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7.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8.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9.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0.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58" r:id="rId5"/>
    <p:sldMasterId id="2147483821" r:id="rId6"/>
    <p:sldMasterId id="2147483740" r:id="rId7"/>
    <p:sldMasterId id="2147483791" r:id="rId8"/>
    <p:sldMasterId id="2147483774" r:id="rId9"/>
    <p:sldMasterId id="2147483778" r:id="rId10"/>
    <p:sldMasterId id="2147483810" r:id="rId11"/>
    <p:sldMasterId id="2147483782" r:id="rId12"/>
    <p:sldMasterId id="2147483786" r:id="rId13"/>
    <p:sldMasterId id="2147483843" r:id="rId14"/>
  </p:sldMasterIdLst>
  <p:notesMasterIdLst>
    <p:notesMasterId r:id="rId151"/>
  </p:notesMasterIdLst>
  <p:handoutMasterIdLst>
    <p:handoutMasterId r:id="rId152"/>
  </p:handoutMasterIdLst>
  <p:sldIdLst>
    <p:sldId id="281" r:id="rId15"/>
    <p:sldId id="410" r:id="rId16"/>
    <p:sldId id="587" r:id="rId17"/>
    <p:sldId id="260" r:id="rId18"/>
    <p:sldId id="588" r:id="rId19"/>
    <p:sldId id="589" r:id="rId20"/>
    <p:sldId id="411" r:id="rId21"/>
    <p:sldId id="503" r:id="rId22"/>
    <p:sldId id="416" r:id="rId23"/>
    <p:sldId id="431" r:id="rId24"/>
    <p:sldId id="438" r:id="rId25"/>
    <p:sldId id="437" r:id="rId26"/>
    <p:sldId id="439" r:id="rId27"/>
    <p:sldId id="474" r:id="rId28"/>
    <p:sldId id="476" r:id="rId29"/>
    <p:sldId id="475" r:id="rId30"/>
    <p:sldId id="429" r:id="rId31"/>
    <p:sldId id="440" r:id="rId32"/>
    <p:sldId id="441" r:id="rId33"/>
    <p:sldId id="442" r:id="rId34"/>
    <p:sldId id="443" r:id="rId35"/>
    <p:sldId id="532" r:id="rId36"/>
    <p:sldId id="444" r:id="rId37"/>
    <p:sldId id="445" r:id="rId38"/>
    <p:sldId id="412" r:id="rId39"/>
    <p:sldId id="504" r:id="rId40"/>
    <p:sldId id="584" r:id="rId41"/>
    <p:sldId id="547" r:id="rId42"/>
    <p:sldId id="569" r:id="rId43"/>
    <p:sldId id="548" r:id="rId44"/>
    <p:sldId id="564" r:id="rId45"/>
    <p:sldId id="561" r:id="rId46"/>
    <p:sldId id="562" r:id="rId47"/>
    <p:sldId id="563" r:id="rId48"/>
    <p:sldId id="457" r:id="rId49"/>
    <p:sldId id="465" r:id="rId50"/>
    <p:sldId id="536" r:id="rId51"/>
    <p:sldId id="450" r:id="rId52"/>
    <p:sldId id="466" r:id="rId53"/>
    <p:sldId id="455" r:id="rId54"/>
    <p:sldId id="456" r:id="rId55"/>
    <p:sldId id="426" r:id="rId56"/>
    <p:sldId id="461" r:id="rId57"/>
    <p:sldId id="447" r:id="rId58"/>
    <p:sldId id="459" r:id="rId59"/>
    <p:sldId id="462" r:id="rId60"/>
    <p:sldId id="463" r:id="rId61"/>
    <p:sldId id="464" r:id="rId62"/>
    <p:sldId id="449" r:id="rId63"/>
    <p:sldId id="448" r:id="rId64"/>
    <p:sldId id="481" r:id="rId65"/>
    <p:sldId id="543" r:id="rId66"/>
    <p:sldId id="544" r:id="rId67"/>
    <p:sldId id="570" r:id="rId68"/>
    <p:sldId id="571" r:id="rId69"/>
    <p:sldId id="572" r:id="rId70"/>
    <p:sldId id="484" r:id="rId71"/>
    <p:sldId id="486" r:id="rId72"/>
    <p:sldId id="487" r:id="rId73"/>
    <p:sldId id="483" r:id="rId74"/>
    <p:sldId id="485" r:id="rId75"/>
    <p:sldId id="573" r:id="rId76"/>
    <p:sldId id="507" r:id="rId77"/>
    <p:sldId id="508" r:id="rId78"/>
    <p:sldId id="590" r:id="rId79"/>
    <p:sldId id="471" r:id="rId80"/>
    <p:sldId id="585" r:id="rId81"/>
    <p:sldId id="480" r:id="rId82"/>
    <p:sldId id="478" r:id="rId83"/>
    <p:sldId id="479" r:id="rId84"/>
    <p:sldId id="492" r:id="rId85"/>
    <p:sldId id="488" r:id="rId86"/>
    <p:sldId id="495" r:id="rId87"/>
    <p:sldId id="493" r:id="rId88"/>
    <p:sldId id="494" r:id="rId89"/>
    <p:sldId id="591" r:id="rId90"/>
    <p:sldId id="453" r:id="rId91"/>
    <p:sldId id="574" r:id="rId92"/>
    <p:sldId id="575" r:id="rId93"/>
    <p:sldId id="533" r:id="rId94"/>
    <p:sldId id="552" r:id="rId95"/>
    <p:sldId id="496" r:id="rId96"/>
    <p:sldId id="565" r:id="rId97"/>
    <p:sldId id="551" r:id="rId98"/>
    <p:sldId id="566" r:id="rId99"/>
    <p:sldId id="586" r:id="rId100"/>
    <p:sldId id="451" r:id="rId101"/>
    <p:sldId id="413" r:id="rId102"/>
    <p:sldId id="312" r:id="rId103"/>
    <p:sldId id="498" r:id="rId104"/>
    <p:sldId id="497" r:id="rId105"/>
    <p:sldId id="511" r:id="rId106"/>
    <p:sldId id="576" r:id="rId107"/>
    <p:sldId id="592" r:id="rId108"/>
    <p:sldId id="594" r:id="rId109"/>
    <p:sldId id="595" r:id="rId110"/>
    <p:sldId id="596" r:id="rId111"/>
    <p:sldId id="577" r:id="rId112"/>
    <p:sldId id="578" r:id="rId113"/>
    <p:sldId id="534" r:id="rId114"/>
    <p:sldId id="514" r:id="rId115"/>
    <p:sldId id="500" r:id="rId116"/>
    <p:sldId id="513" r:id="rId117"/>
    <p:sldId id="542" r:id="rId118"/>
    <p:sldId id="537" r:id="rId119"/>
    <p:sldId id="541" r:id="rId120"/>
    <p:sldId id="516" r:id="rId121"/>
    <p:sldId id="517" r:id="rId122"/>
    <p:sldId id="538" r:id="rId123"/>
    <p:sldId id="519" r:id="rId124"/>
    <p:sldId id="520" r:id="rId125"/>
    <p:sldId id="521" r:id="rId126"/>
    <p:sldId id="522" r:id="rId127"/>
    <p:sldId id="535" r:id="rId128"/>
    <p:sldId id="524" r:id="rId129"/>
    <p:sldId id="525" r:id="rId130"/>
    <p:sldId id="526" r:id="rId131"/>
    <p:sldId id="539" r:id="rId132"/>
    <p:sldId id="528" r:id="rId133"/>
    <p:sldId id="529" r:id="rId134"/>
    <p:sldId id="530" r:id="rId135"/>
    <p:sldId id="531" r:id="rId136"/>
    <p:sldId id="501" r:id="rId137"/>
    <p:sldId id="414" r:id="rId138"/>
    <p:sldId id="581" r:id="rId139"/>
    <p:sldId id="597" r:id="rId140"/>
    <p:sldId id="491" r:id="rId141"/>
    <p:sldId id="582" r:id="rId142"/>
    <p:sldId id="415" r:id="rId143"/>
    <p:sldId id="579" r:id="rId144"/>
    <p:sldId id="599" r:id="rId145"/>
    <p:sldId id="600" r:id="rId146"/>
    <p:sldId id="601" r:id="rId147"/>
    <p:sldId id="602" r:id="rId148"/>
    <p:sldId id="598" r:id="rId149"/>
    <p:sldId id="580" r:id="rId150"/>
  </p:sldIdLst>
  <p:sldSz cx="9144000" cy="5143500" type="screen16x9"/>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3918" autoAdjust="0"/>
    <p:restoredTop sz="94536"/>
  </p:normalViewPr>
  <p:slideViewPr>
    <p:cSldViewPr>
      <p:cViewPr varScale="1">
        <p:scale>
          <a:sx n="106" d="100"/>
          <a:sy n="106" d="100"/>
        </p:scale>
        <p:origin x="615" y="279"/>
      </p:cViewPr>
      <p:guideLst>
        <p:guide orient="horz" pos="1620"/>
        <p:guide pos="2880"/>
      </p:guideLst>
    </p:cSldViewPr>
  </p:slideViewPr>
  <p:notesTextViewPr>
    <p:cViewPr>
      <p:scale>
        <a:sx n="1" d="1"/>
        <a:sy n="1" d="1"/>
      </p:scale>
      <p:origin x="0" y="0"/>
    </p:cViewPr>
  </p:notesTextViewPr>
  <p:sorterViewPr>
    <p:cViewPr>
      <p:scale>
        <a:sx n="200" d="100"/>
        <a:sy n="200" d="100"/>
      </p:scale>
      <p:origin x="0" y="-118804"/>
    </p:cViewPr>
  </p:sorterViewPr>
  <p:notesViewPr>
    <p:cSldViewPr>
      <p:cViewPr varScale="1">
        <p:scale>
          <a:sx n="61" d="100"/>
          <a:sy n="61" d="100"/>
        </p:scale>
        <p:origin x="2949" y="24"/>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63" Type="http://schemas.openxmlformats.org/officeDocument/2006/relationships/slide" Target="slides/slide49.xml"/><Relationship Id="rId84" Type="http://schemas.openxmlformats.org/officeDocument/2006/relationships/slide" Target="slides/slide70.xml"/><Relationship Id="rId138" Type="http://schemas.openxmlformats.org/officeDocument/2006/relationships/slide" Target="slides/slide124.xml"/><Relationship Id="rId107" Type="http://schemas.openxmlformats.org/officeDocument/2006/relationships/slide" Target="slides/slide93.xml"/><Relationship Id="rId11" Type="http://schemas.openxmlformats.org/officeDocument/2006/relationships/slideMaster" Target="slideMasters/slideMaster8.xml"/><Relationship Id="rId32" Type="http://schemas.openxmlformats.org/officeDocument/2006/relationships/slide" Target="slides/slide18.xml"/><Relationship Id="rId53" Type="http://schemas.openxmlformats.org/officeDocument/2006/relationships/slide" Target="slides/slide39.xml"/><Relationship Id="rId74" Type="http://schemas.openxmlformats.org/officeDocument/2006/relationships/slide" Target="slides/slide60.xml"/><Relationship Id="rId128" Type="http://schemas.openxmlformats.org/officeDocument/2006/relationships/slide" Target="slides/slide114.xml"/><Relationship Id="rId149" Type="http://schemas.openxmlformats.org/officeDocument/2006/relationships/slide" Target="slides/slide135.xml"/><Relationship Id="rId5" Type="http://schemas.openxmlformats.org/officeDocument/2006/relationships/slideMaster" Target="slideMasters/slideMaster2.xml"/><Relationship Id="rId95" Type="http://schemas.openxmlformats.org/officeDocument/2006/relationships/slide" Target="slides/slide81.xml"/><Relationship Id="rId22" Type="http://schemas.openxmlformats.org/officeDocument/2006/relationships/slide" Target="slides/slide8.xml"/><Relationship Id="rId43" Type="http://schemas.openxmlformats.org/officeDocument/2006/relationships/slide" Target="slides/slide29.xml"/><Relationship Id="rId64" Type="http://schemas.openxmlformats.org/officeDocument/2006/relationships/slide" Target="slides/slide50.xml"/><Relationship Id="rId118" Type="http://schemas.openxmlformats.org/officeDocument/2006/relationships/slide" Target="slides/slide104.xml"/><Relationship Id="rId139" Type="http://schemas.openxmlformats.org/officeDocument/2006/relationships/slide" Target="slides/slide125.xml"/><Relationship Id="rId80" Type="http://schemas.openxmlformats.org/officeDocument/2006/relationships/slide" Target="slides/slide66.xml"/><Relationship Id="rId85" Type="http://schemas.openxmlformats.org/officeDocument/2006/relationships/slide" Target="slides/slide71.xml"/><Relationship Id="rId150" Type="http://schemas.openxmlformats.org/officeDocument/2006/relationships/slide" Target="slides/slide136.xml"/><Relationship Id="rId155" Type="http://schemas.openxmlformats.org/officeDocument/2006/relationships/theme" Target="theme/theme1.xml"/><Relationship Id="rId12" Type="http://schemas.openxmlformats.org/officeDocument/2006/relationships/slideMaster" Target="slideMasters/slideMaster9.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124" Type="http://schemas.openxmlformats.org/officeDocument/2006/relationships/slide" Target="slides/slide110.xml"/><Relationship Id="rId129" Type="http://schemas.openxmlformats.org/officeDocument/2006/relationships/slide" Target="slides/slide115.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40" Type="http://schemas.openxmlformats.org/officeDocument/2006/relationships/slide" Target="slides/slide126.xml"/><Relationship Id="rId145" Type="http://schemas.openxmlformats.org/officeDocument/2006/relationships/slide" Target="slides/slide131.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119" Type="http://schemas.openxmlformats.org/officeDocument/2006/relationships/slide" Target="slides/slide105.xml"/><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slide" Target="slides/slide72.xml"/><Relationship Id="rId130" Type="http://schemas.openxmlformats.org/officeDocument/2006/relationships/slide" Target="slides/slide116.xml"/><Relationship Id="rId135" Type="http://schemas.openxmlformats.org/officeDocument/2006/relationships/slide" Target="slides/slide121.xml"/><Relationship Id="rId151" Type="http://schemas.openxmlformats.org/officeDocument/2006/relationships/notesMaster" Target="notesMasters/notesMaster1.xml"/><Relationship Id="rId156" Type="http://schemas.openxmlformats.org/officeDocument/2006/relationships/tableStyles" Target="tableStyles.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141" Type="http://schemas.openxmlformats.org/officeDocument/2006/relationships/slide" Target="slides/slide127.xml"/><Relationship Id="rId146" Type="http://schemas.openxmlformats.org/officeDocument/2006/relationships/slide" Target="slides/slide132.xml"/><Relationship Id="rId7" Type="http://schemas.openxmlformats.org/officeDocument/2006/relationships/slideMaster" Target="slideMasters/slideMaster4.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slide" Target="slides/slide122.xml"/><Relationship Id="rId157" Type="http://schemas.microsoft.com/office/2016/11/relationships/changesInfo" Target="changesInfos/changesInfo1.xml"/><Relationship Id="rId61" Type="http://schemas.openxmlformats.org/officeDocument/2006/relationships/slide" Target="slides/slide47.xml"/><Relationship Id="rId82" Type="http://schemas.openxmlformats.org/officeDocument/2006/relationships/slide" Target="slides/slide68.xml"/><Relationship Id="rId152" Type="http://schemas.openxmlformats.org/officeDocument/2006/relationships/handoutMaster" Target="handoutMasters/handoutMaster1.xml"/><Relationship Id="rId19" Type="http://schemas.openxmlformats.org/officeDocument/2006/relationships/slide" Target="slides/slide5.xml"/><Relationship Id="rId14" Type="http://schemas.openxmlformats.org/officeDocument/2006/relationships/slideMaster" Target="slideMasters/slideMaster11.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slide" Target="slides/slide133.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3" Type="http://schemas.openxmlformats.org/officeDocument/2006/relationships/customXml" Target="../customXml/item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137" Type="http://schemas.openxmlformats.org/officeDocument/2006/relationships/slide" Target="slides/slide123.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3" Type="http://schemas.openxmlformats.org/officeDocument/2006/relationships/presProps" Target="presProps.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slide" Target="slides/slide113.xml"/><Relationship Id="rId10" Type="http://schemas.openxmlformats.org/officeDocument/2006/relationships/slideMaster" Target="slideMasters/slideMaster7.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43" Type="http://schemas.openxmlformats.org/officeDocument/2006/relationships/slide" Target="slides/slide129.xml"/><Relationship Id="rId148" Type="http://schemas.openxmlformats.org/officeDocument/2006/relationships/slide" Target="slides/slide134.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2.xml"/><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54" Type="http://schemas.openxmlformats.org/officeDocument/2006/relationships/viewProps" Target="viewProps.xml"/><Relationship Id="rId16" Type="http://schemas.openxmlformats.org/officeDocument/2006/relationships/slide" Target="slides/slide2.xml"/><Relationship Id="rId37" Type="http://schemas.openxmlformats.org/officeDocument/2006/relationships/slide" Target="slides/slide23.xml"/><Relationship Id="rId58" Type="http://schemas.openxmlformats.org/officeDocument/2006/relationships/slide" Target="slides/slide44.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44" Type="http://schemas.openxmlformats.org/officeDocument/2006/relationships/slide" Target="slides/slide130.xml"/><Relationship Id="rId90" Type="http://schemas.openxmlformats.org/officeDocument/2006/relationships/slide" Target="slides/slide76.xml"/><Relationship Id="rId27" Type="http://schemas.openxmlformats.org/officeDocument/2006/relationships/slide" Target="slides/slide13.xml"/><Relationship Id="rId48" Type="http://schemas.openxmlformats.org/officeDocument/2006/relationships/slide" Target="slides/slide34.xml"/><Relationship Id="rId69" Type="http://schemas.openxmlformats.org/officeDocument/2006/relationships/slide" Target="slides/slide55.xml"/><Relationship Id="rId113" Type="http://schemas.openxmlformats.org/officeDocument/2006/relationships/slide" Target="slides/slide99.xml"/><Relationship Id="rId134" Type="http://schemas.openxmlformats.org/officeDocument/2006/relationships/slide" Target="slides/slide12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ie Garner" userId="49adf791-09b9-4429-a621-05183928fb68" providerId="ADAL" clId="{5DEFF2E8-052F-490A-983C-03BE17F330C7}"/>
    <pc:docChg chg="undo custSel addSld delSld modSld sldOrd">
      <pc:chgData name="Josie Garner" userId="49adf791-09b9-4429-a621-05183928fb68" providerId="ADAL" clId="{5DEFF2E8-052F-490A-983C-03BE17F330C7}" dt="2025-01-21T04:12:30.966" v="4" actId="680"/>
      <pc:docMkLst>
        <pc:docMk/>
      </pc:docMkLst>
      <pc:sldChg chg="ord">
        <pc:chgData name="Josie Garner" userId="49adf791-09b9-4429-a621-05183928fb68" providerId="ADAL" clId="{5DEFF2E8-052F-490A-983C-03BE17F330C7}" dt="2025-01-21T04:12:17.032" v="2" actId="20578"/>
        <pc:sldMkLst>
          <pc:docMk/>
          <pc:sldMk cId="2041213239" sldId="414"/>
        </pc:sldMkLst>
      </pc:sldChg>
      <pc:sldChg chg="new del">
        <pc:chgData name="Josie Garner" userId="49adf791-09b9-4429-a621-05183928fb68" providerId="ADAL" clId="{5DEFF2E8-052F-490A-983C-03BE17F330C7}" dt="2025-01-21T04:12:30.966" v="4" actId="680"/>
        <pc:sldMkLst>
          <pc:docMk/>
          <pc:sldMk cId="512401215" sldId="60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1015"/>
          </a:xfrm>
          <a:prstGeom prst="rect">
            <a:avLst/>
          </a:prstGeom>
        </p:spPr>
        <p:txBody>
          <a:bodyPr vert="horz" lIns="96616" tIns="48308" rIns="96616" bIns="48308" rtlCol="0"/>
          <a:lstStyle>
            <a:lvl1pPr algn="l">
              <a:defRPr sz="1300"/>
            </a:lvl1pPr>
          </a:lstStyle>
          <a:p>
            <a:endParaRPr lang="en-US" dirty="0"/>
          </a:p>
        </p:txBody>
      </p:sp>
      <p:sp>
        <p:nvSpPr>
          <p:cNvPr id="3" name="Date Placeholder 2"/>
          <p:cNvSpPr>
            <a:spLocks noGrp="1"/>
          </p:cNvSpPr>
          <p:nvPr>
            <p:ph type="dt" sz="quarter" idx="1"/>
          </p:nvPr>
        </p:nvSpPr>
        <p:spPr>
          <a:xfrm>
            <a:off x="3901698" y="0"/>
            <a:ext cx="2984871" cy="501015"/>
          </a:xfrm>
          <a:prstGeom prst="rect">
            <a:avLst/>
          </a:prstGeom>
        </p:spPr>
        <p:txBody>
          <a:bodyPr vert="horz" lIns="96616" tIns="48308" rIns="96616" bIns="48308" rtlCol="0"/>
          <a:lstStyle>
            <a:lvl1pPr algn="r">
              <a:defRPr sz="1300"/>
            </a:lvl1pPr>
          </a:lstStyle>
          <a:p>
            <a:fld id="{E42D8D20-1BC4-B042-B836-E2F43BE2C8BF}" type="datetimeFigureOut">
              <a:rPr lang="en-US" smtClean="0"/>
              <a:t>1/20/2025</a:t>
            </a:fld>
            <a:endParaRPr lang="en-US" dirty="0"/>
          </a:p>
        </p:txBody>
      </p:sp>
      <p:sp>
        <p:nvSpPr>
          <p:cNvPr id="4" name="Footer Placeholder 3"/>
          <p:cNvSpPr>
            <a:spLocks noGrp="1"/>
          </p:cNvSpPr>
          <p:nvPr>
            <p:ph type="ftr" sz="quarter" idx="2"/>
          </p:nvPr>
        </p:nvSpPr>
        <p:spPr>
          <a:xfrm>
            <a:off x="0" y="9517546"/>
            <a:ext cx="2984871" cy="501015"/>
          </a:xfrm>
          <a:prstGeom prst="rect">
            <a:avLst/>
          </a:prstGeom>
        </p:spPr>
        <p:txBody>
          <a:bodyPr vert="horz" lIns="96616" tIns="48308" rIns="96616" bIns="48308" rtlCol="0" anchor="b"/>
          <a:lstStyle>
            <a:lvl1pPr algn="l">
              <a:defRPr sz="1300"/>
            </a:lvl1pPr>
          </a:lstStyle>
          <a:p>
            <a:endParaRPr lang="en-US" dirty="0"/>
          </a:p>
        </p:txBody>
      </p:sp>
      <p:sp>
        <p:nvSpPr>
          <p:cNvPr id="5" name="Slide Number Placeholder 4"/>
          <p:cNvSpPr>
            <a:spLocks noGrp="1"/>
          </p:cNvSpPr>
          <p:nvPr>
            <p:ph type="sldNum" sz="quarter" idx="3"/>
          </p:nvPr>
        </p:nvSpPr>
        <p:spPr>
          <a:xfrm>
            <a:off x="3901698" y="9517546"/>
            <a:ext cx="2984871" cy="501015"/>
          </a:xfrm>
          <a:prstGeom prst="rect">
            <a:avLst/>
          </a:prstGeom>
        </p:spPr>
        <p:txBody>
          <a:bodyPr vert="horz" lIns="96616" tIns="48308" rIns="96616" bIns="48308" rtlCol="0" anchor="b"/>
          <a:lstStyle>
            <a:lvl1pPr algn="r">
              <a:defRPr sz="1300"/>
            </a:lvl1pPr>
          </a:lstStyle>
          <a:p>
            <a:fld id="{DC8EDB8C-C3C2-9F41-8491-F86200C83FD9}" type="slidenum">
              <a:rPr lang="en-US" smtClean="0"/>
              <a:t>‹#›</a:t>
            </a:fld>
            <a:endParaRPr lang="en-US" dirty="0"/>
          </a:p>
        </p:txBody>
      </p:sp>
    </p:spTree>
    <p:extLst>
      <p:ext uri="{BB962C8B-B14F-4D97-AF65-F5344CB8AC3E}">
        <p14:creationId xmlns:p14="http://schemas.microsoft.com/office/powerpoint/2010/main" val="23175677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1015"/>
          </a:xfrm>
          <a:prstGeom prst="rect">
            <a:avLst/>
          </a:prstGeom>
        </p:spPr>
        <p:txBody>
          <a:bodyPr vert="horz" lIns="96616" tIns="48308" rIns="96616" bIns="48308" rtlCol="0"/>
          <a:lstStyle>
            <a:lvl1pPr algn="l">
              <a:defRPr sz="1300"/>
            </a:lvl1pPr>
          </a:lstStyle>
          <a:p>
            <a:endParaRPr lang="en-US" dirty="0"/>
          </a:p>
        </p:txBody>
      </p:sp>
      <p:sp>
        <p:nvSpPr>
          <p:cNvPr id="3" name="Date Placeholder 2"/>
          <p:cNvSpPr>
            <a:spLocks noGrp="1"/>
          </p:cNvSpPr>
          <p:nvPr>
            <p:ph type="dt" idx="1"/>
          </p:nvPr>
        </p:nvSpPr>
        <p:spPr>
          <a:xfrm>
            <a:off x="3901698" y="0"/>
            <a:ext cx="2984871" cy="501015"/>
          </a:xfrm>
          <a:prstGeom prst="rect">
            <a:avLst/>
          </a:prstGeom>
        </p:spPr>
        <p:txBody>
          <a:bodyPr vert="horz" lIns="96616" tIns="48308" rIns="96616" bIns="48308" rtlCol="0"/>
          <a:lstStyle>
            <a:lvl1pPr algn="r">
              <a:defRPr sz="1300"/>
            </a:lvl1pPr>
          </a:lstStyle>
          <a:p>
            <a:fld id="{7CF85EFB-56C5-7042-A7EC-413BFF74B96E}" type="datetimeFigureOut">
              <a:rPr lang="en-US" smtClean="0"/>
              <a:t>1/20/2025</a:t>
            </a:fld>
            <a:endParaRPr lang="en-US" dirty="0"/>
          </a:p>
        </p:txBody>
      </p:sp>
      <p:sp>
        <p:nvSpPr>
          <p:cNvPr id="4" name="Slide Image Placeholder 3"/>
          <p:cNvSpPr>
            <a:spLocks noGrp="1" noRot="1" noChangeAspect="1"/>
          </p:cNvSpPr>
          <p:nvPr>
            <p:ph type="sldImg" idx="2"/>
          </p:nvPr>
        </p:nvSpPr>
        <p:spPr>
          <a:xfrm>
            <a:off x="104775" y="750888"/>
            <a:ext cx="6678613" cy="3757612"/>
          </a:xfrm>
          <a:prstGeom prst="rect">
            <a:avLst/>
          </a:prstGeom>
          <a:noFill/>
          <a:ln w="12700">
            <a:solidFill>
              <a:prstClr val="black"/>
            </a:solidFill>
          </a:ln>
        </p:spPr>
        <p:txBody>
          <a:bodyPr vert="horz" lIns="96616" tIns="48308" rIns="96616" bIns="48308" rtlCol="0" anchor="ctr"/>
          <a:lstStyle/>
          <a:p>
            <a:endParaRPr lang="en-US" dirty="0"/>
          </a:p>
        </p:txBody>
      </p:sp>
      <p:sp>
        <p:nvSpPr>
          <p:cNvPr id="5" name="Notes Placeholder 4"/>
          <p:cNvSpPr>
            <a:spLocks noGrp="1"/>
          </p:cNvSpPr>
          <p:nvPr>
            <p:ph type="body" sz="quarter" idx="3"/>
          </p:nvPr>
        </p:nvSpPr>
        <p:spPr>
          <a:xfrm>
            <a:off x="688817" y="4759643"/>
            <a:ext cx="5510530" cy="4509135"/>
          </a:xfrm>
          <a:prstGeom prst="rect">
            <a:avLst/>
          </a:prstGeom>
        </p:spPr>
        <p:txBody>
          <a:bodyPr vert="horz" lIns="96616" tIns="48308" rIns="96616" bIns="48308"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9517546"/>
            <a:ext cx="2984871" cy="501015"/>
          </a:xfrm>
          <a:prstGeom prst="rect">
            <a:avLst/>
          </a:prstGeom>
        </p:spPr>
        <p:txBody>
          <a:bodyPr vert="horz" lIns="96616" tIns="48308" rIns="96616" bIns="48308"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01698" y="9517546"/>
            <a:ext cx="2984871" cy="501015"/>
          </a:xfrm>
          <a:prstGeom prst="rect">
            <a:avLst/>
          </a:prstGeom>
        </p:spPr>
        <p:txBody>
          <a:bodyPr vert="horz" lIns="96616" tIns="48308" rIns="96616" bIns="48308" rtlCol="0" anchor="b"/>
          <a:lstStyle>
            <a:lvl1pPr algn="r">
              <a:defRPr sz="1300"/>
            </a:lvl1pPr>
          </a:lstStyle>
          <a:p>
            <a:fld id="{D95F1640-93B2-4F49-90FA-6E34F5CDDB71}" type="slidenum">
              <a:rPr lang="en-US" smtClean="0"/>
              <a:t>‹#›</a:t>
            </a:fld>
            <a:endParaRPr lang="en-US" dirty="0"/>
          </a:p>
        </p:txBody>
      </p:sp>
    </p:spTree>
    <p:extLst>
      <p:ext uri="{BB962C8B-B14F-4D97-AF65-F5344CB8AC3E}">
        <p14:creationId xmlns:p14="http://schemas.microsoft.com/office/powerpoint/2010/main" val="386825375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5:notes"/>
          <p:cNvSpPr txBox="1">
            <a:spLocks noGrp="1"/>
          </p:cNvSpPr>
          <p:nvPr>
            <p:ph type="body" idx="1"/>
          </p:nvPr>
        </p:nvSpPr>
        <p:spPr>
          <a:xfrm>
            <a:off x="691846" y="5284404"/>
            <a:ext cx="5534767" cy="4323603"/>
          </a:xfrm>
          <a:prstGeom prst="rect">
            <a:avLst/>
          </a:prstGeom>
          <a:noFill/>
          <a:ln>
            <a:noFill/>
          </a:ln>
        </p:spPr>
        <p:txBody>
          <a:bodyPr spcFirstLastPara="1" wrap="square" lIns="102068" tIns="51034" rIns="102068" bIns="51034" anchor="t" anchorCtr="0">
            <a:noAutofit/>
          </a:bodyPr>
          <a:lstStyle/>
          <a:p>
            <a:pPr>
              <a:buSzPts val="1400"/>
            </a:pPr>
            <a:endParaRPr/>
          </a:p>
        </p:txBody>
      </p:sp>
      <p:sp>
        <p:nvSpPr>
          <p:cNvPr id="264" name="Google Shape;264;p5:notes"/>
          <p:cNvSpPr>
            <a:spLocks noGrp="1" noRot="1" noChangeAspect="1"/>
          </p:cNvSpPr>
          <p:nvPr>
            <p:ph type="sldImg" idx="2"/>
          </p:nvPr>
        </p:nvSpPr>
        <p:spPr>
          <a:xfrm>
            <a:off x="166688" y="1373188"/>
            <a:ext cx="6584950" cy="3705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95F1640-93B2-4F49-90FA-6E34F5CDDB71}" type="slidenum">
              <a:rPr lang="en-US" smtClean="0"/>
              <a:t>11</a:t>
            </a:fld>
            <a:endParaRPr lang="en-US" dirty="0"/>
          </a:p>
        </p:txBody>
      </p:sp>
    </p:spTree>
    <p:extLst>
      <p:ext uri="{BB962C8B-B14F-4D97-AF65-F5344CB8AC3E}">
        <p14:creationId xmlns:p14="http://schemas.microsoft.com/office/powerpoint/2010/main" val="2365854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95F1640-93B2-4F49-90FA-6E34F5CDDB71}" type="slidenum">
              <a:rPr lang="en-US" smtClean="0"/>
              <a:t>12</a:t>
            </a:fld>
            <a:endParaRPr lang="en-US" dirty="0"/>
          </a:p>
        </p:txBody>
      </p:sp>
    </p:spTree>
    <p:extLst>
      <p:ext uri="{BB962C8B-B14F-4D97-AF65-F5344CB8AC3E}">
        <p14:creationId xmlns:p14="http://schemas.microsoft.com/office/powerpoint/2010/main" val="4221819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Factors include:</a:t>
            </a:r>
          </a:p>
          <a:p>
            <a:pPr marL="181154" indent="-181154">
              <a:buFont typeface="Arial" panose="020B0604020202020204" pitchFamily="34" charset="0"/>
              <a:buChar char="•"/>
            </a:pPr>
            <a:r>
              <a:rPr lang="en-AU" dirty="0"/>
              <a:t>Animal factors:</a:t>
            </a:r>
          </a:p>
          <a:p>
            <a:pPr marL="664232" lvl="1" indent="-181154">
              <a:buFont typeface="Arial" panose="020B0604020202020204" pitchFamily="34" charset="0"/>
              <a:buChar char="•"/>
            </a:pPr>
            <a:r>
              <a:rPr lang="en-AU" dirty="0"/>
              <a:t>Parity</a:t>
            </a:r>
          </a:p>
          <a:p>
            <a:pPr marL="664232" lvl="1" indent="-181154">
              <a:buFont typeface="Arial" panose="020B0604020202020204" pitchFamily="34" charset="0"/>
              <a:buChar char="•"/>
            </a:pPr>
            <a:r>
              <a:rPr lang="en-AU" dirty="0"/>
              <a:t>Pre-calving bodyweight and BCS (Leptin produced by fat cells suppresses feed intake via neural signal)</a:t>
            </a:r>
          </a:p>
          <a:p>
            <a:pPr marL="181154" indent="-181154">
              <a:buFont typeface="Arial" panose="020B0604020202020204" pitchFamily="34" charset="0"/>
              <a:buChar char="•"/>
            </a:pPr>
            <a:r>
              <a:rPr lang="en-AU" dirty="0"/>
              <a:t>Feed factors:</a:t>
            </a:r>
          </a:p>
          <a:p>
            <a:pPr marL="664232" lvl="1" indent="-181154">
              <a:buFont typeface="Arial" panose="020B0604020202020204" pitchFamily="34" charset="0"/>
              <a:buChar char="•"/>
            </a:pPr>
            <a:r>
              <a:rPr lang="en-AU" dirty="0"/>
              <a:t>NDF level of diet</a:t>
            </a:r>
          </a:p>
          <a:p>
            <a:pPr marL="664232" lvl="1" indent="-181154">
              <a:buFont typeface="Arial" panose="020B0604020202020204" pitchFamily="34" charset="0"/>
              <a:buChar char="•"/>
            </a:pPr>
            <a:r>
              <a:rPr lang="en-AU" dirty="0"/>
              <a:t>Fat level of diet</a:t>
            </a:r>
          </a:p>
          <a:p>
            <a:endParaRPr lang="en-AU" dirty="0"/>
          </a:p>
        </p:txBody>
      </p:sp>
      <p:sp>
        <p:nvSpPr>
          <p:cNvPr id="4" name="Slide Number Placeholder 3"/>
          <p:cNvSpPr>
            <a:spLocks noGrp="1"/>
          </p:cNvSpPr>
          <p:nvPr>
            <p:ph type="sldNum" sz="quarter" idx="5"/>
          </p:nvPr>
        </p:nvSpPr>
        <p:spPr/>
        <p:txBody>
          <a:bodyPr/>
          <a:lstStyle/>
          <a:p>
            <a:fld id="{D95F1640-93B2-4F49-90FA-6E34F5CDDB71}" type="slidenum">
              <a:rPr lang="en-US" smtClean="0"/>
              <a:t>13</a:t>
            </a:fld>
            <a:endParaRPr lang="en-US" dirty="0"/>
          </a:p>
        </p:txBody>
      </p:sp>
    </p:spTree>
    <p:extLst>
      <p:ext uri="{BB962C8B-B14F-4D97-AF65-F5344CB8AC3E}">
        <p14:creationId xmlns:p14="http://schemas.microsoft.com/office/powerpoint/2010/main" val="77076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3C8FA-C4C0-6E52-DA8B-33F444416B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A2008D-3930-64B8-A73D-B09CCF99ED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A66C97-F982-2F86-0E35-FA10A79E91CE}"/>
              </a:ext>
            </a:extLst>
          </p:cNvPr>
          <p:cNvSpPr>
            <a:spLocks noGrp="1"/>
          </p:cNvSpPr>
          <p:nvPr>
            <p:ph type="body" idx="1"/>
          </p:nvPr>
        </p:nvSpPr>
        <p:spPr/>
        <p:txBody>
          <a:bodyPr/>
          <a:lstStyle/>
          <a:p>
            <a:r>
              <a:rPr lang="en-AU" dirty="0"/>
              <a:t>In this study by Hanno et al, 2024:</a:t>
            </a:r>
          </a:p>
          <a:p>
            <a:pPr marL="181154" indent="-181154">
              <a:buFont typeface="Arial" panose="020B0604020202020204" pitchFamily="34" charset="0"/>
              <a:buChar char="•"/>
            </a:pPr>
            <a:r>
              <a:rPr lang="en-US" dirty="0"/>
              <a:t>Cows depleted over 30% of skeletal muscle reserves present at calving within the first 60 days of lactation and substantial restoration of these reserves did not occur until late lactation.</a:t>
            </a:r>
          </a:p>
          <a:p>
            <a:pPr marL="181154" indent="-181154">
              <a:buFont typeface="Arial" panose="020B0604020202020204" pitchFamily="34" charset="0"/>
              <a:buChar char="•"/>
            </a:pPr>
            <a:r>
              <a:rPr lang="en-US" dirty="0"/>
              <a:t>This depletion and accretion pattern differed from that of subcutaneous fat, which was depleted from calving through early lactation but began to increase after nadir was reached at 90 DIM.</a:t>
            </a:r>
            <a:endParaRPr lang="en-AU" dirty="0"/>
          </a:p>
        </p:txBody>
      </p:sp>
      <p:sp>
        <p:nvSpPr>
          <p:cNvPr id="4" name="Slide Number Placeholder 3">
            <a:extLst>
              <a:ext uri="{FF2B5EF4-FFF2-40B4-BE49-F238E27FC236}">
                <a16:creationId xmlns:a16="http://schemas.microsoft.com/office/drawing/2014/main" id="{F38FDE2D-E580-E28A-01BF-F4A420D85803}"/>
              </a:ext>
            </a:extLst>
          </p:cNvPr>
          <p:cNvSpPr>
            <a:spLocks noGrp="1"/>
          </p:cNvSpPr>
          <p:nvPr>
            <p:ph type="sldNum" sz="quarter" idx="5"/>
          </p:nvPr>
        </p:nvSpPr>
        <p:spPr/>
        <p:txBody>
          <a:bodyPr/>
          <a:lstStyle/>
          <a:p>
            <a:pPr defTabSz="966155">
              <a:defRPr/>
            </a:pPr>
            <a:fld id="{D95F1640-93B2-4F49-90FA-6E34F5CDDB71}" type="slidenum">
              <a:rPr lang="en-US">
                <a:solidFill>
                  <a:prstClr val="black"/>
                </a:solidFill>
                <a:latin typeface="Calibri"/>
              </a:rPr>
              <a:pPr defTabSz="966155">
                <a:defRPr/>
              </a:pPr>
              <a:t>14</a:t>
            </a:fld>
            <a:endParaRPr lang="en-US" dirty="0">
              <a:solidFill>
                <a:prstClr val="black"/>
              </a:solidFill>
              <a:latin typeface="Calibri"/>
            </a:endParaRPr>
          </a:p>
        </p:txBody>
      </p:sp>
    </p:spTree>
    <p:extLst>
      <p:ext uri="{BB962C8B-B14F-4D97-AF65-F5344CB8AC3E}">
        <p14:creationId xmlns:p14="http://schemas.microsoft.com/office/powerpoint/2010/main" val="1977452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5F5CE-3067-8444-E8E0-CFF686217B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44FE28-20DD-284B-FDDE-5CC1E66928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F8636F-FF54-03AA-9230-19668C5FF836}"/>
              </a:ext>
            </a:extLst>
          </p:cNvPr>
          <p:cNvSpPr>
            <a:spLocks noGrp="1"/>
          </p:cNvSpPr>
          <p:nvPr>
            <p:ph type="body" idx="1"/>
          </p:nvPr>
        </p:nvSpPr>
        <p:spPr/>
        <p:txBody>
          <a:bodyPr/>
          <a:lstStyle/>
          <a:p>
            <a:r>
              <a:rPr lang="en-AU" dirty="0"/>
              <a:t>In this study by Hanno et al, 2024:</a:t>
            </a:r>
          </a:p>
          <a:p>
            <a:pPr marL="181154" indent="-181154">
              <a:buFont typeface="Arial" panose="020B0604020202020204" pitchFamily="34" charset="0"/>
              <a:buChar char="•"/>
            </a:pPr>
            <a:r>
              <a:rPr lang="en-US" dirty="0"/>
              <a:t>Cows depleted over 30% of skeletal muscle reserves present at calving within the first 60 days of lactation and substantial restoration of these reserves did not occur until late lactation.</a:t>
            </a:r>
          </a:p>
          <a:p>
            <a:pPr marL="181154" indent="-181154">
              <a:buFont typeface="Arial" panose="020B0604020202020204" pitchFamily="34" charset="0"/>
              <a:buChar char="•"/>
            </a:pPr>
            <a:r>
              <a:rPr lang="en-US" dirty="0"/>
              <a:t>This depletion and accretion pattern differed from that of subcutaneous fat, which was depleted from calving through early lactation but began to increase after nadir was reached at 90 DIM.</a:t>
            </a:r>
            <a:endParaRPr lang="en-AU" dirty="0"/>
          </a:p>
        </p:txBody>
      </p:sp>
      <p:sp>
        <p:nvSpPr>
          <p:cNvPr id="4" name="Slide Number Placeholder 3">
            <a:extLst>
              <a:ext uri="{FF2B5EF4-FFF2-40B4-BE49-F238E27FC236}">
                <a16:creationId xmlns:a16="http://schemas.microsoft.com/office/drawing/2014/main" id="{7CA81115-09D6-1676-34E5-78440F726D89}"/>
              </a:ext>
            </a:extLst>
          </p:cNvPr>
          <p:cNvSpPr>
            <a:spLocks noGrp="1"/>
          </p:cNvSpPr>
          <p:nvPr>
            <p:ph type="sldNum" sz="quarter" idx="5"/>
          </p:nvPr>
        </p:nvSpPr>
        <p:spPr/>
        <p:txBody>
          <a:bodyPr/>
          <a:lstStyle/>
          <a:p>
            <a:pPr defTabSz="966155">
              <a:defRPr/>
            </a:pPr>
            <a:fld id="{D95F1640-93B2-4F49-90FA-6E34F5CDDB71}" type="slidenum">
              <a:rPr lang="en-US">
                <a:solidFill>
                  <a:prstClr val="black"/>
                </a:solidFill>
                <a:latin typeface="Calibri"/>
              </a:rPr>
              <a:pPr defTabSz="966155">
                <a:defRPr/>
              </a:pPr>
              <a:t>15</a:t>
            </a:fld>
            <a:endParaRPr lang="en-US" dirty="0">
              <a:solidFill>
                <a:prstClr val="black"/>
              </a:solidFill>
              <a:latin typeface="Calibri"/>
            </a:endParaRPr>
          </a:p>
        </p:txBody>
      </p:sp>
    </p:spTree>
    <p:extLst>
      <p:ext uri="{BB962C8B-B14F-4D97-AF65-F5344CB8AC3E}">
        <p14:creationId xmlns:p14="http://schemas.microsoft.com/office/powerpoint/2010/main" val="2614222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B22F9-4296-07D3-E9A9-21E244F31E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5BDC18-6882-F417-719E-2408B78CEA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EA3EE0-0E49-A439-B1FE-43623190C13C}"/>
              </a:ext>
            </a:extLst>
          </p:cNvPr>
          <p:cNvSpPr>
            <a:spLocks noGrp="1"/>
          </p:cNvSpPr>
          <p:nvPr>
            <p:ph type="body" idx="1"/>
          </p:nvPr>
        </p:nvSpPr>
        <p:spPr/>
        <p:txBody>
          <a:bodyPr/>
          <a:lstStyle/>
          <a:p>
            <a:r>
              <a:rPr lang="en-AU" dirty="0"/>
              <a:t>In this study by Hanno et al, 2024:</a:t>
            </a:r>
          </a:p>
          <a:p>
            <a:pPr marL="181154" indent="-181154">
              <a:buFont typeface="Arial" panose="020B0604020202020204" pitchFamily="34" charset="0"/>
              <a:buChar char="•"/>
            </a:pPr>
            <a:r>
              <a:rPr lang="en-US" dirty="0"/>
              <a:t>Cows depleted over 30% of skeletal muscle reserves present at calving within the first 60 days of lactation and substantial restoration of these reserves did not occur until late lactation.</a:t>
            </a:r>
          </a:p>
          <a:p>
            <a:pPr marL="181154" indent="-181154">
              <a:buFont typeface="Arial" panose="020B0604020202020204" pitchFamily="34" charset="0"/>
              <a:buChar char="•"/>
            </a:pPr>
            <a:r>
              <a:rPr lang="en-US" dirty="0"/>
              <a:t>This depletion and accretion pattern differed from that of subcutaneous fat, which was depleted from calving through early lactation but began to increase after nadir was reached at 90 DIM.</a:t>
            </a:r>
            <a:endParaRPr lang="en-AU" dirty="0"/>
          </a:p>
        </p:txBody>
      </p:sp>
      <p:sp>
        <p:nvSpPr>
          <p:cNvPr id="4" name="Slide Number Placeholder 3">
            <a:extLst>
              <a:ext uri="{FF2B5EF4-FFF2-40B4-BE49-F238E27FC236}">
                <a16:creationId xmlns:a16="http://schemas.microsoft.com/office/drawing/2014/main" id="{AD753286-A2DD-CD6E-59F3-AA3846F1EF1F}"/>
              </a:ext>
            </a:extLst>
          </p:cNvPr>
          <p:cNvSpPr>
            <a:spLocks noGrp="1"/>
          </p:cNvSpPr>
          <p:nvPr>
            <p:ph type="sldNum" sz="quarter" idx="5"/>
          </p:nvPr>
        </p:nvSpPr>
        <p:spPr/>
        <p:txBody>
          <a:bodyPr/>
          <a:lstStyle/>
          <a:p>
            <a:pPr defTabSz="966155">
              <a:defRPr/>
            </a:pPr>
            <a:fld id="{D95F1640-93B2-4F49-90FA-6E34F5CDDB71}" type="slidenum">
              <a:rPr lang="en-US">
                <a:solidFill>
                  <a:prstClr val="black"/>
                </a:solidFill>
                <a:latin typeface="Calibri"/>
              </a:rPr>
              <a:pPr defTabSz="966155">
                <a:defRPr/>
              </a:pPr>
              <a:t>16</a:t>
            </a:fld>
            <a:endParaRPr lang="en-US" dirty="0">
              <a:solidFill>
                <a:prstClr val="black"/>
              </a:solidFill>
              <a:latin typeface="Calibri"/>
            </a:endParaRPr>
          </a:p>
        </p:txBody>
      </p:sp>
    </p:spTree>
    <p:extLst>
      <p:ext uri="{BB962C8B-B14F-4D97-AF65-F5344CB8AC3E}">
        <p14:creationId xmlns:p14="http://schemas.microsoft.com/office/powerpoint/2010/main" val="2145561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experimental data from a study involving 6,000 cows shown in the tables below reinforces this conclusion. </a:t>
            </a:r>
          </a:p>
          <a:p>
            <a:r>
              <a:rPr lang="en-AU" dirty="0"/>
              <a:t>As you can see, it was those cows that lost 1 unit or more body condition (on US 1-5 BCS scale) that were slowest to resume cycling after calving and get in-calf at first insemination. Average milk yield in the first 90 days of lactation had no significant effect.</a:t>
            </a:r>
          </a:p>
          <a:p>
            <a:endParaRPr lang="en-AU" dirty="0"/>
          </a:p>
        </p:txBody>
      </p:sp>
      <p:sp>
        <p:nvSpPr>
          <p:cNvPr id="4" name="Slide Number Placeholder 3"/>
          <p:cNvSpPr>
            <a:spLocks noGrp="1"/>
          </p:cNvSpPr>
          <p:nvPr>
            <p:ph type="sldNum" sz="quarter" idx="5"/>
          </p:nvPr>
        </p:nvSpPr>
        <p:spPr/>
        <p:txBody>
          <a:bodyPr/>
          <a:lstStyle/>
          <a:p>
            <a:fld id="{D95F1640-93B2-4F49-90FA-6E34F5CDDB71}" type="slidenum">
              <a:rPr lang="en-US" smtClean="0"/>
              <a:t>49</a:t>
            </a:fld>
            <a:endParaRPr lang="en-US" dirty="0"/>
          </a:p>
        </p:txBody>
      </p:sp>
    </p:spTree>
    <p:extLst>
      <p:ext uri="{BB962C8B-B14F-4D97-AF65-F5344CB8AC3E}">
        <p14:creationId xmlns:p14="http://schemas.microsoft.com/office/powerpoint/2010/main" val="3040025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95F1640-93B2-4F49-90FA-6E34F5CDDB71}" type="slidenum">
              <a:rPr lang="en-US" smtClean="0"/>
              <a:t>55</a:t>
            </a:fld>
            <a:endParaRPr lang="en-US" dirty="0"/>
          </a:p>
        </p:txBody>
      </p:sp>
    </p:spTree>
    <p:extLst>
      <p:ext uri="{BB962C8B-B14F-4D97-AF65-F5344CB8AC3E}">
        <p14:creationId xmlns:p14="http://schemas.microsoft.com/office/powerpoint/2010/main" val="817236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0.xml"/><Relationship Id="rId4" Type="http://schemas.openxmlformats.org/officeDocument/2006/relationships/image" Target="../media/image2.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1a_Subheading and content">
    <p:bg>
      <p:bgPr>
        <a:solidFill>
          <a:srgbClr val="FFFFFF"/>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2CBDF5A1-6C44-6D48-9155-A6B574C03C20}"/>
              </a:ext>
            </a:extLst>
          </p:cNvPr>
          <p:cNvSpPr>
            <a:spLocks noGrp="1"/>
          </p:cNvSpPr>
          <p:nvPr>
            <p:ph idx="1" hasCustomPrompt="1"/>
          </p:nvPr>
        </p:nvSpPr>
        <p:spPr>
          <a:xfrm>
            <a:off x="467544" y="1275606"/>
            <a:ext cx="6840000" cy="3312368"/>
          </a:xfrm>
          <a:prstGeom prst="rect">
            <a:avLst/>
          </a:prstGeom>
        </p:spPr>
        <p:txBody>
          <a:bodyPr/>
          <a:lstStyle>
            <a:lvl1pPr>
              <a:defRPr>
                <a:solidFill>
                  <a:schemeClr val="bg1"/>
                </a:solidFill>
              </a:defRPr>
            </a:lvl1pPr>
            <a:lvl2pPr>
              <a:buClr>
                <a:schemeClr val="tx1"/>
              </a:buClr>
              <a:defRPr>
                <a:solidFill>
                  <a:schemeClr val="bg1"/>
                </a:solidFill>
              </a:defRPr>
            </a:lvl2pPr>
            <a:lvl3pPr marL="360000">
              <a:defRPr>
                <a:solidFill>
                  <a:schemeClr val="bg1"/>
                </a:solidFill>
              </a:defRPr>
            </a:lvl3pPr>
            <a:lvl4pPr marL="720000">
              <a:defRPr/>
            </a:lvl4pPr>
            <a:lvl5pPr marL="792000" marR="0" indent="-180000" algn="l" defTabSz="914400" rtl="0" eaLnBrk="1" fontAlgn="auto" latinLnBrk="0" hangingPunct="1">
              <a:lnSpc>
                <a:spcPct val="100000"/>
              </a:lnSpc>
              <a:spcBef>
                <a:spcPts val="500"/>
              </a:spcBef>
              <a:spcAft>
                <a:spcPts val="0"/>
              </a:spcAft>
              <a:buClrTx/>
              <a:buSzTx/>
              <a:buFont typeface="Arial"/>
              <a:buChar char="–"/>
              <a:tabLst/>
              <a:defRPr>
                <a:solidFill>
                  <a:schemeClr val="bg1"/>
                </a:solidFill>
              </a:defRPr>
            </a:lvl5pPr>
          </a:lstStyle>
          <a:p>
            <a:pPr lvl="0"/>
            <a:r>
              <a:rPr lang="en-US" dirty="0"/>
              <a:t>Intro text styles</a:t>
            </a:r>
          </a:p>
          <a:p>
            <a:pPr lvl="1"/>
            <a:r>
              <a:rPr lang="en-US" dirty="0"/>
              <a:t>Body text </a:t>
            </a:r>
          </a:p>
          <a:p>
            <a:pPr lvl="2"/>
            <a:r>
              <a:rPr lang="en-US" dirty="0"/>
              <a:t>Second level</a:t>
            </a:r>
          </a:p>
          <a:p>
            <a:pPr marL="576000" marR="0" lvl="4" indent="-180000" algn="l" defTabSz="914400" rtl="0" eaLnBrk="1" fontAlgn="auto" latinLnBrk="0" hangingPunct="1">
              <a:lnSpc>
                <a:spcPct val="100000"/>
              </a:lnSpc>
              <a:spcBef>
                <a:spcPts val="500"/>
              </a:spcBef>
              <a:spcAft>
                <a:spcPts val="0"/>
              </a:spcAft>
              <a:buClrTx/>
              <a:buSzTx/>
              <a:buFont typeface="Arial"/>
              <a:buChar char="–"/>
              <a:tabLst/>
              <a:defRPr/>
            </a:pPr>
            <a:r>
              <a:rPr lang="en-US" dirty="0"/>
              <a:t>Third level</a:t>
            </a:r>
          </a:p>
          <a:p>
            <a:pPr marL="792000" marR="0" lvl="4" indent="-180000" algn="l" defTabSz="914400" rtl="0" eaLnBrk="1" fontAlgn="auto" latinLnBrk="0" hangingPunct="1">
              <a:lnSpc>
                <a:spcPct val="100000"/>
              </a:lnSpc>
              <a:spcBef>
                <a:spcPts val="500"/>
              </a:spcBef>
              <a:spcAft>
                <a:spcPts val="0"/>
              </a:spcAft>
              <a:buClrTx/>
              <a:buSzTx/>
              <a:buFont typeface="Arial"/>
              <a:buChar char="–"/>
              <a:tabLst/>
              <a:defRPr/>
            </a:pPr>
            <a:r>
              <a:rPr lang="en-US" dirty="0"/>
              <a:t>Fourth level</a:t>
            </a:r>
          </a:p>
        </p:txBody>
      </p:sp>
      <p:sp>
        <p:nvSpPr>
          <p:cNvPr id="3" name="Title 2">
            <a:extLst>
              <a:ext uri="{FF2B5EF4-FFF2-40B4-BE49-F238E27FC236}">
                <a16:creationId xmlns:a16="http://schemas.microsoft.com/office/drawing/2014/main" id="{12FDAA1D-ADCE-6A4D-B229-AA0D54661DCD}"/>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AU"/>
          </a:p>
        </p:txBody>
      </p:sp>
      <p:sp>
        <p:nvSpPr>
          <p:cNvPr id="6" name="Slide Number Placeholder 2">
            <a:extLst>
              <a:ext uri="{FF2B5EF4-FFF2-40B4-BE49-F238E27FC236}">
                <a16:creationId xmlns:a16="http://schemas.microsoft.com/office/drawing/2014/main" id="{4B627C89-25AF-404F-BE27-3DE06E37C19E}"/>
              </a:ext>
            </a:extLst>
          </p:cNvPr>
          <p:cNvSpPr>
            <a:spLocks noGrp="1"/>
          </p:cNvSpPr>
          <p:nvPr>
            <p:ph type="sldNum" sz="quarter" idx="10"/>
          </p:nvPr>
        </p:nvSpPr>
        <p:spPr>
          <a:xfrm>
            <a:off x="8172400" y="4818186"/>
            <a:ext cx="720080" cy="273844"/>
          </a:xfrm>
          <a:prstGeom prst="rect">
            <a:avLst/>
          </a:prstGeom>
        </p:spPr>
        <p:txBody>
          <a:bodyPr/>
          <a:lstStyle>
            <a:lvl1pPr>
              <a:defRPr>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72812481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gi_Subheading and content">
    <p:bg>
      <p:bgPr>
        <a:solidFill>
          <a:schemeClr val="tx2"/>
        </a:solidFill>
        <a:effectLst/>
      </p:bgPr>
    </p:bg>
    <p:spTree>
      <p:nvGrpSpPr>
        <p:cNvPr id="1" name=""/>
        <p:cNvGrpSpPr/>
        <p:nvPr/>
      </p:nvGrpSpPr>
      <p:grpSpPr>
        <a:xfrm>
          <a:off x="0" y="0"/>
          <a:ext cx="0" cy="0"/>
          <a:chOff x="0" y="0"/>
          <a:chExt cx="0" cy="0"/>
        </a:xfrm>
      </p:grpSpPr>
      <p:sp>
        <p:nvSpPr>
          <p:cNvPr id="16" name="Picture Placeholder 10">
            <a:extLst>
              <a:ext uri="{FF2B5EF4-FFF2-40B4-BE49-F238E27FC236}">
                <a16:creationId xmlns:a16="http://schemas.microsoft.com/office/drawing/2014/main" id="{D8A06014-EF28-5543-A91E-FF54F1F173B0}"/>
              </a:ext>
            </a:extLst>
          </p:cNvPr>
          <p:cNvSpPr>
            <a:spLocks noGrp="1"/>
          </p:cNvSpPr>
          <p:nvPr>
            <p:ph type="pic" sz="quarter" idx="19"/>
          </p:nvPr>
        </p:nvSpPr>
        <p:spPr>
          <a:xfrm>
            <a:off x="4499992" y="1273906"/>
            <a:ext cx="4644008" cy="3262312"/>
          </a:xfrm>
          <a:prstGeom prst="rect">
            <a:avLst/>
          </a:prstGeom>
          <a:solidFill>
            <a:schemeClr val="accent6"/>
          </a:solidFill>
        </p:spPr>
        <p:txBody>
          <a:bodyPr>
            <a:normAutofit/>
          </a:bodyPr>
          <a:lstStyle>
            <a:lvl1pPr>
              <a:defRPr sz="1200"/>
            </a:lvl1pPr>
          </a:lstStyle>
          <a:p>
            <a:r>
              <a:rPr lang="en-US"/>
              <a:t>Click icon to add picture</a:t>
            </a:r>
            <a:endParaRPr lang="en-GB" dirty="0"/>
          </a:p>
        </p:txBody>
      </p:sp>
      <p:sp>
        <p:nvSpPr>
          <p:cNvPr id="3" name="Title 2">
            <a:extLst>
              <a:ext uri="{FF2B5EF4-FFF2-40B4-BE49-F238E27FC236}">
                <a16:creationId xmlns:a16="http://schemas.microsoft.com/office/drawing/2014/main" id="{E74481A7-C146-7849-8751-90AF9CD63504}"/>
              </a:ext>
            </a:extLst>
          </p:cNvPr>
          <p:cNvSpPr>
            <a:spLocks noGrp="1"/>
          </p:cNvSpPr>
          <p:nvPr>
            <p:ph type="title"/>
          </p:nvPr>
        </p:nvSpPr>
        <p:spPr/>
        <p:txBody>
          <a:bodyPr/>
          <a:lstStyle/>
          <a:p>
            <a:r>
              <a:rPr lang="en-US"/>
              <a:t>Click to edit Master title style</a:t>
            </a:r>
            <a:endParaRPr lang="en-AU"/>
          </a:p>
        </p:txBody>
      </p:sp>
      <p:sp>
        <p:nvSpPr>
          <p:cNvPr id="15" name="Text Placeholder 19">
            <a:extLst>
              <a:ext uri="{FF2B5EF4-FFF2-40B4-BE49-F238E27FC236}">
                <a16:creationId xmlns:a16="http://schemas.microsoft.com/office/drawing/2014/main" id="{58B975AC-5B0B-AB42-A951-CE081F23946E}"/>
              </a:ext>
            </a:extLst>
          </p:cNvPr>
          <p:cNvSpPr>
            <a:spLocks noGrp="1"/>
          </p:cNvSpPr>
          <p:nvPr>
            <p:ph idx="1"/>
          </p:nvPr>
        </p:nvSpPr>
        <p:spPr>
          <a:xfrm>
            <a:off x="481458" y="1285228"/>
            <a:ext cx="3874518"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2">
            <a:extLst>
              <a:ext uri="{FF2B5EF4-FFF2-40B4-BE49-F238E27FC236}">
                <a16:creationId xmlns:a16="http://schemas.microsoft.com/office/drawing/2014/main" id="{41DE80BC-46CB-A842-AF50-264549332807}"/>
              </a:ext>
            </a:extLst>
          </p:cNvPr>
          <p:cNvSpPr>
            <a:spLocks noGrp="1"/>
          </p:cNvSpPr>
          <p:nvPr>
            <p:ph type="sldNum" sz="quarter" idx="10"/>
          </p:nvPr>
        </p:nvSpPr>
        <p:spPr>
          <a:xfrm>
            <a:off x="8172400" y="4818186"/>
            <a:ext cx="720080" cy="273844"/>
          </a:xfrm>
          <a:prstGeom prst="rect">
            <a:avLst/>
          </a:prstGeom>
        </p:spPr>
        <p:txBody>
          <a:bodyPr/>
          <a:lstStyle>
            <a:lvl1pPr>
              <a:defRPr>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1085546928"/>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backgrounds 04">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3CD24B-6635-3944-90F1-A3273EE590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69120" y="-144000"/>
            <a:ext cx="1619827" cy="988726"/>
          </a:xfrm>
          <a:prstGeom prst="rect">
            <a:avLst/>
          </a:prstGeom>
        </p:spPr>
      </p:pic>
      <p:sp>
        <p:nvSpPr>
          <p:cNvPr id="6" name="Slide Number Placeholder 2">
            <a:extLst>
              <a:ext uri="{FF2B5EF4-FFF2-40B4-BE49-F238E27FC236}">
                <a16:creationId xmlns:a16="http://schemas.microsoft.com/office/drawing/2014/main" id="{113FACEA-74EF-9144-BD7E-750136B41CC8}"/>
              </a:ext>
            </a:extLst>
          </p:cNvPr>
          <p:cNvSpPr>
            <a:spLocks noGrp="1"/>
          </p:cNvSpPr>
          <p:nvPr>
            <p:ph type="sldNum" sz="quarter" idx="10"/>
          </p:nvPr>
        </p:nvSpPr>
        <p:spPr>
          <a:xfrm>
            <a:off x="8172400" y="4818186"/>
            <a:ext cx="720080" cy="273844"/>
          </a:xfrm>
          <a:prstGeom prst="rect">
            <a:avLst/>
          </a:prstGeom>
        </p:spPr>
        <p:txBody>
          <a:bodyPr/>
          <a:lstStyle>
            <a:lvl1pPr>
              <a:defRPr>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1000748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backgrounds 04">
    <p:bg>
      <p:bgPr>
        <a:solidFill>
          <a:schemeClr val="tx2"/>
        </a:solidFill>
        <a:effectLst/>
      </p:bgPr>
    </p:bg>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6D353872-D021-C44A-B4EB-2ECAEA8DD5D4}"/>
              </a:ext>
            </a:extLst>
          </p:cNvPr>
          <p:cNvSpPr>
            <a:spLocks noGrp="1"/>
          </p:cNvSpPr>
          <p:nvPr>
            <p:ph type="sldNum" sz="quarter" idx="10"/>
          </p:nvPr>
        </p:nvSpPr>
        <p:spPr>
          <a:xfrm>
            <a:off x="8172400" y="4818186"/>
            <a:ext cx="720080" cy="273844"/>
          </a:xfrm>
          <a:prstGeom prst="rect">
            <a:avLst/>
          </a:prstGeom>
        </p:spPr>
        <p:txBody>
          <a:bodyPr/>
          <a:lstStyle>
            <a:lvl1pPr>
              <a:defRPr>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31971013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backgrounds 04">
    <p:bg>
      <p:bgPr>
        <a:solidFill>
          <a:schemeClr val="accent6"/>
        </a:solidFill>
        <a:effectLst/>
      </p:bgPr>
    </p:bg>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6D353872-D021-C44A-B4EB-2ECAEA8DD5D4}"/>
              </a:ext>
            </a:extLst>
          </p:cNvPr>
          <p:cNvSpPr>
            <a:spLocks noGrp="1"/>
          </p:cNvSpPr>
          <p:nvPr>
            <p:ph type="sldNum" sz="quarter" idx="10"/>
          </p:nvPr>
        </p:nvSpPr>
        <p:spPr>
          <a:xfrm>
            <a:off x="8172400" y="4818186"/>
            <a:ext cx="720080" cy="273844"/>
          </a:xfrm>
          <a:prstGeom prst="rect">
            <a:avLst/>
          </a:prstGeom>
        </p:spPr>
        <p:txBody>
          <a:bodyPr/>
          <a:lstStyle>
            <a:lvl1pPr>
              <a:defRPr>
                <a:solidFill>
                  <a:schemeClr val="tx1"/>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11657239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backgrounds 02">
    <p:bg>
      <p:bgPr>
        <a:solidFill>
          <a:schemeClr val="accent4"/>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13DFAD-042E-DA43-B9D1-E1911FA2F220}"/>
              </a:ext>
            </a:extLst>
          </p:cNvPr>
          <p:cNvSpPr>
            <a:spLocks noGrp="1"/>
          </p:cNvSpPr>
          <p:nvPr>
            <p:ph type="sldNum" sz="quarter" idx="10"/>
          </p:nvPr>
        </p:nvSpPr>
        <p:spPr>
          <a:xfrm>
            <a:off x="8172400" y="4818186"/>
            <a:ext cx="720080" cy="273844"/>
          </a:xfrm>
          <a:prstGeom prst="rect">
            <a:avLst/>
          </a:prstGeom>
        </p:spPr>
        <p:txBody>
          <a:bodyPr/>
          <a:lstStyle>
            <a:lvl1pPr>
              <a:defRPr>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3265959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backgrounds 03">
    <p:bg>
      <p:bgPr>
        <a:solidFill>
          <a:schemeClr val="accent2"/>
        </a:solidFill>
        <a:effectLst/>
      </p:bgPr>
    </p:bg>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D6F51843-F339-FC41-9F45-38940F8B3FCB}"/>
              </a:ext>
            </a:extLst>
          </p:cNvPr>
          <p:cNvSpPr>
            <a:spLocks noGrp="1"/>
          </p:cNvSpPr>
          <p:nvPr>
            <p:ph type="sldNum" sz="quarter" idx="10"/>
          </p:nvPr>
        </p:nvSpPr>
        <p:spPr>
          <a:xfrm>
            <a:off x="8172400" y="4818186"/>
            <a:ext cx="720080" cy="273844"/>
          </a:xfrm>
          <a:prstGeom prst="rect">
            <a:avLst/>
          </a:prstGeom>
        </p:spPr>
        <p:txBody>
          <a:bodyPr/>
          <a:lstStyle>
            <a:lvl1pPr>
              <a:defRPr>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598309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Elements 01">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8F69BA-976C-0449-AE53-1CC7A2D988E2}"/>
              </a:ext>
            </a:extLst>
          </p:cNvPr>
          <p:cNvSpPr>
            <a:spLocks noGrp="1"/>
          </p:cNvSpPr>
          <p:nvPr>
            <p:ph type="sldNum" sz="quarter" idx="20"/>
          </p:nvPr>
        </p:nvSpPr>
        <p:spPr>
          <a:xfrm>
            <a:off x="8172400" y="4818186"/>
            <a:ext cx="720080" cy="273844"/>
          </a:xfrm>
          <a:prstGeom prst="rect">
            <a:avLst/>
          </a:prstGeom>
        </p:spPr>
        <p:txBody>
          <a:body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10675426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b_Title w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3F47B0-84B7-A244-9176-05F14A9C54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81" t="11323" r="693" b="5019"/>
          <a:stretch/>
        </p:blipFill>
        <p:spPr>
          <a:xfrm>
            <a:off x="0" y="0"/>
            <a:ext cx="9144000" cy="5143500"/>
          </a:xfrm>
          <a:prstGeom prst="rect">
            <a:avLst/>
          </a:prstGeom>
        </p:spPr>
      </p:pic>
      <p:sp>
        <p:nvSpPr>
          <p:cNvPr id="2" name="Title 1">
            <a:extLst>
              <a:ext uri="{FF2B5EF4-FFF2-40B4-BE49-F238E27FC236}">
                <a16:creationId xmlns:a16="http://schemas.microsoft.com/office/drawing/2014/main" id="{C7FAADEF-8624-EA4A-AC83-397BBFFD1101}"/>
              </a:ext>
            </a:extLst>
          </p:cNvPr>
          <p:cNvSpPr>
            <a:spLocks noGrp="1"/>
          </p:cNvSpPr>
          <p:nvPr>
            <p:ph type="title" hasCustomPrompt="1"/>
          </p:nvPr>
        </p:nvSpPr>
        <p:spPr>
          <a:xfrm>
            <a:off x="2051998" y="1740902"/>
            <a:ext cx="5040000" cy="706311"/>
          </a:xfrm>
          <a:ln>
            <a:solidFill>
              <a:schemeClr val="accent6"/>
            </a:solidFill>
          </a:ln>
        </p:spPr>
        <p:txBody>
          <a:bodyPr/>
          <a:lstStyle>
            <a:lvl1pPr>
              <a:defRPr>
                <a:solidFill>
                  <a:srgbClr val="FFFFFF"/>
                </a:solidFill>
              </a:defRPr>
            </a:lvl1pPr>
          </a:lstStyle>
          <a:p>
            <a:r>
              <a:rPr lang="en-US" dirty="0"/>
              <a:t>CLICK TO EDIT TITLE</a:t>
            </a:r>
          </a:p>
        </p:txBody>
      </p:sp>
      <p:pic>
        <p:nvPicPr>
          <p:cNvPr id="7" name="Picture 6">
            <a:extLst>
              <a:ext uri="{FF2B5EF4-FFF2-40B4-BE49-F238E27FC236}">
                <a16:creationId xmlns:a16="http://schemas.microsoft.com/office/drawing/2014/main" id="{B0C179FC-4F0A-A843-993C-4AF9E356A0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62486" y="-164554"/>
            <a:ext cx="1619827" cy="988726"/>
          </a:xfrm>
          <a:prstGeom prst="rect">
            <a:avLst/>
          </a:prstGeom>
        </p:spPr>
      </p:pic>
      <p:sp>
        <p:nvSpPr>
          <p:cNvPr id="13" name="Text Placeholder 4">
            <a:extLst>
              <a:ext uri="{FF2B5EF4-FFF2-40B4-BE49-F238E27FC236}">
                <a16:creationId xmlns:a16="http://schemas.microsoft.com/office/drawing/2014/main" id="{0221ABFF-9FFC-754C-8DEA-9783547A6F21}"/>
              </a:ext>
            </a:extLst>
          </p:cNvPr>
          <p:cNvSpPr>
            <a:spLocks noGrp="1"/>
          </p:cNvSpPr>
          <p:nvPr>
            <p:ph idx="1"/>
          </p:nvPr>
        </p:nvSpPr>
        <p:spPr>
          <a:xfrm>
            <a:off x="2052000" y="2571750"/>
            <a:ext cx="5040000" cy="504056"/>
          </a:xfrm>
          <a:prstGeom prst="rect">
            <a:avLst/>
          </a:prstGeom>
        </p:spPr>
        <p:txBody>
          <a:bodyPr vert="horz" lIns="91440" tIns="45720" rIns="91440" bIns="45720" rtlCol="0">
            <a:normAutofit/>
          </a:bodyPr>
          <a:lstStyle>
            <a:lvl1pPr>
              <a:defRPr>
                <a:solidFill>
                  <a:srgbClr val="FFFFFF"/>
                </a:solidFill>
              </a:defRPr>
            </a:lvl1pPr>
          </a:lstStyle>
          <a:p>
            <a:pPr lvl="0"/>
            <a:r>
              <a:rPr lang="en-US" dirty="0"/>
              <a:t>EDIT SUBTITLE TEXT</a:t>
            </a:r>
          </a:p>
        </p:txBody>
      </p:sp>
      <p:sp>
        <p:nvSpPr>
          <p:cNvPr id="3" name="Slide Number Placeholder 2">
            <a:extLst>
              <a:ext uri="{FF2B5EF4-FFF2-40B4-BE49-F238E27FC236}">
                <a16:creationId xmlns:a16="http://schemas.microsoft.com/office/drawing/2014/main" id="{450B9E05-0AA1-2F4D-A8AC-100E86EDE9A2}"/>
              </a:ext>
            </a:extLst>
          </p:cNvPr>
          <p:cNvSpPr>
            <a:spLocks noGrp="1"/>
          </p:cNvSpPr>
          <p:nvPr>
            <p:ph type="sldNum" sz="quarter" idx="10"/>
          </p:nvPr>
        </p:nvSpPr>
        <p:spPr/>
        <p:txBody>
          <a:bodyPr/>
          <a:lstStyle>
            <a:lvl1pPr>
              <a:defRPr>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386343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c_Title w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9C479CF-1B11-7042-816D-2057526117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9780" b="5903"/>
          <a:stretch/>
        </p:blipFill>
        <p:spPr>
          <a:xfrm>
            <a:off x="0" y="0"/>
            <a:ext cx="9152500" cy="5143500"/>
          </a:xfrm>
          <a:prstGeom prst="rect">
            <a:avLst/>
          </a:prstGeom>
        </p:spPr>
      </p:pic>
      <p:sp>
        <p:nvSpPr>
          <p:cNvPr id="2" name="Title 1">
            <a:extLst>
              <a:ext uri="{FF2B5EF4-FFF2-40B4-BE49-F238E27FC236}">
                <a16:creationId xmlns:a16="http://schemas.microsoft.com/office/drawing/2014/main" id="{C7FAADEF-8624-EA4A-AC83-397BBFFD1101}"/>
              </a:ext>
            </a:extLst>
          </p:cNvPr>
          <p:cNvSpPr>
            <a:spLocks noGrp="1"/>
          </p:cNvSpPr>
          <p:nvPr>
            <p:ph type="title" hasCustomPrompt="1"/>
          </p:nvPr>
        </p:nvSpPr>
        <p:spPr>
          <a:xfrm>
            <a:off x="2051998" y="2949965"/>
            <a:ext cx="5040000" cy="706311"/>
          </a:xfrm>
          <a:ln>
            <a:solidFill>
              <a:schemeClr val="accent6"/>
            </a:solidFill>
          </a:ln>
        </p:spPr>
        <p:txBody>
          <a:bodyPr/>
          <a:lstStyle>
            <a:lvl1pPr>
              <a:defRPr>
                <a:solidFill>
                  <a:schemeClr val="accent6"/>
                </a:solidFill>
              </a:defRPr>
            </a:lvl1pPr>
          </a:lstStyle>
          <a:p>
            <a:r>
              <a:rPr lang="en-US" dirty="0"/>
              <a:t>CLICK TO EDIT TITLE</a:t>
            </a:r>
          </a:p>
        </p:txBody>
      </p:sp>
      <p:cxnSp>
        <p:nvCxnSpPr>
          <p:cNvPr id="6" name="Straight Connector 5">
            <a:extLst>
              <a:ext uri="{FF2B5EF4-FFF2-40B4-BE49-F238E27FC236}">
                <a16:creationId xmlns:a16="http://schemas.microsoft.com/office/drawing/2014/main" id="{749B5215-E779-FD49-AB6D-3C3AE43F3C66}"/>
              </a:ext>
            </a:extLst>
          </p:cNvPr>
          <p:cNvCxnSpPr>
            <a:cxnSpLocks/>
            <a:stCxn id="8" idx="2"/>
          </p:cNvCxnSpPr>
          <p:nvPr userDrawn="1"/>
        </p:nvCxnSpPr>
        <p:spPr>
          <a:xfrm flipH="1" flipV="1">
            <a:off x="4571998" y="4155926"/>
            <a:ext cx="4252" cy="9875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0C179FC-4F0A-A843-993C-4AF9E356A0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69120" y="-144000"/>
            <a:ext cx="1619827" cy="988726"/>
          </a:xfrm>
          <a:prstGeom prst="rect">
            <a:avLst/>
          </a:prstGeom>
        </p:spPr>
      </p:pic>
      <p:sp>
        <p:nvSpPr>
          <p:cNvPr id="9" name="Text Placeholder 4">
            <a:extLst>
              <a:ext uri="{FF2B5EF4-FFF2-40B4-BE49-F238E27FC236}">
                <a16:creationId xmlns:a16="http://schemas.microsoft.com/office/drawing/2014/main" id="{6AC5B31D-BF7F-5B45-AD16-7844C10DF88F}"/>
              </a:ext>
            </a:extLst>
          </p:cNvPr>
          <p:cNvSpPr>
            <a:spLocks noGrp="1"/>
          </p:cNvSpPr>
          <p:nvPr>
            <p:ph idx="1"/>
          </p:nvPr>
        </p:nvSpPr>
        <p:spPr>
          <a:xfrm>
            <a:off x="2052000" y="3822262"/>
            <a:ext cx="5040000" cy="504056"/>
          </a:xfrm>
          <a:prstGeom prst="rect">
            <a:avLst/>
          </a:prstGeom>
        </p:spPr>
        <p:txBody>
          <a:bodyPr vert="horz" lIns="91440" tIns="45720" rIns="91440" bIns="45720" rtlCol="0">
            <a:normAutofit/>
          </a:bodyPr>
          <a:lstStyle>
            <a:lvl1pPr>
              <a:defRPr>
                <a:solidFill>
                  <a:schemeClr val="accent6"/>
                </a:solidFill>
              </a:defRPr>
            </a:lvl1pPr>
          </a:lstStyle>
          <a:p>
            <a:pPr lvl="0"/>
            <a:r>
              <a:rPr lang="en-US" dirty="0"/>
              <a:t>EDIT SUBTITLE TEXT</a:t>
            </a:r>
          </a:p>
        </p:txBody>
      </p:sp>
      <p:sp>
        <p:nvSpPr>
          <p:cNvPr id="11" name="Slide Number Placeholder 5">
            <a:extLst>
              <a:ext uri="{FF2B5EF4-FFF2-40B4-BE49-F238E27FC236}">
                <a16:creationId xmlns:a16="http://schemas.microsoft.com/office/drawing/2014/main" id="{D88E004A-7C5F-EA4B-81CB-EBBC569A21E6}"/>
              </a:ext>
            </a:extLst>
          </p:cNvPr>
          <p:cNvSpPr>
            <a:spLocks noGrp="1"/>
          </p:cNvSpPr>
          <p:nvPr>
            <p:ph type="sldNum" sz="quarter" idx="4"/>
          </p:nvPr>
        </p:nvSpPr>
        <p:spPr>
          <a:xfrm>
            <a:off x="8172400" y="4818186"/>
            <a:ext cx="720080" cy="273844"/>
          </a:xfrm>
          <a:prstGeom prst="rect">
            <a:avLst/>
          </a:prstGeom>
        </p:spPr>
        <p:txBody>
          <a:bodyPr vert="horz" lIns="91440" tIns="45720" rIns="91440" bIns="45720" rtlCol="0" anchor="ctr"/>
          <a:lstStyle>
            <a:lvl1pPr algn="r">
              <a:defRPr sz="900">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4090425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d_Title w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273A135-3F8E-6C4E-8F60-3B7AA29476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7883" b="16971"/>
          <a:stretch/>
        </p:blipFill>
        <p:spPr>
          <a:xfrm flipH="1">
            <a:off x="0" y="2"/>
            <a:ext cx="9144000" cy="5143498"/>
          </a:xfrm>
          <a:prstGeom prst="rect">
            <a:avLst/>
          </a:prstGeom>
        </p:spPr>
      </p:pic>
      <p:sp>
        <p:nvSpPr>
          <p:cNvPr id="2" name="Title 1">
            <a:extLst>
              <a:ext uri="{FF2B5EF4-FFF2-40B4-BE49-F238E27FC236}">
                <a16:creationId xmlns:a16="http://schemas.microsoft.com/office/drawing/2014/main" id="{C7FAADEF-8624-EA4A-AC83-397BBFFD1101}"/>
              </a:ext>
            </a:extLst>
          </p:cNvPr>
          <p:cNvSpPr>
            <a:spLocks noGrp="1"/>
          </p:cNvSpPr>
          <p:nvPr>
            <p:ph type="title" hasCustomPrompt="1"/>
          </p:nvPr>
        </p:nvSpPr>
        <p:spPr>
          <a:xfrm>
            <a:off x="2051998" y="1576347"/>
            <a:ext cx="5040000" cy="706311"/>
          </a:xfrm>
          <a:ln>
            <a:solidFill>
              <a:schemeClr val="accent6"/>
            </a:solidFill>
          </a:ln>
        </p:spPr>
        <p:txBody>
          <a:bodyPr/>
          <a:lstStyle>
            <a:lvl1pPr>
              <a:defRPr>
                <a:solidFill>
                  <a:srgbClr val="FFFFFF"/>
                </a:solidFill>
              </a:defRPr>
            </a:lvl1pPr>
          </a:lstStyle>
          <a:p>
            <a:r>
              <a:rPr lang="en-US" dirty="0"/>
              <a:t>CLICK TO EDIT TITLE</a:t>
            </a:r>
          </a:p>
        </p:txBody>
      </p:sp>
      <p:pic>
        <p:nvPicPr>
          <p:cNvPr id="9" name="Picture 8">
            <a:extLst>
              <a:ext uri="{FF2B5EF4-FFF2-40B4-BE49-F238E27FC236}">
                <a16:creationId xmlns:a16="http://schemas.microsoft.com/office/drawing/2014/main" id="{8ACCEC0F-0CB9-A141-8F09-637F4747342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69119" y="-144000"/>
            <a:ext cx="1619829" cy="988726"/>
          </a:xfrm>
          <a:prstGeom prst="rect">
            <a:avLst/>
          </a:prstGeom>
        </p:spPr>
      </p:pic>
      <p:sp>
        <p:nvSpPr>
          <p:cNvPr id="10" name="Text Placeholder 4">
            <a:extLst>
              <a:ext uri="{FF2B5EF4-FFF2-40B4-BE49-F238E27FC236}">
                <a16:creationId xmlns:a16="http://schemas.microsoft.com/office/drawing/2014/main" id="{A1FECE98-16DE-9944-8E0C-457CF86740D1}"/>
              </a:ext>
            </a:extLst>
          </p:cNvPr>
          <p:cNvSpPr>
            <a:spLocks noGrp="1"/>
          </p:cNvSpPr>
          <p:nvPr>
            <p:ph idx="1"/>
          </p:nvPr>
        </p:nvSpPr>
        <p:spPr>
          <a:xfrm>
            <a:off x="2052000" y="2407195"/>
            <a:ext cx="5040000" cy="504056"/>
          </a:xfrm>
          <a:prstGeom prst="rect">
            <a:avLst/>
          </a:prstGeom>
        </p:spPr>
        <p:txBody>
          <a:bodyPr vert="horz" lIns="91440" tIns="45720" rIns="91440" bIns="45720" rtlCol="0">
            <a:normAutofit/>
          </a:bodyPr>
          <a:lstStyle>
            <a:lvl1pPr>
              <a:defRPr>
                <a:solidFill>
                  <a:srgbClr val="FFFFFF"/>
                </a:solidFill>
              </a:defRPr>
            </a:lvl1pPr>
          </a:lstStyle>
          <a:p>
            <a:pPr lvl="0"/>
            <a:r>
              <a:rPr lang="en-US" dirty="0"/>
              <a:t>EDIT SUBTITLE TEXT</a:t>
            </a:r>
          </a:p>
        </p:txBody>
      </p:sp>
      <p:sp>
        <p:nvSpPr>
          <p:cNvPr id="12" name="Slide Number Placeholder 5">
            <a:extLst>
              <a:ext uri="{FF2B5EF4-FFF2-40B4-BE49-F238E27FC236}">
                <a16:creationId xmlns:a16="http://schemas.microsoft.com/office/drawing/2014/main" id="{11E1E264-C2BA-EE43-AA69-9130605BAF71}"/>
              </a:ext>
            </a:extLst>
          </p:cNvPr>
          <p:cNvSpPr>
            <a:spLocks noGrp="1"/>
          </p:cNvSpPr>
          <p:nvPr>
            <p:ph type="sldNum" sz="quarter" idx="4"/>
          </p:nvPr>
        </p:nvSpPr>
        <p:spPr>
          <a:xfrm>
            <a:off x="8172400" y="4818186"/>
            <a:ext cx="720080" cy="273844"/>
          </a:xfrm>
          <a:prstGeom prst="rect">
            <a:avLst/>
          </a:prstGeom>
        </p:spPr>
        <p:txBody>
          <a:bodyPr vert="horz" lIns="91440" tIns="45720" rIns="91440" bIns="45720" rtlCol="0" anchor="ctr"/>
          <a:lstStyle>
            <a:lvl1pPr algn="r">
              <a:defRPr sz="900">
                <a:solidFill>
                  <a:schemeClr val="tx1"/>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1523935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c_Subheading and content">
    <p:bg>
      <p:bgPr>
        <a:solidFill>
          <a:schemeClr val="accent6"/>
        </a:solid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CA4F4C10-DC5E-A04E-A95C-80CD7E403089}"/>
              </a:ext>
            </a:extLst>
          </p:cNvPr>
          <p:cNvSpPr>
            <a:spLocks noGrp="1"/>
          </p:cNvSpPr>
          <p:nvPr>
            <p:ph idx="1" hasCustomPrompt="1"/>
          </p:nvPr>
        </p:nvSpPr>
        <p:spPr>
          <a:xfrm>
            <a:off x="467544" y="1200151"/>
            <a:ext cx="6840000" cy="3153798"/>
          </a:xfrm>
          <a:prstGeom prst="rect">
            <a:avLst/>
          </a:prstGeom>
        </p:spPr>
        <p:txBody>
          <a:bodyPr/>
          <a:lstStyle>
            <a:lvl1pPr>
              <a:defRPr>
                <a:solidFill>
                  <a:schemeClr val="tx1"/>
                </a:solidFill>
              </a:defRPr>
            </a:lvl1pPr>
            <a:lvl2pPr marL="360000" indent="-360000">
              <a:buFont typeface="+mj-lt"/>
              <a:buAutoNum type="arabicPeriod"/>
              <a:defRPr>
                <a:solidFill>
                  <a:schemeClr val="tx1"/>
                </a:solidFill>
              </a:defRPr>
            </a:lvl2pPr>
            <a:lvl3pPr marL="720000" indent="-360000">
              <a:buFont typeface="+mj-lt"/>
              <a:buAutoNum type="alphaLcPeriod"/>
              <a:defRPr>
                <a:solidFill>
                  <a:schemeClr val="tx1"/>
                </a:solidFill>
              </a:defRPr>
            </a:lvl3pPr>
            <a:lvl4pPr marL="1080000" indent="-360000">
              <a:buSzPct val="100000"/>
              <a:buFont typeface="+mj-lt"/>
              <a:buAutoNum type="romanLcPeriod"/>
              <a:defRPr>
                <a:solidFill>
                  <a:schemeClr val="tx1"/>
                </a:solidFill>
              </a:defRPr>
            </a:lvl4pPr>
            <a:lvl5pPr>
              <a:defRPr>
                <a:solidFill>
                  <a:schemeClr val="tx1"/>
                </a:solidFill>
              </a:defRPr>
            </a:lvl5pPr>
          </a:lstStyle>
          <a:p>
            <a:pPr lvl="0"/>
            <a:r>
              <a:rPr lang="en-AU" noProof="0" dirty="0"/>
              <a:t>Master text style</a:t>
            </a:r>
          </a:p>
          <a:p>
            <a:pPr lvl="1"/>
            <a:r>
              <a:rPr lang="en-US" dirty="0"/>
              <a:t>First level – numbered</a:t>
            </a:r>
          </a:p>
          <a:p>
            <a:pPr lvl="2"/>
            <a:r>
              <a:rPr lang="en-US" dirty="0"/>
              <a:t>Second level – alpha</a:t>
            </a:r>
          </a:p>
          <a:p>
            <a:pPr lvl="3"/>
            <a:r>
              <a:rPr lang="en-US" dirty="0"/>
              <a:t>Third level – Roman numerals</a:t>
            </a:r>
          </a:p>
        </p:txBody>
      </p:sp>
      <p:sp>
        <p:nvSpPr>
          <p:cNvPr id="5" name="Title 4">
            <a:extLst>
              <a:ext uri="{FF2B5EF4-FFF2-40B4-BE49-F238E27FC236}">
                <a16:creationId xmlns:a16="http://schemas.microsoft.com/office/drawing/2014/main" id="{8D86643F-7F6E-0440-9822-1207EC6CAE32}"/>
              </a:ext>
            </a:extLst>
          </p:cNvPr>
          <p:cNvSpPr>
            <a:spLocks noGrp="1"/>
          </p:cNvSpPr>
          <p:nvPr>
            <p:ph type="title"/>
          </p:nvPr>
        </p:nvSpPr>
        <p:spPr/>
        <p:txBody>
          <a:bodyPr/>
          <a:lstStyle/>
          <a:p>
            <a:r>
              <a:rPr lang="en-US"/>
              <a:t>Click to edit Master title style</a:t>
            </a:r>
            <a:endParaRPr lang="en-AU"/>
          </a:p>
        </p:txBody>
      </p:sp>
      <p:sp>
        <p:nvSpPr>
          <p:cNvPr id="6" name="Slide Number Placeholder 2">
            <a:extLst>
              <a:ext uri="{FF2B5EF4-FFF2-40B4-BE49-F238E27FC236}">
                <a16:creationId xmlns:a16="http://schemas.microsoft.com/office/drawing/2014/main" id="{2BDD820D-3FE0-654A-AC73-50D71C1633EB}"/>
              </a:ext>
            </a:extLst>
          </p:cNvPr>
          <p:cNvSpPr>
            <a:spLocks noGrp="1"/>
          </p:cNvSpPr>
          <p:nvPr>
            <p:ph type="sldNum" sz="quarter" idx="10"/>
          </p:nvPr>
        </p:nvSpPr>
        <p:spPr>
          <a:xfrm>
            <a:off x="8172400" y="4818186"/>
            <a:ext cx="720080" cy="273844"/>
          </a:xfrm>
          <a:prstGeom prst="rect">
            <a:avLst/>
          </a:prstGeom>
        </p:spPr>
        <p:txBody>
          <a:bodyPr/>
          <a:lstStyle>
            <a:lvl1pPr>
              <a:defRPr>
                <a:solidFill>
                  <a:schemeClr val="tx1"/>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4270156979"/>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f_Title w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68537D-8CD1-6347-8FF2-39F9C793A20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604" r="10540" b="8887"/>
          <a:stretch/>
        </p:blipFill>
        <p:spPr>
          <a:xfrm>
            <a:off x="-1" y="0"/>
            <a:ext cx="9144000" cy="5144400"/>
          </a:xfrm>
          <a:prstGeom prst="rect">
            <a:avLst/>
          </a:prstGeom>
        </p:spPr>
      </p:pic>
      <p:sp>
        <p:nvSpPr>
          <p:cNvPr id="2" name="Title 1">
            <a:extLst>
              <a:ext uri="{FF2B5EF4-FFF2-40B4-BE49-F238E27FC236}">
                <a16:creationId xmlns:a16="http://schemas.microsoft.com/office/drawing/2014/main" id="{C7FAADEF-8624-EA4A-AC83-397BBFFD1101}"/>
              </a:ext>
            </a:extLst>
          </p:cNvPr>
          <p:cNvSpPr>
            <a:spLocks noGrp="1"/>
          </p:cNvSpPr>
          <p:nvPr>
            <p:ph type="title" hasCustomPrompt="1"/>
          </p:nvPr>
        </p:nvSpPr>
        <p:spPr>
          <a:xfrm>
            <a:off x="2051998" y="2949965"/>
            <a:ext cx="5040000" cy="706311"/>
          </a:xfrm>
          <a:ln>
            <a:solidFill>
              <a:schemeClr val="accent6"/>
            </a:solidFill>
          </a:ln>
        </p:spPr>
        <p:txBody>
          <a:bodyPr/>
          <a:lstStyle>
            <a:lvl1pPr>
              <a:defRPr>
                <a:solidFill>
                  <a:srgbClr val="FFFFFF"/>
                </a:solidFill>
              </a:defRPr>
            </a:lvl1pPr>
          </a:lstStyle>
          <a:p>
            <a:r>
              <a:rPr lang="en-US" dirty="0"/>
              <a:t>CLICK TO EDIT TITLE</a:t>
            </a:r>
          </a:p>
        </p:txBody>
      </p:sp>
      <p:pic>
        <p:nvPicPr>
          <p:cNvPr id="11" name="Picture 10">
            <a:extLst>
              <a:ext uri="{FF2B5EF4-FFF2-40B4-BE49-F238E27FC236}">
                <a16:creationId xmlns:a16="http://schemas.microsoft.com/office/drawing/2014/main" id="{223B33B7-CEC0-AC4C-9FAD-996377803B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69119" y="-144000"/>
            <a:ext cx="1619829" cy="988726"/>
          </a:xfrm>
          <a:prstGeom prst="rect">
            <a:avLst/>
          </a:prstGeom>
        </p:spPr>
      </p:pic>
      <p:sp>
        <p:nvSpPr>
          <p:cNvPr id="7" name="Slide Number Placeholder 5">
            <a:extLst>
              <a:ext uri="{FF2B5EF4-FFF2-40B4-BE49-F238E27FC236}">
                <a16:creationId xmlns:a16="http://schemas.microsoft.com/office/drawing/2014/main" id="{957994B1-D743-2244-9686-DE94BB16DA6D}"/>
              </a:ext>
            </a:extLst>
          </p:cNvPr>
          <p:cNvSpPr>
            <a:spLocks noGrp="1"/>
          </p:cNvSpPr>
          <p:nvPr>
            <p:ph type="sldNum" sz="quarter" idx="4"/>
          </p:nvPr>
        </p:nvSpPr>
        <p:spPr>
          <a:xfrm>
            <a:off x="8172400" y="4818186"/>
            <a:ext cx="720080" cy="273844"/>
          </a:xfrm>
          <a:prstGeom prst="rect">
            <a:avLst/>
          </a:prstGeom>
        </p:spPr>
        <p:txBody>
          <a:bodyPr vert="horz" lIns="91440" tIns="45720" rIns="91440" bIns="45720" rtlCol="0" anchor="ctr"/>
          <a:lstStyle>
            <a:lvl1pPr algn="r">
              <a:defRPr sz="900">
                <a:solidFill>
                  <a:schemeClr val="accent6"/>
                </a:solidFill>
              </a:defRPr>
            </a:lvl1pPr>
          </a:lstStyle>
          <a:p>
            <a:fld id="{FD203BB5-2471-4B7A-A012-EB76E4C63972}" type="slidenum">
              <a:rPr lang="en-AU" smtClean="0"/>
              <a:pPr/>
              <a:t>‹#›</a:t>
            </a:fld>
            <a:endParaRPr lang="en-AU" dirty="0"/>
          </a:p>
        </p:txBody>
      </p:sp>
      <p:sp>
        <p:nvSpPr>
          <p:cNvPr id="6" name="Text Placeholder 4">
            <a:extLst>
              <a:ext uri="{FF2B5EF4-FFF2-40B4-BE49-F238E27FC236}">
                <a16:creationId xmlns:a16="http://schemas.microsoft.com/office/drawing/2014/main" id="{A1FECE98-16DE-9944-8E0C-457CF86740D1}"/>
              </a:ext>
            </a:extLst>
          </p:cNvPr>
          <p:cNvSpPr>
            <a:spLocks noGrp="1"/>
          </p:cNvSpPr>
          <p:nvPr>
            <p:ph idx="1"/>
          </p:nvPr>
        </p:nvSpPr>
        <p:spPr>
          <a:xfrm>
            <a:off x="2051998" y="3723878"/>
            <a:ext cx="5040000" cy="504056"/>
          </a:xfrm>
          <a:prstGeom prst="rect">
            <a:avLst/>
          </a:prstGeom>
        </p:spPr>
        <p:txBody>
          <a:bodyPr vert="horz" lIns="91440" tIns="45720" rIns="91440" bIns="45720" rtlCol="0">
            <a:normAutofit/>
          </a:bodyPr>
          <a:lstStyle>
            <a:lvl1pPr>
              <a:defRPr>
                <a:solidFill>
                  <a:srgbClr val="FFFFFF"/>
                </a:solidFill>
              </a:defRPr>
            </a:lvl1pPr>
          </a:lstStyle>
          <a:p>
            <a:pPr lvl="0"/>
            <a:r>
              <a:rPr lang="en-US" dirty="0"/>
              <a:t>EDIT SUBTITLE TEXT</a:t>
            </a:r>
          </a:p>
        </p:txBody>
      </p:sp>
    </p:spTree>
    <p:extLst>
      <p:ext uri="{BB962C8B-B14F-4D97-AF65-F5344CB8AC3E}">
        <p14:creationId xmlns:p14="http://schemas.microsoft.com/office/powerpoint/2010/main" val="30230182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g_Title w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956909-5AC6-3B43-B4BC-0F1CD879144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65" t="15680" r="23986" b="20166"/>
          <a:stretch/>
        </p:blipFill>
        <p:spPr>
          <a:xfrm flipH="1">
            <a:off x="0" y="0"/>
            <a:ext cx="9144000" cy="5148000"/>
          </a:xfrm>
          <a:prstGeom prst="rect">
            <a:avLst/>
          </a:prstGeom>
        </p:spPr>
      </p:pic>
      <p:sp>
        <p:nvSpPr>
          <p:cNvPr id="2" name="Title 1">
            <a:extLst>
              <a:ext uri="{FF2B5EF4-FFF2-40B4-BE49-F238E27FC236}">
                <a16:creationId xmlns:a16="http://schemas.microsoft.com/office/drawing/2014/main" id="{C7FAADEF-8624-EA4A-AC83-397BBFFD1101}"/>
              </a:ext>
            </a:extLst>
          </p:cNvPr>
          <p:cNvSpPr>
            <a:spLocks noGrp="1"/>
          </p:cNvSpPr>
          <p:nvPr>
            <p:ph type="title" hasCustomPrompt="1"/>
          </p:nvPr>
        </p:nvSpPr>
        <p:spPr>
          <a:xfrm>
            <a:off x="2051998" y="1722727"/>
            <a:ext cx="5040000" cy="742662"/>
          </a:xfrm>
          <a:ln>
            <a:solidFill>
              <a:schemeClr val="tx1"/>
            </a:solidFill>
          </a:ln>
        </p:spPr>
        <p:txBody>
          <a:bodyPr/>
          <a:lstStyle>
            <a:lvl1pPr>
              <a:defRPr>
                <a:solidFill>
                  <a:schemeClr val="tx1"/>
                </a:solidFill>
              </a:defRPr>
            </a:lvl1pPr>
          </a:lstStyle>
          <a:p>
            <a:r>
              <a:rPr lang="en-US" dirty="0"/>
              <a:t>CLICK TO EDIT TITLE</a:t>
            </a:r>
          </a:p>
        </p:txBody>
      </p:sp>
      <p:pic>
        <p:nvPicPr>
          <p:cNvPr id="9" name="Picture 8">
            <a:extLst>
              <a:ext uri="{FF2B5EF4-FFF2-40B4-BE49-F238E27FC236}">
                <a16:creationId xmlns:a16="http://schemas.microsoft.com/office/drawing/2014/main" id="{8ACCEC0F-0CB9-A141-8F09-637F4747342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69119" y="-144000"/>
            <a:ext cx="1619829" cy="988726"/>
          </a:xfrm>
          <a:prstGeom prst="rect">
            <a:avLst/>
          </a:prstGeom>
        </p:spPr>
      </p:pic>
      <p:sp>
        <p:nvSpPr>
          <p:cNvPr id="10" name="Slide Number Placeholder 5">
            <a:extLst>
              <a:ext uri="{FF2B5EF4-FFF2-40B4-BE49-F238E27FC236}">
                <a16:creationId xmlns:a16="http://schemas.microsoft.com/office/drawing/2014/main" id="{25E46CC0-81B8-0046-809E-C97320748276}"/>
              </a:ext>
            </a:extLst>
          </p:cNvPr>
          <p:cNvSpPr>
            <a:spLocks noGrp="1"/>
          </p:cNvSpPr>
          <p:nvPr>
            <p:ph type="sldNum" sz="quarter" idx="4"/>
          </p:nvPr>
        </p:nvSpPr>
        <p:spPr>
          <a:xfrm>
            <a:off x="8172400" y="4818186"/>
            <a:ext cx="720080" cy="273844"/>
          </a:xfrm>
          <a:prstGeom prst="rect">
            <a:avLst/>
          </a:prstGeom>
        </p:spPr>
        <p:txBody>
          <a:bodyPr vert="horz" lIns="91440" tIns="45720" rIns="91440" bIns="45720" rtlCol="0" anchor="ctr"/>
          <a:lstStyle>
            <a:lvl1pPr algn="r">
              <a:defRPr sz="900">
                <a:solidFill>
                  <a:schemeClr val="accent6"/>
                </a:solidFill>
              </a:defRPr>
            </a:lvl1pPr>
          </a:lstStyle>
          <a:p>
            <a:fld id="{FD203BB5-2471-4B7A-A012-EB76E4C63972}" type="slidenum">
              <a:rPr lang="en-AU" smtClean="0"/>
              <a:pPr/>
              <a:t>‹#›</a:t>
            </a:fld>
            <a:endParaRPr lang="en-AU" dirty="0"/>
          </a:p>
        </p:txBody>
      </p:sp>
      <p:sp>
        <p:nvSpPr>
          <p:cNvPr id="6" name="Text Placeholder 4">
            <a:extLst>
              <a:ext uri="{FF2B5EF4-FFF2-40B4-BE49-F238E27FC236}">
                <a16:creationId xmlns:a16="http://schemas.microsoft.com/office/drawing/2014/main" id="{71D12977-F1A7-2E45-BE45-065C9F0216B4}"/>
              </a:ext>
            </a:extLst>
          </p:cNvPr>
          <p:cNvSpPr>
            <a:spLocks noGrp="1"/>
          </p:cNvSpPr>
          <p:nvPr>
            <p:ph idx="1"/>
          </p:nvPr>
        </p:nvSpPr>
        <p:spPr>
          <a:xfrm>
            <a:off x="2052000" y="2571750"/>
            <a:ext cx="5040000" cy="504056"/>
          </a:xfrm>
          <a:prstGeom prst="rect">
            <a:avLst/>
          </a:prstGeom>
        </p:spPr>
        <p:txBody>
          <a:bodyPr vert="horz" lIns="91440" tIns="45720" rIns="91440" bIns="45720" rtlCol="0">
            <a:normAutofit/>
          </a:bodyPr>
          <a:lstStyle/>
          <a:p>
            <a:pPr lvl="0"/>
            <a:r>
              <a:rPr lang="en-US" dirty="0"/>
              <a:t>EDIT SUBTITLE TEXT</a:t>
            </a:r>
          </a:p>
        </p:txBody>
      </p:sp>
    </p:spTree>
    <p:extLst>
      <p:ext uri="{BB962C8B-B14F-4D97-AF65-F5344CB8AC3E}">
        <p14:creationId xmlns:p14="http://schemas.microsoft.com/office/powerpoint/2010/main" val="9668125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7a_Cow line drawing">
    <p:bg>
      <p:bgPr>
        <a:solidFill>
          <a:schemeClr val="tx1"/>
        </a:solidFill>
        <a:effectLst/>
      </p:bgPr>
    </p:bg>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1F057889-C3DA-6E43-9734-D84F64E886BA}"/>
              </a:ext>
            </a:extLst>
          </p:cNvPr>
          <p:cNvSpPr>
            <a:spLocks noGrp="1"/>
          </p:cNvSpPr>
          <p:nvPr>
            <p:ph idx="1" hasCustomPrompt="1"/>
          </p:nvPr>
        </p:nvSpPr>
        <p:spPr>
          <a:xfrm>
            <a:off x="1870386" y="3579862"/>
            <a:ext cx="5437918" cy="523220"/>
          </a:xfrm>
          <a:prstGeom prst="rect">
            <a:avLst/>
          </a:prstGeom>
        </p:spPr>
        <p:txBody>
          <a:bodyPr vert="horz" lIns="91440" tIns="45720" rIns="91440" bIns="45720" rtlCol="0">
            <a:spAutoFit/>
          </a:bodyPr>
          <a:lstStyle>
            <a:lvl1pPr algn="ctr">
              <a:defRPr sz="1400">
                <a:solidFill>
                  <a:schemeClr val="accent6"/>
                </a:solidFill>
                <a:latin typeface="Arial" panose="020B0604020202020204" pitchFamily="34" charset="0"/>
                <a:cs typeface="Arial" panose="020B0604020202020204" pitchFamily="34" charset="0"/>
              </a:defRPr>
            </a:lvl1pPr>
          </a:lstStyle>
          <a:p>
            <a:pPr lvl="0"/>
            <a:r>
              <a:rPr lang="en-US" dirty="0"/>
              <a:t>Insert any further text here</a:t>
            </a:r>
          </a:p>
          <a:p>
            <a:pPr lvl="0"/>
            <a:r>
              <a:rPr lang="en-US" dirty="0"/>
              <a:t>Insert any further text here</a:t>
            </a:r>
          </a:p>
        </p:txBody>
      </p:sp>
      <p:pic>
        <p:nvPicPr>
          <p:cNvPr id="6" name="Picture 5">
            <a:extLst>
              <a:ext uri="{FF2B5EF4-FFF2-40B4-BE49-F238E27FC236}">
                <a16:creationId xmlns:a16="http://schemas.microsoft.com/office/drawing/2014/main" id="{D0B07D4F-A499-C84A-88C4-F0017B315A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69120" y="-144000"/>
            <a:ext cx="1619827" cy="988726"/>
          </a:xfrm>
          <a:prstGeom prst="rect">
            <a:avLst/>
          </a:prstGeom>
        </p:spPr>
      </p:pic>
      <p:sp>
        <p:nvSpPr>
          <p:cNvPr id="10" name="Title 1">
            <a:extLst>
              <a:ext uri="{FF2B5EF4-FFF2-40B4-BE49-F238E27FC236}">
                <a16:creationId xmlns:a16="http://schemas.microsoft.com/office/drawing/2014/main" id="{136EFA83-2BB9-1B4E-A504-DE7FA992D715}"/>
              </a:ext>
            </a:extLst>
          </p:cNvPr>
          <p:cNvSpPr>
            <a:spLocks noGrp="1"/>
          </p:cNvSpPr>
          <p:nvPr>
            <p:ph type="title" hasCustomPrompt="1"/>
          </p:nvPr>
        </p:nvSpPr>
        <p:spPr>
          <a:xfrm>
            <a:off x="1583673" y="2701628"/>
            <a:ext cx="5976653" cy="846555"/>
          </a:xfrm>
          <a:prstGeom prst="rect">
            <a:avLst/>
          </a:prstGeom>
          <a:ln w="12700">
            <a:solidFill>
              <a:schemeClr val="accent6"/>
            </a:solidFill>
          </a:ln>
        </p:spPr>
        <p:txBody>
          <a:bodyPr tIns="72000" bIns="36000" anchor="ctr" anchorCtr="1"/>
          <a:lstStyle>
            <a:lvl1pPr>
              <a:defRPr>
                <a:solidFill>
                  <a:schemeClr val="accent6"/>
                </a:solidFill>
              </a:defRPr>
            </a:lvl1pPr>
          </a:lstStyle>
          <a:p>
            <a:r>
              <a:rPr lang="en-AU" dirty="0"/>
              <a:t>SECTION DIVIDER</a:t>
            </a:r>
          </a:p>
        </p:txBody>
      </p:sp>
      <p:sp>
        <p:nvSpPr>
          <p:cNvPr id="7" name="Slide Number Placeholder 5">
            <a:extLst>
              <a:ext uri="{FF2B5EF4-FFF2-40B4-BE49-F238E27FC236}">
                <a16:creationId xmlns:a16="http://schemas.microsoft.com/office/drawing/2014/main" id="{3339342A-0D12-CC46-8F94-87CDDDD4B713}"/>
              </a:ext>
            </a:extLst>
          </p:cNvPr>
          <p:cNvSpPr>
            <a:spLocks noGrp="1"/>
          </p:cNvSpPr>
          <p:nvPr>
            <p:ph type="sldNum" sz="quarter" idx="4"/>
          </p:nvPr>
        </p:nvSpPr>
        <p:spPr>
          <a:xfrm>
            <a:off x="8172400" y="4818186"/>
            <a:ext cx="720080" cy="273844"/>
          </a:xfrm>
          <a:prstGeom prst="rect">
            <a:avLst/>
          </a:prstGeom>
        </p:spPr>
        <p:txBody>
          <a:bodyPr vert="horz" lIns="91440" tIns="45720" rIns="91440" bIns="45720" rtlCol="0" anchor="ctr"/>
          <a:lstStyle>
            <a:lvl1pPr algn="r">
              <a:defRPr sz="900">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17957333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b_Title">
    <p:bg>
      <p:bgPr>
        <a:solidFill>
          <a:schemeClr val="accent6"/>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88F49EAE-29CC-CB47-80F3-200E22B8284D}"/>
              </a:ext>
            </a:extLst>
          </p:cNvPr>
          <p:cNvSpPr>
            <a:spLocks noGrp="1"/>
          </p:cNvSpPr>
          <p:nvPr>
            <p:ph type="sldNum" sz="quarter" idx="4"/>
          </p:nvPr>
        </p:nvSpPr>
        <p:spPr>
          <a:xfrm>
            <a:off x="8172400" y="4818186"/>
            <a:ext cx="720080" cy="273844"/>
          </a:xfrm>
          <a:prstGeom prst="rect">
            <a:avLst/>
          </a:prstGeom>
        </p:spPr>
        <p:txBody>
          <a:bodyPr vert="horz" lIns="91440" tIns="45720" rIns="91440" bIns="45720" rtlCol="0" anchor="ctr"/>
          <a:lstStyle>
            <a:lvl1pPr algn="r">
              <a:defRPr sz="900">
                <a:solidFill>
                  <a:schemeClr val="bg1"/>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1001033274"/>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3b_Title">
    <p:bg>
      <p:bgPr>
        <a:solidFill>
          <a:srgbClr val="FFFFFF"/>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88F49EAE-29CC-CB47-80F3-200E22B8284D}"/>
              </a:ext>
            </a:extLst>
          </p:cNvPr>
          <p:cNvSpPr>
            <a:spLocks noGrp="1"/>
          </p:cNvSpPr>
          <p:nvPr>
            <p:ph type="sldNum" sz="quarter" idx="4"/>
          </p:nvPr>
        </p:nvSpPr>
        <p:spPr>
          <a:xfrm>
            <a:off x="8172400" y="4818186"/>
            <a:ext cx="720080" cy="273844"/>
          </a:xfrm>
          <a:prstGeom prst="rect">
            <a:avLst/>
          </a:prstGeom>
        </p:spPr>
        <p:txBody>
          <a:bodyPr vert="horz" lIns="91440" tIns="45720" rIns="91440" bIns="45720" rtlCol="0" anchor="ctr"/>
          <a:lstStyle>
            <a:lvl1pPr algn="r">
              <a:defRPr sz="900">
                <a:solidFill>
                  <a:schemeClr val="bg1"/>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1018902535"/>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a_Title">
    <p:bg>
      <p:bgRef idx="1001">
        <a:schemeClr val="bg1"/>
      </p:bgRef>
    </p:bg>
    <p:spTree>
      <p:nvGrpSpPr>
        <p:cNvPr id="1" name=""/>
        <p:cNvGrpSpPr/>
        <p:nvPr/>
      </p:nvGrpSpPr>
      <p:grpSpPr>
        <a:xfrm>
          <a:off x="0" y="0"/>
          <a:ext cx="0" cy="0"/>
          <a:chOff x="0" y="0"/>
          <a:chExt cx="0" cy="0"/>
        </a:xfrm>
      </p:grpSpPr>
      <p:sp>
        <p:nvSpPr>
          <p:cNvPr id="8" name="Title Placeholder 2">
            <a:extLst>
              <a:ext uri="{FF2B5EF4-FFF2-40B4-BE49-F238E27FC236}">
                <a16:creationId xmlns:a16="http://schemas.microsoft.com/office/drawing/2014/main" id="{50BABF73-004F-1F4F-81C7-F77A39F4DB17}"/>
              </a:ext>
            </a:extLst>
          </p:cNvPr>
          <p:cNvSpPr>
            <a:spLocks noGrp="1"/>
          </p:cNvSpPr>
          <p:nvPr>
            <p:ph type="title" hasCustomPrompt="1"/>
          </p:nvPr>
        </p:nvSpPr>
        <p:spPr>
          <a:xfrm>
            <a:off x="2051998" y="1699644"/>
            <a:ext cx="5040000" cy="788829"/>
          </a:xfrm>
          <a:prstGeom prst="rect">
            <a:avLst/>
          </a:prstGeom>
          <a:solidFill>
            <a:schemeClr val="bg1"/>
          </a:solidFill>
          <a:ln w="12700">
            <a:solidFill>
              <a:schemeClr val="accent6"/>
            </a:solidFill>
          </a:ln>
        </p:spPr>
        <p:txBody>
          <a:bodyPr vert="horz" wrap="square" lIns="180000" tIns="144000" rIns="180000" bIns="180000" rtlCol="0" anchor="ctr">
            <a:spAutoFit/>
          </a:bodyPr>
          <a:lstStyle>
            <a:lvl1pPr>
              <a:defRPr cap="all" baseline="0">
                <a:solidFill>
                  <a:schemeClr val="accent6"/>
                </a:solidFill>
              </a:defRPr>
            </a:lvl1pPr>
          </a:lstStyle>
          <a:p>
            <a:r>
              <a:rPr lang="en-US" dirty="0"/>
              <a:t>CLICK TO EDIT TITLE</a:t>
            </a:r>
            <a:endParaRPr lang="en-AU" dirty="0"/>
          </a:p>
        </p:txBody>
      </p:sp>
      <p:pic>
        <p:nvPicPr>
          <p:cNvPr id="7" name="Picture 6">
            <a:extLst>
              <a:ext uri="{FF2B5EF4-FFF2-40B4-BE49-F238E27FC236}">
                <a16:creationId xmlns:a16="http://schemas.microsoft.com/office/drawing/2014/main" id="{368505EA-9CAE-264F-A29F-F5E77AB6FA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69120" y="-144000"/>
            <a:ext cx="1619827" cy="988726"/>
          </a:xfrm>
          <a:prstGeom prst="rect">
            <a:avLst/>
          </a:prstGeom>
        </p:spPr>
      </p:pic>
      <p:sp>
        <p:nvSpPr>
          <p:cNvPr id="6" name="Text Placeholder 1">
            <a:extLst>
              <a:ext uri="{FF2B5EF4-FFF2-40B4-BE49-F238E27FC236}">
                <a16:creationId xmlns:a16="http://schemas.microsoft.com/office/drawing/2014/main" id="{73AA1EE4-F808-9340-9B8D-F4D268299A94}"/>
              </a:ext>
            </a:extLst>
          </p:cNvPr>
          <p:cNvSpPr>
            <a:spLocks noGrp="1"/>
          </p:cNvSpPr>
          <p:nvPr>
            <p:ph idx="1"/>
          </p:nvPr>
        </p:nvSpPr>
        <p:spPr>
          <a:xfrm>
            <a:off x="2051995" y="2655027"/>
            <a:ext cx="5040000" cy="420779"/>
          </a:xfrm>
          <a:prstGeom prst="rect">
            <a:avLst/>
          </a:prstGeom>
        </p:spPr>
        <p:txBody>
          <a:bodyPr vert="horz" lIns="91440" tIns="45720" rIns="91440" bIns="45720" rtlCol="0">
            <a:normAutofit/>
          </a:bodyPr>
          <a:lstStyle>
            <a:lvl1pPr>
              <a:defRPr b="1">
                <a:solidFill>
                  <a:schemeClr val="accent6"/>
                </a:solidFill>
              </a:defRPr>
            </a:lvl1pPr>
          </a:lstStyle>
          <a:p>
            <a:pPr lvl="0"/>
            <a:endParaRPr lang="en-US" dirty="0"/>
          </a:p>
        </p:txBody>
      </p:sp>
      <p:sp>
        <p:nvSpPr>
          <p:cNvPr id="10" name="Slide Number Placeholder 5">
            <a:extLst>
              <a:ext uri="{FF2B5EF4-FFF2-40B4-BE49-F238E27FC236}">
                <a16:creationId xmlns:a16="http://schemas.microsoft.com/office/drawing/2014/main" id="{6A83125F-0903-F94B-A103-BE6B6A7B0185}"/>
              </a:ext>
            </a:extLst>
          </p:cNvPr>
          <p:cNvSpPr>
            <a:spLocks noGrp="1"/>
          </p:cNvSpPr>
          <p:nvPr>
            <p:ph type="sldNum" sz="quarter" idx="4"/>
          </p:nvPr>
        </p:nvSpPr>
        <p:spPr>
          <a:xfrm>
            <a:off x="8172400" y="4818186"/>
            <a:ext cx="720080" cy="273844"/>
          </a:xfrm>
          <a:prstGeom prst="rect">
            <a:avLst/>
          </a:prstGeom>
        </p:spPr>
        <p:txBody>
          <a:bodyPr vert="horz" lIns="91440" tIns="45720" rIns="91440" bIns="45720" rtlCol="0" anchor="ctr"/>
          <a:lstStyle>
            <a:lvl1pPr algn="r">
              <a:defRPr sz="900">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1146934509"/>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3a_Title">
    <p:bg>
      <p:bgPr>
        <a:solidFill>
          <a:srgbClr val="FFFFFF"/>
        </a:solidFill>
        <a:effectLst/>
      </p:bgPr>
    </p:bg>
    <p:spTree>
      <p:nvGrpSpPr>
        <p:cNvPr id="1" name=""/>
        <p:cNvGrpSpPr/>
        <p:nvPr/>
      </p:nvGrpSpPr>
      <p:grpSpPr>
        <a:xfrm>
          <a:off x="0" y="0"/>
          <a:ext cx="0" cy="0"/>
          <a:chOff x="0" y="0"/>
          <a:chExt cx="0" cy="0"/>
        </a:xfrm>
      </p:grpSpPr>
      <p:sp>
        <p:nvSpPr>
          <p:cNvPr id="8" name="Title Placeholder 2">
            <a:extLst>
              <a:ext uri="{FF2B5EF4-FFF2-40B4-BE49-F238E27FC236}">
                <a16:creationId xmlns:a16="http://schemas.microsoft.com/office/drawing/2014/main" id="{50BABF73-004F-1F4F-81C7-F77A39F4DB17}"/>
              </a:ext>
            </a:extLst>
          </p:cNvPr>
          <p:cNvSpPr>
            <a:spLocks noGrp="1"/>
          </p:cNvSpPr>
          <p:nvPr>
            <p:ph type="title" hasCustomPrompt="1"/>
          </p:nvPr>
        </p:nvSpPr>
        <p:spPr>
          <a:xfrm>
            <a:off x="2051998" y="1699644"/>
            <a:ext cx="5040000" cy="788829"/>
          </a:xfrm>
          <a:prstGeom prst="rect">
            <a:avLst/>
          </a:prstGeom>
          <a:solidFill>
            <a:srgbClr val="FFFFFF"/>
          </a:solidFill>
          <a:ln w="12700">
            <a:solidFill>
              <a:schemeClr val="bg1"/>
            </a:solidFill>
          </a:ln>
        </p:spPr>
        <p:txBody>
          <a:bodyPr vert="horz" wrap="square" lIns="180000" tIns="144000" rIns="180000" bIns="180000" rtlCol="0" anchor="ctr">
            <a:spAutoFit/>
          </a:bodyPr>
          <a:lstStyle>
            <a:lvl1pPr>
              <a:defRPr cap="all" baseline="0">
                <a:solidFill>
                  <a:schemeClr val="bg1"/>
                </a:solidFill>
              </a:defRPr>
            </a:lvl1pPr>
          </a:lstStyle>
          <a:p>
            <a:r>
              <a:rPr lang="en-US" dirty="0"/>
              <a:t>CLICK TO EDIT TITLE</a:t>
            </a:r>
            <a:endParaRPr lang="en-AU" dirty="0"/>
          </a:p>
        </p:txBody>
      </p:sp>
      <p:sp>
        <p:nvSpPr>
          <p:cNvPr id="6" name="Text Placeholder 1">
            <a:extLst>
              <a:ext uri="{FF2B5EF4-FFF2-40B4-BE49-F238E27FC236}">
                <a16:creationId xmlns:a16="http://schemas.microsoft.com/office/drawing/2014/main" id="{73AA1EE4-F808-9340-9B8D-F4D268299A94}"/>
              </a:ext>
            </a:extLst>
          </p:cNvPr>
          <p:cNvSpPr>
            <a:spLocks noGrp="1"/>
          </p:cNvSpPr>
          <p:nvPr>
            <p:ph idx="1"/>
          </p:nvPr>
        </p:nvSpPr>
        <p:spPr>
          <a:xfrm>
            <a:off x="2051995" y="2655027"/>
            <a:ext cx="5040000" cy="420779"/>
          </a:xfrm>
          <a:prstGeom prst="rect">
            <a:avLst/>
          </a:prstGeom>
        </p:spPr>
        <p:txBody>
          <a:bodyPr vert="horz" lIns="91440" tIns="45720" rIns="91440" bIns="45720" rtlCol="0">
            <a:normAutofit/>
          </a:bodyPr>
          <a:lstStyle>
            <a:lvl1pPr>
              <a:defRPr b="1">
                <a:solidFill>
                  <a:schemeClr val="bg1"/>
                </a:solidFill>
              </a:defRPr>
            </a:lvl1pPr>
          </a:lstStyle>
          <a:p>
            <a:pPr lvl="0"/>
            <a:endParaRPr lang="en-US" dirty="0"/>
          </a:p>
        </p:txBody>
      </p:sp>
      <p:sp>
        <p:nvSpPr>
          <p:cNvPr id="10" name="Slide Number Placeholder 5">
            <a:extLst>
              <a:ext uri="{FF2B5EF4-FFF2-40B4-BE49-F238E27FC236}">
                <a16:creationId xmlns:a16="http://schemas.microsoft.com/office/drawing/2014/main" id="{6A83125F-0903-F94B-A103-BE6B6A7B0185}"/>
              </a:ext>
            </a:extLst>
          </p:cNvPr>
          <p:cNvSpPr>
            <a:spLocks noGrp="1"/>
          </p:cNvSpPr>
          <p:nvPr>
            <p:ph type="sldNum" sz="quarter" idx="4"/>
          </p:nvPr>
        </p:nvSpPr>
        <p:spPr>
          <a:xfrm>
            <a:off x="8172400" y="4818186"/>
            <a:ext cx="720080" cy="273844"/>
          </a:xfrm>
          <a:prstGeom prst="rect">
            <a:avLst/>
          </a:prstGeom>
        </p:spPr>
        <p:txBody>
          <a:bodyPr vert="horz" lIns="91440" tIns="45720" rIns="91440" bIns="45720" rtlCol="0" anchor="ctr"/>
          <a:lstStyle>
            <a:lvl1pPr algn="r">
              <a:defRPr sz="900">
                <a:solidFill>
                  <a:schemeClr val="bg1"/>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3855742339"/>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b_Title">
    <p:bg>
      <p:bgRef idx="1001">
        <a:schemeClr val="bg2"/>
      </p:bgRef>
    </p:bg>
    <p:spTree>
      <p:nvGrpSpPr>
        <p:cNvPr id="1" name=""/>
        <p:cNvGrpSpPr/>
        <p:nvPr/>
      </p:nvGrpSpPr>
      <p:grpSpPr>
        <a:xfrm>
          <a:off x="0" y="0"/>
          <a:ext cx="0" cy="0"/>
          <a:chOff x="0" y="0"/>
          <a:chExt cx="0" cy="0"/>
        </a:xfrm>
      </p:grpSpPr>
      <p:sp>
        <p:nvSpPr>
          <p:cNvPr id="6" name="Title Placeholder 13">
            <a:extLst>
              <a:ext uri="{FF2B5EF4-FFF2-40B4-BE49-F238E27FC236}">
                <a16:creationId xmlns:a16="http://schemas.microsoft.com/office/drawing/2014/main" id="{515DBF57-5A1F-ED49-87F4-914A32D08308}"/>
              </a:ext>
            </a:extLst>
          </p:cNvPr>
          <p:cNvSpPr>
            <a:spLocks noGrp="1"/>
          </p:cNvSpPr>
          <p:nvPr>
            <p:ph type="title" hasCustomPrompt="1"/>
          </p:nvPr>
        </p:nvSpPr>
        <p:spPr>
          <a:xfrm>
            <a:off x="2051998" y="1707654"/>
            <a:ext cx="5040000" cy="788829"/>
          </a:xfrm>
          <a:prstGeom prst="rect">
            <a:avLst/>
          </a:prstGeom>
          <a:ln>
            <a:solidFill>
              <a:schemeClr val="bg1"/>
            </a:solidFill>
          </a:ln>
        </p:spPr>
        <p:txBody>
          <a:bodyPr vert="horz" lIns="180000" tIns="144000" rIns="180000" bIns="180000" rtlCol="0" anchor="ctr">
            <a:spAutoFit/>
          </a:bodyPr>
          <a:lstStyle>
            <a:lvl1pPr>
              <a:defRPr cap="all" baseline="0"/>
            </a:lvl1pPr>
          </a:lstStyle>
          <a:p>
            <a:r>
              <a:rPr lang="en-US" dirty="0"/>
              <a:t>CLICK TO EDIT TITLE</a:t>
            </a:r>
            <a:endParaRPr lang="en-AU" dirty="0"/>
          </a:p>
        </p:txBody>
      </p:sp>
      <p:sp>
        <p:nvSpPr>
          <p:cNvPr id="3" name="Text Placeholder 1">
            <a:extLst>
              <a:ext uri="{FF2B5EF4-FFF2-40B4-BE49-F238E27FC236}">
                <a16:creationId xmlns:a16="http://schemas.microsoft.com/office/drawing/2014/main" id="{2887D067-3D2E-4F41-8EB6-E168F64294B9}"/>
              </a:ext>
            </a:extLst>
          </p:cNvPr>
          <p:cNvSpPr>
            <a:spLocks noGrp="1"/>
          </p:cNvSpPr>
          <p:nvPr>
            <p:ph idx="1"/>
          </p:nvPr>
        </p:nvSpPr>
        <p:spPr>
          <a:xfrm>
            <a:off x="2051995" y="2655027"/>
            <a:ext cx="5040000" cy="420779"/>
          </a:xfrm>
          <a:prstGeom prst="rect">
            <a:avLst/>
          </a:prstGeom>
        </p:spPr>
        <p:txBody>
          <a:bodyPr vert="horz" lIns="91440" tIns="45720" rIns="91440" bIns="45720" rtlCol="0">
            <a:normAutofit/>
          </a:bodyPr>
          <a:lstStyle/>
          <a:p>
            <a:pPr lvl="0"/>
            <a:endParaRPr lang="en-US" dirty="0"/>
          </a:p>
        </p:txBody>
      </p:sp>
      <p:sp>
        <p:nvSpPr>
          <p:cNvPr id="5" name="Slide Number Placeholder 5">
            <a:extLst>
              <a:ext uri="{FF2B5EF4-FFF2-40B4-BE49-F238E27FC236}">
                <a16:creationId xmlns:a16="http://schemas.microsoft.com/office/drawing/2014/main" id="{90080CD8-6FC6-824C-A80D-65FB5D4EF2C6}"/>
              </a:ext>
            </a:extLst>
          </p:cNvPr>
          <p:cNvSpPr>
            <a:spLocks noGrp="1"/>
          </p:cNvSpPr>
          <p:nvPr>
            <p:ph type="sldNum" sz="quarter" idx="4"/>
          </p:nvPr>
        </p:nvSpPr>
        <p:spPr>
          <a:xfrm>
            <a:off x="8172400" y="4818186"/>
            <a:ext cx="720080" cy="273844"/>
          </a:xfrm>
          <a:prstGeom prst="rect">
            <a:avLst/>
          </a:prstGeom>
        </p:spPr>
        <p:txBody>
          <a:bodyPr vert="horz" lIns="91440" tIns="45720" rIns="91440" bIns="45720" rtlCol="0" anchor="ctr"/>
          <a:lstStyle>
            <a:lvl1pPr algn="r">
              <a:defRPr sz="900">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1823407619"/>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c_Title">
    <p:bg>
      <p:bgPr>
        <a:solidFill>
          <a:schemeClr val="accent6"/>
        </a:solidFill>
        <a:effectLst/>
      </p:bgPr>
    </p:bg>
    <p:spTree>
      <p:nvGrpSpPr>
        <p:cNvPr id="1" name=""/>
        <p:cNvGrpSpPr/>
        <p:nvPr/>
      </p:nvGrpSpPr>
      <p:grpSpPr>
        <a:xfrm>
          <a:off x="0" y="0"/>
          <a:ext cx="0" cy="0"/>
          <a:chOff x="0" y="0"/>
          <a:chExt cx="0" cy="0"/>
        </a:xfrm>
      </p:grpSpPr>
      <p:sp>
        <p:nvSpPr>
          <p:cNvPr id="5" name="Title Placeholder 13">
            <a:extLst>
              <a:ext uri="{FF2B5EF4-FFF2-40B4-BE49-F238E27FC236}">
                <a16:creationId xmlns:a16="http://schemas.microsoft.com/office/drawing/2014/main" id="{7AC8B7EB-44DD-EC42-A3DC-B3591A9D160B}"/>
              </a:ext>
            </a:extLst>
          </p:cNvPr>
          <p:cNvSpPr>
            <a:spLocks noGrp="1"/>
          </p:cNvSpPr>
          <p:nvPr>
            <p:ph type="title" hasCustomPrompt="1"/>
          </p:nvPr>
        </p:nvSpPr>
        <p:spPr>
          <a:xfrm>
            <a:off x="2051998" y="1707654"/>
            <a:ext cx="5040000" cy="788829"/>
          </a:xfrm>
          <a:prstGeom prst="rect">
            <a:avLst/>
          </a:prstGeom>
          <a:noFill/>
          <a:ln>
            <a:solidFill>
              <a:schemeClr val="bg1"/>
            </a:solidFill>
          </a:ln>
        </p:spPr>
        <p:txBody>
          <a:bodyPr vert="horz" lIns="180000" tIns="144000" rIns="180000" bIns="180000" rtlCol="0" anchor="ctr">
            <a:spAutoFit/>
          </a:bodyPr>
          <a:lstStyle>
            <a:lvl1pPr>
              <a:defRPr cap="all" baseline="0"/>
            </a:lvl1pPr>
          </a:lstStyle>
          <a:p>
            <a:r>
              <a:rPr lang="en-US" dirty="0"/>
              <a:t>CLICK TO EDIT TITLE</a:t>
            </a:r>
            <a:endParaRPr lang="en-AU" dirty="0"/>
          </a:p>
        </p:txBody>
      </p:sp>
      <p:sp>
        <p:nvSpPr>
          <p:cNvPr id="3" name="Text Placeholder 1">
            <a:extLst>
              <a:ext uri="{FF2B5EF4-FFF2-40B4-BE49-F238E27FC236}">
                <a16:creationId xmlns:a16="http://schemas.microsoft.com/office/drawing/2014/main" id="{0E17C918-691C-D94E-B2F2-C921EA43A4AE}"/>
              </a:ext>
            </a:extLst>
          </p:cNvPr>
          <p:cNvSpPr>
            <a:spLocks noGrp="1"/>
          </p:cNvSpPr>
          <p:nvPr>
            <p:ph idx="1"/>
          </p:nvPr>
        </p:nvSpPr>
        <p:spPr>
          <a:xfrm>
            <a:off x="2051995" y="2655027"/>
            <a:ext cx="5040000" cy="420779"/>
          </a:xfrm>
          <a:prstGeom prst="rect">
            <a:avLst/>
          </a:prstGeom>
        </p:spPr>
        <p:txBody>
          <a:bodyPr vert="horz" lIns="91440" tIns="45720" rIns="91440" bIns="45720" rtlCol="0">
            <a:normAutofit/>
          </a:bodyPr>
          <a:lstStyle/>
          <a:p>
            <a:pPr lvl="0"/>
            <a:endParaRPr lang="en-US" dirty="0"/>
          </a:p>
        </p:txBody>
      </p:sp>
      <p:sp>
        <p:nvSpPr>
          <p:cNvPr id="4" name="Slide Number Placeholder 5">
            <a:extLst>
              <a:ext uri="{FF2B5EF4-FFF2-40B4-BE49-F238E27FC236}">
                <a16:creationId xmlns:a16="http://schemas.microsoft.com/office/drawing/2014/main" id="{034F9F8B-41EF-CF4D-BA5C-463EE0BA7004}"/>
              </a:ext>
            </a:extLst>
          </p:cNvPr>
          <p:cNvSpPr>
            <a:spLocks noGrp="1"/>
          </p:cNvSpPr>
          <p:nvPr>
            <p:ph type="sldNum" sz="quarter" idx="4"/>
          </p:nvPr>
        </p:nvSpPr>
        <p:spPr>
          <a:xfrm>
            <a:off x="8172400" y="4818186"/>
            <a:ext cx="720080" cy="273844"/>
          </a:xfrm>
          <a:prstGeom prst="rect">
            <a:avLst/>
          </a:prstGeom>
        </p:spPr>
        <p:txBody>
          <a:bodyPr vert="horz" lIns="91440" tIns="45720" rIns="91440" bIns="45720" rtlCol="0" anchor="ctr"/>
          <a:lstStyle>
            <a:lvl1pPr algn="r">
              <a:defRPr sz="900">
                <a:solidFill>
                  <a:schemeClr val="bg1"/>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36680766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d_Title">
    <p:bg>
      <p:bgPr>
        <a:solidFill>
          <a:schemeClr val="accent4"/>
        </a:solidFill>
        <a:effectLst/>
      </p:bgPr>
    </p:bg>
    <p:spTree>
      <p:nvGrpSpPr>
        <p:cNvPr id="1" name=""/>
        <p:cNvGrpSpPr/>
        <p:nvPr/>
      </p:nvGrpSpPr>
      <p:grpSpPr>
        <a:xfrm>
          <a:off x="0" y="0"/>
          <a:ext cx="0" cy="0"/>
          <a:chOff x="0" y="0"/>
          <a:chExt cx="0" cy="0"/>
        </a:xfrm>
      </p:grpSpPr>
      <p:sp>
        <p:nvSpPr>
          <p:cNvPr id="6" name="Title Placeholder 13">
            <a:extLst>
              <a:ext uri="{FF2B5EF4-FFF2-40B4-BE49-F238E27FC236}">
                <a16:creationId xmlns:a16="http://schemas.microsoft.com/office/drawing/2014/main" id="{7EA1E75C-9488-8246-BB6F-3A5ACA4D183F}"/>
              </a:ext>
            </a:extLst>
          </p:cNvPr>
          <p:cNvSpPr>
            <a:spLocks noGrp="1"/>
          </p:cNvSpPr>
          <p:nvPr>
            <p:ph type="title" hasCustomPrompt="1"/>
          </p:nvPr>
        </p:nvSpPr>
        <p:spPr>
          <a:xfrm>
            <a:off x="2051998" y="1707654"/>
            <a:ext cx="5040000" cy="788829"/>
          </a:xfrm>
          <a:prstGeom prst="rect">
            <a:avLst/>
          </a:prstGeom>
          <a:noFill/>
          <a:ln>
            <a:solidFill>
              <a:schemeClr val="bg1"/>
            </a:solidFill>
          </a:ln>
        </p:spPr>
        <p:txBody>
          <a:bodyPr vert="horz" lIns="180000" tIns="144000" rIns="180000" bIns="180000" rtlCol="0" anchor="ctr">
            <a:spAutoFit/>
          </a:bodyPr>
          <a:lstStyle>
            <a:lvl1pPr>
              <a:defRPr cap="all" baseline="0"/>
            </a:lvl1pPr>
          </a:lstStyle>
          <a:p>
            <a:r>
              <a:rPr lang="en-US" dirty="0"/>
              <a:t>CLICK TO EDIT TITLE</a:t>
            </a:r>
            <a:endParaRPr lang="en-AU" dirty="0"/>
          </a:p>
        </p:txBody>
      </p:sp>
      <p:sp>
        <p:nvSpPr>
          <p:cNvPr id="3" name="Text Placeholder 1">
            <a:extLst>
              <a:ext uri="{FF2B5EF4-FFF2-40B4-BE49-F238E27FC236}">
                <a16:creationId xmlns:a16="http://schemas.microsoft.com/office/drawing/2014/main" id="{059AF951-EBA6-1549-BD0F-BF7BCA0AD0F3}"/>
              </a:ext>
            </a:extLst>
          </p:cNvPr>
          <p:cNvSpPr>
            <a:spLocks noGrp="1"/>
          </p:cNvSpPr>
          <p:nvPr>
            <p:ph idx="1"/>
          </p:nvPr>
        </p:nvSpPr>
        <p:spPr>
          <a:xfrm>
            <a:off x="2051995" y="2655027"/>
            <a:ext cx="5040000" cy="420779"/>
          </a:xfrm>
          <a:prstGeom prst="rect">
            <a:avLst/>
          </a:prstGeom>
        </p:spPr>
        <p:txBody>
          <a:bodyPr vert="horz" lIns="91440" tIns="45720" rIns="91440" bIns="45720" rtlCol="0">
            <a:normAutofit/>
          </a:bodyPr>
          <a:lstStyle/>
          <a:p>
            <a:pPr lvl="0"/>
            <a:endParaRPr lang="en-US" dirty="0"/>
          </a:p>
        </p:txBody>
      </p:sp>
      <p:sp>
        <p:nvSpPr>
          <p:cNvPr id="5" name="Slide Number Placeholder 5">
            <a:extLst>
              <a:ext uri="{FF2B5EF4-FFF2-40B4-BE49-F238E27FC236}">
                <a16:creationId xmlns:a16="http://schemas.microsoft.com/office/drawing/2014/main" id="{72AC2C76-228B-D040-B444-9382D14919CB}"/>
              </a:ext>
            </a:extLst>
          </p:cNvPr>
          <p:cNvSpPr>
            <a:spLocks noGrp="1"/>
          </p:cNvSpPr>
          <p:nvPr>
            <p:ph type="sldNum" sz="quarter" idx="4"/>
          </p:nvPr>
        </p:nvSpPr>
        <p:spPr>
          <a:xfrm>
            <a:off x="8172400" y="4818186"/>
            <a:ext cx="720080" cy="273844"/>
          </a:xfrm>
          <a:prstGeom prst="rect">
            <a:avLst/>
          </a:prstGeom>
        </p:spPr>
        <p:txBody>
          <a:bodyPr vert="horz" lIns="91440" tIns="45720" rIns="91440" bIns="45720" rtlCol="0" anchor="ctr"/>
          <a:lstStyle>
            <a:lvl1pPr algn="r">
              <a:defRPr sz="900">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509365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d_Subheading and content">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172400" y="4818186"/>
            <a:ext cx="720080" cy="273844"/>
          </a:xfrm>
          <a:prstGeom prst="rect">
            <a:avLst/>
          </a:prstGeom>
        </p:spPr>
        <p:txBody>
          <a:bodyPr/>
          <a:lstStyle/>
          <a:p>
            <a:fld id="{FD203BB5-2471-4B7A-A012-EB76E4C63972}" type="slidenum">
              <a:rPr lang="en-GB" smtClean="0"/>
              <a:t>‹#›</a:t>
            </a:fld>
            <a:endParaRPr lang="en-GB"/>
          </a:p>
        </p:txBody>
      </p:sp>
      <p:sp>
        <p:nvSpPr>
          <p:cNvPr id="9" name="Content Placeholder 2">
            <a:extLst>
              <a:ext uri="{FF2B5EF4-FFF2-40B4-BE49-F238E27FC236}">
                <a16:creationId xmlns:a16="http://schemas.microsoft.com/office/drawing/2014/main" id="{77A9DEB3-593B-EA4D-865F-2D1EFBF67E92}"/>
              </a:ext>
            </a:extLst>
          </p:cNvPr>
          <p:cNvSpPr>
            <a:spLocks noGrp="1"/>
          </p:cNvSpPr>
          <p:nvPr>
            <p:ph idx="1" hasCustomPrompt="1"/>
          </p:nvPr>
        </p:nvSpPr>
        <p:spPr>
          <a:xfrm>
            <a:off x="467544" y="1275606"/>
            <a:ext cx="6840000" cy="3312368"/>
          </a:xfrm>
          <a:prstGeom prst="rect">
            <a:avLst/>
          </a:prstGeom>
        </p:spPr>
        <p:txBody>
          <a:bodyPr/>
          <a:lstStyle>
            <a:lvl1pPr>
              <a:defRPr>
                <a:solidFill>
                  <a:schemeClr val="tx1"/>
                </a:solidFill>
              </a:defRPr>
            </a:lvl1pPr>
            <a:lvl2pPr>
              <a:buClr>
                <a:schemeClr val="tx1"/>
              </a:buClr>
              <a:defRPr>
                <a:solidFill>
                  <a:schemeClr val="tx1"/>
                </a:solidFill>
              </a:defRPr>
            </a:lvl2pPr>
            <a:lvl3pPr marL="360000">
              <a:defRPr>
                <a:solidFill>
                  <a:schemeClr val="tx1"/>
                </a:solidFill>
              </a:defRPr>
            </a:lvl3pPr>
            <a:lvl4pPr marL="720000">
              <a:defRPr/>
            </a:lvl4pPr>
            <a:lvl5pPr marL="792000" marR="0" indent="-180000" algn="l" defTabSz="914400" rtl="0" eaLnBrk="1" fontAlgn="auto" latinLnBrk="0" hangingPunct="1">
              <a:lnSpc>
                <a:spcPct val="100000"/>
              </a:lnSpc>
              <a:spcBef>
                <a:spcPts val="500"/>
              </a:spcBef>
              <a:spcAft>
                <a:spcPts val="0"/>
              </a:spcAft>
              <a:buClrTx/>
              <a:buSzTx/>
              <a:buFont typeface="Arial"/>
              <a:buChar char="–"/>
              <a:tabLst/>
              <a:defRPr>
                <a:solidFill>
                  <a:schemeClr val="tx1"/>
                </a:solidFill>
              </a:defRPr>
            </a:lvl5pPr>
          </a:lstStyle>
          <a:p>
            <a:pPr lvl="0"/>
            <a:r>
              <a:rPr lang="en-US" dirty="0"/>
              <a:t>Intro text styles</a:t>
            </a:r>
          </a:p>
          <a:p>
            <a:pPr lvl="1"/>
            <a:r>
              <a:rPr lang="en-US" dirty="0"/>
              <a:t>Body text </a:t>
            </a:r>
          </a:p>
          <a:p>
            <a:pPr lvl="2"/>
            <a:r>
              <a:rPr lang="en-US" dirty="0"/>
              <a:t>Second level</a:t>
            </a:r>
          </a:p>
          <a:p>
            <a:pPr marL="576000" marR="0" lvl="4" indent="-180000" algn="l" defTabSz="914400" rtl="0" eaLnBrk="1" fontAlgn="auto" latinLnBrk="0" hangingPunct="1">
              <a:lnSpc>
                <a:spcPct val="100000"/>
              </a:lnSpc>
              <a:spcBef>
                <a:spcPts val="500"/>
              </a:spcBef>
              <a:spcAft>
                <a:spcPts val="0"/>
              </a:spcAft>
              <a:buClrTx/>
              <a:buSzTx/>
              <a:buFont typeface="Arial"/>
              <a:buChar char="–"/>
              <a:tabLst/>
              <a:defRPr/>
            </a:pPr>
            <a:r>
              <a:rPr lang="en-US" dirty="0"/>
              <a:t>Third level</a:t>
            </a:r>
          </a:p>
          <a:p>
            <a:pPr marL="792000" marR="0" lvl="4" indent="-180000" algn="l" defTabSz="914400" rtl="0" eaLnBrk="1" fontAlgn="auto" latinLnBrk="0" hangingPunct="1">
              <a:lnSpc>
                <a:spcPct val="100000"/>
              </a:lnSpc>
              <a:spcBef>
                <a:spcPts val="500"/>
              </a:spcBef>
              <a:spcAft>
                <a:spcPts val="0"/>
              </a:spcAft>
              <a:buClrTx/>
              <a:buSzTx/>
              <a:buFont typeface="Arial"/>
              <a:buChar char="–"/>
              <a:tabLst/>
              <a:defRPr/>
            </a:pPr>
            <a:r>
              <a:rPr lang="en-US" dirty="0"/>
              <a:t>Fourth level</a:t>
            </a:r>
          </a:p>
        </p:txBody>
      </p:sp>
      <p:sp>
        <p:nvSpPr>
          <p:cNvPr id="3" name="Title 2">
            <a:extLst>
              <a:ext uri="{FF2B5EF4-FFF2-40B4-BE49-F238E27FC236}">
                <a16:creationId xmlns:a16="http://schemas.microsoft.com/office/drawing/2014/main" id="{DB40E8B9-6383-144B-A604-641556DFEA4C}"/>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4015204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e_Title">
    <p:bg>
      <p:bgPr>
        <a:solidFill>
          <a:schemeClr val="accent2"/>
        </a:solidFill>
        <a:effectLst/>
      </p:bgPr>
    </p:bg>
    <p:spTree>
      <p:nvGrpSpPr>
        <p:cNvPr id="1" name=""/>
        <p:cNvGrpSpPr/>
        <p:nvPr/>
      </p:nvGrpSpPr>
      <p:grpSpPr>
        <a:xfrm>
          <a:off x="0" y="0"/>
          <a:ext cx="0" cy="0"/>
          <a:chOff x="0" y="0"/>
          <a:chExt cx="0" cy="0"/>
        </a:xfrm>
      </p:grpSpPr>
      <p:sp>
        <p:nvSpPr>
          <p:cNvPr id="9" name="Title Placeholder 13">
            <a:extLst>
              <a:ext uri="{FF2B5EF4-FFF2-40B4-BE49-F238E27FC236}">
                <a16:creationId xmlns:a16="http://schemas.microsoft.com/office/drawing/2014/main" id="{EAFFE35C-5F5A-1946-BE42-4697FB0BA815}"/>
              </a:ext>
            </a:extLst>
          </p:cNvPr>
          <p:cNvSpPr>
            <a:spLocks noGrp="1"/>
          </p:cNvSpPr>
          <p:nvPr>
            <p:ph type="title" hasCustomPrompt="1"/>
          </p:nvPr>
        </p:nvSpPr>
        <p:spPr>
          <a:xfrm>
            <a:off x="2051998" y="1707654"/>
            <a:ext cx="5040000" cy="788829"/>
          </a:xfrm>
          <a:prstGeom prst="rect">
            <a:avLst/>
          </a:prstGeom>
          <a:noFill/>
          <a:ln>
            <a:solidFill>
              <a:schemeClr val="bg1"/>
            </a:solidFill>
          </a:ln>
        </p:spPr>
        <p:txBody>
          <a:bodyPr vert="horz" lIns="180000" tIns="144000" rIns="180000" bIns="180000" rtlCol="0" anchor="ctr">
            <a:spAutoFit/>
          </a:bodyPr>
          <a:lstStyle>
            <a:lvl1pPr>
              <a:defRPr cap="all" baseline="0"/>
            </a:lvl1pPr>
          </a:lstStyle>
          <a:p>
            <a:r>
              <a:rPr lang="en-US" dirty="0"/>
              <a:t>CLICK TO EDIT TITLE</a:t>
            </a:r>
            <a:endParaRPr lang="en-AU" dirty="0"/>
          </a:p>
        </p:txBody>
      </p:sp>
      <p:sp>
        <p:nvSpPr>
          <p:cNvPr id="3" name="Text Placeholder 1">
            <a:extLst>
              <a:ext uri="{FF2B5EF4-FFF2-40B4-BE49-F238E27FC236}">
                <a16:creationId xmlns:a16="http://schemas.microsoft.com/office/drawing/2014/main" id="{6E99C90C-C0EB-2D46-BC1E-CD577B396EEA}"/>
              </a:ext>
            </a:extLst>
          </p:cNvPr>
          <p:cNvSpPr>
            <a:spLocks noGrp="1"/>
          </p:cNvSpPr>
          <p:nvPr>
            <p:ph idx="1"/>
          </p:nvPr>
        </p:nvSpPr>
        <p:spPr>
          <a:xfrm>
            <a:off x="2051995" y="2655027"/>
            <a:ext cx="5040000" cy="420779"/>
          </a:xfrm>
          <a:prstGeom prst="rect">
            <a:avLst/>
          </a:prstGeom>
        </p:spPr>
        <p:txBody>
          <a:bodyPr vert="horz" lIns="91440" tIns="45720" rIns="91440" bIns="45720" rtlCol="0">
            <a:normAutofit/>
          </a:bodyPr>
          <a:lstStyle/>
          <a:p>
            <a:pPr lvl="0"/>
            <a:endParaRPr lang="en-US" dirty="0"/>
          </a:p>
        </p:txBody>
      </p:sp>
      <p:sp>
        <p:nvSpPr>
          <p:cNvPr id="5" name="Slide Number Placeholder 5">
            <a:extLst>
              <a:ext uri="{FF2B5EF4-FFF2-40B4-BE49-F238E27FC236}">
                <a16:creationId xmlns:a16="http://schemas.microsoft.com/office/drawing/2014/main" id="{8ADEEEE3-96F2-0B4A-8821-FE127C1F3358}"/>
              </a:ext>
            </a:extLst>
          </p:cNvPr>
          <p:cNvSpPr>
            <a:spLocks noGrp="1"/>
          </p:cNvSpPr>
          <p:nvPr>
            <p:ph type="sldNum" sz="quarter" idx="4"/>
          </p:nvPr>
        </p:nvSpPr>
        <p:spPr>
          <a:xfrm>
            <a:off x="8172400" y="4818186"/>
            <a:ext cx="720080" cy="273844"/>
          </a:xfrm>
          <a:prstGeom prst="rect">
            <a:avLst/>
          </a:prstGeom>
        </p:spPr>
        <p:txBody>
          <a:bodyPr vert="horz" lIns="91440" tIns="45720" rIns="91440" bIns="45720" rtlCol="0" anchor="ctr"/>
          <a:lstStyle>
            <a:lvl1pPr algn="r">
              <a:defRPr sz="900">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3337569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f_Title">
    <p:bg>
      <p:bgPr>
        <a:solidFill>
          <a:schemeClr val="tx1"/>
        </a:solidFill>
        <a:effectLst/>
      </p:bgPr>
    </p:bg>
    <p:spTree>
      <p:nvGrpSpPr>
        <p:cNvPr id="1" name=""/>
        <p:cNvGrpSpPr/>
        <p:nvPr/>
      </p:nvGrpSpPr>
      <p:grpSpPr>
        <a:xfrm>
          <a:off x="0" y="0"/>
          <a:ext cx="0" cy="0"/>
          <a:chOff x="0" y="0"/>
          <a:chExt cx="0" cy="0"/>
        </a:xfrm>
      </p:grpSpPr>
      <p:sp>
        <p:nvSpPr>
          <p:cNvPr id="9" name="Title Placeholder 13">
            <a:extLst>
              <a:ext uri="{FF2B5EF4-FFF2-40B4-BE49-F238E27FC236}">
                <a16:creationId xmlns:a16="http://schemas.microsoft.com/office/drawing/2014/main" id="{EAFFE35C-5F5A-1946-BE42-4697FB0BA815}"/>
              </a:ext>
            </a:extLst>
          </p:cNvPr>
          <p:cNvSpPr>
            <a:spLocks noGrp="1"/>
          </p:cNvSpPr>
          <p:nvPr>
            <p:ph type="title" hasCustomPrompt="1"/>
          </p:nvPr>
        </p:nvSpPr>
        <p:spPr>
          <a:xfrm>
            <a:off x="2051998" y="1707654"/>
            <a:ext cx="5040000" cy="788829"/>
          </a:xfrm>
          <a:prstGeom prst="rect">
            <a:avLst/>
          </a:prstGeom>
          <a:solidFill>
            <a:schemeClr val="tx1"/>
          </a:solidFill>
          <a:ln>
            <a:solidFill>
              <a:schemeClr val="bg1"/>
            </a:solidFill>
          </a:ln>
        </p:spPr>
        <p:txBody>
          <a:bodyPr vert="horz" lIns="180000" tIns="144000" rIns="180000" bIns="180000" rtlCol="0" anchor="ctr">
            <a:spAutoFit/>
          </a:bodyPr>
          <a:lstStyle>
            <a:lvl1pPr>
              <a:defRPr cap="all" baseline="0"/>
            </a:lvl1pPr>
          </a:lstStyle>
          <a:p>
            <a:r>
              <a:rPr lang="en-US" dirty="0"/>
              <a:t>CLICK TO EDIT TITLE</a:t>
            </a:r>
            <a:endParaRPr lang="en-AU" dirty="0"/>
          </a:p>
        </p:txBody>
      </p:sp>
      <p:sp>
        <p:nvSpPr>
          <p:cNvPr id="3" name="Text Placeholder 1">
            <a:extLst>
              <a:ext uri="{FF2B5EF4-FFF2-40B4-BE49-F238E27FC236}">
                <a16:creationId xmlns:a16="http://schemas.microsoft.com/office/drawing/2014/main" id="{6E99C90C-C0EB-2D46-BC1E-CD577B396EEA}"/>
              </a:ext>
            </a:extLst>
          </p:cNvPr>
          <p:cNvSpPr>
            <a:spLocks noGrp="1"/>
          </p:cNvSpPr>
          <p:nvPr>
            <p:ph idx="1"/>
          </p:nvPr>
        </p:nvSpPr>
        <p:spPr>
          <a:xfrm>
            <a:off x="2051995" y="2655027"/>
            <a:ext cx="5040000" cy="420779"/>
          </a:xfrm>
          <a:prstGeom prst="rect">
            <a:avLst/>
          </a:prstGeom>
        </p:spPr>
        <p:txBody>
          <a:bodyPr vert="horz" lIns="91440" tIns="45720" rIns="91440" bIns="45720" rtlCol="0">
            <a:normAutofit/>
          </a:bodyPr>
          <a:lstStyle/>
          <a:p>
            <a:pPr lvl="0"/>
            <a:endParaRPr lang="en-US" dirty="0"/>
          </a:p>
        </p:txBody>
      </p:sp>
      <p:sp>
        <p:nvSpPr>
          <p:cNvPr id="5" name="Slide Number Placeholder 5">
            <a:extLst>
              <a:ext uri="{FF2B5EF4-FFF2-40B4-BE49-F238E27FC236}">
                <a16:creationId xmlns:a16="http://schemas.microsoft.com/office/drawing/2014/main" id="{C4252BE6-8231-5D4F-82D0-C867B6E51CE4}"/>
              </a:ext>
            </a:extLst>
          </p:cNvPr>
          <p:cNvSpPr>
            <a:spLocks noGrp="1"/>
          </p:cNvSpPr>
          <p:nvPr>
            <p:ph type="sldNum" sz="quarter" idx="4"/>
          </p:nvPr>
        </p:nvSpPr>
        <p:spPr>
          <a:xfrm>
            <a:off x="8172400" y="4818186"/>
            <a:ext cx="720080" cy="273844"/>
          </a:xfrm>
          <a:prstGeom prst="rect">
            <a:avLst/>
          </a:prstGeom>
        </p:spPr>
        <p:txBody>
          <a:bodyPr vert="horz" lIns="91440" tIns="45720" rIns="91440" bIns="45720" rtlCol="0" anchor="ctr"/>
          <a:lstStyle>
            <a:lvl1pPr algn="r">
              <a:defRPr sz="900">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42308827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p_Infographics">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EFD9AA-A353-1749-8B97-6E85C3531619}"/>
              </a:ext>
            </a:extLst>
          </p:cNvPr>
          <p:cNvSpPr>
            <a:spLocks noGrp="1"/>
          </p:cNvSpPr>
          <p:nvPr>
            <p:ph type="title" hasCustomPrompt="1"/>
          </p:nvPr>
        </p:nvSpPr>
        <p:spPr/>
        <p:txBody>
          <a:bodyPr/>
          <a:lstStyle>
            <a:lvl1pPr>
              <a:defRPr/>
            </a:lvl1pPr>
          </a:lstStyle>
          <a:p>
            <a:r>
              <a:rPr lang="en-US" dirty="0"/>
              <a:t>INSERT TITLE HERE</a:t>
            </a:r>
            <a:endParaRPr lang="en-AU" dirty="0"/>
          </a:p>
        </p:txBody>
      </p:sp>
      <p:sp>
        <p:nvSpPr>
          <p:cNvPr id="11" name="Text Placeholder 2">
            <a:extLst>
              <a:ext uri="{FF2B5EF4-FFF2-40B4-BE49-F238E27FC236}">
                <a16:creationId xmlns:a16="http://schemas.microsoft.com/office/drawing/2014/main" id="{FD221875-7E58-9F4B-8F4C-067459604F46}"/>
              </a:ext>
            </a:extLst>
          </p:cNvPr>
          <p:cNvSpPr>
            <a:spLocks noGrp="1"/>
          </p:cNvSpPr>
          <p:nvPr>
            <p:ph idx="1" hasCustomPrompt="1"/>
          </p:nvPr>
        </p:nvSpPr>
        <p:spPr>
          <a:xfrm>
            <a:off x="628650" y="361901"/>
            <a:ext cx="6740469" cy="337641"/>
          </a:xfrm>
          <a:prstGeom prst="rect">
            <a:avLst/>
          </a:prstGeom>
        </p:spPr>
        <p:txBody>
          <a:bodyPr vert="horz" lIns="91440" tIns="45720" rIns="91440" bIns="45720" rtlCol="0" anchor="b" anchorCtr="0">
            <a:normAutofit/>
          </a:bodyPr>
          <a:lstStyle>
            <a:lvl1pPr>
              <a:defRPr sz="1400">
                <a:latin typeface="Arial" panose="020B0604020202020204" pitchFamily="34" charset="0"/>
                <a:cs typeface="Arial" panose="020B0604020202020204" pitchFamily="34" charset="0"/>
              </a:defRPr>
            </a:lvl1pPr>
          </a:lstStyle>
          <a:p>
            <a:pPr lvl="0"/>
            <a:r>
              <a:rPr lang="en-US" dirty="0"/>
              <a:t>SUBTITLE</a:t>
            </a:r>
          </a:p>
        </p:txBody>
      </p:sp>
      <p:sp>
        <p:nvSpPr>
          <p:cNvPr id="4" name="Slide Number Placeholder 5">
            <a:extLst>
              <a:ext uri="{FF2B5EF4-FFF2-40B4-BE49-F238E27FC236}">
                <a16:creationId xmlns:a16="http://schemas.microsoft.com/office/drawing/2014/main" id="{F69C85CD-437E-C94A-AEC2-86C4033F6704}"/>
              </a:ext>
            </a:extLst>
          </p:cNvPr>
          <p:cNvSpPr>
            <a:spLocks noGrp="1"/>
          </p:cNvSpPr>
          <p:nvPr>
            <p:ph type="sldNum" sz="quarter" idx="4"/>
          </p:nvPr>
        </p:nvSpPr>
        <p:spPr>
          <a:xfrm>
            <a:off x="8172400" y="4818186"/>
            <a:ext cx="720080" cy="273844"/>
          </a:xfrm>
          <a:prstGeom prst="rect">
            <a:avLst/>
          </a:prstGeom>
        </p:spPr>
        <p:txBody>
          <a:bodyPr vert="horz" lIns="91440" tIns="45720" rIns="91440" bIns="45720" rtlCol="0" anchor="ctr"/>
          <a:lstStyle>
            <a:lvl1pPr algn="r">
              <a:defRPr sz="900">
                <a:solidFill>
                  <a:schemeClr val="tx1"/>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35162436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q_Infographics">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EFD9AA-A353-1749-8B97-6E85C3531619}"/>
              </a:ext>
            </a:extLst>
          </p:cNvPr>
          <p:cNvSpPr>
            <a:spLocks noGrp="1"/>
          </p:cNvSpPr>
          <p:nvPr>
            <p:ph type="title" hasCustomPrompt="1"/>
          </p:nvPr>
        </p:nvSpPr>
        <p:spPr/>
        <p:txBody>
          <a:bodyPr/>
          <a:lstStyle>
            <a:lvl1pPr>
              <a:defRPr/>
            </a:lvl1pPr>
          </a:lstStyle>
          <a:p>
            <a:r>
              <a:rPr lang="en-US" dirty="0"/>
              <a:t>INSERT TITLE HERE</a:t>
            </a:r>
            <a:endParaRPr lang="en-AU" dirty="0"/>
          </a:p>
        </p:txBody>
      </p:sp>
      <p:sp>
        <p:nvSpPr>
          <p:cNvPr id="11" name="Text Placeholder 2">
            <a:extLst>
              <a:ext uri="{FF2B5EF4-FFF2-40B4-BE49-F238E27FC236}">
                <a16:creationId xmlns:a16="http://schemas.microsoft.com/office/drawing/2014/main" id="{FD221875-7E58-9F4B-8F4C-067459604F46}"/>
              </a:ext>
            </a:extLst>
          </p:cNvPr>
          <p:cNvSpPr>
            <a:spLocks noGrp="1"/>
          </p:cNvSpPr>
          <p:nvPr>
            <p:ph idx="1" hasCustomPrompt="1"/>
          </p:nvPr>
        </p:nvSpPr>
        <p:spPr>
          <a:xfrm>
            <a:off x="628650" y="361901"/>
            <a:ext cx="6740469" cy="337641"/>
          </a:xfrm>
          <a:prstGeom prst="rect">
            <a:avLst/>
          </a:prstGeom>
        </p:spPr>
        <p:txBody>
          <a:bodyPr vert="horz" lIns="91440" tIns="45720" rIns="91440" bIns="45720" rtlCol="0" anchor="b" anchorCtr="0">
            <a:normAutofit/>
          </a:bodyPr>
          <a:lstStyle>
            <a:lvl1pPr>
              <a:defRPr sz="1400">
                <a:latin typeface="Arial" panose="020B0604020202020204" pitchFamily="34" charset="0"/>
                <a:cs typeface="Arial" panose="020B0604020202020204" pitchFamily="34" charset="0"/>
              </a:defRPr>
            </a:lvl1pPr>
          </a:lstStyle>
          <a:p>
            <a:pPr lvl="0"/>
            <a:r>
              <a:rPr lang="en-US" dirty="0"/>
              <a:t>SUBTITLE</a:t>
            </a:r>
          </a:p>
        </p:txBody>
      </p:sp>
      <p:sp>
        <p:nvSpPr>
          <p:cNvPr id="4" name="Slide Number Placeholder 5">
            <a:extLst>
              <a:ext uri="{FF2B5EF4-FFF2-40B4-BE49-F238E27FC236}">
                <a16:creationId xmlns:a16="http://schemas.microsoft.com/office/drawing/2014/main" id="{BF74AB44-8B2B-0D4D-B9EF-6625ABE54950}"/>
              </a:ext>
            </a:extLst>
          </p:cNvPr>
          <p:cNvSpPr>
            <a:spLocks noGrp="1"/>
          </p:cNvSpPr>
          <p:nvPr>
            <p:ph type="sldNum" sz="quarter" idx="4"/>
          </p:nvPr>
        </p:nvSpPr>
        <p:spPr>
          <a:xfrm>
            <a:off x="8172400" y="4818186"/>
            <a:ext cx="720080" cy="273844"/>
          </a:xfrm>
          <a:prstGeom prst="rect">
            <a:avLst/>
          </a:prstGeom>
        </p:spPr>
        <p:txBody>
          <a:bodyPr vert="horz" lIns="91440" tIns="45720" rIns="91440" bIns="45720" rtlCol="0" anchor="ctr"/>
          <a:lstStyle>
            <a:lvl1pPr algn="r">
              <a:defRPr sz="900">
                <a:solidFill>
                  <a:schemeClr val="tx1"/>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29905560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a_Globe line drawing">
    <p:bg>
      <p:bgPr>
        <a:solidFill>
          <a:schemeClr val="tx1"/>
        </a:solidFill>
        <a:effectLst/>
      </p:bgPr>
    </p:bg>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1F057889-C3DA-6E43-9734-D84F64E886BA}"/>
              </a:ext>
            </a:extLst>
          </p:cNvPr>
          <p:cNvSpPr>
            <a:spLocks noGrp="1"/>
          </p:cNvSpPr>
          <p:nvPr>
            <p:ph idx="1" hasCustomPrompt="1"/>
          </p:nvPr>
        </p:nvSpPr>
        <p:spPr>
          <a:xfrm>
            <a:off x="1870386" y="3579862"/>
            <a:ext cx="5437918" cy="523220"/>
          </a:xfrm>
          <a:prstGeom prst="rect">
            <a:avLst/>
          </a:prstGeom>
        </p:spPr>
        <p:txBody>
          <a:bodyPr vert="horz" lIns="91440" tIns="45720" rIns="91440" bIns="45720" rtlCol="0">
            <a:spAutoFit/>
          </a:bodyPr>
          <a:lstStyle>
            <a:lvl1pPr algn="ctr">
              <a:defRPr sz="1400">
                <a:solidFill>
                  <a:schemeClr val="accent6"/>
                </a:solidFill>
                <a:latin typeface="Arial" panose="020B0604020202020204" pitchFamily="34" charset="0"/>
                <a:cs typeface="Arial" panose="020B0604020202020204" pitchFamily="34" charset="0"/>
              </a:defRPr>
            </a:lvl1pPr>
          </a:lstStyle>
          <a:p>
            <a:pPr lvl="0"/>
            <a:r>
              <a:rPr lang="en-US" dirty="0"/>
              <a:t>Insert any further text here</a:t>
            </a:r>
          </a:p>
          <a:p>
            <a:pPr lvl="0"/>
            <a:r>
              <a:rPr lang="en-US" dirty="0"/>
              <a:t>Insert any further text here</a:t>
            </a:r>
          </a:p>
        </p:txBody>
      </p:sp>
      <p:pic>
        <p:nvPicPr>
          <p:cNvPr id="5" name="Picture 4">
            <a:extLst>
              <a:ext uri="{FF2B5EF4-FFF2-40B4-BE49-F238E27FC236}">
                <a16:creationId xmlns:a16="http://schemas.microsoft.com/office/drawing/2014/main" id="{12FC17FE-6EF4-9E4C-87AE-B060F7E53A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69120" y="-144000"/>
            <a:ext cx="1619827" cy="988726"/>
          </a:xfrm>
          <a:prstGeom prst="rect">
            <a:avLst/>
          </a:prstGeom>
        </p:spPr>
      </p:pic>
      <p:sp>
        <p:nvSpPr>
          <p:cNvPr id="11" name="Title 1">
            <a:extLst>
              <a:ext uri="{FF2B5EF4-FFF2-40B4-BE49-F238E27FC236}">
                <a16:creationId xmlns:a16="http://schemas.microsoft.com/office/drawing/2014/main" id="{3EAD2D1E-458F-D24C-95BB-67F71A29D859}"/>
              </a:ext>
            </a:extLst>
          </p:cNvPr>
          <p:cNvSpPr>
            <a:spLocks noGrp="1"/>
          </p:cNvSpPr>
          <p:nvPr>
            <p:ph type="title" hasCustomPrompt="1"/>
          </p:nvPr>
        </p:nvSpPr>
        <p:spPr>
          <a:xfrm>
            <a:off x="1583673" y="2701628"/>
            <a:ext cx="5976653" cy="846555"/>
          </a:xfrm>
          <a:prstGeom prst="rect">
            <a:avLst/>
          </a:prstGeom>
          <a:ln w="12700">
            <a:solidFill>
              <a:schemeClr val="accent6"/>
            </a:solidFill>
          </a:ln>
        </p:spPr>
        <p:txBody>
          <a:bodyPr tIns="72000" bIns="36000" anchor="ctr" anchorCtr="1"/>
          <a:lstStyle>
            <a:lvl1pPr>
              <a:defRPr>
                <a:solidFill>
                  <a:schemeClr val="accent6"/>
                </a:solidFill>
              </a:defRPr>
            </a:lvl1pPr>
          </a:lstStyle>
          <a:p>
            <a:r>
              <a:rPr lang="en-AU" dirty="0"/>
              <a:t>SECTION DIVIDER</a:t>
            </a:r>
          </a:p>
        </p:txBody>
      </p:sp>
      <p:sp>
        <p:nvSpPr>
          <p:cNvPr id="10" name="Slide Number Placeholder 5">
            <a:extLst>
              <a:ext uri="{FF2B5EF4-FFF2-40B4-BE49-F238E27FC236}">
                <a16:creationId xmlns:a16="http://schemas.microsoft.com/office/drawing/2014/main" id="{FBCFB560-1C8F-0442-8AC3-995C3D90F780}"/>
              </a:ext>
            </a:extLst>
          </p:cNvPr>
          <p:cNvSpPr>
            <a:spLocks noGrp="1"/>
          </p:cNvSpPr>
          <p:nvPr>
            <p:ph type="sldNum" sz="quarter" idx="4"/>
          </p:nvPr>
        </p:nvSpPr>
        <p:spPr>
          <a:xfrm>
            <a:off x="8172400" y="4818186"/>
            <a:ext cx="720080" cy="273844"/>
          </a:xfrm>
          <a:prstGeom prst="rect">
            <a:avLst/>
          </a:prstGeom>
        </p:spPr>
        <p:txBody>
          <a:bodyPr vert="horz" lIns="91440" tIns="45720" rIns="91440" bIns="45720" rtlCol="0" anchor="ctr"/>
          <a:lstStyle>
            <a:lvl1pPr algn="r">
              <a:defRPr sz="900">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31976765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b_Globe line drawing">
    <p:bg>
      <p:bgPr>
        <a:solidFill>
          <a:schemeClr val="tx2"/>
        </a:solidFill>
        <a:effectLst/>
      </p:bgPr>
    </p:bg>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1F057889-C3DA-6E43-9734-D84F64E886BA}"/>
              </a:ext>
            </a:extLst>
          </p:cNvPr>
          <p:cNvSpPr>
            <a:spLocks noGrp="1"/>
          </p:cNvSpPr>
          <p:nvPr>
            <p:ph idx="1" hasCustomPrompt="1"/>
          </p:nvPr>
        </p:nvSpPr>
        <p:spPr>
          <a:xfrm>
            <a:off x="1870386" y="3579862"/>
            <a:ext cx="5437918" cy="523220"/>
          </a:xfrm>
          <a:prstGeom prst="rect">
            <a:avLst/>
          </a:prstGeom>
        </p:spPr>
        <p:txBody>
          <a:bodyPr vert="horz" lIns="91440" tIns="45720" rIns="91440" bIns="45720" rtlCol="0">
            <a:spAutoFit/>
          </a:bodyPr>
          <a:lstStyle/>
          <a:p>
            <a:pPr lvl="0"/>
            <a:r>
              <a:rPr lang="en-US" dirty="0"/>
              <a:t>Insert any further text here</a:t>
            </a:r>
          </a:p>
          <a:p>
            <a:pPr lvl="0"/>
            <a:r>
              <a:rPr lang="en-US" dirty="0"/>
              <a:t>Insert any further text here</a:t>
            </a:r>
          </a:p>
        </p:txBody>
      </p:sp>
      <p:sp>
        <p:nvSpPr>
          <p:cNvPr id="7" name="Title 1">
            <a:extLst>
              <a:ext uri="{FF2B5EF4-FFF2-40B4-BE49-F238E27FC236}">
                <a16:creationId xmlns:a16="http://schemas.microsoft.com/office/drawing/2014/main" id="{7DA46160-7E71-464B-8363-2C5F937D8A32}"/>
              </a:ext>
            </a:extLst>
          </p:cNvPr>
          <p:cNvSpPr>
            <a:spLocks noGrp="1"/>
          </p:cNvSpPr>
          <p:nvPr>
            <p:ph type="title" hasCustomPrompt="1"/>
          </p:nvPr>
        </p:nvSpPr>
        <p:spPr>
          <a:xfrm>
            <a:off x="1583673" y="2701628"/>
            <a:ext cx="5976653" cy="846555"/>
          </a:xfrm>
          <a:prstGeom prst="rect">
            <a:avLst/>
          </a:prstGeom>
          <a:ln w="12700">
            <a:solidFill>
              <a:schemeClr val="tx1"/>
            </a:solidFill>
          </a:ln>
        </p:spPr>
        <p:txBody>
          <a:bodyPr tIns="72000" bIns="36000" anchor="ctr" anchorCtr="1"/>
          <a:lstStyle>
            <a:lvl1pPr>
              <a:defRPr>
                <a:solidFill>
                  <a:schemeClr val="tx1"/>
                </a:solidFill>
              </a:defRPr>
            </a:lvl1pPr>
          </a:lstStyle>
          <a:p>
            <a:r>
              <a:rPr lang="en-AU" dirty="0"/>
              <a:t>SECTION DIVIDER</a:t>
            </a:r>
          </a:p>
        </p:txBody>
      </p:sp>
      <p:sp>
        <p:nvSpPr>
          <p:cNvPr id="8" name="Slide Number Placeholder 5">
            <a:extLst>
              <a:ext uri="{FF2B5EF4-FFF2-40B4-BE49-F238E27FC236}">
                <a16:creationId xmlns:a16="http://schemas.microsoft.com/office/drawing/2014/main" id="{047E3FF0-5E51-BE4E-9ECC-5149B236DD40}"/>
              </a:ext>
            </a:extLst>
          </p:cNvPr>
          <p:cNvSpPr>
            <a:spLocks noGrp="1"/>
          </p:cNvSpPr>
          <p:nvPr>
            <p:ph type="sldNum" sz="quarter" idx="4"/>
          </p:nvPr>
        </p:nvSpPr>
        <p:spPr>
          <a:xfrm>
            <a:off x="8172400" y="4818186"/>
            <a:ext cx="720080" cy="273844"/>
          </a:xfrm>
          <a:prstGeom prst="rect">
            <a:avLst/>
          </a:prstGeom>
        </p:spPr>
        <p:txBody>
          <a:bodyPr vert="horz" lIns="91440" tIns="45720" rIns="91440" bIns="45720" rtlCol="0" anchor="ctr"/>
          <a:lstStyle>
            <a:lvl1pPr algn="r">
              <a:defRPr sz="900">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16590802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c_Globe line drawing">
    <p:bg>
      <p:bgPr>
        <a:solidFill>
          <a:schemeClr val="bg1"/>
        </a:solidFill>
        <a:effectLst/>
      </p:bgPr>
    </p:bg>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1F057889-C3DA-6E43-9734-D84F64E886BA}"/>
              </a:ext>
            </a:extLst>
          </p:cNvPr>
          <p:cNvSpPr>
            <a:spLocks noGrp="1"/>
          </p:cNvSpPr>
          <p:nvPr>
            <p:ph idx="1" hasCustomPrompt="1"/>
          </p:nvPr>
        </p:nvSpPr>
        <p:spPr>
          <a:xfrm>
            <a:off x="1870386" y="3579862"/>
            <a:ext cx="5437918" cy="523220"/>
          </a:xfrm>
          <a:prstGeom prst="rect">
            <a:avLst/>
          </a:prstGeom>
        </p:spPr>
        <p:txBody>
          <a:bodyPr vert="horz" lIns="91440" tIns="45720" rIns="91440" bIns="45720" rtlCol="0">
            <a:spAutoFit/>
          </a:bodyPr>
          <a:lstStyle/>
          <a:p>
            <a:pPr lvl="0"/>
            <a:r>
              <a:rPr lang="en-US" dirty="0"/>
              <a:t>Insert any further text here</a:t>
            </a:r>
          </a:p>
          <a:p>
            <a:pPr lvl="0"/>
            <a:r>
              <a:rPr lang="en-US" dirty="0"/>
              <a:t>Insert any further text here</a:t>
            </a:r>
          </a:p>
        </p:txBody>
      </p:sp>
      <p:sp>
        <p:nvSpPr>
          <p:cNvPr id="7" name="Title 1">
            <a:extLst>
              <a:ext uri="{FF2B5EF4-FFF2-40B4-BE49-F238E27FC236}">
                <a16:creationId xmlns:a16="http://schemas.microsoft.com/office/drawing/2014/main" id="{7DA46160-7E71-464B-8363-2C5F937D8A32}"/>
              </a:ext>
            </a:extLst>
          </p:cNvPr>
          <p:cNvSpPr>
            <a:spLocks noGrp="1"/>
          </p:cNvSpPr>
          <p:nvPr>
            <p:ph type="title" hasCustomPrompt="1"/>
          </p:nvPr>
        </p:nvSpPr>
        <p:spPr>
          <a:xfrm>
            <a:off x="1583673" y="2701628"/>
            <a:ext cx="5976653" cy="846555"/>
          </a:xfrm>
          <a:prstGeom prst="rect">
            <a:avLst/>
          </a:prstGeom>
          <a:ln w="12700">
            <a:solidFill>
              <a:schemeClr val="tx1"/>
            </a:solidFill>
          </a:ln>
        </p:spPr>
        <p:txBody>
          <a:bodyPr tIns="72000" bIns="36000" anchor="ctr" anchorCtr="1"/>
          <a:lstStyle>
            <a:lvl1pPr>
              <a:defRPr>
                <a:solidFill>
                  <a:schemeClr val="tx1"/>
                </a:solidFill>
              </a:defRPr>
            </a:lvl1pPr>
          </a:lstStyle>
          <a:p>
            <a:r>
              <a:rPr lang="en-AU" dirty="0"/>
              <a:t>SECTION DIVIDER</a:t>
            </a:r>
          </a:p>
        </p:txBody>
      </p:sp>
      <p:sp>
        <p:nvSpPr>
          <p:cNvPr id="8" name="Slide Number Placeholder 5">
            <a:extLst>
              <a:ext uri="{FF2B5EF4-FFF2-40B4-BE49-F238E27FC236}">
                <a16:creationId xmlns:a16="http://schemas.microsoft.com/office/drawing/2014/main" id="{A313BD7E-090A-DF4A-945B-F88D45787F02}"/>
              </a:ext>
            </a:extLst>
          </p:cNvPr>
          <p:cNvSpPr>
            <a:spLocks noGrp="1"/>
          </p:cNvSpPr>
          <p:nvPr>
            <p:ph type="sldNum" sz="quarter" idx="4"/>
          </p:nvPr>
        </p:nvSpPr>
        <p:spPr>
          <a:xfrm>
            <a:off x="8172400" y="4818186"/>
            <a:ext cx="720080" cy="273844"/>
          </a:xfrm>
          <a:prstGeom prst="rect">
            <a:avLst/>
          </a:prstGeom>
        </p:spPr>
        <p:txBody>
          <a:bodyPr vert="horz" lIns="91440" tIns="45720" rIns="91440" bIns="45720" rtlCol="0" anchor="ctr"/>
          <a:lstStyle>
            <a:lvl1pPr algn="r">
              <a:defRPr sz="900">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4581037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d_Globe line drawing">
    <p:bg>
      <p:bgPr>
        <a:solidFill>
          <a:schemeClr val="accent4"/>
        </a:solidFill>
        <a:effectLst/>
      </p:bgPr>
    </p:bg>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1F057889-C3DA-6E43-9734-D84F64E886BA}"/>
              </a:ext>
            </a:extLst>
          </p:cNvPr>
          <p:cNvSpPr>
            <a:spLocks noGrp="1"/>
          </p:cNvSpPr>
          <p:nvPr>
            <p:ph idx="1" hasCustomPrompt="1"/>
          </p:nvPr>
        </p:nvSpPr>
        <p:spPr>
          <a:xfrm>
            <a:off x="1870386" y="3579862"/>
            <a:ext cx="5437918" cy="523220"/>
          </a:xfrm>
          <a:prstGeom prst="rect">
            <a:avLst/>
          </a:prstGeom>
        </p:spPr>
        <p:txBody>
          <a:bodyPr vert="horz" lIns="91440" tIns="45720" rIns="91440" bIns="45720" rtlCol="0">
            <a:spAutoFit/>
          </a:bodyPr>
          <a:lstStyle/>
          <a:p>
            <a:pPr lvl="0"/>
            <a:r>
              <a:rPr lang="en-US" dirty="0"/>
              <a:t>Insert any further text here</a:t>
            </a:r>
          </a:p>
          <a:p>
            <a:pPr lvl="0"/>
            <a:r>
              <a:rPr lang="en-US" dirty="0"/>
              <a:t>Insert any further text here</a:t>
            </a:r>
          </a:p>
        </p:txBody>
      </p:sp>
      <p:sp>
        <p:nvSpPr>
          <p:cNvPr id="7" name="Title 1">
            <a:extLst>
              <a:ext uri="{FF2B5EF4-FFF2-40B4-BE49-F238E27FC236}">
                <a16:creationId xmlns:a16="http://schemas.microsoft.com/office/drawing/2014/main" id="{7DA46160-7E71-464B-8363-2C5F937D8A32}"/>
              </a:ext>
            </a:extLst>
          </p:cNvPr>
          <p:cNvSpPr>
            <a:spLocks noGrp="1"/>
          </p:cNvSpPr>
          <p:nvPr>
            <p:ph type="title" hasCustomPrompt="1"/>
          </p:nvPr>
        </p:nvSpPr>
        <p:spPr>
          <a:xfrm>
            <a:off x="1583673" y="2701628"/>
            <a:ext cx="5976653" cy="846555"/>
          </a:xfrm>
          <a:prstGeom prst="rect">
            <a:avLst/>
          </a:prstGeom>
          <a:ln w="12700">
            <a:solidFill>
              <a:schemeClr val="tx1"/>
            </a:solidFill>
          </a:ln>
        </p:spPr>
        <p:txBody>
          <a:bodyPr tIns="72000" bIns="36000" anchor="ctr" anchorCtr="1"/>
          <a:lstStyle>
            <a:lvl1pPr>
              <a:defRPr>
                <a:solidFill>
                  <a:schemeClr val="tx1"/>
                </a:solidFill>
              </a:defRPr>
            </a:lvl1pPr>
          </a:lstStyle>
          <a:p>
            <a:r>
              <a:rPr lang="en-AU" dirty="0"/>
              <a:t>SECTION DIVIDER</a:t>
            </a:r>
          </a:p>
        </p:txBody>
      </p:sp>
      <p:sp>
        <p:nvSpPr>
          <p:cNvPr id="10" name="Slide Number Placeholder 5">
            <a:extLst>
              <a:ext uri="{FF2B5EF4-FFF2-40B4-BE49-F238E27FC236}">
                <a16:creationId xmlns:a16="http://schemas.microsoft.com/office/drawing/2014/main" id="{5F733005-237C-F44B-803B-9280995B6624}"/>
              </a:ext>
            </a:extLst>
          </p:cNvPr>
          <p:cNvSpPr>
            <a:spLocks noGrp="1"/>
          </p:cNvSpPr>
          <p:nvPr>
            <p:ph type="sldNum" sz="quarter" idx="4"/>
          </p:nvPr>
        </p:nvSpPr>
        <p:spPr>
          <a:xfrm>
            <a:off x="8172400" y="4818186"/>
            <a:ext cx="720080" cy="273844"/>
          </a:xfrm>
          <a:prstGeom prst="rect">
            <a:avLst/>
          </a:prstGeom>
        </p:spPr>
        <p:txBody>
          <a:bodyPr vert="horz" lIns="91440" tIns="45720" rIns="91440" bIns="45720" rtlCol="0" anchor="ctr"/>
          <a:lstStyle>
            <a:lvl1pPr algn="r">
              <a:defRPr sz="900">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6821710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e_Globe line drawing">
    <p:bg>
      <p:bgPr>
        <a:solidFill>
          <a:schemeClr val="accent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01D72DD-1B7A-9346-A63F-08AA0098BDA8}"/>
              </a:ext>
            </a:extLst>
          </p:cNvPr>
          <p:cNvSpPr>
            <a:spLocks noGrp="1"/>
          </p:cNvSpPr>
          <p:nvPr>
            <p:ph type="title" hasCustomPrompt="1"/>
          </p:nvPr>
        </p:nvSpPr>
        <p:spPr>
          <a:xfrm>
            <a:off x="1583673" y="2701628"/>
            <a:ext cx="5976653" cy="846555"/>
          </a:xfrm>
          <a:prstGeom prst="rect">
            <a:avLst/>
          </a:prstGeom>
          <a:ln w="12700">
            <a:solidFill>
              <a:schemeClr val="tx1"/>
            </a:solidFill>
          </a:ln>
        </p:spPr>
        <p:txBody>
          <a:bodyPr tIns="72000" bIns="36000" anchor="ctr" anchorCtr="1"/>
          <a:lstStyle>
            <a:lvl1pPr>
              <a:defRPr>
                <a:solidFill>
                  <a:schemeClr val="tx1"/>
                </a:solidFill>
              </a:defRPr>
            </a:lvl1pPr>
          </a:lstStyle>
          <a:p>
            <a:r>
              <a:rPr lang="en-AU" dirty="0"/>
              <a:t>SECTION DIVIDER</a:t>
            </a:r>
          </a:p>
        </p:txBody>
      </p:sp>
      <p:sp>
        <p:nvSpPr>
          <p:cNvPr id="6" name="Slide Number Placeholder 5">
            <a:extLst>
              <a:ext uri="{FF2B5EF4-FFF2-40B4-BE49-F238E27FC236}">
                <a16:creationId xmlns:a16="http://schemas.microsoft.com/office/drawing/2014/main" id="{AFABF2E3-07CF-C048-8E1C-65C061C67070}"/>
              </a:ext>
            </a:extLst>
          </p:cNvPr>
          <p:cNvSpPr>
            <a:spLocks noGrp="1"/>
          </p:cNvSpPr>
          <p:nvPr>
            <p:ph type="sldNum" sz="quarter" idx="4"/>
          </p:nvPr>
        </p:nvSpPr>
        <p:spPr>
          <a:xfrm>
            <a:off x="8172400" y="4818186"/>
            <a:ext cx="720080" cy="273844"/>
          </a:xfrm>
          <a:prstGeom prst="rect">
            <a:avLst/>
          </a:prstGeom>
        </p:spPr>
        <p:txBody>
          <a:bodyPr vert="horz" lIns="91440" tIns="45720" rIns="91440" bIns="45720" rtlCol="0" anchor="ctr"/>
          <a:lstStyle>
            <a:lvl1pPr algn="r">
              <a:defRPr sz="900">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31963984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a_Cow line drawing">
    <p:bg>
      <p:bgPr>
        <a:solidFill>
          <a:schemeClr val="tx1"/>
        </a:solidFill>
        <a:effectLst/>
      </p:bgPr>
    </p:bg>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1F057889-C3DA-6E43-9734-D84F64E886BA}"/>
              </a:ext>
            </a:extLst>
          </p:cNvPr>
          <p:cNvSpPr>
            <a:spLocks noGrp="1"/>
          </p:cNvSpPr>
          <p:nvPr>
            <p:ph idx="1" hasCustomPrompt="1"/>
          </p:nvPr>
        </p:nvSpPr>
        <p:spPr>
          <a:xfrm>
            <a:off x="1870386" y="3579862"/>
            <a:ext cx="5437918" cy="523220"/>
          </a:xfrm>
          <a:prstGeom prst="rect">
            <a:avLst/>
          </a:prstGeom>
        </p:spPr>
        <p:txBody>
          <a:bodyPr vert="horz" lIns="91440" tIns="45720" rIns="91440" bIns="45720" rtlCol="0">
            <a:spAutoFit/>
          </a:bodyPr>
          <a:lstStyle>
            <a:lvl1pPr algn="ctr">
              <a:defRPr sz="1400">
                <a:solidFill>
                  <a:schemeClr val="accent6"/>
                </a:solidFill>
                <a:latin typeface="Arial" panose="020B0604020202020204" pitchFamily="34" charset="0"/>
                <a:cs typeface="Arial" panose="020B0604020202020204" pitchFamily="34" charset="0"/>
              </a:defRPr>
            </a:lvl1pPr>
          </a:lstStyle>
          <a:p>
            <a:pPr lvl="0"/>
            <a:r>
              <a:rPr lang="en-US" dirty="0"/>
              <a:t>Insert any further text here</a:t>
            </a:r>
          </a:p>
          <a:p>
            <a:pPr lvl="0"/>
            <a:r>
              <a:rPr lang="en-US" dirty="0"/>
              <a:t>Insert any further text here</a:t>
            </a:r>
          </a:p>
        </p:txBody>
      </p:sp>
      <p:pic>
        <p:nvPicPr>
          <p:cNvPr id="6" name="Picture 5">
            <a:extLst>
              <a:ext uri="{FF2B5EF4-FFF2-40B4-BE49-F238E27FC236}">
                <a16:creationId xmlns:a16="http://schemas.microsoft.com/office/drawing/2014/main" id="{D0B07D4F-A499-C84A-88C4-F0017B315A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69120" y="-144000"/>
            <a:ext cx="1619827" cy="988726"/>
          </a:xfrm>
          <a:prstGeom prst="rect">
            <a:avLst/>
          </a:prstGeom>
        </p:spPr>
      </p:pic>
      <p:sp>
        <p:nvSpPr>
          <p:cNvPr id="10" name="Title 1">
            <a:extLst>
              <a:ext uri="{FF2B5EF4-FFF2-40B4-BE49-F238E27FC236}">
                <a16:creationId xmlns:a16="http://schemas.microsoft.com/office/drawing/2014/main" id="{136EFA83-2BB9-1B4E-A504-DE7FA992D715}"/>
              </a:ext>
            </a:extLst>
          </p:cNvPr>
          <p:cNvSpPr>
            <a:spLocks noGrp="1"/>
          </p:cNvSpPr>
          <p:nvPr>
            <p:ph type="title" hasCustomPrompt="1"/>
          </p:nvPr>
        </p:nvSpPr>
        <p:spPr>
          <a:xfrm>
            <a:off x="1583673" y="2701628"/>
            <a:ext cx="5976653" cy="846555"/>
          </a:xfrm>
          <a:prstGeom prst="rect">
            <a:avLst/>
          </a:prstGeom>
          <a:ln w="12700">
            <a:solidFill>
              <a:schemeClr val="accent6"/>
            </a:solidFill>
          </a:ln>
        </p:spPr>
        <p:txBody>
          <a:bodyPr tIns="72000" bIns="36000" anchor="ctr" anchorCtr="1"/>
          <a:lstStyle>
            <a:lvl1pPr>
              <a:defRPr>
                <a:solidFill>
                  <a:schemeClr val="accent6"/>
                </a:solidFill>
              </a:defRPr>
            </a:lvl1pPr>
          </a:lstStyle>
          <a:p>
            <a:r>
              <a:rPr lang="en-AU" dirty="0"/>
              <a:t>SECTION DIVIDER</a:t>
            </a:r>
          </a:p>
        </p:txBody>
      </p:sp>
      <p:sp>
        <p:nvSpPr>
          <p:cNvPr id="7" name="Slide Number Placeholder 5">
            <a:extLst>
              <a:ext uri="{FF2B5EF4-FFF2-40B4-BE49-F238E27FC236}">
                <a16:creationId xmlns:a16="http://schemas.microsoft.com/office/drawing/2014/main" id="{3339342A-0D12-CC46-8F94-87CDDDD4B713}"/>
              </a:ext>
            </a:extLst>
          </p:cNvPr>
          <p:cNvSpPr>
            <a:spLocks noGrp="1"/>
          </p:cNvSpPr>
          <p:nvPr>
            <p:ph type="sldNum" sz="quarter" idx="4"/>
          </p:nvPr>
        </p:nvSpPr>
        <p:spPr>
          <a:xfrm>
            <a:off x="8172400" y="4818186"/>
            <a:ext cx="720080" cy="273844"/>
          </a:xfrm>
          <a:prstGeom prst="rect">
            <a:avLst/>
          </a:prstGeom>
        </p:spPr>
        <p:txBody>
          <a:bodyPr vert="horz" lIns="91440" tIns="45720" rIns="91440" bIns="45720" rtlCol="0" anchor="ctr"/>
          <a:lstStyle>
            <a:lvl1pPr algn="r">
              <a:defRPr sz="900">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2164460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a_Subheading and content">
    <p:bg>
      <p:bgRef idx="1001">
        <a:schemeClr val="bg2"/>
      </p:bgRef>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2CBDF5A1-6C44-6D48-9155-A6B574C03C20}"/>
              </a:ext>
            </a:extLst>
          </p:cNvPr>
          <p:cNvSpPr>
            <a:spLocks noGrp="1"/>
          </p:cNvSpPr>
          <p:nvPr>
            <p:ph idx="1" hasCustomPrompt="1"/>
          </p:nvPr>
        </p:nvSpPr>
        <p:spPr>
          <a:xfrm>
            <a:off x="467544" y="1275606"/>
            <a:ext cx="6840000" cy="3312368"/>
          </a:xfrm>
          <a:prstGeom prst="rect">
            <a:avLst/>
          </a:prstGeom>
        </p:spPr>
        <p:txBody>
          <a:bodyPr/>
          <a:lstStyle>
            <a:lvl1pPr>
              <a:defRPr>
                <a:solidFill>
                  <a:schemeClr val="bg1"/>
                </a:solidFill>
              </a:defRPr>
            </a:lvl1pPr>
            <a:lvl2pPr>
              <a:buClr>
                <a:schemeClr val="tx1"/>
              </a:buClr>
              <a:defRPr>
                <a:solidFill>
                  <a:schemeClr val="bg1"/>
                </a:solidFill>
              </a:defRPr>
            </a:lvl2pPr>
            <a:lvl3pPr marL="360000">
              <a:defRPr>
                <a:solidFill>
                  <a:schemeClr val="bg1"/>
                </a:solidFill>
              </a:defRPr>
            </a:lvl3pPr>
            <a:lvl4pPr marL="720000">
              <a:defRPr/>
            </a:lvl4pPr>
            <a:lvl5pPr marL="792000" marR="0" indent="-180000" algn="l" defTabSz="914400" rtl="0" eaLnBrk="1" fontAlgn="auto" latinLnBrk="0" hangingPunct="1">
              <a:lnSpc>
                <a:spcPct val="100000"/>
              </a:lnSpc>
              <a:spcBef>
                <a:spcPts val="500"/>
              </a:spcBef>
              <a:spcAft>
                <a:spcPts val="0"/>
              </a:spcAft>
              <a:buClrTx/>
              <a:buSzTx/>
              <a:buFont typeface="Arial"/>
              <a:buChar char="–"/>
              <a:tabLst/>
              <a:defRPr>
                <a:solidFill>
                  <a:schemeClr val="bg1"/>
                </a:solidFill>
              </a:defRPr>
            </a:lvl5pPr>
          </a:lstStyle>
          <a:p>
            <a:pPr lvl="0"/>
            <a:r>
              <a:rPr lang="en-US" dirty="0"/>
              <a:t>Intro text styles</a:t>
            </a:r>
          </a:p>
          <a:p>
            <a:pPr lvl="1"/>
            <a:r>
              <a:rPr lang="en-US" dirty="0"/>
              <a:t>Body text </a:t>
            </a:r>
          </a:p>
          <a:p>
            <a:pPr lvl="2"/>
            <a:r>
              <a:rPr lang="en-US" dirty="0"/>
              <a:t>Second level</a:t>
            </a:r>
          </a:p>
          <a:p>
            <a:pPr marL="576000" marR="0" lvl="4" indent="-180000" algn="l" defTabSz="914400" rtl="0" eaLnBrk="1" fontAlgn="auto" latinLnBrk="0" hangingPunct="1">
              <a:lnSpc>
                <a:spcPct val="100000"/>
              </a:lnSpc>
              <a:spcBef>
                <a:spcPts val="500"/>
              </a:spcBef>
              <a:spcAft>
                <a:spcPts val="0"/>
              </a:spcAft>
              <a:buClrTx/>
              <a:buSzTx/>
              <a:buFont typeface="Arial"/>
              <a:buChar char="–"/>
              <a:tabLst/>
              <a:defRPr/>
            </a:pPr>
            <a:r>
              <a:rPr lang="en-US" dirty="0"/>
              <a:t>Third level</a:t>
            </a:r>
          </a:p>
          <a:p>
            <a:pPr marL="792000" marR="0" lvl="4" indent="-180000" algn="l" defTabSz="914400" rtl="0" eaLnBrk="1" fontAlgn="auto" latinLnBrk="0" hangingPunct="1">
              <a:lnSpc>
                <a:spcPct val="100000"/>
              </a:lnSpc>
              <a:spcBef>
                <a:spcPts val="500"/>
              </a:spcBef>
              <a:spcAft>
                <a:spcPts val="0"/>
              </a:spcAft>
              <a:buClrTx/>
              <a:buSzTx/>
              <a:buFont typeface="Arial"/>
              <a:buChar char="–"/>
              <a:tabLst/>
              <a:defRPr/>
            </a:pPr>
            <a:r>
              <a:rPr lang="en-US" dirty="0"/>
              <a:t>Fourth level</a:t>
            </a:r>
          </a:p>
        </p:txBody>
      </p:sp>
      <p:sp>
        <p:nvSpPr>
          <p:cNvPr id="3" name="Title 2">
            <a:extLst>
              <a:ext uri="{FF2B5EF4-FFF2-40B4-BE49-F238E27FC236}">
                <a16:creationId xmlns:a16="http://schemas.microsoft.com/office/drawing/2014/main" id="{12FDAA1D-ADCE-6A4D-B229-AA0D54661DCD}"/>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AU" dirty="0"/>
          </a:p>
        </p:txBody>
      </p:sp>
      <p:sp>
        <p:nvSpPr>
          <p:cNvPr id="6" name="Slide Number Placeholder 2">
            <a:extLst>
              <a:ext uri="{FF2B5EF4-FFF2-40B4-BE49-F238E27FC236}">
                <a16:creationId xmlns:a16="http://schemas.microsoft.com/office/drawing/2014/main" id="{4B627C89-25AF-404F-BE27-3DE06E37C19E}"/>
              </a:ext>
            </a:extLst>
          </p:cNvPr>
          <p:cNvSpPr>
            <a:spLocks noGrp="1"/>
          </p:cNvSpPr>
          <p:nvPr>
            <p:ph type="sldNum" sz="quarter" idx="10"/>
          </p:nvPr>
        </p:nvSpPr>
        <p:spPr>
          <a:xfrm>
            <a:off x="8172400" y="4818186"/>
            <a:ext cx="720080" cy="273844"/>
          </a:xfrm>
          <a:prstGeom prst="rect">
            <a:avLst/>
          </a:prstGeom>
        </p:spPr>
        <p:txBody>
          <a:bodyPr/>
          <a:lstStyle>
            <a:lvl1pPr>
              <a:defRPr>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2731788037"/>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b_Cow line drawing">
    <p:bg>
      <p:bgPr>
        <a:solidFill>
          <a:schemeClr val="tx2"/>
        </a:solidFill>
        <a:effectLst/>
      </p:bgPr>
    </p:bg>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1F057889-C3DA-6E43-9734-D84F64E886BA}"/>
              </a:ext>
            </a:extLst>
          </p:cNvPr>
          <p:cNvSpPr>
            <a:spLocks noGrp="1"/>
          </p:cNvSpPr>
          <p:nvPr>
            <p:ph idx="1" hasCustomPrompt="1"/>
          </p:nvPr>
        </p:nvSpPr>
        <p:spPr>
          <a:xfrm>
            <a:off x="1802009" y="3579862"/>
            <a:ext cx="5437918" cy="523220"/>
          </a:xfrm>
          <a:prstGeom prst="rect">
            <a:avLst/>
          </a:prstGeom>
        </p:spPr>
        <p:txBody>
          <a:bodyPr vert="horz" lIns="91440" tIns="45720" rIns="91440" bIns="45720" rtlCol="0">
            <a:spAutoFit/>
          </a:bodyPr>
          <a:lstStyle>
            <a:lvl1pPr>
              <a:defRPr/>
            </a:lvl1pPr>
          </a:lstStyle>
          <a:p>
            <a:pPr lvl="0"/>
            <a:r>
              <a:rPr lang="en-US" dirty="0"/>
              <a:t>Insert any further text here</a:t>
            </a:r>
          </a:p>
          <a:p>
            <a:pPr lvl="0"/>
            <a:r>
              <a:rPr lang="en-US" dirty="0"/>
              <a:t>Insert any further text here</a:t>
            </a:r>
          </a:p>
        </p:txBody>
      </p:sp>
      <p:sp>
        <p:nvSpPr>
          <p:cNvPr id="7" name="Title 1">
            <a:extLst>
              <a:ext uri="{FF2B5EF4-FFF2-40B4-BE49-F238E27FC236}">
                <a16:creationId xmlns:a16="http://schemas.microsoft.com/office/drawing/2014/main" id="{3ADDDAA9-0092-1244-9694-4896A60C68ED}"/>
              </a:ext>
            </a:extLst>
          </p:cNvPr>
          <p:cNvSpPr>
            <a:spLocks noGrp="1"/>
          </p:cNvSpPr>
          <p:nvPr>
            <p:ph type="title" hasCustomPrompt="1"/>
          </p:nvPr>
        </p:nvSpPr>
        <p:spPr>
          <a:xfrm>
            <a:off x="1583673" y="2701628"/>
            <a:ext cx="5976653" cy="846555"/>
          </a:xfrm>
          <a:prstGeom prst="rect">
            <a:avLst/>
          </a:prstGeom>
          <a:ln w="12700">
            <a:solidFill>
              <a:schemeClr val="tx1"/>
            </a:solidFill>
          </a:ln>
        </p:spPr>
        <p:txBody>
          <a:bodyPr tIns="72000" bIns="36000" anchor="ctr" anchorCtr="1"/>
          <a:lstStyle>
            <a:lvl1pPr>
              <a:defRPr>
                <a:solidFill>
                  <a:schemeClr val="tx1"/>
                </a:solidFill>
              </a:defRPr>
            </a:lvl1pPr>
          </a:lstStyle>
          <a:p>
            <a:r>
              <a:rPr lang="en-AU" dirty="0"/>
              <a:t>SECTION DIVIDER</a:t>
            </a:r>
          </a:p>
        </p:txBody>
      </p:sp>
      <p:sp>
        <p:nvSpPr>
          <p:cNvPr id="6" name="Slide Number Placeholder 5">
            <a:extLst>
              <a:ext uri="{FF2B5EF4-FFF2-40B4-BE49-F238E27FC236}">
                <a16:creationId xmlns:a16="http://schemas.microsoft.com/office/drawing/2014/main" id="{9EAFE4F6-7D9C-4647-881C-A86FDCEE9598}"/>
              </a:ext>
            </a:extLst>
          </p:cNvPr>
          <p:cNvSpPr>
            <a:spLocks noGrp="1"/>
          </p:cNvSpPr>
          <p:nvPr>
            <p:ph type="sldNum" sz="quarter" idx="4"/>
          </p:nvPr>
        </p:nvSpPr>
        <p:spPr>
          <a:xfrm>
            <a:off x="8172400" y="4818186"/>
            <a:ext cx="720080" cy="273844"/>
          </a:xfrm>
          <a:prstGeom prst="rect">
            <a:avLst/>
          </a:prstGeom>
        </p:spPr>
        <p:txBody>
          <a:bodyPr vert="horz" lIns="91440" tIns="45720" rIns="91440" bIns="45720" rtlCol="0" anchor="ctr"/>
          <a:lstStyle>
            <a:lvl1pPr algn="r">
              <a:defRPr sz="900">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6900155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c_Cow line drawing">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C1B693D-881D-D84F-8125-C255AFC7F716}"/>
              </a:ext>
            </a:extLst>
          </p:cNvPr>
          <p:cNvSpPr>
            <a:spLocks noGrp="1"/>
          </p:cNvSpPr>
          <p:nvPr>
            <p:ph type="title" hasCustomPrompt="1"/>
          </p:nvPr>
        </p:nvSpPr>
        <p:spPr>
          <a:xfrm>
            <a:off x="1583673" y="2701628"/>
            <a:ext cx="5976653" cy="846555"/>
          </a:xfrm>
          <a:prstGeom prst="rect">
            <a:avLst/>
          </a:prstGeom>
          <a:ln w="12700">
            <a:solidFill>
              <a:schemeClr val="tx1"/>
            </a:solidFill>
          </a:ln>
        </p:spPr>
        <p:txBody>
          <a:bodyPr tIns="72000" bIns="36000" anchor="ctr" anchorCtr="1"/>
          <a:lstStyle>
            <a:lvl1pPr>
              <a:defRPr>
                <a:solidFill>
                  <a:schemeClr val="tx1"/>
                </a:solidFill>
              </a:defRPr>
            </a:lvl1pPr>
          </a:lstStyle>
          <a:p>
            <a:r>
              <a:rPr lang="en-AU" dirty="0"/>
              <a:t>SECTION DIVIDER</a:t>
            </a:r>
          </a:p>
        </p:txBody>
      </p:sp>
      <p:sp>
        <p:nvSpPr>
          <p:cNvPr id="4" name="Slide Number Placeholder 5">
            <a:extLst>
              <a:ext uri="{FF2B5EF4-FFF2-40B4-BE49-F238E27FC236}">
                <a16:creationId xmlns:a16="http://schemas.microsoft.com/office/drawing/2014/main" id="{4278FDFF-3B07-C143-AA1C-F4D8C6CE8D45}"/>
              </a:ext>
            </a:extLst>
          </p:cNvPr>
          <p:cNvSpPr>
            <a:spLocks noGrp="1"/>
          </p:cNvSpPr>
          <p:nvPr>
            <p:ph type="sldNum" sz="quarter" idx="4"/>
          </p:nvPr>
        </p:nvSpPr>
        <p:spPr>
          <a:xfrm>
            <a:off x="8172400" y="4818186"/>
            <a:ext cx="720080" cy="273844"/>
          </a:xfrm>
          <a:prstGeom prst="rect">
            <a:avLst/>
          </a:prstGeom>
        </p:spPr>
        <p:txBody>
          <a:bodyPr vert="horz" lIns="91440" tIns="45720" rIns="91440" bIns="45720" rtlCol="0" anchor="ctr"/>
          <a:lstStyle>
            <a:lvl1pPr algn="r">
              <a:defRPr sz="900">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31426620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d_Cow line drawing">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C1B693D-881D-D84F-8125-C255AFC7F716}"/>
              </a:ext>
            </a:extLst>
          </p:cNvPr>
          <p:cNvSpPr>
            <a:spLocks noGrp="1"/>
          </p:cNvSpPr>
          <p:nvPr>
            <p:ph type="title" hasCustomPrompt="1"/>
          </p:nvPr>
        </p:nvSpPr>
        <p:spPr>
          <a:xfrm>
            <a:off x="1583673" y="2701628"/>
            <a:ext cx="5976653" cy="846555"/>
          </a:xfrm>
          <a:prstGeom prst="rect">
            <a:avLst/>
          </a:prstGeom>
          <a:ln w="12700">
            <a:solidFill>
              <a:schemeClr val="tx1"/>
            </a:solidFill>
          </a:ln>
        </p:spPr>
        <p:txBody>
          <a:bodyPr tIns="72000" bIns="36000" anchor="ctr" anchorCtr="1"/>
          <a:lstStyle>
            <a:lvl1pPr>
              <a:defRPr>
                <a:solidFill>
                  <a:schemeClr val="tx1"/>
                </a:solidFill>
              </a:defRPr>
            </a:lvl1pPr>
          </a:lstStyle>
          <a:p>
            <a:r>
              <a:rPr lang="en-AU" dirty="0"/>
              <a:t>SECTION DIVIDER</a:t>
            </a:r>
          </a:p>
        </p:txBody>
      </p:sp>
      <p:sp>
        <p:nvSpPr>
          <p:cNvPr id="4" name="Slide Number Placeholder 5">
            <a:extLst>
              <a:ext uri="{FF2B5EF4-FFF2-40B4-BE49-F238E27FC236}">
                <a16:creationId xmlns:a16="http://schemas.microsoft.com/office/drawing/2014/main" id="{D9508A51-8AE8-364C-BD59-FBD741D8AE30}"/>
              </a:ext>
            </a:extLst>
          </p:cNvPr>
          <p:cNvSpPr>
            <a:spLocks noGrp="1"/>
          </p:cNvSpPr>
          <p:nvPr>
            <p:ph type="sldNum" sz="quarter" idx="4"/>
          </p:nvPr>
        </p:nvSpPr>
        <p:spPr>
          <a:xfrm>
            <a:off x="8172400" y="4818186"/>
            <a:ext cx="720080" cy="273844"/>
          </a:xfrm>
          <a:prstGeom prst="rect">
            <a:avLst/>
          </a:prstGeom>
        </p:spPr>
        <p:txBody>
          <a:bodyPr vert="horz" lIns="91440" tIns="45720" rIns="91440" bIns="45720" rtlCol="0" anchor="ctr"/>
          <a:lstStyle>
            <a:lvl1pPr algn="r">
              <a:defRPr sz="900">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16226124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e_Cow line drawing">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C1B693D-881D-D84F-8125-C255AFC7F716}"/>
              </a:ext>
            </a:extLst>
          </p:cNvPr>
          <p:cNvSpPr>
            <a:spLocks noGrp="1"/>
          </p:cNvSpPr>
          <p:nvPr>
            <p:ph type="title" hasCustomPrompt="1"/>
          </p:nvPr>
        </p:nvSpPr>
        <p:spPr>
          <a:xfrm>
            <a:off x="1583673" y="2701628"/>
            <a:ext cx="5976653" cy="846555"/>
          </a:xfrm>
          <a:prstGeom prst="rect">
            <a:avLst/>
          </a:prstGeom>
          <a:ln w="12700">
            <a:solidFill>
              <a:schemeClr val="tx1"/>
            </a:solidFill>
          </a:ln>
        </p:spPr>
        <p:txBody>
          <a:bodyPr tIns="72000" bIns="36000" anchor="ctr" anchorCtr="1"/>
          <a:lstStyle>
            <a:lvl1pPr>
              <a:defRPr>
                <a:solidFill>
                  <a:schemeClr val="tx1"/>
                </a:solidFill>
              </a:defRPr>
            </a:lvl1pPr>
          </a:lstStyle>
          <a:p>
            <a:r>
              <a:rPr lang="en-AU" dirty="0"/>
              <a:t>SECTION DIVIDER</a:t>
            </a:r>
          </a:p>
        </p:txBody>
      </p:sp>
      <p:sp>
        <p:nvSpPr>
          <p:cNvPr id="4" name="Slide Number Placeholder 5">
            <a:extLst>
              <a:ext uri="{FF2B5EF4-FFF2-40B4-BE49-F238E27FC236}">
                <a16:creationId xmlns:a16="http://schemas.microsoft.com/office/drawing/2014/main" id="{18C5E68E-6776-B047-A4A5-A41B542913DB}"/>
              </a:ext>
            </a:extLst>
          </p:cNvPr>
          <p:cNvSpPr>
            <a:spLocks noGrp="1"/>
          </p:cNvSpPr>
          <p:nvPr>
            <p:ph type="sldNum" sz="quarter" idx="4"/>
          </p:nvPr>
        </p:nvSpPr>
        <p:spPr>
          <a:xfrm>
            <a:off x="8172400" y="4818186"/>
            <a:ext cx="720080" cy="273844"/>
          </a:xfrm>
          <a:prstGeom prst="rect">
            <a:avLst/>
          </a:prstGeom>
        </p:spPr>
        <p:txBody>
          <a:bodyPr vert="horz" lIns="91440" tIns="45720" rIns="91440" bIns="45720" rtlCol="0" anchor="ctr"/>
          <a:lstStyle>
            <a:lvl1pPr algn="r">
              <a:defRPr sz="900">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41591296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a_icons">
    <p:bg>
      <p:bgPr>
        <a:solidFill>
          <a:schemeClr val="tx1"/>
        </a:solid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EBEE10C6-C6B8-6840-9FC2-513896E62C2A}"/>
              </a:ext>
            </a:extLst>
          </p:cNvPr>
          <p:cNvSpPr>
            <a:spLocks noGrp="1"/>
          </p:cNvSpPr>
          <p:nvPr>
            <p:ph type="sldNum" sz="quarter" idx="4"/>
          </p:nvPr>
        </p:nvSpPr>
        <p:spPr>
          <a:xfrm>
            <a:off x="8172400" y="4818186"/>
            <a:ext cx="720080" cy="273844"/>
          </a:xfrm>
          <a:prstGeom prst="rect">
            <a:avLst/>
          </a:prstGeom>
        </p:spPr>
        <p:txBody>
          <a:bodyPr vert="horz" lIns="91440" tIns="45720" rIns="91440" bIns="45720" rtlCol="0" anchor="ctr"/>
          <a:lstStyle>
            <a:lvl1pPr algn="r">
              <a:defRPr sz="900">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10414202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b_icons">
    <p:bg>
      <p:bgPr>
        <a:solidFill>
          <a:schemeClr val="tx1"/>
        </a:solidFill>
        <a:effectLst/>
      </p:bgPr>
    </p:bg>
    <p:spTree>
      <p:nvGrpSpPr>
        <p:cNvPr id="1" name=""/>
        <p:cNvGrpSpPr/>
        <p:nvPr/>
      </p:nvGrpSpPr>
      <p:grpSpPr>
        <a:xfrm>
          <a:off x="0" y="0"/>
          <a:ext cx="0" cy="0"/>
          <a:chOff x="0" y="0"/>
          <a:chExt cx="0" cy="0"/>
        </a:xfrm>
      </p:grpSpPr>
      <p:sp>
        <p:nvSpPr>
          <p:cNvPr id="5" name="Freeform 7">
            <a:extLst>
              <a:ext uri="{FF2B5EF4-FFF2-40B4-BE49-F238E27FC236}">
                <a16:creationId xmlns:a16="http://schemas.microsoft.com/office/drawing/2014/main" id="{ABA8EF4F-EF1E-F54A-A3F5-44E86ED658D8}"/>
              </a:ext>
            </a:extLst>
          </p:cNvPr>
          <p:cNvSpPr>
            <a:spLocks noChangeArrowheads="1"/>
          </p:cNvSpPr>
          <p:nvPr userDrawn="1"/>
        </p:nvSpPr>
        <p:spPr bwMode="auto">
          <a:xfrm>
            <a:off x="7685104" y="1780307"/>
            <a:ext cx="250692" cy="245864"/>
          </a:xfrm>
          <a:custGeom>
            <a:avLst/>
            <a:gdLst>
              <a:gd name="T0" fmla="*/ 275 w 461"/>
              <a:gd name="T1" fmla="*/ 0 h 453"/>
              <a:gd name="T2" fmla="*/ 275 w 461"/>
              <a:gd name="T3" fmla="*/ 0 h 453"/>
              <a:gd name="T4" fmla="*/ 97 w 461"/>
              <a:gd name="T5" fmla="*/ 159 h 453"/>
              <a:gd name="T6" fmla="*/ 0 w 461"/>
              <a:gd name="T7" fmla="*/ 302 h 453"/>
              <a:gd name="T8" fmla="*/ 150 w 461"/>
              <a:gd name="T9" fmla="*/ 452 h 453"/>
              <a:gd name="T10" fmla="*/ 292 w 461"/>
              <a:gd name="T11" fmla="*/ 355 h 453"/>
              <a:gd name="T12" fmla="*/ 460 w 461"/>
              <a:gd name="T13" fmla="*/ 177 h 453"/>
              <a:gd name="T14" fmla="*/ 275 w 461"/>
              <a:gd name="T15" fmla="*/ 0 h 453"/>
              <a:gd name="T16" fmla="*/ 150 w 461"/>
              <a:gd name="T17" fmla="*/ 408 h 453"/>
              <a:gd name="T18" fmla="*/ 150 w 461"/>
              <a:gd name="T19" fmla="*/ 408 h 453"/>
              <a:gd name="T20" fmla="*/ 53 w 461"/>
              <a:gd name="T21" fmla="*/ 302 h 453"/>
              <a:gd name="T22" fmla="*/ 106 w 461"/>
              <a:gd name="T23" fmla="*/ 212 h 453"/>
              <a:gd name="T24" fmla="*/ 239 w 461"/>
              <a:gd name="T25" fmla="*/ 355 h 453"/>
              <a:gd name="T26" fmla="*/ 150 w 461"/>
              <a:gd name="T27" fmla="*/ 408 h 453"/>
              <a:gd name="T28" fmla="*/ 150 w 461"/>
              <a:gd name="T29" fmla="*/ 204 h 453"/>
              <a:gd name="T30" fmla="*/ 150 w 461"/>
              <a:gd name="T31" fmla="*/ 204 h 453"/>
              <a:gd name="T32" fmla="*/ 256 w 461"/>
              <a:gd name="T33" fmla="*/ 302 h 453"/>
              <a:gd name="T34" fmla="*/ 150 w 461"/>
              <a:gd name="T35" fmla="*/ 204 h 453"/>
              <a:gd name="T36" fmla="*/ 301 w 461"/>
              <a:gd name="T37" fmla="*/ 302 h 453"/>
              <a:gd name="T38" fmla="*/ 301 w 461"/>
              <a:gd name="T39" fmla="*/ 302 h 453"/>
              <a:gd name="T40" fmla="*/ 150 w 461"/>
              <a:gd name="T41" fmla="*/ 151 h 453"/>
              <a:gd name="T42" fmla="*/ 275 w 461"/>
              <a:gd name="T43" fmla="*/ 53 h 453"/>
              <a:gd name="T44" fmla="*/ 407 w 461"/>
              <a:gd name="T45" fmla="*/ 177 h 453"/>
              <a:gd name="T46" fmla="*/ 301 w 461"/>
              <a:gd name="T47" fmla="*/ 302 h 453"/>
              <a:gd name="T48" fmla="*/ 53 w 461"/>
              <a:gd name="T49" fmla="*/ 106 h 453"/>
              <a:gd name="T50" fmla="*/ 53 w 461"/>
              <a:gd name="T51" fmla="*/ 106 h 453"/>
              <a:gd name="T52" fmla="*/ 106 w 461"/>
              <a:gd name="T53" fmla="*/ 53 h 453"/>
              <a:gd name="T54" fmla="*/ 53 w 461"/>
              <a:gd name="T55" fmla="*/ 0 h 453"/>
              <a:gd name="T56" fmla="*/ 0 w 461"/>
              <a:gd name="T57" fmla="*/ 53 h 453"/>
              <a:gd name="T58" fmla="*/ 53 w 461"/>
              <a:gd name="T59" fmla="*/ 106 h 453"/>
              <a:gd name="T60" fmla="*/ 53 w 461"/>
              <a:gd name="T61" fmla="*/ 27 h 453"/>
              <a:gd name="T62" fmla="*/ 53 w 461"/>
              <a:gd name="T63" fmla="*/ 27 h 453"/>
              <a:gd name="T64" fmla="*/ 79 w 461"/>
              <a:gd name="T65" fmla="*/ 53 h 453"/>
              <a:gd name="T66" fmla="*/ 53 w 461"/>
              <a:gd name="T67" fmla="*/ 80 h 453"/>
              <a:gd name="T68" fmla="*/ 26 w 461"/>
              <a:gd name="T69" fmla="*/ 53 h 453"/>
              <a:gd name="T70" fmla="*/ 53 w 461"/>
              <a:gd name="T71" fmla="*/ 27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61" h="453">
                <a:moveTo>
                  <a:pt x="275" y="0"/>
                </a:moveTo>
                <a:lnTo>
                  <a:pt x="275" y="0"/>
                </a:lnTo>
                <a:cubicBezTo>
                  <a:pt x="185" y="0"/>
                  <a:pt x="106" y="71"/>
                  <a:pt x="97" y="159"/>
                </a:cubicBezTo>
                <a:cubicBezTo>
                  <a:pt x="44" y="187"/>
                  <a:pt x="0" y="240"/>
                  <a:pt x="0" y="302"/>
                </a:cubicBezTo>
                <a:cubicBezTo>
                  <a:pt x="0" y="390"/>
                  <a:pt x="71" y="452"/>
                  <a:pt x="150" y="452"/>
                </a:cubicBezTo>
                <a:cubicBezTo>
                  <a:pt x="212" y="452"/>
                  <a:pt x="275" y="417"/>
                  <a:pt x="292" y="355"/>
                </a:cubicBezTo>
                <a:cubicBezTo>
                  <a:pt x="390" y="346"/>
                  <a:pt x="460" y="275"/>
                  <a:pt x="460" y="177"/>
                </a:cubicBezTo>
                <a:cubicBezTo>
                  <a:pt x="460" y="80"/>
                  <a:pt x="381" y="0"/>
                  <a:pt x="275" y="0"/>
                </a:cubicBezTo>
                <a:close/>
                <a:moveTo>
                  <a:pt x="150" y="408"/>
                </a:moveTo>
                <a:lnTo>
                  <a:pt x="150" y="408"/>
                </a:lnTo>
                <a:cubicBezTo>
                  <a:pt x="97" y="408"/>
                  <a:pt x="53" y="355"/>
                  <a:pt x="53" y="302"/>
                </a:cubicBezTo>
                <a:cubicBezTo>
                  <a:pt x="53" y="266"/>
                  <a:pt x="71" y="231"/>
                  <a:pt x="106" y="212"/>
                </a:cubicBezTo>
                <a:cubicBezTo>
                  <a:pt x="115" y="284"/>
                  <a:pt x="168" y="337"/>
                  <a:pt x="239" y="355"/>
                </a:cubicBezTo>
                <a:cubicBezTo>
                  <a:pt x="221" y="381"/>
                  <a:pt x="185" y="408"/>
                  <a:pt x="150" y="408"/>
                </a:cubicBezTo>
                <a:close/>
                <a:moveTo>
                  <a:pt x="150" y="204"/>
                </a:moveTo>
                <a:lnTo>
                  <a:pt x="150" y="204"/>
                </a:lnTo>
                <a:cubicBezTo>
                  <a:pt x="212" y="204"/>
                  <a:pt x="248" y="248"/>
                  <a:pt x="256" y="302"/>
                </a:cubicBezTo>
                <a:cubicBezTo>
                  <a:pt x="203" y="293"/>
                  <a:pt x="168" y="248"/>
                  <a:pt x="150" y="204"/>
                </a:cubicBezTo>
                <a:close/>
                <a:moveTo>
                  <a:pt x="301" y="302"/>
                </a:moveTo>
                <a:lnTo>
                  <a:pt x="301" y="302"/>
                </a:lnTo>
                <a:cubicBezTo>
                  <a:pt x="301" y="222"/>
                  <a:pt x="239" y="151"/>
                  <a:pt x="150" y="151"/>
                </a:cubicBezTo>
                <a:cubicBezTo>
                  <a:pt x="168" y="98"/>
                  <a:pt x="221" y="53"/>
                  <a:pt x="275" y="53"/>
                </a:cubicBezTo>
                <a:cubicBezTo>
                  <a:pt x="345" y="53"/>
                  <a:pt x="407" y="106"/>
                  <a:pt x="407" y="177"/>
                </a:cubicBezTo>
                <a:cubicBezTo>
                  <a:pt x="407" y="240"/>
                  <a:pt x="363" y="293"/>
                  <a:pt x="301" y="302"/>
                </a:cubicBezTo>
                <a:close/>
                <a:moveTo>
                  <a:pt x="53" y="106"/>
                </a:moveTo>
                <a:lnTo>
                  <a:pt x="53" y="106"/>
                </a:lnTo>
                <a:cubicBezTo>
                  <a:pt x="79" y="106"/>
                  <a:pt x="106" y="80"/>
                  <a:pt x="106" y="53"/>
                </a:cubicBezTo>
                <a:cubicBezTo>
                  <a:pt x="106" y="27"/>
                  <a:pt x="79" y="0"/>
                  <a:pt x="53" y="0"/>
                </a:cubicBezTo>
                <a:cubicBezTo>
                  <a:pt x="26" y="0"/>
                  <a:pt x="0" y="27"/>
                  <a:pt x="0" y="53"/>
                </a:cubicBezTo>
                <a:cubicBezTo>
                  <a:pt x="0" y="80"/>
                  <a:pt x="26" y="106"/>
                  <a:pt x="53" y="106"/>
                </a:cubicBezTo>
                <a:close/>
                <a:moveTo>
                  <a:pt x="53" y="27"/>
                </a:moveTo>
                <a:lnTo>
                  <a:pt x="53" y="27"/>
                </a:lnTo>
                <a:cubicBezTo>
                  <a:pt x="71" y="27"/>
                  <a:pt x="79" y="36"/>
                  <a:pt x="79" y="53"/>
                </a:cubicBezTo>
                <a:cubicBezTo>
                  <a:pt x="79" y="71"/>
                  <a:pt x="71" y="80"/>
                  <a:pt x="53" y="80"/>
                </a:cubicBezTo>
                <a:cubicBezTo>
                  <a:pt x="35" y="80"/>
                  <a:pt x="26" y="71"/>
                  <a:pt x="26" y="53"/>
                </a:cubicBezTo>
                <a:cubicBezTo>
                  <a:pt x="26" y="36"/>
                  <a:pt x="35" y="27"/>
                  <a:pt x="53" y="27"/>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6" name="Freeform 45">
            <a:extLst>
              <a:ext uri="{FF2B5EF4-FFF2-40B4-BE49-F238E27FC236}">
                <a16:creationId xmlns:a16="http://schemas.microsoft.com/office/drawing/2014/main" id="{4F6CCD4A-34EB-E546-B8EA-635B28E84315}"/>
              </a:ext>
            </a:extLst>
          </p:cNvPr>
          <p:cNvSpPr>
            <a:spLocks noChangeArrowheads="1"/>
          </p:cNvSpPr>
          <p:nvPr userDrawn="1"/>
        </p:nvSpPr>
        <p:spPr bwMode="auto">
          <a:xfrm>
            <a:off x="2846335" y="694457"/>
            <a:ext cx="255456" cy="252413"/>
          </a:xfrm>
          <a:custGeom>
            <a:avLst/>
            <a:gdLst>
              <a:gd name="T0" fmla="*/ 443 w 470"/>
              <a:gd name="T1" fmla="*/ 143 h 463"/>
              <a:gd name="T2" fmla="*/ 443 w 470"/>
              <a:gd name="T3" fmla="*/ 143 h 463"/>
              <a:gd name="T4" fmla="*/ 239 w 470"/>
              <a:gd name="T5" fmla="*/ 435 h 463"/>
              <a:gd name="T6" fmla="*/ 141 w 470"/>
              <a:gd name="T7" fmla="*/ 391 h 463"/>
              <a:gd name="T8" fmla="*/ 62 w 470"/>
              <a:gd name="T9" fmla="*/ 160 h 463"/>
              <a:gd name="T10" fmla="*/ 18 w 470"/>
              <a:gd name="T11" fmla="*/ 178 h 463"/>
              <a:gd name="T12" fmla="*/ 0 w 470"/>
              <a:gd name="T13" fmla="*/ 151 h 463"/>
              <a:gd name="T14" fmla="*/ 132 w 470"/>
              <a:gd name="T15" fmla="*/ 45 h 463"/>
              <a:gd name="T16" fmla="*/ 203 w 470"/>
              <a:gd name="T17" fmla="*/ 204 h 463"/>
              <a:gd name="T18" fmla="*/ 247 w 470"/>
              <a:gd name="T19" fmla="*/ 293 h 463"/>
              <a:gd name="T20" fmla="*/ 310 w 470"/>
              <a:gd name="T21" fmla="*/ 213 h 463"/>
              <a:gd name="T22" fmla="*/ 256 w 470"/>
              <a:gd name="T23" fmla="*/ 151 h 463"/>
              <a:gd name="T24" fmla="*/ 443 w 470"/>
              <a:gd name="T25" fmla="*/ 143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0" h="463">
                <a:moveTo>
                  <a:pt x="443" y="143"/>
                </a:moveTo>
                <a:lnTo>
                  <a:pt x="443" y="143"/>
                </a:lnTo>
                <a:cubicBezTo>
                  <a:pt x="416" y="284"/>
                  <a:pt x="275" y="408"/>
                  <a:pt x="239" y="435"/>
                </a:cubicBezTo>
                <a:cubicBezTo>
                  <a:pt x="194" y="462"/>
                  <a:pt x="159" y="417"/>
                  <a:pt x="141" y="391"/>
                </a:cubicBezTo>
                <a:cubicBezTo>
                  <a:pt x="124" y="355"/>
                  <a:pt x="79" y="178"/>
                  <a:pt x="62" y="160"/>
                </a:cubicBezTo>
                <a:cubicBezTo>
                  <a:pt x="53" y="151"/>
                  <a:pt x="18" y="178"/>
                  <a:pt x="18" y="178"/>
                </a:cubicBezTo>
                <a:cubicBezTo>
                  <a:pt x="0" y="151"/>
                  <a:pt x="0" y="151"/>
                  <a:pt x="0" y="151"/>
                </a:cubicBezTo>
                <a:cubicBezTo>
                  <a:pt x="0" y="151"/>
                  <a:pt x="71" y="63"/>
                  <a:pt x="132" y="45"/>
                </a:cubicBezTo>
                <a:cubicBezTo>
                  <a:pt x="194" y="36"/>
                  <a:pt x="194" y="143"/>
                  <a:pt x="203" y="204"/>
                </a:cubicBezTo>
                <a:cubicBezTo>
                  <a:pt x="222" y="266"/>
                  <a:pt x="230" y="293"/>
                  <a:pt x="247" y="293"/>
                </a:cubicBezTo>
                <a:cubicBezTo>
                  <a:pt x="256" y="293"/>
                  <a:pt x="283" y="266"/>
                  <a:pt x="310" y="213"/>
                </a:cubicBezTo>
                <a:cubicBezTo>
                  <a:pt x="328" y="160"/>
                  <a:pt x="301" y="125"/>
                  <a:pt x="256" y="151"/>
                </a:cubicBezTo>
                <a:cubicBezTo>
                  <a:pt x="275" y="27"/>
                  <a:pt x="469" y="0"/>
                  <a:pt x="443" y="143"/>
                </a:cubicBezTo>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8" name="Freeform 46">
            <a:extLst>
              <a:ext uri="{FF2B5EF4-FFF2-40B4-BE49-F238E27FC236}">
                <a16:creationId xmlns:a16="http://schemas.microsoft.com/office/drawing/2014/main" id="{CBDF21A7-EDF2-2C40-839F-9E312DB7BFFC}"/>
              </a:ext>
            </a:extLst>
          </p:cNvPr>
          <p:cNvSpPr>
            <a:spLocks noChangeArrowheads="1"/>
          </p:cNvSpPr>
          <p:nvPr userDrawn="1"/>
        </p:nvSpPr>
        <p:spPr bwMode="auto">
          <a:xfrm>
            <a:off x="1771516" y="773633"/>
            <a:ext cx="241164" cy="109538"/>
          </a:xfrm>
          <a:custGeom>
            <a:avLst/>
            <a:gdLst>
              <a:gd name="T0" fmla="*/ 98 w 444"/>
              <a:gd name="T1" fmla="*/ 204 h 205"/>
              <a:gd name="T2" fmla="*/ 98 w 444"/>
              <a:gd name="T3" fmla="*/ 204 h 205"/>
              <a:gd name="T4" fmla="*/ 0 w 444"/>
              <a:gd name="T5" fmla="*/ 97 h 205"/>
              <a:gd name="T6" fmla="*/ 98 w 444"/>
              <a:gd name="T7" fmla="*/ 0 h 205"/>
              <a:gd name="T8" fmla="*/ 195 w 444"/>
              <a:gd name="T9" fmla="*/ 97 h 205"/>
              <a:gd name="T10" fmla="*/ 98 w 444"/>
              <a:gd name="T11" fmla="*/ 204 h 205"/>
              <a:gd name="T12" fmla="*/ 345 w 444"/>
              <a:gd name="T13" fmla="*/ 204 h 205"/>
              <a:gd name="T14" fmla="*/ 345 w 444"/>
              <a:gd name="T15" fmla="*/ 204 h 205"/>
              <a:gd name="T16" fmla="*/ 248 w 444"/>
              <a:gd name="T17" fmla="*/ 97 h 205"/>
              <a:gd name="T18" fmla="*/ 345 w 444"/>
              <a:gd name="T19" fmla="*/ 0 h 205"/>
              <a:gd name="T20" fmla="*/ 443 w 444"/>
              <a:gd name="T21" fmla="*/ 97 h 205"/>
              <a:gd name="T22" fmla="*/ 345 w 444"/>
              <a:gd name="T23" fmla="*/ 20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4" h="205">
                <a:moveTo>
                  <a:pt x="98" y="204"/>
                </a:moveTo>
                <a:lnTo>
                  <a:pt x="98" y="204"/>
                </a:lnTo>
                <a:cubicBezTo>
                  <a:pt x="45" y="204"/>
                  <a:pt x="0" y="159"/>
                  <a:pt x="0" y="97"/>
                </a:cubicBezTo>
                <a:cubicBezTo>
                  <a:pt x="0" y="44"/>
                  <a:pt x="45" y="0"/>
                  <a:pt x="98" y="0"/>
                </a:cubicBezTo>
                <a:cubicBezTo>
                  <a:pt x="151" y="0"/>
                  <a:pt x="195" y="44"/>
                  <a:pt x="195" y="97"/>
                </a:cubicBezTo>
                <a:cubicBezTo>
                  <a:pt x="195" y="159"/>
                  <a:pt x="151" y="204"/>
                  <a:pt x="98" y="204"/>
                </a:cubicBezTo>
                <a:close/>
                <a:moveTo>
                  <a:pt x="345" y="204"/>
                </a:moveTo>
                <a:lnTo>
                  <a:pt x="345" y="204"/>
                </a:lnTo>
                <a:cubicBezTo>
                  <a:pt x="292" y="204"/>
                  <a:pt x="248" y="159"/>
                  <a:pt x="248" y="97"/>
                </a:cubicBezTo>
                <a:cubicBezTo>
                  <a:pt x="248" y="44"/>
                  <a:pt x="292" y="0"/>
                  <a:pt x="345" y="0"/>
                </a:cubicBezTo>
                <a:cubicBezTo>
                  <a:pt x="399" y="0"/>
                  <a:pt x="443" y="44"/>
                  <a:pt x="443" y="97"/>
                </a:cubicBezTo>
                <a:cubicBezTo>
                  <a:pt x="443" y="159"/>
                  <a:pt x="399" y="204"/>
                  <a:pt x="345" y="204"/>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9" name="Freeform 47">
            <a:extLst>
              <a:ext uri="{FF2B5EF4-FFF2-40B4-BE49-F238E27FC236}">
                <a16:creationId xmlns:a16="http://schemas.microsoft.com/office/drawing/2014/main" id="{140577B9-EDF3-0848-AEFB-E5F8E46AEB68}"/>
              </a:ext>
            </a:extLst>
          </p:cNvPr>
          <p:cNvSpPr>
            <a:spLocks noChangeArrowheads="1"/>
          </p:cNvSpPr>
          <p:nvPr userDrawn="1"/>
        </p:nvSpPr>
        <p:spPr bwMode="auto">
          <a:xfrm>
            <a:off x="1771516" y="1246907"/>
            <a:ext cx="52401" cy="236339"/>
          </a:xfrm>
          <a:custGeom>
            <a:avLst/>
            <a:gdLst>
              <a:gd name="T0" fmla="*/ 98 w 99"/>
              <a:gd name="T1" fmla="*/ 44 h 435"/>
              <a:gd name="T2" fmla="*/ 98 w 99"/>
              <a:gd name="T3" fmla="*/ 44 h 435"/>
              <a:gd name="T4" fmla="*/ 45 w 99"/>
              <a:gd name="T5" fmla="*/ 88 h 435"/>
              <a:gd name="T6" fmla="*/ 0 w 99"/>
              <a:gd name="T7" fmla="*/ 44 h 435"/>
              <a:gd name="T8" fmla="*/ 45 w 99"/>
              <a:gd name="T9" fmla="*/ 0 h 435"/>
              <a:gd name="T10" fmla="*/ 98 w 99"/>
              <a:gd name="T11" fmla="*/ 44 h 435"/>
              <a:gd name="T12" fmla="*/ 0 w 99"/>
              <a:gd name="T13" fmla="*/ 434 h 435"/>
              <a:gd name="T14" fmla="*/ 0 w 99"/>
              <a:gd name="T15" fmla="*/ 434 h 435"/>
              <a:gd name="T16" fmla="*/ 0 w 99"/>
              <a:gd name="T17" fmla="*/ 132 h 435"/>
              <a:gd name="T18" fmla="*/ 98 w 99"/>
              <a:gd name="T19" fmla="*/ 132 h 435"/>
              <a:gd name="T20" fmla="*/ 98 w 99"/>
              <a:gd name="T21" fmla="*/ 434 h 435"/>
              <a:gd name="T22" fmla="*/ 0 w 99"/>
              <a:gd name="T23" fmla="*/ 434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435">
                <a:moveTo>
                  <a:pt x="98" y="44"/>
                </a:moveTo>
                <a:lnTo>
                  <a:pt x="98" y="44"/>
                </a:lnTo>
                <a:cubicBezTo>
                  <a:pt x="98" y="71"/>
                  <a:pt x="80" y="88"/>
                  <a:pt x="45" y="88"/>
                </a:cubicBezTo>
                <a:cubicBezTo>
                  <a:pt x="17" y="88"/>
                  <a:pt x="0" y="71"/>
                  <a:pt x="0" y="44"/>
                </a:cubicBezTo>
                <a:cubicBezTo>
                  <a:pt x="0" y="18"/>
                  <a:pt x="17" y="0"/>
                  <a:pt x="45" y="0"/>
                </a:cubicBezTo>
                <a:cubicBezTo>
                  <a:pt x="80" y="0"/>
                  <a:pt x="98" y="18"/>
                  <a:pt x="98" y="44"/>
                </a:cubicBezTo>
                <a:close/>
                <a:moveTo>
                  <a:pt x="0" y="434"/>
                </a:moveTo>
                <a:lnTo>
                  <a:pt x="0" y="434"/>
                </a:lnTo>
                <a:cubicBezTo>
                  <a:pt x="0" y="132"/>
                  <a:pt x="0" y="132"/>
                  <a:pt x="0" y="132"/>
                </a:cubicBezTo>
                <a:cubicBezTo>
                  <a:pt x="98" y="132"/>
                  <a:pt x="98" y="132"/>
                  <a:pt x="98" y="132"/>
                </a:cubicBezTo>
                <a:cubicBezTo>
                  <a:pt x="98" y="434"/>
                  <a:pt x="98" y="434"/>
                  <a:pt x="98" y="434"/>
                </a:cubicBezTo>
                <a:lnTo>
                  <a:pt x="0" y="434"/>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0" name="Freeform 48">
            <a:extLst>
              <a:ext uri="{FF2B5EF4-FFF2-40B4-BE49-F238E27FC236}">
                <a16:creationId xmlns:a16="http://schemas.microsoft.com/office/drawing/2014/main" id="{74F33B9E-C0C3-DC45-A85C-2AF8DB41F2C7}"/>
              </a:ext>
            </a:extLst>
          </p:cNvPr>
          <p:cNvSpPr>
            <a:spLocks noChangeArrowheads="1"/>
          </p:cNvSpPr>
          <p:nvPr userDrawn="1"/>
        </p:nvSpPr>
        <p:spPr bwMode="auto">
          <a:xfrm>
            <a:off x="1852500" y="1316559"/>
            <a:ext cx="157203" cy="169664"/>
          </a:xfrm>
          <a:custGeom>
            <a:avLst/>
            <a:gdLst>
              <a:gd name="T0" fmla="*/ 0 w 293"/>
              <a:gd name="T1" fmla="*/ 106 h 311"/>
              <a:gd name="T2" fmla="*/ 0 w 293"/>
              <a:gd name="T3" fmla="*/ 106 h 311"/>
              <a:gd name="T4" fmla="*/ 0 w 293"/>
              <a:gd name="T5" fmla="*/ 8 h 311"/>
              <a:gd name="T6" fmla="*/ 79 w 293"/>
              <a:gd name="T7" fmla="*/ 8 h 311"/>
              <a:gd name="T8" fmla="*/ 88 w 293"/>
              <a:gd name="T9" fmla="*/ 44 h 311"/>
              <a:gd name="T10" fmla="*/ 88 w 293"/>
              <a:gd name="T11" fmla="*/ 44 h 311"/>
              <a:gd name="T12" fmla="*/ 186 w 293"/>
              <a:gd name="T13" fmla="*/ 0 h 311"/>
              <a:gd name="T14" fmla="*/ 292 w 293"/>
              <a:gd name="T15" fmla="*/ 132 h 311"/>
              <a:gd name="T16" fmla="*/ 292 w 293"/>
              <a:gd name="T17" fmla="*/ 310 h 311"/>
              <a:gd name="T18" fmla="*/ 194 w 293"/>
              <a:gd name="T19" fmla="*/ 310 h 311"/>
              <a:gd name="T20" fmla="*/ 194 w 293"/>
              <a:gd name="T21" fmla="*/ 141 h 311"/>
              <a:gd name="T22" fmla="*/ 150 w 293"/>
              <a:gd name="T23" fmla="*/ 79 h 311"/>
              <a:gd name="T24" fmla="*/ 97 w 293"/>
              <a:gd name="T25" fmla="*/ 115 h 311"/>
              <a:gd name="T26" fmla="*/ 97 w 293"/>
              <a:gd name="T27" fmla="*/ 132 h 311"/>
              <a:gd name="T28" fmla="*/ 97 w 293"/>
              <a:gd name="T29" fmla="*/ 310 h 311"/>
              <a:gd name="T30" fmla="*/ 0 w 293"/>
              <a:gd name="T31" fmla="*/ 310 h 311"/>
              <a:gd name="T32" fmla="*/ 0 w 293"/>
              <a:gd name="T33" fmla="*/ 10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3" h="311">
                <a:moveTo>
                  <a:pt x="0" y="106"/>
                </a:moveTo>
                <a:lnTo>
                  <a:pt x="0" y="106"/>
                </a:lnTo>
                <a:cubicBezTo>
                  <a:pt x="0" y="62"/>
                  <a:pt x="0" y="35"/>
                  <a:pt x="0" y="8"/>
                </a:cubicBezTo>
                <a:cubicBezTo>
                  <a:pt x="79" y="8"/>
                  <a:pt x="79" y="8"/>
                  <a:pt x="79" y="8"/>
                </a:cubicBezTo>
                <a:cubicBezTo>
                  <a:pt x="88" y="44"/>
                  <a:pt x="88" y="44"/>
                  <a:pt x="88" y="44"/>
                </a:cubicBezTo>
                <a:lnTo>
                  <a:pt x="88" y="44"/>
                </a:lnTo>
                <a:cubicBezTo>
                  <a:pt x="97" y="26"/>
                  <a:pt x="132" y="0"/>
                  <a:pt x="186" y="0"/>
                </a:cubicBezTo>
                <a:cubicBezTo>
                  <a:pt x="248" y="0"/>
                  <a:pt x="292" y="44"/>
                  <a:pt x="292" y="132"/>
                </a:cubicBezTo>
                <a:cubicBezTo>
                  <a:pt x="292" y="310"/>
                  <a:pt x="292" y="310"/>
                  <a:pt x="292" y="310"/>
                </a:cubicBezTo>
                <a:cubicBezTo>
                  <a:pt x="194" y="310"/>
                  <a:pt x="194" y="310"/>
                  <a:pt x="194" y="310"/>
                </a:cubicBezTo>
                <a:cubicBezTo>
                  <a:pt x="194" y="141"/>
                  <a:pt x="194" y="141"/>
                  <a:pt x="194" y="141"/>
                </a:cubicBezTo>
                <a:cubicBezTo>
                  <a:pt x="194" y="106"/>
                  <a:pt x="186" y="79"/>
                  <a:pt x="150" y="79"/>
                </a:cubicBezTo>
                <a:cubicBezTo>
                  <a:pt x="123" y="79"/>
                  <a:pt x="106" y="97"/>
                  <a:pt x="97" y="115"/>
                </a:cubicBezTo>
                <a:cubicBezTo>
                  <a:pt x="97" y="115"/>
                  <a:pt x="97" y="124"/>
                  <a:pt x="97" y="132"/>
                </a:cubicBezTo>
                <a:cubicBezTo>
                  <a:pt x="97" y="310"/>
                  <a:pt x="97" y="310"/>
                  <a:pt x="97" y="310"/>
                </a:cubicBezTo>
                <a:cubicBezTo>
                  <a:pt x="0" y="310"/>
                  <a:pt x="0" y="310"/>
                  <a:pt x="0" y="310"/>
                </a:cubicBezTo>
                <a:lnTo>
                  <a:pt x="0" y="106"/>
                </a:lnTo>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1" name="Freeform 49">
            <a:extLst>
              <a:ext uri="{FF2B5EF4-FFF2-40B4-BE49-F238E27FC236}">
                <a16:creationId xmlns:a16="http://schemas.microsoft.com/office/drawing/2014/main" id="{1B779CC7-E8B1-824F-A2AC-6F8CDE73A5F8}"/>
              </a:ext>
            </a:extLst>
          </p:cNvPr>
          <p:cNvSpPr>
            <a:spLocks noChangeArrowheads="1"/>
          </p:cNvSpPr>
          <p:nvPr userDrawn="1"/>
        </p:nvSpPr>
        <p:spPr bwMode="auto">
          <a:xfrm>
            <a:off x="2298505" y="1237382"/>
            <a:ext cx="260815" cy="255389"/>
          </a:xfrm>
          <a:custGeom>
            <a:avLst/>
            <a:gdLst>
              <a:gd name="T0" fmla="*/ 239 w 479"/>
              <a:gd name="T1" fmla="*/ 0 h 471"/>
              <a:gd name="T2" fmla="*/ 239 w 479"/>
              <a:gd name="T3" fmla="*/ 0 h 471"/>
              <a:gd name="T4" fmla="*/ 0 w 479"/>
              <a:gd name="T5" fmla="*/ 231 h 471"/>
              <a:gd name="T6" fmla="*/ 239 w 479"/>
              <a:gd name="T7" fmla="*/ 470 h 471"/>
              <a:gd name="T8" fmla="*/ 478 w 479"/>
              <a:gd name="T9" fmla="*/ 231 h 471"/>
              <a:gd name="T10" fmla="*/ 239 w 479"/>
              <a:gd name="T11" fmla="*/ 0 h 471"/>
              <a:gd name="T12" fmla="*/ 177 w 479"/>
              <a:gd name="T13" fmla="*/ 338 h 471"/>
              <a:gd name="T14" fmla="*/ 177 w 479"/>
              <a:gd name="T15" fmla="*/ 338 h 471"/>
              <a:gd name="T16" fmla="*/ 133 w 479"/>
              <a:gd name="T17" fmla="*/ 338 h 471"/>
              <a:gd name="T18" fmla="*/ 133 w 479"/>
              <a:gd name="T19" fmla="*/ 178 h 471"/>
              <a:gd name="T20" fmla="*/ 177 w 479"/>
              <a:gd name="T21" fmla="*/ 178 h 471"/>
              <a:gd name="T22" fmla="*/ 177 w 479"/>
              <a:gd name="T23" fmla="*/ 338 h 471"/>
              <a:gd name="T24" fmla="*/ 159 w 479"/>
              <a:gd name="T25" fmla="*/ 160 h 471"/>
              <a:gd name="T26" fmla="*/ 159 w 479"/>
              <a:gd name="T27" fmla="*/ 160 h 471"/>
              <a:gd name="T28" fmla="*/ 133 w 479"/>
              <a:gd name="T29" fmla="*/ 134 h 471"/>
              <a:gd name="T30" fmla="*/ 159 w 479"/>
              <a:gd name="T31" fmla="*/ 107 h 471"/>
              <a:gd name="T32" fmla="*/ 186 w 479"/>
              <a:gd name="T33" fmla="*/ 134 h 471"/>
              <a:gd name="T34" fmla="*/ 159 w 479"/>
              <a:gd name="T35" fmla="*/ 160 h 471"/>
              <a:gd name="T36" fmla="*/ 354 w 479"/>
              <a:gd name="T37" fmla="*/ 338 h 471"/>
              <a:gd name="T38" fmla="*/ 354 w 479"/>
              <a:gd name="T39" fmla="*/ 338 h 471"/>
              <a:gd name="T40" fmla="*/ 310 w 479"/>
              <a:gd name="T41" fmla="*/ 338 h 471"/>
              <a:gd name="T42" fmla="*/ 310 w 479"/>
              <a:gd name="T43" fmla="*/ 249 h 471"/>
              <a:gd name="T44" fmla="*/ 284 w 479"/>
              <a:gd name="T45" fmla="*/ 213 h 471"/>
              <a:gd name="T46" fmla="*/ 256 w 479"/>
              <a:gd name="T47" fmla="*/ 231 h 471"/>
              <a:gd name="T48" fmla="*/ 256 w 479"/>
              <a:gd name="T49" fmla="*/ 240 h 471"/>
              <a:gd name="T50" fmla="*/ 256 w 479"/>
              <a:gd name="T51" fmla="*/ 338 h 471"/>
              <a:gd name="T52" fmla="*/ 212 w 479"/>
              <a:gd name="T53" fmla="*/ 338 h 471"/>
              <a:gd name="T54" fmla="*/ 212 w 479"/>
              <a:gd name="T55" fmla="*/ 231 h 471"/>
              <a:gd name="T56" fmla="*/ 203 w 479"/>
              <a:gd name="T57" fmla="*/ 178 h 471"/>
              <a:gd name="T58" fmla="*/ 247 w 479"/>
              <a:gd name="T59" fmla="*/ 178 h 471"/>
              <a:gd name="T60" fmla="*/ 247 w 479"/>
              <a:gd name="T61" fmla="*/ 196 h 471"/>
              <a:gd name="T62" fmla="*/ 256 w 479"/>
              <a:gd name="T63" fmla="*/ 196 h 471"/>
              <a:gd name="T64" fmla="*/ 300 w 479"/>
              <a:gd name="T65" fmla="*/ 178 h 471"/>
              <a:gd name="T66" fmla="*/ 354 w 479"/>
              <a:gd name="T67" fmla="*/ 240 h 471"/>
              <a:gd name="T68" fmla="*/ 354 w 479"/>
              <a:gd name="T69" fmla="*/ 338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9" h="471">
                <a:moveTo>
                  <a:pt x="239" y="0"/>
                </a:moveTo>
                <a:lnTo>
                  <a:pt x="239" y="0"/>
                </a:lnTo>
                <a:cubicBezTo>
                  <a:pt x="106" y="0"/>
                  <a:pt x="0" y="107"/>
                  <a:pt x="0" y="231"/>
                </a:cubicBezTo>
                <a:cubicBezTo>
                  <a:pt x="0" y="364"/>
                  <a:pt x="106" y="470"/>
                  <a:pt x="239" y="470"/>
                </a:cubicBezTo>
                <a:cubicBezTo>
                  <a:pt x="372" y="470"/>
                  <a:pt x="478" y="364"/>
                  <a:pt x="478" y="231"/>
                </a:cubicBezTo>
                <a:cubicBezTo>
                  <a:pt x="478" y="107"/>
                  <a:pt x="372" y="0"/>
                  <a:pt x="239" y="0"/>
                </a:cubicBezTo>
                <a:close/>
                <a:moveTo>
                  <a:pt x="177" y="338"/>
                </a:moveTo>
                <a:lnTo>
                  <a:pt x="177" y="338"/>
                </a:lnTo>
                <a:cubicBezTo>
                  <a:pt x="133" y="338"/>
                  <a:pt x="133" y="338"/>
                  <a:pt x="133" y="338"/>
                </a:cubicBezTo>
                <a:cubicBezTo>
                  <a:pt x="133" y="178"/>
                  <a:pt x="133" y="178"/>
                  <a:pt x="133" y="178"/>
                </a:cubicBezTo>
                <a:cubicBezTo>
                  <a:pt x="177" y="178"/>
                  <a:pt x="177" y="178"/>
                  <a:pt x="177" y="178"/>
                </a:cubicBezTo>
                <a:lnTo>
                  <a:pt x="177" y="338"/>
                </a:lnTo>
                <a:close/>
                <a:moveTo>
                  <a:pt x="159" y="160"/>
                </a:moveTo>
                <a:lnTo>
                  <a:pt x="159" y="160"/>
                </a:lnTo>
                <a:cubicBezTo>
                  <a:pt x="141" y="160"/>
                  <a:pt x="133" y="151"/>
                  <a:pt x="133" y="134"/>
                </a:cubicBezTo>
                <a:cubicBezTo>
                  <a:pt x="133" y="125"/>
                  <a:pt x="141" y="107"/>
                  <a:pt x="159" y="107"/>
                </a:cubicBezTo>
                <a:cubicBezTo>
                  <a:pt x="168" y="107"/>
                  <a:pt x="177" y="125"/>
                  <a:pt x="186" y="134"/>
                </a:cubicBezTo>
                <a:cubicBezTo>
                  <a:pt x="186" y="151"/>
                  <a:pt x="168" y="160"/>
                  <a:pt x="159" y="160"/>
                </a:cubicBezTo>
                <a:close/>
                <a:moveTo>
                  <a:pt x="354" y="338"/>
                </a:moveTo>
                <a:lnTo>
                  <a:pt x="354" y="338"/>
                </a:lnTo>
                <a:cubicBezTo>
                  <a:pt x="310" y="338"/>
                  <a:pt x="310" y="338"/>
                  <a:pt x="310" y="338"/>
                </a:cubicBezTo>
                <a:cubicBezTo>
                  <a:pt x="310" y="249"/>
                  <a:pt x="310" y="249"/>
                  <a:pt x="310" y="249"/>
                </a:cubicBezTo>
                <a:cubicBezTo>
                  <a:pt x="310" y="231"/>
                  <a:pt x="300" y="213"/>
                  <a:pt x="284" y="213"/>
                </a:cubicBezTo>
                <a:cubicBezTo>
                  <a:pt x="275" y="213"/>
                  <a:pt x="265" y="222"/>
                  <a:pt x="256" y="231"/>
                </a:cubicBezTo>
                <a:lnTo>
                  <a:pt x="256" y="240"/>
                </a:lnTo>
                <a:cubicBezTo>
                  <a:pt x="256" y="338"/>
                  <a:pt x="256" y="338"/>
                  <a:pt x="256" y="338"/>
                </a:cubicBezTo>
                <a:cubicBezTo>
                  <a:pt x="212" y="338"/>
                  <a:pt x="212" y="338"/>
                  <a:pt x="212" y="338"/>
                </a:cubicBezTo>
                <a:cubicBezTo>
                  <a:pt x="212" y="231"/>
                  <a:pt x="212" y="231"/>
                  <a:pt x="212" y="231"/>
                </a:cubicBezTo>
                <a:cubicBezTo>
                  <a:pt x="212" y="205"/>
                  <a:pt x="212" y="196"/>
                  <a:pt x="203" y="178"/>
                </a:cubicBezTo>
                <a:cubicBezTo>
                  <a:pt x="247" y="178"/>
                  <a:pt x="247" y="178"/>
                  <a:pt x="247" y="178"/>
                </a:cubicBezTo>
                <a:cubicBezTo>
                  <a:pt x="247" y="196"/>
                  <a:pt x="247" y="196"/>
                  <a:pt x="247" y="196"/>
                </a:cubicBezTo>
                <a:cubicBezTo>
                  <a:pt x="256" y="196"/>
                  <a:pt x="256" y="196"/>
                  <a:pt x="256" y="196"/>
                </a:cubicBezTo>
                <a:cubicBezTo>
                  <a:pt x="256" y="187"/>
                  <a:pt x="275" y="178"/>
                  <a:pt x="300" y="178"/>
                </a:cubicBezTo>
                <a:cubicBezTo>
                  <a:pt x="337" y="178"/>
                  <a:pt x="354" y="196"/>
                  <a:pt x="354" y="240"/>
                </a:cubicBezTo>
                <a:lnTo>
                  <a:pt x="354" y="338"/>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2" name="Freeform 50">
            <a:extLst>
              <a:ext uri="{FF2B5EF4-FFF2-40B4-BE49-F238E27FC236}">
                <a16:creationId xmlns:a16="http://schemas.microsoft.com/office/drawing/2014/main" id="{077B53E2-DB16-3F48-A6D0-80C6FD463C9F}"/>
              </a:ext>
            </a:extLst>
          </p:cNvPr>
          <p:cNvSpPr>
            <a:spLocks noChangeArrowheads="1"/>
          </p:cNvSpPr>
          <p:nvPr userDrawn="1"/>
        </p:nvSpPr>
        <p:spPr bwMode="auto">
          <a:xfrm>
            <a:off x="1223686" y="1780307"/>
            <a:ext cx="260815" cy="245864"/>
          </a:xfrm>
          <a:custGeom>
            <a:avLst/>
            <a:gdLst>
              <a:gd name="T0" fmla="*/ 142 w 480"/>
              <a:gd name="T1" fmla="*/ 0 h 453"/>
              <a:gd name="T2" fmla="*/ 142 w 480"/>
              <a:gd name="T3" fmla="*/ 0 h 453"/>
              <a:gd name="T4" fmla="*/ 0 w 480"/>
              <a:gd name="T5" fmla="*/ 89 h 453"/>
              <a:gd name="T6" fmla="*/ 98 w 480"/>
              <a:gd name="T7" fmla="*/ 168 h 453"/>
              <a:gd name="T8" fmla="*/ 239 w 480"/>
              <a:gd name="T9" fmla="*/ 80 h 453"/>
              <a:gd name="T10" fmla="*/ 142 w 480"/>
              <a:gd name="T11" fmla="*/ 0 h 453"/>
              <a:gd name="T12" fmla="*/ 327 w 480"/>
              <a:gd name="T13" fmla="*/ 372 h 453"/>
              <a:gd name="T14" fmla="*/ 327 w 480"/>
              <a:gd name="T15" fmla="*/ 372 h 453"/>
              <a:gd name="T16" fmla="*/ 319 w 480"/>
              <a:gd name="T17" fmla="*/ 372 h 453"/>
              <a:gd name="T18" fmla="*/ 239 w 480"/>
              <a:gd name="T19" fmla="*/ 310 h 453"/>
              <a:gd name="T20" fmla="*/ 159 w 480"/>
              <a:gd name="T21" fmla="*/ 372 h 453"/>
              <a:gd name="T22" fmla="*/ 151 w 480"/>
              <a:gd name="T23" fmla="*/ 372 h 453"/>
              <a:gd name="T24" fmla="*/ 151 w 480"/>
              <a:gd name="T25" fmla="*/ 372 h 453"/>
              <a:gd name="T26" fmla="*/ 88 w 480"/>
              <a:gd name="T27" fmla="*/ 337 h 453"/>
              <a:gd name="T28" fmla="*/ 88 w 480"/>
              <a:gd name="T29" fmla="*/ 355 h 453"/>
              <a:gd name="T30" fmla="*/ 239 w 480"/>
              <a:gd name="T31" fmla="*/ 452 h 453"/>
              <a:gd name="T32" fmla="*/ 389 w 480"/>
              <a:gd name="T33" fmla="*/ 355 h 453"/>
              <a:gd name="T34" fmla="*/ 389 w 480"/>
              <a:gd name="T35" fmla="*/ 337 h 453"/>
              <a:gd name="T36" fmla="*/ 327 w 480"/>
              <a:gd name="T37" fmla="*/ 372 h 453"/>
              <a:gd name="T38" fmla="*/ 479 w 480"/>
              <a:gd name="T39" fmla="*/ 89 h 453"/>
              <a:gd name="T40" fmla="*/ 479 w 480"/>
              <a:gd name="T41" fmla="*/ 89 h 453"/>
              <a:gd name="T42" fmla="*/ 336 w 480"/>
              <a:gd name="T43" fmla="*/ 0 h 453"/>
              <a:gd name="T44" fmla="*/ 239 w 480"/>
              <a:gd name="T45" fmla="*/ 80 h 453"/>
              <a:gd name="T46" fmla="*/ 380 w 480"/>
              <a:gd name="T47" fmla="*/ 168 h 453"/>
              <a:gd name="T48" fmla="*/ 479 w 480"/>
              <a:gd name="T49" fmla="*/ 89 h 453"/>
              <a:gd name="T50" fmla="*/ 239 w 480"/>
              <a:gd name="T51" fmla="*/ 257 h 453"/>
              <a:gd name="T52" fmla="*/ 239 w 480"/>
              <a:gd name="T53" fmla="*/ 257 h 453"/>
              <a:gd name="T54" fmla="*/ 327 w 480"/>
              <a:gd name="T55" fmla="*/ 328 h 453"/>
              <a:gd name="T56" fmla="*/ 470 w 480"/>
              <a:gd name="T57" fmla="*/ 240 h 453"/>
              <a:gd name="T58" fmla="*/ 380 w 480"/>
              <a:gd name="T59" fmla="*/ 168 h 453"/>
              <a:gd name="T60" fmla="*/ 239 w 480"/>
              <a:gd name="T61" fmla="*/ 257 h 453"/>
              <a:gd name="T62" fmla="*/ 151 w 480"/>
              <a:gd name="T63" fmla="*/ 328 h 453"/>
              <a:gd name="T64" fmla="*/ 151 w 480"/>
              <a:gd name="T65" fmla="*/ 328 h 453"/>
              <a:gd name="T66" fmla="*/ 239 w 480"/>
              <a:gd name="T67" fmla="*/ 257 h 453"/>
              <a:gd name="T68" fmla="*/ 98 w 480"/>
              <a:gd name="T69" fmla="*/ 168 h 453"/>
              <a:gd name="T70" fmla="*/ 8 w 480"/>
              <a:gd name="T71" fmla="*/ 240 h 453"/>
              <a:gd name="T72" fmla="*/ 151 w 480"/>
              <a:gd name="T73" fmla="*/ 328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80" h="453">
                <a:moveTo>
                  <a:pt x="142" y="0"/>
                </a:moveTo>
                <a:lnTo>
                  <a:pt x="142" y="0"/>
                </a:lnTo>
                <a:cubicBezTo>
                  <a:pt x="0" y="89"/>
                  <a:pt x="0" y="89"/>
                  <a:pt x="0" y="89"/>
                </a:cubicBezTo>
                <a:cubicBezTo>
                  <a:pt x="98" y="168"/>
                  <a:pt x="98" y="168"/>
                  <a:pt x="98" y="168"/>
                </a:cubicBezTo>
                <a:cubicBezTo>
                  <a:pt x="239" y="80"/>
                  <a:pt x="239" y="80"/>
                  <a:pt x="239" y="80"/>
                </a:cubicBezTo>
                <a:lnTo>
                  <a:pt x="142" y="0"/>
                </a:lnTo>
                <a:close/>
                <a:moveTo>
                  <a:pt x="327" y="372"/>
                </a:moveTo>
                <a:lnTo>
                  <a:pt x="327" y="372"/>
                </a:lnTo>
                <a:cubicBezTo>
                  <a:pt x="319" y="372"/>
                  <a:pt x="319" y="372"/>
                  <a:pt x="319" y="372"/>
                </a:cubicBezTo>
                <a:cubicBezTo>
                  <a:pt x="239" y="310"/>
                  <a:pt x="239" y="310"/>
                  <a:pt x="239" y="310"/>
                </a:cubicBezTo>
                <a:cubicBezTo>
                  <a:pt x="159" y="372"/>
                  <a:pt x="159" y="372"/>
                  <a:pt x="159" y="372"/>
                </a:cubicBezTo>
                <a:cubicBezTo>
                  <a:pt x="159" y="372"/>
                  <a:pt x="159" y="372"/>
                  <a:pt x="151" y="372"/>
                </a:cubicBezTo>
                <a:lnTo>
                  <a:pt x="151" y="372"/>
                </a:lnTo>
                <a:cubicBezTo>
                  <a:pt x="88" y="337"/>
                  <a:pt x="88" y="337"/>
                  <a:pt x="88" y="337"/>
                </a:cubicBezTo>
                <a:cubicBezTo>
                  <a:pt x="88" y="355"/>
                  <a:pt x="88" y="355"/>
                  <a:pt x="88" y="355"/>
                </a:cubicBezTo>
                <a:cubicBezTo>
                  <a:pt x="239" y="452"/>
                  <a:pt x="239" y="452"/>
                  <a:pt x="239" y="452"/>
                </a:cubicBezTo>
                <a:cubicBezTo>
                  <a:pt x="389" y="355"/>
                  <a:pt x="389" y="355"/>
                  <a:pt x="389" y="355"/>
                </a:cubicBezTo>
                <a:cubicBezTo>
                  <a:pt x="389" y="337"/>
                  <a:pt x="389" y="337"/>
                  <a:pt x="389" y="337"/>
                </a:cubicBezTo>
                <a:cubicBezTo>
                  <a:pt x="327" y="372"/>
                  <a:pt x="327" y="372"/>
                  <a:pt x="327" y="372"/>
                </a:cubicBezTo>
                <a:close/>
                <a:moveTo>
                  <a:pt x="479" y="89"/>
                </a:moveTo>
                <a:lnTo>
                  <a:pt x="479" y="89"/>
                </a:lnTo>
                <a:cubicBezTo>
                  <a:pt x="336" y="0"/>
                  <a:pt x="336" y="0"/>
                  <a:pt x="336" y="0"/>
                </a:cubicBezTo>
                <a:cubicBezTo>
                  <a:pt x="239" y="80"/>
                  <a:pt x="239" y="80"/>
                  <a:pt x="239" y="80"/>
                </a:cubicBezTo>
                <a:cubicBezTo>
                  <a:pt x="380" y="168"/>
                  <a:pt x="380" y="168"/>
                  <a:pt x="380" y="168"/>
                </a:cubicBezTo>
                <a:lnTo>
                  <a:pt x="479" y="89"/>
                </a:lnTo>
                <a:close/>
                <a:moveTo>
                  <a:pt x="239" y="257"/>
                </a:moveTo>
                <a:lnTo>
                  <a:pt x="239" y="257"/>
                </a:lnTo>
                <a:cubicBezTo>
                  <a:pt x="327" y="328"/>
                  <a:pt x="327" y="328"/>
                  <a:pt x="327" y="328"/>
                </a:cubicBezTo>
                <a:cubicBezTo>
                  <a:pt x="470" y="240"/>
                  <a:pt x="470" y="240"/>
                  <a:pt x="470" y="240"/>
                </a:cubicBezTo>
                <a:cubicBezTo>
                  <a:pt x="380" y="168"/>
                  <a:pt x="380" y="168"/>
                  <a:pt x="380" y="168"/>
                </a:cubicBezTo>
                <a:lnTo>
                  <a:pt x="239" y="257"/>
                </a:lnTo>
                <a:close/>
                <a:moveTo>
                  <a:pt x="151" y="328"/>
                </a:moveTo>
                <a:lnTo>
                  <a:pt x="151" y="328"/>
                </a:lnTo>
                <a:cubicBezTo>
                  <a:pt x="239" y="257"/>
                  <a:pt x="239" y="257"/>
                  <a:pt x="239" y="257"/>
                </a:cubicBezTo>
                <a:cubicBezTo>
                  <a:pt x="98" y="168"/>
                  <a:pt x="98" y="168"/>
                  <a:pt x="98" y="168"/>
                </a:cubicBezTo>
                <a:cubicBezTo>
                  <a:pt x="8" y="240"/>
                  <a:pt x="8" y="240"/>
                  <a:pt x="8" y="240"/>
                </a:cubicBezTo>
                <a:lnTo>
                  <a:pt x="151" y="328"/>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3" name="Freeform 51">
            <a:extLst>
              <a:ext uri="{FF2B5EF4-FFF2-40B4-BE49-F238E27FC236}">
                <a16:creationId xmlns:a16="http://schemas.microsoft.com/office/drawing/2014/main" id="{ECD6CF25-99C1-634A-9D20-6A2B797DF803}"/>
              </a:ext>
            </a:extLst>
          </p:cNvPr>
          <p:cNvSpPr>
            <a:spLocks noChangeArrowheads="1"/>
          </p:cNvSpPr>
          <p:nvPr userDrawn="1"/>
        </p:nvSpPr>
        <p:spPr bwMode="auto">
          <a:xfrm>
            <a:off x="7704159" y="684932"/>
            <a:ext cx="217346" cy="276225"/>
          </a:xfrm>
          <a:custGeom>
            <a:avLst/>
            <a:gdLst>
              <a:gd name="T0" fmla="*/ 160 w 400"/>
              <a:gd name="T1" fmla="*/ 336 h 506"/>
              <a:gd name="T2" fmla="*/ 160 w 400"/>
              <a:gd name="T3" fmla="*/ 336 h 506"/>
              <a:gd name="T4" fmla="*/ 89 w 400"/>
              <a:gd name="T5" fmla="*/ 505 h 506"/>
              <a:gd name="T6" fmla="*/ 124 w 400"/>
              <a:gd name="T7" fmla="*/ 248 h 506"/>
              <a:gd name="T8" fmla="*/ 186 w 400"/>
              <a:gd name="T9" fmla="*/ 124 h 506"/>
              <a:gd name="T10" fmla="*/ 213 w 400"/>
              <a:gd name="T11" fmla="*/ 319 h 506"/>
              <a:gd name="T12" fmla="*/ 293 w 400"/>
              <a:gd name="T13" fmla="*/ 97 h 506"/>
              <a:gd name="T14" fmla="*/ 62 w 400"/>
              <a:gd name="T15" fmla="*/ 213 h 506"/>
              <a:gd name="T16" fmla="*/ 71 w 400"/>
              <a:gd name="T17" fmla="*/ 301 h 506"/>
              <a:gd name="T18" fmla="*/ 0 w 400"/>
              <a:gd name="T19" fmla="*/ 186 h 506"/>
              <a:gd name="T20" fmla="*/ 168 w 400"/>
              <a:gd name="T21" fmla="*/ 17 h 506"/>
              <a:gd name="T22" fmla="*/ 390 w 400"/>
              <a:gd name="T23" fmla="*/ 151 h 506"/>
              <a:gd name="T24" fmla="*/ 231 w 400"/>
              <a:gd name="T25" fmla="*/ 372 h 506"/>
              <a:gd name="T26" fmla="*/ 160 w 400"/>
              <a:gd name="T27" fmla="*/ 336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0" h="506">
                <a:moveTo>
                  <a:pt x="160" y="336"/>
                </a:moveTo>
                <a:lnTo>
                  <a:pt x="160" y="336"/>
                </a:lnTo>
                <a:cubicBezTo>
                  <a:pt x="150" y="408"/>
                  <a:pt x="133" y="479"/>
                  <a:pt x="89" y="505"/>
                </a:cubicBezTo>
                <a:cubicBezTo>
                  <a:pt x="71" y="408"/>
                  <a:pt x="106" y="327"/>
                  <a:pt x="124" y="248"/>
                </a:cubicBezTo>
                <a:cubicBezTo>
                  <a:pt x="97" y="195"/>
                  <a:pt x="124" y="97"/>
                  <a:pt x="186" y="124"/>
                </a:cubicBezTo>
                <a:cubicBezTo>
                  <a:pt x="257" y="151"/>
                  <a:pt x="124" y="301"/>
                  <a:pt x="213" y="319"/>
                </a:cubicBezTo>
                <a:cubicBezTo>
                  <a:pt x="310" y="336"/>
                  <a:pt x="355" y="151"/>
                  <a:pt x="293" y="97"/>
                </a:cubicBezTo>
                <a:cubicBezTo>
                  <a:pt x="204" y="8"/>
                  <a:pt x="36" y="89"/>
                  <a:pt x="62" y="213"/>
                </a:cubicBezTo>
                <a:cubicBezTo>
                  <a:pt x="62" y="248"/>
                  <a:pt x="97" y="257"/>
                  <a:pt x="71" y="301"/>
                </a:cubicBezTo>
                <a:cubicBezTo>
                  <a:pt x="18" y="283"/>
                  <a:pt x="0" y="239"/>
                  <a:pt x="0" y="186"/>
                </a:cubicBezTo>
                <a:cubicBezTo>
                  <a:pt x="9" y="89"/>
                  <a:pt x="89" y="26"/>
                  <a:pt x="168" y="17"/>
                </a:cubicBezTo>
                <a:cubicBezTo>
                  <a:pt x="275" y="0"/>
                  <a:pt x="372" y="53"/>
                  <a:pt x="390" y="151"/>
                </a:cubicBezTo>
                <a:cubicBezTo>
                  <a:pt x="399" y="257"/>
                  <a:pt x="337" y="380"/>
                  <a:pt x="231" y="372"/>
                </a:cubicBezTo>
                <a:cubicBezTo>
                  <a:pt x="195" y="372"/>
                  <a:pt x="186" y="354"/>
                  <a:pt x="160" y="336"/>
                </a:cubicBezTo>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4" name="Freeform 52">
            <a:extLst>
              <a:ext uri="{FF2B5EF4-FFF2-40B4-BE49-F238E27FC236}">
                <a16:creationId xmlns:a16="http://schemas.microsoft.com/office/drawing/2014/main" id="{C07D2BE7-B478-BC45-BAAA-807C7B033B6D}"/>
              </a:ext>
            </a:extLst>
          </p:cNvPr>
          <p:cNvSpPr>
            <a:spLocks noChangeArrowheads="1"/>
          </p:cNvSpPr>
          <p:nvPr userDrawn="1"/>
        </p:nvSpPr>
        <p:spPr bwMode="auto">
          <a:xfrm>
            <a:off x="8218643" y="699220"/>
            <a:ext cx="260220" cy="257175"/>
          </a:xfrm>
          <a:custGeom>
            <a:avLst/>
            <a:gdLst>
              <a:gd name="T0" fmla="*/ 240 w 479"/>
              <a:gd name="T1" fmla="*/ 0 h 471"/>
              <a:gd name="T2" fmla="*/ 240 w 479"/>
              <a:gd name="T3" fmla="*/ 0 h 471"/>
              <a:gd name="T4" fmla="*/ 0 w 479"/>
              <a:gd name="T5" fmla="*/ 231 h 471"/>
              <a:gd name="T6" fmla="*/ 240 w 479"/>
              <a:gd name="T7" fmla="*/ 470 h 471"/>
              <a:gd name="T8" fmla="*/ 478 w 479"/>
              <a:gd name="T9" fmla="*/ 231 h 471"/>
              <a:gd name="T10" fmla="*/ 240 w 479"/>
              <a:gd name="T11" fmla="*/ 0 h 471"/>
              <a:gd name="T12" fmla="*/ 257 w 479"/>
              <a:gd name="T13" fmla="*/ 293 h 471"/>
              <a:gd name="T14" fmla="*/ 257 w 479"/>
              <a:gd name="T15" fmla="*/ 293 h 471"/>
              <a:gd name="T16" fmla="*/ 222 w 479"/>
              <a:gd name="T17" fmla="*/ 275 h 471"/>
              <a:gd name="T18" fmla="*/ 186 w 479"/>
              <a:gd name="T19" fmla="*/ 363 h 471"/>
              <a:gd name="T20" fmla="*/ 204 w 479"/>
              <a:gd name="T21" fmla="*/ 231 h 471"/>
              <a:gd name="T22" fmla="*/ 240 w 479"/>
              <a:gd name="T23" fmla="*/ 169 h 471"/>
              <a:gd name="T24" fmla="*/ 249 w 479"/>
              <a:gd name="T25" fmla="*/ 266 h 471"/>
              <a:gd name="T26" fmla="*/ 284 w 479"/>
              <a:gd name="T27" fmla="*/ 151 h 471"/>
              <a:gd name="T28" fmla="*/ 169 w 479"/>
              <a:gd name="T29" fmla="*/ 213 h 471"/>
              <a:gd name="T30" fmla="*/ 178 w 479"/>
              <a:gd name="T31" fmla="*/ 257 h 471"/>
              <a:gd name="T32" fmla="*/ 142 w 479"/>
              <a:gd name="T33" fmla="*/ 195 h 471"/>
              <a:gd name="T34" fmla="*/ 231 w 479"/>
              <a:gd name="T35" fmla="*/ 107 h 471"/>
              <a:gd name="T36" fmla="*/ 337 w 479"/>
              <a:gd name="T37" fmla="*/ 178 h 471"/>
              <a:gd name="T38" fmla="*/ 257 w 479"/>
              <a:gd name="T39" fmla="*/ 293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57" y="293"/>
                </a:moveTo>
                <a:lnTo>
                  <a:pt x="257" y="293"/>
                </a:lnTo>
                <a:cubicBezTo>
                  <a:pt x="240" y="293"/>
                  <a:pt x="231" y="284"/>
                  <a:pt x="222" y="275"/>
                </a:cubicBezTo>
                <a:cubicBezTo>
                  <a:pt x="213" y="310"/>
                  <a:pt x="204" y="346"/>
                  <a:pt x="186" y="363"/>
                </a:cubicBezTo>
                <a:cubicBezTo>
                  <a:pt x="178" y="310"/>
                  <a:pt x="195" y="266"/>
                  <a:pt x="204" y="231"/>
                </a:cubicBezTo>
                <a:cubicBezTo>
                  <a:pt x="186" y="204"/>
                  <a:pt x="204" y="151"/>
                  <a:pt x="240" y="169"/>
                </a:cubicBezTo>
                <a:cubicBezTo>
                  <a:pt x="275" y="178"/>
                  <a:pt x="204" y="257"/>
                  <a:pt x="249" y="266"/>
                </a:cubicBezTo>
                <a:cubicBezTo>
                  <a:pt x="302" y="275"/>
                  <a:pt x="319" y="178"/>
                  <a:pt x="284" y="151"/>
                </a:cubicBezTo>
                <a:cubicBezTo>
                  <a:pt x="249" y="107"/>
                  <a:pt x="159" y="151"/>
                  <a:pt x="169" y="213"/>
                </a:cubicBezTo>
                <a:cubicBezTo>
                  <a:pt x="178" y="231"/>
                  <a:pt x="186" y="231"/>
                  <a:pt x="178" y="257"/>
                </a:cubicBezTo>
                <a:cubicBezTo>
                  <a:pt x="151" y="248"/>
                  <a:pt x="142" y="222"/>
                  <a:pt x="142" y="195"/>
                </a:cubicBezTo>
                <a:cubicBezTo>
                  <a:pt x="142" y="151"/>
                  <a:pt x="186" y="116"/>
                  <a:pt x="231" y="107"/>
                </a:cubicBezTo>
                <a:cubicBezTo>
                  <a:pt x="284" y="107"/>
                  <a:pt x="328" y="134"/>
                  <a:pt x="337" y="178"/>
                </a:cubicBezTo>
                <a:cubicBezTo>
                  <a:pt x="346" y="231"/>
                  <a:pt x="310" y="293"/>
                  <a:pt x="257" y="293"/>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5" name="Freeform 53">
            <a:extLst>
              <a:ext uri="{FF2B5EF4-FFF2-40B4-BE49-F238E27FC236}">
                <a16:creationId xmlns:a16="http://schemas.microsoft.com/office/drawing/2014/main" id="{6EE1D8C6-DDF7-8F42-A996-D0EAAAD7D201}"/>
              </a:ext>
            </a:extLst>
          </p:cNvPr>
          <p:cNvSpPr>
            <a:spLocks noChangeArrowheads="1"/>
          </p:cNvSpPr>
          <p:nvPr userDrawn="1"/>
        </p:nvSpPr>
        <p:spPr bwMode="auto">
          <a:xfrm>
            <a:off x="3918177" y="1780307"/>
            <a:ext cx="250692" cy="245864"/>
          </a:xfrm>
          <a:custGeom>
            <a:avLst/>
            <a:gdLst>
              <a:gd name="T0" fmla="*/ 195 w 462"/>
              <a:gd name="T1" fmla="*/ 0 h 453"/>
              <a:gd name="T2" fmla="*/ 195 w 462"/>
              <a:gd name="T3" fmla="*/ 0 h 453"/>
              <a:gd name="T4" fmla="*/ 0 w 462"/>
              <a:gd name="T5" fmla="*/ 222 h 453"/>
              <a:gd name="T6" fmla="*/ 53 w 462"/>
              <a:gd name="T7" fmla="*/ 372 h 453"/>
              <a:gd name="T8" fmla="*/ 195 w 462"/>
              <a:gd name="T9" fmla="*/ 142 h 453"/>
              <a:gd name="T10" fmla="*/ 195 w 462"/>
              <a:gd name="T11" fmla="*/ 0 h 453"/>
              <a:gd name="T12" fmla="*/ 230 w 462"/>
              <a:gd name="T13" fmla="*/ 284 h 453"/>
              <a:gd name="T14" fmla="*/ 230 w 462"/>
              <a:gd name="T15" fmla="*/ 284 h 453"/>
              <a:gd name="T16" fmla="*/ 124 w 462"/>
              <a:gd name="T17" fmla="*/ 425 h 453"/>
              <a:gd name="T18" fmla="*/ 230 w 462"/>
              <a:gd name="T19" fmla="*/ 452 h 453"/>
              <a:gd name="T20" fmla="*/ 336 w 462"/>
              <a:gd name="T21" fmla="*/ 425 h 453"/>
              <a:gd name="T22" fmla="*/ 230 w 462"/>
              <a:gd name="T23" fmla="*/ 284 h 453"/>
              <a:gd name="T24" fmla="*/ 265 w 462"/>
              <a:gd name="T25" fmla="*/ 142 h 453"/>
              <a:gd name="T26" fmla="*/ 265 w 462"/>
              <a:gd name="T27" fmla="*/ 142 h 453"/>
              <a:gd name="T28" fmla="*/ 408 w 462"/>
              <a:gd name="T29" fmla="*/ 372 h 453"/>
              <a:gd name="T30" fmla="*/ 461 w 462"/>
              <a:gd name="T31" fmla="*/ 222 h 453"/>
              <a:gd name="T32" fmla="*/ 265 w 462"/>
              <a:gd name="T33" fmla="*/ 0 h 453"/>
              <a:gd name="T34" fmla="*/ 265 w 462"/>
              <a:gd name="T35" fmla="*/ 142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2" h="453">
                <a:moveTo>
                  <a:pt x="195" y="0"/>
                </a:moveTo>
                <a:lnTo>
                  <a:pt x="195" y="0"/>
                </a:lnTo>
                <a:cubicBezTo>
                  <a:pt x="79" y="18"/>
                  <a:pt x="0" y="106"/>
                  <a:pt x="0" y="222"/>
                </a:cubicBezTo>
                <a:cubicBezTo>
                  <a:pt x="0" y="284"/>
                  <a:pt x="26" y="328"/>
                  <a:pt x="53" y="372"/>
                </a:cubicBezTo>
                <a:cubicBezTo>
                  <a:pt x="133" y="337"/>
                  <a:pt x="195" y="248"/>
                  <a:pt x="195" y="142"/>
                </a:cubicBezTo>
                <a:lnTo>
                  <a:pt x="195" y="0"/>
                </a:lnTo>
                <a:close/>
                <a:moveTo>
                  <a:pt x="230" y="284"/>
                </a:moveTo>
                <a:lnTo>
                  <a:pt x="230" y="284"/>
                </a:lnTo>
                <a:cubicBezTo>
                  <a:pt x="212" y="337"/>
                  <a:pt x="177" y="390"/>
                  <a:pt x="124" y="425"/>
                </a:cubicBezTo>
                <a:cubicBezTo>
                  <a:pt x="151" y="443"/>
                  <a:pt x="186" y="452"/>
                  <a:pt x="230" y="452"/>
                </a:cubicBezTo>
                <a:cubicBezTo>
                  <a:pt x="265" y="452"/>
                  <a:pt x="310" y="443"/>
                  <a:pt x="336" y="425"/>
                </a:cubicBezTo>
                <a:cubicBezTo>
                  <a:pt x="283" y="390"/>
                  <a:pt x="248" y="337"/>
                  <a:pt x="230" y="284"/>
                </a:cubicBezTo>
                <a:close/>
                <a:moveTo>
                  <a:pt x="265" y="142"/>
                </a:moveTo>
                <a:lnTo>
                  <a:pt x="265" y="142"/>
                </a:lnTo>
                <a:cubicBezTo>
                  <a:pt x="265" y="248"/>
                  <a:pt x="327" y="328"/>
                  <a:pt x="408" y="372"/>
                </a:cubicBezTo>
                <a:cubicBezTo>
                  <a:pt x="434" y="328"/>
                  <a:pt x="461" y="284"/>
                  <a:pt x="461" y="222"/>
                </a:cubicBezTo>
                <a:cubicBezTo>
                  <a:pt x="461" y="106"/>
                  <a:pt x="372" y="18"/>
                  <a:pt x="265" y="0"/>
                </a:cubicBezTo>
                <a:lnTo>
                  <a:pt x="265" y="142"/>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6" name="Freeform 54">
            <a:extLst>
              <a:ext uri="{FF2B5EF4-FFF2-40B4-BE49-F238E27FC236}">
                <a16:creationId xmlns:a16="http://schemas.microsoft.com/office/drawing/2014/main" id="{66C7D25D-D7B2-3C42-9996-B51C953174E3}"/>
              </a:ext>
            </a:extLst>
          </p:cNvPr>
          <p:cNvSpPr>
            <a:spLocks noChangeArrowheads="1"/>
          </p:cNvSpPr>
          <p:nvPr userDrawn="1"/>
        </p:nvSpPr>
        <p:spPr bwMode="auto">
          <a:xfrm>
            <a:off x="6070792" y="1261195"/>
            <a:ext cx="260219" cy="207764"/>
          </a:xfrm>
          <a:custGeom>
            <a:avLst/>
            <a:gdLst>
              <a:gd name="T0" fmla="*/ 381 w 480"/>
              <a:gd name="T1" fmla="*/ 168 h 382"/>
              <a:gd name="T2" fmla="*/ 381 w 480"/>
              <a:gd name="T3" fmla="*/ 168 h 382"/>
              <a:gd name="T4" fmla="*/ 453 w 480"/>
              <a:gd name="T5" fmla="*/ 80 h 382"/>
              <a:gd name="T6" fmla="*/ 302 w 480"/>
              <a:gd name="T7" fmla="*/ 27 h 382"/>
              <a:gd name="T8" fmla="*/ 284 w 480"/>
              <a:gd name="T9" fmla="*/ 18 h 382"/>
              <a:gd name="T10" fmla="*/ 284 w 480"/>
              <a:gd name="T11" fmla="*/ 160 h 382"/>
              <a:gd name="T12" fmla="*/ 222 w 480"/>
              <a:gd name="T13" fmla="*/ 266 h 382"/>
              <a:gd name="T14" fmla="*/ 106 w 480"/>
              <a:gd name="T15" fmla="*/ 230 h 382"/>
              <a:gd name="T16" fmla="*/ 160 w 480"/>
              <a:gd name="T17" fmla="*/ 115 h 382"/>
              <a:gd name="T18" fmla="*/ 240 w 480"/>
              <a:gd name="T19" fmla="*/ 115 h 382"/>
              <a:gd name="T20" fmla="*/ 240 w 480"/>
              <a:gd name="T21" fmla="*/ 0 h 382"/>
              <a:gd name="T22" fmla="*/ 196 w 480"/>
              <a:gd name="T23" fmla="*/ 0 h 382"/>
              <a:gd name="T24" fmla="*/ 0 w 480"/>
              <a:gd name="T25" fmla="*/ 186 h 382"/>
              <a:gd name="T26" fmla="*/ 196 w 480"/>
              <a:gd name="T27" fmla="*/ 381 h 382"/>
              <a:gd name="T28" fmla="*/ 381 w 480"/>
              <a:gd name="T29" fmla="*/ 186 h 382"/>
              <a:gd name="T30" fmla="*/ 381 w 480"/>
              <a:gd name="T31" fmla="*/ 168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0" h="382">
                <a:moveTo>
                  <a:pt x="381" y="168"/>
                </a:moveTo>
                <a:lnTo>
                  <a:pt x="381" y="168"/>
                </a:lnTo>
                <a:cubicBezTo>
                  <a:pt x="443" y="151"/>
                  <a:pt x="479" y="89"/>
                  <a:pt x="453" y="80"/>
                </a:cubicBezTo>
                <a:cubicBezTo>
                  <a:pt x="390" y="80"/>
                  <a:pt x="337" y="53"/>
                  <a:pt x="302" y="27"/>
                </a:cubicBezTo>
                <a:cubicBezTo>
                  <a:pt x="293" y="27"/>
                  <a:pt x="293" y="27"/>
                  <a:pt x="284" y="18"/>
                </a:cubicBezTo>
                <a:cubicBezTo>
                  <a:pt x="284" y="160"/>
                  <a:pt x="284" y="160"/>
                  <a:pt x="284" y="160"/>
                </a:cubicBezTo>
                <a:cubicBezTo>
                  <a:pt x="284" y="213"/>
                  <a:pt x="257" y="248"/>
                  <a:pt x="222" y="266"/>
                </a:cubicBezTo>
                <a:cubicBezTo>
                  <a:pt x="178" y="283"/>
                  <a:pt x="124" y="275"/>
                  <a:pt x="106" y="230"/>
                </a:cubicBezTo>
                <a:cubicBezTo>
                  <a:pt x="90" y="195"/>
                  <a:pt x="115" y="142"/>
                  <a:pt x="160" y="115"/>
                </a:cubicBezTo>
                <a:cubicBezTo>
                  <a:pt x="187" y="106"/>
                  <a:pt x="213" y="106"/>
                  <a:pt x="240" y="115"/>
                </a:cubicBezTo>
                <a:cubicBezTo>
                  <a:pt x="240" y="0"/>
                  <a:pt x="240" y="0"/>
                  <a:pt x="240" y="0"/>
                </a:cubicBezTo>
                <a:cubicBezTo>
                  <a:pt x="222" y="0"/>
                  <a:pt x="213" y="0"/>
                  <a:pt x="196" y="0"/>
                </a:cubicBezTo>
                <a:cubicBezTo>
                  <a:pt x="90" y="0"/>
                  <a:pt x="0" y="80"/>
                  <a:pt x="0" y="186"/>
                </a:cubicBezTo>
                <a:cubicBezTo>
                  <a:pt x="0" y="293"/>
                  <a:pt x="90" y="381"/>
                  <a:pt x="196" y="381"/>
                </a:cubicBezTo>
                <a:cubicBezTo>
                  <a:pt x="302" y="381"/>
                  <a:pt x="381" y="293"/>
                  <a:pt x="381" y="186"/>
                </a:cubicBezTo>
                <a:cubicBezTo>
                  <a:pt x="381" y="177"/>
                  <a:pt x="381" y="168"/>
                  <a:pt x="381" y="168"/>
                </a:cubicBezTo>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7" name="Freeform 55">
            <a:extLst>
              <a:ext uri="{FF2B5EF4-FFF2-40B4-BE49-F238E27FC236}">
                <a16:creationId xmlns:a16="http://schemas.microsoft.com/office/drawing/2014/main" id="{423FFC95-9999-F74F-A186-6F87EB963844}"/>
              </a:ext>
            </a:extLst>
          </p:cNvPr>
          <p:cNvSpPr>
            <a:spLocks noChangeArrowheads="1"/>
          </p:cNvSpPr>
          <p:nvPr userDrawn="1"/>
        </p:nvSpPr>
        <p:spPr bwMode="auto">
          <a:xfrm>
            <a:off x="6603735" y="1237382"/>
            <a:ext cx="260815" cy="255389"/>
          </a:xfrm>
          <a:custGeom>
            <a:avLst/>
            <a:gdLst>
              <a:gd name="T0" fmla="*/ 239 w 480"/>
              <a:gd name="T1" fmla="*/ 0 h 471"/>
              <a:gd name="T2" fmla="*/ 239 w 480"/>
              <a:gd name="T3" fmla="*/ 0 h 471"/>
              <a:gd name="T4" fmla="*/ 0 w 480"/>
              <a:gd name="T5" fmla="*/ 231 h 471"/>
              <a:gd name="T6" fmla="*/ 239 w 480"/>
              <a:gd name="T7" fmla="*/ 470 h 471"/>
              <a:gd name="T8" fmla="*/ 479 w 480"/>
              <a:gd name="T9" fmla="*/ 231 h 471"/>
              <a:gd name="T10" fmla="*/ 239 w 480"/>
              <a:gd name="T11" fmla="*/ 0 h 471"/>
              <a:gd name="T12" fmla="*/ 328 w 480"/>
              <a:gd name="T13" fmla="*/ 222 h 471"/>
              <a:gd name="T14" fmla="*/ 328 w 480"/>
              <a:gd name="T15" fmla="*/ 222 h 471"/>
              <a:gd name="T16" fmla="*/ 328 w 480"/>
              <a:gd name="T17" fmla="*/ 231 h 471"/>
              <a:gd name="T18" fmla="*/ 230 w 480"/>
              <a:gd name="T19" fmla="*/ 328 h 471"/>
              <a:gd name="T20" fmla="*/ 133 w 480"/>
              <a:gd name="T21" fmla="*/ 231 h 471"/>
              <a:gd name="T22" fmla="*/ 230 w 480"/>
              <a:gd name="T23" fmla="*/ 134 h 471"/>
              <a:gd name="T24" fmla="*/ 248 w 480"/>
              <a:gd name="T25" fmla="*/ 143 h 471"/>
              <a:gd name="T26" fmla="*/ 248 w 480"/>
              <a:gd name="T27" fmla="*/ 196 h 471"/>
              <a:gd name="T28" fmla="*/ 213 w 480"/>
              <a:gd name="T29" fmla="*/ 196 h 471"/>
              <a:gd name="T30" fmla="*/ 186 w 480"/>
              <a:gd name="T31" fmla="*/ 258 h 471"/>
              <a:gd name="T32" fmla="*/ 248 w 480"/>
              <a:gd name="T33" fmla="*/ 275 h 471"/>
              <a:gd name="T34" fmla="*/ 275 w 480"/>
              <a:gd name="T35" fmla="*/ 222 h 471"/>
              <a:gd name="T36" fmla="*/ 275 w 480"/>
              <a:gd name="T37" fmla="*/ 151 h 471"/>
              <a:gd name="T38" fmla="*/ 283 w 480"/>
              <a:gd name="T39" fmla="*/ 151 h 471"/>
              <a:gd name="T40" fmla="*/ 354 w 480"/>
              <a:gd name="T41" fmla="*/ 178 h 471"/>
              <a:gd name="T42" fmla="*/ 328 w 480"/>
              <a:gd name="T43" fmla="*/ 222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0" h="471">
                <a:moveTo>
                  <a:pt x="239" y="0"/>
                </a:moveTo>
                <a:lnTo>
                  <a:pt x="239" y="0"/>
                </a:lnTo>
                <a:cubicBezTo>
                  <a:pt x="107" y="0"/>
                  <a:pt x="0" y="107"/>
                  <a:pt x="0" y="231"/>
                </a:cubicBezTo>
                <a:cubicBezTo>
                  <a:pt x="0" y="364"/>
                  <a:pt x="107" y="470"/>
                  <a:pt x="239" y="470"/>
                </a:cubicBezTo>
                <a:cubicBezTo>
                  <a:pt x="372" y="470"/>
                  <a:pt x="479" y="364"/>
                  <a:pt x="479" y="231"/>
                </a:cubicBezTo>
                <a:cubicBezTo>
                  <a:pt x="479" y="107"/>
                  <a:pt x="372" y="0"/>
                  <a:pt x="239" y="0"/>
                </a:cubicBezTo>
                <a:close/>
                <a:moveTo>
                  <a:pt x="328" y="222"/>
                </a:moveTo>
                <a:lnTo>
                  <a:pt x="328" y="222"/>
                </a:lnTo>
                <a:lnTo>
                  <a:pt x="328" y="231"/>
                </a:lnTo>
                <a:cubicBezTo>
                  <a:pt x="328" y="293"/>
                  <a:pt x="283" y="328"/>
                  <a:pt x="230" y="328"/>
                </a:cubicBezTo>
                <a:cubicBezTo>
                  <a:pt x="177" y="328"/>
                  <a:pt x="133" y="293"/>
                  <a:pt x="133" y="231"/>
                </a:cubicBezTo>
                <a:cubicBezTo>
                  <a:pt x="133" y="178"/>
                  <a:pt x="177" y="134"/>
                  <a:pt x="230" y="134"/>
                </a:cubicBezTo>
                <a:cubicBezTo>
                  <a:pt x="239" y="134"/>
                  <a:pt x="248" y="134"/>
                  <a:pt x="248" y="143"/>
                </a:cubicBezTo>
                <a:cubicBezTo>
                  <a:pt x="248" y="196"/>
                  <a:pt x="248" y="196"/>
                  <a:pt x="248" y="196"/>
                </a:cubicBezTo>
                <a:cubicBezTo>
                  <a:pt x="239" y="187"/>
                  <a:pt x="222" y="196"/>
                  <a:pt x="213" y="196"/>
                </a:cubicBezTo>
                <a:cubicBezTo>
                  <a:pt x="186" y="213"/>
                  <a:pt x="177" y="231"/>
                  <a:pt x="186" y="258"/>
                </a:cubicBezTo>
                <a:cubicBezTo>
                  <a:pt x="195" y="275"/>
                  <a:pt x="222" y="284"/>
                  <a:pt x="248" y="275"/>
                </a:cubicBezTo>
                <a:cubicBezTo>
                  <a:pt x="257" y="267"/>
                  <a:pt x="275" y="249"/>
                  <a:pt x="275" y="222"/>
                </a:cubicBezTo>
                <a:cubicBezTo>
                  <a:pt x="275" y="151"/>
                  <a:pt x="275" y="151"/>
                  <a:pt x="275" y="151"/>
                </a:cubicBezTo>
                <a:lnTo>
                  <a:pt x="283" y="151"/>
                </a:lnTo>
                <a:cubicBezTo>
                  <a:pt x="301" y="160"/>
                  <a:pt x="328" y="178"/>
                  <a:pt x="354" y="178"/>
                </a:cubicBezTo>
                <a:cubicBezTo>
                  <a:pt x="372" y="178"/>
                  <a:pt x="354" y="213"/>
                  <a:pt x="328" y="222"/>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8" name="Freeform 56">
            <a:extLst>
              <a:ext uri="{FF2B5EF4-FFF2-40B4-BE49-F238E27FC236}">
                <a16:creationId xmlns:a16="http://schemas.microsoft.com/office/drawing/2014/main" id="{AAC72AEA-B23D-124B-BB01-AAABDEB48746}"/>
              </a:ext>
            </a:extLst>
          </p:cNvPr>
          <p:cNvSpPr>
            <a:spLocks noChangeArrowheads="1"/>
          </p:cNvSpPr>
          <p:nvPr userDrawn="1"/>
        </p:nvSpPr>
        <p:spPr bwMode="auto">
          <a:xfrm>
            <a:off x="1790571" y="1780307"/>
            <a:ext cx="222109" cy="245864"/>
          </a:xfrm>
          <a:custGeom>
            <a:avLst/>
            <a:gdLst>
              <a:gd name="T0" fmla="*/ 364 w 409"/>
              <a:gd name="T1" fmla="*/ 80 h 453"/>
              <a:gd name="T2" fmla="*/ 364 w 409"/>
              <a:gd name="T3" fmla="*/ 80 h 453"/>
              <a:gd name="T4" fmla="*/ 329 w 409"/>
              <a:gd name="T5" fmla="*/ 53 h 453"/>
              <a:gd name="T6" fmla="*/ 222 w 409"/>
              <a:gd name="T7" fmla="*/ 45 h 453"/>
              <a:gd name="T8" fmla="*/ 204 w 409"/>
              <a:gd name="T9" fmla="*/ 9 h 453"/>
              <a:gd name="T10" fmla="*/ 142 w 409"/>
              <a:gd name="T11" fmla="*/ 0 h 453"/>
              <a:gd name="T12" fmla="*/ 124 w 409"/>
              <a:gd name="T13" fmla="*/ 45 h 453"/>
              <a:gd name="T14" fmla="*/ 124 w 409"/>
              <a:gd name="T15" fmla="*/ 98 h 453"/>
              <a:gd name="T16" fmla="*/ 80 w 409"/>
              <a:gd name="T17" fmla="*/ 133 h 453"/>
              <a:gd name="T18" fmla="*/ 27 w 409"/>
              <a:gd name="T19" fmla="*/ 133 h 453"/>
              <a:gd name="T20" fmla="*/ 0 w 409"/>
              <a:gd name="T21" fmla="*/ 151 h 453"/>
              <a:gd name="T22" fmla="*/ 45 w 409"/>
              <a:gd name="T23" fmla="*/ 302 h 453"/>
              <a:gd name="T24" fmla="*/ 169 w 409"/>
              <a:gd name="T25" fmla="*/ 319 h 453"/>
              <a:gd name="T26" fmla="*/ 186 w 409"/>
              <a:gd name="T27" fmla="*/ 266 h 453"/>
              <a:gd name="T28" fmla="*/ 231 w 409"/>
              <a:gd name="T29" fmla="*/ 310 h 453"/>
              <a:gd name="T30" fmla="*/ 302 w 409"/>
              <a:gd name="T31" fmla="*/ 337 h 453"/>
              <a:gd name="T32" fmla="*/ 293 w 409"/>
              <a:gd name="T33" fmla="*/ 399 h 453"/>
              <a:gd name="T34" fmla="*/ 248 w 409"/>
              <a:gd name="T35" fmla="*/ 408 h 453"/>
              <a:gd name="T36" fmla="*/ 239 w 409"/>
              <a:gd name="T37" fmla="*/ 372 h 453"/>
              <a:gd name="T38" fmla="*/ 257 w 409"/>
              <a:gd name="T39" fmla="*/ 372 h 453"/>
              <a:gd name="T40" fmla="*/ 257 w 409"/>
              <a:gd name="T41" fmla="*/ 337 h 453"/>
              <a:gd name="T42" fmla="*/ 186 w 409"/>
              <a:gd name="T43" fmla="*/ 372 h 453"/>
              <a:gd name="T44" fmla="*/ 195 w 409"/>
              <a:gd name="T45" fmla="*/ 434 h 453"/>
              <a:gd name="T46" fmla="*/ 293 w 409"/>
              <a:gd name="T47" fmla="*/ 452 h 453"/>
              <a:gd name="T48" fmla="*/ 364 w 409"/>
              <a:gd name="T49" fmla="*/ 80 h 453"/>
              <a:gd name="T50" fmla="*/ 319 w 409"/>
              <a:gd name="T51" fmla="*/ 231 h 453"/>
              <a:gd name="T52" fmla="*/ 319 w 409"/>
              <a:gd name="T53" fmla="*/ 231 h 453"/>
              <a:gd name="T54" fmla="*/ 284 w 409"/>
              <a:gd name="T55" fmla="*/ 222 h 453"/>
              <a:gd name="T56" fmla="*/ 248 w 409"/>
              <a:gd name="T57" fmla="*/ 231 h 453"/>
              <a:gd name="T58" fmla="*/ 284 w 409"/>
              <a:gd name="T59" fmla="*/ 177 h 453"/>
              <a:gd name="T60" fmla="*/ 319 w 409"/>
              <a:gd name="T61" fmla="*/ 231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9" h="453">
                <a:moveTo>
                  <a:pt x="364" y="80"/>
                </a:moveTo>
                <a:lnTo>
                  <a:pt x="364" y="80"/>
                </a:lnTo>
                <a:cubicBezTo>
                  <a:pt x="364" y="53"/>
                  <a:pt x="329" y="53"/>
                  <a:pt x="329" y="53"/>
                </a:cubicBezTo>
                <a:cubicBezTo>
                  <a:pt x="222" y="45"/>
                  <a:pt x="222" y="45"/>
                  <a:pt x="222" y="45"/>
                </a:cubicBezTo>
                <a:cubicBezTo>
                  <a:pt x="222" y="45"/>
                  <a:pt x="222" y="18"/>
                  <a:pt x="204" y="9"/>
                </a:cubicBezTo>
                <a:cubicBezTo>
                  <a:pt x="177" y="0"/>
                  <a:pt x="160" y="0"/>
                  <a:pt x="142" y="0"/>
                </a:cubicBezTo>
                <a:cubicBezTo>
                  <a:pt x="124" y="0"/>
                  <a:pt x="124" y="27"/>
                  <a:pt x="124" y="45"/>
                </a:cubicBezTo>
                <a:cubicBezTo>
                  <a:pt x="124" y="62"/>
                  <a:pt x="124" y="89"/>
                  <a:pt x="124" y="98"/>
                </a:cubicBezTo>
                <a:cubicBezTo>
                  <a:pt x="124" y="124"/>
                  <a:pt x="116" y="133"/>
                  <a:pt x="80" y="133"/>
                </a:cubicBezTo>
                <a:cubicBezTo>
                  <a:pt x="27" y="133"/>
                  <a:pt x="27" y="133"/>
                  <a:pt x="27" y="133"/>
                </a:cubicBezTo>
                <a:cubicBezTo>
                  <a:pt x="10" y="133"/>
                  <a:pt x="0" y="133"/>
                  <a:pt x="0" y="151"/>
                </a:cubicBezTo>
                <a:cubicBezTo>
                  <a:pt x="0" y="159"/>
                  <a:pt x="18" y="275"/>
                  <a:pt x="45" y="302"/>
                </a:cubicBezTo>
                <a:cubicBezTo>
                  <a:pt x="63" y="310"/>
                  <a:pt x="151" y="319"/>
                  <a:pt x="169" y="319"/>
                </a:cubicBezTo>
                <a:cubicBezTo>
                  <a:pt x="186" y="319"/>
                  <a:pt x="177" y="266"/>
                  <a:pt x="186" y="266"/>
                </a:cubicBezTo>
                <a:cubicBezTo>
                  <a:pt x="195" y="266"/>
                  <a:pt x="195" y="302"/>
                  <a:pt x="231" y="310"/>
                </a:cubicBezTo>
                <a:cubicBezTo>
                  <a:pt x="257" y="310"/>
                  <a:pt x="302" y="310"/>
                  <a:pt x="302" y="337"/>
                </a:cubicBezTo>
                <a:cubicBezTo>
                  <a:pt x="302" y="363"/>
                  <a:pt x="310" y="399"/>
                  <a:pt x="293" y="399"/>
                </a:cubicBezTo>
                <a:cubicBezTo>
                  <a:pt x="248" y="408"/>
                  <a:pt x="248" y="408"/>
                  <a:pt x="248" y="408"/>
                </a:cubicBezTo>
                <a:cubicBezTo>
                  <a:pt x="213" y="399"/>
                  <a:pt x="222" y="372"/>
                  <a:pt x="239" y="372"/>
                </a:cubicBezTo>
                <a:cubicBezTo>
                  <a:pt x="248" y="372"/>
                  <a:pt x="257" y="372"/>
                  <a:pt x="257" y="372"/>
                </a:cubicBezTo>
                <a:cubicBezTo>
                  <a:pt x="257" y="337"/>
                  <a:pt x="257" y="337"/>
                  <a:pt x="257" y="337"/>
                </a:cubicBezTo>
                <a:cubicBezTo>
                  <a:pt x="257" y="337"/>
                  <a:pt x="195" y="328"/>
                  <a:pt x="186" y="372"/>
                </a:cubicBezTo>
                <a:cubicBezTo>
                  <a:pt x="186" y="417"/>
                  <a:pt x="195" y="434"/>
                  <a:pt x="195" y="434"/>
                </a:cubicBezTo>
                <a:cubicBezTo>
                  <a:pt x="204" y="443"/>
                  <a:pt x="213" y="452"/>
                  <a:pt x="293" y="452"/>
                </a:cubicBezTo>
                <a:cubicBezTo>
                  <a:pt x="408" y="452"/>
                  <a:pt x="364" y="115"/>
                  <a:pt x="364" y="80"/>
                </a:cubicBezTo>
                <a:close/>
                <a:moveTo>
                  <a:pt x="319" y="231"/>
                </a:moveTo>
                <a:lnTo>
                  <a:pt x="319" y="231"/>
                </a:lnTo>
                <a:cubicBezTo>
                  <a:pt x="319" y="240"/>
                  <a:pt x="302" y="222"/>
                  <a:pt x="284" y="222"/>
                </a:cubicBezTo>
                <a:cubicBezTo>
                  <a:pt x="266" y="222"/>
                  <a:pt x="248" y="231"/>
                  <a:pt x="248" y="231"/>
                </a:cubicBezTo>
                <a:cubicBezTo>
                  <a:pt x="239" y="222"/>
                  <a:pt x="248" y="177"/>
                  <a:pt x="284" y="177"/>
                </a:cubicBezTo>
                <a:cubicBezTo>
                  <a:pt x="310" y="177"/>
                  <a:pt x="329" y="231"/>
                  <a:pt x="319" y="231"/>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9" name="Freeform 57">
            <a:extLst>
              <a:ext uri="{FF2B5EF4-FFF2-40B4-BE49-F238E27FC236}">
                <a16:creationId xmlns:a16="http://schemas.microsoft.com/office/drawing/2014/main" id="{3E3E3A7E-39F1-4D49-9DD4-788FF08DF8A5}"/>
              </a:ext>
            </a:extLst>
          </p:cNvPr>
          <p:cNvSpPr>
            <a:spLocks noChangeArrowheads="1"/>
          </p:cNvSpPr>
          <p:nvPr userDrawn="1"/>
        </p:nvSpPr>
        <p:spPr bwMode="auto">
          <a:xfrm>
            <a:off x="1790571" y="1785069"/>
            <a:ext cx="42874" cy="42863"/>
          </a:xfrm>
          <a:custGeom>
            <a:avLst/>
            <a:gdLst>
              <a:gd name="T0" fmla="*/ 80 w 81"/>
              <a:gd name="T1" fmla="*/ 71 h 81"/>
              <a:gd name="T2" fmla="*/ 80 w 81"/>
              <a:gd name="T3" fmla="*/ 71 h 81"/>
              <a:gd name="T4" fmla="*/ 80 w 81"/>
              <a:gd name="T5" fmla="*/ 0 h 81"/>
              <a:gd name="T6" fmla="*/ 0 w 81"/>
              <a:gd name="T7" fmla="*/ 80 h 81"/>
              <a:gd name="T8" fmla="*/ 71 w 81"/>
              <a:gd name="T9" fmla="*/ 80 h 81"/>
              <a:gd name="T10" fmla="*/ 80 w 81"/>
              <a:gd name="T11" fmla="*/ 71 h 81"/>
            </a:gdLst>
            <a:ahLst/>
            <a:cxnLst>
              <a:cxn ang="0">
                <a:pos x="T0" y="T1"/>
              </a:cxn>
              <a:cxn ang="0">
                <a:pos x="T2" y="T3"/>
              </a:cxn>
              <a:cxn ang="0">
                <a:pos x="T4" y="T5"/>
              </a:cxn>
              <a:cxn ang="0">
                <a:pos x="T6" y="T7"/>
              </a:cxn>
              <a:cxn ang="0">
                <a:pos x="T8" y="T9"/>
              </a:cxn>
              <a:cxn ang="0">
                <a:pos x="T10" y="T11"/>
              </a:cxn>
            </a:cxnLst>
            <a:rect l="0" t="0" r="r" b="b"/>
            <a:pathLst>
              <a:path w="81" h="81">
                <a:moveTo>
                  <a:pt x="80" y="71"/>
                </a:moveTo>
                <a:lnTo>
                  <a:pt x="80" y="71"/>
                </a:lnTo>
                <a:cubicBezTo>
                  <a:pt x="80" y="62"/>
                  <a:pt x="80" y="0"/>
                  <a:pt x="80" y="0"/>
                </a:cubicBezTo>
                <a:cubicBezTo>
                  <a:pt x="0" y="80"/>
                  <a:pt x="0" y="80"/>
                  <a:pt x="0" y="80"/>
                </a:cubicBezTo>
                <a:cubicBezTo>
                  <a:pt x="0" y="80"/>
                  <a:pt x="54" y="80"/>
                  <a:pt x="71" y="80"/>
                </a:cubicBezTo>
                <a:cubicBezTo>
                  <a:pt x="80" y="80"/>
                  <a:pt x="80" y="80"/>
                  <a:pt x="80" y="71"/>
                </a:cubicBezTo>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20" name="Freeform 58">
            <a:extLst>
              <a:ext uri="{FF2B5EF4-FFF2-40B4-BE49-F238E27FC236}">
                <a16:creationId xmlns:a16="http://schemas.microsoft.com/office/drawing/2014/main" id="{4160C3D7-D276-D847-AD30-B4BA844C03BB}"/>
              </a:ext>
            </a:extLst>
          </p:cNvPr>
          <p:cNvSpPr>
            <a:spLocks noChangeArrowheads="1"/>
          </p:cNvSpPr>
          <p:nvPr userDrawn="1"/>
        </p:nvSpPr>
        <p:spPr bwMode="auto">
          <a:xfrm>
            <a:off x="3375110" y="699220"/>
            <a:ext cx="260220" cy="257175"/>
          </a:xfrm>
          <a:custGeom>
            <a:avLst/>
            <a:gdLst>
              <a:gd name="T0" fmla="*/ 240 w 480"/>
              <a:gd name="T1" fmla="*/ 0 h 471"/>
              <a:gd name="T2" fmla="*/ 240 w 480"/>
              <a:gd name="T3" fmla="*/ 0 h 471"/>
              <a:gd name="T4" fmla="*/ 0 w 480"/>
              <a:gd name="T5" fmla="*/ 231 h 471"/>
              <a:gd name="T6" fmla="*/ 240 w 480"/>
              <a:gd name="T7" fmla="*/ 470 h 471"/>
              <a:gd name="T8" fmla="*/ 479 w 480"/>
              <a:gd name="T9" fmla="*/ 231 h 471"/>
              <a:gd name="T10" fmla="*/ 240 w 480"/>
              <a:gd name="T11" fmla="*/ 0 h 471"/>
              <a:gd name="T12" fmla="*/ 346 w 480"/>
              <a:gd name="T13" fmla="*/ 187 h 471"/>
              <a:gd name="T14" fmla="*/ 346 w 480"/>
              <a:gd name="T15" fmla="*/ 187 h 471"/>
              <a:gd name="T16" fmla="*/ 249 w 480"/>
              <a:gd name="T17" fmla="*/ 338 h 471"/>
              <a:gd name="T18" fmla="*/ 195 w 480"/>
              <a:gd name="T19" fmla="*/ 319 h 471"/>
              <a:gd name="T20" fmla="*/ 160 w 480"/>
              <a:gd name="T21" fmla="*/ 195 h 471"/>
              <a:gd name="T22" fmla="*/ 134 w 480"/>
              <a:gd name="T23" fmla="*/ 204 h 471"/>
              <a:gd name="T24" fmla="*/ 124 w 480"/>
              <a:gd name="T25" fmla="*/ 195 h 471"/>
              <a:gd name="T26" fmla="*/ 195 w 480"/>
              <a:gd name="T27" fmla="*/ 142 h 471"/>
              <a:gd name="T28" fmla="*/ 231 w 480"/>
              <a:gd name="T29" fmla="*/ 222 h 471"/>
              <a:gd name="T30" fmla="*/ 249 w 480"/>
              <a:gd name="T31" fmla="*/ 266 h 471"/>
              <a:gd name="T32" fmla="*/ 284 w 480"/>
              <a:gd name="T33" fmla="*/ 222 h 471"/>
              <a:gd name="T34" fmla="*/ 258 w 480"/>
              <a:gd name="T35" fmla="*/ 195 h 471"/>
              <a:gd name="T36" fmla="*/ 346 w 480"/>
              <a:gd name="T37" fmla="*/ 187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0" h="471">
                <a:moveTo>
                  <a:pt x="240" y="0"/>
                </a:moveTo>
                <a:lnTo>
                  <a:pt x="240" y="0"/>
                </a:lnTo>
                <a:cubicBezTo>
                  <a:pt x="107" y="0"/>
                  <a:pt x="0" y="107"/>
                  <a:pt x="0" y="231"/>
                </a:cubicBezTo>
                <a:cubicBezTo>
                  <a:pt x="0" y="363"/>
                  <a:pt x="107" y="470"/>
                  <a:pt x="240" y="470"/>
                </a:cubicBezTo>
                <a:cubicBezTo>
                  <a:pt x="372" y="470"/>
                  <a:pt x="479" y="363"/>
                  <a:pt x="479" y="231"/>
                </a:cubicBezTo>
                <a:cubicBezTo>
                  <a:pt x="479" y="107"/>
                  <a:pt x="372" y="0"/>
                  <a:pt x="240" y="0"/>
                </a:cubicBezTo>
                <a:close/>
                <a:moveTo>
                  <a:pt x="346" y="187"/>
                </a:moveTo>
                <a:lnTo>
                  <a:pt x="346" y="187"/>
                </a:lnTo>
                <a:cubicBezTo>
                  <a:pt x="337" y="257"/>
                  <a:pt x="266" y="319"/>
                  <a:pt x="249" y="338"/>
                </a:cubicBezTo>
                <a:cubicBezTo>
                  <a:pt x="222" y="346"/>
                  <a:pt x="205" y="328"/>
                  <a:pt x="195" y="319"/>
                </a:cubicBezTo>
                <a:cubicBezTo>
                  <a:pt x="187" y="301"/>
                  <a:pt x="169" y="204"/>
                  <a:pt x="160" y="195"/>
                </a:cubicBezTo>
                <a:cubicBezTo>
                  <a:pt x="151" y="195"/>
                  <a:pt x="134" y="204"/>
                  <a:pt x="134" y="204"/>
                </a:cubicBezTo>
                <a:cubicBezTo>
                  <a:pt x="124" y="195"/>
                  <a:pt x="124" y="195"/>
                  <a:pt x="124" y="195"/>
                </a:cubicBezTo>
                <a:cubicBezTo>
                  <a:pt x="124" y="195"/>
                  <a:pt x="160" y="151"/>
                  <a:pt x="195" y="142"/>
                </a:cubicBezTo>
                <a:cubicBezTo>
                  <a:pt x="222" y="134"/>
                  <a:pt x="222" y="187"/>
                  <a:pt x="231" y="222"/>
                </a:cubicBezTo>
                <a:cubicBezTo>
                  <a:pt x="240" y="248"/>
                  <a:pt x="240" y="266"/>
                  <a:pt x="249" y="266"/>
                </a:cubicBezTo>
                <a:cubicBezTo>
                  <a:pt x="258" y="266"/>
                  <a:pt x="266" y="248"/>
                  <a:pt x="284" y="222"/>
                </a:cubicBezTo>
                <a:cubicBezTo>
                  <a:pt x="293" y="204"/>
                  <a:pt x="275" y="178"/>
                  <a:pt x="258" y="195"/>
                </a:cubicBezTo>
                <a:cubicBezTo>
                  <a:pt x="266" y="134"/>
                  <a:pt x="364" y="116"/>
                  <a:pt x="346" y="187"/>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21" name="Freeform 59">
            <a:extLst>
              <a:ext uri="{FF2B5EF4-FFF2-40B4-BE49-F238E27FC236}">
                <a16:creationId xmlns:a16="http://schemas.microsoft.com/office/drawing/2014/main" id="{19A65F11-29AC-A043-BA76-BBB236C73A42}"/>
              </a:ext>
            </a:extLst>
          </p:cNvPr>
          <p:cNvSpPr>
            <a:spLocks noChangeArrowheads="1"/>
          </p:cNvSpPr>
          <p:nvPr userDrawn="1"/>
        </p:nvSpPr>
        <p:spPr bwMode="auto">
          <a:xfrm>
            <a:off x="2298505" y="699220"/>
            <a:ext cx="260815" cy="257175"/>
          </a:xfrm>
          <a:custGeom>
            <a:avLst/>
            <a:gdLst>
              <a:gd name="T0" fmla="*/ 239 w 479"/>
              <a:gd name="T1" fmla="*/ 0 h 471"/>
              <a:gd name="T2" fmla="*/ 239 w 479"/>
              <a:gd name="T3" fmla="*/ 0 h 471"/>
              <a:gd name="T4" fmla="*/ 0 w 479"/>
              <a:gd name="T5" fmla="*/ 231 h 471"/>
              <a:gd name="T6" fmla="*/ 239 w 479"/>
              <a:gd name="T7" fmla="*/ 470 h 471"/>
              <a:gd name="T8" fmla="*/ 478 w 479"/>
              <a:gd name="T9" fmla="*/ 231 h 471"/>
              <a:gd name="T10" fmla="*/ 239 w 479"/>
              <a:gd name="T11" fmla="*/ 0 h 471"/>
              <a:gd name="T12" fmla="*/ 177 w 479"/>
              <a:gd name="T13" fmla="*/ 284 h 471"/>
              <a:gd name="T14" fmla="*/ 177 w 479"/>
              <a:gd name="T15" fmla="*/ 284 h 471"/>
              <a:gd name="T16" fmla="*/ 124 w 479"/>
              <a:gd name="T17" fmla="*/ 231 h 471"/>
              <a:gd name="T18" fmla="*/ 177 w 479"/>
              <a:gd name="T19" fmla="*/ 187 h 471"/>
              <a:gd name="T20" fmla="*/ 221 w 479"/>
              <a:gd name="T21" fmla="*/ 231 h 471"/>
              <a:gd name="T22" fmla="*/ 177 w 479"/>
              <a:gd name="T23" fmla="*/ 284 h 471"/>
              <a:gd name="T24" fmla="*/ 300 w 479"/>
              <a:gd name="T25" fmla="*/ 284 h 471"/>
              <a:gd name="T26" fmla="*/ 300 w 479"/>
              <a:gd name="T27" fmla="*/ 284 h 471"/>
              <a:gd name="T28" fmla="*/ 256 w 479"/>
              <a:gd name="T29" fmla="*/ 231 h 471"/>
              <a:gd name="T30" fmla="*/ 300 w 479"/>
              <a:gd name="T31" fmla="*/ 187 h 471"/>
              <a:gd name="T32" fmla="*/ 354 w 479"/>
              <a:gd name="T33" fmla="*/ 231 h 471"/>
              <a:gd name="T34" fmla="*/ 300 w 479"/>
              <a:gd name="T35" fmla="*/ 284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9" h="471">
                <a:moveTo>
                  <a:pt x="239" y="0"/>
                </a:moveTo>
                <a:lnTo>
                  <a:pt x="239" y="0"/>
                </a:lnTo>
                <a:cubicBezTo>
                  <a:pt x="106" y="0"/>
                  <a:pt x="0" y="107"/>
                  <a:pt x="0" y="231"/>
                </a:cubicBezTo>
                <a:cubicBezTo>
                  <a:pt x="0" y="363"/>
                  <a:pt x="106" y="470"/>
                  <a:pt x="239" y="470"/>
                </a:cubicBezTo>
                <a:cubicBezTo>
                  <a:pt x="372" y="470"/>
                  <a:pt x="478" y="363"/>
                  <a:pt x="478" y="231"/>
                </a:cubicBezTo>
                <a:cubicBezTo>
                  <a:pt x="478" y="107"/>
                  <a:pt x="372" y="0"/>
                  <a:pt x="239" y="0"/>
                </a:cubicBezTo>
                <a:close/>
                <a:moveTo>
                  <a:pt x="177" y="284"/>
                </a:moveTo>
                <a:lnTo>
                  <a:pt x="177" y="284"/>
                </a:lnTo>
                <a:cubicBezTo>
                  <a:pt x="150" y="284"/>
                  <a:pt x="124" y="266"/>
                  <a:pt x="124" y="231"/>
                </a:cubicBezTo>
                <a:cubicBezTo>
                  <a:pt x="124" y="204"/>
                  <a:pt x="150" y="187"/>
                  <a:pt x="177" y="187"/>
                </a:cubicBezTo>
                <a:cubicBezTo>
                  <a:pt x="203" y="187"/>
                  <a:pt x="221" y="204"/>
                  <a:pt x="221" y="231"/>
                </a:cubicBezTo>
                <a:cubicBezTo>
                  <a:pt x="221" y="266"/>
                  <a:pt x="203" y="284"/>
                  <a:pt x="177" y="284"/>
                </a:cubicBezTo>
                <a:close/>
                <a:moveTo>
                  <a:pt x="300" y="284"/>
                </a:moveTo>
                <a:lnTo>
                  <a:pt x="300" y="284"/>
                </a:lnTo>
                <a:cubicBezTo>
                  <a:pt x="275" y="284"/>
                  <a:pt x="256" y="266"/>
                  <a:pt x="256" y="231"/>
                </a:cubicBezTo>
                <a:cubicBezTo>
                  <a:pt x="256" y="204"/>
                  <a:pt x="275" y="187"/>
                  <a:pt x="300" y="187"/>
                </a:cubicBezTo>
                <a:cubicBezTo>
                  <a:pt x="328" y="187"/>
                  <a:pt x="354" y="204"/>
                  <a:pt x="354" y="231"/>
                </a:cubicBezTo>
                <a:cubicBezTo>
                  <a:pt x="354" y="266"/>
                  <a:pt x="328" y="284"/>
                  <a:pt x="300" y="284"/>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22" name="Freeform 60">
            <a:extLst>
              <a:ext uri="{FF2B5EF4-FFF2-40B4-BE49-F238E27FC236}">
                <a16:creationId xmlns:a16="http://schemas.microsoft.com/office/drawing/2014/main" id="{CD61633C-C919-EF46-9797-3F96ECCD71EE}"/>
              </a:ext>
            </a:extLst>
          </p:cNvPr>
          <p:cNvSpPr>
            <a:spLocks noChangeArrowheads="1"/>
          </p:cNvSpPr>
          <p:nvPr userDrawn="1"/>
        </p:nvSpPr>
        <p:spPr bwMode="auto">
          <a:xfrm>
            <a:off x="2322324" y="1794594"/>
            <a:ext cx="213177" cy="214313"/>
          </a:xfrm>
          <a:custGeom>
            <a:avLst/>
            <a:gdLst>
              <a:gd name="T0" fmla="*/ 89 w 391"/>
              <a:gd name="T1" fmla="*/ 160 h 399"/>
              <a:gd name="T2" fmla="*/ 89 w 391"/>
              <a:gd name="T3" fmla="*/ 160 h 399"/>
              <a:gd name="T4" fmla="*/ 133 w 391"/>
              <a:gd name="T5" fmla="*/ 88 h 399"/>
              <a:gd name="T6" fmla="*/ 186 w 391"/>
              <a:gd name="T7" fmla="*/ 88 h 399"/>
              <a:gd name="T8" fmla="*/ 186 w 391"/>
              <a:gd name="T9" fmla="*/ 150 h 399"/>
              <a:gd name="T10" fmla="*/ 186 w 391"/>
              <a:gd name="T11" fmla="*/ 150 h 399"/>
              <a:gd name="T12" fmla="*/ 195 w 391"/>
              <a:gd name="T13" fmla="*/ 160 h 399"/>
              <a:gd name="T14" fmla="*/ 195 w 391"/>
              <a:gd name="T15" fmla="*/ 150 h 399"/>
              <a:gd name="T16" fmla="*/ 354 w 391"/>
              <a:gd name="T17" fmla="*/ 0 h 399"/>
              <a:gd name="T18" fmla="*/ 248 w 391"/>
              <a:gd name="T19" fmla="*/ 0 h 399"/>
              <a:gd name="T20" fmla="*/ 133 w 391"/>
              <a:gd name="T21" fmla="*/ 0 h 399"/>
              <a:gd name="T22" fmla="*/ 0 w 391"/>
              <a:gd name="T23" fmla="*/ 150 h 399"/>
              <a:gd name="T24" fmla="*/ 0 w 391"/>
              <a:gd name="T25" fmla="*/ 354 h 399"/>
              <a:gd name="T26" fmla="*/ 89 w 391"/>
              <a:gd name="T27" fmla="*/ 266 h 399"/>
              <a:gd name="T28" fmla="*/ 89 w 391"/>
              <a:gd name="T29" fmla="*/ 160 h 399"/>
              <a:gd name="T30" fmla="*/ 301 w 391"/>
              <a:gd name="T31" fmla="*/ 132 h 399"/>
              <a:gd name="T32" fmla="*/ 301 w 391"/>
              <a:gd name="T33" fmla="*/ 132 h 399"/>
              <a:gd name="T34" fmla="*/ 301 w 391"/>
              <a:gd name="T35" fmla="*/ 239 h 399"/>
              <a:gd name="T36" fmla="*/ 256 w 391"/>
              <a:gd name="T37" fmla="*/ 310 h 399"/>
              <a:gd name="T38" fmla="*/ 203 w 391"/>
              <a:gd name="T39" fmla="*/ 310 h 399"/>
              <a:gd name="T40" fmla="*/ 203 w 391"/>
              <a:gd name="T41" fmla="*/ 248 h 399"/>
              <a:gd name="T42" fmla="*/ 203 w 391"/>
              <a:gd name="T43" fmla="*/ 248 h 399"/>
              <a:gd name="T44" fmla="*/ 195 w 391"/>
              <a:gd name="T45" fmla="*/ 239 h 399"/>
              <a:gd name="T46" fmla="*/ 195 w 391"/>
              <a:gd name="T47" fmla="*/ 239 h 399"/>
              <a:gd name="T48" fmla="*/ 35 w 391"/>
              <a:gd name="T49" fmla="*/ 398 h 399"/>
              <a:gd name="T50" fmla="*/ 142 w 391"/>
              <a:gd name="T51" fmla="*/ 398 h 399"/>
              <a:gd name="T52" fmla="*/ 256 w 391"/>
              <a:gd name="T53" fmla="*/ 398 h 399"/>
              <a:gd name="T54" fmla="*/ 390 w 391"/>
              <a:gd name="T55" fmla="*/ 248 h 399"/>
              <a:gd name="T56" fmla="*/ 390 w 391"/>
              <a:gd name="T57" fmla="*/ 44 h 399"/>
              <a:gd name="T58" fmla="*/ 301 w 391"/>
              <a:gd name="T59" fmla="*/ 132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1" h="399">
                <a:moveTo>
                  <a:pt x="89" y="160"/>
                </a:moveTo>
                <a:lnTo>
                  <a:pt x="89" y="160"/>
                </a:lnTo>
                <a:cubicBezTo>
                  <a:pt x="89" y="124"/>
                  <a:pt x="97" y="97"/>
                  <a:pt x="133" y="88"/>
                </a:cubicBezTo>
                <a:cubicBezTo>
                  <a:pt x="142" y="88"/>
                  <a:pt x="168" y="88"/>
                  <a:pt x="186" y="88"/>
                </a:cubicBezTo>
                <a:cubicBezTo>
                  <a:pt x="186" y="150"/>
                  <a:pt x="186" y="150"/>
                  <a:pt x="186" y="150"/>
                </a:cubicBezTo>
                <a:lnTo>
                  <a:pt x="186" y="150"/>
                </a:lnTo>
                <a:cubicBezTo>
                  <a:pt x="186" y="160"/>
                  <a:pt x="195" y="160"/>
                  <a:pt x="195" y="160"/>
                </a:cubicBezTo>
                <a:cubicBezTo>
                  <a:pt x="195" y="160"/>
                  <a:pt x="195" y="160"/>
                  <a:pt x="195" y="150"/>
                </a:cubicBezTo>
                <a:cubicBezTo>
                  <a:pt x="354" y="0"/>
                  <a:pt x="354" y="0"/>
                  <a:pt x="354" y="0"/>
                </a:cubicBezTo>
                <a:cubicBezTo>
                  <a:pt x="248" y="0"/>
                  <a:pt x="248" y="0"/>
                  <a:pt x="248" y="0"/>
                </a:cubicBezTo>
                <a:cubicBezTo>
                  <a:pt x="133" y="0"/>
                  <a:pt x="133" y="0"/>
                  <a:pt x="133" y="0"/>
                </a:cubicBezTo>
                <a:cubicBezTo>
                  <a:pt x="44" y="0"/>
                  <a:pt x="0" y="53"/>
                  <a:pt x="0" y="150"/>
                </a:cubicBezTo>
                <a:cubicBezTo>
                  <a:pt x="0" y="354"/>
                  <a:pt x="0" y="354"/>
                  <a:pt x="0" y="354"/>
                </a:cubicBezTo>
                <a:cubicBezTo>
                  <a:pt x="89" y="266"/>
                  <a:pt x="89" y="266"/>
                  <a:pt x="89" y="266"/>
                </a:cubicBezTo>
                <a:lnTo>
                  <a:pt x="89" y="160"/>
                </a:lnTo>
                <a:close/>
                <a:moveTo>
                  <a:pt x="301" y="132"/>
                </a:moveTo>
                <a:lnTo>
                  <a:pt x="301" y="132"/>
                </a:lnTo>
                <a:cubicBezTo>
                  <a:pt x="301" y="239"/>
                  <a:pt x="301" y="239"/>
                  <a:pt x="301" y="239"/>
                </a:cubicBezTo>
                <a:cubicBezTo>
                  <a:pt x="301" y="275"/>
                  <a:pt x="293" y="301"/>
                  <a:pt x="256" y="310"/>
                </a:cubicBezTo>
                <a:cubicBezTo>
                  <a:pt x="248" y="310"/>
                  <a:pt x="221" y="310"/>
                  <a:pt x="203" y="310"/>
                </a:cubicBezTo>
                <a:cubicBezTo>
                  <a:pt x="203" y="248"/>
                  <a:pt x="203" y="248"/>
                  <a:pt x="203" y="248"/>
                </a:cubicBezTo>
                <a:lnTo>
                  <a:pt x="203" y="248"/>
                </a:lnTo>
                <a:cubicBezTo>
                  <a:pt x="203" y="239"/>
                  <a:pt x="195" y="239"/>
                  <a:pt x="195" y="239"/>
                </a:cubicBezTo>
                <a:lnTo>
                  <a:pt x="195" y="239"/>
                </a:lnTo>
                <a:cubicBezTo>
                  <a:pt x="35" y="398"/>
                  <a:pt x="35" y="398"/>
                  <a:pt x="35" y="398"/>
                </a:cubicBezTo>
                <a:cubicBezTo>
                  <a:pt x="142" y="398"/>
                  <a:pt x="142" y="398"/>
                  <a:pt x="142" y="398"/>
                </a:cubicBezTo>
                <a:cubicBezTo>
                  <a:pt x="256" y="398"/>
                  <a:pt x="256" y="398"/>
                  <a:pt x="256" y="398"/>
                </a:cubicBezTo>
                <a:cubicBezTo>
                  <a:pt x="346" y="398"/>
                  <a:pt x="390" y="345"/>
                  <a:pt x="390" y="248"/>
                </a:cubicBezTo>
                <a:cubicBezTo>
                  <a:pt x="390" y="44"/>
                  <a:pt x="390" y="44"/>
                  <a:pt x="390" y="44"/>
                </a:cubicBezTo>
                <a:lnTo>
                  <a:pt x="301" y="132"/>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23" name="Freeform 61">
            <a:extLst>
              <a:ext uri="{FF2B5EF4-FFF2-40B4-BE49-F238E27FC236}">
                <a16:creationId xmlns:a16="http://schemas.microsoft.com/office/drawing/2014/main" id="{E355AEE2-47C3-BF4A-AF4E-21E2E50F4B7A}"/>
              </a:ext>
            </a:extLst>
          </p:cNvPr>
          <p:cNvSpPr>
            <a:spLocks noChangeArrowheads="1"/>
          </p:cNvSpPr>
          <p:nvPr userDrawn="1"/>
        </p:nvSpPr>
        <p:spPr bwMode="auto">
          <a:xfrm>
            <a:off x="8209116" y="1237383"/>
            <a:ext cx="266769" cy="269676"/>
          </a:xfrm>
          <a:custGeom>
            <a:avLst/>
            <a:gdLst>
              <a:gd name="T0" fmla="*/ 433 w 496"/>
              <a:gd name="T1" fmla="*/ 311 h 498"/>
              <a:gd name="T2" fmla="*/ 433 w 496"/>
              <a:gd name="T3" fmla="*/ 311 h 498"/>
              <a:gd name="T4" fmla="*/ 372 w 496"/>
              <a:gd name="T5" fmla="*/ 320 h 498"/>
              <a:gd name="T6" fmla="*/ 106 w 496"/>
              <a:gd name="T7" fmla="*/ 409 h 498"/>
              <a:gd name="T8" fmla="*/ 123 w 496"/>
              <a:gd name="T9" fmla="*/ 417 h 498"/>
              <a:gd name="T10" fmla="*/ 442 w 496"/>
              <a:gd name="T11" fmla="*/ 364 h 498"/>
              <a:gd name="T12" fmla="*/ 433 w 496"/>
              <a:gd name="T13" fmla="*/ 311 h 498"/>
              <a:gd name="T14" fmla="*/ 132 w 496"/>
              <a:gd name="T15" fmla="*/ 293 h 498"/>
              <a:gd name="T16" fmla="*/ 132 w 496"/>
              <a:gd name="T17" fmla="*/ 293 h 498"/>
              <a:gd name="T18" fmla="*/ 186 w 496"/>
              <a:gd name="T19" fmla="*/ 19 h 498"/>
              <a:gd name="T20" fmla="*/ 159 w 496"/>
              <a:gd name="T21" fmla="*/ 28 h 498"/>
              <a:gd name="T22" fmla="*/ 53 w 496"/>
              <a:gd name="T23" fmla="*/ 328 h 498"/>
              <a:gd name="T24" fmla="*/ 106 w 496"/>
              <a:gd name="T25" fmla="*/ 347 h 498"/>
              <a:gd name="T26" fmla="*/ 132 w 496"/>
              <a:gd name="T27" fmla="*/ 293 h 498"/>
              <a:gd name="T28" fmla="*/ 274 w 496"/>
              <a:gd name="T29" fmla="*/ 9 h 498"/>
              <a:gd name="T30" fmla="*/ 274 w 496"/>
              <a:gd name="T31" fmla="*/ 9 h 498"/>
              <a:gd name="T32" fmla="*/ 239 w 496"/>
              <a:gd name="T33" fmla="*/ 45 h 498"/>
              <a:gd name="T34" fmla="*/ 274 w 496"/>
              <a:gd name="T35" fmla="*/ 90 h 498"/>
              <a:gd name="T36" fmla="*/ 478 w 496"/>
              <a:gd name="T37" fmla="*/ 275 h 498"/>
              <a:gd name="T38" fmla="*/ 487 w 496"/>
              <a:gd name="T39" fmla="*/ 258 h 498"/>
              <a:gd name="T40" fmla="*/ 274 w 496"/>
              <a:gd name="T41" fmla="*/ 9 h 498"/>
              <a:gd name="T42" fmla="*/ 176 w 496"/>
              <a:gd name="T43" fmla="*/ 249 h 498"/>
              <a:gd name="T44" fmla="*/ 176 w 496"/>
              <a:gd name="T45" fmla="*/ 249 h 498"/>
              <a:gd name="T46" fmla="*/ 176 w 496"/>
              <a:gd name="T47" fmla="*/ 284 h 498"/>
              <a:gd name="T48" fmla="*/ 195 w 496"/>
              <a:gd name="T49" fmla="*/ 267 h 498"/>
              <a:gd name="T50" fmla="*/ 203 w 496"/>
              <a:gd name="T51" fmla="*/ 293 h 498"/>
              <a:gd name="T52" fmla="*/ 195 w 496"/>
              <a:gd name="T53" fmla="*/ 303 h 498"/>
              <a:gd name="T54" fmla="*/ 221 w 496"/>
              <a:gd name="T55" fmla="*/ 320 h 498"/>
              <a:gd name="T56" fmla="*/ 257 w 496"/>
              <a:gd name="T57" fmla="*/ 311 h 498"/>
              <a:gd name="T58" fmla="*/ 257 w 496"/>
              <a:gd name="T59" fmla="*/ 311 h 498"/>
              <a:gd name="T60" fmla="*/ 292 w 496"/>
              <a:gd name="T61" fmla="*/ 320 h 498"/>
              <a:gd name="T62" fmla="*/ 319 w 496"/>
              <a:gd name="T63" fmla="*/ 303 h 498"/>
              <a:gd name="T64" fmla="*/ 310 w 496"/>
              <a:gd name="T65" fmla="*/ 293 h 498"/>
              <a:gd name="T66" fmla="*/ 319 w 496"/>
              <a:gd name="T67" fmla="*/ 267 h 498"/>
              <a:gd name="T68" fmla="*/ 336 w 496"/>
              <a:gd name="T69" fmla="*/ 284 h 498"/>
              <a:gd name="T70" fmla="*/ 336 w 496"/>
              <a:gd name="T71" fmla="*/ 249 h 498"/>
              <a:gd name="T72" fmla="*/ 319 w 496"/>
              <a:gd name="T73" fmla="*/ 222 h 498"/>
              <a:gd name="T74" fmla="*/ 319 w 496"/>
              <a:gd name="T75" fmla="*/ 222 h 498"/>
              <a:gd name="T76" fmla="*/ 310 w 496"/>
              <a:gd name="T77" fmla="*/ 213 h 498"/>
              <a:gd name="T78" fmla="*/ 310 w 496"/>
              <a:gd name="T79" fmla="*/ 213 h 498"/>
              <a:gd name="T80" fmla="*/ 310 w 496"/>
              <a:gd name="T81" fmla="*/ 205 h 498"/>
              <a:gd name="T82" fmla="*/ 257 w 496"/>
              <a:gd name="T83" fmla="*/ 151 h 498"/>
              <a:gd name="T84" fmla="*/ 203 w 496"/>
              <a:gd name="T85" fmla="*/ 205 h 498"/>
              <a:gd name="T86" fmla="*/ 203 w 496"/>
              <a:gd name="T87" fmla="*/ 213 h 498"/>
              <a:gd name="T88" fmla="*/ 203 w 496"/>
              <a:gd name="T89" fmla="*/ 213 h 498"/>
              <a:gd name="T90" fmla="*/ 195 w 496"/>
              <a:gd name="T91" fmla="*/ 222 h 498"/>
              <a:gd name="T92" fmla="*/ 195 w 496"/>
              <a:gd name="T93" fmla="*/ 222 h 498"/>
              <a:gd name="T94" fmla="*/ 176 w 496"/>
              <a:gd name="T95" fmla="*/ 24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96" h="498">
                <a:moveTo>
                  <a:pt x="433" y="311"/>
                </a:moveTo>
                <a:lnTo>
                  <a:pt x="433" y="311"/>
                </a:lnTo>
                <a:cubicBezTo>
                  <a:pt x="416" y="293"/>
                  <a:pt x="389" y="293"/>
                  <a:pt x="372" y="320"/>
                </a:cubicBezTo>
                <a:cubicBezTo>
                  <a:pt x="363" y="338"/>
                  <a:pt x="266" y="453"/>
                  <a:pt x="106" y="409"/>
                </a:cubicBezTo>
                <a:cubicBezTo>
                  <a:pt x="115" y="409"/>
                  <a:pt x="123" y="417"/>
                  <a:pt x="123" y="417"/>
                </a:cubicBezTo>
                <a:cubicBezTo>
                  <a:pt x="230" y="497"/>
                  <a:pt x="372" y="470"/>
                  <a:pt x="442" y="364"/>
                </a:cubicBezTo>
                <a:cubicBezTo>
                  <a:pt x="460" y="347"/>
                  <a:pt x="451" y="320"/>
                  <a:pt x="433" y="311"/>
                </a:cubicBezTo>
                <a:close/>
                <a:moveTo>
                  <a:pt x="132" y="293"/>
                </a:moveTo>
                <a:lnTo>
                  <a:pt x="132" y="293"/>
                </a:lnTo>
                <a:cubicBezTo>
                  <a:pt x="115" y="275"/>
                  <a:pt x="62" y="134"/>
                  <a:pt x="186" y="19"/>
                </a:cubicBezTo>
                <a:cubicBezTo>
                  <a:pt x="176" y="19"/>
                  <a:pt x="168" y="28"/>
                  <a:pt x="159" y="28"/>
                </a:cubicBezTo>
                <a:cubicBezTo>
                  <a:pt x="44" y="81"/>
                  <a:pt x="0" y="213"/>
                  <a:pt x="53" y="328"/>
                </a:cubicBezTo>
                <a:cubicBezTo>
                  <a:pt x="62" y="356"/>
                  <a:pt x="88" y="356"/>
                  <a:pt x="106" y="347"/>
                </a:cubicBezTo>
                <a:cubicBezTo>
                  <a:pt x="123" y="338"/>
                  <a:pt x="141" y="320"/>
                  <a:pt x="132" y="293"/>
                </a:cubicBezTo>
                <a:close/>
                <a:moveTo>
                  <a:pt x="274" y="9"/>
                </a:moveTo>
                <a:lnTo>
                  <a:pt x="274" y="9"/>
                </a:lnTo>
                <a:cubicBezTo>
                  <a:pt x="257" y="0"/>
                  <a:pt x="239" y="19"/>
                  <a:pt x="239" y="45"/>
                </a:cubicBezTo>
                <a:cubicBezTo>
                  <a:pt x="230" y="72"/>
                  <a:pt x="248" y="90"/>
                  <a:pt x="274" y="90"/>
                </a:cubicBezTo>
                <a:cubicBezTo>
                  <a:pt x="292" y="98"/>
                  <a:pt x="442" y="116"/>
                  <a:pt x="478" y="275"/>
                </a:cubicBezTo>
                <a:cubicBezTo>
                  <a:pt x="487" y="267"/>
                  <a:pt x="487" y="267"/>
                  <a:pt x="487" y="258"/>
                </a:cubicBezTo>
                <a:cubicBezTo>
                  <a:pt x="495" y="134"/>
                  <a:pt x="407" y="19"/>
                  <a:pt x="274" y="9"/>
                </a:cubicBezTo>
                <a:close/>
                <a:moveTo>
                  <a:pt x="176" y="249"/>
                </a:moveTo>
                <a:lnTo>
                  <a:pt x="176" y="249"/>
                </a:lnTo>
                <a:cubicBezTo>
                  <a:pt x="176" y="267"/>
                  <a:pt x="176" y="275"/>
                  <a:pt x="176" y="284"/>
                </a:cubicBezTo>
                <a:cubicBezTo>
                  <a:pt x="186" y="284"/>
                  <a:pt x="186" y="275"/>
                  <a:pt x="195" y="267"/>
                </a:cubicBezTo>
                <a:cubicBezTo>
                  <a:pt x="195" y="275"/>
                  <a:pt x="203" y="284"/>
                  <a:pt x="203" y="293"/>
                </a:cubicBezTo>
                <a:lnTo>
                  <a:pt x="195" y="303"/>
                </a:lnTo>
                <a:cubicBezTo>
                  <a:pt x="195" y="311"/>
                  <a:pt x="212" y="320"/>
                  <a:pt x="221" y="320"/>
                </a:cubicBezTo>
                <a:cubicBezTo>
                  <a:pt x="239" y="320"/>
                  <a:pt x="257" y="320"/>
                  <a:pt x="257" y="311"/>
                </a:cubicBezTo>
                <a:lnTo>
                  <a:pt x="257" y="311"/>
                </a:lnTo>
                <a:cubicBezTo>
                  <a:pt x="266" y="320"/>
                  <a:pt x="274" y="320"/>
                  <a:pt x="292" y="320"/>
                </a:cubicBezTo>
                <a:cubicBezTo>
                  <a:pt x="310" y="320"/>
                  <a:pt x="319" y="311"/>
                  <a:pt x="319" y="303"/>
                </a:cubicBezTo>
                <a:cubicBezTo>
                  <a:pt x="319" y="303"/>
                  <a:pt x="319" y="293"/>
                  <a:pt x="310" y="293"/>
                </a:cubicBezTo>
                <a:cubicBezTo>
                  <a:pt x="319" y="284"/>
                  <a:pt x="319" y="275"/>
                  <a:pt x="319" y="267"/>
                </a:cubicBezTo>
                <a:cubicBezTo>
                  <a:pt x="327" y="275"/>
                  <a:pt x="336" y="284"/>
                  <a:pt x="336" y="284"/>
                </a:cubicBezTo>
                <a:cubicBezTo>
                  <a:pt x="345" y="275"/>
                  <a:pt x="345" y="267"/>
                  <a:pt x="336" y="249"/>
                </a:cubicBezTo>
                <a:cubicBezTo>
                  <a:pt x="327" y="240"/>
                  <a:pt x="319" y="231"/>
                  <a:pt x="319" y="222"/>
                </a:cubicBezTo>
                <a:lnTo>
                  <a:pt x="319" y="222"/>
                </a:lnTo>
                <a:cubicBezTo>
                  <a:pt x="319" y="222"/>
                  <a:pt x="319" y="213"/>
                  <a:pt x="310" y="213"/>
                </a:cubicBezTo>
                <a:lnTo>
                  <a:pt x="310" y="213"/>
                </a:lnTo>
                <a:cubicBezTo>
                  <a:pt x="310" y="205"/>
                  <a:pt x="310" y="205"/>
                  <a:pt x="310" y="205"/>
                </a:cubicBezTo>
                <a:cubicBezTo>
                  <a:pt x="310" y="169"/>
                  <a:pt x="292" y="151"/>
                  <a:pt x="257" y="151"/>
                </a:cubicBezTo>
                <a:cubicBezTo>
                  <a:pt x="221" y="151"/>
                  <a:pt x="203" y="169"/>
                  <a:pt x="203" y="205"/>
                </a:cubicBezTo>
                <a:cubicBezTo>
                  <a:pt x="203" y="205"/>
                  <a:pt x="203" y="205"/>
                  <a:pt x="203" y="213"/>
                </a:cubicBezTo>
                <a:lnTo>
                  <a:pt x="203" y="213"/>
                </a:lnTo>
                <a:lnTo>
                  <a:pt x="195" y="222"/>
                </a:lnTo>
                <a:lnTo>
                  <a:pt x="195" y="222"/>
                </a:lnTo>
                <a:cubicBezTo>
                  <a:pt x="195" y="231"/>
                  <a:pt x="186" y="240"/>
                  <a:pt x="176" y="249"/>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24" name="Freeform 62">
            <a:extLst>
              <a:ext uri="{FF2B5EF4-FFF2-40B4-BE49-F238E27FC236}">
                <a16:creationId xmlns:a16="http://schemas.microsoft.com/office/drawing/2014/main" id="{123FE735-187F-3541-8502-A1FF9C8779B6}"/>
              </a:ext>
            </a:extLst>
          </p:cNvPr>
          <p:cNvSpPr>
            <a:spLocks noChangeArrowheads="1"/>
          </p:cNvSpPr>
          <p:nvPr userDrawn="1"/>
        </p:nvSpPr>
        <p:spPr bwMode="auto">
          <a:xfrm>
            <a:off x="6594208" y="1766020"/>
            <a:ext cx="279870" cy="264914"/>
          </a:xfrm>
          <a:custGeom>
            <a:avLst/>
            <a:gdLst>
              <a:gd name="T0" fmla="*/ 248 w 515"/>
              <a:gd name="T1" fmla="*/ 434 h 488"/>
              <a:gd name="T2" fmla="*/ 248 w 515"/>
              <a:gd name="T3" fmla="*/ 434 h 488"/>
              <a:gd name="T4" fmla="*/ 266 w 515"/>
              <a:gd name="T5" fmla="*/ 434 h 488"/>
              <a:gd name="T6" fmla="*/ 266 w 515"/>
              <a:gd name="T7" fmla="*/ 487 h 488"/>
              <a:gd name="T8" fmla="*/ 505 w 515"/>
              <a:gd name="T9" fmla="*/ 194 h 488"/>
              <a:gd name="T10" fmla="*/ 231 w 515"/>
              <a:gd name="T11" fmla="*/ 17 h 488"/>
              <a:gd name="T12" fmla="*/ 9 w 515"/>
              <a:gd name="T13" fmla="*/ 257 h 488"/>
              <a:gd name="T14" fmla="*/ 248 w 515"/>
              <a:gd name="T15" fmla="*/ 434 h 488"/>
              <a:gd name="T16" fmla="*/ 399 w 515"/>
              <a:gd name="T17" fmla="*/ 319 h 488"/>
              <a:gd name="T18" fmla="*/ 399 w 515"/>
              <a:gd name="T19" fmla="*/ 319 h 488"/>
              <a:gd name="T20" fmla="*/ 354 w 515"/>
              <a:gd name="T21" fmla="*/ 319 h 488"/>
              <a:gd name="T22" fmla="*/ 354 w 515"/>
              <a:gd name="T23" fmla="*/ 203 h 488"/>
              <a:gd name="T24" fmla="*/ 354 w 515"/>
              <a:gd name="T25" fmla="*/ 185 h 488"/>
              <a:gd name="T26" fmla="*/ 346 w 515"/>
              <a:gd name="T27" fmla="*/ 177 h 488"/>
              <a:gd name="T28" fmla="*/ 337 w 515"/>
              <a:gd name="T29" fmla="*/ 168 h 488"/>
              <a:gd name="T30" fmla="*/ 328 w 515"/>
              <a:gd name="T31" fmla="*/ 168 h 488"/>
              <a:gd name="T32" fmla="*/ 293 w 515"/>
              <a:gd name="T33" fmla="*/ 177 h 488"/>
              <a:gd name="T34" fmla="*/ 284 w 515"/>
              <a:gd name="T35" fmla="*/ 203 h 488"/>
              <a:gd name="T36" fmla="*/ 284 w 515"/>
              <a:gd name="T37" fmla="*/ 319 h 488"/>
              <a:gd name="T38" fmla="*/ 240 w 515"/>
              <a:gd name="T39" fmla="*/ 319 h 488"/>
              <a:gd name="T40" fmla="*/ 240 w 515"/>
              <a:gd name="T41" fmla="*/ 203 h 488"/>
              <a:gd name="T42" fmla="*/ 240 w 515"/>
              <a:gd name="T43" fmla="*/ 185 h 488"/>
              <a:gd name="T44" fmla="*/ 231 w 515"/>
              <a:gd name="T45" fmla="*/ 177 h 488"/>
              <a:gd name="T46" fmla="*/ 222 w 515"/>
              <a:gd name="T47" fmla="*/ 168 h 488"/>
              <a:gd name="T48" fmla="*/ 213 w 515"/>
              <a:gd name="T49" fmla="*/ 168 h 488"/>
              <a:gd name="T50" fmla="*/ 186 w 515"/>
              <a:gd name="T51" fmla="*/ 168 h 488"/>
              <a:gd name="T52" fmla="*/ 178 w 515"/>
              <a:gd name="T53" fmla="*/ 185 h 488"/>
              <a:gd name="T54" fmla="*/ 169 w 515"/>
              <a:gd name="T55" fmla="*/ 194 h 488"/>
              <a:gd name="T56" fmla="*/ 169 w 515"/>
              <a:gd name="T57" fmla="*/ 203 h 488"/>
              <a:gd name="T58" fmla="*/ 169 w 515"/>
              <a:gd name="T59" fmla="*/ 319 h 488"/>
              <a:gd name="T60" fmla="*/ 125 w 515"/>
              <a:gd name="T61" fmla="*/ 319 h 488"/>
              <a:gd name="T62" fmla="*/ 125 w 515"/>
              <a:gd name="T63" fmla="*/ 132 h 488"/>
              <a:gd name="T64" fmla="*/ 169 w 515"/>
              <a:gd name="T65" fmla="*/ 132 h 488"/>
              <a:gd name="T66" fmla="*/ 169 w 515"/>
              <a:gd name="T67" fmla="*/ 150 h 488"/>
              <a:gd name="T68" fmla="*/ 222 w 515"/>
              <a:gd name="T69" fmla="*/ 124 h 488"/>
              <a:gd name="T70" fmla="*/ 257 w 515"/>
              <a:gd name="T71" fmla="*/ 132 h 488"/>
              <a:gd name="T72" fmla="*/ 275 w 515"/>
              <a:gd name="T73" fmla="*/ 150 h 488"/>
              <a:gd name="T74" fmla="*/ 293 w 515"/>
              <a:gd name="T75" fmla="*/ 132 h 488"/>
              <a:gd name="T76" fmla="*/ 328 w 515"/>
              <a:gd name="T77" fmla="*/ 124 h 488"/>
              <a:gd name="T78" fmla="*/ 354 w 515"/>
              <a:gd name="T79" fmla="*/ 132 h 488"/>
              <a:gd name="T80" fmla="*/ 381 w 515"/>
              <a:gd name="T81" fmla="*/ 141 h 488"/>
              <a:gd name="T82" fmla="*/ 390 w 515"/>
              <a:gd name="T83" fmla="*/ 159 h 488"/>
              <a:gd name="T84" fmla="*/ 399 w 515"/>
              <a:gd name="T85" fmla="*/ 185 h 488"/>
              <a:gd name="T86" fmla="*/ 399 w 515"/>
              <a:gd name="T87" fmla="*/ 319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15" h="488">
                <a:moveTo>
                  <a:pt x="248" y="434"/>
                </a:moveTo>
                <a:lnTo>
                  <a:pt x="248" y="434"/>
                </a:lnTo>
                <a:cubicBezTo>
                  <a:pt x="266" y="434"/>
                  <a:pt x="266" y="434"/>
                  <a:pt x="266" y="434"/>
                </a:cubicBezTo>
                <a:cubicBezTo>
                  <a:pt x="266" y="487"/>
                  <a:pt x="266" y="487"/>
                  <a:pt x="266" y="487"/>
                </a:cubicBezTo>
                <a:cubicBezTo>
                  <a:pt x="435" y="469"/>
                  <a:pt x="514" y="310"/>
                  <a:pt x="505" y="194"/>
                </a:cubicBezTo>
                <a:cubicBezTo>
                  <a:pt x="488" y="79"/>
                  <a:pt x="372" y="0"/>
                  <a:pt x="231" y="17"/>
                </a:cubicBezTo>
                <a:cubicBezTo>
                  <a:pt x="97" y="35"/>
                  <a:pt x="0" y="141"/>
                  <a:pt x="9" y="257"/>
                </a:cubicBezTo>
                <a:cubicBezTo>
                  <a:pt x="27" y="354"/>
                  <a:pt x="125" y="434"/>
                  <a:pt x="248" y="434"/>
                </a:cubicBezTo>
                <a:close/>
                <a:moveTo>
                  <a:pt x="399" y="319"/>
                </a:moveTo>
                <a:lnTo>
                  <a:pt x="399" y="319"/>
                </a:lnTo>
                <a:cubicBezTo>
                  <a:pt x="354" y="319"/>
                  <a:pt x="354" y="319"/>
                  <a:pt x="354" y="319"/>
                </a:cubicBezTo>
                <a:cubicBezTo>
                  <a:pt x="354" y="203"/>
                  <a:pt x="354" y="203"/>
                  <a:pt x="354" y="203"/>
                </a:cubicBezTo>
                <a:cubicBezTo>
                  <a:pt x="354" y="194"/>
                  <a:pt x="354" y="185"/>
                  <a:pt x="354" y="185"/>
                </a:cubicBezTo>
                <a:lnTo>
                  <a:pt x="346" y="177"/>
                </a:lnTo>
                <a:cubicBezTo>
                  <a:pt x="346" y="177"/>
                  <a:pt x="346" y="168"/>
                  <a:pt x="337" y="168"/>
                </a:cubicBezTo>
                <a:lnTo>
                  <a:pt x="328" y="168"/>
                </a:lnTo>
                <a:cubicBezTo>
                  <a:pt x="310" y="168"/>
                  <a:pt x="301" y="168"/>
                  <a:pt x="293" y="177"/>
                </a:cubicBezTo>
                <a:cubicBezTo>
                  <a:pt x="284" y="185"/>
                  <a:pt x="284" y="194"/>
                  <a:pt x="284" y="203"/>
                </a:cubicBezTo>
                <a:cubicBezTo>
                  <a:pt x="284" y="319"/>
                  <a:pt x="284" y="319"/>
                  <a:pt x="284" y="319"/>
                </a:cubicBezTo>
                <a:cubicBezTo>
                  <a:pt x="240" y="319"/>
                  <a:pt x="240" y="319"/>
                  <a:pt x="240" y="319"/>
                </a:cubicBezTo>
                <a:cubicBezTo>
                  <a:pt x="240" y="203"/>
                  <a:pt x="240" y="203"/>
                  <a:pt x="240" y="203"/>
                </a:cubicBezTo>
                <a:cubicBezTo>
                  <a:pt x="240" y="194"/>
                  <a:pt x="240" y="185"/>
                  <a:pt x="240" y="185"/>
                </a:cubicBezTo>
                <a:cubicBezTo>
                  <a:pt x="231" y="185"/>
                  <a:pt x="231" y="177"/>
                  <a:pt x="231" y="177"/>
                </a:cubicBezTo>
                <a:cubicBezTo>
                  <a:pt x="231" y="177"/>
                  <a:pt x="231" y="168"/>
                  <a:pt x="222" y="168"/>
                </a:cubicBezTo>
                <a:lnTo>
                  <a:pt x="213" y="168"/>
                </a:lnTo>
                <a:cubicBezTo>
                  <a:pt x="204" y="168"/>
                  <a:pt x="195" y="168"/>
                  <a:pt x="186" y="168"/>
                </a:cubicBezTo>
                <a:cubicBezTo>
                  <a:pt x="186" y="177"/>
                  <a:pt x="178" y="177"/>
                  <a:pt x="178" y="185"/>
                </a:cubicBezTo>
                <a:cubicBezTo>
                  <a:pt x="169" y="185"/>
                  <a:pt x="169" y="194"/>
                  <a:pt x="169" y="194"/>
                </a:cubicBezTo>
                <a:cubicBezTo>
                  <a:pt x="169" y="203"/>
                  <a:pt x="169" y="203"/>
                  <a:pt x="169" y="203"/>
                </a:cubicBezTo>
                <a:cubicBezTo>
                  <a:pt x="169" y="319"/>
                  <a:pt x="169" y="319"/>
                  <a:pt x="169" y="319"/>
                </a:cubicBezTo>
                <a:cubicBezTo>
                  <a:pt x="125" y="319"/>
                  <a:pt x="125" y="319"/>
                  <a:pt x="125" y="319"/>
                </a:cubicBezTo>
                <a:cubicBezTo>
                  <a:pt x="125" y="132"/>
                  <a:pt x="125" y="132"/>
                  <a:pt x="125" y="132"/>
                </a:cubicBezTo>
                <a:cubicBezTo>
                  <a:pt x="169" y="132"/>
                  <a:pt x="169" y="132"/>
                  <a:pt x="169" y="132"/>
                </a:cubicBezTo>
                <a:cubicBezTo>
                  <a:pt x="169" y="150"/>
                  <a:pt x="169" y="150"/>
                  <a:pt x="169" y="150"/>
                </a:cubicBezTo>
                <a:cubicBezTo>
                  <a:pt x="178" y="132"/>
                  <a:pt x="195" y="124"/>
                  <a:pt x="222" y="124"/>
                </a:cubicBezTo>
                <a:cubicBezTo>
                  <a:pt x="231" y="124"/>
                  <a:pt x="240" y="132"/>
                  <a:pt x="257" y="132"/>
                </a:cubicBezTo>
                <a:cubicBezTo>
                  <a:pt x="257" y="141"/>
                  <a:pt x="266" y="141"/>
                  <a:pt x="275" y="150"/>
                </a:cubicBezTo>
                <a:cubicBezTo>
                  <a:pt x="275" y="141"/>
                  <a:pt x="284" y="141"/>
                  <a:pt x="293" y="132"/>
                </a:cubicBezTo>
                <a:cubicBezTo>
                  <a:pt x="301" y="132"/>
                  <a:pt x="319" y="124"/>
                  <a:pt x="328" y="124"/>
                </a:cubicBezTo>
                <a:cubicBezTo>
                  <a:pt x="337" y="124"/>
                  <a:pt x="346" y="132"/>
                  <a:pt x="354" y="132"/>
                </a:cubicBezTo>
                <a:cubicBezTo>
                  <a:pt x="363" y="132"/>
                  <a:pt x="372" y="132"/>
                  <a:pt x="381" y="141"/>
                </a:cubicBezTo>
                <a:cubicBezTo>
                  <a:pt x="381" y="141"/>
                  <a:pt x="390" y="150"/>
                  <a:pt x="390" y="159"/>
                </a:cubicBezTo>
                <a:cubicBezTo>
                  <a:pt x="399" y="168"/>
                  <a:pt x="399" y="177"/>
                  <a:pt x="399" y="185"/>
                </a:cubicBezTo>
                <a:lnTo>
                  <a:pt x="399" y="319"/>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25" name="Freeform 63">
            <a:extLst>
              <a:ext uri="{FF2B5EF4-FFF2-40B4-BE49-F238E27FC236}">
                <a16:creationId xmlns:a16="http://schemas.microsoft.com/office/drawing/2014/main" id="{EEEF9C39-9A60-4547-9728-E76B1333E7D6}"/>
              </a:ext>
            </a:extLst>
          </p:cNvPr>
          <p:cNvSpPr>
            <a:spLocks noChangeArrowheads="1"/>
          </p:cNvSpPr>
          <p:nvPr userDrawn="1"/>
        </p:nvSpPr>
        <p:spPr bwMode="auto">
          <a:xfrm>
            <a:off x="2841571" y="1775545"/>
            <a:ext cx="250692" cy="255389"/>
          </a:xfrm>
          <a:custGeom>
            <a:avLst/>
            <a:gdLst>
              <a:gd name="T0" fmla="*/ 443 w 461"/>
              <a:gd name="T1" fmla="*/ 284 h 471"/>
              <a:gd name="T2" fmla="*/ 443 w 461"/>
              <a:gd name="T3" fmla="*/ 284 h 471"/>
              <a:gd name="T4" fmla="*/ 452 w 461"/>
              <a:gd name="T5" fmla="*/ 240 h 471"/>
              <a:gd name="T6" fmla="*/ 231 w 461"/>
              <a:gd name="T7" fmla="*/ 9 h 471"/>
              <a:gd name="T8" fmla="*/ 194 w 461"/>
              <a:gd name="T9" fmla="*/ 18 h 471"/>
              <a:gd name="T10" fmla="*/ 124 w 461"/>
              <a:gd name="T11" fmla="*/ 0 h 471"/>
              <a:gd name="T12" fmla="*/ 0 w 461"/>
              <a:gd name="T13" fmla="*/ 124 h 471"/>
              <a:gd name="T14" fmla="*/ 18 w 461"/>
              <a:gd name="T15" fmla="*/ 196 h 471"/>
              <a:gd name="T16" fmla="*/ 18 w 461"/>
              <a:gd name="T17" fmla="*/ 240 h 471"/>
              <a:gd name="T18" fmla="*/ 231 w 461"/>
              <a:gd name="T19" fmla="*/ 461 h 471"/>
              <a:gd name="T20" fmla="*/ 275 w 461"/>
              <a:gd name="T21" fmla="*/ 461 h 471"/>
              <a:gd name="T22" fmla="*/ 328 w 461"/>
              <a:gd name="T23" fmla="*/ 470 h 471"/>
              <a:gd name="T24" fmla="*/ 460 w 461"/>
              <a:gd name="T25" fmla="*/ 346 h 471"/>
              <a:gd name="T26" fmla="*/ 443 w 461"/>
              <a:gd name="T27" fmla="*/ 284 h 471"/>
              <a:gd name="T28" fmla="*/ 346 w 461"/>
              <a:gd name="T29" fmla="*/ 346 h 471"/>
              <a:gd name="T30" fmla="*/ 346 w 461"/>
              <a:gd name="T31" fmla="*/ 346 h 471"/>
              <a:gd name="T32" fmla="*/ 301 w 461"/>
              <a:gd name="T33" fmla="*/ 381 h 471"/>
              <a:gd name="T34" fmla="*/ 231 w 461"/>
              <a:gd name="T35" fmla="*/ 390 h 471"/>
              <a:gd name="T36" fmla="*/ 150 w 461"/>
              <a:gd name="T37" fmla="*/ 372 h 471"/>
              <a:gd name="T38" fmla="*/ 115 w 461"/>
              <a:gd name="T39" fmla="*/ 337 h 471"/>
              <a:gd name="T40" fmla="*/ 106 w 461"/>
              <a:gd name="T41" fmla="*/ 302 h 471"/>
              <a:gd name="T42" fmla="*/ 115 w 461"/>
              <a:gd name="T43" fmla="*/ 284 h 471"/>
              <a:gd name="T44" fmla="*/ 133 w 461"/>
              <a:gd name="T45" fmla="*/ 275 h 471"/>
              <a:gd name="T46" fmla="*/ 150 w 461"/>
              <a:gd name="T47" fmla="*/ 275 h 471"/>
              <a:gd name="T48" fmla="*/ 168 w 461"/>
              <a:gd name="T49" fmla="*/ 293 h 471"/>
              <a:gd name="T50" fmla="*/ 177 w 461"/>
              <a:gd name="T51" fmla="*/ 319 h 471"/>
              <a:gd name="T52" fmla="*/ 194 w 461"/>
              <a:gd name="T53" fmla="*/ 337 h 471"/>
              <a:gd name="T54" fmla="*/ 231 w 461"/>
              <a:gd name="T55" fmla="*/ 337 h 471"/>
              <a:gd name="T56" fmla="*/ 275 w 461"/>
              <a:gd name="T57" fmla="*/ 328 h 471"/>
              <a:gd name="T58" fmla="*/ 292 w 461"/>
              <a:gd name="T59" fmla="*/ 302 h 471"/>
              <a:gd name="T60" fmla="*/ 284 w 461"/>
              <a:gd name="T61" fmla="*/ 275 h 471"/>
              <a:gd name="T62" fmla="*/ 256 w 461"/>
              <a:gd name="T63" fmla="*/ 266 h 471"/>
              <a:gd name="T64" fmla="*/ 221 w 461"/>
              <a:gd name="T65" fmla="*/ 257 h 471"/>
              <a:gd name="T66" fmla="*/ 159 w 461"/>
              <a:gd name="T67" fmla="*/ 240 h 471"/>
              <a:gd name="T68" fmla="*/ 124 w 461"/>
              <a:gd name="T69" fmla="*/ 213 h 471"/>
              <a:gd name="T70" fmla="*/ 106 w 461"/>
              <a:gd name="T71" fmla="*/ 168 h 471"/>
              <a:gd name="T72" fmla="*/ 124 w 461"/>
              <a:gd name="T73" fmla="*/ 115 h 471"/>
              <a:gd name="T74" fmla="*/ 168 w 461"/>
              <a:gd name="T75" fmla="*/ 89 h 471"/>
              <a:gd name="T76" fmla="*/ 231 w 461"/>
              <a:gd name="T77" fmla="*/ 80 h 471"/>
              <a:gd name="T78" fmla="*/ 284 w 461"/>
              <a:gd name="T79" fmla="*/ 89 h 471"/>
              <a:gd name="T80" fmla="*/ 319 w 461"/>
              <a:gd name="T81" fmla="*/ 107 h 471"/>
              <a:gd name="T82" fmla="*/ 337 w 461"/>
              <a:gd name="T83" fmla="*/ 133 h 471"/>
              <a:gd name="T84" fmla="*/ 346 w 461"/>
              <a:gd name="T85" fmla="*/ 151 h 471"/>
              <a:gd name="T86" fmla="*/ 337 w 461"/>
              <a:gd name="T87" fmla="*/ 177 h 471"/>
              <a:gd name="T88" fmla="*/ 310 w 461"/>
              <a:gd name="T89" fmla="*/ 186 h 471"/>
              <a:gd name="T90" fmla="*/ 292 w 461"/>
              <a:gd name="T91" fmla="*/ 177 h 471"/>
              <a:gd name="T92" fmla="*/ 284 w 461"/>
              <a:gd name="T93" fmla="*/ 160 h 471"/>
              <a:gd name="T94" fmla="*/ 265 w 461"/>
              <a:gd name="T95" fmla="*/ 133 h 471"/>
              <a:gd name="T96" fmla="*/ 231 w 461"/>
              <a:gd name="T97" fmla="*/ 124 h 471"/>
              <a:gd name="T98" fmla="*/ 186 w 461"/>
              <a:gd name="T99" fmla="*/ 142 h 471"/>
              <a:gd name="T100" fmla="*/ 177 w 461"/>
              <a:gd name="T101" fmla="*/ 160 h 471"/>
              <a:gd name="T102" fmla="*/ 177 w 461"/>
              <a:gd name="T103" fmla="*/ 168 h 471"/>
              <a:gd name="T104" fmla="*/ 194 w 461"/>
              <a:gd name="T105" fmla="*/ 186 h 471"/>
              <a:gd name="T106" fmla="*/ 212 w 461"/>
              <a:gd name="T107" fmla="*/ 186 h 471"/>
              <a:gd name="T108" fmla="*/ 239 w 461"/>
              <a:gd name="T109" fmla="*/ 196 h 471"/>
              <a:gd name="T110" fmla="*/ 292 w 461"/>
              <a:gd name="T111" fmla="*/ 213 h 471"/>
              <a:gd name="T112" fmla="*/ 328 w 461"/>
              <a:gd name="T113" fmla="*/ 231 h 471"/>
              <a:gd name="T114" fmla="*/ 354 w 461"/>
              <a:gd name="T115" fmla="*/ 257 h 471"/>
              <a:gd name="T116" fmla="*/ 363 w 461"/>
              <a:gd name="T117" fmla="*/ 293 h 471"/>
              <a:gd name="T118" fmla="*/ 346 w 461"/>
              <a:gd name="T119" fmla="*/ 346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1" h="471">
                <a:moveTo>
                  <a:pt x="443" y="284"/>
                </a:moveTo>
                <a:lnTo>
                  <a:pt x="443" y="284"/>
                </a:lnTo>
                <a:cubicBezTo>
                  <a:pt x="452" y="266"/>
                  <a:pt x="452" y="257"/>
                  <a:pt x="452" y="240"/>
                </a:cubicBezTo>
                <a:cubicBezTo>
                  <a:pt x="452" y="115"/>
                  <a:pt x="354" y="9"/>
                  <a:pt x="231" y="9"/>
                </a:cubicBezTo>
                <a:cubicBezTo>
                  <a:pt x="221" y="9"/>
                  <a:pt x="203" y="18"/>
                  <a:pt x="194" y="18"/>
                </a:cubicBezTo>
                <a:cubicBezTo>
                  <a:pt x="177" y="0"/>
                  <a:pt x="150" y="0"/>
                  <a:pt x="124" y="0"/>
                </a:cubicBezTo>
                <a:cubicBezTo>
                  <a:pt x="62" y="0"/>
                  <a:pt x="0" y="54"/>
                  <a:pt x="0" y="124"/>
                </a:cubicBezTo>
                <a:cubicBezTo>
                  <a:pt x="0" y="151"/>
                  <a:pt x="9" y="168"/>
                  <a:pt x="18" y="196"/>
                </a:cubicBezTo>
                <a:cubicBezTo>
                  <a:pt x="18" y="204"/>
                  <a:pt x="18" y="221"/>
                  <a:pt x="18" y="240"/>
                </a:cubicBezTo>
                <a:cubicBezTo>
                  <a:pt x="18" y="364"/>
                  <a:pt x="115" y="461"/>
                  <a:pt x="231" y="461"/>
                </a:cubicBezTo>
                <a:cubicBezTo>
                  <a:pt x="248" y="461"/>
                  <a:pt x="256" y="461"/>
                  <a:pt x="275" y="461"/>
                </a:cubicBezTo>
                <a:cubicBezTo>
                  <a:pt x="292" y="470"/>
                  <a:pt x="310" y="470"/>
                  <a:pt x="328" y="470"/>
                </a:cubicBezTo>
                <a:cubicBezTo>
                  <a:pt x="399" y="470"/>
                  <a:pt x="460" y="417"/>
                  <a:pt x="460" y="346"/>
                </a:cubicBezTo>
                <a:cubicBezTo>
                  <a:pt x="460" y="319"/>
                  <a:pt x="452" y="302"/>
                  <a:pt x="443" y="284"/>
                </a:cubicBezTo>
                <a:close/>
                <a:moveTo>
                  <a:pt x="346" y="346"/>
                </a:moveTo>
                <a:lnTo>
                  <a:pt x="346" y="346"/>
                </a:lnTo>
                <a:cubicBezTo>
                  <a:pt x="337" y="355"/>
                  <a:pt x="319" y="372"/>
                  <a:pt x="301" y="381"/>
                </a:cubicBezTo>
                <a:cubicBezTo>
                  <a:pt x="284" y="390"/>
                  <a:pt x="256" y="390"/>
                  <a:pt x="231" y="390"/>
                </a:cubicBezTo>
                <a:cubicBezTo>
                  <a:pt x="203" y="390"/>
                  <a:pt x="177" y="381"/>
                  <a:pt x="150" y="372"/>
                </a:cubicBezTo>
                <a:cubicBezTo>
                  <a:pt x="141" y="364"/>
                  <a:pt x="124" y="355"/>
                  <a:pt x="115" y="337"/>
                </a:cubicBezTo>
                <a:cubicBezTo>
                  <a:pt x="106" y="328"/>
                  <a:pt x="106" y="311"/>
                  <a:pt x="106" y="302"/>
                </a:cubicBezTo>
                <a:cubicBezTo>
                  <a:pt x="106" y="293"/>
                  <a:pt x="106" y="284"/>
                  <a:pt x="115" y="284"/>
                </a:cubicBezTo>
                <a:cubicBezTo>
                  <a:pt x="115" y="275"/>
                  <a:pt x="124" y="275"/>
                  <a:pt x="133" y="275"/>
                </a:cubicBezTo>
                <a:cubicBezTo>
                  <a:pt x="141" y="275"/>
                  <a:pt x="150" y="275"/>
                  <a:pt x="150" y="275"/>
                </a:cubicBezTo>
                <a:cubicBezTo>
                  <a:pt x="159" y="284"/>
                  <a:pt x="168" y="293"/>
                  <a:pt x="168" y="293"/>
                </a:cubicBezTo>
                <a:cubicBezTo>
                  <a:pt x="168" y="311"/>
                  <a:pt x="177" y="311"/>
                  <a:pt x="177" y="319"/>
                </a:cubicBezTo>
                <a:cubicBezTo>
                  <a:pt x="186" y="328"/>
                  <a:pt x="194" y="328"/>
                  <a:pt x="194" y="337"/>
                </a:cubicBezTo>
                <a:cubicBezTo>
                  <a:pt x="203" y="337"/>
                  <a:pt x="212" y="337"/>
                  <a:pt x="231" y="337"/>
                </a:cubicBezTo>
                <a:cubicBezTo>
                  <a:pt x="248" y="337"/>
                  <a:pt x="265" y="337"/>
                  <a:pt x="275" y="328"/>
                </a:cubicBezTo>
                <a:cubicBezTo>
                  <a:pt x="284" y="319"/>
                  <a:pt x="292" y="311"/>
                  <a:pt x="292" y="302"/>
                </a:cubicBezTo>
                <a:cubicBezTo>
                  <a:pt x="292" y="293"/>
                  <a:pt x="284" y="284"/>
                  <a:pt x="284" y="275"/>
                </a:cubicBezTo>
                <a:cubicBezTo>
                  <a:pt x="275" y="275"/>
                  <a:pt x="265" y="266"/>
                  <a:pt x="256" y="266"/>
                </a:cubicBezTo>
                <a:cubicBezTo>
                  <a:pt x="248" y="266"/>
                  <a:pt x="239" y="257"/>
                  <a:pt x="221" y="257"/>
                </a:cubicBezTo>
                <a:cubicBezTo>
                  <a:pt x="194" y="249"/>
                  <a:pt x="177" y="249"/>
                  <a:pt x="159" y="240"/>
                </a:cubicBezTo>
                <a:cubicBezTo>
                  <a:pt x="141" y="231"/>
                  <a:pt x="133" y="221"/>
                  <a:pt x="124" y="213"/>
                </a:cubicBezTo>
                <a:cubicBezTo>
                  <a:pt x="115" y="196"/>
                  <a:pt x="106" y="186"/>
                  <a:pt x="106" y="168"/>
                </a:cubicBezTo>
                <a:cubicBezTo>
                  <a:pt x="106" y="151"/>
                  <a:pt x="115" y="133"/>
                  <a:pt x="124" y="115"/>
                </a:cubicBezTo>
                <a:cubicBezTo>
                  <a:pt x="133" y="107"/>
                  <a:pt x="150" y="98"/>
                  <a:pt x="168" y="89"/>
                </a:cubicBezTo>
                <a:cubicBezTo>
                  <a:pt x="186" y="80"/>
                  <a:pt x="203" y="80"/>
                  <a:pt x="231" y="80"/>
                </a:cubicBezTo>
                <a:cubicBezTo>
                  <a:pt x="248" y="80"/>
                  <a:pt x="265" y="80"/>
                  <a:pt x="284" y="89"/>
                </a:cubicBezTo>
                <a:cubicBezTo>
                  <a:pt x="292" y="89"/>
                  <a:pt x="310" y="98"/>
                  <a:pt x="319" y="107"/>
                </a:cubicBezTo>
                <a:cubicBezTo>
                  <a:pt x="328" y="115"/>
                  <a:pt x="337" y="124"/>
                  <a:pt x="337" y="133"/>
                </a:cubicBezTo>
                <a:cubicBezTo>
                  <a:pt x="346" y="142"/>
                  <a:pt x="346" y="142"/>
                  <a:pt x="346" y="151"/>
                </a:cubicBezTo>
                <a:cubicBezTo>
                  <a:pt x="346" y="160"/>
                  <a:pt x="346" y="168"/>
                  <a:pt x="337" y="177"/>
                </a:cubicBezTo>
                <a:cubicBezTo>
                  <a:pt x="328" y="186"/>
                  <a:pt x="319" y="186"/>
                  <a:pt x="310" y="186"/>
                </a:cubicBezTo>
                <a:cubicBezTo>
                  <a:pt x="310" y="186"/>
                  <a:pt x="301" y="186"/>
                  <a:pt x="292" y="177"/>
                </a:cubicBezTo>
                <a:cubicBezTo>
                  <a:pt x="292" y="177"/>
                  <a:pt x="284" y="168"/>
                  <a:pt x="284" y="160"/>
                </a:cubicBezTo>
                <a:cubicBezTo>
                  <a:pt x="275" y="151"/>
                  <a:pt x="275" y="142"/>
                  <a:pt x="265" y="133"/>
                </a:cubicBezTo>
                <a:cubicBezTo>
                  <a:pt x="256" y="133"/>
                  <a:pt x="239" y="124"/>
                  <a:pt x="231" y="124"/>
                </a:cubicBezTo>
                <a:cubicBezTo>
                  <a:pt x="212" y="124"/>
                  <a:pt x="194" y="133"/>
                  <a:pt x="186" y="142"/>
                </a:cubicBezTo>
                <a:cubicBezTo>
                  <a:pt x="177" y="142"/>
                  <a:pt x="177" y="151"/>
                  <a:pt x="177" y="160"/>
                </a:cubicBezTo>
                <a:cubicBezTo>
                  <a:pt x="177" y="168"/>
                  <a:pt x="177" y="168"/>
                  <a:pt x="177" y="168"/>
                </a:cubicBezTo>
                <a:cubicBezTo>
                  <a:pt x="186" y="177"/>
                  <a:pt x="186" y="177"/>
                  <a:pt x="194" y="186"/>
                </a:cubicBezTo>
                <a:cubicBezTo>
                  <a:pt x="194" y="186"/>
                  <a:pt x="203" y="186"/>
                  <a:pt x="212" y="186"/>
                </a:cubicBezTo>
                <a:cubicBezTo>
                  <a:pt x="212" y="196"/>
                  <a:pt x="231" y="196"/>
                  <a:pt x="239" y="196"/>
                </a:cubicBezTo>
                <a:cubicBezTo>
                  <a:pt x="256" y="204"/>
                  <a:pt x="275" y="204"/>
                  <a:pt x="292" y="213"/>
                </a:cubicBezTo>
                <a:cubicBezTo>
                  <a:pt x="301" y="213"/>
                  <a:pt x="319" y="221"/>
                  <a:pt x="328" y="231"/>
                </a:cubicBezTo>
                <a:cubicBezTo>
                  <a:pt x="337" y="231"/>
                  <a:pt x="346" y="240"/>
                  <a:pt x="354" y="257"/>
                </a:cubicBezTo>
                <a:cubicBezTo>
                  <a:pt x="354" y="266"/>
                  <a:pt x="363" y="275"/>
                  <a:pt x="363" y="293"/>
                </a:cubicBezTo>
                <a:cubicBezTo>
                  <a:pt x="363" y="311"/>
                  <a:pt x="354" y="328"/>
                  <a:pt x="346" y="346"/>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26" name="Freeform 64">
            <a:extLst>
              <a:ext uri="{FF2B5EF4-FFF2-40B4-BE49-F238E27FC236}">
                <a16:creationId xmlns:a16="http://schemas.microsoft.com/office/drawing/2014/main" id="{E15401EB-AA84-6B42-8DFD-0A0446D5B2B4}"/>
              </a:ext>
            </a:extLst>
          </p:cNvPr>
          <p:cNvSpPr>
            <a:spLocks noChangeArrowheads="1"/>
          </p:cNvSpPr>
          <p:nvPr userDrawn="1"/>
        </p:nvSpPr>
        <p:spPr bwMode="auto">
          <a:xfrm>
            <a:off x="5534276" y="1780307"/>
            <a:ext cx="250692" cy="245864"/>
          </a:xfrm>
          <a:custGeom>
            <a:avLst/>
            <a:gdLst>
              <a:gd name="T0" fmla="*/ 124 w 461"/>
              <a:gd name="T1" fmla="*/ 27 h 453"/>
              <a:gd name="T2" fmla="*/ 124 w 461"/>
              <a:gd name="T3" fmla="*/ 27 h 453"/>
              <a:gd name="T4" fmla="*/ 0 w 461"/>
              <a:gd name="T5" fmla="*/ 222 h 453"/>
              <a:gd name="T6" fmla="*/ 9 w 461"/>
              <a:gd name="T7" fmla="*/ 275 h 453"/>
              <a:gd name="T8" fmla="*/ 204 w 461"/>
              <a:gd name="T9" fmla="*/ 98 h 453"/>
              <a:gd name="T10" fmla="*/ 124 w 461"/>
              <a:gd name="T11" fmla="*/ 27 h 453"/>
              <a:gd name="T12" fmla="*/ 328 w 461"/>
              <a:gd name="T13" fmla="*/ 18 h 453"/>
              <a:gd name="T14" fmla="*/ 328 w 461"/>
              <a:gd name="T15" fmla="*/ 18 h 453"/>
              <a:gd name="T16" fmla="*/ 231 w 461"/>
              <a:gd name="T17" fmla="*/ 0 h 453"/>
              <a:gd name="T18" fmla="*/ 160 w 461"/>
              <a:gd name="T19" fmla="*/ 9 h 453"/>
              <a:gd name="T20" fmla="*/ 328 w 461"/>
              <a:gd name="T21" fmla="*/ 159 h 453"/>
              <a:gd name="T22" fmla="*/ 328 w 461"/>
              <a:gd name="T23" fmla="*/ 18 h 453"/>
              <a:gd name="T24" fmla="*/ 363 w 461"/>
              <a:gd name="T25" fmla="*/ 36 h 453"/>
              <a:gd name="T26" fmla="*/ 363 w 461"/>
              <a:gd name="T27" fmla="*/ 36 h 453"/>
              <a:gd name="T28" fmla="*/ 363 w 461"/>
              <a:gd name="T29" fmla="*/ 302 h 453"/>
              <a:gd name="T30" fmla="*/ 443 w 461"/>
              <a:gd name="T31" fmla="*/ 302 h 453"/>
              <a:gd name="T32" fmla="*/ 460 w 461"/>
              <a:gd name="T33" fmla="*/ 222 h 453"/>
              <a:gd name="T34" fmla="*/ 363 w 461"/>
              <a:gd name="T35" fmla="*/ 36 h 453"/>
              <a:gd name="T36" fmla="*/ 18 w 461"/>
              <a:gd name="T37" fmla="*/ 310 h 453"/>
              <a:gd name="T38" fmla="*/ 18 w 461"/>
              <a:gd name="T39" fmla="*/ 310 h 453"/>
              <a:gd name="T40" fmla="*/ 106 w 461"/>
              <a:gd name="T41" fmla="*/ 417 h 453"/>
              <a:gd name="T42" fmla="*/ 106 w 461"/>
              <a:gd name="T43" fmla="*/ 231 h 453"/>
              <a:gd name="T44" fmla="*/ 53 w 461"/>
              <a:gd name="T45" fmla="*/ 284 h 453"/>
              <a:gd name="T46" fmla="*/ 18 w 461"/>
              <a:gd name="T47" fmla="*/ 310 h 453"/>
              <a:gd name="T48" fmla="*/ 133 w 461"/>
              <a:gd name="T49" fmla="*/ 434 h 453"/>
              <a:gd name="T50" fmla="*/ 133 w 461"/>
              <a:gd name="T51" fmla="*/ 434 h 453"/>
              <a:gd name="T52" fmla="*/ 213 w 461"/>
              <a:gd name="T53" fmla="*/ 452 h 453"/>
              <a:gd name="T54" fmla="*/ 248 w 461"/>
              <a:gd name="T55" fmla="*/ 452 h 453"/>
              <a:gd name="T56" fmla="*/ 434 w 461"/>
              <a:gd name="T57" fmla="*/ 337 h 453"/>
              <a:gd name="T58" fmla="*/ 133 w 461"/>
              <a:gd name="T59" fmla="*/ 337 h 453"/>
              <a:gd name="T60" fmla="*/ 133 w 461"/>
              <a:gd name="T61" fmla="*/ 434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1" h="453">
                <a:moveTo>
                  <a:pt x="124" y="27"/>
                </a:moveTo>
                <a:lnTo>
                  <a:pt x="124" y="27"/>
                </a:lnTo>
                <a:cubicBezTo>
                  <a:pt x="53" y="62"/>
                  <a:pt x="0" y="142"/>
                  <a:pt x="0" y="222"/>
                </a:cubicBezTo>
                <a:cubicBezTo>
                  <a:pt x="0" y="240"/>
                  <a:pt x="0" y="257"/>
                  <a:pt x="9" y="275"/>
                </a:cubicBezTo>
                <a:cubicBezTo>
                  <a:pt x="204" y="98"/>
                  <a:pt x="204" y="98"/>
                  <a:pt x="204" y="98"/>
                </a:cubicBezTo>
                <a:cubicBezTo>
                  <a:pt x="186" y="71"/>
                  <a:pt x="124" y="27"/>
                  <a:pt x="124" y="27"/>
                </a:cubicBezTo>
                <a:close/>
                <a:moveTo>
                  <a:pt x="328" y="18"/>
                </a:moveTo>
                <a:lnTo>
                  <a:pt x="328" y="18"/>
                </a:lnTo>
                <a:cubicBezTo>
                  <a:pt x="293" y="0"/>
                  <a:pt x="266" y="0"/>
                  <a:pt x="231" y="0"/>
                </a:cubicBezTo>
                <a:cubicBezTo>
                  <a:pt x="204" y="0"/>
                  <a:pt x="186" y="0"/>
                  <a:pt x="160" y="9"/>
                </a:cubicBezTo>
                <a:cubicBezTo>
                  <a:pt x="328" y="159"/>
                  <a:pt x="328" y="159"/>
                  <a:pt x="328" y="159"/>
                </a:cubicBezTo>
                <a:lnTo>
                  <a:pt x="328" y="18"/>
                </a:lnTo>
                <a:close/>
                <a:moveTo>
                  <a:pt x="363" y="36"/>
                </a:moveTo>
                <a:lnTo>
                  <a:pt x="363" y="36"/>
                </a:lnTo>
                <a:cubicBezTo>
                  <a:pt x="363" y="302"/>
                  <a:pt x="363" y="302"/>
                  <a:pt x="363" y="302"/>
                </a:cubicBezTo>
                <a:cubicBezTo>
                  <a:pt x="443" y="302"/>
                  <a:pt x="443" y="302"/>
                  <a:pt x="443" y="302"/>
                </a:cubicBezTo>
                <a:cubicBezTo>
                  <a:pt x="452" y="275"/>
                  <a:pt x="460" y="248"/>
                  <a:pt x="460" y="222"/>
                </a:cubicBezTo>
                <a:cubicBezTo>
                  <a:pt x="460" y="151"/>
                  <a:pt x="416" y="80"/>
                  <a:pt x="363" y="36"/>
                </a:cubicBezTo>
                <a:close/>
                <a:moveTo>
                  <a:pt x="18" y="310"/>
                </a:moveTo>
                <a:lnTo>
                  <a:pt x="18" y="310"/>
                </a:lnTo>
                <a:cubicBezTo>
                  <a:pt x="35" y="355"/>
                  <a:pt x="62" y="390"/>
                  <a:pt x="106" y="417"/>
                </a:cubicBezTo>
                <a:cubicBezTo>
                  <a:pt x="106" y="231"/>
                  <a:pt x="106" y="231"/>
                  <a:pt x="106" y="231"/>
                </a:cubicBezTo>
                <a:cubicBezTo>
                  <a:pt x="53" y="284"/>
                  <a:pt x="53" y="284"/>
                  <a:pt x="53" y="284"/>
                </a:cubicBezTo>
                <a:cubicBezTo>
                  <a:pt x="35" y="293"/>
                  <a:pt x="18" y="310"/>
                  <a:pt x="18" y="310"/>
                </a:cubicBezTo>
                <a:close/>
                <a:moveTo>
                  <a:pt x="133" y="434"/>
                </a:moveTo>
                <a:lnTo>
                  <a:pt x="133" y="434"/>
                </a:lnTo>
                <a:cubicBezTo>
                  <a:pt x="160" y="443"/>
                  <a:pt x="186" y="452"/>
                  <a:pt x="213" y="452"/>
                </a:cubicBezTo>
                <a:cubicBezTo>
                  <a:pt x="248" y="452"/>
                  <a:pt x="248" y="452"/>
                  <a:pt x="248" y="452"/>
                </a:cubicBezTo>
                <a:cubicBezTo>
                  <a:pt x="328" y="443"/>
                  <a:pt x="390" y="399"/>
                  <a:pt x="434" y="337"/>
                </a:cubicBezTo>
                <a:cubicBezTo>
                  <a:pt x="133" y="337"/>
                  <a:pt x="133" y="337"/>
                  <a:pt x="133" y="337"/>
                </a:cubicBezTo>
                <a:lnTo>
                  <a:pt x="133" y="434"/>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27" name="Freeform 65">
            <a:extLst>
              <a:ext uri="{FF2B5EF4-FFF2-40B4-BE49-F238E27FC236}">
                <a16:creationId xmlns:a16="http://schemas.microsoft.com/office/drawing/2014/main" id="{EB133206-8482-C041-9D89-9AA78E4E5FA8}"/>
              </a:ext>
            </a:extLst>
          </p:cNvPr>
          <p:cNvSpPr>
            <a:spLocks noChangeArrowheads="1"/>
          </p:cNvSpPr>
          <p:nvPr userDrawn="1"/>
        </p:nvSpPr>
        <p:spPr bwMode="auto">
          <a:xfrm>
            <a:off x="4986445" y="1289770"/>
            <a:ext cx="269747" cy="150614"/>
          </a:xfrm>
          <a:custGeom>
            <a:avLst/>
            <a:gdLst>
              <a:gd name="T0" fmla="*/ 195 w 497"/>
              <a:gd name="T1" fmla="*/ 205 h 276"/>
              <a:gd name="T2" fmla="*/ 195 w 497"/>
              <a:gd name="T3" fmla="*/ 205 h 276"/>
              <a:gd name="T4" fmla="*/ 133 w 497"/>
              <a:gd name="T5" fmla="*/ 230 h 276"/>
              <a:gd name="T6" fmla="*/ 53 w 497"/>
              <a:gd name="T7" fmla="*/ 142 h 276"/>
              <a:gd name="T8" fmla="*/ 133 w 497"/>
              <a:gd name="T9" fmla="*/ 45 h 276"/>
              <a:gd name="T10" fmla="*/ 212 w 497"/>
              <a:gd name="T11" fmla="*/ 115 h 276"/>
              <a:gd name="T12" fmla="*/ 230 w 497"/>
              <a:gd name="T13" fmla="*/ 177 h 276"/>
              <a:gd name="T14" fmla="*/ 381 w 497"/>
              <a:gd name="T15" fmla="*/ 275 h 276"/>
              <a:gd name="T16" fmla="*/ 496 w 497"/>
              <a:gd name="T17" fmla="*/ 195 h 276"/>
              <a:gd name="T18" fmla="*/ 425 w 497"/>
              <a:gd name="T19" fmla="*/ 115 h 276"/>
              <a:gd name="T20" fmla="*/ 381 w 497"/>
              <a:gd name="T21" fmla="*/ 107 h 276"/>
              <a:gd name="T22" fmla="*/ 354 w 497"/>
              <a:gd name="T23" fmla="*/ 71 h 276"/>
              <a:gd name="T24" fmla="*/ 390 w 497"/>
              <a:gd name="T25" fmla="*/ 45 h 276"/>
              <a:gd name="T26" fmla="*/ 434 w 497"/>
              <a:gd name="T27" fmla="*/ 80 h 276"/>
              <a:gd name="T28" fmla="*/ 496 w 497"/>
              <a:gd name="T29" fmla="*/ 71 h 276"/>
              <a:gd name="T30" fmla="*/ 399 w 497"/>
              <a:gd name="T31" fmla="*/ 0 h 276"/>
              <a:gd name="T32" fmla="*/ 293 w 497"/>
              <a:gd name="T33" fmla="*/ 80 h 276"/>
              <a:gd name="T34" fmla="*/ 363 w 497"/>
              <a:gd name="T35" fmla="*/ 151 h 276"/>
              <a:gd name="T36" fmla="*/ 399 w 497"/>
              <a:gd name="T37" fmla="*/ 160 h 276"/>
              <a:gd name="T38" fmla="*/ 434 w 497"/>
              <a:gd name="T39" fmla="*/ 195 h 276"/>
              <a:gd name="T40" fmla="*/ 381 w 497"/>
              <a:gd name="T41" fmla="*/ 230 h 276"/>
              <a:gd name="T42" fmla="*/ 284 w 497"/>
              <a:gd name="T43" fmla="*/ 160 h 276"/>
              <a:gd name="T44" fmla="*/ 256 w 497"/>
              <a:gd name="T45" fmla="*/ 98 h 276"/>
              <a:gd name="T46" fmla="*/ 133 w 497"/>
              <a:gd name="T47" fmla="*/ 0 h 276"/>
              <a:gd name="T48" fmla="*/ 0 w 497"/>
              <a:gd name="T49" fmla="*/ 142 h 276"/>
              <a:gd name="T50" fmla="*/ 133 w 497"/>
              <a:gd name="T51" fmla="*/ 275 h 276"/>
              <a:gd name="T52" fmla="*/ 212 w 497"/>
              <a:gd name="T53" fmla="*/ 249 h 276"/>
              <a:gd name="T54" fmla="*/ 195 w 497"/>
              <a:gd name="T55" fmla="*/ 205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7" h="276">
                <a:moveTo>
                  <a:pt x="195" y="205"/>
                </a:moveTo>
                <a:lnTo>
                  <a:pt x="195" y="205"/>
                </a:lnTo>
                <a:cubicBezTo>
                  <a:pt x="186" y="213"/>
                  <a:pt x="168" y="230"/>
                  <a:pt x="133" y="230"/>
                </a:cubicBezTo>
                <a:cubicBezTo>
                  <a:pt x="89" y="230"/>
                  <a:pt x="53" y="195"/>
                  <a:pt x="53" y="142"/>
                </a:cubicBezTo>
                <a:cubicBezTo>
                  <a:pt x="53" y="71"/>
                  <a:pt x="97" y="45"/>
                  <a:pt x="133" y="45"/>
                </a:cubicBezTo>
                <a:cubicBezTo>
                  <a:pt x="186" y="45"/>
                  <a:pt x="195" y="80"/>
                  <a:pt x="212" y="115"/>
                </a:cubicBezTo>
                <a:cubicBezTo>
                  <a:pt x="230" y="177"/>
                  <a:pt x="230" y="177"/>
                  <a:pt x="230" y="177"/>
                </a:cubicBezTo>
                <a:cubicBezTo>
                  <a:pt x="248" y="230"/>
                  <a:pt x="284" y="275"/>
                  <a:pt x="381" y="275"/>
                </a:cubicBezTo>
                <a:cubicBezTo>
                  <a:pt x="452" y="275"/>
                  <a:pt x="496" y="258"/>
                  <a:pt x="496" y="195"/>
                </a:cubicBezTo>
                <a:cubicBezTo>
                  <a:pt x="496" y="151"/>
                  <a:pt x="469" y="124"/>
                  <a:pt x="425" y="115"/>
                </a:cubicBezTo>
                <a:cubicBezTo>
                  <a:pt x="381" y="107"/>
                  <a:pt x="381" y="107"/>
                  <a:pt x="381" y="107"/>
                </a:cubicBezTo>
                <a:cubicBezTo>
                  <a:pt x="363" y="98"/>
                  <a:pt x="354" y="89"/>
                  <a:pt x="354" y="71"/>
                </a:cubicBezTo>
                <a:cubicBezTo>
                  <a:pt x="354" y="53"/>
                  <a:pt x="363" y="45"/>
                  <a:pt x="390" y="45"/>
                </a:cubicBezTo>
                <a:cubicBezTo>
                  <a:pt x="416" y="45"/>
                  <a:pt x="434" y="53"/>
                  <a:pt x="434" y="80"/>
                </a:cubicBezTo>
                <a:cubicBezTo>
                  <a:pt x="496" y="71"/>
                  <a:pt x="496" y="71"/>
                  <a:pt x="496" y="71"/>
                </a:cubicBezTo>
                <a:cubicBezTo>
                  <a:pt x="487" y="18"/>
                  <a:pt x="452" y="0"/>
                  <a:pt x="399" y="0"/>
                </a:cubicBezTo>
                <a:cubicBezTo>
                  <a:pt x="346" y="0"/>
                  <a:pt x="293" y="18"/>
                  <a:pt x="293" y="80"/>
                </a:cubicBezTo>
                <a:cubicBezTo>
                  <a:pt x="293" y="115"/>
                  <a:pt x="309" y="142"/>
                  <a:pt x="363" y="151"/>
                </a:cubicBezTo>
                <a:cubicBezTo>
                  <a:pt x="399" y="160"/>
                  <a:pt x="399" y="160"/>
                  <a:pt x="399" y="160"/>
                </a:cubicBezTo>
                <a:cubicBezTo>
                  <a:pt x="425" y="169"/>
                  <a:pt x="434" y="186"/>
                  <a:pt x="434" y="195"/>
                </a:cubicBezTo>
                <a:cubicBezTo>
                  <a:pt x="434" y="222"/>
                  <a:pt x="416" y="230"/>
                  <a:pt x="381" y="230"/>
                </a:cubicBezTo>
                <a:cubicBezTo>
                  <a:pt x="319" y="230"/>
                  <a:pt x="293" y="195"/>
                  <a:pt x="284" y="160"/>
                </a:cubicBezTo>
                <a:cubicBezTo>
                  <a:pt x="256" y="98"/>
                  <a:pt x="256" y="98"/>
                  <a:pt x="256" y="98"/>
                </a:cubicBezTo>
                <a:cubicBezTo>
                  <a:pt x="239" y="27"/>
                  <a:pt x="212" y="0"/>
                  <a:pt x="133" y="0"/>
                </a:cubicBezTo>
                <a:cubicBezTo>
                  <a:pt x="62" y="0"/>
                  <a:pt x="0" y="53"/>
                  <a:pt x="0" y="142"/>
                </a:cubicBezTo>
                <a:cubicBezTo>
                  <a:pt x="0" y="230"/>
                  <a:pt x="62" y="275"/>
                  <a:pt x="133" y="275"/>
                </a:cubicBezTo>
                <a:cubicBezTo>
                  <a:pt x="177" y="275"/>
                  <a:pt x="203" y="258"/>
                  <a:pt x="212" y="249"/>
                </a:cubicBezTo>
                <a:lnTo>
                  <a:pt x="195" y="205"/>
                </a:lnTo>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28" name="Freeform 66">
            <a:extLst>
              <a:ext uri="{FF2B5EF4-FFF2-40B4-BE49-F238E27FC236}">
                <a16:creationId xmlns:a16="http://schemas.microsoft.com/office/drawing/2014/main" id="{670A56BB-47DA-ED4C-8EF6-46265260A7DB}"/>
              </a:ext>
            </a:extLst>
          </p:cNvPr>
          <p:cNvSpPr>
            <a:spLocks noChangeArrowheads="1"/>
          </p:cNvSpPr>
          <p:nvPr userDrawn="1"/>
        </p:nvSpPr>
        <p:spPr bwMode="auto">
          <a:xfrm>
            <a:off x="5529512" y="1237382"/>
            <a:ext cx="260220" cy="255389"/>
          </a:xfrm>
          <a:custGeom>
            <a:avLst/>
            <a:gdLst>
              <a:gd name="T0" fmla="*/ 240 w 479"/>
              <a:gd name="T1" fmla="*/ 0 h 471"/>
              <a:gd name="T2" fmla="*/ 240 w 479"/>
              <a:gd name="T3" fmla="*/ 0 h 471"/>
              <a:gd name="T4" fmla="*/ 0 w 479"/>
              <a:gd name="T5" fmla="*/ 231 h 471"/>
              <a:gd name="T6" fmla="*/ 240 w 479"/>
              <a:gd name="T7" fmla="*/ 470 h 471"/>
              <a:gd name="T8" fmla="*/ 478 w 479"/>
              <a:gd name="T9" fmla="*/ 231 h 471"/>
              <a:gd name="T10" fmla="*/ 240 w 479"/>
              <a:gd name="T11" fmla="*/ 0 h 471"/>
              <a:gd name="T12" fmla="*/ 302 w 479"/>
              <a:gd name="T13" fmla="*/ 303 h 471"/>
              <a:gd name="T14" fmla="*/ 302 w 479"/>
              <a:gd name="T15" fmla="*/ 303 h 471"/>
              <a:gd name="T16" fmla="*/ 230 w 479"/>
              <a:gd name="T17" fmla="*/ 258 h 471"/>
              <a:gd name="T18" fmla="*/ 222 w 479"/>
              <a:gd name="T19" fmla="*/ 222 h 471"/>
              <a:gd name="T20" fmla="*/ 186 w 479"/>
              <a:gd name="T21" fmla="*/ 187 h 471"/>
              <a:gd name="T22" fmla="*/ 142 w 479"/>
              <a:gd name="T23" fmla="*/ 240 h 471"/>
              <a:gd name="T24" fmla="*/ 177 w 479"/>
              <a:gd name="T25" fmla="*/ 284 h 471"/>
              <a:gd name="T26" fmla="*/ 213 w 479"/>
              <a:gd name="T27" fmla="*/ 267 h 471"/>
              <a:gd name="T28" fmla="*/ 222 w 479"/>
              <a:gd name="T29" fmla="*/ 293 h 471"/>
              <a:gd name="T30" fmla="*/ 177 w 479"/>
              <a:gd name="T31" fmla="*/ 303 h 471"/>
              <a:gd name="T32" fmla="*/ 115 w 479"/>
              <a:gd name="T33" fmla="*/ 240 h 471"/>
              <a:gd name="T34" fmla="*/ 177 w 479"/>
              <a:gd name="T35" fmla="*/ 160 h 471"/>
              <a:gd name="T36" fmla="*/ 249 w 479"/>
              <a:gd name="T37" fmla="*/ 213 h 471"/>
              <a:gd name="T38" fmla="*/ 257 w 479"/>
              <a:gd name="T39" fmla="*/ 249 h 471"/>
              <a:gd name="T40" fmla="*/ 310 w 479"/>
              <a:gd name="T41" fmla="*/ 284 h 471"/>
              <a:gd name="T42" fmla="*/ 337 w 479"/>
              <a:gd name="T43" fmla="*/ 267 h 471"/>
              <a:gd name="T44" fmla="*/ 319 w 479"/>
              <a:gd name="T45" fmla="*/ 249 h 471"/>
              <a:gd name="T46" fmla="*/ 293 w 479"/>
              <a:gd name="T47" fmla="*/ 240 h 471"/>
              <a:gd name="T48" fmla="*/ 266 w 479"/>
              <a:gd name="T49" fmla="*/ 205 h 471"/>
              <a:gd name="T50" fmla="*/ 319 w 479"/>
              <a:gd name="T51" fmla="*/ 160 h 471"/>
              <a:gd name="T52" fmla="*/ 363 w 479"/>
              <a:gd name="T53" fmla="*/ 205 h 471"/>
              <a:gd name="T54" fmla="*/ 337 w 479"/>
              <a:gd name="T55" fmla="*/ 205 h 471"/>
              <a:gd name="T56" fmla="*/ 310 w 479"/>
              <a:gd name="T57" fmla="*/ 187 h 471"/>
              <a:gd name="T58" fmla="*/ 293 w 479"/>
              <a:gd name="T59" fmla="*/ 205 h 471"/>
              <a:gd name="T60" fmla="*/ 310 w 479"/>
              <a:gd name="T61" fmla="*/ 222 h 471"/>
              <a:gd name="T62" fmla="*/ 328 w 479"/>
              <a:gd name="T63" fmla="*/ 222 h 471"/>
              <a:gd name="T64" fmla="*/ 363 w 479"/>
              <a:gd name="T65" fmla="*/ 267 h 471"/>
              <a:gd name="T66" fmla="*/ 302 w 479"/>
              <a:gd name="T67" fmla="*/ 303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79" h="471">
                <a:moveTo>
                  <a:pt x="240" y="0"/>
                </a:moveTo>
                <a:lnTo>
                  <a:pt x="240" y="0"/>
                </a:lnTo>
                <a:cubicBezTo>
                  <a:pt x="106" y="0"/>
                  <a:pt x="0" y="107"/>
                  <a:pt x="0" y="231"/>
                </a:cubicBezTo>
                <a:cubicBezTo>
                  <a:pt x="0" y="364"/>
                  <a:pt x="106" y="470"/>
                  <a:pt x="240" y="470"/>
                </a:cubicBezTo>
                <a:cubicBezTo>
                  <a:pt x="372" y="470"/>
                  <a:pt x="478" y="364"/>
                  <a:pt x="478" y="231"/>
                </a:cubicBezTo>
                <a:cubicBezTo>
                  <a:pt x="478" y="107"/>
                  <a:pt x="372" y="0"/>
                  <a:pt x="240" y="0"/>
                </a:cubicBezTo>
                <a:close/>
                <a:moveTo>
                  <a:pt x="302" y="303"/>
                </a:moveTo>
                <a:lnTo>
                  <a:pt x="302" y="303"/>
                </a:lnTo>
                <a:cubicBezTo>
                  <a:pt x="257" y="303"/>
                  <a:pt x="240" y="284"/>
                  <a:pt x="230" y="258"/>
                </a:cubicBezTo>
                <a:cubicBezTo>
                  <a:pt x="222" y="222"/>
                  <a:pt x="222" y="222"/>
                  <a:pt x="222" y="222"/>
                </a:cubicBezTo>
                <a:cubicBezTo>
                  <a:pt x="213" y="205"/>
                  <a:pt x="204" y="187"/>
                  <a:pt x="186" y="187"/>
                </a:cubicBezTo>
                <a:cubicBezTo>
                  <a:pt x="169" y="187"/>
                  <a:pt x="142" y="205"/>
                  <a:pt x="142" y="240"/>
                </a:cubicBezTo>
                <a:cubicBezTo>
                  <a:pt x="142" y="267"/>
                  <a:pt x="159" y="284"/>
                  <a:pt x="177" y="284"/>
                </a:cubicBezTo>
                <a:cubicBezTo>
                  <a:pt x="195" y="284"/>
                  <a:pt x="204" y="275"/>
                  <a:pt x="213" y="267"/>
                </a:cubicBezTo>
                <a:cubicBezTo>
                  <a:pt x="222" y="293"/>
                  <a:pt x="222" y="293"/>
                  <a:pt x="222" y="293"/>
                </a:cubicBezTo>
                <a:cubicBezTo>
                  <a:pt x="213" y="293"/>
                  <a:pt x="204" y="303"/>
                  <a:pt x="177" y="303"/>
                </a:cubicBezTo>
                <a:cubicBezTo>
                  <a:pt x="151" y="303"/>
                  <a:pt x="115" y="284"/>
                  <a:pt x="115" y="240"/>
                </a:cubicBezTo>
                <a:cubicBezTo>
                  <a:pt x="115" y="196"/>
                  <a:pt x="151" y="160"/>
                  <a:pt x="177" y="160"/>
                </a:cubicBezTo>
                <a:cubicBezTo>
                  <a:pt x="222" y="160"/>
                  <a:pt x="230" y="178"/>
                  <a:pt x="249" y="213"/>
                </a:cubicBezTo>
                <a:cubicBezTo>
                  <a:pt x="257" y="249"/>
                  <a:pt x="257" y="249"/>
                  <a:pt x="257" y="249"/>
                </a:cubicBezTo>
                <a:cubicBezTo>
                  <a:pt x="266" y="267"/>
                  <a:pt x="275" y="284"/>
                  <a:pt x="310" y="284"/>
                </a:cubicBezTo>
                <a:cubicBezTo>
                  <a:pt x="328" y="284"/>
                  <a:pt x="337" y="275"/>
                  <a:pt x="337" y="267"/>
                </a:cubicBezTo>
                <a:cubicBezTo>
                  <a:pt x="337" y="258"/>
                  <a:pt x="328" y="249"/>
                  <a:pt x="319" y="249"/>
                </a:cubicBezTo>
                <a:cubicBezTo>
                  <a:pt x="293" y="240"/>
                  <a:pt x="293" y="240"/>
                  <a:pt x="293" y="240"/>
                </a:cubicBezTo>
                <a:cubicBezTo>
                  <a:pt x="275" y="240"/>
                  <a:pt x="266" y="222"/>
                  <a:pt x="266" y="205"/>
                </a:cubicBezTo>
                <a:cubicBezTo>
                  <a:pt x="266" y="178"/>
                  <a:pt x="293" y="160"/>
                  <a:pt x="319" y="160"/>
                </a:cubicBezTo>
                <a:cubicBezTo>
                  <a:pt x="346" y="160"/>
                  <a:pt x="363" y="178"/>
                  <a:pt x="363" y="205"/>
                </a:cubicBezTo>
                <a:cubicBezTo>
                  <a:pt x="337" y="205"/>
                  <a:pt x="337" y="205"/>
                  <a:pt x="337" y="205"/>
                </a:cubicBezTo>
                <a:cubicBezTo>
                  <a:pt x="337" y="196"/>
                  <a:pt x="328" y="187"/>
                  <a:pt x="310" y="187"/>
                </a:cubicBezTo>
                <a:cubicBezTo>
                  <a:pt x="302" y="187"/>
                  <a:pt x="293" y="196"/>
                  <a:pt x="293" y="205"/>
                </a:cubicBezTo>
                <a:cubicBezTo>
                  <a:pt x="293" y="213"/>
                  <a:pt x="293" y="213"/>
                  <a:pt x="310" y="222"/>
                </a:cubicBezTo>
                <a:cubicBezTo>
                  <a:pt x="328" y="222"/>
                  <a:pt x="328" y="222"/>
                  <a:pt x="328" y="222"/>
                </a:cubicBezTo>
                <a:cubicBezTo>
                  <a:pt x="355" y="231"/>
                  <a:pt x="363" y="240"/>
                  <a:pt x="363" y="267"/>
                </a:cubicBezTo>
                <a:cubicBezTo>
                  <a:pt x="363" y="293"/>
                  <a:pt x="337" y="303"/>
                  <a:pt x="302" y="303"/>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29" name="Freeform 67">
            <a:extLst>
              <a:ext uri="{FF2B5EF4-FFF2-40B4-BE49-F238E27FC236}">
                <a16:creationId xmlns:a16="http://schemas.microsoft.com/office/drawing/2014/main" id="{24DB50C2-7B95-CF4A-A88F-D5CD92CE6905}"/>
              </a:ext>
            </a:extLst>
          </p:cNvPr>
          <p:cNvSpPr>
            <a:spLocks noChangeArrowheads="1"/>
          </p:cNvSpPr>
          <p:nvPr userDrawn="1"/>
        </p:nvSpPr>
        <p:spPr bwMode="auto">
          <a:xfrm>
            <a:off x="3908649" y="1261195"/>
            <a:ext cx="269747" cy="207764"/>
          </a:xfrm>
          <a:custGeom>
            <a:avLst/>
            <a:gdLst>
              <a:gd name="T0" fmla="*/ 275 w 497"/>
              <a:gd name="T1" fmla="*/ 142 h 382"/>
              <a:gd name="T2" fmla="*/ 275 w 497"/>
              <a:gd name="T3" fmla="*/ 142 h 382"/>
              <a:gd name="T4" fmla="*/ 310 w 497"/>
              <a:gd name="T5" fmla="*/ 160 h 382"/>
              <a:gd name="T6" fmla="*/ 354 w 497"/>
              <a:gd name="T7" fmla="*/ 142 h 382"/>
              <a:gd name="T8" fmla="*/ 354 w 497"/>
              <a:gd name="T9" fmla="*/ 115 h 382"/>
              <a:gd name="T10" fmla="*/ 248 w 497"/>
              <a:gd name="T11" fmla="*/ 0 h 382"/>
              <a:gd name="T12" fmla="*/ 132 w 497"/>
              <a:gd name="T13" fmla="*/ 115 h 382"/>
              <a:gd name="T14" fmla="*/ 132 w 497"/>
              <a:gd name="T15" fmla="*/ 266 h 382"/>
              <a:gd name="T16" fmla="*/ 107 w 497"/>
              <a:gd name="T17" fmla="*/ 293 h 382"/>
              <a:gd name="T18" fmla="*/ 88 w 497"/>
              <a:gd name="T19" fmla="*/ 266 h 382"/>
              <a:gd name="T20" fmla="*/ 88 w 497"/>
              <a:gd name="T21" fmla="*/ 204 h 382"/>
              <a:gd name="T22" fmla="*/ 0 w 497"/>
              <a:gd name="T23" fmla="*/ 204 h 382"/>
              <a:gd name="T24" fmla="*/ 0 w 497"/>
              <a:gd name="T25" fmla="*/ 266 h 382"/>
              <a:gd name="T26" fmla="*/ 107 w 497"/>
              <a:gd name="T27" fmla="*/ 381 h 382"/>
              <a:gd name="T28" fmla="*/ 222 w 497"/>
              <a:gd name="T29" fmla="*/ 266 h 382"/>
              <a:gd name="T30" fmla="*/ 222 w 497"/>
              <a:gd name="T31" fmla="*/ 115 h 382"/>
              <a:gd name="T32" fmla="*/ 248 w 497"/>
              <a:gd name="T33" fmla="*/ 89 h 382"/>
              <a:gd name="T34" fmla="*/ 275 w 497"/>
              <a:gd name="T35" fmla="*/ 115 h 382"/>
              <a:gd name="T36" fmla="*/ 275 w 497"/>
              <a:gd name="T37" fmla="*/ 142 h 382"/>
              <a:gd name="T38" fmla="*/ 407 w 497"/>
              <a:gd name="T39" fmla="*/ 204 h 382"/>
              <a:gd name="T40" fmla="*/ 407 w 497"/>
              <a:gd name="T41" fmla="*/ 204 h 382"/>
              <a:gd name="T42" fmla="*/ 407 w 497"/>
              <a:gd name="T43" fmla="*/ 266 h 382"/>
              <a:gd name="T44" fmla="*/ 381 w 497"/>
              <a:gd name="T45" fmla="*/ 293 h 382"/>
              <a:gd name="T46" fmla="*/ 354 w 497"/>
              <a:gd name="T47" fmla="*/ 266 h 382"/>
              <a:gd name="T48" fmla="*/ 354 w 497"/>
              <a:gd name="T49" fmla="*/ 204 h 382"/>
              <a:gd name="T50" fmla="*/ 310 w 497"/>
              <a:gd name="T51" fmla="*/ 222 h 382"/>
              <a:gd name="T52" fmla="*/ 275 w 497"/>
              <a:gd name="T53" fmla="*/ 204 h 382"/>
              <a:gd name="T54" fmla="*/ 275 w 497"/>
              <a:gd name="T55" fmla="*/ 266 h 382"/>
              <a:gd name="T56" fmla="*/ 381 w 497"/>
              <a:gd name="T57" fmla="*/ 381 h 382"/>
              <a:gd name="T58" fmla="*/ 496 w 497"/>
              <a:gd name="T59" fmla="*/ 266 h 382"/>
              <a:gd name="T60" fmla="*/ 496 w 497"/>
              <a:gd name="T61" fmla="*/ 204 h 382"/>
              <a:gd name="T62" fmla="*/ 407 w 497"/>
              <a:gd name="T63" fmla="*/ 204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7" h="382">
                <a:moveTo>
                  <a:pt x="275" y="142"/>
                </a:moveTo>
                <a:lnTo>
                  <a:pt x="275" y="142"/>
                </a:lnTo>
                <a:cubicBezTo>
                  <a:pt x="310" y="160"/>
                  <a:pt x="310" y="160"/>
                  <a:pt x="310" y="160"/>
                </a:cubicBezTo>
                <a:cubicBezTo>
                  <a:pt x="354" y="142"/>
                  <a:pt x="354" y="142"/>
                  <a:pt x="354" y="142"/>
                </a:cubicBezTo>
                <a:cubicBezTo>
                  <a:pt x="354" y="115"/>
                  <a:pt x="354" y="115"/>
                  <a:pt x="354" y="115"/>
                </a:cubicBezTo>
                <a:cubicBezTo>
                  <a:pt x="354" y="53"/>
                  <a:pt x="310" y="0"/>
                  <a:pt x="248" y="0"/>
                </a:cubicBezTo>
                <a:cubicBezTo>
                  <a:pt x="186" y="0"/>
                  <a:pt x="132" y="53"/>
                  <a:pt x="132" y="115"/>
                </a:cubicBezTo>
                <a:cubicBezTo>
                  <a:pt x="132" y="266"/>
                  <a:pt x="132" y="266"/>
                  <a:pt x="132" y="266"/>
                </a:cubicBezTo>
                <a:cubicBezTo>
                  <a:pt x="132" y="283"/>
                  <a:pt x="124" y="293"/>
                  <a:pt x="107" y="293"/>
                </a:cubicBezTo>
                <a:cubicBezTo>
                  <a:pt x="97" y="293"/>
                  <a:pt x="88" y="283"/>
                  <a:pt x="88" y="266"/>
                </a:cubicBezTo>
                <a:cubicBezTo>
                  <a:pt x="88" y="204"/>
                  <a:pt x="88" y="204"/>
                  <a:pt x="88" y="204"/>
                </a:cubicBezTo>
                <a:cubicBezTo>
                  <a:pt x="0" y="204"/>
                  <a:pt x="0" y="204"/>
                  <a:pt x="0" y="204"/>
                </a:cubicBezTo>
                <a:cubicBezTo>
                  <a:pt x="0" y="266"/>
                  <a:pt x="0" y="266"/>
                  <a:pt x="0" y="266"/>
                </a:cubicBezTo>
                <a:cubicBezTo>
                  <a:pt x="0" y="328"/>
                  <a:pt x="53" y="381"/>
                  <a:pt x="107" y="381"/>
                </a:cubicBezTo>
                <a:cubicBezTo>
                  <a:pt x="169" y="381"/>
                  <a:pt x="222" y="328"/>
                  <a:pt x="222" y="266"/>
                </a:cubicBezTo>
                <a:cubicBezTo>
                  <a:pt x="222" y="115"/>
                  <a:pt x="222" y="115"/>
                  <a:pt x="222" y="115"/>
                </a:cubicBezTo>
                <a:cubicBezTo>
                  <a:pt x="222" y="98"/>
                  <a:pt x="230" y="89"/>
                  <a:pt x="248" y="89"/>
                </a:cubicBezTo>
                <a:cubicBezTo>
                  <a:pt x="266" y="89"/>
                  <a:pt x="275" y="98"/>
                  <a:pt x="275" y="115"/>
                </a:cubicBezTo>
                <a:lnTo>
                  <a:pt x="275" y="142"/>
                </a:lnTo>
                <a:close/>
                <a:moveTo>
                  <a:pt x="407" y="204"/>
                </a:moveTo>
                <a:lnTo>
                  <a:pt x="407" y="204"/>
                </a:lnTo>
                <a:cubicBezTo>
                  <a:pt x="407" y="266"/>
                  <a:pt x="407" y="266"/>
                  <a:pt x="407" y="266"/>
                </a:cubicBezTo>
                <a:cubicBezTo>
                  <a:pt x="407" y="283"/>
                  <a:pt x="399" y="293"/>
                  <a:pt x="381" y="293"/>
                </a:cubicBezTo>
                <a:cubicBezTo>
                  <a:pt x="372" y="293"/>
                  <a:pt x="354" y="283"/>
                  <a:pt x="354" y="266"/>
                </a:cubicBezTo>
                <a:cubicBezTo>
                  <a:pt x="354" y="204"/>
                  <a:pt x="354" y="204"/>
                  <a:pt x="354" y="204"/>
                </a:cubicBezTo>
                <a:cubicBezTo>
                  <a:pt x="310" y="222"/>
                  <a:pt x="310" y="222"/>
                  <a:pt x="310" y="222"/>
                </a:cubicBezTo>
                <a:cubicBezTo>
                  <a:pt x="275" y="204"/>
                  <a:pt x="275" y="204"/>
                  <a:pt x="275" y="204"/>
                </a:cubicBezTo>
                <a:cubicBezTo>
                  <a:pt x="275" y="266"/>
                  <a:pt x="275" y="266"/>
                  <a:pt x="275" y="266"/>
                </a:cubicBezTo>
                <a:cubicBezTo>
                  <a:pt x="275" y="328"/>
                  <a:pt x="328" y="381"/>
                  <a:pt x="381" y="381"/>
                </a:cubicBezTo>
                <a:cubicBezTo>
                  <a:pt x="443" y="381"/>
                  <a:pt x="496" y="328"/>
                  <a:pt x="496" y="266"/>
                </a:cubicBezTo>
                <a:cubicBezTo>
                  <a:pt x="496" y="204"/>
                  <a:pt x="496" y="204"/>
                  <a:pt x="496" y="204"/>
                </a:cubicBezTo>
                <a:lnTo>
                  <a:pt x="407" y="204"/>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30" name="Freeform 68">
            <a:extLst>
              <a:ext uri="{FF2B5EF4-FFF2-40B4-BE49-F238E27FC236}">
                <a16:creationId xmlns:a16="http://schemas.microsoft.com/office/drawing/2014/main" id="{C03532C0-678D-D940-AB4A-18A9FD161FF9}"/>
              </a:ext>
            </a:extLst>
          </p:cNvPr>
          <p:cNvSpPr>
            <a:spLocks noChangeArrowheads="1"/>
          </p:cNvSpPr>
          <p:nvPr userDrawn="1"/>
        </p:nvSpPr>
        <p:spPr bwMode="auto">
          <a:xfrm>
            <a:off x="2841571" y="1242145"/>
            <a:ext cx="250692" cy="245864"/>
          </a:xfrm>
          <a:custGeom>
            <a:avLst/>
            <a:gdLst>
              <a:gd name="T0" fmla="*/ 221 w 461"/>
              <a:gd name="T1" fmla="*/ 160 h 454"/>
              <a:gd name="T2" fmla="*/ 221 w 461"/>
              <a:gd name="T3" fmla="*/ 160 h 454"/>
              <a:gd name="T4" fmla="*/ 150 w 461"/>
              <a:gd name="T5" fmla="*/ 54 h 454"/>
              <a:gd name="T6" fmla="*/ 35 w 461"/>
              <a:gd name="T7" fmla="*/ 187 h 454"/>
              <a:gd name="T8" fmla="*/ 221 w 461"/>
              <a:gd name="T9" fmla="*/ 160 h 454"/>
              <a:gd name="T10" fmla="*/ 239 w 461"/>
              <a:gd name="T11" fmla="*/ 231 h 454"/>
              <a:gd name="T12" fmla="*/ 239 w 461"/>
              <a:gd name="T13" fmla="*/ 231 h 454"/>
              <a:gd name="T14" fmla="*/ 248 w 461"/>
              <a:gd name="T15" fmla="*/ 222 h 454"/>
              <a:gd name="T16" fmla="*/ 239 w 461"/>
              <a:gd name="T17" fmla="*/ 196 h 454"/>
              <a:gd name="T18" fmla="*/ 35 w 461"/>
              <a:gd name="T19" fmla="*/ 222 h 454"/>
              <a:gd name="T20" fmla="*/ 35 w 461"/>
              <a:gd name="T21" fmla="*/ 222 h 454"/>
              <a:gd name="T22" fmla="*/ 88 w 461"/>
              <a:gd name="T23" fmla="*/ 355 h 454"/>
              <a:gd name="T24" fmla="*/ 88 w 461"/>
              <a:gd name="T25" fmla="*/ 355 h 454"/>
              <a:gd name="T26" fmla="*/ 239 w 461"/>
              <a:gd name="T27" fmla="*/ 231 h 454"/>
              <a:gd name="T28" fmla="*/ 106 w 461"/>
              <a:gd name="T29" fmla="*/ 382 h 454"/>
              <a:gd name="T30" fmla="*/ 106 w 461"/>
              <a:gd name="T31" fmla="*/ 382 h 454"/>
              <a:gd name="T32" fmla="*/ 106 w 461"/>
              <a:gd name="T33" fmla="*/ 382 h 454"/>
              <a:gd name="T34" fmla="*/ 106 w 461"/>
              <a:gd name="T35" fmla="*/ 373 h 454"/>
              <a:gd name="T36" fmla="*/ 106 w 461"/>
              <a:gd name="T37" fmla="*/ 382 h 454"/>
              <a:gd name="T38" fmla="*/ 186 w 461"/>
              <a:gd name="T39" fmla="*/ 36 h 454"/>
              <a:gd name="T40" fmla="*/ 186 w 461"/>
              <a:gd name="T41" fmla="*/ 36 h 454"/>
              <a:gd name="T42" fmla="*/ 354 w 461"/>
              <a:gd name="T43" fmla="*/ 81 h 454"/>
              <a:gd name="T44" fmla="*/ 354 w 461"/>
              <a:gd name="T45" fmla="*/ 81 h 454"/>
              <a:gd name="T46" fmla="*/ 231 w 461"/>
              <a:gd name="T47" fmla="*/ 28 h 454"/>
              <a:gd name="T48" fmla="*/ 186 w 461"/>
              <a:gd name="T49" fmla="*/ 36 h 454"/>
              <a:gd name="T50" fmla="*/ 256 w 461"/>
              <a:gd name="T51" fmla="*/ 151 h 454"/>
              <a:gd name="T52" fmla="*/ 354 w 461"/>
              <a:gd name="T53" fmla="*/ 81 h 454"/>
              <a:gd name="T54" fmla="*/ 231 w 461"/>
              <a:gd name="T55" fmla="*/ 453 h 454"/>
              <a:gd name="T56" fmla="*/ 231 w 461"/>
              <a:gd name="T57" fmla="*/ 453 h 454"/>
              <a:gd name="T58" fmla="*/ 0 w 461"/>
              <a:gd name="T59" fmla="*/ 222 h 454"/>
              <a:gd name="T60" fmla="*/ 231 w 461"/>
              <a:gd name="T61" fmla="*/ 0 h 454"/>
              <a:gd name="T62" fmla="*/ 460 w 461"/>
              <a:gd name="T63" fmla="*/ 222 h 454"/>
              <a:gd name="T64" fmla="*/ 231 w 461"/>
              <a:gd name="T65" fmla="*/ 453 h 454"/>
              <a:gd name="T66" fmla="*/ 265 w 461"/>
              <a:gd name="T67" fmla="*/ 258 h 454"/>
              <a:gd name="T68" fmla="*/ 265 w 461"/>
              <a:gd name="T69" fmla="*/ 258 h 454"/>
              <a:gd name="T70" fmla="*/ 106 w 461"/>
              <a:gd name="T71" fmla="*/ 382 h 454"/>
              <a:gd name="T72" fmla="*/ 231 w 461"/>
              <a:gd name="T73" fmla="*/ 417 h 454"/>
              <a:gd name="T74" fmla="*/ 310 w 461"/>
              <a:gd name="T75" fmla="*/ 408 h 454"/>
              <a:gd name="T76" fmla="*/ 265 w 461"/>
              <a:gd name="T77" fmla="*/ 258 h 454"/>
              <a:gd name="T78" fmla="*/ 275 w 461"/>
              <a:gd name="T79" fmla="*/ 178 h 454"/>
              <a:gd name="T80" fmla="*/ 275 w 461"/>
              <a:gd name="T81" fmla="*/ 178 h 454"/>
              <a:gd name="T82" fmla="*/ 284 w 461"/>
              <a:gd name="T83" fmla="*/ 204 h 454"/>
              <a:gd name="T84" fmla="*/ 292 w 461"/>
              <a:gd name="T85" fmla="*/ 213 h 454"/>
              <a:gd name="T86" fmla="*/ 425 w 461"/>
              <a:gd name="T87" fmla="*/ 222 h 454"/>
              <a:gd name="T88" fmla="*/ 381 w 461"/>
              <a:gd name="T89" fmla="*/ 98 h 454"/>
              <a:gd name="T90" fmla="*/ 275 w 461"/>
              <a:gd name="T91" fmla="*/ 178 h 454"/>
              <a:gd name="T92" fmla="*/ 301 w 461"/>
              <a:gd name="T93" fmla="*/ 249 h 454"/>
              <a:gd name="T94" fmla="*/ 301 w 461"/>
              <a:gd name="T95" fmla="*/ 249 h 454"/>
              <a:gd name="T96" fmla="*/ 337 w 461"/>
              <a:gd name="T97" fmla="*/ 391 h 454"/>
              <a:gd name="T98" fmla="*/ 425 w 461"/>
              <a:gd name="T99" fmla="*/ 258 h 454"/>
              <a:gd name="T100" fmla="*/ 301 w 461"/>
              <a:gd name="T101" fmla="*/ 249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1" h="454">
                <a:moveTo>
                  <a:pt x="221" y="160"/>
                </a:moveTo>
                <a:lnTo>
                  <a:pt x="221" y="160"/>
                </a:lnTo>
                <a:cubicBezTo>
                  <a:pt x="186" y="98"/>
                  <a:pt x="150" y="54"/>
                  <a:pt x="150" y="54"/>
                </a:cubicBezTo>
                <a:cubicBezTo>
                  <a:pt x="88" y="72"/>
                  <a:pt x="53" y="125"/>
                  <a:pt x="35" y="187"/>
                </a:cubicBezTo>
                <a:cubicBezTo>
                  <a:pt x="44" y="187"/>
                  <a:pt x="124" y="187"/>
                  <a:pt x="221" y="160"/>
                </a:cubicBezTo>
                <a:close/>
                <a:moveTo>
                  <a:pt x="239" y="231"/>
                </a:moveTo>
                <a:lnTo>
                  <a:pt x="239" y="231"/>
                </a:lnTo>
                <a:cubicBezTo>
                  <a:pt x="248" y="222"/>
                  <a:pt x="248" y="222"/>
                  <a:pt x="248" y="222"/>
                </a:cubicBezTo>
                <a:cubicBezTo>
                  <a:pt x="248" y="213"/>
                  <a:pt x="239" y="204"/>
                  <a:pt x="239" y="196"/>
                </a:cubicBezTo>
                <a:cubicBezTo>
                  <a:pt x="133" y="222"/>
                  <a:pt x="35" y="222"/>
                  <a:pt x="35" y="222"/>
                </a:cubicBezTo>
                <a:lnTo>
                  <a:pt x="35" y="222"/>
                </a:lnTo>
                <a:cubicBezTo>
                  <a:pt x="35" y="275"/>
                  <a:pt x="53" y="319"/>
                  <a:pt x="88" y="355"/>
                </a:cubicBezTo>
                <a:lnTo>
                  <a:pt x="88" y="355"/>
                </a:lnTo>
                <a:cubicBezTo>
                  <a:pt x="88" y="355"/>
                  <a:pt x="141" y="258"/>
                  <a:pt x="239" y="231"/>
                </a:cubicBezTo>
                <a:close/>
                <a:moveTo>
                  <a:pt x="106" y="382"/>
                </a:moveTo>
                <a:lnTo>
                  <a:pt x="106" y="382"/>
                </a:lnTo>
                <a:lnTo>
                  <a:pt x="106" y="382"/>
                </a:lnTo>
                <a:cubicBezTo>
                  <a:pt x="106" y="382"/>
                  <a:pt x="106" y="382"/>
                  <a:pt x="106" y="373"/>
                </a:cubicBezTo>
                <a:cubicBezTo>
                  <a:pt x="106" y="382"/>
                  <a:pt x="106" y="382"/>
                  <a:pt x="106" y="382"/>
                </a:cubicBezTo>
                <a:close/>
                <a:moveTo>
                  <a:pt x="186" y="36"/>
                </a:moveTo>
                <a:lnTo>
                  <a:pt x="186" y="36"/>
                </a:lnTo>
                <a:close/>
                <a:moveTo>
                  <a:pt x="354" y="81"/>
                </a:moveTo>
                <a:lnTo>
                  <a:pt x="354" y="81"/>
                </a:lnTo>
                <a:cubicBezTo>
                  <a:pt x="328" y="45"/>
                  <a:pt x="284" y="28"/>
                  <a:pt x="231" y="28"/>
                </a:cubicBezTo>
                <a:cubicBezTo>
                  <a:pt x="212" y="28"/>
                  <a:pt x="194" y="36"/>
                  <a:pt x="186" y="36"/>
                </a:cubicBezTo>
                <a:cubicBezTo>
                  <a:pt x="186" y="36"/>
                  <a:pt x="221" y="89"/>
                  <a:pt x="256" y="151"/>
                </a:cubicBezTo>
                <a:cubicBezTo>
                  <a:pt x="328" y="125"/>
                  <a:pt x="354" y="81"/>
                  <a:pt x="354" y="81"/>
                </a:cubicBezTo>
                <a:close/>
                <a:moveTo>
                  <a:pt x="231" y="453"/>
                </a:moveTo>
                <a:lnTo>
                  <a:pt x="231" y="453"/>
                </a:lnTo>
                <a:cubicBezTo>
                  <a:pt x="106" y="453"/>
                  <a:pt x="0" y="355"/>
                  <a:pt x="0" y="222"/>
                </a:cubicBezTo>
                <a:cubicBezTo>
                  <a:pt x="0" y="98"/>
                  <a:pt x="106" y="0"/>
                  <a:pt x="231" y="0"/>
                </a:cubicBezTo>
                <a:cubicBezTo>
                  <a:pt x="354" y="0"/>
                  <a:pt x="460" y="98"/>
                  <a:pt x="460" y="222"/>
                </a:cubicBezTo>
                <a:cubicBezTo>
                  <a:pt x="460" y="355"/>
                  <a:pt x="354" y="453"/>
                  <a:pt x="231" y="453"/>
                </a:cubicBezTo>
                <a:close/>
                <a:moveTo>
                  <a:pt x="265" y="258"/>
                </a:moveTo>
                <a:lnTo>
                  <a:pt x="265" y="258"/>
                </a:lnTo>
                <a:cubicBezTo>
                  <a:pt x="150" y="302"/>
                  <a:pt x="115" y="382"/>
                  <a:pt x="106" y="382"/>
                </a:cubicBezTo>
                <a:cubicBezTo>
                  <a:pt x="141" y="408"/>
                  <a:pt x="186" y="417"/>
                  <a:pt x="231" y="417"/>
                </a:cubicBezTo>
                <a:cubicBezTo>
                  <a:pt x="256" y="417"/>
                  <a:pt x="284" y="417"/>
                  <a:pt x="310" y="408"/>
                </a:cubicBezTo>
                <a:cubicBezTo>
                  <a:pt x="301" y="391"/>
                  <a:pt x="292" y="329"/>
                  <a:pt x="265" y="258"/>
                </a:cubicBezTo>
                <a:close/>
                <a:moveTo>
                  <a:pt x="275" y="178"/>
                </a:moveTo>
                <a:lnTo>
                  <a:pt x="275" y="178"/>
                </a:lnTo>
                <a:cubicBezTo>
                  <a:pt x="275" y="187"/>
                  <a:pt x="284" y="196"/>
                  <a:pt x="284" y="204"/>
                </a:cubicBezTo>
                <a:cubicBezTo>
                  <a:pt x="284" y="213"/>
                  <a:pt x="284" y="213"/>
                  <a:pt x="292" y="213"/>
                </a:cubicBezTo>
                <a:cubicBezTo>
                  <a:pt x="354" y="213"/>
                  <a:pt x="425" y="222"/>
                  <a:pt x="425" y="222"/>
                </a:cubicBezTo>
                <a:cubicBezTo>
                  <a:pt x="425" y="178"/>
                  <a:pt x="407" y="134"/>
                  <a:pt x="381" y="98"/>
                </a:cubicBezTo>
                <a:cubicBezTo>
                  <a:pt x="381" y="107"/>
                  <a:pt x="346" y="151"/>
                  <a:pt x="275" y="178"/>
                </a:cubicBezTo>
                <a:close/>
                <a:moveTo>
                  <a:pt x="301" y="249"/>
                </a:moveTo>
                <a:lnTo>
                  <a:pt x="301" y="249"/>
                </a:lnTo>
                <a:cubicBezTo>
                  <a:pt x="328" y="319"/>
                  <a:pt x="337" y="373"/>
                  <a:pt x="337" y="391"/>
                </a:cubicBezTo>
                <a:cubicBezTo>
                  <a:pt x="381" y="355"/>
                  <a:pt x="416" y="311"/>
                  <a:pt x="425" y="258"/>
                </a:cubicBezTo>
                <a:cubicBezTo>
                  <a:pt x="416" y="258"/>
                  <a:pt x="363" y="240"/>
                  <a:pt x="301" y="249"/>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31" name="Freeform 69">
            <a:extLst>
              <a:ext uri="{FF2B5EF4-FFF2-40B4-BE49-F238E27FC236}">
                <a16:creationId xmlns:a16="http://schemas.microsoft.com/office/drawing/2014/main" id="{C9963148-3939-A149-B980-3F4CA7C6D382}"/>
              </a:ext>
            </a:extLst>
          </p:cNvPr>
          <p:cNvSpPr>
            <a:spLocks noChangeArrowheads="1"/>
          </p:cNvSpPr>
          <p:nvPr userDrawn="1"/>
        </p:nvSpPr>
        <p:spPr bwMode="auto">
          <a:xfrm>
            <a:off x="7137275" y="1813645"/>
            <a:ext cx="279274" cy="183951"/>
          </a:xfrm>
          <a:custGeom>
            <a:avLst/>
            <a:gdLst>
              <a:gd name="T0" fmla="*/ 203 w 514"/>
              <a:gd name="T1" fmla="*/ 142 h 338"/>
              <a:gd name="T2" fmla="*/ 203 w 514"/>
              <a:gd name="T3" fmla="*/ 142 h 338"/>
              <a:gd name="T4" fmla="*/ 247 w 514"/>
              <a:gd name="T5" fmla="*/ 89 h 338"/>
              <a:gd name="T6" fmla="*/ 159 w 514"/>
              <a:gd name="T7" fmla="*/ 0 h 338"/>
              <a:gd name="T8" fmla="*/ 0 w 514"/>
              <a:gd name="T9" fmla="*/ 0 h 338"/>
              <a:gd name="T10" fmla="*/ 0 w 514"/>
              <a:gd name="T11" fmla="*/ 319 h 338"/>
              <a:gd name="T12" fmla="*/ 159 w 514"/>
              <a:gd name="T13" fmla="*/ 319 h 338"/>
              <a:gd name="T14" fmla="*/ 256 w 514"/>
              <a:gd name="T15" fmla="*/ 222 h 338"/>
              <a:gd name="T16" fmla="*/ 203 w 514"/>
              <a:gd name="T17" fmla="*/ 142 h 338"/>
              <a:gd name="T18" fmla="*/ 71 w 514"/>
              <a:gd name="T19" fmla="*/ 53 h 338"/>
              <a:gd name="T20" fmla="*/ 71 w 514"/>
              <a:gd name="T21" fmla="*/ 53 h 338"/>
              <a:gd name="T22" fmla="*/ 159 w 514"/>
              <a:gd name="T23" fmla="*/ 53 h 338"/>
              <a:gd name="T24" fmla="*/ 186 w 514"/>
              <a:gd name="T25" fmla="*/ 89 h 338"/>
              <a:gd name="T26" fmla="*/ 150 w 514"/>
              <a:gd name="T27" fmla="*/ 125 h 338"/>
              <a:gd name="T28" fmla="*/ 71 w 514"/>
              <a:gd name="T29" fmla="*/ 125 h 338"/>
              <a:gd name="T30" fmla="*/ 71 w 514"/>
              <a:gd name="T31" fmla="*/ 53 h 338"/>
              <a:gd name="T32" fmla="*/ 159 w 514"/>
              <a:gd name="T33" fmla="*/ 266 h 338"/>
              <a:gd name="T34" fmla="*/ 159 w 514"/>
              <a:gd name="T35" fmla="*/ 266 h 338"/>
              <a:gd name="T36" fmla="*/ 71 w 514"/>
              <a:gd name="T37" fmla="*/ 266 h 338"/>
              <a:gd name="T38" fmla="*/ 71 w 514"/>
              <a:gd name="T39" fmla="*/ 178 h 338"/>
              <a:gd name="T40" fmla="*/ 159 w 514"/>
              <a:gd name="T41" fmla="*/ 178 h 338"/>
              <a:gd name="T42" fmla="*/ 194 w 514"/>
              <a:gd name="T43" fmla="*/ 222 h 338"/>
              <a:gd name="T44" fmla="*/ 159 w 514"/>
              <a:gd name="T45" fmla="*/ 266 h 338"/>
              <a:gd name="T46" fmla="*/ 390 w 514"/>
              <a:gd name="T47" fmla="*/ 80 h 338"/>
              <a:gd name="T48" fmla="*/ 390 w 514"/>
              <a:gd name="T49" fmla="*/ 80 h 338"/>
              <a:gd name="T50" fmla="*/ 265 w 514"/>
              <a:gd name="T51" fmla="*/ 204 h 338"/>
              <a:gd name="T52" fmla="*/ 390 w 514"/>
              <a:gd name="T53" fmla="*/ 328 h 338"/>
              <a:gd name="T54" fmla="*/ 496 w 514"/>
              <a:gd name="T55" fmla="*/ 240 h 338"/>
              <a:gd name="T56" fmla="*/ 443 w 514"/>
              <a:gd name="T57" fmla="*/ 240 h 338"/>
              <a:gd name="T58" fmla="*/ 390 w 514"/>
              <a:gd name="T59" fmla="*/ 275 h 338"/>
              <a:gd name="T60" fmla="*/ 337 w 514"/>
              <a:gd name="T61" fmla="*/ 222 h 338"/>
              <a:gd name="T62" fmla="*/ 496 w 514"/>
              <a:gd name="T63" fmla="*/ 222 h 338"/>
              <a:gd name="T64" fmla="*/ 390 w 514"/>
              <a:gd name="T65" fmla="*/ 80 h 338"/>
              <a:gd name="T66" fmla="*/ 434 w 514"/>
              <a:gd name="T67" fmla="*/ 178 h 338"/>
              <a:gd name="T68" fmla="*/ 434 w 514"/>
              <a:gd name="T69" fmla="*/ 178 h 338"/>
              <a:gd name="T70" fmla="*/ 337 w 514"/>
              <a:gd name="T71" fmla="*/ 178 h 338"/>
              <a:gd name="T72" fmla="*/ 390 w 514"/>
              <a:gd name="T73" fmla="*/ 125 h 338"/>
              <a:gd name="T74" fmla="*/ 434 w 514"/>
              <a:gd name="T75" fmla="*/ 178 h 338"/>
              <a:gd name="T76" fmla="*/ 452 w 514"/>
              <a:gd name="T77" fmla="*/ 18 h 338"/>
              <a:gd name="T78" fmla="*/ 452 w 514"/>
              <a:gd name="T79" fmla="*/ 18 h 338"/>
              <a:gd name="T80" fmla="*/ 319 w 514"/>
              <a:gd name="T81" fmla="*/ 18 h 338"/>
              <a:gd name="T82" fmla="*/ 319 w 514"/>
              <a:gd name="T83" fmla="*/ 62 h 338"/>
              <a:gd name="T84" fmla="*/ 452 w 514"/>
              <a:gd name="T85" fmla="*/ 62 h 338"/>
              <a:gd name="T86" fmla="*/ 452 w 514"/>
              <a:gd name="T87" fmla="*/ 18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14" h="338">
                <a:moveTo>
                  <a:pt x="203" y="142"/>
                </a:moveTo>
                <a:lnTo>
                  <a:pt x="203" y="142"/>
                </a:lnTo>
                <a:cubicBezTo>
                  <a:pt x="203" y="142"/>
                  <a:pt x="247" y="142"/>
                  <a:pt x="247" y="89"/>
                </a:cubicBezTo>
                <a:cubicBezTo>
                  <a:pt x="247" y="27"/>
                  <a:pt x="212" y="0"/>
                  <a:pt x="159" y="0"/>
                </a:cubicBezTo>
                <a:cubicBezTo>
                  <a:pt x="0" y="0"/>
                  <a:pt x="0" y="0"/>
                  <a:pt x="0" y="0"/>
                </a:cubicBezTo>
                <a:cubicBezTo>
                  <a:pt x="0" y="319"/>
                  <a:pt x="0" y="319"/>
                  <a:pt x="0" y="319"/>
                </a:cubicBezTo>
                <a:cubicBezTo>
                  <a:pt x="159" y="319"/>
                  <a:pt x="159" y="319"/>
                  <a:pt x="159" y="319"/>
                </a:cubicBezTo>
                <a:cubicBezTo>
                  <a:pt x="159" y="319"/>
                  <a:pt x="256" y="328"/>
                  <a:pt x="256" y="222"/>
                </a:cubicBezTo>
                <a:cubicBezTo>
                  <a:pt x="256" y="222"/>
                  <a:pt x="265" y="142"/>
                  <a:pt x="203" y="142"/>
                </a:cubicBezTo>
                <a:close/>
                <a:moveTo>
                  <a:pt x="71" y="53"/>
                </a:moveTo>
                <a:lnTo>
                  <a:pt x="71" y="53"/>
                </a:lnTo>
                <a:cubicBezTo>
                  <a:pt x="159" y="53"/>
                  <a:pt x="159" y="53"/>
                  <a:pt x="159" y="53"/>
                </a:cubicBezTo>
                <a:cubicBezTo>
                  <a:pt x="159" y="53"/>
                  <a:pt x="186" y="53"/>
                  <a:pt x="186" y="89"/>
                </a:cubicBezTo>
                <a:cubicBezTo>
                  <a:pt x="186" y="125"/>
                  <a:pt x="168" y="125"/>
                  <a:pt x="150" y="125"/>
                </a:cubicBezTo>
                <a:cubicBezTo>
                  <a:pt x="71" y="125"/>
                  <a:pt x="71" y="125"/>
                  <a:pt x="71" y="125"/>
                </a:cubicBezTo>
                <a:lnTo>
                  <a:pt x="71" y="53"/>
                </a:lnTo>
                <a:close/>
                <a:moveTo>
                  <a:pt x="159" y="266"/>
                </a:moveTo>
                <a:lnTo>
                  <a:pt x="159" y="266"/>
                </a:lnTo>
                <a:cubicBezTo>
                  <a:pt x="71" y="266"/>
                  <a:pt x="71" y="266"/>
                  <a:pt x="71" y="266"/>
                </a:cubicBezTo>
                <a:cubicBezTo>
                  <a:pt x="71" y="178"/>
                  <a:pt x="71" y="178"/>
                  <a:pt x="71" y="178"/>
                </a:cubicBezTo>
                <a:cubicBezTo>
                  <a:pt x="159" y="178"/>
                  <a:pt x="159" y="178"/>
                  <a:pt x="159" y="178"/>
                </a:cubicBezTo>
                <a:cubicBezTo>
                  <a:pt x="159" y="178"/>
                  <a:pt x="194" y="178"/>
                  <a:pt x="194" y="222"/>
                </a:cubicBezTo>
                <a:cubicBezTo>
                  <a:pt x="194" y="257"/>
                  <a:pt x="168" y="266"/>
                  <a:pt x="159" y="266"/>
                </a:cubicBezTo>
                <a:close/>
                <a:moveTo>
                  <a:pt x="390" y="80"/>
                </a:moveTo>
                <a:lnTo>
                  <a:pt x="390" y="80"/>
                </a:lnTo>
                <a:cubicBezTo>
                  <a:pt x="265" y="80"/>
                  <a:pt x="265" y="204"/>
                  <a:pt x="265" y="204"/>
                </a:cubicBezTo>
                <a:cubicBezTo>
                  <a:pt x="265" y="204"/>
                  <a:pt x="265" y="328"/>
                  <a:pt x="390" y="328"/>
                </a:cubicBezTo>
                <a:cubicBezTo>
                  <a:pt x="390" y="328"/>
                  <a:pt x="496" y="337"/>
                  <a:pt x="496" y="240"/>
                </a:cubicBezTo>
                <a:cubicBezTo>
                  <a:pt x="443" y="240"/>
                  <a:pt x="443" y="240"/>
                  <a:pt x="443" y="240"/>
                </a:cubicBezTo>
                <a:cubicBezTo>
                  <a:pt x="443" y="240"/>
                  <a:pt x="443" y="275"/>
                  <a:pt x="390" y="275"/>
                </a:cubicBezTo>
                <a:cubicBezTo>
                  <a:pt x="390" y="275"/>
                  <a:pt x="337" y="284"/>
                  <a:pt x="337" y="222"/>
                </a:cubicBezTo>
                <a:cubicBezTo>
                  <a:pt x="496" y="222"/>
                  <a:pt x="496" y="222"/>
                  <a:pt x="496" y="222"/>
                </a:cubicBezTo>
                <a:cubicBezTo>
                  <a:pt x="496" y="222"/>
                  <a:pt x="513" y="80"/>
                  <a:pt x="390" y="80"/>
                </a:cubicBezTo>
                <a:close/>
                <a:moveTo>
                  <a:pt x="434" y="178"/>
                </a:moveTo>
                <a:lnTo>
                  <a:pt x="434" y="178"/>
                </a:lnTo>
                <a:cubicBezTo>
                  <a:pt x="337" y="178"/>
                  <a:pt x="337" y="178"/>
                  <a:pt x="337" y="178"/>
                </a:cubicBezTo>
                <a:cubicBezTo>
                  <a:pt x="337" y="178"/>
                  <a:pt x="345" y="125"/>
                  <a:pt x="390" y="125"/>
                </a:cubicBezTo>
                <a:cubicBezTo>
                  <a:pt x="434" y="125"/>
                  <a:pt x="434" y="178"/>
                  <a:pt x="434" y="178"/>
                </a:cubicBezTo>
                <a:close/>
                <a:moveTo>
                  <a:pt x="452" y="18"/>
                </a:moveTo>
                <a:lnTo>
                  <a:pt x="452" y="18"/>
                </a:lnTo>
                <a:cubicBezTo>
                  <a:pt x="319" y="18"/>
                  <a:pt x="319" y="18"/>
                  <a:pt x="319" y="18"/>
                </a:cubicBezTo>
                <a:cubicBezTo>
                  <a:pt x="319" y="62"/>
                  <a:pt x="319" y="62"/>
                  <a:pt x="319" y="62"/>
                </a:cubicBezTo>
                <a:cubicBezTo>
                  <a:pt x="452" y="62"/>
                  <a:pt x="452" y="62"/>
                  <a:pt x="452" y="62"/>
                </a:cubicBezTo>
                <a:lnTo>
                  <a:pt x="452" y="18"/>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32" name="Freeform 70">
            <a:extLst>
              <a:ext uri="{FF2B5EF4-FFF2-40B4-BE49-F238E27FC236}">
                <a16:creationId xmlns:a16="http://schemas.microsoft.com/office/drawing/2014/main" id="{9EFB0E4E-04D4-864B-B8E3-3A47FFDCE5F1}"/>
              </a:ext>
            </a:extLst>
          </p:cNvPr>
          <p:cNvSpPr>
            <a:spLocks noChangeArrowheads="1"/>
          </p:cNvSpPr>
          <p:nvPr userDrawn="1"/>
        </p:nvSpPr>
        <p:spPr bwMode="auto">
          <a:xfrm>
            <a:off x="738380" y="1242145"/>
            <a:ext cx="152440" cy="245864"/>
          </a:xfrm>
          <a:custGeom>
            <a:avLst/>
            <a:gdLst>
              <a:gd name="T0" fmla="*/ 283 w 284"/>
              <a:gd name="T1" fmla="*/ 426 h 454"/>
              <a:gd name="T2" fmla="*/ 283 w 284"/>
              <a:gd name="T3" fmla="*/ 426 h 454"/>
              <a:gd name="T4" fmla="*/ 230 w 284"/>
              <a:gd name="T5" fmla="*/ 453 h 454"/>
              <a:gd name="T6" fmla="*/ 177 w 284"/>
              <a:gd name="T7" fmla="*/ 453 h 454"/>
              <a:gd name="T8" fmla="*/ 124 w 284"/>
              <a:gd name="T9" fmla="*/ 444 h 454"/>
              <a:gd name="T10" fmla="*/ 80 w 284"/>
              <a:gd name="T11" fmla="*/ 426 h 454"/>
              <a:gd name="T12" fmla="*/ 61 w 284"/>
              <a:gd name="T13" fmla="*/ 391 h 454"/>
              <a:gd name="T14" fmla="*/ 53 w 284"/>
              <a:gd name="T15" fmla="*/ 347 h 454"/>
              <a:gd name="T16" fmla="*/ 53 w 284"/>
              <a:gd name="T17" fmla="*/ 187 h 454"/>
              <a:gd name="T18" fmla="*/ 0 w 284"/>
              <a:gd name="T19" fmla="*/ 187 h 454"/>
              <a:gd name="T20" fmla="*/ 0 w 284"/>
              <a:gd name="T21" fmla="*/ 116 h 454"/>
              <a:gd name="T22" fmla="*/ 44 w 284"/>
              <a:gd name="T23" fmla="*/ 98 h 454"/>
              <a:gd name="T24" fmla="*/ 80 w 284"/>
              <a:gd name="T25" fmla="*/ 54 h 454"/>
              <a:gd name="T26" fmla="*/ 97 w 284"/>
              <a:gd name="T27" fmla="*/ 0 h 454"/>
              <a:gd name="T28" fmla="*/ 160 w 284"/>
              <a:gd name="T29" fmla="*/ 0 h 454"/>
              <a:gd name="T30" fmla="*/ 160 w 284"/>
              <a:gd name="T31" fmla="*/ 116 h 454"/>
              <a:gd name="T32" fmla="*/ 266 w 284"/>
              <a:gd name="T33" fmla="*/ 116 h 454"/>
              <a:gd name="T34" fmla="*/ 266 w 284"/>
              <a:gd name="T35" fmla="*/ 187 h 454"/>
              <a:gd name="T36" fmla="*/ 160 w 284"/>
              <a:gd name="T37" fmla="*/ 187 h 454"/>
              <a:gd name="T38" fmla="*/ 160 w 284"/>
              <a:gd name="T39" fmla="*/ 302 h 454"/>
              <a:gd name="T40" fmla="*/ 160 w 284"/>
              <a:gd name="T41" fmla="*/ 355 h 454"/>
              <a:gd name="T42" fmla="*/ 177 w 284"/>
              <a:gd name="T43" fmla="*/ 373 h 454"/>
              <a:gd name="T44" fmla="*/ 213 w 284"/>
              <a:gd name="T45" fmla="*/ 382 h 454"/>
              <a:gd name="T46" fmla="*/ 283 w 284"/>
              <a:gd name="T47" fmla="*/ 355 h 454"/>
              <a:gd name="T48" fmla="*/ 283 w 284"/>
              <a:gd name="T49" fmla="*/ 42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4" h="454">
                <a:moveTo>
                  <a:pt x="283" y="426"/>
                </a:moveTo>
                <a:lnTo>
                  <a:pt x="283" y="426"/>
                </a:lnTo>
                <a:cubicBezTo>
                  <a:pt x="257" y="435"/>
                  <a:pt x="239" y="444"/>
                  <a:pt x="230" y="453"/>
                </a:cubicBezTo>
                <a:cubicBezTo>
                  <a:pt x="213" y="453"/>
                  <a:pt x="195" y="453"/>
                  <a:pt x="177" y="453"/>
                </a:cubicBezTo>
                <a:cubicBezTo>
                  <a:pt x="160" y="453"/>
                  <a:pt x="142" y="453"/>
                  <a:pt x="124" y="444"/>
                </a:cubicBezTo>
                <a:cubicBezTo>
                  <a:pt x="106" y="444"/>
                  <a:pt x="88" y="435"/>
                  <a:pt x="80" y="426"/>
                </a:cubicBezTo>
                <a:cubicBezTo>
                  <a:pt x="71" y="417"/>
                  <a:pt x="61" y="400"/>
                  <a:pt x="61" y="391"/>
                </a:cubicBezTo>
                <a:cubicBezTo>
                  <a:pt x="53" y="382"/>
                  <a:pt x="53" y="364"/>
                  <a:pt x="53" y="347"/>
                </a:cubicBezTo>
                <a:cubicBezTo>
                  <a:pt x="53" y="187"/>
                  <a:pt x="53" y="187"/>
                  <a:pt x="53" y="187"/>
                </a:cubicBezTo>
                <a:cubicBezTo>
                  <a:pt x="0" y="187"/>
                  <a:pt x="0" y="187"/>
                  <a:pt x="0" y="187"/>
                </a:cubicBezTo>
                <a:cubicBezTo>
                  <a:pt x="0" y="116"/>
                  <a:pt x="0" y="116"/>
                  <a:pt x="0" y="116"/>
                </a:cubicBezTo>
                <a:cubicBezTo>
                  <a:pt x="17" y="116"/>
                  <a:pt x="35" y="107"/>
                  <a:pt x="44" y="98"/>
                </a:cubicBezTo>
                <a:cubicBezTo>
                  <a:pt x="61" y="81"/>
                  <a:pt x="71" y="72"/>
                  <a:pt x="80" y="54"/>
                </a:cubicBezTo>
                <a:cubicBezTo>
                  <a:pt x="88" y="36"/>
                  <a:pt x="88" y="19"/>
                  <a:pt x="97" y="0"/>
                </a:cubicBezTo>
                <a:cubicBezTo>
                  <a:pt x="160" y="0"/>
                  <a:pt x="160" y="0"/>
                  <a:pt x="160" y="0"/>
                </a:cubicBezTo>
                <a:cubicBezTo>
                  <a:pt x="160" y="116"/>
                  <a:pt x="160" y="116"/>
                  <a:pt x="160" y="116"/>
                </a:cubicBezTo>
                <a:cubicBezTo>
                  <a:pt x="266" y="116"/>
                  <a:pt x="266" y="116"/>
                  <a:pt x="266" y="116"/>
                </a:cubicBezTo>
                <a:cubicBezTo>
                  <a:pt x="266" y="187"/>
                  <a:pt x="266" y="187"/>
                  <a:pt x="266" y="187"/>
                </a:cubicBezTo>
                <a:cubicBezTo>
                  <a:pt x="160" y="187"/>
                  <a:pt x="160" y="187"/>
                  <a:pt x="160" y="187"/>
                </a:cubicBezTo>
                <a:cubicBezTo>
                  <a:pt x="160" y="302"/>
                  <a:pt x="160" y="302"/>
                  <a:pt x="160" y="302"/>
                </a:cubicBezTo>
                <a:cubicBezTo>
                  <a:pt x="160" y="329"/>
                  <a:pt x="160" y="347"/>
                  <a:pt x="160" y="355"/>
                </a:cubicBezTo>
                <a:cubicBezTo>
                  <a:pt x="168" y="364"/>
                  <a:pt x="168" y="364"/>
                  <a:pt x="177" y="373"/>
                </a:cubicBezTo>
                <a:cubicBezTo>
                  <a:pt x="186" y="373"/>
                  <a:pt x="195" y="382"/>
                  <a:pt x="213" y="382"/>
                </a:cubicBezTo>
                <a:cubicBezTo>
                  <a:pt x="230" y="382"/>
                  <a:pt x="257" y="373"/>
                  <a:pt x="283" y="355"/>
                </a:cubicBezTo>
                <a:lnTo>
                  <a:pt x="283" y="426"/>
                </a:lnTo>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33" name="Freeform 71">
            <a:extLst>
              <a:ext uri="{FF2B5EF4-FFF2-40B4-BE49-F238E27FC236}">
                <a16:creationId xmlns:a16="http://schemas.microsoft.com/office/drawing/2014/main" id="{D62A4660-1AE9-6A48-B74A-E3AC9C057BC0}"/>
              </a:ext>
            </a:extLst>
          </p:cNvPr>
          <p:cNvSpPr>
            <a:spLocks noChangeArrowheads="1"/>
          </p:cNvSpPr>
          <p:nvPr userDrawn="1"/>
        </p:nvSpPr>
        <p:spPr bwMode="auto">
          <a:xfrm>
            <a:off x="1223686" y="1237382"/>
            <a:ext cx="260815" cy="255389"/>
          </a:xfrm>
          <a:custGeom>
            <a:avLst/>
            <a:gdLst>
              <a:gd name="T0" fmla="*/ 239 w 480"/>
              <a:gd name="T1" fmla="*/ 0 h 471"/>
              <a:gd name="T2" fmla="*/ 239 w 480"/>
              <a:gd name="T3" fmla="*/ 0 h 471"/>
              <a:gd name="T4" fmla="*/ 0 w 480"/>
              <a:gd name="T5" fmla="*/ 231 h 471"/>
              <a:gd name="T6" fmla="*/ 239 w 480"/>
              <a:gd name="T7" fmla="*/ 470 h 471"/>
              <a:gd name="T8" fmla="*/ 479 w 480"/>
              <a:gd name="T9" fmla="*/ 231 h 471"/>
              <a:gd name="T10" fmla="*/ 239 w 480"/>
              <a:gd name="T11" fmla="*/ 0 h 471"/>
              <a:gd name="T12" fmla="*/ 301 w 480"/>
              <a:gd name="T13" fmla="*/ 338 h 471"/>
              <a:gd name="T14" fmla="*/ 301 w 480"/>
              <a:gd name="T15" fmla="*/ 338 h 471"/>
              <a:gd name="T16" fmla="*/ 274 w 480"/>
              <a:gd name="T17" fmla="*/ 347 h 471"/>
              <a:gd name="T18" fmla="*/ 248 w 480"/>
              <a:gd name="T19" fmla="*/ 347 h 471"/>
              <a:gd name="T20" fmla="*/ 221 w 480"/>
              <a:gd name="T21" fmla="*/ 347 h 471"/>
              <a:gd name="T22" fmla="*/ 204 w 480"/>
              <a:gd name="T23" fmla="*/ 338 h 471"/>
              <a:gd name="T24" fmla="*/ 186 w 480"/>
              <a:gd name="T25" fmla="*/ 320 h 471"/>
              <a:gd name="T26" fmla="*/ 186 w 480"/>
              <a:gd name="T27" fmla="*/ 293 h 471"/>
              <a:gd name="T28" fmla="*/ 186 w 480"/>
              <a:gd name="T29" fmla="*/ 213 h 471"/>
              <a:gd name="T30" fmla="*/ 159 w 480"/>
              <a:gd name="T31" fmla="*/ 213 h 471"/>
              <a:gd name="T32" fmla="*/ 159 w 480"/>
              <a:gd name="T33" fmla="*/ 178 h 471"/>
              <a:gd name="T34" fmla="*/ 186 w 480"/>
              <a:gd name="T35" fmla="*/ 169 h 471"/>
              <a:gd name="T36" fmla="*/ 204 w 480"/>
              <a:gd name="T37" fmla="*/ 151 h 471"/>
              <a:gd name="T38" fmla="*/ 213 w 480"/>
              <a:gd name="T39" fmla="*/ 116 h 471"/>
              <a:gd name="T40" fmla="*/ 239 w 480"/>
              <a:gd name="T41" fmla="*/ 116 h 471"/>
              <a:gd name="T42" fmla="*/ 239 w 480"/>
              <a:gd name="T43" fmla="*/ 178 h 471"/>
              <a:gd name="T44" fmla="*/ 292 w 480"/>
              <a:gd name="T45" fmla="*/ 178 h 471"/>
              <a:gd name="T46" fmla="*/ 292 w 480"/>
              <a:gd name="T47" fmla="*/ 213 h 471"/>
              <a:gd name="T48" fmla="*/ 239 w 480"/>
              <a:gd name="T49" fmla="*/ 213 h 471"/>
              <a:gd name="T50" fmla="*/ 239 w 480"/>
              <a:gd name="T51" fmla="*/ 275 h 471"/>
              <a:gd name="T52" fmla="*/ 239 w 480"/>
              <a:gd name="T53" fmla="*/ 303 h 471"/>
              <a:gd name="T54" fmla="*/ 248 w 480"/>
              <a:gd name="T55" fmla="*/ 311 h 471"/>
              <a:gd name="T56" fmla="*/ 266 w 480"/>
              <a:gd name="T57" fmla="*/ 311 h 471"/>
              <a:gd name="T58" fmla="*/ 301 w 480"/>
              <a:gd name="T59" fmla="*/ 303 h 471"/>
              <a:gd name="T60" fmla="*/ 301 w 480"/>
              <a:gd name="T61" fmla="*/ 338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0" h="471">
                <a:moveTo>
                  <a:pt x="239" y="0"/>
                </a:moveTo>
                <a:lnTo>
                  <a:pt x="239" y="0"/>
                </a:lnTo>
                <a:cubicBezTo>
                  <a:pt x="107" y="0"/>
                  <a:pt x="0" y="107"/>
                  <a:pt x="0" y="231"/>
                </a:cubicBezTo>
                <a:cubicBezTo>
                  <a:pt x="0" y="364"/>
                  <a:pt x="107" y="470"/>
                  <a:pt x="239" y="470"/>
                </a:cubicBezTo>
                <a:cubicBezTo>
                  <a:pt x="372" y="470"/>
                  <a:pt x="479" y="364"/>
                  <a:pt x="479" y="231"/>
                </a:cubicBezTo>
                <a:cubicBezTo>
                  <a:pt x="479" y="107"/>
                  <a:pt x="372" y="0"/>
                  <a:pt x="239" y="0"/>
                </a:cubicBezTo>
                <a:close/>
                <a:moveTo>
                  <a:pt x="301" y="338"/>
                </a:moveTo>
                <a:lnTo>
                  <a:pt x="301" y="338"/>
                </a:lnTo>
                <a:cubicBezTo>
                  <a:pt x="292" y="347"/>
                  <a:pt x="283" y="347"/>
                  <a:pt x="274" y="347"/>
                </a:cubicBezTo>
                <a:cubicBezTo>
                  <a:pt x="266" y="347"/>
                  <a:pt x="257" y="347"/>
                  <a:pt x="248" y="347"/>
                </a:cubicBezTo>
                <a:cubicBezTo>
                  <a:pt x="239" y="347"/>
                  <a:pt x="230" y="347"/>
                  <a:pt x="221" y="347"/>
                </a:cubicBezTo>
                <a:cubicBezTo>
                  <a:pt x="213" y="347"/>
                  <a:pt x="204" y="338"/>
                  <a:pt x="204" y="338"/>
                </a:cubicBezTo>
                <a:cubicBezTo>
                  <a:pt x="195" y="328"/>
                  <a:pt x="195" y="328"/>
                  <a:pt x="186" y="320"/>
                </a:cubicBezTo>
                <a:cubicBezTo>
                  <a:pt x="186" y="311"/>
                  <a:pt x="186" y="303"/>
                  <a:pt x="186" y="293"/>
                </a:cubicBezTo>
                <a:cubicBezTo>
                  <a:pt x="186" y="213"/>
                  <a:pt x="186" y="213"/>
                  <a:pt x="186" y="213"/>
                </a:cubicBezTo>
                <a:cubicBezTo>
                  <a:pt x="159" y="213"/>
                  <a:pt x="159" y="213"/>
                  <a:pt x="159" y="213"/>
                </a:cubicBezTo>
                <a:cubicBezTo>
                  <a:pt x="159" y="178"/>
                  <a:pt x="159" y="178"/>
                  <a:pt x="159" y="178"/>
                </a:cubicBezTo>
                <a:cubicBezTo>
                  <a:pt x="168" y="178"/>
                  <a:pt x="177" y="178"/>
                  <a:pt x="186" y="169"/>
                </a:cubicBezTo>
                <a:cubicBezTo>
                  <a:pt x="195" y="160"/>
                  <a:pt x="195" y="160"/>
                  <a:pt x="204" y="151"/>
                </a:cubicBezTo>
                <a:cubicBezTo>
                  <a:pt x="204" y="143"/>
                  <a:pt x="204" y="134"/>
                  <a:pt x="213" y="116"/>
                </a:cubicBezTo>
                <a:cubicBezTo>
                  <a:pt x="239" y="116"/>
                  <a:pt x="239" y="116"/>
                  <a:pt x="239" y="116"/>
                </a:cubicBezTo>
                <a:cubicBezTo>
                  <a:pt x="239" y="178"/>
                  <a:pt x="239" y="178"/>
                  <a:pt x="239" y="178"/>
                </a:cubicBezTo>
                <a:cubicBezTo>
                  <a:pt x="292" y="178"/>
                  <a:pt x="292" y="178"/>
                  <a:pt x="292" y="178"/>
                </a:cubicBezTo>
                <a:cubicBezTo>
                  <a:pt x="292" y="213"/>
                  <a:pt x="292" y="213"/>
                  <a:pt x="292" y="213"/>
                </a:cubicBezTo>
                <a:cubicBezTo>
                  <a:pt x="239" y="213"/>
                  <a:pt x="239" y="213"/>
                  <a:pt x="239" y="213"/>
                </a:cubicBezTo>
                <a:cubicBezTo>
                  <a:pt x="239" y="275"/>
                  <a:pt x="239" y="275"/>
                  <a:pt x="239" y="275"/>
                </a:cubicBezTo>
                <a:cubicBezTo>
                  <a:pt x="239" y="284"/>
                  <a:pt x="239" y="293"/>
                  <a:pt x="239" y="303"/>
                </a:cubicBezTo>
                <a:cubicBezTo>
                  <a:pt x="248" y="303"/>
                  <a:pt x="248" y="303"/>
                  <a:pt x="248" y="311"/>
                </a:cubicBezTo>
                <a:cubicBezTo>
                  <a:pt x="257" y="311"/>
                  <a:pt x="266" y="311"/>
                  <a:pt x="266" y="311"/>
                </a:cubicBezTo>
                <a:cubicBezTo>
                  <a:pt x="283" y="311"/>
                  <a:pt x="292" y="311"/>
                  <a:pt x="301" y="303"/>
                </a:cubicBezTo>
                <a:lnTo>
                  <a:pt x="301" y="338"/>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34" name="Freeform 72">
            <a:extLst>
              <a:ext uri="{FF2B5EF4-FFF2-40B4-BE49-F238E27FC236}">
                <a16:creationId xmlns:a16="http://schemas.microsoft.com/office/drawing/2014/main" id="{78299767-D3B0-B24F-A9B9-1A65BF622328}"/>
              </a:ext>
            </a:extLst>
          </p:cNvPr>
          <p:cNvSpPr>
            <a:spLocks noChangeArrowheads="1"/>
          </p:cNvSpPr>
          <p:nvPr userDrawn="1"/>
        </p:nvSpPr>
        <p:spPr bwMode="auto">
          <a:xfrm>
            <a:off x="690742" y="724223"/>
            <a:ext cx="250692" cy="206573"/>
          </a:xfrm>
          <a:custGeom>
            <a:avLst/>
            <a:gdLst>
              <a:gd name="T0" fmla="*/ 310 w 462"/>
              <a:gd name="T1" fmla="*/ 222 h 383"/>
              <a:gd name="T2" fmla="*/ 310 w 462"/>
              <a:gd name="T3" fmla="*/ 222 h 383"/>
              <a:gd name="T4" fmla="*/ 275 w 462"/>
              <a:gd name="T5" fmla="*/ 266 h 383"/>
              <a:gd name="T6" fmla="*/ 310 w 462"/>
              <a:gd name="T7" fmla="*/ 310 h 383"/>
              <a:gd name="T8" fmla="*/ 337 w 462"/>
              <a:gd name="T9" fmla="*/ 266 h 383"/>
              <a:gd name="T10" fmla="*/ 310 w 462"/>
              <a:gd name="T11" fmla="*/ 222 h 383"/>
              <a:gd name="T12" fmla="*/ 416 w 462"/>
              <a:gd name="T13" fmla="*/ 107 h 383"/>
              <a:gd name="T14" fmla="*/ 416 w 462"/>
              <a:gd name="T15" fmla="*/ 107 h 383"/>
              <a:gd name="T16" fmla="*/ 408 w 462"/>
              <a:gd name="T17" fmla="*/ 0 h 383"/>
              <a:gd name="T18" fmla="*/ 293 w 462"/>
              <a:gd name="T19" fmla="*/ 45 h 383"/>
              <a:gd name="T20" fmla="*/ 231 w 462"/>
              <a:gd name="T21" fmla="*/ 45 h 383"/>
              <a:gd name="T22" fmla="*/ 169 w 462"/>
              <a:gd name="T23" fmla="*/ 45 h 383"/>
              <a:gd name="T24" fmla="*/ 53 w 462"/>
              <a:gd name="T25" fmla="*/ 0 h 383"/>
              <a:gd name="T26" fmla="*/ 36 w 462"/>
              <a:gd name="T27" fmla="*/ 107 h 383"/>
              <a:gd name="T28" fmla="*/ 0 w 462"/>
              <a:gd name="T29" fmla="*/ 204 h 383"/>
              <a:gd name="T30" fmla="*/ 186 w 462"/>
              <a:gd name="T31" fmla="*/ 382 h 383"/>
              <a:gd name="T32" fmla="*/ 231 w 462"/>
              <a:gd name="T33" fmla="*/ 382 h 383"/>
              <a:gd name="T34" fmla="*/ 275 w 462"/>
              <a:gd name="T35" fmla="*/ 382 h 383"/>
              <a:gd name="T36" fmla="*/ 461 w 462"/>
              <a:gd name="T37" fmla="*/ 204 h 383"/>
              <a:gd name="T38" fmla="*/ 416 w 462"/>
              <a:gd name="T39" fmla="*/ 107 h 383"/>
              <a:gd name="T40" fmla="*/ 231 w 462"/>
              <a:gd name="T41" fmla="*/ 364 h 383"/>
              <a:gd name="T42" fmla="*/ 231 w 462"/>
              <a:gd name="T43" fmla="*/ 364 h 383"/>
              <a:gd name="T44" fmla="*/ 231 w 462"/>
              <a:gd name="T45" fmla="*/ 364 h 383"/>
              <a:gd name="T46" fmla="*/ 62 w 462"/>
              <a:gd name="T47" fmla="*/ 257 h 383"/>
              <a:gd name="T48" fmla="*/ 89 w 462"/>
              <a:gd name="T49" fmla="*/ 204 h 383"/>
              <a:gd name="T50" fmla="*/ 231 w 462"/>
              <a:gd name="T51" fmla="*/ 187 h 383"/>
              <a:gd name="T52" fmla="*/ 231 w 462"/>
              <a:gd name="T53" fmla="*/ 187 h 383"/>
              <a:gd name="T54" fmla="*/ 231 w 462"/>
              <a:gd name="T55" fmla="*/ 187 h 383"/>
              <a:gd name="T56" fmla="*/ 372 w 462"/>
              <a:gd name="T57" fmla="*/ 204 h 383"/>
              <a:gd name="T58" fmla="*/ 399 w 462"/>
              <a:gd name="T59" fmla="*/ 257 h 383"/>
              <a:gd name="T60" fmla="*/ 231 w 462"/>
              <a:gd name="T61" fmla="*/ 364 h 383"/>
              <a:gd name="T62" fmla="*/ 150 w 462"/>
              <a:gd name="T63" fmla="*/ 222 h 383"/>
              <a:gd name="T64" fmla="*/ 150 w 462"/>
              <a:gd name="T65" fmla="*/ 222 h 383"/>
              <a:gd name="T66" fmla="*/ 115 w 462"/>
              <a:gd name="T67" fmla="*/ 266 h 383"/>
              <a:gd name="T68" fmla="*/ 150 w 462"/>
              <a:gd name="T69" fmla="*/ 310 h 383"/>
              <a:gd name="T70" fmla="*/ 186 w 462"/>
              <a:gd name="T71" fmla="*/ 266 h 383"/>
              <a:gd name="T72" fmla="*/ 150 w 462"/>
              <a:gd name="T73" fmla="*/ 222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62" h="383">
                <a:moveTo>
                  <a:pt x="310" y="222"/>
                </a:moveTo>
                <a:lnTo>
                  <a:pt x="310" y="222"/>
                </a:lnTo>
                <a:cubicBezTo>
                  <a:pt x="293" y="222"/>
                  <a:pt x="275" y="240"/>
                  <a:pt x="275" y="266"/>
                </a:cubicBezTo>
                <a:cubicBezTo>
                  <a:pt x="275" y="294"/>
                  <a:pt x="293" y="310"/>
                  <a:pt x="310" y="310"/>
                </a:cubicBezTo>
                <a:cubicBezTo>
                  <a:pt x="328" y="310"/>
                  <a:pt x="337" y="294"/>
                  <a:pt x="337" y="266"/>
                </a:cubicBezTo>
                <a:cubicBezTo>
                  <a:pt x="337" y="240"/>
                  <a:pt x="328" y="222"/>
                  <a:pt x="310" y="222"/>
                </a:cubicBezTo>
                <a:close/>
                <a:moveTo>
                  <a:pt x="416" y="107"/>
                </a:moveTo>
                <a:lnTo>
                  <a:pt x="416" y="107"/>
                </a:lnTo>
                <a:cubicBezTo>
                  <a:pt x="425" y="98"/>
                  <a:pt x="425" y="45"/>
                  <a:pt x="408" y="0"/>
                </a:cubicBezTo>
                <a:cubicBezTo>
                  <a:pt x="408" y="0"/>
                  <a:pt x="363" y="0"/>
                  <a:pt x="293" y="45"/>
                </a:cubicBezTo>
                <a:cubicBezTo>
                  <a:pt x="275" y="45"/>
                  <a:pt x="257" y="45"/>
                  <a:pt x="231" y="45"/>
                </a:cubicBezTo>
                <a:cubicBezTo>
                  <a:pt x="204" y="45"/>
                  <a:pt x="177" y="45"/>
                  <a:pt x="169" y="45"/>
                </a:cubicBezTo>
                <a:cubicBezTo>
                  <a:pt x="97" y="0"/>
                  <a:pt x="53" y="0"/>
                  <a:pt x="53" y="0"/>
                </a:cubicBezTo>
                <a:cubicBezTo>
                  <a:pt x="36" y="45"/>
                  <a:pt x="36" y="98"/>
                  <a:pt x="36" y="107"/>
                </a:cubicBezTo>
                <a:cubicBezTo>
                  <a:pt x="18" y="134"/>
                  <a:pt x="0" y="160"/>
                  <a:pt x="0" y="204"/>
                </a:cubicBezTo>
                <a:cubicBezTo>
                  <a:pt x="0" y="382"/>
                  <a:pt x="150" y="382"/>
                  <a:pt x="186" y="382"/>
                </a:cubicBezTo>
                <a:cubicBezTo>
                  <a:pt x="195" y="382"/>
                  <a:pt x="213" y="382"/>
                  <a:pt x="231" y="382"/>
                </a:cubicBezTo>
                <a:cubicBezTo>
                  <a:pt x="249" y="382"/>
                  <a:pt x="266" y="382"/>
                  <a:pt x="275" y="382"/>
                </a:cubicBezTo>
                <a:cubicBezTo>
                  <a:pt x="310" y="382"/>
                  <a:pt x="461" y="382"/>
                  <a:pt x="461" y="204"/>
                </a:cubicBezTo>
                <a:cubicBezTo>
                  <a:pt x="461" y="160"/>
                  <a:pt x="443" y="134"/>
                  <a:pt x="416" y="107"/>
                </a:cubicBezTo>
                <a:close/>
                <a:moveTo>
                  <a:pt x="231" y="364"/>
                </a:moveTo>
                <a:lnTo>
                  <a:pt x="231" y="364"/>
                </a:lnTo>
                <a:lnTo>
                  <a:pt x="231" y="364"/>
                </a:lnTo>
                <a:cubicBezTo>
                  <a:pt x="133" y="364"/>
                  <a:pt x="62" y="355"/>
                  <a:pt x="62" y="257"/>
                </a:cubicBezTo>
                <a:cubicBezTo>
                  <a:pt x="62" y="240"/>
                  <a:pt x="71" y="213"/>
                  <a:pt x="89" y="204"/>
                </a:cubicBezTo>
                <a:cubicBezTo>
                  <a:pt x="115" y="169"/>
                  <a:pt x="169" y="187"/>
                  <a:pt x="231" y="187"/>
                </a:cubicBezTo>
                <a:lnTo>
                  <a:pt x="231" y="187"/>
                </a:lnTo>
                <a:lnTo>
                  <a:pt x="231" y="187"/>
                </a:lnTo>
                <a:cubicBezTo>
                  <a:pt x="293" y="187"/>
                  <a:pt x="337" y="169"/>
                  <a:pt x="372" y="204"/>
                </a:cubicBezTo>
                <a:cubicBezTo>
                  <a:pt x="390" y="213"/>
                  <a:pt x="399" y="240"/>
                  <a:pt x="399" y="257"/>
                </a:cubicBezTo>
                <a:cubicBezTo>
                  <a:pt x="399" y="355"/>
                  <a:pt x="328" y="364"/>
                  <a:pt x="231" y="364"/>
                </a:cubicBezTo>
                <a:close/>
                <a:moveTo>
                  <a:pt x="150" y="222"/>
                </a:moveTo>
                <a:lnTo>
                  <a:pt x="150" y="222"/>
                </a:lnTo>
                <a:cubicBezTo>
                  <a:pt x="133" y="222"/>
                  <a:pt x="115" y="240"/>
                  <a:pt x="115" y="266"/>
                </a:cubicBezTo>
                <a:cubicBezTo>
                  <a:pt x="115" y="294"/>
                  <a:pt x="133" y="310"/>
                  <a:pt x="150" y="310"/>
                </a:cubicBezTo>
                <a:cubicBezTo>
                  <a:pt x="169" y="310"/>
                  <a:pt x="186" y="294"/>
                  <a:pt x="186" y="266"/>
                </a:cubicBezTo>
                <a:cubicBezTo>
                  <a:pt x="186" y="240"/>
                  <a:pt x="169" y="222"/>
                  <a:pt x="150" y="222"/>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35" name="Freeform 73">
            <a:extLst>
              <a:ext uri="{FF2B5EF4-FFF2-40B4-BE49-F238E27FC236}">
                <a16:creationId xmlns:a16="http://schemas.microsoft.com/office/drawing/2014/main" id="{F814CEE7-FD37-A844-BEE4-772B2D019F1A}"/>
              </a:ext>
            </a:extLst>
          </p:cNvPr>
          <p:cNvSpPr>
            <a:spLocks noChangeArrowheads="1"/>
          </p:cNvSpPr>
          <p:nvPr userDrawn="1"/>
        </p:nvSpPr>
        <p:spPr bwMode="auto">
          <a:xfrm>
            <a:off x="1223686" y="699220"/>
            <a:ext cx="260815" cy="257175"/>
          </a:xfrm>
          <a:custGeom>
            <a:avLst/>
            <a:gdLst>
              <a:gd name="T0" fmla="*/ 239 w 480"/>
              <a:gd name="T1" fmla="*/ 231 h 471"/>
              <a:gd name="T2" fmla="*/ 239 w 480"/>
              <a:gd name="T3" fmla="*/ 231 h 471"/>
              <a:gd name="T4" fmla="*/ 239 w 480"/>
              <a:gd name="T5" fmla="*/ 231 h 471"/>
              <a:gd name="T6" fmla="*/ 239 w 480"/>
              <a:gd name="T7" fmla="*/ 231 h 471"/>
              <a:gd name="T8" fmla="*/ 168 w 480"/>
              <a:gd name="T9" fmla="*/ 240 h 471"/>
              <a:gd name="T10" fmla="*/ 151 w 480"/>
              <a:gd name="T11" fmla="*/ 266 h 471"/>
              <a:gd name="T12" fmla="*/ 239 w 480"/>
              <a:gd name="T13" fmla="*/ 319 h 471"/>
              <a:gd name="T14" fmla="*/ 239 w 480"/>
              <a:gd name="T15" fmla="*/ 319 h 471"/>
              <a:gd name="T16" fmla="*/ 319 w 480"/>
              <a:gd name="T17" fmla="*/ 266 h 471"/>
              <a:gd name="T18" fmla="*/ 310 w 480"/>
              <a:gd name="T19" fmla="*/ 240 h 471"/>
              <a:gd name="T20" fmla="*/ 239 w 480"/>
              <a:gd name="T21" fmla="*/ 231 h 471"/>
              <a:gd name="T22" fmla="*/ 195 w 480"/>
              <a:gd name="T23" fmla="*/ 293 h 471"/>
              <a:gd name="T24" fmla="*/ 195 w 480"/>
              <a:gd name="T25" fmla="*/ 293 h 471"/>
              <a:gd name="T26" fmla="*/ 186 w 480"/>
              <a:gd name="T27" fmla="*/ 275 h 471"/>
              <a:gd name="T28" fmla="*/ 195 w 480"/>
              <a:gd name="T29" fmla="*/ 248 h 471"/>
              <a:gd name="T30" fmla="*/ 213 w 480"/>
              <a:gd name="T31" fmla="*/ 275 h 471"/>
              <a:gd name="T32" fmla="*/ 195 w 480"/>
              <a:gd name="T33" fmla="*/ 293 h 471"/>
              <a:gd name="T34" fmla="*/ 274 w 480"/>
              <a:gd name="T35" fmla="*/ 293 h 471"/>
              <a:gd name="T36" fmla="*/ 274 w 480"/>
              <a:gd name="T37" fmla="*/ 293 h 471"/>
              <a:gd name="T38" fmla="*/ 266 w 480"/>
              <a:gd name="T39" fmla="*/ 275 h 471"/>
              <a:gd name="T40" fmla="*/ 274 w 480"/>
              <a:gd name="T41" fmla="*/ 248 h 471"/>
              <a:gd name="T42" fmla="*/ 292 w 480"/>
              <a:gd name="T43" fmla="*/ 275 h 471"/>
              <a:gd name="T44" fmla="*/ 274 w 480"/>
              <a:gd name="T45" fmla="*/ 293 h 471"/>
              <a:gd name="T46" fmla="*/ 239 w 480"/>
              <a:gd name="T47" fmla="*/ 0 h 471"/>
              <a:gd name="T48" fmla="*/ 239 w 480"/>
              <a:gd name="T49" fmla="*/ 0 h 471"/>
              <a:gd name="T50" fmla="*/ 0 w 480"/>
              <a:gd name="T51" fmla="*/ 231 h 471"/>
              <a:gd name="T52" fmla="*/ 239 w 480"/>
              <a:gd name="T53" fmla="*/ 470 h 471"/>
              <a:gd name="T54" fmla="*/ 479 w 480"/>
              <a:gd name="T55" fmla="*/ 231 h 471"/>
              <a:gd name="T56" fmla="*/ 239 w 480"/>
              <a:gd name="T57" fmla="*/ 0 h 471"/>
              <a:gd name="T58" fmla="*/ 257 w 480"/>
              <a:gd name="T59" fmla="*/ 328 h 471"/>
              <a:gd name="T60" fmla="*/ 257 w 480"/>
              <a:gd name="T61" fmla="*/ 328 h 471"/>
              <a:gd name="T62" fmla="*/ 239 w 480"/>
              <a:gd name="T63" fmla="*/ 328 h 471"/>
              <a:gd name="T64" fmla="*/ 213 w 480"/>
              <a:gd name="T65" fmla="*/ 328 h 471"/>
              <a:gd name="T66" fmla="*/ 123 w 480"/>
              <a:gd name="T67" fmla="*/ 240 h 471"/>
              <a:gd name="T68" fmla="*/ 142 w 480"/>
              <a:gd name="T69" fmla="*/ 195 h 471"/>
              <a:gd name="T70" fmla="*/ 151 w 480"/>
              <a:gd name="T71" fmla="*/ 134 h 471"/>
              <a:gd name="T72" fmla="*/ 204 w 480"/>
              <a:gd name="T73" fmla="*/ 160 h 471"/>
              <a:gd name="T74" fmla="*/ 239 w 480"/>
              <a:gd name="T75" fmla="*/ 160 h 471"/>
              <a:gd name="T76" fmla="*/ 266 w 480"/>
              <a:gd name="T77" fmla="*/ 160 h 471"/>
              <a:gd name="T78" fmla="*/ 327 w 480"/>
              <a:gd name="T79" fmla="*/ 134 h 471"/>
              <a:gd name="T80" fmla="*/ 336 w 480"/>
              <a:gd name="T81" fmla="*/ 195 h 471"/>
              <a:gd name="T82" fmla="*/ 354 w 480"/>
              <a:gd name="T83" fmla="*/ 240 h 471"/>
              <a:gd name="T84" fmla="*/ 257 w 480"/>
              <a:gd name="T85" fmla="*/ 328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80" h="471">
                <a:moveTo>
                  <a:pt x="239" y="231"/>
                </a:moveTo>
                <a:lnTo>
                  <a:pt x="239" y="231"/>
                </a:lnTo>
                <a:lnTo>
                  <a:pt x="239" y="231"/>
                </a:lnTo>
                <a:lnTo>
                  <a:pt x="239" y="231"/>
                </a:lnTo>
                <a:cubicBezTo>
                  <a:pt x="213" y="231"/>
                  <a:pt x="186" y="222"/>
                  <a:pt x="168" y="240"/>
                </a:cubicBezTo>
                <a:cubicBezTo>
                  <a:pt x="159" y="248"/>
                  <a:pt x="151" y="257"/>
                  <a:pt x="151" y="266"/>
                </a:cubicBezTo>
                <a:cubicBezTo>
                  <a:pt x="151" y="319"/>
                  <a:pt x="195" y="319"/>
                  <a:pt x="239" y="319"/>
                </a:cubicBezTo>
                <a:lnTo>
                  <a:pt x="239" y="319"/>
                </a:lnTo>
                <a:cubicBezTo>
                  <a:pt x="283" y="319"/>
                  <a:pt x="319" y="319"/>
                  <a:pt x="319" y="266"/>
                </a:cubicBezTo>
                <a:cubicBezTo>
                  <a:pt x="319" y="257"/>
                  <a:pt x="319" y="248"/>
                  <a:pt x="310" y="240"/>
                </a:cubicBezTo>
                <a:cubicBezTo>
                  <a:pt x="292" y="222"/>
                  <a:pt x="266" y="231"/>
                  <a:pt x="239" y="231"/>
                </a:cubicBezTo>
                <a:close/>
                <a:moveTo>
                  <a:pt x="195" y="293"/>
                </a:moveTo>
                <a:lnTo>
                  <a:pt x="195" y="293"/>
                </a:lnTo>
                <a:cubicBezTo>
                  <a:pt x="186" y="293"/>
                  <a:pt x="186" y="284"/>
                  <a:pt x="186" y="275"/>
                </a:cubicBezTo>
                <a:cubicBezTo>
                  <a:pt x="186" y="257"/>
                  <a:pt x="186" y="248"/>
                  <a:pt x="195" y="248"/>
                </a:cubicBezTo>
                <a:cubicBezTo>
                  <a:pt x="204" y="248"/>
                  <a:pt x="213" y="257"/>
                  <a:pt x="213" y="275"/>
                </a:cubicBezTo>
                <a:cubicBezTo>
                  <a:pt x="213" y="284"/>
                  <a:pt x="204" y="293"/>
                  <a:pt x="195" y="293"/>
                </a:cubicBezTo>
                <a:close/>
                <a:moveTo>
                  <a:pt x="274" y="293"/>
                </a:moveTo>
                <a:lnTo>
                  <a:pt x="274" y="293"/>
                </a:lnTo>
                <a:cubicBezTo>
                  <a:pt x="266" y="293"/>
                  <a:pt x="266" y="284"/>
                  <a:pt x="266" y="275"/>
                </a:cubicBezTo>
                <a:cubicBezTo>
                  <a:pt x="266" y="257"/>
                  <a:pt x="266" y="248"/>
                  <a:pt x="274" y="248"/>
                </a:cubicBezTo>
                <a:cubicBezTo>
                  <a:pt x="283" y="248"/>
                  <a:pt x="292" y="257"/>
                  <a:pt x="292" y="275"/>
                </a:cubicBezTo>
                <a:cubicBezTo>
                  <a:pt x="292" y="284"/>
                  <a:pt x="283" y="293"/>
                  <a:pt x="274" y="293"/>
                </a:cubicBezTo>
                <a:close/>
                <a:moveTo>
                  <a:pt x="239" y="0"/>
                </a:moveTo>
                <a:lnTo>
                  <a:pt x="239" y="0"/>
                </a:lnTo>
                <a:cubicBezTo>
                  <a:pt x="107" y="0"/>
                  <a:pt x="0" y="107"/>
                  <a:pt x="0" y="231"/>
                </a:cubicBezTo>
                <a:cubicBezTo>
                  <a:pt x="0" y="363"/>
                  <a:pt x="107" y="470"/>
                  <a:pt x="239" y="470"/>
                </a:cubicBezTo>
                <a:cubicBezTo>
                  <a:pt x="372" y="470"/>
                  <a:pt x="479" y="363"/>
                  <a:pt x="479" y="231"/>
                </a:cubicBezTo>
                <a:cubicBezTo>
                  <a:pt x="479" y="107"/>
                  <a:pt x="372" y="0"/>
                  <a:pt x="239" y="0"/>
                </a:cubicBezTo>
                <a:close/>
                <a:moveTo>
                  <a:pt x="257" y="328"/>
                </a:moveTo>
                <a:lnTo>
                  <a:pt x="257" y="328"/>
                </a:lnTo>
                <a:cubicBezTo>
                  <a:pt x="257" y="328"/>
                  <a:pt x="248" y="328"/>
                  <a:pt x="239" y="328"/>
                </a:cubicBezTo>
                <a:cubicBezTo>
                  <a:pt x="230" y="328"/>
                  <a:pt x="221" y="328"/>
                  <a:pt x="213" y="328"/>
                </a:cubicBezTo>
                <a:cubicBezTo>
                  <a:pt x="195" y="328"/>
                  <a:pt x="123" y="328"/>
                  <a:pt x="123" y="240"/>
                </a:cubicBezTo>
                <a:cubicBezTo>
                  <a:pt x="123" y="222"/>
                  <a:pt x="133" y="204"/>
                  <a:pt x="142" y="195"/>
                </a:cubicBezTo>
                <a:cubicBezTo>
                  <a:pt x="142" y="187"/>
                  <a:pt x="142" y="160"/>
                  <a:pt x="151" y="134"/>
                </a:cubicBezTo>
                <a:cubicBezTo>
                  <a:pt x="151" y="134"/>
                  <a:pt x="168" y="142"/>
                  <a:pt x="204" y="160"/>
                </a:cubicBezTo>
                <a:cubicBezTo>
                  <a:pt x="213" y="160"/>
                  <a:pt x="230" y="160"/>
                  <a:pt x="239" y="160"/>
                </a:cubicBezTo>
                <a:cubicBezTo>
                  <a:pt x="248" y="160"/>
                  <a:pt x="266" y="160"/>
                  <a:pt x="266" y="160"/>
                </a:cubicBezTo>
                <a:cubicBezTo>
                  <a:pt x="301" y="142"/>
                  <a:pt x="327" y="134"/>
                  <a:pt x="327" y="134"/>
                </a:cubicBezTo>
                <a:cubicBezTo>
                  <a:pt x="336" y="160"/>
                  <a:pt x="336" y="187"/>
                  <a:pt x="336" y="195"/>
                </a:cubicBezTo>
                <a:cubicBezTo>
                  <a:pt x="345" y="204"/>
                  <a:pt x="354" y="222"/>
                  <a:pt x="354" y="240"/>
                </a:cubicBezTo>
                <a:cubicBezTo>
                  <a:pt x="354" y="328"/>
                  <a:pt x="274" y="328"/>
                  <a:pt x="257" y="328"/>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36" name="Freeform 74">
            <a:extLst>
              <a:ext uri="{FF2B5EF4-FFF2-40B4-BE49-F238E27FC236}">
                <a16:creationId xmlns:a16="http://schemas.microsoft.com/office/drawing/2014/main" id="{2BFCA532-C954-5541-B312-61E093132E4E}"/>
              </a:ext>
            </a:extLst>
          </p:cNvPr>
          <p:cNvSpPr>
            <a:spLocks noChangeArrowheads="1"/>
          </p:cNvSpPr>
          <p:nvPr userDrawn="1"/>
        </p:nvSpPr>
        <p:spPr bwMode="auto">
          <a:xfrm>
            <a:off x="6613263" y="708745"/>
            <a:ext cx="241760" cy="238125"/>
          </a:xfrm>
          <a:custGeom>
            <a:avLst/>
            <a:gdLst>
              <a:gd name="T0" fmla="*/ 27 w 445"/>
              <a:gd name="T1" fmla="*/ 107 h 436"/>
              <a:gd name="T2" fmla="*/ 27 w 445"/>
              <a:gd name="T3" fmla="*/ 107 h 436"/>
              <a:gd name="T4" fmla="*/ 62 w 445"/>
              <a:gd name="T5" fmla="*/ 186 h 436"/>
              <a:gd name="T6" fmla="*/ 116 w 445"/>
              <a:gd name="T7" fmla="*/ 204 h 436"/>
              <a:gd name="T8" fmla="*/ 125 w 445"/>
              <a:gd name="T9" fmla="*/ 204 h 436"/>
              <a:gd name="T10" fmla="*/ 134 w 445"/>
              <a:gd name="T11" fmla="*/ 248 h 436"/>
              <a:gd name="T12" fmla="*/ 134 w 445"/>
              <a:gd name="T13" fmla="*/ 248 h 436"/>
              <a:gd name="T14" fmla="*/ 0 w 445"/>
              <a:gd name="T15" fmla="*/ 345 h 436"/>
              <a:gd name="T16" fmla="*/ 116 w 445"/>
              <a:gd name="T17" fmla="*/ 435 h 436"/>
              <a:gd name="T18" fmla="*/ 116 w 445"/>
              <a:gd name="T19" fmla="*/ 435 h 436"/>
              <a:gd name="T20" fmla="*/ 125 w 445"/>
              <a:gd name="T21" fmla="*/ 435 h 436"/>
              <a:gd name="T22" fmla="*/ 196 w 445"/>
              <a:gd name="T23" fmla="*/ 417 h 436"/>
              <a:gd name="T24" fmla="*/ 249 w 445"/>
              <a:gd name="T25" fmla="*/ 320 h 436"/>
              <a:gd name="T26" fmla="*/ 205 w 445"/>
              <a:gd name="T27" fmla="*/ 230 h 436"/>
              <a:gd name="T28" fmla="*/ 178 w 445"/>
              <a:gd name="T29" fmla="*/ 204 h 436"/>
              <a:gd name="T30" fmla="*/ 196 w 445"/>
              <a:gd name="T31" fmla="*/ 177 h 436"/>
              <a:gd name="T32" fmla="*/ 231 w 445"/>
              <a:gd name="T33" fmla="*/ 98 h 436"/>
              <a:gd name="T34" fmla="*/ 196 w 445"/>
              <a:gd name="T35" fmla="*/ 18 h 436"/>
              <a:gd name="T36" fmla="*/ 213 w 445"/>
              <a:gd name="T37" fmla="*/ 18 h 436"/>
              <a:gd name="T38" fmla="*/ 249 w 445"/>
              <a:gd name="T39" fmla="*/ 0 h 436"/>
              <a:gd name="T40" fmla="*/ 249 w 445"/>
              <a:gd name="T41" fmla="*/ 0 h 436"/>
              <a:gd name="T42" fmla="*/ 143 w 445"/>
              <a:gd name="T43" fmla="*/ 0 h 436"/>
              <a:gd name="T44" fmla="*/ 27 w 445"/>
              <a:gd name="T45" fmla="*/ 107 h 436"/>
              <a:gd name="T46" fmla="*/ 205 w 445"/>
              <a:gd name="T47" fmla="*/ 328 h 436"/>
              <a:gd name="T48" fmla="*/ 205 w 445"/>
              <a:gd name="T49" fmla="*/ 328 h 436"/>
              <a:gd name="T50" fmla="*/ 134 w 445"/>
              <a:gd name="T51" fmla="*/ 390 h 436"/>
              <a:gd name="T52" fmla="*/ 54 w 445"/>
              <a:gd name="T53" fmla="*/ 345 h 436"/>
              <a:gd name="T54" fmla="*/ 71 w 445"/>
              <a:gd name="T55" fmla="*/ 292 h 436"/>
              <a:gd name="T56" fmla="*/ 125 w 445"/>
              <a:gd name="T57" fmla="*/ 275 h 436"/>
              <a:gd name="T58" fmla="*/ 134 w 445"/>
              <a:gd name="T59" fmla="*/ 275 h 436"/>
              <a:gd name="T60" fmla="*/ 205 w 445"/>
              <a:gd name="T61" fmla="*/ 328 h 436"/>
              <a:gd name="T62" fmla="*/ 178 w 445"/>
              <a:gd name="T63" fmla="*/ 80 h 436"/>
              <a:gd name="T64" fmla="*/ 178 w 445"/>
              <a:gd name="T65" fmla="*/ 80 h 436"/>
              <a:gd name="T66" fmla="*/ 143 w 445"/>
              <a:gd name="T67" fmla="*/ 169 h 436"/>
              <a:gd name="T68" fmla="*/ 134 w 445"/>
              <a:gd name="T69" fmla="*/ 169 h 436"/>
              <a:gd name="T70" fmla="*/ 81 w 445"/>
              <a:gd name="T71" fmla="*/ 116 h 436"/>
              <a:gd name="T72" fmla="*/ 81 w 445"/>
              <a:gd name="T73" fmla="*/ 62 h 436"/>
              <a:gd name="T74" fmla="*/ 107 w 445"/>
              <a:gd name="T75" fmla="*/ 26 h 436"/>
              <a:gd name="T76" fmla="*/ 116 w 445"/>
              <a:gd name="T77" fmla="*/ 26 h 436"/>
              <a:gd name="T78" fmla="*/ 178 w 445"/>
              <a:gd name="T79" fmla="*/ 80 h 436"/>
              <a:gd name="T80" fmla="*/ 373 w 445"/>
              <a:gd name="T81" fmla="*/ 169 h 436"/>
              <a:gd name="T82" fmla="*/ 373 w 445"/>
              <a:gd name="T83" fmla="*/ 169 h 436"/>
              <a:gd name="T84" fmla="*/ 373 w 445"/>
              <a:gd name="T85" fmla="*/ 98 h 436"/>
              <a:gd name="T86" fmla="*/ 319 w 445"/>
              <a:gd name="T87" fmla="*/ 98 h 436"/>
              <a:gd name="T88" fmla="*/ 319 w 445"/>
              <a:gd name="T89" fmla="*/ 169 h 436"/>
              <a:gd name="T90" fmla="*/ 249 w 445"/>
              <a:gd name="T91" fmla="*/ 169 h 436"/>
              <a:gd name="T92" fmla="*/ 249 w 445"/>
              <a:gd name="T93" fmla="*/ 213 h 436"/>
              <a:gd name="T94" fmla="*/ 319 w 445"/>
              <a:gd name="T95" fmla="*/ 213 h 436"/>
              <a:gd name="T96" fmla="*/ 319 w 445"/>
              <a:gd name="T97" fmla="*/ 292 h 436"/>
              <a:gd name="T98" fmla="*/ 373 w 445"/>
              <a:gd name="T99" fmla="*/ 292 h 436"/>
              <a:gd name="T100" fmla="*/ 373 w 445"/>
              <a:gd name="T101" fmla="*/ 213 h 436"/>
              <a:gd name="T102" fmla="*/ 444 w 445"/>
              <a:gd name="T103" fmla="*/ 213 h 436"/>
              <a:gd name="T104" fmla="*/ 444 w 445"/>
              <a:gd name="T105" fmla="*/ 169 h 436"/>
              <a:gd name="T106" fmla="*/ 373 w 445"/>
              <a:gd name="T107" fmla="*/ 169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5" h="436">
                <a:moveTo>
                  <a:pt x="27" y="107"/>
                </a:moveTo>
                <a:lnTo>
                  <a:pt x="27" y="107"/>
                </a:lnTo>
                <a:cubicBezTo>
                  <a:pt x="27" y="142"/>
                  <a:pt x="36" y="169"/>
                  <a:pt x="62" y="186"/>
                </a:cubicBezTo>
                <a:cubicBezTo>
                  <a:pt x="81" y="195"/>
                  <a:pt x="107" y="204"/>
                  <a:pt x="116" y="204"/>
                </a:cubicBezTo>
                <a:lnTo>
                  <a:pt x="125" y="204"/>
                </a:lnTo>
                <a:cubicBezTo>
                  <a:pt x="125" y="204"/>
                  <a:pt x="116" y="222"/>
                  <a:pt x="134" y="248"/>
                </a:cubicBezTo>
                <a:lnTo>
                  <a:pt x="134" y="248"/>
                </a:lnTo>
                <a:cubicBezTo>
                  <a:pt x="107" y="248"/>
                  <a:pt x="0" y="257"/>
                  <a:pt x="0" y="345"/>
                </a:cubicBezTo>
                <a:cubicBezTo>
                  <a:pt x="0" y="435"/>
                  <a:pt x="98" y="435"/>
                  <a:pt x="116" y="435"/>
                </a:cubicBezTo>
                <a:lnTo>
                  <a:pt x="116" y="435"/>
                </a:lnTo>
                <a:cubicBezTo>
                  <a:pt x="116" y="435"/>
                  <a:pt x="116" y="435"/>
                  <a:pt x="125" y="435"/>
                </a:cubicBezTo>
                <a:cubicBezTo>
                  <a:pt x="134" y="435"/>
                  <a:pt x="169" y="435"/>
                  <a:pt x="196" y="417"/>
                </a:cubicBezTo>
                <a:cubicBezTo>
                  <a:pt x="231" y="399"/>
                  <a:pt x="249" y="364"/>
                  <a:pt x="249" y="320"/>
                </a:cubicBezTo>
                <a:cubicBezTo>
                  <a:pt x="249" y="275"/>
                  <a:pt x="222" y="248"/>
                  <a:pt x="205" y="230"/>
                </a:cubicBezTo>
                <a:cubicBezTo>
                  <a:pt x="187" y="222"/>
                  <a:pt x="178" y="213"/>
                  <a:pt x="178" y="204"/>
                </a:cubicBezTo>
                <a:cubicBezTo>
                  <a:pt x="178" y="195"/>
                  <a:pt x="187" y="186"/>
                  <a:pt x="196" y="177"/>
                </a:cubicBezTo>
                <a:cubicBezTo>
                  <a:pt x="213" y="160"/>
                  <a:pt x="231" y="142"/>
                  <a:pt x="231" y="98"/>
                </a:cubicBezTo>
                <a:cubicBezTo>
                  <a:pt x="231" y="62"/>
                  <a:pt x="222" y="36"/>
                  <a:pt x="196" y="18"/>
                </a:cubicBezTo>
                <a:lnTo>
                  <a:pt x="213" y="18"/>
                </a:lnTo>
                <a:cubicBezTo>
                  <a:pt x="231" y="18"/>
                  <a:pt x="249" y="9"/>
                  <a:pt x="249" y="0"/>
                </a:cubicBezTo>
                <a:lnTo>
                  <a:pt x="249" y="0"/>
                </a:lnTo>
                <a:cubicBezTo>
                  <a:pt x="143" y="0"/>
                  <a:pt x="143" y="0"/>
                  <a:pt x="143" y="0"/>
                </a:cubicBezTo>
                <a:cubicBezTo>
                  <a:pt x="134" y="0"/>
                  <a:pt x="27" y="0"/>
                  <a:pt x="27" y="107"/>
                </a:cubicBezTo>
                <a:close/>
                <a:moveTo>
                  <a:pt x="205" y="328"/>
                </a:moveTo>
                <a:lnTo>
                  <a:pt x="205" y="328"/>
                </a:lnTo>
                <a:cubicBezTo>
                  <a:pt x="213" y="364"/>
                  <a:pt x="178" y="390"/>
                  <a:pt x="134" y="390"/>
                </a:cubicBezTo>
                <a:cubicBezTo>
                  <a:pt x="90" y="399"/>
                  <a:pt x="54" y="381"/>
                  <a:pt x="54" y="345"/>
                </a:cubicBezTo>
                <a:cubicBezTo>
                  <a:pt x="45" y="328"/>
                  <a:pt x="54" y="310"/>
                  <a:pt x="71" y="292"/>
                </a:cubicBezTo>
                <a:cubicBezTo>
                  <a:pt x="90" y="283"/>
                  <a:pt x="107" y="275"/>
                  <a:pt x="125" y="275"/>
                </a:cubicBezTo>
                <a:cubicBezTo>
                  <a:pt x="134" y="275"/>
                  <a:pt x="134" y="275"/>
                  <a:pt x="134" y="275"/>
                </a:cubicBezTo>
                <a:cubicBezTo>
                  <a:pt x="178" y="275"/>
                  <a:pt x="205" y="301"/>
                  <a:pt x="205" y="328"/>
                </a:cubicBezTo>
                <a:close/>
                <a:moveTo>
                  <a:pt x="178" y="80"/>
                </a:moveTo>
                <a:lnTo>
                  <a:pt x="178" y="80"/>
                </a:lnTo>
                <a:cubicBezTo>
                  <a:pt x="187" y="124"/>
                  <a:pt x="169" y="160"/>
                  <a:pt x="143" y="169"/>
                </a:cubicBezTo>
                <a:cubicBezTo>
                  <a:pt x="143" y="169"/>
                  <a:pt x="143" y="169"/>
                  <a:pt x="134" y="169"/>
                </a:cubicBezTo>
                <a:cubicBezTo>
                  <a:pt x="107" y="169"/>
                  <a:pt x="90" y="151"/>
                  <a:pt x="81" y="116"/>
                </a:cubicBezTo>
                <a:cubicBezTo>
                  <a:pt x="71" y="98"/>
                  <a:pt x="71" y="80"/>
                  <a:pt x="81" y="62"/>
                </a:cubicBezTo>
                <a:cubicBezTo>
                  <a:pt x="81" y="45"/>
                  <a:pt x="98" y="36"/>
                  <a:pt x="107" y="26"/>
                </a:cubicBezTo>
                <a:lnTo>
                  <a:pt x="116" y="26"/>
                </a:lnTo>
                <a:cubicBezTo>
                  <a:pt x="151" y="26"/>
                  <a:pt x="169" y="45"/>
                  <a:pt x="178" y="80"/>
                </a:cubicBezTo>
                <a:close/>
                <a:moveTo>
                  <a:pt x="373" y="169"/>
                </a:moveTo>
                <a:lnTo>
                  <a:pt x="373" y="169"/>
                </a:lnTo>
                <a:cubicBezTo>
                  <a:pt x="373" y="98"/>
                  <a:pt x="373" y="98"/>
                  <a:pt x="373" y="98"/>
                </a:cubicBezTo>
                <a:cubicBezTo>
                  <a:pt x="319" y="98"/>
                  <a:pt x="319" y="98"/>
                  <a:pt x="319" y="98"/>
                </a:cubicBezTo>
                <a:cubicBezTo>
                  <a:pt x="319" y="169"/>
                  <a:pt x="319" y="169"/>
                  <a:pt x="319" y="169"/>
                </a:cubicBezTo>
                <a:cubicBezTo>
                  <a:pt x="249" y="169"/>
                  <a:pt x="249" y="169"/>
                  <a:pt x="249" y="169"/>
                </a:cubicBezTo>
                <a:cubicBezTo>
                  <a:pt x="249" y="213"/>
                  <a:pt x="249" y="213"/>
                  <a:pt x="249" y="213"/>
                </a:cubicBezTo>
                <a:cubicBezTo>
                  <a:pt x="319" y="213"/>
                  <a:pt x="319" y="213"/>
                  <a:pt x="319" y="213"/>
                </a:cubicBezTo>
                <a:cubicBezTo>
                  <a:pt x="319" y="292"/>
                  <a:pt x="319" y="292"/>
                  <a:pt x="319" y="292"/>
                </a:cubicBezTo>
                <a:cubicBezTo>
                  <a:pt x="373" y="292"/>
                  <a:pt x="373" y="292"/>
                  <a:pt x="373" y="292"/>
                </a:cubicBezTo>
                <a:cubicBezTo>
                  <a:pt x="373" y="213"/>
                  <a:pt x="373" y="213"/>
                  <a:pt x="373" y="213"/>
                </a:cubicBezTo>
                <a:cubicBezTo>
                  <a:pt x="444" y="213"/>
                  <a:pt x="444" y="213"/>
                  <a:pt x="444" y="213"/>
                </a:cubicBezTo>
                <a:cubicBezTo>
                  <a:pt x="444" y="169"/>
                  <a:pt x="444" y="169"/>
                  <a:pt x="444" y="169"/>
                </a:cubicBezTo>
                <a:lnTo>
                  <a:pt x="373" y="169"/>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37" name="Freeform 75">
            <a:extLst>
              <a:ext uri="{FF2B5EF4-FFF2-40B4-BE49-F238E27FC236}">
                <a16:creationId xmlns:a16="http://schemas.microsoft.com/office/drawing/2014/main" id="{8C90C05E-5793-CF44-BA92-F4BF8090B8AF}"/>
              </a:ext>
            </a:extLst>
          </p:cNvPr>
          <p:cNvSpPr>
            <a:spLocks noChangeArrowheads="1"/>
          </p:cNvSpPr>
          <p:nvPr userDrawn="1"/>
        </p:nvSpPr>
        <p:spPr bwMode="auto">
          <a:xfrm>
            <a:off x="5053138" y="703982"/>
            <a:ext cx="133385" cy="247650"/>
          </a:xfrm>
          <a:custGeom>
            <a:avLst/>
            <a:gdLst>
              <a:gd name="T0" fmla="*/ 248 w 249"/>
              <a:gd name="T1" fmla="*/ 80 h 453"/>
              <a:gd name="T2" fmla="*/ 248 w 249"/>
              <a:gd name="T3" fmla="*/ 80 h 453"/>
              <a:gd name="T4" fmla="*/ 177 w 249"/>
              <a:gd name="T5" fmla="*/ 80 h 453"/>
              <a:gd name="T6" fmla="*/ 160 w 249"/>
              <a:gd name="T7" fmla="*/ 107 h 453"/>
              <a:gd name="T8" fmla="*/ 160 w 249"/>
              <a:gd name="T9" fmla="*/ 160 h 453"/>
              <a:gd name="T10" fmla="*/ 248 w 249"/>
              <a:gd name="T11" fmla="*/ 160 h 453"/>
              <a:gd name="T12" fmla="*/ 248 w 249"/>
              <a:gd name="T13" fmla="*/ 231 h 453"/>
              <a:gd name="T14" fmla="*/ 160 w 249"/>
              <a:gd name="T15" fmla="*/ 231 h 453"/>
              <a:gd name="T16" fmla="*/ 160 w 249"/>
              <a:gd name="T17" fmla="*/ 452 h 453"/>
              <a:gd name="T18" fmla="*/ 79 w 249"/>
              <a:gd name="T19" fmla="*/ 452 h 453"/>
              <a:gd name="T20" fmla="*/ 79 w 249"/>
              <a:gd name="T21" fmla="*/ 231 h 453"/>
              <a:gd name="T22" fmla="*/ 0 w 249"/>
              <a:gd name="T23" fmla="*/ 231 h 453"/>
              <a:gd name="T24" fmla="*/ 0 w 249"/>
              <a:gd name="T25" fmla="*/ 160 h 453"/>
              <a:gd name="T26" fmla="*/ 79 w 249"/>
              <a:gd name="T27" fmla="*/ 160 h 453"/>
              <a:gd name="T28" fmla="*/ 79 w 249"/>
              <a:gd name="T29" fmla="*/ 116 h 453"/>
              <a:gd name="T30" fmla="*/ 177 w 249"/>
              <a:gd name="T31" fmla="*/ 0 h 453"/>
              <a:gd name="T32" fmla="*/ 248 w 249"/>
              <a:gd name="T33" fmla="*/ 0 h 453"/>
              <a:gd name="T34" fmla="*/ 248 w 249"/>
              <a:gd name="T35" fmla="*/ 8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38" name="Freeform 76">
            <a:extLst>
              <a:ext uri="{FF2B5EF4-FFF2-40B4-BE49-F238E27FC236}">
                <a16:creationId xmlns:a16="http://schemas.microsoft.com/office/drawing/2014/main" id="{441B9948-DD85-5943-A5BD-370C82AE3826}"/>
              </a:ext>
            </a:extLst>
          </p:cNvPr>
          <p:cNvSpPr>
            <a:spLocks noChangeArrowheads="1"/>
          </p:cNvSpPr>
          <p:nvPr userDrawn="1"/>
        </p:nvSpPr>
        <p:spPr bwMode="auto">
          <a:xfrm>
            <a:off x="4449929" y="1237382"/>
            <a:ext cx="262006" cy="255389"/>
          </a:xfrm>
          <a:custGeom>
            <a:avLst/>
            <a:gdLst>
              <a:gd name="T0" fmla="*/ 239 w 480"/>
              <a:gd name="T1" fmla="*/ 0 h 471"/>
              <a:gd name="T2" fmla="*/ 239 w 480"/>
              <a:gd name="T3" fmla="*/ 0 h 471"/>
              <a:gd name="T4" fmla="*/ 0 w 480"/>
              <a:gd name="T5" fmla="*/ 231 h 471"/>
              <a:gd name="T6" fmla="*/ 239 w 480"/>
              <a:gd name="T7" fmla="*/ 470 h 471"/>
              <a:gd name="T8" fmla="*/ 479 w 480"/>
              <a:gd name="T9" fmla="*/ 231 h 471"/>
              <a:gd name="T10" fmla="*/ 239 w 480"/>
              <a:gd name="T11" fmla="*/ 0 h 471"/>
              <a:gd name="T12" fmla="*/ 239 w 480"/>
              <a:gd name="T13" fmla="*/ 178 h 471"/>
              <a:gd name="T14" fmla="*/ 239 w 480"/>
              <a:gd name="T15" fmla="*/ 178 h 471"/>
              <a:gd name="T16" fmla="*/ 231 w 480"/>
              <a:gd name="T17" fmla="*/ 196 h 471"/>
              <a:gd name="T18" fmla="*/ 231 w 480"/>
              <a:gd name="T19" fmla="*/ 275 h 471"/>
              <a:gd name="T20" fmla="*/ 169 w 480"/>
              <a:gd name="T21" fmla="*/ 328 h 471"/>
              <a:gd name="T22" fmla="*/ 116 w 480"/>
              <a:gd name="T23" fmla="*/ 275 h 471"/>
              <a:gd name="T24" fmla="*/ 116 w 480"/>
              <a:gd name="T25" fmla="*/ 240 h 471"/>
              <a:gd name="T26" fmla="*/ 160 w 480"/>
              <a:gd name="T27" fmla="*/ 240 h 471"/>
              <a:gd name="T28" fmla="*/ 160 w 480"/>
              <a:gd name="T29" fmla="*/ 275 h 471"/>
              <a:gd name="T30" fmla="*/ 169 w 480"/>
              <a:gd name="T31" fmla="*/ 284 h 471"/>
              <a:gd name="T32" fmla="*/ 186 w 480"/>
              <a:gd name="T33" fmla="*/ 275 h 471"/>
              <a:gd name="T34" fmla="*/ 186 w 480"/>
              <a:gd name="T35" fmla="*/ 196 h 471"/>
              <a:gd name="T36" fmla="*/ 239 w 480"/>
              <a:gd name="T37" fmla="*/ 134 h 471"/>
              <a:gd name="T38" fmla="*/ 292 w 480"/>
              <a:gd name="T39" fmla="*/ 196 h 471"/>
              <a:gd name="T40" fmla="*/ 292 w 480"/>
              <a:gd name="T41" fmla="*/ 205 h 471"/>
              <a:gd name="T42" fmla="*/ 266 w 480"/>
              <a:gd name="T43" fmla="*/ 213 h 471"/>
              <a:gd name="T44" fmla="*/ 257 w 480"/>
              <a:gd name="T45" fmla="*/ 205 h 471"/>
              <a:gd name="T46" fmla="*/ 257 w 480"/>
              <a:gd name="T47" fmla="*/ 196 h 471"/>
              <a:gd name="T48" fmla="*/ 239 w 480"/>
              <a:gd name="T49" fmla="*/ 178 h 471"/>
              <a:gd name="T50" fmla="*/ 364 w 480"/>
              <a:gd name="T51" fmla="*/ 275 h 471"/>
              <a:gd name="T52" fmla="*/ 364 w 480"/>
              <a:gd name="T53" fmla="*/ 275 h 471"/>
              <a:gd name="T54" fmla="*/ 311 w 480"/>
              <a:gd name="T55" fmla="*/ 328 h 471"/>
              <a:gd name="T56" fmla="*/ 257 w 480"/>
              <a:gd name="T57" fmla="*/ 275 h 471"/>
              <a:gd name="T58" fmla="*/ 257 w 480"/>
              <a:gd name="T59" fmla="*/ 240 h 471"/>
              <a:gd name="T60" fmla="*/ 266 w 480"/>
              <a:gd name="T61" fmla="*/ 249 h 471"/>
              <a:gd name="T62" fmla="*/ 292 w 480"/>
              <a:gd name="T63" fmla="*/ 240 h 471"/>
              <a:gd name="T64" fmla="*/ 292 w 480"/>
              <a:gd name="T65" fmla="*/ 275 h 471"/>
              <a:gd name="T66" fmla="*/ 311 w 480"/>
              <a:gd name="T67" fmla="*/ 284 h 471"/>
              <a:gd name="T68" fmla="*/ 319 w 480"/>
              <a:gd name="T69" fmla="*/ 275 h 471"/>
              <a:gd name="T70" fmla="*/ 319 w 480"/>
              <a:gd name="T71" fmla="*/ 240 h 471"/>
              <a:gd name="T72" fmla="*/ 364 w 480"/>
              <a:gd name="T73" fmla="*/ 240 h 471"/>
              <a:gd name="T74" fmla="*/ 364 w 480"/>
              <a:gd name="T75" fmla="*/ 275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0" h="471">
                <a:moveTo>
                  <a:pt x="239" y="0"/>
                </a:moveTo>
                <a:lnTo>
                  <a:pt x="239" y="0"/>
                </a:lnTo>
                <a:cubicBezTo>
                  <a:pt x="107" y="0"/>
                  <a:pt x="0" y="107"/>
                  <a:pt x="0" y="231"/>
                </a:cubicBezTo>
                <a:cubicBezTo>
                  <a:pt x="0" y="364"/>
                  <a:pt x="107" y="470"/>
                  <a:pt x="239" y="470"/>
                </a:cubicBezTo>
                <a:cubicBezTo>
                  <a:pt x="372" y="470"/>
                  <a:pt x="479" y="364"/>
                  <a:pt x="479" y="231"/>
                </a:cubicBezTo>
                <a:cubicBezTo>
                  <a:pt x="479" y="107"/>
                  <a:pt x="372" y="0"/>
                  <a:pt x="239" y="0"/>
                </a:cubicBezTo>
                <a:close/>
                <a:moveTo>
                  <a:pt x="239" y="178"/>
                </a:moveTo>
                <a:lnTo>
                  <a:pt x="239" y="178"/>
                </a:lnTo>
                <a:cubicBezTo>
                  <a:pt x="231" y="178"/>
                  <a:pt x="231" y="187"/>
                  <a:pt x="231" y="196"/>
                </a:cubicBezTo>
                <a:cubicBezTo>
                  <a:pt x="231" y="275"/>
                  <a:pt x="231" y="275"/>
                  <a:pt x="231" y="275"/>
                </a:cubicBezTo>
                <a:cubicBezTo>
                  <a:pt x="231" y="303"/>
                  <a:pt x="204" y="328"/>
                  <a:pt x="169" y="328"/>
                </a:cubicBezTo>
                <a:cubicBezTo>
                  <a:pt x="142" y="328"/>
                  <a:pt x="116" y="303"/>
                  <a:pt x="116" y="275"/>
                </a:cubicBezTo>
                <a:cubicBezTo>
                  <a:pt x="116" y="240"/>
                  <a:pt x="116" y="240"/>
                  <a:pt x="116" y="240"/>
                </a:cubicBezTo>
                <a:cubicBezTo>
                  <a:pt x="160" y="240"/>
                  <a:pt x="160" y="240"/>
                  <a:pt x="160" y="240"/>
                </a:cubicBezTo>
                <a:cubicBezTo>
                  <a:pt x="160" y="275"/>
                  <a:pt x="160" y="275"/>
                  <a:pt x="160" y="275"/>
                </a:cubicBezTo>
                <a:cubicBezTo>
                  <a:pt x="160" y="275"/>
                  <a:pt x="160" y="284"/>
                  <a:pt x="169" y="284"/>
                </a:cubicBezTo>
                <a:cubicBezTo>
                  <a:pt x="178" y="284"/>
                  <a:pt x="186" y="275"/>
                  <a:pt x="186" y="275"/>
                </a:cubicBezTo>
                <a:cubicBezTo>
                  <a:pt x="186" y="196"/>
                  <a:pt x="186" y="196"/>
                  <a:pt x="186" y="196"/>
                </a:cubicBezTo>
                <a:cubicBezTo>
                  <a:pt x="186" y="160"/>
                  <a:pt x="213" y="134"/>
                  <a:pt x="239" y="134"/>
                </a:cubicBezTo>
                <a:cubicBezTo>
                  <a:pt x="275" y="134"/>
                  <a:pt x="292" y="160"/>
                  <a:pt x="292" y="196"/>
                </a:cubicBezTo>
                <a:cubicBezTo>
                  <a:pt x="292" y="205"/>
                  <a:pt x="292" y="205"/>
                  <a:pt x="292" y="205"/>
                </a:cubicBezTo>
                <a:cubicBezTo>
                  <a:pt x="266" y="213"/>
                  <a:pt x="266" y="213"/>
                  <a:pt x="266" y="213"/>
                </a:cubicBezTo>
                <a:cubicBezTo>
                  <a:pt x="257" y="205"/>
                  <a:pt x="257" y="205"/>
                  <a:pt x="257" y="205"/>
                </a:cubicBezTo>
                <a:cubicBezTo>
                  <a:pt x="257" y="196"/>
                  <a:pt x="257" y="196"/>
                  <a:pt x="257" y="196"/>
                </a:cubicBezTo>
                <a:cubicBezTo>
                  <a:pt x="257" y="187"/>
                  <a:pt x="248" y="178"/>
                  <a:pt x="239" y="178"/>
                </a:cubicBezTo>
                <a:close/>
                <a:moveTo>
                  <a:pt x="364" y="275"/>
                </a:moveTo>
                <a:lnTo>
                  <a:pt x="364" y="275"/>
                </a:lnTo>
                <a:cubicBezTo>
                  <a:pt x="364" y="303"/>
                  <a:pt x="337" y="328"/>
                  <a:pt x="311" y="328"/>
                </a:cubicBezTo>
                <a:cubicBezTo>
                  <a:pt x="275" y="328"/>
                  <a:pt x="257" y="303"/>
                  <a:pt x="257" y="275"/>
                </a:cubicBezTo>
                <a:cubicBezTo>
                  <a:pt x="257" y="240"/>
                  <a:pt x="257" y="240"/>
                  <a:pt x="257" y="240"/>
                </a:cubicBezTo>
                <a:cubicBezTo>
                  <a:pt x="266" y="249"/>
                  <a:pt x="266" y="249"/>
                  <a:pt x="266" y="249"/>
                </a:cubicBezTo>
                <a:cubicBezTo>
                  <a:pt x="292" y="240"/>
                  <a:pt x="292" y="240"/>
                  <a:pt x="292" y="240"/>
                </a:cubicBezTo>
                <a:cubicBezTo>
                  <a:pt x="292" y="275"/>
                  <a:pt x="292" y="275"/>
                  <a:pt x="292" y="275"/>
                </a:cubicBezTo>
                <a:cubicBezTo>
                  <a:pt x="292" y="275"/>
                  <a:pt x="301" y="284"/>
                  <a:pt x="311" y="284"/>
                </a:cubicBezTo>
                <a:cubicBezTo>
                  <a:pt x="319" y="284"/>
                  <a:pt x="319" y="275"/>
                  <a:pt x="319" y="275"/>
                </a:cubicBezTo>
                <a:cubicBezTo>
                  <a:pt x="319" y="240"/>
                  <a:pt x="319" y="240"/>
                  <a:pt x="319" y="240"/>
                </a:cubicBezTo>
                <a:cubicBezTo>
                  <a:pt x="364" y="240"/>
                  <a:pt x="364" y="240"/>
                  <a:pt x="364" y="240"/>
                </a:cubicBezTo>
                <a:lnTo>
                  <a:pt x="364" y="275"/>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39" name="Freeform 77">
            <a:extLst>
              <a:ext uri="{FF2B5EF4-FFF2-40B4-BE49-F238E27FC236}">
                <a16:creationId xmlns:a16="http://schemas.microsoft.com/office/drawing/2014/main" id="{CC58C45B-7010-A74F-A4A4-9B414B41052F}"/>
              </a:ext>
            </a:extLst>
          </p:cNvPr>
          <p:cNvSpPr>
            <a:spLocks noChangeArrowheads="1"/>
          </p:cNvSpPr>
          <p:nvPr userDrawn="1"/>
        </p:nvSpPr>
        <p:spPr bwMode="auto">
          <a:xfrm>
            <a:off x="3375110" y="1237382"/>
            <a:ext cx="260220" cy="255389"/>
          </a:xfrm>
          <a:custGeom>
            <a:avLst/>
            <a:gdLst>
              <a:gd name="T0" fmla="*/ 249 w 480"/>
              <a:gd name="T1" fmla="*/ 231 h 471"/>
              <a:gd name="T2" fmla="*/ 249 w 480"/>
              <a:gd name="T3" fmla="*/ 231 h 471"/>
              <a:gd name="T4" fmla="*/ 249 w 480"/>
              <a:gd name="T5" fmla="*/ 231 h 471"/>
              <a:gd name="T6" fmla="*/ 240 w 480"/>
              <a:gd name="T7" fmla="*/ 222 h 471"/>
              <a:gd name="T8" fmla="*/ 142 w 480"/>
              <a:gd name="T9" fmla="*/ 231 h 471"/>
              <a:gd name="T10" fmla="*/ 142 w 480"/>
              <a:gd name="T11" fmla="*/ 231 h 471"/>
              <a:gd name="T12" fmla="*/ 169 w 480"/>
              <a:gd name="T13" fmla="*/ 303 h 471"/>
              <a:gd name="T14" fmla="*/ 249 w 480"/>
              <a:gd name="T15" fmla="*/ 231 h 471"/>
              <a:gd name="T16" fmla="*/ 302 w 480"/>
              <a:gd name="T17" fmla="*/ 160 h 471"/>
              <a:gd name="T18" fmla="*/ 302 w 480"/>
              <a:gd name="T19" fmla="*/ 160 h 471"/>
              <a:gd name="T20" fmla="*/ 240 w 480"/>
              <a:gd name="T21" fmla="*/ 134 h 471"/>
              <a:gd name="T22" fmla="*/ 222 w 480"/>
              <a:gd name="T23" fmla="*/ 143 h 471"/>
              <a:gd name="T24" fmla="*/ 258 w 480"/>
              <a:gd name="T25" fmla="*/ 196 h 471"/>
              <a:gd name="T26" fmla="*/ 302 w 480"/>
              <a:gd name="T27" fmla="*/ 160 h 471"/>
              <a:gd name="T28" fmla="*/ 178 w 480"/>
              <a:gd name="T29" fmla="*/ 311 h 471"/>
              <a:gd name="T30" fmla="*/ 178 w 480"/>
              <a:gd name="T31" fmla="*/ 311 h 471"/>
              <a:gd name="T32" fmla="*/ 240 w 480"/>
              <a:gd name="T33" fmla="*/ 328 h 471"/>
              <a:gd name="T34" fmla="*/ 275 w 480"/>
              <a:gd name="T35" fmla="*/ 328 h 471"/>
              <a:gd name="T36" fmla="*/ 258 w 480"/>
              <a:gd name="T37" fmla="*/ 249 h 471"/>
              <a:gd name="T38" fmla="*/ 178 w 480"/>
              <a:gd name="T39" fmla="*/ 311 h 471"/>
              <a:gd name="T40" fmla="*/ 231 w 480"/>
              <a:gd name="T41" fmla="*/ 205 h 471"/>
              <a:gd name="T42" fmla="*/ 231 w 480"/>
              <a:gd name="T43" fmla="*/ 205 h 471"/>
              <a:gd name="T44" fmla="*/ 195 w 480"/>
              <a:gd name="T45" fmla="*/ 151 h 471"/>
              <a:gd name="T46" fmla="*/ 142 w 480"/>
              <a:gd name="T47" fmla="*/ 213 h 471"/>
              <a:gd name="T48" fmla="*/ 142 w 480"/>
              <a:gd name="T49" fmla="*/ 213 h 471"/>
              <a:gd name="T50" fmla="*/ 231 w 480"/>
              <a:gd name="T51" fmla="*/ 205 h 471"/>
              <a:gd name="T52" fmla="*/ 275 w 480"/>
              <a:gd name="T53" fmla="*/ 249 h 471"/>
              <a:gd name="T54" fmla="*/ 275 w 480"/>
              <a:gd name="T55" fmla="*/ 249 h 471"/>
              <a:gd name="T56" fmla="*/ 293 w 480"/>
              <a:gd name="T57" fmla="*/ 311 h 471"/>
              <a:gd name="T58" fmla="*/ 337 w 480"/>
              <a:gd name="T59" fmla="*/ 249 h 471"/>
              <a:gd name="T60" fmla="*/ 293 w 480"/>
              <a:gd name="T61" fmla="*/ 249 h 471"/>
              <a:gd name="T62" fmla="*/ 275 w 480"/>
              <a:gd name="T63" fmla="*/ 249 h 471"/>
              <a:gd name="T64" fmla="*/ 240 w 480"/>
              <a:gd name="T65" fmla="*/ 0 h 471"/>
              <a:gd name="T66" fmla="*/ 240 w 480"/>
              <a:gd name="T67" fmla="*/ 0 h 471"/>
              <a:gd name="T68" fmla="*/ 0 w 480"/>
              <a:gd name="T69" fmla="*/ 231 h 471"/>
              <a:gd name="T70" fmla="*/ 240 w 480"/>
              <a:gd name="T71" fmla="*/ 470 h 471"/>
              <a:gd name="T72" fmla="*/ 479 w 480"/>
              <a:gd name="T73" fmla="*/ 231 h 471"/>
              <a:gd name="T74" fmla="*/ 240 w 480"/>
              <a:gd name="T75" fmla="*/ 0 h 471"/>
              <a:gd name="T76" fmla="*/ 240 w 480"/>
              <a:gd name="T77" fmla="*/ 356 h 471"/>
              <a:gd name="T78" fmla="*/ 240 w 480"/>
              <a:gd name="T79" fmla="*/ 356 h 471"/>
              <a:gd name="T80" fmla="*/ 124 w 480"/>
              <a:gd name="T81" fmla="*/ 231 h 471"/>
              <a:gd name="T82" fmla="*/ 240 w 480"/>
              <a:gd name="T83" fmla="*/ 116 h 471"/>
              <a:gd name="T84" fmla="*/ 355 w 480"/>
              <a:gd name="T85" fmla="*/ 231 h 471"/>
              <a:gd name="T86" fmla="*/ 240 w 480"/>
              <a:gd name="T87" fmla="*/ 356 h 471"/>
              <a:gd name="T88" fmla="*/ 266 w 480"/>
              <a:gd name="T89" fmla="*/ 213 h 471"/>
              <a:gd name="T90" fmla="*/ 266 w 480"/>
              <a:gd name="T91" fmla="*/ 213 h 471"/>
              <a:gd name="T92" fmla="*/ 266 w 480"/>
              <a:gd name="T93" fmla="*/ 222 h 471"/>
              <a:gd name="T94" fmla="*/ 266 w 480"/>
              <a:gd name="T95" fmla="*/ 231 h 471"/>
              <a:gd name="T96" fmla="*/ 293 w 480"/>
              <a:gd name="T97" fmla="*/ 231 h 471"/>
              <a:gd name="T98" fmla="*/ 337 w 480"/>
              <a:gd name="T99" fmla="*/ 231 h 471"/>
              <a:gd name="T100" fmla="*/ 319 w 480"/>
              <a:gd name="T101" fmla="*/ 178 h 471"/>
              <a:gd name="T102" fmla="*/ 266 w 480"/>
              <a:gd name="T103" fmla="*/ 213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0" h="471">
                <a:moveTo>
                  <a:pt x="249" y="231"/>
                </a:moveTo>
                <a:lnTo>
                  <a:pt x="249" y="231"/>
                </a:lnTo>
                <a:lnTo>
                  <a:pt x="249" y="231"/>
                </a:lnTo>
                <a:lnTo>
                  <a:pt x="240" y="222"/>
                </a:lnTo>
                <a:cubicBezTo>
                  <a:pt x="195" y="231"/>
                  <a:pt x="151" y="231"/>
                  <a:pt x="142" y="231"/>
                </a:cubicBezTo>
                <a:lnTo>
                  <a:pt x="142" y="231"/>
                </a:lnTo>
                <a:cubicBezTo>
                  <a:pt x="142" y="258"/>
                  <a:pt x="151" y="284"/>
                  <a:pt x="169" y="303"/>
                </a:cubicBezTo>
                <a:cubicBezTo>
                  <a:pt x="169" y="293"/>
                  <a:pt x="195" y="249"/>
                  <a:pt x="249" y="231"/>
                </a:cubicBezTo>
                <a:close/>
                <a:moveTo>
                  <a:pt x="302" y="160"/>
                </a:moveTo>
                <a:lnTo>
                  <a:pt x="302" y="160"/>
                </a:lnTo>
                <a:cubicBezTo>
                  <a:pt x="284" y="143"/>
                  <a:pt x="266" y="134"/>
                  <a:pt x="240" y="134"/>
                </a:cubicBezTo>
                <a:cubicBezTo>
                  <a:pt x="231" y="134"/>
                  <a:pt x="222" y="143"/>
                  <a:pt x="222" y="143"/>
                </a:cubicBezTo>
                <a:cubicBezTo>
                  <a:pt x="222" y="143"/>
                  <a:pt x="240" y="169"/>
                  <a:pt x="258" y="196"/>
                </a:cubicBezTo>
                <a:cubicBezTo>
                  <a:pt x="284" y="187"/>
                  <a:pt x="302" y="169"/>
                  <a:pt x="302" y="160"/>
                </a:cubicBezTo>
                <a:close/>
                <a:moveTo>
                  <a:pt x="178" y="311"/>
                </a:moveTo>
                <a:lnTo>
                  <a:pt x="178" y="311"/>
                </a:lnTo>
                <a:cubicBezTo>
                  <a:pt x="195" y="328"/>
                  <a:pt x="222" y="328"/>
                  <a:pt x="240" y="328"/>
                </a:cubicBezTo>
                <a:cubicBezTo>
                  <a:pt x="249" y="328"/>
                  <a:pt x="266" y="328"/>
                  <a:pt x="275" y="328"/>
                </a:cubicBezTo>
                <a:cubicBezTo>
                  <a:pt x="275" y="311"/>
                  <a:pt x="266" y="284"/>
                  <a:pt x="258" y="249"/>
                </a:cubicBezTo>
                <a:cubicBezTo>
                  <a:pt x="205" y="267"/>
                  <a:pt x="187" y="303"/>
                  <a:pt x="178" y="311"/>
                </a:cubicBezTo>
                <a:close/>
                <a:moveTo>
                  <a:pt x="231" y="205"/>
                </a:moveTo>
                <a:lnTo>
                  <a:pt x="231" y="205"/>
                </a:lnTo>
                <a:cubicBezTo>
                  <a:pt x="213" y="178"/>
                  <a:pt x="205" y="151"/>
                  <a:pt x="195" y="151"/>
                </a:cubicBezTo>
                <a:cubicBezTo>
                  <a:pt x="169" y="160"/>
                  <a:pt x="151" y="187"/>
                  <a:pt x="142" y="213"/>
                </a:cubicBezTo>
                <a:lnTo>
                  <a:pt x="142" y="213"/>
                </a:lnTo>
                <a:cubicBezTo>
                  <a:pt x="151" y="213"/>
                  <a:pt x="187" y="213"/>
                  <a:pt x="231" y="205"/>
                </a:cubicBezTo>
                <a:close/>
                <a:moveTo>
                  <a:pt x="275" y="249"/>
                </a:moveTo>
                <a:lnTo>
                  <a:pt x="275" y="249"/>
                </a:lnTo>
                <a:cubicBezTo>
                  <a:pt x="284" y="275"/>
                  <a:pt x="293" y="303"/>
                  <a:pt x="293" y="311"/>
                </a:cubicBezTo>
                <a:cubicBezTo>
                  <a:pt x="319" y="303"/>
                  <a:pt x="328" y="275"/>
                  <a:pt x="337" y="249"/>
                </a:cubicBezTo>
                <a:cubicBezTo>
                  <a:pt x="328" y="249"/>
                  <a:pt x="319" y="249"/>
                  <a:pt x="293" y="249"/>
                </a:cubicBezTo>
                <a:cubicBezTo>
                  <a:pt x="293" y="249"/>
                  <a:pt x="284" y="249"/>
                  <a:pt x="275" y="249"/>
                </a:cubicBezTo>
                <a:close/>
                <a:moveTo>
                  <a:pt x="240" y="0"/>
                </a:moveTo>
                <a:lnTo>
                  <a:pt x="240" y="0"/>
                </a:lnTo>
                <a:cubicBezTo>
                  <a:pt x="107" y="0"/>
                  <a:pt x="0" y="107"/>
                  <a:pt x="0" y="231"/>
                </a:cubicBezTo>
                <a:cubicBezTo>
                  <a:pt x="0" y="364"/>
                  <a:pt x="107" y="470"/>
                  <a:pt x="240" y="470"/>
                </a:cubicBezTo>
                <a:cubicBezTo>
                  <a:pt x="372" y="470"/>
                  <a:pt x="479" y="364"/>
                  <a:pt x="479" y="231"/>
                </a:cubicBezTo>
                <a:cubicBezTo>
                  <a:pt x="479" y="107"/>
                  <a:pt x="372" y="0"/>
                  <a:pt x="240" y="0"/>
                </a:cubicBezTo>
                <a:close/>
                <a:moveTo>
                  <a:pt x="240" y="356"/>
                </a:moveTo>
                <a:lnTo>
                  <a:pt x="240" y="356"/>
                </a:lnTo>
                <a:cubicBezTo>
                  <a:pt x="178" y="356"/>
                  <a:pt x="124" y="303"/>
                  <a:pt x="124" y="231"/>
                </a:cubicBezTo>
                <a:cubicBezTo>
                  <a:pt x="124" y="169"/>
                  <a:pt x="178" y="116"/>
                  <a:pt x="240" y="116"/>
                </a:cubicBezTo>
                <a:cubicBezTo>
                  <a:pt x="302" y="116"/>
                  <a:pt x="355" y="169"/>
                  <a:pt x="355" y="231"/>
                </a:cubicBezTo>
                <a:cubicBezTo>
                  <a:pt x="355" y="303"/>
                  <a:pt x="302" y="356"/>
                  <a:pt x="240" y="356"/>
                </a:cubicBezTo>
                <a:close/>
                <a:moveTo>
                  <a:pt x="266" y="213"/>
                </a:moveTo>
                <a:lnTo>
                  <a:pt x="266" y="213"/>
                </a:lnTo>
                <a:lnTo>
                  <a:pt x="266" y="222"/>
                </a:lnTo>
                <a:lnTo>
                  <a:pt x="266" y="231"/>
                </a:lnTo>
                <a:cubicBezTo>
                  <a:pt x="275" y="231"/>
                  <a:pt x="284" y="231"/>
                  <a:pt x="293" y="231"/>
                </a:cubicBezTo>
                <a:cubicBezTo>
                  <a:pt x="311" y="231"/>
                  <a:pt x="328" y="231"/>
                  <a:pt x="337" y="231"/>
                </a:cubicBezTo>
                <a:cubicBezTo>
                  <a:pt x="337" y="213"/>
                  <a:pt x="328" y="187"/>
                  <a:pt x="319" y="178"/>
                </a:cubicBezTo>
                <a:cubicBezTo>
                  <a:pt x="311" y="178"/>
                  <a:pt x="293" y="196"/>
                  <a:pt x="266" y="213"/>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40" name="Freeform 78">
            <a:extLst>
              <a:ext uri="{FF2B5EF4-FFF2-40B4-BE49-F238E27FC236}">
                <a16:creationId xmlns:a16="http://schemas.microsoft.com/office/drawing/2014/main" id="{E422DDE1-BAE7-2748-B51C-D04C9ED6474C}"/>
              </a:ext>
            </a:extLst>
          </p:cNvPr>
          <p:cNvSpPr>
            <a:spLocks noChangeArrowheads="1"/>
          </p:cNvSpPr>
          <p:nvPr userDrawn="1"/>
        </p:nvSpPr>
        <p:spPr bwMode="auto">
          <a:xfrm>
            <a:off x="7142038" y="699220"/>
            <a:ext cx="260220" cy="257175"/>
          </a:xfrm>
          <a:custGeom>
            <a:avLst/>
            <a:gdLst>
              <a:gd name="T0" fmla="*/ 212 w 479"/>
              <a:gd name="T1" fmla="*/ 169 h 471"/>
              <a:gd name="T2" fmla="*/ 212 w 479"/>
              <a:gd name="T3" fmla="*/ 169 h 471"/>
              <a:gd name="T4" fmla="*/ 185 w 479"/>
              <a:gd name="T5" fmla="*/ 142 h 471"/>
              <a:gd name="T6" fmla="*/ 177 w 479"/>
              <a:gd name="T7" fmla="*/ 142 h 471"/>
              <a:gd name="T8" fmla="*/ 168 w 479"/>
              <a:gd name="T9" fmla="*/ 160 h 471"/>
              <a:gd name="T10" fmla="*/ 168 w 479"/>
              <a:gd name="T11" fmla="*/ 187 h 471"/>
              <a:gd name="T12" fmla="*/ 194 w 479"/>
              <a:gd name="T13" fmla="*/ 213 h 471"/>
              <a:gd name="T14" fmla="*/ 203 w 479"/>
              <a:gd name="T15" fmla="*/ 213 h 471"/>
              <a:gd name="T16" fmla="*/ 212 w 479"/>
              <a:gd name="T17" fmla="*/ 169 h 471"/>
              <a:gd name="T18" fmla="*/ 238 w 479"/>
              <a:gd name="T19" fmla="*/ 0 h 471"/>
              <a:gd name="T20" fmla="*/ 238 w 479"/>
              <a:gd name="T21" fmla="*/ 0 h 471"/>
              <a:gd name="T22" fmla="*/ 0 w 479"/>
              <a:gd name="T23" fmla="*/ 231 h 471"/>
              <a:gd name="T24" fmla="*/ 238 w 479"/>
              <a:gd name="T25" fmla="*/ 470 h 471"/>
              <a:gd name="T26" fmla="*/ 478 w 479"/>
              <a:gd name="T27" fmla="*/ 231 h 471"/>
              <a:gd name="T28" fmla="*/ 238 w 479"/>
              <a:gd name="T29" fmla="*/ 0 h 471"/>
              <a:gd name="T30" fmla="*/ 221 w 479"/>
              <a:gd name="T31" fmla="*/ 338 h 471"/>
              <a:gd name="T32" fmla="*/ 221 w 479"/>
              <a:gd name="T33" fmla="*/ 338 h 471"/>
              <a:gd name="T34" fmla="*/ 185 w 479"/>
              <a:gd name="T35" fmla="*/ 346 h 471"/>
              <a:gd name="T36" fmla="*/ 185 w 479"/>
              <a:gd name="T37" fmla="*/ 346 h 471"/>
              <a:gd name="T38" fmla="*/ 185 w 479"/>
              <a:gd name="T39" fmla="*/ 346 h 471"/>
              <a:gd name="T40" fmla="*/ 124 w 479"/>
              <a:gd name="T41" fmla="*/ 301 h 471"/>
              <a:gd name="T42" fmla="*/ 194 w 479"/>
              <a:gd name="T43" fmla="*/ 248 h 471"/>
              <a:gd name="T44" fmla="*/ 194 w 479"/>
              <a:gd name="T45" fmla="*/ 248 h 471"/>
              <a:gd name="T46" fmla="*/ 185 w 479"/>
              <a:gd name="T47" fmla="*/ 231 h 471"/>
              <a:gd name="T48" fmla="*/ 185 w 479"/>
              <a:gd name="T49" fmla="*/ 231 h 471"/>
              <a:gd name="T50" fmla="*/ 159 w 479"/>
              <a:gd name="T51" fmla="*/ 222 h 471"/>
              <a:gd name="T52" fmla="*/ 141 w 479"/>
              <a:gd name="T53" fmla="*/ 178 h 471"/>
              <a:gd name="T54" fmla="*/ 194 w 479"/>
              <a:gd name="T55" fmla="*/ 125 h 471"/>
              <a:gd name="T56" fmla="*/ 256 w 479"/>
              <a:gd name="T57" fmla="*/ 125 h 471"/>
              <a:gd name="T58" fmla="*/ 256 w 479"/>
              <a:gd name="T59" fmla="*/ 125 h 471"/>
              <a:gd name="T60" fmla="*/ 238 w 479"/>
              <a:gd name="T61" fmla="*/ 134 h 471"/>
              <a:gd name="T62" fmla="*/ 221 w 479"/>
              <a:gd name="T63" fmla="*/ 134 h 471"/>
              <a:gd name="T64" fmla="*/ 238 w 479"/>
              <a:gd name="T65" fmla="*/ 178 h 471"/>
              <a:gd name="T66" fmla="*/ 230 w 479"/>
              <a:gd name="T67" fmla="*/ 213 h 471"/>
              <a:gd name="T68" fmla="*/ 212 w 479"/>
              <a:gd name="T69" fmla="*/ 231 h 471"/>
              <a:gd name="T70" fmla="*/ 230 w 479"/>
              <a:gd name="T71" fmla="*/ 240 h 471"/>
              <a:gd name="T72" fmla="*/ 256 w 479"/>
              <a:gd name="T73" fmla="*/ 284 h 471"/>
              <a:gd name="T74" fmla="*/ 221 w 479"/>
              <a:gd name="T75" fmla="*/ 338 h 471"/>
              <a:gd name="T76" fmla="*/ 354 w 479"/>
              <a:gd name="T77" fmla="*/ 231 h 471"/>
              <a:gd name="T78" fmla="*/ 354 w 479"/>
              <a:gd name="T79" fmla="*/ 231 h 471"/>
              <a:gd name="T80" fmla="*/ 310 w 479"/>
              <a:gd name="T81" fmla="*/ 231 h 471"/>
              <a:gd name="T82" fmla="*/ 310 w 479"/>
              <a:gd name="T83" fmla="*/ 275 h 471"/>
              <a:gd name="T84" fmla="*/ 291 w 479"/>
              <a:gd name="T85" fmla="*/ 275 h 471"/>
              <a:gd name="T86" fmla="*/ 291 w 479"/>
              <a:gd name="T87" fmla="*/ 231 h 471"/>
              <a:gd name="T88" fmla="*/ 256 w 479"/>
              <a:gd name="T89" fmla="*/ 231 h 471"/>
              <a:gd name="T90" fmla="*/ 256 w 479"/>
              <a:gd name="T91" fmla="*/ 213 h 471"/>
              <a:gd name="T92" fmla="*/ 291 w 479"/>
              <a:gd name="T93" fmla="*/ 213 h 471"/>
              <a:gd name="T94" fmla="*/ 291 w 479"/>
              <a:gd name="T95" fmla="*/ 169 h 471"/>
              <a:gd name="T96" fmla="*/ 310 w 479"/>
              <a:gd name="T97" fmla="*/ 169 h 471"/>
              <a:gd name="T98" fmla="*/ 310 w 479"/>
              <a:gd name="T99" fmla="*/ 213 h 471"/>
              <a:gd name="T100" fmla="*/ 354 w 479"/>
              <a:gd name="T101" fmla="*/ 213 h 471"/>
              <a:gd name="T102" fmla="*/ 354 w 479"/>
              <a:gd name="T103" fmla="*/ 231 h 471"/>
              <a:gd name="T104" fmla="*/ 194 w 479"/>
              <a:gd name="T105" fmla="*/ 266 h 471"/>
              <a:gd name="T106" fmla="*/ 194 w 479"/>
              <a:gd name="T107" fmla="*/ 266 h 471"/>
              <a:gd name="T108" fmla="*/ 194 w 479"/>
              <a:gd name="T109" fmla="*/ 266 h 471"/>
              <a:gd name="T110" fmla="*/ 159 w 479"/>
              <a:gd name="T111" fmla="*/ 275 h 471"/>
              <a:gd name="T112" fmla="*/ 150 w 479"/>
              <a:gd name="T113" fmla="*/ 301 h 471"/>
              <a:gd name="T114" fmla="*/ 194 w 479"/>
              <a:gd name="T115" fmla="*/ 328 h 471"/>
              <a:gd name="T116" fmla="*/ 230 w 479"/>
              <a:gd name="T117" fmla="*/ 293 h 471"/>
              <a:gd name="T118" fmla="*/ 194 w 479"/>
              <a:gd name="T119" fmla="*/ 266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9" h="471">
                <a:moveTo>
                  <a:pt x="212" y="169"/>
                </a:moveTo>
                <a:lnTo>
                  <a:pt x="212" y="169"/>
                </a:lnTo>
                <a:cubicBezTo>
                  <a:pt x="212" y="142"/>
                  <a:pt x="203" y="142"/>
                  <a:pt x="185" y="142"/>
                </a:cubicBezTo>
                <a:cubicBezTo>
                  <a:pt x="185" y="142"/>
                  <a:pt x="185" y="142"/>
                  <a:pt x="177" y="142"/>
                </a:cubicBezTo>
                <a:cubicBezTo>
                  <a:pt x="177" y="142"/>
                  <a:pt x="168" y="151"/>
                  <a:pt x="168" y="160"/>
                </a:cubicBezTo>
                <a:cubicBezTo>
                  <a:pt x="159" y="160"/>
                  <a:pt x="159" y="169"/>
                  <a:pt x="168" y="187"/>
                </a:cubicBezTo>
                <a:cubicBezTo>
                  <a:pt x="168" y="195"/>
                  <a:pt x="185" y="213"/>
                  <a:pt x="194" y="213"/>
                </a:cubicBezTo>
                <a:cubicBezTo>
                  <a:pt x="194" y="213"/>
                  <a:pt x="194" y="213"/>
                  <a:pt x="203" y="213"/>
                </a:cubicBezTo>
                <a:cubicBezTo>
                  <a:pt x="212" y="204"/>
                  <a:pt x="221" y="187"/>
                  <a:pt x="212" y="169"/>
                </a:cubicBezTo>
                <a:close/>
                <a:moveTo>
                  <a:pt x="238" y="0"/>
                </a:moveTo>
                <a:lnTo>
                  <a:pt x="238" y="0"/>
                </a:lnTo>
                <a:cubicBezTo>
                  <a:pt x="106" y="0"/>
                  <a:pt x="0" y="107"/>
                  <a:pt x="0" y="231"/>
                </a:cubicBezTo>
                <a:cubicBezTo>
                  <a:pt x="0" y="363"/>
                  <a:pt x="106" y="470"/>
                  <a:pt x="238" y="470"/>
                </a:cubicBezTo>
                <a:cubicBezTo>
                  <a:pt x="372" y="470"/>
                  <a:pt x="478" y="363"/>
                  <a:pt x="478" y="231"/>
                </a:cubicBezTo>
                <a:cubicBezTo>
                  <a:pt x="478" y="107"/>
                  <a:pt x="372" y="0"/>
                  <a:pt x="238" y="0"/>
                </a:cubicBezTo>
                <a:close/>
                <a:moveTo>
                  <a:pt x="221" y="338"/>
                </a:moveTo>
                <a:lnTo>
                  <a:pt x="221" y="338"/>
                </a:lnTo>
                <a:cubicBezTo>
                  <a:pt x="212" y="346"/>
                  <a:pt x="194" y="346"/>
                  <a:pt x="185" y="346"/>
                </a:cubicBezTo>
                <a:lnTo>
                  <a:pt x="185" y="346"/>
                </a:lnTo>
                <a:lnTo>
                  <a:pt x="185" y="346"/>
                </a:lnTo>
                <a:cubicBezTo>
                  <a:pt x="177" y="346"/>
                  <a:pt x="124" y="346"/>
                  <a:pt x="124" y="301"/>
                </a:cubicBezTo>
                <a:cubicBezTo>
                  <a:pt x="124" y="257"/>
                  <a:pt x="177" y="248"/>
                  <a:pt x="194" y="248"/>
                </a:cubicBezTo>
                <a:lnTo>
                  <a:pt x="194" y="248"/>
                </a:lnTo>
                <a:cubicBezTo>
                  <a:pt x="185" y="240"/>
                  <a:pt x="185" y="231"/>
                  <a:pt x="185" y="231"/>
                </a:cubicBezTo>
                <a:lnTo>
                  <a:pt x="185" y="231"/>
                </a:lnTo>
                <a:cubicBezTo>
                  <a:pt x="177" y="231"/>
                  <a:pt x="168" y="222"/>
                  <a:pt x="159" y="222"/>
                </a:cubicBezTo>
                <a:cubicBezTo>
                  <a:pt x="141" y="213"/>
                  <a:pt x="141" y="195"/>
                  <a:pt x="141" y="178"/>
                </a:cubicBezTo>
                <a:cubicBezTo>
                  <a:pt x="141" y="125"/>
                  <a:pt x="194" y="125"/>
                  <a:pt x="194" y="125"/>
                </a:cubicBezTo>
                <a:cubicBezTo>
                  <a:pt x="256" y="125"/>
                  <a:pt x="256" y="125"/>
                  <a:pt x="256" y="125"/>
                </a:cubicBezTo>
                <a:lnTo>
                  <a:pt x="256" y="125"/>
                </a:lnTo>
                <a:cubicBezTo>
                  <a:pt x="256" y="134"/>
                  <a:pt x="238" y="134"/>
                  <a:pt x="238" y="134"/>
                </a:cubicBezTo>
                <a:cubicBezTo>
                  <a:pt x="230" y="134"/>
                  <a:pt x="230" y="134"/>
                  <a:pt x="221" y="134"/>
                </a:cubicBezTo>
                <a:cubicBezTo>
                  <a:pt x="238" y="142"/>
                  <a:pt x="238" y="160"/>
                  <a:pt x="238" y="178"/>
                </a:cubicBezTo>
                <a:cubicBezTo>
                  <a:pt x="238" y="195"/>
                  <a:pt x="230" y="204"/>
                  <a:pt x="230" y="213"/>
                </a:cubicBezTo>
                <a:cubicBezTo>
                  <a:pt x="221" y="222"/>
                  <a:pt x="212" y="222"/>
                  <a:pt x="212" y="231"/>
                </a:cubicBezTo>
                <a:cubicBezTo>
                  <a:pt x="212" y="231"/>
                  <a:pt x="221" y="240"/>
                  <a:pt x="230" y="240"/>
                </a:cubicBezTo>
                <a:cubicBezTo>
                  <a:pt x="238" y="248"/>
                  <a:pt x="256" y="266"/>
                  <a:pt x="256" y="284"/>
                </a:cubicBezTo>
                <a:cubicBezTo>
                  <a:pt x="256" y="310"/>
                  <a:pt x="247" y="328"/>
                  <a:pt x="221" y="338"/>
                </a:cubicBezTo>
                <a:close/>
                <a:moveTo>
                  <a:pt x="354" y="231"/>
                </a:moveTo>
                <a:lnTo>
                  <a:pt x="354" y="231"/>
                </a:lnTo>
                <a:cubicBezTo>
                  <a:pt x="310" y="231"/>
                  <a:pt x="310" y="231"/>
                  <a:pt x="310" y="231"/>
                </a:cubicBezTo>
                <a:cubicBezTo>
                  <a:pt x="310" y="275"/>
                  <a:pt x="310" y="275"/>
                  <a:pt x="310" y="275"/>
                </a:cubicBezTo>
                <a:cubicBezTo>
                  <a:pt x="291" y="275"/>
                  <a:pt x="291" y="275"/>
                  <a:pt x="291" y="275"/>
                </a:cubicBezTo>
                <a:cubicBezTo>
                  <a:pt x="291" y="231"/>
                  <a:pt x="291" y="231"/>
                  <a:pt x="291" y="231"/>
                </a:cubicBezTo>
                <a:cubicBezTo>
                  <a:pt x="256" y="231"/>
                  <a:pt x="256" y="231"/>
                  <a:pt x="256" y="231"/>
                </a:cubicBezTo>
                <a:cubicBezTo>
                  <a:pt x="256" y="213"/>
                  <a:pt x="256" y="213"/>
                  <a:pt x="256" y="213"/>
                </a:cubicBezTo>
                <a:cubicBezTo>
                  <a:pt x="291" y="213"/>
                  <a:pt x="291" y="213"/>
                  <a:pt x="291" y="213"/>
                </a:cubicBezTo>
                <a:cubicBezTo>
                  <a:pt x="291" y="169"/>
                  <a:pt x="291" y="169"/>
                  <a:pt x="291" y="169"/>
                </a:cubicBezTo>
                <a:cubicBezTo>
                  <a:pt x="310" y="169"/>
                  <a:pt x="310" y="169"/>
                  <a:pt x="310" y="169"/>
                </a:cubicBezTo>
                <a:cubicBezTo>
                  <a:pt x="310" y="213"/>
                  <a:pt x="310" y="213"/>
                  <a:pt x="310" y="213"/>
                </a:cubicBezTo>
                <a:cubicBezTo>
                  <a:pt x="354" y="213"/>
                  <a:pt x="354" y="213"/>
                  <a:pt x="354" y="213"/>
                </a:cubicBezTo>
                <a:lnTo>
                  <a:pt x="354" y="231"/>
                </a:lnTo>
                <a:close/>
                <a:moveTo>
                  <a:pt x="194" y="266"/>
                </a:moveTo>
                <a:lnTo>
                  <a:pt x="194" y="266"/>
                </a:lnTo>
                <a:lnTo>
                  <a:pt x="194" y="266"/>
                </a:lnTo>
                <a:cubicBezTo>
                  <a:pt x="177" y="266"/>
                  <a:pt x="168" y="266"/>
                  <a:pt x="159" y="275"/>
                </a:cubicBezTo>
                <a:cubicBezTo>
                  <a:pt x="159" y="284"/>
                  <a:pt x="150" y="293"/>
                  <a:pt x="150" y="301"/>
                </a:cubicBezTo>
                <a:cubicBezTo>
                  <a:pt x="150" y="319"/>
                  <a:pt x="168" y="328"/>
                  <a:pt x="194" y="328"/>
                </a:cubicBezTo>
                <a:cubicBezTo>
                  <a:pt x="221" y="319"/>
                  <a:pt x="230" y="310"/>
                  <a:pt x="230" y="293"/>
                </a:cubicBezTo>
                <a:cubicBezTo>
                  <a:pt x="230" y="275"/>
                  <a:pt x="212" y="266"/>
                  <a:pt x="194" y="266"/>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41" name="Freeform 79">
            <a:extLst>
              <a:ext uri="{FF2B5EF4-FFF2-40B4-BE49-F238E27FC236}">
                <a16:creationId xmlns:a16="http://schemas.microsoft.com/office/drawing/2014/main" id="{EBD894AE-0631-9C43-9442-6BA9C95FF6F4}"/>
              </a:ext>
            </a:extLst>
          </p:cNvPr>
          <p:cNvSpPr>
            <a:spLocks noChangeArrowheads="1"/>
          </p:cNvSpPr>
          <p:nvPr userDrawn="1"/>
        </p:nvSpPr>
        <p:spPr bwMode="auto">
          <a:xfrm>
            <a:off x="5529512" y="699220"/>
            <a:ext cx="260220" cy="257175"/>
          </a:xfrm>
          <a:custGeom>
            <a:avLst/>
            <a:gdLst>
              <a:gd name="T0" fmla="*/ 240 w 479"/>
              <a:gd name="T1" fmla="*/ 0 h 471"/>
              <a:gd name="T2" fmla="*/ 240 w 479"/>
              <a:gd name="T3" fmla="*/ 0 h 471"/>
              <a:gd name="T4" fmla="*/ 0 w 479"/>
              <a:gd name="T5" fmla="*/ 231 h 471"/>
              <a:gd name="T6" fmla="*/ 240 w 479"/>
              <a:gd name="T7" fmla="*/ 470 h 471"/>
              <a:gd name="T8" fmla="*/ 478 w 479"/>
              <a:gd name="T9" fmla="*/ 231 h 471"/>
              <a:gd name="T10" fmla="*/ 240 w 479"/>
              <a:gd name="T11" fmla="*/ 0 h 471"/>
              <a:gd name="T12" fmla="*/ 293 w 479"/>
              <a:gd name="T13" fmla="*/ 160 h 471"/>
              <a:gd name="T14" fmla="*/ 293 w 479"/>
              <a:gd name="T15" fmla="*/ 160 h 471"/>
              <a:gd name="T16" fmla="*/ 257 w 479"/>
              <a:gd name="T17" fmla="*/ 160 h 471"/>
              <a:gd name="T18" fmla="*/ 249 w 479"/>
              <a:gd name="T19" fmla="*/ 178 h 471"/>
              <a:gd name="T20" fmla="*/ 249 w 479"/>
              <a:gd name="T21" fmla="*/ 195 h 471"/>
              <a:gd name="T22" fmla="*/ 293 w 479"/>
              <a:gd name="T23" fmla="*/ 195 h 471"/>
              <a:gd name="T24" fmla="*/ 293 w 479"/>
              <a:gd name="T25" fmla="*/ 240 h 471"/>
              <a:gd name="T26" fmla="*/ 249 w 479"/>
              <a:gd name="T27" fmla="*/ 240 h 471"/>
              <a:gd name="T28" fmla="*/ 249 w 479"/>
              <a:gd name="T29" fmla="*/ 346 h 471"/>
              <a:gd name="T30" fmla="*/ 213 w 479"/>
              <a:gd name="T31" fmla="*/ 346 h 471"/>
              <a:gd name="T32" fmla="*/ 213 w 479"/>
              <a:gd name="T33" fmla="*/ 240 h 471"/>
              <a:gd name="T34" fmla="*/ 169 w 479"/>
              <a:gd name="T35" fmla="*/ 240 h 471"/>
              <a:gd name="T36" fmla="*/ 169 w 479"/>
              <a:gd name="T37" fmla="*/ 195 h 471"/>
              <a:gd name="T38" fmla="*/ 213 w 479"/>
              <a:gd name="T39" fmla="*/ 195 h 471"/>
              <a:gd name="T40" fmla="*/ 213 w 479"/>
              <a:gd name="T41" fmla="*/ 178 h 471"/>
              <a:gd name="T42" fmla="*/ 257 w 479"/>
              <a:gd name="T43" fmla="*/ 125 h 471"/>
              <a:gd name="T44" fmla="*/ 293 w 479"/>
              <a:gd name="T45" fmla="*/ 125 h 471"/>
              <a:gd name="T46" fmla="*/ 293 w 479"/>
              <a:gd name="T47" fmla="*/ 16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42" name="Freeform 80">
            <a:extLst>
              <a:ext uri="{FF2B5EF4-FFF2-40B4-BE49-F238E27FC236}">
                <a16:creationId xmlns:a16="http://schemas.microsoft.com/office/drawing/2014/main" id="{F11EE442-458B-A840-B64C-B5A087529DEB}"/>
              </a:ext>
            </a:extLst>
          </p:cNvPr>
          <p:cNvSpPr>
            <a:spLocks noChangeArrowheads="1"/>
          </p:cNvSpPr>
          <p:nvPr userDrawn="1"/>
        </p:nvSpPr>
        <p:spPr bwMode="auto">
          <a:xfrm>
            <a:off x="7151565" y="1246907"/>
            <a:ext cx="241165" cy="236339"/>
          </a:xfrm>
          <a:custGeom>
            <a:avLst/>
            <a:gdLst>
              <a:gd name="T0" fmla="*/ 221 w 444"/>
              <a:gd name="T1" fmla="*/ 0 h 435"/>
              <a:gd name="T2" fmla="*/ 221 w 444"/>
              <a:gd name="T3" fmla="*/ 0 h 435"/>
              <a:gd name="T4" fmla="*/ 0 w 444"/>
              <a:gd name="T5" fmla="*/ 212 h 435"/>
              <a:gd name="T6" fmla="*/ 62 w 444"/>
              <a:gd name="T7" fmla="*/ 363 h 435"/>
              <a:gd name="T8" fmla="*/ 195 w 444"/>
              <a:gd name="T9" fmla="*/ 309 h 435"/>
              <a:gd name="T10" fmla="*/ 346 w 444"/>
              <a:gd name="T11" fmla="*/ 398 h 435"/>
              <a:gd name="T12" fmla="*/ 443 w 444"/>
              <a:gd name="T13" fmla="*/ 212 h 435"/>
              <a:gd name="T14" fmla="*/ 221 w 444"/>
              <a:gd name="T15" fmla="*/ 0 h 435"/>
              <a:gd name="T16" fmla="*/ 328 w 444"/>
              <a:gd name="T17" fmla="*/ 292 h 435"/>
              <a:gd name="T18" fmla="*/ 328 w 444"/>
              <a:gd name="T19" fmla="*/ 292 h 435"/>
              <a:gd name="T20" fmla="*/ 311 w 444"/>
              <a:gd name="T21" fmla="*/ 301 h 435"/>
              <a:gd name="T22" fmla="*/ 124 w 444"/>
              <a:gd name="T23" fmla="*/ 274 h 435"/>
              <a:gd name="T24" fmla="*/ 107 w 444"/>
              <a:gd name="T25" fmla="*/ 265 h 435"/>
              <a:gd name="T26" fmla="*/ 115 w 444"/>
              <a:gd name="T27" fmla="*/ 248 h 435"/>
              <a:gd name="T28" fmla="*/ 328 w 444"/>
              <a:gd name="T29" fmla="*/ 274 h 435"/>
              <a:gd name="T30" fmla="*/ 328 w 444"/>
              <a:gd name="T31" fmla="*/ 292 h 435"/>
              <a:gd name="T32" fmla="*/ 355 w 444"/>
              <a:gd name="T33" fmla="*/ 230 h 435"/>
              <a:gd name="T34" fmla="*/ 355 w 444"/>
              <a:gd name="T35" fmla="*/ 230 h 435"/>
              <a:gd name="T36" fmla="*/ 337 w 444"/>
              <a:gd name="T37" fmla="*/ 239 h 435"/>
              <a:gd name="T38" fmla="*/ 115 w 444"/>
              <a:gd name="T39" fmla="*/ 212 h 435"/>
              <a:gd name="T40" fmla="*/ 98 w 444"/>
              <a:gd name="T41" fmla="*/ 203 h 435"/>
              <a:gd name="T42" fmla="*/ 107 w 444"/>
              <a:gd name="T43" fmla="*/ 177 h 435"/>
              <a:gd name="T44" fmla="*/ 346 w 444"/>
              <a:gd name="T45" fmla="*/ 212 h 435"/>
              <a:gd name="T46" fmla="*/ 355 w 444"/>
              <a:gd name="T47" fmla="*/ 230 h 435"/>
              <a:gd name="T48" fmla="*/ 355 w 444"/>
              <a:gd name="T49" fmla="*/ 168 h 435"/>
              <a:gd name="T50" fmla="*/ 355 w 444"/>
              <a:gd name="T51" fmla="*/ 168 h 435"/>
              <a:gd name="T52" fmla="*/ 107 w 444"/>
              <a:gd name="T53" fmla="*/ 141 h 435"/>
              <a:gd name="T54" fmla="*/ 80 w 444"/>
              <a:gd name="T55" fmla="*/ 132 h 435"/>
              <a:gd name="T56" fmla="*/ 98 w 444"/>
              <a:gd name="T57" fmla="*/ 106 h 435"/>
              <a:gd name="T58" fmla="*/ 381 w 444"/>
              <a:gd name="T59" fmla="*/ 132 h 435"/>
              <a:gd name="T60" fmla="*/ 381 w 444"/>
              <a:gd name="T61" fmla="*/ 159 h 435"/>
              <a:gd name="T62" fmla="*/ 355 w 444"/>
              <a:gd name="T63" fmla="*/ 168 h 435"/>
              <a:gd name="T64" fmla="*/ 195 w 444"/>
              <a:gd name="T65" fmla="*/ 372 h 435"/>
              <a:gd name="T66" fmla="*/ 195 w 444"/>
              <a:gd name="T67" fmla="*/ 372 h 435"/>
              <a:gd name="T68" fmla="*/ 115 w 444"/>
              <a:gd name="T69" fmla="*/ 407 h 435"/>
              <a:gd name="T70" fmla="*/ 221 w 444"/>
              <a:gd name="T71" fmla="*/ 434 h 435"/>
              <a:gd name="T72" fmla="*/ 274 w 444"/>
              <a:gd name="T73" fmla="*/ 425 h 435"/>
              <a:gd name="T74" fmla="*/ 195 w 444"/>
              <a:gd name="T75" fmla="*/ 372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4" h="435">
                <a:moveTo>
                  <a:pt x="221" y="0"/>
                </a:moveTo>
                <a:lnTo>
                  <a:pt x="221" y="0"/>
                </a:lnTo>
                <a:cubicBezTo>
                  <a:pt x="98" y="0"/>
                  <a:pt x="0" y="97"/>
                  <a:pt x="0" y="212"/>
                </a:cubicBezTo>
                <a:cubicBezTo>
                  <a:pt x="0" y="274"/>
                  <a:pt x="27" y="319"/>
                  <a:pt x="62" y="363"/>
                </a:cubicBezTo>
                <a:cubicBezTo>
                  <a:pt x="89" y="328"/>
                  <a:pt x="142" y="309"/>
                  <a:pt x="195" y="309"/>
                </a:cubicBezTo>
                <a:cubicBezTo>
                  <a:pt x="258" y="309"/>
                  <a:pt x="319" y="345"/>
                  <a:pt x="346" y="398"/>
                </a:cubicBezTo>
                <a:cubicBezTo>
                  <a:pt x="408" y="354"/>
                  <a:pt x="443" y="292"/>
                  <a:pt x="443" y="212"/>
                </a:cubicBezTo>
                <a:cubicBezTo>
                  <a:pt x="443" y="97"/>
                  <a:pt x="346" y="0"/>
                  <a:pt x="221" y="0"/>
                </a:cubicBezTo>
                <a:close/>
                <a:moveTo>
                  <a:pt x="328" y="292"/>
                </a:moveTo>
                <a:lnTo>
                  <a:pt x="328" y="292"/>
                </a:lnTo>
                <a:cubicBezTo>
                  <a:pt x="328" y="301"/>
                  <a:pt x="319" y="301"/>
                  <a:pt x="311" y="301"/>
                </a:cubicBezTo>
                <a:cubicBezTo>
                  <a:pt x="258" y="265"/>
                  <a:pt x="195" y="256"/>
                  <a:pt x="124" y="274"/>
                </a:cubicBezTo>
                <a:cubicBezTo>
                  <a:pt x="115" y="284"/>
                  <a:pt x="107" y="274"/>
                  <a:pt x="107" y="265"/>
                </a:cubicBezTo>
                <a:cubicBezTo>
                  <a:pt x="107" y="256"/>
                  <a:pt x="107" y="256"/>
                  <a:pt x="115" y="248"/>
                </a:cubicBezTo>
                <a:cubicBezTo>
                  <a:pt x="195" y="230"/>
                  <a:pt x="266" y="239"/>
                  <a:pt x="328" y="274"/>
                </a:cubicBezTo>
                <a:cubicBezTo>
                  <a:pt x="328" y="284"/>
                  <a:pt x="337" y="284"/>
                  <a:pt x="328" y="292"/>
                </a:cubicBezTo>
                <a:close/>
                <a:moveTo>
                  <a:pt x="355" y="230"/>
                </a:moveTo>
                <a:lnTo>
                  <a:pt x="355" y="230"/>
                </a:lnTo>
                <a:cubicBezTo>
                  <a:pt x="355" y="239"/>
                  <a:pt x="337" y="239"/>
                  <a:pt x="337" y="239"/>
                </a:cubicBezTo>
                <a:cubicBezTo>
                  <a:pt x="274" y="203"/>
                  <a:pt x="186" y="194"/>
                  <a:pt x="115" y="212"/>
                </a:cubicBezTo>
                <a:cubicBezTo>
                  <a:pt x="107" y="212"/>
                  <a:pt x="98" y="212"/>
                  <a:pt x="98" y="203"/>
                </a:cubicBezTo>
                <a:cubicBezTo>
                  <a:pt x="98" y="194"/>
                  <a:pt x="98" y="186"/>
                  <a:pt x="107" y="177"/>
                </a:cubicBezTo>
                <a:cubicBezTo>
                  <a:pt x="186" y="159"/>
                  <a:pt x="283" y="168"/>
                  <a:pt x="346" y="212"/>
                </a:cubicBezTo>
                <a:cubicBezTo>
                  <a:pt x="355" y="212"/>
                  <a:pt x="364" y="221"/>
                  <a:pt x="355" y="230"/>
                </a:cubicBezTo>
                <a:close/>
                <a:moveTo>
                  <a:pt x="355" y="168"/>
                </a:moveTo>
                <a:lnTo>
                  <a:pt x="355" y="168"/>
                </a:lnTo>
                <a:cubicBezTo>
                  <a:pt x="293" y="124"/>
                  <a:pt x="177" y="124"/>
                  <a:pt x="107" y="141"/>
                </a:cubicBezTo>
                <a:cubicBezTo>
                  <a:pt x="98" y="150"/>
                  <a:pt x="89" y="141"/>
                  <a:pt x="80" y="132"/>
                </a:cubicBezTo>
                <a:cubicBezTo>
                  <a:pt x="80" y="115"/>
                  <a:pt x="89" y="106"/>
                  <a:pt x="98" y="106"/>
                </a:cubicBezTo>
                <a:cubicBezTo>
                  <a:pt x="168" y="79"/>
                  <a:pt x="302" y="88"/>
                  <a:pt x="381" y="132"/>
                </a:cubicBezTo>
                <a:cubicBezTo>
                  <a:pt x="390" y="141"/>
                  <a:pt x="390" y="150"/>
                  <a:pt x="381" y="159"/>
                </a:cubicBezTo>
                <a:cubicBezTo>
                  <a:pt x="381" y="168"/>
                  <a:pt x="364" y="177"/>
                  <a:pt x="355" y="168"/>
                </a:cubicBezTo>
                <a:close/>
                <a:moveTo>
                  <a:pt x="195" y="372"/>
                </a:moveTo>
                <a:lnTo>
                  <a:pt x="195" y="372"/>
                </a:lnTo>
                <a:cubicBezTo>
                  <a:pt x="160" y="372"/>
                  <a:pt x="133" y="381"/>
                  <a:pt x="115" y="407"/>
                </a:cubicBezTo>
                <a:cubicBezTo>
                  <a:pt x="151" y="425"/>
                  <a:pt x="186" y="434"/>
                  <a:pt x="221" y="434"/>
                </a:cubicBezTo>
                <a:cubicBezTo>
                  <a:pt x="239" y="434"/>
                  <a:pt x="258" y="434"/>
                  <a:pt x="274" y="425"/>
                </a:cubicBezTo>
                <a:cubicBezTo>
                  <a:pt x="258" y="390"/>
                  <a:pt x="230" y="372"/>
                  <a:pt x="195" y="372"/>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43" name="Freeform 81">
            <a:extLst>
              <a:ext uri="{FF2B5EF4-FFF2-40B4-BE49-F238E27FC236}">
                <a16:creationId xmlns:a16="http://schemas.microsoft.com/office/drawing/2014/main" id="{A7205D74-050B-8F45-899F-0EB82474AEE7}"/>
              </a:ext>
            </a:extLst>
          </p:cNvPr>
          <p:cNvSpPr>
            <a:spLocks noChangeArrowheads="1"/>
          </p:cNvSpPr>
          <p:nvPr userDrawn="1"/>
        </p:nvSpPr>
        <p:spPr bwMode="auto">
          <a:xfrm>
            <a:off x="7680340" y="1237382"/>
            <a:ext cx="260220" cy="255389"/>
          </a:xfrm>
          <a:custGeom>
            <a:avLst/>
            <a:gdLst>
              <a:gd name="T0" fmla="*/ 239 w 479"/>
              <a:gd name="T1" fmla="*/ 0 h 471"/>
              <a:gd name="T2" fmla="*/ 239 w 479"/>
              <a:gd name="T3" fmla="*/ 0 h 471"/>
              <a:gd name="T4" fmla="*/ 0 w 479"/>
              <a:gd name="T5" fmla="*/ 231 h 471"/>
              <a:gd name="T6" fmla="*/ 62 w 479"/>
              <a:gd name="T7" fmla="*/ 391 h 471"/>
              <a:gd name="T8" fmla="*/ 204 w 479"/>
              <a:gd name="T9" fmla="*/ 338 h 471"/>
              <a:gd name="T10" fmla="*/ 372 w 479"/>
              <a:gd name="T11" fmla="*/ 435 h 471"/>
              <a:gd name="T12" fmla="*/ 478 w 479"/>
              <a:gd name="T13" fmla="*/ 231 h 471"/>
              <a:gd name="T14" fmla="*/ 239 w 479"/>
              <a:gd name="T15" fmla="*/ 0 h 471"/>
              <a:gd name="T16" fmla="*/ 354 w 479"/>
              <a:gd name="T17" fmla="*/ 320 h 471"/>
              <a:gd name="T18" fmla="*/ 354 w 479"/>
              <a:gd name="T19" fmla="*/ 320 h 471"/>
              <a:gd name="T20" fmla="*/ 337 w 479"/>
              <a:gd name="T21" fmla="*/ 328 h 471"/>
              <a:gd name="T22" fmla="*/ 133 w 479"/>
              <a:gd name="T23" fmla="*/ 303 h 471"/>
              <a:gd name="T24" fmla="*/ 115 w 479"/>
              <a:gd name="T25" fmla="*/ 293 h 471"/>
              <a:gd name="T26" fmla="*/ 124 w 479"/>
              <a:gd name="T27" fmla="*/ 275 h 471"/>
              <a:gd name="T28" fmla="*/ 354 w 479"/>
              <a:gd name="T29" fmla="*/ 303 h 471"/>
              <a:gd name="T30" fmla="*/ 354 w 479"/>
              <a:gd name="T31" fmla="*/ 320 h 471"/>
              <a:gd name="T32" fmla="*/ 381 w 479"/>
              <a:gd name="T33" fmla="*/ 249 h 471"/>
              <a:gd name="T34" fmla="*/ 381 w 479"/>
              <a:gd name="T35" fmla="*/ 249 h 471"/>
              <a:gd name="T36" fmla="*/ 363 w 479"/>
              <a:gd name="T37" fmla="*/ 258 h 471"/>
              <a:gd name="T38" fmla="*/ 124 w 479"/>
              <a:gd name="T39" fmla="*/ 231 h 471"/>
              <a:gd name="T40" fmla="*/ 106 w 479"/>
              <a:gd name="T41" fmla="*/ 222 h 471"/>
              <a:gd name="T42" fmla="*/ 115 w 479"/>
              <a:gd name="T43" fmla="*/ 196 h 471"/>
              <a:gd name="T44" fmla="*/ 381 w 479"/>
              <a:gd name="T45" fmla="*/ 231 h 471"/>
              <a:gd name="T46" fmla="*/ 381 w 479"/>
              <a:gd name="T47" fmla="*/ 249 h 471"/>
              <a:gd name="T48" fmla="*/ 390 w 479"/>
              <a:gd name="T49" fmla="*/ 178 h 471"/>
              <a:gd name="T50" fmla="*/ 390 w 479"/>
              <a:gd name="T51" fmla="*/ 178 h 471"/>
              <a:gd name="T52" fmla="*/ 115 w 479"/>
              <a:gd name="T53" fmla="*/ 151 h 471"/>
              <a:gd name="T54" fmla="*/ 88 w 479"/>
              <a:gd name="T55" fmla="*/ 143 h 471"/>
              <a:gd name="T56" fmla="*/ 106 w 479"/>
              <a:gd name="T57" fmla="*/ 116 h 471"/>
              <a:gd name="T58" fmla="*/ 407 w 479"/>
              <a:gd name="T59" fmla="*/ 143 h 471"/>
              <a:gd name="T60" fmla="*/ 416 w 479"/>
              <a:gd name="T61" fmla="*/ 178 h 471"/>
              <a:gd name="T62" fmla="*/ 390 w 479"/>
              <a:gd name="T63" fmla="*/ 178 h 471"/>
              <a:gd name="T64" fmla="*/ 204 w 479"/>
              <a:gd name="T65" fmla="*/ 409 h 471"/>
              <a:gd name="T66" fmla="*/ 204 w 479"/>
              <a:gd name="T67" fmla="*/ 409 h 471"/>
              <a:gd name="T68" fmla="*/ 124 w 479"/>
              <a:gd name="T69" fmla="*/ 444 h 471"/>
              <a:gd name="T70" fmla="*/ 239 w 479"/>
              <a:gd name="T71" fmla="*/ 470 h 471"/>
              <a:gd name="T72" fmla="*/ 301 w 479"/>
              <a:gd name="T73" fmla="*/ 462 h 471"/>
              <a:gd name="T74" fmla="*/ 204 w 479"/>
              <a:gd name="T75" fmla="*/ 409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9" h="471">
                <a:moveTo>
                  <a:pt x="239" y="0"/>
                </a:moveTo>
                <a:lnTo>
                  <a:pt x="239" y="0"/>
                </a:lnTo>
                <a:cubicBezTo>
                  <a:pt x="106" y="0"/>
                  <a:pt x="0" y="107"/>
                  <a:pt x="0" y="231"/>
                </a:cubicBezTo>
                <a:cubicBezTo>
                  <a:pt x="0" y="293"/>
                  <a:pt x="27" y="347"/>
                  <a:pt x="62" y="391"/>
                </a:cubicBezTo>
                <a:cubicBezTo>
                  <a:pt x="97" y="356"/>
                  <a:pt x="150" y="338"/>
                  <a:pt x="204" y="338"/>
                </a:cubicBezTo>
                <a:cubicBezTo>
                  <a:pt x="284" y="338"/>
                  <a:pt x="346" y="373"/>
                  <a:pt x="372" y="435"/>
                </a:cubicBezTo>
                <a:cubicBezTo>
                  <a:pt x="434" y="391"/>
                  <a:pt x="478" y="320"/>
                  <a:pt x="478" y="231"/>
                </a:cubicBezTo>
                <a:cubicBezTo>
                  <a:pt x="478" y="107"/>
                  <a:pt x="372" y="0"/>
                  <a:pt x="239" y="0"/>
                </a:cubicBezTo>
                <a:close/>
                <a:moveTo>
                  <a:pt x="354" y="320"/>
                </a:moveTo>
                <a:lnTo>
                  <a:pt x="354" y="320"/>
                </a:lnTo>
                <a:cubicBezTo>
                  <a:pt x="354" y="328"/>
                  <a:pt x="346" y="328"/>
                  <a:pt x="337" y="328"/>
                </a:cubicBezTo>
                <a:cubicBezTo>
                  <a:pt x="284" y="293"/>
                  <a:pt x="212" y="284"/>
                  <a:pt x="133" y="303"/>
                </a:cubicBezTo>
                <a:cubicBezTo>
                  <a:pt x="124" y="303"/>
                  <a:pt x="115" y="303"/>
                  <a:pt x="115" y="293"/>
                </a:cubicBezTo>
                <a:cubicBezTo>
                  <a:pt x="115" y="284"/>
                  <a:pt x="115" y="275"/>
                  <a:pt x="124" y="275"/>
                </a:cubicBezTo>
                <a:cubicBezTo>
                  <a:pt x="212" y="249"/>
                  <a:pt x="293" y="258"/>
                  <a:pt x="354" y="303"/>
                </a:cubicBezTo>
                <a:cubicBezTo>
                  <a:pt x="354" y="303"/>
                  <a:pt x="363" y="311"/>
                  <a:pt x="354" y="320"/>
                </a:cubicBezTo>
                <a:close/>
                <a:moveTo>
                  <a:pt x="381" y="249"/>
                </a:moveTo>
                <a:lnTo>
                  <a:pt x="381" y="249"/>
                </a:lnTo>
                <a:cubicBezTo>
                  <a:pt x="381" y="258"/>
                  <a:pt x="372" y="267"/>
                  <a:pt x="363" y="258"/>
                </a:cubicBezTo>
                <a:cubicBezTo>
                  <a:pt x="301" y="222"/>
                  <a:pt x="204" y="205"/>
                  <a:pt x="124" y="231"/>
                </a:cubicBezTo>
                <a:cubicBezTo>
                  <a:pt x="115" y="231"/>
                  <a:pt x="106" y="231"/>
                  <a:pt x="106" y="222"/>
                </a:cubicBezTo>
                <a:cubicBezTo>
                  <a:pt x="97" y="205"/>
                  <a:pt x="106" y="196"/>
                  <a:pt x="115" y="196"/>
                </a:cubicBezTo>
                <a:cubicBezTo>
                  <a:pt x="204" y="169"/>
                  <a:pt x="310" y="187"/>
                  <a:pt x="381" y="231"/>
                </a:cubicBezTo>
                <a:cubicBezTo>
                  <a:pt x="390" y="231"/>
                  <a:pt x="390" y="240"/>
                  <a:pt x="381" y="249"/>
                </a:cubicBezTo>
                <a:close/>
                <a:moveTo>
                  <a:pt x="390" y="178"/>
                </a:moveTo>
                <a:lnTo>
                  <a:pt x="390" y="178"/>
                </a:lnTo>
                <a:cubicBezTo>
                  <a:pt x="310" y="134"/>
                  <a:pt x="186" y="134"/>
                  <a:pt x="115" y="151"/>
                </a:cubicBezTo>
                <a:cubicBezTo>
                  <a:pt x="106" y="160"/>
                  <a:pt x="88" y="151"/>
                  <a:pt x="88" y="143"/>
                </a:cubicBezTo>
                <a:cubicBezTo>
                  <a:pt x="80" y="125"/>
                  <a:pt x="88" y="116"/>
                  <a:pt x="106" y="116"/>
                </a:cubicBezTo>
                <a:cubicBezTo>
                  <a:pt x="186" y="90"/>
                  <a:pt x="319" y="90"/>
                  <a:pt x="407" y="143"/>
                </a:cubicBezTo>
                <a:cubicBezTo>
                  <a:pt x="416" y="151"/>
                  <a:pt x="425" y="160"/>
                  <a:pt x="416" y="178"/>
                </a:cubicBezTo>
                <a:cubicBezTo>
                  <a:pt x="407" y="187"/>
                  <a:pt x="399" y="187"/>
                  <a:pt x="390" y="178"/>
                </a:cubicBezTo>
                <a:close/>
                <a:moveTo>
                  <a:pt x="204" y="409"/>
                </a:moveTo>
                <a:lnTo>
                  <a:pt x="204" y="409"/>
                </a:lnTo>
                <a:cubicBezTo>
                  <a:pt x="177" y="409"/>
                  <a:pt x="141" y="417"/>
                  <a:pt x="124" y="444"/>
                </a:cubicBezTo>
                <a:cubicBezTo>
                  <a:pt x="159" y="462"/>
                  <a:pt x="194" y="470"/>
                  <a:pt x="239" y="470"/>
                </a:cubicBezTo>
                <a:cubicBezTo>
                  <a:pt x="257" y="470"/>
                  <a:pt x="284" y="470"/>
                  <a:pt x="301" y="462"/>
                </a:cubicBezTo>
                <a:cubicBezTo>
                  <a:pt x="284" y="426"/>
                  <a:pt x="248" y="409"/>
                  <a:pt x="204" y="409"/>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44" name="Freeform 82">
            <a:extLst>
              <a:ext uri="{FF2B5EF4-FFF2-40B4-BE49-F238E27FC236}">
                <a16:creationId xmlns:a16="http://schemas.microsoft.com/office/drawing/2014/main" id="{FAFCEC74-68A9-CB48-9A3A-08B96F2D3C12}"/>
              </a:ext>
            </a:extLst>
          </p:cNvPr>
          <p:cNvSpPr>
            <a:spLocks noChangeArrowheads="1"/>
          </p:cNvSpPr>
          <p:nvPr userDrawn="1"/>
        </p:nvSpPr>
        <p:spPr bwMode="auto">
          <a:xfrm>
            <a:off x="5005500" y="1785070"/>
            <a:ext cx="231637" cy="236339"/>
          </a:xfrm>
          <a:custGeom>
            <a:avLst/>
            <a:gdLst>
              <a:gd name="T0" fmla="*/ 380 w 426"/>
              <a:gd name="T1" fmla="*/ 89 h 435"/>
              <a:gd name="T2" fmla="*/ 380 w 426"/>
              <a:gd name="T3" fmla="*/ 89 h 435"/>
              <a:gd name="T4" fmla="*/ 389 w 426"/>
              <a:gd name="T5" fmla="*/ 133 h 435"/>
              <a:gd name="T6" fmla="*/ 336 w 426"/>
              <a:gd name="T7" fmla="*/ 239 h 435"/>
              <a:gd name="T8" fmla="*/ 185 w 426"/>
              <a:gd name="T9" fmla="*/ 284 h 435"/>
              <a:gd name="T10" fmla="*/ 167 w 426"/>
              <a:gd name="T11" fmla="*/ 284 h 435"/>
              <a:gd name="T12" fmla="*/ 141 w 426"/>
              <a:gd name="T13" fmla="*/ 301 h 435"/>
              <a:gd name="T14" fmla="*/ 123 w 426"/>
              <a:gd name="T15" fmla="*/ 381 h 435"/>
              <a:gd name="T16" fmla="*/ 106 w 426"/>
              <a:gd name="T17" fmla="*/ 399 h 435"/>
              <a:gd name="T18" fmla="*/ 70 w 426"/>
              <a:gd name="T19" fmla="*/ 399 h 435"/>
              <a:gd name="T20" fmla="*/ 61 w 426"/>
              <a:gd name="T21" fmla="*/ 408 h 435"/>
              <a:gd name="T22" fmla="*/ 79 w 426"/>
              <a:gd name="T23" fmla="*/ 434 h 435"/>
              <a:gd name="T24" fmla="*/ 132 w 426"/>
              <a:gd name="T25" fmla="*/ 434 h 435"/>
              <a:gd name="T26" fmla="*/ 159 w 426"/>
              <a:gd name="T27" fmla="*/ 408 h 435"/>
              <a:gd name="T28" fmla="*/ 176 w 426"/>
              <a:gd name="T29" fmla="*/ 328 h 435"/>
              <a:gd name="T30" fmla="*/ 203 w 426"/>
              <a:gd name="T31" fmla="*/ 310 h 435"/>
              <a:gd name="T32" fmla="*/ 220 w 426"/>
              <a:gd name="T33" fmla="*/ 310 h 435"/>
              <a:gd name="T34" fmla="*/ 372 w 426"/>
              <a:gd name="T35" fmla="*/ 275 h 435"/>
              <a:gd name="T36" fmla="*/ 425 w 426"/>
              <a:gd name="T37" fmla="*/ 168 h 435"/>
              <a:gd name="T38" fmla="*/ 416 w 426"/>
              <a:gd name="T39" fmla="*/ 124 h 435"/>
              <a:gd name="T40" fmla="*/ 389 w 426"/>
              <a:gd name="T41" fmla="*/ 89 h 435"/>
              <a:gd name="T42" fmla="*/ 380 w 426"/>
              <a:gd name="T43" fmla="*/ 89 h 435"/>
              <a:gd name="T44" fmla="*/ 97 w 426"/>
              <a:gd name="T45" fmla="*/ 346 h 435"/>
              <a:gd name="T46" fmla="*/ 97 w 426"/>
              <a:gd name="T47" fmla="*/ 346 h 435"/>
              <a:gd name="T48" fmla="*/ 114 w 426"/>
              <a:gd name="T49" fmla="*/ 266 h 435"/>
              <a:gd name="T50" fmla="*/ 141 w 426"/>
              <a:gd name="T51" fmla="*/ 248 h 435"/>
              <a:gd name="T52" fmla="*/ 150 w 426"/>
              <a:gd name="T53" fmla="*/ 248 h 435"/>
              <a:gd name="T54" fmla="*/ 301 w 426"/>
              <a:gd name="T55" fmla="*/ 203 h 435"/>
              <a:gd name="T56" fmla="*/ 363 w 426"/>
              <a:gd name="T57" fmla="*/ 106 h 435"/>
              <a:gd name="T58" fmla="*/ 345 w 426"/>
              <a:gd name="T59" fmla="*/ 53 h 435"/>
              <a:gd name="T60" fmla="*/ 318 w 426"/>
              <a:gd name="T61" fmla="*/ 27 h 435"/>
              <a:gd name="T62" fmla="*/ 273 w 426"/>
              <a:gd name="T63" fmla="*/ 9 h 435"/>
              <a:gd name="T64" fmla="*/ 212 w 426"/>
              <a:gd name="T65" fmla="*/ 0 h 435"/>
              <a:gd name="T66" fmla="*/ 97 w 426"/>
              <a:gd name="T67" fmla="*/ 0 h 435"/>
              <a:gd name="T68" fmla="*/ 70 w 426"/>
              <a:gd name="T69" fmla="*/ 27 h 435"/>
              <a:gd name="T70" fmla="*/ 0 w 426"/>
              <a:gd name="T71" fmla="*/ 346 h 435"/>
              <a:gd name="T72" fmla="*/ 17 w 426"/>
              <a:gd name="T73" fmla="*/ 363 h 435"/>
              <a:gd name="T74" fmla="*/ 70 w 426"/>
              <a:gd name="T75" fmla="*/ 363 h 435"/>
              <a:gd name="T76" fmla="*/ 97 w 426"/>
              <a:gd name="T77" fmla="*/ 346 h 435"/>
              <a:gd name="T78" fmla="*/ 141 w 426"/>
              <a:gd name="T79" fmla="*/ 159 h 435"/>
              <a:gd name="T80" fmla="*/ 141 w 426"/>
              <a:gd name="T81" fmla="*/ 159 h 435"/>
              <a:gd name="T82" fmla="*/ 150 w 426"/>
              <a:gd name="T83" fmla="*/ 89 h 435"/>
              <a:gd name="T84" fmla="*/ 176 w 426"/>
              <a:gd name="T85" fmla="*/ 71 h 435"/>
              <a:gd name="T86" fmla="*/ 194 w 426"/>
              <a:gd name="T87" fmla="*/ 71 h 435"/>
              <a:gd name="T88" fmla="*/ 238 w 426"/>
              <a:gd name="T89" fmla="*/ 80 h 435"/>
              <a:gd name="T90" fmla="*/ 257 w 426"/>
              <a:gd name="T91" fmla="*/ 115 h 435"/>
              <a:gd name="T92" fmla="*/ 229 w 426"/>
              <a:gd name="T93" fmla="*/ 159 h 435"/>
              <a:gd name="T94" fmla="*/ 167 w 426"/>
              <a:gd name="T95" fmla="*/ 178 h 435"/>
              <a:gd name="T96" fmla="*/ 150 w 426"/>
              <a:gd name="T97" fmla="*/ 178 h 435"/>
              <a:gd name="T98" fmla="*/ 141 w 426"/>
              <a:gd name="T99" fmla="*/ 159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26" h="435">
                <a:moveTo>
                  <a:pt x="380" y="89"/>
                </a:moveTo>
                <a:lnTo>
                  <a:pt x="380" y="89"/>
                </a:lnTo>
                <a:cubicBezTo>
                  <a:pt x="389" y="97"/>
                  <a:pt x="389" y="115"/>
                  <a:pt x="389" y="133"/>
                </a:cubicBezTo>
                <a:cubicBezTo>
                  <a:pt x="389" y="178"/>
                  <a:pt x="372" y="213"/>
                  <a:pt x="336" y="239"/>
                </a:cubicBezTo>
                <a:cubicBezTo>
                  <a:pt x="301" y="266"/>
                  <a:pt x="248" y="284"/>
                  <a:pt x="185" y="284"/>
                </a:cubicBezTo>
                <a:cubicBezTo>
                  <a:pt x="167" y="284"/>
                  <a:pt x="167" y="284"/>
                  <a:pt x="167" y="284"/>
                </a:cubicBezTo>
                <a:cubicBezTo>
                  <a:pt x="159" y="284"/>
                  <a:pt x="150" y="293"/>
                  <a:pt x="141" y="301"/>
                </a:cubicBezTo>
                <a:cubicBezTo>
                  <a:pt x="123" y="381"/>
                  <a:pt x="123" y="381"/>
                  <a:pt x="123" y="381"/>
                </a:cubicBezTo>
                <a:cubicBezTo>
                  <a:pt x="123" y="390"/>
                  <a:pt x="114" y="399"/>
                  <a:pt x="106" y="399"/>
                </a:cubicBezTo>
                <a:cubicBezTo>
                  <a:pt x="70" y="399"/>
                  <a:pt x="70" y="399"/>
                  <a:pt x="70" y="399"/>
                </a:cubicBezTo>
                <a:cubicBezTo>
                  <a:pt x="61" y="408"/>
                  <a:pt x="61" y="408"/>
                  <a:pt x="61" y="408"/>
                </a:cubicBezTo>
                <a:cubicBezTo>
                  <a:pt x="61" y="416"/>
                  <a:pt x="70" y="434"/>
                  <a:pt x="79" y="434"/>
                </a:cubicBezTo>
                <a:cubicBezTo>
                  <a:pt x="132" y="434"/>
                  <a:pt x="132" y="434"/>
                  <a:pt x="132" y="434"/>
                </a:cubicBezTo>
                <a:cubicBezTo>
                  <a:pt x="150" y="434"/>
                  <a:pt x="159" y="416"/>
                  <a:pt x="159" y="408"/>
                </a:cubicBezTo>
                <a:cubicBezTo>
                  <a:pt x="176" y="328"/>
                  <a:pt x="176" y="328"/>
                  <a:pt x="176" y="328"/>
                </a:cubicBezTo>
                <a:cubicBezTo>
                  <a:pt x="185" y="319"/>
                  <a:pt x="194" y="310"/>
                  <a:pt x="203" y="310"/>
                </a:cubicBezTo>
                <a:cubicBezTo>
                  <a:pt x="220" y="310"/>
                  <a:pt x="220" y="310"/>
                  <a:pt x="220" y="310"/>
                </a:cubicBezTo>
                <a:cubicBezTo>
                  <a:pt x="283" y="310"/>
                  <a:pt x="336" y="301"/>
                  <a:pt x="372" y="275"/>
                </a:cubicBezTo>
                <a:cubicBezTo>
                  <a:pt x="407" y="248"/>
                  <a:pt x="425" y="213"/>
                  <a:pt x="425" y="168"/>
                </a:cubicBezTo>
                <a:cubicBezTo>
                  <a:pt x="425" y="150"/>
                  <a:pt x="425" y="133"/>
                  <a:pt x="416" y="124"/>
                </a:cubicBezTo>
                <a:cubicBezTo>
                  <a:pt x="407" y="106"/>
                  <a:pt x="398" y="97"/>
                  <a:pt x="389" y="89"/>
                </a:cubicBezTo>
                <a:cubicBezTo>
                  <a:pt x="380" y="89"/>
                  <a:pt x="380" y="89"/>
                  <a:pt x="380" y="89"/>
                </a:cubicBezTo>
                <a:close/>
                <a:moveTo>
                  <a:pt x="97" y="346"/>
                </a:moveTo>
                <a:lnTo>
                  <a:pt x="97" y="346"/>
                </a:lnTo>
                <a:cubicBezTo>
                  <a:pt x="114" y="266"/>
                  <a:pt x="114" y="266"/>
                  <a:pt x="114" y="266"/>
                </a:cubicBezTo>
                <a:cubicBezTo>
                  <a:pt x="114" y="257"/>
                  <a:pt x="123" y="248"/>
                  <a:pt x="141" y="248"/>
                </a:cubicBezTo>
                <a:cubicBezTo>
                  <a:pt x="150" y="248"/>
                  <a:pt x="150" y="248"/>
                  <a:pt x="150" y="248"/>
                </a:cubicBezTo>
                <a:cubicBezTo>
                  <a:pt x="220" y="248"/>
                  <a:pt x="265" y="231"/>
                  <a:pt x="301" y="203"/>
                </a:cubicBezTo>
                <a:cubicBezTo>
                  <a:pt x="345" y="178"/>
                  <a:pt x="363" y="142"/>
                  <a:pt x="363" y="106"/>
                </a:cubicBezTo>
                <a:cubicBezTo>
                  <a:pt x="363" y="80"/>
                  <a:pt x="354" y="71"/>
                  <a:pt x="345" y="53"/>
                </a:cubicBezTo>
                <a:cubicBezTo>
                  <a:pt x="345" y="44"/>
                  <a:pt x="336" y="36"/>
                  <a:pt x="318" y="27"/>
                </a:cubicBezTo>
                <a:cubicBezTo>
                  <a:pt x="310" y="18"/>
                  <a:pt x="292" y="9"/>
                  <a:pt x="273" y="9"/>
                </a:cubicBezTo>
                <a:cubicBezTo>
                  <a:pt x="257" y="9"/>
                  <a:pt x="238" y="0"/>
                  <a:pt x="212" y="0"/>
                </a:cubicBezTo>
                <a:cubicBezTo>
                  <a:pt x="97" y="0"/>
                  <a:pt x="97" y="0"/>
                  <a:pt x="97" y="0"/>
                </a:cubicBezTo>
                <a:cubicBezTo>
                  <a:pt x="88" y="0"/>
                  <a:pt x="79" y="9"/>
                  <a:pt x="70" y="27"/>
                </a:cubicBezTo>
                <a:cubicBezTo>
                  <a:pt x="0" y="346"/>
                  <a:pt x="0" y="346"/>
                  <a:pt x="0" y="346"/>
                </a:cubicBezTo>
                <a:cubicBezTo>
                  <a:pt x="0" y="354"/>
                  <a:pt x="0" y="363"/>
                  <a:pt x="17" y="363"/>
                </a:cubicBezTo>
                <a:cubicBezTo>
                  <a:pt x="70" y="363"/>
                  <a:pt x="70" y="363"/>
                  <a:pt x="70" y="363"/>
                </a:cubicBezTo>
                <a:cubicBezTo>
                  <a:pt x="79" y="363"/>
                  <a:pt x="88" y="354"/>
                  <a:pt x="97" y="346"/>
                </a:cubicBezTo>
                <a:close/>
                <a:moveTo>
                  <a:pt x="141" y="159"/>
                </a:moveTo>
                <a:lnTo>
                  <a:pt x="141" y="159"/>
                </a:lnTo>
                <a:cubicBezTo>
                  <a:pt x="150" y="89"/>
                  <a:pt x="150" y="89"/>
                  <a:pt x="150" y="89"/>
                </a:cubicBezTo>
                <a:cubicBezTo>
                  <a:pt x="159" y="80"/>
                  <a:pt x="167" y="71"/>
                  <a:pt x="176" y="71"/>
                </a:cubicBezTo>
                <a:cubicBezTo>
                  <a:pt x="194" y="71"/>
                  <a:pt x="194" y="71"/>
                  <a:pt x="194" y="71"/>
                </a:cubicBezTo>
                <a:cubicBezTo>
                  <a:pt x="220" y="71"/>
                  <a:pt x="229" y="71"/>
                  <a:pt x="238" y="80"/>
                </a:cubicBezTo>
                <a:cubicBezTo>
                  <a:pt x="257" y="89"/>
                  <a:pt x="257" y="97"/>
                  <a:pt x="257" y="115"/>
                </a:cubicBezTo>
                <a:cubicBezTo>
                  <a:pt x="257" y="133"/>
                  <a:pt x="248" y="150"/>
                  <a:pt x="229" y="159"/>
                </a:cubicBezTo>
                <a:cubicBezTo>
                  <a:pt x="220" y="168"/>
                  <a:pt x="194" y="178"/>
                  <a:pt x="167" y="178"/>
                </a:cubicBezTo>
                <a:cubicBezTo>
                  <a:pt x="150" y="178"/>
                  <a:pt x="150" y="178"/>
                  <a:pt x="150" y="178"/>
                </a:cubicBezTo>
                <a:cubicBezTo>
                  <a:pt x="141" y="178"/>
                  <a:pt x="132" y="168"/>
                  <a:pt x="141" y="159"/>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45" name="Freeform 83">
            <a:extLst>
              <a:ext uri="{FF2B5EF4-FFF2-40B4-BE49-F238E27FC236}">
                <a16:creationId xmlns:a16="http://schemas.microsoft.com/office/drawing/2014/main" id="{8E0D918B-8660-294A-9F0C-BB9370253F89}"/>
              </a:ext>
            </a:extLst>
          </p:cNvPr>
          <p:cNvSpPr>
            <a:spLocks noChangeArrowheads="1"/>
          </p:cNvSpPr>
          <p:nvPr userDrawn="1"/>
        </p:nvSpPr>
        <p:spPr bwMode="auto">
          <a:xfrm>
            <a:off x="6061265" y="1842220"/>
            <a:ext cx="269747" cy="122039"/>
          </a:xfrm>
          <a:custGeom>
            <a:avLst/>
            <a:gdLst>
              <a:gd name="T0" fmla="*/ 17 w 497"/>
              <a:gd name="T1" fmla="*/ 195 h 223"/>
              <a:gd name="T2" fmla="*/ 17 w 497"/>
              <a:gd name="T3" fmla="*/ 195 h 223"/>
              <a:gd name="T4" fmla="*/ 26 w 497"/>
              <a:gd name="T5" fmla="*/ 160 h 223"/>
              <a:gd name="T6" fmla="*/ 17 w 497"/>
              <a:gd name="T7" fmla="*/ 125 h 223"/>
              <a:gd name="T8" fmla="*/ 9 w 497"/>
              <a:gd name="T9" fmla="*/ 125 h 223"/>
              <a:gd name="T10" fmla="*/ 9 w 497"/>
              <a:gd name="T11" fmla="*/ 125 h 223"/>
              <a:gd name="T12" fmla="*/ 0 w 497"/>
              <a:gd name="T13" fmla="*/ 160 h 223"/>
              <a:gd name="T14" fmla="*/ 9 w 497"/>
              <a:gd name="T15" fmla="*/ 195 h 223"/>
              <a:gd name="T16" fmla="*/ 9 w 497"/>
              <a:gd name="T17" fmla="*/ 195 h 223"/>
              <a:gd name="T18" fmla="*/ 17 w 497"/>
              <a:gd name="T19" fmla="*/ 195 h 223"/>
              <a:gd name="T20" fmla="*/ 70 w 497"/>
              <a:gd name="T21" fmla="*/ 213 h 223"/>
              <a:gd name="T22" fmla="*/ 70 w 497"/>
              <a:gd name="T23" fmla="*/ 213 h 223"/>
              <a:gd name="T24" fmla="*/ 70 w 497"/>
              <a:gd name="T25" fmla="*/ 160 h 223"/>
              <a:gd name="T26" fmla="*/ 70 w 497"/>
              <a:gd name="T27" fmla="*/ 80 h 223"/>
              <a:gd name="T28" fmla="*/ 62 w 497"/>
              <a:gd name="T29" fmla="*/ 72 h 223"/>
              <a:gd name="T30" fmla="*/ 53 w 497"/>
              <a:gd name="T31" fmla="*/ 80 h 223"/>
              <a:gd name="T32" fmla="*/ 53 w 497"/>
              <a:gd name="T33" fmla="*/ 160 h 223"/>
              <a:gd name="T34" fmla="*/ 53 w 497"/>
              <a:gd name="T35" fmla="*/ 213 h 223"/>
              <a:gd name="T36" fmla="*/ 62 w 497"/>
              <a:gd name="T37" fmla="*/ 222 h 223"/>
              <a:gd name="T38" fmla="*/ 70 w 497"/>
              <a:gd name="T39" fmla="*/ 213 h 223"/>
              <a:gd name="T40" fmla="*/ 115 w 497"/>
              <a:gd name="T41" fmla="*/ 213 h 223"/>
              <a:gd name="T42" fmla="*/ 115 w 497"/>
              <a:gd name="T43" fmla="*/ 213 h 223"/>
              <a:gd name="T44" fmla="*/ 123 w 497"/>
              <a:gd name="T45" fmla="*/ 160 h 223"/>
              <a:gd name="T46" fmla="*/ 115 w 497"/>
              <a:gd name="T47" fmla="*/ 53 h 223"/>
              <a:gd name="T48" fmla="*/ 115 w 497"/>
              <a:gd name="T49" fmla="*/ 44 h 223"/>
              <a:gd name="T50" fmla="*/ 107 w 497"/>
              <a:gd name="T51" fmla="*/ 53 h 223"/>
              <a:gd name="T52" fmla="*/ 97 w 497"/>
              <a:gd name="T53" fmla="*/ 160 h 223"/>
              <a:gd name="T54" fmla="*/ 107 w 497"/>
              <a:gd name="T55" fmla="*/ 213 h 223"/>
              <a:gd name="T56" fmla="*/ 115 w 497"/>
              <a:gd name="T57" fmla="*/ 222 h 223"/>
              <a:gd name="T58" fmla="*/ 115 w 497"/>
              <a:gd name="T59" fmla="*/ 213 h 223"/>
              <a:gd name="T60" fmla="*/ 168 w 497"/>
              <a:gd name="T61" fmla="*/ 213 h 223"/>
              <a:gd name="T62" fmla="*/ 168 w 497"/>
              <a:gd name="T63" fmla="*/ 213 h 223"/>
              <a:gd name="T64" fmla="*/ 177 w 497"/>
              <a:gd name="T65" fmla="*/ 160 h 223"/>
              <a:gd name="T66" fmla="*/ 168 w 497"/>
              <a:gd name="T67" fmla="*/ 53 h 223"/>
              <a:gd name="T68" fmla="*/ 160 w 497"/>
              <a:gd name="T69" fmla="*/ 44 h 223"/>
              <a:gd name="T70" fmla="*/ 151 w 497"/>
              <a:gd name="T71" fmla="*/ 53 h 223"/>
              <a:gd name="T72" fmla="*/ 151 w 497"/>
              <a:gd name="T73" fmla="*/ 160 h 223"/>
              <a:gd name="T74" fmla="*/ 151 w 497"/>
              <a:gd name="T75" fmla="*/ 213 h 223"/>
              <a:gd name="T76" fmla="*/ 160 w 497"/>
              <a:gd name="T77" fmla="*/ 222 h 223"/>
              <a:gd name="T78" fmla="*/ 168 w 497"/>
              <a:gd name="T79" fmla="*/ 213 h 223"/>
              <a:gd name="T80" fmla="*/ 221 w 497"/>
              <a:gd name="T81" fmla="*/ 213 h 223"/>
              <a:gd name="T82" fmla="*/ 221 w 497"/>
              <a:gd name="T83" fmla="*/ 213 h 223"/>
              <a:gd name="T84" fmla="*/ 221 w 497"/>
              <a:gd name="T85" fmla="*/ 160 h 223"/>
              <a:gd name="T86" fmla="*/ 221 w 497"/>
              <a:gd name="T87" fmla="*/ 36 h 223"/>
              <a:gd name="T88" fmla="*/ 213 w 497"/>
              <a:gd name="T89" fmla="*/ 27 h 223"/>
              <a:gd name="T90" fmla="*/ 204 w 497"/>
              <a:gd name="T91" fmla="*/ 36 h 223"/>
              <a:gd name="T92" fmla="*/ 195 w 497"/>
              <a:gd name="T93" fmla="*/ 160 h 223"/>
              <a:gd name="T94" fmla="*/ 204 w 497"/>
              <a:gd name="T95" fmla="*/ 213 h 223"/>
              <a:gd name="T96" fmla="*/ 213 w 497"/>
              <a:gd name="T97" fmla="*/ 222 h 223"/>
              <a:gd name="T98" fmla="*/ 221 w 497"/>
              <a:gd name="T99" fmla="*/ 213 h 223"/>
              <a:gd name="T100" fmla="*/ 257 w 497"/>
              <a:gd name="T101" fmla="*/ 222 h 223"/>
              <a:gd name="T102" fmla="*/ 257 w 497"/>
              <a:gd name="T103" fmla="*/ 222 h 223"/>
              <a:gd name="T104" fmla="*/ 434 w 497"/>
              <a:gd name="T105" fmla="*/ 222 h 223"/>
              <a:gd name="T106" fmla="*/ 496 w 497"/>
              <a:gd name="T107" fmla="*/ 160 h 223"/>
              <a:gd name="T108" fmla="*/ 434 w 497"/>
              <a:gd name="T109" fmla="*/ 97 h 223"/>
              <a:gd name="T110" fmla="*/ 407 w 497"/>
              <a:gd name="T111" fmla="*/ 97 h 223"/>
              <a:gd name="T112" fmla="*/ 292 w 497"/>
              <a:gd name="T113" fmla="*/ 0 h 223"/>
              <a:gd name="T114" fmla="*/ 257 w 497"/>
              <a:gd name="T115" fmla="*/ 9 h 223"/>
              <a:gd name="T116" fmla="*/ 248 w 497"/>
              <a:gd name="T117" fmla="*/ 18 h 223"/>
              <a:gd name="T118" fmla="*/ 248 w 497"/>
              <a:gd name="T119" fmla="*/ 213 h 223"/>
              <a:gd name="T120" fmla="*/ 257 w 497"/>
              <a:gd name="T121" fmla="*/ 22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97" h="223">
                <a:moveTo>
                  <a:pt x="17" y="195"/>
                </a:moveTo>
                <a:lnTo>
                  <a:pt x="17" y="195"/>
                </a:lnTo>
                <a:cubicBezTo>
                  <a:pt x="26" y="160"/>
                  <a:pt x="26" y="160"/>
                  <a:pt x="26" y="160"/>
                </a:cubicBezTo>
                <a:cubicBezTo>
                  <a:pt x="17" y="125"/>
                  <a:pt x="17" y="125"/>
                  <a:pt x="17" y="125"/>
                </a:cubicBezTo>
                <a:cubicBezTo>
                  <a:pt x="17" y="125"/>
                  <a:pt x="17" y="125"/>
                  <a:pt x="9" y="125"/>
                </a:cubicBezTo>
                <a:lnTo>
                  <a:pt x="9" y="125"/>
                </a:lnTo>
                <a:cubicBezTo>
                  <a:pt x="0" y="160"/>
                  <a:pt x="0" y="160"/>
                  <a:pt x="0" y="160"/>
                </a:cubicBezTo>
                <a:cubicBezTo>
                  <a:pt x="9" y="195"/>
                  <a:pt x="9" y="195"/>
                  <a:pt x="9" y="195"/>
                </a:cubicBezTo>
                <a:lnTo>
                  <a:pt x="9" y="195"/>
                </a:lnTo>
                <a:cubicBezTo>
                  <a:pt x="17" y="195"/>
                  <a:pt x="17" y="195"/>
                  <a:pt x="17" y="195"/>
                </a:cubicBezTo>
                <a:close/>
                <a:moveTo>
                  <a:pt x="70" y="213"/>
                </a:moveTo>
                <a:lnTo>
                  <a:pt x="70" y="213"/>
                </a:lnTo>
                <a:cubicBezTo>
                  <a:pt x="70" y="160"/>
                  <a:pt x="70" y="160"/>
                  <a:pt x="70" y="160"/>
                </a:cubicBezTo>
                <a:cubicBezTo>
                  <a:pt x="70" y="80"/>
                  <a:pt x="70" y="80"/>
                  <a:pt x="70" y="80"/>
                </a:cubicBezTo>
                <a:lnTo>
                  <a:pt x="62" y="72"/>
                </a:lnTo>
                <a:lnTo>
                  <a:pt x="53" y="80"/>
                </a:lnTo>
                <a:cubicBezTo>
                  <a:pt x="53" y="160"/>
                  <a:pt x="53" y="160"/>
                  <a:pt x="53" y="160"/>
                </a:cubicBezTo>
                <a:cubicBezTo>
                  <a:pt x="53" y="213"/>
                  <a:pt x="53" y="213"/>
                  <a:pt x="53" y="213"/>
                </a:cubicBezTo>
                <a:cubicBezTo>
                  <a:pt x="53" y="222"/>
                  <a:pt x="62" y="222"/>
                  <a:pt x="62" y="222"/>
                </a:cubicBezTo>
                <a:cubicBezTo>
                  <a:pt x="62" y="222"/>
                  <a:pt x="70" y="222"/>
                  <a:pt x="70" y="213"/>
                </a:cubicBezTo>
                <a:close/>
                <a:moveTo>
                  <a:pt x="115" y="213"/>
                </a:moveTo>
                <a:lnTo>
                  <a:pt x="115" y="213"/>
                </a:lnTo>
                <a:cubicBezTo>
                  <a:pt x="123" y="160"/>
                  <a:pt x="123" y="160"/>
                  <a:pt x="123" y="160"/>
                </a:cubicBezTo>
                <a:cubicBezTo>
                  <a:pt x="115" y="53"/>
                  <a:pt x="115" y="53"/>
                  <a:pt x="115" y="53"/>
                </a:cubicBezTo>
                <a:cubicBezTo>
                  <a:pt x="115" y="44"/>
                  <a:pt x="115" y="44"/>
                  <a:pt x="115" y="44"/>
                </a:cubicBezTo>
                <a:cubicBezTo>
                  <a:pt x="107" y="44"/>
                  <a:pt x="107" y="44"/>
                  <a:pt x="107" y="53"/>
                </a:cubicBezTo>
                <a:cubicBezTo>
                  <a:pt x="97" y="160"/>
                  <a:pt x="97" y="160"/>
                  <a:pt x="97" y="160"/>
                </a:cubicBezTo>
                <a:cubicBezTo>
                  <a:pt x="107" y="213"/>
                  <a:pt x="107" y="213"/>
                  <a:pt x="107" y="213"/>
                </a:cubicBezTo>
                <a:cubicBezTo>
                  <a:pt x="107" y="213"/>
                  <a:pt x="107" y="222"/>
                  <a:pt x="115" y="222"/>
                </a:cubicBezTo>
                <a:lnTo>
                  <a:pt x="115" y="213"/>
                </a:lnTo>
                <a:close/>
                <a:moveTo>
                  <a:pt x="168" y="213"/>
                </a:moveTo>
                <a:lnTo>
                  <a:pt x="168" y="213"/>
                </a:lnTo>
                <a:cubicBezTo>
                  <a:pt x="177" y="160"/>
                  <a:pt x="177" y="160"/>
                  <a:pt x="177" y="160"/>
                </a:cubicBezTo>
                <a:cubicBezTo>
                  <a:pt x="168" y="53"/>
                  <a:pt x="168" y="53"/>
                  <a:pt x="168" y="53"/>
                </a:cubicBezTo>
                <a:cubicBezTo>
                  <a:pt x="168" y="44"/>
                  <a:pt x="168" y="44"/>
                  <a:pt x="160" y="44"/>
                </a:cubicBezTo>
                <a:cubicBezTo>
                  <a:pt x="160" y="44"/>
                  <a:pt x="151" y="44"/>
                  <a:pt x="151" y="53"/>
                </a:cubicBezTo>
                <a:cubicBezTo>
                  <a:pt x="151" y="160"/>
                  <a:pt x="151" y="160"/>
                  <a:pt x="151" y="160"/>
                </a:cubicBezTo>
                <a:cubicBezTo>
                  <a:pt x="151" y="213"/>
                  <a:pt x="151" y="213"/>
                  <a:pt x="151" y="213"/>
                </a:cubicBezTo>
                <a:lnTo>
                  <a:pt x="160" y="222"/>
                </a:lnTo>
                <a:cubicBezTo>
                  <a:pt x="168" y="222"/>
                  <a:pt x="168" y="213"/>
                  <a:pt x="168" y="213"/>
                </a:cubicBezTo>
                <a:close/>
                <a:moveTo>
                  <a:pt x="221" y="213"/>
                </a:moveTo>
                <a:lnTo>
                  <a:pt x="221" y="213"/>
                </a:lnTo>
                <a:cubicBezTo>
                  <a:pt x="221" y="160"/>
                  <a:pt x="221" y="160"/>
                  <a:pt x="221" y="160"/>
                </a:cubicBezTo>
                <a:cubicBezTo>
                  <a:pt x="221" y="36"/>
                  <a:pt x="221" y="36"/>
                  <a:pt x="221" y="36"/>
                </a:cubicBezTo>
                <a:cubicBezTo>
                  <a:pt x="221" y="27"/>
                  <a:pt x="213" y="27"/>
                  <a:pt x="213" y="27"/>
                </a:cubicBezTo>
                <a:cubicBezTo>
                  <a:pt x="204" y="27"/>
                  <a:pt x="204" y="27"/>
                  <a:pt x="204" y="36"/>
                </a:cubicBezTo>
                <a:cubicBezTo>
                  <a:pt x="195" y="160"/>
                  <a:pt x="195" y="160"/>
                  <a:pt x="195" y="160"/>
                </a:cubicBezTo>
                <a:lnTo>
                  <a:pt x="204" y="213"/>
                </a:lnTo>
                <a:cubicBezTo>
                  <a:pt x="204" y="213"/>
                  <a:pt x="204" y="222"/>
                  <a:pt x="213" y="222"/>
                </a:cubicBezTo>
                <a:lnTo>
                  <a:pt x="221" y="213"/>
                </a:lnTo>
                <a:close/>
                <a:moveTo>
                  <a:pt x="257" y="222"/>
                </a:moveTo>
                <a:lnTo>
                  <a:pt x="257" y="222"/>
                </a:lnTo>
                <a:lnTo>
                  <a:pt x="434" y="222"/>
                </a:lnTo>
                <a:cubicBezTo>
                  <a:pt x="470" y="222"/>
                  <a:pt x="496" y="195"/>
                  <a:pt x="496" y="160"/>
                </a:cubicBezTo>
                <a:cubicBezTo>
                  <a:pt x="496" y="125"/>
                  <a:pt x="470" y="97"/>
                  <a:pt x="434" y="97"/>
                </a:cubicBezTo>
                <a:cubicBezTo>
                  <a:pt x="425" y="97"/>
                  <a:pt x="416" y="97"/>
                  <a:pt x="407" y="97"/>
                </a:cubicBezTo>
                <a:cubicBezTo>
                  <a:pt x="398" y="44"/>
                  <a:pt x="354" y="0"/>
                  <a:pt x="292" y="0"/>
                </a:cubicBezTo>
                <a:cubicBezTo>
                  <a:pt x="283" y="0"/>
                  <a:pt x="266" y="0"/>
                  <a:pt x="257" y="9"/>
                </a:cubicBezTo>
                <a:cubicBezTo>
                  <a:pt x="248" y="9"/>
                  <a:pt x="248" y="9"/>
                  <a:pt x="248" y="18"/>
                </a:cubicBezTo>
                <a:cubicBezTo>
                  <a:pt x="248" y="213"/>
                  <a:pt x="248" y="213"/>
                  <a:pt x="248" y="213"/>
                </a:cubicBezTo>
                <a:cubicBezTo>
                  <a:pt x="248" y="213"/>
                  <a:pt x="248" y="222"/>
                  <a:pt x="257" y="222"/>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46" name="Freeform 84">
            <a:extLst>
              <a:ext uri="{FF2B5EF4-FFF2-40B4-BE49-F238E27FC236}">
                <a16:creationId xmlns:a16="http://schemas.microsoft.com/office/drawing/2014/main" id="{8446FC6F-7450-684C-9217-35AFA2D4D3DC}"/>
              </a:ext>
            </a:extLst>
          </p:cNvPr>
          <p:cNvSpPr>
            <a:spLocks noChangeArrowheads="1"/>
          </p:cNvSpPr>
          <p:nvPr userDrawn="1"/>
        </p:nvSpPr>
        <p:spPr bwMode="auto">
          <a:xfrm>
            <a:off x="8218643" y="1775545"/>
            <a:ext cx="260220" cy="255389"/>
          </a:xfrm>
          <a:custGeom>
            <a:avLst/>
            <a:gdLst>
              <a:gd name="T0" fmla="*/ 266 w 479"/>
              <a:gd name="T1" fmla="*/ 257 h 471"/>
              <a:gd name="T2" fmla="*/ 266 w 479"/>
              <a:gd name="T3" fmla="*/ 257 h 471"/>
              <a:gd name="T4" fmla="*/ 240 w 479"/>
              <a:gd name="T5" fmla="*/ 257 h 471"/>
              <a:gd name="T6" fmla="*/ 213 w 479"/>
              <a:gd name="T7" fmla="*/ 257 h 471"/>
              <a:gd name="T8" fmla="*/ 213 w 479"/>
              <a:gd name="T9" fmla="*/ 311 h 471"/>
              <a:gd name="T10" fmla="*/ 240 w 479"/>
              <a:gd name="T11" fmla="*/ 311 h 471"/>
              <a:gd name="T12" fmla="*/ 266 w 479"/>
              <a:gd name="T13" fmla="*/ 311 h 471"/>
              <a:gd name="T14" fmla="*/ 275 w 479"/>
              <a:gd name="T15" fmla="*/ 284 h 471"/>
              <a:gd name="T16" fmla="*/ 266 w 479"/>
              <a:gd name="T17" fmla="*/ 257 h 471"/>
              <a:gd name="T18" fmla="*/ 257 w 479"/>
              <a:gd name="T19" fmla="*/ 213 h 471"/>
              <a:gd name="T20" fmla="*/ 257 w 479"/>
              <a:gd name="T21" fmla="*/ 213 h 471"/>
              <a:gd name="T22" fmla="*/ 266 w 479"/>
              <a:gd name="T23" fmla="*/ 186 h 471"/>
              <a:gd name="T24" fmla="*/ 257 w 479"/>
              <a:gd name="T25" fmla="*/ 168 h 471"/>
              <a:gd name="T26" fmla="*/ 222 w 479"/>
              <a:gd name="T27" fmla="*/ 160 h 471"/>
              <a:gd name="T28" fmla="*/ 213 w 479"/>
              <a:gd name="T29" fmla="*/ 160 h 471"/>
              <a:gd name="T30" fmla="*/ 213 w 479"/>
              <a:gd name="T31" fmla="*/ 213 h 471"/>
              <a:gd name="T32" fmla="*/ 231 w 479"/>
              <a:gd name="T33" fmla="*/ 213 h 471"/>
              <a:gd name="T34" fmla="*/ 257 w 479"/>
              <a:gd name="T35" fmla="*/ 213 h 471"/>
              <a:gd name="T36" fmla="*/ 390 w 479"/>
              <a:gd name="T37" fmla="*/ 0 h 471"/>
              <a:gd name="T38" fmla="*/ 390 w 479"/>
              <a:gd name="T39" fmla="*/ 0 h 471"/>
              <a:gd name="T40" fmla="*/ 89 w 479"/>
              <a:gd name="T41" fmla="*/ 0 h 471"/>
              <a:gd name="T42" fmla="*/ 0 w 479"/>
              <a:gd name="T43" fmla="*/ 80 h 471"/>
              <a:gd name="T44" fmla="*/ 0 w 479"/>
              <a:gd name="T45" fmla="*/ 390 h 471"/>
              <a:gd name="T46" fmla="*/ 89 w 479"/>
              <a:gd name="T47" fmla="*/ 470 h 471"/>
              <a:gd name="T48" fmla="*/ 390 w 479"/>
              <a:gd name="T49" fmla="*/ 470 h 471"/>
              <a:gd name="T50" fmla="*/ 478 w 479"/>
              <a:gd name="T51" fmla="*/ 390 h 471"/>
              <a:gd name="T52" fmla="*/ 478 w 479"/>
              <a:gd name="T53" fmla="*/ 80 h 471"/>
              <a:gd name="T54" fmla="*/ 390 w 479"/>
              <a:gd name="T55" fmla="*/ 0 h 471"/>
              <a:gd name="T56" fmla="*/ 249 w 479"/>
              <a:gd name="T57" fmla="*/ 355 h 471"/>
              <a:gd name="T58" fmla="*/ 249 w 479"/>
              <a:gd name="T59" fmla="*/ 355 h 471"/>
              <a:gd name="T60" fmla="*/ 159 w 479"/>
              <a:gd name="T61" fmla="*/ 355 h 471"/>
              <a:gd name="T62" fmla="*/ 159 w 479"/>
              <a:gd name="T63" fmla="*/ 124 h 471"/>
              <a:gd name="T64" fmla="*/ 266 w 479"/>
              <a:gd name="T65" fmla="*/ 124 h 471"/>
              <a:gd name="T66" fmla="*/ 319 w 479"/>
              <a:gd name="T67" fmla="*/ 177 h 471"/>
              <a:gd name="T68" fmla="*/ 284 w 479"/>
              <a:gd name="T69" fmla="*/ 221 h 471"/>
              <a:gd name="T70" fmla="*/ 284 w 479"/>
              <a:gd name="T71" fmla="*/ 231 h 471"/>
              <a:gd name="T72" fmla="*/ 337 w 479"/>
              <a:gd name="T73" fmla="*/ 284 h 471"/>
              <a:gd name="T74" fmla="*/ 249 w 479"/>
              <a:gd name="T75" fmla="*/ 355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9" h="471">
                <a:moveTo>
                  <a:pt x="266" y="257"/>
                </a:moveTo>
                <a:lnTo>
                  <a:pt x="266" y="257"/>
                </a:lnTo>
                <a:cubicBezTo>
                  <a:pt x="257" y="257"/>
                  <a:pt x="249" y="257"/>
                  <a:pt x="240" y="257"/>
                </a:cubicBezTo>
                <a:cubicBezTo>
                  <a:pt x="213" y="257"/>
                  <a:pt x="213" y="257"/>
                  <a:pt x="213" y="257"/>
                </a:cubicBezTo>
                <a:cubicBezTo>
                  <a:pt x="213" y="311"/>
                  <a:pt x="213" y="311"/>
                  <a:pt x="213" y="311"/>
                </a:cubicBezTo>
                <a:cubicBezTo>
                  <a:pt x="240" y="311"/>
                  <a:pt x="240" y="311"/>
                  <a:pt x="240" y="311"/>
                </a:cubicBezTo>
                <a:cubicBezTo>
                  <a:pt x="249" y="311"/>
                  <a:pt x="257" y="311"/>
                  <a:pt x="266" y="311"/>
                </a:cubicBezTo>
                <a:cubicBezTo>
                  <a:pt x="275" y="302"/>
                  <a:pt x="275" y="293"/>
                  <a:pt x="275" y="284"/>
                </a:cubicBezTo>
                <a:cubicBezTo>
                  <a:pt x="275" y="275"/>
                  <a:pt x="275" y="266"/>
                  <a:pt x="266" y="257"/>
                </a:cubicBezTo>
                <a:close/>
                <a:moveTo>
                  <a:pt x="257" y="213"/>
                </a:moveTo>
                <a:lnTo>
                  <a:pt x="257" y="213"/>
                </a:lnTo>
                <a:cubicBezTo>
                  <a:pt x="257" y="204"/>
                  <a:pt x="266" y="196"/>
                  <a:pt x="266" y="186"/>
                </a:cubicBezTo>
                <a:cubicBezTo>
                  <a:pt x="266" y="177"/>
                  <a:pt x="257" y="168"/>
                  <a:pt x="257" y="168"/>
                </a:cubicBezTo>
                <a:cubicBezTo>
                  <a:pt x="249" y="160"/>
                  <a:pt x="231" y="160"/>
                  <a:pt x="222" y="160"/>
                </a:cubicBezTo>
                <a:cubicBezTo>
                  <a:pt x="213" y="160"/>
                  <a:pt x="213" y="160"/>
                  <a:pt x="213" y="160"/>
                </a:cubicBezTo>
                <a:cubicBezTo>
                  <a:pt x="213" y="213"/>
                  <a:pt x="213" y="213"/>
                  <a:pt x="213" y="213"/>
                </a:cubicBezTo>
                <a:cubicBezTo>
                  <a:pt x="231" y="213"/>
                  <a:pt x="231" y="213"/>
                  <a:pt x="231" y="213"/>
                </a:cubicBezTo>
                <a:cubicBezTo>
                  <a:pt x="240" y="213"/>
                  <a:pt x="249" y="213"/>
                  <a:pt x="257" y="213"/>
                </a:cubicBezTo>
                <a:close/>
                <a:moveTo>
                  <a:pt x="390" y="0"/>
                </a:moveTo>
                <a:lnTo>
                  <a:pt x="390" y="0"/>
                </a:lnTo>
                <a:cubicBezTo>
                  <a:pt x="89" y="0"/>
                  <a:pt x="89" y="0"/>
                  <a:pt x="89" y="0"/>
                </a:cubicBezTo>
                <a:cubicBezTo>
                  <a:pt x="36" y="0"/>
                  <a:pt x="0" y="36"/>
                  <a:pt x="0" y="80"/>
                </a:cubicBezTo>
                <a:cubicBezTo>
                  <a:pt x="0" y="390"/>
                  <a:pt x="0" y="390"/>
                  <a:pt x="0" y="390"/>
                </a:cubicBezTo>
                <a:cubicBezTo>
                  <a:pt x="0" y="434"/>
                  <a:pt x="36" y="470"/>
                  <a:pt x="89" y="470"/>
                </a:cubicBezTo>
                <a:cubicBezTo>
                  <a:pt x="390" y="470"/>
                  <a:pt x="390" y="470"/>
                  <a:pt x="390" y="470"/>
                </a:cubicBezTo>
                <a:cubicBezTo>
                  <a:pt x="443" y="470"/>
                  <a:pt x="478" y="434"/>
                  <a:pt x="478" y="390"/>
                </a:cubicBezTo>
                <a:cubicBezTo>
                  <a:pt x="478" y="80"/>
                  <a:pt x="478" y="80"/>
                  <a:pt x="478" y="80"/>
                </a:cubicBezTo>
                <a:cubicBezTo>
                  <a:pt x="478" y="36"/>
                  <a:pt x="443" y="0"/>
                  <a:pt x="390" y="0"/>
                </a:cubicBezTo>
                <a:close/>
                <a:moveTo>
                  <a:pt x="249" y="355"/>
                </a:moveTo>
                <a:lnTo>
                  <a:pt x="249" y="355"/>
                </a:lnTo>
                <a:cubicBezTo>
                  <a:pt x="159" y="355"/>
                  <a:pt x="159" y="355"/>
                  <a:pt x="159" y="355"/>
                </a:cubicBezTo>
                <a:cubicBezTo>
                  <a:pt x="159" y="124"/>
                  <a:pt x="159" y="124"/>
                  <a:pt x="159" y="124"/>
                </a:cubicBezTo>
                <a:cubicBezTo>
                  <a:pt x="266" y="124"/>
                  <a:pt x="266" y="124"/>
                  <a:pt x="266" y="124"/>
                </a:cubicBezTo>
                <a:cubicBezTo>
                  <a:pt x="293" y="124"/>
                  <a:pt x="319" y="142"/>
                  <a:pt x="319" y="177"/>
                </a:cubicBezTo>
                <a:cubicBezTo>
                  <a:pt x="319" y="204"/>
                  <a:pt x="310" y="221"/>
                  <a:pt x="284" y="221"/>
                </a:cubicBezTo>
                <a:cubicBezTo>
                  <a:pt x="284" y="231"/>
                  <a:pt x="284" y="231"/>
                  <a:pt x="284" y="231"/>
                </a:cubicBezTo>
                <a:cubicBezTo>
                  <a:pt x="319" y="231"/>
                  <a:pt x="337" y="249"/>
                  <a:pt x="337" y="284"/>
                </a:cubicBezTo>
                <a:cubicBezTo>
                  <a:pt x="337" y="319"/>
                  <a:pt x="310" y="355"/>
                  <a:pt x="249" y="355"/>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47" name="Freeform 85">
            <a:extLst>
              <a:ext uri="{FF2B5EF4-FFF2-40B4-BE49-F238E27FC236}">
                <a16:creationId xmlns:a16="http://schemas.microsoft.com/office/drawing/2014/main" id="{D447B3F9-FC51-C34A-9D88-1350DF9C2855}"/>
              </a:ext>
            </a:extLst>
          </p:cNvPr>
          <p:cNvSpPr>
            <a:spLocks noChangeArrowheads="1"/>
          </p:cNvSpPr>
          <p:nvPr userDrawn="1"/>
        </p:nvSpPr>
        <p:spPr bwMode="auto">
          <a:xfrm>
            <a:off x="3918177" y="724223"/>
            <a:ext cx="250692" cy="201811"/>
          </a:xfrm>
          <a:custGeom>
            <a:avLst/>
            <a:gdLst>
              <a:gd name="T0" fmla="*/ 461 w 462"/>
              <a:gd name="T1" fmla="*/ 45 h 374"/>
              <a:gd name="T2" fmla="*/ 461 w 462"/>
              <a:gd name="T3" fmla="*/ 45 h 374"/>
              <a:gd name="T4" fmla="*/ 408 w 462"/>
              <a:gd name="T5" fmla="*/ 63 h 374"/>
              <a:gd name="T6" fmla="*/ 443 w 462"/>
              <a:gd name="T7" fmla="*/ 10 h 374"/>
              <a:gd name="T8" fmla="*/ 389 w 462"/>
              <a:gd name="T9" fmla="*/ 36 h 374"/>
              <a:gd name="T10" fmla="*/ 319 w 462"/>
              <a:gd name="T11" fmla="*/ 0 h 374"/>
              <a:gd name="T12" fmla="*/ 221 w 462"/>
              <a:gd name="T13" fmla="*/ 98 h 374"/>
              <a:gd name="T14" fmla="*/ 230 w 462"/>
              <a:gd name="T15" fmla="*/ 116 h 374"/>
              <a:gd name="T16" fmla="*/ 35 w 462"/>
              <a:gd name="T17" fmla="*/ 19 h 374"/>
              <a:gd name="T18" fmla="*/ 17 w 462"/>
              <a:gd name="T19" fmla="*/ 72 h 374"/>
              <a:gd name="T20" fmla="*/ 61 w 462"/>
              <a:gd name="T21" fmla="*/ 151 h 374"/>
              <a:gd name="T22" fmla="*/ 17 w 462"/>
              <a:gd name="T23" fmla="*/ 134 h 374"/>
              <a:gd name="T24" fmla="*/ 17 w 462"/>
              <a:gd name="T25" fmla="*/ 134 h 374"/>
              <a:gd name="T26" fmla="*/ 98 w 462"/>
              <a:gd name="T27" fmla="*/ 231 h 374"/>
              <a:gd name="T28" fmla="*/ 70 w 462"/>
              <a:gd name="T29" fmla="*/ 231 h 374"/>
              <a:gd name="T30" fmla="*/ 53 w 462"/>
              <a:gd name="T31" fmla="*/ 231 h 374"/>
              <a:gd name="T32" fmla="*/ 142 w 462"/>
              <a:gd name="T33" fmla="*/ 294 h 374"/>
              <a:gd name="T34" fmla="*/ 26 w 462"/>
              <a:gd name="T35" fmla="*/ 338 h 374"/>
              <a:gd name="T36" fmla="*/ 0 w 462"/>
              <a:gd name="T37" fmla="*/ 338 h 374"/>
              <a:gd name="T38" fmla="*/ 142 w 462"/>
              <a:gd name="T39" fmla="*/ 373 h 374"/>
              <a:gd name="T40" fmla="*/ 408 w 462"/>
              <a:gd name="T41" fmla="*/ 107 h 374"/>
              <a:gd name="T42" fmla="*/ 408 w 462"/>
              <a:gd name="T43" fmla="*/ 98 h 374"/>
              <a:gd name="T44" fmla="*/ 461 w 462"/>
              <a:gd name="T45" fmla="*/ 4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lnTo>
                  <a:pt x="17" y="134"/>
                </a:ln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48" name="Freeform 86">
            <a:extLst>
              <a:ext uri="{FF2B5EF4-FFF2-40B4-BE49-F238E27FC236}">
                <a16:creationId xmlns:a16="http://schemas.microsoft.com/office/drawing/2014/main" id="{DEA3385F-92C2-3544-BD39-E599A238893A}"/>
              </a:ext>
            </a:extLst>
          </p:cNvPr>
          <p:cNvSpPr>
            <a:spLocks noChangeArrowheads="1"/>
          </p:cNvSpPr>
          <p:nvPr userDrawn="1"/>
        </p:nvSpPr>
        <p:spPr bwMode="auto">
          <a:xfrm>
            <a:off x="4449929" y="699220"/>
            <a:ext cx="262006" cy="257175"/>
          </a:xfrm>
          <a:custGeom>
            <a:avLst/>
            <a:gdLst>
              <a:gd name="T0" fmla="*/ 239 w 480"/>
              <a:gd name="T1" fmla="*/ 0 h 471"/>
              <a:gd name="T2" fmla="*/ 239 w 480"/>
              <a:gd name="T3" fmla="*/ 0 h 471"/>
              <a:gd name="T4" fmla="*/ 0 w 480"/>
              <a:gd name="T5" fmla="*/ 231 h 471"/>
              <a:gd name="T6" fmla="*/ 239 w 480"/>
              <a:gd name="T7" fmla="*/ 470 h 471"/>
              <a:gd name="T8" fmla="*/ 479 w 480"/>
              <a:gd name="T9" fmla="*/ 231 h 471"/>
              <a:gd name="T10" fmla="*/ 239 w 480"/>
              <a:gd name="T11" fmla="*/ 0 h 471"/>
              <a:gd name="T12" fmla="*/ 337 w 480"/>
              <a:gd name="T13" fmla="*/ 195 h 471"/>
              <a:gd name="T14" fmla="*/ 337 w 480"/>
              <a:gd name="T15" fmla="*/ 195 h 471"/>
              <a:gd name="T16" fmla="*/ 337 w 480"/>
              <a:gd name="T17" fmla="*/ 195 h 471"/>
              <a:gd name="T18" fmla="*/ 204 w 480"/>
              <a:gd name="T19" fmla="*/ 328 h 471"/>
              <a:gd name="T20" fmla="*/ 133 w 480"/>
              <a:gd name="T21" fmla="*/ 310 h 471"/>
              <a:gd name="T22" fmla="*/ 142 w 480"/>
              <a:gd name="T23" fmla="*/ 310 h 471"/>
              <a:gd name="T24" fmla="*/ 204 w 480"/>
              <a:gd name="T25" fmla="*/ 293 h 471"/>
              <a:gd name="T26" fmla="*/ 160 w 480"/>
              <a:gd name="T27" fmla="*/ 257 h 471"/>
              <a:gd name="T28" fmla="*/ 169 w 480"/>
              <a:gd name="T29" fmla="*/ 257 h 471"/>
              <a:gd name="T30" fmla="*/ 178 w 480"/>
              <a:gd name="T31" fmla="*/ 257 h 471"/>
              <a:gd name="T32" fmla="*/ 142 w 480"/>
              <a:gd name="T33" fmla="*/ 213 h 471"/>
              <a:gd name="T34" fmla="*/ 142 w 480"/>
              <a:gd name="T35" fmla="*/ 213 h 471"/>
              <a:gd name="T36" fmla="*/ 160 w 480"/>
              <a:gd name="T37" fmla="*/ 213 h 471"/>
              <a:gd name="T38" fmla="*/ 142 w 480"/>
              <a:gd name="T39" fmla="*/ 178 h 471"/>
              <a:gd name="T40" fmla="*/ 151 w 480"/>
              <a:gd name="T41" fmla="*/ 151 h 471"/>
              <a:gd name="T42" fmla="*/ 239 w 480"/>
              <a:gd name="T43" fmla="*/ 204 h 471"/>
              <a:gd name="T44" fmla="*/ 239 w 480"/>
              <a:gd name="T45" fmla="*/ 195 h 471"/>
              <a:gd name="T46" fmla="*/ 292 w 480"/>
              <a:gd name="T47" fmla="*/ 142 h 471"/>
              <a:gd name="T48" fmla="*/ 319 w 480"/>
              <a:gd name="T49" fmla="*/ 160 h 471"/>
              <a:gd name="T50" fmla="*/ 355 w 480"/>
              <a:gd name="T51" fmla="*/ 151 h 471"/>
              <a:gd name="T52" fmla="*/ 337 w 480"/>
              <a:gd name="T53" fmla="*/ 178 h 471"/>
              <a:gd name="T54" fmla="*/ 364 w 480"/>
              <a:gd name="T55" fmla="*/ 169 h 471"/>
              <a:gd name="T56" fmla="*/ 337 w 480"/>
              <a:gd name="T57" fmla="*/ 195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0" h="471">
                <a:moveTo>
                  <a:pt x="239" y="0"/>
                </a:moveTo>
                <a:lnTo>
                  <a:pt x="239" y="0"/>
                </a:lnTo>
                <a:cubicBezTo>
                  <a:pt x="107" y="0"/>
                  <a:pt x="0" y="107"/>
                  <a:pt x="0" y="231"/>
                </a:cubicBezTo>
                <a:cubicBezTo>
                  <a:pt x="0" y="363"/>
                  <a:pt x="107" y="470"/>
                  <a:pt x="239" y="470"/>
                </a:cubicBezTo>
                <a:cubicBezTo>
                  <a:pt x="372" y="470"/>
                  <a:pt x="479" y="363"/>
                  <a:pt x="479" y="231"/>
                </a:cubicBezTo>
                <a:cubicBezTo>
                  <a:pt x="479" y="107"/>
                  <a:pt x="372" y="0"/>
                  <a:pt x="239" y="0"/>
                </a:cubicBezTo>
                <a:close/>
                <a:moveTo>
                  <a:pt x="337" y="195"/>
                </a:moveTo>
                <a:lnTo>
                  <a:pt x="337" y="195"/>
                </a:lnTo>
                <a:lnTo>
                  <a:pt x="337" y="195"/>
                </a:lnTo>
                <a:cubicBezTo>
                  <a:pt x="337" y="257"/>
                  <a:pt x="292" y="328"/>
                  <a:pt x="204" y="328"/>
                </a:cubicBezTo>
                <a:cubicBezTo>
                  <a:pt x="178" y="328"/>
                  <a:pt x="151" y="319"/>
                  <a:pt x="133" y="310"/>
                </a:cubicBezTo>
                <a:lnTo>
                  <a:pt x="142" y="310"/>
                </a:lnTo>
                <a:cubicBezTo>
                  <a:pt x="160" y="310"/>
                  <a:pt x="186" y="301"/>
                  <a:pt x="204" y="293"/>
                </a:cubicBezTo>
                <a:cubicBezTo>
                  <a:pt x="178" y="293"/>
                  <a:pt x="160" y="275"/>
                  <a:pt x="160" y="257"/>
                </a:cubicBezTo>
                <a:cubicBezTo>
                  <a:pt x="160" y="257"/>
                  <a:pt x="160" y="257"/>
                  <a:pt x="169" y="257"/>
                </a:cubicBezTo>
                <a:lnTo>
                  <a:pt x="178" y="257"/>
                </a:lnTo>
                <a:cubicBezTo>
                  <a:pt x="160" y="248"/>
                  <a:pt x="142" y="231"/>
                  <a:pt x="142" y="213"/>
                </a:cubicBezTo>
                <a:lnTo>
                  <a:pt x="142" y="213"/>
                </a:lnTo>
                <a:cubicBezTo>
                  <a:pt x="142" y="213"/>
                  <a:pt x="151" y="213"/>
                  <a:pt x="160" y="213"/>
                </a:cubicBezTo>
                <a:cubicBezTo>
                  <a:pt x="151" y="204"/>
                  <a:pt x="142" y="195"/>
                  <a:pt x="142" y="178"/>
                </a:cubicBezTo>
                <a:cubicBezTo>
                  <a:pt x="142" y="169"/>
                  <a:pt x="142" y="160"/>
                  <a:pt x="151" y="151"/>
                </a:cubicBezTo>
                <a:cubicBezTo>
                  <a:pt x="169" y="178"/>
                  <a:pt x="204" y="204"/>
                  <a:pt x="239" y="204"/>
                </a:cubicBezTo>
                <a:cubicBezTo>
                  <a:pt x="239" y="195"/>
                  <a:pt x="239" y="195"/>
                  <a:pt x="239" y="195"/>
                </a:cubicBezTo>
                <a:cubicBezTo>
                  <a:pt x="239" y="169"/>
                  <a:pt x="266" y="142"/>
                  <a:pt x="292" y="142"/>
                </a:cubicBezTo>
                <a:cubicBezTo>
                  <a:pt x="301" y="142"/>
                  <a:pt x="319" y="151"/>
                  <a:pt x="319" y="160"/>
                </a:cubicBezTo>
                <a:cubicBezTo>
                  <a:pt x="337" y="160"/>
                  <a:pt x="346" y="151"/>
                  <a:pt x="355" y="151"/>
                </a:cubicBezTo>
                <a:cubicBezTo>
                  <a:pt x="346" y="160"/>
                  <a:pt x="346" y="169"/>
                  <a:pt x="337" y="178"/>
                </a:cubicBezTo>
                <a:cubicBezTo>
                  <a:pt x="346" y="178"/>
                  <a:pt x="355" y="169"/>
                  <a:pt x="364" y="169"/>
                </a:cubicBezTo>
                <a:cubicBezTo>
                  <a:pt x="355" y="178"/>
                  <a:pt x="346" y="187"/>
                  <a:pt x="337" y="195"/>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49" name="Freeform 87">
            <a:extLst>
              <a:ext uri="{FF2B5EF4-FFF2-40B4-BE49-F238E27FC236}">
                <a16:creationId xmlns:a16="http://schemas.microsoft.com/office/drawing/2014/main" id="{E83B9DA1-1B7D-D64D-A799-AFC482A7130A}"/>
              </a:ext>
            </a:extLst>
          </p:cNvPr>
          <p:cNvSpPr>
            <a:spLocks noChangeArrowheads="1"/>
          </p:cNvSpPr>
          <p:nvPr userDrawn="1"/>
        </p:nvSpPr>
        <p:spPr bwMode="auto">
          <a:xfrm>
            <a:off x="700270" y="1785070"/>
            <a:ext cx="231637" cy="236339"/>
          </a:xfrm>
          <a:custGeom>
            <a:avLst/>
            <a:gdLst>
              <a:gd name="T0" fmla="*/ 345 w 426"/>
              <a:gd name="T1" fmla="*/ 213 h 435"/>
              <a:gd name="T2" fmla="*/ 345 w 426"/>
              <a:gd name="T3" fmla="*/ 213 h 435"/>
              <a:gd name="T4" fmla="*/ 213 w 426"/>
              <a:gd name="T5" fmla="*/ 346 h 435"/>
              <a:gd name="T6" fmla="*/ 79 w 426"/>
              <a:gd name="T7" fmla="*/ 213 h 435"/>
              <a:gd name="T8" fmla="*/ 88 w 426"/>
              <a:gd name="T9" fmla="*/ 195 h 435"/>
              <a:gd name="T10" fmla="*/ 0 w 426"/>
              <a:gd name="T11" fmla="*/ 195 h 435"/>
              <a:gd name="T12" fmla="*/ 0 w 426"/>
              <a:gd name="T13" fmla="*/ 363 h 435"/>
              <a:gd name="T14" fmla="*/ 62 w 426"/>
              <a:gd name="T15" fmla="*/ 434 h 435"/>
              <a:gd name="T16" fmla="*/ 363 w 426"/>
              <a:gd name="T17" fmla="*/ 434 h 435"/>
              <a:gd name="T18" fmla="*/ 425 w 426"/>
              <a:gd name="T19" fmla="*/ 363 h 435"/>
              <a:gd name="T20" fmla="*/ 425 w 426"/>
              <a:gd name="T21" fmla="*/ 195 h 435"/>
              <a:gd name="T22" fmla="*/ 337 w 426"/>
              <a:gd name="T23" fmla="*/ 195 h 435"/>
              <a:gd name="T24" fmla="*/ 345 w 426"/>
              <a:gd name="T25" fmla="*/ 213 h 435"/>
              <a:gd name="T26" fmla="*/ 363 w 426"/>
              <a:gd name="T27" fmla="*/ 0 h 435"/>
              <a:gd name="T28" fmla="*/ 363 w 426"/>
              <a:gd name="T29" fmla="*/ 0 h 435"/>
              <a:gd name="T30" fmla="*/ 62 w 426"/>
              <a:gd name="T31" fmla="*/ 0 h 435"/>
              <a:gd name="T32" fmla="*/ 0 w 426"/>
              <a:gd name="T33" fmla="*/ 71 h 435"/>
              <a:gd name="T34" fmla="*/ 0 w 426"/>
              <a:gd name="T35" fmla="*/ 142 h 435"/>
              <a:gd name="T36" fmla="*/ 106 w 426"/>
              <a:gd name="T37" fmla="*/ 142 h 435"/>
              <a:gd name="T38" fmla="*/ 213 w 426"/>
              <a:gd name="T39" fmla="*/ 89 h 435"/>
              <a:gd name="T40" fmla="*/ 319 w 426"/>
              <a:gd name="T41" fmla="*/ 142 h 435"/>
              <a:gd name="T42" fmla="*/ 425 w 426"/>
              <a:gd name="T43" fmla="*/ 142 h 435"/>
              <a:gd name="T44" fmla="*/ 425 w 426"/>
              <a:gd name="T45" fmla="*/ 71 h 435"/>
              <a:gd name="T46" fmla="*/ 363 w 426"/>
              <a:gd name="T47" fmla="*/ 0 h 435"/>
              <a:gd name="T48" fmla="*/ 390 w 426"/>
              <a:gd name="T49" fmla="*/ 89 h 435"/>
              <a:gd name="T50" fmla="*/ 390 w 426"/>
              <a:gd name="T51" fmla="*/ 89 h 435"/>
              <a:gd name="T52" fmla="*/ 381 w 426"/>
              <a:gd name="T53" fmla="*/ 97 h 435"/>
              <a:gd name="T54" fmla="*/ 345 w 426"/>
              <a:gd name="T55" fmla="*/ 97 h 435"/>
              <a:gd name="T56" fmla="*/ 328 w 426"/>
              <a:gd name="T57" fmla="*/ 89 h 435"/>
              <a:gd name="T58" fmla="*/ 328 w 426"/>
              <a:gd name="T59" fmla="*/ 53 h 435"/>
              <a:gd name="T60" fmla="*/ 345 w 426"/>
              <a:gd name="T61" fmla="*/ 36 h 435"/>
              <a:gd name="T62" fmla="*/ 381 w 426"/>
              <a:gd name="T63" fmla="*/ 36 h 435"/>
              <a:gd name="T64" fmla="*/ 390 w 426"/>
              <a:gd name="T65" fmla="*/ 53 h 435"/>
              <a:gd name="T66" fmla="*/ 390 w 426"/>
              <a:gd name="T67" fmla="*/ 89 h 435"/>
              <a:gd name="T68" fmla="*/ 292 w 426"/>
              <a:gd name="T69" fmla="*/ 213 h 435"/>
              <a:gd name="T70" fmla="*/ 292 w 426"/>
              <a:gd name="T71" fmla="*/ 213 h 435"/>
              <a:gd name="T72" fmla="*/ 213 w 426"/>
              <a:gd name="T73" fmla="*/ 133 h 435"/>
              <a:gd name="T74" fmla="*/ 132 w 426"/>
              <a:gd name="T75" fmla="*/ 213 h 435"/>
              <a:gd name="T76" fmla="*/ 213 w 426"/>
              <a:gd name="T77" fmla="*/ 293 h 435"/>
              <a:gd name="T78" fmla="*/ 292 w 426"/>
              <a:gd name="T79" fmla="*/ 213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50" name="Freeform 106">
            <a:extLst>
              <a:ext uri="{FF2B5EF4-FFF2-40B4-BE49-F238E27FC236}">
                <a16:creationId xmlns:a16="http://schemas.microsoft.com/office/drawing/2014/main" id="{15F3F28F-585D-1C47-A109-D21B92775D4A}"/>
              </a:ext>
            </a:extLst>
          </p:cNvPr>
          <p:cNvSpPr>
            <a:spLocks noChangeArrowheads="1"/>
          </p:cNvSpPr>
          <p:nvPr userDrawn="1"/>
        </p:nvSpPr>
        <p:spPr bwMode="auto">
          <a:xfrm>
            <a:off x="6080320" y="713507"/>
            <a:ext cx="231637" cy="233363"/>
          </a:xfrm>
          <a:custGeom>
            <a:avLst/>
            <a:gdLst>
              <a:gd name="T0" fmla="*/ 372 w 426"/>
              <a:gd name="T1" fmla="*/ 0 h 427"/>
              <a:gd name="T2" fmla="*/ 372 w 426"/>
              <a:gd name="T3" fmla="*/ 0 h 427"/>
              <a:gd name="T4" fmla="*/ 53 w 426"/>
              <a:gd name="T5" fmla="*/ 0 h 427"/>
              <a:gd name="T6" fmla="*/ 0 w 426"/>
              <a:gd name="T7" fmla="*/ 53 h 427"/>
              <a:gd name="T8" fmla="*/ 0 w 426"/>
              <a:gd name="T9" fmla="*/ 372 h 427"/>
              <a:gd name="T10" fmla="*/ 53 w 426"/>
              <a:gd name="T11" fmla="*/ 426 h 427"/>
              <a:gd name="T12" fmla="*/ 213 w 426"/>
              <a:gd name="T13" fmla="*/ 426 h 427"/>
              <a:gd name="T14" fmla="*/ 213 w 426"/>
              <a:gd name="T15" fmla="*/ 274 h 427"/>
              <a:gd name="T16" fmla="*/ 160 w 426"/>
              <a:gd name="T17" fmla="*/ 274 h 427"/>
              <a:gd name="T18" fmla="*/ 160 w 426"/>
              <a:gd name="T19" fmla="*/ 204 h 427"/>
              <a:gd name="T20" fmla="*/ 213 w 426"/>
              <a:gd name="T21" fmla="*/ 204 h 427"/>
              <a:gd name="T22" fmla="*/ 213 w 426"/>
              <a:gd name="T23" fmla="*/ 168 h 427"/>
              <a:gd name="T24" fmla="*/ 301 w 426"/>
              <a:gd name="T25" fmla="*/ 80 h 427"/>
              <a:gd name="T26" fmla="*/ 346 w 426"/>
              <a:gd name="T27" fmla="*/ 80 h 427"/>
              <a:gd name="T28" fmla="*/ 346 w 426"/>
              <a:gd name="T29" fmla="*/ 160 h 427"/>
              <a:gd name="T30" fmla="*/ 310 w 426"/>
              <a:gd name="T31" fmla="*/ 160 h 427"/>
              <a:gd name="T32" fmla="*/ 292 w 426"/>
              <a:gd name="T33" fmla="*/ 168 h 427"/>
              <a:gd name="T34" fmla="*/ 292 w 426"/>
              <a:gd name="T35" fmla="*/ 204 h 427"/>
              <a:gd name="T36" fmla="*/ 346 w 426"/>
              <a:gd name="T37" fmla="*/ 204 h 427"/>
              <a:gd name="T38" fmla="*/ 346 w 426"/>
              <a:gd name="T39" fmla="*/ 274 h 427"/>
              <a:gd name="T40" fmla="*/ 292 w 426"/>
              <a:gd name="T41" fmla="*/ 274 h 427"/>
              <a:gd name="T42" fmla="*/ 292 w 426"/>
              <a:gd name="T43" fmla="*/ 426 h 427"/>
              <a:gd name="T44" fmla="*/ 372 w 426"/>
              <a:gd name="T45" fmla="*/ 426 h 427"/>
              <a:gd name="T46" fmla="*/ 425 w 426"/>
              <a:gd name="T47" fmla="*/ 372 h 427"/>
              <a:gd name="T48" fmla="*/ 425 w 426"/>
              <a:gd name="T49" fmla="*/ 53 h 427"/>
              <a:gd name="T50" fmla="*/ 372 w 426"/>
              <a:gd name="T51"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26" h="427">
                <a:moveTo>
                  <a:pt x="372" y="0"/>
                </a:moveTo>
                <a:lnTo>
                  <a:pt x="372" y="0"/>
                </a:lnTo>
                <a:cubicBezTo>
                  <a:pt x="53" y="0"/>
                  <a:pt x="53" y="0"/>
                  <a:pt x="53" y="0"/>
                </a:cubicBezTo>
                <a:cubicBezTo>
                  <a:pt x="27" y="0"/>
                  <a:pt x="0" y="27"/>
                  <a:pt x="0" y="53"/>
                </a:cubicBezTo>
                <a:cubicBezTo>
                  <a:pt x="0" y="372"/>
                  <a:pt x="0" y="372"/>
                  <a:pt x="0" y="372"/>
                </a:cubicBezTo>
                <a:cubicBezTo>
                  <a:pt x="0" y="399"/>
                  <a:pt x="27" y="426"/>
                  <a:pt x="53" y="426"/>
                </a:cubicBezTo>
                <a:cubicBezTo>
                  <a:pt x="213" y="426"/>
                  <a:pt x="213" y="426"/>
                  <a:pt x="213" y="426"/>
                </a:cubicBezTo>
                <a:cubicBezTo>
                  <a:pt x="213" y="274"/>
                  <a:pt x="213" y="274"/>
                  <a:pt x="213" y="274"/>
                </a:cubicBezTo>
                <a:cubicBezTo>
                  <a:pt x="160" y="274"/>
                  <a:pt x="160" y="274"/>
                  <a:pt x="160" y="274"/>
                </a:cubicBezTo>
                <a:cubicBezTo>
                  <a:pt x="160" y="204"/>
                  <a:pt x="160" y="204"/>
                  <a:pt x="160" y="204"/>
                </a:cubicBezTo>
                <a:cubicBezTo>
                  <a:pt x="213" y="204"/>
                  <a:pt x="213" y="204"/>
                  <a:pt x="213" y="204"/>
                </a:cubicBezTo>
                <a:cubicBezTo>
                  <a:pt x="213" y="168"/>
                  <a:pt x="213" y="168"/>
                  <a:pt x="213" y="168"/>
                </a:cubicBezTo>
                <a:cubicBezTo>
                  <a:pt x="213" y="124"/>
                  <a:pt x="257" y="80"/>
                  <a:pt x="301" y="80"/>
                </a:cubicBezTo>
                <a:cubicBezTo>
                  <a:pt x="346" y="80"/>
                  <a:pt x="346" y="80"/>
                  <a:pt x="346" y="80"/>
                </a:cubicBezTo>
                <a:cubicBezTo>
                  <a:pt x="346" y="160"/>
                  <a:pt x="346" y="160"/>
                  <a:pt x="346" y="160"/>
                </a:cubicBezTo>
                <a:cubicBezTo>
                  <a:pt x="310" y="160"/>
                  <a:pt x="310" y="160"/>
                  <a:pt x="310" y="160"/>
                </a:cubicBezTo>
                <a:cubicBezTo>
                  <a:pt x="292" y="160"/>
                  <a:pt x="292" y="160"/>
                  <a:pt x="292" y="168"/>
                </a:cubicBezTo>
                <a:cubicBezTo>
                  <a:pt x="292" y="204"/>
                  <a:pt x="292" y="204"/>
                  <a:pt x="292" y="204"/>
                </a:cubicBezTo>
                <a:cubicBezTo>
                  <a:pt x="346" y="204"/>
                  <a:pt x="346" y="204"/>
                  <a:pt x="346" y="204"/>
                </a:cubicBezTo>
                <a:cubicBezTo>
                  <a:pt x="346" y="274"/>
                  <a:pt x="346" y="274"/>
                  <a:pt x="346" y="274"/>
                </a:cubicBezTo>
                <a:cubicBezTo>
                  <a:pt x="292" y="274"/>
                  <a:pt x="292" y="274"/>
                  <a:pt x="292" y="274"/>
                </a:cubicBezTo>
                <a:cubicBezTo>
                  <a:pt x="292" y="426"/>
                  <a:pt x="292" y="426"/>
                  <a:pt x="292" y="426"/>
                </a:cubicBezTo>
                <a:cubicBezTo>
                  <a:pt x="372" y="426"/>
                  <a:pt x="372" y="426"/>
                  <a:pt x="372" y="426"/>
                </a:cubicBezTo>
                <a:cubicBezTo>
                  <a:pt x="399" y="426"/>
                  <a:pt x="425" y="399"/>
                  <a:pt x="425" y="372"/>
                </a:cubicBezTo>
                <a:cubicBezTo>
                  <a:pt x="425" y="53"/>
                  <a:pt x="425" y="53"/>
                  <a:pt x="425" y="53"/>
                </a:cubicBezTo>
                <a:cubicBezTo>
                  <a:pt x="425" y="27"/>
                  <a:pt x="399" y="0"/>
                  <a:pt x="372" y="0"/>
                </a:cubicBezTo>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51" name="Freeform 119">
            <a:extLst>
              <a:ext uri="{FF2B5EF4-FFF2-40B4-BE49-F238E27FC236}">
                <a16:creationId xmlns:a16="http://schemas.microsoft.com/office/drawing/2014/main" id="{B9F8F371-C7AF-D943-8D9A-F052B567E6F7}"/>
              </a:ext>
            </a:extLst>
          </p:cNvPr>
          <p:cNvSpPr>
            <a:spLocks noChangeArrowheads="1"/>
          </p:cNvSpPr>
          <p:nvPr userDrawn="1"/>
        </p:nvSpPr>
        <p:spPr bwMode="auto">
          <a:xfrm>
            <a:off x="3375110" y="1775545"/>
            <a:ext cx="260220" cy="255389"/>
          </a:xfrm>
          <a:custGeom>
            <a:avLst/>
            <a:gdLst>
              <a:gd name="T0" fmla="*/ 293 w 480"/>
              <a:gd name="T1" fmla="*/ 231 h 471"/>
              <a:gd name="T2" fmla="*/ 249 w 480"/>
              <a:gd name="T3" fmla="*/ 213 h 471"/>
              <a:gd name="T4" fmla="*/ 222 w 480"/>
              <a:gd name="T5" fmla="*/ 204 h 471"/>
              <a:gd name="T6" fmla="*/ 213 w 480"/>
              <a:gd name="T7" fmla="*/ 196 h 471"/>
              <a:gd name="T8" fmla="*/ 240 w 480"/>
              <a:gd name="T9" fmla="*/ 177 h 471"/>
              <a:gd name="T10" fmla="*/ 266 w 480"/>
              <a:gd name="T11" fmla="*/ 196 h 471"/>
              <a:gd name="T12" fmla="*/ 284 w 480"/>
              <a:gd name="T13" fmla="*/ 204 h 471"/>
              <a:gd name="T14" fmla="*/ 302 w 480"/>
              <a:gd name="T15" fmla="*/ 186 h 471"/>
              <a:gd name="T16" fmla="*/ 293 w 480"/>
              <a:gd name="T17" fmla="*/ 160 h 471"/>
              <a:gd name="T18" fmla="*/ 240 w 480"/>
              <a:gd name="T19" fmla="*/ 151 h 471"/>
              <a:gd name="T20" fmla="*/ 178 w 480"/>
              <a:gd name="T21" fmla="*/ 168 h 471"/>
              <a:gd name="T22" fmla="*/ 178 w 480"/>
              <a:gd name="T23" fmla="*/ 221 h 471"/>
              <a:gd name="T24" fmla="*/ 231 w 480"/>
              <a:gd name="T25" fmla="*/ 249 h 471"/>
              <a:gd name="T26" fmla="*/ 266 w 480"/>
              <a:gd name="T27" fmla="*/ 257 h 471"/>
              <a:gd name="T28" fmla="*/ 266 w 480"/>
              <a:gd name="T29" fmla="*/ 284 h 471"/>
              <a:gd name="T30" fmla="*/ 222 w 480"/>
              <a:gd name="T31" fmla="*/ 293 h 471"/>
              <a:gd name="T32" fmla="*/ 205 w 480"/>
              <a:gd name="T33" fmla="*/ 266 h 471"/>
              <a:gd name="T34" fmla="*/ 187 w 480"/>
              <a:gd name="T35" fmla="*/ 257 h 471"/>
              <a:gd name="T36" fmla="*/ 169 w 480"/>
              <a:gd name="T37" fmla="*/ 275 h 471"/>
              <a:gd name="T38" fmla="*/ 195 w 480"/>
              <a:gd name="T39" fmla="*/ 311 h 471"/>
              <a:gd name="T40" fmla="*/ 275 w 480"/>
              <a:gd name="T41" fmla="*/ 319 h 471"/>
              <a:gd name="T42" fmla="*/ 311 w 480"/>
              <a:gd name="T43" fmla="*/ 266 h 471"/>
              <a:gd name="T44" fmla="*/ 293 w 480"/>
              <a:gd name="T45" fmla="*/ 231 h 471"/>
              <a:gd name="T46" fmla="*/ 240 w 480"/>
              <a:gd name="T47" fmla="*/ 0 h 471"/>
              <a:gd name="T48" fmla="*/ 240 w 480"/>
              <a:gd name="T49" fmla="*/ 470 h 471"/>
              <a:gd name="T50" fmla="*/ 240 w 480"/>
              <a:gd name="T51" fmla="*/ 0 h 471"/>
              <a:gd name="T52" fmla="*/ 293 w 480"/>
              <a:gd name="T53" fmla="*/ 364 h 471"/>
              <a:gd name="T54" fmla="*/ 240 w 480"/>
              <a:gd name="T55" fmla="*/ 364 h 471"/>
              <a:gd name="T56" fmla="*/ 124 w 480"/>
              <a:gd name="T57" fmla="*/ 213 h 471"/>
              <a:gd name="T58" fmla="*/ 187 w 480"/>
              <a:gd name="T59" fmla="*/ 98 h 471"/>
              <a:gd name="T60" fmla="*/ 240 w 480"/>
              <a:gd name="T61" fmla="*/ 107 h 471"/>
              <a:gd name="T62" fmla="*/ 364 w 480"/>
              <a:gd name="T63" fmla="*/ 266 h 471"/>
              <a:gd name="T64" fmla="*/ 293 w 480"/>
              <a:gd name="T65" fmla="*/ 364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471">
                <a:moveTo>
                  <a:pt x="293" y="231"/>
                </a:moveTo>
                <a:lnTo>
                  <a:pt x="293" y="231"/>
                </a:lnTo>
                <a:cubicBezTo>
                  <a:pt x="284" y="231"/>
                  <a:pt x="284" y="221"/>
                  <a:pt x="275" y="221"/>
                </a:cubicBezTo>
                <a:cubicBezTo>
                  <a:pt x="266" y="221"/>
                  <a:pt x="258" y="213"/>
                  <a:pt x="249" y="213"/>
                </a:cubicBezTo>
                <a:cubicBezTo>
                  <a:pt x="240" y="213"/>
                  <a:pt x="231" y="213"/>
                  <a:pt x="231" y="213"/>
                </a:cubicBezTo>
                <a:cubicBezTo>
                  <a:pt x="222" y="204"/>
                  <a:pt x="222" y="204"/>
                  <a:pt x="222" y="204"/>
                </a:cubicBezTo>
                <a:cubicBezTo>
                  <a:pt x="213" y="204"/>
                  <a:pt x="213" y="204"/>
                  <a:pt x="213" y="204"/>
                </a:cubicBezTo>
                <a:cubicBezTo>
                  <a:pt x="213" y="196"/>
                  <a:pt x="213" y="196"/>
                  <a:pt x="213" y="196"/>
                </a:cubicBezTo>
                <a:cubicBezTo>
                  <a:pt x="213" y="186"/>
                  <a:pt x="213" y="186"/>
                  <a:pt x="213" y="177"/>
                </a:cubicBezTo>
                <a:cubicBezTo>
                  <a:pt x="222" y="177"/>
                  <a:pt x="231" y="177"/>
                  <a:pt x="240" y="177"/>
                </a:cubicBezTo>
                <a:cubicBezTo>
                  <a:pt x="249" y="177"/>
                  <a:pt x="258" y="177"/>
                  <a:pt x="258" y="177"/>
                </a:cubicBezTo>
                <a:cubicBezTo>
                  <a:pt x="266" y="186"/>
                  <a:pt x="266" y="186"/>
                  <a:pt x="266" y="196"/>
                </a:cubicBezTo>
                <a:cubicBezTo>
                  <a:pt x="275" y="196"/>
                  <a:pt x="275" y="204"/>
                  <a:pt x="275" y="204"/>
                </a:cubicBezTo>
                <a:lnTo>
                  <a:pt x="284" y="204"/>
                </a:lnTo>
                <a:cubicBezTo>
                  <a:pt x="293" y="204"/>
                  <a:pt x="293" y="204"/>
                  <a:pt x="302" y="204"/>
                </a:cubicBezTo>
                <a:cubicBezTo>
                  <a:pt x="302" y="196"/>
                  <a:pt x="302" y="196"/>
                  <a:pt x="302" y="186"/>
                </a:cubicBezTo>
                <a:lnTo>
                  <a:pt x="302" y="177"/>
                </a:lnTo>
                <a:cubicBezTo>
                  <a:pt x="302" y="168"/>
                  <a:pt x="293" y="168"/>
                  <a:pt x="293" y="160"/>
                </a:cubicBezTo>
                <a:cubicBezTo>
                  <a:pt x="284" y="160"/>
                  <a:pt x="275" y="151"/>
                  <a:pt x="266" y="151"/>
                </a:cubicBezTo>
                <a:cubicBezTo>
                  <a:pt x="258" y="151"/>
                  <a:pt x="249" y="151"/>
                  <a:pt x="240" y="151"/>
                </a:cubicBezTo>
                <a:cubicBezTo>
                  <a:pt x="222" y="151"/>
                  <a:pt x="213" y="151"/>
                  <a:pt x="205" y="151"/>
                </a:cubicBezTo>
                <a:cubicBezTo>
                  <a:pt x="195" y="160"/>
                  <a:pt x="187" y="160"/>
                  <a:pt x="178" y="168"/>
                </a:cubicBezTo>
                <a:cubicBezTo>
                  <a:pt x="178" y="177"/>
                  <a:pt x="169" y="186"/>
                  <a:pt x="169" y="196"/>
                </a:cubicBezTo>
                <a:cubicBezTo>
                  <a:pt x="169" y="204"/>
                  <a:pt x="178" y="213"/>
                  <a:pt x="178" y="221"/>
                </a:cubicBezTo>
                <a:cubicBezTo>
                  <a:pt x="187" y="231"/>
                  <a:pt x="195" y="231"/>
                  <a:pt x="205" y="240"/>
                </a:cubicBezTo>
                <a:cubicBezTo>
                  <a:pt x="213" y="240"/>
                  <a:pt x="222" y="240"/>
                  <a:pt x="231" y="249"/>
                </a:cubicBezTo>
                <a:cubicBezTo>
                  <a:pt x="240" y="249"/>
                  <a:pt x="249" y="249"/>
                  <a:pt x="258" y="249"/>
                </a:cubicBezTo>
                <a:cubicBezTo>
                  <a:pt x="258" y="257"/>
                  <a:pt x="266" y="257"/>
                  <a:pt x="266" y="257"/>
                </a:cubicBezTo>
                <a:cubicBezTo>
                  <a:pt x="275" y="266"/>
                  <a:pt x="275" y="266"/>
                  <a:pt x="275" y="275"/>
                </a:cubicBezTo>
                <a:lnTo>
                  <a:pt x="266" y="284"/>
                </a:lnTo>
                <a:cubicBezTo>
                  <a:pt x="258" y="293"/>
                  <a:pt x="249" y="293"/>
                  <a:pt x="240" y="293"/>
                </a:cubicBezTo>
                <a:cubicBezTo>
                  <a:pt x="231" y="293"/>
                  <a:pt x="222" y="293"/>
                  <a:pt x="222" y="293"/>
                </a:cubicBezTo>
                <a:cubicBezTo>
                  <a:pt x="213" y="284"/>
                  <a:pt x="213" y="284"/>
                  <a:pt x="213" y="284"/>
                </a:cubicBezTo>
                <a:cubicBezTo>
                  <a:pt x="213" y="275"/>
                  <a:pt x="205" y="275"/>
                  <a:pt x="205" y="266"/>
                </a:cubicBezTo>
                <a:cubicBezTo>
                  <a:pt x="205" y="266"/>
                  <a:pt x="205" y="257"/>
                  <a:pt x="195" y="257"/>
                </a:cubicBezTo>
                <a:lnTo>
                  <a:pt x="187" y="257"/>
                </a:lnTo>
                <a:cubicBezTo>
                  <a:pt x="178" y="257"/>
                  <a:pt x="178" y="257"/>
                  <a:pt x="178" y="257"/>
                </a:cubicBezTo>
                <a:cubicBezTo>
                  <a:pt x="169" y="266"/>
                  <a:pt x="169" y="266"/>
                  <a:pt x="169" y="275"/>
                </a:cubicBezTo>
                <a:cubicBezTo>
                  <a:pt x="169" y="275"/>
                  <a:pt x="169" y="284"/>
                  <a:pt x="178" y="293"/>
                </a:cubicBezTo>
                <a:cubicBezTo>
                  <a:pt x="178" y="302"/>
                  <a:pt x="187" y="311"/>
                  <a:pt x="195" y="311"/>
                </a:cubicBezTo>
                <a:cubicBezTo>
                  <a:pt x="205" y="319"/>
                  <a:pt x="222" y="319"/>
                  <a:pt x="240" y="319"/>
                </a:cubicBezTo>
                <a:cubicBezTo>
                  <a:pt x="258" y="319"/>
                  <a:pt x="266" y="319"/>
                  <a:pt x="275" y="319"/>
                </a:cubicBezTo>
                <a:cubicBezTo>
                  <a:pt x="293" y="311"/>
                  <a:pt x="302" y="302"/>
                  <a:pt x="302" y="293"/>
                </a:cubicBezTo>
                <a:cubicBezTo>
                  <a:pt x="311" y="284"/>
                  <a:pt x="311" y="275"/>
                  <a:pt x="311" y="266"/>
                </a:cubicBezTo>
                <a:cubicBezTo>
                  <a:pt x="311" y="257"/>
                  <a:pt x="311" y="249"/>
                  <a:pt x="311" y="249"/>
                </a:cubicBezTo>
                <a:cubicBezTo>
                  <a:pt x="302" y="240"/>
                  <a:pt x="302" y="231"/>
                  <a:pt x="293" y="231"/>
                </a:cubicBezTo>
                <a:close/>
                <a:moveTo>
                  <a:pt x="240" y="0"/>
                </a:moveTo>
                <a:lnTo>
                  <a:pt x="240" y="0"/>
                </a:lnTo>
                <a:cubicBezTo>
                  <a:pt x="107" y="0"/>
                  <a:pt x="0" y="107"/>
                  <a:pt x="0" y="231"/>
                </a:cubicBezTo>
                <a:cubicBezTo>
                  <a:pt x="0" y="364"/>
                  <a:pt x="107" y="470"/>
                  <a:pt x="240" y="470"/>
                </a:cubicBezTo>
                <a:cubicBezTo>
                  <a:pt x="372" y="470"/>
                  <a:pt x="479" y="364"/>
                  <a:pt x="479" y="231"/>
                </a:cubicBezTo>
                <a:cubicBezTo>
                  <a:pt x="479" y="107"/>
                  <a:pt x="372" y="0"/>
                  <a:pt x="240" y="0"/>
                </a:cubicBezTo>
                <a:close/>
                <a:moveTo>
                  <a:pt x="293" y="364"/>
                </a:moveTo>
                <a:lnTo>
                  <a:pt x="293" y="364"/>
                </a:lnTo>
                <a:cubicBezTo>
                  <a:pt x="284" y="364"/>
                  <a:pt x="275" y="364"/>
                  <a:pt x="266" y="364"/>
                </a:cubicBezTo>
                <a:cubicBezTo>
                  <a:pt x="258" y="364"/>
                  <a:pt x="249" y="364"/>
                  <a:pt x="240" y="364"/>
                </a:cubicBezTo>
                <a:cubicBezTo>
                  <a:pt x="178" y="364"/>
                  <a:pt x="115" y="302"/>
                  <a:pt x="115" y="240"/>
                </a:cubicBezTo>
                <a:cubicBezTo>
                  <a:pt x="115" y="231"/>
                  <a:pt x="115" y="221"/>
                  <a:pt x="124" y="213"/>
                </a:cubicBezTo>
                <a:cubicBezTo>
                  <a:pt x="115" y="204"/>
                  <a:pt x="115" y="186"/>
                  <a:pt x="115" y="177"/>
                </a:cubicBezTo>
                <a:cubicBezTo>
                  <a:pt x="115" y="133"/>
                  <a:pt x="142" y="98"/>
                  <a:pt x="187" y="98"/>
                </a:cubicBezTo>
                <a:cubicBezTo>
                  <a:pt x="195" y="98"/>
                  <a:pt x="213" y="107"/>
                  <a:pt x="222" y="115"/>
                </a:cubicBezTo>
                <a:cubicBezTo>
                  <a:pt x="231" y="107"/>
                  <a:pt x="231" y="107"/>
                  <a:pt x="240" y="107"/>
                </a:cubicBezTo>
                <a:cubicBezTo>
                  <a:pt x="311" y="107"/>
                  <a:pt x="364" y="168"/>
                  <a:pt x="364" y="240"/>
                </a:cubicBezTo>
                <a:cubicBezTo>
                  <a:pt x="364" y="249"/>
                  <a:pt x="364" y="257"/>
                  <a:pt x="364" y="266"/>
                </a:cubicBezTo>
                <a:cubicBezTo>
                  <a:pt x="364" y="275"/>
                  <a:pt x="364" y="284"/>
                  <a:pt x="364" y="293"/>
                </a:cubicBezTo>
                <a:cubicBezTo>
                  <a:pt x="364" y="337"/>
                  <a:pt x="337" y="364"/>
                  <a:pt x="293" y="364"/>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52" name="Freeform 120">
            <a:extLst>
              <a:ext uri="{FF2B5EF4-FFF2-40B4-BE49-F238E27FC236}">
                <a16:creationId xmlns:a16="http://schemas.microsoft.com/office/drawing/2014/main" id="{E3A321BF-69E5-714C-A3F2-1E169BFF097E}"/>
              </a:ext>
            </a:extLst>
          </p:cNvPr>
          <p:cNvSpPr>
            <a:spLocks noChangeArrowheads="1"/>
          </p:cNvSpPr>
          <p:nvPr userDrawn="1"/>
        </p:nvSpPr>
        <p:spPr bwMode="auto">
          <a:xfrm>
            <a:off x="4448143" y="1785070"/>
            <a:ext cx="269747" cy="236339"/>
          </a:xfrm>
          <a:custGeom>
            <a:avLst/>
            <a:gdLst>
              <a:gd name="T0" fmla="*/ 363 w 497"/>
              <a:gd name="T1" fmla="*/ 222 h 435"/>
              <a:gd name="T2" fmla="*/ 363 w 497"/>
              <a:gd name="T3" fmla="*/ 222 h 435"/>
              <a:gd name="T4" fmla="*/ 354 w 497"/>
              <a:gd name="T5" fmla="*/ 203 h 435"/>
              <a:gd name="T6" fmla="*/ 354 w 497"/>
              <a:gd name="T7" fmla="*/ 159 h 435"/>
              <a:gd name="T8" fmla="*/ 247 w 497"/>
              <a:gd name="T9" fmla="*/ 159 h 435"/>
              <a:gd name="T10" fmla="*/ 239 w 497"/>
              <a:gd name="T11" fmla="*/ 150 h 435"/>
              <a:gd name="T12" fmla="*/ 230 w 497"/>
              <a:gd name="T13" fmla="*/ 89 h 435"/>
              <a:gd name="T14" fmla="*/ 71 w 497"/>
              <a:gd name="T15" fmla="*/ 159 h 435"/>
              <a:gd name="T16" fmla="*/ 0 w 497"/>
              <a:gd name="T17" fmla="*/ 293 h 435"/>
              <a:gd name="T18" fmla="*/ 203 w 497"/>
              <a:gd name="T19" fmla="*/ 434 h 435"/>
              <a:gd name="T20" fmla="*/ 425 w 497"/>
              <a:gd name="T21" fmla="*/ 284 h 435"/>
              <a:gd name="T22" fmla="*/ 363 w 497"/>
              <a:gd name="T23" fmla="*/ 222 h 435"/>
              <a:gd name="T24" fmla="*/ 203 w 497"/>
              <a:gd name="T25" fmla="*/ 390 h 435"/>
              <a:gd name="T26" fmla="*/ 203 w 497"/>
              <a:gd name="T27" fmla="*/ 390 h 435"/>
              <a:gd name="T28" fmla="*/ 53 w 497"/>
              <a:gd name="T29" fmla="*/ 310 h 435"/>
              <a:gd name="T30" fmla="*/ 186 w 497"/>
              <a:gd name="T31" fmla="*/ 203 h 435"/>
              <a:gd name="T32" fmla="*/ 336 w 497"/>
              <a:gd name="T33" fmla="*/ 284 h 435"/>
              <a:gd name="T34" fmla="*/ 203 w 497"/>
              <a:gd name="T35" fmla="*/ 390 h 435"/>
              <a:gd name="T36" fmla="*/ 496 w 497"/>
              <a:gd name="T37" fmla="*/ 150 h 435"/>
              <a:gd name="T38" fmla="*/ 496 w 497"/>
              <a:gd name="T39" fmla="*/ 150 h 435"/>
              <a:gd name="T40" fmla="*/ 345 w 497"/>
              <a:gd name="T41" fmla="*/ 0 h 435"/>
              <a:gd name="T42" fmla="*/ 327 w 497"/>
              <a:gd name="T43" fmla="*/ 18 h 435"/>
              <a:gd name="T44" fmla="*/ 345 w 497"/>
              <a:gd name="T45" fmla="*/ 36 h 435"/>
              <a:gd name="T46" fmla="*/ 460 w 497"/>
              <a:gd name="T47" fmla="*/ 150 h 435"/>
              <a:gd name="T48" fmla="*/ 478 w 497"/>
              <a:gd name="T49" fmla="*/ 168 h 435"/>
              <a:gd name="T50" fmla="*/ 496 w 497"/>
              <a:gd name="T51" fmla="*/ 150 h 435"/>
              <a:gd name="T52" fmla="*/ 425 w 497"/>
              <a:gd name="T53" fmla="*/ 150 h 435"/>
              <a:gd name="T54" fmla="*/ 425 w 497"/>
              <a:gd name="T55" fmla="*/ 150 h 435"/>
              <a:gd name="T56" fmla="*/ 345 w 497"/>
              <a:gd name="T57" fmla="*/ 71 h 435"/>
              <a:gd name="T58" fmla="*/ 327 w 497"/>
              <a:gd name="T59" fmla="*/ 89 h 435"/>
              <a:gd name="T60" fmla="*/ 345 w 497"/>
              <a:gd name="T61" fmla="*/ 106 h 435"/>
              <a:gd name="T62" fmla="*/ 390 w 497"/>
              <a:gd name="T63" fmla="*/ 159 h 435"/>
              <a:gd name="T64" fmla="*/ 416 w 497"/>
              <a:gd name="T65" fmla="*/ 168 h 435"/>
              <a:gd name="T66" fmla="*/ 425 w 497"/>
              <a:gd name="T67" fmla="*/ 150 h 435"/>
              <a:gd name="T68" fmla="*/ 159 w 497"/>
              <a:gd name="T69" fmla="*/ 257 h 435"/>
              <a:gd name="T70" fmla="*/ 159 w 497"/>
              <a:gd name="T71" fmla="*/ 257 h 435"/>
              <a:gd name="T72" fmla="*/ 115 w 497"/>
              <a:gd name="T73" fmla="*/ 310 h 435"/>
              <a:gd name="T74" fmla="*/ 186 w 497"/>
              <a:gd name="T75" fmla="*/ 354 h 435"/>
              <a:gd name="T76" fmla="*/ 230 w 497"/>
              <a:gd name="T77" fmla="*/ 293 h 435"/>
              <a:gd name="T78" fmla="*/ 159 w 497"/>
              <a:gd name="T79" fmla="*/ 257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97" h="435">
                <a:moveTo>
                  <a:pt x="363" y="222"/>
                </a:moveTo>
                <a:lnTo>
                  <a:pt x="363" y="222"/>
                </a:lnTo>
                <a:cubicBezTo>
                  <a:pt x="354" y="213"/>
                  <a:pt x="354" y="213"/>
                  <a:pt x="354" y="203"/>
                </a:cubicBezTo>
                <a:cubicBezTo>
                  <a:pt x="363" y="186"/>
                  <a:pt x="363" y="168"/>
                  <a:pt x="354" y="159"/>
                </a:cubicBezTo>
                <a:cubicBezTo>
                  <a:pt x="336" y="133"/>
                  <a:pt x="300" y="133"/>
                  <a:pt x="247" y="159"/>
                </a:cubicBezTo>
                <a:cubicBezTo>
                  <a:pt x="247" y="159"/>
                  <a:pt x="230" y="159"/>
                  <a:pt x="239" y="150"/>
                </a:cubicBezTo>
                <a:cubicBezTo>
                  <a:pt x="247" y="124"/>
                  <a:pt x="239" y="106"/>
                  <a:pt x="230" y="89"/>
                </a:cubicBezTo>
                <a:cubicBezTo>
                  <a:pt x="203" y="62"/>
                  <a:pt x="132" y="97"/>
                  <a:pt x="71" y="159"/>
                </a:cubicBezTo>
                <a:cubicBezTo>
                  <a:pt x="26" y="203"/>
                  <a:pt x="0" y="248"/>
                  <a:pt x="0" y="293"/>
                </a:cubicBezTo>
                <a:cubicBezTo>
                  <a:pt x="0" y="372"/>
                  <a:pt x="106" y="434"/>
                  <a:pt x="203" y="434"/>
                </a:cubicBezTo>
                <a:cubicBezTo>
                  <a:pt x="336" y="434"/>
                  <a:pt x="425" y="346"/>
                  <a:pt x="425" y="284"/>
                </a:cubicBezTo>
                <a:cubicBezTo>
                  <a:pt x="425" y="248"/>
                  <a:pt x="390" y="231"/>
                  <a:pt x="363" y="222"/>
                </a:cubicBezTo>
                <a:close/>
                <a:moveTo>
                  <a:pt x="203" y="390"/>
                </a:moveTo>
                <a:lnTo>
                  <a:pt x="203" y="390"/>
                </a:lnTo>
                <a:cubicBezTo>
                  <a:pt x="124" y="399"/>
                  <a:pt x="53" y="363"/>
                  <a:pt x="53" y="310"/>
                </a:cubicBezTo>
                <a:cubicBezTo>
                  <a:pt x="44" y="257"/>
                  <a:pt x="106" y="213"/>
                  <a:pt x="186" y="203"/>
                </a:cubicBezTo>
                <a:cubicBezTo>
                  <a:pt x="265" y="195"/>
                  <a:pt x="336" y="231"/>
                  <a:pt x="336" y="284"/>
                </a:cubicBezTo>
                <a:cubicBezTo>
                  <a:pt x="345" y="337"/>
                  <a:pt x="283" y="381"/>
                  <a:pt x="203" y="390"/>
                </a:cubicBezTo>
                <a:close/>
                <a:moveTo>
                  <a:pt x="496" y="150"/>
                </a:moveTo>
                <a:lnTo>
                  <a:pt x="496" y="150"/>
                </a:lnTo>
                <a:cubicBezTo>
                  <a:pt x="496" y="71"/>
                  <a:pt x="425" y="0"/>
                  <a:pt x="345" y="0"/>
                </a:cubicBezTo>
                <a:cubicBezTo>
                  <a:pt x="336" y="0"/>
                  <a:pt x="327" y="9"/>
                  <a:pt x="327" y="18"/>
                </a:cubicBezTo>
                <a:cubicBezTo>
                  <a:pt x="327" y="27"/>
                  <a:pt x="336" y="36"/>
                  <a:pt x="345" y="36"/>
                </a:cubicBezTo>
                <a:cubicBezTo>
                  <a:pt x="407" y="36"/>
                  <a:pt x="460" y="89"/>
                  <a:pt x="460" y="150"/>
                </a:cubicBezTo>
                <a:cubicBezTo>
                  <a:pt x="460" y="159"/>
                  <a:pt x="469" y="168"/>
                  <a:pt x="478" y="168"/>
                </a:cubicBezTo>
                <a:cubicBezTo>
                  <a:pt x="487" y="168"/>
                  <a:pt x="496" y="159"/>
                  <a:pt x="496" y="150"/>
                </a:cubicBezTo>
                <a:close/>
                <a:moveTo>
                  <a:pt x="425" y="150"/>
                </a:moveTo>
                <a:lnTo>
                  <a:pt x="425" y="150"/>
                </a:lnTo>
                <a:cubicBezTo>
                  <a:pt x="416" y="106"/>
                  <a:pt x="390" y="80"/>
                  <a:pt x="345" y="71"/>
                </a:cubicBezTo>
                <a:cubicBezTo>
                  <a:pt x="336" y="71"/>
                  <a:pt x="327" y="80"/>
                  <a:pt x="327" y="89"/>
                </a:cubicBezTo>
                <a:cubicBezTo>
                  <a:pt x="327" y="97"/>
                  <a:pt x="327" y="106"/>
                  <a:pt x="345" y="106"/>
                </a:cubicBezTo>
                <a:cubicBezTo>
                  <a:pt x="363" y="115"/>
                  <a:pt x="390" y="133"/>
                  <a:pt x="390" y="159"/>
                </a:cubicBezTo>
                <a:cubicBezTo>
                  <a:pt x="390" y="168"/>
                  <a:pt x="398" y="168"/>
                  <a:pt x="416" y="168"/>
                </a:cubicBezTo>
                <a:cubicBezTo>
                  <a:pt x="425" y="168"/>
                  <a:pt x="425" y="159"/>
                  <a:pt x="425" y="150"/>
                </a:cubicBezTo>
                <a:close/>
                <a:moveTo>
                  <a:pt x="159" y="257"/>
                </a:moveTo>
                <a:lnTo>
                  <a:pt x="159" y="257"/>
                </a:lnTo>
                <a:cubicBezTo>
                  <a:pt x="132" y="257"/>
                  <a:pt x="106" y="284"/>
                  <a:pt x="115" y="310"/>
                </a:cubicBezTo>
                <a:cubicBezTo>
                  <a:pt x="124" y="337"/>
                  <a:pt x="150" y="354"/>
                  <a:pt x="186" y="354"/>
                </a:cubicBezTo>
                <a:cubicBezTo>
                  <a:pt x="212" y="346"/>
                  <a:pt x="239" y="319"/>
                  <a:pt x="230" y="293"/>
                </a:cubicBezTo>
                <a:cubicBezTo>
                  <a:pt x="221" y="266"/>
                  <a:pt x="194" y="248"/>
                  <a:pt x="159" y="257"/>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53" name="Freeform 121">
            <a:extLst>
              <a:ext uri="{FF2B5EF4-FFF2-40B4-BE49-F238E27FC236}">
                <a16:creationId xmlns:a16="http://schemas.microsoft.com/office/drawing/2014/main" id="{4A7AC23E-04D5-474A-84CF-29570331F402}"/>
              </a:ext>
            </a:extLst>
          </p:cNvPr>
          <p:cNvSpPr>
            <a:spLocks noChangeArrowheads="1"/>
          </p:cNvSpPr>
          <p:nvPr userDrawn="1"/>
        </p:nvSpPr>
        <p:spPr bwMode="auto">
          <a:xfrm>
            <a:off x="685979" y="2348236"/>
            <a:ext cx="179236" cy="227409"/>
          </a:xfrm>
          <a:custGeom>
            <a:avLst/>
            <a:gdLst>
              <a:gd name="T0" fmla="*/ 213 w 329"/>
              <a:gd name="T1" fmla="*/ 213 h 418"/>
              <a:gd name="T2" fmla="*/ 213 w 329"/>
              <a:gd name="T3" fmla="*/ 213 h 418"/>
              <a:gd name="T4" fmla="*/ 98 w 329"/>
              <a:gd name="T5" fmla="*/ 88 h 418"/>
              <a:gd name="T6" fmla="*/ 124 w 329"/>
              <a:gd name="T7" fmla="*/ 0 h 418"/>
              <a:gd name="T8" fmla="*/ 36 w 329"/>
              <a:gd name="T9" fmla="*/ 26 h 418"/>
              <a:gd name="T10" fmla="*/ 9 w 329"/>
              <a:gd name="T11" fmla="*/ 61 h 418"/>
              <a:gd name="T12" fmla="*/ 80 w 329"/>
              <a:gd name="T13" fmla="*/ 389 h 418"/>
              <a:gd name="T14" fmla="*/ 124 w 329"/>
              <a:gd name="T15" fmla="*/ 407 h 418"/>
              <a:gd name="T16" fmla="*/ 169 w 329"/>
              <a:gd name="T17" fmla="*/ 398 h 418"/>
              <a:gd name="T18" fmla="*/ 98 w 329"/>
              <a:gd name="T19" fmla="*/ 372 h 418"/>
              <a:gd name="T20" fmla="*/ 133 w 329"/>
              <a:gd name="T21" fmla="*/ 292 h 418"/>
              <a:gd name="T22" fmla="*/ 240 w 329"/>
              <a:gd name="T23" fmla="*/ 327 h 418"/>
              <a:gd name="T24" fmla="*/ 213 w 329"/>
              <a:gd name="T25" fmla="*/ 213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9" h="418">
                <a:moveTo>
                  <a:pt x="213" y="213"/>
                </a:moveTo>
                <a:lnTo>
                  <a:pt x="213" y="213"/>
                </a:lnTo>
                <a:cubicBezTo>
                  <a:pt x="151" y="186"/>
                  <a:pt x="98" y="151"/>
                  <a:pt x="98" y="88"/>
                </a:cubicBezTo>
                <a:cubicBezTo>
                  <a:pt x="98" y="61"/>
                  <a:pt x="98" y="26"/>
                  <a:pt x="124" y="0"/>
                </a:cubicBezTo>
                <a:cubicBezTo>
                  <a:pt x="36" y="26"/>
                  <a:pt x="36" y="26"/>
                  <a:pt x="36" y="26"/>
                </a:cubicBezTo>
                <a:cubicBezTo>
                  <a:pt x="18" y="26"/>
                  <a:pt x="0" y="44"/>
                  <a:pt x="9" y="61"/>
                </a:cubicBezTo>
                <a:cubicBezTo>
                  <a:pt x="80" y="389"/>
                  <a:pt x="80" y="389"/>
                  <a:pt x="80" y="389"/>
                </a:cubicBezTo>
                <a:cubicBezTo>
                  <a:pt x="89" y="407"/>
                  <a:pt x="106" y="417"/>
                  <a:pt x="124" y="407"/>
                </a:cubicBezTo>
                <a:cubicBezTo>
                  <a:pt x="169" y="398"/>
                  <a:pt x="169" y="398"/>
                  <a:pt x="169" y="398"/>
                </a:cubicBezTo>
                <a:cubicBezTo>
                  <a:pt x="151" y="398"/>
                  <a:pt x="124" y="389"/>
                  <a:pt x="98" y="372"/>
                </a:cubicBezTo>
                <a:cubicBezTo>
                  <a:pt x="133" y="292"/>
                  <a:pt x="133" y="292"/>
                  <a:pt x="133" y="292"/>
                </a:cubicBezTo>
                <a:cubicBezTo>
                  <a:pt x="133" y="292"/>
                  <a:pt x="178" y="327"/>
                  <a:pt x="240" y="327"/>
                </a:cubicBezTo>
                <a:cubicBezTo>
                  <a:pt x="302" y="327"/>
                  <a:pt x="328" y="257"/>
                  <a:pt x="213" y="213"/>
                </a:cubicBezTo>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54" name="Freeform 122">
            <a:extLst>
              <a:ext uri="{FF2B5EF4-FFF2-40B4-BE49-F238E27FC236}">
                <a16:creationId xmlns:a16="http://schemas.microsoft.com/office/drawing/2014/main" id="{D86D2330-D7F9-F046-B505-F02BC853A518}"/>
              </a:ext>
            </a:extLst>
          </p:cNvPr>
          <p:cNvSpPr>
            <a:spLocks noChangeArrowheads="1"/>
          </p:cNvSpPr>
          <p:nvPr userDrawn="1"/>
        </p:nvSpPr>
        <p:spPr bwMode="auto">
          <a:xfrm>
            <a:off x="771726" y="2319660"/>
            <a:ext cx="174472" cy="222647"/>
          </a:xfrm>
          <a:custGeom>
            <a:avLst/>
            <a:gdLst>
              <a:gd name="T0" fmla="*/ 311 w 320"/>
              <a:gd name="T1" fmla="*/ 345 h 408"/>
              <a:gd name="T2" fmla="*/ 311 w 320"/>
              <a:gd name="T3" fmla="*/ 345 h 408"/>
              <a:gd name="T4" fmla="*/ 240 w 320"/>
              <a:gd name="T5" fmla="*/ 26 h 408"/>
              <a:gd name="T6" fmla="*/ 196 w 320"/>
              <a:gd name="T7" fmla="*/ 0 h 408"/>
              <a:gd name="T8" fmla="*/ 125 w 320"/>
              <a:gd name="T9" fmla="*/ 17 h 408"/>
              <a:gd name="T10" fmla="*/ 213 w 320"/>
              <a:gd name="T11" fmla="*/ 44 h 408"/>
              <a:gd name="T12" fmla="*/ 187 w 320"/>
              <a:gd name="T13" fmla="*/ 123 h 408"/>
              <a:gd name="T14" fmla="*/ 99 w 320"/>
              <a:gd name="T15" fmla="*/ 97 h 408"/>
              <a:gd name="T16" fmla="*/ 125 w 320"/>
              <a:gd name="T17" fmla="*/ 195 h 408"/>
              <a:gd name="T18" fmla="*/ 240 w 320"/>
              <a:gd name="T19" fmla="*/ 336 h 408"/>
              <a:gd name="T20" fmla="*/ 222 w 320"/>
              <a:gd name="T21" fmla="*/ 407 h 408"/>
              <a:gd name="T22" fmla="*/ 284 w 320"/>
              <a:gd name="T23" fmla="*/ 389 h 408"/>
              <a:gd name="T24" fmla="*/ 311 w 320"/>
              <a:gd name="T25" fmla="*/ 345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0" h="408">
                <a:moveTo>
                  <a:pt x="311" y="345"/>
                </a:moveTo>
                <a:lnTo>
                  <a:pt x="311" y="345"/>
                </a:lnTo>
                <a:cubicBezTo>
                  <a:pt x="240" y="26"/>
                  <a:pt x="240" y="26"/>
                  <a:pt x="240" y="26"/>
                </a:cubicBezTo>
                <a:cubicBezTo>
                  <a:pt x="231" y="8"/>
                  <a:pt x="213" y="0"/>
                  <a:pt x="196" y="0"/>
                </a:cubicBezTo>
                <a:cubicBezTo>
                  <a:pt x="125" y="17"/>
                  <a:pt x="125" y="17"/>
                  <a:pt x="125" y="17"/>
                </a:cubicBezTo>
                <a:cubicBezTo>
                  <a:pt x="143" y="17"/>
                  <a:pt x="178" y="26"/>
                  <a:pt x="213" y="44"/>
                </a:cubicBezTo>
                <a:cubicBezTo>
                  <a:pt x="187" y="123"/>
                  <a:pt x="187" y="123"/>
                  <a:pt x="187" y="123"/>
                </a:cubicBezTo>
                <a:cubicBezTo>
                  <a:pt x="187" y="123"/>
                  <a:pt x="160" y="97"/>
                  <a:pt x="99" y="97"/>
                </a:cubicBezTo>
                <a:cubicBezTo>
                  <a:pt x="36" y="88"/>
                  <a:pt x="0" y="159"/>
                  <a:pt x="125" y="195"/>
                </a:cubicBezTo>
                <a:cubicBezTo>
                  <a:pt x="213" y="230"/>
                  <a:pt x="240" y="283"/>
                  <a:pt x="240" y="336"/>
                </a:cubicBezTo>
                <a:cubicBezTo>
                  <a:pt x="240" y="363"/>
                  <a:pt x="231" y="389"/>
                  <a:pt x="222" y="407"/>
                </a:cubicBezTo>
                <a:cubicBezTo>
                  <a:pt x="284" y="389"/>
                  <a:pt x="284" y="389"/>
                  <a:pt x="284" y="389"/>
                </a:cubicBezTo>
                <a:cubicBezTo>
                  <a:pt x="302" y="380"/>
                  <a:pt x="319" y="363"/>
                  <a:pt x="311" y="345"/>
                </a:cubicBezTo>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55" name="TextBox 54">
            <a:extLst>
              <a:ext uri="{FF2B5EF4-FFF2-40B4-BE49-F238E27FC236}">
                <a16:creationId xmlns:a16="http://schemas.microsoft.com/office/drawing/2014/main" id="{9D833490-A3D4-994C-9314-3CCF3E8D20B3}"/>
              </a:ext>
            </a:extLst>
          </p:cNvPr>
          <p:cNvSpPr txBox="1"/>
          <p:nvPr userDrawn="1"/>
        </p:nvSpPr>
        <p:spPr>
          <a:xfrm>
            <a:off x="683568" y="2787774"/>
            <a:ext cx="1080120" cy="138499"/>
          </a:xfrm>
          <a:prstGeom prst="rect">
            <a:avLst/>
          </a:prstGeom>
          <a:noFill/>
        </p:spPr>
        <p:txBody>
          <a:bodyPr wrap="square" lIns="0" tIns="0" rIns="0" bIns="0" rtlCol="0">
            <a:spAutoFit/>
          </a:bodyPr>
          <a:lstStyle/>
          <a:p>
            <a:r>
              <a:rPr lang="en-US" sz="900" b="1" cap="all" dirty="0">
                <a:solidFill>
                  <a:schemeClr val="accent6"/>
                </a:solidFill>
                <a:latin typeface="Arial"/>
                <a:cs typeface="Arial"/>
              </a:rPr>
              <a:t>DAIRY and farm</a:t>
            </a:r>
          </a:p>
        </p:txBody>
      </p:sp>
      <p:sp>
        <p:nvSpPr>
          <p:cNvPr id="56" name="TextBox 55">
            <a:extLst>
              <a:ext uri="{FF2B5EF4-FFF2-40B4-BE49-F238E27FC236}">
                <a16:creationId xmlns:a16="http://schemas.microsoft.com/office/drawing/2014/main" id="{0443EE34-636C-F74C-9F16-D43B1DD968FC}"/>
              </a:ext>
            </a:extLst>
          </p:cNvPr>
          <p:cNvSpPr txBox="1"/>
          <p:nvPr userDrawn="1"/>
        </p:nvSpPr>
        <p:spPr>
          <a:xfrm>
            <a:off x="683568" y="483518"/>
            <a:ext cx="1080120" cy="138499"/>
          </a:xfrm>
          <a:prstGeom prst="rect">
            <a:avLst/>
          </a:prstGeom>
          <a:noFill/>
        </p:spPr>
        <p:txBody>
          <a:bodyPr wrap="square" lIns="0" tIns="0" rIns="0" bIns="0" rtlCol="0">
            <a:spAutoFit/>
          </a:bodyPr>
          <a:lstStyle/>
          <a:p>
            <a:r>
              <a:rPr lang="en-US" sz="900" b="1" cap="all" dirty="0">
                <a:solidFill>
                  <a:schemeClr val="accent6"/>
                </a:solidFill>
                <a:latin typeface="Arial"/>
                <a:cs typeface="Arial"/>
              </a:rPr>
              <a:t>SOCIAL</a:t>
            </a:r>
          </a:p>
        </p:txBody>
      </p:sp>
      <p:sp>
        <p:nvSpPr>
          <p:cNvPr id="57" name="TextBox 56">
            <a:extLst>
              <a:ext uri="{FF2B5EF4-FFF2-40B4-BE49-F238E27FC236}">
                <a16:creationId xmlns:a16="http://schemas.microsoft.com/office/drawing/2014/main" id="{A2A4FB5A-45D5-CC4B-B0C1-90DC857C45F2}"/>
              </a:ext>
            </a:extLst>
          </p:cNvPr>
          <p:cNvSpPr txBox="1"/>
          <p:nvPr userDrawn="1"/>
        </p:nvSpPr>
        <p:spPr>
          <a:xfrm>
            <a:off x="683568" y="3651870"/>
            <a:ext cx="1080120" cy="138499"/>
          </a:xfrm>
          <a:prstGeom prst="rect">
            <a:avLst/>
          </a:prstGeom>
          <a:noFill/>
        </p:spPr>
        <p:txBody>
          <a:bodyPr wrap="square" lIns="0" tIns="0" rIns="0" bIns="0" rtlCol="0">
            <a:spAutoFit/>
          </a:bodyPr>
          <a:lstStyle/>
          <a:p>
            <a:r>
              <a:rPr lang="en-US" sz="900" b="1" cap="all" dirty="0">
                <a:solidFill>
                  <a:schemeClr val="accent6"/>
                </a:solidFill>
                <a:latin typeface="Arial"/>
                <a:cs typeface="Arial"/>
              </a:rPr>
              <a:t>Trade</a:t>
            </a:r>
          </a:p>
        </p:txBody>
      </p:sp>
      <p:sp>
        <p:nvSpPr>
          <p:cNvPr id="58" name="TextBox 57">
            <a:extLst>
              <a:ext uri="{FF2B5EF4-FFF2-40B4-BE49-F238E27FC236}">
                <a16:creationId xmlns:a16="http://schemas.microsoft.com/office/drawing/2014/main" id="{242F9ADB-D6B5-B247-8A67-E669ECD6ACB3}"/>
              </a:ext>
            </a:extLst>
          </p:cNvPr>
          <p:cNvSpPr txBox="1"/>
          <p:nvPr userDrawn="1"/>
        </p:nvSpPr>
        <p:spPr>
          <a:xfrm>
            <a:off x="1763688" y="3651871"/>
            <a:ext cx="1568548" cy="138499"/>
          </a:xfrm>
          <a:prstGeom prst="rect">
            <a:avLst/>
          </a:prstGeom>
          <a:noFill/>
        </p:spPr>
        <p:txBody>
          <a:bodyPr wrap="square" lIns="0" tIns="0" rIns="0" bIns="0" rtlCol="0">
            <a:spAutoFit/>
          </a:bodyPr>
          <a:lstStyle/>
          <a:p>
            <a:r>
              <a:rPr lang="en-US" sz="900" b="1" cap="all" dirty="0">
                <a:solidFill>
                  <a:schemeClr val="accent6"/>
                </a:solidFill>
                <a:latin typeface="Arial"/>
                <a:cs typeface="Arial"/>
              </a:rPr>
              <a:t>Health and fitness</a:t>
            </a:r>
          </a:p>
        </p:txBody>
      </p:sp>
      <p:grpSp>
        <p:nvGrpSpPr>
          <p:cNvPr id="59" name="Group 9">
            <a:extLst>
              <a:ext uri="{FF2B5EF4-FFF2-40B4-BE49-F238E27FC236}">
                <a16:creationId xmlns:a16="http://schemas.microsoft.com/office/drawing/2014/main" id="{7DBCED3E-13D7-FC40-816F-6FB929AFFFDB}"/>
              </a:ext>
            </a:extLst>
          </p:cNvPr>
          <p:cNvGrpSpPr>
            <a:grpSpLocks noChangeAspect="1"/>
          </p:cNvGrpSpPr>
          <p:nvPr userDrawn="1"/>
        </p:nvGrpSpPr>
        <p:grpSpPr bwMode="auto">
          <a:xfrm>
            <a:off x="1279525" y="3078169"/>
            <a:ext cx="119063" cy="252413"/>
            <a:chOff x="806" y="1939"/>
            <a:chExt cx="75" cy="159"/>
          </a:xfrm>
          <a:solidFill>
            <a:schemeClr val="accent6"/>
          </a:solidFill>
        </p:grpSpPr>
        <p:sp>
          <p:nvSpPr>
            <p:cNvPr id="60" name="Freeform 11">
              <a:extLst>
                <a:ext uri="{FF2B5EF4-FFF2-40B4-BE49-F238E27FC236}">
                  <a16:creationId xmlns:a16="http://schemas.microsoft.com/office/drawing/2014/main" id="{F53F097B-8C28-E046-87AF-4030EB7AA9A9}"/>
                </a:ext>
              </a:extLst>
            </p:cNvPr>
            <p:cNvSpPr>
              <a:spLocks noEditPoints="1"/>
            </p:cNvSpPr>
            <p:nvPr/>
          </p:nvSpPr>
          <p:spPr bwMode="auto">
            <a:xfrm>
              <a:off x="806" y="1939"/>
              <a:ext cx="75" cy="159"/>
            </a:xfrm>
            <a:custGeom>
              <a:avLst/>
              <a:gdLst>
                <a:gd name="T0" fmla="*/ 516 w 1642"/>
                <a:gd name="T1" fmla="*/ 361 h 3334"/>
                <a:gd name="T2" fmla="*/ 436 w 1642"/>
                <a:gd name="T3" fmla="*/ 500 h 3334"/>
                <a:gd name="T4" fmla="*/ 330 w 1642"/>
                <a:gd name="T5" fmla="*/ 620 h 3334"/>
                <a:gd name="T6" fmla="*/ 218 w 1642"/>
                <a:gd name="T7" fmla="*/ 734 h 3334"/>
                <a:gd name="T8" fmla="*/ 127 w 1642"/>
                <a:gd name="T9" fmla="*/ 856 h 3334"/>
                <a:gd name="T10" fmla="*/ 80 w 1642"/>
                <a:gd name="T11" fmla="*/ 1004 h 3334"/>
                <a:gd name="T12" fmla="*/ 89 w 1642"/>
                <a:gd name="T13" fmla="*/ 3063 h 3334"/>
                <a:gd name="T14" fmla="*/ 172 w 1642"/>
                <a:gd name="T15" fmla="*/ 3189 h 3334"/>
                <a:gd name="T16" fmla="*/ 311 w 1642"/>
                <a:gd name="T17" fmla="*/ 3254 h 3334"/>
                <a:gd name="T18" fmla="*/ 1369 w 1642"/>
                <a:gd name="T19" fmla="*/ 3245 h 3334"/>
                <a:gd name="T20" fmla="*/ 1496 w 1642"/>
                <a:gd name="T21" fmla="*/ 3163 h 3334"/>
                <a:gd name="T22" fmla="*/ 1561 w 1642"/>
                <a:gd name="T23" fmla="*/ 3025 h 3334"/>
                <a:gd name="T24" fmla="*/ 1554 w 1642"/>
                <a:gd name="T25" fmla="*/ 964 h 3334"/>
                <a:gd name="T26" fmla="*/ 1495 w 1642"/>
                <a:gd name="T27" fmla="*/ 823 h 3334"/>
                <a:gd name="T28" fmla="*/ 1396 w 1642"/>
                <a:gd name="T29" fmla="*/ 705 h 3334"/>
                <a:gd name="T30" fmla="*/ 1284 w 1642"/>
                <a:gd name="T31" fmla="*/ 591 h 3334"/>
                <a:gd name="T32" fmla="*/ 1182 w 1642"/>
                <a:gd name="T33" fmla="*/ 468 h 3334"/>
                <a:gd name="T34" fmla="*/ 1113 w 1642"/>
                <a:gd name="T35" fmla="*/ 320 h 3334"/>
                <a:gd name="T36" fmla="*/ 508 w 1642"/>
                <a:gd name="T37" fmla="*/ 78 h 3334"/>
                <a:gd name="T38" fmla="*/ 469 w 1642"/>
                <a:gd name="T39" fmla="*/ 117 h 3334"/>
                <a:gd name="T40" fmla="*/ 508 w 1642"/>
                <a:gd name="T41" fmla="*/ 155 h 3334"/>
                <a:gd name="T42" fmla="*/ 1169 w 1642"/>
                <a:gd name="T43" fmla="*/ 132 h 3334"/>
                <a:gd name="T44" fmla="*/ 1149 w 1642"/>
                <a:gd name="T45" fmla="*/ 81 h 3334"/>
                <a:gd name="T46" fmla="*/ 1133 w 1642"/>
                <a:gd name="T47" fmla="*/ 0 h 3334"/>
                <a:gd name="T48" fmla="*/ 1225 w 1642"/>
                <a:gd name="T49" fmla="*/ 44 h 3334"/>
                <a:gd name="T50" fmla="*/ 1248 w 1642"/>
                <a:gd name="T51" fmla="*/ 141 h 3334"/>
                <a:gd name="T52" fmla="*/ 1196 w 1642"/>
                <a:gd name="T53" fmla="*/ 214 h 3334"/>
                <a:gd name="T54" fmla="*/ 1203 w 1642"/>
                <a:gd name="T55" fmla="*/ 344 h 3334"/>
                <a:gd name="T56" fmla="*/ 1284 w 1642"/>
                <a:gd name="T57" fmla="*/ 476 h 3334"/>
                <a:gd name="T58" fmla="*/ 1395 w 1642"/>
                <a:gd name="T59" fmla="*/ 593 h 3334"/>
                <a:gd name="T60" fmla="*/ 1505 w 1642"/>
                <a:gd name="T61" fmla="*/ 707 h 3334"/>
                <a:gd name="T62" fmla="*/ 1593 w 1642"/>
                <a:gd name="T63" fmla="*/ 838 h 3334"/>
                <a:gd name="T64" fmla="*/ 1640 w 1642"/>
                <a:gd name="T65" fmla="*/ 1000 h 3334"/>
                <a:gd name="T66" fmla="*/ 1629 w 1642"/>
                <a:gd name="T67" fmla="*/ 3077 h 3334"/>
                <a:gd name="T68" fmla="*/ 1538 w 1642"/>
                <a:gd name="T69" fmla="*/ 3232 h 3334"/>
                <a:gd name="T70" fmla="*/ 1383 w 1642"/>
                <a:gd name="T71" fmla="*/ 3322 h 3334"/>
                <a:gd name="T72" fmla="*/ 304 w 1642"/>
                <a:gd name="T73" fmla="*/ 3331 h 3334"/>
                <a:gd name="T74" fmla="*/ 137 w 1642"/>
                <a:gd name="T75" fmla="*/ 3262 h 3334"/>
                <a:gd name="T76" fmla="*/ 28 w 1642"/>
                <a:gd name="T77" fmla="*/ 3121 h 3334"/>
                <a:gd name="T78" fmla="*/ 0 w 1642"/>
                <a:gd name="T79" fmla="*/ 1047 h 3334"/>
                <a:gd name="T80" fmla="*/ 32 w 1642"/>
                <a:gd name="T81" fmla="*/ 875 h 3334"/>
                <a:gd name="T82" fmla="*/ 112 w 1642"/>
                <a:gd name="T83" fmla="*/ 738 h 3334"/>
                <a:gd name="T84" fmla="*/ 218 w 1642"/>
                <a:gd name="T85" fmla="*/ 621 h 3334"/>
                <a:gd name="T86" fmla="*/ 331 w 1642"/>
                <a:gd name="T87" fmla="*/ 505 h 3334"/>
                <a:gd name="T88" fmla="*/ 422 w 1642"/>
                <a:gd name="T89" fmla="*/ 379 h 3334"/>
                <a:gd name="T90" fmla="*/ 467 w 1642"/>
                <a:gd name="T91" fmla="*/ 225 h 3334"/>
                <a:gd name="T92" fmla="*/ 400 w 1642"/>
                <a:gd name="T93" fmla="*/ 163 h 3334"/>
                <a:gd name="T94" fmla="*/ 402 w 1642"/>
                <a:gd name="T95" fmla="*/ 66 h 3334"/>
                <a:gd name="T96" fmla="*/ 482 w 1642"/>
                <a:gd name="T97" fmla="*/ 4 h 3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42" h="3334">
                  <a:moveTo>
                    <a:pt x="544" y="233"/>
                  </a:moveTo>
                  <a:lnTo>
                    <a:pt x="539" y="278"/>
                  </a:lnTo>
                  <a:lnTo>
                    <a:pt x="529" y="320"/>
                  </a:lnTo>
                  <a:lnTo>
                    <a:pt x="516" y="361"/>
                  </a:lnTo>
                  <a:lnTo>
                    <a:pt x="500" y="399"/>
                  </a:lnTo>
                  <a:lnTo>
                    <a:pt x="480" y="434"/>
                  </a:lnTo>
                  <a:lnTo>
                    <a:pt x="460" y="468"/>
                  </a:lnTo>
                  <a:lnTo>
                    <a:pt x="436" y="500"/>
                  </a:lnTo>
                  <a:lnTo>
                    <a:pt x="412" y="532"/>
                  </a:lnTo>
                  <a:lnTo>
                    <a:pt x="385" y="563"/>
                  </a:lnTo>
                  <a:lnTo>
                    <a:pt x="357" y="591"/>
                  </a:lnTo>
                  <a:lnTo>
                    <a:pt x="330" y="620"/>
                  </a:lnTo>
                  <a:lnTo>
                    <a:pt x="301" y="648"/>
                  </a:lnTo>
                  <a:lnTo>
                    <a:pt x="273" y="677"/>
                  </a:lnTo>
                  <a:lnTo>
                    <a:pt x="244" y="705"/>
                  </a:lnTo>
                  <a:lnTo>
                    <a:pt x="218" y="734"/>
                  </a:lnTo>
                  <a:lnTo>
                    <a:pt x="192" y="763"/>
                  </a:lnTo>
                  <a:lnTo>
                    <a:pt x="168" y="793"/>
                  </a:lnTo>
                  <a:lnTo>
                    <a:pt x="147" y="823"/>
                  </a:lnTo>
                  <a:lnTo>
                    <a:pt x="127" y="856"/>
                  </a:lnTo>
                  <a:lnTo>
                    <a:pt x="111" y="890"/>
                  </a:lnTo>
                  <a:lnTo>
                    <a:pt x="97" y="926"/>
                  </a:lnTo>
                  <a:lnTo>
                    <a:pt x="86" y="964"/>
                  </a:lnTo>
                  <a:lnTo>
                    <a:pt x="80" y="1004"/>
                  </a:lnTo>
                  <a:lnTo>
                    <a:pt x="78" y="1047"/>
                  </a:lnTo>
                  <a:lnTo>
                    <a:pt x="78" y="2985"/>
                  </a:lnTo>
                  <a:lnTo>
                    <a:pt x="81" y="3025"/>
                  </a:lnTo>
                  <a:lnTo>
                    <a:pt x="89" y="3063"/>
                  </a:lnTo>
                  <a:lnTo>
                    <a:pt x="104" y="3100"/>
                  </a:lnTo>
                  <a:lnTo>
                    <a:pt x="122" y="3132"/>
                  </a:lnTo>
                  <a:lnTo>
                    <a:pt x="146" y="3163"/>
                  </a:lnTo>
                  <a:lnTo>
                    <a:pt x="172" y="3189"/>
                  </a:lnTo>
                  <a:lnTo>
                    <a:pt x="203" y="3213"/>
                  </a:lnTo>
                  <a:lnTo>
                    <a:pt x="236" y="3231"/>
                  </a:lnTo>
                  <a:lnTo>
                    <a:pt x="273" y="3245"/>
                  </a:lnTo>
                  <a:lnTo>
                    <a:pt x="311" y="3254"/>
                  </a:lnTo>
                  <a:lnTo>
                    <a:pt x="352" y="3257"/>
                  </a:lnTo>
                  <a:lnTo>
                    <a:pt x="1289" y="3257"/>
                  </a:lnTo>
                  <a:lnTo>
                    <a:pt x="1331" y="3254"/>
                  </a:lnTo>
                  <a:lnTo>
                    <a:pt x="1369" y="3245"/>
                  </a:lnTo>
                  <a:lnTo>
                    <a:pt x="1406" y="3231"/>
                  </a:lnTo>
                  <a:lnTo>
                    <a:pt x="1438" y="3213"/>
                  </a:lnTo>
                  <a:lnTo>
                    <a:pt x="1469" y="3189"/>
                  </a:lnTo>
                  <a:lnTo>
                    <a:pt x="1496" y="3163"/>
                  </a:lnTo>
                  <a:lnTo>
                    <a:pt x="1519" y="3132"/>
                  </a:lnTo>
                  <a:lnTo>
                    <a:pt x="1538" y="3100"/>
                  </a:lnTo>
                  <a:lnTo>
                    <a:pt x="1551" y="3063"/>
                  </a:lnTo>
                  <a:lnTo>
                    <a:pt x="1561" y="3025"/>
                  </a:lnTo>
                  <a:lnTo>
                    <a:pt x="1564" y="2985"/>
                  </a:lnTo>
                  <a:lnTo>
                    <a:pt x="1564" y="1047"/>
                  </a:lnTo>
                  <a:lnTo>
                    <a:pt x="1562" y="1004"/>
                  </a:lnTo>
                  <a:lnTo>
                    <a:pt x="1554" y="964"/>
                  </a:lnTo>
                  <a:lnTo>
                    <a:pt x="1545" y="926"/>
                  </a:lnTo>
                  <a:lnTo>
                    <a:pt x="1531" y="890"/>
                  </a:lnTo>
                  <a:lnTo>
                    <a:pt x="1514" y="856"/>
                  </a:lnTo>
                  <a:lnTo>
                    <a:pt x="1495" y="823"/>
                  </a:lnTo>
                  <a:lnTo>
                    <a:pt x="1473" y="793"/>
                  </a:lnTo>
                  <a:lnTo>
                    <a:pt x="1449" y="763"/>
                  </a:lnTo>
                  <a:lnTo>
                    <a:pt x="1424" y="734"/>
                  </a:lnTo>
                  <a:lnTo>
                    <a:pt x="1396" y="705"/>
                  </a:lnTo>
                  <a:lnTo>
                    <a:pt x="1369" y="677"/>
                  </a:lnTo>
                  <a:lnTo>
                    <a:pt x="1340" y="648"/>
                  </a:lnTo>
                  <a:lnTo>
                    <a:pt x="1312" y="620"/>
                  </a:lnTo>
                  <a:lnTo>
                    <a:pt x="1284" y="591"/>
                  </a:lnTo>
                  <a:lnTo>
                    <a:pt x="1257" y="563"/>
                  </a:lnTo>
                  <a:lnTo>
                    <a:pt x="1230" y="532"/>
                  </a:lnTo>
                  <a:lnTo>
                    <a:pt x="1205" y="500"/>
                  </a:lnTo>
                  <a:lnTo>
                    <a:pt x="1182" y="468"/>
                  </a:lnTo>
                  <a:lnTo>
                    <a:pt x="1160" y="434"/>
                  </a:lnTo>
                  <a:lnTo>
                    <a:pt x="1142" y="399"/>
                  </a:lnTo>
                  <a:lnTo>
                    <a:pt x="1125" y="361"/>
                  </a:lnTo>
                  <a:lnTo>
                    <a:pt x="1113" y="320"/>
                  </a:lnTo>
                  <a:lnTo>
                    <a:pt x="1103" y="278"/>
                  </a:lnTo>
                  <a:lnTo>
                    <a:pt x="1098" y="233"/>
                  </a:lnTo>
                  <a:lnTo>
                    <a:pt x="544" y="233"/>
                  </a:lnTo>
                  <a:close/>
                  <a:moveTo>
                    <a:pt x="508" y="78"/>
                  </a:moveTo>
                  <a:lnTo>
                    <a:pt x="493" y="81"/>
                  </a:lnTo>
                  <a:lnTo>
                    <a:pt x="480" y="89"/>
                  </a:lnTo>
                  <a:lnTo>
                    <a:pt x="472" y="101"/>
                  </a:lnTo>
                  <a:lnTo>
                    <a:pt x="469" y="117"/>
                  </a:lnTo>
                  <a:lnTo>
                    <a:pt x="472" y="132"/>
                  </a:lnTo>
                  <a:lnTo>
                    <a:pt x="480" y="144"/>
                  </a:lnTo>
                  <a:lnTo>
                    <a:pt x="493" y="152"/>
                  </a:lnTo>
                  <a:lnTo>
                    <a:pt x="508" y="155"/>
                  </a:lnTo>
                  <a:lnTo>
                    <a:pt x="1133" y="155"/>
                  </a:lnTo>
                  <a:lnTo>
                    <a:pt x="1149" y="152"/>
                  </a:lnTo>
                  <a:lnTo>
                    <a:pt x="1161" y="144"/>
                  </a:lnTo>
                  <a:lnTo>
                    <a:pt x="1169" y="132"/>
                  </a:lnTo>
                  <a:lnTo>
                    <a:pt x="1172" y="117"/>
                  </a:lnTo>
                  <a:lnTo>
                    <a:pt x="1169" y="101"/>
                  </a:lnTo>
                  <a:lnTo>
                    <a:pt x="1161" y="89"/>
                  </a:lnTo>
                  <a:lnTo>
                    <a:pt x="1149" y="81"/>
                  </a:lnTo>
                  <a:lnTo>
                    <a:pt x="1133" y="78"/>
                  </a:lnTo>
                  <a:lnTo>
                    <a:pt x="508" y="78"/>
                  </a:lnTo>
                  <a:close/>
                  <a:moveTo>
                    <a:pt x="508" y="0"/>
                  </a:moveTo>
                  <a:lnTo>
                    <a:pt x="1133" y="0"/>
                  </a:lnTo>
                  <a:lnTo>
                    <a:pt x="1160" y="4"/>
                  </a:lnTo>
                  <a:lnTo>
                    <a:pt x="1185" y="13"/>
                  </a:lnTo>
                  <a:lnTo>
                    <a:pt x="1206" y="26"/>
                  </a:lnTo>
                  <a:lnTo>
                    <a:pt x="1225" y="44"/>
                  </a:lnTo>
                  <a:lnTo>
                    <a:pt x="1239" y="66"/>
                  </a:lnTo>
                  <a:lnTo>
                    <a:pt x="1247" y="90"/>
                  </a:lnTo>
                  <a:lnTo>
                    <a:pt x="1250" y="117"/>
                  </a:lnTo>
                  <a:lnTo>
                    <a:pt x="1248" y="141"/>
                  </a:lnTo>
                  <a:lnTo>
                    <a:pt x="1241" y="163"/>
                  </a:lnTo>
                  <a:lnTo>
                    <a:pt x="1229" y="184"/>
                  </a:lnTo>
                  <a:lnTo>
                    <a:pt x="1215" y="201"/>
                  </a:lnTo>
                  <a:lnTo>
                    <a:pt x="1196" y="214"/>
                  </a:lnTo>
                  <a:lnTo>
                    <a:pt x="1175" y="225"/>
                  </a:lnTo>
                  <a:lnTo>
                    <a:pt x="1181" y="267"/>
                  </a:lnTo>
                  <a:lnTo>
                    <a:pt x="1190" y="307"/>
                  </a:lnTo>
                  <a:lnTo>
                    <a:pt x="1203" y="344"/>
                  </a:lnTo>
                  <a:lnTo>
                    <a:pt x="1220" y="379"/>
                  </a:lnTo>
                  <a:lnTo>
                    <a:pt x="1238" y="413"/>
                  </a:lnTo>
                  <a:lnTo>
                    <a:pt x="1261" y="444"/>
                  </a:lnTo>
                  <a:lnTo>
                    <a:pt x="1284" y="476"/>
                  </a:lnTo>
                  <a:lnTo>
                    <a:pt x="1311" y="505"/>
                  </a:lnTo>
                  <a:lnTo>
                    <a:pt x="1338" y="535"/>
                  </a:lnTo>
                  <a:lnTo>
                    <a:pt x="1366" y="565"/>
                  </a:lnTo>
                  <a:lnTo>
                    <a:pt x="1395" y="593"/>
                  </a:lnTo>
                  <a:lnTo>
                    <a:pt x="1424" y="621"/>
                  </a:lnTo>
                  <a:lnTo>
                    <a:pt x="1452" y="649"/>
                  </a:lnTo>
                  <a:lnTo>
                    <a:pt x="1478" y="678"/>
                  </a:lnTo>
                  <a:lnTo>
                    <a:pt x="1505" y="707"/>
                  </a:lnTo>
                  <a:lnTo>
                    <a:pt x="1530" y="738"/>
                  </a:lnTo>
                  <a:lnTo>
                    <a:pt x="1553" y="770"/>
                  </a:lnTo>
                  <a:lnTo>
                    <a:pt x="1574" y="803"/>
                  </a:lnTo>
                  <a:lnTo>
                    <a:pt x="1593" y="838"/>
                  </a:lnTo>
                  <a:lnTo>
                    <a:pt x="1610" y="875"/>
                  </a:lnTo>
                  <a:lnTo>
                    <a:pt x="1623" y="915"/>
                  </a:lnTo>
                  <a:lnTo>
                    <a:pt x="1633" y="956"/>
                  </a:lnTo>
                  <a:lnTo>
                    <a:pt x="1640" y="1000"/>
                  </a:lnTo>
                  <a:lnTo>
                    <a:pt x="1642" y="1047"/>
                  </a:lnTo>
                  <a:lnTo>
                    <a:pt x="1642" y="2985"/>
                  </a:lnTo>
                  <a:lnTo>
                    <a:pt x="1639" y="3033"/>
                  </a:lnTo>
                  <a:lnTo>
                    <a:pt x="1629" y="3077"/>
                  </a:lnTo>
                  <a:lnTo>
                    <a:pt x="1614" y="3121"/>
                  </a:lnTo>
                  <a:lnTo>
                    <a:pt x="1593" y="3161"/>
                  </a:lnTo>
                  <a:lnTo>
                    <a:pt x="1568" y="3199"/>
                  </a:lnTo>
                  <a:lnTo>
                    <a:pt x="1538" y="3232"/>
                  </a:lnTo>
                  <a:lnTo>
                    <a:pt x="1505" y="3262"/>
                  </a:lnTo>
                  <a:lnTo>
                    <a:pt x="1467" y="3286"/>
                  </a:lnTo>
                  <a:lnTo>
                    <a:pt x="1427" y="3307"/>
                  </a:lnTo>
                  <a:lnTo>
                    <a:pt x="1383" y="3322"/>
                  </a:lnTo>
                  <a:lnTo>
                    <a:pt x="1338" y="3331"/>
                  </a:lnTo>
                  <a:lnTo>
                    <a:pt x="1289" y="3334"/>
                  </a:lnTo>
                  <a:lnTo>
                    <a:pt x="352" y="3334"/>
                  </a:lnTo>
                  <a:lnTo>
                    <a:pt x="304" y="3331"/>
                  </a:lnTo>
                  <a:lnTo>
                    <a:pt x="259" y="3322"/>
                  </a:lnTo>
                  <a:lnTo>
                    <a:pt x="215" y="3307"/>
                  </a:lnTo>
                  <a:lnTo>
                    <a:pt x="175" y="3286"/>
                  </a:lnTo>
                  <a:lnTo>
                    <a:pt x="137" y="3262"/>
                  </a:lnTo>
                  <a:lnTo>
                    <a:pt x="103" y="3232"/>
                  </a:lnTo>
                  <a:lnTo>
                    <a:pt x="73" y="3199"/>
                  </a:lnTo>
                  <a:lnTo>
                    <a:pt x="48" y="3161"/>
                  </a:lnTo>
                  <a:lnTo>
                    <a:pt x="28" y="3121"/>
                  </a:lnTo>
                  <a:lnTo>
                    <a:pt x="12" y="3077"/>
                  </a:lnTo>
                  <a:lnTo>
                    <a:pt x="3" y="3033"/>
                  </a:lnTo>
                  <a:lnTo>
                    <a:pt x="0" y="2985"/>
                  </a:lnTo>
                  <a:lnTo>
                    <a:pt x="0" y="1047"/>
                  </a:lnTo>
                  <a:lnTo>
                    <a:pt x="2" y="1000"/>
                  </a:lnTo>
                  <a:lnTo>
                    <a:pt x="8" y="956"/>
                  </a:lnTo>
                  <a:lnTo>
                    <a:pt x="18" y="915"/>
                  </a:lnTo>
                  <a:lnTo>
                    <a:pt x="32" y="875"/>
                  </a:lnTo>
                  <a:lnTo>
                    <a:pt x="48" y="838"/>
                  </a:lnTo>
                  <a:lnTo>
                    <a:pt x="67" y="803"/>
                  </a:lnTo>
                  <a:lnTo>
                    <a:pt x="88" y="770"/>
                  </a:lnTo>
                  <a:lnTo>
                    <a:pt x="112" y="738"/>
                  </a:lnTo>
                  <a:lnTo>
                    <a:pt x="137" y="707"/>
                  </a:lnTo>
                  <a:lnTo>
                    <a:pt x="163" y="678"/>
                  </a:lnTo>
                  <a:lnTo>
                    <a:pt x="190" y="649"/>
                  </a:lnTo>
                  <a:lnTo>
                    <a:pt x="218" y="621"/>
                  </a:lnTo>
                  <a:lnTo>
                    <a:pt x="246" y="593"/>
                  </a:lnTo>
                  <a:lnTo>
                    <a:pt x="275" y="565"/>
                  </a:lnTo>
                  <a:lnTo>
                    <a:pt x="304" y="535"/>
                  </a:lnTo>
                  <a:lnTo>
                    <a:pt x="331" y="505"/>
                  </a:lnTo>
                  <a:lnTo>
                    <a:pt x="357" y="476"/>
                  </a:lnTo>
                  <a:lnTo>
                    <a:pt x="381" y="444"/>
                  </a:lnTo>
                  <a:lnTo>
                    <a:pt x="402" y="413"/>
                  </a:lnTo>
                  <a:lnTo>
                    <a:pt x="422" y="379"/>
                  </a:lnTo>
                  <a:lnTo>
                    <a:pt x="438" y="344"/>
                  </a:lnTo>
                  <a:lnTo>
                    <a:pt x="452" y="307"/>
                  </a:lnTo>
                  <a:lnTo>
                    <a:pt x="461" y="267"/>
                  </a:lnTo>
                  <a:lnTo>
                    <a:pt x="467" y="225"/>
                  </a:lnTo>
                  <a:lnTo>
                    <a:pt x="446" y="214"/>
                  </a:lnTo>
                  <a:lnTo>
                    <a:pt x="427" y="201"/>
                  </a:lnTo>
                  <a:lnTo>
                    <a:pt x="412" y="184"/>
                  </a:lnTo>
                  <a:lnTo>
                    <a:pt x="400" y="163"/>
                  </a:lnTo>
                  <a:lnTo>
                    <a:pt x="393" y="141"/>
                  </a:lnTo>
                  <a:lnTo>
                    <a:pt x="391" y="117"/>
                  </a:lnTo>
                  <a:lnTo>
                    <a:pt x="394" y="90"/>
                  </a:lnTo>
                  <a:lnTo>
                    <a:pt x="402" y="66"/>
                  </a:lnTo>
                  <a:lnTo>
                    <a:pt x="417" y="44"/>
                  </a:lnTo>
                  <a:lnTo>
                    <a:pt x="435" y="26"/>
                  </a:lnTo>
                  <a:lnTo>
                    <a:pt x="457" y="13"/>
                  </a:lnTo>
                  <a:lnTo>
                    <a:pt x="482" y="4"/>
                  </a:lnTo>
                  <a:lnTo>
                    <a:pt x="50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61" name="Freeform 12">
              <a:extLst>
                <a:ext uri="{FF2B5EF4-FFF2-40B4-BE49-F238E27FC236}">
                  <a16:creationId xmlns:a16="http://schemas.microsoft.com/office/drawing/2014/main" id="{F493BD19-5280-324C-9308-159BBA4A5A9C}"/>
                </a:ext>
              </a:extLst>
            </p:cNvPr>
            <p:cNvSpPr>
              <a:spLocks/>
            </p:cNvSpPr>
            <p:nvPr/>
          </p:nvSpPr>
          <p:spPr bwMode="auto">
            <a:xfrm>
              <a:off x="815" y="2001"/>
              <a:ext cx="57" cy="87"/>
            </a:xfrm>
            <a:custGeom>
              <a:avLst/>
              <a:gdLst>
                <a:gd name="T0" fmla="*/ 41 w 1264"/>
                <a:gd name="T1" fmla="*/ 0 h 1817"/>
                <a:gd name="T2" fmla="*/ 86 w 1264"/>
                <a:gd name="T3" fmla="*/ 2 h 1817"/>
                <a:gd name="T4" fmla="*/ 133 w 1264"/>
                <a:gd name="T5" fmla="*/ 8 h 1817"/>
                <a:gd name="T6" fmla="*/ 183 w 1264"/>
                <a:gd name="T7" fmla="*/ 17 h 1817"/>
                <a:gd name="T8" fmla="*/ 234 w 1264"/>
                <a:gd name="T9" fmla="*/ 28 h 1817"/>
                <a:gd name="T10" fmla="*/ 288 w 1264"/>
                <a:gd name="T11" fmla="*/ 42 h 1817"/>
                <a:gd name="T12" fmla="*/ 343 w 1264"/>
                <a:gd name="T13" fmla="*/ 57 h 1817"/>
                <a:gd name="T14" fmla="*/ 399 w 1264"/>
                <a:gd name="T15" fmla="*/ 73 h 1817"/>
                <a:gd name="T16" fmla="*/ 457 w 1264"/>
                <a:gd name="T17" fmla="*/ 89 h 1817"/>
                <a:gd name="T18" fmla="*/ 515 w 1264"/>
                <a:gd name="T19" fmla="*/ 107 h 1817"/>
                <a:gd name="T20" fmla="*/ 575 w 1264"/>
                <a:gd name="T21" fmla="*/ 124 h 1817"/>
                <a:gd name="T22" fmla="*/ 635 w 1264"/>
                <a:gd name="T23" fmla="*/ 141 h 1817"/>
                <a:gd name="T24" fmla="*/ 695 w 1264"/>
                <a:gd name="T25" fmla="*/ 158 h 1817"/>
                <a:gd name="T26" fmla="*/ 756 w 1264"/>
                <a:gd name="T27" fmla="*/ 173 h 1817"/>
                <a:gd name="T28" fmla="*/ 816 w 1264"/>
                <a:gd name="T29" fmla="*/ 186 h 1817"/>
                <a:gd name="T30" fmla="*/ 876 w 1264"/>
                <a:gd name="T31" fmla="*/ 197 h 1817"/>
                <a:gd name="T32" fmla="*/ 934 w 1264"/>
                <a:gd name="T33" fmla="*/ 205 h 1817"/>
                <a:gd name="T34" fmla="*/ 993 w 1264"/>
                <a:gd name="T35" fmla="*/ 212 h 1817"/>
                <a:gd name="T36" fmla="*/ 1050 w 1264"/>
                <a:gd name="T37" fmla="*/ 215 h 1817"/>
                <a:gd name="T38" fmla="*/ 1106 w 1264"/>
                <a:gd name="T39" fmla="*/ 214 h 1817"/>
                <a:gd name="T40" fmla="*/ 1160 w 1264"/>
                <a:gd name="T41" fmla="*/ 209 h 1817"/>
                <a:gd name="T42" fmla="*/ 1213 w 1264"/>
                <a:gd name="T43" fmla="*/ 198 h 1817"/>
                <a:gd name="T44" fmla="*/ 1264 w 1264"/>
                <a:gd name="T45" fmla="*/ 184 h 1817"/>
                <a:gd name="T46" fmla="*/ 1264 w 1264"/>
                <a:gd name="T47" fmla="*/ 1655 h 1817"/>
                <a:gd name="T48" fmla="*/ 1262 w 1264"/>
                <a:gd name="T49" fmla="*/ 1684 h 1817"/>
                <a:gd name="T50" fmla="*/ 1253 w 1264"/>
                <a:gd name="T51" fmla="*/ 1711 h 1817"/>
                <a:gd name="T52" fmla="*/ 1242 w 1264"/>
                <a:gd name="T53" fmla="*/ 1737 h 1817"/>
                <a:gd name="T54" fmla="*/ 1226 w 1264"/>
                <a:gd name="T55" fmla="*/ 1759 h 1817"/>
                <a:gd name="T56" fmla="*/ 1206 w 1264"/>
                <a:gd name="T57" fmla="*/ 1779 h 1817"/>
                <a:gd name="T58" fmla="*/ 1184 w 1264"/>
                <a:gd name="T59" fmla="*/ 1795 h 1817"/>
                <a:gd name="T60" fmla="*/ 1158 w 1264"/>
                <a:gd name="T61" fmla="*/ 1807 h 1817"/>
                <a:gd name="T62" fmla="*/ 1130 w 1264"/>
                <a:gd name="T63" fmla="*/ 1814 h 1817"/>
                <a:gd name="T64" fmla="*/ 1100 w 1264"/>
                <a:gd name="T65" fmla="*/ 1817 h 1817"/>
                <a:gd name="T66" fmla="*/ 163 w 1264"/>
                <a:gd name="T67" fmla="*/ 1817 h 1817"/>
                <a:gd name="T68" fmla="*/ 133 w 1264"/>
                <a:gd name="T69" fmla="*/ 1814 h 1817"/>
                <a:gd name="T70" fmla="*/ 106 w 1264"/>
                <a:gd name="T71" fmla="*/ 1807 h 1817"/>
                <a:gd name="T72" fmla="*/ 80 w 1264"/>
                <a:gd name="T73" fmla="*/ 1795 h 1817"/>
                <a:gd name="T74" fmla="*/ 57 w 1264"/>
                <a:gd name="T75" fmla="*/ 1779 h 1817"/>
                <a:gd name="T76" fmla="*/ 38 w 1264"/>
                <a:gd name="T77" fmla="*/ 1759 h 1817"/>
                <a:gd name="T78" fmla="*/ 21 w 1264"/>
                <a:gd name="T79" fmla="*/ 1737 h 1817"/>
                <a:gd name="T80" fmla="*/ 10 w 1264"/>
                <a:gd name="T81" fmla="*/ 1711 h 1817"/>
                <a:gd name="T82" fmla="*/ 2 w 1264"/>
                <a:gd name="T83" fmla="*/ 1684 h 1817"/>
                <a:gd name="T84" fmla="*/ 0 w 1264"/>
                <a:gd name="T85" fmla="*/ 1655 h 1817"/>
                <a:gd name="T86" fmla="*/ 0 w 1264"/>
                <a:gd name="T87" fmla="*/ 1 h 1817"/>
                <a:gd name="T88" fmla="*/ 41 w 1264"/>
                <a:gd name="T89" fmla="*/ 0 h 1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64" h="1817">
                  <a:moveTo>
                    <a:pt x="41" y="0"/>
                  </a:moveTo>
                  <a:lnTo>
                    <a:pt x="86" y="2"/>
                  </a:lnTo>
                  <a:lnTo>
                    <a:pt x="133" y="8"/>
                  </a:lnTo>
                  <a:lnTo>
                    <a:pt x="183" y="17"/>
                  </a:lnTo>
                  <a:lnTo>
                    <a:pt x="234" y="28"/>
                  </a:lnTo>
                  <a:lnTo>
                    <a:pt x="288" y="42"/>
                  </a:lnTo>
                  <a:lnTo>
                    <a:pt x="343" y="57"/>
                  </a:lnTo>
                  <a:lnTo>
                    <a:pt x="399" y="73"/>
                  </a:lnTo>
                  <a:lnTo>
                    <a:pt x="457" y="89"/>
                  </a:lnTo>
                  <a:lnTo>
                    <a:pt x="515" y="107"/>
                  </a:lnTo>
                  <a:lnTo>
                    <a:pt x="575" y="124"/>
                  </a:lnTo>
                  <a:lnTo>
                    <a:pt x="635" y="141"/>
                  </a:lnTo>
                  <a:lnTo>
                    <a:pt x="695" y="158"/>
                  </a:lnTo>
                  <a:lnTo>
                    <a:pt x="756" y="173"/>
                  </a:lnTo>
                  <a:lnTo>
                    <a:pt x="816" y="186"/>
                  </a:lnTo>
                  <a:lnTo>
                    <a:pt x="876" y="197"/>
                  </a:lnTo>
                  <a:lnTo>
                    <a:pt x="934" y="205"/>
                  </a:lnTo>
                  <a:lnTo>
                    <a:pt x="993" y="212"/>
                  </a:lnTo>
                  <a:lnTo>
                    <a:pt x="1050" y="215"/>
                  </a:lnTo>
                  <a:lnTo>
                    <a:pt x="1106" y="214"/>
                  </a:lnTo>
                  <a:lnTo>
                    <a:pt x="1160" y="209"/>
                  </a:lnTo>
                  <a:lnTo>
                    <a:pt x="1213" y="198"/>
                  </a:lnTo>
                  <a:lnTo>
                    <a:pt x="1264" y="184"/>
                  </a:lnTo>
                  <a:lnTo>
                    <a:pt x="1264" y="1655"/>
                  </a:lnTo>
                  <a:lnTo>
                    <a:pt x="1262" y="1684"/>
                  </a:lnTo>
                  <a:lnTo>
                    <a:pt x="1253" y="1711"/>
                  </a:lnTo>
                  <a:lnTo>
                    <a:pt x="1242" y="1737"/>
                  </a:lnTo>
                  <a:lnTo>
                    <a:pt x="1226" y="1759"/>
                  </a:lnTo>
                  <a:lnTo>
                    <a:pt x="1206" y="1779"/>
                  </a:lnTo>
                  <a:lnTo>
                    <a:pt x="1184" y="1795"/>
                  </a:lnTo>
                  <a:lnTo>
                    <a:pt x="1158" y="1807"/>
                  </a:lnTo>
                  <a:lnTo>
                    <a:pt x="1130" y="1814"/>
                  </a:lnTo>
                  <a:lnTo>
                    <a:pt x="1100" y="1817"/>
                  </a:lnTo>
                  <a:lnTo>
                    <a:pt x="163" y="1817"/>
                  </a:lnTo>
                  <a:lnTo>
                    <a:pt x="133" y="1814"/>
                  </a:lnTo>
                  <a:lnTo>
                    <a:pt x="106" y="1807"/>
                  </a:lnTo>
                  <a:lnTo>
                    <a:pt x="80" y="1795"/>
                  </a:lnTo>
                  <a:lnTo>
                    <a:pt x="57" y="1779"/>
                  </a:lnTo>
                  <a:lnTo>
                    <a:pt x="38" y="1759"/>
                  </a:lnTo>
                  <a:lnTo>
                    <a:pt x="21" y="1737"/>
                  </a:lnTo>
                  <a:lnTo>
                    <a:pt x="10" y="1711"/>
                  </a:lnTo>
                  <a:lnTo>
                    <a:pt x="2" y="1684"/>
                  </a:lnTo>
                  <a:lnTo>
                    <a:pt x="0" y="1655"/>
                  </a:lnTo>
                  <a:lnTo>
                    <a:pt x="0" y="1"/>
                  </a:lnTo>
                  <a:lnTo>
                    <a:pt x="4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62" name="Group 15">
            <a:extLst>
              <a:ext uri="{FF2B5EF4-FFF2-40B4-BE49-F238E27FC236}">
                <a16:creationId xmlns:a16="http://schemas.microsoft.com/office/drawing/2014/main" id="{D207831E-B18B-C34B-996E-3C254C14177D}"/>
              </a:ext>
            </a:extLst>
          </p:cNvPr>
          <p:cNvGrpSpPr>
            <a:grpSpLocks noChangeAspect="1"/>
          </p:cNvGrpSpPr>
          <p:nvPr userDrawn="1"/>
        </p:nvGrpSpPr>
        <p:grpSpPr bwMode="auto">
          <a:xfrm>
            <a:off x="683194" y="3076727"/>
            <a:ext cx="303213" cy="255588"/>
            <a:chOff x="2784" y="1540"/>
            <a:chExt cx="191" cy="161"/>
          </a:xfrm>
          <a:solidFill>
            <a:schemeClr val="accent6"/>
          </a:solidFill>
        </p:grpSpPr>
        <p:sp>
          <p:nvSpPr>
            <p:cNvPr id="63" name="Freeform 17">
              <a:extLst>
                <a:ext uri="{FF2B5EF4-FFF2-40B4-BE49-F238E27FC236}">
                  <a16:creationId xmlns:a16="http://schemas.microsoft.com/office/drawing/2014/main" id="{4853202B-DD8D-AF4A-A0A9-3E0325CFC689}"/>
                </a:ext>
              </a:extLst>
            </p:cNvPr>
            <p:cNvSpPr>
              <a:spLocks/>
            </p:cNvSpPr>
            <p:nvPr/>
          </p:nvSpPr>
          <p:spPr bwMode="auto">
            <a:xfrm>
              <a:off x="2891" y="1566"/>
              <a:ext cx="84" cy="135"/>
            </a:xfrm>
            <a:custGeom>
              <a:avLst/>
              <a:gdLst>
                <a:gd name="T0" fmla="*/ 1171 w 1509"/>
                <a:gd name="T1" fmla="*/ 70 h 2301"/>
                <a:gd name="T2" fmla="*/ 1247 w 1509"/>
                <a:gd name="T3" fmla="*/ 215 h 2301"/>
                <a:gd name="T4" fmla="*/ 1307 w 1509"/>
                <a:gd name="T5" fmla="*/ 366 h 2301"/>
                <a:gd name="T6" fmla="*/ 1351 w 1509"/>
                <a:gd name="T7" fmla="*/ 515 h 2301"/>
                <a:gd name="T8" fmla="*/ 1368 w 1509"/>
                <a:gd name="T9" fmla="*/ 619 h 2301"/>
                <a:gd name="T10" fmla="*/ 1380 w 1509"/>
                <a:gd name="T11" fmla="*/ 722 h 2301"/>
                <a:gd name="T12" fmla="*/ 1406 w 1509"/>
                <a:gd name="T13" fmla="*/ 856 h 2301"/>
                <a:gd name="T14" fmla="*/ 1440 w 1509"/>
                <a:gd name="T15" fmla="*/ 1021 h 2301"/>
                <a:gd name="T16" fmla="*/ 1468 w 1509"/>
                <a:gd name="T17" fmla="*/ 1267 h 2301"/>
                <a:gd name="T18" fmla="*/ 1494 w 1509"/>
                <a:gd name="T19" fmla="*/ 1594 h 2301"/>
                <a:gd name="T20" fmla="*/ 1504 w 1509"/>
                <a:gd name="T21" fmla="*/ 1900 h 2301"/>
                <a:gd name="T22" fmla="*/ 1509 w 1509"/>
                <a:gd name="T23" fmla="*/ 2125 h 2301"/>
                <a:gd name="T24" fmla="*/ 1507 w 1509"/>
                <a:gd name="T25" fmla="*/ 2207 h 2301"/>
                <a:gd name="T26" fmla="*/ 1500 w 1509"/>
                <a:gd name="T27" fmla="*/ 2291 h 2301"/>
                <a:gd name="T28" fmla="*/ 1460 w 1509"/>
                <a:gd name="T29" fmla="*/ 2299 h 2301"/>
                <a:gd name="T30" fmla="*/ 1386 w 1509"/>
                <a:gd name="T31" fmla="*/ 2286 h 2301"/>
                <a:gd name="T32" fmla="*/ 1319 w 1509"/>
                <a:gd name="T33" fmla="*/ 2273 h 2301"/>
                <a:gd name="T34" fmla="*/ 1255 w 1509"/>
                <a:gd name="T35" fmla="*/ 2273 h 2301"/>
                <a:gd name="T36" fmla="*/ 1193 w 1509"/>
                <a:gd name="T37" fmla="*/ 2275 h 2301"/>
                <a:gd name="T38" fmla="*/ 850 w 1509"/>
                <a:gd name="T39" fmla="*/ 2278 h 2301"/>
                <a:gd name="T40" fmla="*/ 531 w 1509"/>
                <a:gd name="T41" fmla="*/ 2290 h 2301"/>
                <a:gd name="T42" fmla="*/ 212 w 1509"/>
                <a:gd name="T43" fmla="*/ 2299 h 2301"/>
                <a:gd name="T44" fmla="*/ 70 w 1509"/>
                <a:gd name="T45" fmla="*/ 2292 h 2301"/>
                <a:gd name="T46" fmla="*/ 8 w 1509"/>
                <a:gd name="T47" fmla="*/ 2234 h 2301"/>
                <a:gd name="T48" fmla="*/ 41 w 1509"/>
                <a:gd name="T49" fmla="*/ 2134 h 2301"/>
                <a:gd name="T50" fmla="*/ 87 w 1509"/>
                <a:gd name="T51" fmla="*/ 2039 h 2301"/>
                <a:gd name="T52" fmla="*/ 141 w 1509"/>
                <a:gd name="T53" fmla="*/ 1949 h 2301"/>
                <a:gd name="T54" fmla="*/ 224 w 1509"/>
                <a:gd name="T55" fmla="*/ 1811 h 2301"/>
                <a:gd name="T56" fmla="*/ 303 w 1509"/>
                <a:gd name="T57" fmla="*/ 1672 h 2301"/>
                <a:gd name="T58" fmla="*/ 404 w 1509"/>
                <a:gd name="T59" fmla="*/ 1511 h 2301"/>
                <a:gd name="T60" fmla="*/ 511 w 1509"/>
                <a:gd name="T61" fmla="*/ 1418 h 2301"/>
                <a:gd name="T62" fmla="*/ 605 w 1509"/>
                <a:gd name="T63" fmla="*/ 1400 h 2301"/>
                <a:gd name="T64" fmla="*/ 693 w 1509"/>
                <a:gd name="T65" fmla="*/ 1359 h 2301"/>
                <a:gd name="T66" fmla="*/ 773 w 1509"/>
                <a:gd name="T67" fmla="*/ 1298 h 2301"/>
                <a:gd name="T68" fmla="*/ 840 w 1509"/>
                <a:gd name="T69" fmla="*/ 1220 h 2301"/>
                <a:gd name="T70" fmla="*/ 875 w 1509"/>
                <a:gd name="T71" fmla="*/ 1163 h 2301"/>
                <a:gd name="T72" fmla="*/ 907 w 1509"/>
                <a:gd name="T73" fmla="*/ 1096 h 2301"/>
                <a:gd name="T74" fmla="*/ 933 w 1509"/>
                <a:gd name="T75" fmla="*/ 1023 h 2301"/>
                <a:gd name="T76" fmla="*/ 952 w 1509"/>
                <a:gd name="T77" fmla="*/ 945 h 2301"/>
                <a:gd name="T78" fmla="*/ 961 w 1509"/>
                <a:gd name="T79" fmla="*/ 867 h 2301"/>
                <a:gd name="T80" fmla="*/ 959 w 1509"/>
                <a:gd name="T81" fmla="*/ 791 h 2301"/>
                <a:gd name="T82" fmla="*/ 943 w 1509"/>
                <a:gd name="T83" fmla="*/ 720 h 2301"/>
                <a:gd name="T84" fmla="*/ 912 w 1509"/>
                <a:gd name="T85" fmla="*/ 657 h 2301"/>
                <a:gd name="T86" fmla="*/ 943 w 1509"/>
                <a:gd name="T87" fmla="*/ 527 h 2301"/>
                <a:gd name="T88" fmla="*/ 1008 w 1509"/>
                <a:gd name="T89" fmla="*/ 408 h 2301"/>
                <a:gd name="T90" fmla="*/ 1067 w 1509"/>
                <a:gd name="T91" fmla="*/ 286 h 2301"/>
                <a:gd name="T92" fmla="*/ 1110 w 1509"/>
                <a:gd name="T93" fmla="*/ 158 h 2301"/>
                <a:gd name="T94" fmla="*/ 1127 w 1509"/>
                <a:gd name="T95" fmla="*/ 52 h 2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09" h="2301">
                  <a:moveTo>
                    <a:pt x="1126" y="0"/>
                  </a:moveTo>
                  <a:lnTo>
                    <a:pt x="1171" y="70"/>
                  </a:lnTo>
                  <a:lnTo>
                    <a:pt x="1210" y="142"/>
                  </a:lnTo>
                  <a:lnTo>
                    <a:pt x="1247" y="215"/>
                  </a:lnTo>
                  <a:lnTo>
                    <a:pt x="1279" y="290"/>
                  </a:lnTo>
                  <a:lnTo>
                    <a:pt x="1307" y="366"/>
                  </a:lnTo>
                  <a:lnTo>
                    <a:pt x="1331" y="441"/>
                  </a:lnTo>
                  <a:lnTo>
                    <a:pt x="1351" y="515"/>
                  </a:lnTo>
                  <a:lnTo>
                    <a:pt x="1361" y="566"/>
                  </a:lnTo>
                  <a:lnTo>
                    <a:pt x="1368" y="619"/>
                  </a:lnTo>
                  <a:lnTo>
                    <a:pt x="1374" y="671"/>
                  </a:lnTo>
                  <a:lnTo>
                    <a:pt x="1380" y="722"/>
                  </a:lnTo>
                  <a:lnTo>
                    <a:pt x="1389" y="774"/>
                  </a:lnTo>
                  <a:lnTo>
                    <a:pt x="1406" y="856"/>
                  </a:lnTo>
                  <a:lnTo>
                    <a:pt x="1424" y="938"/>
                  </a:lnTo>
                  <a:lnTo>
                    <a:pt x="1440" y="1021"/>
                  </a:lnTo>
                  <a:lnTo>
                    <a:pt x="1450" y="1104"/>
                  </a:lnTo>
                  <a:lnTo>
                    <a:pt x="1468" y="1267"/>
                  </a:lnTo>
                  <a:lnTo>
                    <a:pt x="1483" y="1431"/>
                  </a:lnTo>
                  <a:lnTo>
                    <a:pt x="1494" y="1594"/>
                  </a:lnTo>
                  <a:lnTo>
                    <a:pt x="1499" y="1758"/>
                  </a:lnTo>
                  <a:lnTo>
                    <a:pt x="1504" y="1900"/>
                  </a:lnTo>
                  <a:lnTo>
                    <a:pt x="1507" y="2044"/>
                  </a:lnTo>
                  <a:lnTo>
                    <a:pt x="1509" y="2125"/>
                  </a:lnTo>
                  <a:lnTo>
                    <a:pt x="1509" y="2125"/>
                  </a:lnTo>
                  <a:lnTo>
                    <a:pt x="1507" y="2207"/>
                  </a:lnTo>
                  <a:lnTo>
                    <a:pt x="1504" y="2279"/>
                  </a:lnTo>
                  <a:lnTo>
                    <a:pt x="1500" y="2291"/>
                  </a:lnTo>
                  <a:lnTo>
                    <a:pt x="1498" y="2301"/>
                  </a:lnTo>
                  <a:lnTo>
                    <a:pt x="1460" y="2299"/>
                  </a:lnTo>
                  <a:lnTo>
                    <a:pt x="1423" y="2294"/>
                  </a:lnTo>
                  <a:lnTo>
                    <a:pt x="1386" y="2286"/>
                  </a:lnTo>
                  <a:lnTo>
                    <a:pt x="1349" y="2277"/>
                  </a:lnTo>
                  <a:lnTo>
                    <a:pt x="1319" y="2273"/>
                  </a:lnTo>
                  <a:lnTo>
                    <a:pt x="1287" y="2272"/>
                  </a:lnTo>
                  <a:lnTo>
                    <a:pt x="1255" y="2273"/>
                  </a:lnTo>
                  <a:lnTo>
                    <a:pt x="1223" y="2275"/>
                  </a:lnTo>
                  <a:lnTo>
                    <a:pt x="1193" y="2275"/>
                  </a:lnTo>
                  <a:lnTo>
                    <a:pt x="1021" y="2276"/>
                  </a:lnTo>
                  <a:lnTo>
                    <a:pt x="850" y="2278"/>
                  </a:lnTo>
                  <a:lnTo>
                    <a:pt x="690" y="2283"/>
                  </a:lnTo>
                  <a:lnTo>
                    <a:pt x="531" y="2290"/>
                  </a:lnTo>
                  <a:lnTo>
                    <a:pt x="371" y="2297"/>
                  </a:lnTo>
                  <a:lnTo>
                    <a:pt x="212" y="2299"/>
                  </a:lnTo>
                  <a:lnTo>
                    <a:pt x="141" y="2297"/>
                  </a:lnTo>
                  <a:lnTo>
                    <a:pt x="70" y="2292"/>
                  </a:lnTo>
                  <a:lnTo>
                    <a:pt x="0" y="2285"/>
                  </a:lnTo>
                  <a:lnTo>
                    <a:pt x="8" y="2234"/>
                  </a:lnTo>
                  <a:lnTo>
                    <a:pt x="22" y="2184"/>
                  </a:lnTo>
                  <a:lnTo>
                    <a:pt x="41" y="2134"/>
                  </a:lnTo>
                  <a:lnTo>
                    <a:pt x="63" y="2086"/>
                  </a:lnTo>
                  <a:lnTo>
                    <a:pt x="87" y="2039"/>
                  </a:lnTo>
                  <a:lnTo>
                    <a:pt x="113" y="1994"/>
                  </a:lnTo>
                  <a:lnTo>
                    <a:pt x="141" y="1949"/>
                  </a:lnTo>
                  <a:lnTo>
                    <a:pt x="184" y="1881"/>
                  </a:lnTo>
                  <a:lnTo>
                    <a:pt x="224" y="1811"/>
                  </a:lnTo>
                  <a:lnTo>
                    <a:pt x="264" y="1741"/>
                  </a:lnTo>
                  <a:lnTo>
                    <a:pt x="303" y="1672"/>
                  </a:lnTo>
                  <a:lnTo>
                    <a:pt x="345" y="1603"/>
                  </a:lnTo>
                  <a:lnTo>
                    <a:pt x="404" y="1511"/>
                  </a:lnTo>
                  <a:lnTo>
                    <a:pt x="463" y="1417"/>
                  </a:lnTo>
                  <a:lnTo>
                    <a:pt x="511" y="1418"/>
                  </a:lnTo>
                  <a:lnTo>
                    <a:pt x="559" y="1412"/>
                  </a:lnTo>
                  <a:lnTo>
                    <a:pt x="605" y="1400"/>
                  </a:lnTo>
                  <a:lnTo>
                    <a:pt x="650" y="1382"/>
                  </a:lnTo>
                  <a:lnTo>
                    <a:pt x="693" y="1359"/>
                  </a:lnTo>
                  <a:lnTo>
                    <a:pt x="734" y="1331"/>
                  </a:lnTo>
                  <a:lnTo>
                    <a:pt x="773" y="1298"/>
                  </a:lnTo>
                  <a:lnTo>
                    <a:pt x="807" y="1260"/>
                  </a:lnTo>
                  <a:lnTo>
                    <a:pt x="840" y="1220"/>
                  </a:lnTo>
                  <a:lnTo>
                    <a:pt x="857" y="1193"/>
                  </a:lnTo>
                  <a:lnTo>
                    <a:pt x="875" y="1163"/>
                  </a:lnTo>
                  <a:lnTo>
                    <a:pt x="891" y="1130"/>
                  </a:lnTo>
                  <a:lnTo>
                    <a:pt x="907" y="1096"/>
                  </a:lnTo>
                  <a:lnTo>
                    <a:pt x="920" y="1060"/>
                  </a:lnTo>
                  <a:lnTo>
                    <a:pt x="933" y="1023"/>
                  </a:lnTo>
                  <a:lnTo>
                    <a:pt x="943" y="984"/>
                  </a:lnTo>
                  <a:lnTo>
                    <a:pt x="952" y="945"/>
                  </a:lnTo>
                  <a:lnTo>
                    <a:pt x="958" y="906"/>
                  </a:lnTo>
                  <a:lnTo>
                    <a:pt x="961" y="867"/>
                  </a:lnTo>
                  <a:lnTo>
                    <a:pt x="961" y="829"/>
                  </a:lnTo>
                  <a:lnTo>
                    <a:pt x="959" y="791"/>
                  </a:lnTo>
                  <a:lnTo>
                    <a:pt x="953" y="755"/>
                  </a:lnTo>
                  <a:lnTo>
                    <a:pt x="943" y="720"/>
                  </a:lnTo>
                  <a:lnTo>
                    <a:pt x="930" y="688"/>
                  </a:lnTo>
                  <a:lnTo>
                    <a:pt x="912" y="657"/>
                  </a:lnTo>
                  <a:lnTo>
                    <a:pt x="890" y="630"/>
                  </a:lnTo>
                  <a:lnTo>
                    <a:pt x="943" y="527"/>
                  </a:lnTo>
                  <a:lnTo>
                    <a:pt x="976" y="468"/>
                  </a:lnTo>
                  <a:lnTo>
                    <a:pt x="1008" y="408"/>
                  </a:lnTo>
                  <a:lnTo>
                    <a:pt x="1040" y="347"/>
                  </a:lnTo>
                  <a:lnTo>
                    <a:pt x="1067" y="286"/>
                  </a:lnTo>
                  <a:lnTo>
                    <a:pt x="1091" y="223"/>
                  </a:lnTo>
                  <a:lnTo>
                    <a:pt x="1110" y="158"/>
                  </a:lnTo>
                  <a:lnTo>
                    <a:pt x="1120" y="105"/>
                  </a:lnTo>
                  <a:lnTo>
                    <a:pt x="1127" y="52"/>
                  </a:lnTo>
                  <a:lnTo>
                    <a:pt x="11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64" name="Freeform 18">
              <a:extLst>
                <a:ext uri="{FF2B5EF4-FFF2-40B4-BE49-F238E27FC236}">
                  <a16:creationId xmlns:a16="http://schemas.microsoft.com/office/drawing/2014/main" id="{04E65389-BD8D-6443-BD03-CF8067E135D0}"/>
                </a:ext>
              </a:extLst>
            </p:cNvPr>
            <p:cNvSpPr>
              <a:spLocks noEditPoints="1"/>
            </p:cNvSpPr>
            <p:nvPr/>
          </p:nvSpPr>
          <p:spPr bwMode="auto">
            <a:xfrm>
              <a:off x="2784" y="1540"/>
              <a:ext cx="165" cy="161"/>
            </a:xfrm>
            <a:custGeom>
              <a:avLst/>
              <a:gdLst>
                <a:gd name="T0" fmla="*/ 573 w 2974"/>
                <a:gd name="T1" fmla="*/ 1985 h 2732"/>
                <a:gd name="T2" fmla="*/ 408 w 2974"/>
                <a:gd name="T3" fmla="*/ 2146 h 2732"/>
                <a:gd name="T4" fmla="*/ 458 w 2974"/>
                <a:gd name="T5" fmla="*/ 2310 h 2732"/>
                <a:gd name="T6" fmla="*/ 633 w 2974"/>
                <a:gd name="T7" fmla="*/ 2379 h 2732"/>
                <a:gd name="T8" fmla="*/ 855 w 2974"/>
                <a:gd name="T9" fmla="*/ 2319 h 2732"/>
                <a:gd name="T10" fmla="*/ 945 w 2974"/>
                <a:gd name="T11" fmla="*/ 2127 h 2732"/>
                <a:gd name="T12" fmla="*/ 843 w 2974"/>
                <a:gd name="T13" fmla="*/ 1974 h 2732"/>
                <a:gd name="T14" fmla="*/ 1752 w 2974"/>
                <a:gd name="T15" fmla="*/ 1766 h 2732"/>
                <a:gd name="T16" fmla="*/ 1555 w 2974"/>
                <a:gd name="T17" fmla="*/ 1856 h 2732"/>
                <a:gd name="T18" fmla="*/ 1537 w 2974"/>
                <a:gd name="T19" fmla="*/ 2040 h 2732"/>
                <a:gd name="T20" fmla="*/ 1699 w 2974"/>
                <a:gd name="T21" fmla="*/ 2135 h 2732"/>
                <a:gd name="T22" fmla="*/ 1930 w 2974"/>
                <a:gd name="T23" fmla="*/ 2085 h 2732"/>
                <a:gd name="T24" fmla="*/ 2011 w 2974"/>
                <a:gd name="T25" fmla="*/ 1889 h 2732"/>
                <a:gd name="T26" fmla="*/ 1878 w 2974"/>
                <a:gd name="T27" fmla="*/ 1778 h 2732"/>
                <a:gd name="T28" fmla="*/ 1275 w 2974"/>
                <a:gd name="T29" fmla="*/ 1352 h 2732"/>
                <a:gd name="T30" fmla="*/ 1161 w 2974"/>
                <a:gd name="T31" fmla="*/ 1500 h 2732"/>
                <a:gd name="T32" fmla="*/ 1243 w 2974"/>
                <a:gd name="T33" fmla="*/ 1636 h 2732"/>
                <a:gd name="T34" fmla="*/ 1413 w 2974"/>
                <a:gd name="T35" fmla="*/ 1656 h 2732"/>
                <a:gd name="T36" fmla="*/ 1563 w 2974"/>
                <a:gd name="T37" fmla="*/ 1548 h 2732"/>
                <a:gd name="T38" fmla="*/ 1527 w 2974"/>
                <a:gd name="T39" fmla="*/ 1391 h 2732"/>
                <a:gd name="T40" fmla="*/ 1381 w 2974"/>
                <a:gd name="T41" fmla="*/ 1338 h 2732"/>
                <a:gd name="T42" fmla="*/ 1842 w 2974"/>
                <a:gd name="T43" fmla="*/ 392 h 2732"/>
                <a:gd name="T44" fmla="*/ 1621 w 2974"/>
                <a:gd name="T45" fmla="*/ 541 h 2732"/>
                <a:gd name="T46" fmla="*/ 1583 w 2974"/>
                <a:gd name="T47" fmla="*/ 774 h 2732"/>
                <a:gd name="T48" fmla="*/ 1705 w 2974"/>
                <a:gd name="T49" fmla="*/ 919 h 2732"/>
                <a:gd name="T50" fmla="*/ 1903 w 2974"/>
                <a:gd name="T51" fmla="*/ 957 h 2732"/>
                <a:gd name="T52" fmla="*/ 2168 w 2974"/>
                <a:gd name="T53" fmla="*/ 899 h 2732"/>
                <a:gd name="T54" fmla="*/ 2331 w 2974"/>
                <a:gd name="T55" fmla="*/ 709 h 2732"/>
                <a:gd name="T56" fmla="*/ 2276 w 2974"/>
                <a:gd name="T57" fmla="*/ 473 h 2732"/>
                <a:gd name="T58" fmla="*/ 2093 w 2974"/>
                <a:gd name="T59" fmla="*/ 374 h 2732"/>
                <a:gd name="T60" fmla="*/ 2504 w 2974"/>
                <a:gd name="T61" fmla="*/ 38 h 2732"/>
                <a:gd name="T62" fmla="*/ 2774 w 2974"/>
                <a:gd name="T63" fmla="*/ 161 h 2732"/>
                <a:gd name="T64" fmla="*/ 2889 w 2974"/>
                <a:gd name="T65" fmla="*/ 269 h 2732"/>
                <a:gd name="T66" fmla="*/ 2972 w 2974"/>
                <a:gd name="T67" fmla="*/ 518 h 2732"/>
                <a:gd name="T68" fmla="*/ 2834 w 2974"/>
                <a:gd name="T69" fmla="*/ 857 h 2732"/>
                <a:gd name="T70" fmla="*/ 2472 w 2974"/>
                <a:gd name="T71" fmla="*/ 1104 h 2732"/>
                <a:gd name="T72" fmla="*/ 2174 w 2974"/>
                <a:gd name="T73" fmla="*/ 1319 h 2732"/>
                <a:gd name="T74" fmla="*/ 2095 w 2974"/>
                <a:gd name="T75" fmla="*/ 1555 h 2732"/>
                <a:gd name="T76" fmla="*/ 2194 w 2974"/>
                <a:gd name="T77" fmla="*/ 1771 h 2732"/>
                <a:gd name="T78" fmla="*/ 1990 w 2974"/>
                <a:gd name="T79" fmla="*/ 2345 h 2732"/>
                <a:gd name="T80" fmla="*/ 1842 w 2974"/>
                <a:gd name="T81" fmla="*/ 2708 h 2732"/>
                <a:gd name="T82" fmla="*/ 1705 w 2974"/>
                <a:gd name="T83" fmla="*/ 2691 h 2732"/>
                <a:gd name="T84" fmla="*/ 1550 w 2974"/>
                <a:gd name="T85" fmla="*/ 2565 h 2732"/>
                <a:gd name="T86" fmla="*/ 1215 w 2974"/>
                <a:gd name="T87" fmla="*/ 2474 h 2732"/>
                <a:gd name="T88" fmla="*/ 884 w 2974"/>
                <a:gd name="T89" fmla="*/ 2514 h 2732"/>
                <a:gd name="T90" fmla="*/ 648 w 2974"/>
                <a:gd name="T91" fmla="*/ 2689 h 2732"/>
                <a:gd name="T92" fmla="*/ 452 w 2974"/>
                <a:gd name="T93" fmla="*/ 2718 h 2732"/>
                <a:gd name="T94" fmla="*/ 129 w 2974"/>
                <a:gd name="T95" fmla="*/ 2730 h 2732"/>
                <a:gd name="T96" fmla="*/ 16 w 2974"/>
                <a:gd name="T97" fmla="*/ 2693 h 2732"/>
                <a:gd name="T98" fmla="*/ 48 w 2974"/>
                <a:gd name="T99" fmla="*/ 2500 h 2732"/>
                <a:gd name="T100" fmla="*/ 378 w 2974"/>
                <a:gd name="T101" fmla="*/ 1909 h 2732"/>
                <a:gd name="T102" fmla="*/ 460 w 2974"/>
                <a:gd name="T103" fmla="*/ 1797 h 2732"/>
                <a:gd name="T104" fmla="*/ 617 w 2974"/>
                <a:gd name="T105" fmla="*/ 1741 h 2732"/>
                <a:gd name="T106" fmla="*/ 967 w 2974"/>
                <a:gd name="T107" fmla="*/ 1553 h 2732"/>
                <a:gd name="T108" fmla="*/ 1067 w 2974"/>
                <a:gd name="T109" fmla="*/ 1308 h 2732"/>
                <a:gd name="T110" fmla="*/ 1037 w 2974"/>
                <a:gd name="T111" fmla="*/ 1087 h 2732"/>
                <a:gd name="T112" fmla="*/ 975 w 2974"/>
                <a:gd name="T113" fmla="*/ 990 h 2732"/>
                <a:gd name="T114" fmla="*/ 1161 w 2974"/>
                <a:gd name="T115" fmla="*/ 724 h 2732"/>
                <a:gd name="T116" fmla="*/ 1426 w 2974"/>
                <a:gd name="T117" fmla="*/ 384 h 2732"/>
                <a:gd name="T118" fmla="*/ 1844 w 2974"/>
                <a:gd name="T119" fmla="*/ 59 h 2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74" h="2732">
                  <a:moveTo>
                    <a:pt x="718" y="1954"/>
                  </a:moveTo>
                  <a:lnTo>
                    <a:pt x="713" y="1954"/>
                  </a:lnTo>
                  <a:lnTo>
                    <a:pt x="709" y="1955"/>
                  </a:lnTo>
                  <a:lnTo>
                    <a:pt x="674" y="1959"/>
                  </a:lnTo>
                  <a:lnTo>
                    <a:pt x="640" y="1965"/>
                  </a:lnTo>
                  <a:lnTo>
                    <a:pt x="605" y="1974"/>
                  </a:lnTo>
                  <a:lnTo>
                    <a:pt x="573" y="1985"/>
                  </a:lnTo>
                  <a:lnTo>
                    <a:pt x="542" y="2000"/>
                  </a:lnTo>
                  <a:lnTo>
                    <a:pt x="513" y="2017"/>
                  </a:lnTo>
                  <a:lnTo>
                    <a:pt x="486" y="2036"/>
                  </a:lnTo>
                  <a:lnTo>
                    <a:pt x="462" y="2059"/>
                  </a:lnTo>
                  <a:lnTo>
                    <a:pt x="441" y="2085"/>
                  </a:lnTo>
                  <a:lnTo>
                    <a:pt x="423" y="2114"/>
                  </a:lnTo>
                  <a:lnTo>
                    <a:pt x="408" y="2146"/>
                  </a:lnTo>
                  <a:lnTo>
                    <a:pt x="401" y="2175"/>
                  </a:lnTo>
                  <a:lnTo>
                    <a:pt x="399" y="2202"/>
                  </a:lnTo>
                  <a:lnTo>
                    <a:pt x="402" y="2228"/>
                  </a:lnTo>
                  <a:lnTo>
                    <a:pt x="411" y="2251"/>
                  </a:lnTo>
                  <a:lnTo>
                    <a:pt x="422" y="2273"/>
                  </a:lnTo>
                  <a:lnTo>
                    <a:pt x="438" y="2293"/>
                  </a:lnTo>
                  <a:lnTo>
                    <a:pt x="458" y="2310"/>
                  </a:lnTo>
                  <a:lnTo>
                    <a:pt x="479" y="2326"/>
                  </a:lnTo>
                  <a:lnTo>
                    <a:pt x="503" y="2340"/>
                  </a:lnTo>
                  <a:lnTo>
                    <a:pt x="528" y="2352"/>
                  </a:lnTo>
                  <a:lnTo>
                    <a:pt x="554" y="2362"/>
                  </a:lnTo>
                  <a:lnTo>
                    <a:pt x="580" y="2370"/>
                  </a:lnTo>
                  <a:lnTo>
                    <a:pt x="607" y="2375"/>
                  </a:lnTo>
                  <a:lnTo>
                    <a:pt x="633" y="2379"/>
                  </a:lnTo>
                  <a:lnTo>
                    <a:pt x="667" y="2381"/>
                  </a:lnTo>
                  <a:lnTo>
                    <a:pt x="701" y="2379"/>
                  </a:lnTo>
                  <a:lnTo>
                    <a:pt x="734" y="2374"/>
                  </a:lnTo>
                  <a:lnTo>
                    <a:pt x="767" y="2365"/>
                  </a:lnTo>
                  <a:lnTo>
                    <a:pt x="798" y="2353"/>
                  </a:lnTo>
                  <a:lnTo>
                    <a:pt x="827" y="2337"/>
                  </a:lnTo>
                  <a:lnTo>
                    <a:pt x="855" y="2319"/>
                  </a:lnTo>
                  <a:lnTo>
                    <a:pt x="879" y="2298"/>
                  </a:lnTo>
                  <a:lnTo>
                    <a:pt x="900" y="2273"/>
                  </a:lnTo>
                  <a:lnTo>
                    <a:pt x="916" y="2246"/>
                  </a:lnTo>
                  <a:lnTo>
                    <a:pt x="930" y="2216"/>
                  </a:lnTo>
                  <a:lnTo>
                    <a:pt x="938" y="2184"/>
                  </a:lnTo>
                  <a:lnTo>
                    <a:pt x="943" y="2154"/>
                  </a:lnTo>
                  <a:lnTo>
                    <a:pt x="945" y="2127"/>
                  </a:lnTo>
                  <a:lnTo>
                    <a:pt x="945" y="2100"/>
                  </a:lnTo>
                  <a:lnTo>
                    <a:pt x="940" y="2076"/>
                  </a:lnTo>
                  <a:lnTo>
                    <a:pt x="931" y="2052"/>
                  </a:lnTo>
                  <a:lnTo>
                    <a:pt x="915" y="2029"/>
                  </a:lnTo>
                  <a:lnTo>
                    <a:pt x="894" y="2007"/>
                  </a:lnTo>
                  <a:lnTo>
                    <a:pt x="869" y="1988"/>
                  </a:lnTo>
                  <a:lnTo>
                    <a:pt x="843" y="1974"/>
                  </a:lnTo>
                  <a:lnTo>
                    <a:pt x="818" y="1965"/>
                  </a:lnTo>
                  <a:lnTo>
                    <a:pt x="791" y="1958"/>
                  </a:lnTo>
                  <a:lnTo>
                    <a:pt x="762" y="1955"/>
                  </a:lnTo>
                  <a:lnTo>
                    <a:pt x="732" y="1954"/>
                  </a:lnTo>
                  <a:lnTo>
                    <a:pt x="718" y="1954"/>
                  </a:lnTo>
                  <a:close/>
                  <a:moveTo>
                    <a:pt x="1785" y="1765"/>
                  </a:moveTo>
                  <a:lnTo>
                    <a:pt x="1752" y="1766"/>
                  </a:lnTo>
                  <a:lnTo>
                    <a:pt x="1720" y="1770"/>
                  </a:lnTo>
                  <a:lnTo>
                    <a:pt x="1687" y="1777"/>
                  </a:lnTo>
                  <a:lnTo>
                    <a:pt x="1657" y="1787"/>
                  </a:lnTo>
                  <a:lnTo>
                    <a:pt x="1627" y="1800"/>
                  </a:lnTo>
                  <a:lnTo>
                    <a:pt x="1600" y="1815"/>
                  </a:lnTo>
                  <a:lnTo>
                    <a:pt x="1576" y="1834"/>
                  </a:lnTo>
                  <a:lnTo>
                    <a:pt x="1555" y="1856"/>
                  </a:lnTo>
                  <a:lnTo>
                    <a:pt x="1538" y="1880"/>
                  </a:lnTo>
                  <a:lnTo>
                    <a:pt x="1526" y="1908"/>
                  </a:lnTo>
                  <a:lnTo>
                    <a:pt x="1517" y="1938"/>
                  </a:lnTo>
                  <a:lnTo>
                    <a:pt x="1515" y="1966"/>
                  </a:lnTo>
                  <a:lnTo>
                    <a:pt x="1519" y="1992"/>
                  </a:lnTo>
                  <a:lnTo>
                    <a:pt x="1526" y="2017"/>
                  </a:lnTo>
                  <a:lnTo>
                    <a:pt x="1537" y="2040"/>
                  </a:lnTo>
                  <a:lnTo>
                    <a:pt x="1552" y="2060"/>
                  </a:lnTo>
                  <a:lnTo>
                    <a:pt x="1571" y="2079"/>
                  </a:lnTo>
                  <a:lnTo>
                    <a:pt x="1593" y="2095"/>
                  </a:lnTo>
                  <a:lnTo>
                    <a:pt x="1617" y="2109"/>
                  </a:lnTo>
                  <a:lnTo>
                    <a:pt x="1643" y="2120"/>
                  </a:lnTo>
                  <a:lnTo>
                    <a:pt x="1670" y="2129"/>
                  </a:lnTo>
                  <a:lnTo>
                    <a:pt x="1699" y="2135"/>
                  </a:lnTo>
                  <a:lnTo>
                    <a:pt x="1737" y="2139"/>
                  </a:lnTo>
                  <a:lnTo>
                    <a:pt x="1774" y="2140"/>
                  </a:lnTo>
                  <a:lnTo>
                    <a:pt x="1810" y="2137"/>
                  </a:lnTo>
                  <a:lnTo>
                    <a:pt x="1843" y="2130"/>
                  </a:lnTo>
                  <a:lnTo>
                    <a:pt x="1875" y="2119"/>
                  </a:lnTo>
                  <a:lnTo>
                    <a:pt x="1904" y="2104"/>
                  </a:lnTo>
                  <a:lnTo>
                    <a:pt x="1930" y="2085"/>
                  </a:lnTo>
                  <a:lnTo>
                    <a:pt x="1954" y="2063"/>
                  </a:lnTo>
                  <a:lnTo>
                    <a:pt x="1975" y="2036"/>
                  </a:lnTo>
                  <a:lnTo>
                    <a:pt x="1993" y="2005"/>
                  </a:lnTo>
                  <a:lnTo>
                    <a:pt x="2007" y="1970"/>
                  </a:lnTo>
                  <a:lnTo>
                    <a:pt x="2013" y="1941"/>
                  </a:lnTo>
                  <a:lnTo>
                    <a:pt x="2015" y="1914"/>
                  </a:lnTo>
                  <a:lnTo>
                    <a:pt x="2011" y="1889"/>
                  </a:lnTo>
                  <a:lnTo>
                    <a:pt x="2002" y="1866"/>
                  </a:lnTo>
                  <a:lnTo>
                    <a:pt x="1990" y="1846"/>
                  </a:lnTo>
                  <a:lnTo>
                    <a:pt x="1973" y="1828"/>
                  </a:lnTo>
                  <a:lnTo>
                    <a:pt x="1953" y="1812"/>
                  </a:lnTo>
                  <a:lnTo>
                    <a:pt x="1931" y="1798"/>
                  </a:lnTo>
                  <a:lnTo>
                    <a:pt x="1905" y="1787"/>
                  </a:lnTo>
                  <a:lnTo>
                    <a:pt x="1878" y="1778"/>
                  </a:lnTo>
                  <a:lnTo>
                    <a:pt x="1849" y="1771"/>
                  </a:lnTo>
                  <a:lnTo>
                    <a:pt x="1817" y="1767"/>
                  </a:lnTo>
                  <a:lnTo>
                    <a:pt x="1785" y="1765"/>
                  </a:lnTo>
                  <a:close/>
                  <a:moveTo>
                    <a:pt x="1364" y="1335"/>
                  </a:moveTo>
                  <a:lnTo>
                    <a:pt x="1332" y="1337"/>
                  </a:lnTo>
                  <a:lnTo>
                    <a:pt x="1302" y="1343"/>
                  </a:lnTo>
                  <a:lnTo>
                    <a:pt x="1275" y="1352"/>
                  </a:lnTo>
                  <a:lnTo>
                    <a:pt x="1248" y="1365"/>
                  </a:lnTo>
                  <a:lnTo>
                    <a:pt x="1225" y="1380"/>
                  </a:lnTo>
                  <a:lnTo>
                    <a:pt x="1205" y="1399"/>
                  </a:lnTo>
                  <a:lnTo>
                    <a:pt x="1189" y="1420"/>
                  </a:lnTo>
                  <a:lnTo>
                    <a:pt x="1176" y="1444"/>
                  </a:lnTo>
                  <a:lnTo>
                    <a:pt x="1167" y="1471"/>
                  </a:lnTo>
                  <a:lnTo>
                    <a:pt x="1161" y="1500"/>
                  </a:lnTo>
                  <a:lnTo>
                    <a:pt x="1161" y="1531"/>
                  </a:lnTo>
                  <a:lnTo>
                    <a:pt x="1166" y="1555"/>
                  </a:lnTo>
                  <a:lnTo>
                    <a:pt x="1174" y="1576"/>
                  </a:lnTo>
                  <a:lnTo>
                    <a:pt x="1187" y="1594"/>
                  </a:lnTo>
                  <a:lnTo>
                    <a:pt x="1202" y="1611"/>
                  </a:lnTo>
                  <a:lnTo>
                    <a:pt x="1221" y="1625"/>
                  </a:lnTo>
                  <a:lnTo>
                    <a:pt x="1243" y="1636"/>
                  </a:lnTo>
                  <a:lnTo>
                    <a:pt x="1265" y="1645"/>
                  </a:lnTo>
                  <a:lnTo>
                    <a:pt x="1289" y="1653"/>
                  </a:lnTo>
                  <a:lnTo>
                    <a:pt x="1314" y="1658"/>
                  </a:lnTo>
                  <a:lnTo>
                    <a:pt x="1338" y="1661"/>
                  </a:lnTo>
                  <a:lnTo>
                    <a:pt x="1363" y="1662"/>
                  </a:lnTo>
                  <a:lnTo>
                    <a:pt x="1384" y="1661"/>
                  </a:lnTo>
                  <a:lnTo>
                    <a:pt x="1413" y="1656"/>
                  </a:lnTo>
                  <a:lnTo>
                    <a:pt x="1441" y="1649"/>
                  </a:lnTo>
                  <a:lnTo>
                    <a:pt x="1467" y="1639"/>
                  </a:lnTo>
                  <a:lnTo>
                    <a:pt x="1492" y="1626"/>
                  </a:lnTo>
                  <a:lnTo>
                    <a:pt x="1514" y="1610"/>
                  </a:lnTo>
                  <a:lnTo>
                    <a:pt x="1533" y="1592"/>
                  </a:lnTo>
                  <a:lnTo>
                    <a:pt x="1550" y="1571"/>
                  </a:lnTo>
                  <a:lnTo>
                    <a:pt x="1563" y="1548"/>
                  </a:lnTo>
                  <a:lnTo>
                    <a:pt x="1571" y="1523"/>
                  </a:lnTo>
                  <a:lnTo>
                    <a:pt x="1575" y="1496"/>
                  </a:lnTo>
                  <a:lnTo>
                    <a:pt x="1574" y="1467"/>
                  </a:lnTo>
                  <a:lnTo>
                    <a:pt x="1569" y="1444"/>
                  </a:lnTo>
                  <a:lnTo>
                    <a:pt x="1558" y="1424"/>
                  </a:lnTo>
                  <a:lnTo>
                    <a:pt x="1544" y="1407"/>
                  </a:lnTo>
                  <a:lnTo>
                    <a:pt x="1527" y="1391"/>
                  </a:lnTo>
                  <a:lnTo>
                    <a:pt x="1506" y="1378"/>
                  </a:lnTo>
                  <a:lnTo>
                    <a:pt x="1484" y="1367"/>
                  </a:lnTo>
                  <a:lnTo>
                    <a:pt x="1460" y="1358"/>
                  </a:lnTo>
                  <a:lnTo>
                    <a:pt x="1436" y="1351"/>
                  </a:lnTo>
                  <a:lnTo>
                    <a:pt x="1411" y="1346"/>
                  </a:lnTo>
                  <a:lnTo>
                    <a:pt x="1388" y="1343"/>
                  </a:lnTo>
                  <a:lnTo>
                    <a:pt x="1381" y="1338"/>
                  </a:lnTo>
                  <a:lnTo>
                    <a:pt x="1373" y="1335"/>
                  </a:lnTo>
                  <a:lnTo>
                    <a:pt x="1364" y="1335"/>
                  </a:lnTo>
                  <a:close/>
                  <a:moveTo>
                    <a:pt x="2070" y="367"/>
                  </a:moveTo>
                  <a:lnTo>
                    <a:pt x="2012" y="368"/>
                  </a:lnTo>
                  <a:lnTo>
                    <a:pt x="1954" y="372"/>
                  </a:lnTo>
                  <a:lnTo>
                    <a:pt x="1899" y="380"/>
                  </a:lnTo>
                  <a:lnTo>
                    <a:pt x="1842" y="392"/>
                  </a:lnTo>
                  <a:lnTo>
                    <a:pt x="1787" y="408"/>
                  </a:lnTo>
                  <a:lnTo>
                    <a:pt x="1757" y="421"/>
                  </a:lnTo>
                  <a:lnTo>
                    <a:pt x="1727" y="439"/>
                  </a:lnTo>
                  <a:lnTo>
                    <a:pt x="1698" y="460"/>
                  </a:lnTo>
                  <a:lnTo>
                    <a:pt x="1669" y="485"/>
                  </a:lnTo>
                  <a:lnTo>
                    <a:pt x="1643" y="512"/>
                  </a:lnTo>
                  <a:lnTo>
                    <a:pt x="1621" y="541"/>
                  </a:lnTo>
                  <a:lnTo>
                    <a:pt x="1604" y="570"/>
                  </a:lnTo>
                  <a:lnTo>
                    <a:pt x="1592" y="599"/>
                  </a:lnTo>
                  <a:lnTo>
                    <a:pt x="1583" y="633"/>
                  </a:lnTo>
                  <a:lnTo>
                    <a:pt x="1578" y="668"/>
                  </a:lnTo>
                  <a:lnTo>
                    <a:pt x="1576" y="703"/>
                  </a:lnTo>
                  <a:lnTo>
                    <a:pt x="1578" y="739"/>
                  </a:lnTo>
                  <a:lnTo>
                    <a:pt x="1583" y="774"/>
                  </a:lnTo>
                  <a:lnTo>
                    <a:pt x="1593" y="808"/>
                  </a:lnTo>
                  <a:lnTo>
                    <a:pt x="1608" y="840"/>
                  </a:lnTo>
                  <a:lnTo>
                    <a:pt x="1621" y="860"/>
                  </a:lnTo>
                  <a:lnTo>
                    <a:pt x="1638" y="879"/>
                  </a:lnTo>
                  <a:lnTo>
                    <a:pt x="1659" y="894"/>
                  </a:lnTo>
                  <a:lnTo>
                    <a:pt x="1681" y="908"/>
                  </a:lnTo>
                  <a:lnTo>
                    <a:pt x="1705" y="919"/>
                  </a:lnTo>
                  <a:lnTo>
                    <a:pt x="1731" y="929"/>
                  </a:lnTo>
                  <a:lnTo>
                    <a:pt x="1756" y="937"/>
                  </a:lnTo>
                  <a:lnTo>
                    <a:pt x="1782" y="943"/>
                  </a:lnTo>
                  <a:lnTo>
                    <a:pt x="1808" y="948"/>
                  </a:lnTo>
                  <a:lnTo>
                    <a:pt x="1832" y="952"/>
                  </a:lnTo>
                  <a:lnTo>
                    <a:pt x="1866" y="956"/>
                  </a:lnTo>
                  <a:lnTo>
                    <a:pt x="1903" y="957"/>
                  </a:lnTo>
                  <a:lnTo>
                    <a:pt x="1941" y="956"/>
                  </a:lnTo>
                  <a:lnTo>
                    <a:pt x="1979" y="953"/>
                  </a:lnTo>
                  <a:lnTo>
                    <a:pt x="2018" y="947"/>
                  </a:lnTo>
                  <a:lnTo>
                    <a:pt x="2057" y="939"/>
                  </a:lnTo>
                  <a:lnTo>
                    <a:pt x="2096" y="928"/>
                  </a:lnTo>
                  <a:lnTo>
                    <a:pt x="2132" y="915"/>
                  </a:lnTo>
                  <a:lnTo>
                    <a:pt x="2168" y="899"/>
                  </a:lnTo>
                  <a:lnTo>
                    <a:pt x="2201" y="881"/>
                  </a:lnTo>
                  <a:lnTo>
                    <a:pt x="2232" y="860"/>
                  </a:lnTo>
                  <a:lnTo>
                    <a:pt x="2259" y="836"/>
                  </a:lnTo>
                  <a:lnTo>
                    <a:pt x="2283" y="809"/>
                  </a:lnTo>
                  <a:lnTo>
                    <a:pt x="2304" y="779"/>
                  </a:lnTo>
                  <a:lnTo>
                    <a:pt x="2319" y="747"/>
                  </a:lnTo>
                  <a:lnTo>
                    <a:pt x="2331" y="709"/>
                  </a:lnTo>
                  <a:lnTo>
                    <a:pt x="2338" y="673"/>
                  </a:lnTo>
                  <a:lnTo>
                    <a:pt x="2340" y="638"/>
                  </a:lnTo>
                  <a:lnTo>
                    <a:pt x="2335" y="603"/>
                  </a:lnTo>
                  <a:lnTo>
                    <a:pt x="2327" y="569"/>
                  </a:lnTo>
                  <a:lnTo>
                    <a:pt x="2313" y="535"/>
                  </a:lnTo>
                  <a:lnTo>
                    <a:pt x="2295" y="500"/>
                  </a:lnTo>
                  <a:lnTo>
                    <a:pt x="2276" y="473"/>
                  </a:lnTo>
                  <a:lnTo>
                    <a:pt x="2255" y="450"/>
                  </a:lnTo>
                  <a:lnTo>
                    <a:pt x="2232" y="431"/>
                  </a:lnTo>
                  <a:lnTo>
                    <a:pt x="2208" y="415"/>
                  </a:lnTo>
                  <a:lnTo>
                    <a:pt x="2181" y="401"/>
                  </a:lnTo>
                  <a:lnTo>
                    <a:pt x="2154" y="391"/>
                  </a:lnTo>
                  <a:lnTo>
                    <a:pt x="2125" y="382"/>
                  </a:lnTo>
                  <a:lnTo>
                    <a:pt x="2093" y="374"/>
                  </a:lnTo>
                  <a:lnTo>
                    <a:pt x="2084" y="369"/>
                  </a:lnTo>
                  <a:lnTo>
                    <a:pt x="2070" y="367"/>
                  </a:lnTo>
                  <a:close/>
                  <a:moveTo>
                    <a:pt x="2196" y="0"/>
                  </a:moveTo>
                  <a:lnTo>
                    <a:pt x="2274" y="2"/>
                  </a:lnTo>
                  <a:lnTo>
                    <a:pt x="2351" y="9"/>
                  </a:lnTo>
                  <a:lnTo>
                    <a:pt x="2429" y="21"/>
                  </a:lnTo>
                  <a:lnTo>
                    <a:pt x="2504" y="38"/>
                  </a:lnTo>
                  <a:lnTo>
                    <a:pt x="2578" y="59"/>
                  </a:lnTo>
                  <a:lnTo>
                    <a:pt x="2628" y="76"/>
                  </a:lnTo>
                  <a:lnTo>
                    <a:pt x="2675" y="97"/>
                  </a:lnTo>
                  <a:lnTo>
                    <a:pt x="2720" y="120"/>
                  </a:lnTo>
                  <a:lnTo>
                    <a:pt x="2763" y="146"/>
                  </a:lnTo>
                  <a:lnTo>
                    <a:pt x="2768" y="154"/>
                  </a:lnTo>
                  <a:lnTo>
                    <a:pt x="2774" y="161"/>
                  </a:lnTo>
                  <a:lnTo>
                    <a:pt x="2784" y="166"/>
                  </a:lnTo>
                  <a:lnTo>
                    <a:pt x="2804" y="177"/>
                  </a:lnTo>
                  <a:lnTo>
                    <a:pt x="2822" y="193"/>
                  </a:lnTo>
                  <a:lnTo>
                    <a:pt x="2840" y="212"/>
                  </a:lnTo>
                  <a:lnTo>
                    <a:pt x="2858" y="232"/>
                  </a:lnTo>
                  <a:lnTo>
                    <a:pt x="2874" y="252"/>
                  </a:lnTo>
                  <a:lnTo>
                    <a:pt x="2889" y="269"/>
                  </a:lnTo>
                  <a:lnTo>
                    <a:pt x="2915" y="298"/>
                  </a:lnTo>
                  <a:lnTo>
                    <a:pt x="2936" y="329"/>
                  </a:lnTo>
                  <a:lnTo>
                    <a:pt x="2952" y="361"/>
                  </a:lnTo>
                  <a:lnTo>
                    <a:pt x="2964" y="394"/>
                  </a:lnTo>
                  <a:lnTo>
                    <a:pt x="2971" y="429"/>
                  </a:lnTo>
                  <a:lnTo>
                    <a:pt x="2974" y="467"/>
                  </a:lnTo>
                  <a:lnTo>
                    <a:pt x="2972" y="518"/>
                  </a:lnTo>
                  <a:lnTo>
                    <a:pt x="2963" y="569"/>
                  </a:lnTo>
                  <a:lnTo>
                    <a:pt x="2948" y="620"/>
                  </a:lnTo>
                  <a:lnTo>
                    <a:pt x="2929" y="669"/>
                  </a:lnTo>
                  <a:lnTo>
                    <a:pt x="2907" y="718"/>
                  </a:lnTo>
                  <a:lnTo>
                    <a:pt x="2883" y="766"/>
                  </a:lnTo>
                  <a:lnTo>
                    <a:pt x="2858" y="812"/>
                  </a:lnTo>
                  <a:lnTo>
                    <a:pt x="2834" y="857"/>
                  </a:lnTo>
                  <a:lnTo>
                    <a:pt x="2784" y="953"/>
                  </a:lnTo>
                  <a:lnTo>
                    <a:pt x="2735" y="1051"/>
                  </a:lnTo>
                  <a:lnTo>
                    <a:pt x="2681" y="1056"/>
                  </a:lnTo>
                  <a:lnTo>
                    <a:pt x="2628" y="1063"/>
                  </a:lnTo>
                  <a:lnTo>
                    <a:pt x="2574" y="1073"/>
                  </a:lnTo>
                  <a:lnTo>
                    <a:pt x="2522" y="1087"/>
                  </a:lnTo>
                  <a:lnTo>
                    <a:pt x="2472" y="1104"/>
                  </a:lnTo>
                  <a:lnTo>
                    <a:pt x="2422" y="1124"/>
                  </a:lnTo>
                  <a:lnTo>
                    <a:pt x="2374" y="1147"/>
                  </a:lnTo>
                  <a:lnTo>
                    <a:pt x="2329" y="1174"/>
                  </a:lnTo>
                  <a:lnTo>
                    <a:pt x="2286" y="1205"/>
                  </a:lnTo>
                  <a:lnTo>
                    <a:pt x="2245" y="1239"/>
                  </a:lnTo>
                  <a:lnTo>
                    <a:pt x="2209" y="1277"/>
                  </a:lnTo>
                  <a:lnTo>
                    <a:pt x="2174" y="1319"/>
                  </a:lnTo>
                  <a:lnTo>
                    <a:pt x="2153" y="1350"/>
                  </a:lnTo>
                  <a:lnTo>
                    <a:pt x="2135" y="1382"/>
                  </a:lnTo>
                  <a:lnTo>
                    <a:pt x="2121" y="1415"/>
                  </a:lnTo>
                  <a:lnTo>
                    <a:pt x="2109" y="1450"/>
                  </a:lnTo>
                  <a:lnTo>
                    <a:pt x="2101" y="1484"/>
                  </a:lnTo>
                  <a:lnTo>
                    <a:pt x="2096" y="1520"/>
                  </a:lnTo>
                  <a:lnTo>
                    <a:pt x="2095" y="1555"/>
                  </a:lnTo>
                  <a:lnTo>
                    <a:pt x="2097" y="1589"/>
                  </a:lnTo>
                  <a:lnTo>
                    <a:pt x="2102" y="1623"/>
                  </a:lnTo>
                  <a:lnTo>
                    <a:pt x="2112" y="1656"/>
                  </a:lnTo>
                  <a:lnTo>
                    <a:pt x="2126" y="1687"/>
                  </a:lnTo>
                  <a:lnTo>
                    <a:pt x="2145" y="1718"/>
                  </a:lnTo>
                  <a:lnTo>
                    <a:pt x="2167" y="1746"/>
                  </a:lnTo>
                  <a:lnTo>
                    <a:pt x="2194" y="1771"/>
                  </a:lnTo>
                  <a:lnTo>
                    <a:pt x="2225" y="1793"/>
                  </a:lnTo>
                  <a:lnTo>
                    <a:pt x="2265" y="1815"/>
                  </a:lnTo>
                  <a:lnTo>
                    <a:pt x="2306" y="1831"/>
                  </a:lnTo>
                  <a:lnTo>
                    <a:pt x="2206" y="1988"/>
                  </a:lnTo>
                  <a:lnTo>
                    <a:pt x="2106" y="2146"/>
                  </a:lnTo>
                  <a:lnTo>
                    <a:pt x="2047" y="2244"/>
                  </a:lnTo>
                  <a:lnTo>
                    <a:pt x="1990" y="2345"/>
                  </a:lnTo>
                  <a:lnTo>
                    <a:pt x="1936" y="2447"/>
                  </a:lnTo>
                  <a:lnTo>
                    <a:pt x="1912" y="2497"/>
                  </a:lnTo>
                  <a:lnTo>
                    <a:pt x="1889" y="2548"/>
                  </a:lnTo>
                  <a:lnTo>
                    <a:pt x="1870" y="2600"/>
                  </a:lnTo>
                  <a:lnTo>
                    <a:pt x="1856" y="2653"/>
                  </a:lnTo>
                  <a:lnTo>
                    <a:pt x="1846" y="2708"/>
                  </a:lnTo>
                  <a:lnTo>
                    <a:pt x="1842" y="2708"/>
                  </a:lnTo>
                  <a:lnTo>
                    <a:pt x="1839" y="2707"/>
                  </a:lnTo>
                  <a:lnTo>
                    <a:pt x="1812" y="2706"/>
                  </a:lnTo>
                  <a:lnTo>
                    <a:pt x="1785" y="2705"/>
                  </a:lnTo>
                  <a:lnTo>
                    <a:pt x="1758" y="2703"/>
                  </a:lnTo>
                  <a:lnTo>
                    <a:pt x="1732" y="2699"/>
                  </a:lnTo>
                  <a:lnTo>
                    <a:pt x="1707" y="2692"/>
                  </a:lnTo>
                  <a:lnTo>
                    <a:pt x="1705" y="2691"/>
                  </a:lnTo>
                  <a:lnTo>
                    <a:pt x="1703" y="2690"/>
                  </a:lnTo>
                  <a:lnTo>
                    <a:pt x="1685" y="2680"/>
                  </a:lnTo>
                  <a:lnTo>
                    <a:pt x="1668" y="2666"/>
                  </a:lnTo>
                  <a:lnTo>
                    <a:pt x="1643" y="2639"/>
                  </a:lnTo>
                  <a:lnTo>
                    <a:pt x="1617" y="2614"/>
                  </a:lnTo>
                  <a:lnTo>
                    <a:pt x="1589" y="2591"/>
                  </a:lnTo>
                  <a:lnTo>
                    <a:pt x="1550" y="2565"/>
                  </a:lnTo>
                  <a:lnTo>
                    <a:pt x="1507" y="2543"/>
                  </a:lnTo>
                  <a:lnTo>
                    <a:pt x="1462" y="2525"/>
                  </a:lnTo>
                  <a:lnTo>
                    <a:pt x="1414" y="2509"/>
                  </a:lnTo>
                  <a:lnTo>
                    <a:pt x="1365" y="2496"/>
                  </a:lnTo>
                  <a:lnTo>
                    <a:pt x="1315" y="2486"/>
                  </a:lnTo>
                  <a:lnTo>
                    <a:pt x="1265" y="2479"/>
                  </a:lnTo>
                  <a:lnTo>
                    <a:pt x="1215" y="2474"/>
                  </a:lnTo>
                  <a:lnTo>
                    <a:pt x="1167" y="2471"/>
                  </a:lnTo>
                  <a:lnTo>
                    <a:pt x="1121" y="2470"/>
                  </a:lnTo>
                  <a:lnTo>
                    <a:pt x="1073" y="2472"/>
                  </a:lnTo>
                  <a:lnTo>
                    <a:pt x="1026" y="2477"/>
                  </a:lnTo>
                  <a:lnTo>
                    <a:pt x="978" y="2486"/>
                  </a:lnTo>
                  <a:lnTo>
                    <a:pt x="930" y="2498"/>
                  </a:lnTo>
                  <a:lnTo>
                    <a:pt x="884" y="2514"/>
                  </a:lnTo>
                  <a:lnTo>
                    <a:pt x="839" y="2533"/>
                  </a:lnTo>
                  <a:lnTo>
                    <a:pt x="796" y="2555"/>
                  </a:lnTo>
                  <a:lnTo>
                    <a:pt x="756" y="2581"/>
                  </a:lnTo>
                  <a:lnTo>
                    <a:pt x="721" y="2610"/>
                  </a:lnTo>
                  <a:lnTo>
                    <a:pt x="692" y="2638"/>
                  </a:lnTo>
                  <a:lnTo>
                    <a:pt x="667" y="2669"/>
                  </a:lnTo>
                  <a:lnTo>
                    <a:pt x="648" y="2689"/>
                  </a:lnTo>
                  <a:lnTo>
                    <a:pt x="630" y="2703"/>
                  </a:lnTo>
                  <a:lnTo>
                    <a:pt x="611" y="2711"/>
                  </a:lnTo>
                  <a:lnTo>
                    <a:pt x="591" y="2716"/>
                  </a:lnTo>
                  <a:lnTo>
                    <a:pt x="569" y="2718"/>
                  </a:lnTo>
                  <a:lnTo>
                    <a:pt x="545" y="2718"/>
                  </a:lnTo>
                  <a:lnTo>
                    <a:pt x="518" y="2717"/>
                  </a:lnTo>
                  <a:lnTo>
                    <a:pt x="452" y="2718"/>
                  </a:lnTo>
                  <a:lnTo>
                    <a:pt x="386" y="2722"/>
                  </a:lnTo>
                  <a:lnTo>
                    <a:pt x="320" y="2727"/>
                  </a:lnTo>
                  <a:lnTo>
                    <a:pt x="254" y="2731"/>
                  </a:lnTo>
                  <a:lnTo>
                    <a:pt x="189" y="2732"/>
                  </a:lnTo>
                  <a:lnTo>
                    <a:pt x="170" y="2731"/>
                  </a:lnTo>
                  <a:lnTo>
                    <a:pt x="149" y="2731"/>
                  </a:lnTo>
                  <a:lnTo>
                    <a:pt x="129" y="2730"/>
                  </a:lnTo>
                  <a:lnTo>
                    <a:pt x="109" y="2728"/>
                  </a:lnTo>
                  <a:lnTo>
                    <a:pt x="90" y="2725"/>
                  </a:lnTo>
                  <a:lnTo>
                    <a:pt x="72" y="2722"/>
                  </a:lnTo>
                  <a:lnTo>
                    <a:pt x="56" y="2717"/>
                  </a:lnTo>
                  <a:lnTo>
                    <a:pt x="41" y="2711"/>
                  </a:lnTo>
                  <a:lnTo>
                    <a:pt x="27" y="2703"/>
                  </a:lnTo>
                  <a:lnTo>
                    <a:pt x="16" y="2693"/>
                  </a:lnTo>
                  <a:lnTo>
                    <a:pt x="7" y="2681"/>
                  </a:lnTo>
                  <a:lnTo>
                    <a:pt x="2" y="2666"/>
                  </a:lnTo>
                  <a:lnTo>
                    <a:pt x="0" y="2648"/>
                  </a:lnTo>
                  <a:lnTo>
                    <a:pt x="1" y="2628"/>
                  </a:lnTo>
                  <a:lnTo>
                    <a:pt x="6" y="2605"/>
                  </a:lnTo>
                  <a:lnTo>
                    <a:pt x="25" y="2552"/>
                  </a:lnTo>
                  <a:lnTo>
                    <a:pt x="48" y="2500"/>
                  </a:lnTo>
                  <a:lnTo>
                    <a:pt x="74" y="2448"/>
                  </a:lnTo>
                  <a:lnTo>
                    <a:pt x="102" y="2398"/>
                  </a:lnTo>
                  <a:lnTo>
                    <a:pt x="128" y="2347"/>
                  </a:lnTo>
                  <a:lnTo>
                    <a:pt x="180" y="2244"/>
                  </a:lnTo>
                  <a:lnTo>
                    <a:pt x="235" y="2144"/>
                  </a:lnTo>
                  <a:lnTo>
                    <a:pt x="293" y="2045"/>
                  </a:lnTo>
                  <a:lnTo>
                    <a:pt x="378" y="1909"/>
                  </a:lnTo>
                  <a:lnTo>
                    <a:pt x="385" y="1896"/>
                  </a:lnTo>
                  <a:lnTo>
                    <a:pt x="396" y="1879"/>
                  </a:lnTo>
                  <a:lnTo>
                    <a:pt x="406" y="1861"/>
                  </a:lnTo>
                  <a:lnTo>
                    <a:pt x="418" y="1842"/>
                  </a:lnTo>
                  <a:lnTo>
                    <a:pt x="431" y="1824"/>
                  </a:lnTo>
                  <a:lnTo>
                    <a:pt x="445" y="1809"/>
                  </a:lnTo>
                  <a:lnTo>
                    <a:pt x="460" y="1797"/>
                  </a:lnTo>
                  <a:lnTo>
                    <a:pt x="474" y="1791"/>
                  </a:lnTo>
                  <a:lnTo>
                    <a:pt x="485" y="1787"/>
                  </a:lnTo>
                  <a:lnTo>
                    <a:pt x="493" y="1781"/>
                  </a:lnTo>
                  <a:lnTo>
                    <a:pt x="499" y="1773"/>
                  </a:lnTo>
                  <a:lnTo>
                    <a:pt x="502" y="1764"/>
                  </a:lnTo>
                  <a:lnTo>
                    <a:pt x="560" y="1754"/>
                  </a:lnTo>
                  <a:lnTo>
                    <a:pt x="617" y="1741"/>
                  </a:lnTo>
                  <a:lnTo>
                    <a:pt x="672" y="1725"/>
                  </a:lnTo>
                  <a:lnTo>
                    <a:pt x="727" y="1706"/>
                  </a:lnTo>
                  <a:lnTo>
                    <a:pt x="779" y="1683"/>
                  </a:lnTo>
                  <a:lnTo>
                    <a:pt x="829" y="1657"/>
                  </a:lnTo>
                  <a:lnTo>
                    <a:pt x="878" y="1627"/>
                  </a:lnTo>
                  <a:lnTo>
                    <a:pt x="924" y="1593"/>
                  </a:lnTo>
                  <a:lnTo>
                    <a:pt x="967" y="1553"/>
                  </a:lnTo>
                  <a:lnTo>
                    <a:pt x="993" y="1524"/>
                  </a:lnTo>
                  <a:lnTo>
                    <a:pt x="1015" y="1492"/>
                  </a:lnTo>
                  <a:lnTo>
                    <a:pt x="1033" y="1458"/>
                  </a:lnTo>
                  <a:lnTo>
                    <a:pt x="1046" y="1422"/>
                  </a:lnTo>
                  <a:lnTo>
                    <a:pt x="1057" y="1385"/>
                  </a:lnTo>
                  <a:lnTo>
                    <a:pt x="1064" y="1347"/>
                  </a:lnTo>
                  <a:lnTo>
                    <a:pt x="1067" y="1308"/>
                  </a:lnTo>
                  <a:lnTo>
                    <a:pt x="1068" y="1269"/>
                  </a:lnTo>
                  <a:lnTo>
                    <a:pt x="1066" y="1231"/>
                  </a:lnTo>
                  <a:lnTo>
                    <a:pt x="1062" y="1193"/>
                  </a:lnTo>
                  <a:lnTo>
                    <a:pt x="1056" y="1156"/>
                  </a:lnTo>
                  <a:lnTo>
                    <a:pt x="1050" y="1132"/>
                  </a:lnTo>
                  <a:lnTo>
                    <a:pt x="1045" y="1109"/>
                  </a:lnTo>
                  <a:lnTo>
                    <a:pt x="1037" y="1087"/>
                  </a:lnTo>
                  <a:lnTo>
                    <a:pt x="1025" y="1066"/>
                  </a:lnTo>
                  <a:lnTo>
                    <a:pt x="1016" y="1055"/>
                  </a:lnTo>
                  <a:lnTo>
                    <a:pt x="1005" y="1043"/>
                  </a:lnTo>
                  <a:lnTo>
                    <a:pt x="995" y="1030"/>
                  </a:lnTo>
                  <a:lnTo>
                    <a:pt x="987" y="1018"/>
                  </a:lnTo>
                  <a:lnTo>
                    <a:pt x="979" y="1004"/>
                  </a:lnTo>
                  <a:lnTo>
                    <a:pt x="975" y="990"/>
                  </a:lnTo>
                  <a:lnTo>
                    <a:pt x="976" y="977"/>
                  </a:lnTo>
                  <a:lnTo>
                    <a:pt x="982" y="963"/>
                  </a:lnTo>
                  <a:lnTo>
                    <a:pt x="1018" y="913"/>
                  </a:lnTo>
                  <a:lnTo>
                    <a:pt x="1056" y="864"/>
                  </a:lnTo>
                  <a:lnTo>
                    <a:pt x="1094" y="815"/>
                  </a:lnTo>
                  <a:lnTo>
                    <a:pt x="1131" y="765"/>
                  </a:lnTo>
                  <a:lnTo>
                    <a:pt x="1161" y="724"/>
                  </a:lnTo>
                  <a:lnTo>
                    <a:pt x="1195" y="684"/>
                  </a:lnTo>
                  <a:lnTo>
                    <a:pt x="1228" y="646"/>
                  </a:lnTo>
                  <a:lnTo>
                    <a:pt x="1262" y="607"/>
                  </a:lnTo>
                  <a:lnTo>
                    <a:pt x="1294" y="567"/>
                  </a:lnTo>
                  <a:lnTo>
                    <a:pt x="1324" y="525"/>
                  </a:lnTo>
                  <a:lnTo>
                    <a:pt x="1373" y="453"/>
                  </a:lnTo>
                  <a:lnTo>
                    <a:pt x="1426" y="384"/>
                  </a:lnTo>
                  <a:lnTo>
                    <a:pt x="1484" y="319"/>
                  </a:lnTo>
                  <a:lnTo>
                    <a:pt x="1545" y="258"/>
                  </a:lnTo>
                  <a:lnTo>
                    <a:pt x="1611" y="201"/>
                  </a:lnTo>
                  <a:lnTo>
                    <a:pt x="1681" y="148"/>
                  </a:lnTo>
                  <a:lnTo>
                    <a:pt x="1733" y="114"/>
                  </a:lnTo>
                  <a:lnTo>
                    <a:pt x="1788" y="84"/>
                  </a:lnTo>
                  <a:lnTo>
                    <a:pt x="1844" y="59"/>
                  </a:lnTo>
                  <a:lnTo>
                    <a:pt x="1903" y="38"/>
                  </a:lnTo>
                  <a:lnTo>
                    <a:pt x="1965" y="23"/>
                  </a:lnTo>
                  <a:lnTo>
                    <a:pt x="2041" y="10"/>
                  </a:lnTo>
                  <a:lnTo>
                    <a:pt x="2119" y="2"/>
                  </a:lnTo>
                  <a:lnTo>
                    <a:pt x="21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65" name="Group 21">
            <a:extLst>
              <a:ext uri="{FF2B5EF4-FFF2-40B4-BE49-F238E27FC236}">
                <a16:creationId xmlns:a16="http://schemas.microsoft.com/office/drawing/2014/main" id="{8EB1DB68-8607-EC49-9097-C5F5BE798609}"/>
              </a:ext>
            </a:extLst>
          </p:cNvPr>
          <p:cNvGrpSpPr>
            <a:grpSpLocks noChangeAspect="1"/>
          </p:cNvGrpSpPr>
          <p:nvPr userDrawn="1"/>
        </p:nvGrpSpPr>
        <p:grpSpPr bwMode="auto">
          <a:xfrm>
            <a:off x="1836738" y="3078169"/>
            <a:ext cx="112712" cy="252413"/>
            <a:chOff x="1157" y="1939"/>
            <a:chExt cx="71" cy="159"/>
          </a:xfrm>
          <a:solidFill>
            <a:schemeClr val="accent6"/>
          </a:solidFill>
        </p:grpSpPr>
        <p:sp>
          <p:nvSpPr>
            <p:cNvPr id="66" name="Freeform 23">
              <a:extLst>
                <a:ext uri="{FF2B5EF4-FFF2-40B4-BE49-F238E27FC236}">
                  <a16:creationId xmlns:a16="http://schemas.microsoft.com/office/drawing/2014/main" id="{386433B5-95D7-724D-9632-274EDD2E077C}"/>
                </a:ext>
              </a:extLst>
            </p:cNvPr>
            <p:cNvSpPr>
              <a:spLocks/>
            </p:cNvSpPr>
            <p:nvPr/>
          </p:nvSpPr>
          <p:spPr bwMode="auto">
            <a:xfrm>
              <a:off x="1173" y="1939"/>
              <a:ext cx="39" cy="5"/>
            </a:xfrm>
            <a:custGeom>
              <a:avLst/>
              <a:gdLst>
                <a:gd name="T0" fmla="*/ 40 w 811"/>
                <a:gd name="T1" fmla="*/ 0 h 92"/>
                <a:gd name="T2" fmla="*/ 771 w 811"/>
                <a:gd name="T3" fmla="*/ 0 h 92"/>
                <a:gd name="T4" fmla="*/ 785 w 811"/>
                <a:gd name="T5" fmla="*/ 3 h 92"/>
                <a:gd name="T6" fmla="*/ 795 w 811"/>
                <a:gd name="T7" fmla="*/ 9 h 92"/>
                <a:gd name="T8" fmla="*/ 804 w 811"/>
                <a:gd name="T9" fmla="*/ 18 h 92"/>
                <a:gd name="T10" fmla="*/ 809 w 811"/>
                <a:gd name="T11" fmla="*/ 29 h 92"/>
                <a:gd name="T12" fmla="*/ 811 w 811"/>
                <a:gd name="T13" fmla="*/ 42 h 92"/>
                <a:gd name="T14" fmla="*/ 809 w 811"/>
                <a:gd name="T15" fmla="*/ 55 h 92"/>
                <a:gd name="T16" fmla="*/ 804 w 811"/>
                <a:gd name="T17" fmla="*/ 68 h 92"/>
                <a:gd name="T18" fmla="*/ 795 w 811"/>
                <a:gd name="T19" fmla="*/ 77 h 92"/>
                <a:gd name="T20" fmla="*/ 785 w 811"/>
                <a:gd name="T21" fmla="*/ 83 h 92"/>
                <a:gd name="T22" fmla="*/ 771 w 811"/>
                <a:gd name="T23" fmla="*/ 85 h 92"/>
                <a:gd name="T24" fmla="*/ 379 w 811"/>
                <a:gd name="T25" fmla="*/ 92 h 92"/>
                <a:gd name="T26" fmla="*/ 40 w 811"/>
                <a:gd name="T27" fmla="*/ 85 h 92"/>
                <a:gd name="T28" fmla="*/ 27 w 811"/>
                <a:gd name="T29" fmla="*/ 83 h 92"/>
                <a:gd name="T30" fmla="*/ 16 w 811"/>
                <a:gd name="T31" fmla="*/ 77 h 92"/>
                <a:gd name="T32" fmla="*/ 8 w 811"/>
                <a:gd name="T33" fmla="*/ 68 h 92"/>
                <a:gd name="T34" fmla="*/ 2 w 811"/>
                <a:gd name="T35" fmla="*/ 55 h 92"/>
                <a:gd name="T36" fmla="*/ 0 w 811"/>
                <a:gd name="T37" fmla="*/ 42 h 92"/>
                <a:gd name="T38" fmla="*/ 2 w 811"/>
                <a:gd name="T39" fmla="*/ 29 h 92"/>
                <a:gd name="T40" fmla="*/ 8 w 811"/>
                <a:gd name="T41" fmla="*/ 18 h 92"/>
                <a:gd name="T42" fmla="*/ 16 w 811"/>
                <a:gd name="T43" fmla="*/ 9 h 92"/>
                <a:gd name="T44" fmla="*/ 27 w 811"/>
                <a:gd name="T45" fmla="*/ 3 h 92"/>
                <a:gd name="T46" fmla="*/ 40 w 811"/>
                <a:gd name="T4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11" h="92">
                  <a:moveTo>
                    <a:pt x="40" y="0"/>
                  </a:moveTo>
                  <a:lnTo>
                    <a:pt x="771" y="0"/>
                  </a:lnTo>
                  <a:lnTo>
                    <a:pt x="785" y="3"/>
                  </a:lnTo>
                  <a:lnTo>
                    <a:pt x="795" y="9"/>
                  </a:lnTo>
                  <a:lnTo>
                    <a:pt x="804" y="18"/>
                  </a:lnTo>
                  <a:lnTo>
                    <a:pt x="809" y="29"/>
                  </a:lnTo>
                  <a:lnTo>
                    <a:pt x="811" y="42"/>
                  </a:lnTo>
                  <a:lnTo>
                    <a:pt x="809" y="55"/>
                  </a:lnTo>
                  <a:lnTo>
                    <a:pt x="804" y="68"/>
                  </a:lnTo>
                  <a:lnTo>
                    <a:pt x="795" y="77"/>
                  </a:lnTo>
                  <a:lnTo>
                    <a:pt x="785" y="83"/>
                  </a:lnTo>
                  <a:lnTo>
                    <a:pt x="771" y="85"/>
                  </a:lnTo>
                  <a:lnTo>
                    <a:pt x="379" y="92"/>
                  </a:lnTo>
                  <a:lnTo>
                    <a:pt x="40" y="85"/>
                  </a:lnTo>
                  <a:lnTo>
                    <a:pt x="27" y="83"/>
                  </a:lnTo>
                  <a:lnTo>
                    <a:pt x="16" y="77"/>
                  </a:lnTo>
                  <a:lnTo>
                    <a:pt x="8" y="68"/>
                  </a:lnTo>
                  <a:lnTo>
                    <a:pt x="2" y="55"/>
                  </a:lnTo>
                  <a:lnTo>
                    <a:pt x="0" y="42"/>
                  </a:lnTo>
                  <a:lnTo>
                    <a:pt x="2" y="29"/>
                  </a:lnTo>
                  <a:lnTo>
                    <a:pt x="8" y="18"/>
                  </a:lnTo>
                  <a:lnTo>
                    <a:pt x="16" y="9"/>
                  </a:lnTo>
                  <a:lnTo>
                    <a:pt x="27" y="3"/>
                  </a:lnTo>
                  <a:lnTo>
                    <a:pt x="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67" name="Freeform 24">
              <a:extLst>
                <a:ext uri="{FF2B5EF4-FFF2-40B4-BE49-F238E27FC236}">
                  <a16:creationId xmlns:a16="http://schemas.microsoft.com/office/drawing/2014/main" id="{078A7C5D-9FC1-0D41-9180-0B5310D2C634}"/>
                </a:ext>
              </a:extLst>
            </p:cNvPr>
            <p:cNvSpPr>
              <a:spLocks noEditPoints="1"/>
            </p:cNvSpPr>
            <p:nvPr/>
          </p:nvSpPr>
          <p:spPr bwMode="auto">
            <a:xfrm>
              <a:off x="1157" y="1939"/>
              <a:ext cx="71" cy="159"/>
            </a:xfrm>
            <a:custGeom>
              <a:avLst/>
              <a:gdLst>
                <a:gd name="T0" fmla="*/ 437 w 1482"/>
                <a:gd name="T1" fmla="*/ 163 h 3334"/>
                <a:gd name="T2" fmla="*/ 393 w 1482"/>
                <a:gd name="T3" fmla="*/ 398 h 3334"/>
                <a:gd name="T4" fmla="*/ 292 w 1482"/>
                <a:gd name="T5" fmla="*/ 632 h 3334"/>
                <a:gd name="T6" fmla="*/ 229 w 1482"/>
                <a:gd name="T7" fmla="*/ 750 h 3334"/>
                <a:gd name="T8" fmla="*/ 158 w 1482"/>
                <a:gd name="T9" fmla="*/ 960 h 3334"/>
                <a:gd name="T10" fmla="*/ 158 w 1482"/>
                <a:gd name="T11" fmla="*/ 1072 h 3334"/>
                <a:gd name="T12" fmla="*/ 276 w 1482"/>
                <a:gd name="T13" fmla="*/ 1045 h 3334"/>
                <a:gd name="T14" fmla="*/ 534 w 1482"/>
                <a:gd name="T15" fmla="*/ 1062 h 3334"/>
                <a:gd name="T16" fmla="*/ 732 w 1482"/>
                <a:gd name="T17" fmla="*/ 1111 h 3334"/>
                <a:gd name="T18" fmla="*/ 961 w 1482"/>
                <a:gd name="T19" fmla="*/ 1169 h 3334"/>
                <a:gd name="T20" fmla="*/ 1171 w 1482"/>
                <a:gd name="T21" fmla="*/ 1193 h 3334"/>
                <a:gd name="T22" fmla="*/ 1309 w 1482"/>
                <a:gd name="T23" fmla="*/ 1142 h 3334"/>
                <a:gd name="T24" fmla="*/ 1337 w 1482"/>
                <a:gd name="T25" fmla="*/ 1060 h 3334"/>
                <a:gd name="T26" fmla="*/ 1315 w 1482"/>
                <a:gd name="T27" fmla="*/ 934 h 3334"/>
                <a:gd name="T28" fmla="*/ 1210 w 1482"/>
                <a:gd name="T29" fmla="*/ 681 h 3334"/>
                <a:gd name="T30" fmla="*/ 1154 w 1482"/>
                <a:gd name="T31" fmla="*/ 572 h 3334"/>
                <a:gd name="T32" fmla="*/ 1088 w 1482"/>
                <a:gd name="T33" fmla="*/ 396 h 3334"/>
                <a:gd name="T34" fmla="*/ 1040 w 1482"/>
                <a:gd name="T35" fmla="*/ 153 h 3334"/>
                <a:gd name="T36" fmla="*/ 844 w 1482"/>
                <a:gd name="T37" fmla="*/ 3 h 3334"/>
                <a:gd name="T38" fmla="*/ 1047 w 1482"/>
                <a:gd name="T39" fmla="*/ 20 h 3334"/>
                <a:gd name="T40" fmla="*/ 1106 w 1482"/>
                <a:gd name="T41" fmla="*/ 35 h 3334"/>
                <a:gd name="T42" fmla="*/ 1132 w 1482"/>
                <a:gd name="T43" fmla="*/ 224 h 3334"/>
                <a:gd name="T44" fmla="*/ 1206 w 1482"/>
                <a:gd name="T45" fmla="*/ 472 h 3334"/>
                <a:gd name="T46" fmla="*/ 1271 w 1482"/>
                <a:gd name="T47" fmla="*/ 623 h 3334"/>
                <a:gd name="T48" fmla="*/ 1371 w 1482"/>
                <a:gd name="T49" fmla="*/ 806 h 3334"/>
                <a:gd name="T50" fmla="*/ 1459 w 1482"/>
                <a:gd name="T51" fmla="*/ 1041 h 3334"/>
                <a:gd name="T52" fmla="*/ 1476 w 1482"/>
                <a:gd name="T53" fmla="*/ 1158 h 3334"/>
                <a:gd name="T54" fmla="*/ 1479 w 1482"/>
                <a:gd name="T55" fmla="*/ 1419 h 3334"/>
                <a:gd name="T56" fmla="*/ 1482 w 1482"/>
                <a:gd name="T57" fmla="*/ 1939 h 3334"/>
                <a:gd name="T58" fmla="*/ 1481 w 1482"/>
                <a:gd name="T59" fmla="*/ 2432 h 3334"/>
                <a:gd name="T60" fmla="*/ 1478 w 1482"/>
                <a:gd name="T61" fmla="*/ 2820 h 3334"/>
                <a:gd name="T62" fmla="*/ 1476 w 1482"/>
                <a:gd name="T63" fmla="*/ 3027 h 3334"/>
                <a:gd name="T64" fmla="*/ 1443 w 1482"/>
                <a:gd name="T65" fmla="*/ 3167 h 3334"/>
                <a:gd name="T66" fmla="*/ 1332 w 1482"/>
                <a:gd name="T67" fmla="*/ 3270 h 3334"/>
                <a:gd name="T68" fmla="*/ 1233 w 1482"/>
                <a:gd name="T69" fmla="*/ 3305 h 3334"/>
                <a:gd name="T70" fmla="*/ 1055 w 1482"/>
                <a:gd name="T71" fmla="*/ 3324 h 3334"/>
                <a:gd name="T72" fmla="*/ 772 w 1482"/>
                <a:gd name="T73" fmla="*/ 3333 h 3334"/>
                <a:gd name="T74" fmla="*/ 445 w 1482"/>
                <a:gd name="T75" fmla="*/ 3326 h 3334"/>
                <a:gd name="T76" fmla="*/ 311 w 1482"/>
                <a:gd name="T77" fmla="*/ 3309 h 3334"/>
                <a:gd name="T78" fmla="*/ 159 w 1482"/>
                <a:gd name="T79" fmla="*/ 3269 h 3334"/>
                <a:gd name="T80" fmla="*/ 46 w 1482"/>
                <a:gd name="T81" fmla="*/ 3168 h 3334"/>
                <a:gd name="T82" fmla="*/ 15 w 1482"/>
                <a:gd name="T83" fmla="*/ 3081 h 3334"/>
                <a:gd name="T84" fmla="*/ 6 w 1482"/>
                <a:gd name="T85" fmla="*/ 2932 h 3334"/>
                <a:gd name="T86" fmla="*/ 0 w 1482"/>
                <a:gd name="T87" fmla="*/ 2557 h 3334"/>
                <a:gd name="T88" fmla="*/ 1 w 1482"/>
                <a:gd name="T89" fmla="*/ 2112 h 3334"/>
                <a:gd name="T90" fmla="*/ 6 w 1482"/>
                <a:gd name="T91" fmla="*/ 1679 h 3334"/>
                <a:gd name="T92" fmla="*/ 12 w 1482"/>
                <a:gd name="T93" fmla="*/ 1341 h 3334"/>
                <a:gd name="T94" fmla="*/ 15 w 1482"/>
                <a:gd name="T95" fmla="*/ 1181 h 3334"/>
                <a:gd name="T96" fmla="*/ 49 w 1482"/>
                <a:gd name="T97" fmla="*/ 970 h 3334"/>
                <a:gd name="T98" fmla="*/ 134 w 1482"/>
                <a:gd name="T99" fmla="*/ 762 h 3334"/>
                <a:gd name="T100" fmla="*/ 199 w 1482"/>
                <a:gd name="T101" fmla="*/ 648 h 3334"/>
                <a:gd name="T102" fmla="*/ 313 w 1482"/>
                <a:gd name="T103" fmla="*/ 391 h 3334"/>
                <a:gd name="T104" fmla="*/ 372 w 1482"/>
                <a:gd name="T105" fmla="*/ 121 h 3334"/>
                <a:gd name="T106" fmla="*/ 399 w 1482"/>
                <a:gd name="T107" fmla="*/ 30 h 3334"/>
                <a:gd name="T108" fmla="*/ 589 w 1482"/>
                <a:gd name="T109" fmla="*/ 4 h 3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82" h="3334">
                  <a:moveTo>
                    <a:pt x="1037" y="110"/>
                  </a:moveTo>
                  <a:lnTo>
                    <a:pt x="439" y="111"/>
                  </a:lnTo>
                  <a:lnTo>
                    <a:pt x="439" y="116"/>
                  </a:lnTo>
                  <a:lnTo>
                    <a:pt x="439" y="126"/>
                  </a:lnTo>
                  <a:lnTo>
                    <a:pt x="439" y="142"/>
                  </a:lnTo>
                  <a:lnTo>
                    <a:pt x="437" y="163"/>
                  </a:lnTo>
                  <a:lnTo>
                    <a:pt x="435" y="191"/>
                  </a:lnTo>
                  <a:lnTo>
                    <a:pt x="431" y="224"/>
                  </a:lnTo>
                  <a:lnTo>
                    <a:pt x="425" y="261"/>
                  </a:lnTo>
                  <a:lnTo>
                    <a:pt x="417" y="303"/>
                  </a:lnTo>
                  <a:lnTo>
                    <a:pt x="406" y="349"/>
                  </a:lnTo>
                  <a:lnTo>
                    <a:pt x="393" y="398"/>
                  </a:lnTo>
                  <a:lnTo>
                    <a:pt x="375" y="451"/>
                  </a:lnTo>
                  <a:lnTo>
                    <a:pt x="353" y="505"/>
                  </a:lnTo>
                  <a:lnTo>
                    <a:pt x="328" y="564"/>
                  </a:lnTo>
                  <a:lnTo>
                    <a:pt x="298" y="623"/>
                  </a:lnTo>
                  <a:lnTo>
                    <a:pt x="297" y="625"/>
                  </a:lnTo>
                  <a:lnTo>
                    <a:pt x="292" y="632"/>
                  </a:lnTo>
                  <a:lnTo>
                    <a:pt x="286" y="643"/>
                  </a:lnTo>
                  <a:lnTo>
                    <a:pt x="277" y="657"/>
                  </a:lnTo>
                  <a:lnTo>
                    <a:pt x="267" y="677"/>
                  </a:lnTo>
                  <a:lnTo>
                    <a:pt x="255" y="698"/>
                  </a:lnTo>
                  <a:lnTo>
                    <a:pt x="242" y="722"/>
                  </a:lnTo>
                  <a:lnTo>
                    <a:pt x="229" y="750"/>
                  </a:lnTo>
                  <a:lnTo>
                    <a:pt x="216" y="780"/>
                  </a:lnTo>
                  <a:lnTo>
                    <a:pt x="203" y="813"/>
                  </a:lnTo>
                  <a:lnTo>
                    <a:pt x="190" y="848"/>
                  </a:lnTo>
                  <a:lnTo>
                    <a:pt x="178" y="883"/>
                  </a:lnTo>
                  <a:lnTo>
                    <a:pt x="167" y="921"/>
                  </a:lnTo>
                  <a:lnTo>
                    <a:pt x="158" y="960"/>
                  </a:lnTo>
                  <a:lnTo>
                    <a:pt x="151" y="998"/>
                  </a:lnTo>
                  <a:lnTo>
                    <a:pt x="147" y="1039"/>
                  </a:lnTo>
                  <a:lnTo>
                    <a:pt x="145" y="1079"/>
                  </a:lnTo>
                  <a:lnTo>
                    <a:pt x="146" y="1078"/>
                  </a:lnTo>
                  <a:lnTo>
                    <a:pt x="151" y="1076"/>
                  </a:lnTo>
                  <a:lnTo>
                    <a:pt x="158" y="1072"/>
                  </a:lnTo>
                  <a:lnTo>
                    <a:pt x="169" y="1068"/>
                  </a:lnTo>
                  <a:lnTo>
                    <a:pt x="184" y="1062"/>
                  </a:lnTo>
                  <a:lnTo>
                    <a:pt x="201" y="1058"/>
                  </a:lnTo>
                  <a:lnTo>
                    <a:pt x="223" y="1053"/>
                  </a:lnTo>
                  <a:lnTo>
                    <a:pt x="248" y="1049"/>
                  </a:lnTo>
                  <a:lnTo>
                    <a:pt x="276" y="1045"/>
                  </a:lnTo>
                  <a:lnTo>
                    <a:pt x="309" y="1043"/>
                  </a:lnTo>
                  <a:lnTo>
                    <a:pt x="345" y="1042"/>
                  </a:lnTo>
                  <a:lnTo>
                    <a:pt x="387" y="1044"/>
                  </a:lnTo>
                  <a:lnTo>
                    <a:pt x="431" y="1047"/>
                  </a:lnTo>
                  <a:lnTo>
                    <a:pt x="480" y="1053"/>
                  </a:lnTo>
                  <a:lnTo>
                    <a:pt x="534" y="1062"/>
                  </a:lnTo>
                  <a:lnTo>
                    <a:pt x="562" y="1069"/>
                  </a:lnTo>
                  <a:lnTo>
                    <a:pt x="593" y="1076"/>
                  </a:lnTo>
                  <a:lnTo>
                    <a:pt x="626" y="1084"/>
                  </a:lnTo>
                  <a:lnTo>
                    <a:pt x="660" y="1092"/>
                  </a:lnTo>
                  <a:lnTo>
                    <a:pt x="696" y="1102"/>
                  </a:lnTo>
                  <a:lnTo>
                    <a:pt x="732" y="1111"/>
                  </a:lnTo>
                  <a:lnTo>
                    <a:pt x="769" y="1121"/>
                  </a:lnTo>
                  <a:lnTo>
                    <a:pt x="807" y="1132"/>
                  </a:lnTo>
                  <a:lnTo>
                    <a:pt x="846" y="1142"/>
                  </a:lnTo>
                  <a:lnTo>
                    <a:pt x="885" y="1152"/>
                  </a:lnTo>
                  <a:lnTo>
                    <a:pt x="923" y="1161"/>
                  </a:lnTo>
                  <a:lnTo>
                    <a:pt x="961" y="1169"/>
                  </a:lnTo>
                  <a:lnTo>
                    <a:pt x="999" y="1176"/>
                  </a:lnTo>
                  <a:lnTo>
                    <a:pt x="1035" y="1183"/>
                  </a:lnTo>
                  <a:lnTo>
                    <a:pt x="1071" y="1188"/>
                  </a:lnTo>
                  <a:lnTo>
                    <a:pt x="1106" y="1192"/>
                  </a:lnTo>
                  <a:lnTo>
                    <a:pt x="1140" y="1194"/>
                  </a:lnTo>
                  <a:lnTo>
                    <a:pt x="1171" y="1193"/>
                  </a:lnTo>
                  <a:lnTo>
                    <a:pt x="1200" y="1191"/>
                  </a:lnTo>
                  <a:lnTo>
                    <a:pt x="1227" y="1187"/>
                  </a:lnTo>
                  <a:lnTo>
                    <a:pt x="1252" y="1180"/>
                  </a:lnTo>
                  <a:lnTo>
                    <a:pt x="1274" y="1170"/>
                  </a:lnTo>
                  <a:lnTo>
                    <a:pt x="1293" y="1158"/>
                  </a:lnTo>
                  <a:lnTo>
                    <a:pt x="1309" y="1142"/>
                  </a:lnTo>
                  <a:lnTo>
                    <a:pt x="1322" y="1124"/>
                  </a:lnTo>
                  <a:lnTo>
                    <a:pt x="1331" y="1101"/>
                  </a:lnTo>
                  <a:lnTo>
                    <a:pt x="1337" y="1076"/>
                  </a:lnTo>
                  <a:lnTo>
                    <a:pt x="1337" y="1074"/>
                  </a:lnTo>
                  <a:lnTo>
                    <a:pt x="1337" y="1069"/>
                  </a:lnTo>
                  <a:lnTo>
                    <a:pt x="1337" y="1060"/>
                  </a:lnTo>
                  <a:lnTo>
                    <a:pt x="1336" y="1047"/>
                  </a:lnTo>
                  <a:lnTo>
                    <a:pt x="1335" y="1032"/>
                  </a:lnTo>
                  <a:lnTo>
                    <a:pt x="1332" y="1013"/>
                  </a:lnTo>
                  <a:lnTo>
                    <a:pt x="1328" y="990"/>
                  </a:lnTo>
                  <a:lnTo>
                    <a:pt x="1323" y="964"/>
                  </a:lnTo>
                  <a:lnTo>
                    <a:pt x="1315" y="934"/>
                  </a:lnTo>
                  <a:lnTo>
                    <a:pt x="1305" y="901"/>
                  </a:lnTo>
                  <a:lnTo>
                    <a:pt x="1292" y="864"/>
                  </a:lnTo>
                  <a:lnTo>
                    <a:pt x="1277" y="823"/>
                  </a:lnTo>
                  <a:lnTo>
                    <a:pt x="1258" y="779"/>
                  </a:lnTo>
                  <a:lnTo>
                    <a:pt x="1236" y="732"/>
                  </a:lnTo>
                  <a:lnTo>
                    <a:pt x="1210" y="681"/>
                  </a:lnTo>
                  <a:lnTo>
                    <a:pt x="1180" y="627"/>
                  </a:lnTo>
                  <a:lnTo>
                    <a:pt x="1178" y="624"/>
                  </a:lnTo>
                  <a:lnTo>
                    <a:pt x="1175" y="617"/>
                  </a:lnTo>
                  <a:lnTo>
                    <a:pt x="1170" y="606"/>
                  </a:lnTo>
                  <a:lnTo>
                    <a:pt x="1163" y="591"/>
                  </a:lnTo>
                  <a:lnTo>
                    <a:pt x="1154" y="572"/>
                  </a:lnTo>
                  <a:lnTo>
                    <a:pt x="1145" y="549"/>
                  </a:lnTo>
                  <a:lnTo>
                    <a:pt x="1134" y="524"/>
                  </a:lnTo>
                  <a:lnTo>
                    <a:pt x="1123" y="495"/>
                  </a:lnTo>
                  <a:lnTo>
                    <a:pt x="1111" y="465"/>
                  </a:lnTo>
                  <a:lnTo>
                    <a:pt x="1099" y="431"/>
                  </a:lnTo>
                  <a:lnTo>
                    <a:pt x="1088" y="396"/>
                  </a:lnTo>
                  <a:lnTo>
                    <a:pt x="1077" y="358"/>
                  </a:lnTo>
                  <a:lnTo>
                    <a:pt x="1067" y="319"/>
                  </a:lnTo>
                  <a:lnTo>
                    <a:pt x="1058" y="278"/>
                  </a:lnTo>
                  <a:lnTo>
                    <a:pt x="1050" y="238"/>
                  </a:lnTo>
                  <a:lnTo>
                    <a:pt x="1044" y="195"/>
                  </a:lnTo>
                  <a:lnTo>
                    <a:pt x="1040" y="153"/>
                  </a:lnTo>
                  <a:lnTo>
                    <a:pt x="1037" y="110"/>
                  </a:lnTo>
                  <a:close/>
                  <a:moveTo>
                    <a:pt x="716" y="0"/>
                  </a:moveTo>
                  <a:lnTo>
                    <a:pt x="727" y="0"/>
                  </a:lnTo>
                  <a:lnTo>
                    <a:pt x="731" y="0"/>
                  </a:lnTo>
                  <a:lnTo>
                    <a:pt x="791" y="1"/>
                  </a:lnTo>
                  <a:lnTo>
                    <a:pt x="844" y="3"/>
                  </a:lnTo>
                  <a:lnTo>
                    <a:pt x="892" y="5"/>
                  </a:lnTo>
                  <a:lnTo>
                    <a:pt x="933" y="8"/>
                  </a:lnTo>
                  <a:lnTo>
                    <a:pt x="969" y="10"/>
                  </a:lnTo>
                  <a:lnTo>
                    <a:pt x="999" y="13"/>
                  </a:lnTo>
                  <a:lnTo>
                    <a:pt x="1025" y="16"/>
                  </a:lnTo>
                  <a:lnTo>
                    <a:pt x="1047" y="20"/>
                  </a:lnTo>
                  <a:lnTo>
                    <a:pt x="1064" y="23"/>
                  </a:lnTo>
                  <a:lnTo>
                    <a:pt x="1078" y="26"/>
                  </a:lnTo>
                  <a:lnTo>
                    <a:pt x="1089" y="28"/>
                  </a:lnTo>
                  <a:lnTo>
                    <a:pt x="1097" y="31"/>
                  </a:lnTo>
                  <a:lnTo>
                    <a:pt x="1103" y="33"/>
                  </a:lnTo>
                  <a:lnTo>
                    <a:pt x="1106" y="35"/>
                  </a:lnTo>
                  <a:lnTo>
                    <a:pt x="1108" y="36"/>
                  </a:lnTo>
                  <a:lnTo>
                    <a:pt x="1108" y="36"/>
                  </a:lnTo>
                  <a:lnTo>
                    <a:pt x="1111" y="84"/>
                  </a:lnTo>
                  <a:lnTo>
                    <a:pt x="1116" y="132"/>
                  </a:lnTo>
                  <a:lnTo>
                    <a:pt x="1124" y="179"/>
                  </a:lnTo>
                  <a:lnTo>
                    <a:pt x="1132" y="224"/>
                  </a:lnTo>
                  <a:lnTo>
                    <a:pt x="1143" y="270"/>
                  </a:lnTo>
                  <a:lnTo>
                    <a:pt x="1154" y="314"/>
                  </a:lnTo>
                  <a:lnTo>
                    <a:pt x="1166" y="357"/>
                  </a:lnTo>
                  <a:lnTo>
                    <a:pt x="1179" y="397"/>
                  </a:lnTo>
                  <a:lnTo>
                    <a:pt x="1192" y="435"/>
                  </a:lnTo>
                  <a:lnTo>
                    <a:pt x="1206" y="472"/>
                  </a:lnTo>
                  <a:lnTo>
                    <a:pt x="1219" y="504"/>
                  </a:lnTo>
                  <a:lnTo>
                    <a:pt x="1231" y="535"/>
                  </a:lnTo>
                  <a:lnTo>
                    <a:pt x="1243" y="563"/>
                  </a:lnTo>
                  <a:lnTo>
                    <a:pt x="1254" y="586"/>
                  </a:lnTo>
                  <a:lnTo>
                    <a:pt x="1264" y="606"/>
                  </a:lnTo>
                  <a:lnTo>
                    <a:pt x="1271" y="623"/>
                  </a:lnTo>
                  <a:lnTo>
                    <a:pt x="1277" y="634"/>
                  </a:lnTo>
                  <a:lnTo>
                    <a:pt x="1281" y="642"/>
                  </a:lnTo>
                  <a:lnTo>
                    <a:pt x="1282" y="644"/>
                  </a:lnTo>
                  <a:lnTo>
                    <a:pt x="1316" y="701"/>
                  </a:lnTo>
                  <a:lnTo>
                    <a:pt x="1345" y="755"/>
                  </a:lnTo>
                  <a:lnTo>
                    <a:pt x="1371" y="806"/>
                  </a:lnTo>
                  <a:lnTo>
                    <a:pt x="1393" y="854"/>
                  </a:lnTo>
                  <a:lnTo>
                    <a:pt x="1411" y="897"/>
                  </a:lnTo>
                  <a:lnTo>
                    <a:pt x="1427" y="938"/>
                  </a:lnTo>
                  <a:lnTo>
                    <a:pt x="1440" y="976"/>
                  </a:lnTo>
                  <a:lnTo>
                    <a:pt x="1450" y="1011"/>
                  </a:lnTo>
                  <a:lnTo>
                    <a:pt x="1459" y="1041"/>
                  </a:lnTo>
                  <a:lnTo>
                    <a:pt x="1465" y="1069"/>
                  </a:lnTo>
                  <a:lnTo>
                    <a:pt x="1470" y="1093"/>
                  </a:lnTo>
                  <a:lnTo>
                    <a:pt x="1473" y="1114"/>
                  </a:lnTo>
                  <a:lnTo>
                    <a:pt x="1475" y="1133"/>
                  </a:lnTo>
                  <a:lnTo>
                    <a:pt x="1476" y="1147"/>
                  </a:lnTo>
                  <a:lnTo>
                    <a:pt x="1476" y="1158"/>
                  </a:lnTo>
                  <a:lnTo>
                    <a:pt x="1476" y="1166"/>
                  </a:lnTo>
                  <a:lnTo>
                    <a:pt x="1476" y="1171"/>
                  </a:lnTo>
                  <a:lnTo>
                    <a:pt x="1476" y="1173"/>
                  </a:lnTo>
                  <a:lnTo>
                    <a:pt x="1477" y="1253"/>
                  </a:lnTo>
                  <a:lnTo>
                    <a:pt x="1478" y="1335"/>
                  </a:lnTo>
                  <a:lnTo>
                    <a:pt x="1479" y="1419"/>
                  </a:lnTo>
                  <a:lnTo>
                    <a:pt x="1480" y="1504"/>
                  </a:lnTo>
                  <a:lnTo>
                    <a:pt x="1481" y="1591"/>
                  </a:lnTo>
                  <a:lnTo>
                    <a:pt x="1482" y="1677"/>
                  </a:lnTo>
                  <a:lnTo>
                    <a:pt x="1482" y="1765"/>
                  </a:lnTo>
                  <a:lnTo>
                    <a:pt x="1482" y="1853"/>
                  </a:lnTo>
                  <a:lnTo>
                    <a:pt x="1482" y="1939"/>
                  </a:lnTo>
                  <a:lnTo>
                    <a:pt x="1482" y="2025"/>
                  </a:lnTo>
                  <a:lnTo>
                    <a:pt x="1482" y="2110"/>
                  </a:lnTo>
                  <a:lnTo>
                    <a:pt x="1482" y="2194"/>
                  </a:lnTo>
                  <a:lnTo>
                    <a:pt x="1482" y="2275"/>
                  </a:lnTo>
                  <a:lnTo>
                    <a:pt x="1481" y="2355"/>
                  </a:lnTo>
                  <a:lnTo>
                    <a:pt x="1481" y="2432"/>
                  </a:lnTo>
                  <a:lnTo>
                    <a:pt x="1481" y="2505"/>
                  </a:lnTo>
                  <a:lnTo>
                    <a:pt x="1480" y="2576"/>
                  </a:lnTo>
                  <a:lnTo>
                    <a:pt x="1480" y="2644"/>
                  </a:lnTo>
                  <a:lnTo>
                    <a:pt x="1479" y="2707"/>
                  </a:lnTo>
                  <a:lnTo>
                    <a:pt x="1479" y="2766"/>
                  </a:lnTo>
                  <a:lnTo>
                    <a:pt x="1478" y="2820"/>
                  </a:lnTo>
                  <a:lnTo>
                    <a:pt x="1478" y="2869"/>
                  </a:lnTo>
                  <a:lnTo>
                    <a:pt x="1477" y="2912"/>
                  </a:lnTo>
                  <a:lnTo>
                    <a:pt x="1477" y="2950"/>
                  </a:lnTo>
                  <a:lnTo>
                    <a:pt x="1477" y="2983"/>
                  </a:lnTo>
                  <a:lnTo>
                    <a:pt x="1476" y="3008"/>
                  </a:lnTo>
                  <a:lnTo>
                    <a:pt x="1476" y="3027"/>
                  </a:lnTo>
                  <a:lnTo>
                    <a:pt x="1476" y="3038"/>
                  </a:lnTo>
                  <a:lnTo>
                    <a:pt x="1476" y="3042"/>
                  </a:lnTo>
                  <a:lnTo>
                    <a:pt x="1472" y="3077"/>
                  </a:lnTo>
                  <a:lnTo>
                    <a:pt x="1466" y="3111"/>
                  </a:lnTo>
                  <a:lnTo>
                    <a:pt x="1456" y="3141"/>
                  </a:lnTo>
                  <a:lnTo>
                    <a:pt x="1443" y="3167"/>
                  </a:lnTo>
                  <a:lnTo>
                    <a:pt x="1428" y="3190"/>
                  </a:lnTo>
                  <a:lnTo>
                    <a:pt x="1411" y="3211"/>
                  </a:lnTo>
                  <a:lnTo>
                    <a:pt x="1392" y="3229"/>
                  </a:lnTo>
                  <a:lnTo>
                    <a:pt x="1373" y="3245"/>
                  </a:lnTo>
                  <a:lnTo>
                    <a:pt x="1352" y="3259"/>
                  </a:lnTo>
                  <a:lnTo>
                    <a:pt x="1332" y="3270"/>
                  </a:lnTo>
                  <a:lnTo>
                    <a:pt x="1312" y="3280"/>
                  </a:lnTo>
                  <a:lnTo>
                    <a:pt x="1293" y="3288"/>
                  </a:lnTo>
                  <a:lnTo>
                    <a:pt x="1275" y="3294"/>
                  </a:lnTo>
                  <a:lnTo>
                    <a:pt x="1259" y="3299"/>
                  </a:lnTo>
                  <a:lnTo>
                    <a:pt x="1245" y="3302"/>
                  </a:lnTo>
                  <a:lnTo>
                    <a:pt x="1233" y="3305"/>
                  </a:lnTo>
                  <a:lnTo>
                    <a:pt x="1224" y="3307"/>
                  </a:lnTo>
                  <a:lnTo>
                    <a:pt x="1218" y="3308"/>
                  </a:lnTo>
                  <a:lnTo>
                    <a:pt x="1216" y="3308"/>
                  </a:lnTo>
                  <a:lnTo>
                    <a:pt x="1158" y="3315"/>
                  </a:lnTo>
                  <a:lnTo>
                    <a:pt x="1104" y="3320"/>
                  </a:lnTo>
                  <a:lnTo>
                    <a:pt x="1055" y="3324"/>
                  </a:lnTo>
                  <a:lnTo>
                    <a:pt x="1009" y="3326"/>
                  </a:lnTo>
                  <a:lnTo>
                    <a:pt x="966" y="3328"/>
                  </a:lnTo>
                  <a:lnTo>
                    <a:pt x="925" y="3329"/>
                  </a:lnTo>
                  <a:lnTo>
                    <a:pt x="886" y="3330"/>
                  </a:lnTo>
                  <a:lnTo>
                    <a:pt x="848" y="3331"/>
                  </a:lnTo>
                  <a:lnTo>
                    <a:pt x="772" y="3333"/>
                  </a:lnTo>
                  <a:lnTo>
                    <a:pt x="703" y="3334"/>
                  </a:lnTo>
                  <a:lnTo>
                    <a:pt x="640" y="3334"/>
                  </a:lnTo>
                  <a:lnTo>
                    <a:pt x="582" y="3333"/>
                  </a:lnTo>
                  <a:lnTo>
                    <a:pt x="530" y="3331"/>
                  </a:lnTo>
                  <a:lnTo>
                    <a:pt x="485" y="3329"/>
                  </a:lnTo>
                  <a:lnTo>
                    <a:pt x="445" y="3326"/>
                  </a:lnTo>
                  <a:lnTo>
                    <a:pt x="411" y="3323"/>
                  </a:lnTo>
                  <a:lnTo>
                    <a:pt x="381" y="3320"/>
                  </a:lnTo>
                  <a:lnTo>
                    <a:pt x="356" y="3316"/>
                  </a:lnTo>
                  <a:lnTo>
                    <a:pt x="337" y="3313"/>
                  </a:lnTo>
                  <a:lnTo>
                    <a:pt x="322" y="3311"/>
                  </a:lnTo>
                  <a:lnTo>
                    <a:pt x="311" y="3309"/>
                  </a:lnTo>
                  <a:lnTo>
                    <a:pt x="305" y="3308"/>
                  </a:lnTo>
                  <a:lnTo>
                    <a:pt x="303" y="3307"/>
                  </a:lnTo>
                  <a:lnTo>
                    <a:pt x="261" y="3301"/>
                  </a:lnTo>
                  <a:lnTo>
                    <a:pt x="223" y="3293"/>
                  </a:lnTo>
                  <a:lnTo>
                    <a:pt x="189" y="3282"/>
                  </a:lnTo>
                  <a:lnTo>
                    <a:pt x="159" y="3269"/>
                  </a:lnTo>
                  <a:lnTo>
                    <a:pt x="132" y="3255"/>
                  </a:lnTo>
                  <a:lnTo>
                    <a:pt x="109" y="3238"/>
                  </a:lnTo>
                  <a:lnTo>
                    <a:pt x="89" y="3222"/>
                  </a:lnTo>
                  <a:lnTo>
                    <a:pt x="72" y="3205"/>
                  </a:lnTo>
                  <a:lnTo>
                    <a:pt x="58" y="3186"/>
                  </a:lnTo>
                  <a:lnTo>
                    <a:pt x="46" y="3168"/>
                  </a:lnTo>
                  <a:lnTo>
                    <a:pt x="37" y="3151"/>
                  </a:lnTo>
                  <a:lnTo>
                    <a:pt x="30" y="3134"/>
                  </a:lnTo>
                  <a:lnTo>
                    <a:pt x="24" y="3118"/>
                  </a:lnTo>
                  <a:lnTo>
                    <a:pt x="20" y="3104"/>
                  </a:lnTo>
                  <a:lnTo>
                    <a:pt x="17" y="3092"/>
                  </a:lnTo>
                  <a:lnTo>
                    <a:pt x="15" y="3081"/>
                  </a:lnTo>
                  <a:lnTo>
                    <a:pt x="14" y="3073"/>
                  </a:lnTo>
                  <a:lnTo>
                    <a:pt x="14" y="3068"/>
                  </a:lnTo>
                  <a:lnTo>
                    <a:pt x="14" y="3067"/>
                  </a:lnTo>
                  <a:lnTo>
                    <a:pt x="11" y="3027"/>
                  </a:lnTo>
                  <a:lnTo>
                    <a:pt x="9" y="2982"/>
                  </a:lnTo>
                  <a:lnTo>
                    <a:pt x="6" y="2932"/>
                  </a:lnTo>
                  <a:lnTo>
                    <a:pt x="5" y="2878"/>
                  </a:lnTo>
                  <a:lnTo>
                    <a:pt x="3" y="2820"/>
                  </a:lnTo>
                  <a:lnTo>
                    <a:pt x="2" y="2759"/>
                  </a:lnTo>
                  <a:lnTo>
                    <a:pt x="1" y="2694"/>
                  </a:lnTo>
                  <a:lnTo>
                    <a:pt x="0" y="2626"/>
                  </a:lnTo>
                  <a:lnTo>
                    <a:pt x="0" y="2557"/>
                  </a:lnTo>
                  <a:lnTo>
                    <a:pt x="0" y="2486"/>
                  </a:lnTo>
                  <a:lnTo>
                    <a:pt x="0" y="2413"/>
                  </a:lnTo>
                  <a:lnTo>
                    <a:pt x="0" y="2338"/>
                  </a:lnTo>
                  <a:lnTo>
                    <a:pt x="0" y="2263"/>
                  </a:lnTo>
                  <a:lnTo>
                    <a:pt x="0" y="2188"/>
                  </a:lnTo>
                  <a:lnTo>
                    <a:pt x="1" y="2112"/>
                  </a:lnTo>
                  <a:lnTo>
                    <a:pt x="1" y="2037"/>
                  </a:lnTo>
                  <a:lnTo>
                    <a:pt x="2" y="1963"/>
                  </a:lnTo>
                  <a:lnTo>
                    <a:pt x="3" y="1889"/>
                  </a:lnTo>
                  <a:lnTo>
                    <a:pt x="4" y="1817"/>
                  </a:lnTo>
                  <a:lnTo>
                    <a:pt x="5" y="1748"/>
                  </a:lnTo>
                  <a:lnTo>
                    <a:pt x="6" y="1679"/>
                  </a:lnTo>
                  <a:lnTo>
                    <a:pt x="7" y="1614"/>
                  </a:lnTo>
                  <a:lnTo>
                    <a:pt x="8" y="1552"/>
                  </a:lnTo>
                  <a:lnTo>
                    <a:pt x="9" y="1493"/>
                  </a:lnTo>
                  <a:lnTo>
                    <a:pt x="10" y="1438"/>
                  </a:lnTo>
                  <a:lnTo>
                    <a:pt x="11" y="1387"/>
                  </a:lnTo>
                  <a:lnTo>
                    <a:pt x="12" y="1341"/>
                  </a:lnTo>
                  <a:lnTo>
                    <a:pt x="13" y="1300"/>
                  </a:lnTo>
                  <a:lnTo>
                    <a:pt x="14" y="1264"/>
                  </a:lnTo>
                  <a:lnTo>
                    <a:pt x="14" y="1233"/>
                  </a:lnTo>
                  <a:lnTo>
                    <a:pt x="15" y="1209"/>
                  </a:lnTo>
                  <a:lnTo>
                    <a:pt x="15" y="1192"/>
                  </a:lnTo>
                  <a:lnTo>
                    <a:pt x="15" y="1181"/>
                  </a:lnTo>
                  <a:lnTo>
                    <a:pt x="15" y="1176"/>
                  </a:lnTo>
                  <a:lnTo>
                    <a:pt x="18" y="1135"/>
                  </a:lnTo>
                  <a:lnTo>
                    <a:pt x="22" y="1092"/>
                  </a:lnTo>
                  <a:lnTo>
                    <a:pt x="29" y="1050"/>
                  </a:lnTo>
                  <a:lnTo>
                    <a:pt x="38" y="1009"/>
                  </a:lnTo>
                  <a:lnTo>
                    <a:pt x="49" y="970"/>
                  </a:lnTo>
                  <a:lnTo>
                    <a:pt x="62" y="930"/>
                  </a:lnTo>
                  <a:lnTo>
                    <a:pt x="75" y="893"/>
                  </a:lnTo>
                  <a:lnTo>
                    <a:pt x="89" y="858"/>
                  </a:lnTo>
                  <a:lnTo>
                    <a:pt x="103" y="823"/>
                  </a:lnTo>
                  <a:lnTo>
                    <a:pt x="118" y="792"/>
                  </a:lnTo>
                  <a:lnTo>
                    <a:pt x="134" y="762"/>
                  </a:lnTo>
                  <a:lnTo>
                    <a:pt x="148" y="736"/>
                  </a:lnTo>
                  <a:lnTo>
                    <a:pt x="161" y="711"/>
                  </a:lnTo>
                  <a:lnTo>
                    <a:pt x="173" y="691"/>
                  </a:lnTo>
                  <a:lnTo>
                    <a:pt x="183" y="672"/>
                  </a:lnTo>
                  <a:lnTo>
                    <a:pt x="192" y="659"/>
                  </a:lnTo>
                  <a:lnTo>
                    <a:pt x="199" y="648"/>
                  </a:lnTo>
                  <a:lnTo>
                    <a:pt x="203" y="642"/>
                  </a:lnTo>
                  <a:lnTo>
                    <a:pt x="204" y="640"/>
                  </a:lnTo>
                  <a:lnTo>
                    <a:pt x="239" y="575"/>
                  </a:lnTo>
                  <a:lnTo>
                    <a:pt x="268" y="511"/>
                  </a:lnTo>
                  <a:lnTo>
                    <a:pt x="293" y="449"/>
                  </a:lnTo>
                  <a:lnTo>
                    <a:pt x="313" y="391"/>
                  </a:lnTo>
                  <a:lnTo>
                    <a:pt x="330" y="336"/>
                  </a:lnTo>
                  <a:lnTo>
                    <a:pt x="344" y="285"/>
                  </a:lnTo>
                  <a:lnTo>
                    <a:pt x="355" y="237"/>
                  </a:lnTo>
                  <a:lnTo>
                    <a:pt x="362" y="193"/>
                  </a:lnTo>
                  <a:lnTo>
                    <a:pt x="368" y="154"/>
                  </a:lnTo>
                  <a:lnTo>
                    <a:pt x="372" y="121"/>
                  </a:lnTo>
                  <a:lnTo>
                    <a:pt x="375" y="92"/>
                  </a:lnTo>
                  <a:lnTo>
                    <a:pt x="376" y="69"/>
                  </a:lnTo>
                  <a:lnTo>
                    <a:pt x="377" y="52"/>
                  </a:lnTo>
                  <a:lnTo>
                    <a:pt x="376" y="42"/>
                  </a:lnTo>
                  <a:lnTo>
                    <a:pt x="376" y="38"/>
                  </a:lnTo>
                  <a:lnTo>
                    <a:pt x="399" y="30"/>
                  </a:lnTo>
                  <a:lnTo>
                    <a:pt x="426" y="23"/>
                  </a:lnTo>
                  <a:lnTo>
                    <a:pt x="456" y="18"/>
                  </a:lnTo>
                  <a:lnTo>
                    <a:pt x="489" y="13"/>
                  </a:lnTo>
                  <a:lnTo>
                    <a:pt x="522" y="9"/>
                  </a:lnTo>
                  <a:lnTo>
                    <a:pt x="556" y="7"/>
                  </a:lnTo>
                  <a:lnTo>
                    <a:pt x="589" y="4"/>
                  </a:lnTo>
                  <a:lnTo>
                    <a:pt x="622" y="3"/>
                  </a:lnTo>
                  <a:lnTo>
                    <a:pt x="652" y="1"/>
                  </a:lnTo>
                  <a:lnTo>
                    <a:pt x="678" y="0"/>
                  </a:lnTo>
                  <a:lnTo>
                    <a:pt x="700" y="0"/>
                  </a:lnTo>
                  <a:lnTo>
                    <a:pt x="7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68" name="Group 27">
            <a:extLst>
              <a:ext uri="{FF2B5EF4-FFF2-40B4-BE49-F238E27FC236}">
                <a16:creationId xmlns:a16="http://schemas.microsoft.com/office/drawing/2014/main" id="{11D8C882-307D-0A43-8D60-144AB7476ECF}"/>
              </a:ext>
            </a:extLst>
          </p:cNvPr>
          <p:cNvGrpSpPr>
            <a:grpSpLocks noChangeAspect="1"/>
          </p:cNvGrpSpPr>
          <p:nvPr userDrawn="1"/>
        </p:nvGrpSpPr>
        <p:grpSpPr bwMode="auto">
          <a:xfrm>
            <a:off x="2268542" y="3078169"/>
            <a:ext cx="252413" cy="252413"/>
            <a:chOff x="1429" y="1939"/>
            <a:chExt cx="159" cy="159"/>
          </a:xfrm>
          <a:solidFill>
            <a:schemeClr val="accent6"/>
          </a:solidFill>
        </p:grpSpPr>
        <p:sp>
          <p:nvSpPr>
            <p:cNvPr id="69" name="Freeform 29">
              <a:extLst>
                <a:ext uri="{FF2B5EF4-FFF2-40B4-BE49-F238E27FC236}">
                  <a16:creationId xmlns:a16="http://schemas.microsoft.com/office/drawing/2014/main" id="{1070F3D2-327C-6B4C-812B-F2E360FE33AA}"/>
                </a:ext>
              </a:extLst>
            </p:cNvPr>
            <p:cNvSpPr>
              <a:spLocks noEditPoints="1"/>
            </p:cNvSpPr>
            <p:nvPr/>
          </p:nvSpPr>
          <p:spPr bwMode="auto">
            <a:xfrm>
              <a:off x="1482" y="1966"/>
              <a:ext cx="47" cy="104"/>
            </a:xfrm>
            <a:custGeom>
              <a:avLst/>
              <a:gdLst>
                <a:gd name="T0" fmla="*/ 292 w 988"/>
                <a:gd name="T1" fmla="*/ 104 h 2190"/>
                <a:gd name="T2" fmla="*/ 260 w 988"/>
                <a:gd name="T3" fmla="*/ 267 h 2190"/>
                <a:gd name="T4" fmla="*/ 193 w 988"/>
                <a:gd name="T5" fmla="*/ 418 h 2190"/>
                <a:gd name="T6" fmla="*/ 149 w 988"/>
                <a:gd name="T7" fmla="*/ 502 h 2190"/>
                <a:gd name="T8" fmla="*/ 103 w 988"/>
                <a:gd name="T9" fmla="*/ 645 h 2190"/>
                <a:gd name="T10" fmla="*/ 111 w 988"/>
                <a:gd name="T11" fmla="*/ 702 h 2190"/>
                <a:gd name="T12" fmla="*/ 207 w 988"/>
                <a:gd name="T13" fmla="*/ 685 h 2190"/>
                <a:gd name="T14" fmla="*/ 380 w 988"/>
                <a:gd name="T15" fmla="*/ 702 h 2190"/>
                <a:gd name="T16" fmla="*/ 522 w 988"/>
                <a:gd name="T17" fmla="*/ 739 h 2190"/>
                <a:gd name="T18" fmla="*/ 678 w 988"/>
                <a:gd name="T19" fmla="*/ 775 h 2190"/>
                <a:gd name="T20" fmla="*/ 811 w 988"/>
                <a:gd name="T21" fmla="*/ 780 h 2190"/>
                <a:gd name="T22" fmla="*/ 886 w 988"/>
                <a:gd name="T23" fmla="*/ 726 h 2190"/>
                <a:gd name="T24" fmla="*/ 890 w 988"/>
                <a:gd name="T25" fmla="*/ 679 h 2190"/>
                <a:gd name="T26" fmla="*/ 860 w 988"/>
                <a:gd name="T27" fmla="*/ 566 h 2190"/>
                <a:gd name="T28" fmla="*/ 785 w 988"/>
                <a:gd name="T29" fmla="*/ 409 h 2190"/>
                <a:gd name="T30" fmla="*/ 750 w 988"/>
                <a:gd name="T31" fmla="*/ 331 h 2190"/>
                <a:gd name="T32" fmla="*/ 705 w 988"/>
                <a:gd name="T33" fmla="*/ 180 h 2190"/>
                <a:gd name="T34" fmla="*/ 741 w 988"/>
                <a:gd name="T35" fmla="*/ 0 h 2190"/>
                <a:gd name="T36" fmla="*/ 766 w 988"/>
                <a:gd name="T37" fmla="*/ 39 h 2190"/>
                <a:gd name="T38" fmla="*/ 752 w 988"/>
                <a:gd name="T39" fmla="*/ 130 h 2190"/>
                <a:gd name="T40" fmla="*/ 798 w 988"/>
                <a:gd name="T41" fmla="*/ 296 h 2190"/>
                <a:gd name="T42" fmla="*/ 844 w 988"/>
                <a:gd name="T43" fmla="*/ 403 h 2190"/>
                <a:gd name="T44" fmla="*/ 903 w 988"/>
                <a:gd name="T45" fmla="*/ 510 h 2190"/>
                <a:gd name="T46" fmla="*/ 968 w 988"/>
                <a:gd name="T47" fmla="*/ 671 h 2190"/>
                <a:gd name="T48" fmla="*/ 983 w 988"/>
                <a:gd name="T49" fmla="*/ 756 h 2190"/>
                <a:gd name="T50" fmla="*/ 986 w 988"/>
                <a:gd name="T51" fmla="*/ 900 h 2190"/>
                <a:gd name="T52" fmla="*/ 988 w 988"/>
                <a:gd name="T53" fmla="*/ 1243 h 2190"/>
                <a:gd name="T54" fmla="*/ 987 w 988"/>
                <a:gd name="T55" fmla="*/ 1572 h 2190"/>
                <a:gd name="T56" fmla="*/ 986 w 988"/>
                <a:gd name="T57" fmla="*/ 1835 h 2190"/>
                <a:gd name="T58" fmla="*/ 983 w 988"/>
                <a:gd name="T59" fmla="*/ 1983 h 2190"/>
                <a:gd name="T60" fmla="*/ 963 w 988"/>
                <a:gd name="T61" fmla="*/ 2076 h 2190"/>
                <a:gd name="T62" fmla="*/ 886 w 988"/>
                <a:gd name="T63" fmla="*/ 2148 h 2190"/>
                <a:gd name="T64" fmla="*/ 819 w 988"/>
                <a:gd name="T65" fmla="*/ 2170 h 2190"/>
                <a:gd name="T66" fmla="*/ 689 w 988"/>
                <a:gd name="T67" fmla="*/ 2183 h 2190"/>
                <a:gd name="T68" fmla="*/ 507 w 988"/>
                <a:gd name="T69" fmla="*/ 2189 h 2190"/>
                <a:gd name="T70" fmla="*/ 299 w 988"/>
                <a:gd name="T71" fmla="*/ 2183 h 2190"/>
                <a:gd name="T72" fmla="*/ 210 w 988"/>
                <a:gd name="T73" fmla="*/ 2173 h 2190"/>
                <a:gd name="T74" fmla="*/ 115 w 988"/>
                <a:gd name="T75" fmla="*/ 2151 h 2190"/>
                <a:gd name="T76" fmla="*/ 36 w 988"/>
                <a:gd name="T77" fmla="*/ 2087 h 2190"/>
                <a:gd name="T78" fmla="*/ 11 w 988"/>
                <a:gd name="T79" fmla="*/ 2027 h 2190"/>
                <a:gd name="T80" fmla="*/ 6 w 988"/>
                <a:gd name="T81" fmla="*/ 1941 h 2190"/>
                <a:gd name="T82" fmla="*/ 1 w 988"/>
                <a:gd name="T83" fmla="*/ 1688 h 2190"/>
                <a:gd name="T84" fmla="*/ 1 w 988"/>
                <a:gd name="T85" fmla="*/ 1381 h 2190"/>
                <a:gd name="T86" fmla="*/ 5 w 988"/>
                <a:gd name="T87" fmla="*/ 1085 h 2190"/>
                <a:gd name="T88" fmla="*/ 9 w 988"/>
                <a:gd name="T89" fmla="*/ 861 h 2190"/>
                <a:gd name="T90" fmla="*/ 11 w 988"/>
                <a:gd name="T91" fmla="*/ 773 h 2190"/>
                <a:gd name="T92" fmla="*/ 45 w 988"/>
                <a:gd name="T93" fmla="*/ 603 h 2190"/>
                <a:gd name="T94" fmla="*/ 105 w 988"/>
                <a:gd name="T95" fmla="*/ 472 h 2190"/>
                <a:gd name="T96" fmla="*/ 136 w 988"/>
                <a:gd name="T97" fmla="*/ 420 h 2190"/>
                <a:gd name="T98" fmla="*/ 233 w 988"/>
                <a:gd name="T99" fmla="*/ 176 h 2190"/>
                <a:gd name="T100" fmla="*/ 241 w 988"/>
                <a:gd name="T101" fmla="*/ 51 h 2190"/>
                <a:gd name="T102" fmla="*/ 236 w 988"/>
                <a:gd name="T103" fmla="*/ 9 h 2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88" h="2190">
                  <a:moveTo>
                    <a:pt x="691" y="73"/>
                  </a:moveTo>
                  <a:lnTo>
                    <a:pt x="293" y="74"/>
                  </a:lnTo>
                  <a:lnTo>
                    <a:pt x="293" y="77"/>
                  </a:lnTo>
                  <a:lnTo>
                    <a:pt x="293" y="88"/>
                  </a:lnTo>
                  <a:lnTo>
                    <a:pt x="292" y="104"/>
                  </a:lnTo>
                  <a:lnTo>
                    <a:pt x="290" y="128"/>
                  </a:lnTo>
                  <a:lnTo>
                    <a:pt x="286" y="155"/>
                  </a:lnTo>
                  <a:lnTo>
                    <a:pt x="280" y="189"/>
                  </a:lnTo>
                  <a:lnTo>
                    <a:pt x="272" y="226"/>
                  </a:lnTo>
                  <a:lnTo>
                    <a:pt x="260" y="267"/>
                  </a:lnTo>
                  <a:lnTo>
                    <a:pt x="244" y="312"/>
                  </a:lnTo>
                  <a:lnTo>
                    <a:pt x="224" y="359"/>
                  </a:lnTo>
                  <a:lnTo>
                    <a:pt x="199" y="409"/>
                  </a:lnTo>
                  <a:lnTo>
                    <a:pt x="197" y="411"/>
                  </a:lnTo>
                  <a:lnTo>
                    <a:pt x="193" y="418"/>
                  </a:lnTo>
                  <a:lnTo>
                    <a:pt x="187" y="428"/>
                  </a:lnTo>
                  <a:lnTo>
                    <a:pt x="179" y="442"/>
                  </a:lnTo>
                  <a:lnTo>
                    <a:pt x="170" y="460"/>
                  </a:lnTo>
                  <a:lnTo>
                    <a:pt x="160" y="480"/>
                  </a:lnTo>
                  <a:lnTo>
                    <a:pt x="149" y="502"/>
                  </a:lnTo>
                  <a:lnTo>
                    <a:pt x="138" y="528"/>
                  </a:lnTo>
                  <a:lnTo>
                    <a:pt x="127" y="554"/>
                  </a:lnTo>
                  <a:lnTo>
                    <a:pt x="118" y="584"/>
                  </a:lnTo>
                  <a:lnTo>
                    <a:pt x="110" y="613"/>
                  </a:lnTo>
                  <a:lnTo>
                    <a:pt x="103" y="645"/>
                  </a:lnTo>
                  <a:lnTo>
                    <a:pt x="99" y="677"/>
                  </a:lnTo>
                  <a:lnTo>
                    <a:pt x="97" y="708"/>
                  </a:lnTo>
                  <a:lnTo>
                    <a:pt x="99" y="707"/>
                  </a:lnTo>
                  <a:lnTo>
                    <a:pt x="103" y="705"/>
                  </a:lnTo>
                  <a:lnTo>
                    <a:pt x="111" y="702"/>
                  </a:lnTo>
                  <a:lnTo>
                    <a:pt x="123" y="698"/>
                  </a:lnTo>
                  <a:lnTo>
                    <a:pt x="138" y="694"/>
                  </a:lnTo>
                  <a:lnTo>
                    <a:pt x="157" y="690"/>
                  </a:lnTo>
                  <a:lnTo>
                    <a:pt x="180" y="687"/>
                  </a:lnTo>
                  <a:lnTo>
                    <a:pt x="207" y="685"/>
                  </a:lnTo>
                  <a:lnTo>
                    <a:pt x="237" y="685"/>
                  </a:lnTo>
                  <a:lnTo>
                    <a:pt x="273" y="687"/>
                  </a:lnTo>
                  <a:lnTo>
                    <a:pt x="313" y="691"/>
                  </a:lnTo>
                  <a:lnTo>
                    <a:pt x="356" y="698"/>
                  </a:lnTo>
                  <a:lnTo>
                    <a:pt x="380" y="702"/>
                  </a:lnTo>
                  <a:lnTo>
                    <a:pt x="405" y="708"/>
                  </a:lnTo>
                  <a:lnTo>
                    <a:pt x="433" y="715"/>
                  </a:lnTo>
                  <a:lnTo>
                    <a:pt x="461" y="723"/>
                  </a:lnTo>
                  <a:lnTo>
                    <a:pt x="492" y="730"/>
                  </a:lnTo>
                  <a:lnTo>
                    <a:pt x="522" y="739"/>
                  </a:lnTo>
                  <a:lnTo>
                    <a:pt x="554" y="747"/>
                  </a:lnTo>
                  <a:lnTo>
                    <a:pt x="585" y="755"/>
                  </a:lnTo>
                  <a:lnTo>
                    <a:pt x="616" y="762"/>
                  </a:lnTo>
                  <a:lnTo>
                    <a:pt x="647" y="769"/>
                  </a:lnTo>
                  <a:lnTo>
                    <a:pt x="678" y="775"/>
                  </a:lnTo>
                  <a:lnTo>
                    <a:pt x="708" y="779"/>
                  </a:lnTo>
                  <a:lnTo>
                    <a:pt x="736" y="782"/>
                  </a:lnTo>
                  <a:lnTo>
                    <a:pt x="763" y="783"/>
                  </a:lnTo>
                  <a:lnTo>
                    <a:pt x="788" y="783"/>
                  </a:lnTo>
                  <a:lnTo>
                    <a:pt x="811" y="780"/>
                  </a:lnTo>
                  <a:lnTo>
                    <a:pt x="832" y="775"/>
                  </a:lnTo>
                  <a:lnTo>
                    <a:pt x="850" y="768"/>
                  </a:lnTo>
                  <a:lnTo>
                    <a:pt x="865" y="757"/>
                  </a:lnTo>
                  <a:lnTo>
                    <a:pt x="878" y="744"/>
                  </a:lnTo>
                  <a:lnTo>
                    <a:pt x="886" y="726"/>
                  </a:lnTo>
                  <a:lnTo>
                    <a:pt x="891" y="706"/>
                  </a:lnTo>
                  <a:lnTo>
                    <a:pt x="891" y="705"/>
                  </a:lnTo>
                  <a:lnTo>
                    <a:pt x="891" y="699"/>
                  </a:lnTo>
                  <a:lnTo>
                    <a:pt x="891" y="691"/>
                  </a:lnTo>
                  <a:lnTo>
                    <a:pt x="890" y="679"/>
                  </a:lnTo>
                  <a:lnTo>
                    <a:pt x="888" y="663"/>
                  </a:lnTo>
                  <a:lnTo>
                    <a:pt x="884" y="644"/>
                  </a:lnTo>
                  <a:lnTo>
                    <a:pt x="879" y="621"/>
                  </a:lnTo>
                  <a:lnTo>
                    <a:pt x="870" y="595"/>
                  </a:lnTo>
                  <a:lnTo>
                    <a:pt x="860" y="566"/>
                  </a:lnTo>
                  <a:lnTo>
                    <a:pt x="847" y="532"/>
                  </a:lnTo>
                  <a:lnTo>
                    <a:pt x="831" y="495"/>
                  </a:lnTo>
                  <a:lnTo>
                    <a:pt x="810" y="455"/>
                  </a:lnTo>
                  <a:lnTo>
                    <a:pt x="786" y="411"/>
                  </a:lnTo>
                  <a:lnTo>
                    <a:pt x="785" y="409"/>
                  </a:lnTo>
                  <a:lnTo>
                    <a:pt x="781" y="402"/>
                  </a:lnTo>
                  <a:lnTo>
                    <a:pt x="776" y="389"/>
                  </a:lnTo>
                  <a:lnTo>
                    <a:pt x="768" y="373"/>
                  </a:lnTo>
                  <a:lnTo>
                    <a:pt x="759" y="354"/>
                  </a:lnTo>
                  <a:lnTo>
                    <a:pt x="750" y="331"/>
                  </a:lnTo>
                  <a:lnTo>
                    <a:pt x="740" y="305"/>
                  </a:lnTo>
                  <a:lnTo>
                    <a:pt x="731" y="276"/>
                  </a:lnTo>
                  <a:lnTo>
                    <a:pt x="721" y="246"/>
                  </a:lnTo>
                  <a:lnTo>
                    <a:pt x="713" y="213"/>
                  </a:lnTo>
                  <a:lnTo>
                    <a:pt x="705" y="180"/>
                  </a:lnTo>
                  <a:lnTo>
                    <a:pt x="698" y="144"/>
                  </a:lnTo>
                  <a:lnTo>
                    <a:pt x="693" y="108"/>
                  </a:lnTo>
                  <a:lnTo>
                    <a:pt x="691" y="73"/>
                  </a:lnTo>
                  <a:close/>
                  <a:moveTo>
                    <a:pt x="254" y="0"/>
                  </a:moveTo>
                  <a:lnTo>
                    <a:pt x="741" y="0"/>
                  </a:lnTo>
                  <a:lnTo>
                    <a:pt x="751" y="2"/>
                  </a:lnTo>
                  <a:lnTo>
                    <a:pt x="759" y="9"/>
                  </a:lnTo>
                  <a:lnTo>
                    <a:pt x="766" y="17"/>
                  </a:lnTo>
                  <a:lnTo>
                    <a:pt x="768" y="28"/>
                  </a:lnTo>
                  <a:lnTo>
                    <a:pt x="766" y="39"/>
                  </a:lnTo>
                  <a:lnTo>
                    <a:pt x="761" y="47"/>
                  </a:lnTo>
                  <a:lnTo>
                    <a:pt x="751" y="53"/>
                  </a:lnTo>
                  <a:lnTo>
                    <a:pt x="742" y="55"/>
                  </a:lnTo>
                  <a:lnTo>
                    <a:pt x="746" y="93"/>
                  </a:lnTo>
                  <a:lnTo>
                    <a:pt x="752" y="130"/>
                  </a:lnTo>
                  <a:lnTo>
                    <a:pt x="759" y="165"/>
                  </a:lnTo>
                  <a:lnTo>
                    <a:pt x="768" y="201"/>
                  </a:lnTo>
                  <a:lnTo>
                    <a:pt x="778" y="235"/>
                  </a:lnTo>
                  <a:lnTo>
                    <a:pt x="788" y="266"/>
                  </a:lnTo>
                  <a:lnTo>
                    <a:pt x="798" y="296"/>
                  </a:lnTo>
                  <a:lnTo>
                    <a:pt x="809" y="323"/>
                  </a:lnTo>
                  <a:lnTo>
                    <a:pt x="820" y="348"/>
                  </a:lnTo>
                  <a:lnTo>
                    <a:pt x="829" y="369"/>
                  </a:lnTo>
                  <a:lnTo>
                    <a:pt x="837" y="387"/>
                  </a:lnTo>
                  <a:lnTo>
                    <a:pt x="844" y="403"/>
                  </a:lnTo>
                  <a:lnTo>
                    <a:pt x="850" y="414"/>
                  </a:lnTo>
                  <a:lnTo>
                    <a:pt x="853" y="421"/>
                  </a:lnTo>
                  <a:lnTo>
                    <a:pt x="854" y="423"/>
                  </a:lnTo>
                  <a:lnTo>
                    <a:pt x="881" y="468"/>
                  </a:lnTo>
                  <a:lnTo>
                    <a:pt x="903" y="510"/>
                  </a:lnTo>
                  <a:lnTo>
                    <a:pt x="922" y="548"/>
                  </a:lnTo>
                  <a:lnTo>
                    <a:pt x="938" y="584"/>
                  </a:lnTo>
                  <a:lnTo>
                    <a:pt x="951" y="616"/>
                  </a:lnTo>
                  <a:lnTo>
                    <a:pt x="961" y="645"/>
                  </a:lnTo>
                  <a:lnTo>
                    <a:pt x="968" y="671"/>
                  </a:lnTo>
                  <a:lnTo>
                    <a:pt x="974" y="695"/>
                  </a:lnTo>
                  <a:lnTo>
                    <a:pt x="978" y="715"/>
                  </a:lnTo>
                  <a:lnTo>
                    <a:pt x="981" y="732"/>
                  </a:lnTo>
                  <a:lnTo>
                    <a:pt x="982" y="746"/>
                  </a:lnTo>
                  <a:lnTo>
                    <a:pt x="983" y="756"/>
                  </a:lnTo>
                  <a:lnTo>
                    <a:pt x="983" y="764"/>
                  </a:lnTo>
                  <a:lnTo>
                    <a:pt x="983" y="769"/>
                  </a:lnTo>
                  <a:lnTo>
                    <a:pt x="983" y="770"/>
                  </a:lnTo>
                  <a:lnTo>
                    <a:pt x="985" y="834"/>
                  </a:lnTo>
                  <a:lnTo>
                    <a:pt x="986" y="900"/>
                  </a:lnTo>
                  <a:lnTo>
                    <a:pt x="987" y="967"/>
                  </a:lnTo>
                  <a:lnTo>
                    <a:pt x="987" y="1035"/>
                  </a:lnTo>
                  <a:lnTo>
                    <a:pt x="988" y="1104"/>
                  </a:lnTo>
                  <a:lnTo>
                    <a:pt x="988" y="1173"/>
                  </a:lnTo>
                  <a:lnTo>
                    <a:pt x="988" y="1243"/>
                  </a:lnTo>
                  <a:lnTo>
                    <a:pt x="988" y="1311"/>
                  </a:lnTo>
                  <a:lnTo>
                    <a:pt x="988" y="1378"/>
                  </a:lnTo>
                  <a:lnTo>
                    <a:pt x="988" y="1445"/>
                  </a:lnTo>
                  <a:lnTo>
                    <a:pt x="988" y="1509"/>
                  </a:lnTo>
                  <a:lnTo>
                    <a:pt x="987" y="1572"/>
                  </a:lnTo>
                  <a:lnTo>
                    <a:pt x="987" y="1632"/>
                  </a:lnTo>
                  <a:lnTo>
                    <a:pt x="987" y="1688"/>
                  </a:lnTo>
                  <a:lnTo>
                    <a:pt x="986" y="1741"/>
                  </a:lnTo>
                  <a:lnTo>
                    <a:pt x="986" y="1790"/>
                  </a:lnTo>
                  <a:lnTo>
                    <a:pt x="986" y="1835"/>
                  </a:lnTo>
                  <a:lnTo>
                    <a:pt x="985" y="1876"/>
                  </a:lnTo>
                  <a:lnTo>
                    <a:pt x="985" y="1912"/>
                  </a:lnTo>
                  <a:lnTo>
                    <a:pt x="983" y="1941"/>
                  </a:lnTo>
                  <a:lnTo>
                    <a:pt x="983" y="1965"/>
                  </a:lnTo>
                  <a:lnTo>
                    <a:pt x="983" y="1983"/>
                  </a:lnTo>
                  <a:lnTo>
                    <a:pt x="983" y="1993"/>
                  </a:lnTo>
                  <a:lnTo>
                    <a:pt x="983" y="1997"/>
                  </a:lnTo>
                  <a:lnTo>
                    <a:pt x="980" y="2027"/>
                  </a:lnTo>
                  <a:lnTo>
                    <a:pt x="973" y="2053"/>
                  </a:lnTo>
                  <a:lnTo>
                    <a:pt x="963" y="2076"/>
                  </a:lnTo>
                  <a:lnTo>
                    <a:pt x="950" y="2096"/>
                  </a:lnTo>
                  <a:lnTo>
                    <a:pt x="936" y="2112"/>
                  </a:lnTo>
                  <a:lnTo>
                    <a:pt x="919" y="2126"/>
                  </a:lnTo>
                  <a:lnTo>
                    <a:pt x="903" y="2139"/>
                  </a:lnTo>
                  <a:lnTo>
                    <a:pt x="886" y="2148"/>
                  </a:lnTo>
                  <a:lnTo>
                    <a:pt x="869" y="2156"/>
                  </a:lnTo>
                  <a:lnTo>
                    <a:pt x="854" y="2162"/>
                  </a:lnTo>
                  <a:lnTo>
                    <a:pt x="840" y="2166"/>
                  </a:lnTo>
                  <a:lnTo>
                    <a:pt x="828" y="2169"/>
                  </a:lnTo>
                  <a:lnTo>
                    <a:pt x="819" y="2170"/>
                  </a:lnTo>
                  <a:lnTo>
                    <a:pt x="812" y="2171"/>
                  </a:lnTo>
                  <a:lnTo>
                    <a:pt x="810" y="2172"/>
                  </a:lnTo>
                  <a:lnTo>
                    <a:pt x="767" y="2177"/>
                  </a:lnTo>
                  <a:lnTo>
                    <a:pt x="726" y="2180"/>
                  </a:lnTo>
                  <a:lnTo>
                    <a:pt x="689" y="2183"/>
                  </a:lnTo>
                  <a:lnTo>
                    <a:pt x="656" y="2184"/>
                  </a:lnTo>
                  <a:lnTo>
                    <a:pt x="624" y="2185"/>
                  </a:lnTo>
                  <a:lnTo>
                    <a:pt x="595" y="2186"/>
                  </a:lnTo>
                  <a:lnTo>
                    <a:pt x="565" y="2188"/>
                  </a:lnTo>
                  <a:lnTo>
                    <a:pt x="507" y="2189"/>
                  </a:lnTo>
                  <a:lnTo>
                    <a:pt x="455" y="2190"/>
                  </a:lnTo>
                  <a:lnTo>
                    <a:pt x="408" y="2189"/>
                  </a:lnTo>
                  <a:lnTo>
                    <a:pt x="366" y="2188"/>
                  </a:lnTo>
                  <a:lnTo>
                    <a:pt x="330" y="2185"/>
                  </a:lnTo>
                  <a:lnTo>
                    <a:pt x="299" y="2183"/>
                  </a:lnTo>
                  <a:lnTo>
                    <a:pt x="272" y="2181"/>
                  </a:lnTo>
                  <a:lnTo>
                    <a:pt x="250" y="2179"/>
                  </a:lnTo>
                  <a:lnTo>
                    <a:pt x="233" y="2176"/>
                  </a:lnTo>
                  <a:lnTo>
                    <a:pt x="219" y="2174"/>
                  </a:lnTo>
                  <a:lnTo>
                    <a:pt x="210" y="2173"/>
                  </a:lnTo>
                  <a:lnTo>
                    <a:pt x="205" y="2171"/>
                  </a:lnTo>
                  <a:lnTo>
                    <a:pt x="203" y="2171"/>
                  </a:lnTo>
                  <a:lnTo>
                    <a:pt x="169" y="2167"/>
                  </a:lnTo>
                  <a:lnTo>
                    <a:pt x="140" y="2160"/>
                  </a:lnTo>
                  <a:lnTo>
                    <a:pt x="115" y="2151"/>
                  </a:lnTo>
                  <a:lnTo>
                    <a:pt x="93" y="2140"/>
                  </a:lnTo>
                  <a:lnTo>
                    <a:pt x="74" y="2127"/>
                  </a:lnTo>
                  <a:lnTo>
                    <a:pt x="59" y="2114"/>
                  </a:lnTo>
                  <a:lnTo>
                    <a:pt x="46" y="2100"/>
                  </a:lnTo>
                  <a:lnTo>
                    <a:pt x="36" y="2087"/>
                  </a:lnTo>
                  <a:lnTo>
                    <a:pt x="27" y="2072"/>
                  </a:lnTo>
                  <a:lnTo>
                    <a:pt x="21" y="2059"/>
                  </a:lnTo>
                  <a:lnTo>
                    <a:pt x="16" y="2047"/>
                  </a:lnTo>
                  <a:lnTo>
                    <a:pt x="13" y="2036"/>
                  </a:lnTo>
                  <a:lnTo>
                    <a:pt x="11" y="2027"/>
                  </a:lnTo>
                  <a:lnTo>
                    <a:pt x="10" y="2020"/>
                  </a:lnTo>
                  <a:lnTo>
                    <a:pt x="10" y="2015"/>
                  </a:lnTo>
                  <a:lnTo>
                    <a:pt x="10" y="2013"/>
                  </a:lnTo>
                  <a:lnTo>
                    <a:pt x="8" y="1980"/>
                  </a:lnTo>
                  <a:lnTo>
                    <a:pt x="6" y="1941"/>
                  </a:lnTo>
                  <a:lnTo>
                    <a:pt x="4" y="1897"/>
                  </a:lnTo>
                  <a:lnTo>
                    <a:pt x="3" y="1850"/>
                  </a:lnTo>
                  <a:lnTo>
                    <a:pt x="2" y="1799"/>
                  </a:lnTo>
                  <a:lnTo>
                    <a:pt x="1" y="1745"/>
                  </a:lnTo>
                  <a:lnTo>
                    <a:pt x="1" y="1688"/>
                  </a:lnTo>
                  <a:lnTo>
                    <a:pt x="0" y="1629"/>
                  </a:lnTo>
                  <a:lnTo>
                    <a:pt x="0" y="1568"/>
                  </a:lnTo>
                  <a:lnTo>
                    <a:pt x="1" y="1506"/>
                  </a:lnTo>
                  <a:lnTo>
                    <a:pt x="1" y="1444"/>
                  </a:lnTo>
                  <a:lnTo>
                    <a:pt x="1" y="1381"/>
                  </a:lnTo>
                  <a:lnTo>
                    <a:pt x="2" y="1319"/>
                  </a:lnTo>
                  <a:lnTo>
                    <a:pt x="3" y="1258"/>
                  </a:lnTo>
                  <a:lnTo>
                    <a:pt x="3" y="1199"/>
                  </a:lnTo>
                  <a:lnTo>
                    <a:pt x="4" y="1141"/>
                  </a:lnTo>
                  <a:lnTo>
                    <a:pt x="5" y="1085"/>
                  </a:lnTo>
                  <a:lnTo>
                    <a:pt x="6" y="1033"/>
                  </a:lnTo>
                  <a:lnTo>
                    <a:pt x="7" y="983"/>
                  </a:lnTo>
                  <a:lnTo>
                    <a:pt x="7" y="938"/>
                  </a:lnTo>
                  <a:lnTo>
                    <a:pt x="8" y="897"/>
                  </a:lnTo>
                  <a:lnTo>
                    <a:pt x="9" y="861"/>
                  </a:lnTo>
                  <a:lnTo>
                    <a:pt x="10" y="830"/>
                  </a:lnTo>
                  <a:lnTo>
                    <a:pt x="10" y="806"/>
                  </a:lnTo>
                  <a:lnTo>
                    <a:pt x="11" y="788"/>
                  </a:lnTo>
                  <a:lnTo>
                    <a:pt x="11" y="776"/>
                  </a:lnTo>
                  <a:lnTo>
                    <a:pt x="11" y="773"/>
                  </a:lnTo>
                  <a:lnTo>
                    <a:pt x="13" y="738"/>
                  </a:lnTo>
                  <a:lnTo>
                    <a:pt x="18" y="703"/>
                  </a:lnTo>
                  <a:lnTo>
                    <a:pt x="25" y="668"/>
                  </a:lnTo>
                  <a:lnTo>
                    <a:pt x="35" y="635"/>
                  </a:lnTo>
                  <a:lnTo>
                    <a:pt x="45" y="603"/>
                  </a:lnTo>
                  <a:lnTo>
                    <a:pt x="56" y="573"/>
                  </a:lnTo>
                  <a:lnTo>
                    <a:pt x="68" y="544"/>
                  </a:lnTo>
                  <a:lnTo>
                    <a:pt x="81" y="518"/>
                  </a:lnTo>
                  <a:lnTo>
                    <a:pt x="94" y="493"/>
                  </a:lnTo>
                  <a:lnTo>
                    <a:pt x="105" y="472"/>
                  </a:lnTo>
                  <a:lnTo>
                    <a:pt x="115" y="455"/>
                  </a:lnTo>
                  <a:lnTo>
                    <a:pt x="124" y="440"/>
                  </a:lnTo>
                  <a:lnTo>
                    <a:pt x="130" y="429"/>
                  </a:lnTo>
                  <a:lnTo>
                    <a:pt x="135" y="422"/>
                  </a:lnTo>
                  <a:lnTo>
                    <a:pt x="136" y="420"/>
                  </a:lnTo>
                  <a:lnTo>
                    <a:pt x="165" y="366"/>
                  </a:lnTo>
                  <a:lnTo>
                    <a:pt x="188" y="314"/>
                  </a:lnTo>
                  <a:lnTo>
                    <a:pt x="207" y="264"/>
                  </a:lnTo>
                  <a:lnTo>
                    <a:pt x="222" y="218"/>
                  </a:lnTo>
                  <a:lnTo>
                    <a:pt x="233" y="176"/>
                  </a:lnTo>
                  <a:lnTo>
                    <a:pt x="240" y="138"/>
                  </a:lnTo>
                  <a:lnTo>
                    <a:pt x="245" y="104"/>
                  </a:lnTo>
                  <a:lnTo>
                    <a:pt x="248" y="77"/>
                  </a:lnTo>
                  <a:lnTo>
                    <a:pt x="250" y="54"/>
                  </a:lnTo>
                  <a:lnTo>
                    <a:pt x="241" y="51"/>
                  </a:lnTo>
                  <a:lnTo>
                    <a:pt x="234" y="45"/>
                  </a:lnTo>
                  <a:lnTo>
                    <a:pt x="230" y="37"/>
                  </a:lnTo>
                  <a:lnTo>
                    <a:pt x="228" y="28"/>
                  </a:lnTo>
                  <a:lnTo>
                    <a:pt x="230" y="17"/>
                  </a:lnTo>
                  <a:lnTo>
                    <a:pt x="236" y="9"/>
                  </a:lnTo>
                  <a:lnTo>
                    <a:pt x="244" y="2"/>
                  </a:lnTo>
                  <a:lnTo>
                    <a:pt x="2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70" name="Freeform 30">
              <a:extLst>
                <a:ext uri="{FF2B5EF4-FFF2-40B4-BE49-F238E27FC236}">
                  <a16:creationId xmlns:a16="http://schemas.microsoft.com/office/drawing/2014/main" id="{4D758D80-2FB7-F94D-8CB5-BDBB211F1138}"/>
                </a:ext>
              </a:extLst>
            </p:cNvPr>
            <p:cNvSpPr>
              <a:spLocks noEditPoints="1"/>
            </p:cNvSpPr>
            <p:nvPr/>
          </p:nvSpPr>
          <p:spPr bwMode="auto">
            <a:xfrm>
              <a:off x="1429" y="1939"/>
              <a:ext cx="159" cy="159"/>
            </a:xfrm>
            <a:custGeom>
              <a:avLst/>
              <a:gdLst>
                <a:gd name="T0" fmla="*/ 801 w 3334"/>
                <a:gd name="T1" fmla="*/ 2894 h 3334"/>
                <a:gd name="T2" fmla="*/ 1119 w 3334"/>
                <a:gd name="T3" fmla="*/ 3066 h 3334"/>
                <a:gd name="T4" fmla="*/ 1476 w 3334"/>
                <a:gd name="T5" fmla="*/ 3159 h 3334"/>
                <a:gd name="T6" fmla="*/ 1862 w 3334"/>
                <a:gd name="T7" fmla="*/ 3158 h 3334"/>
                <a:gd name="T8" fmla="*/ 2230 w 3334"/>
                <a:gd name="T9" fmla="*/ 3061 h 3334"/>
                <a:gd name="T10" fmla="*/ 2554 w 3334"/>
                <a:gd name="T11" fmla="*/ 2880 h 3334"/>
                <a:gd name="T12" fmla="*/ 2822 w 3334"/>
                <a:gd name="T13" fmla="*/ 2627 h 3334"/>
                <a:gd name="T14" fmla="*/ 3023 w 3334"/>
                <a:gd name="T15" fmla="*/ 2316 h 3334"/>
                <a:gd name="T16" fmla="*/ 3142 w 3334"/>
                <a:gd name="T17" fmla="*/ 1958 h 3334"/>
                <a:gd name="T18" fmla="*/ 3167 w 3334"/>
                <a:gd name="T19" fmla="*/ 1569 h 3334"/>
                <a:gd name="T20" fmla="*/ 3094 w 3334"/>
                <a:gd name="T21" fmla="*/ 1199 h 3334"/>
                <a:gd name="T22" fmla="*/ 2936 w 3334"/>
                <a:gd name="T23" fmla="*/ 866 h 3334"/>
                <a:gd name="T24" fmla="*/ 1667 w 3334"/>
                <a:gd name="T25" fmla="*/ 164 h 3334"/>
                <a:gd name="T26" fmla="*/ 1283 w 3334"/>
                <a:gd name="T27" fmla="*/ 213 h 3334"/>
                <a:gd name="T28" fmla="*/ 936 w 3334"/>
                <a:gd name="T29" fmla="*/ 354 h 3334"/>
                <a:gd name="T30" fmla="*/ 637 w 3334"/>
                <a:gd name="T31" fmla="*/ 573 h 3334"/>
                <a:gd name="T32" fmla="*/ 401 w 3334"/>
                <a:gd name="T33" fmla="*/ 857 h 3334"/>
                <a:gd name="T34" fmla="*/ 240 w 3334"/>
                <a:gd name="T35" fmla="*/ 1193 h 3334"/>
                <a:gd name="T36" fmla="*/ 167 w 3334"/>
                <a:gd name="T37" fmla="*/ 1568 h 3334"/>
                <a:gd name="T38" fmla="*/ 190 w 3334"/>
                <a:gd name="T39" fmla="*/ 1947 h 3334"/>
                <a:gd name="T40" fmla="*/ 301 w 3334"/>
                <a:gd name="T41" fmla="*/ 2293 h 3334"/>
                <a:gd name="T42" fmla="*/ 489 w 3334"/>
                <a:gd name="T43" fmla="*/ 2598 h 3334"/>
                <a:gd name="T44" fmla="*/ 2514 w 3334"/>
                <a:gd name="T45" fmla="*/ 427 h 3334"/>
                <a:gd name="T46" fmla="*/ 2202 w 3334"/>
                <a:gd name="T47" fmla="*/ 263 h 3334"/>
                <a:gd name="T48" fmla="*/ 1852 w 3334"/>
                <a:gd name="T49" fmla="*/ 176 h 3334"/>
                <a:gd name="T50" fmla="*/ 1768 w 3334"/>
                <a:gd name="T51" fmla="*/ 4 h 3334"/>
                <a:gd name="T52" fmla="*/ 2155 w 3334"/>
                <a:gd name="T53" fmla="*/ 74 h 3334"/>
                <a:gd name="T54" fmla="*/ 2507 w 3334"/>
                <a:gd name="T55" fmla="*/ 229 h 3334"/>
                <a:gd name="T56" fmla="*/ 2810 w 3334"/>
                <a:gd name="T57" fmla="*/ 457 h 3334"/>
                <a:gd name="T58" fmla="*/ 3055 w 3334"/>
                <a:gd name="T59" fmla="*/ 746 h 3334"/>
                <a:gd name="T60" fmla="*/ 3229 w 3334"/>
                <a:gd name="T61" fmla="*/ 1086 h 3334"/>
                <a:gd name="T62" fmla="*/ 3321 w 3334"/>
                <a:gd name="T63" fmla="*/ 1466 h 3334"/>
                <a:gd name="T64" fmla="*/ 3321 w 3334"/>
                <a:gd name="T65" fmla="*/ 1869 h 3334"/>
                <a:gd name="T66" fmla="*/ 3229 w 3334"/>
                <a:gd name="T67" fmla="*/ 2249 h 3334"/>
                <a:gd name="T68" fmla="*/ 3055 w 3334"/>
                <a:gd name="T69" fmla="*/ 2589 h 3334"/>
                <a:gd name="T70" fmla="*/ 2810 w 3334"/>
                <a:gd name="T71" fmla="*/ 2878 h 3334"/>
                <a:gd name="T72" fmla="*/ 2507 w 3334"/>
                <a:gd name="T73" fmla="*/ 3106 h 3334"/>
                <a:gd name="T74" fmla="*/ 2155 w 3334"/>
                <a:gd name="T75" fmla="*/ 3261 h 3334"/>
                <a:gd name="T76" fmla="*/ 1768 w 3334"/>
                <a:gd name="T77" fmla="*/ 3331 h 3334"/>
                <a:gd name="T78" fmla="*/ 1367 w 3334"/>
                <a:gd name="T79" fmla="*/ 3308 h 3334"/>
                <a:gd name="T80" fmla="*/ 997 w 3334"/>
                <a:gd name="T81" fmla="*/ 3193 h 3334"/>
                <a:gd name="T82" fmla="*/ 668 w 3334"/>
                <a:gd name="T83" fmla="*/ 3001 h 3334"/>
                <a:gd name="T84" fmla="*/ 392 w 3334"/>
                <a:gd name="T85" fmla="*/ 2740 h 3334"/>
                <a:gd name="T86" fmla="*/ 182 w 3334"/>
                <a:gd name="T87" fmla="*/ 2424 h 3334"/>
                <a:gd name="T88" fmla="*/ 48 w 3334"/>
                <a:gd name="T89" fmla="*/ 2062 h 3334"/>
                <a:gd name="T90" fmla="*/ 0 w 3334"/>
                <a:gd name="T91" fmla="*/ 1667 h 3334"/>
                <a:gd name="T92" fmla="*/ 48 w 3334"/>
                <a:gd name="T93" fmla="*/ 1272 h 3334"/>
                <a:gd name="T94" fmla="*/ 182 w 3334"/>
                <a:gd name="T95" fmla="*/ 911 h 3334"/>
                <a:gd name="T96" fmla="*/ 392 w 3334"/>
                <a:gd name="T97" fmla="*/ 594 h 3334"/>
                <a:gd name="T98" fmla="*/ 668 w 3334"/>
                <a:gd name="T99" fmla="*/ 333 h 3334"/>
                <a:gd name="T100" fmla="*/ 997 w 3334"/>
                <a:gd name="T101" fmla="*/ 141 h 3334"/>
                <a:gd name="T102" fmla="*/ 1367 w 3334"/>
                <a:gd name="T103" fmla="*/ 27 h 3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34" h="3334">
                  <a:moveTo>
                    <a:pt x="2769" y="649"/>
                  </a:moveTo>
                  <a:lnTo>
                    <a:pt x="662" y="2782"/>
                  </a:lnTo>
                  <a:lnTo>
                    <a:pt x="730" y="2840"/>
                  </a:lnTo>
                  <a:lnTo>
                    <a:pt x="801" y="2894"/>
                  </a:lnTo>
                  <a:lnTo>
                    <a:pt x="877" y="2944"/>
                  </a:lnTo>
                  <a:lnTo>
                    <a:pt x="955" y="2990"/>
                  </a:lnTo>
                  <a:lnTo>
                    <a:pt x="1035" y="3031"/>
                  </a:lnTo>
                  <a:lnTo>
                    <a:pt x="1119" y="3066"/>
                  </a:lnTo>
                  <a:lnTo>
                    <a:pt x="1206" y="3098"/>
                  </a:lnTo>
                  <a:lnTo>
                    <a:pt x="1293" y="3123"/>
                  </a:lnTo>
                  <a:lnTo>
                    <a:pt x="1384" y="3144"/>
                  </a:lnTo>
                  <a:lnTo>
                    <a:pt x="1476" y="3159"/>
                  </a:lnTo>
                  <a:lnTo>
                    <a:pt x="1571" y="3167"/>
                  </a:lnTo>
                  <a:lnTo>
                    <a:pt x="1667" y="3170"/>
                  </a:lnTo>
                  <a:lnTo>
                    <a:pt x="1766" y="3167"/>
                  </a:lnTo>
                  <a:lnTo>
                    <a:pt x="1862" y="3158"/>
                  </a:lnTo>
                  <a:lnTo>
                    <a:pt x="1958" y="3143"/>
                  </a:lnTo>
                  <a:lnTo>
                    <a:pt x="2051" y="3121"/>
                  </a:lnTo>
                  <a:lnTo>
                    <a:pt x="2141" y="3094"/>
                  </a:lnTo>
                  <a:lnTo>
                    <a:pt x="2230" y="3061"/>
                  </a:lnTo>
                  <a:lnTo>
                    <a:pt x="2315" y="3023"/>
                  </a:lnTo>
                  <a:lnTo>
                    <a:pt x="2398" y="2981"/>
                  </a:lnTo>
                  <a:lnTo>
                    <a:pt x="2477" y="2933"/>
                  </a:lnTo>
                  <a:lnTo>
                    <a:pt x="2554" y="2880"/>
                  </a:lnTo>
                  <a:lnTo>
                    <a:pt x="2627" y="2823"/>
                  </a:lnTo>
                  <a:lnTo>
                    <a:pt x="2696" y="2762"/>
                  </a:lnTo>
                  <a:lnTo>
                    <a:pt x="2761" y="2697"/>
                  </a:lnTo>
                  <a:lnTo>
                    <a:pt x="2822" y="2627"/>
                  </a:lnTo>
                  <a:lnTo>
                    <a:pt x="2879" y="2554"/>
                  </a:lnTo>
                  <a:lnTo>
                    <a:pt x="2932" y="2478"/>
                  </a:lnTo>
                  <a:lnTo>
                    <a:pt x="2980" y="2398"/>
                  </a:lnTo>
                  <a:lnTo>
                    <a:pt x="3023" y="2316"/>
                  </a:lnTo>
                  <a:lnTo>
                    <a:pt x="3061" y="2230"/>
                  </a:lnTo>
                  <a:lnTo>
                    <a:pt x="3093" y="2142"/>
                  </a:lnTo>
                  <a:lnTo>
                    <a:pt x="3121" y="2051"/>
                  </a:lnTo>
                  <a:lnTo>
                    <a:pt x="3142" y="1958"/>
                  </a:lnTo>
                  <a:lnTo>
                    <a:pt x="3157" y="1863"/>
                  </a:lnTo>
                  <a:lnTo>
                    <a:pt x="3167" y="1766"/>
                  </a:lnTo>
                  <a:lnTo>
                    <a:pt x="3170" y="1667"/>
                  </a:lnTo>
                  <a:lnTo>
                    <a:pt x="3167" y="1569"/>
                  </a:lnTo>
                  <a:lnTo>
                    <a:pt x="3157" y="1474"/>
                  </a:lnTo>
                  <a:lnTo>
                    <a:pt x="3142" y="1380"/>
                  </a:lnTo>
                  <a:lnTo>
                    <a:pt x="3121" y="1288"/>
                  </a:lnTo>
                  <a:lnTo>
                    <a:pt x="3094" y="1199"/>
                  </a:lnTo>
                  <a:lnTo>
                    <a:pt x="3063" y="1111"/>
                  </a:lnTo>
                  <a:lnTo>
                    <a:pt x="3025" y="1027"/>
                  </a:lnTo>
                  <a:lnTo>
                    <a:pt x="2983" y="945"/>
                  </a:lnTo>
                  <a:lnTo>
                    <a:pt x="2936" y="866"/>
                  </a:lnTo>
                  <a:lnTo>
                    <a:pt x="2886" y="791"/>
                  </a:lnTo>
                  <a:lnTo>
                    <a:pt x="2830" y="718"/>
                  </a:lnTo>
                  <a:lnTo>
                    <a:pt x="2769" y="649"/>
                  </a:lnTo>
                  <a:close/>
                  <a:moveTo>
                    <a:pt x="1667" y="164"/>
                  </a:moveTo>
                  <a:lnTo>
                    <a:pt x="1568" y="167"/>
                  </a:lnTo>
                  <a:lnTo>
                    <a:pt x="1471" y="177"/>
                  </a:lnTo>
                  <a:lnTo>
                    <a:pt x="1376" y="192"/>
                  </a:lnTo>
                  <a:lnTo>
                    <a:pt x="1283" y="213"/>
                  </a:lnTo>
                  <a:lnTo>
                    <a:pt x="1192" y="241"/>
                  </a:lnTo>
                  <a:lnTo>
                    <a:pt x="1104" y="273"/>
                  </a:lnTo>
                  <a:lnTo>
                    <a:pt x="1018" y="311"/>
                  </a:lnTo>
                  <a:lnTo>
                    <a:pt x="936" y="354"/>
                  </a:lnTo>
                  <a:lnTo>
                    <a:pt x="856" y="402"/>
                  </a:lnTo>
                  <a:lnTo>
                    <a:pt x="780" y="455"/>
                  </a:lnTo>
                  <a:lnTo>
                    <a:pt x="707" y="512"/>
                  </a:lnTo>
                  <a:lnTo>
                    <a:pt x="637" y="573"/>
                  </a:lnTo>
                  <a:lnTo>
                    <a:pt x="572" y="638"/>
                  </a:lnTo>
                  <a:lnTo>
                    <a:pt x="511" y="707"/>
                  </a:lnTo>
                  <a:lnTo>
                    <a:pt x="454" y="780"/>
                  </a:lnTo>
                  <a:lnTo>
                    <a:pt x="401" y="857"/>
                  </a:lnTo>
                  <a:lnTo>
                    <a:pt x="353" y="936"/>
                  </a:lnTo>
                  <a:lnTo>
                    <a:pt x="311" y="1019"/>
                  </a:lnTo>
                  <a:lnTo>
                    <a:pt x="273" y="1104"/>
                  </a:lnTo>
                  <a:lnTo>
                    <a:pt x="240" y="1193"/>
                  </a:lnTo>
                  <a:lnTo>
                    <a:pt x="213" y="1283"/>
                  </a:lnTo>
                  <a:lnTo>
                    <a:pt x="191" y="1376"/>
                  </a:lnTo>
                  <a:lnTo>
                    <a:pt x="176" y="1472"/>
                  </a:lnTo>
                  <a:lnTo>
                    <a:pt x="167" y="1568"/>
                  </a:lnTo>
                  <a:lnTo>
                    <a:pt x="164" y="1667"/>
                  </a:lnTo>
                  <a:lnTo>
                    <a:pt x="167" y="1762"/>
                  </a:lnTo>
                  <a:lnTo>
                    <a:pt x="175" y="1856"/>
                  </a:lnTo>
                  <a:lnTo>
                    <a:pt x="190" y="1947"/>
                  </a:lnTo>
                  <a:lnTo>
                    <a:pt x="210" y="2038"/>
                  </a:lnTo>
                  <a:lnTo>
                    <a:pt x="235" y="2125"/>
                  </a:lnTo>
                  <a:lnTo>
                    <a:pt x="266" y="2211"/>
                  </a:lnTo>
                  <a:lnTo>
                    <a:pt x="301" y="2293"/>
                  </a:lnTo>
                  <a:lnTo>
                    <a:pt x="342" y="2374"/>
                  </a:lnTo>
                  <a:lnTo>
                    <a:pt x="386" y="2451"/>
                  </a:lnTo>
                  <a:lnTo>
                    <a:pt x="436" y="2527"/>
                  </a:lnTo>
                  <a:lnTo>
                    <a:pt x="489" y="2598"/>
                  </a:lnTo>
                  <a:lnTo>
                    <a:pt x="547" y="2666"/>
                  </a:lnTo>
                  <a:lnTo>
                    <a:pt x="2652" y="535"/>
                  </a:lnTo>
                  <a:lnTo>
                    <a:pt x="2584" y="479"/>
                  </a:lnTo>
                  <a:lnTo>
                    <a:pt x="2514" y="427"/>
                  </a:lnTo>
                  <a:lnTo>
                    <a:pt x="2440" y="380"/>
                  </a:lnTo>
                  <a:lnTo>
                    <a:pt x="2363" y="336"/>
                  </a:lnTo>
                  <a:lnTo>
                    <a:pt x="2284" y="298"/>
                  </a:lnTo>
                  <a:lnTo>
                    <a:pt x="2202" y="263"/>
                  </a:lnTo>
                  <a:lnTo>
                    <a:pt x="2118" y="234"/>
                  </a:lnTo>
                  <a:lnTo>
                    <a:pt x="2031" y="209"/>
                  </a:lnTo>
                  <a:lnTo>
                    <a:pt x="1943" y="190"/>
                  </a:lnTo>
                  <a:lnTo>
                    <a:pt x="1852" y="176"/>
                  </a:lnTo>
                  <a:lnTo>
                    <a:pt x="1760" y="166"/>
                  </a:lnTo>
                  <a:lnTo>
                    <a:pt x="1667" y="164"/>
                  </a:lnTo>
                  <a:close/>
                  <a:moveTo>
                    <a:pt x="1667" y="0"/>
                  </a:moveTo>
                  <a:lnTo>
                    <a:pt x="1768" y="4"/>
                  </a:lnTo>
                  <a:lnTo>
                    <a:pt x="1867" y="13"/>
                  </a:lnTo>
                  <a:lnTo>
                    <a:pt x="1966" y="27"/>
                  </a:lnTo>
                  <a:lnTo>
                    <a:pt x="2062" y="48"/>
                  </a:lnTo>
                  <a:lnTo>
                    <a:pt x="2155" y="74"/>
                  </a:lnTo>
                  <a:lnTo>
                    <a:pt x="2247" y="105"/>
                  </a:lnTo>
                  <a:lnTo>
                    <a:pt x="2337" y="141"/>
                  </a:lnTo>
                  <a:lnTo>
                    <a:pt x="2423" y="183"/>
                  </a:lnTo>
                  <a:lnTo>
                    <a:pt x="2507" y="229"/>
                  </a:lnTo>
                  <a:lnTo>
                    <a:pt x="2588" y="278"/>
                  </a:lnTo>
                  <a:lnTo>
                    <a:pt x="2666" y="333"/>
                  </a:lnTo>
                  <a:lnTo>
                    <a:pt x="2740" y="392"/>
                  </a:lnTo>
                  <a:lnTo>
                    <a:pt x="2810" y="457"/>
                  </a:lnTo>
                  <a:lnTo>
                    <a:pt x="2877" y="523"/>
                  </a:lnTo>
                  <a:lnTo>
                    <a:pt x="2941" y="594"/>
                  </a:lnTo>
                  <a:lnTo>
                    <a:pt x="3000" y="668"/>
                  </a:lnTo>
                  <a:lnTo>
                    <a:pt x="3055" y="746"/>
                  </a:lnTo>
                  <a:lnTo>
                    <a:pt x="3105" y="826"/>
                  </a:lnTo>
                  <a:lnTo>
                    <a:pt x="3151" y="911"/>
                  </a:lnTo>
                  <a:lnTo>
                    <a:pt x="3193" y="997"/>
                  </a:lnTo>
                  <a:lnTo>
                    <a:pt x="3229" y="1086"/>
                  </a:lnTo>
                  <a:lnTo>
                    <a:pt x="3260" y="1177"/>
                  </a:lnTo>
                  <a:lnTo>
                    <a:pt x="3286" y="1272"/>
                  </a:lnTo>
                  <a:lnTo>
                    <a:pt x="3306" y="1368"/>
                  </a:lnTo>
                  <a:lnTo>
                    <a:pt x="3321" y="1466"/>
                  </a:lnTo>
                  <a:lnTo>
                    <a:pt x="3330" y="1565"/>
                  </a:lnTo>
                  <a:lnTo>
                    <a:pt x="3334" y="1667"/>
                  </a:lnTo>
                  <a:lnTo>
                    <a:pt x="3330" y="1769"/>
                  </a:lnTo>
                  <a:lnTo>
                    <a:pt x="3321" y="1869"/>
                  </a:lnTo>
                  <a:lnTo>
                    <a:pt x="3306" y="1967"/>
                  </a:lnTo>
                  <a:lnTo>
                    <a:pt x="3286" y="2062"/>
                  </a:lnTo>
                  <a:lnTo>
                    <a:pt x="3260" y="2157"/>
                  </a:lnTo>
                  <a:lnTo>
                    <a:pt x="3229" y="2249"/>
                  </a:lnTo>
                  <a:lnTo>
                    <a:pt x="3193" y="2337"/>
                  </a:lnTo>
                  <a:lnTo>
                    <a:pt x="3151" y="2424"/>
                  </a:lnTo>
                  <a:lnTo>
                    <a:pt x="3105" y="2508"/>
                  </a:lnTo>
                  <a:lnTo>
                    <a:pt x="3055" y="2589"/>
                  </a:lnTo>
                  <a:lnTo>
                    <a:pt x="3000" y="2666"/>
                  </a:lnTo>
                  <a:lnTo>
                    <a:pt x="2941" y="2740"/>
                  </a:lnTo>
                  <a:lnTo>
                    <a:pt x="2877" y="2812"/>
                  </a:lnTo>
                  <a:lnTo>
                    <a:pt x="2810" y="2878"/>
                  </a:lnTo>
                  <a:lnTo>
                    <a:pt x="2740" y="2942"/>
                  </a:lnTo>
                  <a:lnTo>
                    <a:pt x="2666" y="3001"/>
                  </a:lnTo>
                  <a:lnTo>
                    <a:pt x="2588" y="3056"/>
                  </a:lnTo>
                  <a:lnTo>
                    <a:pt x="2507" y="3106"/>
                  </a:lnTo>
                  <a:lnTo>
                    <a:pt x="2423" y="3152"/>
                  </a:lnTo>
                  <a:lnTo>
                    <a:pt x="2337" y="3193"/>
                  </a:lnTo>
                  <a:lnTo>
                    <a:pt x="2247" y="3229"/>
                  </a:lnTo>
                  <a:lnTo>
                    <a:pt x="2155" y="3261"/>
                  </a:lnTo>
                  <a:lnTo>
                    <a:pt x="2062" y="3286"/>
                  </a:lnTo>
                  <a:lnTo>
                    <a:pt x="1966" y="3308"/>
                  </a:lnTo>
                  <a:lnTo>
                    <a:pt x="1867" y="3322"/>
                  </a:lnTo>
                  <a:lnTo>
                    <a:pt x="1768" y="3331"/>
                  </a:lnTo>
                  <a:lnTo>
                    <a:pt x="1667" y="3334"/>
                  </a:lnTo>
                  <a:lnTo>
                    <a:pt x="1565" y="3331"/>
                  </a:lnTo>
                  <a:lnTo>
                    <a:pt x="1465" y="3322"/>
                  </a:lnTo>
                  <a:lnTo>
                    <a:pt x="1367" y="3308"/>
                  </a:lnTo>
                  <a:lnTo>
                    <a:pt x="1272" y="3286"/>
                  </a:lnTo>
                  <a:lnTo>
                    <a:pt x="1177" y="3261"/>
                  </a:lnTo>
                  <a:lnTo>
                    <a:pt x="1085" y="3229"/>
                  </a:lnTo>
                  <a:lnTo>
                    <a:pt x="997" y="3193"/>
                  </a:lnTo>
                  <a:lnTo>
                    <a:pt x="910" y="3152"/>
                  </a:lnTo>
                  <a:lnTo>
                    <a:pt x="826" y="3106"/>
                  </a:lnTo>
                  <a:lnTo>
                    <a:pt x="745" y="3056"/>
                  </a:lnTo>
                  <a:lnTo>
                    <a:pt x="668" y="3001"/>
                  </a:lnTo>
                  <a:lnTo>
                    <a:pt x="594" y="2942"/>
                  </a:lnTo>
                  <a:lnTo>
                    <a:pt x="522" y="2878"/>
                  </a:lnTo>
                  <a:lnTo>
                    <a:pt x="456" y="2812"/>
                  </a:lnTo>
                  <a:lnTo>
                    <a:pt x="392" y="2740"/>
                  </a:lnTo>
                  <a:lnTo>
                    <a:pt x="333" y="2666"/>
                  </a:lnTo>
                  <a:lnTo>
                    <a:pt x="278" y="2589"/>
                  </a:lnTo>
                  <a:lnTo>
                    <a:pt x="228" y="2508"/>
                  </a:lnTo>
                  <a:lnTo>
                    <a:pt x="182" y="2424"/>
                  </a:lnTo>
                  <a:lnTo>
                    <a:pt x="141" y="2337"/>
                  </a:lnTo>
                  <a:lnTo>
                    <a:pt x="105" y="2249"/>
                  </a:lnTo>
                  <a:lnTo>
                    <a:pt x="73" y="2157"/>
                  </a:lnTo>
                  <a:lnTo>
                    <a:pt x="48" y="2062"/>
                  </a:lnTo>
                  <a:lnTo>
                    <a:pt x="26" y="1967"/>
                  </a:lnTo>
                  <a:lnTo>
                    <a:pt x="12" y="1869"/>
                  </a:lnTo>
                  <a:lnTo>
                    <a:pt x="3" y="1769"/>
                  </a:lnTo>
                  <a:lnTo>
                    <a:pt x="0" y="1667"/>
                  </a:lnTo>
                  <a:lnTo>
                    <a:pt x="3" y="1565"/>
                  </a:lnTo>
                  <a:lnTo>
                    <a:pt x="12" y="1466"/>
                  </a:lnTo>
                  <a:lnTo>
                    <a:pt x="26" y="1368"/>
                  </a:lnTo>
                  <a:lnTo>
                    <a:pt x="48" y="1272"/>
                  </a:lnTo>
                  <a:lnTo>
                    <a:pt x="73" y="1177"/>
                  </a:lnTo>
                  <a:lnTo>
                    <a:pt x="105" y="1086"/>
                  </a:lnTo>
                  <a:lnTo>
                    <a:pt x="141" y="997"/>
                  </a:lnTo>
                  <a:lnTo>
                    <a:pt x="182" y="911"/>
                  </a:lnTo>
                  <a:lnTo>
                    <a:pt x="228" y="826"/>
                  </a:lnTo>
                  <a:lnTo>
                    <a:pt x="278" y="746"/>
                  </a:lnTo>
                  <a:lnTo>
                    <a:pt x="333" y="668"/>
                  </a:lnTo>
                  <a:lnTo>
                    <a:pt x="392" y="594"/>
                  </a:lnTo>
                  <a:lnTo>
                    <a:pt x="456" y="523"/>
                  </a:lnTo>
                  <a:lnTo>
                    <a:pt x="522" y="457"/>
                  </a:lnTo>
                  <a:lnTo>
                    <a:pt x="594" y="392"/>
                  </a:lnTo>
                  <a:lnTo>
                    <a:pt x="668" y="333"/>
                  </a:lnTo>
                  <a:lnTo>
                    <a:pt x="745" y="278"/>
                  </a:lnTo>
                  <a:lnTo>
                    <a:pt x="826" y="229"/>
                  </a:lnTo>
                  <a:lnTo>
                    <a:pt x="910" y="183"/>
                  </a:lnTo>
                  <a:lnTo>
                    <a:pt x="997" y="141"/>
                  </a:lnTo>
                  <a:lnTo>
                    <a:pt x="1085" y="105"/>
                  </a:lnTo>
                  <a:lnTo>
                    <a:pt x="1177" y="74"/>
                  </a:lnTo>
                  <a:lnTo>
                    <a:pt x="1272" y="48"/>
                  </a:lnTo>
                  <a:lnTo>
                    <a:pt x="1367" y="27"/>
                  </a:lnTo>
                  <a:lnTo>
                    <a:pt x="1465" y="13"/>
                  </a:lnTo>
                  <a:lnTo>
                    <a:pt x="1565" y="4"/>
                  </a:lnTo>
                  <a:lnTo>
                    <a:pt x="16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71" name="Group 70">
            <a:extLst>
              <a:ext uri="{FF2B5EF4-FFF2-40B4-BE49-F238E27FC236}">
                <a16:creationId xmlns:a16="http://schemas.microsoft.com/office/drawing/2014/main" id="{315931CB-D265-5845-9872-8FABD16FD8AA}"/>
              </a:ext>
            </a:extLst>
          </p:cNvPr>
          <p:cNvGrpSpPr/>
          <p:nvPr userDrawn="1"/>
        </p:nvGrpSpPr>
        <p:grpSpPr>
          <a:xfrm>
            <a:off x="2868622" y="3070225"/>
            <a:ext cx="173038" cy="273051"/>
            <a:chOff x="2868622" y="3070225"/>
            <a:chExt cx="173038" cy="273051"/>
          </a:xfrm>
          <a:solidFill>
            <a:schemeClr val="accent6"/>
          </a:solidFill>
        </p:grpSpPr>
        <p:sp>
          <p:nvSpPr>
            <p:cNvPr id="72" name="Freeform 34">
              <a:extLst>
                <a:ext uri="{FF2B5EF4-FFF2-40B4-BE49-F238E27FC236}">
                  <a16:creationId xmlns:a16="http://schemas.microsoft.com/office/drawing/2014/main" id="{5DE3E0D3-CD61-1D4D-B3C4-1AB81F5EB967}"/>
                </a:ext>
              </a:extLst>
            </p:cNvPr>
            <p:cNvSpPr>
              <a:spLocks/>
            </p:cNvSpPr>
            <p:nvPr/>
          </p:nvSpPr>
          <p:spPr bwMode="auto">
            <a:xfrm>
              <a:off x="2868622" y="3132138"/>
              <a:ext cx="166688" cy="60325"/>
            </a:xfrm>
            <a:custGeom>
              <a:avLst/>
              <a:gdLst>
                <a:gd name="T0" fmla="*/ 157 w 157"/>
                <a:gd name="T1" fmla="*/ 24 h 58"/>
                <a:gd name="T2" fmla="*/ 157 w 157"/>
                <a:gd name="T3" fmla="*/ 24 h 58"/>
                <a:gd name="T4" fmla="*/ 151 w 157"/>
                <a:gd name="T5" fmla="*/ 14 h 58"/>
                <a:gd name="T6" fmla="*/ 131 w 157"/>
                <a:gd name="T7" fmla="*/ 6 h 58"/>
                <a:gd name="T8" fmla="*/ 130 w 157"/>
                <a:gd name="T9" fmla="*/ 6 h 58"/>
                <a:gd name="T10" fmla="*/ 129 w 157"/>
                <a:gd name="T11" fmla="*/ 6 h 58"/>
                <a:gd name="T12" fmla="*/ 129 w 157"/>
                <a:gd name="T13" fmla="*/ 7 h 58"/>
                <a:gd name="T14" fmla="*/ 128 w 157"/>
                <a:gd name="T15" fmla="*/ 9 h 58"/>
                <a:gd name="T16" fmla="*/ 127 w 157"/>
                <a:gd name="T17" fmla="*/ 11 h 58"/>
                <a:gd name="T18" fmla="*/ 129 w 157"/>
                <a:gd name="T19" fmla="*/ 11 h 58"/>
                <a:gd name="T20" fmla="*/ 131 w 157"/>
                <a:gd name="T21" fmla="*/ 11 h 58"/>
                <a:gd name="T22" fmla="*/ 144 w 157"/>
                <a:gd name="T23" fmla="*/ 18 h 58"/>
                <a:gd name="T24" fmla="*/ 138 w 157"/>
                <a:gd name="T25" fmla="*/ 34 h 58"/>
                <a:gd name="T26" fmla="*/ 107 w 157"/>
                <a:gd name="T27" fmla="*/ 48 h 58"/>
                <a:gd name="T28" fmla="*/ 90 w 157"/>
                <a:gd name="T29" fmla="*/ 52 h 58"/>
                <a:gd name="T30" fmla="*/ 81 w 157"/>
                <a:gd name="T31" fmla="*/ 50 h 58"/>
                <a:gd name="T32" fmla="*/ 71 w 157"/>
                <a:gd name="T33" fmla="*/ 44 h 58"/>
                <a:gd name="T34" fmla="*/ 55 w 157"/>
                <a:gd name="T35" fmla="*/ 36 h 58"/>
                <a:gd name="T36" fmla="*/ 46 w 157"/>
                <a:gd name="T37" fmla="*/ 36 h 58"/>
                <a:gd name="T38" fmla="*/ 42 w 157"/>
                <a:gd name="T39" fmla="*/ 36 h 58"/>
                <a:gd name="T40" fmla="*/ 24 w 157"/>
                <a:gd name="T41" fmla="*/ 33 h 58"/>
                <a:gd name="T42" fmla="*/ 16 w 157"/>
                <a:gd name="T43" fmla="*/ 26 h 58"/>
                <a:gd name="T44" fmla="*/ 18 w 157"/>
                <a:gd name="T45" fmla="*/ 23 h 58"/>
                <a:gd name="T46" fmla="*/ 34 w 157"/>
                <a:gd name="T47" fmla="*/ 17 h 58"/>
                <a:gd name="T48" fmla="*/ 36 w 157"/>
                <a:gd name="T49" fmla="*/ 17 h 58"/>
                <a:gd name="T50" fmla="*/ 36 w 157"/>
                <a:gd name="T51" fmla="*/ 17 h 58"/>
                <a:gd name="T52" fmla="*/ 65 w 157"/>
                <a:gd name="T53" fmla="*/ 12 h 58"/>
                <a:gd name="T54" fmla="*/ 93 w 157"/>
                <a:gd name="T55" fmla="*/ 8 h 58"/>
                <a:gd name="T56" fmla="*/ 106 w 157"/>
                <a:gd name="T57" fmla="*/ 9 h 58"/>
                <a:gd name="T58" fmla="*/ 107 w 157"/>
                <a:gd name="T59" fmla="*/ 10 h 58"/>
                <a:gd name="T60" fmla="*/ 108 w 157"/>
                <a:gd name="T61" fmla="*/ 8 h 58"/>
                <a:gd name="T62" fmla="*/ 110 w 157"/>
                <a:gd name="T63" fmla="*/ 4 h 58"/>
                <a:gd name="T64" fmla="*/ 110 w 157"/>
                <a:gd name="T65" fmla="*/ 3 h 58"/>
                <a:gd name="T66" fmla="*/ 109 w 157"/>
                <a:gd name="T67" fmla="*/ 3 h 58"/>
                <a:gd name="T68" fmla="*/ 99 w 157"/>
                <a:gd name="T69" fmla="*/ 1 h 58"/>
                <a:gd name="T70" fmla="*/ 97 w 157"/>
                <a:gd name="T71" fmla="*/ 1 h 58"/>
                <a:gd name="T72" fmla="*/ 81 w 157"/>
                <a:gd name="T73" fmla="*/ 1 h 58"/>
                <a:gd name="T74" fmla="*/ 68 w 157"/>
                <a:gd name="T75" fmla="*/ 5 h 58"/>
                <a:gd name="T76" fmla="*/ 50 w 157"/>
                <a:gd name="T77" fmla="*/ 9 h 58"/>
                <a:gd name="T78" fmla="*/ 42 w 157"/>
                <a:gd name="T79" fmla="*/ 10 h 58"/>
                <a:gd name="T80" fmla="*/ 25 w 157"/>
                <a:gd name="T81" fmla="*/ 12 h 58"/>
                <a:gd name="T82" fmla="*/ 1 w 157"/>
                <a:gd name="T83" fmla="*/ 21 h 58"/>
                <a:gd name="T84" fmla="*/ 1 w 157"/>
                <a:gd name="T85" fmla="*/ 21 h 58"/>
                <a:gd name="T86" fmla="*/ 1 w 157"/>
                <a:gd name="T87" fmla="*/ 22 h 58"/>
                <a:gd name="T88" fmla="*/ 1 w 157"/>
                <a:gd name="T89" fmla="*/ 22 h 58"/>
                <a:gd name="T90" fmla="*/ 1 w 157"/>
                <a:gd name="T91" fmla="*/ 31 h 58"/>
                <a:gd name="T92" fmla="*/ 33 w 157"/>
                <a:gd name="T93" fmla="*/ 43 h 58"/>
                <a:gd name="T94" fmla="*/ 35 w 157"/>
                <a:gd name="T95" fmla="*/ 43 h 58"/>
                <a:gd name="T96" fmla="*/ 49 w 157"/>
                <a:gd name="T97" fmla="*/ 44 h 58"/>
                <a:gd name="T98" fmla="*/ 64 w 157"/>
                <a:gd name="T99" fmla="*/ 50 h 58"/>
                <a:gd name="T100" fmla="*/ 67 w 157"/>
                <a:gd name="T101" fmla="*/ 52 h 58"/>
                <a:gd name="T102" fmla="*/ 82 w 157"/>
                <a:gd name="T103" fmla="*/ 57 h 58"/>
                <a:gd name="T104" fmla="*/ 89 w 157"/>
                <a:gd name="T105" fmla="*/ 58 h 58"/>
                <a:gd name="T106" fmla="*/ 101 w 157"/>
                <a:gd name="T107" fmla="*/ 56 h 58"/>
                <a:gd name="T108" fmla="*/ 123 w 157"/>
                <a:gd name="T109" fmla="*/ 48 h 58"/>
                <a:gd name="T110" fmla="*/ 127 w 157"/>
                <a:gd name="T111" fmla="*/ 46 h 58"/>
                <a:gd name="T112" fmla="*/ 130 w 157"/>
                <a:gd name="T113" fmla="*/ 46 h 58"/>
                <a:gd name="T114" fmla="*/ 152 w 157"/>
                <a:gd name="T115" fmla="*/ 34 h 58"/>
                <a:gd name="T116" fmla="*/ 157 w 157"/>
                <a:gd name="T117" fmla="*/ 2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7" h="58">
                  <a:moveTo>
                    <a:pt x="157" y="24"/>
                  </a:moveTo>
                  <a:lnTo>
                    <a:pt x="157" y="24"/>
                  </a:lnTo>
                  <a:cubicBezTo>
                    <a:pt x="156" y="19"/>
                    <a:pt x="153" y="16"/>
                    <a:pt x="151" y="14"/>
                  </a:cubicBezTo>
                  <a:cubicBezTo>
                    <a:pt x="148" y="11"/>
                    <a:pt x="140" y="6"/>
                    <a:pt x="131" y="6"/>
                  </a:cubicBezTo>
                  <a:cubicBezTo>
                    <a:pt x="131" y="6"/>
                    <a:pt x="130" y="6"/>
                    <a:pt x="130" y="6"/>
                  </a:cubicBezTo>
                  <a:lnTo>
                    <a:pt x="129" y="6"/>
                  </a:lnTo>
                  <a:lnTo>
                    <a:pt x="129" y="7"/>
                  </a:lnTo>
                  <a:cubicBezTo>
                    <a:pt x="129" y="7"/>
                    <a:pt x="128" y="8"/>
                    <a:pt x="128" y="9"/>
                  </a:cubicBezTo>
                  <a:lnTo>
                    <a:pt x="127" y="11"/>
                  </a:lnTo>
                  <a:lnTo>
                    <a:pt x="129" y="11"/>
                  </a:lnTo>
                  <a:cubicBezTo>
                    <a:pt x="130" y="11"/>
                    <a:pt x="131" y="11"/>
                    <a:pt x="131" y="11"/>
                  </a:cubicBezTo>
                  <a:cubicBezTo>
                    <a:pt x="138" y="11"/>
                    <a:pt x="142" y="14"/>
                    <a:pt x="144" y="18"/>
                  </a:cubicBezTo>
                  <a:cubicBezTo>
                    <a:pt x="147" y="25"/>
                    <a:pt x="143" y="31"/>
                    <a:pt x="138" y="34"/>
                  </a:cubicBezTo>
                  <a:cubicBezTo>
                    <a:pt x="128" y="39"/>
                    <a:pt x="118" y="44"/>
                    <a:pt x="107" y="48"/>
                  </a:cubicBezTo>
                  <a:cubicBezTo>
                    <a:pt x="101" y="50"/>
                    <a:pt x="96" y="52"/>
                    <a:pt x="90" y="52"/>
                  </a:cubicBezTo>
                  <a:cubicBezTo>
                    <a:pt x="87" y="52"/>
                    <a:pt x="84" y="51"/>
                    <a:pt x="81" y="50"/>
                  </a:cubicBezTo>
                  <a:cubicBezTo>
                    <a:pt x="77" y="49"/>
                    <a:pt x="74" y="46"/>
                    <a:pt x="71" y="44"/>
                  </a:cubicBezTo>
                  <a:cubicBezTo>
                    <a:pt x="66" y="41"/>
                    <a:pt x="61" y="37"/>
                    <a:pt x="55" y="36"/>
                  </a:cubicBezTo>
                  <a:cubicBezTo>
                    <a:pt x="52" y="36"/>
                    <a:pt x="48" y="36"/>
                    <a:pt x="46" y="36"/>
                  </a:cubicBezTo>
                  <a:cubicBezTo>
                    <a:pt x="45" y="36"/>
                    <a:pt x="43" y="36"/>
                    <a:pt x="42" y="36"/>
                  </a:cubicBezTo>
                  <a:cubicBezTo>
                    <a:pt x="36" y="36"/>
                    <a:pt x="29" y="36"/>
                    <a:pt x="24" y="33"/>
                  </a:cubicBezTo>
                  <a:cubicBezTo>
                    <a:pt x="20" y="32"/>
                    <a:pt x="17" y="29"/>
                    <a:pt x="16" y="26"/>
                  </a:cubicBezTo>
                  <a:cubicBezTo>
                    <a:pt x="16" y="25"/>
                    <a:pt x="17" y="24"/>
                    <a:pt x="18" y="23"/>
                  </a:cubicBezTo>
                  <a:cubicBezTo>
                    <a:pt x="22" y="19"/>
                    <a:pt x="28" y="17"/>
                    <a:pt x="34" y="17"/>
                  </a:cubicBezTo>
                  <a:lnTo>
                    <a:pt x="36" y="17"/>
                  </a:lnTo>
                  <a:lnTo>
                    <a:pt x="36" y="17"/>
                  </a:lnTo>
                  <a:cubicBezTo>
                    <a:pt x="46" y="17"/>
                    <a:pt x="55" y="15"/>
                    <a:pt x="65" y="12"/>
                  </a:cubicBezTo>
                  <a:cubicBezTo>
                    <a:pt x="74" y="10"/>
                    <a:pt x="83" y="8"/>
                    <a:pt x="93" y="8"/>
                  </a:cubicBezTo>
                  <a:cubicBezTo>
                    <a:pt x="98" y="8"/>
                    <a:pt x="102" y="8"/>
                    <a:pt x="106" y="9"/>
                  </a:cubicBezTo>
                  <a:lnTo>
                    <a:pt x="107" y="10"/>
                  </a:lnTo>
                  <a:lnTo>
                    <a:pt x="108" y="8"/>
                  </a:lnTo>
                  <a:cubicBezTo>
                    <a:pt x="109" y="7"/>
                    <a:pt x="109" y="6"/>
                    <a:pt x="110" y="4"/>
                  </a:cubicBezTo>
                  <a:lnTo>
                    <a:pt x="110" y="3"/>
                  </a:lnTo>
                  <a:lnTo>
                    <a:pt x="109" y="3"/>
                  </a:lnTo>
                  <a:cubicBezTo>
                    <a:pt x="106" y="1"/>
                    <a:pt x="103" y="1"/>
                    <a:pt x="99" y="1"/>
                  </a:cubicBezTo>
                  <a:cubicBezTo>
                    <a:pt x="98" y="1"/>
                    <a:pt x="97" y="1"/>
                    <a:pt x="97" y="1"/>
                  </a:cubicBezTo>
                  <a:cubicBezTo>
                    <a:pt x="91" y="0"/>
                    <a:pt x="86" y="0"/>
                    <a:pt x="81" y="1"/>
                  </a:cubicBezTo>
                  <a:cubicBezTo>
                    <a:pt x="76" y="2"/>
                    <a:pt x="72" y="3"/>
                    <a:pt x="68" y="5"/>
                  </a:cubicBezTo>
                  <a:cubicBezTo>
                    <a:pt x="62" y="6"/>
                    <a:pt x="56" y="8"/>
                    <a:pt x="50" y="9"/>
                  </a:cubicBezTo>
                  <a:cubicBezTo>
                    <a:pt x="48" y="9"/>
                    <a:pt x="45" y="9"/>
                    <a:pt x="42" y="10"/>
                  </a:cubicBezTo>
                  <a:cubicBezTo>
                    <a:pt x="36" y="10"/>
                    <a:pt x="31" y="11"/>
                    <a:pt x="25" y="12"/>
                  </a:cubicBezTo>
                  <a:cubicBezTo>
                    <a:pt x="17" y="14"/>
                    <a:pt x="8" y="16"/>
                    <a:pt x="1" y="21"/>
                  </a:cubicBezTo>
                  <a:lnTo>
                    <a:pt x="1" y="21"/>
                  </a:lnTo>
                  <a:lnTo>
                    <a:pt x="1" y="22"/>
                  </a:lnTo>
                  <a:cubicBezTo>
                    <a:pt x="1" y="22"/>
                    <a:pt x="1" y="22"/>
                    <a:pt x="1" y="22"/>
                  </a:cubicBezTo>
                  <a:cubicBezTo>
                    <a:pt x="0" y="25"/>
                    <a:pt x="0" y="28"/>
                    <a:pt x="1" y="31"/>
                  </a:cubicBezTo>
                  <a:cubicBezTo>
                    <a:pt x="6" y="41"/>
                    <a:pt x="30" y="42"/>
                    <a:pt x="33" y="43"/>
                  </a:cubicBezTo>
                  <a:lnTo>
                    <a:pt x="35" y="43"/>
                  </a:lnTo>
                  <a:cubicBezTo>
                    <a:pt x="39" y="43"/>
                    <a:pt x="44" y="43"/>
                    <a:pt x="49" y="44"/>
                  </a:cubicBezTo>
                  <a:cubicBezTo>
                    <a:pt x="55" y="45"/>
                    <a:pt x="60" y="48"/>
                    <a:pt x="64" y="50"/>
                  </a:cubicBezTo>
                  <a:cubicBezTo>
                    <a:pt x="65" y="51"/>
                    <a:pt x="66" y="51"/>
                    <a:pt x="67" y="52"/>
                  </a:cubicBezTo>
                  <a:cubicBezTo>
                    <a:pt x="72" y="54"/>
                    <a:pt x="77" y="57"/>
                    <a:pt x="82" y="57"/>
                  </a:cubicBezTo>
                  <a:cubicBezTo>
                    <a:pt x="84" y="58"/>
                    <a:pt x="86" y="58"/>
                    <a:pt x="89" y="58"/>
                  </a:cubicBezTo>
                  <a:cubicBezTo>
                    <a:pt x="93" y="58"/>
                    <a:pt x="97" y="57"/>
                    <a:pt x="101" y="56"/>
                  </a:cubicBezTo>
                  <a:cubicBezTo>
                    <a:pt x="109" y="54"/>
                    <a:pt x="116" y="51"/>
                    <a:pt x="123" y="48"/>
                  </a:cubicBezTo>
                  <a:cubicBezTo>
                    <a:pt x="124" y="48"/>
                    <a:pt x="126" y="47"/>
                    <a:pt x="127" y="46"/>
                  </a:cubicBezTo>
                  <a:lnTo>
                    <a:pt x="130" y="46"/>
                  </a:lnTo>
                  <a:cubicBezTo>
                    <a:pt x="137" y="43"/>
                    <a:pt x="145" y="39"/>
                    <a:pt x="152" y="34"/>
                  </a:cubicBezTo>
                  <a:cubicBezTo>
                    <a:pt x="154" y="31"/>
                    <a:pt x="157" y="28"/>
                    <a:pt x="157" y="2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73" name="Freeform 35">
              <a:extLst>
                <a:ext uri="{FF2B5EF4-FFF2-40B4-BE49-F238E27FC236}">
                  <a16:creationId xmlns:a16="http://schemas.microsoft.com/office/drawing/2014/main" id="{A259834F-9BF8-9B45-97D2-55D580B10C43}"/>
                </a:ext>
              </a:extLst>
            </p:cNvPr>
            <p:cNvSpPr>
              <a:spLocks/>
            </p:cNvSpPr>
            <p:nvPr/>
          </p:nvSpPr>
          <p:spPr bwMode="auto">
            <a:xfrm>
              <a:off x="2979747" y="3070225"/>
              <a:ext cx="61913" cy="92075"/>
            </a:xfrm>
            <a:custGeom>
              <a:avLst/>
              <a:gdLst>
                <a:gd name="T0" fmla="*/ 49 w 59"/>
                <a:gd name="T1" fmla="*/ 1 h 90"/>
                <a:gd name="T2" fmla="*/ 49 w 59"/>
                <a:gd name="T3" fmla="*/ 1 h 90"/>
                <a:gd name="T4" fmla="*/ 53 w 59"/>
                <a:gd name="T5" fmla="*/ 18 h 90"/>
                <a:gd name="T6" fmla="*/ 37 w 59"/>
                <a:gd name="T7" fmla="*/ 39 h 90"/>
                <a:gd name="T8" fmla="*/ 14 w 59"/>
                <a:gd name="T9" fmla="*/ 89 h 90"/>
                <a:gd name="T10" fmla="*/ 0 w 59"/>
                <a:gd name="T11" fmla="*/ 88 h 90"/>
                <a:gd name="T12" fmla="*/ 12 w 59"/>
                <a:gd name="T13" fmla="*/ 60 h 90"/>
                <a:gd name="T14" fmla="*/ 22 w 59"/>
                <a:gd name="T15" fmla="*/ 34 h 90"/>
                <a:gd name="T16" fmla="*/ 49 w 59"/>
                <a:gd name="T17" fmla="*/ 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90">
                  <a:moveTo>
                    <a:pt x="49" y="1"/>
                  </a:moveTo>
                  <a:lnTo>
                    <a:pt x="49" y="1"/>
                  </a:lnTo>
                  <a:cubicBezTo>
                    <a:pt x="59" y="1"/>
                    <a:pt x="55" y="13"/>
                    <a:pt x="53" y="18"/>
                  </a:cubicBezTo>
                  <a:cubicBezTo>
                    <a:pt x="49" y="26"/>
                    <a:pt x="43" y="33"/>
                    <a:pt x="37" y="39"/>
                  </a:cubicBezTo>
                  <a:cubicBezTo>
                    <a:pt x="25" y="54"/>
                    <a:pt x="19" y="71"/>
                    <a:pt x="14" y="89"/>
                  </a:cubicBezTo>
                  <a:cubicBezTo>
                    <a:pt x="9" y="90"/>
                    <a:pt x="4" y="90"/>
                    <a:pt x="0" y="88"/>
                  </a:cubicBezTo>
                  <a:cubicBezTo>
                    <a:pt x="4" y="78"/>
                    <a:pt x="8" y="69"/>
                    <a:pt x="12" y="60"/>
                  </a:cubicBezTo>
                  <a:cubicBezTo>
                    <a:pt x="16" y="52"/>
                    <a:pt x="19" y="43"/>
                    <a:pt x="22" y="34"/>
                  </a:cubicBezTo>
                  <a:cubicBezTo>
                    <a:pt x="26" y="21"/>
                    <a:pt x="32" y="0"/>
                    <a:pt x="4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74" name="Freeform 36">
              <a:extLst>
                <a:ext uri="{FF2B5EF4-FFF2-40B4-BE49-F238E27FC236}">
                  <a16:creationId xmlns:a16="http://schemas.microsoft.com/office/drawing/2014/main" id="{F104CB86-2255-8F44-8AED-83E290AA8015}"/>
                </a:ext>
              </a:extLst>
            </p:cNvPr>
            <p:cNvSpPr>
              <a:spLocks noEditPoints="1"/>
            </p:cNvSpPr>
            <p:nvPr/>
          </p:nvSpPr>
          <p:spPr bwMode="auto">
            <a:xfrm>
              <a:off x="2874972" y="3173413"/>
              <a:ext cx="157163" cy="169863"/>
            </a:xfrm>
            <a:custGeom>
              <a:avLst/>
              <a:gdLst>
                <a:gd name="T0" fmla="*/ 51 w 148"/>
                <a:gd name="T1" fmla="*/ 132 h 167"/>
                <a:gd name="T2" fmla="*/ 51 w 148"/>
                <a:gd name="T3" fmla="*/ 132 h 167"/>
                <a:gd name="T4" fmla="*/ 51 w 148"/>
                <a:gd name="T5" fmla="*/ 132 h 167"/>
                <a:gd name="T6" fmla="*/ 48 w 148"/>
                <a:gd name="T7" fmla="*/ 128 h 167"/>
                <a:gd name="T8" fmla="*/ 45 w 148"/>
                <a:gd name="T9" fmla="*/ 62 h 167"/>
                <a:gd name="T10" fmla="*/ 49 w 148"/>
                <a:gd name="T11" fmla="*/ 58 h 167"/>
                <a:gd name="T12" fmla="*/ 53 w 148"/>
                <a:gd name="T13" fmla="*/ 61 h 167"/>
                <a:gd name="T14" fmla="*/ 55 w 148"/>
                <a:gd name="T15" fmla="*/ 128 h 167"/>
                <a:gd name="T16" fmla="*/ 51 w 148"/>
                <a:gd name="T17" fmla="*/ 132 h 167"/>
                <a:gd name="T18" fmla="*/ 45 w 148"/>
                <a:gd name="T19" fmla="*/ 47 h 167"/>
                <a:gd name="T20" fmla="*/ 45 w 148"/>
                <a:gd name="T21" fmla="*/ 47 h 167"/>
                <a:gd name="T22" fmla="*/ 48 w 148"/>
                <a:gd name="T23" fmla="*/ 44 h 167"/>
                <a:gd name="T24" fmla="*/ 48 w 148"/>
                <a:gd name="T25" fmla="*/ 44 h 167"/>
                <a:gd name="T26" fmla="*/ 52 w 148"/>
                <a:gd name="T27" fmla="*/ 47 h 167"/>
                <a:gd name="T28" fmla="*/ 52 w 148"/>
                <a:gd name="T29" fmla="*/ 48 h 167"/>
                <a:gd name="T30" fmla="*/ 48 w 148"/>
                <a:gd name="T31" fmla="*/ 52 h 167"/>
                <a:gd name="T32" fmla="*/ 48 w 148"/>
                <a:gd name="T33" fmla="*/ 52 h 167"/>
                <a:gd name="T34" fmla="*/ 45 w 148"/>
                <a:gd name="T35" fmla="*/ 48 h 167"/>
                <a:gd name="T36" fmla="*/ 45 w 148"/>
                <a:gd name="T37" fmla="*/ 47 h 167"/>
                <a:gd name="T38" fmla="*/ 146 w 148"/>
                <a:gd name="T39" fmla="*/ 1 h 167"/>
                <a:gd name="T40" fmla="*/ 146 w 148"/>
                <a:gd name="T41" fmla="*/ 1 h 167"/>
                <a:gd name="T42" fmla="*/ 120 w 148"/>
                <a:gd name="T43" fmla="*/ 14 h 167"/>
                <a:gd name="T44" fmla="*/ 89 w 148"/>
                <a:gd name="T45" fmla="*/ 24 h 167"/>
                <a:gd name="T46" fmla="*/ 70 w 148"/>
                <a:gd name="T47" fmla="*/ 22 h 167"/>
                <a:gd name="T48" fmla="*/ 54 w 148"/>
                <a:gd name="T49" fmla="*/ 14 h 167"/>
                <a:gd name="T50" fmla="*/ 17 w 148"/>
                <a:gd name="T51" fmla="*/ 8 h 167"/>
                <a:gd name="T52" fmla="*/ 0 w 148"/>
                <a:gd name="T53" fmla="*/ 2 h 167"/>
                <a:gd name="T54" fmla="*/ 9 w 148"/>
                <a:gd name="T55" fmla="*/ 101 h 167"/>
                <a:gd name="T56" fmla="*/ 11 w 148"/>
                <a:gd name="T57" fmla="*/ 126 h 167"/>
                <a:gd name="T58" fmla="*/ 15 w 148"/>
                <a:gd name="T59" fmla="*/ 144 h 167"/>
                <a:gd name="T60" fmla="*/ 53 w 148"/>
                <a:gd name="T61" fmla="*/ 150 h 167"/>
                <a:gd name="T62" fmla="*/ 55 w 148"/>
                <a:gd name="T63" fmla="*/ 150 h 167"/>
                <a:gd name="T64" fmla="*/ 76 w 148"/>
                <a:gd name="T65" fmla="*/ 162 h 167"/>
                <a:gd name="T66" fmla="*/ 99 w 148"/>
                <a:gd name="T67" fmla="*/ 153 h 167"/>
                <a:gd name="T68" fmla="*/ 109 w 148"/>
                <a:gd name="T69" fmla="*/ 146 h 167"/>
                <a:gd name="T70" fmla="*/ 123 w 148"/>
                <a:gd name="T71" fmla="*/ 142 h 167"/>
                <a:gd name="T72" fmla="*/ 136 w 148"/>
                <a:gd name="T73" fmla="*/ 120 h 167"/>
                <a:gd name="T74" fmla="*/ 137 w 148"/>
                <a:gd name="T75" fmla="*/ 92 h 167"/>
                <a:gd name="T76" fmla="*/ 141 w 148"/>
                <a:gd name="T77" fmla="*/ 57 h 167"/>
                <a:gd name="T78" fmla="*/ 144 w 148"/>
                <a:gd name="T79" fmla="*/ 24 h 167"/>
                <a:gd name="T80" fmla="*/ 148 w 148"/>
                <a:gd name="T81" fmla="*/ 0 h 167"/>
                <a:gd name="T82" fmla="*/ 146 w 148"/>
                <a:gd name="T83" fmla="*/ 1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8" h="167">
                  <a:moveTo>
                    <a:pt x="51" y="132"/>
                  </a:moveTo>
                  <a:lnTo>
                    <a:pt x="51" y="132"/>
                  </a:lnTo>
                  <a:lnTo>
                    <a:pt x="51" y="132"/>
                  </a:lnTo>
                  <a:cubicBezTo>
                    <a:pt x="49" y="132"/>
                    <a:pt x="48" y="130"/>
                    <a:pt x="48" y="128"/>
                  </a:cubicBezTo>
                  <a:lnTo>
                    <a:pt x="45" y="62"/>
                  </a:lnTo>
                  <a:cubicBezTo>
                    <a:pt x="45" y="60"/>
                    <a:pt x="47" y="58"/>
                    <a:pt x="49" y="58"/>
                  </a:cubicBezTo>
                  <a:cubicBezTo>
                    <a:pt x="51" y="58"/>
                    <a:pt x="52" y="59"/>
                    <a:pt x="53" y="61"/>
                  </a:cubicBezTo>
                  <a:lnTo>
                    <a:pt x="55" y="128"/>
                  </a:lnTo>
                  <a:cubicBezTo>
                    <a:pt x="55" y="130"/>
                    <a:pt x="53" y="132"/>
                    <a:pt x="51" y="132"/>
                  </a:cubicBezTo>
                  <a:close/>
                  <a:moveTo>
                    <a:pt x="45" y="47"/>
                  </a:moveTo>
                  <a:lnTo>
                    <a:pt x="45" y="47"/>
                  </a:lnTo>
                  <a:cubicBezTo>
                    <a:pt x="45" y="45"/>
                    <a:pt x="46" y="44"/>
                    <a:pt x="48" y="44"/>
                  </a:cubicBezTo>
                  <a:lnTo>
                    <a:pt x="48" y="44"/>
                  </a:lnTo>
                  <a:cubicBezTo>
                    <a:pt x="51" y="44"/>
                    <a:pt x="52" y="45"/>
                    <a:pt x="52" y="47"/>
                  </a:cubicBezTo>
                  <a:lnTo>
                    <a:pt x="52" y="48"/>
                  </a:lnTo>
                  <a:cubicBezTo>
                    <a:pt x="52" y="50"/>
                    <a:pt x="50" y="52"/>
                    <a:pt x="48" y="52"/>
                  </a:cubicBezTo>
                  <a:lnTo>
                    <a:pt x="48" y="52"/>
                  </a:lnTo>
                  <a:cubicBezTo>
                    <a:pt x="46" y="52"/>
                    <a:pt x="45" y="50"/>
                    <a:pt x="45" y="48"/>
                  </a:cubicBezTo>
                  <a:lnTo>
                    <a:pt x="45" y="47"/>
                  </a:lnTo>
                  <a:close/>
                  <a:moveTo>
                    <a:pt x="146" y="1"/>
                  </a:moveTo>
                  <a:lnTo>
                    <a:pt x="146" y="1"/>
                  </a:lnTo>
                  <a:cubicBezTo>
                    <a:pt x="138" y="7"/>
                    <a:pt x="129" y="10"/>
                    <a:pt x="120" y="14"/>
                  </a:cubicBezTo>
                  <a:cubicBezTo>
                    <a:pt x="110" y="18"/>
                    <a:pt x="100" y="23"/>
                    <a:pt x="89" y="24"/>
                  </a:cubicBezTo>
                  <a:cubicBezTo>
                    <a:pt x="82" y="25"/>
                    <a:pt x="76" y="24"/>
                    <a:pt x="70" y="22"/>
                  </a:cubicBezTo>
                  <a:cubicBezTo>
                    <a:pt x="64" y="20"/>
                    <a:pt x="59" y="16"/>
                    <a:pt x="54" y="14"/>
                  </a:cubicBezTo>
                  <a:cubicBezTo>
                    <a:pt x="42" y="8"/>
                    <a:pt x="30" y="10"/>
                    <a:pt x="17" y="8"/>
                  </a:cubicBezTo>
                  <a:cubicBezTo>
                    <a:pt x="12" y="7"/>
                    <a:pt x="5" y="5"/>
                    <a:pt x="0" y="2"/>
                  </a:cubicBezTo>
                  <a:cubicBezTo>
                    <a:pt x="3" y="35"/>
                    <a:pt x="7" y="68"/>
                    <a:pt x="9" y="101"/>
                  </a:cubicBezTo>
                  <a:cubicBezTo>
                    <a:pt x="10" y="109"/>
                    <a:pt x="10" y="118"/>
                    <a:pt x="11" y="126"/>
                  </a:cubicBezTo>
                  <a:cubicBezTo>
                    <a:pt x="12" y="132"/>
                    <a:pt x="12" y="139"/>
                    <a:pt x="15" y="144"/>
                  </a:cubicBezTo>
                  <a:cubicBezTo>
                    <a:pt x="24" y="157"/>
                    <a:pt x="41" y="149"/>
                    <a:pt x="53" y="150"/>
                  </a:cubicBezTo>
                  <a:cubicBezTo>
                    <a:pt x="54" y="150"/>
                    <a:pt x="55" y="149"/>
                    <a:pt x="55" y="150"/>
                  </a:cubicBezTo>
                  <a:cubicBezTo>
                    <a:pt x="63" y="153"/>
                    <a:pt x="69" y="159"/>
                    <a:pt x="76" y="162"/>
                  </a:cubicBezTo>
                  <a:cubicBezTo>
                    <a:pt x="86" y="167"/>
                    <a:pt x="92" y="160"/>
                    <a:pt x="99" y="153"/>
                  </a:cubicBezTo>
                  <a:cubicBezTo>
                    <a:pt x="102" y="150"/>
                    <a:pt x="105" y="148"/>
                    <a:pt x="109" y="146"/>
                  </a:cubicBezTo>
                  <a:cubicBezTo>
                    <a:pt x="114" y="145"/>
                    <a:pt x="119" y="144"/>
                    <a:pt x="123" y="142"/>
                  </a:cubicBezTo>
                  <a:cubicBezTo>
                    <a:pt x="132" y="138"/>
                    <a:pt x="135" y="129"/>
                    <a:pt x="136" y="120"/>
                  </a:cubicBezTo>
                  <a:cubicBezTo>
                    <a:pt x="137" y="110"/>
                    <a:pt x="137" y="101"/>
                    <a:pt x="137" y="92"/>
                  </a:cubicBezTo>
                  <a:cubicBezTo>
                    <a:pt x="138" y="80"/>
                    <a:pt x="139" y="69"/>
                    <a:pt x="141" y="57"/>
                  </a:cubicBezTo>
                  <a:cubicBezTo>
                    <a:pt x="142" y="46"/>
                    <a:pt x="143" y="35"/>
                    <a:pt x="144" y="24"/>
                  </a:cubicBezTo>
                  <a:cubicBezTo>
                    <a:pt x="145" y="16"/>
                    <a:pt x="146" y="8"/>
                    <a:pt x="148" y="0"/>
                  </a:cubicBezTo>
                  <a:cubicBezTo>
                    <a:pt x="147" y="1"/>
                    <a:pt x="147" y="1"/>
                    <a:pt x="14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75" name="Group 39">
            <a:extLst>
              <a:ext uri="{FF2B5EF4-FFF2-40B4-BE49-F238E27FC236}">
                <a16:creationId xmlns:a16="http://schemas.microsoft.com/office/drawing/2014/main" id="{28A718EB-2039-6843-8B2E-5D9A006B82C1}"/>
              </a:ext>
            </a:extLst>
          </p:cNvPr>
          <p:cNvGrpSpPr>
            <a:grpSpLocks noChangeAspect="1"/>
          </p:cNvGrpSpPr>
          <p:nvPr userDrawn="1"/>
        </p:nvGrpSpPr>
        <p:grpSpPr bwMode="auto">
          <a:xfrm>
            <a:off x="3409960" y="3071818"/>
            <a:ext cx="163513" cy="268288"/>
            <a:chOff x="2148" y="1935"/>
            <a:chExt cx="103" cy="169"/>
          </a:xfrm>
          <a:solidFill>
            <a:schemeClr val="accent6"/>
          </a:solidFill>
        </p:grpSpPr>
        <p:sp>
          <p:nvSpPr>
            <p:cNvPr id="76" name="Freeform 40">
              <a:extLst>
                <a:ext uri="{FF2B5EF4-FFF2-40B4-BE49-F238E27FC236}">
                  <a16:creationId xmlns:a16="http://schemas.microsoft.com/office/drawing/2014/main" id="{2108CB08-72AC-9F43-A12E-8E3CCD51EC8A}"/>
                </a:ext>
              </a:extLst>
            </p:cNvPr>
            <p:cNvSpPr>
              <a:spLocks/>
            </p:cNvSpPr>
            <p:nvPr/>
          </p:nvSpPr>
          <p:spPr bwMode="auto">
            <a:xfrm>
              <a:off x="2184" y="1935"/>
              <a:ext cx="60" cy="37"/>
            </a:xfrm>
            <a:custGeom>
              <a:avLst/>
              <a:gdLst>
                <a:gd name="T0" fmla="*/ 74 w 95"/>
                <a:gd name="T1" fmla="*/ 24 h 58"/>
                <a:gd name="T2" fmla="*/ 74 w 95"/>
                <a:gd name="T3" fmla="*/ 24 h 58"/>
                <a:gd name="T4" fmla="*/ 75 w 95"/>
                <a:gd name="T5" fmla="*/ 27 h 58"/>
                <a:gd name="T6" fmla="*/ 75 w 95"/>
                <a:gd name="T7" fmla="*/ 27 h 58"/>
                <a:gd name="T8" fmla="*/ 77 w 95"/>
                <a:gd name="T9" fmla="*/ 28 h 58"/>
                <a:gd name="T10" fmla="*/ 77 w 95"/>
                <a:gd name="T11" fmla="*/ 28 h 58"/>
                <a:gd name="T12" fmla="*/ 77 w 95"/>
                <a:gd name="T13" fmla="*/ 28 h 58"/>
                <a:gd name="T14" fmla="*/ 79 w 95"/>
                <a:gd name="T15" fmla="*/ 30 h 58"/>
                <a:gd name="T16" fmla="*/ 79 w 95"/>
                <a:gd name="T17" fmla="*/ 31 h 58"/>
                <a:gd name="T18" fmla="*/ 79 w 95"/>
                <a:gd name="T19" fmla="*/ 31 h 58"/>
                <a:gd name="T20" fmla="*/ 79 w 95"/>
                <a:gd name="T21" fmla="*/ 31 h 58"/>
                <a:gd name="T22" fmla="*/ 80 w 95"/>
                <a:gd name="T23" fmla="*/ 33 h 58"/>
                <a:gd name="T24" fmla="*/ 82 w 95"/>
                <a:gd name="T25" fmla="*/ 35 h 58"/>
                <a:gd name="T26" fmla="*/ 80 w 95"/>
                <a:gd name="T27" fmla="*/ 58 h 58"/>
                <a:gd name="T28" fmla="*/ 90 w 95"/>
                <a:gd name="T29" fmla="*/ 58 h 58"/>
                <a:gd name="T30" fmla="*/ 92 w 95"/>
                <a:gd name="T31" fmla="*/ 35 h 58"/>
                <a:gd name="T32" fmla="*/ 93 w 95"/>
                <a:gd name="T33" fmla="*/ 35 h 58"/>
                <a:gd name="T34" fmla="*/ 95 w 95"/>
                <a:gd name="T35" fmla="*/ 33 h 58"/>
                <a:gd name="T36" fmla="*/ 93 w 95"/>
                <a:gd name="T37" fmla="*/ 30 h 58"/>
                <a:gd name="T38" fmla="*/ 94 w 95"/>
                <a:gd name="T39" fmla="*/ 27 h 58"/>
                <a:gd name="T40" fmla="*/ 91 w 95"/>
                <a:gd name="T41" fmla="*/ 26 h 58"/>
                <a:gd name="T42" fmla="*/ 92 w 95"/>
                <a:gd name="T43" fmla="*/ 22 h 58"/>
                <a:gd name="T44" fmla="*/ 89 w 95"/>
                <a:gd name="T45" fmla="*/ 21 h 58"/>
                <a:gd name="T46" fmla="*/ 89 w 95"/>
                <a:gd name="T47" fmla="*/ 18 h 58"/>
                <a:gd name="T48" fmla="*/ 85 w 95"/>
                <a:gd name="T49" fmla="*/ 18 h 58"/>
                <a:gd name="T50" fmla="*/ 84 w 95"/>
                <a:gd name="T51" fmla="*/ 15 h 58"/>
                <a:gd name="T52" fmla="*/ 81 w 95"/>
                <a:gd name="T53" fmla="*/ 15 h 58"/>
                <a:gd name="T54" fmla="*/ 79 w 95"/>
                <a:gd name="T55" fmla="*/ 13 h 58"/>
                <a:gd name="T56" fmla="*/ 76 w 95"/>
                <a:gd name="T57" fmla="*/ 14 h 58"/>
                <a:gd name="T58" fmla="*/ 76 w 95"/>
                <a:gd name="T59" fmla="*/ 14 h 58"/>
                <a:gd name="T60" fmla="*/ 2 w 95"/>
                <a:gd name="T61" fmla="*/ 0 h 58"/>
                <a:gd name="T62" fmla="*/ 0 w 95"/>
                <a:gd name="T63" fmla="*/ 9 h 58"/>
                <a:gd name="T64" fmla="*/ 74 w 95"/>
                <a:gd name="T65" fmla="*/ 24 h 58"/>
                <a:gd name="T66" fmla="*/ 74 w 95"/>
                <a:gd name="T67" fmla="*/ 2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5" h="58">
                  <a:moveTo>
                    <a:pt x="74" y="24"/>
                  </a:moveTo>
                  <a:lnTo>
                    <a:pt x="74" y="24"/>
                  </a:lnTo>
                  <a:cubicBezTo>
                    <a:pt x="73" y="26"/>
                    <a:pt x="74" y="27"/>
                    <a:pt x="75" y="27"/>
                  </a:cubicBezTo>
                  <a:cubicBezTo>
                    <a:pt x="75" y="27"/>
                    <a:pt x="75" y="27"/>
                    <a:pt x="75" y="27"/>
                  </a:cubicBezTo>
                  <a:cubicBezTo>
                    <a:pt x="76" y="27"/>
                    <a:pt x="76" y="28"/>
                    <a:pt x="77" y="28"/>
                  </a:cubicBezTo>
                  <a:cubicBezTo>
                    <a:pt x="77" y="28"/>
                    <a:pt x="77" y="28"/>
                    <a:pt x="77" y="28"/>
                  </a:cubicBezTo>
                  <a:cubicBezTo>
                    <a:pt x="77" y="28"/>
                    <a:pt x="77" y="28"/>
                    <a:pt x="77" y="28"/>
                  </a:cubicBezTo>
                  <a:cubicBezTo>
                    <a:pt x="78" y="28"/>
                    <a:pt x="78" y="29"/>
                    <a:pt x="79" y="30"/>
                  </a:cubicBezTo>
                  <a:cubicBezTo>
                    <a:pt x="79" y="30"/>
                    <a:pt x="79" y="31"/>
                    <a:pt x="79" y="31"/>
                  </a:cubicBezTo>
                  <a:cubicBezTo>
                    <a:pt x="79" y="31"/>
                    <a:pt x="79" y="31"/>
                    <a:pt x="79" y="31"/>
                  </a:cubicBezTo>
                  <a:cubicBezTo>
                    <a:pt x="79" y="31"/>
                    <a:pt x="79" y="31"/>
                    <a:pt x="79" y="31"/>
                  </a:cubicBezTo>
                  <a:cubicBezTo>
                    <a:pt x="80" y="32"/>
                    <a:pt x="80" y="32"/>
                    <a:pt x="80" y="33"/>
                  </a:cubicBezTo>
                  <a:cubicBezTo>
                    <a:pt x="80" y="34"/>
                    <a:pt x="81" y="35"/>
                    <a:pt x="82" y="35"/>
                  </a:cubicBezTo>
                  <a:lnTo>
                    <a:pt x="80" y="58"/>
                  </a:lnTo>
                  <a:lnTo>
                    <a:pt x="90" y="58"/>
                  </a:lnTo>
                  <a:lnTo>
                    <a:pt x="92" y="35"/>
                  </a:lnTo>
                  <a:lnTo>
                    <a:pt x="93" y="35"/>
                  </a:lnTo>
                  <a:cubicBezTo>
                    <a:pt x="94" y="35"/>
                    <a:pt x="95" y="34"/>
                    <a:pt x="95" y="33"/>
                  </a:cubicBezTo>
                  <a:cubicBezTo>
                    <a:pt x="95" y="32"/>
                    <a:pt x="94" y="31"/>
                    <a:pt x="93" y="30"/>
                  </a:cubicBezTo>
                  <a:cubicBezTo>
                    <a:pt x="94" y="30"/>
                    <a:pt x="95" y="29"/>
                    <a:pt x="94" y="27"/>
                  </a:cubicBezTo>
                  <a:cubicBezTo>
                    <a:pt x="94" y="26"/>
                    <a:pt x="93" y="25"/>
                    <a:pt x="91" y="26"/>
                  </a:cubicBezTo>
                  <a:cubicBezTo>
                    <a:pt x="92" y="25"/>
                    <a:pt x="93" y="24"/>
                    <a:pt x="92" y="22"/>
                  </a:cubicBezTo>
                  <a:cubicBezTo>
                    <a:pt x="92" y="21"/>
                    <a:pt x="90" y="21"/>
                    <a:pt x="89" y="21"/>
                  </a:cubicBezTo>
                  <a:cubicBezTo>
                    <a:pt x="90" y="20"/>
                    <a:pt x="90" y="19"/>
                    <a:pt x="89" y="18"/>
                  </a:cubicBezTo>
                  <a:cubicBezTo>
                    <a:pt x="88" y="17"/>
                    <a:pt x="86" y="17"/>
                    <a:pt x="85" y="18"/>
                  </a:cubicBezTo>
                  <a:cubicBezTo>
                    <a:pt x="86" y="17"/>
                    <a:pt x="86" y="15"/>
                    <a:pt x="84" y="15"/>
                  </a:cubicBezTo>
                  <a:cubicBezTo>
                    <a:pt x="83" y="14"/>
                    <a:pt x="82" y="14"/>
                    <a:pt x="81" y="15"/>
                  </a:cubicBezTo>
                  <a:cubicBezTo>
                    <a:pt x="81" y="14"/>
                    <a:pt x="81" y="13"/>
                    <a:pt x="79" y="13"/>
                  </a:cubicBezTo>
                  <a:cubicBezTo>
                    <a:pt x="78" y="12"/>
                    <a:pt x="77" y="13"/>
                    <a:pt x="76" y="14"/>
                  </a:cubicBezTo>
                  <a:lnTo>
                    <a:pt x="76" y="14"/>
                  </a:lnTo>
                  <a:lnTo>
                    <a:pt x="2" y="0"/>
                  </a:lnTo>
                  <a:lnTo>
                    <a:pt x="0" y="9"/>
                  </a:lnTo>
                  <a:lnTo>
                    <a:pt x="74" y="24"/>
                  </a:lnTo>
                  <a:lnTo>
                    <a:pt x="74" y="2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77" name="Freeform 41">
              <a:extLst>
                <a:ext uri="{FF2B5EF4-FFF2-40B4-BE49-F238E27FC236}">
                  <a16:creationId xmlns:a16="http://schemas.microsoft.com/office/drawing/2014/main" id="{6D3E85F7-82A6-D046-A0D0-6ED361740CD8}"/>
                </a:ext>
              </a:extLst>
            </p:cNvPr>
            <p:cNvSpPr>
              <a:spLocks/>
            </p:cNvSpPr>
            <p:nvPr/>
          </p:nvSpPr>
          <p:spPr bwMode="auto">
            <a:xfrm>
              <a:off x="2186" y="1972"/>
              <a:ext cx="65" cy="126"/>
            </a:xfrm>
            <a:custGeom>
              <a:avLst/>
              <a:gdLst>
                <a:gd name="T0" fmla="*/ 98 w 103"/>
                <a:gd name="T1" fmla="*/ 0 h 197"/>
                <a:gd name="T2" fmla="*/ 98 w 103"/>
                <a:gd name="T3" fmla="*/ 0 h 197"/>
                <a:gd name="T4" fmla="*/ 5 w 103"/>
                <a:gd name="T5" fmla="*/ 0 h 197"/>
                <a:gd name="T6" fmla="*/ 0 w 103"/>
                <a:gd name="T7" fmla="*/ 5 h 197"/>
                <a:gd name="T8" fmla="*/ 0 w 103"/>
                <a:gd name="T9" fmla="*/ 109 h 197"/>
                <a:gd name="T10" fmla="*/ 3 w 103"/>
                <a:gd name="T11" fmla="*/ 109 h 197"/>
                <a:gd name="T12" fmla="*/ 6 w 103"/>
                <a:gd name="T13" fmla="*/ 110 h 197"/>
                <a:gd name="T14" fmla="*/ 6 w 103"/>
                <a:gd name="T15" fmla="*/ 44 h 197"/>
                <a:gd name="T16" fmla="*/ 96 w 103"/>
                <a:gd name="T17" fmla="*/ 55 h 197"/>
                <a:gd name="T18" fmla="*/ 96 w 103"/>
                <a:gd name="T19" fmla="*/ 190 h 197"/>
                <a:gd name="T20" fmla="*/ 45 w 103"/>
                <a:gd name="T21" fmla="*/ 190 h 197"/>
                <a:gd name="T22" fmla="*/ 45 w 103"/>
                <a:gd name="T23" fmla="*/ 192 h 197"/>
                <a:gd name="T24" fmla="*/ 41 w 103"/>
                <a:gd name="T25" fmla="*/ 197 h 197"/>
                <a:gd name="T26" fmla="*/ 98 w 103"/>
                <a:gd name="T27" fmla="*/ 197 h 197"/>
                <a:gd name="T28" fmla="*/ 103 w 103"/>
                <a:gd name="T29" fmla="*/ 192 h 197"/>
                <a:gd name="T30" fmla="*/ 103 w 103"/>
                <a:gd name="T31" fmla="*/ 5 h 197"/>
                <a:gd name="T32" fmla="*/ 98 w 103"/>
                <a:gd name="T33"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97">
                  <a:moveTo>
                    <a:pt x="98" y="0"/>
                  </a:moveTo>
                  <a:lnTo>
                    <a:pt x="98" y="0"/>
                  </a:lnTo>
                  <a:lnTo>
                    <a:pt x="5" y="0"/>
                  </a:lnTo>
                  <a:cubicBezTo>
                    <a:pt x="2" y="0"/>
                    <a:pt x="0" y="2"/>
                    <a:pt x="0" y="5"/>
                  </a:cubicBezTo>
                  <a:lnTo>
                    <a:pt x="0" y="109"/>
                  </a:lnTo>
                  <a:cubicBezTo>
                    <a:pt x="1" y="109"/>
                    <a:pt x="2" y="109"/>
                    <a:pt x="3" y="109"/>
                  </a:cubicBezTo>
                  <a:cubicBezTo>
                    <a:pt x="4" y="110"/>
                    <a:pt x="5" y="110"/>
                    <a:pt x="6" y="110"/>
                  </a:cubicBezTo>
                  <a:lnTo>
                    <a:pt x="6" y="44"/>
                  </a:lnTo>
                  <a:cubicBezTo>
                    <a:pt x="15" y="28"/>
                    <a:pt x="68" y="68"/>
                    <a:pt x="96" y="55"/>
                  </a:cubicBezTo>
                  <a:lnTo>
                    <a:pt x="96" y="190"/>
                  </a:lnTo>
                  <a:lnTo>
                    <a:pt x="45" y="190"/>
                  </a:lnTo>
                  <a:cubicBezTo>
                    <a:pt x="45" y="191"/>
                    <a:pt x="45" y="191"/>
                    <a:pt x="45" y="192"/>
                  </a:cubicBezTo>
                  <a:cubicBezTo>
                    <a:pt x="44" y="194"/>
                    <a:pt x="42" y="196"/>
                    <a:pt x="41" y="197"/>
                  </a:cubicBezTo>
                  <a:lnTo>
                    <a:pt x="98" y="197"/>
                  </a:lnTo>
                  <a:cubicBezTo>
                    <a:pt x="100" y="197"/>
                    <a:pt x="103" y="195"/>
                    <a:pt x="103" y="192"/>
                  </a:cubicBezTo>
                  <a:lnTo>
                    <a:pt x="103" y="5"/>
                  </a:lnTo>
                  <a:cubicBezTo>
                    <a:pt x="103" y="2"/>
                    <a:pt x="100" y="0"/>
                    <a:pt x="9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78" name="Freeform 42">
              <a:extLst>
                <a:ext uri="{FF2B5EF4-FFF2-40B4-BE49-F238E27FC236}">
                  <a16:creationId xmlns:a16="http://schemas.microsoft.com/office/drawing/2014/main" id="{3CD86483-9F2C-CD4C-B06E-AF6F5D677C4A}"/>
                </a:ext>
              </a:extLst>
            </p:cNvPr>
            <p:cNvSpPr>
              <a:spLocks/>
            </p:cNvSpPr>
            <p:nvPr/>
          </p:nvSpPr>
          <p:spPr bwMode="auto">
            <a:xfrm>
              <a:off x="2151" y="2043"/>
              <a:ext cx="65" cy="61"/>
            </a:xfrm>
            <a:custGeom>
              <a:avLst/>
              <a:gdLst>
                <a:gd name="T0" fmla="*/ 84 w 103"/>
                <a:gd name="T1" fmla="*/ 95 h 96"/>
                <a:gd name="T2" fmla="*/ 84 w 103"/>
                <a:gd name="T3" fmla="*/ 95 h 96"/>
                <a:gd name="T4" fmla="*/ 82 w 103"/>
                <a:gd name="T5" fmla="*/ 95 h 96"/>
                <a:gd name="T6" fmla="*/ 62 w 103"/>
                <a:gd name="T7" fmla="*/ 93 h 96"/>
                <a:gd name="T8" fmla="*/ 55 w 103"/>
                <a:gd name="T9" fmla="*/ 91 h 96"/>
                <a:gd name="T10" fmla="*/ 46 w 103"/>
                <a:gd name="T11" fmla="*/ 91 h 96"/>
                <a:gd name="T12" fmla="*/ 41 w 103"/>
                <a:gd name="T13" fmla="*/ 92 h 96"/>
                <a:gd name="T14" fmla="*/ 25 w 103"/>
                <a:gd name="T15" fmla="*/ 90 h 96"/>
                <a:gd name="T16" fmla="*/ 1 w 103"/>
                <a:gd name="T17" fmla="*/ 51 h 96"/>
                <a:gd name="T18" fmla="*/ 3 w 103"/>
                <a:gd name="T19" fmla="*/ 49 h 96"/>
                <a:gd name="T20" fmla="*/ 5 w 103"/>
                <a:gd name="T21" fmla="*/ 51 h 96"/>
                <a:gd name="T22" fmla="*/ 26 w 103"/>
                <a:gd name="T23" fmla="*/ 86 h 96"/>
                <a:gd name="T24" fmla="*/ 41 w 103"/>
                <a:gd name="T25" fmla="*/ 87 h 96"/>
                <a:gd name="T26" fmla="*/ 45 w 103"/>
                <a:gd name="T27" fmla="*/ 87 h 96"/>
                <a:gd name="T28" fmla="*/ 56 w 103"/>
                <a:gd name="T29" fmla="*/ 87 h 96"/>
                <a:gd name="T30" fmla="*/ 63 w 103"/>
                <a:gd name="T31" fmla="*/ 89 h 96"/>
                <a:gd name="T32" fmla="*/ 81 w 103"/>
                <a:gd name="T33" fmla="*/ 91 h 96"/>
                <a:gd name="T34" fmla="*/ 91 w 103"/>
                <a:gd name="T35" fmla="*/ 87 h 96"/>
                <a:gd name="T36" fmla="*/ 96 w 103"/>
                <a:gd name="T37" fmla="*/ 81 h 96"/>
                <a:gd name="T38" fmla="*/ 95 w 103"/>
                <a:gd name="T39" fmla="*/ 61 h 96"/>
                <a:gd name="T40" fmla="*/ 84 w 103"/>
                <a:gd name="T41" fmla="*/ 41 h 96"/>
                <a:gd name="T42" fmla="*/ 82 w 103"/>
                <a:gd name="T43" fmla="*/ 35 h 96"/>
                <a:gd name="T44" fmla="*/ 80 w 103"/>
                <a:gd name="T45" fmla="*/ 33 h 96"/>
                <a:gd name="T46" fmla="*/ 79 w 103"/>
                <a:gd name="T47" fmla="*/ 27 h 96"/>
                <a:gd name="T48" fmla="*/ 77 w 103"/>
                <a:gd name="T49" fmla="*/ 22 h 96"/>
                <a:gd name="T50" fmla="*/ 66 w 103"/>
                <a:gd name="T51" fmla="*/ 7 h 96"/>
                <a:gd name="T52" fmla="*/ 58 w 103"/>
                <a:gd name="T53" fmla="*/ 5 h 96"/>
                <a:gd name="T54" fmla="*/ 42 w 103"/>
                <a:gd name="T55" fmla="*/ 7 h 96"/>
                <a:gd name="T56" fmla="*/ 39 w 103"/>
                <a:gd name="T57" fmla="*/ 7 h 96"/>
                <a:gd name="T58" fmla="*/ 40 w 103"/>
                <a:gd name="T59" fmla="*/ 4 h 96"/>
                <a:gd name="T60" fmla="*/ 59 w 103"/>
                <a:gd name="T61" fmla="*/ 0 h 96"/>
                <a:gd name="T62" fmla="*/ 69 w 103"/>
                <a:gd name="T63" fmla="*/ 3 h 96"/>
                <a:gd name="T64" fmla="*/ 81 w 103"/>
                <a:gd name="T65" fmla="*/ 20 h 96"/>
                <a:gd name="T66" fmla="*/ 83 w 103"/>
                <a:gd name="T67" fmla="*/ 26 h 96"/>
                <a:gd name="T68" fmla="*/ 84 w 103"/>
                <a:gd name="T69" fmla="*/ 31 h 96"/>
                <a:gd name="T70" fmla="*/ 86 w 103"/>
                <a:gd name="T71" fmla="*/ 33 h 96"/>
                <a:gd name="T72" fmla="*/ 88 w 103"/>
                <a:gd name="T73" fmla="*/ 38 h 96"/>
                <a:gd name="T74" fmla="*/ 99 w 103"/>
                <a:gd name="T75" fmla="*/ 59 h 96"/>
                <a:gd name="T76" fmla="*/ 100 w 103"/>
                <a:gd name="T77" fmla="*/ 82 h 96"/>
                <a:gd name="T78" fmla="*/ 94 w 103"/>
                <a:gd name="T79" fmla="*/ 90 h 96"/>
                <a:gd name="T80" fmla="*/ 84 w 103"/>
                <a:gd name="T81" fmla="*/ 9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3" h="96">
                  <a:moveTo>
                    <a:pt x="84" y="95"/>
                  </a:moveTo>
                  <a:lnTo>
                    <a:pt x="84" y="95"/>
                  </a:lnTo>
                  <a:cubicBezTo>
                    <a:pt x="83" y="95"/>
                    <a:pt x="83" y="95"/>
                    <a:pt x="82" y="95"/>
                  </a:cubicBezTo>
                  <a:cubicBezTo>
                    <a:pt x="75" y="96"/>
                    <a:pt x="69" y="95"/>
                    <a:pt x="62" y="93"/>
                  </a:cubicBezTo>
                  <a:cubicBezTo>
                    <a:pt x="59" y="92"/>
                    <a:pt x="57" y="92"/>
                    <a:pt x="55" y="91"/>
                  </a:cubicBezTo>
                  <a:cubicBezTo>
                    <a:pt x="52" y="91"/>
                    <a:pt x="49" y="91"/>
                    <a:pt x="46" y="91"/>
                  </a:cubicBezTo>
                  <a:cubicBezTo>
                    <a:pt x="44" y="92"/>
                    <a:pt x="42" y="92"/>
                    <a:pt x="41" y="92"/>
                  </a:cubicBezTo>
                  <a:cubicBezTo>
                    <a:pt x="34" y="92"/>
                    <a:pt x="30" y="92"/>
                    <a:pt x="25" y="90"/>
                  </a:cubicBezTo>
                  <a:cubicBezTo>
                    <a:pt x="8" y="86"/>
                    <a:pt x="1" y="68"/>
                    <a:pt x="1" y="51"/>
                  </a:cubicBezTo>
                  <a:cubicBezTo>
                    <a:pt x="0" y="50"/>
                    <a:pt x="1" y="49"/>
                    <a:pt x="3" y="49"/>
                  </a:cubicBezTo>
                  <a:cubicBezTo>
                    <a:pt x="4" y="49"/>
                    <a:pt x="5" y="50"/>
                    <a:pt x="5" y="51"/>
                  </a:cubicBezTo>
                  <a:cubicBezTo>
                    <a:pt x="5" y="66"/>
                    <a:pt x="12" y="83"/>
                    <a:pt x="26" y="86"/>
                  </a:cubicBezTo>
                  <a:cubicBezTo>
                    <a:pt x="30" y="87"/>
                    <a:pt x="35" y="88"/>
                    <a:pt x="41" y="87"/>
                  </a:cubicBezTo>
                  <a:cubicBezTo>
                    <a:pt x="42" y="87"/>
                    <a:pt x="44" y="87"/>
                    <a:pt x="45" y="87"/>
                  </a:cubicBezTo>
                  <a:cubicBezTo>
                    <a:pt x="49" y="87"/>
                    <a:pt x="52" y="86"/>
                    <a:pt x="56" y="87"/>
                  </a:cubicBezTo>
                  <a:cubicBezTo>
                    <a:pt x="58" y="87"/>
                    <a:pt x="60" y="88"/>
                    <a:pt x="63" y="89"/>
                  </a:cubicBezTo>
                  <a:cubicBezTo>
                    <a:pt x="69" y="90"/>
                    <a:pt x="76" y="92"/>
                    <a:pt x="81" y="91"/>
                  </a:cubicBezTo>
                  <a:cubicBezTo>
                    <a:pt x="84" y="90"/>
                    <a:pt x="89" y="89"/>
                    <a:pt x="91" y="87"/>
                  </a:cubicBezTo>
                  <a:cubicBezTo>
                    <a:pt x="93" y="85"/>
                    <a:pt x="95" y="83"/>
                    <a:pt x="96" y="81"/>
                  </a:cubicBezTo>
                  <a:cubicBezTo>
                    <a:pt x="99" y="75"/>
                    <a:pt x="98" y="69"/>
                    <a:pt x="95" y="61"/>
                  </a:cubicBezTo>
                  <a:cubicBezTo>
                    <a:pt x="91" y="53"/>
                    <a:pt x="88" y="47"/>
                    <a:pt x="84" y="41"/>
                  </a:cubicBezTo>
                  <a:cubicBezTo>
                    <a:pt x="83" y="39"/>
                    <a:pt x="82" y="37"/>
                    <a:pt x="82" y="35"/>
                  </a:cubicBezTo>
                  <a:cubicBezTo>
                    <a:pt x="81" y="34"/>
                    <a:pt x="81" y="34"/>
                    <a:pt x="80" y="33"/>
                  </a:cubicBezTo>
                  <a:cubicBezTo>
                    <a:pt x="80" y="31"/>
                    <a:pt x="79" y="29"/>
                    <a:pt x="79" y="27"/>
                  </a:cubicBezTo>
                  <a:cubicBezTo>
                    <a:pt x="78" y="25"/>
                    <a:pt x="78" y="23"/>
                    <a:pt x="77" y="22"/>
                  </a:cubicBezTo>
                  <a:cubicBezTo>
                    <a:pt x="75" y="17"/>
                    <a:pt x="72" y="11"/>
                    <a:pt x="66" y="7"/>
                  </a:cubicBezTo>
                  <a:cubicBezTo>
                    <a:pt x="65" y="6"/>
                    <a:pt x="62" y="5"/>
                    <a:pt x="58" y="5"/>
                  </a:cubicBezTo>
                  <a:cubicBezTo>
                    <a:pt x="55" y="4"/>
                    <a:pt x="47" y="5"/>
                    <a:pt x="42" y="7"/>
                  </a:cubicBezTo>
                  <a:cubicBezTo>
                    <a:pt x="41" y="8"/>
                    <a:pt x="40" y="8"/>
                    <a:pt x="39" y="7"/>
                  </a:cubicBezTo>
                  <a:cubicBezTo>
                    <a:pt x="39" y="5"/>
                    <a:pt x="39" y="4"/>
                    <a:pt x="40" y="4"/>
                  </a:cubicBezTo>
                  <a:cubicBezTo>
                    <a:pt x="46" y="0"/>
                    <a:pt x="55" y="0"/>
                    <a:pt x="59" y="0"/>
                  </a:cubicBezTo>
                  <a:cubicBezTo>
                    <a:pt x="62" y="0"/>
                    <a:pt x="66" y="1"/>
                    <a:pt x="69" y="3"/>
                  </a:cubicBezTo>
                  <a:cubicBezTo>
                    <a:pt x="75" y="8"/>
                    <a:pt x="79" y="15"/>
                    <a:pt x="81" y="20"/>
                  </a:cubicBezTo>
                  <a:cubicBezTo>
                    <a:pt x="82" y="22"/>
                    <a:pt x="83" y="24"/>
                    <a:pt x="83" y="26"/>
                  </a:cubicBezTo>
                  <a:cubicBezTo>
                    <a:pt x="83" y="28"/>
                    <a:pt x="84" y="29"/>
                    <a:pt x="84" y="31"/>
                  </a:cubicBezTo>
                  <a:cubicBezTo>
                    <a:pt x="85" y="32"/>
                    <a:pt x="85" y="33"/>
                    <a:pt x="86" y="33"/>
                  </a:cubicBezTo>
                  <a:cubicBezTo>
                    <a:pt x="86" y="35"/>
                    <a:pt x="87" y="37"/>
                    <a:pt x="88" y="38"/>
                  </a:cubicBezTo>
                  <a:cubicBezTo>
                    <a:pt x="92" y="45"/>
                    <a:pt x="95" y="51"/>
                    <a:pt x="99" y="59"/>
                  </a:cubicBezTo>
                  <a:cubicBezTo>
                    <a:pt x="103" y="68"/>
                    <a:pt x="103" y="76"/>
                    <a:pt x="100" y="82"/>
                  </a:cubicBezTo>
                  <a:cubicBezTo>
                    <a:pt x="99" y="86"/>
                    <a:pt x="96" y="88"/>
                    <a:pt x="94" y="90"/>
                  </a:cubicBezTo>
                  <a:cubicBezTo>
                    <a:pt x="91" y="93"/>
                    <a:pt x="87" y="94"/>
                    <a:pt x="84" y="9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79" name="Freeform 43">
              <a:extLst>
                <a:ext uri="{FF2B5EF4-FFF2-40B4-BE49-F238E27FC236}">
                  <a16:creationId xmlns:a16="http://schemas.microsoft.com/office/drawing/2014/main" id="{C01CCF6A-0207-6F4F-8F6B-0EA3CD202394}"/>
                </a:ext>
              </a:extLst>
            </p:cNvPr>
            <p:cNvSpPr>
              <a:spLocks/>
            </p:cNvSpPr>
            <p:nvPr/>
          </p:nvSpPr>
          <p:spPr bwMode="auto">
            <a:xfrm>
              <a:off x="2148" y="2039"/>
              <a:ext cx="41" cy="48"/>
            </a:xfrm>
            <a:custGeom>
              <a:avLst/>
              <a:gdLst>
                <a:gd name="T0" fmla="*/ 31 w 66"/>
                <a:gd name="T1" fmla="*/ 74 h 74"/>
                <a:gd name="T2" fmla="*/ 26 w 66"/>
                <a:gd name="T3" fmla="*/ 70 h 74"/>
                <a:gd name="T4" fmla="*/ 16 w 66"/>
                <a:gd name="T5" fmla="*/ 53 h 74"/>
                <a:gd name="T6" fmla="*/ 13 w 66"/>
                <a:gd name="T7" fmla="*/ 55 h 74"/>
                <a:gd name="T8" fmla="*/ 1 w 66"/>
                <a:gd name="T9" fmla="*/ 62 h 74"/>
                <a:gd name="T10" fmla="*/ 0 w 66"/>
                <a:gd name="T11" fmla="*/ 57 h 74"/>
                <a:gd name="T12" fmla="*/ 1 w 66"/>
                <a:gd name="T13" fmla="*/ 55 h 74"/>
                <a:gd name="T14" fmla="*/ 4 w 66"/>
                <a:gd name="T15" fmla="*/ 42 h 74"/>
                <a:gd name="T16" fmla="*/ 9 w 66"/>
                <a:gd name="T17" fmla="*/ 36 h 74"/>
                <a:gd name="T18" fmla="*/ 16 w 66"/>
                <a:gd name="T19" fmla="*/ 32 h 74"/>
                <a:gd name="T20" fmla="*/ 17 w 66"/>
                <a:gd name="T21" fmla="*/ 36 h 74"/>
                <a:gd name="T22" fmla="*/ 11 w 66"/>
                <a:gd name="T23" fmla="*/ 41 h 74"/>
                <a:gd name="T24" fmla="*/ 5 w 66"/>
                <a:gd name="T25" fmla="*/ 53 h 74"/>
                <a:gd name="T26" fmla="*/ 5 w 66"/>
                <a:gd name="T27" fmla="*/ 56 h 74"/>
                <a:gd name="T28" fmla="*/ 11 w 66"/>
                <a:gd name="T29" fmla="*/ 51 h 74"/>
                <a:gd name="T30" fmla="*/ 15 w 66"/>
                <a:gd name="T31" fmla="*/ 47 h 74"/>
                <a:gd name="T32" fmla="*/ 20 w 66"/>
                <a:gd name="T33" fmla="*/ 44 h 74"/>
                <a:gd name="T34" fmla="*/ 24 w 66"/>
                <a:gd name="T35" fmla="*/ 61 h 74"/>
                <a:gd name="T36" fmla="*/ 29 w 66"/>
                <a:gd name="T37" fmla="*/ 63 h 74"/>
                <a:gd name="T38" fmla="*/ 32 w 66"/>
                <a:gd name="T39" fmla="*/ 54 h 74"/>
                <a:gd name="T40" fmla="*/ 31 w 66"/>
                <a:gd name="T41" fmla="*/ 43 h 74"/>
                <a:gd name="T42" fmla="*/ 34 w 66"/>
                <a:gd name="T43" fmla="*/ 41 h 74"/>
                <a:gd name="T44" fmla="*/ 36 w 66"/>
                <a:gd name="T45" fmla="*/ 42 h 74"/>
                <a:gd name="T46" fmla="*/ 47 w 66"/>
                <a:gd name="T47" fmla="*/ 40 h 74"/>
                <a:gd name="T48" fmla="*/ 57 w 66"/>
                <a:gd name="T49" fmla="*/ 31 h 74"/>
                <a:gd name="T50" fmla="*/ 58 w 66"/>
                <a:gd name="T51" fmla="*/ 28 h 74"/>
                <a:gd name="T52" fmla="*/ 43 w 66"/>
                <a:gd name="T53" fmla="*/ 26 h 74"/>
                <a:gd name="T54" fmla="*/ 36 w 66"/>
                <a:gd name="T55" fmla="*/ 28 h 74"/>
                <a:gd name="T56" fmla="*/ 32 w 66"/>
                <a:gd name="T57" fmla="*/ 25 h 74"/>
                <a:gd name="T58" fmla="*/ 36 w 66"/>
                <a:gd name="T59" fmla="*/ 22 h 74"/>
                <a:gd name="T60" fmla="*/ 39 w 66"/>
                <a:gd name="T61" fmla="*/ 19 h 74"/>
                <a:gd name="T62" fmla="*/ 45 w 66"/>
                <a:gd name="T63" fmla="*/ 7 h 74"/>
                <a:gd name="T64" fmla="*/ 44 w 66"/>
                <a:gd name="T65" fmla="*/ 7 h 74"/>
                <a:gd name="T66" fmla="*/ 36 w 66"/>
                <a:gd name="T67" fmla="*/ 11 h 74"/>
                <a:gd name="T68" fmla="*/ 25 w 66"/>
                <a:gd name="T69" fmla="*/ 27 h 74"/>
                <a:gd name="T70" fmla="*/ 21 w 66"/>
                <a:gd name="T71" fmla="*/ 26 h 74"/>
                <a:gd name="T72" fmla="*/ 33 w 66"/>
                <a:gd name="T73" fmla="*/ 7 h 74"/>
                <a:gd name="T74" fmla="*/ 42 w 66"/>
                <a:gd name="T75" fmla="*/ 3 h 74"/>
                <a:gd name="T76" fmla="*/ 46 w 66"/>
                <a:gd name="T77" fmla="*/ 1 h 74"/>
                <a:gd name="T78" fmla="*/ 50 w 66"/>
                <a:gd name="T79" fmla="*/ 2 h 74"/>
                <a:gd name="T80" fmla="*/ 42 w 66"/>
                <a:gd name="T81" fmla="*/ 21 h 74"/>
                <a:gd name="T82" fmla="*/ 60 w 66"/>
                <a:gd name="T83" fmla="*/ 24 h 74"/>
                <a:gd name="T84" fmla="*/ 64 w 66"/>
                <a:gd name="T85" fmla="*/ 33 h 74"/>
                <a:gd name="T86" fmla="*/ 59 w 66"/>
                <a:gd name="T87" fmla="*/ 35 h 74"/>
                <a:gd name="T88" fmla="*/ 50 w 66"/>
                <a:gd name="T89" fmla="*/ 43 h 74"/>
                <a:gd name="T90" fmla="*/ 36 w 66"/>
                <a:gd name="T91" fmla="*/ 47 h 74"/>
                <a:gd name="T92" fmla="*/ 34 w 66"/>
                <a:gd name="T93" fmla="*/ 60 h 74"/>
                <a:gd name="T94" fmla="*/ 33 w 66"/>
                <a:gd name="T95" fmla="*/ 71 h 74"/>
                <a:gd name="T96" fmla="*/ 31 w 66"/>
                <a:gd name="T97"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 h="74">
                  <a:moveTo>
                    <a:pt x="31" y="74"/>
                  </a:moveTo>
                  <a:lnTo>
                    <a:pt x="31" y="74"/>
                  </a:lnTo>
                  <a:cubicBezTo>
                    <a:pt x="31" y="74"/>
                    <a:pt x="30" y="74"/>
                    <a:pt x="29" y="73"/>
                  </a:cubicBezTo>
                  <a:cubicBezTo>
                    <a:pt x="28" y="72"/>
                    <a:pt x="27" y="71"/>
                    <a:pt x="26" y="70"/>
                  </a:cubicBezTo>
                  <a:cubicBezTo>
                    <a:pt x="24" y="68"/>
                    <a:pt x="22" y="66"/>
                    <a:pt x="20" y="64"/>
                  </a:cubicBezTo>
                  <a:cubicBezTo>
                    <a:pt x="18" y="60"/>
                    <a:pt x="16" y="57"/>
                    <a:pt x="16" y="53"/>
                  </a:cubicBezTo>
                  <a:cubicBezTo>
                    <a:pt x="15" y="54"/>
                    <a:pt x="15" y="54"/>
                    <a:pt x="14" y="55"/>
                  </a:cubicBezTo>
                  <a:cubicBezTo>
                    <a:pt x="14" y="55"/>
                    <a:pt x="13" y="55"/>
                    <a:pt x="13" y="55"/>
                  </a:cubicBezTo>
                  <a:cubicBezTo>
                    <a:pt x="10" y="58"/>
                    <a:pt x="6" y="60"/>
                    <a:pt x="3" y="62"/>
                  </a:cubicBezTo>
                  <a:cubicBezTo>
                    <a:pt x="2" y="62"/>
                    <a:pt x="1" y="62"/>
                    <a:pt x="1" y="62"/>
                  </a:cubicBezTo>
                  <a:cubicBezTo>
                    <a:pt x="0" y="61"/>
                    <a:pt x="0" y="61"/>
                    <a:pt x="0" y="60"/>
                  </a:cubicBezTo>
                  <a:cubicBezTo>
                    <a:pt x="0" y="59"/>
                    <a:pt x="0" y="58"/>
                    <a:pt x="0" y="57"/>
                  </a:cubicBezTo>
                  <a:cubicBezTo>
                    <a:pt x="0" y="57"/>
                    <a:pt x="0" y="56"/>
                    <a:pt x="0" y="56"/>
                  </a:cubicBezTo>
                  <a:cubicBezTo>
                    <a:pt x="0" y="55"/>
                    <a:pt x="0" y="55"/>
                    <a:pt x="1" y="55"/>
                  </a:cubicBezTo>
                  <a:cubicBezTo>
                    <a:pt x="1" y="54"/>
                    <a:pt x="1" y="53"/>
                    <a:pt x="1" y="52"/>
                  </a:cubicBezTo>
                  <a:cubicBezTo>
                    <a:pt x="2" y="49"/>
                    <a:pt x="2" y="46"/>
                    <a:pt x="4" y="42"/>
                  </a:cubicBezTo>
                  <a:cubicBezTo>
                    <a:pt x="5" y="41"/>
                    <a:pt x="7" y="39"/>
                    <a:pt x="8" y="38"/>
                  </a:cubicBezTo>
                  <a:cubicBezTo>
                    <a:pt x="9" y="37"/>
                    <a:pt x="9" y="37"/>
                    <a:pt x="9" y="36"/>
                  </a:cubicBezTo>
                  <a:cubicBezTo>
                    <a:pt x="11" y="34"/>
                    <a:pt x="13" y="33"/>
                    <a:pt x="16" y="32"/>
                  </a:cubicBezTo>
                  <a:lnTo>
                    <a:pt x="16" y="32"/>
                  </a:lnTo>
                  <a:cubicBezTo>
                    <a:pt x="17" y="32"/>
                    <a:pt x="18" y="33"/>
                    <a:pt x="19" y="34"/>
                  </a:cubicBezTo>
                  <a:cubicBezTo>
                    <a:pt x="19" y="35"/>
                    <a:pt x="18" y="36"/>
                    <a:pt x="17" y="36"/>
                  </a:cubicBezTo>
                  <a:cubicBezTo>
                    <a:pt x="15" y="37"/>
                    <a:pt x="14" y="38"/>
                    <a:pt x="13" y="39"/>
                  </a:cubicBezTo>
                  <a:cubicBezTo>
                    <a:pt x="12" y="40"/>
                    <a:pt x="12" y="40"/>
                    <a:pt x="11" y="41"/>
                  </a:cubicBezTo>
                  <a:cubicBezTo>
                    <a:pt x="10" y="42"/>
                    <a:pt x="9" y="43"/>
                    <a:pt x="8" y="45"/>
                  </a:cubicBezTo>
                  <a:cubicBezTo>
                    <a:pt x="7" y="47"/>
                    <a:pt x="6" y="50"/>
                    <a:pt x="5" y="53"/>
                  </a:cubicBezTo>
                  <a:cubicBezTo>
                    <a:pt x="5" y="54"/>
                    <a:pt x="5" y="55"/>
                    <a:pt x="5" y="55"/>
                  </a:cubicBezTo>
                  <a:cubicBezTo>
                    <a:pt x="5" y="55"/>
                    <a:pt x="5" y="56"/>
                    <a:pt x="5" y="56"/>
                  </a:cubicBezTo>
                  <a:cubicBezTo>
                    <a:pt x="7" y="54"/>
                    <a:pt x="9" y="53"/>
                    <a:pt x="10" y="52"/>
                  </a:cubicBezTo>
                  <a:cubicBezTo>
                    <a:pt x="11" y="51"/>
                    <a:pt x="11" y="51"/>
                    <a:pt x="11" y="51"/>
                  </a:cubicBezTo>
                  <a:cubicBezTo>
                    <a:pt x="12" y="50"/>
                    <a:pt x="14" y="49"/>
                    <a:pt x="14" y="49"/>
                  </a:cubicBezTo>
                  <a:cubicBezTo>
                    <a:pt x="15" y="48"/>
                    <a:pt x="15" y="48"/>
                    <a:pt x="15" y="47"/>
                  </a:cubicBezTo>
                  <a:cubicBezTo>
                    <a:pt x="16" y="46"/>
                    <a:pt x="17" y="45"/>
                    <a:pt x="17" y="44"/>
                  </a:cubicBezTo>
                  <a:cubicBezTo>
                    <a:pt x="18" y="44"/>
                    <a:pt x="19" y="44"/>
                    <a:pt x="20" y="44"/>
                  </a:cubicBezTo>
                  <a:cubicBezTo>
                    <a:pt x="21" y="45"/>
                    <a:pt x="21" y="46"/>
                    <a:pt x="21" y="47"/>
                  </a:cubicBezTo>
                  <a:cubicBezTo>
                    <a:pt x="20" y="51"/>
                    <a:pt x="20" y="57"/>
                    <a:pt x="24" y="61"/>
                  </a:cubicBezTo>
                  <a:cubicBezTo>
                    <a:pt x="25" y="63"/>
                    <a:pt x="26" y="64"/>
                    <a:pt x="28" y="66"/>
                  </a:cubicBezTo>
                  <a:cubicBezTo>
                    <a:pt x="28" y="65"/>
                    <a:pt x="28" y="64"/>
                    <a:pt x="29" y="63"/>
                  </a:cubicBezTo>
                  <a:cubicBezTo>
                    <a:pt x="29" y="62"/>
                    <a:pt x="30" y="60"/>
                    <a:pt x="30" y="59"/>
                  </a:cubicBezTo>
                  <a:cubicBezTo>
                    <a:pt x="31" y="57"/>
                    <a:pt x="31" y="56"/>
                    <a:pt x="32" y="54"/>
                  </a:cubicBezTo>
                  <a:cubicBezTo>
                    <a:pt x="32" y="52"/>
                    <a:pt x="32" y="49"/>
                    <a:pt x="31" y="47"/>
                  </a:cubicBezTo>
                  <a:cubicBezTo>
                    <a:pt x="31" y="45"/>
                    <a:pt x="31" y="44"/>
                    <a:pt x="31" y="43"/>
                  </a:cubicBezTo>
                  <a:cubicBezTo>
                    <a:pt x="31" y="42"/>
                    <a:pt x="31" y="42"/>
                    <a:pt x="32" y="41"/>
                  </a:cubicBezTo>
                  <a:cubicBezTo>
                    <a:pt x="32" y="41"/>
                    <a:pt x="33" y="41"/>
                    <a:pt x="34" y="41"/>
                  </a:cubicBezTo>
                  <a:cubicBezTo>
                    <a:pt x="34" y="41"/>
                    <a:pt x="35" y="42"/>
                    <a:pt x="35" y="42"/>
                  </a:cubicBezTo>
                  <a:cubicBezTo>
                    <a:pt x="35" y="42"/>
                    <a:pt x="35" y="42"/>
                    <a:pt x="36" y="42"/>
                  </a:cubicBezTo>
                  <a:cubicBezTo>
                    <a:pt x="37" y="43"/>
                    <a:pt x="38" y="43"/>
                    <a:pt x="40" y="43"/>
                  </a:cubicBezTo>
                  <a:cubicBezTo>
                    <a:pt x="42" y="43"/>
                    <a:pt x="45" y="41"/>
                    <a:pt x="47" y="40"/>
                  </a:cubicBezTo>
                  <a:cubicBezTo>
                    <a:pt x="49" y="39"/>
                    <a:pt x="50" y="37"/>
                    <a:pt x="51" y="36"/>
                  </a:cubicBezTo>
                  <a:cubicBezTo>
                    <a:pt x="53" y="34"/>
                    <a:pt x="55" y="32"/>
                    <a:pt x="57" y="31"/>
                  </a:cubicBezTo>
                  <a:cubicBezTo>
                    <a:pt x="58" y="30"/>
                    <a:pt x="59" y="30"/>
                    <a:pt x="60" y="30"/>
                  </a:cubicBezTo>
                  <a:cubicBezTo>
                    <a:pt x="60" y="29"/>
                    <a:pt x="59" y="29"/>
                    <a:pt x="58" y="28"/>
                  </a:cubicBezTo>
                  <a:cubicBezTo>
                    <a:pt x="56" y="27"/>
                    <a:pt x="53" y="26"/>
                    <a:pt x="51" y="25"/>
                  </a:cubicBezTo>
                  <a:cubicBezTo>
                    <a:pt x="48" y="25"/>
                    <a:pt x="46" y="25"/>
                    <a:pt x="43" y="26"/>
                  </a:cubicBezTo>
                  <a:cubicBezTo>
                    <a:pt x="42" y="26"/>
                    <a:pt x="41" y="26"/>
                    <a:pt x="41" y="26"/>
                  </a:cubicBezTo>
                  <a:cubicBezTo>
                    <a:pt x="39" y="27"/>
                    <a:pt x="37" y="27"/>
                    <a:pt x="36" y="28"/>
                  </a:cubicBezTo>
                  <a:cubicBezTo>
                    <a:pt x="35" y="28"/>
                    <a:pt x="34" y="28"/>
                    <a:pt x="33" y="28"/>
                  </a:cubicBezTo>
                  <a:cubicBezTo>
                    <a:pt x="32" y="27"/>
                    <a:pt x="32" y="26"/>
                    <a:pt x="32" y="25"/>
                  </a:cubicBezTo>
                  <a:cubicBezTo>
                    <a:pt x="33" y="24"/>
                    <a:pt x="34" y="23"/>
                    <a:pt x="35" y="23"/>
                  </a:cubicBezTo>
                  <a:cubicBezTo>
                    <a:pt x="35" y="22"/>
                    <a:pt x="35" y="22"/>
                    <a:pt x="36" y="22"/>
                  </a:cubicBezTo>
                  <a:cubicBezTo>
                    <a:pt x="37" y="22"/>
                    <a:pt x="37" y="21"/>
                    <a:pt x="38" y="19"/>
                  </a:cubicBezTo>
                  <a:lnTo>
                    <a:pt x="39" y="19"/>
                  </a:lnTo>
                  <a:cubicBezTo>
                    <a:pt x="40" y="17"/>
                    <a:pt x="42" y="15"/>
                    <a:pt x="43" y="13"/>
                  </a:cubicBezTo>
                  <a:cubicBezTo>
                    <a:pt x="44" y="11"/>
                    <a:pt x="45" y="9"/>
                    <a:pt x="45" y="7"/>
                  </a:cubicBezTo>
                  <a:cubicBezTo>
                    <a:pt x="45" y="7"/>
                    <a:pt x="45" y="7"/>
                    <a:pt x="45" y="7"/>
                  </a:cubicBezTo>
                  <a:cubicBezTo>
                    <a:pt x="44" y="7"/>
                    <a:pt x="44" y="7"/>
                    <a:pt x="44" y="7"/>
                  </a:cubicBezTo>
                  <a:cubicBezTo>
                    <a:pt x="43" y="8"/>
                    <a:pt x="41" y="9"/>
                    <a:pt x="40" y="9"/>
                  </a:cubicBezTo>
                  <a:cubicBezTo>
                    <a:pt x="38" y="10"/>
                    <a:pt x="37" y="10"/>
                    <a:pt x="36" y="11"/>
                  </a:cubicBezTo>
                  <a:cubicBezTo>
                    <a:pt x="33" y="12"/>
                    <a:pt x="31" y="14"/>
                    <a:pt x="29" y="16"/>
                  </a:cubicBezTo>
                  <a:cubicBezTo>
                    <a:pt x="27" y="19"/>
                    <a:pt x="26" y="22"/>
                    <a:pt x="25" y="27"/>
                  </a:cubicBezTo>
                  <a:cubicBezTo>
                    <a:pt x="25" y="28"/>
                    <a:pt x="24" y="29"/>
                    <a:pt x="23" y="29"/>
                  </a:cubicBezTo>
                  <a:cubicBezTo>
                    <a:pt x="22" y="29"/>
                    <a:pt x="21" y="28"/>
                    <a:pt x="21" y="26"/>
                  </a:cubicBezTo>
                  <a:cubicBezTo>
                    <a:pt x="21" y="21"/>
                    <a:pt x="23" y="17"/>
                    <a:pt x="26" y="13"/>
                  </a:cubicBezTo>
                  <a:cubicBezTo>
                    <a:pt x="28" y="10"/>
                    <a:pt x="31" y="8"/>
                    <a:pt x="33" y="7"/>
                  </a:cubicBezTo>
                  <a:cubicBezTo>
                    <a:pt x="35" y="6"/>
                    <a:pt x="37" y="5"/>
                    <a:pt x="38" y="5"/>
                  </a:cubicBezTo>
                  <a:cubicBezTo>
                    <a:pt x="40" y="4"/>
                    <a:pt x="41" y="4"/>
                    <a:pt x="42" y="3"/>
                  </a:cubicBezTo>
                  <a:cubicBezTo>
                    <a:pt x="42" y="3"/>
                    <a:pt x="43" y="3"/>
                    <a:pt x="43" y="3"/>
                  </a:cubicBezTo>
                  <a:cubicBezTo>
                    <a:pt x="44" y="3"/>
                    <a:pt x="46" y="2"/>
                    <a:pt x="46" y="1"/>
                  </a:cubicBezTo>
                  <a:cubicBezTo>
                    <a:pt x="46" y="0"/>
                    <a:pt x="47" y="0"/>
                    <a:pt x="48" y="0"/>
                  </a:cubicBezTo>
                  <a:cubicBezTo>
                    <a:pt x="49" y="0"/>
                    <a:pt x="50" y="1"/>
                    <a:pt x="50" y="2"/>
                  </a:cubicBezTo>
                  <a:cubicBezTo>
                    <a:pt x="50" y="7"/>
                    <a:pt x="48" y="12"/>
                    <a:pt x="47" y="15"/>
                  </a:cubicBezTo>
                  <a:cubicBezTo>
                    <a:pt x="45" y="17"/>
                    <a:pt x="44" y="19"/>
                    <a:pt x="42" y="21"/>
                  </a:cubicBezTo>
                  <a:cubicBezTo>
                    <a:pt x="46" y="21"/>
                    <a:pt x="49" y="21"/>
                    <a:pt x="51" y="21"/>
                  </a:cubicBezTo>
                  <a:cubicBezTo>
                    <a:pt x="53" y="21"/>
                    <a:pt x="57" y="22"/>
                    <a:pt x="60" y="24"/>
                  </a:cubicBezTo>
                  <a:cubicBezTo>
                    <a:pt x="64" y="27"/>
                    <a:pt x="66" y="29"/>
                    <a:pt x="66" y="31"/>
                  </a:cubicBezTo>
                  <a:cubicBezTo>
                    <a:pt x="66" y="32"/>
                    <a:pt x="65" y="33"/>
                    <a:pt x="64" y="33"/>
                  </a:cubicBezTo>
                  <a:cubicBezTo>
                    <a:pt x="64" y="34"/>
                    <a:pt x="63" y="34"/>
                    <a:pt x="62" y="34"/>
                  </a:cubicBezTo>
                  <a:cubicBezTo>
                    <a:pt x="61" y="34"/>
                    <a:pt x="60" y="34"/>
                    <a:pt x="59" y="35"/>
                  </a:cubicBezTo>
                  <a:cubicBezTo>
                    <a:pt x="58" y="36"/>
                    <a:pt x="56" y="38"/>
                    <a:pt x="54" y="39"/>
                  </a:cubicBezTo>
                  <a:cubicBezTo>
                    <a:pt x="53" y="41"/>
                    <a:pt x="51" y="42"/>
                    <a:pt x="50" y="43"/>
                  </a:cubicBezTo>
                  <a:cubicBezTo>
                    <a:pt x="47" y="45"/>
                    <a:pt x="44" y="47"/>
                    <a:pt x="39" y="47"/>
                  </a:cubicBezTo>
                  <a:cubicBezTo>
                    <a:pt x="38" y="47"/>
                    <a:pt x="37" y="47"/>
                    <a:pt x="36" y="47"/>
                  </a:cubicBezTo>
                  <a:cubicBezTo>
                    <a:pt x="36" y="49"/>
                    <a:pt x="37" y="52"/>
                    <a:pt x="36" y="55"/>
                  </a:cubicBezTo>
                  <a:cubicBezTo>
                    <a:pt x="36" y="57"/>
                    <a:pt x="35" y="59"/>
                    <a:pt x="34" y="60"/>
                  </a:cubicBezTo>
                  <a:cubicBezTo>
                    <a:pt x="34" y="62"/>
                    <a:pt x="33" y="63"/>
                    <a:pt x="33" y="64"/>
                  </a:cubicBezTo>
                  <a:cubicBezTo>
                    <a:pt x="32" y="67"/>
                    <a:pt x="32" y="69"/>
                    <a:pt x="33" y="71"/>
                  </a:cubicBezTo>
                  <a:cubicBezTo>
                    <a:pt x="33" y="72"/>
                    <a:pt x="33" y="73"/>
                    <a:pt x="32" y="74"/>
                  </a:cubicBezTo>
                  <a:cubicBezTo>
                    <a:pt x="32" y="74"/>
                    <a:pt x="31" y="74"/>
                    <a:pt x="31" y="7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80" name="Freeform 44">
              <a:extLst>
                <a:ext uri="{FF2B5EF4-FFF2-40B4-BE49-F238E27FC236}">
                  <a16:creationId xmlns:a16="http://schemas.microsoft.com/office/drawing/2014/main" id="{1A020705-237B-C54B-B497-EE8FF6341080}"/>
                </a:ext>
              </a:extLst>
            </p:cNvPr>
            <p:cNvSpPr>
              <a:spLocks/>
            </p:cNvSpPr>
            <p:nvPr/>
          </p:nvSpPr>
          <p:spPr bwMode="auto">
            <a:xfrm>
              <a:off x="2151" y="2047"/>
              <a:ext cx="16" cy="17"/>
            </a:xfrm>
            <a:custGeom>
              <a:avLst/>
              <a:gdLst>
                <a:gd name="T0" fmla="*/ 25 w 27"/>
                <a:gd name="T1" fmla="*/ 27 h 27"/>
                <a:gd name="T2" fmla="*/ 25 w 27"/>
                <a:gd name="T3" fmla="*/ 27 h 27"/>
                <a:gd name="T4" fmla="*/ 23 w 27"/>
                <a:gd name="T5" fmla="*/ 27 h 27"/>
                <a:gd name="T6" fmla="*/ 1 w 27"/>
                <a:gd name="T7" fmla="*/ 3 h 27"/>
                <a:gd name="T8" fmla="*/ 2 w 27"/>
                <a:gd name="T9" fmla="*/ 0 h 27"/>
                <a:gd name="T10" fmla="*/ 5 w 27"/>
                <a:gd name="T11" fmla="*/ 1 h 27"/>
                <a:gd name="T12" fmla="*/ 25 w 27"/>
                <a:gd name="T13" fmla="*/ 23 h 27"/>
                <a:gd name="T14" fmla="*/ 26 w 27"/>
                <a:gd name="T15" fmla="*/ 26 h 27"/>
                <a:gd name="T16" fmla="*/ 25 w 27"/>
                <a:gd name="T1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7">
                  <a:moveTo>
                    <a:pt x="25" y="27"/>
                  </a:moveTo>
                  <a:lnTo>
                    <a:pt x="25" y="27"/>
                  </a:lnTo>
                  <a:cubicBezTo>
                    <a:pt x="24" y="27"/>
                    <a:pt x="24" y="27"/>
                    <a:pt x="23" y="27"/>
                  </a:cubicBezTo>
                  <a:cubicBezTo>
                    <a:pt x="6" y="18"/>
                    <a:pt x="1" y="3"/>
                    <a:pt x="1" y="3"/>
                  </a:cubicBezTo>
                  <a:cubicBezTo>
                    <a:pt x="0" y="2"/>
                    <a:pt x="1" y="0"/>
                    <a:pt x="2" y="0"/>
                  </a:cubicBezTo>
                  <a:cubicBezTo>
                    <a:pt x="3" y="0"/>
                    <a:pt x="5" y="0"/>
                    <a:pt x="5" y="1"/>
                  </a:cubicBezTo>
                  <a:cubicBezTo>
                    <a:pt x="5" y="2"/>
                    <a:pt x="10" y="15"/>
                    <a:pt x="25" y="23"/>
                  </a:cubicBezTo>
                  <a:cubicBezTo>
                    <a:pt x="26" y="23"/>
                    <a:pt x="27" y="25"/>
                    <a:pt x="26" y="26"/>
                  </a:cubicBezTo>
                  <a:cubicBezTo>
                    <a:pt x="26" y="26"/>
                    <a:pt x="25" y="27"/>
                    <a:pt x="25"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81" name="Freeform 45">
              <a:extLst>
                <a:ext uri="{FF2B5EF4-FFF2-40B4-BE49-F238E27FC236}">
                  <a16:creationId xmlns:a16="http://schemas.microsoft.com/office/drawing/2014/main" id="{F526E513-D50A-3145-A056-807C15D8EA2F}"/>
                </a:ext>
              </a:extLst>
            </p:cNvPr>
            <p:cNvSpPr>
              <a:spLocks/>
            </p:cNvSpPr>
            <p:nvPr/>
          </p:nvSpPr>
          <p:spPr bwMode="auto">
            <a:xfrm>
              <a:off x="2192" y="2065"/>
              <a:ext cx="4" cy="6"/>
            </a:xfrm>
            <a:custGeom>
              <a:avLst/>
              <a:gdLst>
                <a:gd name="T0" fmla="*/ 4 w 6"/>
                <a:gd name="T1" fmla="*/ 8 h 9"/>
                <a:gd name="T2" fmla="*/ 4 w 6"/>
                <a:gd name="T3" fmla="*/ 8 h 9"/>
                <a:gd name="T4" fmla="*/ 2 w 6"/>
                <a:gd name="T5" fmla="*/ 7 h 9"/>
                <a:gd name="T6" fmla="*/ 0 w 6"/>
                <a:gd name="T7" fmla="*/ 4 h 9"/>
                <a:gd name="T8" fmla="*/ 1 w 6"/>
                <a:gd name="T9" fmla="*/ 1 h 9"/>
                <a:gd name="T10" fmla="*/ 6 w 6"/>
                <a:gd name="T11" fmla="*/ 5 h 9"/>
                <a:gd name="T12" fmla="*/ 5 w 6"/>
                <a:gd name="T13" fmla="*/ 8 h 9"/>
                <a:gd name="T14" fmla="*/ 4 w 6"/>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4" y="8"/>
                  </a:moveTo>
                  <a:lnTo>
                    <a:pt x="4" y="8"/>
                  </a:lnTo>
                  <a:cubicBezTo>
                    <a:pt x="3" y="9"/>
                    <a:pt x="2" y="8"/>
                    <a:pt x="2" y="7"/>
                  </a:cubicBezTo>
                  <a:lnTo>
                    <a:pt x="0" y="4"/>
                  </a:lnTo>
                  <a:cubicBezTo>
                    <a:pt x="0" y="2"/>
                    <a:pt x="0" y="1"/>
                    <a:pt x="1" y="1"/>
                  </a:cubicBezTo>
                  <a:cubicBezTo>
                    <a:pt x="3" y="0"/>
                    <a:pt x="4" y="0"/>
                    <a:pt x="6" y="5"/>
                  </a:cubicBezTo>
                  <a:cubicBezTo>
                    <a:pt x="6" y="6"/>
                    <a:pt x="6" y="8"/>
                    <a:pt x="5" y="8"/>
                  </a:cubicBezTo>
                  <a:cubicBezTo>
                    <a:pt x="4" y="8"/>
                    <a:pt x="4" y="8"/>
                    <a:pt x="4"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82" name="Freeform 46">
              <a:extLst>
                <a:ext uri="{FF2B5EF4-FFF2-40B4-BE49-F238E27FC236}">
                  <a16:creationId xmlns:a16="http://schemas.microsoft.com/office/drawing/2014/main" id="{7C9B373E-B90B-EF48-A5D3-30EAEA13FA77}"/>
                </a:ext>
              </a:extLst>
            </p:cNvPr>
            <p:cNvSpPr>
              <a:spLocks/>
            </p:cNvSpPr>
            <p:nvPr/>
          </p:nvSpPr>
          <p:spPr bwMode="auto">
            <a:xfrm>
              <a:off x="2179" y="2073"/>
              <a:ext cx="5" cy="5"/>
            </a:xfrm>
            <a:custGeom>
              <a:avLst/>
              <a:gdLst>
                <a:gd name="T0" fmla="*/ 6 w 8"/>
                <a:gd name="T1" fmla="*/ 7 h 7"/>
                <a:gd name="T2" fmla="*/ 6 w 8"/>
                <a:gd name="T3" fmla="*/ 7 h 7"/>
                <a:gd name="T4" fmla="*/ 4 w 8"/>
                <a:gd name="T5" fmla="*/ 6 h 7"/>
                <a:gd name="T6" fmla="*/ 1 w 8"/>
                <a:gd name="T7" fmla="*/ 4 h 7"/>
                <a:gd name="T8" fmla="*/ 1 w 8"/>
                <a:gd name="T9" fmla="*/ 4 h 7"/>
                <a:gd name="T10" fmla="*/ 1 w 8"/>
                <a:gd name="T11" fmla="*/ 1 h 7"/>
                <a:gd name="T12" fmla="*/ 4 w 8"/>
                <a:gd name="T13" fmla="*/ 1 h 7"/>
                <a:gd name="T14" fmla="*/ 4 w 8"/>
                <a:gd name="T15" fmla="*/ 1 h 7"/>
                <a:gd name="T16" fmla="*/ 4 w 8"/>
                <a:gd name="T17" fmla="*/ 1 h 7"/>
                <a:gd name="T18" fmla="*/ 7 w 8"/>
                <a:gd name="T19" fmla="*/ 3 h 7"/>
                <a:gd name="T20" fmla="*/ 7 w 8"/>
                <a:gd name="T21" fmla="*/ 6 h 7"/>
                <a:gd name="T22" fmla="*/ 6 w 8"/>
                <a:gd name="T23"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7">
                  <a:moveTo>
                    <a:pt x="6" y="7"/>
                  </a:moveTo>
                  <a:lnTo>
                    <a:pt x="6" y="7"/>
                  </a:lnTo>
                  <a:cubicBezTo>
                    <a:pt x="5" y="7"/>
                    <a:pt x="4" y="7"/>
                    <a:pt x="4" y="6"/>
                  </a:cubicBezTo>
                  <a:cubicBezTo>
                    <a:pt x="4" y="6"/>
                    <a:pt x="1" y="4"/>
                    <a:pt x="1" y="4"/>
                  </a:cubicBezTo>
                  <a:cubicBezTo>
                    <a:pt x="1" y="4"/>
                    <a:pt x="1" y="4"/>
                    <a:pt x="1" y="4"/>
                  </a:cubicBezTo>
                  <a:cubicBezTo>
                    <a:pt x="0" y="3"/>
                    <a:pt x="0" y="2"/>
                    <a:pt x="1" y="1"/>
                  </a:cubicBezTo>
                  <a:cubicBezTo>
                    <a:pt x="2" y="0"/>
                    <a:pt x="2" y="0"/>
                    <a:pt x="4" y="1"/>
                  </a:cubicBezTo>
                  <a:lnTo>
                    <a:pt x="4" y="1"/>
                  </a:lnTo>
                  <a:cubicBezTo>
                    <a:pt x="4" y="1"/>
                    <a:pt x="4" y="1"/>
                    <a:pt x="4" y="1"/>
                  </a:cubicBezTo>
                  <a:cubicBezTo>
                    <a:pt x="5" y="1"/>
                    <a:pt x="5" y="2"/>
                    <a:pt x="7" y="3"/>
                  </a:cubicBezTo>
                  <a:cubicBezTo>
                    <a:pt x="7" y="4"/>
                    <a:pt x="8" y="5"/>
                    <a:pt x="7" y="6"/>
                  </a:cubicBezTo>
                  <a:cubicBezTo>
                    <a:pt x="6" y="7"/>
                    <a:pt x="6" y="7"/>
                    <a:pt x="6"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83" name="Freeform 47">
              <a:extLst>
                <a:ext uri="{FF2B5EF4-FFF2-40B4-BE49-F238E27FC236}">
                  <a16:creationId xmlns:a16="http://schemas.microsoft.com/office/drawing/2014/main" id="{D9DCC0FB-DD79-F848-8DAE-63962A90A07A}"/>
                </a:ext>
              </a:extLst>
            </p:cNvPr>
            <p:cNvSpPr>
              <a:spLocks/>
            </p:cNvSpPr>
            <p:nvPr/>
          </p:nvSpPr>
          <p:spPr bwMode="auto">
            <a:xfrm>
              <a:off x="2172" y="2086"/>
              <a:ext cx="5" cy="4"/>
            </a:xfrm>
            <a:custGeom>
              <a:avLst/>
              <a:gdLst>
                <a:gd name="T0" fmla="*/ 6 w 8"/>
                <a:gd name="T1" fmla="*/ 6 h 6"/>
                <a:gd name="T2" fmla="*/ 6 w 8"/>
                <a:gd name="T3" fmla="*/ 6 h 6"/>
                <a:gd name="T4" fmla="*/ 5 w 8"/>
                <a:gd name="T5" fmla="*/ 6 h 6"/>
                <a:gd name="T6" fmla="*/ 1 w 8"/>
                <a:gd name="T7" fmla="*/ 4 h 6"/>
                <a:gd name="T8" fmla="*/ 1 w 8"/>
                <a:gd name="T9" fmla="*/ 4 h 6"/>
                <a:gd name="T10" fmla="*/ 0 w 8"/>
                <a:gd name="T11" fmla="*/ 1 h 6"/>
                <a:gd name="T12" fmla="*/ 3 w 8"/>
                <a:gd name="T13" fmla="*/ 0 h 6"/>
                <a:gd name="T14" fmla="*/ 3 w 8"/>
                <a:gd name="T15" fmla="*/ 0 h 6"/>
                <a:gd name="T16" fmla="*/ 4 w 8"/>
                <a:gd name="T17" fmla="*/ 0 h 6"/>
                <a:gd name="T18" fmla="*/ 7 w 8"/>
                <a:gd name="T19" fmla="*/ 2 h 6"/>
                <a:gd name="T20" fmla="*/ 8 w 8"/>
                <a:gd name="T21" fmla="*/ 5 h 6"/>
                <a:gd name="T22" fmla="*/ 6 w 8"/>
                <a:gd name="T23"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6">
                  <a:moveTo>
                    <a:pt x="6" y="6"/>
                  </a:moveTo>
                  <a:lnTo>
                    <a:pt x="6" y="6"/>
                  </a:lnTo>
                  <a:cubicBezTo>
                    <a:pt x="6" y="6"/>
                    <a:pt x="5" y="6"/>
                    <a:pt x="5" y="6"/>
                  </a:cubicBezTo>
                  <a:lnTo>
                    <a:pt x="1" y="4"/>
                  </a:lnTo>
                  <a:cubicBezTo>
                    <a:pt x="1" y="4"/>
                    <a:pt x="1" y="4"/>
                    <a:pt x="1" y="4"/>
                  </a:cubicBezTo>
                  <a:cubicBezTo>
                    <a:pt x="0" y="4"/>
                    <a:pt x="0" y="2"/>
                    <a:pt x="0" y="1"/>
                  </a:cubicBezTo>
                  <a:cubicBezTo>
                    <a:pt x="1" y="0"/>
                    <a:pt x="1" y="0"/>
                    <a:pt x="3" y="0"/>
                  </a:cubicBezTo>
                  <a:lnTo>
                    <a:pt x="3" y="0"/>
                  </a:lnTo>
                  <a:cubicBezTo>
                    <a:pt x="3" y="0"/>
                    <a:pt x="3" y="0"/>
                    <a:pt x="4" y="0"/>
                  </a:cubicBezTo>
                  <a:cubicBezTo>
                    <a:pt x="4" y="1"/>
                    <a:pt x="5" y="1"/>
                    <a:pt x="7" y="2"/>
                  </a:cubicBezTo>
                  <a:cubicBezTo>
                    <a:pt x="8" y="2"/>
                    <a:pt x="8" y="4"/>
                    <a:pt x="8" y="5"/>
                  </a:cubicBezTo>
                  <a:cubicBezTo>
                    <a:pt x="7" y="6"/>
                    <a:pt x="7" y="6"/>
                    <a:pt x="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84" name="Freeform 48">
              <a:extLst>
                <a:ext uri="{FF2B5EF4-FFF2-40B4-BE49-F238E27FC236}">
                  <a16:creationId xmlns:a16="http://schemas.microsoft.com/office/drawing/2014/main" id="{971A3177-48F9-224D-807C-6721BE835FAB}"/>
                </a:ext>
              </a:extLst>
            </p:cNvPr>
            <p:cNvSpPr>
              <a:spLocks/>
            </p:cNvSpPr>
            <p:nvPr/>
          </p:nvSpPr>
          <p:spPr bwMode="auto">
            <a:xfrm>
              <a:off x="2181" y="2089"/>
              <a:ext cx="6" cy="5"/>
            </a:xfrm>
            <a:custGeom>
              <a:avLst/>
              <a:gdLst>
                <a:gd name="T0" fmla="*/ 7 w 9"/>
                <a:gd name="T1" fmla="*/ 7 h 7"/>
                <a:gd name="T2" fmla="*/ 7 w 9"/>
                <a:gd name="T3" fmla="*/ 7 h 7"/>
                <a:gd name="T4" fmla="*/ 5 w 9"/>
                <a:gd name="T5" fmla="*/ 7 h 7"/>
                <a:gd name="T6" fmla="*/ 2 w 9"/>
                <a:gd name="T7" fmla="*/ 5 h 7"/>
                <a:gd name="T8" fmla="*/ 2 w 9"/>
                <a:gd name="T9" fmla="*/ 5 h 7"/>
                <a:gd name="T10" fmla="*/ 2 w 9"/>
                <a:gd name="T11" fmla="*/ 5 h 7"/>
                <a:gd name="T12" fmla="*/ 1 w 9"/>
                <a:gd name="T13" fmla="*/ 2 h 7"/>
                <a:gd name="T14" fmla="*/ 4 w 9"/>
                <a:gd name="T15" fmla="*/ 1 h 7"/>
                <a:gd name="T16" fmla="*/ 4 w 9"/>
                <a:gd name="T17" fmla="*/ 1 h 7"/>
                <a:gd name="T18" fmla="*/ 7 w 9"/>
                <a:gd name="T19" fmla="*/ 3 h 7"/>
                <a:gd name="T20" fmla="*/ 8 w 9"/>
                <a:gd name="T21" fmla="*/ 6 h 7"/>
                <a:gd name="T22" fmla="*/ 7 w 9"/>
                <a:gd name="T23"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7">
                  <a:moveTo>
                    <a:pt x="7" y="7"/>
                  </a:moveTo>
                  <a:lnTo>
                    <a:pt x="7" y="7"/>
                  </a:lnTo>
                  <a:cubicBezTo>
                    <a:pt x="6" y="7"/>
                    <a:pt x="6" y="7"/>
                    <a:pt x="5" y="7"/>
                  </a:cubicBezTo>
                  <a:cubicBezTo>
                    <a:pt x="4" y="6"/>
                    <a:pt x="3" y="5"/>
                    <a:pt x="2" y="5"/>
                  </a:cubicBezTo>
                  <a:cubicBezTo>
                    <a:pt x="2" y="5"/>
                    <a:pt x="2" y="5"/>
                    <a:pt x="2" y="5"/>
                  </a:cubicBezTo>
                  <a:lnTo>
                    <a:pt x="2" y="5"/>
                  </a:lnTo>
                  <a:cubicBezTo>
                    <a:pt x="1" y="4"/>
                    <a:pt x="0" y="3"/>
                    <a:pt x="1" y="2"/>
                  </a:cubicBezTo>
                  <a:cubicBezTo>
                    <a:pt x="2" y="1"/>
                    <a:pt x="3" y="0"/>
                    <a:pt x="4" y="1"/>
                  </a:cubicBezTo>
                  <a:cubicBezTo>
                    <a:pt x="4" y="1"/>
                    <a:pt x="4" y="1"/>
                    <a:pt x="4" y="1"/>
                  </a:cubicBezTo>
                  <a:lnTo>
                    <a:pt x="7" y="3"/>
                  </a:lnTo>
                  <a:cubicBezTo>
                    <a:pt x="8" y="3"/>
                    <a:pt x="9" y="5"/>
                    <a:pt x="8" y="6"/>
                  </a:cubicBezTo>
                  <a:cubicBezTo>
                    <a:pt x="8" y="6"/>
                    <a:pt x="8" y="7"/>
                    <a:pt x="7"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85" name="Freeform 49">
              <a:extLst>
                <a:ext uri="{FF2B5EF4-FFF2-40B4-BE49-F238E27FC236}">
                  <a16:creationId xmlns:a16="http://schemas.microsoft.com/office/drawing/2014/main" id="{1EB39A39-39B9-1345-92DF-BDC012595C09}"/>
                </a:ext>
              </a:extLst>
            </p:cNvPr>
            <p:cNvSpPr>
              <a:spLocks/>
            </p:cNvSpPr>
            <p:nvPr/>
          </p:nvSpPr>
          <p:spPr bwMode="auto">
            <a:xfrm>
              <a:off x="2193" y="2092"/>
              <a:ext cx="5" cy="5"/>
            </a:xfrm>
            <a:custGeom>
              <a:avLst/>
              <a:gdLst>
                <a:gd name="T0" fmla="*/ 6 w 8"/>
                <a:gd name="T1" fmla="*/ 7 h 7"/>
                <a:gd name="T2" fmla="*/ 6 w 8"/>
                <a:gd name="T3" fmla="*/ 7 h 7"/>
                <a:gd name="T4" fmla="*/ 5 w 8"/>
                <a:gd name="T5" fmla="*/ 6 h 7"/>
                <a:gd name="T6" fmla="*/ 1 w 8"/>
                <a:gd name="T7" fmla="*/ 5 h 7"/>
                <a:gd name="T8" fmla="*/ 0 w 8"/>
                <a:gd name="T9" fmla="*/ 2 h 7"/>
                <a:gd name="T10" fmla="*/ 3 w 8"/>
                <a:gd name="T11" fmla="*/ 1 h 7"/>
                <a:gd name="T12" fmla="*/ 3 w 8"/>
                <a:gd name="T13" fmla="*/ 1 h 7"/>
                <a:gd name="T14" fmla="*/ 4 w 8"/>
                <a:gd name="T15" fmla="*/ 1 h 7"/>
                <a:gd name="T16" fmla="*/ 7 w 8"/>
                <a:gd name="T17" fmla="*/ 3 h 7"/>
                <a:gd name="T18" fmla="*/ 8 w 8"/>
                <a:gd name="T19" fmla="*/ 5 h 7"/>
                <a:gd name="T20" fmla="*/ 6 w 8"/>
                <a:gd name="T21"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7">
                  <a:moveTo>
                    <a:pt x="6" y="7"/>
                  </a:moveTo>
                  <a:lnTo>
                    <a:pt x="6" y="7"/>
                  </a:lnTo>
                  <a:cubicBezTo>
                    <a:pt x="6" y="7"/>
                    <a:pt x="5" y="7"/>
                    <a:pt x="5" y="6"/>
                  </a:cubicBezTo>
                  <a:lnTo>
                    <a:pt x="1" y="5"/>
                  </a:lnTo>
                  <a:cubicBezTo>
                    <a:pt x="0" y="4"/>
                    <a:pt x="0" y="3"/>
                    <a:pt x="0" y="2"/>
                  </a:cubicBezTo>
                  <a:cubicBezTo>
                    <a:pt x="1" y="0"/>
                    <a:pt x="2" y="0"/>
                    <a:pt x="3" y="1"/>
                  </a:cubicBezTo>
                  <a:lnTo>
                    <a:pt x="3" y="1"/>
                  </a:lnTo>
                  <a:cubicBezTo>
                    <a:pt x="3" y="1"/>
                    <a:pt x="4" y="1"/>
                    <a:pt x="4" y="1"/>
                  </a:cubicBezTo>
                  <a:cubicBezTo>
                    <a:pt x="4" y="1"/>
                    <a:pt x="5" y="2"/>
                    <a:pt x="7" y="3"/>
                  </a:cubicBezTo>
                  <a:cubicBezTo>
                    <a:pt x="8" y="3"/>
                    <a:pt x="8" y="4"/>
                    <a:pt x="8" y="5"/>
                  </a:cubicBezTo>
                  <a:cubicBezTo>
                    <a:pt x="7" y="6"/>
                    <a:pt x="7" y="6"/>
                    <a:pt x="6"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86" name="Freeform 50">
              <a:extLst>
                <a:ext uri="{FF2B5EF4-FFF2-40B4-BE49-F238E27FC236}">
                  <a16:creationId xmlns:a16="http://schemas.microsoft.com/office/drawing/2014/main" id="{D20D3E58-14F1-8341-B169-B86BF147B6C0}"/>
                </a:ext>
              </a:extLst>
            </p:cNvPr>
            <p:cNvSpPr>
              <a:spLocks/>
            </p:cNvSpPr>
            <p:nvPr/>
          </p:nvSpPr>
          <p:spPr bwMode="auto">
            <a:xfrm>
              <a:off x="2188" y="2080"/>
              <a:ext cx="5" cy="5"/>
            </a:xfrm>
            <a:custGeom>
              <a:avLst/>
              <a:gdLst>
                <a:gd name="T0" fmla="*/ 6 w 8"/>
                <a:gd name="T1" fmla="*/ 7 h 7"/>
                <a:gd name="T2" fmla="*/ 6 w 8"/>
                <a:gd name="T3" fmla="*/ 7 h 7"/>
                <a:gd name="T4" fmla="*/ 4 w 8"/>
                <a:gd name="T5" fmla="*/ 7 h 7"/>
                <a:gd name="T6" fmla="*/ 1 w 8"/>
                <a:gd name="T7" fmla="*/ 4 h 7"/>
                <a:gd name="T8" fmla="*/ 1 w 8"/>
                <a:gd name="T9" fmla="*/ 4 h 7"/>
                <a:gd name="T10" fmla="*/ 1 w 8"/>
                <a:gd name="T11" fmla="*/ 1 h 7"/>
                <a:gd name="T12" fmla="*/ 4 w 8"/>
                <a:gd name="T13" fmla="*/ 1 h 7"/>
                <a:gd name="T14" fmla="*/ 4 w 8"/>
                <a:gd name="T15" fmla="*/ 1 h 7"/>
                <a:gd name="T16" fmla="*/ 4 w 8"/>
                <a:gd name="T17" fmla="*/ 1 h 7"/>
                <a:gd name="T18" fmla="*/ 7 w 8"/>
                <a:gd name="T19" fmla="*/ 3 h 7"/>
                <a:gd name="T20" fmla="*/ 7 w 8"/>
                <a:gd name="T21" fmla="*/ 6 h 7"/>
                <a:gd name="T22" fmla="*/ 6 w 8"/>
                <a:gd name="T23"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7">
                  <a:moveTo>
                    <a:pt x="6" y="7"/>
                  </a:moveTo>
                  <a:lnTo>
                    <a:pt x="6" y="7"/>
                  </a:lnTo>
                  <a:cubicBezTo>
                    <a:pt x="5" y="7"/>
                    <a:pt x="4" y="7"/>
                    <a:pt x="4" y="7"/>
                  </a:cubicBezTo>
                  <a:cubicBezTo>
                    <a:pt x="4" y="7"/>
                    <a:pt x="1" y="5"/>
                    <a:pt x="1" y="4"/>
                  </a:cubicBezTo>
                  <a:cubicBezTo>
                    <a:pt x="1" y="4"/>
                    <a:pt x="1" y="4"/>
                    <a:pt x="1" y="4"/>
                  </a:cubicBezTo>
                  <a:cubicBezTo>
                    <a:pt x="0" y="3"/>
                    <a:pt x="0" y="2"/>
                    <a:pt x="1" y="1"/>
                  </a:cubicBezTo>
                  <a:cubicBezTo>
                    <a:pt x="2" y="0"/>
                    <a:pt x="2" y="0"/>
                    <a:pt x="4" y="1"/>
                  </a:cubicBezTo>
                  <a:lnTo>
                    <a:pt x="4" y="1"/>
                  </a:lnTo>
                  <a:cubicBezTo>
                    <a:pt x="4" y="1"/>
                    <a:pt x="4" y="1"/>
                    <a:pt x="4" y="1"/>
                  </a:cubicBezTo>
                  <a:cubicBezTo>
                    <a:pt x="5" y="2"/>
                    <a:pt x="6" y="2"/>
                    <a:pt x="7" y="3"/>
                  </a:cubicBezTo>
                  <a:cubicBezTo>
                    <a:pt x="8" y="4"/>
                    <a:pt x="8" y="6"/>
                    <a:pt x="7" y="6"/>
                  </a:cubicBezTo>
                  <a:cubicBezTo>
                    <a:pt x="7" y="7"/>
                    <a:pt x="6" y="7"/>
                    <a:pt x="6"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87" name="Freeform 51">
              <a:extLst>
                <a:ext uri="{FF2B5EF4-FFF2-40B4-BE49-F238E27FC236}">
                  <a16:creationId xmlns:a16="http://schemas.microsoft.com/office/drawing/2014/main" id="{BACB51AD-D47C-8544-9080-7291008FC2EC}"/>
                </a:ext>
              </a:extLst>
            </p:cNvPr>
            <p:cNvSpPr>
              <a:spLocks/>
            </p:cNvSpPr>
            <p:nvPr/>
          </p:nvSpPr>
          <p:spPr bwMode="auto">
            <a:xfrm>
              <a:off x="2197" y="2074"/>
              <a:ext cx="4" cy="6"/>
            </a:xfrm>
            <a:custGeom>
              <a:avLst/>
              <a:gdLst>
                <a:gd name="T0" fmla="*/ 4 w 6"/>
                <a:gd name="T1" fmla="*/ 9 h 9"/>
                <a:gd name="T2" fmla="*/ 4 w 6"/>
                <a:gd name="T3" fmla="*/ 9 h 9"/>
                <a:gd name="T4" fmla="*/ 2 w 6"/>
                <a:gd name="T5" fmla="*/ 8 h 9"/>
                <a:gd name="T6" fmla="*/ 0 w 6"/>
                <a:gd name="T7" fmla="*/ 4 h 9"/>
                <a:gd name="T8" fmla="*/ 0 w 6"/>
                <a:gd name="T9" fmla="*/ 4 h 9"/>
                <a:gd name="T10" fmla="*/ 1 w 6"/>
                <a:gd name="T11" fmla="*/ 1 h 9"/>
                <a:gd name="T12" fmla="*/ 4 w 6"/>
                <a:gd name="T13" fmla="*/ 2 h 9"/>
                <a:gd name="T14" fmla="*/ 4 w 6"/>
                <a:gd name="T15" fmla="*/ 2 h 9"/>
                <a:gd name="T16" fmla="*/ 4 w 6"/>
                <a:gd name="T17" fmla="*/ 3 h 9"/>
                <a:gd name="T18" fmla="*/ 6 w 6"/>
                <a:gd name="T19" fmla="*/ 6 h 9"/>
                <a:gd name="T20" fmla="*/ 5 w 6"/>
                <a:gd name="T21" fmla="*/ 9 h 9"/>
                <a:gd name="T22" fmla="*/ 4 w 6"/>
                <a:gd name="T2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4" y="9"/>
                  </a:moveTo>
                  <a:lnTo>
                    <a:pt x="4" y="9"/>
                  </a:lnTo>
                  <a:cubicBezTo>
                    <a:pt x="3" y="9"/>
                    <a:pt x="2" y="9"/>
                    <a:pt x="2" y="8"/>
                  </a:cubicBezTo>
                  <a:cubicBezTo>
                    <a:pt x="2" y="8"/>
                    <a:pt x="0" y="4"/>
                    <a:pt x="0" y="4"/>
                  </a:cubicBezTo>
                  <a:cubicBezTo>
                    <a:pt x="0" y="4"/>
                    <a:pt x="0" y="4"/>
                    <a:pt x="0" y="4"/>
                  </a:cubicBezTo>
                  <a:cubicBezTo>
                    <a:pt x="0" y="3"/>
                    <a:pt x="0" y="1"/>
                    <a:pt x="1" y="1"/>
                  </a:cubicBezTo>
                  <a:cubicBezTo>
                    <a:pt x="3" y="0"/>
                    <a:pt x="3" y="1"/>
                    <a:pt x="4" y="2"/>
                  </a:cubicBezTo>
                  <a:lnTo>
                    <a:pt x="4" y="2"/>
                  </a:lnTo>
                  <a:cubicBezTo>
                    <a:pt x="4" y="2"/>
                    <a:pt x="4" y="2"/>
                    <a:pt x="4" y="3"/>
                  </a:cubicBezTo>
                  <a:cubicBezTo>
                    <a:pt x="5" y="3"/>
                    <a:pt x="5" y="4"/>
                    <a:pt x="6" y="6"/>
                  </a:cubicBezTo>
                  <a:cubicBezTo>
                    <a:pt x="6" y="7"/>
                    <a:pt x="6" y="8"/>
                    <a:pt x="5" y="9"/>
                  </a:cubicBezTo>
                  <a:cubicBezTo>
                    <a:pt x="5" y="9"/>
                    <a:pt x="5" y="9"/>
                    <a:pt x="4"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88" name="Freeform 52">
              <a:extLst>
                <a:ext uri="{FF2B5EF4-FFF2-40B4-BE49-F238E27FC236}">
                  <a16:creationId xmlns:a16="http://schemas.microsoft.com/office/drawing/2014/main" id="{506C9EFE-86AD-1A44-B86A-7B8A64BC7ADB}"/>
                </a:ext>
              </a:extLst>
            </p:cNvPr>
            <p:cNvSpPr>
              <a:spLocks/>
            </p:cNvSpPr>
            <p:nvPr/>
          </p:nvSpPr>
          <p:spPr bwMode="auto">
            <a:xfrm>
              <a:off x="2202" y="2086"/>
              <a:ext cx="4" cy="4"/>
            </a:xfrm>
            <a:custGeom>
              <a:avLst/>
              <a:gdLst>
                <a:gd name="T0" fmla="*/ 2 w 6"/>
                <a:gd name="T1" fmla="*/ 7 h 7"/>
                <a:gd name="T2" fmla="*/ 2 w 6"/>
                <a:gd name="T3" fmla="*/ 7 h 7"/>
                <a:gd name="T4" fmla="*/ 1 w 6"/>
                <a:gd name="T5" fmla="*/ 4 h 7"/>
                <a:gd name="T6" fmla="*/ 1 w 6"/>
                <a:gd name="T7" fmla="*/ 4 h 7"/>
                <a:gd name="T8" fmla="*/ 1 w 6"/>
                <a:gd name="T9" fmla="*/ 4 h 7"/>
                <a:gd name="T10" fmla="*/ 2 w 6"/>
                <a:gd name="T11" fmla="*/ 1 h 7"/>
                <a:gd name="T12" fmla="*/ 5 w 6"/>
                <a:gd name="T13" fmla="*/ 2 h 7"/>
                <a:gd name="T14" fmla="*/ 5 w 6"/>
                <a:gd name="T15" fmla="*/ 2 h 7"/>
                <a:gd name="T16" fmla="*/ 6 w 6"/>
                <a:gd name="T17" fmla="*/ 5 h 7"/>
                <a:gd name="T18" fmla="*/ 2 w 6"/>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7">
                  <a:moveTo>
                    <a:pt x="2" y="7"/>
                  </a:moveTo>
                  <a:lnTo>
                    <a:pt x="2" y="7"/>
                  </a:lnTo>
                  <a:cubicBezTo>
                    <a:pt x="1" y="6"/>
                    <a:pt x="1" y="5"/>
                    <a:pt x="1" y="4"/>
                  </a:cubicBezTo>
                  <a:cubicBezTo>
                    <a:pt x="1" y="4"/>
                    <a:pt x="1" y="4"/>
                    <a:pt x="1" y="4"/>
                  </a:cubicBezTo>
                  <a:lnTo>
                    <a:pt x="1" y="4"/>
                  </a:lnTo>
                  <a:cubicBezTo>
                    <a:pt x="0" y="2"/>
                    <a:pt x="0" y="1"/>
                    <a:pt x="2" y="1"/>
                  </a:cubicBezTo>
                  <a:cubicBezTo>
                    <a:pt x="3" y="0"/>
                    <a:pt x="4" y="1"/>
                    <a:pt x="5" y="2"/>
                  </a:cubicBezTo>
                  <a:cubicBezTo>
                    <a:pt x="5" y="2"/>
                    <a:pt x="5" y="2"/>
                    <a:pt x="5" y="2"/>
                  </a:cubicBezTo>
                  <a:cubicBezTo>
                    <a:pt x="5" y="2"/>
                    <a:pt x="6" y="5"/>
                    <a:pt x="6" y="5"/>
                  </a:cubicBezTo>
                  <a:lnTo>
                    <a:pt x="2" y="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89" name="Group 55">
            <a:extLst>
              <a:ext uri="{FF2B5EF4-FFF2-40B4-BE49-F238E27FC236}">
                <a16:creationId xmlns:a16="http://schemas.microsoft.com/office/drawing/2014/main" id="{DA80D8CE-F6E7-504F-AB5D-0683E28D0D1A}"/>
              </a:ext>
            </a:extLst>
          </p:cNvPr>
          <p:cNvGrpSpPr>
            <a:grpSpLocks noChangeAspect="1"/>
          </p:cNvGrpSpPr>
          <p:nvPr userDrawn="1"/>
        </p:nvGrpSpPr>
        <p:grpSpPr bwMode="auto">
          <a:xfrm>
            <a:off x="3836993" y="3071813"/>
            <a:ext cx="407988" cy="276225"/>
            <a:chOff x="2417" y="1935"/>
            <a:chExt cx="257" cy="174"/>
          </a:xfrm>
          <a:solidFill>
            <a:schemeClr val="accent6"/>
          </a:solidFill>
        </p:grpSpPr>
        <p:sp>
          <p:nvSpPr>
            <p:cNvPr id="90" name="Freeform 56">
              <a:extLst>
                <a:ext uri="{FF2B5EF4-FFF2-40B4-BE49-F238E27FC236}">
                  <a16:creationId xmlns:a16="http://schemas.microsoft.com/office/drawing/2014/main" id="{C02F6258-2F80-6B4C-B8DC-A65807535342}"/>
                </a:ext>
              </a:extLst>
            </p:cNvPr>
            <p:cNvSpPr>
              <a:spLocks/>
            </p:cNvSpPr>
            <p:nvPr/>
          </p:nvSpPr>
          <p:spPr bwMode="auto">
            <a:xfrm>
              <a:off x="2526" y="1983"/>
              <a:ext cx="93" cy="75"/>
            </a:xfrm>
            <a:custGeom>
              <a:avLst/>
              <a:gdLst>
                <a:gd name="T0" fmla="*/ 151 w 151"/>
                <a:gd name="T1" fmla="*/ 77 h 117"/>
                <a:gd name="T2" fmla="*/ 151 w 151"/>
                <a:gd name="T3" fmla="*/ 77 h 117"/>
                <a:gd name="T4" fmla="*/ 5 w 151"/>
                <a:gd name="T5" fmla="*/ 117 h 117"/>
                <a:gd name="T6" fmla="*/ 0 w 151"/>
                <a:gd name="T7" fmla="*/ 33 h 117"/>
                <a:gd name="T8" fmla="*/ 146 w 151"/>
                <a:gd name="T9" fmla="*/ 0 h 117"/>
                <a:gd name="T10" fmla="*/ 151 w 151"/>
                <a:gd name="T11" fmla="*/ 77 h 117"/>
              </a:gdLst>
              <a:ahLst/>
              <a:cxnLst>
                <a:cxn ang="0">
                  <a:pos x="T0" y="T1"/>
                </a:cxn>
                <a:cxn ang="0">
                  <a:pos x="T2" y="T3"/>
                </a:cxn>
                <a:cxn ang="0">
                  <a:pos x="T4" y="T5"/>
                </a:cxn>
                <a:cxn ang="0">
                  <a:pos x="T6" y="T7"/>
                </a:cxn>
                <a:cxn ang="0">
                  <a:pos x="T8" y="T9"/>
                </a:cxn>
                <a:cxn ang="0">
                  <a:pos x="T10" y="T11"/>
                </a:cxn>
              </a:cxnLst>
              <a:rect l="0" t="0" r="r" b="b"/>
              <a:pathLst>
                <a:path w="151" h="117">
                  <a:moveTo>
                    <a:pt x="151" y="77"/>
                  </a:moveTo>
                  <a:lnTo>
                    <a:pt x="151" y="77"/>
                  </a:lnTo>
                  <a:cubicBezTo>
                    <a:pt x="141" y="82"/>
                    <a:pt x="30" y="113"/>
                    <a:pt x="5" y="117"/>
                  </a:cubicBezTo>
                  <a:cubicBezTo>
                    <a:pt x="5" y="117"/>
                    <a:pt x="2" y="51"/>
                    <a:pt x="0" y="33"/>
                  </a:cubicBezTo>
                  <a:cubicBezTo>
                    <a:pt x="9" y="31"/>
                    <a:pt x="136" y="5"/>
                    <a:pt x="146" y="0"/>
                  </a:cubicBezTo>
                  <a:cubicBezTo>
                    <a:pt x="149" y="13"/>
                    <a:pt x="149" y="74"/>
                    <a:pt x="151" y="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91" name="Freeform 57">
              <a:extLst>
                <a:ext uri="{FF2B5EF4-FFF2-40B4-BE49-F238E27FC236}">
                  <a16:creationId xmlns:a16="http://schemas.microsoft.com/office/drawing/2014/main" id="{8DF59799-8E6A-EF4C-A4F5-6998D4D6267E}"/>
                </a:ext>
              </a:extLst>
            </p:cNvPr>
            <p:cNvSpPr>
              <a:spLocks/>
            </p:cNvSpPr>
            <p:nvPr/>
          </p:nvSpPr>
          <p:spPr bwMode="auto">
            <a:xfrm>
              <a:off x="2459" y="1955"/>
              <a:ext cx="66" cy="102"/>
            </a:xfrm>
            <a:custGeom>
              <a:avLst/>
              <a:gdLst>
                <a:gd name="T0" fmla="*/ 107 w 107"/>
                <a:gd name="T1" fmla="*/ 157 h 158"/>
                <a:gd name="T2" fmla="*/ 107 w 107"/>
                <a:gd name="T3" fmla="*/ 157 h 158"/>
                <a:gd name="T4" fmla="*/ 3 w 107"/>
                <a:gd name="T5" fmla="*/ 70 h 158"/>
                <a:gd name="T6" fmla="*/ 0 w 107"/>
                <a:gd name="T7" fmla="*/ 1 h 158"/>
                <a:gd name="T8" fmla="*/ 102 w 107"/>
                <a:gd name="T9" fmla="*/ 76 h 158"/>
                <a:gd name="T10" fmla="*/ 107 w 107"/>
                <a:gd name="T11" fmla="*/ 157 h 158"/>
              </a:gdLst>
              <a:ahLst/>
              <a:cxnLst>
                <a:cxn ang="0">
                  <a:pos x="T0" y="T1"/>
                </a:cxn>
                <a:cxn ang="0">
                  <a:pos x="T2" y="T3"/>
                </a:cxn>
                <a:cxn ang="0">
                  <a:pos x="T4" y="T5"/>
                </a:cxn>
                <a:cxn ang="0">
                  <a:pos x="T6" y="T7"/>
                </a:cxn>
                <a:cxn ang="0">
                  <a:pos x="T8" y="T9"/>
                </a:cxn>
                <a:cxn ang="0">
                  <a:pos x="T10" y="T11"/>
                </a:cxn>
              </a:cxnLst>
              <a:rect l="0" t="0" r="r" b="b"/>
              <a:pathLst>
                <a:path w="107" h="158">
                  <a:moveTo>
                    <a:pt x="107" y="157"/>
                  </a:moveTo>
                  <a:lnTo>
                    <a:pt x="107" y="157"/>
                  </a:lnTo>
                  <a:cubicBezTo>
                    <a:pt x="99" y="151"/>
                    <a:pt x="22" y="86"/>
                    <a:pt x="3" y="70"/>
                  </a:cubicBezTo>
                  <a:cubicBezTo>
                    <a:pt x="3" y="70"/>
                    <a:pt x="0" y="0"/>
                    <a:pt x="0" y="1"/>
                  </a:cubicBezTo>
                  <a:cubicBezTo>
                    <a:pt x="37" y="33"/>
                    <a:pt x="102" y="76"/>
                    <a:pt x="102" y="76"/>
                  </a:cubicBezTo>
                  <a:cubicBezTo>
                    <a:pt x="102" y="76"/>
                    <a:pt x="107" y="158"/>
                    <a:pt x="107" y="15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92" name="Freeform 58">
              <a:extLst>
                <a:ext uri="{FF2B5EF4-FFF2-40B4-BE49-F238E27FC236}">
                  <a16:creationId xmlns:a16="http://schemas.microsoft.com/office/drawing/2014/main" id="{744522EB-E0A8-2347-A720-2AFC1F305976}"/>
                </a:ext>
              </a:extLst>
            </p:cNvPr>
            <p:cNvSpPr>
              <a:spLocks/>
            </p:cNvSpPr>
            <p:nvPr/>
          </p:nvSpPr>
          <p:spPr bwMode="auto">
            <a:xfrm>
              <a:off x="2463" y="1935"/>
              <a:ext cx="151" cy="66"/>
            </a:xfrm>
            <a:custGeom>
              <a:avLst/>
              <a:gdLst>
                <a:gd name="T0" fmla="*/ 246 w 246"/>
                <a:gd name="T1" fmla="*/ 69 h 102"/>
                <a:gd name="T2" fmla="*/ 246 w 246"/>
                <a:gd name="T3" fmla="*/ 69 h 102"/>
                <a:gd name="T4" fmla="*/ 100 w 246"/>
                <a:gd name="T5" fmla="*/ 102 h 102"/>
                <a:gd name="T6" fmla="*/ 0 w 246"/>
                <a:gd name="T7" fmla="*/ 30 h 102"/>
                <a:gd name="T8" fmla="*/ 125 w 246"/>
                <a:gd name="T9" fmla="*/ 0 h 102"/>
                <a:gd name="T10" fmla="*/ 132 w 246"/>
                <a:gd name="T11" fmla="*/ 1 h 102"/>
                <a:gd name="T12" fmla="*/ 188 w 246"/>
                <a:gd name="T13" fmla="*/ 33 h 102"/>
                <a:gd name="T14" fmla="*/ 246 w 246"/>
                <a:gd name="T15" fmla="*/ 69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102">
                  <a:moveTo>
                    <a:pt x="246" y="69"/>
                  </a:moveTo>
                  <a:lnTo>
                    <a:pt x="246" y="69"/>
                  </a:lnTo>
                  <a:cubicBezTo>
                    <a:pt x="242" y="70"/>
                    <a:pt x="100" y="102"/>
                    <a:pt x="100" y="102"/>
                  </a:cubicBezTo>
                  <a:cubicBezTo>
                    <a:pt x="85" y="93"/>
                    <a:pt x="0" y="30"/>
                    <a:pt x="0" y="30"/>
                  </a:cubicBezTo>
                  <a:cubicBezTo>
                    <a:pt x="0" y="30"/>
                    <a:pt x="113" y="1"/>
                    <a:pt x="125" y="0"/>
                  </a:cubicBezTo>
                  <a:cubicBezTo>
                    <a:pt x="125" y="0"/>
                    <a:pt x="130" y="0"/>
                    <a:pt x="132" y="1"/>
                  </a:cubicBezTo>
                  <a:cubicBezTo>
                    <a:pt x="153" y="11"/>
                    <a:pt x="168" y="20"/>
                    <a:pt x="188" y="33"/>
                  </a:cubicBezTo>
                  <a:cubicBezTo>
                    <a:pt x="208" y="44"/>
                    <a:pt x="227" y="56"/>
                    <a:pt x="246" y="6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93" name="Freeform 59">
              <a:extLst>
                <a:ext uri="{FF2B5EF4-FFF2-40B4-BE49-F238E27FC236}">
                  <a16:creationId xmlns:a16="http://schemas.microsoft.com/office/drawing/2014/main" id="{AE2B2E6C-0F56-DC48-B4C6-EAB0F1F53EE5}"/>
                </a:ext>
              </a:extLst>
            </p:cNvPr>
            <p:cNvSpPr>
              <a:spLocks noEditPoints="1"/>
            </p:cNvSpPr>
            <p:nvPr/>
          </p:nvSpPr>
          <p:spPr bwMode="auto">
            <a:xfrm>
              <a:off x="2417" y="1972"/>
              <a:ext cx="102" cy="112"/>
            </a:xfrm>
            <a:custGeom>
              <a:avLst/>
              <a:gdLst>
                <a:gd name="T0" fmla="*/ 4 w 166"/>
                <a:gd name="T1" fmla="*/ 40 h 174"/>
                <a:gd name="T2" fmla="*/ 4 w 166"/>
                <a:gd name="T3" fmla="*/ 40 h 174"/>
                <a:gd name="T4" fmla="*/ 158 w 166"/>
                <a:gd name="T5" fmla="*/ 168 h 174"/>
                <a:gd name="T6" fmla="*/ 27 w 166"/>
                <a:gd name="T7" fmla="*/ 53 h 174"/>
                <a:gd name="T8" fmla="*/ 24 w 166"/>
                <a:gd name="T9" fmla="*/ 43 h 174"/>
                <a:gd name="T10" fmla="*/ 29 w 166"/>
                <a:gd name="T11" fmla="*/ 36 h 174"/>
                <a:gd name="T12" fmla="*/ 62 w 166"/>
                <a:gd name="T13" fmla="*/ 23 h 174"/>
                <a:gd name="T14" fmla="*/ 61 w 166"/>
                <a:gd name="T15" fmla="*/ 4 h 174"/>
                <a:gd name="T16" fmla="*/ 8 w 166"/>
                <a:gd name="T17" fmla="*/ 25 h 174"/>
                <a:gd name="T18" fmla="*/ 4 w 166"/>
                <a:gd name="T19" fmla="*/ 36 h 174"/>
                <a:gd name="T20" fmla="*/ 4 w 166"/>
                <a:gd name="T21" fmla="*/ 40 h 174"/>
                <a:gd name="T22" fmla="*/ 162 w 166"/>
                <a:gd name="T23" fmla="*/ 174 h 174"/>
                <a:gd name="T24" fmla="*/ 162 w 166"/>
                <a:gd name="T25" fmla="*/ 174 h 174"/>
                <a:gd name="T26" fmla="*/ 1 w 166"/>
                <a:gd name="T27" fmla="*/ 42 h 174"/>
                <a:gd name="T28" fmla="*/ 0 w 166"/>
                <a:gd name="T29" fmla="*/ 41 h 174"/>
                <a:gd name="T30" fmla="*/ 0 w 166"/>
                <a:gd name="T31" fmla="*/ 41 h 174"/>
                <a:gd name="T32" fmla="*/ 0 w 166"/>
                <a:gd name="T33" fmla="*/ 36 h 174"/>
                <a:gd name="T34" fmla="*/ 6 w 166"/>
                <a:gd name="T35" fmla="*/ 22 h 174"/>
                <a:gd name="T36" fmla="*/ 63 w 166"/>
                <a:gd name="T37" fmla="*/ 0 h 174"/>
                <a:gd name="T38" fmla="*/ 65 w 166"/>
                <a:gd name="T39" fmla="*/ 0 h 174"/>
                <a:gd name="T40" fmla="*/ 65 w 166"/>
                <a:gd name="T41" fmla="*/ 2 h 174"/>
                <a:gd name="T42" fmla="*/ 66 w 166"/>
                <a:gd name="T43" fmla="*/ 24 h 174"/>
                <a:gd name="T44" fmla="*/ 66 w 166"/>
                <a:gd name="T45" fmla="*/ 26 h 174"/>
                <a:gd name="T46" fmla="*/ 65 w 166"/>
                <a:gd name="T47" fmla="*/ 26 h 174"/>
                <a:gd name="T48" fmla="*/ 31 w 166"/>
                <a:gd name="T49" fmla="*/ 40 h 174"/>
                <a:gd name="T50" fmla="*/ 27 w 166"/>
                <a:gd name="T51" fmla="*/ 44 h 174"/>
                <a:gd name="T52" fmla="*/ 29 w 166"/>
                <a:gd name="T53" fmla="*/ 50 h 174"/>
                <a:gd name="T54" fmla="*/ 166 w 166"/>
                <a:gd name="T55" fmla="*/ 170 h 174"/>
                <a:gd name="T56" fmla="*/ 163 w 166"/>
                <a:gd name="T57" fmla="*/ 173 h 174"/>
                <a:gd name="T58" fmla="*/ 162 w 166"/>
                <a:gd name="T59" fmla="*/ 172 h 174"/>
                <a:gd name="T60" fmla="*/ 162 w 166"/>
                <a:gd name="T61"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6" h="174">
                  <a:moveTo>
                    <a:pt x="4" y="40"/>
                  </a:moveTo>
                  <a:lnTo>
                    <a:pt x="4" y="40"/>
                  </a:lnTo>
                  <a:cubicBezTo>
                    <a:pt x="37" y="74"/>
                    <a:pt x="117" y="151"/>
                    <a:pt x="158" y="168"/>
                  </a:cubicBezTo>
                  <a:lnTo>
                    <a:pt x="27" y="53"/>
                  </a:lnTo>
                  <a:cubicBezTo>
                    <a:pt x="26" y="52"/>
                    <a:pt x="23" y="48"/>
                    <a:pt x="24" y="43"/>
                  </a:cubicBezTo>
                  <a:cubicBezTo>
                    <a:pt x="24" y="41"/>
                    <a:pt x="25" y="38"/>
                    <a:pt x="29" y="36"/>
                  </a:cubicBezTo>
                  <a:cubicBezTo>
                    <a:pt x="40" y="32"/>
                    <a:pt x="56" y="26"/>
                    <a:pt x="62" y="23"/>
                  </a:cubicBezTo>
                  <a:cubicBezTo>
                    <a:pt x="62" y="16"/>
                    <a:pt x="61" y="9"/>
                    <a:pt x="61" y="4"/>
                  </a:cubicBezTo>
                  <a:cubicBezTo>
                    <a:pt x="51" y="7"/>
                    <a:pt x="18" y="20"/>
                    <a:pt x="8" y="25"/>
                  </a:cubicBezTo>
                  <a:cubicBezTo>
                    <a:pt x="3" y="28"/>
                    <a:pt x="3" y="30"/>
                    <a:pt x="4" y="36"/>
                  </a:cubicBezTo>
                  <a:cubicBezTo>
                    <a:pt x="4" y="37"/>
                    <a:pt x="4" y="38"/>
                    <a:pt x="4" y="40"/>
                  </a:cubicBezTo>
                  <a:close/>
                  <a:moveTo>
                    <a:pt x="162" y="174"/>
                  </a:moveTo>
                  <a:lnTo>
                    <a:pt x="162" y="174"/>
                  </a:lnTo>
                  <a:cubicBezTo>
                    <a:pt x="122" y="161"/>
                    <a:pt x="35" y="78"/>
                    <a:pt x="1" y="42"/>
                  </a:cubicBezTo>
                  <a:lnTo>
                    <a:pt x="0" y="41"/>
                  </a:lnTo>
                  <a:lnTo>
                    <a:pt x="0" y="41"/>
                  </a:lnTo>
                  <a:cubicBezTo>
                    <a:pt x="0" y="39"/>
                    <a:pt x="0" y="38"/>
                    <a:pt x="0" y="36"/>
                  </a:cubicBezTo>
                  <a:cubicBezTo>
                    <a:pt x="0" y="30"/>
                    <a:pt x="0" y="26"/>
                    <a:pt x="6" y="22"/>
                  </a:cubicBezTo>
                  <a:cubicBezTo>
                    <a:pt x="16" y="17"/>
                    <a:pt x="57" y="1"/>
                    <a:pt x="63" y="0"/>
                  </a:cubicBezTo>
                  <a:lnTo>
                    <a:pt x="65" y="0"/>
                  </a:lnTo>
                  <a:lnTo>
                    <a:pt x="65" y="2"/>
                  </a:lnTo>
                  <a:cubicBezTo>
                    <a:pt x="65" y="6"/>
                    <a:pt x="66" y="16"/>
                    <a:pt x="66" y="24"/>
                  </a:cubicBezTo>
                  <a:lnTo>
                    <a:pt x="66" y="26"/>
                  </a:lnTo>
                  <a:lnTo>
                    <a:pt x="65" y="26"/>
                  </a:lnTo>
                  <a:cubicBezTo>
                    <a:pt x="59" y="28"/>
                    <a:pt x="42" y="35"/>
                    <a:pt x="31" y="40"/>
                  </a:cubicBezTo>
                  <a:cubicBezTo>
                    <a:pt x="28" y="41"/>
                    <a:pt x="27" y="43"/>
                    <a:pt x="27" y="44"/>
                  </a:cubicBezTo>
                  <a:cubicBezTo>
                    <a:pt x="27" y="47"/>
                    <a:pt x="29" y="50"/>
                    <a:pt x="29" y="50"/>
                  </a:cubicBezTo>
                  <a:lnTo>
                    <a:pt x="166" y="170"/>
                  </a:lnTo>
                  <a:lnTo>
                    <a:pt x="163" y="173"/>
                  </a:lnTo>
                  <a:lnTo>
                    <a:pt x="162" y="172"/>
                  </a:lnTo>
                  <a:lnTo>
                    <a:pt x="162" y="17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94" name="Freeform 60">
              <a:extLst>
                <a:ext uri="{FF2B5EF4-FFF2-40B4-BE49-F238E27FC236}">
                  <a16:creationId xmlns:a16="http://schemas.microsoft.com/office/drawing/2014/main" id="{6162A162-0D02-FF43-87A0-DD26CCA68E58}"/>
                </a:ext>
              </a:extLst>
            </p:cNvPr>
            <p:cNvSpPr>
              <a:spLocks noEditPoints="1"/>
            </p:cNvSpPr>
            <p:nvPr/>
          </p:nvSpPr>
          <p:spPr bwMode="auto">
            <a:xfrm>
              <a:off x="2435" y="1990"/>
              <a:ext cx="219" cy="94"/>
            </a:xfrm>
            <a:custGeom>
              <a:avLst/>
              <a:gdLst>
                <a:gd name="T0" fmla="*/ 146 w 355"/>
                <a:gd name="T1" fmla="*/ 142 h 146"/>
                <a:gd name="T2" fmla="*/ 146 w 355"/>
                <a:gd name="T3" fmla="*/ 142 h 146"/>
                <a:gd name="T4" fmla="*/ 147 w 355"/>
                <a:gd name="T5" fmla="*/ 142 h 146"/>
                <a:gd name="T6" fmla="*/ 351 w 355"/>
                <a:gd name="T7" fmla="*/ 80 h 146"/>
                <a:gd name="T8" fmla="*/ 351 w 355"/>
                <a:gd name="T9" fmla="*/ 80 h 146"/>
                <a:gd name="T10" fmla="*/ 351 w 355"/>
                <a:gd name="T11" fmla="*/ 79 h 146"/>
                <a:gd name="T12" fmla="*/ 306 w 355"/>
                <a:gd name="T13" fmla="*/ 45 h 146"/>
                <a:gd name="T14" fmla="*/ 307 w 355"/>
                <a:gd name="T15" fmla="*/ 62 h 146"/>
                <a:gd name="T16" fmla="*/ 307 w 355"/>
                <a:gd name="T17" fmla="*/ 72 h 146"/>
                <a:gd name="T18" fmla="*/ 307 w 355"/>
                <a:gd name="T19" fmla="*/ 73 h 146"/>
                <a:gd name="T20" fmla="*/ 307 w 355"/>
                <a:gd name="T21" fmla="*/ 73 h 146"/>
                <a:gd name="T22" fmla="*/ 150 w 355"/>
                <a:gd name="T23" fmla="*/ 115 h 146"/>
                <a:gd name="T24" fmla="*/ 149 w 355"/>
                <a:gd name="T25" fmla="*/ 116 h 146"/>
                <a:gd name="T26" fmla="*/ 35 w 355"/>
                <a:gd name="T27" fmla="*/ 21 h 146"/>
                <a:gd name="T28" fmla="*/ 33 w 355"/>
                <a:gd name="T29" fmla="*/ 17 h 146"/>
                <a:gd name="T30" fmla="*/ 33 w 355"/>
                <a:gd name="T31" fmla="*/ 8 h 146"/>
                <a:gd name="T32" fmla="*/ 33 w 355"/>
                <a:gd name="T33" fmla="*/ 6 h 146"/>
                <a:gd name="T34" fmla="*/ 4 w 355"/>
                <a:gd name="T35" fmla="*/ 17 h 146"/>
                <a:gd name="T36" fmla="*/ 4 w 355"/>
                <a:gd name="T37" fmla="*/ 18 h 146"/>
                <a:gd name="T38" fmla="*/ 146 w 355"/>
                <a:gd name="T39" fmla="*/ 142 h 146"/>
                <a:gd name="T40" fmla="*/ 147 w 355"/>
                <a:gd name="T41" fmla="*/ 146 h 146"/>
                <a:gd name="T42" fmla="*/ 147 w 355"/>
                <a:gd name="T43" fmla="*/ 146 h 146"/>
                <a:gd name="T44" fmla="*/ 145 w 355"/>
                <a:gd name="T45" fmla="*/ 146 h 146"/>
                <a:gd name="T46" fmla="*/ 144 w 355"/>
                <a:gd name="T47" fmla="*/ 146 h 146"/>
                <a:gd name="T48" fmla="*/ 144 w 355"/>
                <a:gd name="T49" fmla="*/ 145 h 146"/>
                <a:gd name="T50" fmla="*/ 1 w 355"/>
                <a:gd name="T51" fmla="*/ 20 h 146"/>
                <a:gd name="T52" fmla="*/ 0 w 355"/>
                <a:gd name="T53" fmla="*/ 16 h 146"/>
                <a:gd name="T54" fmla="*/ 2 w 355"/>
                <a:gd name="T55" fmla="*/ 14 h 146"/>
                <a:gd name="T56" fmla="*/ 34 w 355"/>
                <a:gd name="T57" fmla="*/ 1 h 146"/>
                <a:gd name="T58" fmla="*/ 36 w 355"/>
                <a:gd name="T59" fmla="*/ 0 h 146"/>
                <a:gd name="T60" fmla="*/ 37 w 355"/>
                <a:gd name="T61" fmla="*/ 8 h 146"/>
                <a:gd name="T62" fmla="*/ 37 w 355"/>
                <a:gd name="T63" fmla="*/ 17 h 146"/>
                <a:gd name="T64" fmla="*/ 38 w 355"/>
                <a:gd name="T65" fmla="*/ 18 h 146"/>
                <a:gd name="T66" fmla="*/ 149 w 355"/>
                <a:gd name="T67" fmla="*/ 112 h 146"/>
                <a:gd name="T68" fmla="*/ 303 w 355"/>
                <a:gd name="T69" fmla="*/ 71 h 146"/>
                <a:gd name="T70" fmla="*/ 303 w 355"/>
                <a:gd name="T71" fmla="*/ 62 h 146"/>
                <a:gd name="T72" fmla="*/ 302 w 355"/>
                <a:gd name="T73" fmla="*/ 42 h 146"/>
                <a:gd name="T74" fmla="*/ 302 w 355"/>
                <a:gd name="T75" fmla="*/ 39 h 146"/>
                <a:gd name="T76" fmla="*/ 305 w 355"/>
                <a:gd name="T77" fmla="*/ 40 h 146"/>
                <a:gd name="T78" fmla="*/ 354 w 355"/>
                <a:gd name="T79" fmla="*/ 78 h 146"/>
                <a:gd name="T80" fmla="*/ 354 w 355"/>
                <a:gd name="T81" fmla="*/ 80 h 146"/>
                <a:gd name="T82" fmla="*/ 355 w 355"/>
                <a:gd name="T83" fmla="*/ 81 h 146"/>
                <a:gd name="T84" fmla="*/ 353 w 355"/>
                <a:gd name="T85" fmla="*/ 83 h 146"/>
                <a:gd name="T86" fmla="*/ 147 w 355"/>
                <a:gd name="T87"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5" h="146">
                  <a:moveTo>
                    <a:pt x="146" y="142"/>
                  </a:moveTo>
                  <a:lnTo>
                    <a:pt x="146" y="142"/>
                  </a:lnTo>
                  <a:cubicBezTo>
                    <a:pt x="146" y="142"/>
                    <a:pt x="146" y="142"/>
                    <a:pt x="147" y="142"/>
                  </a:cubicBezTo>
                  <a:cubicBezTo>
                    <a:pt x="185" y="142"/>
                    <a:pt x="296" y="110"/>
                    <a:pt x="351" y="80"/>
                  </a:cubicBezTo>
                  <a:lnTo>
                    <a:pt x="351" y="80"/>
                  </a:lnTo>
                  <a:cubicBezTo>
                    <a:pt x="351" y="79"/>
                    <a:pt x="351" y="79"/>
                    <a:pt x="351" y="79"/>
                  </a:cubicBezTo>
                  <a:cubicBezTo>
                    <a:pt x="349" y="72"/>
                    <a:pt x="328" y="57"/>
                    <a:pt x="306" y="45"/>
                  </a:cubicBezTo>
                  <a:cubicBezTo>
                    <a:pt x="306" y="51"/>
                    <a:pt x="307" y="57"/>
                    <a:pt x="307" y="62"/>
                  </a:cubicBezTo>
                  <a:cubicBezTo>
                    <a:pt x="307" y="67"/>
                    <a:pt x="307" y="71"/>
                    <a:pt x="307" y="72"/>
                  </a:cubicBezTo>
                  <a:lnTo>
                    <a:pt x="307" y="73"/>
                  </a:lnTo>
                  <a:lnTo>
                    <a:pt x="307" y="73"/>
                  </a:lnTo>
                  <a:cubicBezTo>
                    <a:pt x="304" y="78"/>
                    <a:pt x="166" y="113"/>
                    <a:pt x="150" y="115"/>
                  </a:cubicBezTo>
                  <a:cubicBezTo>
                    <a:pt x="150" y="116"/>
                    <a:pt x="150" y="116"/>
                    <a:pt x="149" y="116"/>
                  </a:cubicBezTo>
                  <a:cubicBezTo>
                    <a:pt x="142" y="116"/>
                    <a:pt x="42" y="28"/>
                    <a:pt x="35" y="21"/>
                  </a:cubicBezTo>
                  <a:cubicBezTo>
                    <a:pt x="34" y="20"/>
                    <a:pt x="33" y="19"/>
                    <a:pt x="33" y="17"/>
                  </a:cubicBezTo>
                  <a:cubicBezTo>
                    <a:pt x="33" y="15"/>
                    <a:pt x="33" y="8"/>
                    <a:pt x="33" y="8"/>
                  </a:cubicBezTo>
                  <a:lnTo>
                    <a:pt x="33" y="6"/>
                  </a:lnTo>
                  <a:cubicBezTo>
                    <a:pt x="25" y="9"/>
                    <a:pt x="12" y="14"/>
                    <a:pt x="4" y="17"/>
                  </a:cubicBezTo>
                  <a:cubicBezTo>
                    <a:pt x="4" y="17"/>
                    <a:pt x="4" y="18"/>
                    <a:pt x="4" y="18"/>
                  </a:cubicBezTo>
                  <a:lnTo>
                    <a:pt x="146" y="142"/>
                  </a:lnTo>
                  <a:close/>
                  <a:moveTo>
                    <a:pt x="147" y="146"/>
                  </a:moveTo>
                  <a:lnTo>
                    <a:pt x="147" y="146"/>
                  </a:lnTo>
                  <a:cubicBezTo>
                    <a:pt x="146" y="146"/>
                    <a:pt x="146" y="146"/>
                    <a:pt x="145" y="146"/>
                  </a:cubicBezTo>
                  <a:lnTo>
                    <a:pt x="144" y="146"/>
                  </a:lnTo>
                  <a:lnTo>
                    <a:pt x="144" y="145"/>
                  </a:lnTo>
                  <a:lnTo>
                    <a:pt x="1" y="20"/>
                  </a:lnTo>
                  <a:cubicBezTo>
                    <a:pt x="1" y="20"/>
                    <a:pt x="0" y="18"/>
                    <a:pt x="0" y="16"/>
                  </a:cubicBezTo>
                  <a:cubicBezTo>
                    <a:pt x="0" y="15"/>
                    <a:pt x="1" y="15"/>
                    <a:pt x="2" y="14"/>
                  </a:cubicBezTo>
                  <a:cubicBezTo>
                    <a:pt x="12" y="10"/>
                    <a:pt x="26" y="4"/>
                    <a:pt x="34" y="1"/>
                  </a:cubicBezTo>
                  <a:lnTo>
                    <a:pt x="36" y="0"/>
                  </a:lnTo>
                  <a:lnTo>
                    <a:pt x="37" y="8"/>
                  </a:lnTo>
                  <a:cubicBezTo>
                    <a:pt x="37" y="8"/>
                    <a:pt x="37" y="14"/>
                    <a:pt x="37" y="17"/>
                  </a:cubicBezTo>
                  <a:cubicBezTo>
                    <a:pt x="37" y="18"/>
                    <a:pt x="37" y="18"/>
                    <a:pt x="38" y="18"/>
                  </a:cubicBezTo>
                  <a:cubicBezTo>
                    <a:pt x="59" y="38"/>
                    <a:pt x="142" y="109"/>
                    <a:pt x="149" y="112"/>
                  </a:cubicBezTo>
                  <a:cubicBezTo>
                    <a:pt x="175" y="108"/>
                    <a:pt x="292" y="76"/>
                    <a:pt x="303" y="71"/>
                  </a:cubicBezTo>
                  <a:cubicBezTo>
                    <a:pt x="303" y="70"/>
                    <a:pt x="303" y="67"/>
                    <a:pt x="303" y="62"/>
                  </a:cubicBezTo>
                  <a:cubicBezTo>
                    <a:pt x="303" y="56"/>
                    <a:pt x="302" y="48"/>
                    <a:pt x="302" y="42"/>
                  </a:cubicBezTo>
                  <a:lnTo>
                    <a:pt x="302" y="39"/>
                  </a:lnTo>
                  <a:lnTo>
                    <a:pt x="305" y="40"/>
                  </a:lnTo>
                  <a:cubicBezTo>
                    <a:pt x="310" y="43"/>
                    <a:pt x="352" y="65"/>
                    <a:pt x="354" y="78"/>
                  </a:cubicBezTo>
                  <a:cubicBezTo>
                    <a:pt x="355" y="79"/>
                    <a:pt x="355" y="80"/>
                    <a:pt x="354" y="80"/>
                  </a:cubicBezTo>
                  <a:lnTo>
                    <a:pt x="355" y="81"/>
                  </a:lnTo>
                  <a:lnTo>
                    <a:pt x="353" y="83"/>
                  </a:lnTo>
                  <a:cubicBezTo>
                    <a:pt x="302" y="111"/>
                    <a:pt x="189" y="146"/>
                    <a:pt x="147" y="1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95" name="Freeform 61">
              <a:extLst>
                <a:ext uri="{FF2B5EF4-FFF2-40B4-BE49-F238E27FC236}">
                  <a16:creationId xmlns:a16="http://schemas.microsoft.com/office/drawing/2014/main" id="{0A073D07-EE60-EB47-8C55-6385731C5988}"/>
                </a:ext>
              </a:extLst>
            </p:cNvPr>
            <p:cNvSpPr>
              <a:spLocks noEditPoints="1"/>
            </p:cNvSpPr>
            <p:nvPr/>
          </p:nvSpPr>
          <p:spPr bwMode="auto">
            <a:xfrm>
              <a:off x="2620" y="1991"/>
              <a:ext cx="50" cy="50"/>
            </a:xfrm>
            <a:custGeom>
              <a:avLst/>
              <a:gdLst>
                <a:gd name="T0" fmla="*/ 5 w 80"/>
                <a:gd name="T1" fmla="*/ 31 h 78"/>
                <a:gd name="T2" fmla="*/ 5 w 80"/>
                <a:gd name="T3" fmla="*/ 31 h 78"/>
                <a:gd name="T4" fmla="*/ 60 w 80"/>
                <a:gd name="T5" fmla="*/ 72 h 78"/>
                <a:gd name="T6" fmla="*/ 73 w 80"/>
                <a:gd name="T7" fmla="*/ 61 h 78"/>
                <a:gd name="T8" fmla="*/ 76 w 80"/>
                <a:gd name="T9" fmla="*/ 54 h 78"/>
                <a:gd name="T10" fmla="*/ 62 w 80"/>
                <a:gd name="T11" fmla="*/ 40 h 78"/>
                <a:gd name="T12" fmla="*/ 57 w 80"/>
                <a:gd name="T13" fmla="*/ 36 h 78"/>
                <a:gd name="T14" fmla="*/ 4 w 80"/>
                <a:gd name="T15" fmla="*/ 5 h 78"/>
                <a:gd name="T16" fmla="*/ 5 w 80"/>
                <a:gd name="T17" fmla="*/ 23 h 78"/>
                <a:gd name="T18" fmla="*/ 5 w 80"/>
                <a:gd name="T19" fmla="*/ 31 h 78"/>
                <a:gd name="T20" fmla="*/ 58 w 80"/>
                <a:gd name="T21" fmla="*/ 78 h 78"/>
                <a:gd name="T22" fmla="*/ 58 w 80"/>
                <a:gd name="T23" fmla="*/ 78 h 78"/>
                <a:gd name="T24" fmla="*/ 57 w 80"/>
                <a:gd name="T25" fmla="*/ 75 h 78"/>
                <a:gd name="T26" fmla="*/ 3 w 80"/>
                <a:gd name="T27" fmla="*/ 34 h 78"/>
                <a:gd name="T28" fmla="*/ 2 w 80"/>
                <a:gd name="T29" fmla="*/ 33 h 78"/>
                <a:gd name="T30" fmla="*/ 1 w 80"/>
                <a:gd name="T31" fmla="*/ 23 h 78"/>
                <a:gd name="T32" fmla="*/ 0 w 80"/>
                <a:gd name="T33" fmla="*/ 2 h 78"/>
                <a:gd name="T34" fmla="*/ 2 w 80"/>
                <a:gd name="T35" fmla="*/ 2 h 78"/>
                <a:gd name="T36" fmla="*/ 2 w 80"/>
                <a:gd name="T37" fmla="*/ 0 h 78"/>
                <a:gd name="T38" fmla="*/ 59 w 80"/>
                <a:gd name="T39" fmla="*/ 33 h 78"/>
                <a:gd name="T40" fmla="*/ 64 w 80"/>
                <a:gd name="T41" fmla="*/ 37 h 78"/>
                <a:gd name="T42" fmla="*/ 80 w 80"/>
                <a:gd name="T43" fmla="*/ 52 h 78"/>
                <a:gd name="T44" fmla="*/ 80 w 80"/>
                <a:gd name="T45" fmla="*/ 53 h 78"/>
                <a:gd name="T46" fmla="*/ 80 w 80"/>
                <a:gd name="T47" fmla="*/ 54 h 78"/>
                <a:gd name="T48" fmla="*/ 76 w 80"/>
                <a:gd name="T49" fmla="*/ 63 h 78"/>
                <a:gd name="T50" fmla="*/ 60 w 80"/>
                <a:gd name="T51" fmla="*/ 76 h 78"/>
                <a:gd name="T52" fmla="*/ 58 w 80"/>
                <a:gd name="T5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0" h="78">
                  <a:moveTo>
                    <a:pt x="5" y="31"/>
                  </a:moveTo>
                  <a:lnTo>
                    <a:pt x="5" y="31"/>
                  </a:lnTo>
                  <a:cubicBezTo>
                    <a:pt x="18" y="37"/>
                    <a:pt x="53" y="57"/>
                    <a:pt x="60" y="72"/>
                  </a:cubicBezTo>
                  <a:cubicBezTo>
                    <a:pt x="67" y="68"/>
                    <a:pt x="71" y="64"/>
                    <a:pt x="73" y="61"/>
                  </a:cubicBezTo>
                  <a:cubicBezTo>
                    <a:pt x="74" y="59"/>
                    <a:pt x="76" y="56"/>
                    <a:pt x="76" y="54"/>
                  </a:cubicBezTo>
                  <a:cubicBezTo>
                    <a:pt x="73" y="48"/>
                    <a:pt x="68" y="43"/>
                    <a:pt x="62" y="40"/>
                  </a:cubicBezTo>
                  <a:cubicBezTo>
                    <a:pt x="60" y="38"/>
                    <a:pt x="59" y="37"/>
                    <a:pt x="57" y="36"/>
                  </a:cubicBezTo>
                  <a:cubicBezTo>
                    <a:pt x="49" y="31"/>
                    <a:pt x="15" y="11"/>
                    <a:pt x="4" y="5"/>
                  </a:cubicBezTo>
                  <a:cubicBezTo>
                    <a:pt x="4" y="8"/>
                    <a:pt x="4" y="14"/>
                    <a:pt x="5" y="23"/>
                  </a:cubicBezTo>
                  <a:lnTo>
                    <a:pt x="5" y="31"/>
                  </a:lnTo>
                  <a:close/>
                  <a:moveTo>
                    <a:pt x="58" y="78"/>
                  </a:moveTo>
                  <a:lnTo>
                    <a:pt x="58" y="78"/>
                  </a:lnTo>
                  <a:lnTo>
                    <a:pt x="57" y="75"/>
                  </a:lnTo>
                  <a:cubicBezTo>
                    <a:pt x="55" y="64"/>
                    <a:pt x="26" y="46"/>
                    <a:pt x="3" y="34"/>
                  </a:cubicBezTo>
                  <a:lnTo>
                    <a:pt x="2" y="33"/>
                  </a:lnTo>
                  <a:lnTo>
                    <a:pt x="1" y="23"/>
                  </a:lnTo>
                  <a:cubicBezTo>
                    <a:pt x="1" y="15"/>
                    <a:pt x="0" y="3"/>
                    <a:pt x="0" y="2"/>
                  </a:cubicBezTo>
                  <a:lnTo>
                    <a:pt x="2" y="2"/>
                  </a:lnTo>
                  <a:lnTo>
                    <a:pt x="2" y="0"/>
                  </a:lnTo>
                  <a:cubicBezTo>
                    <a:pt x="8" y="3"/>
                    <a:pt x="51" y="28"/>
                    <a:pt x="59" y="33"/>
                  </a:cubicBezTo>
                  <a:cubicBezTo>
                    <a:pt x="61" y="34"/>
                    <a:pt x="63" y="35"/>
                    <a:pt x="64" y="37"/>
                  </a:cubicBezTo>
                  <a:cubicBezTo>
                    <a:pt x="71" y="41"/>
                    <a:pt x="76" y="46"/>
                    <a:pt x="80" y="52"/>
                  </a:cubicBezTo>
                  <a:lnTo>
                    <a:pt x="80" y="53"/>
                  </a:lnTo>
                  <a:lnTo>
                    <a:pt x="80" y="54"/>
                  </a:lnTo>
                  <a:cubicBezTo>
                    <a:pt x="80" y="56"/>
                    <a:pt x="78" y="61"/>
                    <a:pt x="76" y="63"/>
                  </a:cubicBezTo>
                  <a:cubicBezTo>
                    <a:pt x="74" y="67"/>
                    <a:pt x="68" y="71"/>
                    <a:pt x="60" y="76"/>
                  </a:cubicBezTo>
                  <a:lnTo>
                    <a:pt x="58" y="7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96" name="Freeform 62">
              <a:extLst>
                <a:ext uri="{FF2B5EF4-FFF2-40B4-BE49-F238E27FC236}">
                  <a16:creationId xmlns:a16="http://schemas.microsoft.com/office/drawing/2014/main" id="{C5C09406-78B2-A240-B3DE-1AFDE5572FCC}"/>
                </a:ext>
              </a:extLst>
            </p:cNvPr>
            <p:cNvSpPr>
              <a:spLocks noEditPoints="1"/>
            </p:cNvSpPr>
            <p:nvPr/>
          </p:nvSpPr>
          <p:spPr bwMode="auto">
            <a:xfrm>
              <a:off x="2418" y="2004"/>
              <a:ext cx="256" cy="105"/>
            </a:xfrm>
            <a:custGeom>
              <a:avLst/>
              <a:gdLst>
                <a:gd name="T0" fmla="*/ 4 w 415"/>
                <a:gd name="T1" fmla="*/ 7 h 163"/>
                <a:gd name="T2" fmla="*/ 4 w 415"/>
                <a:gd name="T3" fmla="*/ 7 h 163"/>
                <a:gd name="T4" fmla="*/ 26 w 415"/>
                <a:gd name="T5" fmla="*/ 46 h 163"/>
                <a:gd name="T6" fmla="*/ 75 w 415"/>
                <a:gd name="T7" fmla="*/ 95 h 163"/>
                <a:gd name="T8" fmla="*/ 84 w 415"/>
                <a:gd name="T9" fmla="*/ 103 h 163"/>
                <a:gd name="T10" fmla="*/ 157 w 415"/>
                <a:gd name="T11" fmla="*/ 151 h 163"/>
                <a:gd name="T12" fmla="*/ 371 w 415"/>
                <a:gd name="T13" fmla="*/ 94 h 163"/>
                <a:gd name="T14" fmla="*/ 374 w 415"/>
                <a:gd name="T15" fmla="*/ 92 h 163"/>
                <a:gd name="T16" fmla="*/ 406 w 415"/>
                <a:gd name="T17" fmla="*/ 69 h 163"/>
                <a:gd name="T18" fmla="*/ 409 w 415"/>
                <a:gd name="T19" fmla="*/ 47 h 163"/>
                <a:gd name="T20" fmla="*/ 167 w 415"/>
                <a:gd name="T21" fmla="*/ 133 h 163"/>
                <a:gd name="T22" fmla="*/ 156 w 415"/>
                <a:gd name="T23" fmla="*/ 131 h 163"/>
                <a:gd name="T24" fmla="*/ 25 w 415"/>
                <a:gd name="T25" fmla="*/ 27 h 163"/>
                <a:gd name="T26" fmla="*/ 4 w 415"/>
                <a:gd name="T27" fmla="*/ 7 h 163"/>
                <a:gd name="T28" fmla="*/ 4 w 415"/>
                <a:gd name="T29" fmla="*/ 7 h 163"/>
                <a:gd name="T30" fmla="*/ 173 w 415"/>
                <a:gd name="T31" fmla="*/ 156 h 163"/>
                <a:gd name="T32" fmla="*/ 173 w 415"/>
                <a:gd name="T33" fmla="*/ 156 h 163"/>
                <a:gd name="T34" fmla="*/ 156 w 415"/>
                <a:gd name="T35" fmla="*/ 155 h 163"/>
                <a:gd name="T36" fmla="*/ 81 w 415"/>
                <a:gd name="T37" fmla="*/ 106 h 163"/>
                <a:gd name="T38" fmla="*/ 72 w 415"/>
                <a:gd name="T39" fmla="*/ 97 h 163"/>
                <a:gd name="T40" fmla="*/ 23 w 415"/>
                <a:gd name="T41" fmla="*/ 48 h 163"/>
                <a:gd name="T42" fmla="*/ 1 w 415"/>
                <a:gd name="T43" fmla="*/ 8 h 163"/>
                <a:gd name="T44" fmla="*/ 0 w 415"/>
                <a:gd name="T45" fmla="*/ 8 h 163"/>
                <a:gd name="T46" fmla="*/ 1 w 415"/>
                <a:gd name="T47" fmla="*/ 6 h 163"/>
                <a:gd name="T48" fmla="*/ 0 w 415"/>
                <a:gd name="T49" fmla="*/ 3 h 163"/>
                <a:gd name="T50" fmla="*/ 0 w 415"/>
                <a:gd name="T51" fmla="*/ 3 h 163"/>
                <a:gd name="T52" fmla="*/ 3 w 415"/>
                <a:gd name="T53" fmla="*/ 0 h 163"/>
                <a:gd name="T54" fmla="*/ 3 w 415"/>
                <a:gd name="T55" fmla="*/ 0 h 163"/>
                <a:gd name="T56" fmla="*/ 28 w 415"/>
                <a:gd name="T57" fmla="*/ 24 h 163"/>
                <a:gd name="T58" fmla="*/ 157 w 415"/>
                <a:gd name="T59" fmla="*/ 127 h 163"/>
                <a:gd name="T60" fmla="*/ 167 w 415"/>
                <a:gd name="T61" fmla="*/ 129 h 163"/>
                <a:gd name="T62" fmla="*/ 407 w 415"/>
                <a:gd name="T63" fmla="*/ 44 h 163"/>
                <a:gd name="T64" fmla="*/ 409 w 415"/>
                <a:gd name="T65" fmla="*/ 41 h 163"/>
                <a:gd name="T66" fmla="*/ 412 w 415"/>
                <a:gd name="T67" fmla="*/ 33 h 163"/>
                <a:gd name="T68" fmla="*/ 412 w 415"/>
                <a:gd name="T69" fmla="*/ 42 h 163"/>
                <a:gd name="T70" fmla="*/ 410 w 415"/>
                <a:gd name="T71" fmla="*/ 71 h 163"/>
                <a:gd name="T72" fmla="*/ 376 w 415"/>
                <a:gd name="T73" fmla="*/ 96 h 163"/>
                <a:gd name="T74" fmla="*/ 373 w 415"/>
                <a:gd name="T75" fmla="*/ 97 h 163"/>
                <a:gd name="T76" fmla="*/ 173 w 415"/>
                <a:gd name="T77" fmla="*/ 15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5" h="163">
                  <a:moveTo>
                    <a:pt x="4" y="7"/>
                  </a:moveTo>
                  <a:lnTo>
                    <a:pt x="4" y="7"/>
                  </a:lnTo>
                  <a:cubicBezTo>
                    <a:pt x="6" y="19"/>
                    <a:pt x="13" y="32"/>
                    <a:pt x="26" y="46"/>
                  </a:cubicBezTo>
                  <a:cubicBezTo>
                    <a:pt x="41" y="61"/>
                    <a:pt x="57" y="77"/>
                    <a:pt x="75" y="95"/>
                  </a:cubicBezTo>
                  <a:cubicBezTo>
                    <a:pt x="78" y="98"/>
                    <a:pt x="81" y="100"/>
                    <a:pt x="84" y="103"/>
                  </a:cubicBezTo>
                  <a:cubicBezTo>
                    <a:pt x="105" y="125"/>
                    <a:pt x="126" y="145"/>
                    <a:pt x="157" y="151"/>
                  </a:cubicBezTo>
                  <a:cubicBezTo>
                    <a:pt x="216" y="163"/>
                    <a:pt x="369" y="94"/>
                    <a:pt x="371" y="94"/>
                  </a:cubicBezTo>
                  <a:lnTo>
                    <a:pt x="374" y="92"/>
                  </a:lnTo>
                  <a:cubicBezTo>
                    <a:pt x="387" y="86"/>
                    <a:pt x="400" y="81"/>
                    <a:pt x="406" y="69"/>
                  </a:cubicBezTo>
                  <a:cubicBezTo>
                    <a:pt x="409" y="64"/>
                    <a:pt x="410" y="56"/>
                    <a:pt x="409" y="47"/>
                  </a:cubicBezTo>
                  <a:cubicBezTo>
                    <a:pt x="384" y="80"/>
                    <a:pt x="218" y="133"/>
                    <a:pt x="167" y="133"/>
                  </a:cubicBezTo>
                  <a:cubicBezTo>
                    <a:pt x="162" y="133"/>
                    <a:pt x="158" y="132"/>
                    <a:pt x="156" y="131"/>
                  </a:cubicBezTo>
                  <a:cubicBezTo>
                    <a:pt x="126" y="125"/>
                    <a:pt x="63" y="64"/>
                    <a:pt x="25" y="27"/>
                  </a:cubicBezTo>
                  <a:cubicBezTo>
                    <a:pt x="17" y="19"/>
                    <a:pt x="10" y="12"/>
                    <a:pt x="4" y="7"/>
                  </a:cubicBezTo>
                  <a:cubicBezTo>
                    <a:pt x="4" y="7"/>
                    <a:pt x="4" y="7"/>
                    <a:pt x="4" y="7"/>
                  </a:cubicBezTo>
                  <a:close/>
                  <a:moveTo>
                    <a:pt x="173" y="156"/>
                  </a:moveTo>
                  <a:lnTo>
                    <a:pt x="173" y="156"/>
                  </a:lnTo>
                  <a:cubicBezTo>
                    <a:pt x="167" y="156"/>
                    <a:pt x="161" y="156"/>
                    <a:pt x="156" y="155"/>
                  </a:cubicBezTo>
                  <a:cubicBezTo>
                    <a:pt x="124" y="148"/>
                    <a:pt x="103" y="128"/>
                    <a:pt x="81" y="106"/>
                  </a:cubicBezTo>
                  <a:cubicBezTo>
                    <a:pt x="78" y="103"/>
                    <a:pt x="75" y="100"/>
                    <a:pt x="72" y="97"/>
                  </a:cubicBezTo>
                  <a:cubicBezTo>
                    <a:pt x="54" y="80"/>
                    <a:pt x="38" y="64"/>
                    <a:pt x="23" y="48"/>
                  </a:cubicBezTo>
                  <a:cubicBezTo>
                    <a:pt x="10" y="34"/>
                    <a:pt x="3" y="21"/>
                    <a:pt x="1" y="8"/>
                  </a:cubicBezTo>
                  <a:lnTo>
                    <a:pt x="0" y="8"/>
                  </a:lnTo>
                  <a:lnTo>
                    <a:pt x="1" y="6"/>
                  </a:lnTo>
                  <a:cubicBezTo>
                    <a:pt x="1" y="5"/>
                    <a:pt x="1" y="4"/>
                    <a:pt x="0" y="3"/>
                  </a:cubicBezTo>
                  <a:lnTo>
                    <a:pt x="0" y="3"/>
                  </a:lnTo>
                  <a:lnTo>
                    <a:pt x="3" y="0"/>
                  </a:lnTo>
                  <a:cubicBezTo>
                    <a:pt x="3" y="0"/>
                    <a:pt x="3" y="0"/>
                    <a:pt x="3" y="0"/>
                  </a:cubicBezTo>
                  <a:cubicBezTo>
                    <a:pt x="8" y="5"/>
                    <a:pt x="17" y="14"/>
                    <a:pt x="28" y="24"/>
                  </a:cubicBezTo>
                  <a:cubicBezTo>
                    <a:pt x="65" y="61"/>
                    <a:pt x="128" y="121"/>
                    <a:pt x="157" y="127"/>
                  </a:cubicBezTo>
                  <a:cubicBezTo>
                    <a:pt x="159" y="128"/>
                    <a:pt x="163" y="129"/>
                    <a:pt x="167" y="129"/>
                  </a:cubicBezTo>
                  <a:cubicBezTo>
                    <a:pt x="216" y="129"/>
                    <a:pt x="384" y="76"/>
                    <a:pt x="407" y="44"/>
                  </a:cubicBezTo>
                  <a:cubicBezTo>
                    <a:pt x="407" y="44"/>
                    <a:pt x="408" y="42"/>
                    <a:pt x="409" y="41"/>
                  </a:cubicBezTo>
                  <a:lnTo>
                    <a:pt x="412" y="33"/>
                  </a:lnTo>
                  <a:lnTo>
                    <a:pt x="412" y="42"/>
                  </a:lnTo>
                  <a:cubicBezTo>
                    <a:pt x="415" y="54"/>
                    <a:pt x="414" y="64"/>
                    <a:pt x="410" y="71"/>
                  </a:cubicBezTo>
                  <a:cubicBezTo>
                    <a:pt x="402" y="84"/>
                    <a:pt x="389" y="90"/>
                    <a:pt x="376" y="96"/>
                  </a:cubicBezTo>
                  <a:lnTo>
                    <a:pt x="373" y="97"/>
                  </a:lnTo>
                  <a:cubicBezTo>
                    <a:pt x="371" y="98"/>
                    <a:pt x="240" y="156"/>
                    <a:pt x="173" y="1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97" name="Group 65">
            <a:extLst>
              <a:ext uri="{FF2B5EF4-FFF2-40B4-BE49-F238E27FC236}">
                <a16:creationId xmlns:a16="http://schemas.microsoft.com/office/drawing/2014/main" id="{C1E4CEB1-3851-4744-B7A5-580B7366D201}"/>
              </a:ext>
            </a:extLst>
          </p:cNvPr>
          <p:cNvGrpSpPr>
            <a:grpSpLocks noChangeAspect="1"/>
          </p:cNvGrpSpPr>
          <p:nvPr userDrawn="1"/>
        </p:nvGrpSpPr>
        <p:grpSpPr bwMode="auto">
          <a:xfrm>
            <a:off x="4425951" y="3071818"/>
            <a:ext cx="336550" cy="268288"/>
            <a:chOff x="2788" y="1935"/>
            <a:chExt cx="212" cy="169"/>
          </a:xfrm>
          <a:solidFill>
            <a:schemeClr val="accent6"/>
          </a:solidFill>
        </p:grpSpPr>
        <p:sp>
          <p:nvSpPr>
            <p:cNvPr id="98" name="Freeform 66">
              <a:extLst>
                <a:ext uri="{FF2B5EF4-FFF2-40B4-BE49-F238E27FC236}">
                  <a16:creationId xmlns:a16="http://schemas.microsoft.com/office/drawing/2014/main" id="{FA14C377-4D8D-BF48-84BD-28A1FC7F5429}"/>
                </a:ext>
              </a:extLst>
            </p:cNvPr>
            <p:cNvSpPr>
              <a:spLocks noEditPoints="1"/>
            </p:cNvSpPr>
            <p:nvPr/>
          </p:nvSpPr>
          <p:spPr bwMode="auto">
            <a:xfrm>
              <a:off x="2788" y="1935"/>
              <a:ext cx="212" cy="169"/>
            </a:xfrm>
            <a:custGeom>
              <a:avLst/>
              <a:gdLst>
                <a:gd name="T0" fmla="*/ 78 w 335"/>
                <a:gd name="T1" fmla="*/ 121 h 264"/>
                <a:gd name="T2" fmla="*/ 78 w 335"/>
                <a:gd name="T3" fmla="*/ 121 h 264"/>
                <a:gd name="T4" fmla="*/ 88 w 335"/>
                <a:gd name="T5" fmla="*/ 124 h 264"/>
                <a:gd name="T6" fmla="*/ 95 w 335"/>
                <a:gd name="T7" fmla="*/ 141 h 264"/>
                <a:gd name="T8" fmla="*/ 101 w 335"/>
                <a:gd name="T9" fmla="*/ 186 h 264"/>
                <a:gd name="T10" fmla="*/ 106 w 335"/>
                <a:gd name="T11" fmla="*/ 232 h 264"/>
                <a:gd name="T12" fmla="*/ 132 w 335"/>
                <a:gd name="T13" fmla="*/ 256 h 264"/>
                <a:gd name="T14" fmla="*/ 132 w 335"/>
                <a:gd name="T15" fmla="*/ 256 h 264"/>
                <a:gd name="T16" fmla="*/ 167 w 335"/>
                <a:gd name="T17" fmla="*/ 256 h 264"/>
                <a:gd name="T18" fmla="*/ 202 w 335"/>
                <a:gd name="T19" fmla="*/ 256 h 264"/>
                <a:gd name="T20" fmla="*/ 202 w 335"/>
                <a:gd name="T21" fmla="*/ 256 h 264"/>
                <a:gd name="T22" fmla="*/ 228 w 335"/>
                <a:gd name="T23" fmla="*/ 232 h 264"/>
                <a:gd name="T24" fmla="*/ 233 w 335"/>
                <a:gd name="T25" fmla="*/ 186 h 264"/>
                <a:gd name="T26" fmla="*/ 239 w 335"/>
                <a:gd name="T27" fmla="*/ 141 h 264"/>
                <a:gd name="T28" fmla="*/ 246 w 335"/>
                <a:gd name="T29" fmla="*/ 124 h 264"/>
                <a:gd name="T30" fmla="*/ 260 w 335"/>
                <a:gd name="T31" fmla="*/ 121 h 264"/>
                <a:gd name="T32" fmla="*/ 321 w 335"/>
                <a:gd name="T33" fmla="*/ 81 h 264"/>
                <a:gd name="T34" fmla="*/ 325 w 335"/>
                <a:gd name="T35" fmla="*/ 64 h 264"/>
                <a:gd name="T36" fmla="*/ 311 w 335"/>
                <a:gd name="T37" fmla="*/ 56 h 264"/>
                <a:gd name="T38" fmla="*/ 264 w 335"/>
                <a:gd name="T39" fmla="*/ 50 h 264"/>
                <a:gd name="T40" fmla="*/ 241 w 335"/>
                <a:gd name="T41" fmla="*/ 49 h 264"/>
                <a:gd name="T42" fmla="*/ 239 w 335"/>
                <a:gd name="T43" fmla="*/ 48 h 264"/>
                <a:gd name="T44" fmla="*/ 238 w 335"/>
                <a:gd name="T45" fmla="*/ 47 h 264"/>
                <a:gd name="T46" fmla="*/ 167 w 335"/>
                <a:gd name="T47" fmla="*/ 7 h 264"/>
                <a:gd name="T48" fmla="*/ 95 w 335"/>
                <a:gd name="T49" fmla="*/ 47 h 264"/>
                <a:gd name="T50" fmla="*/ 94 w 335"/>
                <a:gd name="T51" fmla="*/ 48 h 264"/>
                <a:gd name="T52" fmla="*/ 93 w 335"/>
                <a:gd name="T53" fmla="*/ 49 h 264"/>
                <a:gd name="T54" fmla="*/ 69 w 335"/>
                <a:gd name="T55" fmla="*/ 50 h 264"/>
                <a:gd name="T56" fmla="*/ 22 w 335"/>
                <a:gd name="T57" fmla="*/ 56 h 264"/>
                <a:gd name="T58" fmla="*/ 9 w 335"/>
                <a:gd name="T59" fmla="*/ 64 h 264"/>
                <a:gd name="T60" fmla="*/ 13 w 335"/>
                <a:gd name="T61" fmla="*/ 81 h 264"/>
                <a:gd name="T62" fmla="*/ 74 w 335"/>
                <a:gd name="T63" fmla="*/ 121 h 264"/>
                <a:gd name="T64" fmla="*/ 78 w 335"/>
                <a:gd name="T65" fmla="*/ 121 h 264"/>
                <a:gd name="T66" fmla="*/ 132 w 335"/>
                <a:gd name="T67" fmla="*/ 264 h 264"/>
                <a:gd name="T68" fmla="*/ 132 w 335"/>
                <a:gd name="T69" fmla="*/ 264 h 264"/>
                <a:gd name="T70" fmla="*/ 99 w 335"/>
                <a:gd name="T71" fmla="*/ 232 h 264"/>
                <a:gd name="T72" fmla="*/ 93 w 335"/>
                <a:gd name="T73" fmla="*/ 187 h 264"/>
                <a:gd name="T74" fmla="*/ 87 w 335"/>
                <a:gd name="T75" fmla="*/ 142 h 264"/>
                <a:gd name="T76" fmla="*/ 83 w 335"/>
                <a:gd name="T77" fmla="*/ 130 h 264"/>
                <a:gd name="T78" fmla="*/ 75 w 335"/>
                <a:gd name="T79" fmla="*/ 128 h 264"/>
                <a:gd name="T80" fmla="*/ 7 w 335"/>
                <a:gd name="T81" fmla="*/ 85 h 264"/>
                <a:gd name="T82" fmla="*/ 2 w 335"/>
                <a:gd name="T83" fmla="*/ 60 h 264"/>
                <a:gd name="T84" fmla="*/ 21 w 335"/>
                <a:gd name="T85" fmla="*/ 49 h 264"/>
                <a:gd name="T86" fmla="*/ 69 w 335"/>
                <a:gd name="T87" fmla="*/ 43 h 264"/>
                <a:gd name="T88" fmla="*/ 90 w 335"/>
                <a:gd name="T89" fmla="*/ 41 h 264"/>
                <a:gd name="T90" fmla="*/ 167 w 335"/>
                <a:gd name="T91" fmla="*/ 0 h 264"/>
                <a:gd name="T92" fmla="*/ 244 w 335"/>
                <a:gd name="T93" fmla="*/ 41 h 264"/>
                <a:gd name="T94" fmla="*/ 265 w 335"/>
                <a:gd name="T95" fmla="*/ 43 h 264"/>
                <a:gd name="T96" fmla="*/ 313 w 335"/>
                <a:gd name="T97" fmla="*/ 49 h 264"/>
                <a:gd name="T98" fmla="*/ 332 w 335"/>
                <a:gd name="T99" fmla="*/ 60 h 264"/>
                <a:gd name="T100" fmla="*/ 327 w 335"/>
                <a:gd name="T101" fmla="*/ 85 h 264"/>
                <a:gd name="T102" fmla="*/ 259 w 335"/>
                <a:gd name="T103" fmla="*/ 128 h 264"/>
                <a:gd name="T104" fmla="*/ 251 w 335"/>
                <a:gd name="T105" fmla="*/ 130 h 264"/>
                <a:gd name="T106" fmla="*/ 246 w 335"/>
                <a:gd name="T107" fmla="*/ 142 h 264"/>
                <a:gd name="T108" fmla="*/ 241 w 335"/>
                <a:gd name="T109" fmla="*/ 187 h 264"/>
                <a:gd name="T110" fmla="*/ 235 w 335"/>
                <a:gd name="T111" fmla="*/ 232 h 264"/>
                <a:gd name="T112" fmla="*/ 202 w 335"/>
                <a:gd name="T113" fmla="*/ 264 h 264"/>
                <a:gd name="T114" fmla="*/ 202 w 335"/>
                <a:gd name="T115" fmla="*/ 264 h 264"/>
                <a:gd name="T116" fmla="*/ 167 w 335"/>
                <a:gd name="T117" fmla="*/ 263 h 264"/>
                <a:gd name="T118" fmla="*/ 167 w 335"/>
                <a:gd name="T119" fmla="*/ 260 h 264"/>
                <a:gd name="T120" fmla="*/ 167 w 335"/>
                <a:gd name="T121" fmla="*/ 263 h 264"/>
                <a:gd name="T122" fmla="*/ 132 w 335"/>
                <a:gd name="T123" fmla="*/ 264 h 264"/>
                <a:gd name="T124" fmla="*/ 132 w 335"/>
                <a:gd name="T125" fmla="*/ 26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5" h="264">
                  <a:moveTo>
                    <a:pt x="78" y="121"/>
                  </a:moveTo>
                  <a:lnTo>
                    <a:pt x="78" y="121"/>
                  </a:lnTo>
                  <a:cubicBezTo>
                    <a:pt x="82" y="121"/>
                    <a:pt x="85" y="122"/>
                    <a:pt x="88" y="124"/>
                  </a:cubicBezTo>
                  <a:cubicBezTo>
                    <a:pt x="93" y="128"/>
                    <a:pt x="94" y="135"/>
                    <a:pt x="95" y="141"/>
                  </a:cubicBezTo>
                  <a:cubicBezTo>
                    <a:pt x="97" y="156"/>
                    <a:pt x="99" y="171"/>
                    <a:pt x="101" y="186"/>
                  </a:cubicBezTo>
                  <a:cubicBezTo>
                    <a:pt x="103" y="201"/>
                    <a:pt x="105" y="216"/>
                    <a:pt x="106" y="232"/>
                  </a:cubicBezTo>
                  <a:cubicBezTo>
                    <a:pt x="108" y="249"/>
                    <a:pt x="116" y="256"/>
                    <a:pt x="132" y="256"/>
                  </a:cubicBezTo>
                  <a:lnTo>
                    <a:pt x="132" y="256"/>
                  </a:lnTo>
                  <a:lnTo>
                    <a:pt x="167" y="256"/>
                  </a:lnTo>
                  <a:lnTo>
                    <a:pt x="202" y="256"/>
                  </a:lnTo>
                  <a:lnTo>
                    <a:pt x="202" y="256"/>
                  </a:lnTo>
                  <a:cubicBezTo>
                    <a:pt x="218" y="256"/>
                    <a:pt x="226" y="248"/>
                    <a:pt x="228" y="232"/>
                  </a:cubicBezTo>
                  <a:cubicBezTo>
                    <a:pt x="229" y="216"/>
                    <a:pt x="231" y="201"/>
                    <a:pt x="233" y="186"/>
                  </a:cubicBezTo>
                  <a:cubicBezTo>
                    <a:pt x="235" y="171"/>
                    <a:pt x="237" y="156"/>
                    <a:pt x="239" y="141"/>
                  </a:cubicBezTo>
                  <a:cubicBezTo>
                    <a:pt x="239" y="135"/>
                    <a:pt x="241" y="128"/>
                    <a:pt x="246" y="124"/>
                  </a:cubicBezTo>
                  <a:cubicBezTo>
                    <a:pt x="249" y="121"/>
                    <a:pt x="254" y="120"/>
                    <a:pt x="260" y="121"/>
                  </a:cubicBezTo>
                  <a:cubicBezTo>
                    <a:pt x="289" y="124"/>
                    <a:pt x="305" y="108"/>
                    <a:pt x="321" y="81"/>
                  </a:cubicBezTo>
                  <a:cubicBezTo>
                    <a:pt x="325" y="73"/>
                    <a:pt x="327" y="67"/>
                    <a:pt x="325" y="64"/>
                  </a:cubicBezTo>
                  <a:cubicBezTo>
                    <a:pt x="324" y="60"/>
                    <a:pt x="319" y="58"/>
                    <a:pt x="311" y="56"/>
                  </a:cubicBezTo>
                  <a:cubicBezTo>
                    <a:pt x="296" y="53"/>
                    <a:pt x="281" y="52"/>
                    <a:pt x="264" y="50"/>
                  </a:cubicBezTo>
                  <a:cubicBezTo>
                    <a:pt x="257" y="50"/>
                    <a:pt x="249" y="49"/>
                    <a:pt x="241" y="49"/>
                  </a:cubicBezTo>
                  <a:lnTo>
                    <a:pt x="239" y="48"/>
                  </a:lnTo>
                  <a:lnTo>
                    <a:pt x="238" y="47"/>
                  </a:lnTo>
                  <a:cubicBezTo>
                    <a:pt x="219" y="21"/>
                    <a:pt x="194" y="7"/>
                    <a:pt x="167" y="7"/>
                  </a:cubicBezTo>
                  <a:cubicBezTo>
                    <a:pt x="140" y="7"/>
                    <a:pt x="114" y="21"/>
                    <a:pt x="95" y="47"/>
                  </a:cubicBezTo>
                  <a:lnTo>
                    <a:pt x="94" y="48"/>
                  </a:lnTo>
                  <a:lnTo>
                    <a:pt x="93" y="49"/>
                  </a:lnTo>
                  <a:cubicBezTo>
                    <a:pt x="85" y="49"/>
                    <a:pt x="77" y="50"/>
                    <a:pt x="69" y="50"/>
                  </a:cubicBezTo>
                  <a:cubicBezTo>
                    <a:pt x="53" y="52"/>
                    <a:pt x="37" y="53"/>
                    <a:pt x="22" y="56"/>
                  </a:cubicBezTo>
                  <a:cubicBezTo>
                    <a:pt x="15" y="58"/>
                    <a:pt x="10" y="60"/>
                    <a:pt x="9" y="64"/>
                  </a:cubicBezTo>
                  <a:cubicBezTo>
                    <a:pt x="7" y="67"/>
                    <a:pt x="9" y="73"/>
                    <a:pt x="13" y="81"/>
                  </a:cubicBezTo>
                  <a:cubicBezTo>
                    <a:pt x="29" y="108"/>
                    <a:pt x="45" y="124"/>
                    <a:pt x="74" y="121"/>
                  </a:cubicBezTo>
                  <a:cubicBezTo>
                    <a:pt x="75" y="121"/>
                    <a:pt x="76" y="121"/>
                    <a:pt x="78" y="121"/>
                  </a:cubicBezTo>
                  <a:close/>
                  <a:moveTo>
                    <a:pt x="132" y="264"/>
                  </a:moveTo>
                  <a:lnTo>
                    <a:pt x="132" y="264"/>
                  </a:lnTo>
                  <a:cubicBezTo>
                    <a:pt x="112" y="264"/>
                    <a:pt x="101" y="253"/>
                    <a:pt x="99" y="232"/>
                  </a:cubicBezTo>
                  <a:cubicBezTo>
                    <a:pt x="97" y="217"/>
                    <a:pt x="95" y="202"/>
                    <a:pt x="93" y="187"/>
                  </a:cubicBezTo>
                  <a:cubicBezTo>
                    <a:pt x="91" y="172"/>
                    <a:pt x="89" y="157"/>
                    <a:pt x="87" y="142"/>
                  </a:cubicBezTo>
                  <a:cubicBezTo>
                    <a:pt x="87" y="135"/>
                    <a:pt x="85" y="132"/>
                    <a:pt x="83" y="130"/>
                  </a:cubicBezTo>
                  <a:cubicBezTo>
                    <a:pt x="81" y="128"/>
                    <a:pt x="79" y="128"/>
                    <a:pt x="75" y="128"/>
                  </a:cubicBezTo>
                  <a:cubicBezTo>
                    <a:pt x="38" y="133"/>
                    <a:pt x="20" y="108"/>
                    <a:pt x="7" y="85"/>
                  </a:cubicBezTo>
                  <a:cubicBezTo>
                    <a:pt x="1" y="74"/>
                    <a:pt x="0" y="67"/>
                    <a:pt x="2" y="60"/>
                  </a:cubicBezTo>
                  <a:cubicBezTo>
                    <a:pt x="4" y="55"/>
                    <a:pt x="11" y="51"/>
                    <a:pt x="21" y="49"/>
                  </a:cubicBezTo>
                  <a:cubicBezTo>
                    <a:pt x="36" y="45"/>
                    <a:pt x="52" y="44"/>
                    <a:pt x="69" y="43"/>
                  </a:cubicBezTo>
                  <a:cubicBezTo>
                    <a:pt x="76" y="42"/>
                    <a:pt x="83" y="42"/>
                    <a:pt x="90" y="41"/>
                  </a:cubicBezTo>
                  <a:cubicBezTo>
                    <a:pt x="111" y="14"/>
                    <a:pt x="138" y="0"/>
                    <a:pt x="167" y="0"/>
                  </a:cubicBezTo>
                  <a:cubicBezTo>
                    <a:pt x="196" y="0"/>
                    <a:pt x="223" y="14"/>
                    <a:pt x="244" y="41"/>
                  </a:cubicBezTo>
                  <a:cubicBezTo>
                    <a:pt x="251" y="42"/>
                    <a:pt x="258" y="42"/>
                    <a:pt x="265" y="43"/>
                  </a:cubicBezTo>
                  <a:cubicBezTo>
                    <a:pt x="282" y="44"/>
                    <a:pt x="297" y="45"/>
                    <a:pt x="313" y="49"/>
                  </a:cubicBezTo>
                  <a:cubicBezTo>
                    <a:pt x="323" y="51"/>
                    <a:pt x="329" y="55"/>
                    <a:pt x="332" y="60"/>
                  </a:cubicBezTo>
                  <a:cubicBezTo>
                    <a:pt x="335" y="67"/>
                    <a:pt x="333" y="74"/>
                    <a:pt x="327" y="85"/>
                  </a:cubicBezTo>
                  <a:cubicBezTo>
                    <a:pt x="314" y="108"/>
                    <a:pt x="296" y="133"/>
                    <a:pt x="259" y="128"/>
                  </a:cubicBezTo>
                  <a:cubicBezTo>
                    <a:pt x="255" y="128"/>
                    <a:pt x="252" y="128"/>
                    <a:pt x="251" y="130"/>
                  </a:cubicBezTo>
                  <a:cubicBezTo>
                    <a:pt x="248" y="132"/>
                    <a:pt x="247" y="135"/>
                    <a:pt x="246" y="142"/>
                  </a:cubicBezTo>
                  <a:cubicBezTo>
                    <a:pt x="245" y="157"/>
                    <a:pt x="243" y="172"/>
                    <a:pt x="241" y="187"/>
                  </a:cubicBezTo>
                  <a:cubicBezTo>
                    <a:pt x="239" y="202"/>
                    <a:pt x="237" y="217"/>
                    <a:pt x="235" y="232"/>
                  </a:cubicBezTo>
                  <a:cubicBezTo>
                    <a:pt x="233" y="253"/>
                    <a:pt x="222" y="264"/>
                    <a:pt x="202" y="264"/>
                  </a:cubicBezTo>
                  <a:lnTo>
                    <a:pt x="202" y="264"/>
                  </a:lnTo>
                  <a:lnTo>
                    <a:pt x="167" y="263"/>
                  </a:lnTo>
                  <a:lnTo>
                    <a:pt x="167" y="260"/>
                  </a:lnTo>
                  <a:lnTo>
                    <a:pt x="167" y="263"/>
                  </a:lnTo>
                  <a:lnTo>
                    <a:pt x="132" y="264"/>
                  </a:lnTo>
                  <a:lnTo>
                    <a:pt x="132" y="26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99" name="Freeform 67">
              <a:extLst>
                <a:ext uri="{FF2B5EF4-FFF2-40B4-BE49-F238E27FC236}">
                  <a16:creationId xmlns:a16="http://schemas.microsoft.com/office/drawing/2014/main" id="{297BA0E3-91FC-064F-90F8-8E19DDAC7737}"/>
                </a:ext>
              </a:extLst>
            </p:cNvPr>
            <p:cNvSpPr>
              <a:spLocks/>
            </p:cNvSpPr>
            <p:nvPr/>
          </p:nvSpPr>
          <p:spPr bwMode="auto">
            <a:xfrm>
              <a:off x="2857" y="2007"/>
              <a:ext cx="11" cy="12"/>
            </a:xfrm>
            <a:custGeom>
              <a:avLst/>
              <a:gdLst>
                <a:gd name="T0" fmla="*/ 18 w 18"/>
                <a:gd name="T1" fmla="*/ 9 h 18"/>
                <a:gd name="T2" fmla="*/ 18 w 18"/>
                <a:gd name="T3" fmla="*/ 9 h 18"/>
                <a:gd name="T4" fmla="*/ 9 w 18"/>
                <a:gd name="T5" fmla="*/ 18 h 18"/>
                <a:gd name="T6" fmla="*/ 0 w 18"/>
                <a:gd name="T7" fmla="*/ 9 h 18"/>
                <a:gd name="T8" fmla="*/ 9 w 18"/>
                <a:gd name="T9" fmla="*/ 0 h 18"/>
                <a:gd name="T10" fmla="*/ 18 w 18"/>
                <a:gd name="T11" fmla="*/ 9 h 18"/>
              </a:gdLst>
              <a:ahLst/>
              <a:cxnLst>
                <a:cxn ang="0">
                  <a:pos x="T0" y="T1"/>
                </a:cxn>
                <a:cxn ang="0">
                  <a:pos x="T2" y="T3"/>
                </a:cxn>
                <a:cxn ang="0">
                  <a:pos x="T4" y="T5"/>
                </a:cxn>
                <a:cxn ang="0">
                  <a:pos x="T6" y="T7"/>
                </a:cxn>
                <a:cxn ang="0">
                  <a:pos x="T8" y="T9"/>
                </a:cxn>
                <a:cxn ang="0">
                  <a:pos x="T10" y="T11"/>
                </a:cxn>
              </a:cxnLst>
              <a:rect l="0" t="0" r="r" b="b"/>
              <a:pathLst>
                <a:path w="18" h="18">
                  <a:moveTo>
                    <a:pt x="18" y="9"/>
                  </a:moveTo>
                  <a:lnTo>
                    <a:pt x="18" y="9"/>
                  </a:lnTo>
                  <a:cubicBezTo>
                    <a:pt x="18" y="14"/>
                    <a:pt x="14" y="18"/>
                    <a:pt x="9" y="18"/>
                  </a:cubicBezTo>
                  <a:cubicBezTo>
                    <a:pt x="4" y="18"/>
                    <a:pt x="0" y="14"/>
                    <a:pt x="0" y="9"/>
                  </a:cubicBezTo>
                  <a:cubicBezTo>
                    <a:pt x="0" y="4"/>
                    <a:pt x="4" y="0"/>
                    <a:pt x="9" y="0"/>
                  </a:cubicBezTo>
                  <a:cubicBezTo>
                    <a:pt x="14" y="0"/>
                    <a:pt x="18" y="4"/>
                    <a:pt x="18"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00" name="Freeform 68">
              <a:extLst>
                <a:ext uri="{FF2B5EF4-FFF2-40B4-BE49-F238E27FC236}">
                  <a16:creationId xmlns:a16="http://schemas.microsoft.com/office/drawing/2014/main" id="{56FEFF90-E2A2-9B4F-B14D-683588EC5FFE}"/>
                </a:ext>
              </a:extLst>
            </p:cNvPr>
            <p:cNvSpPr>
              <a:spLocks/>
            </p:cNvSpPr>
            <p:nvPr/>
          </p:nvSpPr>
          <p:spPr bwMode="auto">
            <a:xfrm>
              <a:off x="2920" y="2007"/>
              <a:ext cx="11" cy="12"/>
            </a:xfrm>
            <a:custGeom>
              <a:avLst/>
              <a:gdLst>
                <a:gd name="T0" fmla="*/ 18 w 18"/>
                <a:gd name="T1" fmla="*/ 9 h 18"/>
                <a:gd name="T2" fmla="*/ 18 w 18"/>
                <a:gd name="T3" fmla="*/ 9 h 18"/>
                <a:gd name="T4" fmla="*/ 9 w 18"/>
                <a:gd name="T5" fmla="*/ 18 h 18"/>
                <a:gd name="T6" fmla="*/ 0 w 18"/>
                <a:gd name="T7" fmla="*/ 9 h 18"/>
                <a:gd name="T8" fmla="*/ 9 w 18"/>
                <a:gd name="T9" fmla="*/ 0 h 18"/>
                <a:gd name="T10" fmla="*/ 18 w 18"/>
                <a:gd name="T11" fmla="*/ 9 h 18"/>
              </a:gdLst>
              <a:ahLst/>
              <a:cxnLst>
                <a:cxn ang="0">
                  <a:pos x="T0" y="T1"/>
                </a:cxn>
                <a:cxn ang="0">
                  <a:pos x="T2" y="T3"/>
                </a:cxn>
                <a:cxn ang="0">
                  <a:pos x="T4" y="T5"/>
                </a:cxn>
                <a:cxn ang="0">
                  <a:pos x="T6" y="T7"/>
                </a:cxn>
                <a:cxn ang="0">
                  <a:pos x="T8" y="T9"/>
                </a:cxn>
                <a:cxn ang="0">
                  <a:pos x="T10" y="T11"/>
                </a:cxn>
              </a:cxnLst>
              <a:rect l="0" t="0" r="r" b="b"/>
              <a:pathLst>
                <a:path w="18" h="18">
                  <a:moveTo>
                    <a:pt x="18" y="9"/>
                  </a:moveTo>
                  <a:lnTo>
                    <a:pt x="18" y="9"/>
                  </a:lnTo>
                  <a:cubicBezTo>
                    <a:pt x="18" y="14"/>
                    <a:pt x="14" y="18"/>
                    <a:pt x="9" y="18"/>
                  </a:cubicBezTo>
                  <a:cubicBezTo>
                    <a:pt x="4" y="18"/>
                    <a:pt x="0" y="14"/>
                    <a:pt x="0" y="9"/>
                  </a:cubicBezTo>
                  <a:cubicBezTo>
                    <a:pt x="0" y="4"/>
                    <a:pt x="4" y="0"/>
                    <a:pt x="9" y="0"/>
                  </a:cubicBezTo>
                  <a:cubicBezTo>
                    <a:pt x="14" y="0"/>
                    <a:pt x="18" y="4"/>
                    <a:pt x="18"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01" name="Freeform 69">
              <a:extLst>
                <a:ext uri="{FF2B5EF4-FFF2-40B4-BE49-F238E27FC236}">
                  <a16:creationId xmlns:a16="http://schemas.microsoft.com/office/drawing/2014/main" id="{8329EAAB-F16F-134F-A6CC-3569C42EEE0A}"/>
                </a:ext>
              </a:extLst>
            </p:cNvPr>
            <p:cNvSpPr>
              <a:spLocks noEditPoints="1"/>
            </p:cNvSpPr>
            <p:nvPr/>
          </p:nvSpPr>
          <p:spPr bwMode="auto">
            <a:xfrm>
              <a:off x="2857" y="1949"/>
              <a:ext cx="74" cy="146"/>
            </a:xfrm>
            <a:custGeom>
              <a:avLst/>
              <a:gdLst>
                <a:gd name="T0" fmla="*/ 80 w 117"/>
                <a:gd name="T1" fmla="*/ 184 h 228"/>
                <a:gd name="T2" fmla="*/ 80 w 117"/>
                <a:gd name="T3" fmla="*/ 184 h 228"/>
                <a:gd name="T4" fmla="*/ 97 w 117"/>
                <a:gd name="T5" fmla="*/ 203 h 228"/>
                <a:gd name="T6" fmla="*/ 80 w 117"/>
                <a:gd name="T7" fmla="*/ 217 h 228"/>
                <a:gd name="T8" fmla="*/ 41 w 117"/>
                <a:gd name="T9" fmla="*/ 217 h 228"/>
                <a:gd name="T10" fmla="*/ 24 w 117"/>
                <a:gd name="T11" fmla="*/ 203 h 228"/>
                <a:gd name="T12" fmla="*/ 41 w 117"/>
                <a:gd name="T13" fmla="*/ 184 h 228"/>
                <a:gd name="T14" fmla="*/ 80 w 117"/>
                <a:gd name="T15" fmla="*/ 184 h 228"/>
                <a:gd name="T16" fmla="*/ 101 w 117"/>
                <a:gd name="T17" fmla="*/ 57 h 228"/>
                <a:gd name="T18" fmla="*/ 101 w 117"/>
                <a:gd name="T19" fmla="*/ 57 h 228"/>
                <a:gd name="T20" fmla="*/ 101 w 117"/>
                <a:gd name="T21" fmla="*/ 14 h 228"/>
                <a:gd name="T22" fmla="*/ 59 w 117"/>
                <a:gd name="T23" fmla="*/ 0 h 228"/>
                <a:gd name="T24" fmla="*/ 17 w 117"/>
                <a:gd name="T25" fmla="*/ 14 h 228"/>
                <a:gd name="T26" fmla="*/ 16 w 117"/>
                <a:gd name="T27" fmla="*/ 57 h 228"/>
                <a:gd name="T28" fmla="*/ 42 w 117"/>
                <a:gd name="T29" fmla="*/ 129 h 228"/>
                <a:gd name="T30" fmla="*/ 20 w 117"/>
                <a:gd name="T31" fmla="*/ 187 h 228"/>
                <a:gd name="T32" fmla="*/ 13 w 117"/>
                <a:gd name="T33" fmla="*/ 203 h 228"/>
                <a:gd name="T34" fmla="*/ 40 w 117"/>
                <a:gd name="T35" fmla="*/ 228 h 228"/>
                <a:gd name="T36" fmla="*/ 59 w 117"/>
                <a:gd name="T37" fmla="*/ 228 h 228"/>
                <a:gd name="T38" fmla="*/ 77 w 117"/>
                <a:gd name="T39" fmla="*/ 228 h 228"/>
                <a:gd name="T40" fmla="*/ 105 w 117"/>
                <a:gd name="T41" fmla="*/ 203 h 228"/>
                <a:gd name="T42" fmla="*/ 98 w 117"/>
                <a:gd name="T43" fmla="*/ 187 h 228"/>
                <a:gd name="T44" fmla="*/ 76 w 117"/>
                <a:gd name="T45" fmla="*/ 129 h 228"/>
                <a:gd name="T46" fmla="*/ 101 w 117"/>
                <a:gd name="T47" fmla="*/ 5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228">
                  <a:moveTo>
                    <a:pt x="80" y="184"/>
                  </a:moveTo>
                  <a:lnTo>
                    <a:pt x="80" y="184"/>
                  </a:lnTo>
                  <a:cubicBezTo>
                    <a:pt x="89" y="184"/>
                    <a:pt x="97" y="195"/>
                    <a:pt x="97" y="203"/>
                  </a:cubicBezTo>
                  <a:cubicBezTo>
                    <a:pt x="97" y="211"/>
                    <a:pt x="89" y="217"/>
                    <a:pt x="80" y="217"/>
                  </a:cubicBezTo>
                  <a:lnTo>
                    <a:pt x="41" y="217"/>
                  </a:lnTo>
                  <a:cubicBezTo>
                    <a:pt x="31" y="217"/>
                    <a:pt x="24" y="211"/>
                    <a:pt x="24" y="203"/>
                  </a:cubicBezTo>
                  <a:cubicBezTo>
                    <a:pt x="24" y="195"/>
                    <a:pt x="31" y="184"/>
                    <a:pt x="41" y="184"/>
                  </a:cubicBezTo>
                  <a:lnTo>
                    <a:pt x="80" y="184"/>
                  </a:lnTo>
                  <a:close/>
                  <a:moveTo>
                    <a:pt x="101" y="57"/>
                  </a:moveTo>
                  <a:lnTo>
                    <a:pt x="101" y="57"/>
                  </a:lnTo>
                  <a:cubicBezTo>
                    <a:pt x="117" y="48"/>
                    <a:pt x="115" y="27"/>
                    <a:pt x="101" y="14"/>
                  </a:cubicBezTo>
                  <a:cubicBezTo>
                    <a:pt x="90" y="4"/>
                    <a:pt x="74" y="0"/>
                    <a:pt x="59" y="0"/>
                  </a:cubicBezTo>
                  <a:cubicBezTo>
                    <a:pt x="43" y="0"/>
                    <a:pt x="28" y="4"/>
                    <a:pt x="17" y="14"/>
                  </a:cubicBezTo>
                  <a:cubicBezTo>
                    <a:pt x="3" y="27"/>
                    <a:pt x="0" y="48"/>
                    <a:pt x="16" y="57"/>
                  </a:cubicBezTo>
                  <a:cubicBezTo>
                    <a:pt x="48" y="75"/>
                    <a:pt x="42" y="103"/>
                    <a:pt x="42" y="129"/>
                  </a:cubicBezTo>
                  <a:cubicBezTo>
                    <a:pt x="41" y="152"/>
                    <a:pt x="37" y="167"/>
                    <a:pt x="20" y="187"/>
                  </a:cubicBezTo>
                  <a:cubicBezTo>
                    <a:pt x="15" y="191"/>
                    <a:pt x="13" y="197"/>
                    <a:pt x="13" y="203"/>
                  </a:cubicBezTo>
                  <a:cubicBezTo>
                    <a:pt x="13" y="217"/>
                    <a:pt x="25" y="228"/>
                    <a:pt x="40" y="228"/>
                  </a:cubicBezTo>
                  <a:lnTo>
                    <a:pt x="59" y="228"/>
                  </a:lnTo>
                  <a:lnTo>
                    <a:pt x="77" y="228"/>
                  </a:lnTo>
                  <a:cubicBezTo>
                    <a:pt x="93" y="228"/>
                    <a:pt x="105" y="217"/>
                    <a:pt x="105" y="203"/>
                  </a:cubicBezTo>
                  <a:cubicBezTo>
                    <a:pt x="105" y="197"/>
                    <a:pt x="103" y="191"/>
                    <a:pt x="98" y="187"/>
                  </a:cubicBezTo>
                  <a:cubicBezTo>
                    <a:pt x="81" y="167"/>
                    <a:pt x="77" y="152"/>
                    <a:pt x="76" y="129"/>
                  </a:cubicBezTo>
                  <a:cubicBezTo>
                    <a:pt x="76" y="103"/>
                    <a:pt x="70" y="75"/>
                    <a:pt x="101" y="5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102" name="Group 72">
            <a:extLst>
              <a:ext uri="{FF2B5EF4-FFF2-40B4-BE49-F238E27FC236}">
                <a16:creationId xmlns:a16="http://schemas.microsoft.com/office/drawing/2014/main" id="{0925C975-FF5B-474B-A388-BF02CE1B00D5}"/>
              </a:ext>
            </a:extLst>
          </p:cNvPr>
          <p:cNvGrpSpPr>
            <a:grpSpLocks noChangeAspect="1"/>
          </p:cNvGrpSpPr>
          <p:nvPr userDrawn="1"/>
        </p:nvGrpSpPr>
        <p:grpSpPr bwMode="auto">
          <a:xfrm>
            <a:off x="5037138" y="3067050"/>
            <a:ext cx="180975" cy="273050"/>
            <a:chOff x="3173" y="1932"/>
            <a:chExt cx="114" cy="172"/>
          </a:xfrm>
          <a:solidFill>
            <a:schemeClr val="accent6"/>
          </a:solidFill>
        </p:grpSpPr>
        <p:sp>
          <p:nvSpPr>
            <p:cNvPr id="103" name="Freeform 73">
              <a:extLst>
                <a:ext uri="{FF2B5EF4-FFF2-40B4-BE49-F238E27FC236}">
                  <a16:creationId xmlns:a16="http://schemas.microsoft.com/office/drawing/2014/main" id="{C2E2C3AE-B824-B74D-8F8E-D5BD4D69AC88}"/>
                </a:ext>
              </a:extLst>
            </p:cNvPr>
            <p:cNvSpPr>
              <a:spLocks/>
            </p:cNvSpPr>
            <p:nvPr/>
          </p:nvSpPr>
          <p:spPr bwMode="auto">
            <a:xfrm>
              <a:off x="3233" y="2079"/>
              <a:ext cx="0" cy="0"/>
            </a:xfrm>
            <a:custGeom>
              <a:avLst/>
              <a:gdLst/>
              <a:ahLst/>
              <a:cxnLst>
                <a:cxn ang="0">
                  <a:pos x="0" y="0"/>
                </a:cxn>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04" name="Freeform 74">
              <a:extLst>
                <a:ext uri="{FF2B5EF4-FFF2-40B4-BE49-F238E27FC236}">
                  <a16:creationId xmlns:a16="http://schemas.microsoft.com/office/drawing/2014/main" id="{1DF8FFA5-0120-2244-A6F8-B23F2E71A1F0}"/>
                </a:ext>
              </a:extLst>
            </p:cNvPr>
            <p:cNvSpPr>
              <a:spLocks noEditPoints="1"/>
            </p:cNvSpPr>
            <p:nvPr/>
          </p:nvSpPr>
          <p:spPr bwMode="auto">
            <a:xfrm>
              <a:off x="3173" y="1932"/>
              <a:ext cx="114" cy="172"/>
            </a:xfrm>
            <a:custGeom>
              <a:avLst/>
              <a:gdLst>
                <a:gd name="T0" fmla="*/ 153 w 178"/>
                <a:gd name="T1" fmla="*/ 193 h 268"/>
                <a:gd name="T2" fmla="*/ 153 w 178"/>
                <a:gd name="T3" fmla="*/ 193 h 268"/>
                <a:gd name="T4" fmla="*/ 144 w 178"/>
                <a:gd name="T5" fmla="*/ 213 h 268"/>
                <a:gd name="T6" fmla="*/ 137 w 178"/>
                <a:gd name="T7" fmla="*/ 213 h 268"/>
                <a:gd name="T8" fmla="*/ 134 w 178"/>
                <a:gd name="T9" fmla="*/ 207 h 268"/>
                <a:gd name="T10" fmla="*/ 140 w 178"/>
                <a:gd name="T11" fmla="*/ 192 h 268"/>
                <a:gd name="T12" fmla="*/ 140 w 178"/>
                <a:gd name="T13" fmla="*/ 184 h 268"/>
                <a:gd name="T14" fmla="*/ 137 w 178"/>
                <a:gd name="T15" fmla="*/ 174 h 268"/>
                <a:gd name="T16" fmla="*/ 137 w 178"/>
                <a:gd name="T17" fmla="*/ 174 h 268"/>
                <a:gd name="T18" fmla="*/ 136 w 178"/>
                <a:gd name="T19" fmla="*/ 172 h 268"/>
                <a:gd name="T20" fmla="*/ 130 w 178"/>
                <a:gd name="T21" fmla="*/ 161 h 268"/>
                <a:gd name="T22" fmla="*/ 110 w 178"/>
                <a:gd name="T23" fmla="*/ 119 h 268"/>
                <a:gd name="T24" fmla="*/ 112 w 178"/>
                <a:gd name="T25" fmla="*/ 112 h 268"/>
                <a:gd name="T26" fmla="*/ 121 w 178"/>
                <a:gd name="T27" fmla="*/ 116 h 268"/>
                <a:gd name="T28" fmla="*/ 121 w 178"/>
                <a:gd name="T29" fmla="*/ 116 h 268"/>
                <a:gd name="T30" fmla="*/ 122 w 178"/>
                <a:gd name="T31" fmla="*/ 118 h 268"/>
                <a:gd name="T32" fmla="*/ 144 w 178"/>
                <a:gd name="T33" fmla="*/ 162 h 268"/>
                <a:gd name="T34" fmla="*/ 150 w 178"/>
                <a:gd name="T35" fmla="*/ 173 h 268"/>
                <a:gd name="T36" fmla="*/ 150 w 178"/>
                <a:gd name="T37" fmla="*/ 175 h 268"/>
                <a:gd name="T38" fmla="*/ 150 w 178"/>
                <a:gd name="T39" fmla="*/ 175 h 268"/>
                <a:gd name="T40" fmla="*/ 153 w 178"/>
                <a:gd name="T41" fmla="*/ 185 h 268"/>
                <a:gd name="T42" fmla="*/ 153 w 178"/>
                <a:gd name="T43" fmla="*/ 193 h 268"/>
                <a:gd name="T44" fmla="*/ 107 w 178"/>
                <a:gd name="T45" fmla="*/ 105 h 268"/>
                <a:gd name="T46" fmla="*/ 107 w 178"/>
                <a:gd name="T47" fmla="*/ 105 h 268"/>
                <a:gd name="T48" fmla="*/ 98 w 178"/>
                <a:gd name="T49" fmla="*/ 100 h 268"/>
                <a:gd name="T50" fmla="*/ 102 w 178"/>
                <a:gd name="T51" fmla="*/ 92 h 268"/>
                <a:gd name="T52" fmla="*/ 110 w 178"/>
                <a:gd name="T53" fmla="*/ 96 h 268"/>
                <a:gd name="T54" fmla="*/ 107 w 178"/>
                <a:gd name="T55" fmla="*/ 105 h 268"/>
                <a:gd name="T56" fmla="*/ 177 w 178"/>
                <a:gd name="T57" fmla="*/ 166 h 268"/>
                <a:gd name="T58" fmla="*/ 177 w 178"/>
                <a:gd name="T59" fmla="*/ 166 h 268"/>
                <a:gd name="T60" fmla="*/ 169 w 178"/>
                <a:gd name="T61" fmla="*/ 145 h 268"/>
                <a:gd name="T62" fmla="*/ 169 w 178"/>
                <a:gd name="T63" fmla="*/ 145 h 268"/>
                <a:gd name="T64" fmla="*/ 168 w 178"/>
                <a:gd name="T65" fmla="*/ 142 h 268"/>
                <a:gd name="T66" fmla="*/ 161 w 178"/>
                <a:gd name="T67" fmla="*/ 129 h 268"/>
                <a:gd name="T68" fmla="*/ 101 w 178"/>
                <a:gd name="T69" fmla="*/ 20 h 268"/>
                <a:gd name="T70" fmla="*/ 75 w 178"/>
                <a:gd name="T71" fmla="*/ 10 h 268"/>
                <a:gd name="T72" fmla="*/ 17 w 178"/>
                <a:gd name="T73" fmla="*/ 126 h 268"/>
                <a:gd name="T74" fmla="*/ 8 w 178"/>
                <a:gd name="T75" fmla="*/ 145 h 268"/>
                <a:gd name="T76" fmla="*/ 0 w 178"/>
                <a:gd name="T77" fmla="*/ 166 h 268"/>
                <a:gd name="T78" fmla="*/ 0 w 178"/>
                <a:gd name="T79" fmla="*/ 181 h 268"/>
                <a:gd name="T80" fmla="*/ 89 w 178"/>
                <a:gd name="T81" fmla="*/ 268 h 268"/>
                <a:gd name="T82" fmla="*/ 178 w 178"/>
                <a:gd name="T83" fmla="*/ 181 h 268"/>
                <a:gd name="T84" fmla="*/ 177 w 178"/>
                <a:gd name="T85" fmla="*/ 166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8" h="268">
                  <a:moveTo>
                    <a:pt x="153" y="193"/>
                  </a:moveTo>
                  <a:lnTo>
                    <a:pt x="153" y="193"/>
                  </a:lnTo>
                  <a:cubicBezTo>
                    <a:pt x="152" y="201"/>
                    <a:pt x="149" y="208"/>
                    <a:pt x="144" y="213"/>
                  </a:cubicBezTo>
                  <a:cubicBezTo>
                    <a:pt x="142" y="215"/>
                    <a:pt x="139" y="215"/>
                    <a:pt x="137" y="213"/>
                  </a:cubicBezTo>
                  <a:cubicBezTo>
                    <a:pt x="135" y="212"/>
                    <a:pt x="134" y="210"/>
                    <a:pt x="134" y="207"/>
                  </a:cubicBezTo>
                  <a:cubicBezTo>
                    <a:pt x="137" y="203"/>
                    <a:pt x="139" y="197"/>
                    <a:pt x="140" y="192"/>
                  </a:cubicBezTo>
                  <a:cubicBezTo>
                    <a:pt x="140" y="185"/>
                    <a:pt x="140" y="184"/>
                    <a:pt x="140" y="184"/>
                  </a:cubicBezTo>
                  <a:cubicBezTo>
                    <a:pt x="138" y="179"/>
                    <a:pt x="137" y="174"/>
                    <a:pt x="137" y="174"/>
                  </a:cubicBezTo>
                  <a:cubicBezTo>
                    <a:pt x="137" y="174"/>
                    <a:pt x="137" y="174"/>
                    <a:pt x="137" y="174"/>
                  </a:cubicBezTo>
                  <a:cubicBezTo>
                    <a:pt x="137" y="174"/>
                    <a:pt x="136" y="173"/>
                    <a:pt x="136" y="172"/>
                  </a:cubicBezTo>
                  <a:cubicBezTo>
                    <a:pt x="136" y="172"/>
                    <a:pt x="133" y="166"/>
                    <a:pt x="130" y="161"/>
                  </a:cubicBezTo>
                  <a:lnTo>
                    <a:pt x="110" y="119"/>
                  </a:lnTo>
                  <a:cubicBezTo>
                    <a:pt x="108" y="116"/>
                    <a:pt x="109" y="114"/>
                    <a:pt x="112" y="112"/>
                  </a:cubicBezTo>
                  <a:cubicBezTo>
                    <a:pt x="116" y="110"/>
                    <a:pt x="119" y="112"/>
                    <a:pt x="121" y="116"/>
                  </a:cubicBezTo>
                  <a:cubicBezTo>
                    <a:pt x="121" y="116"/>
                    <a:pt x="121" y="116"/>
                    <a:pt x="121" y="116"/>
                  </a:cubicBezTo>
                  <a:cubicBezTo>
                    <a:pt x="121" y="117"/>
                    <a:pt x="122" y="117"/>
                    <a:pt x="122" y="118"/>
                  </a:cubicBezTo>
                  <a:lnTo>
                    <a:pt x="144" y="162"/>
                  </a:lnTo>
                  <a:cubicBezTo>
                    <a:pt x="146" y="167"/>
                    <a:pt x="149" y="173"/>
                    <a:pt x="150" y="173"/>
                  </a:cubicBezTo>
                  <a:cubicBezTo>
                    <a:pt x="150" y="174"/>
                    <a:pt x="150" y="175"/>
                    <a:pt x="150" y="175"/>
                  </a:cubicBezTo>
                  <a:cubicBezTo>
                    <a:pt x="150" y="175"/>
                    <a:pt x="150" y="175"/>
                    <a:pt x="150" y="175"/>
                  </a:cubicBezTo>
                  <a:cubicBezTo>
                    <a:pt x="150" y="175"/>
                    <a:pt x="152" y="180"/>
                    <a:pt x="153" y="185"/>
                  </a:cubicBezTo>
                  <a:cubicBezTo>
                    <a:pt x="153" y="185"/>
                    <a:pt x="154" y="187"/>
                    <a:pt x="153" y="193"/>
                  </a:cubicBezTo>
                  <a:close/>
                  <a:moveTo>
                    <a:pt x="107" y="105"/>
                  </a:moveTo>
                  <a:lnTo>
                    <a:pt x="107" y="105"/>
                  </a:lnTo>
                  <a:cubicBezTo>
                    <a:pt x="104" y="106"/>
                    <a:pt x="100" y="104"/>
                    <a:pt x="98" y="100"/>
                  </a:cubicBezTo>
                  <a:cubicBezTo>
                    <a:pt x="97" y="97"/>
                    <a:pt x="98" y="93"/>
                    <a:pt x="102" y="92"/>
                  </a:cubicBezTo>
                  <a:cubicBezTo>
                    <a:pt x="105" y="91"/>
                    <a:pt x="108" y="93"/>
                    <a:pt x="110" y="96"/>
                  </a:cubicBezTo>
                  <a:cubicBezTo>
                    <a:pt x="111" y="100"/>
                    <a:pt x="110" y="104"/>
                    <a:pt x="107" y="105"/>
                  </a:cubicBezTo>
                  <a:close/>
                  <a:moveTo>
                    <a:pt x="177" y="166"/>
                  </a:moveTo>
                  <a:lnTo>
                    <a:pt x="177" y="166"/>
                  </a:lnTo>
                  <a:cubicBezTo>
                    <a:pt x="173" y="155"/>
                    <a:pt x="169" y="145"/>
                    <a:pt x="169" y="145"/>
                  </a:cubicBezTo>
                  <a:cubicBezTo>
                    <a:pt x="169" y="145"/>
                    <a:pt x="169" y="145"/>
                    <a:pt x="169" y="145"/>
                  </a:cubicBezTo>
                  <a:cubicBezTo>
                    <a:pt x="169" y="145"/>
                    <a:pt x="168" y="143"/>
                    <a:pt x="168" y="142"/>
                  </a:cubicBezTo>
                  <a:cubicBezTo>
                    <a:pt x="167" y="141"/>
                    <a:pt x="161" y="129"/>
                    <a:pt x="161" y="129"/>
                  </a:cubicBezTo>
                  <a:lnTo>
                    <a:pt x="101" y="20"/>
                  </a:lnTo>
                  <a:cubicBezTo>
                    <a:pt x="89" y="0"/>
                    <a:pt x="80" y="0"/>
                    <a:pt x="75" y="10"/>
                  </a:cubicBezTo>
                  <a:lnTo>
                    <a:pt x="17" y="126"/>
                  </a:lnTo>
                  <a:cubicBezTo>
                    <a:pt x="12" y="137"/>
                    <a:pt x="8" y="145"/>
                    <a:pt x="8" y="145"/>
                  </a:cubicBezTo>
                  <a:cubicBezTo>
                    <a:pt x="8" y="145"/>
                    <a:pt x="4" y="155"/>
                    <a:pt x="0" y="166"/>
                  </a:cubicBezTo>
                  <a:cubicBezTo>
                    <a:pt x="0" y="166"/>
                    <a:pt x="0" y="169"/>
                    <a:pt x="0" y="181"/>
                  </a:cubicBezTo>
                  <a:cubicBezTo>
                    <a:pt x="0" y="229"/>
                    <a:pt x="39" y="268"/>
                    <a:pt x="89" y="268"/>
                  </a:cubicBezTo>
                  <a:cubicBezTo>
                    <a:pt x="138" y="268"/>
                    <a:pt x="178" y="229"/>
                    <a:pt x="178" y="181"/>
                  </a:cubicBezTo>
                  <a:cubicBezTo>
                    <a:pt x="178" y="169"/>
                    <a:pt x="177" y="166"/>
                    <a:pt x="177" y="16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105" name="Group 77">
            <a:extLst>
              <a:ext uri="{FF2B5EF4-FFF2-40B4-BE49-F238E27FC236}">
                <a16:creationId xmlns:a16="http://schemas.microsoft.com/office/drawing/2014/main" id="{0BFBA7C4-D63C-5641-8E45-52CDFF1C4770}"/>
              </a:ext>
            </a:extLst>
          </p:cNvPr>
          <p:cNvGrpSpPr>
            <a:grpSpLocks noChangeAspect="1"/>
          </p:cNvGrpSpPr>
          <p:nvPr userDrawn="1"/>
        </p:nvGrpSpPr>
        <p:grpSpPr bwMode="auto">
          <a:xfrm>
            <a:off x="5554663" y="3071818"/>
            <a:ext cx="279400" cy="268288"/>
            <a:chOff x="3499" y="1935"/>
            <a:chExt cx="176" cy="169"/>
          </a:xfrm>
          <a:solidFill>
            <a:schemeClr val="accent6"/>
          </a:solidFill>
        </p:grpSpPr>
        <p:sp>
          <p:nvSpPr>
            <p:cNvPr id="106" name="Freeform 78">
              <a:extLst>
                <a:ext uri="{FF2B5EF4-FFF2-40B4-BE49-F238E27FC236}">
                  <a16:creationId xmlns:a16="http://schemas.microsoft.com/office/drawing/2014/main" id="{931F0BD8-6F32-5B4D-9140-6600292020D0}"/>
                </a:ext>
              </a:extLst>
            </p:cNvPr>
            <p:cNvSpPr>
              <a:spLocks/>
            </p:cNvSpPr>
            <p:nvPr/>
          </p:nvSpPr>
          <p:spPr bwMode="auto">
            <a:xfrm>
              <a:off x="3499" y="1935"/>
              <a:ext cx="124" cy="169"/>
            </a:xfrm>
            <a:custGeom>
              <a:avLst/>
              <a:gdLst>
                <a:gd name="T0" fmla="*/ 147 w 199"/>
                <a:gd name="T1" fmla="*/ 131 h 264"/>
                <a:gd name="T2" fmla="*/ 147 w 199"/>
                <a:gd name="T3" fmla="*/ 131 h 264"/>
                <a:gd name="T4" fmla="*/ 198 w 199"/>
                <a:gd name="T5" fmla="*/ 0 h 264"/>
                <a:gd name="T6" fmla="*/ 87 w 199"/>
                <a:gd name="T7" fmla="*/ 0 h 264"/>
                <a:gd name="T8" fmla="*/ 0 w 199"/>
                <a:gd name="T9" fmla="*/ 129 h 264"/>
                <a:gd name="T10" fmla="*/ 87 w 199"/>
                <a:gd name="T11" fmla="*/ 259 h 264"/>
                <a:gd name="T12" fmla="*/ 198 w 199"/>
                <a:gd name="T13" fmla="*/ 264 h 264"/>
                <a:gd name="T14" fmla="*/ 199 w 199"/>
                <a:gd name="T15" fmla="*/ 264 h 264"/>
                <a:gd name="T16" fmla="*/ 147 w 199"/>
                <a:gd name="T17" fmla="*/ 13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264">
                  <a:moveTo>
                    <a:pt x="147" y="131"/>
                  </a:moveTo>
                  <a:lnTo>
                    <a:pt x="147" y="131"/>
                  </a:lnTo>
                  <a:cubicBezTo>
                    <a:pt x="147" y="71"/>
                    <a:pt x="168" y="20"/>
                    <a:pt x="198" y="0"/>
                  </a:cubicBezTo>
                  <a:lnTo>
                    <a:pt x="87" y="0"/>
                  </a:lnTo>
                  <a:cubicBezTo>
                    <a:pt x="19" y="0"/>
                    <a:pt x="0" y="57"/>
                    <a:pt x="0" y="129"/>
                  </a:cubicBezTo>
                  <a:cubicBezTo>
                    <a:pt x="0" y="201"/>
                    <a:pt x="19" y="259"/>
                    <a:pt x="87" y="259"/>
                  </a:cubicBezTo>
                  <a:lnTo>
                    <a:pt x="198" y="264"/>
                  </a:lnTo>
                  <a:cubicBezTo>
                    <a:pt x="198" y="264"/>
                    <a:pt x="198" y="264"/>
                    <a:pt x="199" y="264"/>
                  </a:cubicBezTo>
                  <a:cubicBezTo>
                    <a:pt x="168" y="243"/>
                    <a:pt x="147" y="193"/>
                    <a:pt x="147" y="13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07" name="Freeform 79">
              <a:extLst>
                <a:ext uri="{FF2B5EF4-FFF2-40B4-BE49-F238E27FC236}">
                  <a16:creationId xmlns:a16="http://schemas.microsoft.com/office/drawing/2014/main" id="{2537F0A9-9E30-6840-81A3-84AF7E273C72}"/>
                </a:ext>
              </a:extLst>
            </p:cNvPr>
            <p:cNvSpPr>
              <a:spLocks/>
            </p:cNvSpPr>
            <p:nvPr/>
          </p:nvSpPr>
          <p:spPr bwMode="auto">
            <a:xfrm>
              <a:off x="3599" y="1935"/>
              <a:ext cx="76" cy="169"/>
            </a:xfrm>
            <a:custGeom>
              <a:avLst/>
              <a:gdLst>
                <a:gd name="T0" fmla="*/ 94 w 121"/>
                <a:gd name="T1" fmla="*/ 241 h 264"/>
                <a:gd name="T2" fmla="*/ 94 w 121"/>
                <a:gd name="T3" fmla="*/ 241 h 264"/>
                <a:gd name="T4" fmla="*/ 101 w 121"/>
                <a:gd name="T5" fmla="*/ 226 h 264"/>
                <a:gd name="T6" fmla="*/ 107 w 121"/>
                <a:gd name="T7" fmla="*/ 210 h 264"/>
                <a:gd name="T8" fmla="*/ 110 w 121"/>
                <a:gd name="T9" fmla="*/ 199 h 264"/>
                <a:gd name="T10" fmla="*/ 90 w 121"/>
                <a:gd name="T11" fmla="*/ 62 h 264"/>
                <a:gd name="T12" fmla="*/ 83 w 121"/>
                <a:gd name="T13" fmla="*/ 57 h 264"/>
                <a:gd name="T14" fmla="*/ 77 w 121"/>
                <a:gd name="T15" fmla="*/ 53 h 264"/>
                <a:gd name="T16" fmla="*/ 62 w 121"/>
                <a:gd name="T17" fmla="*/ 57 h 264"/>
                <a:gd name="T18" fmla="*/ 39 w 121"/>
                <a:gd name="T19" fmla="*/ 129 h 264"/>
                <a:gd name="T20" fmla="*/ 62 w 121"/>
                <a:gd name="T21" fmla="*/ 194 h 264"/>
                <a:gd name="T22" fmla="*/ 74 w 121"/>
                <a:gd name="T23" fmla="*/ 192 h 264"/>
                <a:gd name="T24" fmla="*/ 76 w 121"/>
                <a:gd name="T25" fmla="*/ 189 h 264"/>
                <a:gd name="T26" fmla="*/ 80 w 121"/>
                <a:gd name="T27" fmla="*/ 183 h 264"/>
                <a:gd name="T28" fmla="*/ 85 w 121"/>
                <a:gd name="T29" fmla="*/ 122 h 264"/>
                <a:gd name="T30" fmla="*/ 74 w 121"/>
                <a:gd name="T31" fmla="*/ 106 h 264"/>
                <a:gd name="T32" fmla="*/ 69 w 121"/>
                <a:gd name="T33" fmla="*/ 114 h 264"/>
                <a:gd name="T34" fmla="*/ 74 w 121"/>
                <a:gd name="T35" fmla="*/ 131 h 264"/>
                <a:gd name="T36" fmla="*/ 76 w 121"/>
                <a:gd name="T37" fmla="*/ 141 h 264"/>
                <a:gd name="T38" fmla="*/ 66 w 121"/>
                <a:gd name="T39" fmla="*/ 143 h 264"/>
                <a:gd name="T40" fmla="*/ 56 w 121"/>
                <a:gd name="T41" fmla="*/ 109 h 264"/>
                <a:gd name="T42" fmla="*/ 75 w 121"/>
                <a:gd name="T43" fmla="*/ 92 h 264"/>
                <a:gd name="T44" fmla="*/ 99 w 121"/>
                <a:gd name="T45" fmla="*/ 119 h 264"/>
                <a:gd name="T46" fmla="*/ 92 w 121"/>
                <a:gd name="T47" fmla="*/ 191 h 264"/>
                <a:gd name="T48" fmla="*/ 91 w 121"/>
                <a:gd name="T49" fmla="*/ 192 h 264"/>
                <a:gd name="T50" fmla="*/ 90 w 121"/>
                <a:gd name="T51" fmla="*/ 193 h 264"/>
                <a:gd name="T52" fmla="*/ 88 w 121"/>
                <a:gd name="T53" fmla="*/ 196 h 264"/>
                <a:gd name="T54" fmla="*/ 83 w 121"/>
                <a:gd name="T55" fmla="*/ 203 h 264"/>
                <a:gd name="T56" fmla="*/ 56 w 121"/>
                <a:gd name="T57" fmla="*/ 207 h 264"/>
                <a:gd name="T58" fmla="*/ 25 w 121"/>
                <a:gd name="T59" fmla="*/ 128 h 264"/>
                <a:gd name="T60" fmla="*/ 53 w 121"/>
                <a:gd name="T61" fmla="*/ 46 h 264"/>
                <a:gd name="T62" fmla="*/ 54 w 121"/>
                <a:gd name="T63" fmla="*/ 45 h 264"/>
                <a:gd name="T64" fmla="*/ 83 w 121"/>
                <a:gd name="T65" fmla="*/ 40 h 264"/>
                <a:gd name="T66" fmla="*/ 84 w 121"/>
                <a:gd name="T67" fmla="*/ 40 h 264"/>
                <a:gd name="T68" fmla="*/ 92 w 121"/>
                <a:gd name="T69" fmla="*/ 45 h 264"/>
                <a:gd name="T70" fmla="*/ 99 w 121"/>
                <a:gd name="T71" fmla="*/ 50 h 264"/>
                <a:gd name="T72" fmla="*/ 100 w 121"/>
                <a:gd name="T73" fmla="*/ 50 h 264"/>
                <a:gd name="T74" fmla="*/ 115 w 121"/>
                <a:gd name="T75" fmla="*/ 71 h 264"/>
                <a:gd name="T76" fmla="*/ 61 w 121"/>
                <a:gd name="T77" fmla="*/ 0 h 264"/>
                <a:gd name="T78" fmla="*/ 0 w 121"/>
                <a:gd name="T79" fmla="*/ 132 h 264"/>
                <a:gd name="T80" fmla="*/ 61 w 121"/>
                <a:gd name="T81" fmla="*/ 264 h 264"/>
                <a:gd name="T82" fmla="*/ 100 w 121"/>
                <a:gd name="T83" fmla="*/ 232 h 264"/>
                <a:gd name="T84" fmla="*/ 94 w 121"/>
                <a:gd name="T85" fmla="*/ 24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1" h="264">
                  <a:moveTo>
                    <a:pt x="94" y="241"/>
                  </a:moveTo>
                  <a:lnTo>
                    <a:pt x="94" y="241"/>
                  </a:lnTo>
                  <a:cubicBezTo>
                    <a:pt x="97" y="235"/>
                    <a:pt x="100" y="230"/>
                    <a:pt x="101" y="226"/>
                  </a:cubicBezTo>
                  <a:cubicBezTo>
                    <a:pt x="104" y="222"/>
                    <a:pt x="105" y="216"/>
                    <a:pt x="107" y="210"/>
                  </a:cubicBezTo>
                  <a:cubicBezTo>
                    <a:pt x="108" y="206"/>
                    <a:pt x="109" y="202"/>
                    <a:pt x="110" y="199"/>
                  </a:cubicBezTo>
                  <a:cubicBezTo>
                    <a:pt x="121" y="152"/>
                    <a:pt x="115" y="84"/>
                    <a:pt x="90" y="62"/>
                  </a:cubicBezTo>
                  <a:cubicBezTo>
                    <a:pt x="88" y="60"/>
                    <a:pt x="86" y="59"/>
                    <a:pt x="83" y="57"/>
                  </a:cubicBezTo>
                  <a:cubicBezTo>
                    <a:pt x="81" y="56"/>
                    <a:pt x="79" y="54"/>
                    <a:pt x="77" y="53"/>
                  </a:cubicBezTo>
                  <a:cubicBezTo>
                    <a:pt x="73" y="51"/>
                    <a:pt x="69" y="53"/>
                    <a:pt x="62" y="57"/>
                  </a:cubicBezTo>
                  <a:cubicBezTo>
                    <a:pt x="50" y="68"/>
                    <a:pt x="40" y="98"/>
                    <a:pt x="39" y="129"/>
                  </a:cubicBezTo>
                  <a:cubicBezTo>
                    <a:pt x="39" y="162"/>
                    <a:pt x="51" y="189"/>
                    <a:pt x="62" y="194"/>
                  </a:cubicBezTo>
                  <a:cubicBezTo>
                    <a:pt x="64" y="195"/>
                    <a:pt x="68" y="196"/>
                    <a:pt x="74" y="192"/>
                  </a:cubicBezTo>
                  <a:cubicBezTo>
                    <a:pt x="74" y="191"/>
                    <a:pt x="75" y="190"/>
                    <a:pt x="76" y="189"/>
                  </a:cubicBezTo>
                  <a:cubicBezTo>
                    <a:pt x="77" y="187"/>
                    <a:pt x="78" y="185"/>
                    <a:pt x="80" y="183"/>
                  </a:cubicBezTo>
                  <a:cubicBezTo>
                    <a:pt x="88" y="167"/>
                    <a:pt x="90" y="147"/>
                    <a:pt x="85" y="122"/>
                  </a:cubicBezTo>
                  <a:cubicBezTo>
                    <a:pt x="83" y="112"/>
                    <a:pt x="77" y="106"/>
                    <a:pt x="74" y="106"/>
                  </a:cubicBezTo>
                  <a:cubicBezTo>
                    <a:pt x="73" y="106"/>
                    <a:pt x="71" y="108"/>
                    <a:pt x="69" y="114"/>
                  </a:cubicBezTo>
                  <a:cubicBezTo>
                    <a:pt x="67" y="121"/>
                    <a:pt x="70" y="128"/>
                    <a:pt x="74" y="131"/>
                  </a:cubicBezTo>
                  <a:cubicBezTo>
                    <a:pt x="77" y="133"/>
                    <a:pt x="78" y="138"/>
                    <a:pt x="76" y="141"/>
                  </a:cubicBezTo>
                  <a:cubicBezTo>
                    <a:pt x="74" y="144"/>
                    <a:pt x="69" y="145"/>
                    <a:pt x="66" y="143"/>
                  </a:cubicBezTo>
                  <a:cubicBezTo>
                    <a:pt x="56" y="137"/>
                    <a:pt x="52" y="122"/>
                    <a:pt x="56" y="109"/>
                  </a:cubicBezTo>
                  <a:cubicBezTo>
                    <a:pt x="60" y="93"/>
                    <a:pt x="70" y="91"/>
                    <a:pt x="75" y="92"/>
                  </a:cubicBezTo>
                  <a:cubicBezTo>
                    <a:pt x="86" y="92"/>
                    <a:pt x="96" y="103"/>
                    <a:pt x="99" y="119"/>
                  </a:cubicBezTo>
                  <a:cubicBezTo>
                    <a:pt x="105" y="148"/>
                    <a:pt x="102" y="172"/>
                    <a:pt x="92" y="191"/>
                  </a:cubicBezTo>
                  <a:lnTo>
                    <a:pt x="91" y="192"/>
                  </a:lnTo>
                  <a:lnTo>
                    <a:pt x="90" y="193"/>
                  </a:lnTo>
                  <a:cubicBezTo>
                    <a:pt x="90" y="194"/>
                    <a:pt x="89" y="195"/>
                    <a:pt x="88" y="196"/>
                  </a:cubicBezTo>
                  <a:cubicBezTo>
                    <a:pt x="87" y="198"/>
                    <a:pt x="85" y="201"/>
                    <a:pt x="83" y="203"/>
                  </a:cubicBezTo>
                  <a:cubicBezTo>
                    <a:pt x="74" y="210"/>
                    <a:pt x="65" y="212"/>
                    <a:pt x="56" y="207"/>
                  </a:cubicBezTo>
                  <a:cubicBezTo>
                    <a:pt x="37" y="199"/>
                    <a:pt x="24" y="166"/>
                    <a:pt x="25" y="128"/>
                  </a:cubicBezTo>
                  <a:cubicBezTo>
                    <a:pt x="26" y="101"/>
                    <a:pt x="34" y="63"/>
                    <a:pt x="53" y="46"/>
                  </a:cubicBezTo>
                  <a:lnTo>
                    <a:pt x="54" y="45"/>
                  </a:lnTo>
                  <a:cubicBezTo>
                    <a:pt x="62" y="40"/>
                    <a:pt x="72" y="34"/>
                    <a:pt x="83" y="40"/>
                  </a:cubicBezTo>
                  <a:lnTo>
                    <a:pt x="84" y="40"/>
                  </a:lnTo>
                  <a:cubicBezTo>
                    <a:pt x="87" y="42"/>
                    <a:pt x="89" y="43"/>
                    <a:pt x="92" y="45"/>
                  </a:cubicBezTo>
                  <a:cubicBezTo>
                    <a:pt x="94" y="47"/>
                    <a:pt x="96" y="48"/>
                    <a:pt x="99" y="50"/>
                  </a:cubicBezTo>
                  <a:lnTo>
                    <a:pt x="100" y="50"/>
                  </a:lnTo>
                  <a:cubicBezTo>
                    <a:pt x="105" y="56"/>
                    <a:pt x="110" y="63"/>
                    <a:pt x="115" y="71"/>
                  </a:cubicBezTo>
                  <a:cubicBezTo>
                    <a:pt x="105" y="29"/>
                    <a:pt x="84" y="0"/>
                    <a:pt x="61" y="0"/>
                  </a:cubicBezTo>
                  <a:cubicBezTo>
                    <a:pt x="27" y="0"/>
                    <a:pt x="0" y="59"/>
                    <a:pt x="0" y="132"/>
                  </a:cubicBezTo>
                  <a:cubicBezTo>
                    <a:pt x="0" y="205"/>
                    <a:pt x="27" y="264"/>
                    <a:pt x="61" y="264"/>
                  </a:cubicBezTo>
                  <a:cubicBezTo>
                    <a:pt x="76" y="264"/>
                    <a:pt x="90" y="252"/>
                    <a:pt x="100" y="232"/>
                  </a:cubicBezTo>
                  <a:cubicBezTo>
                    <a:pt x="98" y="235"/>
                    <a:pt x="96" y="238"/>
                    <a:pt x="94" y="24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108" name="Group 82">
            <a:extLst>
              <a:ext uri="{FF2B5EF4-FFF2-40B4-BE49-F238E27FC236}">
                <a16:creationId xmlns:a16="http://schemas.microsoft.com/office/drawing/2014/main" id="{014C67A0-CA06-3646-AAD2-27B66D21A61C}"/>
              </a:ext>
            </a:extLst>
          </p:cNvPr>
          <p:cNvGrpSpPr>
            <a:grpSpLocks noChangeAspect="1"/>
          </p:cNvGrpSpPr>
          <p:nvPr userDrawn="1"/>
        </p:nvGrpSpPr>
        <p:grpSpPr bwMode="auto">
          <a:xfrm>
            <a:off x="6172201" y="3071818"/>
            <a:ext cx="146050" cy="268288"/>
            <a:chOff x="3888" y="1935"/>
            <a:chExt cx="92" cy="169"/>
          </a:xfrm>
          <a:solidFill>
            <a:schemeClr val="accent6"/>
          </a:solidFill>
        </p:grpSpPr>
        <p:sp>
          <p:nvSpPr>
            <p:cNvPr id="109" name="Freeform 83">
              <a:extLst>
                <a:ext uri="{FF2B5EF4-FFF2-40B4-BE49-F238E27FC236}">
                  <a16:creationId xmlns:a16="http://schemas.microsoft.com/office/drawing/2014/main" id="{826DD25F-A90A-AD47-9626-4218CFD8031D}"/>
                </a:ext>
              </a:extLst>
            </p:cNvPr>
            <p:cNvSpPr>
              <a:spLocks/>
            </p:cNvSpPr>
            <p:nvPr/>
          </p:nvSpPr>
          <p:spPr bwMode="auto">
            <a:xfrm>
              <a:off x="3930" y="2048"/>
              <a:ext cx="50" cy="55"/>
            </a:xfrm>
            <a:custGeom>
              <a:avLst/>
              <a:gdLst>
                <a:gd name="T0" fmla="*/ 68 w 72"/>
                <a:gd name="T1" fmla="*/ 0 h 85"/>
                <a:gd name="T2" fmla="*/ 68 w 72"/>
                <a:gd name="T3" fmla="*/ 0 h 85"/>
                <a:gd name="T4" fmla="*/ 13 w 72"/>
                <a:gd name="T5" fmla="*/ 85 h 85"/>
                <a:gd name="T6" fmla="*/ 68 w 72"/>
                <a:gd name="T7" fmla="*/ 0 h 85"/>
              </a:gdLst>
              <a:ahLst/>
              <a:cxnLst>
                <a:cxn ang="0">
                  <a:pos x="T0" y="T1"/>
                </a:cxn>
                <a:cxn ang="0">
                  <a:pos x="T2" y="T3"/>
                </a:cxn>
                <a:cxn ang="0">
                  <a:pos x="T4" y="T5"/>
                </a:cxn>
                <a:cxn ang="0">
                  <a:pos x="T6" y="T7"/>
                </a:cxn>
              </a:cxnLst>
              <a:rect l="0" t="0" r="r" b="b"/>
              <a:pathLst>
                <a:path w="72" h="85">
                  <a:moveTo>
                    <a:pt x="68" y="0"/>
                  </a:moveTo>
                  <a:lnTo>
                    <a:pt x="68" y="0"/>
                  </a:lnTo>
                  <a:cubicBezTo>
                    <a:pt x="16" y="28"/>
                    <a:pt x="0" y="52"/>
                    <a:pt x="13" y="85"/>
                  </a:cubicBezTo>
                  <a:cubicBezTo>
                    <a:pt x="59" y="80"/>
                    <a:pt x="72" y="61"/>
                    <a:pt x="6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10" name="Freeform 84">
              <a:extLst>
                <a:ext uri="{FF2B5EF4-FFF2-40B4-BE49-F238E27FC236}">
                  <a16:creationId xmlns:a16="http://schemas.microsoft.com/office/drawing/2014/main" id="{3420F75C-F5D8-0B43-9824-0F12F7D487A3}"/>
                </a:ext>
              </a:extLst>
            </p:cNvPr>
            <p:cNvSpPr>
              <a:spLocks/>
            </p:cNvSpPr>
            <p:nvPr/>
          </p:nvSpPr>
          <p:spPr bwMode="auto">
            <a:xfrm>
              <a:off x="3889" y="2049"/>
              <a:ext cx="44" cy="55"/>
            </a:xfrm>
            <a:custGeom>
              <a:avLst/>
              <a:gdLst>
                <a:gd name="T0" fmla="*/ 0 w 63"/>
                <a:gd name="T1" fmla="*/ 0 h 86"/>
                <a:gd name="T2" fmla="*/ 0 w 63"/>
                <a:gd name="T3" fmla="*/ 0 h 86"/>
                <a:gd name="T4" fmla="*/ 0 w 63"/>
                <a:gd name="T5" fmla="*/ 31 h 86"/>
                <a:gd name="T6" fmla="*/ 32 w 63"/>
                <a:gd name="T7" fmla="*/ 78 h 86"/>
                <a:gd name="T8" fmla="*/ 56 w 63"/>
                <a:gd name="T9" fmla="*/ 86 h 86"/>
                <a:gd name="T10" fmla="*/ 0 w 63"/>
                <a:gd name="T11" fmla="*/ 0 h 86"/>
              </a:gdLst>
              <a:ahLst/>
              <a:cxnLst>
                <a:cxn ang="0">
                  <a:pos x="T0" y="T1"/>
                </a:cxn>
                <a:cxn ang="0">
                  <a:pos x="T2" y="T3"/>
                </a:cxn>
                <a:cxn ang="0">
                  <a:pos x="T4" y="T5"/>
                </a:cxn>
                <a:cxn ang="0">
                  <a:pos x="T6" y="T7"/>
                </a:cxn>
                <a:cxn ang="0">
                  <a:pos x="T8" y="T9"/>
                </a:cxn>
                <a:cxn ang="0">
                  <a:pos x="T10" y="T11"/>
                </a:cxn>
              </a:cxnLst>
              <a:rect l="0" t="0" r="r" b="b"/>
              <a:pathLst>
                <a:path w="63" h="86">
                  <a:moveTo>
                    <a:pt x="0" y="0"/>
                  </a:moveTo>
                  <a:lnTo>
                    <a:pt x="0" y="0"/>
                  </a:lnTo>
                  <a:cubicBezTo>
                    <a:pt x="0" y="10"/>
                    <a:pt x="0" y="21"/>
                    <a:pt x="0" y="31"/>
                  </a:cubicBezTo>
                  <a:cubicBezTo>
                    <a:pt x="0" y="55"/>
                    <a:pt x="9" y="69"/>
                    <a:pt x="32" y="78"/>
                  </a:cubicBezTo>
                  <a:cubicBezTo>
                    <a:pt x="39" y="81"/>
                    <a:pt x="48" y="83"/>
                    <a:pt x="56" y="86"/>
                  </a:cubicBezTo>
                  <a:cubicBezTo>
                    <a:pt x="63" y="42"/>
                    <a:pt x="50" y="24"/>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11" name="Freeform 85">
              <a:extLst>
                <a:ext uri="{FF2B5EF4-FFF2-40B4-BE49-F238E27FC236}">
                  <a16:creationId xmlns:a16="http://schemas.microsoft.com/office/drawing/2014/main" id="{00551964-CD1C-E945-9D31-E864E4E263B0}"/>
                </a:ext>
              </a:extLst>
            </p:cNvPr>
            <p:cNvSpPr>
              <a:spLocks/>
            </p:cNvSpPr>
            <p:nvPr/>
          </p:nvSpPr>
          <p:spPr bwMode="auto">
            <a:xfrm>
              <a:off x="3932" y="2007"/>
              <a:ext cx="47" cy="50"/>
            </a:xfrm>
            <a:custGeom>
              <a:avLst/>
              <a:gdLst>
                <a:gd name="T0" fmla="*/ 8 w 67"/>
                <a:gd name="T1" fmla="*/ 79 h 79"/>
                <a:gd name="T2" fmla="*/ 8 w 67"/>
                <a:gd name="T3" fmla="*/ 79 h 79"/>
                <a:gd name="T4" fmla="*/ 64 w 67"/>
                <a:gd name="T5" fmla="*/ 0 h 79"/>
                <a:gd name="T6" fmla="*/ 8 w 67"/>
                <a:gd name="T7" fmla="*/ 79 h 79"/>
              </a:gdLst>
              <a:ahLst/>
              <a:cxnLst>
                <a:cxn ang="0">
                  <a:pos x="T0" y="T1"/>
                </a:cxn>
                <a:cxn ang="0">
                  <a:pos x="T2" y="T3"/>
                </a:cxn>
                <a:cxn ang="0">
                  <a:pos x="T4" y="T5"/>
                </a:cxn>
                <a:cxn ang="0">
                  <a:pos x="T6" y="T7"/>
                </a:cxn>
              </a:cxnLst>
              <a:rect l="0" t="0" r="r" b="b"/>
              <a:pathLst>
                <a:path w="67" h="79">
                  <a:moveTo>
                    <a:pt x="8" y="79"/>
                  </a:moveTo>
                  <a:lnTo>
                    <a:pt x="8" y="79"/>
                  </a:lnTo>
                  <a:cubicBezTo>
                    <a:pt x="57" y="69"/>
                    <a:pt x="67" y="56"/>
                    <a:pt x="64" y="0"/>
                  </a:cubicBezTo>
                  <a:cubicBezTo>
                    <a:pt x="16" y="21"/>
                    <a:pt x="0" y="43"/>
                    <a:pt x="8" y="7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12" name="Freeform 86">
              <a:extLst>
                <a:ext uri="{FF2B5EF4-FFF2-40B4-BE49-F238E27FC236}">
                  <a16:creationId xmlns:a16="http://schemas.microsoft.com/office/drawing/2014/main" id="{5B0D1024-CE67-5C41-B065-95F44A1ACB0E}"/>
                </a:ext>
              </a:extLst>
            </p:cNvPr>
            <p:cNvSpPr>
              <a:spLocks/>
            </p:cNvSpPr>
            <p:nvPr/>
          </p:nvSpPr>
          <p:spPr bwMode="auto">
            <a:xfrm>
              <a:off x="3888" y="2006"/>
              <a:ext cx="45" cy="51"/>
            </a:xfrm>
            <a:custGeom>
              <a:avLst/>
              <a:gdLst>
                <a:gd name="T0" fmla="*/ 2 w 65"/>
                <a:gd name="T1" fmla="*/ 0 h 80"/>
                <a:gd name="T2" fmla="*/ 2 w 65"/>
                <a:gd name="T3" fmla="*/ 0 h 80"/>
                <a:gd name="T4" fmla="*/ 59 w 65"/>
                <a:gd name="T5" fmla="*/ 80 h 80"/>
                <a:gd name="T6" fmla="*/ 2 w 65"/>
                <a:gd name="T7" fmla="*/ 0 h 80"/>
              </a:gdLst>
              <a:ahLst/>
              <a:cxnLst>
                <a:cxn ang="0">
                  <a:pos x="T0" y="T1"/>
                </a:cxn>
                <a:cxn ang="0">
                  <a:pos x="T2" y="T3"/>
                </a:cxn>
                <a:cxn ang="0">
                  <a:pos x="T4" y="T5"/>
                </a:cxn>
                <a:cxn ang="0">
                  <a:pos x="T6" y="T7"/>
                </a:cxn>
              </a:cxnLst>
              <a:rect l="0" t="0" r="r" b="b"/>
              <a:pathLst>
                <a:path w="65" h="80">
                  <a:moveTo>
                    <a:pt x="2" y="0"/>
                  </a:moveTo>
                  <a:lnTo>
                    <a:pt x="2" y="0"/>
                  </a:lnTo>
                  <a:cubicBezTo>
                    <a:pt x="0" y="53"/>
                    <a:pt x="7" y="72"/>
                    <a:pt x="59" y="80"/>
                  </a:cubicBezTo>
                  <a:cubicBezTo>
                    <a:pt x="65" y="42"/>
                    <a:pt x="55" y="29"/>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13" name="Freeform 87">
              <a:extLst>
                <a:ext uri="{FF2B5EF4-FFF2-40B4-BE49-F238E27FC236}">
                  <a16:creationId xmlns:a16="http://schemas.microsoft.com/office/drawing/2014/main" id="{828C55E1-8CA8-A349-8B6B-E5B3237E17EB}"/>
                </a:ext>
              </a:extLst>
            </p:cNvPr>
            <p:cNvSpPr>
              <a:spLocks/>
            </p:cNvSpPr>
            <p:nvPr/>
          </p:nvSpPr>
          <p:spPr bwMode="auto">
            <a:xfrm>
              <a:off x="3911" y="1935"/>
              <a:ext cx="45" cy="51"/>
            </a:xfrm>
            <a:custGeom>
              <a:avLst/>
              <a:gdLst>
                <a:gd name="T0" fmla="*/ 53 w 64"/>
                <a:gd name="T1" fmla="*/ 31 h 80"/>
                <a:gd name="T2" fmla="*/ 53 w 64"/>
                <a:gd name="T3" fmla="*/ 31 h 80"/>
                <a:gd name="T4" fmla="*/ 32 w 64"/>
                <a:gd name="T5" fmla="*/ 0 h 80"/>
                <a:gd name="T6" fmla="*/ 10 w 64"/>
                <a:gd name="T7" fmla="*/ 33 h 80"/>
                <a:gd name="T8" fmla="*/ 30 w 64"/>
                <a:gd name="T9" fmla="*/ 80 h 80"/>
                <a:gd name="T10" fmla="*/ 35 w 64"/>
                <a:gd name="T11" fmla="*/ 80 h 80"/>
                <a:gd name="T12" fmla="*/ 53 w 64"/>
                <a:gd name="T13" fmla="*/ 31 h 80"/>
              </a:gdLst>
              <a:ahLst/>
              <a:cxnLst>
                <a:cxn ang="0">
                  <a:pos x="T0" y="T1"/>
                </a:cxn>
                <a:cxn ang="0">
                  <a:pos x="T2" y="T3"/>
                </a:cxn>
                <a:cxn ang="0">
                  <a:pos x="T4" y="T5"/>
                </a:cxn>
                <a:cxn ang="0">
                  <a:pos x="T6" y="T7"/>
                </a:cxn>
                <a:cxn ang="0">
                  <a:pos x="T8" y="T9"/>
                </a:cxn>
                <a:cxn ang="0">
                  <a:pos x="T10" y="T11"/>
                </a:cxn>
                <a:cxn ang="0">
                  <a:pos x="T12" y="T13"/>
                </a:cxn>
              </a:cxnLst>
              <a:rect l="0" t="0" r="r" b="b"/>
              <a:pathLst>
                <a:path w="64" h="80">
                  <a:moveTo>
                    <a:pt x="53" y="31"/>
                  </a:moveTo>
                  <a:lnTo>
                    <a:pt x="53" y="31"/>
                  </a:lnTo>
                  <a:cubicBezTo>
                    <a:pt x="47" y="20"/>
                    <a:pt x="40" y="10"/>
                    <a:pt x="32" y="0"/>
                  </a:cubicBezTo>
                  <a:cubicBezTo>
                    <a:pt x="24" y="11"/>
                    <a:pt x="16" y="22"/>
                    <a:pt x="10" y="33"/>
                  </a:cubicBezTo>
                  <a:cubicBezTo>
                    <a:pt x="0" y="51"/>
                    <a:pt x="11" y="74"/>
                    <a:pt x="30" y="80"/>
                  </a:cubicBezTo>
                  <a:cubicBezTo>
                    <a:pt x="31" y="80"/>
                    <a:pt x="33" y="80"/>
                    <a:pt x="35" y="80"/>
                  </a:cubicBezTo>
                  <a:cubicBezTo>
                    <a:pt x="56" y="72"/>
                    <a:pt x="64" y="50"/>
                    <a:pt x="53" y="3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14" name="Freeform 88">
              <a:extLst>
                <a:ext uri="{FF2B5EF4-FFF2-40B4-BE49-F238E27FC236}">
                  <a16:creationId xmlns:a16="http://schemas.microsoft.com/office/drawing/2014/main" id="{7BC05518-BD81-564D-A3E1-8E6ED7A57664}"/>
                </a:ext>
              </a:extLst>
            </p:cNvPr>
            <p:cNvSpPr>
              <a:spLocks/>
            </p:cNvSpPr>
            <p:nvPr/>
          </p:nvSpPr>
          <p:spPr bwMode="auto">
            <a:xfrm>
              <a:off x="3933" y="1969"/>
              <a:ext cx="43" cy="47"/>
            </a:xfrm>
            <a:custGeom>
              <a:avLst/>
              <a:gdLst>
                <a:gd name="T0" fmla="*/ 7 w 61"/>
                <a:gd name="T1" fmla="*/ 72 h 72"/>
                <a:gd name="T2" fmla="*/ 7 w 61"/>
                <a:gd name="T3" fmla="*/ 72 h 72"/>
                <a:gd name="T4" fmla="*/ 58 w 61"/>
                <a:gd name="T5" fmla="*/ 0 h 72"/>
                <a:gd name="T6" fmla="*/ 7 w 61"/>
                <a:gd name="T7" fmla="*/ 72 h 72"/>
              </a:gdLst>
              <a:ahLst/>
              <a:cxnLst>
                <a:cxn ang="0">
                  <a:pos x="T0" y="T1"/>
                </a:cxn>
                <a:cxn ang="0">
                  <a:pos x="T2" y="T3"/>
                </a:cxn>
                <a:cxn ang="0">
                  <a:pos x="T4" y="T5"/>
                </a:cxn>
                <a:cxn ang="0">
                  <a:pos x="T6" y="T7"/>
                </a:cxn>
              </a:cxnLst>
              <a:rect l="0" t="0" r="r" b="b"/>
              <a:pathLst>
                <a:path w="61" h="72">
                  <a:moveTo>
                    <a:pt x="7" y="72"/>
                  </a:moveTo>
                  <a:lnTo>
                    <a:pt x="7" y="72"/>
                  </a:lnTo>
                  <a:cubicBezTo>
                    <a:pt x="51" y="65"/>
                    <a:pt x="61" y="51"/>
                    <a:pt x="58" y="0"/>
                  </a:cubicBezTo>
                  <a:cubicBezTo>
                    <a:pt x="11" y="23"/>
                    <a:pt x="0" y="38"/>
                    <a:pt x="7" y="7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15" name="Freeform 89">
              <a:extLst>
                <a:ext uri="{FF2B5EF4-FFF2-40B4-BE49-F238E27FC236}">
                  <a16:creationId xmlns:a16="http://schemas.microsoft.com/office/drawing/2014/main" id="{3A2FC044-715B-4C47-93DE-5665F6F9BAE8}"/>
                </a:ext>
              </a:extLst>
            </p:cNvPr>
            <p:cNvSpPr>
              <a:spLocks/>
            </p:cNvSpPr>
            <p:nvPr/>
          </p:nvSpPr>
          <p:spPr bwMode="auto">
            <a:xfrm>
              <a:off x="3889" y="1969"/>
              <a:ext cx="42" cy="48"/>
            </a:xfrm>
            <a:custGeom>
              <a:avLst/>
              <a:gdLst>
                <a:gd name="T0" fmla="*/ 57 w 60"/>
                <a:gd name="T1" fmla="*/ 71 h 74"/>
                <a:gd name="T2" fmla="*/ 57 w 60"/>
                <a:gd name="T3" fmla="*/ 71 h 74"/>
                <a:gd name="T4" fmla="*/ 5 w 60"/>
                <a:gd name="T5" fmla="*/ 0 h 74"/>
                <a:gd name="T6" fmla="*/ 57 w 60"/>
                <a:gd name="T7" fmla="*/ 71 h 74"/>
              </a:gdLst>
              <a:ahLst/>
              <a:cxnLst>
                <a:cxn ang="0">
                  <a:pos x="T0" y="T1"/>
                </a:cxn>
                <a:cxn ang="0">
                  <a:pos x="T2" y="T3"/>
                </a:cxn>
                <a:cxn ang="0">
                  <a:pos x="T4" y="T5"/>
                </a:cxn>
                <a:cxn ang="0">
                  <a:pos x="T6" y="T7"/>
                </a:cxn>
              </a:cxnLst>
              <a:rect l="0" t="0" r="r" b="b"/>
              <a:pathLst>
                <a:path w="60" h="74">
                  <a:moveTo>
                    <a:pt x="57" y="71"/>
                  </a:moveTo>
                  <a:lnTo>
                    <a:pt x="57" y="71"/>
                  </a:lnTo>
                  <a:cubicBezTo>
                    <a:pt x="60" y="35"/>
                    <a:pt x="47" y="17"/>
                    <a:pt x="5" y="0"/>
                  </a:cubicBezTo>
                  <a:cubicBezTo>
                    <a:pt x="0" y="48"/>
                    <a:pt x="19" y="74"/>
                    <a:pt x="57" y="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sp>
        <p:nvSpPr>
          <p:cNvPr id="116" name="Freeform 98">
            <a:extLst>
              <a:ext uri="{FF2B5EF4-FFF2-40B4-BE49-F238E27FC236}">
                <a16:creationId xmlns:a16="http://schemas.microsoft.com/office/drawing/2014/main" id="{568EC3E4-8562-8243-875B-F86BBF266312}"/>
              </a:ext>
            </a:extLst>
          </p:cNvPr>
          <p:cNvSpPr>
            <a:spLocks noEditPoints="1"/>
          </p:cNvSpPr>
          <p:nvPr userDrawn="1"/>
        </p:nvSpPr>
        <p:spPr bwMode="auto">
          <a:xfrm>
            <a:off x="7007225" y="3227386"/>
            <a:ext cx="298450" cy="1073150"/>
          </a:xfrm>
          <a:custGeom>
            <a:avLst/>
            <a:gdLst>
              <a:gd name="T0" fmla="*/ 538 w 939"/>
              <a:gd name="T1" fmla="*/ 16 h 3378"/>
              <a:gd name="T2" fmla="*/ 627 w 939"/>
              <a:gd name="T3" fmla="*/ 236 h 3378"/>
              <a:gd name="T4" fmla="*/ 615 w 939"/>
              <a:gd name="T5" fmla="*/ 394 h 3378"/>
              <a:gd name="T6" fmla="*/ 546 w 939"/>
              <a:gd name="T7" fmla="*/ 532 h 3378"/>
              <a:gd name="T8" fmla="*/ 707 w 939"/>
              <a:gd name="T9" fmla="*/ 657 h 3378"/>
              <a:gd name="T10" fmla="*/ 840 w 939"/>
              <a:gd name="T11" fmla="*/ 1035 h 3378"/>
              <a:gd name="T12" fmla="*/ 886 w 939"/>
              <a:gd name="T13" fmla="*/ 1540 h 3378"/>
              <a:gd name="T14" fmla="*/ 916 w 939"/>
              <a:gd name="T15" fmla="*/ 1720 h 3378"/>
              <a:gd name="T16" fmla="*/ 935 w 939"/>
              <a:gd name="T17" fmla="*/ 1849 h 3378"/>
              <a:gd name="T18" fmla="*/ 915 w 939"/>
              <a:gd name="T19" fmla="*/ 1895 h 3378"/>
              <a:gd name="T20" fmla="*/ 896 w 939"/>
              <a:gd name="T21" fmla="*/ 1879 h 3378"/>
              <a:gd name="T22" fmla="*/ 857 w 939"/>
              <a:gd name="T23" fmla="*/ 1798 h 3378"/>
              <a:gd name="T24" fmla="*/ 821 w 939"/>
              <a:gd name="T25" fmla="*/ 1828 h 3378"/>
              <a:gd name="T26" fmla="*/ 753 w 939"/>
              <a:gd name="T27" fmla="*/ 1415 h 3378"/>
              <a:gd name="T28" fmla="*/ 705 w 939"/>
              <a:gd name="T29" fmla="*/ 1004 h 3378"/>
              <a:gd name="T30" fmla="*/ 660 w 939"/>
              <a:gd name="T31" fmla="*/ 1161 h 3378"/>
              <a:gd name="T32" fmla="*/ 749 w 939"/>
              <a:gd name="T33" fmla="*/ 1488 h 3378"/>
              <a:gd name="T34" fmla="*/ 748 w 939"/>
              <a:gd name="T35" fmla="*/ 2061 h 3378"/>
              <a:gd name="T36" fmla="*/ 706 w 939"/>
              <a:gd name="T37" fmla="*/ 2669 h 3378"/>
              <a:gd name="T38" fmla="*/ 606 w 939"/>
              <a:gd name="T39" fmla="*/ 3202 h 3378"/>
              <a:gd name="T40" fmla="*/ 693 w 939"/>
              <a:gd name="T41" fmla="*/ 3338 h 3378"/>
              <a:gd name="T42" fmla="*/ 668 w 939"/>
              <a:gd name="T43" fmla="*/ 3368 h 3378"/>
              <a:gd name="T44" fmla="*/ 625 w 939"/>
              <a:gd name="T45" fmla="*/ 3374 h 3378"/>
              <a:gd name="T46" fmla="*/ 587 w 939"/>
              <a:gd name="T47" fmla="*/ 3375 h 3378"/>
              <a:gd name="T48" fmla="*/ 528 w 939"/>
              <a:gd name="T49" fmla="*/ 3366 h 3378"/>
              <a:gd name="T50" fmla="*/ 517 w 939"/>
              <a:gd name="T51" fmla="*/ 3191 h 3378"/>
              <a:gd name="T52" fmla="*/ 511 w 939"/>
              <a:gd name="T53" fmla="*/ 2894 h 3378"/>
              <a:gd name="T54" fmla="*/ 514 w 939"/>
              <a:gd name="T55" fmla="*/ 2397 h 3378"/>
              <a:gd name="T56" fmla="*/ 483 w 939"/>
              <a:gd name="T57" fmla="*/ 1826 h 3378"/>
              <a:gd name="T58" fmla="*/ 464 w 939"/>
              <a:gd name="T59" fmla="*/ 1821 h 3378"/>
              <a:gd name="T60" fmla="*/ 463 w 939"/>
              <a:gd name="T61" fmla="*/ 1953 h 3378"/>
              <a:gd name="T62" fmla="*/ 449 w 939"/>
              <a:gd name="T63" fmla="*/ 2646 h 3378"/>
              <a:gd name="T64" fmla="*/ 411 w 939"/>
              <a:gd name="T65" fmla="*/ 3089 h 3378"/>
              <a:gd name="T66" fmla="*/ 448 w 939"/>
              <a:gd name="T67" fmla="*/ 3299 h 3378"/>
              <a:gd name="T68" fmla="*/ 375 w 939"/>
              <a:gd name="T69" fmla="*/ 3378 h 3378"/>
              <a:gd name="T70" fmla="*/ 340 w 939"/>
              <a:gd name="T71" fmla="*/ 3376 h 3378"/>
              <a:gd name="T72" fmla="*/ 285 w 939"/>
              <a:gd name="T73" fmla="*/ 3368 h 3378"/>
              <a:gd name="T74" fmla="*/ 258 w 939"/>
              <a:gd name="T75" fmla="*/ 3354 h 3378"/>
              <a:gd name="T76" fmla="*/ 300 w 939"/>
              <a:gd name="T77" fmla="*/ 3288 h 3378"/>
              <a:gd name="T78" fmla="*/ 298 w 939"/>
              <a:gd name="T79" fmla="*/ 2957 h 3378"/>
              <a:gd name="T80" fmla="*/ 240 w 939"/>
              <a:gd name="T81" fmla="*/ 2383 h 3378"/>
              <a:gd name="T82" fmla="*/ 145 w 939"/>
              <a:gd name="T83" fmla="*/ 1847 h 3378"/>
              <a:gd name="T84" fmla="*/ 264 w 939"/>
              <a:gd name="T85" fmla="*/ 1357 h 3378"/>
              <a:gd name="T86" fmla="*/ 251 w 939"/>
              <a:gd name="T87" fmla="*/ 1062 h 3378"/>
              <a:gd name="T88" fmla="*/ 218 w 939"/>
              <a:gd name="T89" fmla="*/ 1127 h 3378"/>
              <a:gd name="T90" fmla="*/ 129 w 939"/>
              <a:gd name="T91" fmla="*/ 1569 h 3378"/>
              <a:gd name="T92" fmla="*/ 99 w 939"/>
              <a:gd name="T93" fmla="*/ 1886 h 3378"/>
              <a:gd name="T94" fmla="*/ 68 w 939"/>
              <a:gd name="T95" fmla="*/ 1858 h 3378"/>
              <a:gd name="T96" fmla="*/ 40 w 939"/>
              <a:gd name="T97" fmla="*/ 1876 h 3378"/>
              <a:gd name="T98" fmla="*/ 13 w 939"/>
              <a:gd name="T99" fmla="*/ 1887 h 3378"/>
              <a:gd name="T100" fmla="*/ 9 w 939"/>
              <a:gd name="T101" fmla="*/ 1802 h 3378"/>
              <a:gd name="T102" fmla="*/ 35 w 939"/>
              <a:gd name="T103" fmla="*/ 1667 h 3378"/>
              <a:gd name="T104" fmla="*/ 86 w 939"/>
              <a:gd name="T105" fmla="*/ 1323 h 3378"/>
              <a:gd name="T106" fmla="*/ 110 w 939"/>
              <a:gd name="T107" fmla="*/ 820 h 3378"/>
              <a:gd name="T108" fmla="*/ 325 w 939"/>
              <a:gd name="T109" fmla="*/ 636 h 3378"/>
              <a:gd name="T110" fmla="*/ 364 w 939"/>
              <a:gd name="T111" fmla="*/ 451 h 3378"/>
              <a:gd name="T112" fmla="*/ 308 w 939"/>
              <a:gd name="T113" fmla="*/ 350 h 3378"/>
              <a:gd name="T114" fmla="*/ 357 w 939"/>
              <a:gd name="T115" fmla="*/ 118 h 3378"/>
              <a:gd name="T116" fmla="*/ 468 w 939"/>
              <a:gd name="T117" fmla="*/ 0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39" h="3378">
                <a:moveTo>
                  <a:pt x="40" y="1876"/>
                </a:moveTo>
                <a:lnTo>
                  <a:pt x="40" y="1876"/>
                </a:lnTo>
                <a:lnTo>
                  <a:pt x="40" y="1876"/>
                </a:lnTo>
                <a:lnTo>
                  <a:pt x="40" y="1876"/>
                </a:lnTo>
                <a:lnTo>
                  <a:pt x="40" y="1876"/>
                </a:lnTo>
                <a:lnTo>
                  <a:pt x="40" y="1876"/>
                </a:lnTo>
                <a:close/>
                <a:moveTo>
                  <a:pt x="469" y="0"/>
                </a:moveTo>
                <a:lnTo>
                  <a:pt x="469" y="0"/>
                </a:lnTo>
                <a:lnTo>
                  <a:pt x="471" y="0"/>
                </a:lnTo>
                <a:lnTo>
                  <a:pt x="489" y="1"/>
                </a:lnTo>
                <a:lnTo>
                  <a:pt x="506" y="3"/>
                </a:lnTo>
                <a:lnTo>
                  <a:pt x="522" y="8"/>
                </a:lnTo>
                <a:lnTo>
                  <a:pt x="538" y="16"/>
                </a:lnTo>
                <a:lnTo>
                  <a:pt x="550" y="26"/>
                </a:lnTo>
                <a:lnTo>
                  <a:pt x="561" y="38"/>
                </a:lnTo>
                <a:lnTo>
                  <a:pt x="568" y="56"/>
                </a:lnTo>
                <a:lnTo>
                  <a:pt x="570" y="72"/>
                </a:lnTo>
                <a:lnTo>
                  <a:pt x="568" y="89"/>
                </a:lnTo>
                <a:lnTo>
                  <a:pt x="563" y="105"/>
                </a:lnTo>
                <a:lnTo>
                  <a:pt x="574" y="111"/>
                </a:lnTo>
                <a:lnTo>
                  <a:pt x="582" y="118"/>
                </a:lnTo>
                <a:lnTo>
                  <a:pt x="597" y="136"/>
                </a:lnTo>
                <a:lnTo>
                  <a:pt x="609" y="158"/>
                </a:lnTo>
                <a:lnTo>
                  <a:pt x="618" y="181"/>
                </a:lnTo>
                <a:lnTo>
                  <a:pt x="624" y="208"/>
                </a:lnTo>
                <a:lnTo>
                  <a:pt x="627" y="236"/>
                </a:lnTo>
                <a:lnTo>
                  <a:pt x="627" y="266"/>
                </a:lnTo>
                <a:lnTo>
                  <a:pt x="624" y="296"/>
                </a:lnTo>
                <a:lnTo>
                  <a:pt x="618" y="326"/>
                </a:lnTo>
                <a:lnTo>
                  <a:pt x="621" y="326"/>
                </a:lnTo>
                <a:lnTo>
                  <a:pt x="626" y="327"/>
                </a:lnTo>
                <a:lnTo>
                  <a:pt x="630" y="331"/>
                </a:lnTo>
                <a:lnTo>
                  <a:pt x="632" y="338"/>
                </a:lnTo>
                <a:lnTo>
                  <a:pt x="630" y="350"/>
                </a:lnTo>
                <a:lnTo>
                  <a:pt x="630" y="359"/>
                </a:lnTo>
                <a:lnTo>
                  <a:pt x="628" y="367"/>
                </a:lnTo>
                <a:lnTo>
                  <a:pt x="625" y="374"/>
                </a:lnTo>
                <a:lnTo>
                  <a:pt x="621" y="384"/>
                </a:lnTo>
                <a:lnTo>
                  <a:pt x="615" y="394"/>
                </a:lnTo>
                <a:lnTo>
                  <a:pt x="608" y="404"/>
                </a:lnTo>
                <a:lnTo>
                  <a:pt x="601" y="412"/>
                </a:lnTo>
                <a:lnTo>
                  <a:pt x="594" y="415"/>
                </a:lnTo>
                <a:lnTo>
                  <a:pt x="591" y="415"/>
                </a:lnTo>
                <a:lnTo>
                  <a:pt x="589" y="415"/>
                </a:lnTo>
                <a:lnTo>
                  <a:pt x="586" y="413"/>
                </a:lnTo>
                <a:lnTo>
                  <a:pt x="579" y="432"/>
                </a:lnTo>
                <a:lnTo>
                  <a:pt x="574" y="451"/>
                </a:lnTo>
                <a:lnTo>
                  <a:pt x="568" y="468"/>
                </a:lnTo>
                <a:lnTo>
                  <a:pt x="561" y="486"/>
                </a:lnTo>
                <a:lnTo>
                  <a:pt x="551" y="501"/>
                </a:lnTo>
                <a:lnTo>
                  <a:pt x="547" y="516"/>
                </a:lnTo>
                <a:lnTo>
                  <a:pt x="546" y="532"/>
                </a:lnTo>
                <a:lnTo>
                  <a:pt x="546" y="550"/>
                </a:lnTo>
                <a:lnTo>
                  <a:pt x="547" y="567"/>
                </a:lnTo>
                <a:lnTo>
                  <a:pt x="549" y="583"/>
                </a:lnTo>
                <a:lnTo>
                  <a:pt x="552" y="596"/>
                </a:lnTo>
                <a:lnTo>
                  <a:pt x="555" y="604"/>
                </a:lnTo>
                <a:lnTo>
                  <a:pt x="572" y="618"/>
                </a:lnTo>
                <a:lnTo>
                  <a:pt x="593" y="629"/>
                </a:lnTo>
                <a:lnTo>
                  <a:pt x="613" y="636"/>
                </a:lnTo>
                <a:lnTo>
                  <a:pt x="635" y="643"/>
                </a:lnTo>
                <a:lnTo>
                  <a:pt x="657" y="647"/>
                </a:lnTo>
                <a:lnTo>
                  <a:pt x="679" y="651"/>
                </a:lnTo>
                <a:lnTo>
                  <a:pt x="681" y="652"/>
                </a:lnTo>
                <a:lnTo>
                  <a:pt x="707" y="657"/>
                </a:lnTo>
                <a:lnTo>
                  <a:pt x="729" y="664"/>
                </a:lnTo>
                <a:lnTo>
                  <a:pt x="749" y="674"/>
                </a:lnTo>
                <a:lnTo>
                  <a:pt x="766" y="685"/>
                </a:lnTo>
                <a:lnTo>
                  <a:pt x="781" y="700"/>
                </a:lnTo>
                <a:lnTo>
                  <a:pt x="795" y="720"/>
                </a:lnTo>
                <a:lnTo>
                  <a:pt x="806" y="744"/>
                </a:lnTo>
                <a:lnTo>
                  <a:pt x="819" y="781"/>
                </a:lnTo>
                <a:lnTo>
                  <a:pt x="828" y="820"/>
                </a:lnTo>
                <a:lnTo>
                  <a:pt x="835" y="861"/>
                </a:lnTo>
                <a:lnTo>
                  <a:pt x="839" y="905"/>
                </a:lnTo>
                <a:lnTo>
                  <a:pt x="841" y="948"/>
                </a:lnTo>
                <a:lnTo>
                  <a:pt x="841" y="991"/>
                </a:lnTo>
                <a:lnTo>
                  <a:pt x="840" y="1035"/>
                </a:lnTo>
                <a:lnTo>
                  <a:pt x="839" y="1077"/>
                </a:lnTo>
                <a:lnTo>
                  <a:pt x="839" y="1119"/>
                </a:lnTo>
                <a:lnTo>
                  <a:pt x="838" y="1155"/>
                </a:lnTo>
                <a:lnTo>
                  <a:pt x="837" y="1191"/>
                </a:lnTo>
                <a:lnTo>
                  <a:pt x="837" y="1223"/>
                </a:lnTo>
                <a:lnTo>
                  <a:pt x="840" y="1255"/>
                </a:lnTo>
                <a:lnTo>
                  <a:pt x="844" y="1288"/>
                </a:lnTo>
                <a:lnTo>
                  <a:pt x="853" y="1323"/>
                </a:lnTo>
                <a:lnTo>
                  <a:pt x="865" y="1372"/>
                </a:lnTo>
                <a:lnTo>
                  <a:pt x="872" y="1423"/>
                </a:lnTo>
                <a:lnTo>
                  <a:pt x="878" y="1473"/>
                </a:lnTo>
                <a:lnTo>
                  <a:pt x="883" y="1525"/>
                </a:lnTo>
                <a:lnTo>
                  <a:pt x="886" y="1540"/>
                </a:lnTo>
                <a:lnTo>
                  <a:pt x="888" y="1558"/>
                </a:lnTo>
                <a:lnTo>
                  <a:pt x="891" y="1577"/>
                </a:lnTo>
                <a:lnTo>
                  <a:pt x="893" y="1596"/>
                </a:lnTo>
                <a:lnTo>
                  <a:pt x="896" y="1615"/>
                </a:lnTo>
                <a:lnTo>
                  <a:pt x="898" y="1632"/>
                </a:lnTo>
                <a:lnTo>
                  <a:pt x="901" y="1648"/>
                </a:lnTo>
                <a:lnTo>
                  <a:pt x="902" y="1659"/>
                </a:lnTo>
                <a:lnTo>
                  <a:pt x="904" y="1667"/>
                </a:lnTo>
                <a:lnTo>
                  <a:pt x="904" y="1669"/>
                </a:lnTo>
                <a:lnTo>
                  <a:pt x="908" y="1685"/>
                </a:lnTo>
                <a:lnTo>
                  <a:pt x="911" y="1698"/>
                </a:lnTo>
                <a:lnTo>
                  <a:pt x="914" y="1711"/>
                </a:lnTo>
                <a:lnTo>
                  <a:pt x="916" y="1720"/>
                </a:lnTo>
                <a:lnTo>
                  <a:pt x="917" y="1728"/>
                </a:lnTo>
                <a:lnTo>
                  <a:pt x="919" y="1737"/>
                </a:lnTo>
                <a:lnTo>
                  <a:pt x="921" y="1747"/>
                </a:lnTo>
                <a:lnTo>
                  <a:pt x="922" y="1753"/>
                </a:lnTo>
                <a:lnTo>
                  <a:pt x="923" y="1757"/>
                </a:lnTo>
                <a:lnTo>
                  <a:pt x="926" y="1775"/>
                </a:lnTo>
                <a:lnTo>
                  <a:pt x="928" y="1792"/>
                </a:lnTo>
                <a:lnTo>
                  <a:pt x="929" y="1802"/>
                </a:lnTo>
                <a:lnTo>
                  <a:pt x="931" y="1817"/>
                </a:lnTo>
                <a:lnTo>
                  <a:pt x="935" y="1833"/>
                </a:lnTo>
                <a:lnTo>
                  <a:pt x="935" y="1836"/>
                </a:lnTo>
                <a:lnTo>
                  <a:pt x="935" y="1843"/>
                </a:lnTo>
                <a:lnTo>
                  <a:pt x="935" y="1849"/>
                </a:lnTo>
                <a:lnTo>
                  <a:pt x="933" y="1852"/>
                </a:lnTo>
                <a:lnTo>
                  <a:pt x="935" y="1866"/>
                </a:lnTo>
                <a:lnTo>
                  <a:pt x="936" y="1878"/>
                </a:lnTo>
                <a:lnTo>
                  <a:pt x="937" y="1889"/>
                </a:lnTo>
                <a:lnTo>
                  <a:pt x="939" y="1903"/>
                </a:lnTo>
                <a:lnTo>
                  <a:pt x="932" y="1899"/>
                </a:lnTo>
                <a:lnTo>
                  <a:pt x="928" y="1894"/>
                </a:lnTo>
                <a:lnTo>
                  <a:pt x="925" y="1887"/>
                </a:lnTo>
                <a:lnTo>
                  <a:pt x="923" y="1878"/>
                </a:lnTo>
                <a:lnTo>
                  <a:pt x="921" y="1869"/>
                </a:lnTo>
                <a:lnTo>
                  <a:pt x="919" y="1863"/>
                </a:lnTo>
                <a:lnTo>
                  <a:pt x="916" y="1880"/>
                </a:lnTo>
                <a:lnTo>
                  <a:pt x="915" y="1895"/>
                </a:lnTo>
                <a:lnTo>
                  <a:pt x="915" y="1910"/>
                </a:lnTo>
                <a:lnTo>
                  <a:pt x="915" y="1920"/>
                </a:lnTo>
                <a:lnTo>
                  <a:pt x="914" y="1928"/>
                </a:lnTo>
                <a:lnTo>
                  <a:pt x="908" y="1924"/>
                </a:lnTo>
                <a:lnTo>
                  <a:pt x="904" y="1916"/>
                </a:lnTo>
                <a:lnTo>
                  <a:pt x="901" y="1904"/>
                </a:lnTo>
                <a:lnTo>
                  <a:pt x="900" y="1890"/>
                </a:lnTo>
                <a:lnTo>
                  <a:pt x="899" y="1876"/>
                </a:lnTo>
                <a:lnTo>
                  <a:pt x="899" y="1876"/>
                </a:lnTo>
                <a:lnTo>
                  <a:pt x="899" y="1876"/>
                </a:lnTo>
                <a:lnTo>
                  <a:pt x="898" y="1876"/>
                </a:lnTo>
                <a:lnTo>
                  <a:pt x="897" y="1877"/>
                </a:lnTo>
                <a:lnTo>
                  <a:pt x="896" y="1879"/>
                </a:lnTo>
                <a:lnTo>
                  <a:pt x="893" y="1897"/>
                </a:lnTo>
                <a:lnTo>
                  <a:pt x="892" y="1917"/>
                </a:lnTo>
                <a:lnTo>
                  <a:pt x="892" y="1938"/>
                </a:lnTo>
                <a:lnTo>
                  <a:pt x="887" y="1934"/>
                </a:lnTo>
                <a:lnTo>
                  <a:pt x="881" y="1925"/>
                </a:lnTo>
                <a:lnTo>
                  <a:pt x="878" y="1913"/>
                </a:lnTo>
                <a:lnTo>
                  <a:pt x="875" y="1896"/>
                </a:lnTo>
                <a:lnTo>
                  <a:pt x="872" y="1878"/>
                </a:lnTo>
                <a:lnTo>
                  <a:pt x="870" y="1858"/>
                </a:lnTo>
                <a:lnTo>
                  <a:pt x="867" y="1840"/>
                </a:lnTo>
                <a:lnTo>
                  <a:pt x="864" y="1823"/>
                </a:lnTo>
                <a:lnTo>
                  <a:pt x="861" y="1809"/>
                </a:lnTo>
                <a:lnTo>
                  <a:pt x="857" y="1798"/>
                </a:lnTo>
                <a:lnTo>
                  <a:pt x="852" y="1794"/>
                </a:lnTo>
                <a:lnTo>
                  <a:pt x="847" y="1807"/>
                </a:lnTo>
                <a:lnTo>
                  <a:pt x="846" y="1819"/>
                </a:lnTo>
                <a:lnTo>
                  <a:pt x="846" y="1831"/>
                </a:lnTo>
                <a:lnTo>
                  <a:pt x="847" y="1844"/>
                </a:lnTo>
                <a:lnTo>
                  <a:pt x="848" y="1855"/>
                </a:lnTo>
                <a:lnTo>
                  <a:pt x="848" y="1866"/>
                </a:lnTo>
                <a:lnTo>
                  <a:pt x="846" y="1877"/>
                </a:lnTo>
                <a:lnTo>
                  <a:pt x="840" y="1886"/>
                </a:lnTo>
                <a:lnTo>
                  <a:pt x="829" y="1894"/>
                </a:lnTo>
                <a:lnTo>
                  <a:pt x="827" y="1871"/>
                </a:lnTo>
                <a:lnTo>
                  <a:pt x="824" y="1849"/>
                </a:lnTo>
                <a:lnTo>
                  <a:pt x="821" y="1828"/>
                </a:lnTo>
                <a:lnTo>
                  <a:pt x="818" y="1808"/>
                </a:lnTo>
                <a:lnTo>
                  <a:pt x="816" y="1787"/>
                </a:lnTo>
                <a:lnTo>
                  <a:pt x="817" y="1765"/>
                </a:lnTo>
                <a:lnTo>
                  <a:pt x="821" y="1742"/>
                </a:lnTo>
                <a:lnTo>
                  <a:pt x="834" y="1687"/>
                </a:lnTo>
                <a:lnTo>
                  <a:pt x="828" y="1648"/>
                </a:lnTo>
                <a:lnTo>
                  <a:pt x="820" y="1609"/>
                </a:lnTo>
                <a:lnTo>
                  <a:pt x="810" y="1569"/>
                </a:lnTo>
                <a:lnTo>
                  <a:pt x="790" y="1511"/>
                </a:lnTo>
                <a:lnTo>
                  <a:pt x="767" y="1453"/>
                </a:lnTo>
                <a:lnTo>
                  <a:pt x="767" y="1455"/>
                </a:lnTo>
                <a:lnTo>
                  <a:pt x="767" y="1457"/>
                </a:lnTo>
                <a:lnTo>
                  <a:pt x="753" y="1415"/>
                </a:lnTo>
                <a:lnTo>
                  <a:pt x="741" y="1375"/>
                </a:lnTo>
                <a:lnTo>
                  <a:pt x="733" y="1334"/>
                </a:lnTo>
                <a:lnTo>
                  <a:pt x="726" y="1293"/>
                </a:lnTo>
                <a:lnTo>
                  <a:pt x="724" y="1250"/>
                </a:lnTo>
                <a:lnTo>
                  <a:pt x="723" y="1207"/>
                </a:lnTo>
                <a:lnTo>
                  <a:pt x="722" y="1164"/>
                </a:lnTo>
                <a:lnTo>
                  <a:pt x="722" y="1147"/>
                </a:lnTo>
                <a:lnTo>
                  <a:pt x="720" y="1127"/>
                </a:lnTo>
                <a:lnTo>
                  <a:pt x="717" y="1103"/>
                </a:lnTo>
                <a:lnTo>
                  <a:pt x="714" y="1077"/>
                </a:lnTo>
                <a:lnTo>
                  <a:pt x="711" y="1051"/>
                </a:lnTo>
                <a:lnTo>
                  <a:pt x="708" y="1025"/>
                </a:lnTo>
                <a:lnTo>
                  <a:pt x="705" y="1004"/>
                </a:lnTo>
                <a:lnTo>
                  <a:pt x="703" y="984"/>
                </a:lnTo>
                <a:lnTo>
                  <a:pt x="702" y="996"/>
                </a:lnTo>
                <a:lnTo>
                  <a:pt x="701" y="1005"/>
                </a:lnTo>
                <a:lnTo>
                  <a:pt x="699" y="1013"/>
                </a:lnTo>
                <a:lnTo>
                  <a:pt x="697" y="1022"/>
                </a:lnTo>
                <a:lnTo>
                  <a:pt x="695" y="1033"/>
                </a:lnTo>
                <a:lnTo>
                  <a:pt x="692" y="1045"/>
                </a:lnTo>
                <a:lnTo>
                  <a:pt x="688" y="1062"/>
                </a:lnTo>
                <a:lnTo>
                  <a:pt x="683" y="1083"/>
                </a:lnTo>
                <a:lnTo>
                  <a:pt x="676" y="1099"/>
                </a:lnTo>
                <a:lnTo>
                  <a:pt x="671" y="1117"/>
                </a:lnTo>
                <a:lnTo>
                  <a:pt x="665" y="1139"/>
                </a:lnTo>
                <a:lnTo>
                  <a:pt x="660" y="1161"/>
                </a:lnTo>
                <a:lnTo>
                  <a:pt x="656" y="1180"/>
                </a:lnTo>
                <a:lnTo>
                  <a:pt x="655" y="1199"/>
                </a:lnTo>
                <a:lnTo>
                  <a:pt x="652" y="1240"/>
                </a:lnTo>
                <a:lnTo>
                  <a:pt x="651" y="1277"/>
                </a:lnTo>
                <a:lnTo>
                  <a:pt x="652" y="1312"/>
                </a:lnTo>
                <a:lnTo>
                  <a:pt x="658" y="1328"/>
                </a:lnTo>
                <a:lnTo>
                  <a:pt x="665" y="1343"/>
                </a:lnTo>
                <a:lnTo>
                  <a:pt x="674" y="1357"/>
                </a:lnTo>
                <a:lnTo>
                  <a:pt x="684" y="1371"/>
                </a:lnTo>
                <a:lnTo>
                  <a:pt x="701" y="1396"/>
                </a:lnTo>
                <a:lnTo>
                  <a:pt x="717" y="1424"/>
                </a:lnTo>
                <a:lnTo>
                  <a:pt x="734" y="1455"/>
                </a:lnTo>
                <a:lnTo>
                  <a:pt x="749" y="1488"/>
                </a:lnTo>
                <a:lnTo>
                  <a:pt x="763" y="1524"/>
                </a:lnTo>
                <a:lnTo>
                  <a:pt x="775" y="1562"/>
                </a:lnTo>
                <a:lnTo>
                  <a:pt x="786" y="1603"/>
                </a:lnTo>
                <a:lnTo>
                  <a:pt x="794" y="1647"/>
                </a:lnTo>
                <a:lnTo>
                  <a:pt x="799" y="1693"/>
                </a:lnTo>
                <a:lnTo>
                  <a:pt x="801" y="1742"/>
                </a:lnTo>
                <a:lnTo>
                  <a:pt x="800" y="1793"/>
                </a:lnTo>
                <a:lnTo>
                  <a:pt x="794" y="1847"/>
                </a:lnTo>
                <a:lnTo>
                  <a:pt x="788" y="1884"/>
                </a:lnTo>
                <a:lnTo>
                  <a:pt x="781" y="1920"/>
                </a:lnTo>
                <a:lnTo>
                  <a:pt x="767" y="1986"/>
                </a:lnTo>
                <a:lnTo>
                  <a:pt x="767" y="1986"/>
                </a:lnTo>
                <a:lnTo>
                  <a:pt x="748" y="2061"/>
                </a:lnTo>
                <a:lnTo>
                  <a:pt x="731" y="2121"/>
                </a:lnTo>
                <a:lnTo>
                  <a:pt x="716" y="2182"/>
                </a:lnTo>
                <a:lnTo>
                  <a:pt x="701" y="2245"/>
                </a:lnTo>
                <a:lnTo>
                  <a:pt x="696" y="2279"/>
                </a:lnTo>
                <a:lnTo>
                  <a:pt x="695" y="2313"/>
                </a:lnTo>
                <a:lnTo>
                  <a:pt x="696" y="2348"/>
                </a:lnTo>
                <a:lnTo>
                  <a:pt x="699" y="2383"/>
                </a:lnTo>
                <a:lnTo>
                  <a:pt x="703" y="2418"/>
                </a:lnTo>
                <a:lnTo>
                  <a:pt x="706" y="2452"/>
                </a:lnTo>
                <a:lnTo>
                  <a:pt x="710" y="2507"/>
                </a:lnTo>
                <a:lnTo>
                  <a:pt x="710" y="2561"/>
                </a:lnTo>
                <a:lnTo>
                  <a:pt x="709" y="2614"/>
                </a:lnTo>
                <a:lnTo>
                  <a:pt x="706" y="2669"/>
                </a:lnTo>
                <a:lnTo>
                  <a:pt x="703" y="2712"/>
                </a:lnTo>
                <a:lnTo>
                  <a:pt x="698" y="2754"/>
                </a:lnTo>
                <a:lnTo>
                  <a:pt x="691" y="2794"/>
                </a:lnTo>
                <a:lnTo>
                  <a:pt x="681" y="2834"/>
                </a:lnTo>
                <a:lnTo>
                  <a:pt x="669" y="2876"/>
                </a:lnTo>
                <a:lnTo>
                  <a:pt x="655" y="2916"/>
                </a:lnTo>
                <a:lnTo>
                  <a:pt x="641" y="2957"/>
                </a:lnTo>
                <a:lnTo>
                  <a:pt x="627" y="2999"/>
                </a:lnTo>
                <a:lnTo>
                  <a:pt x="616" y="3042"/>
                </a:lnTo>
                <a:lnTo>
                  <a:pt x="611" y="3084"/>
                </a:lnTo>
                <a:lnTo>
                  <a:pt x="608" y="3122"/>
                </a:lnTo>
                <a:lnTo>
                  <a:pt x="606" y="3161"/>
                </a:lnTo>
                <a:lnTo>
                  <a:pt x="606" y="3202"/>
                </a:lnTo>
                <a:lnTo>
                  <a:pt x="608" y="3215"/>
                </a:lnTo>
                <a:lnTo>
                  <a:pt x="611" y="3229"/>
                </a:lnTo>
                <a:lnTo>
                  <a:pt x="613" y="3243"/>
                </a:lnTo>
                <a:lnTo>
                  <a:pt x="617" y="3254"/>
                </a:lnTo>
                <a:lnTo>
                  <a:pt x="620" y="3261"/>
                </a:lnTo>
                <a:lnTo>
                  <a:pt x="629" y="3275"/>
                </a:lnTo>
                <a:lnTo>
                  <a:pt x="639" y="3288"/>
                </a:lnTo>
                <a:lnTo>
                  <a:pt x="649" y="3301"/>
                </a:lnTo>
                <a:lnTo>
                  <a:pt x="661" y="3311"/>
                </a:lnTo>
                <a:lnTo>
                  <a:pt x="673" y="3319"/>
                </a:lnTo>
                <a:lnTo>
                  <a:pt x="686" y="3330"/>
                </a:lnTo>
                <a:lnTo>
                  <a:pt x="690" y="3333"/>
                </a:lnTo>
                <a:lnTo>
                  <a:pt x="693" y="3338"/>
                </a:lnTo>
                <a:lnTo>
                  <a:pt x="695" y="3344"/>
                </a:lnTo>
                <a:lnTo>
                  <a:pt x="694" y="3349"/>
                </a:lnTo>
                <a:lnTo>
                  <a:pt x="693" y="3352"/>
                </a:lnTo>
                <a:lnTo>
                  <a:pt x="690" y="3354"/>
                </a:lnTo>
                <a:lnTo>
                  <a:pt x="687" y="3355"/>
                </a:lnTo>
                <a:lnTo>
                  <a:pt x="684" y="3355"/>
                </a:lnTo>
                <a:lnTo>
                  <a:pt x="680" y="3354"/>
                </a:lnTo>
                <a:lnTo>
                  <a:pt x="678" y="3355"/>
                </a:lnTo>
                <a:lnTo>
                  <a:pt x="677" y="3358"/>
                </a:lnTo>
                <a:lnTo>
                  <a:pt x="675" y="3361"/>
                </a:lnTo>
                <a:lnTo>
                  <a:pt x="673" y="3364"/>
                </a:lnTo>
                <a:lnTo>
                  <a:pt x="670" y="3366"/>
                </a:lnTo>
                <a:lnTo>
                  <a:pt x="668" y="3368"/>
                </a:lnTo>
                <a:lnTo>
                  <a:pt x="665" y="3368"/>
                </a:lnTo>
                <a:lnTo>
                  <a:pt x="663" y="3368"/>
                </a:lnTo>
                <a:lnTo>
                  <a:pt x="660" y="3367"/>
                </a:lnTo>
                <a:lnTo>
                  <a:pt x="660" y="3367"/>
                </a:lnTo>
                <a:lnTo>
                  <a:pt x="660" y="3368"/>
                </a:lnTo>
                <a:lnTo>
                  <a:pt x="657" y="3368"/>
                </a:lnTo>
                <a:lnTo>
                  <a:pt x="654" y="3368"/>
                </a:lnTo>
                <a:lnTo>
                  <a:pt x="652" y="3367"/>
                </a:lnTo>
                <a:lnTo>
                  <a:pt x="649" y="3366"/>
                </a:lnTo>
                <a:lnTo>
                  <a:pt x="644" y="3371"/>
                </a:lnTo>
                <a:lnTo>
                  <a:pt x="638" y="3374"/>
                </a:lnTo>
                <a:lnTo>
                  <a:pt x="630" y="3374"/>
                </a:lnTo>
                <a:lnTo>
                  <a:pt x="625" y="3374"/>
                </a:lnTo>
                <a:lnTo>
                  <a:pt x="620" y="3373"/>
                </a:lnTo>
                <a:lnTo>
                  <a:pt x="614" y="3370"/>
                </a:lnTo>
                <a:lnTo>
                  <a:pt x="612" y="3373"/>
                </a:lnTo>
                <a:lnTo>
                  <a:pt x="609" y="3375"/>
                </a:lnTo>
                <a:lnTo>
                  <a:pt x="606" y="3376"/>
                </a:lnTo>
                <a:lnTo>
                  <a:pt x="602" y="3376"/>
                </a:lnTo>
                <a:lnTo>
                  <a:pt x="600" y="3376"/>
                </a:lnTo>
                <a:lnTo>
                  <a:pt x="598" y="3376"/>
                </a:lnTo>
                <a:lnTo>
                  <a:pt x="597" y="3376"/>
                </a:lnTo>
                <a:lnTo>
                  <a:pt x="594" y="3376"/>
                </a:lnTo>
                <a:lnTo>
                  <a:pt x="591" y="3376"/>
                </a:lnTo>
                <a:lnTo>
                  <a:pt x="589" y="3376"/>
                </a:lnTo>
                <a:lnTo>
                  <a:pt x="587" y="3375"/>
                </a:lnTo>
                <a:lnTo>
                  <a:pt x="585" y="3374"/>
                </a:lnTo>
                <a:lnTo>
                  <a:pt x="583" y="3372"/>
                </a:lnTo>
                <a:lnTo>
                  <a:pt x="580" y="3371"/>
                </a:lnTo>
                <a:lnTo>
                  <a:pt x="577" y="3372"/>
                </a:lnTo>
                <a:lnTo>
                  <a:pt x="575" y="3374"/>
                </a:lnTo>
                <a:lnTo>
                  <a:pt x="572" y="3376"/>
                </a:lnTo>
                <a:lnTo>
                  <a:pt x="567" y="3378"/>
                </a:lnTo>
                <a:lnTo>
                  <a:pt x="563" y="3378"/>
                </a:lnTo>
                <a:lnTo>
                  <a:pt x="558" y="3378"/>
                </a:lnTo>
                <a:lnTo>
                  <a:pt x="552" y="3378"/>
                </a:lnTo>
                <a:lnTo>
                  <a:pt x="546" y="3377"/>
                </a:lnTo>
                <a:lnTo>
                  <a:pt x="536" y="3373"/>
                </a:lnTo>
                <a:lnTo>
                  <a:pt x="528" y="3366"/>
                </a:lnTo>
                <a:lnTo>
                  <a:pt x="522" y="3357"/>
                </a:lnTo>
                <a:lnTo>
                  <a:pt x="519" y="3347"/>
                </a:lnTo>
                <a:lnTo>
                  <a:pt x="516" y="3336"/>
                </a:lnTo>
                <a:lnTo>
                  <a:pt x="506" y="3334"/>
                </a:lnTo>
                <a:lnTo>
                  <a:pt x="498" y="3328"/>
                </a:lnTo>
                <a:lnTo>
                  <a:pt x="491" y="3319"/>
                </a:lnTo>
                <a:lnTo>
                  <a:pt x="490" y="3311"/>
                </a:lnTo>
                <a:lnTo>
                  <a:pt x="491" y="3299"/>
                </a:lnTo>
                <a:lnTo>
                  <a:pt x="494" y="3283"/>
                </a:lnTo>
                <a:lnTo>
                  <a:pt x="499" y="3266"/>
                </a:lnTo>
                <a:lnTo>
                  <a:pt x="505" y="3244"/>
                </a:lnTo>
                <a:lnTo>
                  <a:pt x="512" y="3219"/>
                </a:lnTo>
                <a:lnTo>
                  <a:pt x="517" y="3191"/>
                </a:lnTo>
                <a:lnTo>
                  <a:pt x="519" y="3175"/>
                </a:lnTo>
                <a:lnTo>
                  <a:pt x="521" y="3161"/>
                </a:lnTo>
                <a:lnTo>
                  <a:pt x="523" y="3139"/>
                </a:lnTo>
                <a:lnTo>
                  <a:pt x="524" y="3121"/>
                </a:lnTo>
                <a:lnTo>
                  <a:pt x="526" y="3108"/>
                </a:lnTo>
                <a:lnTo>
                  <a:pt x="526" y="3100"/>
                </a:lnTo>
                <a:lnTo>
                  <a:pt x="527" y="3093"/>
                </a:lnTo>
                <a:lnTo>
                  <a:pt x="527" y="3089"/>
                </a:lnTo>
                <a:lnTo>
                  <a:pt x="528" y="3045"/>
                </a:lnTo>
                <a:lnTo>
                  <a:pt x="526" y="3003"/>
                </a:lnTo>
                <a:lnTo>
                  <a:pt x="522" y="2965"/>
                </a:lnTo>
                <a:lnTo>
                  <a:pt x="517" y="2929"/>
                </a:lnTo>
                <a:lnTo>
                  <a:pt x="511" y="2894"/>
                </a:lnTo>
                <a:lnTo>
                  <a:pt x="504" y="2861"/>
                </a:lnTo>
                <a:lnTo>
                  <a:pt x="498" y="2828"/>
                </a:lnTo>
                <a:lnTo>
                  <a:pt x="492" y="2795"/>
                </a:lnTo>
                <a:lnTo>
                  <a:pt x="488" y="2760"/>
                </a:lnTo>
                <a:lnTo>
                  <a:pt x="486" y="2725"/>
                </a:lnTo>
                <a:lnTo>
                  <a:pt x="487" y="2683"/>
                </a:lnTo>
                <a:lnTo>
                  <a:pt x="490" y="2646"/>
                </a:lnTo>
                <a:lnTo>
                  <a:pt x="496" y="2611"/>
                </a:lnTo>
                <a:lnTo>
                  <a:pt x="502" y="2577"/>
                </a:lnTo>
                <a:lnTo>
                  <a:pt x="507" y="2543"/>
                </a:lnTo>
                <a:lnTo>
                  <a:pt x="512" y="2507"/>
                </a:lnTo>
                <a:lnTo>
                  <a:pt x="513" y="2470"/>
                </a:lnTo>
                <a:lnTo>
                  <a:pt x="514" y="2397"/>
                </a:lnTo>
                <a:lnTo>
                  <a:pt x="513" y="2322"/>
                </a:lnTo>
                <a:lnTo>
                  <a:pt x="509" y="2249"/>
                </a:lnTo>
                <a:lnTo>
                  <a:pt x="501" y="2177"/>
                </a:lnTo>
                <a:lnTo>
                  <a:pt x="491" y="2105"/>
                </a:lnTo>
                <a:lnTo>
                  <a:pt x="482" y="2034"/>
                </a:lnTo>
                <a:lnTo>
                  <a:pt x="477" y="1992"/>
                </a:lnTo>
                <a:lnTo>
                  <a:pt x="475" y="1953"/>
                </a:lnTo>
                <a:lnTo>
                  <a:pt x="474" y="1913"/>
                </a:lnTo>
                <a:lnTo>
                  <a:pt x="477" y="1873"/>
                </a:lnTo>
                <a:lnTo>
                  <a:pt x="479" y="1849"/>
                </a:lnTo>
                <a:lnTo>
                  <a:pt x="485" y="1830"/>
                </a:lnTo>
                <a:lnTo>
                  <a:pt x="484" y="1828"/>
                </a:lnTo>
                <a:lnTo>
                  <a:pt x="483" y="1826"/>
                </a:lnTo>
                <a:lnTo>
                  <a:pt x="481" y="1825"/>
                </a:lnTo>
                <a:lnTo>
                  <a:pt x="478" y="1824"/>
                </a:lnTo>
                <a:lnTo>
                  <a:pt x="476" y="1822"/>
                </a:lnTo>
                <a:lnTo>
                  <a:pt x="476" y="1821"/>
                </a:lnTo>
                <a:lnTo>
                  <a:pt x="475" y="1821"/>
                </a:lnTo>
                <a:lnTo>
                  <a:pt x="474" y="1821"/>
                </a:lnTo>
                <a:lnTo>
                  <a:pt x="474" y="1821"/>
                </a:lnTo>
                <a:lnTo>
                  <a:pt x="473" y="1821"/>
                </a:lnTo>
                <a:lnTo>
                  <a:pt x="472" y="1821"/>
                </a:lnTo>
                <a:lnTo>
                  <a:pt x="469" y="1820"/>
                </a:lnTo>
                <a:lnTo>
                  <a:pt x="466" y="1821"/>
                </a:lnTo>
                <a:lnTo>
                  <a:pt x="465" y="1821"/>
                </a:lnTo>
                <a:lnTo>
                  <a:pt x="464" y="1821"/>
                </a:lnTo>
                <a:lnTo>
                  <a:pt x="464" y="1821"/>
                </a:lnTo>
                <a:lnTo>
                  <a:pt x="463" y="1821"/>
                </a:lnTo>
                <a:lnTo>
                  <a:pt x="462" y="1821"/>
                </a:lnTo>
                <a:lnTo>
                  <a:pt x="462" y="1822"/>
                </a:lnTo>
                <a:lnTo>
                  <a:pt x="460" y="1824"/>
                </a:lnTo>
                <a:lnTo>
                  <a:pt x="458" y="1825"/>
                </a:lnTo>
                <a:lnTo>
                  <a:pt x="456" y="1826"/>
                </a:lnTo>
                <a:lnTo>
                  <a:pt x="455" y="1828"/>
                </a:lnTo>
                <a:lnTo>
                  <a:pt x="454" y="1830"/>
                </a:lnTo>
                <a:lnTo>
                  <a:pt x="458" y="1849"/>
                </a:lnTo>
                <a:lnTo>
                  <a:pt x="461" y="1873"/>
                </a:lnTo>
                <a:lnTo>
                  <a:pt x="464" y="1913"/>
                </a:lnTo>
                <a:lnTo>
                  <a:pt x="463" y="1953"/>
                </a:lnTo>
                <a:lnTo>
                  <a:pt x="461" y="1992"/>
                </a:lnTo>
                <a:lnTo>
                  <a:pt x="457" y="2034"/>
                </a:lnTo>
                <a:lnTo>
                  <a:pt x="448" y="2105"/>
                </a:lnTo>
                <a:lnTo>
                  <a:pt x="438" y="2177"/>
                </a:lnTo>
                <a:lnTo>
                  <a:pt x="430" y="2249"/>
                </a:lnTo>
                <a:lnTo>
                  <a:pt x="425" y="2322"/>
                </a:lnTo>
                <a:lnTo>
                  <a:pt x="424" y="2397"/>
                </a:lnTo>
                <a:lnTo>
                  <a:pt x="425" y="2470"/>
                </a:lnTo>
                <a:lnTo>
                  <a:pt x="426" y="2507"/>
                </a:lnTo>
                <a:lnTo>
                  <a:pt x="431" y="2543"/>
                </a:lnTo>
                <a:lnTo>
                  <a:pt x="437" y="2577"/>
                </a:lnTo>
                <a:lnTo>
                  <a:pt x="443" y="2611"/>
                </a:lnTo>
                <a:lnTo>
                  <a:pt x="449" y="2646"/>
                </a:lnTo>
                <a:lnTo>
                  <a:pt x="452" y="2683"/>
                </a:lnTo>
                <a:lnTo>
                  <a:pt x="453" y="2703"/>
                </a:lnTo>
                <a:lnTo>
                  <a:pt x="453" y="2725"/>
                </a:lnTo>
                <a:lnTo>
                  <a:pt x="451" y="2760"/>
                </a:lnTo>
                <a:lnTo>
                  <a:pt x="447" y="2795"/>
                </a:lnTo>
                <a:lnTo>
                  <a:pt x="441" y="2828"/>
                </a:lnTo>
                <a:lnTo>
                  <a:pt x="435" y="2861"/>
                </a:lnTo>
                <a:lnTo>
                  <a:pt x="427" y="2894"/>
                </a:lnTo>
                <a:lnTo>
                  <a:pt x="421" y="2929"/>
                </a:lnTo>
                <a:lnTo>
                  <a:pt x="416" y="2965"/>
                </a:lnTo>
                <a:lnTo>
                  <a:pt x="412" y="3003"/>
                </a:lnTo>
                <a:lnTo>
                  <a:pt x="410" y="3045"/>
                </a:lnTo>
                <a:lnTo>
                  <a:pt x="411" y="3089"/>
                </a:lnTo>
                <a:lnTo>
                  <a:pt x="411" y="3093"/>
                </a:lnTo>
                <a:lnTo>
                  <a:pt x="412" y="3100"/>
                </a:lnTo>
                <a:lnTo>
                  <a:pt x="412" y="3108"/>
                </a:lnTo>
                <a:lnTo>
                  <a:pt x="414" y="3121"/>
                </a:lnTo>
                <a:lnTo>
                  <a:pt x="415" y="3139"/>
                </a:lnTo>
                <a:lnTo>
                  <a:pt x="417" y="3161"/>
                </a:lnTo>
                <a:lnTo>
                  <a:pt x="419" y="3175"/>
                </a:lnTo>
                <a:lnTo>
                  <a:pt x="420" y="3191"/>
                </a:lnTo>
                <a:lnTo>
                  <a:pt x="426" y="3219"/>
                </a:lnTo>
                <a:lnTo>
                  <a:pt x="434" y="3244"/>
                </a:lnTo>
                <a:lnTo>
                  <a:pt x="439" y="3266"/>
                </a:lnTo>
                <a:lnTo>
                  <a:pt x="445" y="3283"/>
                </a:lnTo>
                <a:lnTo>
                  <a:pt x="448" y="3299"/>
                </a:lnTo>
                <a:lnTo>
                  <a:pt x="449" y="3311"/>
                </a:lnTo>
                <a:lnTo>
                  <a:pt x="447" y="3319"/>
                </a:lnTo>
                <a:lnTo>
                  <a:pt x="441" y="3328"/>
                </a:lnTo>
                <a:lnTo>
                  <a:pt x="433" y="3334"/>
                </a:lnTo>
                <a:lnTo>
                  <a:pt x="422" y="3336"/>
                </a:lnTo>
                <a:lnTo>
                  <a:pt x="419" y="3347"/>
                </a:lnTo>
                <a:lnTo>
                  <a:pt x="415" y="3357"/>
                </a:lnTo>
                <a:lnTo>
                  <a:pt x="410" y="3366"/>
                </a:lnTo>
                <a:lnTo>
                  <a:pt x="403" y="3373"/>
                </a:lnTo>
                <a:lnTo>
                  <a:pt x="393" y="3377"/>
                </a:lnTo>
                <a:lnTo>
                  <a:pt x="387" y="3378"/>
                </a:lnTo>
                <a:lnTo>
                  <a:pt x="381" y="3378"/>
                </a:lnTo>
                <a:lnTo>
                  <a:pt x="375" y="3378"/>
                </a:lnTo>
                <a:lnTo>
                  <a:pt x="371" y="3378"/>
                </a:lnTo>
                <a:lnTo>
                  <a:pt x="366" y="3376"/>
                </a:lnTo>
                <a:lnTo>
                  <a:pt x="363" y="3374"/>
                </a:lnTo>
                <a:lnTo>
                  <a:pt x="361" y="3372"/>
                </a:lnTo>
                <a:lnTo>
                  <a:pt x="358" y="3371"/>
                </a:lnTo>
                <a:lnTo>
                  <a:pt x="356" y="3372"/>
                </a:lnTo>
                <a:lnTo>
                  <a:pt x="354" y="3374"/>
                </a:lnTo>
                <a:lnTo>
                  <a:pt x="352" y="3375"/>
                </a:lnTo>
                <a:lnTo>
                  <a:pt x="350" y="3376"/>
                </a:lnTo>
                <a:lnTo>
                  <a:pt x="348" y="3376"/>
                </a:lnTo>
                <a:lnTo>
                  <a:pt x="345" y="3376"/>
                </a:lnTo>
                <a:lnTo>
                  <a:pt x="342" y="3376"/>
                </a:lnTo>
                <a:lnTo>
                  <a:pt x="340" y="3376"/>
                </a:lnTo>
                <a:lnTo>
                  <a:pt x="337" y="3376"/>
                </a:lnTo>
                <a:lnTo>
                  <a:pt x="333" y="3376"/>
                </a:lnTo>
                <a:lnTo>
                  <a:pt x="330" y="3375"/>
                </a:lnTo>
                <a:lnTo>
                  <a:pt x="326" y="3373"/>
                </a:lnTo>
                <a:lnTo>
                  <a:pt x="324" y="3370"/>
                </a:lnTo>
                <a:lnTo>
                  <a:pt x="318" y="3373"/>
                </a:lnTo>
                <a:lnTo>
                  <a:pt x="313" y="3374"/>
                </a:lnTo>
                <a:lnTo>
                  <a:pt x="308" y="3374"/>
                </a:lnTo>
                <a:lnTo>
                  <a:pt x="301" y="3374"/>
                </a:lnTo>
                <a:lnTo>
                  <a:pt x="295" y="3371"/>
                </a:lnTo>
                <a:lnTo>
                  <a:pt x="290" y="3366"/>
                </a:lnTo>
                <a:lnTo>
                  <a:pt x="287" y="3367"/>
                </a:lnTo>
                <a:lnTo>
                  <a:pt x="285" y="3368"/>
                </a:lnTo>
                <a:lnTo>
                  <a:pt x="282" y="3368"/>
                </a:lnTo>
                <a:lnTo>
                  <a:pt x="279" y="3368"/>
                </a:lnTo>
                <a:lnTo>
                  <a:pt x="279" y="3367"/>
                </a:lnTo>
                <a:lnTo>
                  <a:pt x="279" y="3367"/>
                </a:lnTo>
                <a:lnTo>
                  <a:pt x="275" y="3368"/>
                </a:lnTo>
                <a:lnTo>
                  <a:pt x="273" y="3368"/>
                </a:lnTo>
                <a:lnTo>
                  <a:pt x="270" y="3368"/>
                </a:lnTo>
                <a:lnTo>
                  <a:pt x="267" y="3366"/>
                </a:lnTo>
                <a:lnTo>
                  <a:pt x="265" y="3364"/>
                </a:lnTo>
                <a:lnTo>
                  <a:pt x="263" y="3361"/>
                </a:lnTo>
                <a:lnTo>
                  <a:pt x="261" y="3358"/>
                </a:lnTo>
                <a:lnTo>
                  <a:pt x="260" y="3355"/>
                </a:lnTo>
                <a:lnTo>
                  <a:pt x="258" y="3354"/>
                </a:lnTo>
                <a:lnTo>
                  <a:pt x="255" y="3355"/>
                </a:lnTo>
                <a:lnTo>
                  <a:pt x="252" y="3355"/>
                </a:lnTo>
                <a:lnTo>
                  <a:pt x="249" y="3354"/>
                </a:lnTo>
                <a:lnTo>
                  <a:pt x="246" y="3352"/>
                </a:lnTo>
                <a:lnTo>
                  <a:pt x="244" y="3349"/>
                </a:lnTo>
                <a:lnTo>
                  <a:pt x="244" y="3344"/>
                </a:lnTo>
                <a:lnTo>
                  <a:pt x="246" y="3338"/>
                </a:lnTo>
                <a:lnTo>
                  <a:pt x="249" y="3333"/>
                </a:lnTo>
                <a:lnTo>
                  <a:pt x="253" y="3330"/>
                </a:lnTo>
                <a:lnTo>
                  <a:pt x="265" y="3319"/>
                </a:lnTo>
                <a:lnTo>
                  <a:pt x="277" y="3311"/>
                </a:lnTo>
                <a:lnTo>
                  <a:pt x="290" y="3301"/>
                </a:lnTo>
                <a:lnTo>
                  <a:pt x="300" y="3288"/>
                </a:lnTo>
                <a:lnTo>
                  <a:pt x="309" y="3275"/>
                </a:lnTo>
                <a:lnTo>
                  <a:pt x="318" y="3261"/>
                </a:lnTo>
                <a:lnTo>
                  <a:pt x="321" y="3254"/>
                </a:lnTo>
                <a:lnTo>
                  <a:pt x="324" y="3243"/>
                </a:lnTo>
                <a:lnTo>
                  <a:pt x="327" y="3229"/>
                </a:lnTo>
                <a:lnTo>
                  <a:pt x="331" y="3215"/>
                </a:lnTo>
                <a:lnTo>
                  <a:pt x="333" y="3202"/>
                </a:lnTo>
                <a:lnTo>
                  <a:pt x="333" y="3161"/>
                </a:lnTo>
                <a:lnTo>
                  <a:pt x="331" y="3122"/>
                </a:lnTo>
                <a:lnTo>
                  <a:pt x="327" y="3084"/>
                </a:lnTo>
                <a:lnTo>
                  <a:pt x="322" y="3042"/>
                </a:lnTo>
                <a:lnTo>
                  <a:pt x="311" y="2999"/>
                </a:lnTo>
                <a:lnTo>
                  <a:pt x="298" y="2957"/>
                </a:lnTo>
                <a:lnTo>
                  <a:pt x="284" y="2916"/>
                </a:lnTo>
                <a:lnTo>
                  <a:pt x="269" y="2876"/>
                </a:lnTo>
                <a:lnTo>
                  <a:pt x="257" y="2834"/>
                </a:lnTo>
                <a:lnTo>
                  <a:pt x="248" y="2794"/>
                </a:lnTo>
                <a:lnTo>
                  <a:pt x="241" y="2754"/>
                </a:lnTo>
                <a:lnTo>
                  <a:pt x="236" y="2712"/>
                </a:lnTo>
                <a:lnTo>
                  <a:pt x="232" y="2669"/>
                </a:lnTo>
                <a:lnTo>
                  <a:pt x="230" y="2614"/>
                </a:lnTo>
                <a:lnTo>
                  <a:pt x="228" y="2561"/>
                </a:lnTo>
                <a:lnTo>
                  <a:pt x="229" y="2507"/>
                </a:lnTo>
                <a:lnTo>
                  <a:pt x="233" y="2452"/>
                </a:lnTo>
                <a:lnTo>
                  <a:pt x="236" y="2418"/>
                </a:lnTo>
                <a:lnTo>
                  <a:pt x="240" y="2383"/>
                </a:lnTo>
                <a:lnTo>
                  <a:pt x="243" y="2348"/>
                </a:lnTo>
                <a:lnTo>
                  <a:pt x="244" y="2313"/>
                </a:lnTo>
                <a:lnTo>
                  <a:pt x="243" y="2279"/>
                </a:lnTo>
                <a:lnTo>
                  <a:pt x="238" y="2245"/>
                </a:lnTo>
                <a:lnTo>
                  <a:pt x="222" y="2182"/>
                </a:lnTo>
                <a:lnTo>
                  <a:pt x="207" y="2121"/>
                </a:lnTo>
                <a:lnTo>
                  <a:pt x="191" y="2061"/>
                </a:lnTo>
                <a:lnTo>
                  <a:pt x="171" y="1986"/>
                </a:lnTo>
                <a:lnTo>
                  <a:pt x="171" y="1986"/>
                </a:lnTo>
                <a:lnTo>
                  <a:pt x="164" y="1953"/>
                </a:lnTo>
                <a:lnTo>
                  <a:pt x="157" y="1920"/>
                </a:lnTo>
                <a:lnTo>
                  <a:pt x="150" y="1884"/>
                </a:lnTo>
                <a:lnTo>
                  <a:pt x="145" y="1847"/>
                </a:lnTo>
                <a:lnTo>
                  <a:pt x="139" y="1793"/>
                </a:lnTo>
                <a:lnTo>
                  <a:pt x="138" y="1742"/>
                </a:lnTo>
                <a:lnTo>
                  <a:pt x="140" y="1693"/>
                </a:lnTo>
                <a:lnTo>
                  <a:pt x="145" y="1647"/>
                </a:lnTo>
                <a:lnTo>
                  <a:pt x="153" y="1603"/>
                </a:lnTo>
                <a:lnTo>
                  <a:pt x="163" y="1562"/>
                </a:lnTo>
                <a:lnTo>
                  <a:pt x="175" y="1524"/>
                </a:lnTo>
                <a:lnTo>
                  <a:pt x="190" y="1488"/>
                </a:lnTo>
                <a:lnTo>
                  <a:pt x="205" y="1455"/>
                </a:lnTo>
                <a:lnTo>
                  <a:pt x="221" y="1424"/>
                </a:lnTo>
                <a:lnTo>
                  <a:pt x="238" y="1396"/>
                </a:lnTo>
                <a:lnTo>
                  <a:pt x="255" y="1371"/>
                </a:lnTo>
                <a:lnTo>
                  <a:pt x="264" y="1357"/>
                </a:lnTo>
                <a:lnTo>
                  <a:pt x="273" y="1343"/>
                </a:lnTo>
                <a:lnTo>
                  <a:pt x="281" y="1328"/>
                </a:lnTo>
                <a:lnTo>
                  <a:pt x="287" y="1312"/>
                </a:lnTo>
                <a:lnTo>
                  <a:pt x="288" y="1277"/>
                </a:lnTo>
                <a:lnTo>
                  <a:pt x="287" y="1240"/>
                </a:lnTo>
                <a:lnTo>
                  <a:pt x="284" y="1199"/>
                </a:lnTo>
                <a:lnTo>
                  <a:pt x="282" y="1180"/>
                </a:lnTo>
                <a:lnTo>
                  <a:pt x="279" y="1161"/>
                </a:lnTo>
                <a:lnTo>
                  <a:pt x="273" y="1139"/>
                </a:lnTo>
                <a:lnTo>
                  <a:pt x="267" y="1117"/>
                </a:lnTo>
                <a:lnTo>
                  <a:pt x="261" y="1099"/>
                </a:lnTo>
                <a:lnTo>
                  <a:pt x="256" y="1083"/>
                </a:lnTo>
                <a:lnTo>
                  <a:pt x="251" y="1062"/>
                </a:lnTo>
                <a:lnTo>
                  <a:pt x="247" y="1045"/>
                </a:lnTo>
                <a:lnTo>
                  <a:pt x="244" y="1033"/>
                </a:lnTo>
                <a:lnTo>
                  <a:pt x="241" y="1022"/>
                </a:lnTo>
                <a:lnTo>
                  <a:pt x="240" y="1013"/>
                </a:lnTo>
                <a:lnTo>
                  <a:pt x="238" y="1005"/>
                </a:lnTo>
                <a:lnTo>
                  <a:pt x="237" y="996"/>
                </a:lnTo>
                <a:lnTo>
                  <a:pt x="236" y="984"/>
                </a:lnTo>
                <a:lnTo>
                  <a:pt x="234" y="1004"/>
                </a:lnTo>
                <a:lnTo>
                  <a:pt x="231" y="1025"/>
                </a:lnTo>
                <a:lnTo>
                  <a:pt x="228" y="1051"/>
                </a:lnTo>
                <a:lnTo>
                  <a:pt x="224" y="1077"/>
                </a:lnTo>
                <a:lnTo>
                  <a:pt x="221" y="1103"/>
                </a:lnTo>
                <a:lnTo>
                  <a:pt x="218" y="1127"/>
                </a:lnTo>
                <a:lnTo>
                  <a:pt x="216" y="1147"/>
                </a:lnTo>
                <a:lnTo>
                  <a:pt x="215" y="1164"/>
                </a:lnTo>
                <a:lnTo>
                  <a:pt x="215" y="1207"/>
                </a:lnTo>
                <a:lnTo>
                  <a:pt x="214" y="1250"/>
                </a:lnTo>
                <a:lnTo>
                  <a:pt x="211" y="1293"/>
                </a:lnTo>
                <a:lnTo>
                  <a:pt x="206" y="1334"/>
                </a:lnTo>
                <a:lnTo>
                  <a:pt x="198" y="1375"/>
                </a:lnTo>
                <a:lnTo>
                  <a:pt x="186" y="1415"/>
                </a:lnTo>
                <a:lnTo>
                  <a:pt x="171" y="1457"/>
                </a:lnTo>
                <a:lnTo>
                  <a:pt x="171" y="1455"/>
                </a:lnTo>
                <a:lnTo>
                  <a:pt x="171" y="1453"/>
                </a:lnTo>
                <a:lnTo>
                  <a:pt x="149" y="1511"/>
                </a:lnTo>
                <a:lnTo>
                  <a:pt x="129" y="1569"/>
                </a:lnTo>
                <a:lnTo>
                  <a:pt x="117" y="1609"/>
                </a:lnTo>
                <a:lnTo>
                  <a:pt x="110" y="1648"/>
                </a:lnTo>
                <a:lnTo>
                  <a:pt x="105" y="1687"/>
                </a:lnTo>
                <a:lnTo>
                  <a:pt x="111" y="1714"/>
                </a:lnTo>
                <a:lnTo>
                  <a:pt x="117" y="1742"/>
                </a:lnTo>
                <a:lnTo>
                  <a:pt x="121" y="1765"/>
                </a:lnTo>
                <a:lnTo>
                  <a:pt x="122" y="1787"/>
                </a:lnTo>
                <a:lnTo>
                  <a:pt x="120" y="1808"/>
                </a:lnTo>
                <a:lnTo>
                  <a:pt x="117" y="1828"/>
                </a:lnTo>
                <a:lnTo>
                  <a:pt x="114" y="1849"/>
                </a:lnTo>
                <a:lnTo>
                  <a:pt x="111" y="1871"/>
                </a:lnTo>
                <a:lnTo>
                  <a:pt x="109" y="1894"/>
                </a:lnTo>
                <a:lnTo>
                  <a:pt x="99" y="1886"/>
                </a:lnTo>
                <a:lnTo>
                  <a:pt x="93" y="1877"/>
                </a:lnTo>
                <a:lnTo>
                  <a:pt x="91" y="1866"/>
                </a:lnTo>
                <a:lnTo>
                  <a:pt x="91" y="1855"/>
                </a:lnTo>
                <a:lnTo>
                  <a:pt x="92" y="1844"/>
                </a:lnTo>
                <a:lnTo>
                  <a:pt x="93" y="1831"/>
                </a:lnTo>
                <a:lnTo>
                  <a:pt x="93" y="1819"/>
                </a:lnTo>
                <a:lnTo>
                  <a:pt x="92" y="1807"/>
                </a:lnTo>
                <a:lnTo>
                  <a:pt x="87" y="1794"/>
                </a:lnTo>
                <a:lnTo>
                  <a:pt x="82" y="1798"/>
                </a:lnTo>
                <a:lnTo>
                  <a:pt x="78" y="1809"/>
                </a:lnTo>
                <a:lnTo>
                  <a:pt x="74" y="1823"/>
                </a:lnTo>
                <a:lnTo>
                  <a:pt x="71" y="1840"/>
                </a:lnTo>
                <a:lnTo>
                  <a:pt x="68" y="1858"/>
                </a:lnTo>
                <a:lnTo>
                  <a:pt x="66" y="1878"/>
                </a:lnTo>
                <a:lnTo>
                  <a:pt x="63" y="1896"/>
                </a:lnTo>
                <a:lnTo>
                  <a:pt x="60" y="1913"/>
                </a:lnTo>
                <a:lnTo>
                  <a:pt x="57" y="1925"/>
                </a:lnTo>
                <a:lnTo>
                  <a:pt x="52" y="1934"/>
                </a:lnTo>
                <a:lnTo>
                  <a:pt x="47" y="1938"/>
                </a:lnTo>
                <a:lnTo>
                  <a:pt x="47" y="1917"/>
                </a:lnTo>
                <a:lnTo>
                  <a:pt x="46" y="1897"/>
                </a:lnTo>
                <a:lnTo>
                  <a:pt x="43" y="1879"/>
                </a:lnTo>
                <a:lnTo>
                  <a:pt x="42" y="1877"/>
                </a:lnTo>
                <a:lnTo>
                  <a:pt x="41" y="1876"/>
                </a:lnTo>
                <a:lnTo>
                  <a:pt x="40" y="1876"/>
                </a:lnTo>
                <a:lnTo>
                  <a:pt x="40" y="1876"/>
                </a:lnTo>
                <a:lnTo>
                  <a:pt x="39" y="1890"/>
                </a:lnTo>
                <a:lnTo>
                  <a:pt x="38" y="1904"/>
                </a:lnTo>
                <a:lnTo>
                  <a:pt x="35" y="1916"/>
                </a:lnTo>
                <a:lnTo>
                  <a:pt x="31" y="1924"/>
                </a:lnTo>
                <a:lnTo>
                  <a:pt x="24" y="1928"/>
                </a:lnTo>
                <a:lnTo>
                  <a:pt x="23" y="1920"/>
                </a:lnTo>
                <a:lnTo>
                  <a:pt x="23" y="1910"/>
                </a:lnTo>
                <a:lnTo>
                  <a:pt x="23" y="1895"/>
                </a:lnTo>
                <a:lnTo>
                  <a:pt x="22" y="1880"/>
                </a:lnTo>
                <a:lnTo>
                  <a:pt x="19" y="1863"/>
                </a:lnTo>
                <a:lnTo>
                  <a:pt x="17" y="1869"/>
                </a:lnTo>
                <a:lnTo>
                  <a:pt x="15" y="1878"/>
                </a:lnTo>
                <a:lnTo>
                  <a:pt x="13" y="1887"/>
                </a:lnTo>
                <a:lnTo>
                  <a:pt x="10" y="1894"/>
                </a:lnTo>
                <a:lnTo>
                  <a:pt x="6" y="1899"/>
                </a:lnTo>
                <a:lnTo>
                  <a:pt x="0" y="1903"/>
                </a:lnTo>
                <a:lnTo>
                  <a:pt x="2" y="1889"/>
                </a:lnTo>
                <a:lnTo>
                  <a:pt x="3" y="1878"/>
                </a:lnTo>
                <a:lnTo>
                  <a:pt x="4" y="1866"/>
                </a:lnTo>
                <a:lnTo>
                  <a:pt x="5" y="1852"/>
                </a:lnTo>
                <a:lnTo>
                  <a:pt x="4" y="1849"/>
                </a:lnTo>
                <a:lnTo>
                  <a:pt x="4" y="1843"/>
                </a:lnTo>
                <a:lnTo>
                  <a:pt x="4" y="1836"/>
                </a:lnTo>
                <a:lnTo>
                  <a:pt x="4" y="1833"/>
                </a:lnTo>
                <a:lnTo>
                  <a:pt x="7" y="1817"/>
                </a:lnTo>
                <a:lnTo>
                  <a:pt x="9" y="1802"/>
                </a:lnTo>
                <a:lnTo>
                  <a:pt x="10" y="1792"/>
                </a:lnTo>
                <a:lnTo>
                  <a:pt x="12" y="1775"/>
                </a:lnTo>
                <a:lnTo>
                  <a:pt x="15" y="1757"/>
                </a:lnTo>
                <a:lnTo>
                  <a:pt x="16" y="1753"/>
                </a:lnTo>
                <a:lnTo>
                  <a:pt x="17" y="1747"/>
                </a:lnTo>
                <a:lnTo>
                  <a:pt x="19" y="1737"/>
                </a:lnTo>
                <a:lnTo>
                  <a:pt x="21" y="1728"/>
                </a:lnTo>
                <a:lnTo>
                  <a:pt x="22" y="1720"/>
                </a:lnTo>
                <a:lnTo>
                  <a:pt x="24" y="1711"/>
                </a:lnTo>
                <a:lnTo>
                  <a:pt x="28" y="1698"/>
                </a:lnTo>
                <a:lnTo>
                  <a:pt x="31" y="1685"/>
                </a:lnTo>
                <a:lnTo>
                  <a:pt x="35" y="1669"/>
                </a:lnTo>
                <a:lnTo>
                  <a:pt x="35" y="1667"/>
                </a:lnTo>
                <a:lnTo>
                  <a:pt x="37" y="1659"/>
                </a:lnTo>
                <a:lnTo>
                  <a:pt x="38" y="1648"/>
                </a:lnTo>
                <a:lnTo>
                  <a:pt x="40" y="1632"/>
                </a:lnTo>
                <a:lnTo>
                  <a:pt x="43" y="1615"/>
                </a:lnTo>
                <a:lnTo>
                  <a:pt x="46" y="1596"/>
                </a:lnTo>
                <a:lnTo>
                  <a:pt x="48" y="1577"/>
                </a:lnTo>
                <a:lnTo>
                  <a:pt x="51" y="1558"/>
                </a:lnTo>
                <a:lnTo>
                  <a:pt x="53" y="1540"/>
                </a:lnTo>
                <a:lnTo>
                  <a:pt x="55" y="1525"/>
                </a:lnTo>
                <a:lnTo>
                  <a:pt x="60" y="1473"/>
                </a:lnTo>
                <a:lnTo>
                  <a:pt x="65" y="1423"/>
                </a:lnTo>
                <a:lnTo>
                  <a:pt x="73" y="1372"/>
                </a:lnTo>
                <a:lnTo>
                  <a:pt x="86" y="1323"/>
                </a:lnTo>
                <a:lnTo>
                  <a:pt x="94" y="1288"/>
                </a:lnTo>
                <a:lnTo>
                  <a:pt x="99" y="1255"/>
                </a:lnTo>
                <a:lnTo>
                  <a:pt x="101" y="1223"/>
                </a:lnTo>
                <a:lnTo>
                  <a:pt x="102" y="1191"/>
                </a:lnTo>
                <a:lnTo>
                  <a:pt x="101" y="1155"/>
                </a:lnTo>
                <a:lnTo>
                  <a:pt x="100" y="1119"/>
                </a:lnTo>
                <a:lnTo>
                  <a:pt x="100" y="1077"/>
                </a:lnTo>
                <a:lnTo>
                  <a:pt x="99" y="1035"/>
                </a:lnTo>
                <a:lnTo>
                  <a:pt x="98" y="991"/>
                </a:lnTo>
                <a:lnTo>
                  <a:pt x="98" y="948"/>
                </a:lnTo>
                <a:lnTo>
                  <a:pt x="100" y="905"/>
                </a:lnTo>
                <a:lnTo>
                  <a:pt x="103" y="861"/>
                </a:lnTo>
                <a:lnTo>
                  <a:pt x="110" y="820"/>
                </a:lnTo>
                <a:lnTo>
                  <a:pt x="119" y="781"/>
                </a:lnTo>
                <a:lnTo>
                  <a:pt x="133" y="744"/>
                </a:lnTo>
                <a:lnTo>
                  <a:pt x="144" y="720"/>
                </a:lnTo>
                <a:lnTo>
                  <a:pt x="157" y="700"/>
                </a:lnTo>
                <a:lnTo>
                  <a:pt x="172" y="685"/>
                </a:lnTo>
                <a:lnTo>
                  <a:pt x="190" y="674"/>
                </a:lnTo>
                <a:lnTo>
                  <a:pt x="209" y="664"/>
                </a:lnTo>
                <a:lnTo>
                  <a:pt x="232" y="657"/>
                </a:lnTo>
                <a:lnTo>
                  <a:pt x="257" y="652"/>
                </a:lnTo>
                <a:lnTo>
                  <a:pt x="259" y="651"/>
                </a:lnTo>
                <a:lnTo>
                  <a:pt x="282" y="647"/>
                </a:lnTo>
                <a:lnTo>
                  <a:pt x="304" y="643"/>
                </a:lnTo>
                <a:lnTo>
                  <a:pt x="325" y="636"/>
                </a:lnTo>
                <a:lnTo>
                  <a:pt x="346" y="629"/>
                </a:lnTo>
                <a:lnTo>
                  <a:pt x="365" y="618"/>
                </a:lnTo>
                <a:lnTo>
                  <a:pt x="384" y="604"/>
                </a:lnTo>
                <a:lnTo>
                  <a:pt x="387" y="596"/>
                </a:lnTo>
                <a:lnTo>
                  <a:pt x="390" y="583"/>
                </a:lnTo>
                <a:lnTo>
                  <a:pt x="392" y="567"/>
                </a:lnTo>
                <a:lnTo>
                  <a:pt x="393" y="550"/>
                </a:lnTo>
                <a:lnTo>
                  <a:pt x="393" y="532"/>
                </a:lnTo>
                <a:lnTo>
                  <a:pt x="391" y="516"/>
                </a:lnTo>
                <a:lnTo>
                  <a:pt x="388" y="501"/>
                </a:lnTo>
                <a:lnTo>
                  <a:pt x="377" y="486"/>
                </a:lnTo>
                <a:lnTo>
                  <a:pt x="370" y="468"/>
                </a:lnTo>
                <a:lnTo>
                  <a:pt x="364" y="451"/>
                </a:lnTo>
                <a:lnTo>
                  <a:pt x="359" y="432"/>
                </a:lnTo>
                <a:lnTo>
                  <a:pt x="353" y="413"/>
                </a:lnTo>
                <a:lnTo>
                  <a:pt x="350" y="415"/>
                </a:lnTo>
                <a:lnTo>
                  <a:pt x="348" y="415"/>
                </a:lnTo>
                <a:lnTo>
                  <a:pt x="345" y="415"/>
                </a:lnTo>
                <a:lnTo>
                  <a:pt x="338" y="412"/>
                </a:lnTo>
                <a:lnTo>
                  <a:pt x="331" y="404"/>
                </a:lnTo>
                <a:lnTo>
                  <a:pt x="323" y="394"/>
                </a:lnTo>
                <a:lnTo>
                  <a:pt x="317" y="384"/>
                </a:lnTo>
                <a:lnTo>
                  <a:pt x="313" y="374"/>
                </a:lnTo>
                <a:lnTo>
                  <a:pt x="310" y="367"/>
                </a:lnTo>
                <a:lnTo>
                  <a:pt x="308" y="359"/>
                </a:lnTo>
                <a:lnTo>
                  <a:pt x="308" y="350"/>
                </a:lnTo>
                <a:lnTo>
                  <a:pt x="307" y="338"/>
                </a:lnTo>
                <a:lnTo>
                  <a:pt x="308" y="331"/>
                </a:lnTo>
                <a:lnTo>
                  <a:pt x="312" y="327"/>
                </a:lnTo>
                <a:lnTo>
                  <a:pt x="317" y="326"/>
                </a:lnTo>
                <a:lnTo>
                  <a:pt x="320" y="326"/>
                </a:lnTo>
                <a:lnTo>
                  <a:pt x="314" y="296"/>
                </a:lnTo>
                <a:lnTo>
                  <a:pt x="311" y="266"/>
                </a:lnTo>
                <a:lnTo>
                  <a:pt x="311" y="236"/>
                </a:lnTo>
                <a:lnTo>
                  <a:pt x="314" y="208"/>
                </a:lnTo>
                <a:lnTo>
                  <a:pt x="320" y="181"/>
                </a:lnTo>
                <a:lnTo>
                  <a:pt x="330" y="158"/>
                </a:lnTo>
                <a:lnTo>
                  <a:pt x="342" y="136"/>
                </a:lnTo>
                <a:lnTo>
                  <a:pt x="357" y="118"/>
                </a:lnTo>
                <a:lnTo>
                  <a:pt x="364" y="111"/>
                </a:lnTo>
                <a:lnTo>
                  <a:pt x="375" y="105"/>
                </a:lnTo>
                <a:lnTo>
                  <a:pt x="370" y="89"/>
                </a:lnTo>
                <a:lnTo>
                  <a:pt x="368" y="72"/>
                </a:lnTo>
                <a:lnTo>
                  <a:pt x="370" y="56"/>
                </a:lnTo>
                <a:lnTo>
                  <a:pt x="377" y="38"/>
                </a:lnTo>
                <a:lnTo>
                  <a:pt x="388" y="26"/>
                </a:lnTo>
                <a:lnTo>
                  <a:pt x="401" y="16"/>
                </a:lnTo>
                <a:lnTo>
                  <a:pt x="416" y="8"/>
                </a:lnTo>
                <a:lnTo>
                  <a:pt x="433" y="3"/>
                </a:lnTo>
                <a:lnTo>
                  <a:pt x="450" y="1"/>
                </a:lnTo>
                <a:lnTo>
                  <a:pt x="467" y="0"/>
                </a:lnTo>
                <a:lnTo>
                  <a:pt x="468" y="0"/>
                </a:lnTo>
                <a:lnTo>
                  <a:pt x="469"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solidFill>
                <a:srgbClr val="FF0000"/>
              </a:solidFill>
            </a:endParaRPr>
          </a:p>
        </p:txBody>
      </p:sp>
      <p:sp>
        <p:nvSpPr>
          <p:cNvPr id="117" name="Freeform 103">
            <a:extLst>
              <a:ext uri="{FF2B5EF4-FFF2-40B4-BE49-F238E27FC236}">
                <a16:creationId xmlns:a16="http://schemas.microsoft.com/office/drawing/2014/main" id="{A81A6C61-DD10-0B45-9019-EE7979854BDB}"/>
              </a:ext>
            </a:extLst>
          </p:cNvPr>
          <p:cNvSpPr>
            <a:spLocks/>
          </p:cNvSpPr>
          <p:nvPr userDrawn="1"/>
        </p:nvSpPr>
        <p:spPr bwMode="auto">
          <a:xfrm>
            <a:off x="7451726" y="3230561"/>
            <a:ext cx="322263" cy="1073150"/>
          </a:xfrm>
          <a:custGeom>
            <a:avLst/>
            <a:gdLst>
              <a:gd name="T0" fmla="*/ 789 w 1219"/>
              <a:gd name="T1" fmla="*/ 89 h 3378"/>
              <a:gd name="T2" fmla="*/ 784 w 1219"/>
              <a:gd name="T3" fmla="*/ 225 h 3378"/>
              <a:gd name="T4" fmla="*/ 811 w 1219"/>
              <a:gd name="T5" fmla="*/ 304 h 3378"/>
              <a:gd name="T6" fmla="*/ 765 w 1219"/>
              <a:gd name="T7" fmla="*/ 364 h 3378"/>
              <a:gd name="T8" fmla="*/ 724 w 1219"/>
              <a:gd name="T9" fmla="*/ 445 h 3378"/>
              <a:gd name="T10" fmla="*/ 797 w 1219"/>
              <a:gd name="T11" fmla="*/ 568 h 3378"/>
              <a:gd name="T12" fmla="*/ 1095 w 1219"/>
              <a:gd name="T13" fmla="*/ 686 h 3378"/>
              <a:gd name="T14" fmla="*/ 1137 w 1219"/>
              <a:gd name="T15" fmla="*/ 951 h 3378"/>
              <a:gd name="T16" fmla="*/ 1193 w 1219"/>
              <a:gd name="T17" fmla="*/ 1307 h 3378"/>
              <a:gd name="T18" fmla="*/ 1178 w 1219"/>
              <a:gd name="T19" fmla="*/ 1688 h 3378"/>
              <a:gd name="T20" fmla="*/ 1145 w 1219"/>
              <a:gd name="T21" fmla="*/ 1933 h 3378"/>
              <a:gd name="T22" fmla="*/ 1068 w 1219"/>
              <a:gd name="T23" fmla="*/ 1994 h 3378"/>
              <a:gd name="T24" fmla="*/ 1059 w 1219"/>
              <a:gd name="T25" fmla="*/ 1940 h 3378"/>
              <a:gd name="T26" fmla="*/ 1032 w 1219"/>
              <a:gd name="T27" fmla="*/ 1908 h 3378"/>
              <a:gd name="T28" fmla="*/ 1005 w 1219"/>
              <a:gd name="T29" fmla="*/ 1874 h 3378"/>
              <a:gd name="T30" fmla="*/ 1050 w 1219"/>
              <a:gd name="T31" fmla="*/ 1621 h 3378"/>
              <a:gd name="T32" fmla="*/ 1028 w 1219"/>
              <a:gd name="T33" fmla="*/ 1329 h 3378"/>
              <a:gd name="T34" fmla="*/ 941 w 1219"/>
              <a:gd name="T35" fmla="*/ 1158 h 3378"/>
              <a:gd name="T36" fmla="*/ 917 w 1219"/>
              <a:gd name="T37" fmla="*/ 1508 h 3378"/>
              <a:gd name="T38" fmla="*/ 981 w 1219"/>
              <a:gd name="T39" fmla="*/ 1830 h 3378"/>
              <a:gd name="T40" fmla="*/ 934 w 1219"/>
              <a:gd name="T41" fmla="*/ 2258 h 3378"/>
              <a:gd name="T42" fmla="*/ 913 w 1219"/>
              <a:gd name="T43" fmla="*/ 2582 h 3378"/>
              <a:gd name="T44" fmla="*/ 874 w 1219"/>
              <a:gd name="T45" fmla="*/ 2927 h 3378"/>
              <a:gd name="T46" fmla="*/ 857 w 1219"/>
              <a:gd name="T47" fmla="*/ 3296 h 3378"/>
              <a:gd name="T48" fmla="*/ 823 w 1219"/>
              <a:gd name="T49" fmla="*/ 3378 h 3378"/>
              <a:gd name="T50" fmla="*/ 659 w 1219"/>
              <a:gd name="T51" fmla="*/ 3274 h 3378"/>
              <a:gd name="T52" fmla="*/ 665 w 1219"/>
              <a:gd name="T53" fmla="*/ 3163 h 3378"/>
              <a:gd name="T54" fmla="*/ 659 w 1219"/>
              <a:gd name="T55" fmla="*/ 2664 h 3378"/>
              <a:gd name="T56" fmla="*/ 663 w 1219"/>
              <a:gd name="T57" fmla="*/ 2370 h 3378"/>
              <a:gd name="T58" fmla="*/ 627 w 1219"/>
              <a:gd name="T59" fmla="*/ 1849 h 3378"/>
              <a:gd name="T60" fmla="*/ 596 w 1219"/>
              <a:gd name="T61" fmla="*/ 1943 h 3378"/>
              <a:gd name="T62" fmla="*/ 534 w 1219"/>
              <a:gd name="T63" fmla="*/ 2508 h 3378"/>
              <a:gd name="T64" fmla="*/ 557 w 1219"/>
              <a:gd name="T65" fmla="*/ 2809 h 3378"/>
              <a:gd name="T66" fmla="*/ 550 w 1219"/>
              <a:gd name="T67" fmla="*/ 3179 h 3378"/>
              <a:gd name="T68" fmla="*/ 555 w 1219"/>
              <a:gd name="T69" fmla="*/ 3325 h 3378"/>
              <a:gd name="T70" fmla="*/ 335 w 1219"/>
              <a:gd name="T71" fmla="*/ 3373 h 3378"/>
              <a:gd name="T72" fmla="*/ 402 w 1219"/>
              <a:gd name="T73" fmla="*/ 3185 h 3378"/>
              <a:gd name="T74" fmla="*/ 314 w 1219"/>
              <a:gd name="T75" fmla="*/ 2823 h 3378"/>
              <a:gd name="T76" fmla="*/ 321 w 1219"/>
              <a:gd name="T77" fmla="*/ 2459 h 3378"/>
              <a:gd name="T78" fmla="*/ 250 w 1219"/>
              <a:gd name="T79" fmla="*/ 2123 h 3378"/>
              <a:gd name="T80" fmla="*/ 244 w 1219"/>
              <a:gd name="T81" fmla="*/ 1770 h 3378"/>
              <a:gd name="T82" fmla="*/ 322 w 1219"/>
              <a:gd name="T83" fmla="*/ 1421 h 3378"/>
              <a:gd name="T84" fmla="*/ 262 w 1219"/>
              <a:gd name="T85" fmla="*/ 1106 h 3378"/>
              <a:gd name="T86" fmla="*/ 193 w 1219"/>
              <a:gd name="T87" fmla="*/ 1420 h 3378"/>
              <a:gd name="T88" fmla="*/ 164 w 1219"/>
              <a:gd name="T89" fmla="*/ 1685 h 3378"/>
              <a:gd name="T90" fmla="*/ 223 w 1219"/>
              <a:gd name="T91" fmla="*/ 1919 h 3378"/>
              <a:gd name="T92" fmla="*/ 178 w 1219"/>
              <a:gd name="T93" fmla="*/ 1871 h 3378"/>
              <a:gd name="T94" fmla="*/ 169 w 1219"/>
              <a:gd name="T95" fmla="*/ 1966 h 3378"/>
              <a:gd name="T96" fmla="*/ 145 w 1219"/>
              <a:gd name="T97" fmla="*/ 1986 h 3378"/>
              <a:gd name="T98" fmla="*/ 46 w 1219"/>
              <a:gd name="T99" fmla="*/ 1866 h 3378"/>
              <a:gd name="T100" fmla="*/ 33 w 1219"/>
              <a:gd name="T101" fmla="*/ 1646 h 3378"/>
              <a:gd name="T102" fmla="*/ 42 w 1219"/>
              <a:gd name="T103" fmla="*/ 1251 h 3378"/>
              <a:gd name="T104" fmla="*/ 97 w 1219"/>
              <a:gd name="T105" fmla="*/ 891 h 3378"/>
              <a:gd name="T106" fmla="*/ 180 w 1219"/>
              <a:gd name="T107" fmla="*/ 637 h 3378"/>
              <a:gd name="T108" fmla="*/ 460 w 1219"/>
              <a:gd name="T109" fmla="*/ 561 h 3378"/>
              <a:gd name="T110" fmla="*/ 491 w 1219"/>
              <a:gd name="T111" fmla="*/ 444 h 3378"/>
              <a:gd name="T112" fmla="*/ 450 w 1219"/>
              <a:gd name="T113" fmla="*/ 342 h 3378"/>
              <a:gd name="T114" fmla="*/ 400 w 1219"/>
              <a:gd name="T115" fmla="*/ 280 h 3378"/>
              <a:gd name="T116" fmla="*/ 435 w 1219"/>
              <a:gd name="T117" fmla="*/ 221 h 3378"/>
              <a:gd name="T118" fmla="*/ 475 w 1219"/>
              <a:gd name="T119" fmla="*/ 35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19" h="3378">
                <a:moveTo>
                  <a:pt x="610" y="0"/>
                </a:moveTo>
                <a:lnTo>
                  <a:pt x="624" y="0"/>
                </a:lnTo>
                <a:lnTo>
                  <a:pt x="633" y="2"/>
                </a:lnTo>
                <a:lnTo>
                  <a:pt x="643" y="3"/>
                </a:lnTo>
                <a:lnTo>
                  <a:pt x="651" y="4"/>
                </a:lnTo>
                <a:lnTo>
                  <a:pt x="667" y="6"/>
                </a:lnTo>
                <a:lnTo>
                  <a:pt x="685" y="10"/>
                </a:lnTo>
                <a:lnTo>
                  <a:pt x="705" y="15"/>
                </a:lnTo>
                <a:lnTo>
                  <a:pt x="724" y="24"/>
                </a:lnTo>
                <a:lnTo>
                  <a:pt x="743" y="35"/>
                </a:lnTo>
                <a:lnTo>
                  <a:pt x="761" y="49"/>
                </a:lnTo>
                <a:lnTo>
                  <a:pt x="776" y="67"/>
                </a:lnTo>
                <a:lnTo>
                  <a:pt x="789" y="89"/>
                </a:lnTo>
                <a:lnTo>
                  <a:pt x="798" y="114"/>
                </a:lnTo>
                <a:lnTo>
                  <a:pt x="800" y="115"/>
                </a:lnTo>
                <a:lnTo>
                  <a:pt x="800" y="116"/>
                </a:lnTo>
                <a:lnTo>
                  <a:pt x="803" y="131"/>
                </a:lnTo>
                <a:lnTo>
                  <a:pt x="803" y="148"/>
                </a:lnTo>
                <a:lnTo>
                  <a:pt x="801" y="167"/>
                </a:lnTo>
                <a:lnTo>
                  <a:pt x="796" y="188"/>
                </a:lnTo>
                <a:lnTo>
                  <a:pt x="788" y="208"/>
                </a:lnTo>
                <a:lnTo>
                  <a:pt x="788" y="209"/>
                </a:lnTo>
                <a:lnTo>
                  <a:pt x="784" y="217"/>
                </a:lnTo>
                <a:lnTo>
                  <a:pt x="783" y="221"/>
                </a:lnTo>
                <a:lnTo>
                  <a:pt x="783" y="223"/>
                </a:lnTo>
                <a:lnTo>
                  <a:pt x="784" y="225"/>
                </a:lnTo>
                <a:lnTo>
                  <a:pt x="785" y="229"/>
                </a:lnTo>
                <a:lnTo>
                  <a:pt x="785" y="235"/>
                </a:lnTo>
                <a:lnTo>
                  <a:pt x="785" y="247"/>
                </a:lnTo>
                <a:lnTo>
                  <a:pt x="790" y="243"/>
                </a:lnTo>
                <a:lnTo>
                  <a:pt x="795" y="241"/>
                </a:lnTo>
                <a:lnTo>
                  <a:pt x="798" y="240"/>
                </a:lnTo>
                <a:lnTo>
                  <a:pt x="805" y="241"/>
                </a:lnTo>
                <a:lnTo>
                  <a:pt x="812" y="246"/>
                </a:lnTo>
                <a:lnTo>
                  <a:pt x="816" y="256"/>
                </a:lnTo>
                <a:lnTo>
                  <a:pt x="818" y="268"/>
                </a:lnTo>
                <a:lnTo>
                  <a:pt x="818" y="280"/>
                </a:lnTo>
                <a:lnTo>
                  <a:pt x="815" y="294"/>
                </a:lnTo>
                <a:lnTo>
                  <a:pt x="811" y="304"/>
                </a:lnTo>
                <a:lnTo>
                  <a:pt x="804" y="316"/>
                </a:lnTo>
                <a:lnTo>
                  <a:pt x="796" y="328"/>
                </a:lnTo>
                <a:lnTo>
                  <a:pt x="788" y="339"/>
                </a:lnTo>
                <a:lnTo>
                  <a:pt x="782" y="348"/>
                </a:lnTo>
                <a:lnTo>
                  <a:pt x="781" y="349"/>
                </a:lnTo>
                <a:lnTo>
                  <a:pt x="778" y="349"/>
                </a:lnTo>
                <a:lnTo>
                  <a:pt x="776" y="349"/>
                </a:lnTo>
                <a:lnTo>
                  <a:pt x="772" y="347"/>
                </a:lnTo>
                <a:lnTo>
                  <a:pt x="770" y="344"/>
                </a:lnTo>
                <a:lnTo>
                  <a:pt x="769" y="341"/>
                </a:lnTo>
                <a:lnTo>
                  <a:pt x="768" y="342"/>
                </a:lnTo>
                <a:lnTo>
                  <a:pt x="766" y="354"/>
                </a:lnTo>
                <a:lnTo>
                  <a:pt x="765" y="364"/>
                </a:lnTo>
                <a:lnTo>
                  <a:pt x="764" y="370"/>
                </a:lnTo>
                <a:lnTo>
                  <a:pt x="762" y="375"/>
                </a:lnTo>
                <a:lnTo>
                  <a:pt x="759" y="380"/>
                </a:lnTo>
                <a:lnTo>
                  <a:pt x="759" y="382"/>
                </a:lnTo>
                <a:lnTo>
                  <a:pt x="756" y="390"/>
                </a:lnTo>
                <a:lnTo>
                  <a:pt x="752" y="398"/>
                </a:lnTo>
                <a:lnTo>
                  <a:pt x="744" y="415"/>
                </a:lnTo>
                <a:lnTo>
                  <a:pt x="738" y="426"/>
                </a:lnTo>
                <a:lnTo>
                  <a:pt x="733" y="435"/>
                </a:lnTo>
                <a:lnTo>
                  <a:pt x="730" y="440"/>
                </a:lnTo>
                <a:lnTo>
                  <a:pt x="726" y="444"/>
                </a:lnTo>
                <a:lnTo>
                  <a:pt x="724" y="445"/>
                </a:lnTo>
                <a:lnTo>
                  <a:pt x="724" y="445"/>
                </a:lnTo>
                <a:lnTo>
                  <a:pt x="724" y="455"/>
                </a:lnTo>
                <a:lnTo>
                  <a:pt x="723" y="467"/>
                </a:lnTo>
                <a:lnTo>
                  <a:pt x="722" y="483"/>
                </a:lnTo>
                <a:lnTo>
                  <a:pt x="721" y="499"/>
                </a:lnTo>
                <a:lnTo>
                  <a:pt x="721" y="515"/>
                </a:lnTo>
                <a:lnTo>
                  <a:pt x="723" y="530"/>
                </a:lnTo>
                <a:lnTo>
                  <a:pt x="725" y="544"/>
                </a:lnTo>
                <a:lnTo>
                  <a:pt x="730" y="553"/>
                </a:lnTo>
                <a:lnTo>
                  <a:pt x="737" y="559"/>
                </a:lnTo>
                <a:lnTo>
                  <a:pt x="745" y="559"/>
                </a:lnTo>
                <a:lnTo>
                  <a:pt x="759" y="561"/>
                </a:lnTo>
                <a:lnTo>
                  <a:pt x="776" y="564"/>
                </a:lnTo>
                <a:lnTo>
                  <a:pt x="797" y="568"/>
                </a:lnTo>
                <a:lnTo>
                  <a:pt x="820" y="575"/>
                </a:lnTo>
                <a:lnTo>
                  <a:pt x="843" y="582"/>
                </a:lnTo>
                <a:lnTo>
                  <a:pt x="868" y="591"/>
                </a:lnTo>
                <a:lnTo>
                  <a:pt x="891" y="601"/>
                </a:lnTo>
                <a:lnTo>
                  <a:pt x="913" y="613"/>
                </a:lnTo>
                <a:lnTo>
                  <a:pt x="932" y="612"/>
                </a:lnTo>
                <a:lnTo>
                  <a:pt x="962" y="614"/>
                </a:lnTo>
                <a:lnTo>
                  <a:pt x="991" y="620"/>
                </a:lnTo>
                <a:lnTo>
                  <a:pt x="1016" y="628"/>
                </a:lnTo>
                <a:lnTo>
                  <a:pt x="1038" y="637"/>
                </a:lnTo>
                <a:lnTo>
                  <a:pt x="1060" y="650"/>
                </a:lnTo>
                <a:lnTo>
                  <a:pt x="1079" y="666"/>
                </a:lnTo>
                <a:lnTo>
                  <a:pt x="1095" y="686"/>
                </a:lnTo>
                <a:lnTo>
                  <a:pt x="1110" y="708"/>
                </a:lnTo>
                <a:lnTo>
                  <a:pt x="1119" y="729"/>
                </a:lnTo>
                <a:lnTo>
                  <a:pt x="1126" y="752"/>
                </a:lnTo>
                <a:lnTo>
                  <a:pt x="1129" y="774"/>
                </a:lnTo>
                <a:lnTo>
                  <a:pt x="1130" y="792"/>
                </a:lnTo>
                <a:lnTo>
                  <a:pt x="1127" y="813"/>
                </a:lnTo>
                <a:lnTo>
                  <a:pt x="1125" y="835"/>
                </a:lnTo>
                <a:lnTo>
                  <a:pt x="1123" y="855"/>
                </a:lnTo>
                <a:lnTo>
                  <a:pt x="1121" y="875"/>
                </a:lnTo>
                <a:lnTo>
                  <a:pt x="1121" y="891"/>
                </a:lnTo>
                <a:lnTo>
                  <a:pt x="1124" y="910"/>
                </a:lnTo>
                <a:lnTo>
                  <a:pt x="1130" y="929"/>
                </a:lnTo>
                <a:lnTo>
                  <a:pt x="1137" y="951"/>
                </a:lnTo>
                <a:lnTo>
                  <a:pt x="1145" y="973"/>
                </a:lnTo>
                <a:lnTo>
                  <a:pt x="1153" y="992"/>
                </a:lnTo>
                <a:lnTo>
                  <a:pt x="1159" y="1010"/>
                </a:lnTo>
                <a:lnTo>
                  <a:pt x="1170" y="1047"/>
                </a:lnTo>
                <a:lnTo>
                  <a:pt x="1176" y="1083"/>
                </a:lnTo>
                <a:lnTo>
                  <a:pt x="1178" y="1119"/>
                </a:lnTo>
                <a:lnTo>
                  <a:pt x="1178" y="1156"/>
                </a:lnTo>
                <a:lnTo>
                  <a:pt x="1176" y="1194"/>
                </a:lnTo>
                <a:lnTo>
                  <a:pt x="1175" y="1231"/>
                </a:lnTo>
                <a:lnTo>
                  <a:pt x="1176" y="1251"/>
                </a:lnTo>
                <a:lnTo>
                  <a:pt x="1180" y="1271"/>
                </a:lnTo>
                <a:lnTo>
                  <a:pt x="1186" y="1289"/>
                </a:lnTo>
                <a:lnTo>
                  <a:pt x="1193" y="1307"/>
                </a:lnTo>
                <a:lnTo>
                  <a:pt x="1200" y="1327"/>
                </a:lnTo>
                <a:lnTo>
                  <a:pt x="1208" y="1348"/>
                </a:lnTo>
                <a:lnTo>
                  <a:pt x="1213" y="1372"/>
                </a:lnTo>
                <a:lnTo>
                  <a:pt x="1217" y="1399"/>
                </a:lnTo>
                <a:lnTo>
                  <a:pt x="1219" y="1430"/>
                </a:lnTo>
                <a:lnTo>
                  <a:pt x="1217" y="1475"/>
                </a:lnTo>
                <a:lnTo>
                  <a:pt x="1211" y="1519"/>
                </a:lnTo>
                <a:lnTo>
                  <a:pt x="1204" y="1561"/>
                </a:lnTo>
                <a:lnTo>
                  <a:pt x="1195" y="1603"/>
                </a:lnTo>
                <a:lnTo>
                  <a:pt x="1185" y="1646"/>
                </a:lnTo>
                <a:lnTo>
                  <a:pt x="1183" y="1659"/>
                </a:lnTo>
                <a:lnTo>
                  <a:pt x="1180" y="1673"/>
                </a:lnTo>
                <a:lnTo>
                  <a:pt x="1178" y="1688"/>
                </a:lnTo>
                <a:lnTo>
                  <a:pt x="1176" y="1701"/>
                </a:lnTo>
                <a:lnTo>
                  <a:pt x="1173" y="1710"/>
                </a:lnTo>
                <a:lnTo>
                  <a:pt x="1172" y="1713"/>
                </a:lnTo>
                <a:lnTo>
                  <a:pt x="1171" y="1729"/>
                </a:lnTo>
                <a:lnTo>
                  <a:pt x="1170" y="1747"/>
                </a:lnTo>
                <a:lnTo>
                  <a:pt x="1170" y="1766"/>
                </a:lnTo>
                <a:lnTo>
                  <a:pt x="1171" y="1789"/>
                </a:lnTo>
                <a:lnTo>
                  <a:pt x="1173" y="1816"/>
                </a:lnTo>
                <a:lnTo>
                  <a:pt x="1175" y="1842"/>
                </a:lnTo>
                <a:lnTo>
                  <a:pt x="1173" y="1866"/>
                </a:lnTo>
                <a:lnTo>
                  <a:pt x="1167" y="1891"/>
                </a:lnTo>
                <a:lnTo>
                  <a:pt x="1158" y="1914"/>
                </a:lnTo>
                <a:lnTo>
                  <a:pt x="1145" y="1933"/>
                </a:lnTo>
                <a:lnTo>
                  <a:pt x="1137" y="1943"/>
                </a:lnTo>
                <a:lnTo>
                  <a:pt x="1129" y="1953"/>
                </a:lnTo>
                <a:lnTo>
                  <a:pt x="1119" y="1964"/>
                </a:lnTo>
                <a:lnTo>
                  <a:pt x="1108" y="1974"/>
                </a:lnTo>
                <a:lnTo>
                  <a:pt x="1098" y="1981"/>
                </a:lnTo>
                <a:lnTo>
                  <a:pt x="1086" y="1985"/>
                </a:lnTo>
                <a:lnTo>
                  <a:pt x="1073" y="1985"/>
                </a:lnTo>
                <a:lnTo>
                  <a:pt x="1073" y="1985"/>
                </a:lnTo>
                <a:lnTo>
                  <a:pt x="1073" y="1985"/>
                </a:lnTo>
                <a:lnTo>
                  <a:pt x="1073" y="1986"/>
                </a:lnTo>
                <a:lnTo>
                  <a:pt x="1071" y="1990"/>
                </a:lnTo>
                <a:lnTo>
                  <a:pt x="1070" y="1993"/>
                </a:lnTo>
                <a:lnTo>
                  <a:pt x="1068" y="1994"/>
                </a:lnTo>
                <a:lnTo>
                  <a:pt x="1067" y="1996"/>
                </a:lnTo>
                <a:lnTo>
                  <a:pt x="1067" y="1996"/>
                </a:lnTo>
                <a:lnTo>
                  <a:pt x="1067" y="1997"/>
                </a:lnTo>
                <a:lnTo>
                  <a:pt x="1067" y="1997"/>
                </a:lnTo>
                <a:lnTo>
                  <a:pt x="1057" y="1996"/>
                </a:lnTo>
                <a:lnTo>
                  <a:pt x="1051" y="1994"/>
                </a:lnTo>
                <a:lnTo>
                  <a:pt x="1047" y="1989"/>
                </a:lnTo>
                <a:lnTo>
                  <a:pt x="1046" y="1983"/>
                </a:lnTo>
                <a:lnTo>
                  <a:pt x="1047" y="1976"/>
                </a:lnTo>
                <a:lnTo>
                  <a:pt x="1050" y="1966"/>
                </a:lnTo>
                <a:lnTo>
                  <a:pt x="1053" y="1957"/>
                </a:lnTo>
                <a:lnTo>
                  <a:pt x="1057" y="1949"/>
                </a:lnTo>
                <a:lnTo>
                  <a:pt x="1059" y="1940"/>
                </a:lnTo>
                <a:lnTo>
                  <a:pt x="1062" y="1923"/>
                </a:lnTo>
                <a:lnTo>
                  <a:pt x="1065" y="1906"/>
                </a:lnTo>
                <a:lnTo>
                  <a:pt x="1066" y="1885"/>
                </a:lnTo>
                <a:lnTo>
                  <a:pt x="1065" y="1865"/>
                </a:lnTo>
                <a:lnTo>
                  <a:pt x="1062" y="1848"/>
                </a:lnTo>
                <a:lnTo>
                  <a:pt x="1057" y="1832"/>
                </a:lnTo>
                <a:lnTo>
                  <a:pt x="1050" y="1839"/>
                </a:lnTo>
                <a:lnTo>
                  <a:pt x="1045" y="1847"/>
                </a:lnTo>
                <a:lnTo>
                  <a:pt x="1042" y="1858"/>
                </a:lnTo>
                <a:lnTo>
                  <a:pt x="1040" y="1871"/>
                </a:lnTo>
                <a:lnTo>
                  <a:pt x="1038" y="1883"/>
                </a:lnTo>
                <a:lnTo>
                  <a:pt x="1035" y="1895"/>
                </a:lnTo>
                <a:lnTo>
                  <a:pt x="1032" y="1908"/>
                </a:lnTo>
                <a:lnTo>
                  <a:pt x="1027" y="1918"/>
                </a:lnTo>
                <a:lnTo>
                  <a:pt x="1020" y="1926"/>
                </a:lnTo>
                <a:lnTo>
                  <a:pt x="1011" y="1931"/>
                </a:lnTo>
                <a:lnTo>
                  <a:pt x="998" y="1933"/>
                </a:lnTo>
                <a:lnTo>
                  <a:pt x="996" y="1933"/>
                </a:lnTo>
                <a:lnTo>
                  <a:pt x="996" y="1933"/>
                </a:lnTo>
                <a:lnTo>
                  <a:pt x="996" y="1933"/>
                </a:lnTo>
                <a:lnTo>
                  <a:pt x="996" y="1933"/>
                </a:lnTo>
                <a:lnTo>
                  <a:pt x="994" y="1928"/>
                </a:lnTo>
                <a:lnTo>
                  <a:pt x="995" y="1919"/>
                </a:lnTo>
                <a:lnTo>
                  <a:pt x="998" y="1907"/>
                </a:lnTo>
                <a:lnTo>
                  <a:pt x="1001" y="1891"/>
                </a:lnTo>
                <a:lnTo>
                  <a:pt x="1005" y="1874"/>
                </a:lnTo>
                <a:lnTo>
                  <a:pt x="1007" y="1853"/>
                </a:lnTo>
                <a:lnTo>
                  <a:pt x="1007" y="1831"/>
                </a:lnTo>
                <a:lnTo>
                  <a:pt x="1008" y="1814"/>
                </a:lnTo>
                <a:lnTo>
                  <a:pt x="1013" y="1796"/>
                </a:lnTo>
                <a:lnTo>
                  <a:pt x="1021" y="1781"/>
                </a:lnTo>
                <a:lnTo>
                  <a:pt x="1031" y="1765"/>
                </a:lnTo>
                <a:lnTo>
                  <a:pt x="1039" y="1749"/>
                </a:lnTo>
                <a:lnTo>
                  <a:pt x="1046" y="1732"/>
                </a:lnTo>
                <a:lnTo>
                  <a:pt x="1052" y="1709"/>
                </a:lnTo>
                <a:lnTo>
                  <a:pt x="1055" y="1685"/>
                </a:lnTo>
                <a:lnTo>
                  <a:pt x="1055" y="1660"/>
                </a:lnTo>
                <a:lnTo>
                  <a:pt x="1054" y="1660"/>
                </a:lnTo>
                <a:lnTo>
                  <a:pt x="1050" y="1621"/>
                </a:lnTo>
                <a:lnTo>
                  <a:pt x="1042" y="1582"/>
                </a:lnTo>
                <a:lnTo>
                  <a:pt x="1033" y="1542"/>
                </a:lnTo>
                <a:lnTo>
                  <a:pt x="1032" y="1538"/>
                </a:lnTo>
                <a:lnTo>
                  <a:pt x="1031" y="1534"/>
                </a:lnTo>
                <a:lnTo>
                  <a:pt x="1029" y="1530"/>
                </a:lnTo>
                <a:lnTo>
                  <a:pt x="1027" y="1522"/>
                </a:lnTo>
                <a:lnTo>
                  <a:pt x="1026" y="1515"/>
                </a:lnTo>
                <a:lnTo>
                  <a:pt x="1021" y="1484"/>
                </a:lnTo>
                <a:lnTo>
                  <a:pt x="1021" y="1452"/>
                </a:lnTo>
                <a:lnTo>
                  <a:pt x="1024" y="1420"/>
                </a:lnTo>
                <a:lnTo>
                  <a:pt x="1027" y="1389"/>
                </a:lnTo>
                <a:lnTo>
                  <a:pt x="1028" y="1358"/>
                </a:lnTo>
                <a:lnTo>
                  <a:pt x="1028" y="1329"/>
                </a:lnTo>
                <a:lnTo>
                  <a:pt x="1022" y="1300"/>
                </a:lnTo>
                <a:lnTo>
                  <a:pt x="1015" y="1284"/>
                </a:lnTo>
                <a:lnTo>
                  <a:pt x="1005" y="1267"/>
                </a:lnTo>
                <a:lnTo>
                  <a:pt x="994" y="1248"/>
                </a:lnTo>
                <a:lnTo>
                  <a:pt x="981" y="1229"/>
                </a:lnTo>
                <a:lnTo>
                  <a:pt x="970" y="1207"/>
                </a:lnTo>
                <a:lnTo>
                  <a:pt x="961" y="1184"/>
                </a:lnTo>
                <a:lnTo>
                  <a:pt x="954" y="1160"/>
                </a:lnTo>
                <a:lnTo>
                  <a:pt x="953" y="1134"/>
                </a:lnTo>
                <a:lnTo>
                  <a:pt x="956" y="1106"/>
                </a:lnTo>
                <a:lnTo>
                  <a:pt x="948" y="1121"/>
                </a:lnTo>
                <a:lnTo>
                  <a:pt x="943" y="1139"/>
                </a:lnTo>
                <a:lnTo>
                  <a:pt x="941" y="1158"/>
                </a:lnTo>
                <a:lnTo>
                  <a:pt x="939" y="1176"/>
                </a:lnTo>
                <a:lnTo>
                  <a:pt x="935" y="1194"/>
                </a:lnTo>
                <a:lnTo>
                  <a:pt x="925" y="1225"/>
                </a:lnTo>
                <a:lnTo>
                  <a:pt x="914" y="1256"/>
                </a:lnTo>
                <a:lnTo>
                  <a:pt x="904" y="1287"/>
                </a:lnTo>
                <a:lnTo>
                  <a:pt x="900" y="1316"/>
                </a:lnTo>
                <a:lnTo>
                  <a:pt x="896" y="1343"/>
                </a:lnTo>
                <a:lnTo>
                  <a:pt x="894" y="1368"/>
                </a:lnTo>
                <a:lnTo>
                  <a:pt x="895" y="1394"/>
                </a:lnTo>
                <a:lnTo>
                  <a:pt x="896" y="1421"/>
                </a:lnTo>
                <a:lnTo>
                  <a:pt x="900" y="1452"/>
                </a:lnTo>
                <a:lnTo>
                  <a:pt x="907" y="1480"/>
                </a:lnTo>
                <a:lnTo>
                  <a:pt x="917" y="1508"/>
                </a:lnTo>
                <a:lnTo>
                  <a:pt x="930" y="1536"/>
                </a:lnTo>
                <a:lnTo>
                  <a:pt x="945" y="1564"/>
                </a:lnTo>
                <a:lnTo>
                  <a:pt x="956" y="1593"/>
                </a:lnTo>
                <a:lnTo>
                  <a:pt x="963" y="1622"/>
                </a:lnTo>
                <a:lnTo>
                  <a:pt x="966" y="1629"/>
                </a:lnTo>
                <a:lnTo>
                  <a:pt x="967" y="1637"/>
                </a:lnTo>
                <a:lnTo>
                  <a:pt x="969" y="1672"/>
                </a:lnTo>
                <a:lnTo>
                  <a:pt x="972" y="1705"/>
                </a:lnTo>
                <a:lnTo>
                  <a:pt x="973" y="1737"/>
                </a:lnTo>
                <a:lnTo>
                  <a:pt x="974" y="1770"/>
                </a:lnTo>
                <a:lnTo>
                  <a:pt x="975" y="1777"/>
                </a:lnTo>
                <a:lnTo>
                  <a:pt x="978" y="1800"/>
                </a:lnTo>
                <a:lnTo>
                  <a:pt x="981" y="1830"/>
                </a:lnTo>
                <a:lnTo>
                  <a:pt x="982" y="1865"/>
                </a:lnTo>
                <a:lnTo>
                  <a:pt x="981" y="1898"/>
                </a:lnTo>
                <a:lnTo>
                  <a:pt x="978" y="1930"/>
                </a:lnTo>
                <a:lnTo>
                  <a:pt x="975" y="1964"/>
                </a:lnTo>
                <a:lnTo>
                  <a:pt x="974" y="2001"/>
                </a:lnTo>
                <a:lnTo>
                  <a:pt x="975" y="2019"/>
                </a:lnTo>
                <a:lnTo>
                  <a:pt x="975" y="2051"/>
                </a:lnTo>
                <a:lnTo>
                  <a:pt x="973" y="2086"/>
                </a:lnTo>
                <a:lnTo>
                  <a:pt x="969" y="2123"/>
                </a:lnTo>
                <a:lnTo>
                  <a:pt x="962" y="2160"/>
                </a:lnTo>
                <a:lnTo>
                  <a:pt x="954" y="2196"/>
                </a:lnTo>
                <a:lnTo>
                  <a:pt x="945" y="2230"/>
                </a:lnTo>
                <a:lnTo>
                  <a:pt x="934" y="2258"/>
                </a:lnTo>
                <a:lnTo>
                  <a:pt x="921" y="2295"/>
                </a:lnTo>
                <a:lnTo>
                  <a:pt x="913" y="2330"/>
                </a:lnTo>
                <a:lnTo>
                  <a:pt x="907" y="2365"/>
                </a:lnTo>
                <a:lnTo>
                  <a:pt x="903" y="2401"/>
                </a:lnTo>
                <a:lnTo>
                  <a:pt x="899" y="2439"/>
                </a:lnTo>
                <a:lnTo>
                  <a:pt x="899" y="2443"/>
                </a:lnTo>
                <a:lnTo>
                  <a:pt x="899" y="2448"/>
                </a:lnTo>
                <a:lnTo>
                  <a:pt x="897" y="2455"/>
                </a:lnTo>
                <a:lnTo>
                  <a:pt x="897" y="2459"/>
                </a:lnTo>
                <a:lnTo>
                  <a:pt x="897" y="2468"/>
                </a:lnTo>
                <a:lnTo>
                  <a:pt x="900" y="2507"/>
                </a:lnTo>
                <a:lnTo>
                  <a:pt x="906" y="2544"/>
                </a:lnTo>
                <a:lnTo>
                  <a:pt x="913" y="2582"/>
                </a:lnTo>
                <a:lnTo>
                  <a:pt x="919" y="2621"/>
                </a:lnTo>
                <a:lnTo>
                  <a:pt x="921" y="2660"/>
                </a:lnTo>
                <a:lnTo>
                  <a:pt x="920" y="2688"/>
                </a:lnTo>
                <a:lnTo>
                  <a:pt x="921" y="2710"/>
                </a:lnTo>
                <a:lnTo>
                  <a:pt x="920" y="2738"/>
                </a:lnTo>
                <a:lnTo>
                  <a:pt x="917" y="2762"/>
                </a:lnTo>
                <a:lnTo>
                  <a:pt x="914" y="2784"/>
                </a:lnTo>
                <a:lnTo>
                  <a:pt x="910" y="2803"/>
                </a:lnTo>
                <a:lnTo>
                  <a:pt x="904" y="2823"/>
                </a:lnTo>
                <a:lnTo>
                  <a:pt x="897" y="2846"/>
                </a:lnTo>
                <a:lnTo>
                  <a:pt x="890" y="2871"/>
                </a:lnTo>
                <a:lnTo>
                  <a:pt x="883" y="2897"/>
                </a:lnTo>
                <a:lnTo>
                  <a:pt x="874" y="2927"/>
                </a:lnTo>
                <a:lnTo>
                  <a:pt x="864" y="2959"/>
                </a:lnTo>
                <a:lnTo>
                  <a:pt x="854" y="2993"/>
                </a:lnTo>
                <a:lnTo>
                  <a:pt x="843" y="3027"/>
                </a:lnTo>
                <a:lnTo>
                  <a:pt x="834" y="3060"/>
                </a:lnTo>
                <a:lnTo>
                  <a:pt x="824" y="3090"/>
                </a:lnTo>
                <a:lnTo>
                  <a:pt x="815" y="3116"/>
                </a:lnTo>
                <a:lnTo>
                  <a:pt x="811" y="3134"/>
                </a:lnTo>
                <a:lnTo>
                  <a:pt x="809" y="3154"/>
                </a:lnTo>
                <a:lnTo>
                  <a:pt x="816" y="3185"/>
                </a:lnTo>
                <a:lnTo>
                  <a:pt x="825" y="3216"/>
                </a:lnTo>
                <a:lnTo>
                  <a:pt x="836" y="3248"/>
                </a:lnTo>
                <a:lnTo>
                  <a:pt x="850" y="3283"/>
                </a:lnTo>
                <a:lnTo>
                  <a:pt x="857" y="3296"/>
                </a:lnTo>
                <a:lnTo>
                  <a:pt x="867" y="3310"/>
                </a:lnTo>
                <a:lnTo>
                  <a:pt x="877" y="3321"/>
                </a:lnTo>
                <a:lnTo>
                  <a:pt x="887" y="3333"/>
                </a:lnTo>
                <a:lnTo>
                  <a:pt x="896" y="3342"/>
                </a:lnTo>
                <a:lnTo>
                  <a:pt x="902" y="3350"/>
                </a:lnTo>
                <a:lnTo>
                  <a:pt x="904" y="3356"/>
                </a:lnTo>
                <a:lnTo>
                  <a:pt x="902" y="3364"/>
                </a:lnTo>
                <a:lnTo>
                  <a:pt x="894" y="3370"/>
                </a:lnTo>
                <a:lnTo>
                  <a:pt x="883" y="3373"/>
                </a:lnTo>
                <a:lnTo>
                  <a:pt x="869" y="3376"/>
                </a:lnTo>
                <a:lnTo>
                  <a:pt x="854" y="3377"/>
                </a:lnTo>
                <a:lnTo>
                  <a:pt x="838" y="3378"/>
                </a:lnTo>
                <a:lnTo>
                  <a:pt x="823" y="3378"/>
                </a:lnTo>
                <a:lnTo>
                  <a:pt x="810" y="3378"/>
                </a:lnTo>
                <a:lnTo>
                  <a:pt x="800" y="3378"/>
                </a:lnTo>
                <a:lnTo>
                  <a:pt x="774" y="3377"/>
                </a:lnTo>
                <a:lnTo>
                  <a:pt x="748" y="3375"/>
                </a:lnTo>
                <a:lnTo>
                  <a:pt x="722" y="3370"/>
                </a:lnTo>
                <a:lnTo>
                  <a:pt x="699" y="3361"/>
                </a:lnTo>
                <a:lnTo>
                  <a:pt x="683" y="3351"/>
                </a:lnTo>
                <a:lnTo>
                  <a:pt x="671" y="3339"/>
                </a:lnTo>
                <a:lnTo>
                  <a:pt x="663" y="3325"/>
                </a:lnTo>
                <a:lnTo>
                  <a:pt x="658" y="3311"/>
                </a:lnTo>
                <a:lnTo>
                  <a:pt x="659" y="3294"/>
                </a:lnTo>
                <a:lnTo>
                  <a:pt x="664" y="3279"/>
                </a:lnTo>
                <a:lnTo>
                  <a:pt x="659" y="3274"/>
                </a:lnTo>
                <a:lnTo>
                  <a:pt x="657" y="3268"/>
                </a:lnTo>
                <a:lnTo>
                  <a:pt x="654" y="3259"/>
                </a:lnTo>
                <a:lnTo>
                  <a:pt x="653" y="3249"/>
                </a:lnTo>
                <a:lnTo>
                  <a:pt x="654" y="3236"/>
                </a:lnTo>
                <a:lnTo>
                  <a:pt x="658" y="3219"/>
                </a:lnTo>
                <a:lnTo>
                  <a:pt x="666" y="3198"/>
                </a:lnTo>
                <a:lnTo>
                  <a:pt x="669" y="3189"/>
                </a:lnTo>
                <a:lnTo>
                  <a:pt x="670" y="3183"/>
                </a:lnTo>
                <a:lnTo>
                  <a:pt x="669" y="3179"/>
                </a:lnTo>
                <a:lnTo>
                  <a:pt x="667" y="3176"/>
                </a:lnTo>
                <a:lnTo>
                  <a:pt x="665" y="3174"/>
                </a:lnTo>
                <a:lnTo>
                  <a:pt x="665" y="3170"/>
                </a:lnTo>
                <a:lnTo>
                  <a:pt x="665" y="3163"/>
                </a:lnTo>
                <a:lnTo>
                  <a:pt x="669" y="3154"/>
                </a:lnTo>
                <a:lnTo>
                  <a:pt x="682" y="3113"/>
                </a:lnTo>
                <a:lnTo>
                  <a:pt x="689" y="3071"/>
                </a:lnTo>
                <a:lnTo>
                  <a:pt x="690" y="3028"/>
                </a:lnTo>
                <a:lnTo>
                  <a:pt x="687" y="2985"/>
                </a:lnTo>
                <a:lnTo>
                  <a:pt x="682" y="2942"/>
                </a:lnTo>
                <a:lnTo>
                  <a:pt x="675" y="2897"/>
                </a:lnTo>
                <a:lnTo>
                  <a:pt x="667" y="2854"/>
                </a:lnTo>
                <a:lnTo>
                  <a:pt x="662" y="2809"/>
                </a:lnTo>
                <a:lnTo>
                  <a:pt x="658" y="2765"/>
                </a:lnTo>
                <a:lnTo>
                  <a:pt x="658" y="2721"/>
                </a:lnTo>
                <a:lnTo>
                  <a:pt x="658" y="2693"/>
                </a:lnTo>
                <a:lnTo>
                  <a:pt x="659" y="2664"/>
                </a:lnTo>
                <a:lnTo>
                  <a:pt x="660" y="2646"/>
                </a:lnTo>
                <a:lnTo>
                  <a:pt x="664" y="2626"/>
                </a:lnTo>
                <a:lnTo>
                  <a:pt x="667" y="2601"/>
                </a:lnTo>
                <a:lnTo>
                  <a:pt x="671" y="2576"/>
                </a:lnTo>
                <a:lnTo>
                  <a:pt x="676" y="2553"/>
                </a:lnTo>
                <a:lnTo>
                  <a:pt x="679" y="2531"/>
                </a:lnTo>
                <a:lnTo>
                  <a:pt x="683" y="2514"/>
                </a:lnTo>
                <a:lnTo>
                  <a:pt x="684" y="2511"/>
                </a:lnTo>
                <a:lnTo>
                  <a:pt x="685" y="2508"/>
                </a:lnTo>
                <a:lnTo>
                  <a:pt x="679" y="2478"/>
                </a:lnTo>
                <a:lnTo>
                  <a:pt x="675" y="2451"/>
                </a:lnTo>
                <a:lnTo>
                  <a:pt x="669" y="2426"/>
                </a:lnTo>
                <a:lnTo>
                  <a:pt x="663" y="2370"/>
                </a:lnTo>
                <a:lnTo>
                  <a:pt x="659" y="2315"/>
                </a:lnTo>
                <a:lnTo>
                  <a:pt x="656" y="2263"/>
                </a:lnTo>
                <a:lnTo>
                  <a:pt x="649" y="2210"/>
                </a:lnTo>
                <a:lnTo>
                  <a:pt x="641" y="2165"/>
                </a:lnTo>
                <a:lnTo>
                  <a:pt x="634" y="2118"/>
                </a:lnTo>
                <a:lnTo>
                  <a:pt x="630" y="2072"/>
                </a:lnTo>
                <a:lnTo>
                  <a:pt x="626" y="2026"/>
                </a:lnTo>
                <a:lnTo>
                  <a:pt x="624" y="1983"/>
                </a:lnTo>
                <a:lnTo>
                  <a:pt x="623" y="1943"/>
                </a:lnTo>
                <a:lnTo>
                  <a:pt x="624" y="1906"/>
                </a:lnTo>
                <a:lnTo>
                  <a:pt x="626" y="1873"/>
                </a:lnTo>
                <a:lnTo>
                  <a:pt x="631" y="1846"/>
                </a:lnTo>
                <a:lnTo>
                  <a:pt x="627" y="1849"/>
                </a:lnTo>
                <a:lnTo>
                  <a:pt x="623" y="1851"/>
                </a:lnTo>
                <a:lnTo>
                  <a:pt x="618" y="1853"/>
                </a:lnTo>
                <a:lnTo>
                  <a:pt x="614" y="1853"/>
                </a:lnTo>
                <a:lnTo>
                  <a:pt x="610" y="1852"/>
                </a:lnTo>
                <a:lnTo>
                  <a:pt x="606" y="1853"/>
                </a:lnTo>
                <a:lnTo>
                  <a:pt x="604" y="1853"/>
                </a:lnTo>
                <a:lnTo>
                  <a:pt x="600" y="1853"/>
                </a:lnTo>
                <a:lnTo>
                  <a:pt x="596" y="1851"/>
                </a:lnTo>
                <a:lnTo>
                  <a:pt x="592" y="1849"/>
                </a:lnTo>
                <a:lnTo>
                  <a:pt x="587" y="1846"/>
                </a:lnTo>
                <a:lnTo>
                  <a:pt x="592" y="1873"/>
                </a:lnTo>
                <a:lnTo>
                  <a:pt x="594" y="1906"/>
                </a:lnTo>
                <a:lnTo>
                  <a:pt x="596" y="1943"/>
                </a:lnTo>
                <a:lnTo>
                  <a:pt x="594" y="1983"/>
                </a:lnTo>
                <a:lnTo>
                  <a:pt x="592" y="2026"/>
                </a:lnTo>
                <a:lnTo>
                  <a:pt x="588" y="2072"/>
                </a:lnTo>
                <a:lnTo>
                  <a:pt x="584" y="2118"/>
                </a:lnTo>
                <a:lnTo>
                  <a:pt x="577" y="2165"/>
                </a:lnTo>
                <a:lnTo>
                  <a:pt x="570" y="2210"/>
                </a:lnTo>
                <a:lnTo>
                  <a:pt x="562" y="2263"/>
                </a:lnTo>
                <a:lnTo>
                  <a:pt x="559" y="2315"/>
                </a:lnTo>
                <a:lnTo>
                  <a:pt x="557" y="2370"/>
                </a:lnTo>
                <a:lnTo>
                  <a:pt x="550" y="2426"/>
                </a:lnTo>
                <a:lnTo>
                  <a:pt x="545" y="2451"/>
                </a:lnTo>
                <a:lnTo>
                  <a:pt x="539" y="2478"/>
                </a:lnTo>
                <a:lnTo>
                  <a:pt x="534" y="2508"/>
                </a:lnTo>
                <a:lnTo>
                  <a:pt x="534" y="2511"/>
                </a:lnTo>
                <a:lnTo>
                  <a:pt x="535" y="2514"/>
                </a:lnTo>
                <a:lnTo>
                  <a:pt x="538" y="2531"/>
                </a:lnTo>
                <a:lnTo>
                  <a:pt x="542" y="2553"/>
                </a:lnTo>
                <a:lnTo>
                  <a:pt x="547" y="2576"/>
                </a:lnTo>
                <a:lnTo>
                  <a:pt x="551" y="2601"/>
                </a:lnTo>
                <a:lnTo>
                  <a:pt x="554" y="2626"/>
                </a:lnTo>
                <a:lnTo>
                  <a:pt x="558" y="2646"/>
                </a:lnTo>
                <a:lnTo>
                  <a:pt x="559" y="2664"/>
                </a:lnTo>
                <a:lnTo>
                  <a:pt x="560" y="2693"/>
                </a:lnTo>
                <a:lnTo>
                  <a:pt x="560" y="2721"/>
                </a:lnTo>
                <a:lnTo>
                  <a:pt x="560" y="2765"/>
                </a:lnTo>
                <a:lnTo>
                  <a:pt x="557" y="2809"/>
                </a:lnTo>
                <a:lnTo>
                  <a:pt x="551" y="2854"/>
                </a:lnTo>
                <a:lnTo>
                  <a:pt x="544" y="2897"/>
                </a:lnTo>
                <a:lnTo>
                  <a:pt x="537" y="2942"/>
                </a:lnTo>
                <a:lnTo>
                  <a:pt x="531" y="2985"/>
                </a:lnTo>
                <a:lnTo>
                  <a:pt x="528" y="3028"/>
                </a:lnTo>
                <a:lnTo>
                  <a:pt x="529" y="3071"/>
                </a:lnTo>
                <a:lnTo>
                  <a:pt x="537" y="3113"/>
                </a:lnTo>
                <a:lnTo>
                  <a:pt x="550" y="3154"/>
                </a:lnTo>
                <a:lnTo>
                  <a:pt x="553" y="3163"/>
                </a:lnTo>
                <a:lnTo>
                  <a:pt x="553" y="3170"/>
                </a:lnTo>
                <a:lnTo>
                  <a:pt x="553" y="3174"/>
                </a:lnTo>
                <a:lnTo>
                  <a:pt x="551" y="3176"/>
                </a:lnTo>
                <a:lnTo>
                  <a:pt x="550" y="3179"/>
                </a:lnTo>
                <a:lnTo>
                  <a:pt x="548" y="3183"/>
                </a:lnTo>
                <a:lnTo>
                  <a:pt x="550" y="3189"/>
                </a:lnTo>
                <a:lnTo>
                  <a:pt x="552" y="3198"/>
                </a:lnTo>
                <a:lnTo>
                  <a:pt x="560" y="3219"/>
                </a:lnTo>
                <a:lnTo>
                  <a:pt x="564" y="3236"/>
                </a:lnTo>
                <a:lnTo>
                  <a:pt x="565" y="3249"/>
                </a:lnTo>
                <a:lnTo>
                  <a:pt x="565" y="3259"/>
                </a:lnTo>
                <a:lnTo>
                  <a:pt x="562" y="3268"/>
                </a:lnTo>
                <a:lnTo>
                  <a:pt x="559" y="3274"/>
                </a:lnTo>
                <a:lnTo>
                  <a:pt x="554" y="3279"/>
                </a:lnTo>
                <a:lnTo>
                  <a:pt x="559" y="3294"/>
                </a:lnTo>
                <a:lnTo>
                  <a:pt x="560" y="3311"/>
                </a:lnTo>
                <a:lnTo>
                  <a:pt x="555" y="3325"/>
                </a:lnTo>
                <a:lnTo>
                  <a:pt x="547" y="3339"/>
                </a:lnTo>
                <a:lnTo>
                  <a:pt x="535" y="3351"/>
                </a:lnTo>
                <a:lnTo>
                  <a:pt x="519" y="3361"/>
                </a:lnTo>
                <a:lnTo>
                  <a:pt x="495" y="3370"/>
                </a:lnTo>
                <a:lnTo>
                  <a:pt x="471" y="3375"/>
                </a:lnTo>
                <a:lnTo>
                  <a:pt x="445" y="3377"/>
                </a:lnTo>
                <a:lnTo>
                  <a:pt x="419" y="3378"/>
                </a:lnTo>
                <a:lnTo>
                  <a:pt x="408" y="3378"/>
                </a:lnTo>
                <a:lnTo>
                  <a:pt x="395" y="3378"/>
                </a:lnTo>
                <a:lnTo>
                  <a:pt x="380" y="3378"/>
                </a:lnTo>
                <a:lnTo>
                  <a:pt x="364" y="3377"/>
                </a:lnTo>
                <a:lnTo>
                  <a:pt x="349" y="3376"/>
                </a:lnTo>
                <a:lnTo>
                  <a:pt x="335" y="3373"/>
                </a:lnTo>
                <a:lnTo>
                  <a:pt x="324" y="3370"/>
                </a:lnTo>
                <a:lnTo>
                  <a:pt x="317" y="3364"/>
                </a:lnTo>
                <a:lnTo>
                  <a:pt x="314" y="3356"/>
                </a:lnTo>
                <a:lnTo>
                  <a:pt x="316" y="3350"/>
                </a:lnTo>
                <a:lnTo>
                  <a:pt x="322" y="3342"/>
                </a:lnTo>
                <a:lnTo>
                  <a:pt x="331" y="3333"/>
                </a:lnTo>
                <a:lnTo>
                  <a:pt x="342" y="3321"/>
                </a:lnTo>
                <a:lnTo>
                  <a:pt x="351" y="3310"/>
                </a:lnTo>
                <a:lnTo>
                  <a:pt x="361" y="3296"/>
                </a:lnTo>
                <a:lnTo>
                  <a:pt x="368" y="3283"/>
                </a:lnTo>
                <a:lnTo>
                  <a:pt x="382" y="3248"/>
                </a:lnTo>
                <a:lnTo>
                  <a:pt x="393" y="3216"/>
                </a:lnTo>
                <a:lnTo>
                  <a:pt x="402" y="3185"/>
                </a:lnTo>
                <a:lnTo>
                  <a:pt x="409" y="3154"/>
                </a:lnTo>
                <a:lnTo>
                  <a:pt x="407" y="3134"/>
                </a:lnTo>
                <a:lnTo>
                  <a:pt x="403" y="3116"/>
                </a:lnTo>
                <a:lnTo>
                  <a:pt x="395" y="3090"/>
                </a:lnTo>
                <a:lnTo>
                  <a:pt x="386" y="3060"/>
                </a:lnTo>
                <a:lnTo>
                  <a:pt x="375" y="3027"/>
                </a:lnTo>
                <a:lnTo>
                  <a:pt x="364" y="2993"/>
                </a:lnTo>
                <a:lnTo>
                  <a:pt x="354" y="2959"/>
                </a:lnTo>
                <a:lnTo>
                  <a:pt x="344" y="2927"/>
                </a:lnTo>
                <a:lnTo>
                  <a:pt x="336" y="2897"/>
                </a:lnTo>
                <a:lnTo>
                  <a:pt x="328" y="2871"/>
                </a:lnTo>
                <a:lnTo>
                  <a:pt x="321" y="2846"/>
                </a:lnTo>
                <a:lnTo>
                  <a:pt x="314" y="2823"/>
                </a:lnTo>
                <a:lnTo>
                  <a:pt x="309" y="2803"/>
                </a:lnTo>
                <a:lnTo>
                  <a:pt x="304" y="2784"/>
                </a:lnTo>
                <a:lnTo>
                  <a:pt x="301" y="2762"/>
                </a:lnTo>
                <a:lnTo>
                  <a:pt x="298" y="2738"/>
                </a:lnTo>
                <a:lnTo>
                  <a:pt x="297" y="2710"/>
                </a:lnTo>
                <a:lnTo>
                  <a:pt x="298" y="2688"/>
                </a:lnTo>
                <a:lnTo>
                  <a:pt x="297" y="2660"/>
                </a:lnTo>
                <a:lnTo>
                  <a:pt x="300" y="2621"/>
                </a:lnTo>
                <a:lnTo>
                  <a:pt x="305" y="2582"/>
                </a:lnTo>
                <a:lnTo>
                  <a:pt x="312" y="2544"/>
                </a:lnTo>
                <a:lnTo>
                  <a:pt x="318" y="2507"/>
                </a:lnTo>
                <a:lnTo>
                  <a:pt x="321" y="2468"/>
                </a:lnTo>
                <a:lnTo>
                  <a:pt x="321" y="2459"/>
                </a:lnTo>
                <a:lnTo>
                  <a:pt x="321" y="2455"/>
                </a:lnTo>
                <a:lnTo>
                  <a:pt x="320" y="2448"/>
                </a:lnTo>
                <a:lnTo>
                  <a:pt x="320" y="2443"/>
                </a:lnTo>
                <a:lnTo>
                  <a:pt x="320" y="2439"/>
                </a:lnTo>
                <a:lnTo>
                  <a:pt x="315" y="2401"/>
                </a:lnTo>
                <a:lnTo>
                  <a:pt x="311" y="2365"/>
                </a:lnTo>
                <a:lnTo>
                  <a:pt x="305" y="2330"/>
                </a:lnTo>
                <a:lnTo>
                  <a:pt x="297" y="2295"/>
                </a:lnTo>
                <a:lnTo>
                  <a:pt x="284" y="2258"/>
                </a:lnTo>
                <a:lnTo>
                  <a:pt x="274" y="2230"/>
                </a:lnTo>
                <a:lnTo>
                  <a:pt x="264" y="2196"/>
                </a:lnTo>
                <a:lnTo>
                  <a:pt x="256" y="2160"/>
                </a:lnTo>
                <a:lnTo>
                  <a:pt x="250" y="2123"/>
                </a:lnTo>
                <a:lnTo>
                  <a:pt x="245" y="2086"/>
                </a:lnTo>
                <a:lnTo>
                  <a:pt x="243" y="2051"/>
                </a:lnTo>
                <a:lnTo>
                  <a:pt x="244" y="2019"/>
                </a:lnTo>
                <a:lnTo>
                  <a:pt x="244" y="2001"/>
                </a:lnTo>
                <a:lnTo>
                  <a:pt x="243" y="1964"/>
                </a:lnTo>
                <a:lnTo>
                  <a:pt x="241" y="1930"/>
                </a:lnTo>
                <a:lnTo>
                  <a:pt x="237" y="1898"/>
                </a:lnTo>
                <a:lnTo>
                  <a:pt x="236" y="1865"/>
                </a:lnTo>
                <a:lnTo>
                  <a:pt x="237" y="1830"/>
                </a:lnTo>
                <a:lnTo>
                  <a:pt x="241" y="1800"/>
                </a:lnTo>
                <a:lnTo>
                  <a:pt x="243" y="1777"/>
                </a:lnTo>
                <a:lnTo>
                  <a:pt x="244" y="1774"/>
                </a:lnTo>
                <a:lnTo>
                  <a:pt x="244" y="1770"/>
                </a:lnTo>
                <a:lnTo>
                  <a:pt x="245" y="1737"/>
                </a:lnTo>
                <a:lnTo>
                  <a:pt x="246" y="1705"/>
                </a:lnTo>
                <a:lnTo>
                  <a:pt x="249" y="1672"/>
                </a:lnTo>
                <a:lnTo>
                  <a:pt x="251" y="1637"/>
                </a:lnTo>
                <a:lnTo>
                  <a:pt x="252" y="1629"/>
                </a:lnTo>
                <a:lnTo>
                  <a:pt x="255" y="1622"/>
                </a:lnTo>
                <a:lnTo>
                  <a:pt x="262" y="1593"/>
                </a:lnTo>
                <a:lnTo>
                  <a:pt x="274" y="1564"/>
                </a:lnTo>
                <a:lnTo>
                  <a:pt x="288" y="1536"/>
                </a:lnTo>
                <a:lnTo>
                  <a:pt x="301" y="1508"/>
                </a:lnTo>
                <a:lnTo>
                  <a:pt x="312" y="1480"/>
                </a:lnTo>
                <a:lnTo>
                  <a:pt x="318" y="1452"/>
                </a:lnTo>
                <a:lnTo>
                  <a:pt x="322" y="1421"/>
                </a:lnTo>
                <a:lnTo>
                  <a:pt x="324" y="1394"/>
                </a:lnTo>
                <a:lnTo>
                  <a:pt x="324" y="1368"/>
                </a:lnTo>
                <a:lnTo>
                  <a:pt x="322" y="1343"/>
                </a:lnTo>
                <a:lnTo>
                  <a:pt x="318" y="1316"/>
                </a:lnTo>
                <a:lnTo>
                  <a:pt x="314" y="1287"/>
                </a:lnTo>
                <a:lnTo>
                  <a:pt x="304" y="1256"/>
                </a:lnTo>
                <a:lnTo>
                  <a:pt x="294" y="1225"/>
                </a:lnTo>
                <a:lnTo>
                  <a:pt x="283" y="1194"/>
                </a:lnTo>
                <a:lnTo>
                  <a:pt x="279" y="1176"/>
                </a:lnTo>
                <a:lnTo>
                  <a:pt x="277" y="1158"/>
                </a:lnTo>
                <a:lnTo>
                  <a:pt x="275" y="1139"/>
                </a:lnTo>
                <a:lnTo>
                  <a:pt x="270" y="1121"/>
                </a:lnTo>
                <a:lnTo>
                  <a:pt x="262" y="1106"/>
                </a:lnTo>
                <a:lnTo>
                  <a:pt x="265" y="1134"/>
                </a:lnTo>
                <a:lnTo>
                  <a:pt x="264" y="1160"/>
                </a:lnTo>
                <a:lnTo>
                  <a:pt x="257" y="1184"/>
                </a:lnTo>
                <a:lnTo>
                  <a:pt x="248" y="1207"/>
                </a:lnTo>
                <a:lnTo>
                  <a:pt x="237" y="1229"/>
                </a:lnTo>
                <a:lnTo>
                  <a:pt x="225" y="1248"/>
                </a:lnTo>
                <a:lnTo>
                  <a:pt x="213" y="1267"/>
                </a:lnTo>
                <a:lnTo>
                  <a:pt x="203" y="1284"/>
                </a:lnTo>
                <a:lnTo>
                  <a:pt x="196" y="1300"/>
                </a:lnTo>
                <a:lnTo>
                  <a:pt x="190" y="1329"/>
                </a:lnTo>
                <a:lnTo>
                  <a:pt x="189" y="1358"/>
                </a:lnTo>
                <a:lnTo>
                  <a:pt x="191" y="1389"/>
                </a:lnTo>
                <a:lnTo>
                  <a:pt x="193" y="1420"/>
                </a:lnTo>
                <a:lnTo>
                  <a:pt x="196" y="1452"/>
                </a:lnTo>
                <a:lnTo>
                  <a:pt x="196" y="1484"/>
                </a:lnTo>
                <a:lnTo>
                  <a:pt x="192" y="1515"/>
                </a:lnTo>
                <a:lnTo>
                  <a:pt x="191" y="1522"/>
                </a:lnTo>
                <a:lnTo>
                  <a:pt x="189" y="1530"/>
                </a:lnTo>
                <a:lnTo>
                  <a:pt x="186" y="1538"/>
                </a:lnTo>
                <a:lnTo>
                  <a:pt x="186" y="1540"/>
                </a:lnTo>
                <a:lnTo>
                  <a:pt x="185" y="1542"/>
                </a:lnTo>
                <a:lnTo>
                  <a:pt x="177" y="1582"/>
                </a:lnTo>
                <a:lnTo>
                  <a:pt x="169" y="1621"/>
                </a:lnTo>
                <a:lnTo>
                  <a:pt x="164" y="1660"/>
                </a:lnTo>
                <a:lnTo>
                  <a:pt x="164" y="1660"/>
                </a:lnTo>
                <a:lnTo>
                  <a:pt x="164" y="1685"/>
                </a:lnTo>
                <a:lnTo>
                  <a:pt x="166" y="1709"/>
                </a:lnTo>
                <a:lnTo>
                  <a:pt x="172" y="1732"/>
                </a:lnTo>
                <a:lnTo>
                  <a:pt x="179" y="1749"/>
                </a:lnTo>
                <a:lnTo>
                  <a:pt x="189" y="1765"/>
                </a:lnTo>
                <a:lnTo>
                  <a:pt x="197" y="1781"/>
                </a:lnTo>
                <a:lnTo>
                  <a:pt x="205" y="1796"/>
                </a:lnTo>
                <a:lnTo>
                  <a:pt x="210" y="1814"/>
                </a:lnTo>
                <a:lnTo>
                  <a:pt x="212" y="1831"/>
                </a:lnTo>
                <a:lnTo>
                  <a:pt x="212" y="1853"/>
                </a:lnTo>
                <a:lnTo>
                  <a:pt x="213" y="1874"/>
                </a:lnTo>
                <a:lnTo>
                  <a:pt x="217" y="1891"/>
                </a:lnTo>
                <a:lnTo>
                  <a:pt x="221" y="1907"/>
                </a:lnTo>
                <a:lnTo>
                  <a:pt x="223" y="1919"/>
                </a:lnTo>
                <a:lnTo>
                  <a:pt x="224" y="1928"/>
                </a:lnTo>
                <a:lnTo>
                  <a:pt x="223" y="1933"/>
                </a:lnTo>
                <a:lnTo>
                  <a:pt x="222" y="1933"/>
                </a:lnTo>
                <a:lnTo>
                  <a:pt x="222" y="1933"/>
                </a:lnTo>
                <a:lnTo>
                  <a:pt x="222" y="1933"/>
                </a:lnTo>
                <a:lnTo>
                  <a:pt x="221" y="1933"/>
                </a:lnTo>
                <a:lnTo>
                  <a:pt x="208" y="1931"/>
                </a:lnTo>
                <a:lnTo>
                  <a:pt x="198" y="1926"/>
                </a:lnTo>
                <a:lnTo>
                  <a:pt x="191" y="1918"/>
                </a:lnTo>
                <a:lnTo>
                  <a:pt x="186" y="1908"/>
                </a:lnTo>
                <a:lnTo>
                  <a:pt x="183" y="1895"/>
                </a:lnTo>
                <a:lnTo>
                  <a:pt x="180" y="1883"/>
                </a:lnTo>
                <a:lnTo>
                  <a:pt x="178" y="1871"/>
                </a:lnTo>
                <a:lnTo>
                  <a:pt x="176" y="1858"/>
                </a:lnTo>
                <a:lnTo>
                  <a:pt x="172" y="1847"/>
                </a:lnTo>
                <a:lnTo>
                  <a:pt x="169" y="1839"/>
                </a:lnTo>
                <a:lnTo>
                  <a:pt x="162" y="1832"/>
                </a:lnTo>
                <a:lnTo>
                  <a:pt x="156" y="1848"/>
                </a:lnTo>
                <a:lnTo>
                  <a:pt x="153" y="1865"/>
                </a:lnTo>
                <a:lnTo>
                  <a:pt x="152" y="1885"/>
                </a:lnTo>
                <a:lnTo>
                  <a:pt x="153" y="1906"/>
                </a:lnTo>
                <a:lnTo>
                  <a:pt x="156" y="1923"/>
                </a:lnTo>
                <a:lnTo>
                  <a:pt x="159" y="1940"/>
                </a:lnTo>
                <a:lnTo>
                  <a:pt x="162" y="1949"/>
                </a:lnTo>
                <a:lnTo>
                  <a:pt x="165" y="1957"/>
                </a:lnTo>
                <a:lnTo>
                  <a:pt x="169" y="1966"/>
                </a:lnTo>
                <a:lnTo>
                  <a:pt x="171" y="1976"/>
                </a:lnTo>
                <a:lnTo>
                  <a:pt x="172" y="1983"/>
                </a:lnTo>
                <a:lnTo>
                  <a:pt x="171" y="1989"/>
                </a:lnTo>
                <a:lnTo>
                  <a:pt x="169" y="1994"/>
                </a:lnTo>
                <a:lnTo>
                  <a:pt x="162" y="1996"/>
                </a:lnTo>
                <a:lnTo>
                  <a:pt x="152" y="1997"/>
                </a:lnTo>
                <a:lnTo>
                  <a:pt x="152" y="1997"/>
                </a:lnTo>
                <a:lnTo>
                  <a:pt x="151" y="1996"/>
                </a:lnTo>
                <a:lnTo>
                  <a:pt x="151" y="1996"/>
                </a:lnTo>
                <a:lnTo>
                  <a:pt x="151" y="1994"/>
                </a:lnTo>
                <a:lnTo>
                  <a:pt x="150" y="1993"/>
                </a:lnTo>
                <a:lnTo>
                  <a:pt x="147" y="1990"/>
                </a:lnTo>
                <a:lnTo>
                  <a:pt x="145" y="1986"/>
                </a:lnTo>
                <a:lnTo>
                  <a:pt x="145" y="1985"/>
                </a:lnTo>
                <a:lnTo>
                  <a:pt x="145" y="1985"/>
                </a:lnTo>
                <a:lnTo>
                  <a:pt x="145" y="1985"/>
                </a:lnTo>
                <a:lnTo>
                  <a:pt x="132" y="1985"/>
                </a:lnTo>
                <a:lnTo>
                  <a:pt x="120" y="1981"/>
                </a:lnTo>
                <a:lnTo>
                  <a:pt x="110" y="1974"/>
                </a:lnTo>
                <a:lnTo>
                  <a:pt x="99" y="1964"/>
                </a:lnTo>
                <a:lnTo>
                  <a:pt x="90" y="1953"/>
                </a:lnTo>
                <a:lnTo>
                  <a:pt x="81" y="1943"/>
                </a:lnTo>
                <a:lnTo>
                  <a:pt x="73" y="1933"/>
                </a:lnTo>
                <a:lnTo>
                  <a:pt x="60" y="1914"/>
                </a:lnTo>
                <a:lnTo>
                  <a:pt x="51" y="1891"/>
                </a:lnTo>
                <a:lnTo>
                  <a:pt x="46" y="1866"/>
                </a:lnTo>
                <a:lnTo>
                  <a:pt x="44" y="1842"/>
                </a:lnTo>
                <a:lnTo>
                  <a:pt x="45" y="1816"/>
                </a:lnTo>
                <a:lnTo>
                  <a:pt x="47" y="1789"/>
                </a:lnTo>
                <a:lnTo>
                  <a:pt x="48" y="1766"/>
                </a:lnTo>
                <a:lnTo>
                  <a:pt x="48" y="1747"/>
                </a:lnTo>
                <a:lnTo>
                  <a:pt x="47" y="1729"/>
                </a:lnTo>
                <a:lnTo>
                  <a:pt x="46" y="1713"/>
                </a:lnTo>
                <a:lnTo>
                  <a:pt x="45" y="1710"/>
                </a:lnTo>
                <a:lnTo>
                  <a:pt x="42" y="1701"/>
                </a:lnTo>
                <a:lnTo>
                  <a:pt x="41" y="1688"/>
                </a:lnTo>
                <a:lnTo>
                  <a:pt x="38" y="1673"/>
                </a:lnTo>
                <a:lnTo>
                  <a:pt x="35" y="1659"/>
                </a:lnTo>
                <a:lnTo>
                  <a:pt x="33" y="1646"/>
                </a:lnTo>
                <a:lnTo>
                  <a:pt x="24" y="1603"/>
                </a:lnTo>
                <a:lnTo>
                  <a:pt x="14" y="1561"/>
                </a:lnTo>
                <a:lnTo>
                  <a:pt x="7" y="1519"/>
                </a:lnTo>
                <a:lnTo>
                  <a:pt x="1" y="1475"/>
                </a:lnTo>
                <a:lnTo>
                  <a:pt x="0" y="1430"/>
                </a:lnTo>
                <a:lnTo>
                  <a:pt x="1" y="1399"/>
                </a:lnTo>
                <a:lnTo>
                  <a:pt x="5" y="1372"/>
                </a:lnTo>
                <a:lnTo>
                  <a:pt x="11" y="1348"/>
                </a:lnTo>
                <a:lnTo>
                  <a:pt x="18" y="1327"/>
                </a:lnTo>
                <a:lnTo>
                  <a:pt x="25" y="1307"/>
                </a:lnTo>
                <a:lnTo>
                  <a:pt x="32" y="1289"/>
                </a:lnTo>
                <a:lnTo>
                  <a:pt x="38" y="1271"/>
                </a:lnTo>
                <a:lnTo>
                  <a:pt x="42" y="1251"/>
                </a:lnTo>
                <a:lnTo>
                  <a:pt x="44" y="1231"/>
                </a:lnTo>
                <a:lnTo>
                  <a:pt x="42" y="1194"/>
                </a:lnTo>
                <a:lnTo>
                  <a:pt x="40" y="1156"/>
                </a:lnTo>
                <a:lnTo>
                  <a:pt x="40" y="1119"/>
                </a:lnTo>
                <a:lnTo>
                  <a:pt x="42" y="1083"/>
                </a:lnTo>
                <a:lnTo>
                  <a:pt x="48" y="1047"/>
                </a:lnTo>
                <a:lnTo>
                  <a:pt x="59" y="1010"/>
                </a:lnTo>
                <a:lnTo>
                  <a:pt x="65" y="992"/>
                </a:lnTo>
                <a:lnTo>
                  <a:pt x="73" y="973"/>
                </a:lnTo>
                <a:lnTo>
                  <a:pt x="81" y="951"/>
                </a:lnTo>
                <a:lnTo>
                  <a:pt x="88" y="929"/>
                </a:lnTo>
                <a:lnTo>
                  <a:pt x="94" y="910"/>
                </a:lnTo>
                <a:lnTo>
                  <a:pt x="97" y="891"/>
                </a:lnTo>
                <a:lnTo>
                  <a:pt x="97" y="875"/>
                </a:lnTo>
                <a:lnTo>
                  <a:pt x="96" y="855"/>
                </a:lnTo>
                <a:lnTo>
                  <a:pt x="93" y="835"/>
                </a:lnTo>
                <a:lnTo>
                  <a:pt x="91" y="813"/>
                </a:lnTo>
                <a:lnTo>
                  <a:pt x="88" y="792"/>
                </a:lnTo>
                <a:lnTo>
                  <a:pt x="90" y="774"/>
                </a:lnTo>
                <a:lnTo>
                  <a:pt x="92" y="752"/>
                </a:lnTo>
                <a:lnTo>
                  <a:pt x="99" y="729"/>
                </a:lnTo>
                <a:lnTo>
                  <a:pt x="108" y="708"/>
                </a:lnTo>
                <a:lnTo>
                  <a:pt x="123" y="686"/>
                </a:lnTo>
                <a:lnTo>
                  <a:pt x="139" y="666"/>
                </a:lnTo>
                <a:lnTo>
                  <a:pt x="158" y="650"/>
                </a:lnTo>
                <a:lnTo>
                  <a:pt x="180" y="637"/>
                </a:lnTo>
                <a:lnTo>
                  <a:pt x="202" y="628"/>
                </a:lnTo>
                <a:lnTo>
                  <a:pt x="228" y="620"/>
                </a:lnTo>
                <a:lnTo>
                  <a:pt x="256" y="614"/>
                </a:lnTo>
                <a:lnTo>
                  <a:pt x="287" y="612"/>
                </a:lnTo>
                <a:lnTo>
                  <a:pt x="296" y="612"/>
                </a:lnTo>
                <a:lnTo>
                  <a:pt x="305" y="613"/>
                </a:lnTo>
                <a:lnTo>
                  <a:pt x="328" y="601"/>
                </a:lnTo>
                <a:lnTo>
                  <a:pt x="350" y="591"/>
                </a:lnTo>
                <a:lnTo>
                  <a:pt x="375" y="582"/>
                </a:lnTo>
                <a:lnTo>
                  <a:pt x="399" y="575"/>
                </a:lnTo>
                <a:lnTo>
                  <a:pt x="421" y="568"/>
                </a:lnTo>
                <a:lnTo>
                  <a:pt x="442" y="564"/>
                </a:lnTo>
                <a:lnTo>
                  <a:pt x="460" y="561"/>
                </a:lnTo>
                <a:lnTo>
                  <a:pt x="473" y="559"/>
                </a:lnTo>
                <a:lnTo>
                  <a:pt x="481" y="559"/>
                </a:lnTo>
                <a:lnTo>
                  <a:pt x="488" y="553"/>
                </a:lnTo>
                <a:lnTo>
                  <a:pt x="493" y="544"/>
                </a:lnTo>
                <a:lnTo>
                  <a:pt x="496" y="530"/>
                </a:lnTo>
                <a:lnTo>
                  <a:pt x="498" y="515"/>
                </a:lnTo>
                <a:lnTo>
                  <a:pt x="498" y="499"/>
                </a:lnTo>
                <a:lnTo>
                  <a:pt x="496" y="483"/>
                </a:lnTo>
                <a:lnTo>
                  <a:pt x="495" y="467"/>
                </a:lnTo>
                <a:lnTo>
                  <a:pt x="494" y="455"/>
                </a:lnTo>
                <a:lnTo>
                  <a:pt x="494" y="445"/>
                </a:lnTo>
                <a:lnTo>
                  <a:pt x="494" y="445"/>
                </a:lnTo>
                <a:lnTo>
                  <a:pt x="491" y="444"/>
                </a:lnTo>
                <a:lnTo>
                  <a:pt x="488" y="440"/>
                </a:lnTo>
                <a:lnTo>
                  <a:pt x="485" y="435"/>
                </a:lnTo>
                <a:lnTo>
                  <a:pt x="480" y="426"/>
                </a:lnTo>
                <a:lnTo>
                  <a:pt x="473" y="415"/>
                </a:lnTo>
                <a:lnTo>
                  <a:pt x="466" y="398"/>
                </a:lnTo>
                <a:lnTo>
                  <a:pt x="462" y="390"/>
                </a:lnTo>
                <a:lnTo>
                  <a:pt x="459" y="382"/>
                </a:lnTo>
                <a:lnTo>
                  <a:pt x="459" y="380"/>
                </a:lnTo>
                <a:lnTo>
                  <a:pt x="456" y="375"/>
                </a:lnTo>
                <a:lnTo>
                  <a:pt x="454" y="370"/>
                </a:lnTo>
                <a:lnTo>
                  <a:pt x="453" y="364"/>
                </a:lnTo>
                <a:lnTo>
                  <a:pt x="452" y="354"/>
                </a:lnTo>
                <a:lnTo>
                  <a:pt x="450" y="342"/>
                </a:lnTo>
                <a:lnTo>
                  <a:pt x="449" y="341"/>
                </a:lnTo>
                <a:lnTo>
                  <a:pt x="448" y="344"/>
                </a:lnTo>
                <a:lnTo>
                  <a:pt x="446" y="347"/>
                </a:lnTo>
                <a:lnTo>
                  <a:pt x="442" y="349"/>
                </a:lnTo>
                <a:lnTo>
                  <a:pt x="440" y="349"/>
                </a:lnTo>
                <a:lnTo>
                  <a:pt x="437" y="349"/>
                </a:lnTo>
                <a:lnTo>
                  <a:pt x="436" y="348"/>
                </a:lnTo>
                <a:lnTo>
                  <a:pt x="430" y="339"/>
                </a:lnTo>
                <a:lnTo>
                  <a:pt x="422" y="328"/>
                </a:lnTo>
                <a:lnTo>
                  <a:pt x="414" y="316"/>
                </a:lnTo>
                <a:lnTo>
                  <a:pt x="407" y="304"/>
                </a:lnTo>
                <a:lnTo>
                  <a:pt x="403" y="294"/>
                </a:lnTo>
                <a:lnTo>
                  <a:pt x="400" y="280"/>
                </a:lnTo>
                <a:lnTo>
                  <a:pt x="400" y="268"/>
                </a:lnTo>
                <a:lnTo>
                  <a:pt x="402" y="256"/>
                </a:lnTo>
                <a:lnTo>
                  <a:pt x="406" y="246"/>
                </a:lnTo>
                <a:lnTo>
                  <a:pt x="413" y="241"/>
                </a:lnTo>
                <a:lnTo>
                  <a:pt x="420" y="240"/>
                </a:lnTo>
                <a:lnTo>
                  <a:pt x="425" y="241"/>
                </a:lnTo>
                <a:lnTo>
                  <a:pt x="428" y="243"/>
                </a:lnTo>
                <a:lnTo>
                  <a:pt x="433" y="247"/>
                </a:lnTo>
                <a:lnTo>
                  <a:pt x="433" y="235"/>
                </a:lnTo>
                <a:lnTo>
                  <a:pt x="433" y="229"/>
                </a:lnTo>
                <a:lnTo>
                  <a:pt x="434" y="225"/>
                </a:lnTo>
                <a:lnTo>
                  <a:pt x="435" y="223"/>
                </a:lnTo>
                <a:lnTo>
                  <a:pt x="435" y="221"/>
                </a:lnTo>
                <a:lnTo>
                  <a:pt x="434" y="217"/>
                </a:lnTo>
                <a:lnTo>
                  <a:pt x="432" y="209"/>
                </a:lnTo>
                <a:lnTo>
                  <a:pt x="430" y="208"/>
                </a:lnTo>
                <a:lnTo>
                  <a:pt x="422" y="188"/>
                </a:lnTo>
                <a:lnTo>
                  <a:pt x="417" y="167"/>
                </a:lnTo>
                <a:lnTo>
                  <a:pt x="415" y="148"/>
                </a:lnTo>
                <a:lnTo>
                  <a:pt x="416" y="131"/>
                </a:lnTo>
                <a:lnTo>
                  <a:pt x="419" y="116"/>
                </a:lnTo>
                <a:lnTo>
                  <a:pt x="420" y="114"/>
                </a:lnTo>
                <a:lnTo>
                  <a:pt x="429" y="89"/>
                </a:lnTo>
                <a:lnTo>
                  <a:pt x="442" y="67"/>
                </a:lnTo>
                <a:lnTo>
                  <a:pt x="458" y="49"/>
                </a:lnTo>
                <a:lnTo>
                  <a:pt x="475" y="35"/>
                </a:lnTo>
                <a:lnTo>
                  <a:pt x="494" y="24"/>
                </a:lnTo>
                <a:lnTo>
                  <a:pt x="513" y="15"/>
                </a:lnTo>
                <a:lnTo>
                  <a:pt x="532" y="10"/>
                </a:lnTo>
                <a:lnTo>
                  <a:pt x="551" y="6"/>
                </a:lnTo>
                <a:lnTo>
                  <a:pt x="567" y="4"/>
                </a:lnTo>
                <a:lnTo>
                  <a:pt x="577" y="3"/>
                </a:lnTo>
                <a:lnTo>
                  <a:pt x="585" y="2"/>
                </a:lnTo>
                <a:lnTo>
                  <a:pt x="594" y="0"/>
                </a:lnTo>
                <a:lnTo>
                  <a:pt x="610"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18" name="Freeform 98">
            <a:extLst>
              <a:ext uri="{FF2B5EF4-FFF2-40B4-BE49-F238E27FC236}">
                <a16:creationId xmlns:a16="http://schemas.microsoft.com/office/drawing/2014/main" id="{51280453-CC42-5444-AEED-BF377FCEE3D9}"/>
              </a:ext>
            </a:extLst>
          </p:cNvPr>
          <p:cNvSpPr>
            <a:spLocks noEditPoints="1"/>
          </p:cNvSpPr>
          <p:nvPr userDrawn="1"/>
        </p:nvSpPr>
        <p:spPr bwMode="auto">
          <a:xfrm flipH="1">
            <a:off x="3412746" y="3939903"/>
            <a:ext cx="70639" cy="254000"/>
          </a:xfrm>
          <a:custGeom>
            <a:avLst/>
            <a:gdLst>
              <a:gd name="T0" fmla="*/ 538 w 939"/>
              <a:gd name="T1" fmla="*/ 16 h 3378"/>
              <a:gd name="T2" fmla="*/ 627 w 939"/>
              <a:gd name="T3" fmla="*/ 236 h 3378"/>
              <a:gd name="T4" fmla="*/ 615 w 939"/>
              <a:gd name="T5" fmla="*/ 394 h 3378"/>
              <a:gd name="T6" fmla="*/ 546 w 939"/>
              <a:gd name="T7" fmla="*/ 532 h 3378"/>
              <a:gd name="T8" fmla="*/ 707 w 939"/>
              <a:gd name="T9" fmla="*/ 657 h 3378"/>
              <a:gd name="T10" fmla="*/ 840 w 939"/>
              <a:gd name="T11" fmla="*/ 1035 h 3378"/>
              <a:gd name="T12" fmla="*/ 886 w 939"/>
              <a:gd name="T13" fmla="*/ 1540 h 3378"/>
              <a:gd name="T14" fmla="*/ 916 w 939"/>
              <a:gd name="T15" fmla="*/ 1720 h 3378"/>
              <a:gd name="T16" fmla="*/ 935 w 939"/>
              <a:gd name="T17" fmla="*/ 1849 h 3378"/>
              <a:gd name="T18" fmla="*/ 915 w 939"/>
              <a:gd name="T19" fmla="*/ 1895 h 3378"/>
              <a:gd name="T20" fmla="*/ 896 w 939"/>
              <a:gd name="T21" fmla="*/ 1879 h 3378"/>
              <a:gd name="T22" fmla="*/ 857 w 939"/>
              <a:gd name="T23" fmla="*/ 1798 h 3378"/>
              <a:gd name="T24" fmla="*/ 821 w 939"/>
              <a:gd name="T25" fmla="*/ 1828 h 3378"/>
              <a:gd name="T26" fmla="*/ 753 w 939"/>
              <a:gd name="T27" fmla="*/ 1415 h 3378"/>
              <a:gd name="T28" fmla="*/ 705 w 939"/>
              <a:gd name="T29" fmla="*/ 1004 h 3378"/>
              <a:gd name="T30" fmla="*/ 660 w 939"/>
              <a:gd name="T31" fmla="*/ 1161 h 3378"/>
              <a:gd name="T32" fmla="*/ 749 w 939"/>
              <a:gd name="T33" fmla="*/ 1488 h 3378"/>
              <a:gd name="T34" fmla="*/ 748 w 939"/>
              <a:gd name="T35" fmla="*/ 2061 h 3378"/>
              <a:gd name="T36" fmla="*/ 706 w 939"/>
              <a:gd name="T37" fmla="*/ 2669 h 3378"/>
              <a:gd name="T38" fmla="*/ 606 w 939"/>
              <a:gd name="T39" fmla="*/ 3202 h 3378"/>
              <a:gd name="T40" fmla="*/ 693 w 939"/>
              <a:gd name="T41" fmla="*/ 3338 h 3378"/>
              <a:gd name="T42" fmla="*/ 668 w 939"/>
              <a:gd name="T43" fmla="*/ 3368 h 3378"/>
              <a:gd name="T44" fmla="*/ 625 w 939"/>
              <a:gd name="T45" fmla="*/ 3374 h 3378"/>
              <a:gd name="T46" fmla="*/ 587 w 939"/>
              <a:gd name="T47" fmla="*/ 3375 h 3378"/>
              <a:gd name="T48" fmla="*/ 528 w 939"/>
              <a:gd name="T49" fmla="*/ 3366 h 3378"/>
              <a:gd name="T50" fmla="*/ 517 w 939"/>
              <a:gd name="T51" fmla="*/ 3191 h 3378"/>
              <a:gd name="T52" fmla="*/ 511 w 939"/>
              <a:gd name="T53" fmla="*/ 2894 h 3378"/>
              <a:gd name="T54" fmla="*/ 514 w 939"/>
              <a:gd name="T55" fmla="*/ 2397 h 3378"/>
              <a:gd name="T56" fmla="*/ 483 w 939"/>
              <a:gd name="T57" fmla="*/ 1826 h 3378"/>
              <a:gd name="T58" fmla="*/ 464 w 939"/>
              <a:gd name="T59" fmla="*/ 1821 h 3378"/>
              <a:gd name="T60" fmla="*/ 463 w 939"/>
              <a:gd name="T61" fmla="*/ 1953 h 3378"/>
              <a:gd name="T62" fmla="*/ 449 w 939"/>
              <a:gd name="T63" fmla="*/ 2646 h 3378"/>
              <a:gd name="T64" fmla="*/ 411 w 939"/>
              <a:gd name="T65" fmla="*/ 3089 h 3378"/>
              <a:gd name="T66" fmla="*/ 448 w 939"/>
              <a:gd name="T67" fmla="*/ 3299 h 3378"/>
              <a:gd name="T68" fmla="*/ 375 w 939"/>
              <a:gd name="T69" fmla="*/ 3378 h 3378"/>
              <a:gd name="T70" fmla="*/ 340 w 939"/>
              <a:gd name="T71" fmla="*/ 3376 h 3378"/>
              <a:gd name="T72" fmla="*/ 285 w 939"/>
              <a:gd name="T73" fmla="*/ 3368 h 3378"/>
              <a:gd name="T74" fmla="*/ 258 w 939"/>
              <a:gd name="T75" fmla="*/ 3354 h 3378"/>
              <a:gd name="T76" fmla="*/ 300 w 939"/>
              <a:gd name="T77" fmla="*/ 3288 h 3378"/>
              <a:gd name="T78" fmla="*/ 298 w 939"/>
              <a:gd name="T79" fmla="*/ 2957 h 3378"/>
              <a:gd name="T80" fmla="*/ 240 w 939"/>
              <a:gd name="T81" fmla="*/ 2383 h 3378"/>
              <a:gd name="T82" fmla="*/ 145 w 939"/>
              <a:gd name="T83" fmla="*/ 1847 h 3378"/>
              <a:gd name="T84" fmla="*/ 264 w 939"/>
              <a:gd name="T85" fmla="*/ 1357 h 3378"/>
              <a:gd name="T86" fmla="*/ 251 w 939"/>
              <a:gd name="T87" fmla="*/ 1062 h 3378"/>
              <a:gd name="T88" fmla="*/ 218 w 939"/>
              <a:gd name="T89" fmla="*/ 1127 h 3378"/>
              <a:gd name="T90" fmla="*/ 129 w 939"/>
              <a:gd name="T91" fmla="*/ 1569 h 3378"/>
              <a:gd name="T92" fmla="*/ 99 w 939"/>
              <a:gd name="T93" fmla="*/ 1886 h 3378"/>
              <a:gd name="T94" fmla="*/ 68 w 939"/>
              <a:gd name="T95" fmla="*/ 1858 h 3378"/>
              <a:gd name="T96" fmla="*/ 40 w 939"/>
              <a:gd name="T97" fmla="*/ 1876 h 3378"/>
              <a:gd name="T98" fmla="*/ 13 w 939"/>
              <a:gd name="T99" fmla="*/ 1887 h 3378"/>
              <a:gd name="T100" fmla="*/ 9 w 939"/>
              <a:gd name="T101" fmla="*/ 1802 h 3378"/>
              <a:gd name="T102" fmla="*/ 35 w 939"/>
              <a:gd name="T103" fmla="*/ 1667 h 3378"/>
              <a:gd name="T104" fmla="*/ 86 w 939"/>
              <a:gd name="T105" fmla="*/ 1323 h 3378"/>
              <a:gd name="T106" fmla="*/ 110 w 939"/>
              <a:gd name="T107" fmla="*/ 820 h 3378"/>
              <a:gd name="T108" fmla="*/ 325 w 939"/>
              <a:gd name="T109" fmla="*/ 636 h 3378"/>
              <a:gd name="T110" fmla="*/ 364 w 939"/>
              <a:gd name="T111" fmla="*/ 451 h 3378"/>
              <a:gd name="T112" fmla="*/ 308 w 939"/>
              <a:gd name="T113" fmla="*/ 350 h 3378"/>
              <a:gd name="T114" fmla="*/ 357 w 939"/>
              <a:gd name="T115" fmla="*/ 118 h 3378"/>
              <a:gd name="T116" fmla="*/ 468 w 939"/>
              <a:gd name="T117" fmla="*/ 0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39" h="3378">
                <a:moveTo>
                  <a:pt x="40" y="1876"/>
                </a:moveTo>
                <a:lnTo>
                  <a:pt x="40" y="1876"/>
                </a:lnTo>
                <a:lnTo>
                  <a:pt x="40" y="1876"/>
                </a:lnTo>
                <a:lnTo>
                  <a:pt x="40" y="1876"/>
                </a:lnTo>
                <a:lnTo>
                  <a:pt x="40" y="1876"/>
                </a:lnTo>
                <a:lnTo>
                  <a:pt x="40" y="1876"/>
                </a:lnTo>
                <a:close/>
                <a:moveTo>
                  <a:pt x="469" y="0"/>
                </a:moveTo>
                <a:lnTo>
                  <a:pt x="469" y="0"/>
                </a:lnTo>
                <a:lnTo>
                  <a:pt x="471" y="0"/>
                </a:lnTo>
                <a:lnTo>
                  <a:pt x="489" y="1"/>
                </a:lnTo>
                <a:lnTo>
                  <a:pt x="506" y="3"/>
                </a:lnTo>
                <a:lnTo>
                  <a:pt x="522" y="8"/>
                </a:lnTo>
                <a:lnTo>
                  <a:pt x="538" y="16"/>
                </a:lnTo>
                <a:lnTo>
                  <a:pt x="550" y="26"/>
                </a:lnTo>
                <a:lnTo>
                  <a:pt x="561" y="38"/>
                </a:lnTo>
                <a:lnTo>
                  <a:pt x="568" y="56"/>
                </a:lnTo>
                <a:lnTo>
                  <a:pt x="570" y="72"/>
                </a:lnTo>
                <a:lnTo>
                  <a:pt x="568" y="89"/>
                </a:lnTo>
                <a:lnTo>
                  <a:pt x="563" y="105"/>
                </a:lnTo>
                <a:lnTo>
                  <a:pt x="574" y="111"/>
                </a:lnTo>
                <a:lnTo>
                  <a:pt x="582" y="118"/>
                </a:lnTo>
                <a:lnTo>
                  <a:pt x="597" y="136"/>
                </a:lnTo>
                <a:lnTo>
                  <a:pt x="609" y="158"/>
                </a:lnTo>
                <a:lnTo>
                  <a:pt x="618" y="181"/>
                </a:lnTo>
                <a:lnTo>
                  <a:pt x="624" y="208"/>
                </a:lnTo>
                <a:lnTo>
                  <a:pt x="627" y="236"/>
                </a:lnTo>
                <a:lnTo>
                  <a:pt x="627" y="266"/>
                </a:lnTo>
                <a:lnTo>
                  <a:pt x="624" y="296"/>
                </a:lnTo>
                <a:lnTo>
                  <a:pt x="618" y="326"/>
                </a:lnTo>
                <a:lnTo>
                  <a:pt x="621" y="326"/>
                </a:lnTo>
                <a:lnTo>
                  <a:pt x="626" y="327"/>
                </a:lnTo>
                <a:lnTo>
                  <a:pt x="630" y="331"/>
                </a:lnTo>
                <a:lnTo>
                  <a:pt x="632" y="338"/>
                </a:lnTo>
                <a:lnTo>
                  <a:pt x="630" y="350"/>
                </a:lnTo>
                <a:lnTo>
                  <a:pt x="630" y="359"/>
                </a:lnTo>
                <a:lnTo>
                  <a:pt x="628" y="367"/>
                </a:lnTo>
                <a:lnTo>
                  <a:pt x="625" y="374"/>
                </a:lnTo>
                <a:lnTo>
                  <a:pt x="621" y="384"/>
                </a:lnTo>
                <a:lnTo>
                  <a:pt x="615" y="394"/>
                </a:lnTo>
                <a:lnTo>
                  <a:pt x="608" y="404"/>
                </a:lnTo>
                <a:lnTo>
                  <a:pt x="601" y="412"/>
                </a:lnTo>
                <a:lnTo>
                  <a:pt x="594" y="415"/>
                </a:lnTo>
                <a:lnTo>
                  <a:pt x="591" y="415"/>
                </a:lnTo>
                <a:lnTo>
                  <a:pt x="589" y="415"/>
                </a:lnTo>
                <a:lnTo>
                  <a:pt x="586" y="413"/>
                </a:lnTo>
                <a:lnTo>
                  <a:pt x="579" y="432"/>
                </a:lnTo>
                <a:lnTo>
                  <a:pt x="574" y="451"/>
                </a:lnTo>
                <a:lnTo>
                  <a:pt x="568" y="468"/>
                </a:lnTo>
                <a:lnTo>
                  <a:pt x="561" y="486"/>
                </a:lnTo>
                <a:lnTo>
                  <a:pt x="551" y="501"/>
                </a:lnTo>
                <a:lnTo>
                  <a:pt x="547" y="516"/>
                </a:lnTo>
                <a:lnTo>
                  <a:pt x="546" y="532"/>
                </a:lnTo>
                <a:lnTo>
                  <a:pt x="546" y="550"/>
                </a:lnTo>
                <a:lnTo>
                  <a:pt x="547" y="567"/>
                </a:lnTo>
                <a:lnTo>
                  <a:pt x="549" y="583"/>
                </a:lnTo>
                <a:lnTo>
                  <a:pt x="552" y="596"/>
                </a:lnTo>
                <a:lnTo>
                  <a:pt x="555" y="604"/>
                </a:lnTo>
                <a:lnTo>
                  <a:pt x="572" y="618"/>
                </a:lnTo>
                <a:lnTo>
                  <a:pt x="593" y="629"/>
                </a:lnTo>
                <a:lnTo>
                  <a:pt x="613" y="636"/>
                </a:lnTo>
                <a:lnTo>
                  <a:pt x="635" y="643"/>
                </a:lnTo>
                <a:lnTo>
                  <a:pt x="657" y="647"/>
                </a:lnTo>
                <a:lnTo>
                  <a:pt x="679" y="651"/>
                </a:lnTo>
                <a:lnTo>
                  <a:pt x="681" y="652"/>
                </a:lnTo>
                <a:lnTo>
                  <a:pt x="707" y="657"/>
                </a:lnTo>
                <a:lnTo>
                  <a:pt x="729" y="664"/>
                </a:lnTo>
                <a:lnTo>
                  <a:pt x="749" y="674"/>
                </a:lnTo>
                <a:lnTo>
                  <a:pt x="766" y="685"/>
                </a:lnTo>
                <a:lnTo>
                  <a:pt x="781" y="700"/>
                </a:lnTo>
                <a:lnTo>
                  <a:pt x="795" y="720"/>
                </a:lnTo>
                <a:lnTo>
                  <a:pt x="806" y="744"/>
                </a:lnTo>
                <a:lnTo>
                  <a:pt x="819" y="781"/>
                </a:lnTo>
                <a:lnTo>
                  <a:pt x="828" y="820"/>
                </a:lnTo>
                <a:lnTo>
                  <a:pt x="835" y="861"/>
                </a:lnTo>
                <a:lnTo>
                  <a:pt x="839" y="905"/>
                </a:lnTo>
                <a:lnTo>
                  <a:pt x="841" y="948"/>
                </a:lnTo>
                <a:lnTo>
                  <a:pt x="841" y="991"/>
                </a:lnTo>
                <a:lnTo>
                  <a:pt x="840" y="1035"/>
                </a:lnTo>
                <a:lnTo>
                  <a:pt x="839" y="1077"/>
                </a:lnTo>
                <a:lnTo>
                  <a:pt x="839" y="1119"/>
                </a:lnTo>
                <a:lnTo>
                  <a:pt x="838" y="1155"/>
                </a:lnTo>
                <a:lnTo>
                  <a:pt x="837" y="1191"/>
                </a:lnTo>
                <a:lnTo>
                  <a:pt x="837" y="1223"/>
                </a:lnTo>
                <a:lnTo>
                  <a:pt x="840" y="1255"/>
                </a:lnTo>
                <a:lnTo>
                  <a:pt x="844" y="1288"/>
                </a:lnTo>
                <a:lnTo>
                  <a:pt x="853" y="1323"/>
                </a:lnTo>
                <a:lnTo>
                  <a:pt x="865" y="1372"/>
                </a:lnTo>
                <a:lnTo>
                  <a:pt x="872" y="1423"/>
                </a:lnTo>
                <a:lnTo>
                  <a:pt x="878" y="1473"/>
                </a:lnTo>
                <a:lnTo>
                  <a:pt x="883" y="1525"/>
                </a:lnTo>
                <a:lnTo>
                  <a:pt x="886" y="1540"/>
                </a:lnTo>
                <a:lnTo>
                  <a:pt x="888" y="1558"/>
                </a:lnTo>
                <a:lnTo>
                  <a:pt x="891" y="1577"/>
                </a:lnTo>
                <a:lnTo>
                  <a:pt x="893" y="1596"/>
                </a:lnTo>
                <a:lnTo>
                  <a:pt x="896" y="1615"/>
                </a:lnTo>
                <a:lnTo>
                  <a:pt x="898" y="1632"/>
                </a:lnTo>
                <a:lnTo>
                  <a:pt x="901" y="1648"/>
                </a:lnTo>
                <a:lnTo>
                  <a:pt x="902" y="1659"/>
                </a:lnTo>
                <a:lnTo>
                  <a:pt x="904" y="1667"/>
                </a:lnTo>
                <a:lnTo>
                  <a:pt x="904" y="1669"/>
                </a:lnTo>
                <a:lnTo>
                  <a:pt x="908" y="1685"/>
                </a:lnTo>
                <a:lnTo>
                  <a:pt x="911" y="1698"/>
                </a:lnTo>
                <a:lnTo>
                  <a:pt x="914" y="1711"/>
                </a:lnTo>
                <a:lnTo>
                  <a:pt x="916" y="1720"/>
                </a:lnTo>
                <a:lnTo>
                  <a:pt x="917" y="1728"/>
                </a:lnTo>
                <a:lnTo>
                  <a:pt x="919" y="1737"/>
                </a:lnTo>
                <a:lnTo>
                  <a:pt x="921" y="1747"/>
                </a:lnTo>
                <a:lnTo>
                  <a:pt x="922" y="1753"/>
                </a:lnTo>
                <a:lnTo>
                  <a:pt x="923" y="1757"/>
                </a:lnTo>
                <a:lnTo>
                  <a:pt x="926" y="1775"/>
                </a:lnTo>
                <a:lnTo>
                  <a:pt x="928" y="1792"/>
                </a:lnTo>
                <a:lnTo>
                  <a:pt x="929" y="1802"/>
                </a:lnTo>
                <a:lnTo>
                  <a:pt x="931" y="1817"/>
                </a:lnTo>
                <a:lnTo>
                  <a:pt x="935" y="1833"/>
                </a:lnTo>
                <a:lnTo>
                  <a:pt x="935" y="1836"/>
                </a:lnTo>
                <a:lnTo>
                  <a:pt x="935" y="1843"/>
                </a:lnTo>
                <a:lnTo>
                  <a:pt x="935" y="1849"/>
                </a:lnTo>
                <a:lnTo>
                  <a:pt x="933" y="1852"/>
                </a:lnTo>
                <a:lnTo>
                  <a:pt x="935" y="1866"/>
                </a:lnTo>
                <a:lnTo>
                  <a:pt x="936" y="1878"/>
                </a:lnTo>
                <a:lnTo>
                  <a:pt x="937" y="1889"/>
                </a:lnTo>
                <a:lnTo>
                  <a:pt x="939" y="1903"/>
                </a:lnTo>
                <a:lnTo>
                  <a:pt x="932" y="1899"/>
                </a:lnTo>
                <a:lnTo>
                  <a:pt x="928" y="1894"/>
                </a:lnTo>
                <a:lnTo>
                  <a:pt x="925" y="1887"/>
                </a:lnTo>
                <a:lnTo>
                  <a:pt x="923" y="1878"/>
                </a:lnTo>
                <a:lnTo>
                  <a:pt x="921" y="1869"/>
                </a:lnTo>
                <a:lnTo>
                  <a:pt x="919" y="1863"/>
                </a:lnTo>
                <a:lnTo>
                  <a:pt x="916" y="1880"/>
                </a:lnTo>
                <a:lnTo>
                  <a:pt x="915" y="1895"/>
                </a:lnTo>
                <a:lnTo>
                  <a:pt x="915" y="1910"/>
                </a:lnTo>
                <a:lnTo>
                  <a:pt x="915" y="1920"/>
                </a:lnTo>
                <a:lnTo>
                  <a:pt x="914" y="1928"/>
                </a:lnTo>
                <a:lnTo>
                  <a:pt x="908" y="1924"/>
                </a:lnTo>
                <a:lnTo>
                  <a:pt x="904" y="1916"/>
                </a:lnTo>
                <a:lnTo>
                  <a:pt x="901" y="1904"/>
                </a:lnTo>
                <a:lnTo>
                  <a:pt x="900" y="1890"/>
                </a:lnTo>
                <a:lnTo>
                  <a:pt x="899" y="1876"/>
                </a:lnTo>
                <a:lnTo>
                  <a:pt x="899" y="1876"/>
                </a:lnTo>
                <a:lnTo>
                  <a:pt x="899" y="1876"/>
                </a:lnTo>
                <a:lnTo>
                  <a:pt x="898" y="1876"/>
                </a:lnTo>
                <a:lnTo>
                  <a:pt x="897" y="1877"/>
                </a:lnTo>
                <a:lnTo>
                  <a:pt x="896" y="1879"/>
                </a:lnTo>
                <a:lnTo>
                  <a:pt x="893" y="1897"/>
                </a:lnTo>
                <a:lnTo>
                  <a:pt x="892" y="1917"/>
                </a:lnTo>
                <a:lnTo>
                  <a:pt x="892" y="1938"/>
                </a:lnTo>
                <a:lnTo>
                  <a:pt x="887" y="1934"/>
                </a:lnTo>
                <a:lnTo>
                  <a:pt x="881" y="1925"/>
                </a:lnTo>
                <a:lnTo>
                  <a:pt x="878" y="1913"/>
                </a:lnTo>
                <a:lnTo>
                  <a:pt x="875" y="1896"/>
                </a:lnTo>
                <a:lnTo>
                  <a:pt x="872" y="1878"/>
                </a:lnTo>
                <a:lnTo>
                  <a:pt x="870" y="1858"/>
                </a:lnTo>
                <a:lnTo>
                  <a:pt x="867" y="1840"/>
                </a:lnTo>
                <a:lnTo>
                  <a:pt x="864" y="1823"/>
                </a:lnTo>
                <a:lnTo>
                  <a:pt x="861" y="1809"/>
                </a:lnTo>
                <a:lnTo>
                  <a:pt x="857" y="1798"/>
                </a:lnTo>
                <a:lnTo>
                  <a:pt x="852" y="1794"/>
                </a:lnTo>
                <a:lnTo>
                  <a:pt x="847" y="1807"/>
                </a:lnTo>
                <a:lnTo>
                  <a:pt x="846" y="1819"/>
                </a:lnTo>
                <a:lnTo>
                  <a:pt x="846" y="1831"/>
                </a:lnTo>
                <a:lnTo>
                  <a:pt x="847" y="1844"/>
                </a:lnTo>
                <a:lnTo>
                  <a:pt x="848" y="1855"/>
                </a:lnTo>
                <a:lnTo>
                  <a:pt x="848" y="1866"/>
                </a:lnTo>
                <a:lnTo>
                  <a:pt x="846" y="1877"/>
                </a:lnTo>
                <a:lnTo>
                  <a:pt x="840" y="1886"/>
                </a:lnTo>
                <a:lnTo>
                  <a:pt x="829" y="1894"/>
                </a:lnTo>
                <a:lnTo>
                  <a:pt x="827" y="1871"/>
                </a:lnTo>
                <a:lnTo>
                  <a:pt x="824" y="1849"/>
                </a:lnTo>
                <a:lnTo>
                  <a:pt x="821" y="1828"/>
                </a:lnTo>
                <a:lnTo>
                  <a:pt x="818" y="1808"/>
                </a:lnTo>
                <a:lnTo>
                  <a:pt x="816" y="1787"/>
                </a:lnTo>
                <a:lnTo>
                  <a:pt x="817" y="1765"/>
                </a:lnTo>
                <a:lnTo>
                  <a:pt x="821" y="1742"/>
                </a:lnTo>
                <a:lnTo>
                  <a:pt x="834" y="1687"/>
                </a:lnTo>
                <a:lnTo>
                  <a:pt x="828" y="1648"/>
                </a:lnTo>
                <a:lnTo>
                  <a:pt x="820" y="1609"/>
                </a:lnTo>
                <a:lnTo>
                  <a:pt x="810" y="1569"/>
                </a:lnTo>
                <a:lnTo>
                  <a:pt x="790" y="1511"/>
                </a:lnTo>
                <a:lnTo>
                  <a:pt x="767" y="1453"/>
                </a:lnTo>
                <a:lnTo>
                  <a:pt x="767" y="1455"/>
                </a:lnTo>
                <a:lnTo>
                  <a:pt x="767" y="1457"/>
                </a:lnTo>
                <a:lnTo>
                  <a:pt x="753" y="1415"/>
                </a:lnTo>
                <a:lnTo>
                  <a:pt x="741" y="1375"/>
                </a:lnTo>
                <a:lnTo>
                  <a:pt x="733" y="1334"/>
                </a:lnTo>
                <a:lnTo>
                  <a:pt x="726" y="1293"/>
                </a:lnTo>
                <a:lnTo>
                  <a:pt x="724" y="1250"/>
                </a:lnTo>
                <a:lnTo>
                  <a:pt x="723" y="1207"/>
                </a:lnTo>
                <a:lnTo>
                  <a:pt x="722" y="1164"/>
                </a:lnTo>
                <a:lnTo>
                  <a:pt x="722" y="1147"/>
                </a:lnTo>
                <a:lnTo>
                  <a:pt x="720" y="1127"/>
                </a:lnTo>
                <a:lnTo>
                  <a:pt x="717" y="1103"/>
                </a:lnTo>
                <a:lnTo>
                  <a:pt x="714" y="1077"/>
                </a:lnTo>
                <a:lnTo>
                  <a:pt x="711" y="1051"/>
                </a:lnTo>
                <a:lnTo>
                  <a:pt x="708" y="1025"/>
                </a:lnTo>
                <a:lnTo>
                  <a:pt x="705" y="1004"/>
                </a:lnTo>
                <a:lnTo>
                  <a:pt x="703" y="984"/>
                </a:lnTo>
                <a:lnTo>
                  <a:pt x="702" y="996"/>
                </a:lnTo>
                <a:lnTo>
                  <a:pt x="701" y="1005"/>
                </a:lnTo>
                <a:lnTo>
                  <a:pt x="699" y="1013"/>
                </a:lnTo>
                <a:lnTo>
                  <a:pt x="697" y="1022"/>
                </a:lnTo>
                <a:lnTo>
                  <a:pt x="695" y="1033"/>
                </a:lnTo>
                <a:lnTo>
                  <a:pt x="692" y="1045"/>
                </a:lnTo>
                <a:lnTo>
                  <a:pt x="688" y="1062"/>
                </a:lnTo>
                <a:lnTo>
                  <a:pt x="683" y="1083"/>
                </a:lnTo>
                <a:lnTo>
                  <a:pt x="676" y="1099"/>
                </a:lnTo>
                <a:lnTo>
                  <a:pt x="671" y="1117"/>
                </a:lnTo>
                <a:lnTo>
                  <a:pt x="665" y="1139"/>
                </a:lnTo>
                <a:lnTo>
                  <a:pt x="660" y="1161"/>
                </a:lnTo>
                <a:lnTo>
                  <a:pt x="656" y="1180"/>
                </a:lnTo>
                <a:lnTo>
                  <a:pt x="655" y="1199"/>
                </a:lnTo>
                <a:lnTo>
                  <a:pt x="652" y="1240"/>
                </a:lnTo>
                <a:lnTo>
                  <a:pt x="651" y="1277"/>
                </a:lnTo>
                <a:lnTo>
                  <a:pt x="652" y="1312"/>
                </a:lnTo>
                <a:lnTo>
                  <a:pt x="658" y="1328"/>
                </a:lnTo>
                <a:lnTo>
                  <a:pt x="665" y="1343"/>
                </a:lnTo>
                <a:lnTo>
                  <a:pt x="674" y="1357"/>
                </a:lnTo>
                <a:lnTo>
                  <a:pt x="684" y="1371"/>
                </a:lnTo>
                <a:lnTo>
                  <a:pt x="701" y="1396"/>
                </a:lnTo>
                <a:lnTo>
                  <a:pt x="717" y="1424"/>
                </a:lnTo>
                <a:lnTo>
                  <a:pt x="734" y="1455"/>
                </a:lnTo>
                <a:lnTo>
                  <a:pt x="749" y="1488"/>
                </a:lnTo>
                <a:lnTo>
                  <a:pt x="763" y="1524"/>
                </a:lnTo>
                <a:lnTo>
                  <a:pt x="775" y="1562"/>
                </a:lnTo>
                <a:lnTo>
                  <a:pt x="786" y="1603"/>
                </a:lnTo>
                <a:lnTo>
                  <a:pt x="794" y="1647"/>
                </a:lnTo>
                <a:lnTo>
                  <a:pt x="799" y="1693"/>
                </a:lnTo>
                <a:lnTo>
                  <a:pt x="801" y="1742"/>
                </a:lnTo>
                <a:lnTo>
                  <a:pt x="800" y="1793"/>
                </a:lnTo>
                <a:lnTo>
                  <a:pt x="794" y="1847"/>
                </a:lnTo>
                <a:lnTo>
                  <a:pt x="788" y="1884"/>
                </a:lnTo>
                <a:lnTo>
                  <a:pt x="781" y="1920"/>
                </a:lnTo>
                <a:lnTo>
                  <a:pt x="767" y="1986"/>
                </a:lnTo>
                <a:lnTo>
                  <a:pt x="767" y="1986"/>
                </a:lnTo>
                <a:lnTo>
                  <a:pt x="748" y="2061"/>
                </a:lnTo>
                <a:lnTo>
                  <a:pt x="731" y="2121"/>
                </a:lnTo>
                <a:lnTo>
                  <a:pt x="716" y="2182"/>
                </a:lnTo>
                <a:lnTo>
                  <a:pt x="701" y="2245"/>
                </a:lnTo>
                <a:lnTo>
                  <a:pt x="696" y="2279"/>
                </a:lnTo>
                <a:lnTo>
                  <a:pt x="695" y="2313"/>
                </a:lnTo>
                <a:lnTo>
                  <a:pt x="696" y="2348"/>
                </a:lnTo>
                <a:lnTo>
                  <a:pt x="699" y="2383"/>
                </a:lnTo>
                <a:lnTo>
                  <a:pt x="703" y="2418"/>
                </a:lnTo>
                <a:lnTo>
                  <a:pt x="706" y="2452"/>
                </a:lnTo>
                <a:lnTo>
                  <a:pt x="710" y="2507"/>
                </a:lnTo>
                <a:lnTo>
                  <a:pt x="710" y="2561"/>
                </a:lnTo>
                <a:lnTo>
                  <a:pt x="709" y="2614"/>
                </a:lnTo>
                <a:lnTo>
                  <a:pt x="706" y="2669"/>
                </a:lnTo>
                <a:lnTo>
                  <a:pt x="703" y="2712"/>
                </a:lnTo>
                <a:lnTo>
                  <a:pt x="698" y="2754"/>
                </a:lnTo>
                <a:lnTo>
                  <a:pt x="691" y="2794"/>
                </a:lnTo>
                <a:lnTo>
                  <a:pt x="681" y="2834"/>
                </a:lnTo>
                <a:lnTo>
                  <a:pt x="669" y="2876"/>
                </a:lnTo>
                <a:lnTo>
                  <a:pt x="655" y="2916"/>
                </a:lnTo>
                <a:lnTo>
                  <a:pt x="641" y="2957"/>
                </a:lnTo>
                <a:lnTo>
                  <a:pt x="627" y="2999"/>
                </a:lnTo>
                <a:lnTo>
                  <a:pt x="616" y="3042"/>
                </a:lnTo>
                <a:lnTo>
                  <a:pt x="611" y="3084"/>
                </a:lnTo>
                <a:lnTo>
                  <a:pt x="608" y="3122"/>
                </a:lnTo>
                <a:lnTo>
                  <a:pt x="606" y="3161"/>
                </a:lnTo>
                <a:lnTo>
                  <a:pt x="606" y="3202"/>
                </a:lnTo>
                <a:lnTo>
                  <a:pt x="608" y="3215"/>
                </a:lnTo>
                <a:lnTo>
                  <a:pt x="611" y="3229"/>
                </a:lnTo>
                <a:lnTo>
                  <a:pt x="613" y="3243"/>
                </a:lnTo>
                <a:lnTo>
                  <a:pt x="617" y="3254"/>
                </a:lnTo>
                <a:lnTo>
                  <a:pt x="620" y="3261"/>
                </a:lnTo>
                <a:lnTo>
                  <a:pt x="629" y="3275"/>
                </a:lnTo>
                <a:lnTo>
                  <a:pt x="639" y="3288"/>
                </a:lnTo>
                <a:lnTo>
                  <a:pt x="649" y="3301"/>
                </a:lnTo>
                <a:lnTo>
                  <a:pt x="661" y="3311"/>
                </a:lnTo>
                <a:lnTo>
                  <a:pt x="673" y="3319"/>
                </a:lnTo>
                <a:lnTo>
                  <a:pt x="686" y="3330"/>
                </a:lnTo>
                <a:lnTo>
                  <a:pt x="690" y="3333"/>
                </a:lnTo>
                <a:lnTo>
                  <a:pt x="693" y="3338"/>
                </a:lnTo>
                <a:lnTo>
                  <a:pt x="695" y="3344"/>
                </a:lnTo>
                <a:lnTo>
                  <a:pt x="694" y="3349"/>
                </a:lnTo>
                <a:lnTo>
                  <a:pt x="693" y="3352"/>
                </a:lnTo>
                <a:lnTo>
                  <a:pt x="690" y="3354"/>
                </a:lnTo>
                <a:lnTo>
                  <a:pt x="687" y="3355"/>
                </a:lnTo>
                <a:lnTo>
                  <a:pt x="684" y="3355"/>
                </a:lnTo>
                <a:lnTo>
                  <a:pt x="680" y="3354"/>
                </a:lnTo>
                <a:lnTo>
                  <a:pt x="678" y="3355"/>
                </a:lnTo>
                <a:lnTo>
                  <a:pt x="677" y="3358"/>
                </a:lnTo>
                <a:lnTo>
                  <a:pt x="675" y="3361"/>
                </a:lnTo>
                <a:lnTo>
                  <a:pt x="673" y="3364"/>
                </a:lnTo>
                <a:lnTo>
                  <a:pt x="670" y="3366"/>
                </a:lnTo>
                <a:lnTo>
                  <a:pt x="668" y="3368"/>
                </a:lnTo>
                <a:lnTo>
                  <a:pt x="665" y="3368"/>
                </a:lnTo>
                <a:lnTo>
                  <a:pt x="663" y="3368"/>
                </a:lnTo>
                <a:lnTo>
                  <a:pt x="660" y="3367"/>
                </a:lnTo>
                <a:lnTo>
                  <a:pt x="660" y="3367"/>
                </a:lnTo>
                <a:lnTo>
                  <a:pt x="660" y="3368"/>
                </a:lnTo>
                <a:lnTo>
                  <a:pt x="657" y="3368"/>
                </a:lnTo>
                <a:lnTo>
                  <a:pt x="654" y="3368"/>
                </a:lnTo>
                <a:lnTo>
                  <a:pt x="652" y="3367"/>
                </a:lnTo>
                <a:lnTo>
                  <a:pt x="649" y="3366"/>
                </a:lnTo>
                <a:lnTo>
                  <a:pt x="644" y="3371"/>
                </a:lnTo>
                <a:lnTo>
                  <a:pt x="638" y="3374"/>
                </a:lnTo>
                <a:lnTo>
                  <a:pt x="630" y="3374"/>
                </a:lnTo>
                <a:lnTo>
                  <a:pt x="625" y="3374"/>
                </a:lnTo>
                <a:lnTo>
                  <a:pt x="620" y="3373"/>
                </a:lnTo>
                <a:lnTo>
                  <a:pt x="614" y="3370"/>
                </a:lnTo>
                <a:lnTo>
                  <a:pt x="612" y="3373"/>
                </a:lnTo>
                <a:lnTo>
                  <a:pt x="609" y="3375"/>
                </a:lnTo>
                <a:lnTo>
                  <a:pt x="606" y="3376"/>
                </a:lnTo>
                <a:lnTo>
                  <a:pt x="602" y="3376"/>
                </a:lnTo>
                <a:lnTo>
                  <a:pt x="600" y="3376"/>
                </a:lnTo>
                <a:lnTo>
                  <a:pt x="598" y="3376"/>
                </a:lnTo>
                <a:lnTo>
                  <a:pt x="597" y="3376"/>
                </a:lnTo>
                <a:lnTo>
                  <a:pt x="594" y="3376"/>
                </a:lnTo>
                <a:lnTo>
                  <a:pt x="591" y="3376"/>
                </a:lnTo>
                <a:lnTo>
                  <a:pt x="589" y="3376"/>
                </a:lnTo>
                <a:lnTo>
                  <a:pt x="587" y="3375"/>
                </a:lnTo>
                <a:lnTo>
                  <a:pt x="585" y="3374"/>
                </a:lnTo>
                <a:lnTo>
                  <a:pt x="583" y="3372"/>
                </a:lnTo>
                <a:lnTo>
                  <a:pt x="580" y="3371"/>
                </a:lnTo>
                <a:lnTo>
                  <a:pt x="577" y="3372"/>
                </a:lnTo>
                <a:lnTo>
                  <a:pt x="575" y="3374"/>
                </a:lnTo>
                <a:lnTo>
                  <a:pt x="572" y="3376"/>
                </a:lnTo>
                <a:lnTo>
                  <a:pt x="567" y="3378"/>
                </a:lnTo>
                <a:lnTo>
                  <a:pt x="563" y="3378"/>
                </a:lnTo>
                <a:lnTo>
                  <a:pt x="558" y="3378"/>
                </a:lnTo>
                <a:lnTo>
                  <a:pt x="552" y="3378"/>
                </a:lnTo>
                <a:lnTo>
                  <a:pt x="546" y="3377"/>
                </a:lnTo>
                <a:lnTo>
                  <a:pt x="536" y="3373"/>
                </a:lnTo>
                <a:lnTo>
                  <a:pt x="528" y="3366"/>
                </a:lnTo>
                <a:lnTo>
                  <a:pt x="522" y="3357"/>
                </a:lnTo>
                <a:lnTo>
                  <a:pt x="519" y="3347"/>
                </a:lnTo>
                <a:lnTo>
                  <a:pt x="516" y="3336"/>
                </a:lnTo>
                <a:lnTo>
                  <a:pt x="506" y="3334"/>
                </a:lnTo>
                <a:lnTo>
                  <a:pt x="498" y="3328"/>
                </a:lnTo>
                <a:lnTo>
                  <a:pt x="491" y="3319"/>
                </a:lnTo>
                <a:lnTo>
                  <a:pt x="490" y="3311"/>
                </a:lnTo>
                <a:lnTo>
                  <a:pt x="491" y="3299"/>
                </a:lnTo>
                <a:lnTo>
                  <a:pt x="494" y="3283"/>
                </a:lnTo>
                <a:lnTo>
                  <a:pt x="499" y="3266"/>
                </a:lnTo>
                <a:lnTo>
                  <a:pt x="505" y="3244"/>
                </a:lnTo>
                <a:lnTo>
                  <a:pt x="512" y="3219"/>
                </a:lnTo>
                <a:lnTo>
                  <a:pt x="517" y="3191"/>
                </a:lnTo>
                <a:lnTo>
                  <a:pt x="519" y="3175"/>
                </a:lnTo>
                <a:lnTo>
                  <a:pt x="521" y="3161"/>
                </a:lnTo>
                <a:lnTo>
                  <a:pt x="523" y="3139"/>
                </a:lnTo>
                <a:lnTo>
                  <a:pt x="524" y="3121"/>
                </a:lnTo>
                <a:lnTo>
                  <a:pt x="526" y="3108"/>
                </a:lnTo>
                <a:lnTo>
                  <a:pt x="526" y="3100"/>
                </a:lnTo>
                <a:lnTo>
                  <a:pt x="527" y="3093"/>
                </a:lnTo>
                <a:lnTo>
                  <a:pt x="527" y="3089"/>
                </a:lnTo>
                <a:lnTo>
                  <a:pt x="528" y="3045"/>
                </a:lnTo>
                <a:lnTo>
                  <a:pt x="526" y="3003"/>
                </a:lnTo>
                <a:lnTo>
                  <a:pt x="522" y="2965"/>
                </a:lnTo>
                <a:lnTo>
                  <a:pt x="517" y="2929"/>
                </a:lnTo>
                <a:lnTo>
                  <a:pt x="511" y="2894"/>
                </a:lnTo>
                <a:lnTo>
                  <a:pt x="504" y="2861"/>
                </a:lnTo>
                <a:lnTo>
                  <a:pt x="498" y="2828"/>
                </a:lnTo>
                <a:lnTo>
                  <a:pt x="492" y="2795"/>
                </a:lnTo>
                <a:lnTo>
                  <a:pt x="488" y="2760"/>
                </a:lnTo>
                <a:lnTo>
                  <a:pt x="486" y="2725"/>
                </a:lnTo>
                <a:lnTo>
                  <a:pt x="487" y="2683"/>
                </a:lnTo>
                <a:lnTo>
                  <a:pt x="490" y="2646"/>
                </a:lnTo>
                <a:lnTo>
                  <a:pt x="496" y="2611"/>
                </a:lnTo>
                <a:lnTo>
                  <a:pt x="502" y="2577"/>
                </a:lnTo>
                <a:lnTo>
                  <a:pt x="507" y="2543"/>
                </a:lnTo>
                <a:lnTo>
                  <a:pt x="512" y="2507"/>
                </a:lnTo>
                <a:lnTo>
                  <a:pt x="513" y="2470"/>
                </a:lnTo>
                <a:lnTo>
                  <a:pt x="514" y="2397"/>
                </a:lnTo>
                <a:lnTo>
                  <a:pt x="513" y="2322"/>
                </a:lnTo>
                <a:lnTo>
                  <a:pt x="509" y="2249"/>
                </a:lnTo>
                <a:lnTo>
                  <a:pt x="501" y="2177"/>
                </a:lnTo>
                <a:lnTo>
                  <a:pt x="491" y="2105"/>
                </a:lnTo>
                <a:lnTo>
                  <a:pt x="482" y="2034"/>
                </a:lnTo>
                <a:lnTo>
                  <a:pt x="477" y="1992"/>
                </a:lnTo>
                <a:lnTo>
                  <a:pt x="475" y="1953"/>
                </a:lnTo>
                <a:lnTo>
                  <a:pt x="474" y="1913"/>
                </a:lnTo>
                <a:lnTo>
                  <a:pt x="477" y="1873"/>
                </a:lnTo>
                <a:lnTo>
                  <a:pt x="479" y="1849"/>
                </a:lnTo>
                <a:lnTo>
                  <a:pt x="485" y="1830"/>
                </a:lnTo>
                <a:lnTo>
                  <a:pt x="484" y="1828"/>
                </a:lnTo>
                <a:lnTo>
                  <a:pt x="483" y="1826"/>
                </a:lnTo>
                <a:lnTo>
                  <a:pt x="481" y="1825"/>
                </a:lnTo>
                <a:lnTo>
                  <a:pt x="478" y="1824"/>
                </a:lnTo>
                <a:lnTo>
                  <a:pt x="476" y="1822"/>
                </a:lnTo>
                <a:lnTo>
                  <a:pt x="476" y="1821"/>
                </a:lnTo>
                <a:lnTo>
                  <a:pt x="475" y="1821"/>
                </a:lnTo>
                <a:lnTo>
                  <a:pt x="474" y="1821"/>
                </a:lnTo>
                <a:lnTo>
                  <a:pt x="474" y="1821"/>
                </a:lnTo>
                <a:lnTo>
                  <a:pt x="473" y="1821"/>
                </a:lnTo>
                <a:lnTo>
                  <a:pt x="472" y="1821"/>
                </a:lnTo>
                <a:lnTo>
                  <a:pt x="469" y="1820"/>
                </a:lnTo>
                <a:lnTo>
                  <a:pt x="466" y="1821"/>
                </a:lnTo>
                <a:lnTo>
                  <a:pt x="465" y="1821"/>
                </a:lnTo>
                <a:lnTo>
                  <a:pt x="464" y="1821"/>
                </a:lnTo>
                <a:lnTo>
                  <a:pt x="464" y="1821"/>
                </a:lnTo>
                <a:lnTo>
                  <a:pt x="463" y="1821"/>
                </a:lnTo>
                <a:lnTo>
                  <a:pt x="462" y="1821"/>
                </a:lnTo>
                <a:lnTo>
                  <a:pt x="462" y="1822"/>
                </a:lnTo>
                <a:lnTo>
                  <a:pt x="460" y="1824"/>
                </a:lnTo>
                <a:lnTo>
                  <a:pt x="458" y="1825"/>
                </a:lnTo>
                <a:lnTo>
                  <a:pt x="456" y="1826"/>
                </a:lnTo>
                <a:lnTo>
                  <a:pt x="455" y="1828"/>
                </a:lnTo>
                <a:lnTo>
                  <a:pt x="454" y="1830"/>
                </a:lnTo>
                <a:lnTo>
                  <a:pt x="458" y="1849"/>
                </a:lnTo>
                <a:lnTo>
                  <a:pt x="461" y="1873"/>
                </a:lnTo>
                <a:lnTo>
                  <a:pt x="464" y="1913"/>
                </a:lnTo>
                <a:lnTo>
                  <a:pt x="463" y="1953"/>
                </a:lnTo>
                <a:lnTo>
                  <a:pt x="461" y="1992"/>
                </a:lnTo>
                <a:lnTo>
                  <a:pt x="457" y="2034"/>
                </a:lnTo>
                <a:lnTo>
                  <a:pt x="448" y="2105"/>
                </a:lnTo>
                <a:lnTo>
                  <a:pt x="438" y="2177"/>
                </a:lnTo>
                <a:lnTo>
                  <a:pt x="430" y="2249"/>
                </a:lnTo>
                <a:lnTo>
                  <a:pt x="425" y="2322"/>
                </a:lnTo>
                <a:lnTo>
                  <a:pt x="424" y="2397"/>
                </a:lnTo>
                <a:lnTo>
                  <a:pt x="425" y="2470"/>
                </a:lnTo>
                <a:lnTo>
                  <a:pt x="426" y="2507"/>
                </a:lnTo>
                <a:lnTo>
                  <a:pt x="431" y="2543"/>
                </a:lnTo>
                <a:lnTo>
                  <a:pt x="437" y="2577"/>
                </a:lnTo>
                <a:lnTo>
                  <a:pt x="443" y="2611"/>
                </a:lnTo>
                <a:lnTo>
                  <a:pt x="449" y="2646"/>
                </a:lnTo>
                <a:lnTo>
                  <a:pt x="452" y="2683"/>
                </a:lnTo>
                <a:lnTo>
                  <a:pt x="453" y="2703"/>
                </a:lnTo>
                <a:lnTo>
                  <a:pt x="453" y="2725"/>
                </a:lnTo>
                <a:lnTo>
                  <a:pt x="451" y="2760"/>
                </a:lnTo>
                <a:lnTo>
                  <a:pt x="447" y="2795"/>
                </a:lnTo>
                <a:lnTo>
                  <a:pt x="441" y="2828"/>
                </a:lnTo>
                <a:lnTo>
                  <a:pt x="435" y="2861"/>
                </a:lnTo>
                <a:lnTo>
                  <a:pt x="427" y="2894"/>
                </a:lnTo>
                <a:lnTo>
                  <a:pt x="421" y="2929"/>
                </a:lnTo>
                <a:lnTo>
                  <a:pt x="416" y="2965"/>
                </a:lnTo>
                <a:lnTo>
                  <a:pt x="412" y="3003"/>
                </a:lnTo>
                <a:lnTo>
                  <a:pt x="410" y="3045"/>
                </a:lnTo>
                <a:lnTo>
                  <a:pt x="411" y="3089"/>
                </a:lnTo>
                <a:lnTo>
                  <a:pt x="411" y="3093"/>
                </a:lnTo>
                <a:lnTo>
                  <a:pt x="412" y="3100"/>
                </a:lnTo>
                <a:lnTo>
                  <a:pt x="412" y="3108"/>
                </a:lnTo>
                <a:lnTo>
                  <a:pt x="414" y="3121"/>
                </a:lnTo>
                <a:lnTo>
                  <a:pt x="415" y="3139"/>
                </a:lnTo>
                <a:lnTo>
                  <a:pt x="417" y="3161"/>
                </a:lnTo>
                <a:lnTo>
                  <a:pt x="419" y="3175"/>
                </a:lnTo>
                <a:lnTo>
                  <a:pt x="420" y="3191"/>
                </a:lnTo>
                <a:lnTo>
                  <a:pt x="426" y="3219"/>
                </a:lnTo>
                <a:lnTo>
                  <a:pt x="434" y="3244"/>
                </a:lnTo>
                <a:lnTo>
                  <a:pt x="439" y="3266"/>
                </a:lnTo>
                <a:lnTo>
                  <a:pt x="445" y="3283"/>
                </a:lnTo>
                <a:lnTo>
                  <a:pt x="448" y="3299"/>
                </a:lnTo>
                <a:lnTo>
                  <a:pt x="449" y="3311"/>
                </a:lnTo>
                <a:lnTo>
                  <a:pt x="447" y="3319"/>
                </a:lnTo>
                <a:lnTo>
                  <a:pt x="441" y="3328"/>
                </a:lnTo>
                <a:lnTo>
                  <a:pt x="433" y="3334"/>
                </a:lnTo>
                <a:lnTo>
                  <a:pt x="422" y="3336"/>
                </a:lnTo>
                <a:lnTo>
                  <a:pt x="419" y="3347"/>
                </a:lnTo>
                <a:lnTo>
                  <a:pt x="415" y="3357"/>
                </a:lnTo>
                <a:lnTo>
                  <a:pt x="410" y="3366"/>
                </a:lnTo>
                <a:lnTo>
                  <a:pt x="403" y="3373"/>
                </a:lnTo>
                <a:lnTo>
                  <a:pt x="393" y="3377"/>
                </a:lnTo>
                <a:lnTo>
                  <a:pt x="387" y="3378"/>
                </a:lnTo>
                <a:lnTo>
                  <a:pt x="381" y="3378"/>
                </a:lnTo>
                <a:lnTo>
                  <a:pt x="375" y="3378"/>
                </a:lnTo>
                <a:lnTo>
                  <a:pt x="371" y="3378"/>
                </a:lnTo>
                <a:lnTo>
                  <a:pt x="366" y="3376"/>
                </a:lnTo>
                <a:lnTo>
                  <a:pt x="363" y="3374"/>
                </a:lnTo>
                <a:lnTo>
                  <a:pt x="361" y="3372"/>
                </a:lnTo>
                <a:lnTo>
                  <a:pt x="358" y="3371"/>
                </a:lnTo>
                <a:lnTo>
                  <a:pt x="356" y="3372"/>
                </a:lnTo>
                <a:lnTo>
                  <a:pt x="354" y="3374"/>
                </a:lnTo>
                <a:lnTo>
                  <a:pt x="352" y="3375"/>
                </a:lnTo>
                <a:lnTo>
                  <a:pt x="350" y="3376"/>
                </a:lnTo>
                <a:lnTo>
                  <a:pt x="348" y="3376"/>
                </a:lnTo>
                <a:lnTo>
                  <a:pt x="345" y="3376"/>
                </a:lnTo>
                <a:lnTo>
                  <a:pt x="342" y="3376"/>
                </a:lnTo>
                <a:lnTo>
                  <a:pt x="340" y="3376"/>
                </a:lnTo>
                <a:lnTo>
                  <a:pt x="337" y="3376"/>
                </a:lnTo>
                <a:lnTo>
                  <a:pt x="333" y="3376"/>
                </a:lnTo>
                <a:lnTo>
                  <a:pt x="330" y="3375"/>
                </a:lnTo>
                <a:lnTo>
                  <a:pt x="326" y="3373"/>
                </a:lnTo>
                <a:lnTo>
                  <a:pt x="324" y="3370"/>
                </a:lnTo>
                <a:lnTo>
                  <a:pt x="318" y="3373"/>
                </a:lnTo>
                <a:lnTo>
                  <a:pt x="313" y="3374"/>
                </a:lnTo>
                <a:lnTo>
                  <a:pt x="308" y="3374"/>
                </a:lnTo>
                <a:lnTo>
                  <a:pt x="301" y="3374"/>
                </a:lnTo>
                <a:lnTo>
                  <a:pt x="295" y="3371"/>
                </a:lnTo>
                <a:lnTo>
                  <a:pt x="290" y="3366"/>
                </a:lnTo>
                <a:lnTo>
                  <a:pt x="287" y="3367"/>
                </a:lnTo>
                <a:lnTo>
                  <a:pt x="285" y="3368"/>
                </a:lnTo>
                <a:lnTo>
                  <a:pt x="282" y="3368"/>
                </a:lnTo>
                <a:lnTo>
                  <a:pt x="279" y="3368"/>
                </a:lnTo>
                <a:lnTo>
                  <a:pt x="279" y="3367"/>
                </a:lnTo>
                <a:lnTo>
                  <a:pt x="279" y="3367"/>
                </a:lnTo>
                <a:lnTo>
                  <a:pt x="275" y="3368"/>
                </a:lnTo>
                <a:lnTo>
                  <a:pt x="273" y="3368"/>
                </a:lnTo>
                <a:lnTo>
                  <a:pt x="270" y="3368"/>
                </a:lnTo>
                <a:lnTo>
                  <a:pt x="267" y="3366"/>
                </a:lnTo>
                <a:lnTo>
                  <a:pt x="265" y="3364"/>
                </a:lnTo>
                <a:lnTo>
                  <a:pt x="263" y="3361"/>
                </a:lnTo>
                <a:lnTo>
                  <a:pt x="261" y="3358"/>
                </a:lnTo>
                <a:lnTo>
                  <a:pt x="260" y="3355"/>
                </a:lnTo>
                <a:lnTo>
                  <a:pt x="258" y="3354"/>
                </a:lnTo>
                <a:lnTo>
                  <a:pt x="255" y="3355"/>
                </a:lnTo>
                <a:lnTo>
                  <a:pt x="252" y="3355"/>
                </a:lnTo>
                <a:lnTo>
                  <a:pt x="249" y="3354"/>
                </a:lnTo>
                <a:lnTo>
                  <a:pt x="246" y="3352"/>
                </a:lnTo>
                <a:lnTo>
                  <a:pt x="244" y="3349"/>
                </a:lnTo>
                <a:lnTo>
                  <a:pt x="244" y="3344"/>
                </a:lnTo>
                <a:lnTo>
                  <a:pt x="246" y="3338"/>
                </a:lnTo>
                <a:lnTo>
                  <a:pt x="249" y="3333"/>
                </a:lnTo>
                <a:lnTo>
                  <a:pt x="253" y="3330"/>
                </a:lnTo>
                <a:lnTo>
                  <a:pt x="265" y="3319"/>
                </a:lnTo>
                <a:lnTo>
                  <a:pt x="277" y="3311"/>
                </a:lnTo>
                <a:lnTo>
                  <a:pt x="290" y="3301"/>
                </a:lnTo>
                <a:lnTo>
                  <a:pt x="300" y="3288"/>
                </a:lnTo>
                <a:lnTo>
                  <a:pt x="309" y="3275"/>
                </a:lnTo>
                <a:lnTo>
                  <a:pt x="318" y="3261"/>
                </a:lnTo>
                <a:lnTo>
                  <a:pt x="321" y="3254"/>
                </a:lnTo>
                <a:lnTo>
                  <a:pt x="324" y="3243"/>
                </a:lnTo>
                <a:lnTo>
                  <a:pt x="327" y="3229"/>
                </a:lnTo>
                <a:lnTo>
                  <a:pt x="331" y="3215"/>
                </a:lnTo>
                <a:lnTo>
                  <a:pt x="333" y="3202"/>
                </a:lnTo>
                <a:lnTo>
                  <a:pt x="333" y="3161"/>
                </a:lnTo>
                <a:lnTo>
                  <a:pt x="331" y="3122"/>
                </a:lnTo>
                <a:lnTo>
                  <a:pt x="327" y="3084"/>
                </a:lnTo>
                <a:lnTo>
                  <a:pt x="322" y="3042"/>
                </a:lnTo>
                <a:lnTo>
                  <a:pt x="311" y="2999"/>
                </a:lnTo>
                <a:lnTo>
                  <a:pt x="298" y="2957"/>
                </a:lnTo>
                <a:lnTo>
                  <a:pt x="284" y="2916"/>
                </a:lnTo>
                <a:lnTo>
                  <a:pt x="269" y="2876"/>
                </a:lnTo>
                <a:lnTo>
                  <a:pt x="257" y="2834"/>
                </a:lnTo>
                <a:lnTo>
                  <a:pt x="248" y="2794"/>
                </a:lnTo>
                <a:lnTo>
                  <a:pt x="241" y="2754"/>
                </a:lnTo>
                <a:lnTo>
                  <a:pt x="236" y="2712"/>
                </a:lnTo>
                <a:lnTo>
                  <a:pt x="232" y="2669"/>
                </a:lnTo>
                <a:lnTo>
                  <a:pt x="230" y="2614"/>
                </a:lnTo>
                <a:lnTo>
                  <a:pt x="228" y="2561"/>
                </a:lnTo>
                <a:lnTo>
                  <a:pt x="229" y="2507"/>
                </a:lnTo>
                <a:lnTo>
                  <a:pt x="233" y="2452"/>
                </a:lnTo>
                <a:lnTo>
                  <a:pt x="236" y="2418"/>
                </a:lnTo>
                <a:lnTo>
                  <a:pt x="240" y="2383"/>
                </a:lnTo>
                <a:lnTo>
                  <a:pt x="243" y="2348"/>
                </a:lnTo>
                <a:lnTo>
                  <a:pt x="244" y="2313"/>
                </a:lnTo>
                <a:lnTo>
                  <a:pt x="243" y="2279"/>
                </a:lnTo>
                <a:lnTo>
                  <a:pt x="238" y="2245"/>
                </a:lnTo>
                <a:lnTo>
                  <a:pt x="222" y="2182"/>
                </a:lnTo>
                <a:lnTo>
                  <a:pt x="207" y="2121"/>
                </a:lnTo>
                <a:lnTo>
                  <a:pt x="191" y="2061"/>
                </a:lnTo>
                <a:lnTo>
                  <a:pt x="171" y="1986"/>
                </a:lnTo>
                <a:lnTo>
                  <a:pt x="171" y="1986"/>
                </a:lnTo>
                <a:lnTo>
                  <a:pt x="164" y="1953"/>
                </a:lnTo>
                <a:lnTo>
                  <a:pt x="157" y="1920"/>
                </a:lnTo>
                <a:lnTo>
                  <a:pt x="150" y="1884"/>
                </a:lnTo>
                <a:lnTo>
                  <a:pt x="145" y="1847"/>
                </a:lnTo>
                <a:lnTo>
                  <a:pt x="139" y="1793"/>
                </a:lnTo>
                <a:lnTo>
                  <a:pt x="138" y="1742"/>
                </a:lnTo>
                <a:lnTo>
                  <a:pt x="140" y="1693"/>
                </a:lnTo>
                <a:lnTo>
                  <a:pt x="145" y="1647"/>
                </a:lnTo>
                <a:lnTo>
                  <a:pt x="153" y="1603"/>
                </a:lnTo>
                <a:lnTo>
                  <a:pt x="163" y="1562"/>
                </a:lnTo>
                <a:lnTo>
                  <a:pt x="175" y="1524"/>
                </a:lnTo>
                <a:lnTo>
                  <a:pt x="190" y="1488"/>
                </a:lnTo>
                <a:lnTo>
                  <a:pt x="205" y="1455"/>
                </a:lnTo>
                <a:lnTo>
                  <a:pt x="221" y="1424"/>
                </a:lnTo>
                <a:lnTo>
                  <a:pt x="238" y="1396"/>
                </a:lnTo>
                <a:lnTo>
                  <a:pt x="255" y="1371"/>
                </a:lnTo>
                <a:lnTo>
                  <a:pt x="264" y="1357"/>
                </a:lnTo>
                <a:lnTo>
                  <a:pt x="273" y="1343"/>
                </a:lnTo>
                <a:lnTo>
                  <a:pt x="281" y="1328"/>
                </a:lnTo>
                <a:lnTo>
                  <a:pt x="287" y="1312"/>
                </a:lnTo>
                <a:lnTo>
                  <a:pt x="288" y="1277"/>
                </a:lnTo>
                <a:lnTo>
                  <a:pt x="287" y="1240"/>
                </a:lnTo>
                <a:lnTo>
                  <a:pt x="284" y="1199"/>
                </a:lnTo>
                <a:lnTo>
                  <a:pt x="282" y="1180"/>
                </a:lnTo>
                <a:lnTo>
                  <a:pt x="279" y="1161"/>
                </a:lnTo>
                <a:lnTo>
                  <a:pt x="273" y="1139"/>
                </a:lnTo>
                <a:lnTo>
                  <a:pt x="267" y="1117"/>
                </a:lnTo>
                <a:lnTo>
                  <a:pt x="261" y="1099"/>
                </a:lnTo>
                <a:lnTo>
                  <a:pt x="256" y="1083"/>
                </a:lnTo>
                <a:lnTo>
                  <a:pt x="251" y="1062"/>
                </a:lnTo>
                <a:lnTo>
                  <a:pt x="247" y="1045"/>
                </a:lnTo>
                <a:lnTo>
                  <a:pt x="244" y="1033"/>
                </a:lnTo>
                <a:lnTo>
                  <a:pt x="241" y="1022"/>
                </a:lnTo>
                <a:lnTo>
                  <a:pt x="240" y="1013"/>
                </a:lnTo>
                <a:lnTo>
                  <a:pt x="238" y="1005"/>
                </a:lnTo>
                <a:lnTo>
                  <a:pt x="237" y="996"/>
                </a:lnTo>
                <a:lnTo>
                  <a:pt x="236" y="984"/>
                </a:lnTo>
                <a:lnTo>
                  <a:pt x="234" y="1004"/>
                </a:lnTo>
                <a:lnTo>
                  <a:pt x="231" y="1025"/>
                </a:lnTo>
                <a:lnTo>
                  <a:pt x="228" y="1051"/>
                </a:lnTo>
                <a:lnTo>
                  <a:pt x="224" y="1077"/>
                </a:lnTo>
                <a:lnTo>
                  <a:pt x="221" y="1103"/>
                </a:lnTo>
                <a:lnTo>
                  <a:pt x="218" y="1127"/>
                </a:lnTo>
                <a:lnTo>
                  <a:pt x="216" y="1147"/>
                </a:lnTo>
                <a:lnTo>
                  <a:pt x="215" y="1164"/>
                </a:lnTo>
                <a:lnTo>
                  <a:pt x="215" y="1207"/>
                </a:lnTo>
                <a:lnTo>
                  <a:pt x="214" y="1250"/>
                </a:lnTo>
                <a:lnTo>
                  <a:pt x="211" y="1293"/>
                </a:lnTo>
                <a:lnTo>
                  <a:pt x="206" y="1334"/>
                </a:lnTo>
                <a:lnTo>
                  <a:pt x="198" y="1375"/>
                </a:lnTo>
                <a:lnTo>
                  <a:pt x="186" y="1415"/>
                </a:lnTo>
                <a:lnTo>
                  <a:pt x="171" y="1457"/>
                </a:lnTo>
                <a:lnTo>
                  <a:pt x="171" y="1455"/>
                </a:lnTo>
                <a:lnTo>
                  <a:pt x="171" y="1453"/>
                </a:lnTo>
                <a:lnTo>
                  <a:pt x="149" y="1511"/>
                </a:lnTo>
                <a:lnTo>
                  <a:pt x="129" y="1569"/>
                </a:lnTo>
                <a:lnTo>
                  <a:pt x="117" y="1609"/>
                </a:lnTo>
                <a:lnTo>
                  <a:pt x="110" y="1648"/>
                </a:lnTo>
                <a:lnTo>
                  <a:pt x="105" y="1687"/>
                </a:lnTo>
                <a:lnTo>
                  <a:pt x="111" y="1714"/>
                </a:lnTo>
                <a:lnTo>
                  <a:pt x="117" y="1742"/>
                </a:lnTo>
                <a:lnTo>
                  <a:pt x="121" y="1765"/>
                </a:lnTo>
                <a:lnTo>
                  <a:pt x="122" y="1787"/>
                </a:lnTo>
                <a:lnTo>
                  <a:pt x="120" y="1808"/>
                </a:lnTo>
                <a:lnTo>
                  <a:pt x="117" y="1828"/>
                </a:lnTo>
                <a:lnTo>
                  <a:pt x="114" y="1849"/>
                </a:lnTo>
                <a:lnTo>
                  <a:pt x="111" y="1871"/>
                </a:lnTo>
                <a:lnTo>
                  <a:pt x="109" y="1894"/>
                </a:lnTo>
                <a:lnTo>
                  <a:pt x="99" y="1886"/>
                </a:lnTo>
                <a:lnTo>
                  <a:pt x="93" y="1877"/>
                </a:lnTo>
                <a:lnTo>
                  <a:pt x="91" y="1866"/>
                </a:lnTo>
                <a:lnTo>
                  <a:pt x="91" y="1855"/>
                </a:lnTo>
                <a:lnTo>
                  <a:pt x="92" y="1844"/>
                </a:lnTo>
                <a:lnTo>
                  <a:pt x="93" y="1831"/>
                </a:lnTo>
                <a:lnTo>
                  <a:pt x="93" y="1819"/>
                </a:lnTo>
                <a:lnTo>
                  <a:pt x="92" y="1807"/>
                </a:lnTo>
                <a:lnTo>
                  <a:pt x="87" y="1794"/>
                </a:lnTo>
                <a:lnTo>
                  <a:pt x="82" y="1798"/>
                </a:lnTo>
                <a:lnTo>
                  <a:pt x="78" y="1809"/>
                </a:lnTo>
                <a:lnTo>
                  <a:pt x="74" y="1823"/>
                </a:lnTo>
                <a:lnTo>
                  <a:pt x="71" y="1840"/>
                </a:lnTo>
                <a:lnTo>
                  <a:pt x="68" y="1858"/>
                </a:lnTo>
                <a:lnTo>
                  <a:pt x="66" y="1878"/>
                </a:lnTo>
                <a:lnTo>
                  <a:pt x="63" y="1896"/>
                </a:lnTo>
                <a:lnTo>
                  <a:pt x="60" y="1913"/>
                </a:lnTo>
                <a:lnTo>
                  <a:pt x="57" y="1925"/>
                </a:lnTo>
                <a:lnTo>
                  <a:pt x="52" y="1934"/>
                </a:lnTo>
                <a:lnTo>
                  <a:pt x="47" y="1938"/>
                </a:lnTo>
                <a:lnTo>
                  <a:pt x="47" y="1917"/>
                </a:lnTo>
                <a:lnTo>
                  <a:pt x="46" y="1897"/>
                </a:lnTo>
                <a:lnTo>
                  <a:pt x="43" y="1879"/>
                </a:lnTo>
                <a:lnTo>
                  <a:pt x="42" y="1877"/>
                </a:lnTo>
                <a:lnTo>
                  <a:pt x="41" y="1876"/>
                </a:lnTo>
                <a:lnTo>
                  <a:pt x="40" y="1876"/>
                </a:lnTo>
                <a:lnTo>
                  <a:pt x="40" y="1876"/>
                </a:lnTo>
                <a:lnTo>
                  <a:pt x="39" y="1890"/>
                </a:lnTo>
                <a:lnTo>
                  <a:pt x="38" y="1904"/>
                </a:lnTo>
                <a:lnTo>
                  <a:pt x="35" y="1916"/>
                </a:lnTo>
                <a:lnTo>
                  <a:pt x="31" y="1924"/>
                </a:lnTo>
                <a:lnTo>
                  <a:pt x="24" y="1928"/>
                </a:lnTo>
                <a:lnTo>
                  <a:pt x="23" y="1920"/>
                </a:lnTo>
                <a:lnTo>
                  <a:pt x="23" y="1910"/>
                </a:lnTo>
                <a:lnTo>
                  <a:pt x="23" y="1895"/>
                </a:lnTo>
                <a:lnTo>
                  <a:pt x="22" y="1880"/>
                </a:lnTo>
                <a:lnTo>
                  <a:pt x="19" y="1863"/>
                </a:lnTo>
                <a:lnTo>
                  <a:pt x="17" y="1869"/>
                </a:lnTo>
                <a:lnTo>
                  <a:pt x="15" y="1878"/>
                </a:lnTo>
                <a:lnTo>
                  <a:pt x="13" y="1887"/>
                </a:lnTo>
                <a:lnTo>
                  <a:pt x="10" y="1894"/>
                </a:lnTo>
                <a:lnTo>
                  <a:pt x="6" y="1899"/>
                </a:lnTo>
                <a:lnTo>
                  <a:pt x="0" y="1903"/>
                </a:lnTo>
                <a:lnTo>
                  <a:pt x="2" y="1889"/>
                </a:lnTo>
                <a:lnTo>
                  <a:pt x="3" y="1878"/>
                </a:lnTo>
                <a:lnTo>
                  <a:pt x="4" y="1866"/>
                </a:lnTo>
                <a:lnTo>
                  <a:pt x="5" y="1852"/>
                </a:lnTo>
                <a:lnTo>
                  <a:pt x="4" y="1849"/>
                </a:lnTo>
                <a:lnTo>
                  <a:pt x="4" y="1843"/>
                </a:lnTo>
                <a:lnTo>
                  <a:pt x="4" y="1836"/>
                </a:lnTo>
                <a:lnTo>
                  <a:pt x="4" y="1833"/>
                </a:lnTo>
                <a:lnTo>
                  <a:pt x="7" y="1817"/>
                </a:lnTo>
                <a:lnTo>
                  <a:pt x="9" y="1802"/>
                </a:lnTo>
                <a:lnTo>
                  <a:pt x="10" y="1792"/>
                </a:lnTo>
                <a:lnTo>
                  <a:pt x="12" y="1775"/>
                </a:lnTo>
                <a:lnTo>
                  <a:pt x="15" y="1757"/>
                </a:lnTo>
                <a:lnTo>
                  <a:pt x="16" y="1753"/>
                </a:lnTo>
                <a:lnTo>
                  <a:pt x="17" y="1747"/>
                </a:lnTo>
                <a:lnTo>
                  <a:pt x="19" y="1737"/>
                </a:lnTo>
                <a:lnTo>
                  <a:pt x="21" y="1728"/>
                </a:lnTo>
                <a:lnTo>
                  <a:pt x="22" y="1720"/>
                </a:lnTo>
                <a:lnTo>
                  <a:pt x="24" y="1711"/>
                </a:lnTo>
                <a:lnTo>
                  <a:pt x="28" y="1698"/>
                </a:lnTo>
                <a:lnTo>
                  <a:pt x="31" y="1685"/>
                </a:lnTo>
                <a:lnTo>
                  <a:pt x="35" y="1669"/>
                </a:lnTo>
                <a:lnTo>
                  <a:pt x="35" y="1667"/>
                </a:lnTo>
                <a:lnTo>
                  <a:pt x="37" y="1659"/>
                </a:lnTo>
                <a:lnTo>
                  <a:pt x="38" y="1648"/>
                </a:lnTo>
                <a:lnTo>
                  <a:pt x="40" y="1632"/>
                </a:lnTo>
                <a:lnTo>
                  <a:pt x="43" y="1615"/>
                </a:lnTo>
                <a:lnTo>
                  <a:pt x="46" y="1596"/>
                </a:lnTo>
                <a:lnTo>
                  <a:pt x="48" y="1577"/>
                </a:lnTo>
                <a:lnTo>
                  <a:pt x="51" y="1558"/>
                </a:lnTo>
                <a:lnTo>
                  <a:pt x="53" y="1540"/>
                </a:lnTo>
                <a:lnTo>
                  <a:pt x="55" y="1525"/>
                </a:lnTo>
                <a:lnTo>
                  <a:pt x="60" y="1473"/>
                </a:lnTo>
                <a:lnTo>
                  <a:pt x="65" y="1423"/>
                </a:lnTo>
                <a:lnTo>
                  <a:pt x="73" y="1372"/>
                </a:lnTo>
                <a:lnTo>
                  <a:pt x="86" y="1323"/>
                </a:lnTo>
                <a:lnTo>
                  <a:pt x="94" y="1288"/>
                </a:lnTo>
                <a:lnTo>
                  <a:pt x="99" y="1255"/>
                </a:lnTo>
                <a:lnTo>
                  <a:pt x="101" y="1223"/>
                </a:lnTo>
                <a:lnTo>
                  <a:pt x="102" y="1191"/>
                </a:lnTo>
                <a:lnTo>
                  <a:pt x="101" y="1155"/>
                </a:lnTo>
                <a:lnTo>
                  <a:pt x="100" y="1119"/>
                </a:lnTo>
                <a:lnTo>
                  <a:pt x="100" y="1077"/>
                </a:lnTo>
                <a:lnTo>
                  <a:pt x="99" y="1035"/>
                </a:lnTo>
                <a:lnTo>
                  <a:pt x="98" y="991"/>
                </a:lnTo>
                <a:lnTo>
                  <a:pt x="98" y="948"/>
                </a:lnTo>
                <a:lnTo>
                  <a:pt x="100" y="905"/>
                </a:lnTo>
                <a:lnTo>
                  <a:pt x="103" y="861"/>
                </a:lnTo>
                <a:lnTo>
                  <a:pt x="110" y="820"/>
                </a:lnTo>
                <a:lnTo>
                  <a:pt x="119" y="781"/>
                </a:lnTo>
                <a:lnTo>
                  <a:pt x="133" y="744"/>
                </a:lnTo>
                <a:lnTo>
                  <a:pt x="144" y="720"/>
                </a:lnTo>
                <a:lnTo>
                  <a:pt x="157" y="700"/>
                </a:lnTo>
                <a:lnTo>
                  <a:pt x="172" y="685"/>
                </a:lnTo>
                <a:lnTo>
                  <a:pt x="190" y="674"/>
                </a:lnTo>
                <a:lnTo>
                  <a:pt x="209" y="664"/>
                </a:lnTo>
                <a:lnTo>
                  <a:pt x="232" y="657"/>
                </a:lnTo>
                <a:lnTo>
                  <a:pt x="257" y="652"/>
                </a:lnTo>
                <a:lnTo>
                  <a:pt x="259" y="651"/>
                </a:lnTo>
                <a:lnTo>
                  <a:pt x="282" y="647"/>
                </a:lnTo>
                <a:lnTo>
                  <a:pt x="304" y="643"/>
                </a:lnTo>
                <a:lnTo>
                  <a:pt x="325" y="636"/>
                </a:lnTo>
                <a:lnTo>
                  <a:pt x="346" y="629"/>
                </a:lnTo>
                <a:lnTo>
                  <a:pt x="365" y="618"/>
                </a:lnTo>
                <a:lnTo>
                  <a:pt x="384" y="604"/>
                </a:lnTo>
                <a:lnTo>
                  <a:pt x="387" y="596"/>
                </a:lnTo>
                <a:lnTo>
                  <a:pt x="390" y="583"/>
                </a:lnTo>
                <a:lnTo>
                  <a:pt x="392" y="567"/>
                </a:lnTo>
                <a:lnTo>
                  <a:pt x="393" y="550"/>
                </a:lnTo>
                <a:lnTo>
                  <a:pt x="393" y="532"/>
                </a:lnTo>
                <a:lnTo>
                  <a:pt x="391" y="516"/>
                </a:lnTo>
                <a:lnTo>
                  <a:pt x="388" y="501"/>
                </a:lnTo>
                <a:lnTo>
                  <a:pt x="377" y="486"/>
                </a:lnTo>
                <a:lnTo>
                  <a:pt x="370" y="468"/>
                </a:lnTo>
                <a:lnTo>
                  <a:pt x="364" y="451"/>
                </a:lnTo>
                <a:lnTo>
                  <a:pt x="359" y="432"/>
                </a:lnTo>
                <a:lnTo>
                  <a:pt x="353" y="413"/>
                </a:lnTo>
                <a:lnTo>
                  <a:pt x="350" y="415"/>
                </a:lnTo>
                <a:lnTo>
                  <a:pt x="348" y="415"/>
                </a:lnTo>
                <a:lnTo>
                  <a:pt x="345" y="415"/>
                </a:lnTo>
                <a:lnTo>
                  <a:pt x="338" y="412"/>
                </a:lnTo>
                <a:lnTo>
                  <a:pt x="331" y="404"/>
                </a:lnTo>
                <a:lnTo>
                  <a:pt x="323" y="394"/>
                </a:lnTo>
                <a:lnTo>
                  <a:pt x="317" y="384"/>
                </a:lnTo>
                <a:lnTo>
                  <a:pt x="313" y="374"/>
                </a:lnTo>
                <a:lnTo>
                  <a:pt x="310" y="367"/>
                </a:lnTo>
                <a:lnTo>
                  <a:pt x="308" y="359"/>
                </a:lnTo>
                <a:lnTo>
                  <a:pt x="308" y="350"/>
                </a:lnTo>
                <a:lnTo>
                  <a:pt x="307" y="338"/>
                </a:lnTo>
                <a:lnTo>
                  <a:pt x="308" y="331"/>
                </a:lnTo>
                <a:lnTo>
                  <a:pt x="312" y="327"/>
                </a:lnTo>
                <a:lnTo>
                  <a:pt x="317" y="326"/>
                </a:lnTo>
                <a:lnTo>
                  <a:pt x="320" y="326"/>
                </a:lnTo>
                <a:lnTo>
                  <a:pt x="314" y="296"/>
                </a:lnTo>
                <a:lnTo>
                  <a:pt x="311" y="266"/>
                </a:lnTo>
                <a:lnTo>
                  <a:pt x="311" y="236"/>
                </a:lnTo>
                <a:lnTo>
                  <a:pt x="314" y="208"/>
                </a:lnTo>
                <a:lnTo>
                  <a:pt x="320" y="181"/>
                </a:lnTo>
                <a:lnTo>
                  <a:pt x="330" y="158"/>
                </a:lnTo>
                <a:lnTo>
                  <a:pt x="342" y="136"/>
                </a:lnTo>
                <a:lnTo>
                  <a:pt x="357" y="118"/>
                </a:lnTo>
                <a:lnTo>
                  <a:pt x="364" y="111"/>
                </a:lnTo>
                <a:lnTo>
                  <a:pt x="375" y="105"/>
                </a:lnTo>
                <a:lnTo>
                  <a:pt x="370" y="89"/>
                </a:lnTo>
                <a:lnTo>
                  <a:pt x="368" y="72"/>
                </a:lnTo>
                <a:lnTo>
                  <a:pt x="370" y="56"/>
                </a:lnTo>
                <a:lnTo>
                  <a:pt x="377" y="38"/>
                </a:lnTo>
                <a:lnTo>
                  <a:pt x="388" y="26"/>
                </a:lnTo>
                <a:lnTo>
                  <a:pt x="401" y="16"/>
                </a:lnTo>
                <a:lnTo>
                  <a:pt x="416" y="8"/>
                </a:lnTo>
                <a:lnTo>
                  <a:pt x="433" y="3"/>
                </a:lnTo>
                <a:lnTo>
                  <a:pt x="450" y="1"/>
                </a:lnTo>
                <a:lnTo>
                  <a:pt x="467" y="0"/>
                </a:lnTo>
                <a:lnTo>
                  <a:pt x="468" y="0"/>
                </a:lnTo>
                <a:lnTo>
                  <a:pt x="469"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19" name="Freeform 103">
            <a:extLst>
              <a:ext uri="{FF2B5EF4-FFF2-40B4-BE49-F238E27FC236}">
                <a16:creationId xmlns:a16="http://schemas.microsoft.com/office/drawing/2014/main" id="{80A8B558-D2D5-9A4A-B206-96A8A3E6221F}"/>
              </a:ext>
            </a:extLst>
          </p:cNvPr>
          <p:cNvSpPr>
            <a:spLocks/>
          </p:cNvSpPr>
          <p:nvPr userDrawn="1"/>
        </p:nvSpPr>
        <p:spPr bwMode="auto">
          <a:xfrm flipH="1">
            <a:off x="3555393" y="3939902"/>
            <a:ext cx="76275" cy="254000"/>
          </a:xfrm>
          <a:custGeom>
            <a:avLst/>
            <a:gdLst>
              <a:gd name="T0" fmla="*/ 789 w 1219"/>
              <a:gd name="T1" fmla="*/ 89 h 3378"/>
              <a:gd name="T2" fmla="*/ 784 w 1219"/>
              <a:gd name="T3" fmla="*/ 225 h 3378"/>
              <a:gd name="T4" fmla="*/ 811 w 1219"/>
              <a:gd name="T5" fmla="*/ 304 h 3378"/>
              <a:gd name="T6" fmla="*/ 765 w 1219"/>
              <a:gd name="T7" fmla="*/ 364 h 3378"/>
              <a:gd name="T8" fmla="*/ 724 w 1219"/>
              <a:gd name="T9" fmla="*/ 445 h 3378"/>
              <a:gd name="T10" fmla="*/ 797 w 1219"/>
              <a:gd name="T11" fmla="*/ 568 h 3378"/>
              <a:gd name="T12" fmla="*/ 1095 w 1219"/>
              <a:gd name="T13" fmla="*/ 686 h 3378"/>
              <a:gd name="T14" fmla="*/ 1137 w 1219"/>
              <a:gd name="T15" fmla="*/ 951 h 3378"/>
              <a:gd name="T16" fmla="*/ 1193 w 1219"/>
              <a:gd name="T17" fmla="*/ 1307 h 3378"/>
              <a:gd name="T18" fmla="*/ 1178 w 1219"/>
              <a:gd name="T19" fmla="*/ 1688 h 3378"/>
              <a:gd name="T20" fmla="*/ 1145 w 1219"/>
              <a:gd name="T21" fmla="*/ 1933 h 3378"/>
              <a:gd name="T22" fmla="*/ 1068 w 1219"/>
              <a:gd name="T23" fmla="*/ 1994 h 3378"/>
              <a:gd name="T24" fmla="*/ 1059 w 1219"/>
              <a:gd name="T25" fmla="*/ 1940 h 3378"/>
              <a:gd name="T26" fmla="*/ 1032 w 1219"/>
              <a:gd name="T27" fmla="*/ 1908 h 3378"/>
              <a:gd name="T28" fmla="*/ 1005 w 1219"/>
              <a:gd name="T29" fmla="*/ 1874 h 3378"/>
              <a:gd name="T30" fmla="*/ 1050 w 1219"/>
              <a:gd name="T31" fmla="*/ 1621 h 3378"/>
              <a:gd name="T32" fmla="*/ 1028 w 1219"/>
              <a:gd name="T33" fmla="*/ 1329 h 3378"/>
              <a:gd name="T34" fmla="*/ 941 w 1219"/>
              <a:gd name="T35" fmla="*/ 1158 h 3378"/>
              <a:gd name="T36" fmla="*/ 917 w 1219"/>
              <a:gd name="T37" fmla="*/ 1508 h 3378"/>
              <a:gd name="T38" fmla="*/ 981 w 1219"/>
              <a:gd name="T39" fmla="*/ 1830 h 3378"/>
              <a:gd name="T40" fmla="*/ 934 w 1219"/>
              <a:gd name="T41" fmla="*/ 2258 h 3378"/>
              <a:gd name="T42" fmla="*/ 913 w 1219"/>
              <a:gd name="T43" fmla="*/ 2582 h 3378"/>
              <a:gd name="T44" fmla="*/ 874 w 1219"/>
              <a:gd name="T45" fmla="*/ 2927 h 3378"/>
              <a:gd name="T46" fmla="*/ 857 w 1219"/>
              <a:gd name="T47" fmla="*/ 3296 h 3378"/>
              <a:gd name="T48" fmla="*/ 823 w 1219"/>
              <a:gd name="T49" fmla="*/ 3378 h 3378"/>
              <a:gd name="T50" fmla="*/ 659 w 1219"/>
              <a:gd name="T51" fmla="*/ 3274 h 3378"/>
              <a:gd name="T52" fmla="*/ 665 w 1219"/>
              <a:gd name="T53" fmla="*/ 3163 h 3378"/>
              <a:gd name="T54" fmla="*/ 659 w 1219"/>
              <a:gd name="T55" fmla="*/ 2664 h 3378"/>
              <a:gd name="T56" fmla="*/ 663 w 1219"/>
              <a:gd name="T57" fmla="*/ 2370 h 3378"/>
              <a:gd name="T58" fmla="*/ 627 w 1219"/>
              <a:gd name="T59" fmla="*/ 1849 h 3378"/>
              <a:gd name="T60" fmla="*/ 596 w 1219"/>
              <a:gd name="T61" fmla="*/ 1943 h 3378"/>
              <a:gd name="T62" fmla="*/ 534 w 1219"/>
              <a:gd name="T63" fmla="*/ 2508 h 3378"/>
              <a:gd name="T64" fmla="*/ 557 w 1219"/>
              <a:gd name="T65" fmla="*/ 2809 h 3378"/>
              <a:gd name="T66" fmla="*/ 550 w 1219"/>
              <a:gd name="T67" fmla="*/ 3179 h 3378"/>
              <a:gd name="T68" fmla="*/ 555 w 1219"/>
              <a:gd name="T69" fmla="*/ 3325 h 3378"/>
              <a:gd name="T70" fmla="*/ 335 w 1219"/>
              <a:gd name="T71" fmla="*/ 3373 h 3378"/>
              <a:gd name="T72" fmla="*/ 402 w 1219"/>
              <a:gd name="T73" fmla="*/ 3185 h 3378"/>
              <a:gd name="T74" fmla="*/ 314 w 1219"/>
              <a:gd name="T75" fmla="*/ 2823 h 3378"/>
              <a:gd name="T76" fmla="*/ 321 w 1219"/>
              <a:gd name="T77" fmla="*/ 2459 h 3378"/>
              <a:gd name="T78" fmla="*/ 250 w 1219"/>
              <a:gd name="T79" fmla="*/ 2123 h 3378"/>
              <a:gd name="T80" fmla="*/ 244 w 1219"/>
              <a:gd name="T81" fmla="*/ 1770 h 3378"/>
              <a:gd name="T82" fmla="*/ 322 w 1219"/>
              <a:gd name="T83" fmla="*/ 1421 h 3378"/>
              <a:gd name="T84" fmla="*/ 262 w 1219"/>
              <a:gd name="T85" fmla="*/ 1106 h 3378"/>
              <a:gd name="T86" fmla="*/ 193 w 1219"/>
              <a:gd name="T87" fmla="*/ 1420 h 3378"/>
              <a:gd name="T88" fmla="*/ 164 w 1219"/>
              <a:gd name="T89" fmla="*/ 1685 h 3378"/>
              <a:gd name="T90" fmla="*/ 223 w 1219"/>
              <a:gd name="T91" fmla="*/ 1919 h 3378"/>
              <a:gd name="T92" fmla="*/ 178 w 1219"/>
              <a:gd name="T93" fmla="*/ 1871 h 3378"/>
              <a:gd name="T94" fmla="*/ 169 w 1219"/>
              <a:gd name="T95" fmla="*/ 1966 h 3378"/>
              <a:gd name="T96" fmla="*/ 145 w 1219"/>
              <a:gd name="T97" fmla="*/ 1986 h 3378"/>
              <a:gd name="T98" fmla="*/ 46 w 1219"/>
              <a:gd name="T99" fmla="*/ 1866 h 3378"/>
              <a:gd name="T100" fmla="*/ 33 w 1219"/>
              <a:gd name="T101" fmla="*/ 1646 h 3378"/>
              <a:gd name="T102" fmla="*/ 42 w 1219"/>
              <a:gd name="T103" fmla="*/ 1251 h 3378"/>
              <a:gd name="T104" fmla="*/ 97 w 1219"/>
              <a:gd name="T105" fmla="*/ 891 h 3378"/>
              <a:gd name="T106" fmla="*/ 180 w 1219"/>
              <a:gd name="T107" fmla="*/ 637 h 3378"/>
              <a:gd name="T108" fmla="*/ 460 w 1219"/>
              <a:gd name="T109" fmla="*/ 561 h 3378"/>
              <a:gd name="T110" fmla="*/ 491 w 1219"/>
              <a:gd name="T111" fmla="*/ 444 h 3378"/>
              <a:gd name="T112" fmla="*/ 450 w 1219"/>
              <a:gd name="T113" fmla="*/ 342 h 3378"/>
              <a:gd name="T114" fmla="*/ 400 w 1219"/>
              <a:gd name="T115" fmla="*/ 280 h 3378"/>
              <a:gd name="T116" fmla="*/ 435 w 1219"/>
              <a:gd name="T117" fmla="*/ 221 h 3378"/>
              <a:gd name="T118" fmla="*/ 475 w 1219"/>
              <a:gd name="T119" fmla="*/ 35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19" h="3378">
                <a:moveTo>
                  <a:pt x="610" y="0"/>
                </a:moveTo>
                <a:lnTo>
                  <a:pt x="624" y="0"/>
                </a:lnTo>
                <a:lnTo>
                  <a:pt x="633" y="2"/>
                </a:lnTo>
                <a:lnTo>
                  <a:pt x="643" y="3"/>
                </a:lnTo>
                <a:lnTo>
                  <a:pt x="651" y="4"/>
                </a:lnTo>
                <a:lnTo>
                  <a:pt x="667" y="6"/>
                </a:lnTo>
                <a:lnTo>
                  <a:pt x="685" y="10"/>
                </a:lnTo>
                <a:lnTo>
                  <a:pt x="705" y="15"/>
                </a:lnTo>
                <a:lnTo>
                  <a:pt x="724" y="24"/>
                </a:lnTo>
                <a:lnTo>
                  <a:pt x="743" y="35"/>
                </a:lnTo>
                <a:lnTo>
                  <a:pt x="761" y="49"/>
                </a:lnTo>
                <a:lnTo>
                  <a:pt x="776" y="67"/>
                </a:lnTo>
                <a:lnTo>
                  <a:pt x="789" y="89"/>
                </a:lnTo>
                <a:lnTo>
                  <a:pt x="798" y="114"/>
                </a:lnTo>
                <a:lnTo>
                  <a:pt x="800" y="115"/>
                </a:lnTo>
                <a:lnTo>
                  <a:pt x="800" y="116"/>
                </a:lnTo>
                <a:lnTo>
                  <a:pt x="803" y="131"/>
                </a:lnTo>
                <a:lnTo>
                  <a:pt x="803" y="148"/>
                </a:lnTo>
                <a:lnTo>
                  <a:pt x="801" y="167"/>
                </a:lnTo>
                <a:lnTo>
                  <a:pt x="796" y="188"/>
                </a:lnTo>
                <a:lnTo>
                  <a:pt x="788" y="208"/>
                </a:lnTo>
                <a:lnTo>
                  <a:pt x="788" y="209"/>
                </a:lnTo>
                <a:lnTo>
                  <a:pt x="784" y="217"/>
                </a:lnTo>
                <a:lnTo>
                  <a:pt x="783" y="221"/>
                </a:lnTo>
                <a:lnTo>
                  <a:pt x="783" y="223"/>
                </a:lnTo>
                <a:lnTo>
                  <a:pt x="784" y="225"/>
                </a:lnTo>
                <a:lnTo>
                  <a:pt x="785" y="229"/>
                </a:lnTo>
                <a:lnTo>
                  <a:pt x="785" y="235"/>
                </a:lnTo>
                <a:lnTo>
                  <a:pt x="785" y="247"/>
                </a:lnTo>
                <a:lnTo>
                  <a:pt x="790" y="243"/>
                </a:lnTo>
                <a:lnTo>
                  <a:pt x="795" y="241"/>
                </a:lnTo>
                <a:lnTo>
                  <a:pt x="798" y="240"/>
                </a:lnTo>
                <a:lnTo>
                  <a:pt x="805" y="241"/>
                </a:lnTo>
                <a:lnTo>
                  <a:pt x="812" y="246"/>
                </a:lnTo>
                <a:lnTo>
                  <a:pt x="816" y="256"/>
                </a:lnTo>
                <a:lnTo>
                  <a:pt x="818" y="268"/>
                </a:lnTo>
                <a:lnTo>
                  <a:pt x="818" y="280"/>
                </a:lnTo>
                <a:lnTo>
                  <a:pt x="815" y="294"/>
                </a:lnTo>
                <a:lnTo>
                  <a:pt x="811" y="304"/>
                </a:lnTo>
                <a:lnTo>
                  <a:pt x="804" y="316"/>
                </a:lnTo>
                <a:lnTo>
                  <a:pt x="796" y="328"/>
                </a:lnTo>
                <a:lnTo>
                  <a:pt x="788" y="339"/>
                </a:lnTo>
                <a:lnTo>
                  <a:pt x="782" y="348"/>
                </a:lnTo>
                <a:lnTo>
                  <a:pt x="781" y="349"/>
                </a:lnTo>
                <a:lnTo>
                  <a:pt x="778" y="349"/>
                </a:lnTo>
                <a:lnTo>
                  <a:pt x="776" y="349"/>
                </a:lnTo>
                <a:lnTo>
                  <a:pt x="772" y="347"/>
                </a:lnTo>
                <a:lnTo>
                  <a:pt x="770" y="344"/>
                </a:lnTo>
                <a:lnTo>
                  <a:pt x="769" y="341"/>
                </a:lnTo>
                <a:lnTo>
                  <a:pt x="768" y="342"/>
                </a:lnTo>
                <a:lnTo>
                  <a:pt x="766" y="354"/>
                </a:lnTo>
                <a:lnTo>
                  <a:pt x="765" y="364"/>
                </a:lnTo>
                <a:lnTo>
                  <a:pt x="764" y="370"/>
                </a:lnTo>
                <a:lnTo>
                  <a:pt x="762" y="375"/>
                </a:lnTo>
                <a:lnTo>
                  <a:pt x="759" y="380"/>
                </a:lnTo>
                <a:lnTo>
                  <a:pt x="759" y="382"/>
                </a:lnTo>
                <a:lnTo>
                  <a:pt x="756" y="390"/>
                </a:lnTo>
                <a:lnTo>
                  <a:pt x="752" y="398"/>
                </a:lnTo>
                <a:lnTo>
                  <a:pt x="744" y="415"/>
                </a:lnTo>
                <a:lnTo>
                  <a:pt x="738" y="426"/>
                </a:lnTo>
                <a:lnTo>
                  <a:pt x="733" y="435"/>
                </a:lnTo>
                <a:lnTo>
                  <a:pt x="730" y="440"/>
                </a:lnTo>
                <a:lnTo>
                  <a:pt x="726" y="444"/>
                </a:lnTo>
                <a:lnTo>
                  <a:pt x="724" y="445"/>
                </a:lnTo>
                <a:lnTo>
                  <a:pt x="724" y="445"/>
                </a:lnTo>
                <a:lnTo>
                  <a:pt x="724" y="455"/>
                </a:lnTo>
                <a:lnTo>
                  <a:pt x="723" y="467"/>
                </a:lnTo>
                <a:lnTo>
                  <a:pt x="722" y="483"/>
                </a:lnTo>
                <a:lnTo>
                  <a:pt x="721" y="499"/>
                </a:lnTo>
                <a:lnTo>
                  <a:pt x="721" y="515"/>
                </a:lnTo>
                <a:lnTo>
                  <a:pt x="723" y="530"/>
                </a:lnTo>
                <a:lnTo>
                  <a:pt x="725" y="544"/>
                </a:lnTo>
                <a:lnTo>
                  <a:pt x="730" y="553"/>
                </a:lnTo>
                <a:lnTo>
                  <a:pt x="737" y="559"/>
                </a:lnTo>
                <a:lnTo>
                  <a:pt x="745" y="559"/>
                </a:lnTo>
                <a:lnTo>
                  <a:pt x="759" y="561"/>
                </a:lnTo>
                <a:lnTo>
                  <a:pt x="776" y="564"/>
                </a:lnTo>
                <a:lnTo>
                  <a:pt x="797" y="568"/>
                </a:lnTo>
                <a:lnTo>
                  <a:pt x="820" y="575"/>
                </a:lnTo>
                <a:lnTo>
                  <a:pt x="843" y="582"/>
                </a:lnTo>
                <a:lnTo>
                  <a:pt x="868" y="591"/>
                </a:lnTo>
                <a:lnTo>
                  <a:pt x="891" y="601"/>
                </a:lnTo>
                <a:lnTo>
                  <a:pt x="913" y="613"/>
                </a:lnTo>
                <a:lnTo>
                  <a:pt x="932" y="612"/>
                </a:lnTo>
                <a:lnTo>
                  <a:pt x="962" y="614"/>
                </a:lnTo>
                <a:lnTo>
                  <a:pt x="991" y="620"/>
                </a:lnTo>
                <a:lnTo>
                  <a:pt x="1016" y="628"/>
                </a:lnTo>
                <a:lnTo>
                  <a:pt x="1038" y="637"/>
                </a:lnTo>
                <a:lnTo>
                  <a:pt x="1060" y="650"/>
                </a:lnTo>
                <a:lnTo>
                  <a:pt x="1079" y="666"/>
                </a:lnTo>
                <a:lnTo>
                  <a:pt x="1095" y="686"/>
                </a:lnTo>
                <a:lnTo>
                  <a:pt x="1110" y="708"/>
                </a:lnTo>
                <a:lnTo>
                  <a:pt x="1119" y="729"/>
                </a:lnTo>
                <a:lnTo>
                  <a:pt x="1126" y="752"/>
                </a:lnTo>
                <a:lnTo>
                  <a:pt x="1129" y="774"/>
                </a:lnTo>
                <a:lnTo>
                  <a:pt x="1130" y="792"/>
                </a:lnTo>
                <a:lnTo>
                  <a:pt x="1127" y="813"/>
                </a:lnTo>
                <a:lnTo>
                  <a:pt x="1125" y="835"/>
                </a:lnTo>
                <a:lnTo>
                  <a:pt x="1123" y="855"/>
                </a:lnTo>
                <a:lnTo>
                  <a:pt x="1121" y="875"/>
                </a:lnTo>
                <a:lnTo>
                  <a:pt x="1121" y="891"/>
                </a:lnTo>
                <a:lnTo>
                  <a:pt x="1124" y="910"/>
                </a:lnTo>
                <a:lnTo>
                  <a:pt x="1130" y="929"/>
                </a:lnTo>
                <a:lnTo>
                  <a:pt x="1137" y="951"/>
                </a:lnTo>
                <a:lnTo>
                  <a:pt x="1145" y="973"/>
                </a:lnTo>
                <a:lnTo>
                  <a:pt x="1153" y="992"/>
                </a:lnTo>
                <a:lnTo>
                  <a:pt x="1159" y="1010"/>
                </a:lnTo>
                <a:lnTo>
                  <a:pt x="1170" y="1047"/>
                </a:lnTo>
                <a:lnTo>
                  <a:pt x="1176" y="1083"/>
                </a:lnTo>
                <a:lnTo>
                  <a:pt x="1178" y="1119"/>
                </a:lnTo>
                <a:lnTo>
                  <a:pt x="1178" y="1156"/>
                </a:lnTo>
                <a:lnTo>
                  <a:pt x="1176" y="1194"/>
                </a:lnTo>
                <a:lnTo>
                  <a:pt x="1175" y="1231"/>
                </a:lnTo>
                <a:lnTo>
                  <a:pt x="1176" y="1251"/>
                </a:lnTo>
                <a:lnTo>
                  <a:pt x="1180" y="1271"/>
                </a:lnTo>
                <a:lnTo>
                  <a:pt x="1186" y="1289"/>
                </a:lnTo>
                <a:lnTo>
                  <a:pt x="1193" y="1307"/>
                </a:lnTo>
                <a:lnTo>
                  <a:pt x="1200" y="1327"/>
                </a:lnTo>
                <a:lnTo>
                  <a:pt x="1208" y="1348"/>
                </a:lnTo>
                <a:lnTo>
                  <a:pt x="1213" y="1372"/>
                </a:lnTo>
                <a:lnTo>
                  <a:pt x="1217" y="1399"/>
                </a:lnTo>
                <a:lnTo>
                  <a:pt x="1219" y="1430"/>
                </a:lnTo>
                <a:lnTo>
                  <a:pt x="1217" y="1475"/>
                </a:lnTo>
                <a:lnTo>
                  <a:pt x="1211" y="1519"/>
                </a:lnTo>
                <a:lnTo>
                  <a:pt x="1204" y="1561"/>
                </a:lnTo>
                <a:lnTo>
                  <a:pt x="1195" y="1603"/>
                </a:lnTo>
                <a:lnTo>
                  <a:pt x="1185" y="1646"/>
                </a:lnTo>
                <a:lnTo>
                  <a:pt x="1183" y="1659"/>
                </a:lnTo>
                <a:lnTo>
                  <a:pt x="1180" y="1673"/>
                </a:lnTo>
                <a:lnTo>
                  <a:pt x="1178" y="1688"/>
                </a:lnTo>
                <a:lnTo>
                  <a:pt x="1176" y="1701"/>
                </a:lnTo>
                <a:lnTo>
                  <a:pt x="1173" y="1710"/>
                </a:lnTo>
                <a:lnTo>
                  <a:pt x="1172" y="1713"/>
                </a:lnTo>
                <a:lnTo>
                  <a:pt x="1171" y="1729"/>
                </a:lnTo>
                <a:lnTo>
                  <a:pt x="1170" y="1747"/>
                </a:lnTo>
                <a:lnTo>
                  <a:pt x="1170" y="1766"/>
                </a:lnTo>
                <a:lnTo>
                  <a:pt x="1171" y="1789"/>
                </a:lnTo>
                <a:lnTo>
                  <a:pt x="1173" y="1816"/>
                </a:lnTo>
                <a:lnTo>
                  <a:pt x="1175" y="1842"/>
                </a:lnTo>
                <a:lnTo>
                  <a:pt x="1173" y="1866"/>
                </a:lnTo>
                <a:lnTo>
                  <a:pt x="1167" y="1891"/>
                </a:lnTo>
                <a:lnTo>
                  <a:pt x="1158" y="1914"/>
                </a:lnTo>
                <a:lnTo>
                  <a:pt x="1145" y="1933"/>
                </a:lnTo>
                <a:lnTo>
                  <a:pt x="1137" y="1943"/>
                </a:lnTo>
                <a:lnTo>
                  <a:pt x="1129" y="1953"/>
                </a:lnTo>
                <a:lnTo>
                  <a:pt x="1119" y="1964"/>
                </a:lnTo>
                <a:lnTo>
                  <a:pt x="1108" y="1974"/>
                </a:lnTo>
                <a:lnTo>
                  <a:pt x="1098" y="1981"/>
                </a:lnTo>
                <a:lnTo>
                  <a:pt x="1086" y="1985"/>
                </a:lnTo>
                <a:lnTo>
                  <a:pt x="1073" y="1985"/>
                </a:lnTo>
                <a:lnTo>
                  <a:pt x="1073" y="1985"/>
                </a:lnTo>
                <a:lnTo>
                  <a:pt x="1073" y="1985"/>
                </a:lnTo>
                <a:lnTo>
                  <a:pt x="1073" y="1986"/>
                </a:lnTo>
                <a:lnTo>
                  <a:pt x="1071" y="1990"/>
                </a:lnTo>
                <a:lnTo>
                  <a:pt x="1070" y="1993"/>
                </a:lnTo>
                <a:lnTo>
                  <a:pt x="1068" y="1994"/>
                </a:lnTo>
                <a:lnTo>
                  <a:pt x="1067" y="1996"/>
                </a:lnTo>
                <a:lnTo>
                  <a:pt x="1067" y="1996"/>
                </a:lnTo>
                <a:lnTo>
                  <a:pt x="1067" y="1997"/>
                </a:lnTo>
                <a:lnTo>
                  <a:pt x="1067" y="1997"/>
                </a:lnTo>
                <a:lnTo>
                  <a:pt x="1057" y="1996"/>
                </a:lnTo>
                <a:lnTo>
                  <a:pt x="1051" y="1994"/>
                </a:lnTo>
                <a:lnTo>
                  <a:pt x="1047" y="1989"/>
                </a:lnTo>
                <a:lnTo>
                  <a:pt x="1046" y="1983"/>
                </a:lnTo>
                <a:lnTo>
                  <a:pt x="1047" y="1976"/>
                </a:lnTo>
                <a:lnTo>
                  <a:pt x="1050" y="1966"/>
                </a:lnTo>
                <a:lnTo>
                  <a:pt x="1053" y="1957"/>
                </a:lnTo>
                <a:lnTo>
                  <a:pt x="1057" y="1949"/>
                </a:lnTo>
                <a:lnTo>
                  <a:pt x="1059" y="1940"/>
                </a:lnTo>
                <a:lnTo>
                  <a:pt x="1062" y="1923"/>
                </a:lnTo>
                <a:lnTo>
                  <a:pt x="1065" y="1906"/>
                </a:lnTo>
                <a:lnTo>
                  <a:pt x="1066" y="1885"/>
                </a:lnTo>
                <a:lnTo>
                  <a:pt x="1065" y="1865"/>
                </a:lnTo>
                <a:lnTo>
                  <a:pt x="1062" y="1848"/>
                </a:lnTo>
                <a:lnTo>
                  <a:pt x="1057" y="1832"/>
                </a:lnTo>
                <a:lnTo>
                  <a:pt x="1050" y="1839"/>
                </a:lnTo>
                <a:lnTo>
                  <a:pt x="1045" y="1847"/>
                </a:lnTo>
                <a:lnTo>
                  <a:pt x="1042" y="1858"/>
                </a:lnTo>
                <a:lnTo>
                  <a:pt x="1040" y="1871"/>
                </a:lnTo>
                <a:lnTo>
                  <a:pt x="1038" y="1883"/>
                </a:lnTo>
                <a:lnTo>
                  <a:pt x="1035" y="1895"/>
                </a:lnTo>
                <a:lnTo>
                  <a:pt x="1032" y="1908"/>
                </a:lnTo>
                <a:lnTo>
                  <a:pt x="1027" y="1918"/>
                </a:lnTo>
                <a:lnTo>
                  <a:pt x="1020" y="1926"/>
                </a:lnTo>
                <a:lnTo>
                  <a:pt x="1011" y="1931"/>
                </a:lnTo>
                <a:lnTo>
                  <a:pt x="998" y="1933"/>
                </a:lnTo>
                <a:lnTo>
                  <a:pt x="996" y="1933"/>
                </a:lnTo>
                <a:lnTo>
                  <a:pt x="996" y="1933"/>
                </a:lnTo>
                <a:lnTo>
                  <a:pt x="996" y="1933"/>
                </a:lnTo>
                <a:lnTo>
                  <a:pt x="996" y="1933"/>
                </a:lnTo>
                <a:lnTo>
                  <a:pt x="994" y="1928"/>
                </a:lnTo>
                <a:lnTo>
                  <a:pt x="995" y="1919"/>
                </a:lnTo>
                <a:lnTo>
                  <a:pt x="998" y="1907"/>
                </a:lnTo>
                <a:lnTo>
                  <a:pt x="1001" y="1891"/>
                </a:lnTo>
                <a:lnTo>
                  <a:pt x="1005" y="1874"/>
                </a:lnTo>
                <a:lnTo>
                  <a:pt x="1007" y="1853"/>
                </a:lnTo>
                <a:lnTo>
                  <a:pt x="1007" y="1831"/>
                </a:lnTo>
                <a:lnTo>
                  <a:pt x="1008" y="1814"/>
                </a:lnTo>
                <a:lnTo>
                  <a:pt x="1013" y="1796"/>
                </a:lnTo>
                <a:lnTo>
                  <a:pt x="1021" y="1781"/>
                </a:lnTo>
                <a:lnTo>
                  <a:pt x="1031" y="1765"/>
                </a:lnTo>
                <a:lnTo>
                  <a:pt x="1039" y="1749"/>
                </a:lnTo>
                <a:lnTo>
                  <a:pt x="1046" y="1732"/>
                </a:lnTo>
                <a:lnTo>
                  <a:pt x="1052" y="1709"/>
                </a:lnTo>
                <a:lnTo>
                  <a:pt x="1055" y="1685"/>
                </a:lnTo>
                <a:lnTo>
                  <a:pt x="1055" y="1660"/>
                </a:lnTo>
                <a:lnTo>
                  <a:pt x="1054" y="1660"/>
                </a:lnTo>
                <a:lnTo>
                  <a:pt x="1050" y="1621"/>
                </a:lnTo>
                <a:lnTo>
                  <a:pt x="1042" y="1582"/>
                </a:lnTo>
                <a:lnTo>
                  <a:pt x="1033" y="1542"/>
                </a:lnTo>
                <a:lnTo>
                  <a:pt x="1032" y="1538"/>
                </a:lnTo>
                <a:lnTo>
                  <a:pt x="1031" y="1534"/>
                </a:lnTo>
                <a:lnTo>
                  <a:pt x="1029" y="1530"/>
                </a:lnTo>
                <a:lnTo>
                  <a:pt x="1027" y="1522"/>
                </a:lnTo>
                <a:lnTo>
                  <a:pt x="1026" y="1515"/>
                </a:lnTo>
                <a:lnTo>
                  <a:pt x="1021" y="1484"/>
                </a:lnTo>
                <a:lnTo>
                  <a:pt x="1021" y="1452"/>
                </a:lnTo>
                <a:lnTo>
                  <a:pt x="1024" y="1420"/>
                </a:lnTo>
                <a:lnTo>
                  <a:pt x="1027" y="1389"/>
                </a:lnTo>
                <a:lnTo>
                  <a:pt x="1028" y="1358"/>
                </a:lnTo>
                <a:lnTo>
                  <a:pt x="1028" y="1329"/>
                </a:lnTo>
                <a:lnTo>
                  <a:pt x="1022" y="1300"/>
                </a:lnTo>
                <a:lnTo>
                  <a:pt x="1015" y="1284"/>
                </a:lnTo>
                <a:lnTo>
                  <a:pt x="1005" y="1267"/>
                </a:lnTo>
                <a:lnTo>
                  <a:pt x="994" y="1248"/>
                </a:lnTo>
                <a:lnTo>
                  <a:pt x="981" y="1229"/>
                </a:lnTo>
                <a:lnTo>
                  <a:pt x="970" y="1207"/>
                </a:lnTo>
                <a:lnTo>
                  <a:pt x="961" y="1184"/>
                </a:lnTo>
                <a:lnTo>
                  <a:pt x="954" y="1160"/>
                </a:lnTo>
                <a:lnTo>
                  <a:pt x="953" y="1134"/>
                </a:lnTo>
                <a:lnTo>
                  <a:pt x="956" y="1106"/>
                </a:lnTo>
                <a:lnTo>
                  <a:pt x="948" y="1121"/>
                </a:lnTo>
                <a:lnTo>
                  <a:pt x="943" y="1139"/>
                </a:lnTo>
                <a:lnTo>
                  <a:pt x="941" y="1158"/>
                </a:lnTo>
                <a:lnTo>
                  <a:pt x="939" y="1176"/>
                </a:lnTo>
                <a:lnTo>
                  <a:pt x="935" y="1194"/>
                </a:lnTo>
                <a:lnTo>
                  <a:pt x="925" y="1225"/>
                </a:lnTo>
                <a:lnTo>
                  <a:pt x="914" y="1256"/>
                </a:lnTo>
                <a:lnTo>
                  <a:pt x="904" y="1287"/>
                </a:lnTo>
                <a:lnTo>
                  <a:pt x="900" y="1316"/>
                </a:lnTo>
                <a:lnTo>
                  <a:pt x="896" y="1343"/>
                </a:lnTo>
                <a:lnTo>
                  <a:pt x="894" y="1368"/>
                </a:lnTo>
                <a:lnTo>
                  <a:pt x="895" y="1394"/>
                </a:lnTo>
                <a:lnTo>
                  <a:pt x="896" y="1421"/>
                </a:lnTo>
                <a:lnTo>
                  <a:pt x="900" y="1452"/>
                </a:lnTo>
                <a:lnTo>
                  <a:pt x="907" y="1480"/>
                </a:lnTo>
                <a:lnTo>
                  <a:pt x="917" y="1508"/>
                </a:lnTo>
                <a:lnTo>
                  <a:pt x="930" y="1536"/>
                </a:lnTo>
                <a:lnTo>
                  <a:pt x="945" y="1564"/>
                </a:lnTo>
                <a:lnTo>
                  <a:pt x="956" y="1593"/>
                </a:lnTo>
                <a:lnTo>
                  <a:pt x="963" y="1622"/>
                </a:lnTo>
                <a:lnTo>
                  <a:pt x="966" y="1629"/>
                </a:lnTo>
                <a:lnTo>
                  <a:pt x="967" y="1637"/>
                </a:lnTo>
                <a:lnTo>
                  <a:pt x="969" y="1672"/>
                </a:lnTo>
                <a:lnTo>
                  <a:pt x="972" y="1705"/>
                </a:lnTo>
                <a:lnTo>
                  <a:pt x="973" y="1737"/>
                </a:lnTo>
                <a:lnTo>
                  <a:pt x="974" y="1770"/>
                </a:lnTo>
                <a:lnTo>
                  <a:pt x="975" y="1777"/>
                </a:lnTo>
                <a:lnTo>
                  <a:pt x="978" y="1800"/>
                </a:lnTo>
                <a:lnTo>
                  <a:pt x="981" y="1830"/>
                </a:lnTo>
                <a:lnTo>
                  <a:pt x="982" y="1865"/>
                </a:lnTo>
                <a:lnTo>
                  <a:pt x="981" y="1898"/>
                </a:lnTo>
                <a:lnTo>
                  <a:pt x="978" y="1930"/>
                </a:lnTo>
                <a:lnTo>
                  <a:pt x="975" y="1964"/>
                </a:lnTo>
                <a:lnTo>
                  <a:pt x="974" y="2001"/>
                </a:lnTo>
                <a:lnTo>
                  <a:pt x="975" y="2019"/>
                </a:lnTo>
                <a:lnTo>
                  <a:pt x="975" y="2051"/>
                </a:lnTo>
                <a:lnTo>
                  <a:pt x="973" y="2086"/>
                </a:lnTo>
                <a:lnTo>
                  <a:pt x="969" y="2123"/>
                </a:lnTo>
                <a:lnTo>
                  <a:pt x="962" y="2160"/>
                </a:lnTo>
                <a:lnTo>
                  <a:pt x="954" y="2196"/>
                </a:lnTo>
                <a:lnTo>
                  <a:pt x="945" y="2230"/>
                </a:lnTo>
                <a:lnTo>
                  <a:pt x="934" y="2258"/>
                </a:lnTo>
                <a:lnTo>
                  <a:pt x="921" y="2295"/>
                </a:lnTo>
                <a:lnTo>
                  <a:pt x="913" y="2330"/>
                </a:lnTo>
                <a:lnTo>
                  <a:pt x="907" y="2365"/>
                </a:lnTo>
                <a:lnTo>
                  <a:pt x="903" y="2401"/>
                </a:lnTo>
                <a:lnTo>
                  <a:pt x="899" y="2439"/>
                </a:lnTo>
                <a:lnTo>
                  <a:pt x="899" y="2443"/>
                </a:lnTo>
                <a:lnTo>
                  <a:pt x="899" y="2448"/>
                </a:lnTo>
                <a:lnTo>
                  <a:pt x="897" y="2455"/>
                </a:lnTo>
                <a:lnTo>
                  <a:pt x="897" y="2459"/>
                </a:lnTo>
                <a:lnTo>
                  <a:pt x="897" y="2468"/>
                </a:lnTo>
                <a:lnTo>
                  <a:pt x="900" y="2507"/>
                </a:lnTo>
                <a:lnTo>
                  <a:pt x="906" y="2544"/>
                </a:lnTo>
                <a:lnTo>
                  <a:pt x="913" y="2582"/>
                </a:lnTo>
                <a:lnTo>
                  <a:pt x="919" y="2621"/>
                </a:lnTo>
                <a:lnTo>
                  <a:pt x="921" y="2660"/>
                </a:lnTo>
                <a:lnTo>
                  <a:pt x="920" y="2688"/>
                </a:lnTo>
                <a:lnTo>
                  <a:pt x="921" y="2710"/>
                </a:lnTo>
                <a:lnTo>
                  <a:pt x="920" y="2738"/>
                </a:lnTo>
                <a:lnTo>
                  <a:pt x="917" y="2762"/>
                </a:lnTo>
                <a:lnTo>
                  <a:pt x="914" y="2784"/>
                </a:lnTo>
                <a:lnTo>
                  <a:pt x="910" y="2803"/>
                </a:lnTo>
                <a:lnTo>
                  <a:pt x="904" y="2823"/>
                </a:lnTo>
                <a:lnTo>
                  <a:pt x="897" y="2846"/>
                </a:lnTo>
                <a:lnTo>
                  <a:pt x="890" y="2871"/>
                </a:lnTo>
                <a:lnTo>
                  <a:pt x="883" y="2897"/>
                </a:lnTo>
                <a:lnTo>
                  <a:pt x="874" y="2927"/>
                </a:lnTo>
                <a:lnTo>
                  <a:pt x="864" y="2959"/>
                </a:lnTo>
                <a:lnTo>
                  <a:pt x="854" y="2993"/>
                </a:lnTo>
                <a:lnTo>
                  <a:pt x="843" y="3027"/>
                </a:lnTo>
                <a:lnTo>
                  <a:pt x="834" y="3060"/>
                </a:lnTo>
                <a:lnTo>
                  <a:pt x="824" y="3090"/>
                </a:lnTo>
                <a:lnTo>
                  <a:pt x="815" y="3116"/>
                </a:lnTo>
                <a:lnTo>
                  <a:pt x="811" y="3134"/>
                </a:lnTo>
                <a:lnTo>
                  <a:pt x="809" y="3154"/>
                </a:lnTo>
                <a:lnTo>
                  <a:pt x="816" y="3185"/>
                </a:lnTo>
                <a:lnTo>
                  <a:pt x="825" y="3216"/>
                </a:lnTo>
                <a:lnTo>
                  <a:pt x="836" y="3248"/>
                </a:lnTo>
                <a:lnTo>
                  <a:pt x="850" y="3283"/>
                </a:lnTo>
                <a:lnTo>
                  <a:pt x="857" y="3296"/>
                </a:lnTo>
                <a:lnTo>
                  <a:pt x="867" y="3310"/>
                </a:lnTo>
                <a:lnTo>
                  <a:pt x="877" y="3321"/>
                </a:lnTo>
                <a:lnTo>
                  <a:pt x="887" y="3333"/>
                </a:lnTo>
                <a:lnTo>
                  <a:pt x="896" y="3342"/>
                </a:lnTo>
                <a:lnTo>
                  <a:pt x="902" y="3350"/>
                </a:lnTo>
                <a:lnTo>
                  <a:pt x="904" y="3356"/>
                </a:lnTo>
                <a:lnTo>
                  <a:pt x="902" y="3364"/>
                </a:lnTo>
                <a:lnTo>
                  <a:pt x="894" y="3370"/>
                </a:lnTo>
                <a:lnTo>
                  <a:pt x="883" y="3373"/>
                </a:lnTo>
                <a:lnTo>
                  <a:pt x="869" y="3376"/>
                </a:lnTo>
                <a:lnTo>
                  <a:pt x="854" y="3377"/>
                </a:lnTo>
                <a:lnTo>
                  <a:pt x="838" y="3378"/>
                </a:lnTo>
                <a:lnTo>
                  <a:pt x="823" y="3378"/>
                </a:lnTo>
                <a:lnTo>
                  <a:pt x="810" y="3378"/>
                </a:lnTo>
                <a:lnTo>
                  <a:pt x="800" y="3378"/>
                </a:lnTo>
                <a:lnTo>
                  <a:pt x="774" y="3377"/>
                </a:lnTo>
                <a:lnTo>
                  <a:pt x="748" y="3375"/>
                </a:lnTo>
                <a:lnTo>
                  <a:pt x="722" y="3370"/>
                </a:lnTo>
                <a:lnTo>
                  <a:pt x="699" y="3361"/>
                </a:lnTo>
                <a:lnTo>
                  <a:pt x="683" y="3351"/>
                </a:lnTo>
                <a:lnTo>
                  <a:pt x="671" y="3339"/>
                </a:lnTo>
                <a:lnTo>
                  <a:pt x="663" y="3325"/>
                </a:lnTo>
                <a:lnTo>
                  <a:pt x="658" y="3311"/>
                </a:lnTo>
                <a:lnTo>
                  <a:pt x="659" y="3294"/>
                </a:lnTo>
                <a:lnTo>
                  <a:pt x="664" y="3279"/>
                </a:lnTo>
                <a:lnTo>
                  <a:pt x="659" y="3274"/>
                </a:lnTo>
                <a:lnTo>
                  <a:pt x="657" y="3268"/>
                </a:lnTo>
                <a:lnTo>
                  <a:pt x="654" y="3259"/>
                </a:lnTo>
                <a:lnTo>
                  <a:pt x="653" y="3249"/>
                </a:lnTo>
                <a:lnTo>
                  <a:pt x="654" y="3236"/>
                </a:lnTo>
                <a:lnTo>
                  <a:pt x="658" y="3219"/>
                </a:lnTo>
                <a:lnTo>
                  <a:pt x="666" y="3198"/>
                </a:lnTo>
                <a:lnTo>
                  <a:pt x="669" y="3189"/>
                </a:lnTo>
                <a:lnTo>
                  <a:pt x="670" y="3183"/>
                </a:lnTo>
                <a:lnTo>
                  <a:pt x="669" y="3179"/>
                </a:lnTo>
                <a:lnTo>
                  <a:pt x="667" y="3176"/>
                </a:lnTo>
                <a:lnTo>
                  <a:pt x="665" y="3174"/>
                </a:lnTo>
                <a:lnTo>
                  <a:pt x="665" y="3170"/>
                </a:lnTo>
                <a:lnTo>
                  <a:pt x="665" y="3163"/>
                </a:lnTo>
                <a:lnTo>
                  <a:pt x="669" y="3154"/>
                </a:lnTo>
                <a:lnTo>
                  <a:pt x="682" y="3113"/>
                </a:lnTo>
                <a:lnTo>
                  <a:pt x="689" y="3071"/>
                </a:lnTo>
                <a:lnTo>
                  <a:pt x="690" y="3028"/>
                </a:lnTo>
                <a:lnTo>
                  <a:pt x="687" y="2985"/>
                </a:lnTo>
                <a:lnTo>
                  <a:pt x="682" y="2942"/>
                </a:lnTo>
                <a:lnTo>
                  <a:pt x="675" y="2897"/>
                </a:lnTo>
                <a:lnTo>
                  <a:pt x="667" y="2854"/>
                </a:lnTo>
                <a:lnTo>
                  <a:pt x="662" y="2809"/>
                </a:lnTo>
                <a:lnTo>
                  <a:pt x="658" y="2765"/>
                </a:lnTo>
                <a:lnTo>
                  <a:pt x="658" y="2721"/>
                </a:lnTo>
                <a:lnTo>
                  <a:pt x="658" y="2693"/>
                </a:lnTo>
                <a:lnTo>
                  <a:pt x="659" y="2664"/>
                </a:lnTo>
                <a:lnTo>
                  <a:pt x="660" y="2646"/>
                </a:lnTo>
                <a:lnTo>
                  <a:pt x="664" y="2626"/>
                </a:lnTo>
                <a:lnTo>
                  <a:pt x="667" y="2601"/>
                </a:lnTo>
                <a:lnTo>
                  <a:pt x="671" y="2576"/>
                </a:lnTo>
                <a:lnTo>
                  <a:pt x="676" y="2553"/>
                </a:lnTo>
                <a:lnTo>
                  <a:pt x="679" y="2531"/>
                </a:lnTo>
                <a:lnTo>
                  <a:pt x="683" y="2514"/>
                </a:lnTo>
                <a:lnTo>
                  <a:pt x="684" y="2511"/>
                </a:lnTo>
                <a:lnTo>
                  <a:pt x="685" y="2508"/>
                </a:lnTo>
                <a:lnTo>
                  <a:pt x="679" y="2478"/>
                </a:lnTo>
                <a:lnTo>
                  <a:pt x="675" y="2451"/>
                </a:lnTo>
                <a:lnTo>
                  <a:pt x="669" y="2426"/>
                </a:lnTo>
                <a:lnTo>
                  <a:pt x="663" y="2370"/>
                </a:lnTo>
                <a:lnTo>
                  <a:pt x="659" y="2315"/>
                </a:lnTo>
                <a:lnTo>
                  <a:pt x="656" y="2263"/>
                </a:lnTo>
                <a:lnTo>
                  <a:pt x="649" y="2210"/>
                </a:lnTo>
                <a:lnTo>
                  <a:pt x="641" y="2165"/>
                </a:lnTo>
                <a:lnTo>
                  <a:pt x="634" y="2118"/>
                </a:lnTo>
                <a:lnTo>
                  <a:pt x="630" y="2072"/>
                </a:lnTo>
                <a:lnTo>
                  <a:pt x="626" y="2026"/>
                </a:lnTo>
                <a:lnTo>
                  <a:pt x="624" y="1983"/>
                </a:lnTo>
                <a:lnTo>
                  <a:pt x="623" y="1943"/>
                </a:lnTo>
                <a:lnTo>
                  <a:pt x="624" y="1906"/>
                </a:lnTo>
                <a:lnTo>
                  <a:pt x="626" y="1873"/>
                </a:lnTo>
                <a:lnTo>
                  <a:pt x="631" y="1846"/>
                </a:lnTo>
                <a:lnTo>
                  <a:pt x="627" y="1849"/>
                </a:lnTo>
                <a:lnTo>
                  <a:pt x="623" y="1851"/>
                </a:lnTo>
                <a:lnTo>
                  <a:pt x="618" y="1853"/>
                </a:lnTo>
                <a:lnTo>
                  <a:pt x="614" y="1853"/>
                </a:lnTo>
                <a:lnTo>
                  <a:pt x="610" y="1852"/>
                </a:lnTo>
                <a:lnTo>
                  <a:pt x="606" y="1853"/>
                </a:lnTo>
                <a:lnTo>
                  <a:pt x="604" y="1853"/>
                </a:lnTo>
                <a:lnTo>
                  <a:pt x="600" y="1853"/>
                </a:lnTo>
                <a:lnTo>
                  <a:pt x="596" y="1851"/>
                </a:lnTo>
                <a:lnTo>
                  <a:pt x="592" y="1849"/>
                </a:lnTo>
                <a:lnTo>
                  <a:pt x="587" y="1846"/>
                </a:lnTo>
                <a:lnTo>
                  <a:pt x="592" y="1873"/>
                </a:lnTo>
                <a:lnTo>
                  <a:pt x="594" y="1906"/>
                </a:lnTo>
                <a:lnTo>
                  <a:pt x="596" y="1943"/>
                </a:lnTo>
                <a:lnTo>
                  <a:pt x="594" y="1983"/>
                </a:lnTo>
                <a:lnTo>
                  <a:pt x="592" y="2026"/>
                </a:lnTo>
                <a:lnTo>
                  <a:pt x="588" y="2072"/>
                </a:lnTo>
                <a:lnTo>
                  <a:pt x="584" y="2118"/>
                </a:lnTo>
                <a:lnTo>
                  <a:pt x="577" y="2165"/>
                </a:lnTo>
                <a:lnTo>
                  <a:pt x="570" y="2210"/>
                </a:lnTo>
                <a:lnTo>
                  <a:pt x="562" y="2263"/>
                </a:lnTo>
                <a:lnTo>
                  <a:pt x="559" y="2315"/>
                </a:lnTo>
                <a:lnTo>
                  <a:pt x="557" y="2370"/>
                </a:lnTo>
                <a:lnTo>
                  <a:pt x="550" y="2426"/>
                </a:lnTo>
                <a:lnTo>
                  <a:pt x="545" y="2451"/>
                </a:lnTo>
                <a:lnTo>
                  <a:pt x="539" y="2478"/>
                </a:lnTo>
                <a:lnTo>
                  <a:pt x="534" y="2508"/>
                </a:lnTo>
                <a:lnTo>
                  <a:pt x="534" y="2511"/>
                </a:lnTo>
                <a:lnTo>
                  <a:pt x="535" y="2514"/>
                </a:lnTo>
                <a:lnTo>
                  <a:pt x="538" y="2531"/>
                </a:lnTo>
                <a:lnTo>
                  <a:pt x="542" y="2553"/>
                </a:lnTo>
                <a:lnTo>
                  <a:pt x="547" y="2576"/>
                </a:lnTo>
                <a:lnTo>
                  <a:pt x="551" y="2601"/>
                </a:lnTo>
                <a:lnTo>
                  <a:pt x="554" y="2626"/>
                </a:lnTo>
                <a:lnTo>
                  <a:pt x="558" y="2646"/>
                </a:lnTo>
                <a:lnTo>
                  <a:pt x="559" y="2664"/>
                </a:lnTo>
                <a:lnTo>
                  <a:pt x="560" y="2693"/>
                </a:lnTo>
                <a:lnTo>
                  <a:pt x="560" y="2721"/>
                </a:lnTo>
                <a:lnTo>
                  <a:pt x="560" y="2765"/>
                </a:lnTo>
                <a:lnTo>
                  <a:pt x="557" y="2809"/>
                </a:lnTo>
                <a:lnTo>
                  <a:pt x="551" y="2854"/>
                </a:lnTo>
                <a:lnTo>
                  <a:pt x="544" y="2897"/>
                </a:lnTo>
                <a:lnTo>
                  <a:pt x="537" y="2942"/>
                </a:lnTo>
                <a:lnTo>
                  <a:pt x="531" y="2985"/>
                </a:lnTo>
                <a:lnTo>
                  <a:pt x="528" y="3028"/>
                </a:lnTo>
                <a:lnTo>
                  <a:pt x="529" y="3071"/>
                </a:lnTo>
                <a:lnTo>
                  <a:pt x="537" y="3113"/>
                </a:lnTo>
                <a:lnTo>
                  <a:pt x="550" y="3154"/>
                </a:lnTo>
                <a:lnTo>
                  <a:pt x="553" y="3163"/>
                </a:lnTo>
                <a:lnTo>
                  <a:pt x="553" y="3170"/>
                </a:lnTo>
                <a:lnTo>
                  <a:pt x="553" y="3174"/>
                </a:lnTo>
                <a:lnTo>
                  <a:pt x="551" y="3176"/>
                </a:lnTo>
                <a:lnTo>
                  <a:pt x="550" y="3179"/>
                </a:lnTo>
                <a:lnTo>
                  <a:pt x="548" y="3183"/>
                </a:lnTo>
                <a:lnTo>
                  <a:pt x="550" y="3189"/>
                </a:lnTo>
                <a:lnTo>
                  <a:pt x="552" y="3198"/>
                </a:lnTo>
                <a:lnTo>
                  <a:pt x="560" y="3219"/>
                </a:lnTo>
                <a:lnTo>
                  <a:pt x="564" y="3236"/>
                </a:lnTo>
                <a:lnTo>
                  <a:pt x="565" y="3249"/>
                </a:lnTo>
                <a:lnTo>
                  <a:pt x="565" y="3259"/>
                </a:lnTo>
                <a:lnTo>
                  <a:pt x="562" y="3268"/>
                </a:lnTo>
                <a:lnTo>
                  <a:pt x="559" y="3274"/>
                </a:lnTo>
                <a:lnTo>
                  <a:pt x="554" y="3279"/>
                </a:lnTo>
                <a:lnTo>
                  <a:pt x="559" y="3294"/>
                </a:lnTo>
                <a:lnTo>
                  <a:pt x="560" y="3311"/>
                </a:lnTo>
                <a:lnTo>
                  <a:pt x="555" y="3325"/>
                </a:lnTo>
                <a:lnTo>
                  <a:pt x="547" y="3339"/>
                </a:lnTo>
                <a:lnTo>
                  <a:pt x="535" y="3351"/>
                </a:lnTo>
                <a:lnTo>
                  <a:pt x="519" y="3361"/>
                </a:lnTo>
                <a:lnTo>
                  <a:pt x="495" y="3370"/>
                </a:lnTo>
                <a:lnTo>
                  <a:pt x="471" y="3375"/>
                </a:lnTo>
                <a:lnTo>
                  <a:pt x="445" y="3377"/>
                </a:lnTo>
                <a:lnTo>
                  <a:pt x="419" y="3378"/>
                </a:lnTo>
                <a:lnTo>
                  <a:pt x="408" y="3378"/>
                </a:lnTo>
                <a:lnTo>
                  <a:pt x="395" y="3378"/>
                </a:lnTo>
                <a:lnTo>
                  <a:pt x="380" y="3378"/>
                </a:lnTo>
                <a:lnTo>
                  <a:pt x="364" y="3377"/>
                </a:lnTo>
                <a:lnTo>
                  <a:pt x="349" y="3376"/>
                </a:lnTo>
                <a:lnTo>
                  <a:pt x="335" y="3373"/>
                </a:lnTo>
                <a:lnTo>
                  <a:pt x="324" y="3370"/>
                </a:lnTo>
                <a:lnTo>
                  <a:pt x="317" y="3364"/>
                </a:lnTo>
                <a:lnTo>
                  <a:pt x="314" y="3356"/>
                </a:lnTo>
                <a:lnTo>
                  <a:pt x="316" y="3350"/>
                </a:lnTo>
                <a:lnTo>
                  <a:pt x="322" y="3342"/>
                </a:lnTo>
                <a:lnTo>
                  <a:pt x="331" y="3333"/>
                </a:lnTo>
                <a:lnTo>
                  <a:pt x="342" y="3321"/>
                </a:lnTo>
                <a:lnTo>
                  <a:pt x="351" y="3310"/>
                </a:lnTo>
                <a:lnTo>
                  <a:pt x="361" y="3296"/>
                </a:lnTo>
                <a:lnTo>
                  <a:pt x="368" y="3283"/>
                </a:lnTo>
                <a:lnTo>
                  <a:pt x="382" y="3248"/>
                </a:lnTo>
                <a:lnTo>
                  <a:pt x="393" y="3216"/>
                </a:lnTo>
                <a:lnTo>
                  <a:pt x="402" y="3185"/>
                </a:lnTo>
                <a:lnTo>
                  <a:pt x="409" y="3154"/>
                </a:lnTo>
                <a:lnTo>
                  <a:pt x="407" y="3134"/>
                </a:lnTo>
                <a:lnTo>
                  <a:pt x="403" y="3116"/>
                </a:lnTo>
                <a:lnTo>
                  <a:pt x="395" y="3090"/>
                </a:lnTo>
                <a:lnTo>
                  <a:pt x="386" y="3060"/>
                </a:lnTo>
                <a:lnTo>
                  <a:pt x="375" y="3027"/>
                </a:lnTo>
                <a:lnTo>
                  <a:pt x="364" y="2993"/>
                </a:lnTo>
                <a:lnTo>
                  <a:pt x="354" y="2959"/>
                </a:lnTo>
                <a:lnTo>
                  <a:pt x="344" y="2927"/>
                </a:lnTo>
                <a:lnTo>
                  <a:pt x="336" y="2897"/>
                </a:lnTo>
                <a:lnTo>
                  <a:pt x="328" y="2871"/>
                </a:lnTo>
                <a:lnTo>
                  <a:pt x="321" y="2846"/>
                </a:lnTo>
                <a:lnTo>
                  <a:pt x="314" y="2823"/>
                </a:lnTo>
                <a:lnTo>
                  <a:pt x="309" y="2803"/>
                </a:lnTo>
                <a:lnTo>
                  <a:pt x="304" y="2784"/>
                </a:lnTo>
                <a:lnTo>
                  <a:pt x="301" y="2762"/>
                </a:lnTo>
                <a:lnTo>
                  <a:pt x="298" y="2738"/>
                </a:lnTo>
                <a:lnTo>
                  <a:pt x="297" y="2710"/>
                </a:lnTo>
                <a:lnTo>
                  <a:pt x="298" y="2688"/>
                </a:lnTo>
                <a:lnTo>
                  <a:pt x="297" y="2660"/>
                </a:lnTo>
                <a:lnTo>
                  <a:pt x="300" y="2621"/>
                </a:lnTo>
                <a:lnTo>
                  <a:pt x="305" y="2582"/>
                </a:lnTo>
                <a:lnTo>
                  <a:pt x="312" y="2544"/>
                </a:lnTo>
                <a:lnTo>
                  <a:pt x="318" y="2507"/>
                </a:lnTo>
                <a:lnTo>
                  <a:pt x="321" y="2468"/>
                </a:lnTo>
                <a:lnTo>
                  <a:pt x="321" y="2459"/>
                </a:lnTo>
                <a:lnTo>
                  <a:pt x="321" y="2455"/>
                </a:lnTo>
                <a:lnTo>
                  <a:pt x="320" y="2448"/>
                </a:lnTo>
                <a:lnTo>
                  <a:pt x="320" y="2443"/>
                </a:lnTo>
                <a:lnTo>
                  <a:pt x="320" y="2439"/>
                </a:lnTo>
                <a:lnTo>
                  <a:pt x="315" y="2401"/>
                </a:lnTo>
                <a:lnTo>
                  <a:pt x="311" y="2365"/>
                </a:lnTo>
                <a:lnTo>
                  <a:pt x="305" y="2330"/>
                </a:lnTo>
                <a:lnTo>
                  <a:pt x="297" y="2295"/>
                </a:lnTo>
                <a:lnTo>
                  <a:pt x="284" y="2258"/>
                </a:lnTo>
                <a:lnTo>
                  <a:pt x="274" y="2230"/>
                </a:lnTo>
                <a:lnTo>
                  <a:pt x="264" y="2196"/>
                </a:lnTo>
                <a:lnTo>
                  <a:pt x="256" y="2160"/>
                </a:lnTo>
                <a:lnTo>
                  <a:pt x="250" y="2123"/>
                </a:lnTo>
                <a:lnTo>
                  <a:pt x="245" y="2086"/>
                </a:lnTo>
                <a:lnTo>
                  <a:pt x="243" y="2051"/>
                </a:lnTo>
                <a:lnTo>
                  <a:pt x="244" y="2019"/>
                </a:lnTo>
                <a:lnTo>
                  <a:pt x="244" y="2001"/>
                </a:lnTo>
                <a:lnTo>
                  <a:pt x="243" y="1964"/>
                </a:lnTo>
                <a:lnTo>
                  <a:pt x="241" y="1930"/>
                </a:lnTo>
                <a:lnTo>
                  <a:pt x="237" y="1898"/>
                </a:lnTo>
                <a:lnTo>
                  <a:pt x="236" y="1865"/>
                </a:lnTo>
                <a:lnTo>
                  <a:pt x="237" y="1830"/>
                </a:lnTo>
                <a:lnTo>
                  <a:pt x="241" y="1800"/>
                </a:lnTo>
                <a:lnTo>
                  <a:pt x="243" y="1777"/>
                </a:lnTo>
                <a:lnTo>
                  <a:pt x="244" y="1774"/>
                </a:lnTo>
                <a:lnTo>
                  <a:pt x="244" y="1770"/>
                </a:lnTo>
                <a:lnTo>
                  <a:pt x="245" y="1737"/>
                </a:lnTo>
                <a:lnTo>
                  <a:pt x="246" y="1705"/>
                </a:lnTo>
                <a:lnTo>
                  <a:pt x="249" y="1672"/>
                </a:lnTo>
                <a:lnTo>
                  <a:pt x="251" y="1637"/>
                </a:lnTo>
                <a:lnTo>
                  <a:pt x="252" y="1629"/>
                </a:lnTo>
                <a:lnTo>
                  <a:pt x="255" y="1622"/>
                </a:lnTo>
                <a:lnTo>
                  <a:pt x="262" y="1593"/>
                </a:lnTo>
                <a:lnTo>
                  <a:pt x="274" y="1564"/>
                </a:lnTo>
                <a:lnTo>
                  <a:pt x="288" y="1536"/>
                </a:lnTo>
                <a:lnTo>
                  <a:pt x="301" y="1508"/>
                </a:lnTo>
                <a:lnTo>
                  <a:pt x="312" y="1480"/>
                </a:lnTo>
                <a:lnTo>
                  <a:pt x="318" y="1452"/>
                </a:lnTo>
                <a:lnTo>
                  <a:pt x="322" y="1421"/>
                </a:lnTo>
                <a:lnTo>
                  <a:pt x="324" y="1394"/>
                </a:lnTo>
                <a:lnTo>
                  <a:pt x="324" y="1368"/>
                </a:lnTo>
                <a:lnTo>
                  <a:pt x="322" y="1343"/>
                </a:lnTo>
                <a:lnTo>
                  <a:pt x="318" y="1316"/>
                </a:lnTo>
                <a:lnTo>
                  <a:pt x="314" y="1287"/>
                </a:lnTo>
                <a:lnTo>
                  <a:pt x="304" y="1256"/>
                </a:lnTo>
                <a:lnTo>
                  <a:pt x="294" y="1225"/>
                </a:lnTo>
                <a:lnTo>
                  <a:pt x="283" y="1194"/>
                </a:lnTo>
                <a:lnTo>
                  <a:pt x="279" y="1176"/>
                </a:lnTo>
                <a:lnTo>
                  <a:pt x="277" y="1158"/>
                </a:lnTo>
                <a:lnTo>
                  <a:pt x="275" y="1139"/>
                </a:lnTo>
                <a:lnTo>
                  <a:pt x="270" y="1121"/>
                </a:lnTo>
                <a:lnTo>
                  <a:pt x="262" y="1106"/>
                </a:lnTo>
                <a:lnTo>
                  <a:pt x="265" y="1134"/>
                </a:lnTo>
                <a:lnTo>
                  <a:pt x="264" y="1160"/>
                </a:lnTo>
                <a:lnTo>
                  <a:pt x="257" y="1184"/>
                </a:lnTo>
                <a:lnTo>
                  <a:pt x="248" y="1207"/>
                </a:lnTo>
                <a:lnTo>
                  <a:pt x="237" y="1229"/>
                </a:lnTo>
                <a:lnTo>
                  <a:pt x="225" y="1248"/>
                </a:lnTo>
                <a:lnTo>
                  <a:pt x="213" y="1267"/>
                </a:lnTo>
                <a:lnTo>
                  <a:pt x="203" y="1284"/>
                </a:lnTo>
                <a:lnTo>
                  <a:pt x="196" y="1300"/>
                </a:lnTo>
                <a:lnTo>
                  <a:pt x="190" y="1329"/>
                </a:lnTo>
                <a:lnTo>
                  <a:pt x="189" y="1358"/>
                </a:lnTo>
                <a:lnTo>
                  <a:pt x="191" y="1389"/>
                </a:lnTo>
                <a:lnTo>
                  <a:pt x="193" y="1420"/>
                </a:lnTo>
                <a:lnTo>
                  <a:pt x="196" y="1452"/>
                </a:lnTo>
                <a:lnTo>
                  <a:pt x="196" y="1484"/>
                </a:lnTo>
                <a:lnTo>
                  <a:pt x="192" y="1515"/>
                </a:lnTo>
                <a:lnTo>
                  <a:pt x="191" y="1522"/>
                </a:lnTo>
                <a:lnTo>
                  <a:pt x="189" y="1530"/>
                </a:lnTo>
                <a:lnTo>
                  <a:pt x="186" y="1538"/>
                </a:lnTo>
                <a:lnTo>
                  <a:pt x="186" y="1540"/>
                </a:lnTo>
                <a:lnTo>
                  <a:pt x="185" y="1542"/>
                </a:lnTo>
                <a:lnTo>
                  <a:pt x="177" y="1582"/>
                </a:lnTo>
                <a:lnTo>
                  <a:pt x="169" y="1621"/>
                </a:lnTo>
                <a:lnTo>
                  <a:pt x="164" y="1660"/>
                </a:lnTo>
                <a:lnTo>
                  <a:pt x="164" y="1660"/>
                </a:lnTo>
                <a:lnTo>
                  <a:pt x="164" y="1685"/>
                </a:lnTo>
                <a:lnTo>
                  <a:pt x="166" y="1709"/>
                </a:lnTo>
                <a:lnTo>
                  <a:pt x="172" y="1732"/>
                </a:lnTo>
                <a:lnTo>
                  <a:pt x="179" y="1749"/>
                </a:lnTo>
                <a:lnTo>
                  <a:pt x="189" y="1765"/>
                </a:lnTo>
                <a:lnTo>
                  <a:pt x="197" y="1781"/>
                </a:lnTo>
                <a:lnTo>
                  <a:pt x="205" y="1796"/>
                </a:lnTo>
                <a:lnTo>
                  <a:pt x="210" y="1814"/>
                </a:lnTo>
                <a:lnTo>
                  <a:pt x="212" y="1831"/>
                </a:lnTo>
                <a:lnTo>
                  <a:pt x="212" y="1853"/>
                </a:lnTo>
                <a:lnTo>
                  <a:pt x="213" y="1874"/>
                </a:lnTo>
                <a:lnTo>
                  <a:pt x="217" y="1891"/>
                </a:lnTo>
                <a:lnTo>
                  <a:pt x="221" y="1907"/>
                </a:lnTo>
                <a:lnTo>
                  <a:pt x="223" y="1919"/>
                </a:lnTo>
                <a:lnTo>
                  <a:pt x="224" y="1928"/>
                </a:lnTo>
                <a:lnTo>
                  <a:pt x="223" y="1933"/>
                </a:lnTo>
                <a:lnTo>
                  <a:pt x="222" y="1933"/>
                </a:lnTo>
                <a:lnTo>
                  <a:pt x="222" y="1933"/>
                </a:lnTo>
                <a:lnTo>
                  <a:pt x="222" y="1933"/>
                </a:lnTo>
                <a:lnTo>
                  <a:pt x="221" y="1933"/>
                </a:lnTo>
                <a:lnTo>
                  <a:pt x="208" y="1931"/>
                </a:lnTo>
                <a:lnTo>
                  <a:pt x="198" y="1926"/>
                </a:lnTo>
                <a:lnTo>
                  <a:pt x="191" y="1918"/>
                </a:lnTo>
                <a:lnTo>
                  <a:pt x="186" y="1908"/>
                </a:lnTo>
                <a:lnTo>
                  <a:pt x="183" y="1895"/>
                </a:lnTo>
                <a:lnTo>
                  <a:pt x="180" y="1883"/>
                </a:lnTo>
                <a:lnTo>
                  <a:pt x="178" y="1871"/>
                </a:lnTo>
                <a:lnTo>
                  <a:pt x="176" y="1858"/>
                </a:lnTo>
                <a:lnTo>
                  <a:pt x="172" y="1847"/>
                </a:lnTo>
                <a:lnTo>
                  <a:pt x="169" y="1839"/>
                </a:lnTo>
                <a:lnTo>
                  <a:pt x="162" y="1832"/>
                </a:lnTo>
                <a:lnTo>
                  <a:pt x="156" y="1848"/>
                </a:lnTo>
                <a:lnTo>
                  <a:pt x="153" y="1865"/>
                </a:lnTo>
                <a:lnTo>
                  <a:pt x="152" y="1885"/>
                </a:lnTo>
                <a:lnTo>
                  <a:pt x="153" y="1906"/>
                </a:lnTo>
                <a:lnTo>
                  <a:pt x="156" y="1923"/>
                </a:lnTo>
                <a:lnTo>
                  <a:pt x="159" y="1940"/>
                </a:lnTo>
                <a:lnTo>
                  <a:pt x="162" y="1949"/>
                </a:lnTo>
                <a:lnTo>
                  <a:pt x="165" y="1957"/>
                </a:lnTo>
                <a:lnTo>
                  <a:pt x="169" y="1966"/>
                </a:lnTo>
                <a:lnTo>
                  <a:pt x="171" y="1976"/>
                </a:lnTo>
                <a:lnTo>
                  <a:pt x="172" y="1983"/>
                </a:lnTo>
                <a:lnTo>
                  <a:pt x="171" y="1989"/>
                </a:lnTo>
                <a:lnTo>
                  <a:pt x="169" y="1994"/>
                </a:lnTo>
                <a:lnTo>
                  <a:pt x="162" y="1996"/>
                </a:lnTo>
                <a:lnTo>
                  <a:pt x="152" y="1997"/>
                </a:lnTo>
                <a:lnTo>
                  <a:pt x="152" y="1997"/>
                </a:lnTo>
                <a:lnTo>
                  <a:pt x="151" y="1996"/>
                </a:lnTo>
                <a:lnTo>
                  <a:pt x="151" y="1996"/>
                </a:lnTo>
                <a:lnTo>
                  <a:pt x="151" y="1994"/>
                </a:lnTo>
                <a:lnTo>
                  <a:pt x="150" y="1993"/>
                </a:lnTo>
                <a:lnTo>
                  <a:pt x="147" y="1990"/>
                </a:lnTo>
                <a:lnTo>
                  <a:pt x="145" y="1986"/>
                </a:lnTo>
                <a:lnTo>
                  <a:pt x="145" y="1985"/>
                </a:lnTo>
                <a:lnTo>
                  <a:pt x="145" y="1985"/>
                </a:lnTo>
                <a:lnTo>
                  <a:pt x="145" y="1985"/>
                </a:lnTo>
                <a:lnTo>
                  <a:pt x="132" y="1985"/>
                </a:lnTo>
                <a:lnTo>
                  <a:pt x="120" y="1981"/>
                </a:lnTo>
                <a:lnTo>
                  <a:pt x="110" y="1974"/>
                </a:lnTo>
                <a:lnTo>
                  <a:pt x="99" y="1964"/>
                </a:lnTo>
                <a:lnTo>
                  <a:pt x="90" y="1953"/>
                </a:lnTo>
                <a:lnTo>
                  <a:pt x="81" y="1943"/>
                </a:lnTo>
                <a:lnTo>
                  <a:pt x="73" y="1933"/>
                </a:lnTo>
                <a:lnTo>
                  <a:pt x="60" y="1914"/>
                </a:lnTo>
                <a:lnTo>
                  <a:pt x="51" y="1891"/>
                </a:lnTo>
                <a:lnTo>
                  <a:pt x="46" y="1866"/>
                </a:lnTo>
                <a:lnTo>
                  <a:pt x="44" y="1842"/>
                </a:lnTo>
                <a:lnTo>
                  <a:pt x="45" y="1816"/>
                </a:lnTo>
                <a:lnTo>
                  <a:pt x="47" y="1789"/>
                </a:lnTo>
                <a:lnTo>
                  <a:pt x="48" y="1766"/>
                </a:lnTo>
                <a:lnTo>
                  <a:pt x="48" y="1747"/>
                </a:lnTo>
                <a:lnTo>
                  <a:pt x="47" y="1729"/>
                </a:lnTo>
                <a:lnTo>
                  <a:pt x="46" y="1713"/>
                </a:lnTo>
                <a:lnTo>
                  <a:pt x="45" y="1710"/>
                </a:lnTo>
                <a:lnTo>
                  <a:pt x="42" y="1701"/>
                </a:lnTo>
                <a:lnTo>
                  <a:pt x="41" y="1688"/>
                </a:lnTo>
                <a:lnTo>
                  <a:pt x="38" y="1673"/>
                </a:lnTo>
                <a:lnTo>
                  <a:pt x="35" y="1659"/>
                </a:lnTo>
                <a:lnTo>
                  <a:pt x="33" y="1646"/>
                </a:lnTo>
                <a:lnTo>
                  <a:pt x="24" y="1603"/>
                </a:lnTo>
                <a:lnTo>
                  <a:pt x="14" y="1561"/>
                </a:lnTo>
                <a:lnTo>
                  <a:pt x="7" y="1519"/>
                </a:lnTo>
                <a:lnTo>
                  <a:pt x="1" y="1475"/>
                </a:lnTo>
                <a:lnTo>
                  <a:pt x="0" y="1430"/>
                </a:lnTo>
                <a:lnTo>
                  <a:pt x="1" y="1399"/>
                </a:lnTo>
                <a:lnTo>
                  <a:pt x="5" y="1372"/>
                </a:lnTo>
                <a:lnTo>
                  <a:pt x="11" y="1348"/>
                </a:lnTo>
                <a:lnTo>
                  <a:pt x="18" y="1327"/>
                </a:lnTo>
                <a:lnTo>
                  <a:pt x="25" y="1307"/>
                </a:lnTo>
                <a:lnTo>
                  <a:pt x="32" y="1289"/>
                </a:lnTo>
                <a:lnTo>
                  <a:pt x="38" y="1271"/>
                </a:lnTo>
                <a:lnTo>
                  <a:pt x="42" y="1251"/>
                </a:lnTo>
                <a:lnTo>
                  <a:pt x="44" y="1231"/>
                </a:lnTo>
                <a:lnTo>
                  <a:pt x="42" y="1194"/>
                </a:lnTo>
                <a:lnTo>
                  <a:pt x="40" y="1156"/>
                </a:lnTo>
                <a:lnTo>
                  <a:pt x="40" y="1119"/>
                </a:lnTo>
                <a:lnTo>
                  <a:pt x="42" y="1083"/>
                </a:lnTo>
                <a:lnTo>
                  <a:pt x="48" y="1047"/>
                </a:lnTo>
                <a:lnTo>
                  <a:pt x="59" y="1010"/>
                </a:lnTo>
                <a:lnTo>
                  <a:pt x="65" y="992"/>
                </a:lnTo>
                <a:lnTo>
                  <a:pt x="73" y="973"/>
                </a:lnTo>
                <a:lnTo>
                  <a:pt x="81" y="951"/>
                </a:lnTo>
                <a:lnTo>
                  <a:pt x="88" y="929"/>
                </a:lnTo>
                <a:lnTo>
                  <a:pt x="94" y="910"/>
                </a:lnTo>
                <a:lnTo>
                  <a:pt x="97" y="891"/>
                </a:lnTo>
                <a:lnTo>
                  <a:pt x="97" y="875"/>
                </a:lnTo>
                <a:lnTo>
                  <a:pt x="96" y="855"/>
                </a:lnTo>
                <a:lnTo>
                  <a:pt x="93" y="835"/>
                </a:lnTo>
                <a:lnTo>
                  <a:pt x="91" y="813"/>
                </a:lnTo>
                <a:lnTo>
                  <a:pt x="88" y="792"/>
                </a:lnTo>
                <a:lnTo>
                  <a:pt x="90" y="774"/>
                </a:lnTo>
                <a:lnTo>
                  <a:pt x="92" y="752"/>
                </a:lnTo>
                <a:lnTo>
                  <a:pt x="99" y="729"/>
                </a:lnTo>
                <a:lnTo>
                  <a:pt x="108" y="708"/>
                </a:lnTo>
                <a:lnTo>
                  <a:pt x="123" y="686"/>
                </a:lnTo>
                <a:lnTo>
                  <a:pt x="139" y="666"/>
                </a:lnTo>
                <a:lnTo>
                  <a:pt x="158" y="650"/>
                </a:lnTo>
                <a:lnTo>
                  <a:pt x="180" y="637"/>
                </a:lnTo>
                <a:lnTo>
                  <a:pt x="202" y="628"/>
                </a:lnTo>
                <a:lnTo>
                  <a:pt x="228" y="620"/>
                </a:lnTo>
                <a:lnTo>
                  <a:pt x="256" y="614"/>
                </a:lnTo>
                <a:lnTo>
                  <a:pt x="287" y="612"/>
                </a:lnTo>
                <a:lnTo>
                  <a:pt x="296" y="612"/>
                </a:lnTo>
                <a:lnTo>
                  <a:pt x="305" y="613"/>
                </a:lnTo>
                <a:lnTo>
                  <a:pt x="328" y="601"/>
                </a:lnTo>
                <a:lnTo>
                  <a:pt x="350" y="591"/>
                </a:lnTo>
                <a:lnTo>
                  <a:pt x="375" y="582"/>
                </a:lnTo>
                <a:lnTo>
                  <a:pt x="399" y="575"/>
                </a:lnTo>
                <a:lnTo>
                  <a:pt x="421" y="568"/>
                </a:lnTo>
                <a:lnTo>
                  <a:pt x="442" y="564"/>
                </a:lnTo>
                <a:lnTo>
                  <a:pt x="460" y="561"/>
                </a:lnTo>
                <a:lnTo>
                  <a:pt x="473" y="559"/>
                </a:lnTo>
                <a:lnTo>
                  <a:pt x="481" y="559"/>
                </a:lnTo>
                <a:lnTo>
                  <a:pt x="488" y="553"/>
                </a:lnTo>
                <a:lnTo>
                  <a:pt x="493" y="544"/>
                </a:lnTo>
                <a:lnTo>
                  <a:pt x="496" y="530"/>
                </a:lnTo>
                <a:lnTo>
                  <a:pt x="498" y="515"/>
                </a:lnTo>
                <a:lnTo>
                  <a:pt x="498" y="499"/>
                </a:lnTo>
                <a:lnTo>
                  <a:pt x="496" y="483"/>
                </a:lnTo>
                <a:lnTo>
                  <a:pt x="495" y="467"/>
                </a:lnTo>
                <a:lnTo>
                  <a:pt x="494" y="455"/>
                </a:lnTo>
                <a:lnTo>
                  <a:pt x="494" y="445"/>
                </a:lnTo>
                <a:lnTo>
                  <a:pt x="494" y="445"/>
                </a:lnTo>
                <a:lnTo>
                  <a:pt x="491" y="444"/>
                </a:lnTo>
                <a:lnTo>
                  <a:pt x="488" y="440"/>
                </a:lnTo>
                <a:lnTo>
                  <a:pt x="485" y="435"/>
                </a:lnTo>
                <a:lnTo>
                  <a:pt x="480" y="426"/>
                </a:lnTo>
                <a:lnTo>
                  <a:pt x="473" y="415"/>
                </a:lnTo>
                <a:lnTo>
                  <a:pt x="466" y="398"/>
                </a:lnTo>
                <a:lnTo>
                  <a:pt x="462" y="390"/>
                </a:lnTo>
                <a:lnTo>
                  <a:pt x="459" y="382"/>
                </a:lnTo>
                <a:lnTo>
                  <a:pt x="459" y="380"/>
                </a:lnTo>
                <a:lnTo>
                  <a:pt x="456" y="375"/>
                </a:lnTo>
                <a:lnTo>
                  <a:pt x="454" y="370"/>
                </a:lnTo>
                <a:lnTo>
                  <a:pt x="453" y="364"/>
                </a:lnTo>
                <a:lnTo>
                  <a:pt x="452" y="354"/>
                </a:lnTo>
                <a:lnTo>
                  <a:pt x="450" y="342"/>
                </a:lnTo>
                <a:lnTo>
                  <a:pt x="449" y="341"/>
                </a:lnTo>
                <a:lnTo>
                  <a:pt x="448" y="344"/>
                </a:lnTo>
                <a:lnTo>
                  <a:pt x="446" y="347"/>
                </a:lnTo>
                <a:lnTo>
                  <a:pt x="442" y="349"/>
                </a:lnTo>
                <a:lnTo>
                  <a:pt x="440" y="349"/>
                </a:lnTo>
                <a:lnTo>
                  <a:pt x="437" y="349"/>
                </a:lnTo>
                <a:lnTo>
                  <a:pt x="436" y="348"/>
                </a:lnTo>
                <a:lnTo>
                  <a:pt x="430" y="339"/>
                </a:lnTo>
                <a:lnTo>
                  <a:pt x="422" y="328"/>
                </a:lnTo>
                <a:lnTo>
                  <a:pt x="414" y="316"/>
                </a:lnTo>
                <a:lnTo>
                  <a:pt x="407" y="304"/>
                </a:lnTo>
                <a:lnTo>
                  <a:pt x="403" y="294"/>
                </a:lnTo>
                <a:lnTo>
                  <a:pt x="400" y="280"/>
                </a:lnTo>
                <a:lnTo>
                  <a:pt x="400" y="268"/>
                </a:lnTo>
                <a:lnTo>
                  <a:pt x="402" y="256"/>
                </a:lnTo>
                <a:lnTo>
                  <a:pt x="406" y="246"/>
                </a:lnTo>
                <a:lnTo>
                  <a:pt x="413" y="241"/>
                </a:lnTo>
                <a:lnTo>
                  <a:pt x="420" y="240"/>
                </a:lnTo>
                <a:lnTo>
                  <a:pt x="425" y="241"/>
                </a:lnTo>
                <a:lnTo>
                  <a:pt x="428" y="243"/>
                </a:lnTo>
                <a:lnTo>
                  <a:pt x="433" y="247"/>
                </a:lnTo>
                <a:lnTo>
                  <a:pt x="433" y="235"/>
                </a:lnTo>
                <a:lnTo>
                  <a:pt x="433" y="229"/>
                </a:lnTo>
                <a:lnTo>
                  <a:pt x="434" y="225"/>
                </a:lnTo>
                <a:lnTo>
                  <a:pt x="435" y="223"/>
                </a:lnTo>
                <a:lnTo>
                  <a:pt x="435" y="221"/>
                </a:lnTo>
                <a:lnTo>
                  <a:pt x="434" y="217"/>
                </a:lnTo>
                <a:lnTo>
                  <a:pt x="432" y="209"/>
                </a:lnTo>
                <a:lnTo>
                  <a:pt x="430" y="208"/>
                </a:lnTo>
                <a:lnTo>
                  <a:pt x="422" y="188"/>
                </a:lnTo>
                <a:lnTo>
                  <a:pt x="417" y="167"/>
                </a:lnTo>
                <a:lnTo>
                  <a:pt x="415" y="148"/>
                </a:lnTo>
                <a:lnTo>
                  <a:pt x="416" y="131"/>
                </a:lnTo>
                <a:lnTo>
                  <a:pt x="419" y="116"/>
                </a:lnTo>
                <a:lnTo>
                  <a:pt x="420" y="114"/>
                </a:lnTo>
                <a:lnTo>
                  <a:pt x="429" y="89"/>
                </a:lnTo>
                <a:lnTo>
                  <a:pt x="442" y="67"/>
                </a:lnTo>
                <a:lnTo>
                  <a:pt x="458" y="49"/>
                </a:lnTo>
                <a:lnTo>
                  <a:pt x="475" y="35"/>
                </a:lnTo>
                <a:lnTo>
                  <a:pt x="494" y="24"/>
                </a:lnTo>
                <a:lnTo>
                  <a:pt x="513" y="15"/>
                </a:lnTo>
                <a:lnTo>
                  <a:pt x="532" y="10"/>
                </a:lnTo>
                <a:lnTo>
                  <a:pt x="551" y="6"/>
                </a:lnTo>
                <a:lnTo>
                  <a:pt x="567" y="4"/>
                </a:lnTo>
                <a:lnTo>
                  <a:pt x="577" y="3"/>
                </a:lnTo>
                <a:lnTo>
                  <a:pt x="585" y="2"/>
                </a:lnTo>
                <a:lnTo>
                  <a:pt x="594" y="0"/>
                </a:lnTo>
                <a:lnTo>
                  <a:pt x="610"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nvGrpSpPr>
          <p:cNvPr id="120" name="Group 106">
            <a:extLst>
              <a:ext uri="{FF2B5EF4-FFF2-40B4-BE49-F238E27FC236}">
                <a16:creationId xmlns:a16="http://schemas.microsoft.com/office/drawing/2014/main" id="{003C200F-70D1-E34D-B608-F4F0E5AF056B}"/>
              </a:ext>
            </a:extLst>
          </p:cNvPr>
          <p:cNvGrpSpPr>
            <a:grpSpLocks noChangeAspect="1"/>
          </p:cNvGrpSpPr>
          <p:nvPr userDrawn="1"/>
        </p:nvGrpSpPr>
        <p:grpSpPr bwMode="auto">
          <a:xfrm>
            <a:off x="3886200" y="3941770"/>
            <a:ext cx="209550" cy="252413"/>
            <a:chOff x="2448" y="2483"/>
            <a:chExt cx="132" cy="159"/>
          </a:xfrm>
          <a:solidFill>
            <a:schemeClr val="accent6"/>
          </a:solidFill>
        </p:grpSpPr>
        <p:sp>
          <p:nvSpPr>
            <p:cNvPr id="121" name="Freeform 108">
              <a:extLst>
                <a:ext uri="{FF2B5EF4-FFF2-40B4-BE49-F238E27FC236}">
                  <a16:creationId xmlns:a16="http://schemas.microsoft.com/office/drawing/2014/main" id="{19AC4D5F-E7E5-104A-B9CD-5653E7D1E196}"/>
                </a:ext>
              </a:extLst>
            </p:cNvPr>
            <p:cNvSpPr>
              <a:spLocks/>
            </p:cNvSpPr>
            <p:nvPr/>
          </p:nvSpPr>
          <p:spPr bwMode="auto">
            <a:xfrm>
              <a:off x="2459" y="2569"/>
              <a:ext cx="9" cy="14"/>
            </a:xfrm>
            <a:custGeom>
              <a:avLst/>
              <a:gdLst>
                <a:gd name="T0" fmla="*/ 86 w 177"/>
                <a:gd name="T1" fmla="*/ 0 h 305"/>
                <a:gd name="T2" fmla="*/ 131 w 177"/>
                <a:gd name="T3" fmla="*/ 2 h 305"/>
                <a:gd name="T4" fmla="*/ 175 w 177"/>
                <a:gd name="T5" fmla="*/ 9 h 305"/>
                <a:gd name="T6" fmla="*/ 177 w 177"/>
                <a:gd name="T7" fmla="*/ 10 h 305"/>
                <a:gd name="T8" fmla="*/ 75 w 177"/>
                <a:gd name="T9" fmla="*/ 305 h 305"/>
                <a:gd name="T10" fmla="*/ 33 w 177"/>
                <a:gd name="T11" fmla="*/ 292 h 305"/>
                <a:gd name="T12" fmla="*/ 43 w 177"/>
                <a:gd name="T13" fmla="*/ 251 h 305"/>
                <a:gd name="T14" fmla="*/ 49 w 177"/>
                <a:gd name="T15" fmla="*/ 209 h 305"/>
                <a:gd name="T16" fmla="*/ 49 w 177"/>
                <a:gd name="T17" fmla="*/ 168 h 305"/>
                <a:gd name="T18" fmla="*/ 44 w 177"/>
                <a:gd name="T19" fmla="*/ 126 h 305"/>
                <a:gd name="T20" fmla="*/ 34 w 177"/>
                <a:gd name="T21" fmla="*/ 85 h 305"/>
                <a:gd name="T22" fmla="*/ 18 w 177"/>
                <a:gd name="T23" fmla="*/ 45 h 305"/>
                <a:gd name="T24" fmla="*/ 0 w 177"/>
                <a:gd name="T25" fmla="*/ 13 h 305"/>
                <a:gd name="T26" fmla="*/ 43 w 177"/>
                <a:gd name="T27" fmla="*/ 4 h 305"/>
                <a:gd name="T28" fmla="*/ 86 w 177"/>
                <a:gd name="T29"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 h="305">
                  <a:moveTo>
                    <a:pt x="86" y="0"/>
                  </a:moveTo>
                  <a:lnTo>
                    <a:pt x="131" y="2"/>
                  </a:lnTo>
                  <a:lnTo>
                    <a:pt x="175" y="9"/>
                  </a:lnTo>
                  <a:lnTo>
                    <a:pt x="177" y="10"/>
                  </a:lnTo>
                  <a:lnTo>
                    <a:pt x="75" y="305"/>
                  </a:lnTo>
                  <a:lnTo>
                    <a:pt x="33" y="292"/>
                  </a:lnTo>
                  <a:lnTo>
                    <a:pt x="43" y="251"/>
                  </a:lnTo>
                  <a:lnTo>
                    <a:pt x="49" y="209"/>
                  </a:lnTo>
                  <a:lnTo>
                    <a:pt x="49" y="168"/>
                  </a:lnTo>
                  <a:lnTo>
                    <a:pt x="44" y="126"/>
                  </a:lnTo>
                  <a:lnTo>
                    <a:pt x="34" y="85"/>
                  </a:lnTo>
                  <a:lnTo>
                    <a:pt x="18" y="45"/>
                  </a:lnTo>
                  <a:lnTo>
                    <a:pt x="0" y="13"/>
                  </a:lnTo>
                  <a:lnTo>
                    <a:pt x="43" y="4"/>
                  </a:lnTo>
                  <a:lnTo>
                    <a:pt x="86" y="0"/>
                  </a:lnTo>
                  <a:close/>
                </a:path>
              </a:pathLst>
            </a:custGeom>
            <a:grp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22" name="Freeform 109">
              <a:extLst>
                <a:ext uri="{FF2B5EF4-FFF2-40B4-BE49-F238E27FC236}">
                  <a16:creationId xmlns:a16="http://schemas.microsoft.com/office/drawing/2014/main" id="{1B3F0DAC-B893-2144-A41E-6C83668AA21E}"/>
                </a:ext>
              </a:extLst>
            </p:cNvPr>
            <p:cNvSpPr>
              <a:spLocks/>
            </p:cNvSpPr>
            <p:nvPr/>
          </p:nvSpPr>
          <p:spPr bwMode="auto">
            <a:xfrm>
              <a:off x="2467" y="2587"/>
              <a:ext cx="12" cy="12"/>
            </a:xfrm>
            <a:custGeom>
              <a:avLst/>
              <a:gdLst>
                <a:gd name="T0" fmla="*/ 12 w 241"/>
                <a:gd name="T1" fmla="*/ 0 h 260"/>
                <a:gd name="T2" fmla="*/ 241 w 241"/>
                <a:gd name="T3" fmla="*/ 74 h 260"/>
                <a:gd name="T4" fmla="*/ 224 w 241"/>
                <a:gd name="T5" fmla="*/ 109 h 260"/>
                <a:gd name="T6" fmla="*/ 204 w 241"/>
                <a:gd name="T7" fmla="*/ 142 h 260"/>
                <a:gd name="T8" fmla="*/ 180 w 241"/>
                <a:gd name="T9" fmla="*/ 172 h 260"/>
                <a:gd name="T10" fmla="*/ 153 w 241"/>
                <a:gd name="T11" fmla="*/ 199 h 260"/>
                <a:gd name="T12" fmla="*/ 123 w 241"/>
                <a:gd name="T13" fmla="*/ 223 h 260"/>
                <a:gd name="T14" fmla="*/ 92 w 241"/>
                <a:gd name="T15" fmla="*/ 244 h 260"/>
                <a:gd name="T16" fmla="*/ 57 w 241"/>
                <a:gd name="T17" fmla="*/ 260 h 260"/>
                <a:gd name="T18" fmla="*/ 42 w 241"/>
                <a:gd name="T19" fmla="*/ 237 h 260"/>
                <a:gd name="T20" fmla="*/ 29 w 241"/>
                <a:gd name="T21" fmla="*/ 211 h 260"/>
                <a:gd name="T22" fmla="*/ 12 w 241"/>
                <a:gd name="T23" fmla="*/ 170 h 260"/>
                <a:gd name="T24" fmla="*/ 3 w 241"/>
                <a:gd name="T25" fmla="*/ 128 h 260"/>
                <a:gd name="T26" fmla="*/ 0 w 241"/>
                <a:gd name="T27" fmla="*/ 85 h 260"/>
                <a:gd name="T28" fmla="*/ 3 w 241"/>
                <a:gd name="T29" fmla="*/ 42 h 260"/>
                <a:gd name="T30" fmla="*/ 12 w 241"/>
                <a:gd name="T3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260">
                  <a:moveTo>
                    <a:pt x="12" y="0"/>
                  </a:moveTo>
                  <a:lnTo>
                    <a:pt x="241" y="74"/>
                  </a:lnTo>
                  <a:lnTo>
                    <a:pt x="224" y="109"/>
                  </a:lnTo>
                  <a:lnTo>
                    <a:pt x="204" y="142"/>
                  </a:lnTo>
                  <a:lnTo>
                    <a:pt x="180" y="172"/>
                  </a:lnTo>
                  <a:lnTo>
                    <a:pt x="153" y="199"/>
                  </a:lnTo>
                  <a:lnTo>
                    <a:pt x="123" y="223"/>
                  </a:lnTo>
                  <a:lnTo>
                    <a:pt x="92" y="244"/>
                  </a:lnTo>
                  <a:lnTo>
                    <a:pt x="57" y="260"/>
                  </a:lnTo>
                  <a:lnTo>
                    <a:pt x="42" y="237"/>
                  </a:lnTo>
                  <a:lnTo>
                    <a:pt x="29" y="211"/>
                  </a:lnTo>
                  <a:lnTo>
                    <a:pt x="12" y="170"/>
                  </a:lnTo>
                  <a:lnTo>
                    <a:pt x="3" y="128"/>
                  </a:lnTo>
                  <a:lnTo>
                    <a:pt x="0" y="85"/>
                  </a:lnTo>
                  <a:lnTo>
                    <a:pt x="3" y="42"/>
                  </a:lnTo>
                  <a:lnTo>
                    <a:pt x="12" y="0"/>
                  </a:lnTo>
                  <a:close/>
                </a:path>
              </a:pathLst>
            </a:custGeom>
            <a:grp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23" name="Freeform 110">
              <a:extLst>
                <a:ext uri="{FF2B5EF4-FFF2-40B4-BE49-F238E27FC236}">
                  <a16:creationId xmlns:a16="http://schemas.microsoft.com/office/drawing/2014/main" id="{1A1583A4-EBDF-8543-8B1E-8E71BAF299ED}"/>
                </a:ext>
              </a:extLst>
            </p:cNvPr>
            <p:cNvSpPr>
              <a:spLocks/>
            </p:cNvSpPr>
            <p:nvPr/>
          </p:nvSpPr>
          <p:spPr bwMode="auto">
            <a:xfrm>
              <a:off x="2465" y="2570"/>
              <a:ext cx="12" cy="15"/>
            </a:xfrm>
            <a:custGeom>
              <a:avLst/>
              <a:gdLst>
                <a:gd name="T0" fmla="*/ 102 w 259"/>
                <a:gd name="T1" fmla="*/ 0 h 311"/>
                <a:gd name="T2" fmla="*/ 140 w 259"/>
                <a:gd name="T3" fmla="*/ 17 h 311"/>
                <a:gd name="T4" fmla="*/ 174 w 259"/>
                <a:gd name="T5" fmla="*/ 38 h 311"/>
                <a:gd name="T6" fmla="*/ 206 w 259"/>
                <a:gd name="T7" fmla="*/ 62 h 311"/>
                <a:gd name="T8" fmla="*/ 234 w 259"/>
                <a:gd name="T9" fmla="*/ 90 h 311"/>
                <a:gd name="T10" fmla="*/ 259 w 259"/>
                <a:gd name="T11" fmla="*/ 120 h 311"/>
                <a:gd name="T12" fmla="*/ 219 w 259"/>
                <a:gd name="T13" fmla="*/ 135 h 311"/>
                <a:gd name="T14" fmla="*/ 183 w 259"/>
                <a:gd name="T15" fmla="*/ 155 h 311"/>
                <a:gd name="T16" fmla="*/ 148 w 259"/>
                <a:gd name="T17" fmla="*/ 178 h 311"/>
                <a:gd name="T18" fmla="*/ 116 w 259"/>
                <a:gd name="T19" fmla="*/ 207 h 311"/>
                <a:gd name="T20" fmla="*/ 89 w 259"/>
                <a:gd name="T21" fmla="*/ 238 h 311"/>
                <a:gd name="T22" fmla="*/ 65 w 259"/>
                <a:gd name="T23" fmla="*/ 273 h 311"/>
                <a:gd name="T24" fmla="*/ 46 w 259"/>
                <a:gd name="T25" fmla="*/ 311 h 311"/>
                <a:gd name="T26" fmla="*/ 0 w 259"/>
                <a:gd name="T27" fmla="*/ 296 h 311"/>
                <a:gd name="T28" fmla="*/ 102 w 259"/>
                <a:gd name="T29" fmla="*/ 0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9" h="311">
                  <a:moveTo>
                    <a:pt x="102" y="0"/>
                  </a:moveTo>
                  <a:lnTo>
                    <a:pt x="140" y="17"/>
                  </a:lnTo>
                  <a:lnTo>
                    <a:pt x="174" y="38"/>
                  </a:lnTo>
                  <a:lnTo>
                    <a:pt x="206" y="62"/>
                  </a:lnTo>
                  <a:lnTo>
                    <a:pt x="234" y="90"/>
                  </a:lnTo>
                  <a:lnTo>
                    <a:pt x="259" y="120"/>
                  </a:lnTo>
                  <a:lnTo>
                    <a:pt x="219" y="135"/>
                  </a:lnTo>
                  <a:lnTo>
                    <a:pt x="183" y="155"/>
                  </a:lnTo>
                  <a:lnTo>
                    <a:pt x="148" y="178"/>
                  </a:lnTo>
                  <a:lnTo>
                    <a:pt x="116" y="207"/>
                  </a:lnTo>
                  <a:lnTo>
                    <a:pt x="89" y="238"/>
                  </a:lnTo>
                  <a:lnTo>
                    <a:pt x="65" y="273"/>
                  </a:lnTo>
                  <a:lnTo>
                    <a:pt x="46" y="311"/>
                  </a:lnTo>
                  <a:lnTo>
                    <a:pt x="0" y="296"/>
                  </a:lnTo>
                  <a:lnTo>
                    <a:pt x="102" y="0"/>
                  </a:lnTo>
                  <a:close/>
                </a:path>
              </a:pathLst>
            </a:custGeom>
            <a:grp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24" name="Freeform 111">
              <a:extLst>
                <a:ext uri="{FF2B5EF4-FFF2-40B4-BE49-F238E27FC236}">
                  <a16:creationId xmlns:a16="http://schemas.microsoft.com/office/drawing/2014/main" id="{0837CC76-9CCF-C14A-BF86-EF1B67CC45DA}"/>
                </a:ext>
              </a:extLst>
            </p:cNvPr>
            <p:cNvSpPr>
              <a:spLocks/>
            </p:cNvSpPr>
            <p:nvPr/>
          </p:nvSpPr>
          <p:spPr bwMode="auto">
            <a:xfrm>
              <a:off x="2449" y="2570"/>
              <a:ext cx="11" cy="12"/>
            </a:xfrm>
            <a:custGeom>
              <a:avLst/>
              <a:gdLst>
                <a:gd name="T0" fmla="*/ 183 w 231"/>
                <a:gd name="T1" fmla="*/ 0 h 256"/>
                <a:gd name="T2" fmla="*/ 193 w 231"/>
                <a:gd name="T3" fmla="*/ 17 h 256"/>
                <a:gd name="T4" fmla="*/ 202 w 231"/>
                <a:gd name="T5" fmla="*/ 36 h 256"/>
                <a:gd name="T6" fmla="*/ 216 w 231"/>
                <a:gd name="T7" fmla="*/ 71 h 256"/>
                <a:gd name="T8" fmla="*/ 225 w 231"/>
                <a:gd name="T9" fmla="*/ 107 h 256"/>
                <a:gd name="T10" fmla="*/ 231 w 231"/>
                <a:gd name="T11" fmla="*/ 145 h 256"/>
                <a:gd name="T12" fmla="*/ 231 w 231"/>
                <a:gd name="T13" fmla="*/ 181 h 256"/>
                <a:gd name="T14" fmla="*/ 225 w 231"/>
                <a:gd name="T15" fmla="*/ 219 h 256"/>
                <a:gd name="T16" fmla="*/ 215 w 231"/>
                <a:gd name="T17" fmla="*/ 256 h 256"/>
                <a:gd name="T18" fmla="*/ 0 w 231"/>
                <a:gd name="T19" fmla="*/ 186 h 256"/>
                <a:gd name="T20" fmla="*/ 17 w 231"/>
                <a:gd name="T21" fmla="*/ 151 h 256"/>
                <a:gd name="T22" fmla="*/ 37 w 231"/>
                <a:gd name="T23" fmla="*/ 118 h 256"/>
                <a:gd name="T24" fmla="*/ 60 w 231"/>
                <a:gd name="T25" fmla="*/ 88 h 256"/>
                <a:gd name="T26" fmla="*/ 87 w 231"/>
                <a:gd name="T27" fmla="*/ 61 h 256"/>
                <a:gd name="T28" fmla="*/ 116 w 231"/>
                <a:gd name="T29" fmla="*/ 37 h 256"/>
                <a:gd name="T30" fmla="*/ 149 w 231"/>
                <a:gd name="T31" fmla="*/ 16 h 256"/>
                <a:gd name="T32" fmla="*/ 183 w 231"/>
                <a:gd name="T3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1" h="256">
                  <a:moveTo>
                    <a:pt x="183" y="0"/>
                  </a:moveTo>
                  <a:lnTo>
                    <a:pt x="193" y="17"/>
                  </a:lnTo>
                  <a:lnTo>
                    <a:pt x="202" y="36"/>
                  </a:lnTo>
                  <a:lnTo>
                    <a:pt x="216" y="71"/>
                  </a:lnTo>
                  <a:lnTo>
                    <a:pt x="225" y="107"/>
                  </a:lnTo>
                  <a:lnTo>
                    <a:pt x="231" y="145"/>
                  </a:lnTo>
                  <a:lnTo>
                    <a:pt x="231" y="181"/>
                  </a:lnTo>
                  <a:lnTo>
                    <a:pt x="225" y="219"/>
                  </a:lnTo>
                  <a:lnTo>
                    <a:pt x="215" y="256"/>
                  </a:lnTo>
                  <a:lnTo>
                    <a:pt x="0" y="186"/>
                  </a:lnTo>
                  <a:lnTo>
                    <a:pt x="17" y="151"/>
                  </a:lnTo>
                  <a:lnTo>
                    <a:pt x="37" y="118"/>
                  </a:lnTo>
                  <a:lnTo>
                    <a:pt x="60" y="88"/>
                  </a:lnTo>
                  <a:lnTo>
                    <a:pt x="87" y="61"/>
                  </a:lnTo>
                  <a:lnTo>
                    <a:pt x="116" y="37"/>
                  </a:lnTo>
                  <a:lnTo>
                    <a:pt x="149" y="16"/>
                  </a:lnTo>
                  <a:lnTo>
                    <a:pt x="183" y="0"/>
                  </a:lnTo>
                  <a:close/>
                </a:path>
              </a:pathLst>
            </a:custGeom>
            <a:grp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25" name="Freeform 112">
              <a:extLst>
                <a:ext uri="{FF2B5EF4-FFF2-40B4-BE49-F238E27FC236}">
                  <a16:creationId xmlns:a16="http://schemas.microsoft.com/office/drawing/2014/main" id="{71F8553F-5261-154B-AC4C-617C83093E75}"/>
                </a:ext>
              </a:extLst>
            </p:cNvPr>
            <p:cNvSpPr>
              <a:spLocks/>
            </p:cNvSpPr>
            <p:nvPr/>
          </p:nvSpPr>
          <p:spPr bwMode="auto">
            <a:xfrm>
              <a:off x="2459" y="2586"/>
              <a:ext cx="9" cy="14"/>
            </a:xfrm>
            <a:custGeom>
              <a:avLst/>
              <a:gdLst>
                <a:gd name="T0" fmla="*/ 102 w 193"/>
                <a:gd name="T1" fmla="*/ 0 h 311"/>
                <a:gd name="T2" fmla="*/ 148 w 193"/>
                <a:gd name="T3" fmla="*/ 15 h 311"/>
                <a:gd name="T4" fmla="*/ 139 w 193"/>
                <a:gd name="T5" fmla="*/ 55 h 311"/>
                <a:gd name="T6" fmla="*/ 135 w 193"/>
                <a:gd name="T7" fmla="*/ 95 h 311"/>
                <a:gd name="T8" fmla="*/ 135 w 193"/>
                <a:gd name="T9" fmla="*/ 135 h 311"/>
                <a:gd name="T10" fmla="*/ 141 w 193"/>
                <a:gd name="T11" fmla="*/ 175 h 311"/>
                <a:gd name="T12" fmla="*/ 151 w 193"/>
                <a:gd name="T13" fmla="*/ 214 h 311"/>
                <a:gd name="T14" fmla="*/ 166 w 193"/>
                <a:gd name="T15" fmla="*/ 252 h 311"/>
                <a:gd name="T16" fmla="*/ 178 w 193"/>
                <a:gd name="T17" fmla="*/ 276 h 311"/>
                <a:gd name="T18" fmla="*/ 193 w 193"/>
                <a:gd name="T19" fmla="*/ 298 h 311"/>
                <a:gd name="T20" fmla="*/ 150 w 193"/>
                <a:gd name="T21" fmla="*/ 307 h 311"/>
                <a:gd name="T22" fmla="*/ 107 w 193"/>
                <a:gd name="T23" fmla="*/ 311 h 311"/>
                <a:gd name="T24" fmla="*/ 62 w 193"/>
                <a:gd name="T25" fmla="*/ 309 h 311"/>
                <a:gd name="T26" fmla="*/ 18 w 193"/>
                <a:gd name="T27" fmla="*/ 301 h 311"/>
                <a:gd name="T28" fmla="*/ 0 w 193"/>
                <a:gd name="T29" fmla="*/ 296 h 311"/>
                <a:gd name="T30" fmla="*/ 102 w 193"/>
                <a:gd name="T31" fmla="*/ 0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3" h="311">
                  <a:moveTo>
                    <a:pt x="102" y="0"/>
                  </a:moveTo>
                  <a:lnTo>
                    <a:pt x="148" y="15"/>
                  </a:lnTo>
                  <a:lnTo>
                    <a:pt x="139" y="55"/>
                  </a:lnTo>
                  <a:lnTo>
                    <a:pt x="135" y="95"/>
                  </a:lnTo>
                  <a:lnTo>
                    <a:pt x="135" y="135"/>
                  </a:lnTo>
                  <a:lnTo>
                    <a:pt x="141" y="175"/>
                  </a:lnTo>
                  <a:lnTo>
                    <a:pt x="151" y="214"/>
                  </a:lnTo>
                  <a:lnTo>
                    <a:pt x="166" y="252"/>
                  </a:lnTo>
                  <a:lnTo>
                    <a:pt x="178" y="276"/>
                  </a:lnTo>
                  <a:lnTo>
                    <a:pt x="193" y="298"/>
                  </a:lnTo>
                  <a:lnTo>
                    <a:pt x="150" y="307"/>
                  </a:lnTo>
                  <a:lnTo>
                    <a:pt x="107" y="311"/>
                  </a:lnTo>
                  <a:lnTo>
                    <a:pt x="62" y="309"/>
                  </a:lnTo>
                  <a:lnTo>
                    <a:pt x="18" y="301"/>
                  </a:lnTo>
                  <a:lnTo>
                    <a:pt x="0" y="296"/>
                  </a:lnTo>
                  <a:lnTo>
                    <a:pt x="102" y="0"/>
                  </a:lnTo>
                  <a:close/>
                </a:path>
              </a:pathLst>
            </a:custGeom>
            <a:grp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26" name="Freeform 113">
              <a:extLst>
                <a:ext uri="{FF2B5EF4-FFF2-40B4-BE49-F238E27FC236}">
                  <a16:creationId xmlns:a16="http://schemas.microsoft.com/office/drawing/2014/main" id="{358F7EBC-DDA2-0B4F-A685-502372E127C2}"/>
                </a:ext>
              </a:extLst>
            </p:cNvPr>
            <p:cNvSpPr>
              <a:spLocks/>
            </p:cNvSpPr>
            <p:nvPr/>
          </p:nvSpPr>
          <p:spPr bwMode="auto">
            <a:xfrm>
              <a:off x="2450" y="2584"/>
              <a:ext cx="12" cy="15"/>
            </a:xfrm>
            <a:custGeom>
              <a:avLst/>
              <a:gdLst>
                <a:gd name="T0" fmla="*/ 209 w 252"/>
                <a:gd name="T1" fmla="*/ 0 h 310"/>
                <a:gd name="T2" fmla="*/ 252 w 252"/>
                <a:gd name="T3" fmla="*/ 15 h 310"/>
                <a:gd name="T4" fmla="*/ 151 w 252"/>
                <a:gd name="T5" fmla="*/ 310 h 310"/>
                <a:gd name="T6" fmla="*/ 114 w 252"/>
                <a:gd name="T7" fmla="*/ 292 h 310"/>
                <a:gd name="T8" fmla="*/ 80 w 252"/>
                <a:gd name="T9" fmla="*/ 269 h 310"/>
                <a:gd name="T10" fmla="*/ 50 w 252"/>
                <a:gd name="T11" fmla="*/ 244 h 310"/>
                <a:gd name="T12" fmla="*/ 23 w 252"/>
                <a:gd name="T13" fmla="*/ 214 h 310"/>
                <a:gd name="T14" fmla="*/ 0 w 252"/>
                <a:gd name="T15" fmla="*/ 183 h 310"/>
                <a:gd name="T16" fmla="*/ 39 w 252"/>
                <a:gd name="T17" fmla="*/ 168 h 310"/>
                <a:gd name="T18" fmla="*/ 74 w 252"/>
                <a:gd name="T19" fmla="*/ 150 h 310"/>
                <a:gd name="T20" fmla="*/ 108 w 252"/>
                <a:gd name="T21" fmla="*/ 127 h 310"/>
                <a:gd name="T22" fmla="*/ 138 w 252"/>
                <a:gd name="T23" fmla="*/ 100 h 310"/>
                <a:gd name="T24" fmla="*/ 166 w 252"/>
                <a:gd name="T25" fmla="*/ 71 h 310"/>
                <a:gd name="T26" fmla="*/ 189 w 252"/>
                <a:gd name="T27" fmla="*/ 37 h 310"/>
                <a:gd name="T28" fmla="*/ 209 w 252"/>
                <a:gd name="T29" fmla="*/ 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310">
                  <a:moveTo>
                    <a:pt x="209" y="0"/>
                  </a:moveTo>
                  <a:lnTo>
                    <a:pt x="252" y="15"/>
                  </a:lnTo>
                  <a:lnTo>
                    <a:pt x="151" y="310"/>
                  </a:lnTo>
                  <a:lnTo>
                    <a:pt x="114" y="292"/>
                  </a:lnTo>
                  <a:lnTo>
                    <a:pt x="80" y="269"/>
                  </a:lnTo>
                  <a:lnTo>
                    <a:pt x="50" y="244"/>
                  </a:lnTo>
                  <a:lnTo>
                    <a:pt x="23" y="214"/>
                  </a:lnTo>
                  <a:lnTo>
                    <a:pt x="0" y="183"/>
                  </a:lnTo>
                  <a:lnTo>
                    <a:pt x="39" y="168"/>
                  </a:lnTo>
                  <a:lnTo>
                    <a:pt x="74" y="150"/>
                  </a:lnTo>
                  <a:lnTo>
                    <a:pt x="108" y="127"/>
                  </a:lnTo>
                  <a:lnTo>
                    <a:pt x="138" y="100"/>
                  </a:lnTo>
                  <a:lnTo>
                    <a:pt x="166" y="71"/>
                  </a:lnTo>
                  <a:lnTo>
                    <a:pt x="189" y="37"/>
                  </a:lnTo>
                  <a:lnTo>
                    <a:pt x="209" y="0"/>
                  </a:lnTo>
                  <a:close/>
                </a:path>
              </a:pathLst>
            </a:custGeom>
            <a:grp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27" name="Freeform 114">
              <a:extLst>
                <a:ext uri="{FF2B5EF4-FFF2-40B4-BE49-F238E27FC236}">
                  <a16:creationId xmlns:a16="http://schemas.microsoft.com/office/drawing/2014/main" id="{FFB41B0E-B2E2-4E40-945C-E7FCFD8B9A71}"/>
                </a:ext>
              </a:extLst>
            </p:cNvPr>
            <p:cNvSpPr>
              <a:spLocks/>
            </p:cNvSpPr>
            <p:nvPr/>
          </p:nvSpPr>
          <p:spPr bwMode="auto">
            <a:xfrm>
              <a:off x="2448" y="2581"/>
              <a:ext cx="11" cy="10"/>
            </a:xfrm>
            <a:custGeom>
              <a:avLst/>
              <a:gdLst>
                <a:gd name="T0" fmla="*/ 11 w 224"/>
                <a:gd name="T1" fmla="*/ 0 h 229"/>
                <a:gd name="T2" fmla="*/ 224 w 224"/>
                <a:gd name="T3" fmla="*/ 68 h 229"/>
                <a:gd name="T4" fmla="*/ 206 w 224"/>
                <a:gd name="T5" fmla="*/ 101 h 229"/>
                <a:gd name="T6" fmla="*/ 184 w 224"/>
                <a:gd name="T7" fmla="*/ 130 h 229"/>
                <a:gd name="T8" fmla="*/ 159 w 224"/>
                <a:gd name="T9" fmla="*/ 158 h 229"/>
                <a:gd name="T10" fmla="*/ 131 w 224"/>
                <a:gd name="T11" fmla="*/ 181 h 229"/>
                <a:gd name="T12" fmla="*/ 101 w 224"/>
                <a:gd name="T13" fmla="*/ 201 h 229"/>
                <a:gd name="T14" fmla="*/ 68 w 224"/>
                <a:gd name="T15" fmla="*/ 217 h 229"/>
                <a:gd name="T16" fmla="*/ 33 w 224"/>
                <a:gd name="T17" fmla="*/ 229 h 229"/>
                <a:gd name="T18" fmla="*/ 18 w 224"/>
                <a:gd name="T19" fmla="*/ 194 h 229"/>
                <a:gd name="T20" fmla="*/ 8 w 224"/>
                <a:gd name="T21" fmla="*/ 159 h 229"/>
                <a:gd name="T22" fmla="*/ 1 w 224"/>
                <a:gd name="T23" fmla="*/ 121 h 229"/>
                <a:gd name="T24" fmla="*/ 0 w 224"/>
                <a:gd name="T25" fmla="*/ 82 h 229"/>
                <a:gd name="T26" fmla="*/ 2 w 224"/>
                <a:gd name="T27" fmla="*/ 44 h 229"/>
                <a:gd name="T28" fmla="*/ 9 w 224"/>
                <a:gd name="T29" fmla="*/ 5 h 229"/>
                <a:gd name="T30" fmla="*/ 11 w 224"/>
                <a:gd name="T31" fmla="*/ 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4" h="229">
                  <a:moveTo>
                    <a:pt x="11" y="0"/>
                  </a:moveTo>
                  <a:lnTo>
                    <a:pt x="224" y="68"/>
                  </a:lnTo>
                  <a:lnTo>
                    <a:pt x="206" y="101"/>
                  </a:lnTo>
                  <a:lnTo>
                    <a:pt x="184" y="130"/>
                  </a:lnTo>
                  <a:lnTo>
                    <a:pt x="159" y="158"/>
                  </a:lnTo>
                  <a:lnTo>
                    <a:pt x="131" y="181"/>
                  </a:lnTo>
                  <a:lnTo>
                    <a:pt x="101" y="201"/>
                  </a:lnTo>
                  <a:lnTo>
                    <a:pt x="68" y="217"/>
                  </a:lnTo>
                  <a:lnTo>
                    <a:pt x="33" y="229"/>
                  </a:lnTo>
                  <a:lnTo>
                    <a:pt x="18" y="194"/>
                  </a:lnTo>
                  <a:lnTo>
                    <a:pt x="8" y="159"/>
                  </a:lnTo>
                  <a:lnTo>
                    <a:pt x="1" y="121"/>
                  </a:lnTo>
                  <a:lnTo>
                    <a:pt x="0" y="82"/>
                  </a:lnTo>
                  <a:lnTo>
                    <a:pt x="2" y="44"/>
                  </a:lnTo>
                  <a:lnTo>
                    <a:pt x="9" y="5"/>
                  </a:lnTo>
                  <a:lnTo>
                    <a:pt x="11" y="0"/>
                  </a:lnTo>
                  <a:close/>
                </a:path>
              </a:pathLst>
            </a:custGeom>
            <a:grp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28" name="Freeform 115">
              <a:extLst>
                <a:ext uri="{FF2B5EF4-FFF2-40B4-BE49-F238E27FC236}">
                  <a16:creationId xmlns:a16="http://schemas.microsoft.com/office/drawing/2014/main" id="{E7EC3C2C-5AC0-D647-87F9-A411037DA8B0}"/>
                </a:ext>
              </a:extLst>
            </p:cNvPr>
            <p:cNvSpPr>
              <a:spLocks/>
            </p:cNvSpPr>
            <p:nvPr/>
          </p:nvSpPr>
          <p:spPr bwMode="auto">
            <a:xfrm>
              <a:off x="2468" y="2569"/>
              <a:ext cx="1" cy="1"/>
            </a:xfrm>
            <a:custGeom>
              <a:avLst/>
              <a:gdLst>
                <a:gd name="T0" fmla="*/ 1 w 19"/>
                <a:gd name="T1" fmla="*/ 0 h 6"/>
                <a:gd name="T2" fmla="*/ 19 w 19"/>
                <a:gd name="T3" fmla="*/ 6 h 6"/>
                <a:gd name="T4" fmla="*/ 0 w 19"/>
                <a:gd name="T5" fmla="*/ 1 h 6"/>
                <a:gd name="T6" fmla="*/ 1 w 19"/>
                <a:gd name="T7" fmla="*/ 0 h 6"/>
              </a:gdLst>
              <a:ahLst/>
              <a:cxnLst>
                <a:cxn ang="0">
                  <a:pos x="T0" y="T1"/>
                </a:cxn>
                <a:cxn ang="0">
                  <a:pos x="T2" y="T3"/>
                </a:cxn>
                <a:cxn ang="0">
                  <a:pos x="T4" y="T5"/>
                </a:cxn>
                <a:cxn ang="0">
                  <a:pos x="T6" y="T7"/>
                </a:cxn>
              </a:cxnLst>
              <a:rect l="0" t="0" r="r" b="b"/>
              <a:pathLst>
                <a:path w="19" h="6">
                  <a:moveTo>
                    <a:pt x="1" y="0"/>
                  </a:moveTo>
                  <a:lnTo>
                    <a:pt x="19" y="6"/>
                  </a:lnTo>
                  <a:lnTo>
                    <a:pt x="0" y="1"/>
                  </a:lnTo>
                  <a:lnTo>
                    <a:pt x="1" y="0"/>
                  </a:lnTo>
                  <a:close/>
                </a:path>
              </a:pathLst>
            </a:custGeom>
            <a:grp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29" name="Freeform 116">
              <a:extLst>
                <a:ext uri="{FF2B5EF4-FFF2-40B4-BE49-F238E27FC236}">
                  <a16:creationId xmlns:a16="http://schemas.microsoft.com/office/drawing/2014/main" id="{1A25786E-03B5-FC49-8A90-E2E7DD181B0E}"/>
                </a:ext>
              </a:extLst>
            </p:cNvPr>
            <p:cNvSpPr>
              <a:spLocks/>
            </p:cNvSpPr>
            <p:nvPr/>
          </p:nvSpPr>
          <p:spPr bwMode="auto">
            <a:xfrm>
              <a:off x="2458" y="2599"/>
              <a:ext cx="0" cy="0"/>
            </a:xfrm>
            <a:custGeom>
              <a:avLst/>
              <a:gdLst>
                <a:gd name="T0" fmla="*/ 1 w 17"/>
                <a:gd name="T1" fmla="*/ 0 h 7"/>
                <a:gd name="T2" fmla="*/ 17 w 17"/>
                <a:gd name="T3" fmla="*/ 7 h 7"/>
                <a:gd name="T4" fmla="*/ 0 w 17"/>
                <a:gd name="T5" fmla="*/ 1 h 7"/>
                <a:gd name="T6" fmla="*/ 1 w 17"/>
                <a:gd name="T7" fmla="*/ 0 h 7"/>
              </a:gdLst>
              <a:ahLst/>
              <a:cxnLst>
                <a:cxn ang="0">
                  <a:pos x="T0" y="T1"/>
                </a:cxn>
                <a:cxn ang="0">
                  <a:pos x="T2" y="T3"/>
                </a:cxn>
                <a:cxn ang="0">
                  <a:pos x="T4" y="T5"/>
                </a:cxn>
                <a:cxn ang="0">
                  <a:pos x="T6" y="T7"/>
                </a:cxn>
              </a:cxnLst>
              <a:rect l="0" t="0" r="r" b="b"/>
              <a:pathLst>
                <a:path w="17" h="7">
                  <a:moveTo>
                    <a:pt x="1" y="0"/>
                  </a:moveTo>
                  <a:lnTo>
                    <a:pt x="17" y="7"/>
                  </a:lnTo>
                  <a:lnTo>
                    <a:pt x="0" y="1"/>
                  </a:lnTo>
                  <a:lnTo>
                    <a:pt x="1" y="0"/>
                  </a:lnTo>
                  <a:close/>
                </a:path>
              </a:pathLst>
            </a:custGeom>
            <a:grp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30" name="Freeform 117">
              <a:extLst>
                <a:ext uri="{FF2B5EF4-FFF2-40B4-BE49-F238E27FC236}">
                  <a16:creationId xmlns:a16="http://schemas.microsoft.com/office/drawing/2014/main" id="{9775CDDB-6BD2-264F-9CE2-E278DEE06394}"/>
                </a:ext>
              </a:extLst>
            </p:cNvPr>
            <p:cNvSpPr>
              <a:spLocks/>
            </p:cNvSpPr>
            <p:nvPr/>
          </p:nvSpPr>
          <p:spPr bwMode="auto">
            <a:xfrm>
              <a:off x="2448" y="2580"/>
              <a:ext cx="1" cy="1"/>
            </a:xfrm>
            <a:custGeom>
              <a:avLst/>
              <a:gdLst>
                <a:gd name="T0" fmla="*/ 2 w 2"/>
                <a:gd name="T1" fmla="*/ 0 h 6"/>
                <a:gd name="T2" fmla="*/ 1 w 2"/>
                <a:gd name="T3" fmla="*/ 6 h 6"/>
                <a:gd name="T4" fmla="*/ 0 w 2"/>
                <a:gd name="T5" fmla="*/ 6 h 6"/>
                <a:gd name="T6" fmla="*/ 2 w 2"/>
                <a:gd name="T7" fmla="*/ 0 h 6"/>
              </a:gdLst>
              <a:ahLst/>
              <a:cxnLst>
                <a:cxn ang="0">
                  <a:pos x="T0" y="T1"/>
                </a:cxn>
                <a:cxn ang="0">
                  <a:pos x="T2" y="T3"/>
                </a:cxn>
                <a:cxn ang="0">
                  <a:pos x="T4" y="T5"/>
                </a:cxn>
                <a:cxn ang="0">
                  <a:pos x="T6" y="T7"/>
                </a:cxn>
              </a:cxnLst>
              <a:rect l="0" t="0" r="r" b="b"/>
              <a:pathLst>
                <a:path w="2" h="6">
                  <a:moveTo>
                    <a:pt x="2" y="0"/>
                  </a:moveTo>
                  <a:lnTo>
                    <a:pt x="1" y="6"/>
                  </a:lnTo>
                  <a:lnTo>
                    <a:pt x="0" y="6"/>
                  </a:lnTo>
                  <a:lnTo>
                    <a:pt x="2" y="0"/>
                  </a:lnTo>
                  <a:close/>
                </a:path>
              </a:pathLst>
            </a:custGeom>
            <a:grp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31" name="Freeform 118">
              <a:extLst>
                <a:ext uri="{FF2B5EF4-FFF2-40B4-BE49-F238E27FC236}">
                  <a16:creationId xmlns:a16="http://schemas.microsoft.com/office/drawing/2014/main" id="{17A4D32A-4E31-DC42-9F61-4D35D821E1E4}"/>
                </a:ext>
              </a:extLst>
            </p:cNvPr>
            <p:cNvSpPr>
              <a:spLocks/>
            </p:cNvSpPr>
            <p:nvPr/>
          </p:nvSpPr>
          <p:spPr bwMode="auto">
            <a:xfrm>
              <a:off x="2449" y="2579"/>
              <a:ext cx="0" cy="0"/>
            </a:xfrm>
            <a:custGeom>
              <a:avLst/>
              <a:gdLst>
                <a:gd name="T0" fmla="*/ 1 w 2"/>
                <a:gd name="T1" fmla="*/ 0 h 4"/>
                <a:gd name="T2" fmla="*/ 2 w 2"/>
                <a:gd name="T3" fmla="*/ 0 h 4"/>
                <a:gd name="T4" fmla="*/ 0 w 2"/>
                <a:gd name="T5" fmla="*/ 4 h 4"/>
                <a:gd name="T6" fmla="*/ 1 w 2"/>
                <a:gd name="T7" fmla="*/ 0 h 4"/>
              </a:gdLst>
              <a:ahLst/>
              <a:cxnLst>
                <a:cxn ang="0">
                  <a:pos x="T0" y="T1"/>
                </a:cxn>
                <a:cxn ang="0">
                  <a:pos x="T2" y="T3"/>
                </a:cxn>
                <a:cxn ang="0">
                  <a:pos x="T4" y="T5"/>
                </a:cxn>
                <a:cxn ang="0">
                  <a:pos x="T6" y="T7"/>
                </a:cxn>
              </a:cxnLst>
              <a:rect l="0" t="0" r="r" b="b"/>
              <a:pathLst>
                <a:path w="2" h="4">
                  <a:moveTo>
                    <a:pt x="1" y="0"/>
                  </a:moveTo>
                  <a:lnTo>
                    <a:pt x="2" y="0"/>
                  </a:lnTo>
                  <a:lnTo>
                    <a:pt x="0" y="4"/>
                  </a:lnTo>
                  <a:lnTo>
                    <a:pt x="1" y="0"/>
                  </a:lnTo>
                  <a:close/>
                </a:path>
              </a:pathLst>
            </a:custGeom>
            <a:grp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32" name="Freeform 119">
              <a:extLst>
                <a:ext uri="{FF2B5EF4-FFF2-40B4-BE49-F238E27FC236}">
                  <a16:creationId xmlns:a16="http://schemas.microsoft.com/office/drawing/2014/main" id="{0F29AB06-900F-4645-B8FD-B8044D854A6A}"/>
                </a:ext>
              </a:extLst>
            </p:cNvPr>
            <p:cNvSpPr>
              <a:spLocks/>
            </p:cNvSpPr>
            <p:nvPr/>
          </p:nvSpPr>
          <p:spPr bwMode="auto">
            <a:xfrm>
              <a:off x="2487" y="2483"/>
              <a:ext cx="27" cy="27"/>
            </a:xfrm>
            <a:custGeom>
              <a:avLst/>
              <a:gdLst>
                <a:gd name="T0" fmla="*/ 274 w 574"/>
                <a:gd name="T1" fmla="*/ 0 h 569"/>
                <a:gd name="T2" fmla="*/ 313 w 574"/>
                <a:gd name="T3" fmla="*/ 1 h 569"/>
                <a:gd name="T4" fmla="*/ 352 w 574"/>
                <a:gd name="T5" fmla="*/ 8 h 569"/>
                <a:gd name="T6" fmla="*/ 389 w 574"/>
                <a:gd name="T7" fmla="*/ 19 h 569"/>
                <a:gd name="T8" fmla="*/ 422 w 574"/>
                <a:gd name="T9" fmla="*/ 34 h 569"/>
                <a:gd name="T10" fmla="*/ 454 w 574"/>
                <a:gd name="T11" fmla="*/ 54 h 569"/>
                <a:gd name="T12" fmla="*/ 482 w 574"/>
                <a:gd name="T13" fmla="*/ 77 h 569"/>
                <a:gd name="T14" fmla="*/ 508 w 574"/>
                <a:gd name="T15" fmla="*/ 103 h 569"/>
                <a:gd name="T16" fmla="*/ 529 w 574"/>
                <a:gd name="T17" fmla="*/ 133 h 569"/>
                <a:gd name="T18" fmla="*/ 547 w 574"/>
                <a:gd name="T19" fmla="*/ 165 h 569"/>
                <a:gd name="T20" fmla="*/ 561 w 574"/>
                <a:gd name="T21" fmla="*/ 199 h 569"/>
                <a:gd name="T22" fmla="*/ 570 w 574"/>
                <a:gd name="T23" fmla="*/ 236 h 569"/>
                <a:gd name="T24" fmla="*/ 574 w 574"/>
                <a:gd name="T25" fmla="*/ 273 h 569"/>
                <a:gd name="T26" fmla="*/ 573 w 574"/>
                <a:gd name="T27" fmla="*/ 311 h 569"/>
                <a:gd name="T28" fmla="*/ 567 w 574"/>
                <a:gd name="T29" fmla="*/ 350 h 569"/>
                <a:gd name="T30" fmla="*/ 556 w 574"/>
                <a:gd name="T31" fmla="*/ 385 h 569"/>
                <a:gd name="T32" fmla="*/ 539 w 574"/>
                <a:gd name="T33" fmla="*/ 420 h 569"/>
                <a:gd name="T34" fmla="*/ 520 w 574"/>
                <a:gd name="T35" fmla="*/ 451 h 569"/>
                <a:gd name="T36" fmla="*/ 497 w 574"/>
                <a:gd name="T37" fmla="*/ 479 h 569"/>
                <a:gd name="T38" fmla="*/ 470 w 574"/>
                <a:gd name="T39" fmla="*/ 503 h 569"/>
                <a:gd name="T40" fmla="*/ 441 w 574"/>
                <a:gd name="T41" fmla="*/ 525 h 569"/>
                <a:gd name="T42" fmla="*/ 408 w 574"/>
                <a:gd name="T43" fmla="*/ 542 h 569"/>
                <a:gd name="T44" fmla="*/ 373 w 574"/>
                <a:gd name="T45" fmla="*/ 555 h 569"/>
                <a:gd name="T46" fmla="*/ 337 w 574"/>
                <a:gd name="T47" fmla="*/ 565 h 569"/>
                <a:gd name="T48" fmla="*/ 299 w 574"/>
                <a:gd name="T49" fmla="*/ 569 h 569"/>
                <a:gd name="T50" fmla="*/ 259 w 574"/>
                <a:gd name="T51" fmla="*/ 568 h 569"/>
                <a:gd name="T52" fmla="*/ 221 w 574"/>
                <a:gd name="T53" fmla="*/ 561 h 569"/>
                <a:gd name="T54" fmla="*/ 184 w 574"/>
                <a:gd name="T55" fmla="*/ 550 h 569"/>
                <a:gd name="T56" fmla="*/ 150 w 574"/>
                <a:gd name="T57" fmla="*/ 535 h 569"/>
                <a:gd name="T58" fmla="*/ 119 w 574"/>
                <a:gd name="T59" fmla="*/ 516 h 569"/>
                <a:gd name="T60" fmla="*/ 90 w 574"/>
                <a:gd name="T61" fmla="*/ 492 h 569"/>
                <a:gd name="T62" fmla="*/ 65 w 574"/>
                <a:gd name="T63" fmla="*/ 466 h 569"/>
                <a:gd name="T64" fmla="*/ 43 w 574"/>
                <a:gd name="T65" fmla="*/ 436 h 569"/>
                <a:gd name="T66" fmla="*/ 26 w 574"/>
                <a:gd name="T67" fmla="*/ 405 h 569"/>
                <a:gd name="T68" fmla="*/ 12 w 574"/>
                <a:gd name="T69" fmla="*/ 370 h 569"/>
                <a:gd name="T70" fmla="*/ 4 w 574"/>
                <a:gd name="T71" fmla="*/ 334 h 569"/>
                <a:gd name="T72" fmla="*/ 0 w 574"/>
                <a:gd name="T73" fmla="*/ 297 h 569"/>
                <a:gd name="T74" fmla="*/ 1 w 574"/>
                <a:gd name="T75" fmla="*/ 258 h 569"/>
                <a:gd name="T76" fmla="*/ 7 w 574"/>
                <a:gd name="T77" fmla="*/ 220 h 569"/>
                <a:gd name="T78" fmla="*/ 18 w 574"/>
                <a:gd name="T79" fmla="*/ 184 h 569"/>
                <a:gd name="T80" fmla="*/ 33 w 574"/>
                <a:gd name="T81" fmla="*/ 150 h 569"/>
                <a:gd name="T82" fmla="*/ 53 w 574"/>
                <a:gd name="T83" fmla="*/ 119 h 569"/>
                <a:gd name="T84" fmla="*/ 76 w 574"/>
                <a:gd name="T85" fmla="*/ 91 h 569"/>
                <a:gd name="T86" fmla="*/ 102 w 574"/>
                <a:gd name="T87" fmla="*/ 66 h 569"/>
                <a:gd name="T88" fmla="*/ 133 w 574"/>
                <a:gd name="T89" fmla="*/ 44 h 569"/>
                <a:gd name="T90" fmla="*/ 165 w 574"/>
                <a:gd name="T91" fmla="*/ 27 h 569"/>
                <a:gd name="T92" fmla="*/ 199 w 574"/>
                <a:gd name="T93" fmla="*/ 14 h 569"/>
                <a:gd name="T94" fmla="*/ 236 w 574"/>
                <a:gd name="T95" fmla="*/ 5 h 569"/>
                <a:gd name="T96" fmla="*/ 274 w 574"/>
                <a:gd name="T97" fmla="*/ 0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4" h="569">
                  <a:moveTo>
                    <a:pt x="274" y="0"/>
                  </a:moveTo>
                  <a:lnTo>
                    <a:pt x="313" y="1"/>
                  </a:lnTo>
                  <a:lnTo>
                    <a:pt x="352" y="8"/>
                  </a:lnTo>
                  <a:lnTo>
                    <a:pt x="389" y="19"/>
                  </a:lnTo>
                  <a:lnTo>
                    <a:pt x="422" y="34"/>
                  </a:lnTo>
                  <a:lnTo>
                    <a:pt x="454" y="54"/>
                  </a:lnTo>
                  <a:lnTo>
                    <a:pt x="482" y="77"/>
                  </a:lnTo>
                  <a:lnTo>
                    <a:pt x="508" y="103"/>
                  </a:lnTo>
                  <a:lnTo>
                    <a:pt x="529" y="133"/>
                  </a:lnTo>
                  <a:lnTo>
                    <a:pt x="547" y="165"/>
                  </a:lnTo>
                  <a:lnTo>
                    <a:pt x="561" y="199"/>
                  </a:lnTo>
                  <a:lnTo>
                    <a:pt x="570" y="236"/>
                  </a:lnTo>
                  <a:lnTo>
                    <a:pt x="574" y="273"/>
                  </a:lnTo>
                  <a:lnTo>
                    <a:pt x="573" y="311"/>
                  </a:lnTo>
                  <a:lnTo>
                    <a:pt x="567" y="350"/>
                  </a:lnTo>
                  <a:lnTo>
                    <a:pt x="556" y="385"/>
                  </a:lnTo>
                  <a:lnTo>
                    <a:pt x="539" y="420"/>
                  </a:lnTo>
                  <a:lnTo>
                    <a:pt x="520" y="451"/>
                  </a:lnTo>
                  <a:lnTo>
                    <a:pt x="497" y="479"/>
                  </a:lnTo>
                  <a:lnTo>
                    <a:pt x="470" y="503"/>
                  </a:lnTo>
                  <a:lnTo>
                    <a:pt x="441" y="525"/>
                  </a:lnTo>
                  <a:lnTo>
                    <a:pt x="408" y="542"/>
                  </a:lnTo>
                  <a:lnTo>
                    <a:pt x="373" y="555"/>
                  </a:lnTo>
                  <a:lnTo>
                    <a:pt x="337" y="565"/>
                  </a:lnTo>
                  <a:lnTo>
                    <a:pt x="299" y="569"/>
                  </a:lnTo>
                  <a:lnTo>
                    <a:pt x="259" y="568"/>
                  </a:lnTo>
                  <a:lnTo>
                    <a:pt x="221" y="561"/>
                  </a:lnTo>
                  <a:lnTo>
                    <a:pt x="184" y="550"/>
                  </a:lnTo>
                  <a:lnTo>
                    <a:pt x="150" y="535"/>
                  </a:lnTo>
                  <a:lnTo>
                    <a:pt x="119" y="516"/>
                  </a:lnTo>
                  <a:lnTo>
                    <a:pt x="90" y="492"/>
                  </a:lnTo>
                  <a:lnTo>
                    <a:pt x="65" y="466"/>
                  </a:lnTo>
                  <a:lnTo>
                    <a:pt x="43" y="436"/>
                  </a:lnTo>
                  <a:lnTo>
                    <a:pt x="26" y="405"/>
                  </a:lnTo>
                  <a:lnTo>
                    <a:pt x="12" y="370"/>
                  </a:lnTo>
                  <a:lnTo>
                    <a:pt x="4" y="334"/>
                  </a:lnTo>
                  <a:lnTo>
                    <a:pt x="0" y="297"/>
                  </a:lnTo>
                  <a:lnTo>
                    <a:pt x="1" y="258"/>
                  </a:lnTo>
                  <a:lnTo>
                    <a:pt x="7" y="220"/>
                  </a:lnTo>
                  <a:lnTo>
                    <a:pt x="18" y="184"/>
                  </a:lnTo>
                  <a:lnTo>
                    <a:pt x="33" y="150"/>
                  </a:lnTo>
                  <a:lnTo>
                    <a:pt x="53" y="119"/>
                  </a:lnTo>
                  <a:lnTo>
                    <a:pt x="76" y="91"/>
                  </a:lnTo>
                  <a:lnTo>
                    <a:pt x="102" y="66"/>
                  </a:lnTo>
                  <a:lnTo>
                    <a:pt x="133" y="44"/>
                  </a:lnTo>
                  <a:lnTo>
                    <a:pt x="165" y="27"/>
                  </a:lnTo>
                  <a:lnTo>
                    <a:pt x="199" y="14"/>
                  </a:lnTo>
                  <a:lnTo>
                    <a:pt x="236" y="5"/>
                  </a:lnTo>
                  <a:lnTo>
                    <a:pt x="274" y="0"/>
                  </a:lnTo>
                  <a:close/>
                </a:path>
              </a:pathLst>
            </a:custGeom>
            <a:grp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33" name="Freeform 120">
              <a:extLst>
                <a:ext uri="{FF2B5EF4-FFF2-40B4-BE49-F238E27FC236}">
                  <a16:creationId xmlns:a16="http://schemas.microsoft.com/office/drawing/2014/main" id="{AAE65288-6AD7-374A-A573-2A0EEF195ACC}"/>
                </a:ext>
              </a:extLst>
            </p:cNvPr>
            <p:cNvSpPr>
              <a:spLocks/>
            </p:cNvSpPr>
            <p:nvPr/>
          </p:nvSpPr>
          <p:spPr bwMode="auto">
            <a:xfrm>
              <a:off x="2469" y="2508"/>
              <a:ext cx="111" cy="134"/>
            </a:xfrm>
            <a:custGeom>
              <a:avLst/>
              <a:gdLst>
                <a:gd name="T0" fmla="*/ 1089 w 2338"/>
                <a:gd name="T1" fmla="*/ 1 h 2814"/>
                <a:gd name="T2" fmla="*/ 1138 w 2338"/>
                <a:gd name="T3" fmla="*/ 7 h 2814"/>
                <a:gd name="T4" fmla="*/ 1805 w 2338"/>
                <a:gd name="T5" fmla="*/ 96 h 2814"/>
                <a:gd name="T6" fmla="*/ 1825 w 2338"/>
                <a:gd name="T7" fmla="*/ 104 h 2814"/>
                <a:gd name="T8" fmla="*/ 2328 w 2338"/>
                <a:gd name="T9" fmla="*/ 367 h 2814"/>
                <a:gd name="T10" fmla="*/ 2338 w 2338"/>
                <a:gd name="T11" fmla="*/ 391 h 2814"/>
                <a:gd name="T12" fmla="*/ 2282 w 2338"/>
                <a:gd name="T13" fmla="*/ 524 h 2814"/>
                <a:gd name="T14" fmla="*/ 2263 w 2338"/>
                <a:gd name="T15" fmla="*/ 542 h 2814"/>
                <a:gd name="T16" fmla="*/ 2237 w 2338"/>
                <a:gd name="T17" fmla="*/ 543 h 2814"/>
                <a:gd name="T18" fmla="*/ 1729 w 2338"/>
                <a:gd name="T19" fmla="*/ 368 h 2814"/>
                <a:gd name="T20" fmla="*/ 1405 w 2338"/>
                <a:gd name="T21" fmla="*/ 326 h 2814"/>
                <a:gd name="T22" fmla="*/ 1380 w 2338"/>
                <a:gd name="T23" fmla="*/ 331 h 2814"/>
                <a:gd name="T24" fmla="*/ 1366 w 2338"/>
                <a:gd name="T25" fmla="*/ 349 h 2814"/>
                <a:gd name="T26" fmla="*/ 1400 w 2338"/>
                <a:gd name="T27" fmla="*/ 1160 h 2814"/>
                <a:gd name="T28" fmla="*/ 1394 w 2338"/>
                <a:gd name="T29" fmla="*/ 1229 h 2814"/>
                <a:gd name="T30" fmla="*/ 1352 w 2338"/>
                <a:gd name="T31" fmla="*/ 1743 h 2814"/>
                <a:gd name="T32" fmla="*/ 1358 w 2338"/>
                <a:gd name="T33" fmla="*/ 1765 h 2814"/>
                <a:gd name="T34" fmla="*/ 1376 w 2338"/>
                <a:gd name="T35" fmla="*/ 1780 h 2814"/>
                <a:gd name="T36" fmla="*/ 2033 w 2338"/>
                <a:gd name="T37" fmla="*/ 1775 h 2814"/>
                <a:gd name="T38" fmla="*/ 2059 w 2338"/>
                <a:gd name="T39" fmla="*/ 1786 h 2814"/>
                <a:gd name="T40" fmla="*/ 2070 w 2338"/>
                <a:gd name="T41" fmla="*/ 1810 h 2814"/>
                <a:gd name="T42" fmla="*/ 2070 w 2338"/>
                <a:gd name="T43" fmla="*/ 2104 h 2814"/>
                <a:gd name="T44" fmla="*/ 2050 w 2338"/>
                <a:gd name="T45" fmla="*/ 2123 h 2814"/>
                <a:gd name="T46" fmla="*/ 1158 w 2338"/>
                <a:gd name="T47" fmla="*/ 2134 h 2814"/>
                <a:gd name="T48" fmla="*/ 1128 w 2338"/>
                <a:gd name="T49" fmla="*/ 2131 h 2814"/>
                <a:gd name="T50" fmla="*/ 1074 w 2338"/>
                <a:gd name="T51" fmla="*/ 2112 h 2814"/>
                <a:gd name="T52" fmla="*/ 1027 w 2338"/>
                <a:gd name="T53" fmla="*/ 2078 h 2814"/>
                <a:gd name="T54" fmla="*/ 996 w 2338"/>
                <a:gd name="T55" fmla="*/ 2030 h 2814"/>
                <a:gd name="T56" fmla="*/ 980 w 2338"/>
                <a:gd name="T57" fmla="*/ 1974 h 2814"/>
                <a:gd name="T58" fmla="*/ 998 w 2338"/>
                <a:gd name="T59" fmla="*/ 1727 h 2814"/>
                <a:gd name="T60" fmla="*/ 991 w 2338"/>
                <a:gd name="T61" fmla="*/ 1703 h 2814"/>
                <a:gd name="T62" fmla="*/ 974 w 2338"/>
                <a:gd name="T63" fmla="*/ 1691 h 2814"/>
                <a:gd name="T64" fmla="*/ 952 w 2338"/>
                <a:gd name="T65" fmla="*/ 1690 h 2814"/>
                <a:gd name="T66" fmla="*/ 932 w 2338"/>
                <a:gd name="T67" fmla="*/ 1705 h 2814"/>
                <a:gd name="T68" fmla="*/ 743 w 2338"/>
                <a:gd name="T69" fmla="*/ 1995 h 2814"/>
                <a:gd name="T70" fmla="*/ 358 w 2338"/>
                <a:gd name="T71" fmla="*/ 2803 h 2814"/>
                <a:gd name="T72" fmla="*/ 339 w 2338"/>
                <a:gd name="T73" fmla="*/ 2813 h 2814"/>
                <a:gd name="T74" fmla="*/ 317 w 2338"/>
                <a:gd name="T75" fmla="*/ 2811 h 2814"/>
                <a:gd name="T76" fmla="*/ 51 w 2338"/>
                <a:gd name="T77" fmla="*/ 2685 h 2814"/>
                <a:gd name="T78" fmla="*/ 40 w 2338"/>
                <a:gd name="T79" fmla="*/ 2666 h 2814"/>
                <a:gd name="T80" fmla="*/ 44 w 2338"/>
                <a:gd name="T81" fmla="*/ 2645 h 2814"/>
                <a:gd name="T82" fmla="*/ 440 w 2338"/>
                <a:gd name="T83" fmla="*/ 1813 h 2814"/>
                <a:gd name="T84" fmla="*/ 834 w 2338"/>
                <a:gd name="T85" fmla="*/ 1205 h 2814"/>
                <a:gd name="T86" fmla="*/ 834 w 2338"/>
                <a:gd name="T87" fmla="*/ 1185 h 2814"/>
                <a:gd name="T88" fmla="*/ 816 w 2338"/>
                <a:gd name="T89" fmla="*/ 854 h 2814"/>
                <a:gd name="T90" fmla="*/ 802 w 2338"/>
                <a:gd name="T91" fmla="*/ 838 h 2814"/>
                <a:gd name="T92" fmla="*/ 781 w 2338"/>
                <a:gd name="T93" fmla="*/ 833 h 2814"/>
                <a:gd name="T94" fmla="*/ 760 w 2338"/>
                <a:gd name="T95" fmla="*/ 841 h 2814"/>
                <a:gd name="T96" fmla="*/ 742 w 2338"/>
                <a:gd name="T97" fmla="*/ 867 h 2814"/>
                <a:gd name="T98" fmla="*/ 714 w 2338"/>
                <a:gd name="T99" fmla="*/ 895 h 2814"/>
                <a:gd name="T100" fmla="*/ 131 w 2338"/>
                <a:gd name="T101" fmla="*/ 1260 h 2814"/>
                <a:gd name="T102" fmla="*/ 106 w 2338"/>
                <a:gd name="T103" fmla="*/ 1264 h 2814"/>
                <a:gd name="T104" fmla="*/ 83 w 2338"/>
                <a:gd name="T105" fmla="*/ 1251 h 2814"/>
                <a:gd name="T106" fmla="*/ 1 w 2338"/>
                <a:gd name="T107" fmla="*/ 1133 h 2814"/>
                <a:gd name="T108" fmla="*/ 4 w 2338"/>
                <a:gd name="T109" fmla="*/ 1108 h 2814"/>
                <a:gd name="T110" fmla="*/ 516 w 2338"/>
                <a:gd name="T111" fmla="*/ 690 h 2814"/>
                <a:gd name="T112" fmla="*/ 524 w 2338"/>
                <a:gd name="T113" fmla="*/ 680 h 2814"/>
                <a:gd name="T114" fmla="*/ 842 w 2338"/>
                <a:gd name="T115" fmla="*/ 125 h 2814"/>
                <a:gd name="T116" fmla="*/ 891 w 2338"/>
                <a:gd name="T117" fmla="*/ 70 h 2814"/>
                <a:gd name="T118" fmla="*/ 953 w 2338"/>
                <a:gd name="T119" fmla="*/ 28 h 2814"/>
                <a:gd name="T120" fmla="*/ 1025 w 2338"/>
                <a:gd name="T121" fmla="*/ 5 h 2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38" h="2814">
                  <a:moveTo>
                    <a:pt x="1065" y="0"/>
                  </a:moveTo>
                  <a:lnTo>
                    <a:pt x="1089" y="1"/>
                  </a:lnTo>
                  <a:lnTo>
                    <a:pt x="1115" y="3"/>
                  </a:lnTo>
                  <a:lnTo>
                    <a:pt x="1138" y="7"/>
                  </a:lnTo>
                  <a:lnTo>
                    <a:pt x="1787" y="92"/>
                  </a:lnTo>
                  <a:lnTo>
                    <a:pt x="1805" y="96"/>
                  </a:lnTo>
                  <a:lnTo>
                    <a:pt x="1822" y="103"/>
                  </a:lnTo>
                  <a:lnTo>
                    <a:pt x="1825" y="104"/>
                  </a:lnTo>
                  <a:lnTo>
                    <a:pt x="2318" y="359"/>
                  </a:lnTo>
                  <a:lnTo>
                    <a:pt x="2328" y="367"/>
                  </a:lnTo>
                  <a:lnTo>
                    <a:pt x="2335" y="379"/>
                  </a:lnTo>
                  <a:lnTo>
                    <a:pt x="2338" y="391"/>
                  </a:lnTo>
                  <a:lnTo>
                    <a:pt x="2334" y="404"/>
                  </a:lnTo>
                  <a:lnTo>
                    <a:pt x="2282" y="524"/>
                  </a:lnTo>
                  <a:lnTo>
                    <a:pt x="2273" y="535"/>
                  </a:lnTo>
                  <a:lnTo>
                    <a:pt x="2263" y="542"/>
                  </a:lnTo>
                  <a:lnTo>
                    <a:pt x="2250" y="545"/>
                  </a:lnTo>
                  <a:lnTo>
                    <a:pt x="2237" y="543"/>
                  </a:lnTo>
                  <a:lnTo>
                    <a:pt x="1733" y="369"/>
                  </a:lnTo>
                  <a:lnTo>
                    <a:pt x="1729" y="368"/>
                  </a:lnTo>
                  <a:lnTo>
                    <a:pt x="1726" y="367"/>
                  </a:lnTo>
                  <a:lnTo>
                    <a:pt x="1405" y="326"/>
                  </a:lnTo>
                  <a:lnTo>
                    <a:pt x="1392" y="326"/>
                  </a:lnTo>
                  <a:lnTo>
                    <a:pt x="1380" y="331"/>
                  </a:lnTo>
                  <a:lnTo>
                    <a:pt x="1372" y="339"/>
                  </a:lnTo>
                  <a:lnTo>
                    <a:pt x="1366" y="349"/>
                  </a:lnTo>
                  <a:lnTo>
                    <a:pt x="1364" y="362"/>
                  </a:lnTo>
                  <a:lnTo>
                    <a:pt x="1400" y="1160"/>
                  </a:lnTo>
                  <a:lnTo>
                    <a:pt x="1399" y="1195"/>
                  </a:lnTo>
                  <a:lnTo>
                    <a:pt x="1394" y="1229"/>
                  </a:lnTo>
                  <a:lnTo>
                    <a:pt x="1393" y="1233"/>
                  </a:lnTo>
                  <a:lnTo>
                    <a:pt x="1352" y="1743"/>
                  </a:lnTo>
                  <a:lnTo>
                    <a:pt x="1353" y="1755"/>
                  </a:lnTo>
                  <a:lnTo>
                    <a:pt x="1358" y="1765"/>
                  </a:lnTo>
                  <a:lnTo>
                    <a:pt x="1366" y="1773"/>
                  </a:lnTo>
                  <a:lnTo>
                    <a:pt x="1376" y="1780"/>
                  </a:lnTo>
                  <a:lnTo>
                    <a:pt x="1389" y="1781"/>
                  </a:lnTo>
                  <a:lnTo>
                    <a:pt x="2033" y="1775"/>
                  </a:lnTo>
                  <a:lnTo>
                    <a:pt x="2047" y="1777"/>
                  </a:lnTo>
                  <a:lnTo>
                    <a:pt x="2059" y="1786"/>
                  </a:lnTo>
                  <a:lnTo>
                    <a:pt x="2067" y="1797"/>
                  </a:lnTo>
                  <a:lnTo>
                    <a:pt x="2070" y="1810"/>
                  </a:lnTo>
                  <a:lnTo>
                    <a:pt x="2072" y="2090"/>
                  </a:lnTo>
                  <a:lnTo>
                    <a:pt x="2070" y="2104"/>
                  </a:lnTo>
                  <a:lnTo>
                    <a:pt x="2062" y="2116"/>
                  </a:lnTo>
                  <a:lnTo>
                    <a:pt x="2050" y="2123"/>
                  </a:lnTo>
                  <a:lnTo>
                    <a:pt x="2037" y="2126"/>
                  </a:lnTo>
                  <a:lnTo>
                    <a:pt x="1158" y="2134"/>
                  </a:lnTo>
                  <a:lnTo>
                    <a:pt x="1157" y="2134"/>
                  </a:lnTo>
                  <a:lnTo>
                    <a:pt x="1128" y="2131"/>
                  </a:lnTo>
                  <a:lnTo>
                    <a:pt x="1100" y="2125"/>
                  </a:lnTo>
                  <a:lnTo>
                    <a:pt x="1074" y="2112"/>
                  </a:lnTo>
                  <a:lnTo>
                    <a:pt x="1050" y="2097"/>
                  </a:lnTo>
                  <a:lnTo>
                    <a:pt x="1027" y="2078"/>
                  </a:lnTo>
                  <a:lnTo>
                    <a:pt x="1009" y="2054"/>
                  </a:lnTo>
                  <a:lnTo>
                    <a:pt x="996" y="2030"/>
                  </a:lnTo>
                  <a:lnTo>
                    <a:pt x="985" y="2003"/>
                  </a:lnTo>
                  <a:lnTo>
                    <a:pt x="980" y="1974"/>
                  </a:lnTo>
                  <a:lnTo>
                    <a:pt x="980" y="1944"/>
                  </a:lnTo>
                  <a:lnTo>
                    <a:pt x="998" y="1727"/>
                  </a:lnTo>
                  <a:lnTo>
                    <a:pt x="997" y="1714"/>
                  </a:lnTo>
                  <a:lnTo>
                    <a:pt x="991" y="1703"/>
                  </a:lnTo>
                  <a:lnTo>
                    <a:pt x="984" y="1696"/>
                  </a:lnTo>
                  <a:lnTo>
                    <a:pt x="974" y="1691"/>
                  </a:lnTo>
                  <a:lnTo>
                    <a:pt x="963" y="1689"/>
                  </a:lnTo>
                  <a:lnTo>
                    <a:pt x="952" y="1690"/>
                  </a:lnTo>
                  <a:lnTo>
                    <a:pt x="942" y="1695"/>
                  </a:lnTo>
                  <a:lnTo>
                    <a:pt x="932" y="1705"/>
                  </a:lnTo>
                  <a:lnTo>
                    <a:pt x="745" y="1991"/>
                  </a:lnTo>
                  <a:lnTo>
                    <a:pt x="743" y="1995"/>
                  </a:lnTo>
                  <a:lnTo>
                    <a:pt x="364" y="2794"/>
                  </a:lnTo>
                  <a:lnTo>
                    <a:pt x="358" y="2803"/>
                  </a:lnTo>
                  <a:lnTo>
                    <a:pt x="349" y="2810"/>
                  </a:lnTo>
                  <a:lnTo>
                    <a:pt x="339" y="2813"/>
                  </a:lnTo>
                  <a:lnTo>
                    <a:pt x="328" y="2814"/>
                  </a:lnTo>
                  <a:lnTo>
                    <a:pt x="317" y="2811"/>
                  </a:lnTo>
                  <a:lnTo>
                    <a:pt x="61" y="2692"/>
                  </a:lnTo>
                  <a:lnTo>
                    <a:pt x="51" y="2685"/>
                  </a:lnTo>
                  <a:lnTo>
                    <a:pt x="45" y="2677"/>
                  </a:lnTo>
                  <a:lnTo>
                    <a:pt x="40" y="2666"/>
                  </a:lnTo>
                  <a:lnTo>
                    <a:pt x="40" y="2655"/>
                  </a:lnTo>
                  <a:lnTo>
                    <a:pt x="44" y="2645"/>
                  </a:lnTo>
                  <a:lnTo>
                    <a:pt x="428" y="1835"/>
                  </a:lnTo>
                  <a:lnTo>
                    <a:pt x="440" y="1813"/>
                  </a:lnTo>
                  <a:lnTo>
                    <a:pt x="829" y="1216"/>
                  </a:lnTo>
                  <a:lnTo>
                    <a:pt x="834" y="1205"/>
                  </a:lnTo>
                  <a:lnTo>
                    <a:pt x="834" y="1192"/>
                  </a:lnTo>
                  <a:lnTo>
                    <a:pt x="834" y="1185"/>
                  </a:lnTo>
                  <a:lnTo>
                    <a:pt x="819" y="866"/>
                  </a:lnTo>
                  <a:lnTo>
                    <a:pt x="816" y="854"/>
                  </a:lnTo>
                  <a:lnTo>
                    <a:pt x="810" y="845"/>
                  </a:lnTo>
                  <a:lnTo>
                    <a:pt x="802" y="838"/>
                  </a:lnTo>
                  <a:lnTo>
                    <a:pt x="792" y="834"/>
                  </a:lnTo>
                  <a:lnTo>
                    <a:pt x="781" y="833"/>
                  </a:lnTo>
                  <a:lnTo>
                    <a:pt x="771" y="836"/>
                  </a:lnTo>
                  <a:lnTo>
                    <a:pt x="760" y="841"/>
                  </a:lnTo>
                  <a:lnTo>
                    <a:pt x="752" y="851"/>
                  </a:lnTo>
                  <a:lnTo>
                    <a:pt x="742" y="867"/>
                  </a:lnTo>
                  <a:lnTo>
                    <a:pt x="729" y="881"/>
                  </a:lnTo>
                  <a:lnTo>
                    <a:pt x="714" y="895"/>
                  </a:lnTo>
                  <a:lnTo>
                    <a:pt x="710" y="897"/>
                  </a:lnTo>
                  <a:lnTo>
                    <a:pt x="131" y="1260"/>
                  </a:lnTo>
                  <a:lnTo>
                    <a:pt x="119" y="1264"/>
                  </a:lnTo>
                  <a:lnTo>
                    <a:pt x="106" y="1264"/>
                  </a:lnTo>
                  <a:lnTo>
                    <a:pt x="93" y="1260"/>
                  </a:lnTo>
                  <a:lnTo>
                    <a:pt x="83" y="1251"/>
                  </a:lnTo>
                  <a:lnTo>
                    <a:pt x="7" y="1145"/>
                  </a:lnTo>
                  <a:lnTo>
                    <a:pt x="1" y="1133"/>
                  </a:lnTo>
                  <a:lnTo>
                    <a:pt x="0" y="1120"/>
                  </a:lnTo>
                  <a:lnTo>
                    <a:pt x="4" y="1108"/>
                  </a:lnTo>
                  <a:lnTo>
                    <a:pt x="13" y="1097"/>
                  </a:lnTo>
                  <a:lnTo>
                    <a:pt x="516" y="690"/>
                  </a:lnTo>
                  <a:lnTo>
                    <a:pt x="521" y="685"/>
                  </a:lnTo>
                  <a:lnTo>
                    <a:pt x="524" y="680"/>
                  </a:lnTo>
                  <a:lnTo>
                    <a:pt x="823" y="158"/>
                  </a:lnTo>
                  <a:lnTo>
                    <a:pt x="842" y="125"/>
                  </a:lnTo>
                  <a:lnTo>
                    <a:pt x="864" y="95"/>
                  </a:lnTo>
                  <a:lnTo>
                    <a:pt x="891" y="70"/>
                  </a:lnTo>
                  <a:lnTo>
                    <a:pt x="920" y="48"/>
                  </a:lnTo>
                  <a:lnTo>
                    <a:pt x="953" y="28"/>
                  </a:lnTo>
                  <a:lnTo>
                    <a:pt x="987" y="14"/>
                  </a:lnTo>
                  <a:lnTo>
                    <a:pt x="1025" y="5"/>
                  </a:lnTo>
                  <a:lnTo>
                    <a:pt x="1065" y="0"/>
                  </a:lnTo>
                  <a:close/>
                </a:path>
              </a:pathLst>
            </a:custGeom>
            <a:grp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34" name="Freeform 121">
              <a:extLst>
                <a:ext uri="{FF2B5EF4-FFF2-40B4-BE49-F238E27FC236}">
                  <a16:creationId xmlns:a16="http://schemas.microsoft.com/office/drawing/2014/main" id="{540C1023-E2E4-7C4D-BE24-A84925EA62DA}"/>
                </a:ext>
              </a:extLst>
            </p:cNvPr>
            <p:cNvSpPr>
              <a:spLocks/>
            </p:cNvSpPr>
            <p:nvPr/>
          </p:nvSpPr>
          <p:spPr bwMode="auto">
            <a:xfrm>
              <a:off x="2469" y="2577"/>
              <a:ext cx="11" cy="12"/>
            </a:xfrm>
            <a:custGeom>
              <a:avLst/>
              <a:gdLst>
                <a:gd name="T0" fmla="*/ 197 w 238"/>
                <a:gd name="T1" fmla="*/ 0 h 243"/>
                <a:gd name="T2" fmla="*/ 215 w 238"/>
                <a:gd name="T3" fmla="*/ 35 h 243"/>
                <a:gd name="T4" fmla="*/ 227 w 238"/>
                <a:gd name="T5" fmla="*/ 74 h 243"/>
                <a:gd name="T6" fmla="*/ 235 w 238"/>
                <a:gd name="T7" fmla="*/ 114 h 243"/>
                <a:gd name="T8" fmla="*/ 238 w 238"/>
                <a:gd name="T9" fmla="*/ 154 h 243"/>
                <a:gd name="T10" fmla="*/ 236 w 238"/>
                <a:gd name="T11" fmla="*/ 196 h 243"/>
                <a:gd name="T12" fmla="*/ 228 w 238"/>
                <a:gd name="T13" fmla="*/ 238 h 243"/>
                <a:gd name="T14" fmla="*/ 227 w 238"/>
                <a:gd name="T15" fmla="*/ 243 h 243"/>
                <a:gd name="T16" fmla="*/ 0 w 238"/>
                <a:gd name="T17" fmla="*/ 170 h 243"/>
                <a:gd name="T18" fmla="*/ 17 w 238"/>
                <a:gd name="T19" fmla="*/ 135 h 243"/>
                <a:gd name="T20" fmla="*/ 39 w 238"/>
                <a:gd name="T21" fmla="*/ 104 h 243"/>
                <a:gd name="T22" fmla="*/ 65 w 238"/>
                <a:gd name="T23" fmla="*/ 75 h 243"/>
                <a:gd name="T24" fmla="*/ 94 w 238"/>
                <a:gd name="T25" fmla="*/ 50 h 243"/>
                <a:gd name="T26" fmla="*/ 126 w 238"/>
                <a:gd name="T27" fmla="*/ 29 h 243"/>
                <a:gd name="T28" fmla="*/ 161 w 238"/>
                <a:gd name="T29" fmla="*/ 12 h 243"/>
                <a:gd name="T30" fmla="*/ 197 w 238"/>
                <a:gd name="T31"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8" h="243">
                  <a:moveTo>
                    <a:pt x="197" y="0"/>
                  </a:moveTo>
                  <a:lnTo>
                    <a:pt x="215" y="35"/>
                  </a:lnTo>
                  <a:lnTo>
                    <a:pt x="227" y="74"/>
                  </a:lnTo>
                  <a:lnTo>
                    <a:pt x="235" y="114"/>
                  </a:lnTo>
                  <a:lnTo>
                    <a:pt x="238" y="154"/>
                  </a:lnTo>
                  <a:lnTo>
                    <a:pt x="236" y="196"/>
                  </a:lnTo>
                  <a:lnTo>
                    <a:pt x="228" y="238"/>
                  </a:lnTo>
                  <a:lnTo>
                    <a:pt x="227" y="243"/>
                  </a:lnTo>
                  <a:lnTo>
                    <a:pt x="0" y="170"/>
                  </a:lnTo>
                  <a:lnTo>
                    <a:pt x="17" y="135"/>
                  </a:lnTo>
                  <a:lnTo>
                    <a:pt x="39" y="104"/>
                  </a:lnTo>
                  <a:lnTo>
                    <a:pt x="65" y="75"/>
                  </a:lnTo>
                  <a:lnTo>
                    <a:pt x="94" y="50"/>
                  </a:lnTo>
                  <a:lnTo>
                    <a:pt x="126" y="29"/>
                  </a:lnTo>
                  <a:lnTo>
                    <a:pt x="161" y="12"/>
                  </a:lnTo>
                  <a:lnTo>
                    <a:pt x="197" y="0"/>
                  </a:lnTo>
                  <a:close/>
                </a:path>
              </a:pathLst>
            </a:custGeom>
            <a:grp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35" name="Freeform 122">
              <a:extLst>
                <a:ext uri="{FF2B5EF4-FFF2-40B4-BE49-F238E27FC236}">
                  <a16:creationId xmlns:a16="http://schemas.microsoft.com/office/drawing/2014/main" id="{09A11DD5-78A6-3B4E-8C6A-BB1A03E08E7A}"/>
                </a:ext>
              </a:extLst>
            </p:cNvPr>
            <p:cNvSpPr>
              <a:spLocks/>
            </p:cNvSpPr>
            <p:nvPr/>
          </p:nvSpPr>
          <p:spPr bwMode="auto">
            <a:xfrm>
              <a:off x="2479" y="2589"/>
              <a:ext cx="0" cy="0"/>
            </a:xfrm>
            <a:custGeom>
              <a:avLst/>
              <a:gdLst>
                <a:gd name="T0" fmla="*/ 2 w 2"/>
                <a:gd name="T1" fmla="*/ 0 h 6"/>
                <a:gd name="T2" fmla="*/ 2 w 2"/>
                <a:gd name="T3" fmla="*/ 0 h 6"/>
                <a:gd name="T4" fmla="*/ 0 w 2"/>
                <a:gd name="T5" fmla="*/ 6 h 6"/>
                <a:gd name="T6" fmla="*/ 2 w 2"/>
                <a:gd name="T7" fmla="*/ 0 h 6"/>
              </a:gdLst>
              <a:ahLst/>
              <a:cxnLst>
                <a:cxn ang="0">
                  <a:pos x="T0" y="T1"/>
                </a:cxn>
                <a:cxn ang="0">
                  <a:pos x="T2" y="T3"/>
                </a:cxn>
                <a:cxn ang="0">
                  <a:pos x="T4" y="T5"/>
                </a:cxn>
                <a:cxn ang="0">
                  <a:pos x="T6" y="T7"/>
                </a:cxn>
              </a:cxnLst>
              <a:rect l="0" t="0" r="r" b="b"/>
              <a:pathLst>
                <a:path w="2" h="6">
                  <a:moveTo>
                    <a:pt x="2" y="0"/>
                  </a:moveTo>
                  <a:lnTo>
                    <a:pt x="2" y="0"/>
                  </a:lnTo>
                  <a:lnTo>
                    <a:pt x="0" y="6"/>
                  </a:lnTo>
                  <a:lnTo>
                    <a:pt x="2" y="0"/>
                  </a:lnTo>
                  <a:close/>
                </a:path>
              </a:pathLst>
            </a:custGeom>
            <a:grp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36" name="Freeform 123">
              <a:extLst>
                <a:ext uri="{FF2B5EF4-FFF2-40B4-BE49-F238E27FC236}">
                  <a16:creationId xmlns:a16="http://schemas.microsoft.com/office/drawing/2014/main" id="{D642B920-C5EF-8543-BE6F-0A606A91DF51}"/>
                </a:ext>
              </a:extLst>
            </p:cNvPr>
            <p:cNvSpPr>
              <a:spLocks/>
            </p:cNvSpPr>
            <p:nvPr/>
          </p:nvSpPr>
          <p:spPr bwMode="auto">
            <a:xfrm>
              <a:off x="2479" y="2590"/>
              <a:ext cx="0" cy="0"/>
            </a:xfrm>
            <a:custGeom>
              <a:avLst/>
              <a:gdLst>
                <a:gd name="T0" fmla="*/ 2 w 2"/>
                <a:gd name="T1" fmla="*/ 0 h 4"/>
                <a:gd name="T2" fmla="*/ 0 w 2"/>
                <a:gd name="T3" fmla="*/ 4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0" y="4"/>
                  </a:lnTo>
                  <a:lnTo>
                    <a:pt x="0" y="4"/>
                  </a:lnTo>
                  <a:lnTo>
                    <a:pt x="2" y="0"/>
                  </a:lnTo>
                  <a:close/>
                </a:path>
              </a:pathLst>
            </a:custGeom>
            <a:grp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137" name="Group 126">
            <a:extLst>
              <a:ext uri="{FF2B5EF4-FFF2-40B4-BE49-F238E27FC236}">
                <a16:creationId xmlns:a16="http://schemas.microsoft.com/office/drawing/2014/main" id="{879DF55A-68E7-9043-8E41-85D342BB6F12}"/>
              </a:ext>
            </a:extLst>
          </p:cNvPr>
          <p:cNvGrpSpPr>
            <a:grpSpLocks noChangeAspect="1"/>
          </p:cNvGrpSpPr>
          <p:nvPr userDrawn="1"/>
        </p:nvGrpSpPr>
        <p:grpSpPr bwMode="auto">
          <a:xfrm>
            <a:off x="4438650" y="4008438"/>
            <a:ext cx="261938" cy="161925"/>
            <a:chOff x="2796" y="2525"/>
            <a:chExt cx="165" cy="102"/>
          </a:xfrm>
          <a:solidFill>
            <a:schemeClr val="accent6"/>
          </a:solidFill>
        </p:grpSpPr>
        <p:sp>
          <p:nvSpPr>
            <p:cNvPr id="138" name="Freeform 127">
              <a:extLst>
                <a:ext uri="{FF2B5EF4-FFF2-40B4-BE49-F238E27FC236}">
                  <a16:creationId xmlns:a16="http://schemas.microsoft.com/office/drawing/2014/main" id="{F02FC369-A991-6643-8CF7-8E07BE36CB42}"/>
                </a:ext>
              </a:extLst>
            </p:cNvPr>
            <p:cNvSpPr>
              <a:spLocks/>
            </p:cNvSpPr>
            <p:nvPr/>
          </p:nvSpPr>
          <p:spPr bwMode="auto">
            <a:xfrm>
              <a:off x="2805" y="2535"/>
              <a:ext cx="21" cy="81"/>
            </a:xfrm>
            <a:custGeom>
              <a:avLst/>
              <a:gdLst>
                <a:gd name="T0" fmla="*/ 35 w 56"/>
                <a:gd name="T1" fmla="*/ 211 h 211"/>
                <a:gd name="T2" fmla="*/ 35 w 56"/>
                <a:gd name="T3" fmla="*/ 211 h 211"/>
                <a:gd name="T4" fmla="*/ 20 w 56"/>
                <a:gd name="T5" fmla="*/ 211 h 211"/>
                <a:gd name="T6" fmla="*/ 0 w 56"/>
                <a:gd name="T7" fmla="*/ 189 h 211"/>
                <a:gd name="T8" fmla="*/ 0 w 56"/>
                <a:gd name="T9" fmla="*/ 21 h 211"/>
                <a:gd name="T10" fmla="*/ 20 w 56"/>
                <a:gd name="T11" fmla="*/ 0 h 211"/>
                <a:gd name="T12" fmla="*/ 35 w 56"/>
                <a:gd name="T13" fmla="*/ 0 h 211"/>
                <a:gd name="T14" fmla="*/ 56 w 56"/>
                <a:gd name="T15" fmla="*/ 21 h 211"/>
                <a:gd name="T16" fmla="*/ 56 w 56"/>
                <a:gd name="T17" fmla="*/ 189 h 211"/>
                <a:gd name="T18" fmla="*/ 35 w 56"/>
                <a:gd name="T19"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211">
                  <a:moveTo>
                    <a:pt x="35" y="211"/>
                  </a:moveTo>
                  <a:lnTo>
                    <a:pt x="35" y="211"/>
                  </a:lnTo>
                  <a:lnTo>
                    <a:pt x="20" y="211"/>
                  </a:lnTo>
                  <a:cubicBezTo>
                    <a:pt x="9" y="211"/>
                    <a:pt x="0" y="201"/>
                    <a:pt x="0" y="189"/>
                  </a:cubicBezTo>
                  <a:lnTo>
                    <a:pt x="0" y="21"/>
                  </a:lnTo>
                  <a:cubicBezTo>
                    <a:pt x="0" y="9"/>
                    <a:pt x="9" y="0"/>
                    <a:pt x="20" y="0"/>
                  </a:cubicBezTo>
                  <a:lnTo>
                    <a:pt x="35" y="0"/>
                  </a:lnTo>
                  <a:cubicBezTo>
                    <a:pt x="46" y="0"/>
                    <a:pt x="56" y="9"/>
                    <a:pt x="56" y="21"/>
                  </a:cubicBezTo>
                  <a:lnTo>
                    <a:pt x="56" y="189"/>
                  </a:lnTo>
                  <a:cubicBezTo>
                    <a:pt x="56" y="201"/>
                    <a:pt x="46" y="211"/>
                    <a:pt x="35" y="2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39" name="Freeform 128">
              <a:extLst>
                <a:ext uri="{FF2B5EF4-FFF2-40B4-BE49-F238E27FC236}">
                  <a16:creationId xmlns:a16="http://schemas.microsoft.com/office/drawing/2014/main" id="{EB8E8F2C-4131-C04F-AE27-5C2A06ADCCD8}"/>
                </a:ext>
              </a:extLst>
            </p:cNvPr>
            <p:cNvSpPr>
              <a:spLocks/>
            </p:cNvSpPr>
            <p:nvPr/>
          </p:nvSpPr>
          <p:spPr bwMode="auto">
            <a:xfrm>
              <a:off x="2828" y="2525"/>
              <a:ext cx="21" cy="102"/>
            </a:xfrm>
            <a:custGeom>
              <a:avLst/>
              <a:gdLst>
                <a:gd name="T0" fmla="*/ 33 w 56"/>
                <a:gd name="T1" fmla="*/ 264 h 264"/>
                <a:gd name="T2" fmla="*/ 33 w 56"/>
                <a:gd name="T3" fmla="*/ 264 h 264"/>
                <a:gd name="T4" fmla="*/ 23 w 56"/>
                <a:gd name="T5" fmla="*/ 264 h 264"/>
                <a:gd name="T6" fmla="*/ 0 w 56"/>
                <a:gd name="T7" fmla="*/ 240 h 264"/>
                <a:gd name="T8" fmla="*/ 0 w 56"/>
                <a:gd name="T9" fmla="*/ 22 h 264"/>
                <a:gd name="T10" fmla="*/ 23 w 56"/>
                <a:gd name="T11" fmla="*/ 0 h 264"/>
                <a:gd name="T12" fmla="*/ 33 w 56"/>
                <a:gd name="T13" fmla="*/ 0 h 264"/>
                <a:gd name="T14" fmla="*/ 56 w 56"/>
                <a:gd name="T15" fmla="*/ 22 h 264"/>
                <a:gd name="T16" fmla="*/ 56 w 56"/>
                <a:gd name="T17" fmla="*/ 240 h 264"/>
                <a:gd name="T18" fmla="*/ 33 w 56"/>
                <a:gd name="T19" fmla="*/ 26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264">
                  <a:moveTo>
                    <a:pt x="33" y="264"/>
                  </a:moveTo>
                  <a:lnTo>
                    <a:pt x="33" y="264"/>
                  </a:lnTo>
                  <a:lnTo>
                    <a:pt x="23" y="264"/>
                  </a:lnTo>
                  <a:cubicBezTo>
                    <a:pt x="10" y="264"/>
                    <a:pt x="0" y="253"/>
                    <a:pt x="0" y="240"/>
                  </a:cubicBezTo>
                  <a:lnTo>
                    <a:pt x="0" y="22"/>
                  </a:lnTo>
                  <a:cubicBezTo>
                    <a:pt x="0" y="9"/>
                    <a:pt x="10" y="0"/>
                    <a:pt x="23" y="0"/>
                  </a:cubicBezTo>
                  <a:lnTo>
                    <a:pt x="33" y="0"/>
                  </a:lnTo>
                  <a:cubicBezTo>
                    <a:pt x="45" y="0"/>
                    <a:pt x="56" y="9"/>
                    <a:pt x="56" y="22"/>
                  </a:cubicBezTo>
                  <a:lnTo>
                    <a:pt x="56" y="240"/>
                  </a:lnTo>
                  <a:cubicBezTo>
                    <a:pt x="56" y="253"/>
                    <a:pt x="45" y="264"/>
                    <a:pt x="33" y="26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40" name="Freeform 129">
              <a:extLst>
                <a:ext uri="{FF2B5EF4-FFF2-40B4-BE49-F238E27FC236}">
                  <a16:creationId xmlns:a16="http://schemas.microsoft.com/office/drawing/2014/main" id="{C366A378-DC1B-3541-8D35-082724D26A43}"/>
                </a:ext>
              </a:extLst>
            </p:cNvPr>
            <p:cNvSpPr>
              <a:spLocks/>
            </p:cNvSpPr>
            <p:nvPr/>
          </p:nvSpPr>
          <p:spPr bwMode="auto">
            <a:xfrm>
              <a:off x="2851" y="2564"/>
              <a:ext cx="54" cy="23"/>
            </a:xfrm>
            <a:custGeom>
              <a:avLst/>
              <a:gdLst>
                <a:gd name="T0" fmla="*/ 144 w 144"/>
                <a:gd name="T1" fmla="*/ 62 h 62"/>
                <a:gd name="T2" fmla="*/ 144 w 144"/>
                <a:gd name="T3" fmla="*/ 62 h 62"/>
                <a:gd name="T4" fmla="*/ 144 w 144"/>
                <a:gd name="T5" fmla="*/ 62 h 62"/>
                <a:gd name="T6" fmla="*/ 0 w 144"/>
                <a:gd name="T7" fmla="*/ 62 h 62"/>
                <a:gd name="T8" fmla="*/ 0 w 144"/>
                <a:gd name="T9" fmla="*/ 0 h 62"/>
                <a:gd name="T10" fmla="*/ 144 w 144"/>
                <a:gd name="T11" fmla="*/ 0 h 62"/>
                <a:gd name="T12" fmla="*/ 144 w 144"/>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144" h="62">
                  <a:moveTo>
                    <a:pt x="144" y="62"/>
                  </a:moveTo>
                  <a:lnTo>
                    <a:pt x="144" y="62"/>
                  </a:lnTo>
                  <a:lnTo>
                    <a:pt x="144" y="62"/>
                  </a:lnTo>
                  <a:lnTo>
                    <a:pt x="0" y="62"/>
                  </a:lnTo>
                  <a:lnTo>
                    <a:pt x="0" y="0"/>
                  </a:lnTo>
                  <a:lnTo>
                    <a:pt x="144" y="0"/>
                  </a:lnTo>
                  <a:lnTo>
                    <a:pt x="144" y="6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41" name="Freeform 130">
              <a:extLst>
                <a:ext uri="{FF2B5EF4-FFF2-40B4-BE49-F238E27FC236}">
                  <a16:creationId xmlns:a16="http://schemas.microsoft.com/office/drawing/2014/main" id="{6DBC957A-BF14-FF49-8BEC-0B5B28752396}"/>
                </a:ext>
              </a:extLst>
            </p:cNvPr>
            <p:cNvSpPr>
              <a:spLocks/>
            </p:cNvSpPr>
            <p:nvPr/>
          </p:nvSpPr>
          <p:spPr bwMode="auto">
            <a:xfrm>
              <a:off x="2931" y="2535"/>
              <a:ext cx="21" cy="81"/>
            </a:xfrm>
            <a:custGeom>
              <a:avLst/>
              <a:gdLst>
                <a:gd name="T0" fmla="*/ 21 w 56"/>
                <a:gd name="T1" fmla="*/ 0 h 211"/>
                <a:gd name="T2" fmla="*/ 21 w 56"/>
                <a:gd name="T3" fmla="*/ 0 h 211"/>
                <a:gd name="T4" fmla="*/ 35 w 56"/>
                <a:gd name="T5" fmla="*/ 0 h 211"/>
                <a:gd name="T6" fmla="*/ 56 w 56"/>
                <a:gd name="T7" fmla="*/ 21 h 211"/>
                <a:gd name="T8" fmla="*/ 56 w 56"/>
                <a:gd name="T9" fmla="*/ 189 h 211"/>
                <a:gd name="T10" fmla="*/ 35 w 56"/>
                <a:gd name="T11" fmla="*/ 211 h 211"/>
                <a:gd name="T12" fmla="*/ 21 w 56"/>
                <a:gd name="T13" fmla="*/ 211 h 211"/>
                <a:gd name="T14" fmla="*/ 0 w 56"/>
                <a:gd name="T15" fmla="*/ 189 h 211"/>
                <a:gd name="T16" fmla="*/ 0 w 56"/>
                <a:gd name="T17" fmla="*/ 21 h 211"/>
                <a:gd name="T18" fmla="*/ 21 w 56"/>
                <a:gd name="T19"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211">
                  <a:moveTo>
                    <a:pt x="21" y="0"/>
                  </a:moveTo>
                  <a:lnTo>
                    <a:pt x="21" y="0"/>
                  </a:lnTo>
                  <a:lnTo>
                    <a:pt x="35" y="0"/>
                  </a:lnTo>
                  <a:cubicBezTo>
                    <a:pt x="47" y="0"/>
                    <a:pt x="56" y="9"/>
                    <a:pt x="56" y="21"/>
                  </a:cubicBezTo>
                  <a:lnTo>
                    <a:pt x="56" y="189"/>
                  </a:lnTo>
                  <a:cubicBezTo>
                    <a:pt x="56" y="201"/>
                    <a:pt x="47" y="211"/>
                    <a:pt x="35" y="211"/>
                  </a:cubicBezTo>
                  <a:lnTo>
                    <a:pt x="21" y="211"/>
                  </a:lnTo>
                  <a:cubicBezTo>
                    <a:pt x="10" y="211"/>
                    <a:pt x="0" y="201"/>
                    <a:pt x="0" y="189"/>
                  </a:cubicBezTo>
                  <a:lnTo>
                    <a:pt x="0" y="21"/>
                  </a:lnTo>
                  <a:cubicBezTo>
                    <a:pt x="0" y="9"/>
                    <a:pt x="10"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42" name="Freeform 131">
              <a:extLst>
                <a:ext uri="{FF2B5EF4-FFF2-40B4-BE49-F238E27FC236}">
                  <a16:creationId xmlns:a16="http://schemas.microsoft.com/office/drawing/2014/main" id="{5B92942C-3EB5-7048-B882-A272351190C9}"/>
                </a:ext>
              </a:extLst>
            </p:cNvPr>
            <p:cNvSpPr>
              <a:spLocks/>
            </p:cNvSpPr>
            <p:nvPr/>
          </p:nvSpPr>
          <p:spPr bwMode="auto">
            <a:xfrm>
              <a:off x="2908" y="2525"/>
              <a:ext cx="21" cy="101"/>
            </a:xfrm>
            <a:custGeom>
              <a:avLst/>
              <a:gdLst>
                <a:gd name="T0" fmla="*/ 23 w 56"/>
                <a:gd name="T1" fmla="*/ 0 h 263"/>
                <a:gd name="T2" fmla="*/ 23 w 56"/>
                <a:gd name="T3" fmla="*/ 0 h 263"/>
                <a:gd name="T4" fmla="*/ 33 w 56"/>
                <a:gd name="T5" fmla="*/ 0 h 263"/>
                <a:gd name="T6" fmla="*/ 56 w 56"/>
                <a:gd name="T7" fmla="*/ 22 h 263"/>
                <a:gd name="T8" fmla="*/ 56 w 56"/>
                <a:gd name="T9" fmla="*/ 240 h 263"/>
                <a:gd name="T10" fmla="*/ 33 w 56"/>
                <a:gd name="T11" fmla="*/ 263 h 263"/>
                <a:gd name="T12" fmla="*/ 23 w 56"/>
                <a:gd name="T13" fmla="*/ 263 h 263"/>
                <a:gd name="T14" fmla="*/ 0 w 56"/>
                <a:gd name="T15" fmla="*/ 240 h 263"/>
                <a:gd name="T16" fmla="*/ 0 w 56"/>
                <a:gd name="T17" fmla="*/ 22 h 263"/>
                <a:gd name="T18" fmla="*/ 23 w 56"/>
                <a:gd name="T19"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263">
                  <a:moveTo>
                    <a:pt x="23" y="0"/>
                  </a:moveTo>
                  <a:lnTo>
                    <a:pt x="23" y="0"/>
                  </a:lnTo>
                  <a:lnTo>
                    <a:pt x="33" y="0"/>
                  </a:lnTo>
                  <a:cubicBezTo>
                    <a:pt x="46" y="0"/>
                    <a:pt x="56" y="9"/>
                    <a:pt x="56" y="22"/>
                  </a:cubicBezTo>
                  <a:lnTo>
                    <a:pt x="56" y="240"/>
                  </a:lnTo>
                  <a:cubicBezTo>
                    <a:pt x="56" y="253"/>
                    <a:pt x="46" y="263"/>
                    <a:pt x="33" y="263"/>
                  </a:cubicBezTo>
                  <a:lnTo>
                    <a:pt x="23" y="263"/>
                  </a:lnTo>
                  <a:cubicBezTo>
                    <a:pt x="11" y="263"/>
                    <a:pt x="0" y="253"/>
                    <a:pt x="0" y="240"/>
                  </a:cubicBezTo>
                  <a:lnTo>
                    <a:pt x="0" y="22"/>
                  </a:lnTo>
                  <a:cubicBezTo>
                    <a:pt x="0" y="9"/>
                    <a:pt x="11" y="0"/>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43" name="Freeform 132">
              <a:extLst>
                <a:ext uri="{FF2B5EF4-FFF2-40B4-BE49-F238E27FC236}">
                  <a16:creationId xmlns:a16="http://schemas.microsoft.com/office/drawing/2014/main" id="{99E3F710-75FB-1D46-A281-703C3C3FFA24}"/>
                </a:ext>
              </a:extLst>
            </p:cNvPr>
            <p:cNvSpPr>
              <a:spLocks/>
            </p:cNvSpPr>
            <p:nvPr/>
          </p:nvSpPr>
          <p:spPr bwMode="auto">
            <a:xfrm>
              <a:off x="2796" y="2564"/>
              <a:ext cx="7" cy="23"/>
            </a:xfrm>
            <a:custGeom>
              <a:avLst/>
              <a:gdLst>
                <a:gd name="T0" fmla="*/ 18 w 18"/>
                <a:gd name="T1" fmla="*/ 62 h 62"/>
                <a:gd name="T2" fmla="*/ 18 w 18"/>
                <a:gd name="T3" fmla="*/ 62 h 62"/>
                <a:gd name="T4" fmla="*/ 18 w 18"/>
                <a:gd name="T5" fmla="*/ 62 h 62"/>
                <a:gd name="T6" fmla="*/ 9 w 18"/>
                <a:gd name="T7" fmla="*/ 62 h 62"/>
                <a:gd name="T8" fmla="*/ 0 w 18"/>
                <a:gd name="T9" fmla="*/ 53 h 62"/>
                <a:gd name="T10" fmla="*/ 0 w 18"/>
                <a:gd name="T11" fmla="*/ 10 h 62"/>
                <a:gd name="T12" fmla="*/ 9 w 18"/>
                <a:gd name="T13" fmla="*/ 0 h 62"/>
                <a:gd name="T14" fmla="*/ 18 w 18"/>
                <a:gd name="T15" fmla="*/ 0 h 62"/>
                <a:gd name="T16" fmla="*/ 18 w 18"/>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62">
                  <a:moveTo>
                    <a:pt x="18" y="62"/>
                  </a:moveTo>
                  <a:lnTo>
                    <a:pt x="18" y="62"/>
                  </a:lnTo>
                  <a:lnTo>
                    <a:pt x="18" y="62"/>
                  </a:lnTo>
                  <a:lnTo>
                    <a:pt x="9" y="62"/>
                  </a:lnTo>
                  <a:cubicBezTo>
                    <a:pt x="4" y="62"/>
                    <a:pt x="0" y="58"/>
                    <a:pt x="0" y="53"/>
                  </a:cubicBezTo>
                  <a:lnTo>
                    <a:pt x="0" y="10"/>
                  </a:lnTo>
                  <a:cubicBezTo>
                    <a:pt x="0" y="4"/>
                    <a:pt x="4" y="0"/>
                    <a:pt x="9" y="0"/>
                  </a:cubicBezTo>
                  <a:lnTo>
                    <a:pt x="18" y="0"/>
                  </a:lnTo>
                  <a:lnTo>
                    <a:pt x="18" y="6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44" name="Freeform 133">
              <a:extLst>
                <a:ext uri="{FF2B5EF4-FFF2-40B4-BE49-F238E27FC236}">
                  <a16:creationId xmlns:a16="http://schemas.microsoft.com/office/drawing/2014/main" id="{AC2A81E8-9E7C-E642-87BD-B1651B890008}"/>
                </a:ext>
              </a:extLst>
            </p:cNvPr>
            <p:cNvSpPr>
              <a:spLocks/>
            </p:cNvSpPr>
            <p:nvPr/>
          </p:nvSpPr>
          <p:spPr bwMode="auto">
            <a:xfrm>
              <a:off x="2954" y="2564"/>
              <a:ext cx="7" cy="23"/>
            </a:xfrm>
            <a:custGeom>
              <a:avLst/>
              <a:gdLst>
                <a:gd name="T0" fmla="*/ 0 w 19"/>
                <a:gd name="T1" fmla="*/ 0 h 62"/>
                <a:gd name="T2" fmla="*/ 0 w 19"/>
                <a:gd name="T3" fmla="*/ 0 h 62"/>
                <a:gd name="T4" fmla="*/ 0 w 19"/>
                <a:gd name="T5" fmla="*/ 0 h 62"/>
                <a:gd name="T6" fmla="*/ 9 w 19"/>
                <a:gd name="T7" fmla="*/ 0 h 62"/>
                <a:gd name="T8" fmla="*/ 19 w 19"/>
                <a:gd name="T9" fmla="*/ 10 h 62"/>
                <a:gd name="T10" fmla="*/ 19 w 19"/>
                <a:gd name="T11" fmla="*/ 53 h 62"/>
                <a:gd name="T12" fmla="*/ 9 w 19"/>
                <a:gd name="T13" fmla="*/ 62 h 62"/>
                <a:gd name="T14" fmla="*/ 0 w 19"/>
                <a:gd name="T15" fmla="*/ 62 h 62"/>
                <a:gd name="T16" fmla="*/ 0 w 19"/>
                <a:gd name="T1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62">
                  <a:moveTo>
                    <a:pt x="0" y="0"/>
                  </a:moveTo>
                  <a:lnTo>
                    <a:pt x="0" y="0"/>
                  </a:lnTo>
                  <a:lnTo>
                    <a:pt x="0" y="0"/>
                  </a:lnTo>
                  <a:lnTo>
                    <a:pt x="9" y="0"/>
                  </a:lnTo>
                  <a:cubicBezTo>
                    <a:pt x="14" y="0"/>
                    <a:pt x="19" y="4"/>
                    <a:pt x="19" y="10"/>
                  </a:cubicBezTo>
                  <a:lnTo>
                    <a:pt x="19" y="53"/>
                  </a:lnTo>
                  <a:cubicBezTo>
                    <a:pt x="19" y="58"/>
                    <a:pt x="14" y="62"/>
                    <a:pt x="9" y="62"/>
                  </a:cubicBezTo>
                  <a:lnTo>
                    <a:pt x="0" y="6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145" name="Group 136">
            <a:extLst>
              <a:ext uri="{FF2B5EF4-FFF2-40B4-BE49-F238E27FC236}">
                <a16:creationId xmlns:a16="http://schemas.microsoft.com/office/drawing/2014/main" id="{41CD7678-3CE9-ED49-87FB-ABB4C0940425}"/>
              </a:ext>
            </a:extLst>
          </p:cNvPr>
          <p:cNvGrpSpPr>
            <a:grpSpLocks noChangeAspect="1"/>
          </p:cNvGrpSpPr>
          <p:nvPr userDrawn="1"/>
        </p:nvGrpSpPr>
        <p:grpSpPr bwMode="auto">
          <a:xfrm>
            <a:off x="5003800" y="3933825"/>
            <a:ext cx="247650" cy="269875"/>
            <a:chOff x="3152" y="2478"/>
            <a:chExt cx="156" cy="170"/>
          </a:xfrm>
          <a:solidFill>
            <a:schemeClr val="accent6"/>
          </a:solidFill>
        </p:grpSpPr>
        <p:sp>
          <p:nvSpPr>
            <p:cNvPr id="146" name="Freeform 137">
              <a:extLst>
                <a:ext uri="{FF2B5EF4-FFF2-40B4-BE49-F238E27FC236}">
                  <a16:creationId xmlns:a16="http://schemas.microsoft.com/office/drawing/2014/main" id="{D5C6FA45-55FF-DC49-931E-E10803C2C8F6}"/>
                </a:ext>
              </a:extLst>
            </p:cNvPr>
            <p:cNvSpPr>
              <a:spLocks/>
            </p:cNvSpPr>
            <p:nvPr/>
          </p:nvSpPr>
          <p:spPr bwMode="auto">
            <a:xfrm>
              <a:off x="3152" y="2491"/>
              <a:ext cx="156" cy="157"/>
            </a:xfrm>
            <a:custGeom>
              <a:avLst/>
              <a:gdLst>
                <a:gd name="T0" fmla="*/ 231 w 238"/>
                <a:gd name="T1" fmla="*/ 144 h 245"/>
                <a:gd name="T2" fmla="*/ 231 w 238"/>
                <a:gd name="T3" fmla="*/ 144 h 245"/>
                <a:gd name="T4" fmla="*/ 228 w 238"/>
                <a:gd name="T5" fmla="*/ 232 h 245"/>
                <a:gd name="T6" fmla="*/ 215 w 238"/>
                <a:gd name="T7" fmla="*/ 244 h 245"/>
                <a:gd name="T8" fmla="*/ 22 w 238"/>
                <a:gd name="T9" fmla="*/ 244 h 245"/>
                <a:gd name="T10" fmla="*/ 9 w 238"/>
                <a:gd name="T11" fmla="*/ 232 h 245"/>
                <a:gd name="T12" fmla="*/ 0 w 238"/>
                <a:gd name="T13" fmla="*/ 14 h 245"/>
                <a:gd name="T14" fmla="*/ 10 w 238"/>
                <a:gd name="T15" fmla="*/ 1 h 245"/>
                <a:gd name="T16" fmla="*/ 69 w 238"/>
                <a:gd name="T17" fmla="*/ 0 h 245"/>
                <a:gd name="T18" fmla="*/ 50 w 238"/>
                <a:gd name="T19" fmla="*/ 48 h 245"/>
                <a:gd name="T20" fmla="*/ 55 w 238"/>
                <a:gd name="T21" fmla="*/ 53 h 245"/>
                <a:gd name="T22" fmla="*/ 182 w 238"/>
                <a:gd name="T23" fmla="*/ 53 h 245"/>
                <a:gd name="T24" fmla="*/ 186 w 238"/>
                <a:gd name="T25" fmla="*/ 48 h 245"/>
                <a:gd name="T26" fmla="*/ 169 w 238"/>
                <a:gd name="T27" fmla="*/ 0 h 245"/>
                <a:gd name="T28" fmla="*/ 221 w 238"/>
                <a:gd name="T29" fmla="*/ 0 h 245"/>
                <a:gd name="T30" fmla="*/ 237 w 238"/>
                <a:gd name="T31" fmla="*/ 18 h 245"/>
                <a:gd name="T32" fmla="*/ 231 w 238"/>
                <a:gd name="T33" fmla="*/ 14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45">
                  <a:moveTo>
                    <a:pt x="231" y="144"/>
                  </a:moveTo>
                  <a:lnTo>
                    <a:pt x="231" y="144"/>
                  </a:lnTo>
                  <a:cubicBezTo>
                    <a:pt x="231" y="144"/>
                    <a:pt x="229" y="203"/>
                    <a:pt x="228" y="232"/>
                  </a:cubicBezTo>
                  <a:cubicBezTo>
                    <a:pt x="227" y="241"/>
                    <a:pt x="223" y="244"/>
                    <a:pt x="215" y="244"/>
                  </a:cubicBezTo>
                  <a:cubicBezTo>
                    <a:pt x="151" y="245"/>
                    <a:pt x="86" y="245"/>
                    <a:pt x="22" y="244"/>
                  </a:cubicBezTo>
                  <a:cubicBezTo>
                    <a:pt x="14" y="244"/>
                    <a:pt x="9" y="240"/>
                    <a:pt x="9" y="232"/>
                  </a:cubicBezTo>
                  <a:cubicBezTo>
                    <a:pt x="7" y="195"/>
                    <a:pt x="0" y="23"/>
                    <a:pt x="0" y="14"/>
                  </a:cubicBezTo>
                  <a:cubicBezTo>
                    <a:pt x="0" y="6"/>
                    <a:pt x="3" y="1"/>
                    <a:pt x="10" y="1"/>
                  </a:cubicBezTo>
                  <a:cubicBezTo>
                    <a:pt x="30" y="0"/>
                    <a:pt x="48" y="0"/>
                    <a:pt x="69" y="0"/>
                  </a:cubicBezTo>
                  <a:cubicBezTo>
                    <a:pt x="58" y="8"/>
                    <a:pt x="52" y="32"/>
                    <a:pt x="50" y="48"/>
                  </a:cubicBezTo>
                  <a:cubicBezTo>
                    <a:pt x="50" y="52"/>
                    <a:pt x="51" y="53"/>
                    <a:pt x="55" y="53"/>
                  </a:cubicBezTo>
                  <a:cubicBezTo>
                    <a:pt x="98" y="53"/>
                    <a:pt x="140" y="53"/>
                    <a:pt x="182" y="53"/>
                  </a:cubicBezTo>
                  <a:cubicBezTo>
                    <a:pt x="186" y="53"/>
                    <a:pt x="187" y="52"/>
                    <a:pt x="186" y="48"/>
                  </a:cubicBezTo>
                  <a:cubicBezTo>
                    <a:pt x="185" y="38"/>
                    <a:pt x="179" y="8"/>
                    <a:pt x="169" y="0"/>
                  </a:cubicBezTo>
                  <a:cubicBezTo>
                    <a:pt x="188" y="0"/>
                    <a:pt x="203" y="0"/>
                    <a:pt x="221" y="0"/>
                  </a:cubicBezTo>
                  <a:cubicBezTo>
                    <a:pt x="234" y="0"/>
                    <a:pt x="238" y="5"/>
                    <a:pt x="237" y="18"/>
                  </a:cubicBezTo>
                  <a:cubicBezTo>
                    <a:pt x="236" y="49"/>
                    <a:pt x="231" y="144"/>
                    <a:pt x="231" y="14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47" name="Freeform 138">
              <a:extLst>
                <a:ext uri="{FF2B5EF4-FFF2-40B4-BE49-F238E27FC236}">
                  <a16:creationId xmlns:a16="http://schemas.microsoft.com/office/drawing/2014/main" id="{1B9BFC14-E031-CB43-8D11-9E3ACF2AA1E4}"/>
                </a:ext>
              </a:extLst>
            </p:cNvPr>
            <p:cNvSpPr>
              <a:spLocks/>
            </p:cNvSpPr>
            <p:nvPr/>
          </p:nvSpPr>
          <p:spPr bwMode="auto">
            <a:xfrm>
              <a:off x="3189" y="2478"/>
              <a:ext cx="80" cy="46"/>
            </a:xfrm>
            <a:custGeom>
              <a:avLst/>
              <a:gdLst>
                <a:gd name="T0" fmla="*/ 5 w 122"/>
                <a:gd name="T1" fmla="*/ 71 h 71"/>
                <a:gd name="T2" fmla="*/ 5 w 122"/>
                <a:gd name="T3" fmla="*/ 71 h 71"/>
                <a:gd name="T4" fmla="*/ 5 w 122"/>
                <a:gd name="T5" fmla="*/ 71 h 71"/>
                <a:gd name="T6" fmla="*/ 1 w 122"/>
                <a:gd name="T7" fmla="*/ 66 h 71"/>
                <a:gd name="T8" fmla="*/ 63 w 122"/>
                <a:gd name="T9" fmla="*/ 1 h 71"/>
                <a:gd name="T10" fmla="*/ 122 w 122"/>
                <a:gd name="T11" fmla="*/ 66 h 71"/>
                <a:gd name="T12" fmla="*/ 118 w 122"/>
                <a:gd name="T13" fmla="*/ 71 h 71"/>
                <a:gd name="T14" fmla="*/ 113 w 122"/>
                <a:gd name="T15" fmla="*/ 67 h 71"/>
                <a:gd name="T16" fmla="*/ 62 w 122"/>
                <a:gd name="T17" fmla="*/ 9 h 71"/>
                <a:gd name="T18" fmla="*/ 9 w 122"/>
                <a:gd name="T19" fmla="*/ 67 h 71"/>
                <a:gd name="T20" fmla="*/ 5 w 122"/>
                <a:gd name="T21"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71">
                  <a:moveTo>
                    <a:pt x="5" y="71"/>
                  </a:moveTo>
                  <a:lnTo>
                    <a:pt x="5" y="71"/>
                  </a:lnTo>
                  <a:cubicBezTo>
                    <a:pt x="5" y="71"/>
                    <a:pt x="5" y="71"/>
                    <a:pt x="5" y="71"/>
                  </a:cubicBezTo>
                  <a:cubicBezTo>
                    <a:pt x="2" y="71"/>
                    <a:pt x="0" y="69"/>
                    <a:pt x="1" y="66"/>
                  </a:cubicBezTo>
                  <a:cubicBezTo>
                    <a:pt x="5" y="20"/>
                    <a:pt x="36" y="0"/>
                    <a:pt x="63" y="1"/>
                  </a:cubicBezTo>
                  <a:cubicBezTo>
                    <a:pt x="90" y="1"/>
                    <a:pt x="119" y="21"/>
                    <a:pt x="122" y="66"/>
                  </a:cubicBezTo>
                  <a:cubicBezTo>
                    <a:pt x="122" y="69"/>
                    <a:pt x="120" y="71"/>
                    <a:pt x="118" y="71"/>
                  </a:cubicBezTo>
                  <a:cubicBezTo>
                    <a:pt x="116" y="71"/>
                    <a:pt x="113" y="70"/>
                    <a:pt x="113" y="67"/>
                  </a:cubicBezTo>
                  <a:cubicBezTo>
                    <a:pt x="110" y="27"/>
                    <a:pt x="86" y="9"/>
                    <a:pt x="62" y="9"/>
                  </a:cubicBezTo>
                  <a:cubicBezTo>
                    <a:pt x="39" y="9"/>
                    <a:pt x="13" y="27"/>
                    <a:pt x="9" y="67"/>
                  </a:cubicBezTo>
                  <a:cubicBezTo>
                    <a:pt x="9" y="69"/>
                    <a:pt x="7" y="71"/>
                    <a:pt x="5" y="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48" name="Freeform 139">
              <a:extLst>
                <a:ext uri="{FF2B5EF4-FFF2-40B4-BE49-F238E27FC236}">
                  <a16:creationId xmlns:a16="http://schemas.microsoft.com/office/drawing/2014/main" id="{33197733-C0F7-3F43-B953-BB89335C0C04}"/>
                </a:ext>
              </a:extLst>
            </p:cNvPr>
            <p:cNvSpPr>
              <a:spLocks/>
            </p:cNvSpPr>
            <p:nvPr/>
          </p:nvSpPr>
          <p:spPr bwMode="auto">
            <a:xfrm>
              <a:off x="3226" y="2499"/>
              <a:ext cx="7" cy="25"/>
            </a:xfrm>
            <a:custGeom>
              <a:avLst/>
              <a:gdLst>
                <a:gd name="T0" fmla="*/ 10 w 11"/>
                <a:gd name="T1" fmla="*/ 38 h 40"/>
                <a:gd name="T2" fmla="*/ 10 w 11"/>
                <a:gd name="T3" fmla="*/ 38 h 40"/>
                <a:gd name="T4" fmla="*/ 9 w 11"/>
                <a:gd name="T5" fmla="*/ 40 h 40"/>
                <a:gd name="T6" fmla="*/ 2 w 11"/>
                <a:gd name="T7" fmla="*/ 40 h 40"/>
                <a:gd name="T8" fmla="*/ 0 w 11"/>
                <a:gd name="T9" fmla="*/ 38 h 40"/>
                <a:gd name="T10" fmla="*/ 5 w 11"/>
                <a:gd name="T11" fmla="*/ 1 h 40"/>
                <a:gd name="T12" fmla="*/ 6 w 11"/>
                <a:gd name="T13" fmla="*/ 1 h 40"/>
                <a:gd name="T14" fmla="*/ 10 w 11"/>
                <a:gd name="T15" fmla="*/ 38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0">
                  <a:moveTo>
                    <a:pt x="10" y="38"/>
                  </a:moveTo>
                  <a:lnTo>
                    <a:pt x="10" y="38"/>
                  </a:lnTo>
                  <a:cubicBezTo>
                    <a:pt x="11" y="39"/>
                    <a:pt x="10" y="40"/>
                    <a:pt x="9" y="40"/>
                  </a:cubicBezTo>
                  <a:lnTo>
                    <a:pt x="2" y="40"/>
                  </a:lnTo>
                  <a:cubicBezTo>
                    <a:pt x="1" y="40"/>
                    <a:pt x="0" y="39"/>
                    <a:pt x="0" y="38"/>
                  </a:cubicBezTo>
                  <a:lnTo>
                    <a:pt x="5" y="1"/>
                  </a:lnTo>
                  <a:cubicBezTo>
                    <a:pt x="5" y="0"/>
                    <a:pt x="5" y="0"/>
                    <a:pt x="6" y="1"/>
                  </a:cubicBezTo>
                  <a:lnTo>
                    <a:pt x="10" y="3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49" name="Freeform 140">
              <a:extLst>
                <a:ext uri="{FF2B5EF4-FFF2-40B4-BE49-F238E27FC236}">
                  <a16:creationId xmlns:a16="http://schemas.microsoft.com/office/drawing/2014/main" id="{ECCB29C5-4221-3B45-BF98-F84C20093A89}"/>
                </a:ext>
              </a:extLst>
            </p:cNvPr>
            <p:cNvSpPr>
              <a:spLocks/>
            </p:cNvSpPr>
            <p:nvPr/>
          </p:nvSpPr>
          <p:spPr bwMode="auto">
            <a:xfrm>
              <a:off x="3197" y="2521"/>
              <a:ext cx="7" cy="3"/>
            </a:xfrm>
            <a:custGeom>
              <a:avLst/>
              <a:gdLst>
                <a:gd name="T0" fmla="*/ 8 w 11"/>
                <a:gd name="T1" fmla="*/ 5 h 5"/>
                <a:gd name="T2" fmla="*/ 8 w 11"/>
                <a:gd name="T3" fmla="*/ 5 h 5"/>
                <a:gd name="T4" fmla="*/ 2 w 11"/>
                <a:gd name="T5" fmla="*/ 5 h 5"/>
                <a:gd name="T6" fmla="*/ 0 w 11"/>
                <a:gd name="T7" fmla="*/ 3 h 5"/>
                <a:gd name="T8" fmla="*/ 2 w 11"/>
                <a:gd name="T9" fmla="*/ 0 h 5"/>
                <a:gd name="T10" fmla="*/ 8 w 11"/>
                <a:gd name="T11" fmla="*/ 0 h 5"/>
                <a:gd name="T12" fmla="*/ 11 w 11"/>
                <a:gd name="T13" fmla="*/ 3 h 5"/>
                <a:gd name="T14" fmla="*/ 8 w 11"/>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5">
                  <a:moveTo>
                    <a:pt x="8" y="5"/>
                  </a:moveTo>
                  <a:lnTo>
                    <a:pt x="8" y="5"/>
                  </a:lnTo>
                  <a:lnTo>
                    <a:pt x="2" y="5"/>
                  </a:lnTo>
                  <a:cubicBezTo>
                    <a:pt x="1" y="5"/>
                    <a:pt x="0" y="4"/>
                    <a:pt x="0" y="3"/>
                  </a:cubicBezTo>
                  <a:cubicBezTo>
                    <a:pt x="0" y="1"/>
                    <a:pt x="1" y="0"/>
                    <a:pt x="2" y="0"/>
                  </a:cubicBezTo>
                  <a:lnTo>
                    <a:pt x="8" y="0"/>
                  </a:lnTo>
                  <a:cubicBezTo>
                    <a:pt x="10" y="0"/>
                    <a:pt x="11" y="1"/>
                    <a:pt x="11" y="3"/>
                  </a:cubicBezTo>
                  <a:cubicBezTo>
                    <a:pt x="11" y="4"/>
                    <a:pt x="10" y="5"/>
                    <a:pt x="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50" name="Freeform 141">
              <a:extLst>
                <a:ext uri="{FF2B5EF4-FFF2-40B4-BE49-F238E27FC236}">
                  <a16:creationId xmlns:a16="http://schemas.microsoft.com/office/drawing/2014/main" id="{F6283885-4F93-5C44-81A8-83CF410E5E77}"/>
                </a:ext>
              </a:extLst>
            </p:cNvPr>
            <p:cNvSpPr>
              <a:spLocks/>
            </p:cNvSpPr>
            <p:nvPr/>
          </p:nvSpPr>
          <p:spPr bwMode="auto">
            <a:xfrm>
              <a:off x="3197" y="2517"/>
              <a:ext cx="7" cy="2"/>
            </a:xfrm>
            <a:custGeom>
              <a:avLst/>
              <a:gdLst>
                <a:gd name="T0" fmla="*/ 8 w 11"/>
                <a:gd name="T1" fmla="*/ 4 h 4"/>
                <a:gd name="T2" fmla="*/ 8 w 11"/>
                <a:gd name="T3" fmla="*/ 4 h 4"/>
                <a:gd name="T4" fmla="*/ 2 w 11"/>
                <a:gd name="T5" fmla="*/ 4 h 4"/>
                <a:gd name="T6" fmla="*/ 0 w 11"/>
                <a:gd name="T7" fmla="*/ 2 h 4"/>
                <a:gd name="T8" fmla="*/ 2 w 11"/>
                <a:gd name="T9" fmla="*/ 0 h 4"/>
                <a:gd name="T10" fmla="*/ 8 w 11"/>
                <a:gd name="T11" fmla="*/ 0 h 4"/>
                <a:gd name="T12" fmla="*/ 11 w 11"/>
                <a:gd name="T13" fmla="*/ 2 h 4"/>
                <a:gd name="T14" fmla="*/ 8 w 11"/>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
                  <a:moveTo>
                    <a:pt x="8" y="4"/>
                  </a:moveTo>
                  <a:lnTo>
                    <a:pt x="8" y="4"/>
                  </a:lnTo>
                  <a:lnTo>
                    <a:pt x="2" y="4"/>
                  </a:lnTo>
                  <a:cubicBezTo>
                    <a:pt x="1" y="4"/>
                    <a:pt x="0" y="3"/>
                    <a:pt x="0" y="2"/>
                  </a:cubicBezTo>
                  <a:cubicBezTo>
                    <a:pt x="0" y="1"/>
                    <a:pt x="1" y="0"/>
                    <a:pt x="2" y="0"/>
                  </a:cubicBezTo>
                  <a:lnTo>
                    <a:pt x="8" y="0"/>
                  </a:lnTo>
                  <a:cubicBezTo>
                    <a:pt x="10" y="0"/>
                    <a:pt x="11" y="1"/>
                    <a:pt x="11" y="2"/>
                  </a:cubicBezTo>
                  <a:cubicBezTo>
                    <a:pt x="11" y="3"/>
                    <a:pt x="10" y="4"/>
                    <a:pt x="8"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51" name="Freeform 142">
              <a:extLst>
                <a:ext uri="{FF2B5EF4-FFF2-40B4-BE49-F238E27FC236}">
                  <a16:creationId xmlns:a16="http://schemas.microsoft.com/office/drawing/2014/main" id="{3E0163ED-3B2E-964C-AFB3-9715AB21FDB7}"/>
                </a:ext>
              </a:extLst>
            </p:cNvPr>
            <p:cNvSpPr>
              <a:spLocks/>
            </p:cNvSpPr>
            <p:nvPr/>
          </p:nvSpPr>
          <p:spPr bwMode="auto">
            <a:xfrm>
              <a:off x="3254" y="2521"/>
              <a:ext cx="7" cy="3"/>
            </a:xfrm>
            <a:custGeom>
              <a:avLst/>
              <a:gdLst>
                <a:gd name="T0" fmla="*/ 9 w 11"/>
                <a:gd name="T1" fmla="*/ 5 h 5"/>
                <a:gd name="T2" fmla="*/ 9 w 11"/>
                <a:gd name="T3" fmla="*/ 5 h 5"/>
                <a:gd name="T4" fmla="*/ 2 w 11"/>
                <a:gd name="T5" fmla="*/ 5 h 5"/>
                <a:gd name="T6" fmla="*/ 0 w 11"/>
                <a:gd name="T7" fmla="*/ 3 h 5"/>
                <a:gd name="T8" fmla="*/ 2 w 11"/>
                <a:gd name="T9" fmla="*/ 0 h 5"/>
                <a:gd name="T10" fmla="*/ 9 w 11"/>
                <a:gd name="T11" fmla="*/ 0 h 5"/>
                <a:gd name="T12" fmla="*/ 11 w 11"/>
                <a:gd name="T13" fmla="*/ 3 h 5"/>
                <a:gd name="T14" fmla="*/ 9 w 11"/>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5">
                  <a:moveTo>
                    <a:pt x="9" y="5"/>
                  </a:moveTo>
                  <a:lnTo>
                    <a:pt x="9" y="5"/>
                  </a:lnTo>
                  <a:lnTo>
                    <a:pt x="2" y="5"/>
                  </a:lnTo>
                  <a:cubicBezTo>
                    <a:pt x="1" y="5"/>
                    <a:pt x="0" y="4"/>
                    <a:pt x="0" y="3"/>
                  </a:cubicBezTo>
                  <a:cubicBezTo>
                    <a:pt x="0" y="1"/>
                    <a:pt x="1" y="0"/>
                    <a:pt x="2" y="0"/>
                  </a:cubicBezTo>
                  <a:lnTo>
                    <a:pt x="9" y="0"/>
                  </a:lnTo>
                  <a:cubicBezTo>
                    <a:pt x="10" y="0"/>
                    <a:pt x="11" y="1"/>
                    <a:pt x="11" y="3"/>
                  </a:cubicBezTo>
                  <a:cubicBezTo>
                    <a:pt x="11" y="4"/>
                    <a:pt x="10" y="5"/>
                    <a:pt x="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52" name="Freeform 143">
              <a:extLst>
                <a:ext uri="{FF2B5EF4-FFF2-40B4-BE49-F238E27FC236}">
                  <a16:creationId xmlns:a16="http://schemas.microsoft.com/office/drawing/2014/main" id="{7AC43DE9-EAD0-1540-8905-113596ABC768}"/>
                </a:ext>
              </a:extLst>
            </p:cNvPr>
            <p:cNvSpPr>
              <a:spLocks/>
            </p:cNvSpPr>
            <p:nvPr/>
          </p:nvSpPr>
          <p:spPr bwMode="auto">
            <a:xfrm>
              <a:off x="3254" y="2517"/>
              <a:ext cx="7" cy="2"/>
            </a:xfrm>
            <a:custGeom>
              <a:avLst/>
              <a:gdLst>
                <a:gd name="T0" fmla="*/ 9 w 11"/>
                <a:gd name="T1" fmla="*/ 4 h 4"/>
                <a:gd name="T2" fmla="*/ 9 w 11"/>
                <a:gd name="T3" fmla="*/ 4 h 4"/>
                <a:gd name="T4" fmla="*/ 2 w 11"/>
                <a:gd name="T5" fmla="*/ 4 h 4"/>
                <a:gd name="T6" fmla="*/ 0 w 11"/>
                <a:gd name="T7" fmla="*/ 2 h 4"/>
                <a:gd name="T8" fmla="*/ 2 w 11"/>
                <a:gd name="T9" fmla="*/ 0 h 4"/>
                <a:gd name="T10" fmla="*/ 9 w 11"/>
                <a:gd name="T11" fmla="*/ 0 h 4"/>
                <a:gd name="T12" fmla="*/ 11 w 11"/>
                <a:gd name="T13" fmla="*/ 2 h 4"/>
                <a:gd name="T14" fmla="*/ 9 w 11"/>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
                  <a:moveTo>
                    <a:pt x="9" y="4"/>
                  </a:moveTo>
                  <a:lnTo>
                    <a:pt x="9" y="4"/>
                  </a:lnTo>
                  <a:lnTo>
                    <a:pt x="2" y="4"/>
                  </a:lnTo>
                  <a:cubicBezTo>
                    <a:pt x="1" y="4"/>
                    <a:pt x="0" y="3"/>
                    <a:pt x="0" y="2"/>
                  </a:cubicBezTo>
                  <a:cubicBezTo>
                    <a:pt x="0" y="1"/>
                    <a:pt x="1" y="0"/>
                    <a:pt x="2" y="0"/>
                  </a:cubicBezTo>
                  <a:lnTo>
                    <a:pt x="9" y="0"/>
                  </a:lnTo>
                  <a:cubicBezTo>
                    <a:pt x="10" y="0"/>
                    <a:pt x="11" y="1"/>
                    <a:pt x="11" y="2"/>
                  </a:cubicBezTo>
                  <a:cubicBezTo>
                    <a:pt x="11" y="3"/>
                    <a:pt x="10" y="4"/>
                    <a:pt x="9"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53" name="Freeform 144">
              <a:extLst>
                <a:ext uri="{FF2B5EF4-FFF2-40B4-BE49-F238E27FC236}">
                  <a16:creationId xmlns:a16="http://schemas.microsoft.com/office/drawing/2014/main" id="{C19B9E34-7142-8B40-9C58-280AF36E169D}"/>
                </a:ext>
              </a:extLst>
            </p:cNvPr>
            <p:cNvSpPr>
              <a:spLocks/>
            </p:cNvSpPr>
            <p:nvPr/>
          </p:nvSpPr>
          <p:spPr bwMode="auto">
            <a:xfrm>
              <a:off x="3228" y="2486"/>
              <a:ext cx="3" cy="8"/>
            </a:xfrm>
            <a:custGeom>
              <a:avLst/>
              <a:gdLst>
                <a:gd name="T0" fmla="*/ 2 w 5"/>
                <a:gd name="T1" fmla="*/ 11 h 11"/>
                <a:gd name="T2" fmla="*/ 2 w 5"/>
                <a:gd name="T3" fmla="*/ 11 h 11"/>
                <a:gd name="T4" fmla="*/ 0 w 5"/>
                <a:gd name="T5" fmla="*/ 9 h 11"/>
                <a:gd name="T6" fmla="*/ 0 w 5"/>
                <a:gd name="T7" fmla="*/ 2 h 11"/>
                <a:gd name="T8" fmla="*/ 2 w 5"/>
                <a:gd name="T9" fmla="*/ 0 h 11"/>
                <a:gd name="T10" fmla="*/ 5 w 5"/>
                <a:gd name="T11" fmla="*/ 2 h 11"/>
                <a:gd name="T12" fmla="*/ 5 w 5"/>
                <a:gd name="T13" fmla="*/ 9 h 11"/>
                <a:gd name="T14" fmla="*/ 2 w 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1">
                  <a:moveTo>
                    <a:pt x="2" y="11"/>
                  </a:moveTo>
                  <a:lnTo>
                    <a:pt x="2" y="11"/>
                  </a:lnTo>
                  <a:cubicBezTo>
                    <a:pt x="1" y="11"/>
                    <a:pt x="0" y="10"/>
                    <a:pt x="0" y="9"/>
                  </a:cubicBezTo>
                  <a:lnTo>
                    <a:pt x="0" y="2"/>
                  </a:lnTo>
                  <a:cubicBezTo>
                    <a:pt x="0" y="1"/>
                    <a:pt x="1" y="0"/>
                    <a:pt x="2" y="0"/>
                  </a:cubicBezTo>
                  <a:cubicBezTo>
                    <a:pt x="4" y="0"/>
                    <a:pt x="5" y="1"/>
                    <a:pt x="5" y="2"/>
                  </a:cubicBezTo>
                  <a:lnTo>
                    <a:pt x="5" y="9"/>
                  </a:lnTo>
                  <a:cubicBezTo>
                    <a:pt x="5" y="10"/>
                    <a:pt x="4" y="11"/>
                    <a:pt x="2"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54" name="Freeform 145">
              <a:extLst>
                <a:ext uri="{FF2B5EF4-FFF2-40B4-BE49-F238E27FC236}">
                  <a16:creationId xmlns:a16="http://schemas.microsoft.com/office/drawing/2014/main" id="{4AB07649-3551-1E45-A392-A43715426A82}"/>
                </a:ext>
              </a:extLst>
            </p:cNvPr>
            <p:cNvSpPr>
              <a:spLocks/>
            </p:cNvSpPr>
            <p:nvPr/>
          </p:nvSpPr>
          <p:spPr bwMode="auto">
            <a:xfrm>
              <a:off x="3200" y="2504"/>
              <a:ext cx="7" cy="6"/>
            </a:xfrm>
            <a:custGeom>
              <a:avLst/>
              <a:gdLst>
                <a:gd name="T0" fmla="*/ 8 w 10"/>
                <a:gd name="T1" fmla="*/ 9 h 9"/>
                <a:gd name="T2" fmla="*/ 8 w 10"/>
                <a:gd name="T3" fmla="*/ 9 h 9"/>
                <a:gd name="T4" fmla="*/ 7 w 10"/>
                <a:gd name="T5" fmla="*/ 8 h 9"/>
                <a:gd name="T6" fmla="*/ 1 w 10"/>
                <a:gd name="T7" fmla="*/ 4 h 9"/>
                <a:gd name="T8" fmla="*/ 1 w 10"/>
                <a:gd name="T9" fmla="*/ 1 h 9"/>
                <a:gd name="T10" fmla="*/ 4 w 10"/>
                <a:gd name="T11" fmla="*/ 1 h 9"/>
                <a:gd name="T12" fmla="*/ 9 w 10"/>
                <a:gd name="T13" fmla="*/ 4 h 9"/>
                <a:gd name="T14" fmla="*/ 10 w 10"/>
                <a:gd name="T15" fmla="*/ 8 h 9"/>
                <a:gd name="T16" fmla="*/ 8 w 10"/>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9">
                  <a:moveTo>
                    <a:pt x="8" y="9"/>
                  </a:moveTo>
                  <a:lnTo>
                    <a:pt x="8" y="9"/>
                  </a:lnTo>
                  <a:cubicBezTo>
                    <a:pt x="7" y="9"/>
                    <a:pt x="7" y="8"/>
                    <a:pt x="7" y="8"/>
                  </a:cubicBezTo>
                  <a:lnTo>
                    <a:pt x="1" y="4"/>
                  </a:lnTo>
                  <a:cubicBezTo>
                    <a:pt x="0" y="4"/>
                    <a:pt x="0" y="2"/>
                    <a:pt x="1" y="1"/>
                  </a:cubicBezTo>
                  <a:cubicBezTo>
                    <a:pt x="1" y="0"/>
                    <a:pt x="3" y="0"/>
                    <a:pt x="4" y="1"/>
                  </a:cubicBezTo>
                  <a:lnTo>
                    <a:pt x="9" y="4"/>
                  </a:lnTo>
                  <a:cubicBezTo>
                    <a:pt x="10" y="5"/>
                    <a:pt x="10" y="7"/>
                    <a:pt x="10" y="8"/>
                  </a:cubicBezTo>
                  <a:cubicBezTo>
                    <a:pt x="9" y="8"/>
                    <a:pt x="9" y="9"/>
                    <a:pt x="8"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55" name="Freeform 146">
              <a:extLst>
                <a:ext uri="{FF2B5EF4-FFF2-40B4-BE49-F238E27FC236}">
                  <a16:creationId xmlns:a16="http://schemas.microsoft.com/office/drawing/2014/main" id="{7594FD42-6158-4E45-9802-D42BCB6EB6B9}"/>
                </a:ext>
              </a:extLst>
            </p:cNvPr>
            <p:cNvSpPr>
              <a:spLocks/>
            </p:cNvSpPr>
            <p:nvPr/>
          </p:nvSpPr>
          <p:spPr bwMode="auto">
            <a:xfrm>
              <a:off x="3251" y="2504"/>
              <a:ext cx="8" cy="6"/>
            </a:xfrm>
            <a:custGeom>
              <a:avLst/>
              <a:gdLst>
                <a:gd name="T0" fmla="*/ 3 w 11"/>
                <a:gd name="T1" fmla="*/ 9 h 9"/>
                <a:gd name="T2" fmla="*/ 3 w 11"/>
                <a:gd name="T3" fmla="*/ 9 h 9"/>
                <a:gd name="T4" fmla="*/ 1 w 11"/>
                <a:gd name="T5" fmla="*/ 7 h 9"/>
                <a:gd name="T6" fmla="*/ 2 w 11"/>
                <a:gd name="T7" fmla="*/ 4 h 9"/>
                <a:gd name="T8" fmla="*/ 7 w 11"/>
                <a:gd name="T9" fmla="*/ 1 h 9"/>
                <a:gd name="T10" fmla="*/ 10 w 11"/>
                <a:gd name="T11" fmla="*/ 2 h 9"/>
                <a:gd name="T12" fmla="*/ 9 w 11"/>
                <a:gd name="T13" fmla="*/ 5 h 9"/>
                <a:gd name="T14" fmla="*/ 4 w 11"/>
                <a:gd name="T15" fmla="*/ 8 h 9"/>
                <a:gd name="T16" fmla="*/ 3 w 11"/>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9">
                  <a:moveTo>
                    <a:pt x="3" y="9"/>
                  </a:moveTo>
                  <a:lnTo>
                    <a:pt x="3" y="9"/>
                  </a:lnTo>
                  <a:cubicBezTo>
                    <a:pt x="2" y="9"/>
                    <a:pt x="1" y="8"/>
                    <a:pt x="1" y="7"/>
                  </a:cubicBezTo>
                  <a:cubicBezTo>
                    <a:pt x="0" y="6"/>
                    <a:pt x="0" y="5"/>
                    <a:pt x="2" y="4"/>
                  </a:cubicBezTo>
                  <a:lnTo>
                    <a:pt x="7" y="1"/>
                  </a:lnTo>
                  <a:cubicBezTo>
                    <a:pt x="8" y="0"/>
                    <a:pt x="10" y="1"/>
                    <a:pt x="10" y="2"/>
                  </a:cubicBezTo>
                  <a:cubicBezTo>
                    <a:pt x="11" y="3"/>
                    <a:pt x="11" y="4"/>
                    <a:pt x="9" y="5"/>
                  </a:cubicBezTo>
                  <a:lnTo>
                    <a:pt x="4" y="8"/>
                  </a:lnTo>
                  <a:cubicBezTo>
                    <a:pt x="4" y="8"/>
                    <a:pt x="3" y="9"/>
                    <a:pt x="3"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56" name="Freeform 147">
              <a:extLst>
                <a:ext uri="{FF2B5EF4-FFF2-40B4-BE49-F238E27FC236}">
                  <a16:creationId xmlns:a16="http://schemas.microsoft.com/office/drawing/2014/main" id="{A60F079E-3E91-6E4B-9962-A68E9688ADB3}"/>
                </a:ext>
              </a:extLst>
            </p:cNvPr>
            <p:cNvSpPr>
              <a:spLocks/>
            </p:cNvSpPr>
            <p:nvPr/>
          </p:nvSpPr>
          <p:spPr bwMode="auto">
            <a:xfrm>
              <a:off x="3205" y="2496"/>
              <a:ext cx="6" cy="6"/>
            </a:xfrm>
            <a:custGeom>
              <a:avLst/>
              <a:gdLst>
                <a:gd name="T0" fmla="*/ 7 w 9"/>
                <a:gd name="T1" fmla="*/ 9 h 9"/>
                <a:gd name="T2" fmla="*/ 7 w 9"/>
                <a:gd name="T3" fmla="*/ 9 h 9"/>
                <a:gd name="T4" fmla="*/ 5 w 9"/>
                <a:gd name="T5" fmla="*/ 9 h 9"/>
                <a:gd name="T6" fmla="*/ 1 w 9"/>
                <a:gd name="T7" fmla="*/ 4 h 9"/>
                <a:gd name="T8" fmla="*/ 1 w 9"/>
                <a:gd name="T9" fmla="*/ 1 h 9"/>
                <a:gd name="T10" fmla="*/ 4 w 9"/>
                <a:gd name="T11" fmla="*/ 1 h 9"/>
                <a:gd name="T12" fmla="*/ 9 w 9"/>
                <a:gd name="T13" fmla="*/ 5 h 9"/>
                <a:gd name="T14" fmla="*/ 9 w 9"/>
                <a:gd name="T15" fmla="*/ 9 h 9"/>
                <a:gd name="T16" fmla="*/ 7 w 9"/>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7" y="9"/>
                  </a:moveTo>
                  <a:lnTo>
                    <a:pt x="7" y="9"/>
                  </a:lnTo>
                  <a:cubicBezTo>
                    <a:pt x="6" y="9"/>
                    <a:pt x="6" y="9"/>
                    <a:pt x="5" y="9"/>
                  </a:cubicBezTo>
                  <a:lnTo>
                    <a:pt x="1" y="4"/>
                  </a:lnTo>
                  <a:cubicBezTo>
                    <a:pt x="0" y="3"/>
                    <a:pt x="0" y="2"/>
                    <a:pt x="1" y="1"/>
                  </a:cubicBezTo>
                  <a:cubicBezTo>
                    <a:pt x="1" y="0"/>
                    <a:pt x="3" y="0"/>
                    <a:pt x="4" y="1"/>
                  </a:cubicBezTo>
                  <a:lnTo>
                    <a:pt x="9" y="5"/>
                  </a:lnTo>
                  <a:cubicBezTo>
                    <a:pt x="9" y="6"/>
                    <a:pt x="9" y="8"/>
                    <a:pt x="9" y="9"/>
                  </a:cubicBezTo>
                  <a:cubicBezTo>
                    <a:pt x="8" y="9"/>
                    <a:pt x="8" y="9"/>
                    <a:pt x="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57" name="Freeform 148">
              <a:extLst>
                <a:ext uri="{FF2B5EF4-FFF2-40B4-BE49-F238E27FC236}">
                  <a16:creationId xmlns:a16="http://schemas.microsoft.com/office/drawing/2014/main" id="{814D10ED-0FCE-3B41-ADC2-95457FC11836}"/>
                </a:ext>
              </a:extLst>
            </p:cNvPr>
            <p:cNvSpPr>
              <a:spLocks/>
            </p:cNvSpPr>
            <p:nvPr/>
          </p:nvSpPr>
          <p:spPr bwMode="auto">
            <a:xfrm>
              <a:off x="3208" y="2493"/>
              <a:ext cx="5" cy="6"/>
            </a:xfrm>
            <a:custGeom>
              <a:avLst/>
              <a:gdLst>
                <a:gd name="T0" fmla="*/ 7 w 9"/>
                <a:gd name="T1" fmla="*/ 10 h 10"/>
                <a:gd name="T2" fmla="*/ 7 w 9"/>
                <a:gd name="T3" fmla="*/ 10 h 10"/>
                <a:gd name="T4" fmla="*/ 5 w 9"/>
                <a:gd name="T5" fmla="*/ 9 h 10"/>
                <a:gd name="T6" fmla="*/ 0 w 9"/>
                <a:gd name="T7" fmla="*/ 4 h 10"/>
                <a:gd name="T8" fmla="*/ 1 w 9"/>
                <a:gd name="T9" fmla="*/ 1 h 10"/>
                <a:gd name="T10" fmla="*/ 4 w 9"/>
                <a:gd name="T11" fmla="*/ 1 h 10"/>
                <a:gd name="T12" fmla="*/ 8 w 9"/>
                <a:gd name="T13" fmla="*/ 6 h 10"/>
                <a:gd name="T14" fmla="*/ 8 w 9"/>
                <a:gd name="T15" fmla="*/ 9 h 10"/>
                <a:gd name="T16" fmla="*/ 7 w 9"/>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0">
                  <a:moveTo>
                    <a:pt x="7" y="10"/>
                  </a:moveTo>
                  <a:lnTo>
                    <a:pt x="7" y="10"/>
                  </a:lnTo>
                  <a:cubicBezTo>
                    <a:pt x="6" y="10"/>
                    <a:pt x="5" y="9"/>
                    <a:pt x="5" y="9"/>
                  </a:cubicBezTo>
                  <a:lnTo>
                    <a:pt x="0" y="4"/>
                  </a:lnTo>
                  <a:cubicBezTo>
                    <a:pt x="0" y="3"/>
                    <a:pt x="0" y="2"/>
                    <a:pt x="1" y="1"/>
                  </a:cubicBezTo>
                  <a:cubicBezTo>
                    <a:pt x="1" y="0"/>
                    <a:pt x="3" y="0"/>
                    <a:pt x="4" y="1"/>
                  </a:cubicBezTo>
                  <a:lnTo>
                    <a:pt x="8" y="6"/>
                  </a:lnTo>
                  <a:cubicBezTo>
                    <a:pt x="9" y="7"/>
                    <a:pt x="9" y="8"/>
                    <a:pt x="8" y="9"/>
                  </a:cubicBezTo>
                  <a:cubicBezTo>
                    <a:pt x="8" y="10"/>
                    <a:pt x="7" y="10"/>
                    <a:pt x="7"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58" name="Freeform 149">
              <a:extLst>
                <a:ext uri="{FF2B5EF4-FFF2-40B4-BE49-F238E27FC236}">
                  <a16:creationId xmlns:a16="http://schemas.microsoft.com/office/drawing/2014/main" id="{20B5A652-B07B-B14E-8B2A-13141F990209}"/>
                </a:ext>
              </a:extLst>
            </p:cNvPr>
            <p:cNvSpPr>
              <a:spLocks/>
            </p:cNvSpPr>
            <p:nvPr/>
          </p:nvSpPr>
          <p:spPr bwMode="auto">
            <a:xfrm>
              <a:off x="3247" y="2496"/>
              <a:ext cx="6" cy="6"/>
            </a:xfrm>
            <a:custGeom>
              <a:avLst/>
              <a:gdLst>
                <a:gd name="T0" fmla="*/ 2 w 9"/>
                <a:gd name="T1" fmla="*/ 9 h 9"/>
                <a:gd name="T2" fmla="*/ 2 w 9"/>
                <a:gd name="T3" fmla="*/ 9 h 9"/>
                <a:gd name="T4" fmla="*/ 1 w 9"/>
                <a:gd name="T5" fmla="*/ 8 h 9"/>
                <a:gd name="T6" fmla="*/ 1 w 9"/>
                <a:gd name="T7" fmla="*/ 5 h 9"/>
                <a:gd name="T8" fmla="*/ 5 w 9"/>
                <a:gd name="T9" fmla="*/ 1 h 9"/>
                <a:gd name="T10" fmla="*/ 9 w 9"/>
                <a:gd name="T11" fmla="*/ 1 h 9"/>
                <a:gd name="T12" fmla="*/ 9 w 9"/>
                <a:gd name="T13" fmla="*/ 4 h 9"/>
                <a:gd name="T14" fmla="*/ 4 w 9"/>
                <a:gd name="T15" fmla="*/ 9 h 9"/>
                <a:gd name="T16" fmla="*/ 2 w 9"/>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2" y="9"/>
                  </a:moveTo>
                  <a:lnTo>
                    <a:pt x="2" y="9"/>
                  </a:lnTo>
                  <a:cubicBezTo>
                    <a:pt x="2" y="9"/>
                    <a:pt x="1" y="9"/>
                    <a:pt x="1" y="8"/>
                  </a:cubicBezTo>
                  <a:cubicBezTo>
                    <a:pt x="0" y="8"/>
                    <a:pt x="0" y="6"/>
                    <a:pt x="1" y="5"/>
                  </a:cubicBezTo>
                  <a:lnTo>
                    <a:pt x="5" y="1"/>
                  </a:lnTo>
                  <a:cubicBezTo>
                    <a:pt x="6" y="0"/>
                    <a:pt x="8" y="0"/>
                    <a:pt x="9" y="1"/>
                  </a:cubicBezTo>
                  <a:cubicBezTo>
                    <a:pt x="9" y="2"/>
                    <a:pt x="9" y="3"/>
                    <a:pt x="9" y="4"/>
                  </a:cubicBezTo>
                  <a:lnTo>
                    <a:pt x="4" y="9"/>
                  </a:lnTo>
                  <a:cubicBezTo>
                    <a:pt x="3" y="9"/>
                    <a:pt x="3" y="9"/>
                    <a:pt x="2"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59" name="Freeform 150">
              <a:extLst>
                <a:ext uri="{FF2B5EF4-FFF2-40B4-BE49-F238E27FC236}">
                  <a16:creationId xmlns:a16="http://schemas.microsoft.com/office/drawing/2014/main" id="{25CD74E4-3B09-AD4A-8204-F3CA45872163}"/>
                </a:ext>
              </a:extLst>
            </p:cNvPr>
            <p:cNvSpPr>
              <a:spLocks/>
            </p:cNvSpPr>
            <p:nvPr/>
          </p:nvSpPr>
          <p:spPr bwMode="auto">
            <a:xfrm>
              <a:off x="3244" y="2493"/>
              <a:ext cx="7" cy="6"/>
            </a:xfrm>
            <a:custGeom>
              <a:avLst/>
              <a:gdLst>
                <a:gd name="T0" fmla="*/ 3 w 10"/>
                <a:gd name="T1" fmla="*/ 10 h 10"/>
                <a:gd name="T2" fmla="*/ 3 w 10"/>
                <a:gd name="T3" fmla="*/ 10 h 10"/>
                <a:gd name="T4" fmla="*/ 1 w 10"/>
                <a:gd name="T5" fmla="*/ 9 h 10"/>
                <a:gd name="T6" fmla="*/ 1 w 10"/>
                <a:gd name="T7" fmla="*/ 6 h 10"/>
                <a:gd name="T8" fmla="*/ 6 w 10"/>
                <a:gd name="T9" fmla="*/ 1 h 10"/>
                <a:gd name="T10" fmla="*/ 9 w 10"/>
                <a:gd name="T11" fmla="*/ 1 h 10"/>
                <a:gd name="T12" fmla="*/ 9 w 10"/>
                <a:gd name="T13" fmla="*/ 4 h 10"/>
                <a:gd name="T14" fmla="*/ 4 w 10"/>
                <a:gd name="T15" fmla="*/ 9 h 10"/>
                <a:gd name="T16" fmla="*/ 3 w 10"/>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
                  <a:moveTo>
                    <a:pt x="3" y="10"/>
                  </a:moveTo>
                  <a:lnTo>
                    <a:pt x="3" y="10"/>
                  </a:lnTo>
                  <a:cubicBezTo>
                    <a:pt x="2" y="10"/>
                    <a:pt x="2" y="9"/>
                    <a:pt x="1" y="9"/>
                  </a:cubicBezTo>
                  <a:cubicBezTo>
                    <a:pt x="0" y="8"/>
                    <a:pt x="0" y="7"/>
                    <a:pt x="1" y="6"/>
                  </a:cubicBezTo>
                  <a:lnTo>
                    <a:pt x="6" y="1"/>
                  </a:lnTo>
                  <a:cubicBezTo>
                    <a:pt x="6" y="0"/>
                    <a:pt x="8" y="0"/>
                    <a:pt x="9" y="1"/>
                  </a:cubicBezTo>
                  <a:cubicBezTo>
                    <a:pt x="10" y="2"/>
                    <a:pt x="10" y="3"/>
                    <a:pt x="9" y="4"/>
                  </a:cubicBezTo>
                  <a:lnTo>
                    <a:pt x="4" y="9"/>
                  </a:lnTo>
                  <a:cubicBezTo>
                    <a:pt x="4" y="9"/>
                    <a:pt x="3" y="10"/>
                    <a:pt x="3"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sp>
        <p:nvSpPr>
          <p:cNvPr id="160" name="Freeform 154">
            <a:extLst>
              <a:ext uri="{FF2B5EF4-FFF2-40B4-BE49-F238E27FC236}">
                <a16:creationId xmlns:a16="http://schemas.microsoft.com/office/drawing/2014/main" id="{BFA6589B-A859-BF48-8589-1B4B91CD4550}"/>
              </a:ext>
            </a:extLst>
          </p:cNvPr>
          <p:cNvSpPr>
            <a:spLocks/>
          </p:cNvSpPr>
          <p:nvPr userDrawn="1"/>
        </p:nvSpPr>
        <p:spPr bwMode="auto">
          <a:xfrm>
            <a:off x="5580063" y="3935420"/>
            <a:ext cx="231775" cy="268288"/>
          </a:xfrm>
          <a:custGeom>
            <a:avLst/>
            <a:gdLst>
              <a:gd name="T0" fmla="*/ 226 w 226"/>
              <a:gd name="T1" fmla="*/ 88 h 263"/>
              <a:gd name="T2" fmla="*/ 226 w 226"/>
              <a:gd name="T3" fmla="*/ 88 h 263"/>
              <a:gd name="T4" fmla="*/ 189 w 226"/>
              <a:gd name="T5" fmla="*/ 52 h 263"/>
              <a:gd name="T6" fmla="*/ 153 w 226"/>
              <a:gd name="T7" fmla="*/ 88 h 263"/>
              <a:gd name="T8" fmla="*/ 181 w 226"/>
              <a:gd name="T9" fmla="*/ 123 h 263"/>
              <a:gd name="T10" fmla="*/ 181 w 226"/>
              <a:gd name="T11" fmla="*/ 125 h 263"/>
              <a:gd name="T12" fmla="*/ 181 w 226"/>
              <a:gd name="T13" fmla="*/ 195 h 263"/>
              <a:gd name="T14" fmla="*/ 129 w 226"/>
              <a:gd name="T15" fmla="*/ 247 h 263"/>
              <a:gd name="T16" fmla="*/ 76 w 226"/>
              <a:gd name="T17" fmla="*/ 195 h 263"/>
              <a:gd name="T18" fmla="*/ 76 w 226"/>
              <a:gd name="T19" fmla="*/ 185 h 263"/>
              <a:gd name="T20" fmla="*/ 137 w 226"/>
              <a:gd name="T21" fmla="*/ 126 h 263"/>
              <a:gd name="T22" fmla="*/ 137 w 226"/>
              <a:gd name="T23" fmla="*/ 49 h 263"/>
              <a:gd name="T24" fmla="*/ 112 w 226"/>
              <a:gd name="T25" fmla="*/ 11 h 263"/>
              <a:gd name="T26" fmla="*/ 96 w 226"/>
              <a:gd name="T27" fmla="*/ 0 h 263"/>
              <a:gd name="T28" fmla="*/ 79 w 226"/>
              <a:gd name="T29" fmla="*/ 16 h 263"/>
              <a:gd name="T30" fmla="*/ 96 w 226"/>
              <a:gd name="T31" fmla="*/ 33 h 263"/>
              <a:gd name="T32" fmla="*/ 108 w 226"/>
              <a:gd name="T33" fmla="*/ 27 h 263"/>
              <a:gd name="T34" fmla="*/ 121 w 226"/>
              <a:gd name="T35" fmla="*/ 49 h 263"/>
              <a:gd name="T36" fmla="*/ 121 w 226"/>
              <a:gd name="T37" fmla="*/ 125 h 263"/>
              <a:gd name="T38" fmla="*/ 68 w 226"/>
              <a:gd name="T39" fmla="*/ 169 h 263"/>
              <a:gd name="T40" fmla="*/ 16 w 226"/>
              <a:gd name="T41" fmla="*/ 125 h 263"/>
              <a:gd name="T42" fmla="*/ 16 w 226"/>
              <a:gd name="T43" fmla="*/ 49 h 263"/>
              <a:gd name="T44" fmla="*/ 28 w 226"/>
              <a:gd name="T45" fmla="*/ 27 h 263"/>
              <a:gd name="T46" fmla="*/ 41 w 226"/>
              <a:gd name="T47" fmla="*/ 33 h 263"/>
              <a:gd name="T48" fmla="*/ 58 w 226"/>
              <a:gd name="T49" fmla="*/ 16 h 263"/>
              <a:gd name="T50" fmla="*/ 41 w 226"/>
              <a:gd name="T51" fmla="*/ 0 h 263"/>
              <a:gd name="T52" fmla="*/ 24 w 226"/>
              <a:gd name="T53" fmla="*/ 11 h 263"/>
              <a:gd name="T54" fmla="*/ 0 w 226"/>
              <a:gd name="T55" fmla="*/ 49 h 263"/>
              <a:gd name="T56" fmla="*/ 0 w 226"/>
              <a:gd name="T57" fmla="*/ 126 h 263"/>
              <a:gd name="T58" fmla="*/ 60 w 226"/>
              <a:gd name="T59" fmla="*/ 185 h 263"/>
              <a:gd name="T60" fmla="*/ 60 w 226"/>
              <a:gd name="T61" fmla="*/ 195 h 263"/>
              <a:gd name="T62" fmla="*/ 129 w 226"/>
              <a:gd name="T63" fmla="*/ 263 h 263"/>
              <a:gd name="T64" fmla="*/ 198 w 226"/>
              <a:gd name="T65" fmla="*/ 195 h 263"/>
              <a:gd name="T66" fmla="*/ 198 w 226"/>
              <a:gd name="T67" fmla="*/ 125 h 263"/>
              <a:gd name="T68" fmla="*/ 197 w 226"/>
              <a:gd name="T69" fmla="*/ 123 h 263"/>
              <a:gd name="T70" fmla="*/ 226 w 226"/>
              <a:gd name="T71" fmla="*/ 8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6" h="263">
                <a:moveTo>
                  <a:pt x="226" y="88"/>
                </a:moveTo>
                <a:lnTo>
                  <a:pt x="226" y="88"/>
                </a:lnTo>
                <a:cubicBezTo>
                  <a:pt x="226" y="68"/>
                  <a:pt x="209" y="52"/>
                  <a:pt x="189" y="52"/>
                </a:cubicBezTo>
                <a:cubicBezTo>
                  <a:pt x="169" y="52"/>
                  <a:pt x="153" y="68"/>
                  <a:pt x="153" y="88"/>
                </a:cubicBezTo>
                <a:cubicBezTo>
                  <a:pt x="153" y="105"/>
                  <a:pt x="165" y="119"/>
                  <a:pt x="181" y="123"/>
                </a:cubicBezTo>
                <a:cubicBezTo>
                  <a:pt x="181" y="124"/>
                  <a:pt x="181" y="124"/>
                  <a:pt x="181" y="125"/>
                </a:cubicBezTo>
                <a:lnTo>
                  <a:pt x="181" y="195"/>
                </a:lnTo>
                <a:cubicBezTo>
                  <a:pt x="181" y="224"/>
                  <a:pt x="158" y="247"/>
                  <a:pt x="129" y="247"/>
                </a:cubicBezTo>
                <a:cubicBezTo>
                  <a:pt x="100" y="247"/>
                  <a:pt x="76" y="224"/>
                  <a:pt x="76" y="195"/>
                </a:cubicBezTo>
                <a:lnTo>
                  <a:pt x="76" y="185"/>
                </a:lnTo>
                <a:cubicBezTo>
                  <a:pt x="106" y="181"/>
                  <a:pt x="137" y="147"/>
                  <a:pt x="137" y="126"/>
                </a:cubicBezTo>
                <a:lnTo>
                  <a:pt x="137" y="49"/>
                </a:lnTo>
                <a:cubicBezTo>
                  <a:pt x="137" y="32"/>
                  <a:pt x="127" y="17"/>
                  <a:pt x="112" y="11"/>
                </a:cubicBezTo>
                <a:cubicBezTo>
                  <a:pt x="110" y="5"/>
                  <a:pt x="103" y="0"/>
                  <a:pt x="96" y="0"/>
                </a:cubicBezTo>
                <a:cubicBezTo>
                  <a:pt x="86" y="0"/>
                  <a:pt x="79" y="7"/>
                  <a:pt x="79" y="16"/>
                </a:cubicBezTo>
                <a:cubicBezTo>
                  <a:pt x="79" y="25"/>
                  <a:pt x="86" y="33"/>
                  <a:pt x="96" y="33"/>
                </a:cubicBezTo>
                <a:cubicBezTo>
                  <a:pt x="101" y="33"/>
                  <a:pt x="105" y="31"/>
                  <a:pt x="108" y="27"/>
                </a:cubicBezTo>
                <a:cubicBezTo>
                  <a:pt x="116" y="32"/>
                  <a:pt x="121" y="40"/>
                  <a:pt x="121" y="49"/>
                </a:cubicBezTo>
                <a:lnTo>
                  <a:pt x="121" y="125"/>
                </a:lnTo>
                <a:cubicBezTo>
                  <a:pt x="121" y="136"/>
                  <a:pt x="93" y="169"/>
                  <a:pt x="68" y="169"/>
                </a:cubicBezTo>
                <a:cubicBezTo>
                  <a:pt x="44" y="169"/>
                  <a:pt x="16" y="136"/>
                  <a:pt x="16" y="125"/>
                </a:cubicBezTo>
                <a:lnTo>
                  <a:pt x="16" y="49"/>
                </a:lnTo>
                <a:cubicBezTo>
                  <a:pt x="16" y="40"/>
                  <a:pt x="21" y="32"/>
                  <a:pt x="28" y="27"/>
                </a:cubicBezTo>
                <a:cubicBezTo>
                  <a:pt x="31" y="31"/>
                  <a:pt x="36" y="33"/>
                  <a:pt x="41" y="33"/>
                </a:cubicBezTo>
                <a:cubicBezTo>
                  <a:pt x="50" y="33"/>
                  <a:pt x="58" y="25"/>
                  <a:pt x="58" y="16"/>
                </a:cubicBezTo>
                <a:cubicBezTo>
                  <a:pt x="58" y="7"/>
                  <a:pt x="50" y="0"/>
                  <a:pt x="41" y="0"/>
                </a:cubicBezTo>
                <a:cubicBezTo>
                  <a:pt x="33" y="0"/>
                  <a:pt x="27" y="5"/>
                  <a:pt x="24" y="11"/>
                </a:cubicBezTo>
                <a:cubicBezTo>
                  <a:pt x="10" y="17"/>
                  <a:pt x="0" y="32"/>
                  <a:pt x="0" y="49"/>
                </a:cubicBezTo>
                <a:lnTo>
                  <a:pt x="0" y="126"/>
                </a:lnTo>
                <a:cubicBezTo>
                  <a:pt x="0" y="147"/>
                  <a:pt x="31" y="181"/>
                  <a:pt x="60" y="185"/>
                </a:cubicBezTo>
                <a:lnTo>
                  <a:pt x="60" y="195"/>
                </a:lnTo>
                <a:cubicBezTo>
                  <a:pt x="60" y="233"/>
                  <a:pt x="91" y="263"/>
                  <a:pt x="129" y="263"/>
                </a:cubicBezTo>
                <a:cubicBezTo>
                  <a:pt x="167" y="263"/>
                  <a:pt x="198" y="233"/>
                  <a:pt x="198" y="195"/>
                </a:cubicBezTo>
                <a:lnTo>
                  <a:pt x="198" y="125"/>
                </a:lnTo>
                <a:cubicBezTo>
                  <a:pt x="198" y="124"/>
                  <a:pt x="198" y="124"/>
                  <a:pt x="197" y="123"/>
                </a:cubicBezTo>
                <a:cubicBezTo>
                  <a:pt x="214" y="119"/>
                  <a:pt x="226" y="105"/>
                  <a:pt x="226" y="88"/>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nvGrpSpPr>
          <p:cNvPr id="161" name="Group 157">
            <a:extLst>
              <a:ext uri="{FF2B5EF4-FFF2-40B4-BE49-F238E27FC236}">
                <a16:creationId xmlns:a16="http://schemas.microsoft.com/office/drawing/2014/main" id="{FD0D2B5F-5F2B-7B40-8AA3-56C39566FB6D}"/>
              </a:ext>
            </a:extLst>
          </p:cNvPr>
          <p:cNvGrpSpPr>
            <a:grpSpLocks noChangeAspect="1"/>
          </p:cNvGrpSpPr>
          <p:nvPr userDrawn="1"/>
        </p:nvGrpSpPr>
        <p:grpSpPr bwMode="auto">
          <a:xfrm>
            <a:off x="6100774" y="3932245"/>
            <a:ext cx="271463" cy="271463"/>
            <a:chOff x="3843" y="2477"/>
            <a:chExt cx="171" cy="171"/>
          </a:xfrm>
          <a:solidFill>
            <a:schemeClr val="accent6"/>
          </a:solidFill>
        </p:grpSpPr>
        <p:sp>
          <p:nvSpPr>
            <p:cNvPr id="162" name="Freeform 158">
              <a:extLst>
                <a:ext uri="{FF2B5EF4-FFF2-40B4-BE49-F238E27FC236}">
                  <a16:creationId xmlns:a16="http://schemas.microsoft.com/office/drawing/2014/main" id="{0DA20CAB-1E74-E147-B818-6F2093B7B5A8}"/>
                </a:ext>
              </a:extLst>
            </p:cNvPr>
            <p:cNvSpPr>
              <a:spLocks/>
            </p:cNvSpPr>
            <p:nvPr/>
          </p:nvSpPr>
          <p:spPr bwMode="auto">
            <a:xfrm>
              <a:off x="3843" y="2477"/>
              <a:ext cx="171" cy="105"/>
            </a:xfrm>
            <a:custGeom>
              <a:avLst/>
              <a:gdLst>
                <a:gd name="T0" fmla="*/ 48 w 267"/>
                <a:gd name="T1" fmla="*/ 114 h 164"/>
                <a:gd name="T2" fmla="*/ 48 w 267"/>
                <a:gd name="T3" fmla="*/ 114 h 164"/>
                <a:gd name="T4" fmla="*/ 52 w 267"/>
                <a:gd name="T5" fmla="*/ 91 h 164"/>
                <a:gd name="T6" fmla="*/ 56 w 267"/>
                <a:gd name="T7" fmla="*/ 76 h 164"/>
                <a:gd name="T8" fmla="*/ 66 w 267"/>
                <a:gd name="T9" fmla="*/ 70 h 164"/>
                <a:gd name="T10" fmla="*/ 71 w 267"/>
                <a:gd name="T11" fmla="*/ 74 h 164"/>
                <a:gd name="T12" fmla="*/ 75 w 267"/>
                <a:gd name="T13" fmla="*/ 89 h 164"/>
                <a:gd name="T14" fmla="*/ 77 w 267"/>
                <a:gd name="T15" fmla="*/ 108 h 164"/>
                <a:gd name="T16" fmla="*/ 78 w 267"/>
                <a:gd name="T17" fmla="*/ 131 h 164"/>
                <a:gd name="T18" fmla="*/ 80 w 267"/>
                <a:gd name="T19" fmla="*/ 152 h 164"/>
                <a:gd name="T20" fmla="*/ 82 w 267"/>
                <a:gd name="T21" fmla="*/ 163 h 164"/>
                <a:gd name="T22" fmla="*/ 82 w 267"/>
                <a:gd name="T23" fmla="*/ 164 h 164"/>
                <a:gd name="T24" fmla="*/ 83 w 267"/>
                <a:gd name="T25" fmla="*/ 164 h 164"/>
                <a:gd name="T26" fmla="*/ 84 w 267"/>
                <a:gd name="T27" fmla="*/ 157 h 164"/>
                <a:gd name="T28" fmla="*/ 87 w 267"/>
                <a:gd name="T29" fmla="*/ 134 h 164"/>
                <a:gd name="T30" fmla="*/ 88 w 267"/>
                <a:gd name="T31" fmla="*/ 120 h 164"/>
                <a:gd name="T32" fmla="*/ 91 w 267"/>
                <a:gd name="T33" fmla="*/ 98 h 164"/>
                <a:gd name="T34" fmla="*/ 92 w 267"/>
                <a:gd name="T35" fmla="*/ 95 h 164"/>
                <a:gd name="T36" fmla="*/ 98 w 267"/>
                <a:gd name="T37" fmla="*/ 91 h 164"/>
                <a:gd name="T38" fmla="*/ 103 w 267"/>
                <a:gd name="T39" fmla="*/ 95 h 164"/>
                <a:gd name="T40" fmla="*/ 106 w 267"/>
                <a:gd name="T41" fmla="*/ 104 h 164"/>
                <a:gd name="T42" fmla="*/ 107 w 267"/>
                <a:gd name="T43" fmla="*/ 112 h 164"/>
                <a:gd name="T44" fmla="*/ 109 w 267"/>
                <a:gd name="T45" fmla="*/ 113 h 164"/>
                <a:gd name="T46" fmla="*/ 109 w 267"/>
                <a:gd name="T47" fmla="*/ 112 h 164"/>
                <a:gd name="T48" fmla="*/ 111 w 267"/>
                <a:gd name="T49" fmla="*/ 97 h 164"/>
                <a:gd name="T50" fmla="*/ 114 w 267"/>
                <a:gd name="T51" fmla="*/ 91 h 164"/>
                <a:gd name="T52" fmla="*/ 123 w 267"/>
                <a:gd name="T53" fmla="*/ 91 h 164"/>
                <a:gd name="T54" fmla="*/ 126 w 267"/>
                <a:gd name="T55" fmla="*/ 100 h 164"/>
                <a:gd name="T56" fmla="*/ 129 w 267"/>
                <a:gd name="T57" fmla="*/ 113 h 164"/>
                <a:gd name="T58" fmla="*/ 133 w 267"/>
                <a:gd name="T59" fmla="*/ 117 h 164"/>
                <a:gd name="T60" fmla="*/ 256 w 267"/>
                <a:gd name="T61" fmla="*/ 117 h 164"/>
                <a:gd name="T62" fmla="*/ 262 w 267"/>
                <a:gd name="T63" fmla="*/ 100 h 164"/>
                <a:gd name="T64" fmla="*/ 262 w 267"/>
                <a:gd name="T65" fmla="*/ 57 h 164"/>
                <a:gd name="T66" fmla="*/ 251 w 267"/>
                <a:gd name="T67" fmla="*/ 32 h 164"/>
                <a:gd name="T68" fmla="*/ 251 w 267"/>
                <a:gd name="T69" fmla="*/ 33 h 164"/>
                <a:gd name="T70" fmla="*/ 240 w 267"/>
                <a:gd name="T71" fmla="*/ 21 h 164"/>
                <a:gd name="T72" fmla="*/ 236 w 267"/>
                <a:gd name="T73" fmla="*/ 18 h 164"/>
                <a:gd name="T74" fmla="*/ 199 w 267"/>
                <a:gd name="T75" fmla="*/ 6 h 164"/>
                <a:gd name="T76" fmla="*/ 168 w 267"/>
                <a:gd name="T77" fmla="*/ 13 h 164"/>
                <a:gd name="T78" fmla="*/ 137 w 267"/>
                <a:gd name="T79" fmla="*/ 36 h 164"/>
                <a:gd name="T80" fmla="*/ 128 w 267"/>
                <a:gd name="T81" fmla="*/ 35 h 164"/>
                <a:gd name="T82" fmla="*/ 91 w 267"/>
                <a:gd name="T83" fmla="*/ 10 h 164"/>
                <a:gd name="T84" fmla="*/ 44 w 267"/>
                <a:gd name="T85" fmla="*/ 6 h 164"/>
                <a:gd name="T86" fmla="*/ 0 w 267"/>
                <a:gd name="T87" fmla="*/ 71 h 164"/>
                <a:gd name="T88" fmla="*/ 8 w 267"/>
                <a:gd name="T89" fmla="*/ 117 h 164"/>
                <a:gd name="T90" fmla="*/ 45 w 267"/>
                <a:gd name="T91" fmla="*/ 117 h 164"/>
                <a:gd name="T92" fmla="*/ 48 w 267"/>
                <a:gd name="T93" fmla="*/ 11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7" h="164">
                  <a:moveTo>
                    <a:pt x="48" y="114"/>
                  </a:moveTo>
                  <a:lnTo>
                    <a:pt x="48" y="114"/>
                  </a:lnTo>
                  <a:cubicBezTo>
                    <a:pt x="49" y="107"/>
                    <a:pt x="50" y="99"/>
                    <a:pt x="52" y="91"/>
                  </a:cubicBezTo>
                  <a:cubicBezTo>
                    <a:pt x="53" y="86"/>
                    <a:pt x="54" y="81"/>
                    <a:pt x="56" y="76"/>
                  </a:cubicBezTo>
                  <a:cubicBezTo>
                    <a:pt x="58" y="71"/>
                    <a:pt x="62" y="69"/>
                    <a:pt x="66" y="70"/>
                  </a:cubicBezTo>
                  <a:cubicBezTo>
                    <a:pt x="68" y="70"/>
                    <a:pt x="70" y="72"/>
                    <a:pt x="71" y="74"/>
                  </a:cubicBezTo>
                  <a:cubicBezTo>
                    <a:pt x="72" y="79"/>
                    <a:pt x="74" y="84"/>
                    <a:pt x="75" y="89"/>
                  </a:cubicBezTo>
                  <a:cubicBezTo>
                    <a:pt x="76" y="95"/>
                    <a:pt x="76" y="102"/>
                    <a:pt x="77" y="108"/>
                  </a:cubicBezTo>
                  <a:cubicBezTo>
                    <a:pt x="77" y="116"/>
                    <a:pt x="78" y="123"/>
                    <a:pt x="78" y="131"/>
                  </a:cubicBezTo>
                  <a:cubicBezTo>
                    <a:pt x="79" y="138"/>
                    <a:pt x="80" y="145"/>
                    <a:pt x="80" y="152"/>
                  </a:cubicBezTo>
                  <a:cubicBezTo>
                    <a:pt x="81" y="155"/>
                    <a:pt x="81" y="159"/>
                    <a:pt x="82" y="163"/>
                  </a:cubicBezTo>
                  <a:cubicBezTo>
                    <a:pt x="82" y="164"/>
                    <a:pt x="82" y="164"/>
                    <a:pt x="82" y="164"/>
                  </a:cubicBezTo>
                  <a:cubicBezTo>
                    <a:pt x="83" y="164"/>
                    <a:pt x="83" y="164"/>
                    <a:pt x="83" y="164"/>
                  </a:cubicBezTo>
                  <a:cubicBezTo>
                    <a:pt x="83" y="162"/>
                    <a:pt x="84" y="160"/>
                    <a:pt x="84" y="157"/>
                  </a:cubicBezTo>
                  <a:cubicBezTo>
                    <a:pt x="85" y="149"/>
                    <a:pt x="86" y="142"/>
                    <a:pt x="87" y="134"/>
                  </a:cubicBezTo>
                  <a:cubicBezTo>
                    <a:pt x="87" y="129"/>
                    <a:pt x="88" y="125"/>
                    <a:pt x="88" y="120"/>
                  </a:cubicBezTo>
                  <a:cubicBezTo>
                    <a:pt x="88" y="113"/>
                    <a:pt x="89" y="106"/>
                    <a:pt x="91" y="98"/>
                  </a:cubicBezTo>
                  <a:cubicBezTo>
                    <a:pt x="91" y="97"/>
                    <a:pt x="92" y="96"/>
                    <a:pt x="92" y="95"/>
                  </a:cubicBezTo>
                  <a:cubicBezTo>
                    <a:pt x="93" y="92"/>
                    <a:pt x="95" y="91"/>
                    <a:pt x="98" y="91"/>
                  </a:cubicBezTo>
                  <a:cubicBezTo>
                    <a:pt x="100" y="92"/>
                    <a:pt x="102" y="93"/>
                    <a:pt x="103" y="95"/>
                  </a:cubicBezTo>
                  <a:cubicBezTo>
                    <a:pt x="104" y="98"/>
                    <a:pt x="105" y="101"/>
                    <a:pt x="106" y="104"/>
                  </a:cubicBezTo>
                  <a:cubicBezTo>
                    <a:pt x="107" y="107"/>
                    <a:pt x="107" y="109"/>
                    <a:pt x="107" y="112"/>
                  </a:cubicBezTo>
                  <a:cubicBezTo>
                    <a:pt x="107" y="112"/>
                    <a:pt x="108" y="113"/>
                    <a:pt x="109" y="113"/>
                  </a:cubicBezTo>
                  <a:cubicBezTo>
                    <a:pt x="109" y="113"/>
                    <a:pt x="109" y="112"/>
                    <a:pt x="109" y="112"/>
                  </a:cubicBezTo>
                  <a:cubicBezTo>
                    <a:pt x="110" y="107"/>
                    <a:pt x="110" y="102"/>
                    <a:pt x="111" y="97"/>
                  </a:cubicBezTo>
                  <a:cubicBezTo>
                    <a:pt x="112" y="95"/>
                    <a:pt x="113" y="93"/>
                    <a:pt x="114" y="91"/>
                  </a:cubicBezTo>
                  <a:cubicBezTo>
                    <a:pt x="117" y="88"/>
                    <a:pt x="121" y="88"/>
                    <a:pt x="123" y="91"/>
                  </a:cubicBezTo>
                  <a:cubicBezTo>
                    <a:pt x="125" y="94"/>
                    <a:pt x="126" y="97"/>
                    <a:pt x="126" y="100"/>
                  </a:cubicBezTo>
                  <a:cubicBezTo>
                    <a:pt x="128" y="104"/>
                    <a:pt x="128" y="109"/>
                    <a:pt x="129" y="113"/>
                  </a:cubicBezTo>
                  <a:cubicBezTo>
                    <a:pt x="129" y="116"/>
                    <a:pt x="130" y="117"/>
                    <a:pt x="133" y="117"/>
                  </a:cubicBezTo>
                  <a:cubicBezTo>
                    <a:pt x="161" y="117"/>
                    <a:pt x="226" y="117"/>
                    <a:pt x="256" y="117"/>
                  </a:cubicBezTo>
                  <a:cubicBezTo>
                    <a:pt x="258" y="111"/>
                    <a:pt x="260" y="105"/>
                    <a:pt x="262" y="100"/>
                  </a:cubicBezTo>
                  <a:cubicBezTo>
                    <a:pt x="266" y="85"/>
                    <a:pt x="267" y="71"/>
                    <a:pt x="262" y="57"/>
                  </a:cubicBezTo>
                  <a:cubicBezTo>
                    <a:pt x="260" y="48"/>
                    <a:pt x="255" y="40"/>
                    <a:pt x="251" y="32"/>
                  </a:cubicBezTo>
                  <a:cubicBezTo>
                    <a:pt x="251" y="32"/>
                    <a:pt x="251" y="33"/>
                    <a:pt x="251" y="33"/>
                  </a:cubicBezTo>
                  <a:cubicBezTo>
                    <a:pt x="247" y="29"/>
                    <a:pt x="244" y="26"/>
                    <a:pt x="240" y="21"/>
                  </a:cubicBezTo>
                  <a:cubicBezTo>
                    <a:pt x="239" y="21"/>
                    <a:pt x="237" y="20"/>
                    <a:pt x="236" y="18"/>
                  </a:cubicBezTo>
                  <a:cubicBezTo>
                    <a:pt x="225" y="10"/>
                    <a:pt x="213" y="5"/>
                    <a:pt x="199" y="6"/>
                  </a:cubicBezTo>
                  <a:cubicBezTo>
                    <a:pt x="189" y="7"/>
                    <a:pt x="178" y="9"/>
                    <a:pt x="168" y="13"/>
                  </a:cubicBezTo>
                  <a:cubicBezTo>
                    <a:pt x="159" y="16"/>
                    <a:pt x="137" y="36"/>
                    <a:pt x="137" y="36"/>
                  </a:cubicBezTo>
                  <a:cubicBezTo>
                    <a:pt x="133" y="36"/>
                    <a:pt x="130" y="36"/>
                    <a:pt x="128" y="35"/>
                  </a:cubicBezTo>
                  <a:cubicBezTo>
                    <a:pt x="116" y="27"/>
                    <a:pt x="104" y="17"/>
                    <a:pt x="91" y="10"/>
                  </a:cubicBezTo>
                  <a:cubicBezTo>
                    <a:pt x="76" y="3"/>
                    <a:pt x="60" y="0"/>
                    <a:pt x="44" y="6"/>
                  </a:cubicBezTo>
                  <a:cubicBezTo>
                    <a:pt x="14" y="16"/>
                    <a:pt x="1" y="41"/>
                    <a:pt x="0" y="71"/>
                  </a:cubicBezTo>
                  <a:cubicBezTo>
                    <a:pt x="0" y="87"/>
                    <a:pt x="2" y="103"/>
                    <a:pt x="8" y="117"/>
                  </a:cubicBezTo>
                  <a:cubicBezTo>
                    <a:pt x="20" y="117"/>
                    <a:pt x="32" y="117"/>
                    <a:pt x="45" y="117"/>
                  </a:cubicBezTo>
                  <a:cubicBezTo>
                    <a:pt x="47" y="117"/>
                    <a:pt x="48" y="116"/>
                    <a:pt x="48" y="1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63" name="Freeform 159">
              <a:extLst>
                <a:ext uri="{FF2B5EF4-FFF2-40B4-BE49-F238E27FC236}">
                  <a16:creationId xmlns:a16="http://schemas.microsoft.com/office/drawing/2014/main" id="{9FBCBF9A-E172-0B44-AC9F-B1D2C3449206}"/>
                </a:ext>
              </a:extLst>
            </p:cNvPr>
            <p:cNvSpPr>
              <a:spLocks/>
            </p:cNvSpPr>
            <p:nvPr/>
          </p:nvSpPr>
          <p:spPr bwMode="auto">
            <a:xfrm>
              <a:off x="3851" y="2536"/>
              <a:ext cx="154" cy="112"/>
            </a:xfrm>
            <a:custGeom>
              <a:avLst/>
              <a:gdLst>
                <a:gd name="T0" fmla="*/ 111 w 239"/>
                <a:gd name="T1" fmla="*/ 35 h 174"/>
                <a:gd name="T2" fmla="*/ 111 w 239"/>
                <a:gd name="T3" fmla="*/ 35 h 174"/>
                <a:gd name="T4" fmla="*/ 106 w 239"/>
                <a:gd name="T5" fmla="*/ 35 h 174"/>
                <a:gd name="T6" fmla="*/ 104 w 239"/>
                <a:gd name="T7" fmla="*/ 47 h 174"/>
                <a:gd name="T8" fmla="*/ 102 w 239"/>
                <a:gd name="T9" fmla="*/ 58 h 174"/>
                <a:gd name="T10" fmla="*/ 97 w 239"/>
                <a:gd name="T11" fmla="*/ 63 h 174"/>
                <a:gd name="T12" fmla="*/ 90 w 239"/>
                <a:gd name="T13" fmla="*/ 59 h 174"/>
                <a:gd name="T14" fmla="*/ 88 w 239"/>
                <a:gd name="T15" fmla="*/ 51 h 174"/>
                <a:gd name="T16" fmla="*/ 85 w 239"/>
                <a:gd name="T17" fmla="*/ 37 h 174"/>
                <a:gd name="T18" fmla="*/ 84 w 239"/>
                <a:gd name="T19" fmla="*/ 41 h 174"/>
                <a:gd name="T20" fmla="*/ 80 w 239"/>
                <a:gd name="T21" fmla="*/ 75 h 174"/>
                <a:gd name="T22" fmla="*/ 76 w 239"/>
                <a:gd name="T23" fmla="*/ 93 h 174"/>
                <a:gd name="T24" fmla="*/ 68 w 239"/>
                <a:gd name="T25" fmla="*/ 98 h 174"/>
                <a:gd name="T26" fmla="*/ 62 w 239"/>
                <a:gd name="T27" fmla="*/ 91 h 174"/>
                <a:gd name="T28" fmla="*/ 58 w 239"/>
                <a:gd name="T29" fmla="*/ 70 h 174"/>
                <a:gd name="T30" fmla="*/ 55 w 239"/>
                <a:gd name="T31" fmla="*/ 45 h 174"/>
                <a:gd name="T32" fmla="*/ 54 w 239"/>
                <a:gd name="T33" fmla="*/ 28 h 174"/>
                <a:gd name="T34" fmla="*/ 52 w 239"/>
                <a:gd name="T35" fmla="*/ 6 h 174"/>
                <a:gd name="T36" fmla="*/ 52 w 239"/>
                <a:gd name="T37" fmla="*/ 2 h 174"/>
                <a:gd name="T38" fmla="*/ 51 w 239"/>
                <a:gd name="T39" fmla="*/ 0 h 174"/>
                <a:gd name="T40" fmla="*/ 50 w 239"/>
                <a:gd name="T41" fmla="*/ 0 h 174"/>
                <a:gd name="T42" fmla="*/ 49 w 239"/>
                <a:gd name="T43" fmla="*/ 4 h 174"/>
                <a:gd name="T44" fmla="*/ 47 w 239"/>
                <a:gd name="T45" fmla="*/ 18 h 174"/>
                <a:gd name="T46" fmla="*/ 45 w 239"/>
                <a:gd name="T47" fmla="*/ 33 h 174"/>
                <a:gd name="T48" fmla="*/ 42 w 239"/>
                <a:gd name="T49" fmla="*/ 36 h 174"/>
                <a:gd name="T50" fmla="*/ 0 w 239"/>
                <a:gd name="T51" fmla="*/ 36 h 174"/>
                <a:gd name="T52" fmla="*/ 7 w 239"/>
                <a:gd name="T53" fmla="*/ 48 h 174"/>
                <a:gd name="T54" fmla="*/ 40 w 239"/>
                <a:gd name="T55" fmla="*/ 97 h 174"/>
                <a:gd name="T56" fmla="*/ 65 w 239"/>
                <a:gd name="T57" fmla="*/ 125 h 174"/>
                <a:gd name="T58" fmla="*/ 101 w 239"/>
                <a:gd name="T59" fmla="*/ 160 h 174"/>
                <a:gd name="T60" fmla="*/ 118 w 239"/>
                <a:gd name="T61" fmla="*/ 174 h 174"/>
                <a:gd name="T62" fmla="*/ 123 w 239"/>
                <a:gd name="T63" fmla="*/ 170 h 174"/>
                <a:gd name="T64" fmla="*/ 173 w 239"/>
                <a:gd name="T65" fmla="*/ 123 h 174"/>
                <a:gd name="T66" fmla="*/ 191 w 239"/>
                <a:gd name="T67" fmla="*/ 103 h 174"/>
                <a:gd name="T68" fmla="*/ 215 w 239"/>
                <a:gd name="T69" fmla="*/ 74 h 174"/>
                <a:gd name="T70" fmla="*/ 239 w 239"/>
                <a:gd name="T71" fmla="*/ 35 h 174"/>
                <a:gd name="T72" fmla="*/ 136 w 239"/>
                <a:gd name="T73" fmla="*/ 35 h 174"/>
                <a:gd name="T74" fmla="*/ 111 w 239"/>
                <a:gd name="T75" fmla="*/ 3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9" h="174">
                  <a:moveTo>
                    <a:pt x="111" y="35"/>
                  </a:moveTo>
                  <a:lnTo>
                    <a:pt x="111" y="35"/>
                  </a:lnTo>
                  <a:cubicBezTo>
                    <a:pt x="110" y="35"/>
                    <a:pt x="108" y="35"/>
                    <a:pt x="106" y="35"/>
                  </a:cubicBezTo>
                  <a:cubicBezTo>
                    <a:pt x="105" y="39"/>
                    <a:pt x="105" y="43"/>
                    <a:pt x="104" y="47"/>
                  </a:cubicBezTo>
                  <a:cubicBezTo>
                    <a:pt x="104" y="51"/>
                    <a:pt x="103" y="54"/>
                    <a:pt x="102" y="58"/>
                  </a:cubicBezTo>
                  <a:cubicBezTo>
                    <a:pt x="102" y="61"/>
                    <a:pt x="99" y="63"/>
                    <a:pt x="97" y="63"/>
                  </a:cubicBezTo>
                  <a:cubicBezTo>
                    <a:pt x="94" y="63"/>
                    <a:pt x="91" y="62"/>
                    <a:pt x="90" y="59"/>
                  </a:cubicBezTo>
                  <a:cubicBezTo>
                    <a:pt x="89" y="56"/>
                    <a:pt x="88" y="54"/>
                    <a:pt x="88" y="51"/>
                  </a:cubicBezTo>
                  <a:cubicBezTo>
                    <a:pt x="87" y="46"/>
                    <a:pt x="86" y="42"/>
                    <a:pt x="85" y="37"/>
                  </a:cubicBezTo>
                  <a:cubicBezTo>
                    <a:pt x="85" y="38"/>
                    <a:pt x="84" y="39"/>
                    <a:pt x="84" y="41"/>
                  </a:cubicBezTo>
                  <a:cubicBezTo>
                    <a:pt x="83" y="52"/>
                    <a:pt x="82" y="64"/>
                    <a:pt x="80" y="75"/>
                  </a:cubicBezTo>
                  <a:cubicBezTo>
                    <a:pt x="79" y="81"/>
                    <a:pt x="78" y="87"/>
                    <a:pt x="76" y="93"/>
                  </a:cubicBezTo>
                  <a:cubicBezTo>
                    <a:pt x="75" y="97"/>
                    <a:pt x="73" y="99"/>
                    <a:pt x="68" y="98"/>
                  </a:cubicBezTo>
                  <a:cubicBezTo>
                    <a:pt x="65" y="98"/>
                    <a:pt x="63" y="96"/>
                    <a:pt x="62" y="91"/>
                  </a:cubicBezTo>
                  <a:cubicBezTo>
                    <a:pt x="61" y="84"/>
                    <a:pt x="59" y="77"/>
                    <a:pt x="58" y="70"/>
                  </a:cubicBezTo>
                  <a:cubicBezTo>
                    <a:pt x="57" y="62"/>
                    <a:pt x="56" y="54"/>
                    <a:pt x="55" y="45"/>
                  </a:cubicBezTo>
                  <a:cubicBezTo>
                    <a:pt x="55" y="40"/>
                    <a:pt x="55" y="34"/>
                    <a:pt x="54" y="28"/>
                  </a:cubicBezTo>
                  <a:cubicBezTo>
                    <a:pt x="54" y="21"/>
                    <a:pt x="53" y="13"/>
                    <a:pt x="52" y="6"/>
                  </a:cubicBezTo>
                  <a:cubicBezTo>
                    <a:pt x="52" y="4"/>
                    <a:pt x="52" y="3"/>
                    <a:pt x="52" y="2"/>
                  </a:cubicBezTo>
                  <a:cubicBezTo>
                    <a:pt x="51" y="1"/>
                    <a:pt x="51" y="0"/>
                    <a:pt x="51" y="0"/>
                  </a:cubicBezTo>
                  <a:cubicBezTo>
                    <a:pt x="50" y="0"/>
                    <a:pt x="50" y="0"/>
                    <a:pt x="50" y="0"/>
                  </a:cubicBezTo>
                  <a:cubicBezTo>
                    <a:pt x="50" y="1"/>
                    <a:pt x="49" y="3"/>
                    <a:pt x="49" y="4"/>
                  </a:cubicBezTo>
                  <a:cubicBezTo>
                    <a:pt x="48" y="9"/>
                    <a:pt x="47" y="13"/>
                    <a:pt x="47" y="18"/>
                  </a:cubicBezTo>
                  <a:cubicBezTo>
                    <a:pt x="46" y="23"/>
                    <a:pt x="45" y="28"/>
                    <a:pt x="45" y="33"/>
                  </a:cubicBezTo>
                  <a:cubicBezTo>
                    <a:pt x="44" y="35"/>
                    <a:pt x="44" y="36"/>
                    <a:pt x="42" y="36"/>
                  </a:cubicBezTo>
                  <a:cubicBezTo>
                    <a:pt x="28" y="36"/>
                    <a:pt x="14" y="36"/>
                    <a:pt x="0" y="36"/>
                  </a:cubicBezTo>
                  <a:cubicBezTo>
                    <a:pt x="2" y="40"/>
                    <a:pt x="4" y="44"/>
                    <a:pt x="7" y="48"/>
                  </a:cubicBezTo>
                  <a:cubicBezTo>
                    <a:pt x="17" y="65"/>
                    <a:pt x="29" y="81"/>
                    <a:pt x="40" y="97"/>
                  </a:cubicBezTo>
                  <a:cubicBezTo>
                    <a:pt x="43" y="101"/>
                    <a:pt x="60" y="120"/>
                    <a:pt x="65" y="125"/>
                  </a:cubicBezTo>
                  <a:cubicBezTo>
                    <a:pt x="77" y="137"/>
                    <a:pt x="89" y="148"/>
                    <a:pt x="101" y="160"/>
                  </a:cubicBezTo>
                  <a:cubicBezTo>
                    <a:pt x="106" y="165"/>
                    <a:pt x="112" y="169"/>
                    <a:pt x="118" y="174"/>
                  </a:cubicBezTo>
                  <a:cubicBezTo>
                    <a:pt x="120" y="173"/>
                    <a:pt x="121" y="171"/>
                    <a:pt x="123" y="170"/>
                  </a:cubicBezTo>
                  <a:cubicBezTo>
                    <a:pt x="140" y="154"/>
                    <a:pt x="156" y="139"/>
                    <a:pt x="173" y="123"/>
                  </a:cubicBezTo>
                  <a:cubicBezTo>
                    <a:pt x="180" y="116"/>
                    <a:pt x="190" y="103"/>
                    <a:pt x="191" y="103"/>
                  </a:cubicBezTo>
                  <a:cubicBezTo>
                    <a:pt x="199" y="93"/>
                    <a:pt x="207" y="84"/>
                    <a:pt x="215" y="74"/>
                  </a:cubicBezTo>
                  <a:cubicBezTo>
                    <a:pt x="224" y="62"/>
                    <a:pt x="232" y="49"/>
                    <a:pt x="239" y="35"/>
                  </a:cubicBezTo>
                  <a:cubicBezTo>
                    <a:pt x="214" y="35"/>
                    <a:pt x="158" y="35"/>
                    <a:pt x="136" y="35"/>
                  </a:cubicBezTo>
                  <a:cubicBezTo>
                    <a:pt x="128" y="35"/>
                    <a:pt x="120" y="35"/>
                    <a:pt x="111" y="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164" name="Group 162">
            <a:extLst>
              <a:ext uri="{FF2B5EF4-FFF2-40B4-BE49-F238E27FC236}">
                <a16:creationId xmlns:a16="http://schemas.microsoft.com/office/drawing/2014/main" id="{5F3CE62E-1E6C-5346-AFB9-18CBE2C199DB}"/>
              </a:ext>
            </a:extLst>
          </p:cNvPr>
          <p:cNvGrpSpPr>
            <a:grpSpLocks noChangeAspect="1"/>
          </p:cNvGrpSpPr>
          <p:nvPr userDrawn="1"/>
        </p:nvGrpSpPr>
        <p:grpSpPr bwMode="auto">
          <a:xfrm>
            <a:off x="2841634" y="3935420"/>
            <a:ext cx="160338" cy="268288"/>
            <a:chOff x="1790" y="2479"/>
            <a:chExt cx="101" cy="169"/>
          </a:xfrm>
          <a:solidFill>
            <a:schemeClr val="accent6"/>
          </a:solidFill>
        </p:grpSpPr>
        <p:sp>
          <p:nvSpPr>
            <p:cNvPr id="165" name="Freeform 163">
              <a:extLst>
                <a:ext uri="{FF2B5EF4-FFF2-40B4-BE49-F238E27FC236}">
                  <a16:creationId xmlns:a16="http://schemas.microsoft.com/office/drawing/2014/main" id="{21D37744-0CDF-5D43-B500-56B155BB49D1}"/>
                </a:ext>
              </a:extLst>
            </p:cNvPr>
            <p:cNvSpPr>
              <a:spLocks noEditPoints="1"/>
            </p:cNvSpPr>
            <p:nvPr/>
          </p:nvSpPr>
          <p:spPr bwMode="auto">
            <a:xfrm>
              <a:off x="1790" y="2512"/>
              <a:ext cx="101" cy="120"/>
            </a:xfrm>
            <a:custGeom>
              <a:avLst/>
              <a:gdLst>
                <a:gd name="T0" fmla="*/ 28 w 153"/>
                <a:gd name="T1" fmla="*/ 77 h 186"/>
                <a:gd name="T2" fmla="*/ 28 w 153"/>
                <a:gd name="T3" fmla="*/ 77 h 186"/>
                <a:gd name="T4" fmla="*/ 27 w 153"/>
                <a:gd name="T5" fmla="*/ 76 h 186"/>
                <a:gd name="T6" fmla="*/ 17 w 153"/>
                <a:gd name="T7" fmla="*/ 70 h 186"/>
                <a:gd name="T8" fmla="*/ 3 w 153"/>
                <a:gd name="T9" fmla="*/ 47 h 186"/>
                <a:gd name="T10" fmla="*/ 5 w 153"/>
                <a:gd name="T11" fmla="*/ 32 h 186"/>
                <a:gd name="T12" fmla="*/ 36 w 153"/>
                <a:gd name="T13" fmla="*/ 9 h 186"/>
                <a:gd name="T14" fmla="*/ 74 w 153"/>
                <a:gd name="T15" fmla="*/ 5 h 186"/>
                <a:gd name="T16" fmla="*/ 75 w 153"/>
                <a:gd name="T17" fmla="*/ 5 h 186"/>
                <a:gd name="T18" fmla="*/ 110 w 153"/>
                <a:gd name="T19" fmla="*/ 8 h 186"/>
                <a:gd name="T20" fmla="*/ 146 w 153"/>
                <a:gd name="T21" fmla="*/ 32 h 186"/>
                <a:gd name="T22" fmla="*/ 146 w 153"/>
                <a:gd name="T23" fmla="*/ 47 h 186"/>
                <a:gd name="T24" fmla="*/ 130 w 153"/>
                <a:gd name="T25" fmla="*/ 72 h 186"/>
                <a:gd name="T26" fmla="*/ 121 w 153"/>
                <a:gd name="T27" fmla="*/ 76 h 186"/>
                <a:gd name="T28" fmla="*/ 120 w 153"/>
                <a:gd name="T29" fmla="*/ 77 h 186"/>
                <a:gd name="T30" fmla="*/ 120 w 153"/>
                <a:gd name="T31" fmla="*/ 184 h 186"/>
                <a:gd name="T32" fmla="*/ 119 w 153"/>
                <a:gd name="T33" fmla="*/ 186 h 186"/>
                <a:gd name="T34" fmla="*/ 79 w 153"/>
                <a:gd name="T35" fmla="*/ 186 h 186"/>
                <a:gd name="T36" fmla="*/ 78 w 153"/>
                <a:gd name="T37" fmla="*/ 184 h 186"/>
                <a:gd name="T38" fmla="*/ 78 w 153"/>
                <a:gd name="T39" fmla="*/ 130 h 186"/>
                <a:gd name="T40" fmla="*/ 77 w 153"/>
                <a:gd name="T41" fmla="*/ 129 h 186"/>
                <a:gd name="T42" fmla="*/ 72 w 153"/>
                <a:gd name="T43" fmla="*/ 129 h 186"/>
                <a:gd name="T44" fmla="*/ 70 w 153"/>
                <a:gd name="T45" fmla="*/ 130 h 186"/>
                <a:gd name="T46" fmla="*/ 70 w 153"/>
                <a:gd name="T47" fmla="*/ 184 h 186"/>
                <a:gd name="T48" fmla="*/ 69 w 153"/>
                <a:gd name="T49" fmla="*/ 186 h 186"/>
                <a:gd name="T50" fmla="*/ 29 w 153"/>
                <a:gd name="T51" fmla="*/ 186 h 186"/>
                <a:gd name="T52" fmla="*/ 28 w 153"/>
                <a:gd name="T53" fmla="*/ 184 h 186"/>
                <a:gd name="T54" fmla="*/ 28 w 153"/>
                <a:gd name="T55" fmla="*/ 77 h 186"/>
                <a:gd name="T56" fmla="*/ 126 w 153"/>
                <a:gd name="T57" fmla="*/ 44 h 186"/>
                <a:gd name="T58" fmla="*/ 126 w 153"/>
                <a:gd name="T59" fmla="*/ 44 h 186"/>
                <a:gd name="T60" fmla="*/ 126 w 153"/>
                <a:gd name="T61" fmla="*/ 42 h 186"/>
                <a:gd name="T62" fmla="*/ 105 w 153"/>
                <a:gd name="T63" fmla="*/ 27 h 186"/>
                <a:gd name="T64" fmla="*/ 98 w 153"/>
                <a:gd name="T65" fmla="*/ 30 h 186"/>
                <a:gd name="T66" fmla="*/ 98 w 153"/>
                <a:gd name="T67" fmla="*/ 32 h 186"/>
                <a:gd name="T68" fmla="*/ 101 w 153"/>
                <a:gd name="T69" fmla="*/ 57 h 186"/>
                <a:gd name="T70" fmla="*/ 102 w 153"/>
                <a:gd name="T71" fmla="*/ 69 h 186"/>
                <a:gd name="T72" fmla="*/ 100 w 153"/>
                <a:gd name="T73" fmla="*/ 70 h 186"/>
                <a:gd name="T74" fmla="*/ 73 w 153"/>
                <a:gd name="T75" fmla="*/ 73 h 186"/>
                <a:gd name="T76" fmla="*/ 48 w 153"/>
                <a:gd name="T77" fmla="*/ 70 h 186"/>
                <a:gd name="T78" fmla="*/ 47 w 153"/>
                <a:gd name="T79" fmla="*/ 69 h 186"/>
                <a:gd name="T80" fmla="*/ 47 w 153"/>
                <a:gd name="T81" fmla="*/ 67 h 186"/>
                <a:gd name="T82" fmla="*/ 49 w 153"/>
                <a:gd name="T83" fmla="*/ 44 h 186"/>
                <a:gd name="T84" fmla="*/ 50 w 153"/>
                <a:gd name="T85" fmla="*/ 31 h 186"/>
                <a:gd name="T86" fmla="*/ 44 w 153"/>
                <a:gd name="T87" fmla="*/ 26 h 186"/>
                <a:gd name="T88" fmla="*/ 22 w 153"/>
                <a:gd name="T89" fmla="*/ 42 h 186"/>
                <a:gd name="T90" fmla="*/ 22 w 153"/>
                <a:gd name="T91" fmla="*/ 44 h 186"/>
                <a:gd name="T92" fmla="*/ 33 w 153"/>
                <a:gd name="T93" fmla="*/ 61 h 186"/>
                <a:gd name="T94" fmla="*/ 33 w 153"/>
                <a:gd name="T95" fmla="*/ 71 h 186"/>
                <a:gd name="T96" fmla="*/ 32 w 153"/>
                <a:gd name="T97" fmla="*/ 74 h 186"/>
                <a:gd name="T98" fmla="*/ 32 w 153"/>
                <a:gd name="T99" fmla="*/ 75 h 186"/>
                <a:gd name="T100" fmla="*/ 73 w 153"/>
                <a:gd name="T101" fmla="*/ 79 h 186"/>
                <a:gd name="T102" fmla="*/ 116 w 153"/>
                <a:gd name="T103" fmla="*/ 75 h 186"/>
                <a:gd name="T104" fmla="*/ 117 w 153"/>
                <a:gd name="T105" fmla="*/ 74 h 186"/>
                <a:gd name="T106" fmla="*/ 117 w 153"/>
                <a:gd name="T107" fmla="*/ 59 h 186"/>
                <a:gd name="T108" fmla="*/ 126 w 153"/>
                <a:gd name="T109" fmla="*/ 4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86">
                  <a:moveTo>
                    <a:pt x="28" y="77"/>
                  </a:moveTo>
                  <a:lnTo>
                    <a:pt x="28" y="77"/>
                  </a:lnTo>
                  <a:cubicBezTo>
                    <a:pt x="28" y="77"/>
                    <a:pt x="27" y="76"/>
                    <a:pt x="27" y="76"/>
                  </a:cubicBezTo>
                  <a:cubicBezTo>
                    <a:pt x="22" y="76"/>
                    <a:pt x="19" y="73"/>
                    <a:pt x="17" y="70"/>
                  </a:cubicBezTo>
                  <a:cubicBezTo>
                    <a:pt x="12" y="62"/>
                    <a:pt x="8" y="55"/>
                    <a:pt x="3" y="47"/>
                  </a:cubicBezTo>
                  <a:cubicBezTo>
                    <a:pt x="0" y="41"/>
                    <a:pt x="1" y="36"/>
                    <a:pt x="5" y="32"/>
                  </a:cubicBezTo>
                  <a:cubicBezTo>
                    <a:pt x="16" y="24"/>
                    <a:pt x="26" y="17"/>
                    <a:pt x="36" y="9"/>
                  </a:cubicBezTo>
                  <a:cubicBezTo>
                    <a:pt x="47" y="1"/>
                    <a:pt x="59" y="0"/>
                    <a:pt x="74" y="5"/>
                  </a:cubicBezTo>
                  <a:cubicBezTo>
                    <a:pt x="75" y="5"/>
                    <a:pt x="75" y="5"/>
                    <a:pt x="75" y="5"/>
                  </a:cubicBezTo>
                  <a:cubicBezTo>
                    <a:pt x="88" y="0"/>
                    <a:pt x="100" y="1"/>
                    <a:pt x="110" y="8"/>
                  </a:cubicBezTo>
                  <a:cubicBezTo>
                    <a:pt x="124" y="17"/>
                    <a:pt x="132" y="22"/>
                    <a:pt x="146" y="32"/>
                  </a:cubicBezTo>
                  <a:cubicBezTo>
                    <a:pt x="153" y="37"/>
                    <a:pt x="148" y="44"/>
                    <a:pt x="146" y="47"/>
                  </a:cubicBezTo>
                  <a:cubicBezTo>
                    <a:pt x="139" y="57"/>
                    <a:pt x="137" y="61"/>
                    <a:pt x="130" y="72"/>
                  </a:cubicBezTo>
                  <a:cubicBezTo>
                    <a:pt x="128" y="75"/>
                    <a:pt x="125" y="76"/>
                    <a:pt x="121" y="76"/>
                  </a:cubicBezTo>
                  <a:cubicBezTo>
                    <a:pt x="121" y="76"/>
                    <a:pt x="120" y="76"/>
                    <a:pt x="120" y="77"/>
                  </a:cubicBezTo>
                  <a:lnTo>
                    <a:pt x="120" y="184"/>
                  </a:lnTo>
                  <a:cubicBezTo>
                    <a:pt x="120" y="185"/>
                    <a:pt x="119" y="186"/>
                    <a:pt x="119" y="186"/>
                  </a:cubicBezTo>
                  <a:lnTo>
                    <a:pt x="79" y="186"/>
                  </a:lnTo>
                  <a:cubicBezTo>
                    <a:pt x="78" y="186"/>
                    <a:pt x="78" y="185"/>
                    <a:pt x="78" y="184"/>
                  </a:cubicBezTo>
                  <a:lnTo>
                    <a:pt x="78" y="130"/>
                  </a:lnTo>
                  <a:cubicBezTo>
                    <a:pt x="78" y="129"/>
                    <a:pt x="77" y="129"/>
                    <a:pt x="77" y="129"/>
                  </a:cubicBezTo>
                  <a:lnTo>
                    <a:pt x="72" y="129"/>
                  </a:lnTo>
                  <a:cubicBezTo>
                    <a:pt x="71" y="129"/>
                    <a:pt x="70" y="129"/>
                    <a:pt x="70" y="130"/>
                  </a:cubicBezTo>
                  <a:lnTo>
                    <a:pt x="70" y="184"/>
                  </a:lnTo>
                  <a:cubicBezTo>
                    <a:pt x="70" y="185"/>
                    <a:pt x="70" y="186"/>
                    <a:pt x="69" y="186"/>
                  </a:cubicBezTo>
                  <a:lnTo>
                    <a:pt x="29" y="186"/>
                  </a:lnTo>
                  <a:cubicBezTo>
                    <a:pt x="28" y="186"/>
                    <a:pt x="28" y="185"/>
                    <a:pt x="28" y="184"/>
                  </a:cubicBezTo>
                  <a:lnTo>
                    <a:pt x="28" y="77"/>
                  </a:lnTo>
                  <a:close/>
                  <a:moveTo>
                    <a:pt x="126" y="44"/>
                  </a:moveTo>
                  <a:lnTo>
                    <a:pt x="126" y="44"/>
                  </a:lnTo>
                  <a:cubicBezTo>
                    <a:pt x="126" y="43"/>
                    <a:pt x="126" y="43"/>
                    <a:pt x="126" y="42"/>
                  </a:cubicBezTo>
                  <a:cubicBezTo>
                    <a:pt x="119" y="37"/>
                    <a:pt x="112" y="32"/>
                    <a:pt x="105" y="27"/>
                  </a:cubicBezTo>
                  <a:cubicBezTo>
                    <a:pt x="102" y="24"/>
                    <a:pt x="99" y="26"/>
                    <a:pt x="98" y="30"/>
                  </a:cubicBezTo>
                  <a:cubicBezTo>
                    <a:pt x="98" y="30"/>
                    <a:pt x="98" y="31"/>
                    <a:pt x="98" y="32"/>
                  </a:cubicBezTo>
                  <a:cubicBezTo>
                    <a:pt x="99" y="40"/>
                    <a:pt x="100" y="49"/>
                    <a:pt x="101" y="57"/>
                  </a:cubicBezTo>
                  <a:cubicBezTo>
                    <a:pt x="101" y="61"/>
                    <a:pt x="101" y="65"/>
                    <a:pt x="102" y="69"/>
                  </a:cubicBezTo>
                  <a:cubicBezTo>
                    <a:pt x="102" y="70"/>
                    <a:pt x="101" y="70"/>
                    <a:pt x="100" y="70"/>
                  </a:cubicBezTo>
                  <a:cubicBezTo>
                    <a:pt x="100" y="70"/>
                    <a:pt x="78" y="73"/>
                    <a:pt x="73" y="73"/>
                  </a:cubicBezTo>
                  <a:cubicBezTo>
                    <a:pt x="67" y="73"/>
                    <a:pt x="48" y="70"/>
                    <a:pt x="48" y="70"/>
                  </a:cubicBezTo>
                  <a:cubicBezTo>
                    <a:pt x="47" y="70"/>
                    <a:pt x="47" y="70"/>
                    <a:pt x="47" y="69"/>
                  </a:cubicBezTo>
                  <a:cubicBezTo>
                    <a:pt x="47" y="69"/>
                    <a:pt x="47" y="68"/>
                    <a:pt x="47" y="67"/>
                  </a:cubicBezTo>
                  <a:cubicBezTo>
                    <a:pt x="47" y="60"/>
                    <a:pt x="48" y="52"/>
                    <a:pt x="49" y="44"/>
                  </a:cubicBezTo>
                  <a:cubicBezTo>
                    <a:pt x="49" y="40"/>
                    <a:pt x="50" y="35"/>
                    <a:pt x="50" y="31"/>
                  </a:cubicBezTo>
                  <a:cubicBezTo>
                    <a:pt x="50" y="27"/>
                    <a:pt x="47" y="24"/>
                    <a:pt x="44" y="26"/>
                  </a:cubicBezTo>
                  <a:cubicBezTo>
                    <a:pt x="37" y="31"/>
                    <a:pt x="30" y="37"/>
                    <a:pt x="22" y="42"/>
                  </a:cubicBezTo>
                  <a:cubicBezTo>
                    <a:pt x="22" y="43"/>
                    <a:pt x="22" y="43"/>
                    <a:pt x="22" y="44"/>
                  </a:cubicBezTo>
                  <a:cubicBezTo>
                    <a:pt x="26" y="50"/>
                    <a:pt x="29" y="55"/>
                    <a:pt x="33" y="61"/>
                  </a:cubicBezTo>
                  <a:cubicBezTo>
                    <a:pt x="35" y="64"/>
                    <a:pt x="35" y="68"/>
                    <a:pt x="33" y="71"/>
                  </a:cubicBezTo>
                  <a:cubicBezTo>
                    <a:pt x="33" y="72"/>
                    <a:pt x="32" y="73"/>
                    <a:pt x="32" y="74"/>
                  </a:cubicBezTo>
                  <a:cubicBezTo>
                    <a:pt x="31" y="74"/>
                    <a:pt x="31" y="75"/>
                    <a:pt x="32" y="75"/>
                  </a:cubicBezTo>
                  <a:cubicBezTo>
                    <a:pt x="32" y="75"/>
                    <a:pt x="67" y="80"/>
                    <a:pt x="73" y="79"/>
                  </a:cubicBezTo>
                  <a:cubicBezTo>
                    <a:pt x="78" y="80"/>
                    <a:pt x="116" y="75"/>
                    <a:pt x="116" y="75"/>
                  </a:cubicBezTo>
                  <a:cubicBezTo>
                    <a:pt x="117" y="75"/>
                    <a:pt x="118" y="74"/>
                    <a:pt x="117" y="74"/>
                  </a:cubicBezTo>
                  <a:cubicBezTo>
                    <a:pt x="113" y="68"/>
                    <a:pt x="113" y="65"/>
                    <a:pt x="117" y="59"/>
                  </a:cubicBezTo>
                  <a:cubicBezTo>
                    <a:pt x="120" y="54"/>
                    <a:pt x="123" y="49"/>
                    <a:pt x="126" y="4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66" name="Freeform 164">
              <a:extLst>
                <a:ext uri="{FF2B5EF4-FFF2-40B4-BE49-F238E27FC236}">
                  <a16:creationId xmlns:a16="http://schemas.microsoft.com/office/drawing/2014/main" id="{BF9D5723-B333-664A-91EB-C3FA6D84D03D}"/>
                </a:ext>
              </a:extLst>
            </p:cNvPr>
            <p:cNvSpPr>
              <a:spLocks/>
            </p:cNvSpPr>
            <p:nvPr/>
          </p:nvSpPr>
          <p:spPr bwMode="auto">
            <a:xfrm>
              <a:off x="1822" y="2635"/>
              <a:ext cx="15" cy="13"/>
            </a:xfrm>
            <a:custGeom>
              <a:avLst/>
              <a:gdLst>
                <a:gd name="T0" fmla="*/ 1 w 22"/>
                <a:gd name="T1" fmla="*/ 0 h 21"/>
                <a:gd name="T2" fmla="*/ 1 w 22"/>
                <a:gd name="T3" fmla="*/ 0 h 21"/>
                <a:gd name="T4" fmla="*/ 21 w 22"/>
                <a:gd name="T5" fmla="*/ 0 h 21"/>
                <a:gd name="T6" fmla="*/ 22 w 22"/>
                <a:gd name="T7" fmla="*/ 2 h 21"/>
                <a:gd name="T8" fmla="*/ 21 w 22"/>
                <a:gd name="T9" fmla="*/ 13 h 21"/>
                <a:gd name="T10" fmla="*/ 11 w 22"/>
                <a:gd name="T11" fmla="*/ 20 h 21"/>
                <a:gd name="T12" fmla="*/ 0 w 22"/>
                <a:gd name="T13" fmla="*/ 12 h 21"/>
                <a:gd name="T14" fmla="*/ 0 w 22"/>
                <a:gd name="T15" fmla="*/ 2 h 21"/>
                <a:gd name="T16" fmla="*/ 1 w 22"/>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1">
                  <a:moveTo>
                    <a:pt x="1" y="0"/>
                  </a:moveTo>
                  <a:lnTo>
                    <a:pt x="1" y="0"/>
                  </a:lnTo>
                  <a:lnTo>
                    <a:pt x="21" y="0"/>
                  </a:lnTo>
                  <a:cubicBezTo>
                    <a:pt x="22" y="0"/>
                    <a:pt x="22" y="1"/>
                    <a:pt x="22" y="2"/>
                  </a:cubicBezTo>
                  <a:cubicBezTo>
                    <a:pt x="22" y="5"/>
                    <a:pt x="22" y="9"/>
                    <a:pt x="21" y="13"/>
                  </a:cubicBezTo>
                  <a:cubicBezTo>
                    <a:pt x="20" y="18"/>
                    <a:pt x="16" y="21"/>
                    <a:pt x="11" y="20"/>
                  </a:cubicBezTo>
                  <a:cubicBezTo>
                    <a:pt x="6" y="20"/>
                    <a:pt x="1" y="17"/>
                    <a:pt x="0" y="12"/>
                  </a:cubicBezTo>
                  <a:cubicBezTo>
                    <a:pt x="0" y="8"/>
                    <a:pt x="0" y="5"/>
                    <a:pt x="0" y="2"/>
                  </a:cubicBezTo>
                  <a:cubicBezTo>
                    <a:pt x="0" y="1"/>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67" name="Freeform 165">
              <a:extLst>
                <a:ext uri="{FF2B5EF4-FFF2-40B4-BE49-F238E27FC236}">
                  <a16:creationId xmlns:a16="http://schemas.microsoft.com/office/drawing/2014/main" id="{FAADB032-9253-B643-B363-90007FCD15C1}"/>
                </a:ext>
              </a:extLst>
            </p:cNvPr>
            <p:cNvSpPr>
              <a:spLocks/>
            </p:cNvSpPr>
            <p:nvPr/>
          </p:nvSpPr>
          <p:spPr bwMode="auto">
            <a:xfrm>
              <a:off x="1841" y="2635"/>
              <a:ext cx="15" cy="13"/>
            </a:xfrm>
            <a:custGeom>
              <a:avLst/>
              <a:gdLst>
                <a:gd name="T0" fmla="*/ 2 w 23"/>
                <a:gd name="T1" fmla="*/ 0 h 21"/>
                <a:gd name="T2" fmla="*/ 2 w 23"/>
                <a:gd name="T3" fmla="*/ 0 h 21"/>
                <a:gd name="T4" fmla="*/ 22 w 23"/>
                <a:gd name="T5" fmla="*/ 0 h 21"/>
                <a:gd name="T6" fmla="*/ 23 w 23"/>
                <a:gd name="T7" fmla="*/ 2 h 21"/>
                <a:gd name="T8" fmla="*/ 22 w 23"/>
                <a:gd name="T9" fmla="*/ 13 h 21"/>
                <a:gd name="T10" fmla="*/ 11 w 23"/>
                <a:gd name="T11" fmla="*/ 20 h 21"/>
                <a:gd name="T12" fmla="*/ 1 w 23"/>
                <a:gd name="T13" fmla="*/ 11 h 21"/>
                <a:gd name="T14" fmla="*/ 1 w 23"/>
                <a:gd name="T15" fmla="*/ 1 h 21"/>
                <a:gd name="T16" fmla="*/ 2 w 23"/>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1">
                  <a:moveTo>
                    <a:pt x="2" y="0"/>
                  </a:moveTo>
                  <a:lnTo>
                    <a:pt x="2" y="0"/>
                  </a:lnTo>
                  <a:lnTo>
                    <a:pt x="22" y="0"/>
                  </a:lnTo>
                  <a:cubicBezTo>
                    <a:pt x="23" y="0"/>
                    <a:pt x="23" y="1"/>
                    <a:pt x="23" y="2"/>
                  </a:cubicBezTo>
                  <a:cubicBezTo>
                    <a:pt x="23" y="6"/>
                    <a:pt x="23" y="9"/>
                    <a:pt x="22" y="13"/>
                  </a:cubicBezTo>
                  <a:cubicBezTo>
                    <a:pt x="21" y="18"/>
                    <a:pt x="16" y="21"/>
                    <a:pt x="11" y="20"/>
                  </a:cubicBezTo>
                  <a:cubicBezTo>
                    <a:pt x="6" y="20"/>
                    <a:pt x="1" y="16"/>
                    <a:pt x="1" y="11"/>
                  </a:cubicBezTo>
                  <a:cubicBezTo>
                    <a:pt x="0" y="8"/>
                    <a:pt x="1" y="5"/>
                    <a:pt x="1" y="1"/>
                  </a:cubicBezTo>
                  <a:cubicBezTo>
                    <a:pt x="1" y="1"/>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68" name="Freeform 166">
              <a:extLst>
                <a:ext uri="{FF2B5EF4-FFF2-40B4-BE49-F238E27FC236}">
                  <a16:creationId xmlns:a16="http://schemas.microsoft.com/office/drawing/2014/main" id="{41BCB5E2-EADE-7046-ABCE-28519D511300}"/>
                </a:ext>
              </a:extLst>
            </p:cNvPr>
            <p:cNvSpPr>
              <a:spLocks/>
            </p:cNvSpPr>
            <p:nvPr/>
          </p:nvSpPr>
          <p:spPr bwMode="auto">
            <a:xfrm>
              <a:off x="1824" y="2485"/>
              <a:ext cx="28" cy="26"/>
            </a:xfrm>
            <a:custGeom>
              <a:avLst/>
              <a:gdLst>
                <a:gd name="T0" fmla="*/ 43 w 43"/>
                <a:gd name="T1" fmla="*/ 20 h 40"/>
                <a:gd name="T2" fmla="*/ 43 w 43"/>
                <a:gd name="T3" fmla="*/ 20 h 40"/>
                <a:gd name="T4" fmla="*/ 22 w 43"/>
                <a:gd name="T5" fmla="*/ 40 h 40"/>
                <a:gd name="T6" fmla="*/ 0 w 43"/>
                <a:gd name="T7" fmla="*/ 20 h 40"/>
                <a:gd name="T8" fmla="*/ 22 w 43"/>
                <a:gd name="T9" fmla="*/ 0 h 40"/>
                <a:gd name="T10" fmla="*/ 43 w 43"/>
                <a:gd name="T11" fmla="*/ 20 h 40"/>
              </a:gdLst>
              <a:ahLst/>
              <a:cxnLst>
                <a:cxn ang="0">
                  <a:pos x="T0" y="T1"/>
                </a:cxn>
                <a:cxn ang="0">
                  <a:pos x="T2" y="T3"/>
                </a:cxn>
                <a:cxn ang="0">
                  <a:pos x="T4" y="T5"/>
                </a:cxn>
                <a:cxn ang="0">
                  <a:pos x="T6" y="T7"/>
                </a:cxn>
                <a:cxn ang="0">
                  <a:pos x="T8" y="T9"/>
                </a:cxn>
                <a:cxn ang="0">
                  <a:pos x="T10" y="T11"/>
                </a:cxn>
              </a:cxnLst>
              <a:rect l="0" t="0" r="r" b="b"/>
              <a:pathLst>
                <a:path w="43" h="40">
                  <a:moveTo>
                    <a:pt x="43" y="20"/>
                  </a:moveTo>
                  <a:lnTo>
                    <a:pt x="43" y="20"/>
                  </a:lnTo>
                  <a:cubicBezTo>
                    <a:pt x="43" y="31"/>
                    <a:pt x="33" y="40"/>
                    <a:pt x="22" y="40"/>
                  </a:cubicBezTo>
                  <a:cubicBezTo>
                    <a:pt x="10" y="40"/>
                    <a:pt x="0" y="31"/>
                    <a:pt x="0" y="20"/>
                  </a:cubicBezTo>
                  <a:cubicBezTo>
                    <a:pt x="0" y="9"/>
                    <a:pt x="10" y="0"/>
                    <a:pt x="22" y="0"/>
                  </a:cubicBezTo>
                  <a:cubicBezTo>
                    <a:pt x="33" y="0"/>
                    <a:pt x="43" y="9"/>
                    <a:pt x="43" y="2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69" name="Freeform 167">
              <a:extLst>
                <a:ext uri="{FF2B5EF4-FFF2-40B4-BE49-F238E27FC236}">
                  <a16:creationId xmlns:a16="http://schemas.microsoft.com/office/drawing/2014/main" id="{63E75210-DCA5-464B-9516-63C5CA61BD31}"/>
                </a:ext>
              </a:extLst>
            </p:cNvPr>
            <p:cNvSpPr>
              <a:spLocks/>
            </p:cNvSpPr>
            <p:nvPr/>
          </p:nvSpPr>
          <p:spPr bwMode="auto">
            <a:xfrm>
              <a:off x="1830" y="2479"/>
              <a:ext cx="16" cy="7"/>
            </a:xfrm>
            <a:custGeom>
              <a:avLst/>
              <a:gdLst>
                <a:gd name="T0" fmla="*/ 3 w 25"/>
                <a:gd name="T1" fmla="*/ 11 h 11"/>
                <a:gd name="T2" fmla="*/ 3 w 25"/>
                <a:gd name="T3" fmla="*/ 11 h 11"/>
                <a:gd name="T4" fmla="*/ 13 w 25"/>
                <a:gd name="T5" fmla="*/ 7 h 11"/>
                <a:gd name="T6" fmla="*/ 23 w 25"/>
                <a:gd name="T7" fmla="*/ 11 h 11"/>
                <a:gd name="T8" fmla="*/ 25 w 25"/>
                <a:gd name="T9" fmla="*/ 6 h 11"/>
                <a:gd name="T10" fmla="*/ 13 w 25"/>
                <a:gd name="T11" fmla="*/ 0 h 11"/>
                <a:gd name="T12" fmla="*/ 0 w 25"/>
                <a:gd name="T13" fmla="*/ 6 h 11"/>
                <a:gd name="T14" fmla="*/ 3 w 2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1">
                  <a:moveTo>
                    <a:pt x="3" y="11"/>
                  </a:moveTo>
                  <a:lnTo>
                    <a:pt x="3" y="11"/>
                  </a:lnTo>
                  <a:cubicBezTo>
                    <a:pt x="5" y="8"/>
                    <a:pt x="9" y="7"/>
                    <a:pt x="13" y="7"/>
                  </a:cubicBezTo>
                  <a:cubicBezTo>
                    <a:pt x="16" y="7"/>
                    <a:pt x="20" y="8"/>
                    <a:pt x="23" y="11"/>
                  </a:cubicBezTo>
                  <a:cubicBezTo>
                    <a:pt x="24" y="10"/>
                    <a:pt x="25" y="8"/>
                    <a:pt x="25" y="6"/>
                  </a:cubicBezTo>
                  <a:cubicBezTo>
                    <a:pt x="25" y="3"/>
                    <a:pt x="20" y="0"/>
                    <a:pt x="13" y="0"/>
                  </a:cubicBezTo>
                  <a:cubicBezTo>
                    <a:pt x="6" y="0"/>
                    <a:pt x="0" y="3"/>
                    <a:pt x="0" y="6"/>
                  </a:cubicBezTo>
                  <a:cubicBezTo>
                    <a:pt x="0" y="8"/>
                    <a:pt x="1" y="10"/>
                    <a:pt x="3"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170" name="Group 170">
            <a:extLst>
              <a:ext uri="{FF2B5EF4-FFF2-40B4-BE49-F238E27FC236}">
                <a16:creationId xmlns:a16="http://schemas.microsoft.com/office/drawing/2014/main" id="{68D6D813-A19E-4F47-B7D0-1AD21BD02AFA}"/>
              </a:ext>
            </a:extLst>
          </p:cNvPr>
          <p:cNvGrpSpPr>
            <a:grpSpLocks noChangeAspect="1"/>
          </p:cNvGrpSpPr>
          <p:nvPr userDrawn="1"/>
        </p:nvGrpSpPr>
        <p:grpSpPr bwMode="auto">
          <a:xfrm>
            <a:off x="2268538" y="3933825"/>
            <a:ext cx="241300" cy="269875"/>
            <a:chOff x="1429" y="2478"/>
            <a:chExt cx="152" cy="170"/>
          </a:xfrm>
          <a:solidFill>
            <a:schemeClr val="accent6"/>
          </a:solidFill>
        </p:grpSpPr>
        <p:sp>
          <p:nvSpPr>
            <p:cNvPr id="171" name="Freeform 171">
              <a:extLst>
                <a:ext uri="{FF2B5EF4-FFF2-40B4-BE49-F238E27FC236}">
                  <a16:creationId xmlns:a16="http://schemas.microsoft.com/office/drawing/2014/main" id="{5C8BBA3B-40F9-3448-8686-361E5D5547A6}"/>
                </a:ext>
              </a:extLst>
            </p:cNvPr>
            <p:cNvSpPr>
              <a:spLocks/>
            </p:cNvSpPr>
            <p:nvPr/>
          </p:nvSpPr>
          <p:spPr bwMode="auto">
            <a:xfrm>
              <a:off x="1452" y="2478"/>
              <a:ext cx="129" cy="170"/>
            </a:xfrm>
            <a:custGeom>
              <a:avLst/>
              <a:gdLst>
                <a:gd name="T0" fmla="*/ 4 w 205"/>
                <a:gd name="T1" fmla="*/ 230 h 266"/>
                <a:gd name="T2" fmla="*/ 4 w 205"/>
                <a:gd name="T3" fmla="*/ 230 h 266"/>
                <a:gd name="T4" fmla="*/ 34 w 205"/>
                <a:gd name="T5" fmla="*/ 244 h 266"/>
                <a:gd name="T6" fmla="*/ 45 w 205"/>
                <a:gd name="T7" fmla="*/ 250 h 266"/>
                <a:gd name="T8" fmla="*/ 68 w 205"/>
                <a:gd name="T9" fmla="*/ 265 h 266"/>
                <a:gd name="T10" fmla="*/ 90 w 205"/>
                <a:gd name="T11" fmla="*/ 223 h 266"/>
                <a:gd name="T12" fmla="*/ 89 w 205"/>
                <a:gd name="T13" fmla="*/ 196 h 266"/>
                <a:gd name="T14" fmla="*/ 143 w 205"/>
                <a:gd name="T15" fmla="*/ 97 h 266"/>
                <a:gd name="T16" fmla="*/ 179 w 205"/>
                <a:gd name="T17" fmla="*/ 78 h 266"/>
                <a:gd name="T18" fmla="*/ 181 w 205"/>
                <a:gd name="T19" fmla="*/ 78 h 266"/>
                <a:gd name="T20" fmla="*/ 201 w 205"/>
                <a:gd name="T21" fmla="*/ 66 h 266"/>
                <a:gd name="T22" fmla="*/ 201 w 205"/>
                <a:gd name="T23" fmla="*/ 65 h 266"/>
                <a:gd name="T24" fmla="*/ 204 w 205"/>
                <a:gd name="T25" fmla="*/ 47 h 266"/>
                <a:gd name="T26" fmla="*/ 175 w 205"/>
                <a:gd name="T27" fmla="*/ 26 h 266"/>
                <a:gd name="T28" fmla="*/ 167 w 205"/>
                <a:gd name="T29" fmla="*/ 20 h 266"/>
                <a:gd name="T30" fmla="*/ 149 w 205"/>
                <a:gd name="T31" fmla="*/ 3 h 266"/>
                <a:gd name="T32" fmla="*/ 118 w 205"/>
                <a:gd name="T33" fmla="*/ 14 h 266"/>
                <a:gd name="T34" fmla="*/ 118 w 205"/>
                <a:gd name="T35" fmla="*/ 46 h 266"/>
                <a:gd name="T36" fmla="*/ 120 w 205"/>
                <a:gd name="T37" fmla="*/ 67 h 266"/>
                <a:gd name="T38" fmla="*/ 114 w 205"/>
                <a:gd name="T39" fmla="*/ 79 h 266"/>
                <a:gd name="T40" fmla="*/ 63 w 205"/>
                <a:gd name="T41" fmla="*/ 171 h 266"/>
                <a:gd name="T42" fmla="*/ 31 w 205"/>
                <a:gd name="T43" fmla="*/ 190 h 266"/>
                <a:gd name="T44" fmla="*/ 15 w 205"/>
                <a:gd name="T45" fmla="*/ 194 h 266"/>
                <a:gd name="T46" fmla="*/ 6 w 205"/>
                <a:gd name="T47" fmla="*/ 204 h 266"/>
                <a:gd name="T48" fmla="*/ 4 w 205"/>
                <a:gd name="T49" fmla="*/ 23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5" h="266">
                  <a:moveTo>
                    <a:pt x="4" y="230"/>
                  </a:moveTo>
                  <a:lnTo>
                    <a:pt x="4" y="230"/>
                  </a:lnTo>
                  <a:cubicBezTo>
                    <a:pt x="9" y="242"/>
                    <a:pt x="21" y="248"/>
                    <a:pt x="34" y="244"/>
                  </a:cubicBezTo>
                  <a:cubicBezTo>
                    <a:pt x="40" y="242"/>
                    <a:pt x="43" y="244"/>
                    <a:pt x="45" y="250"/>
                  </a:cubicBezTo>
                  <a:cubicBezTo>
                    <a:pt x="48" y="261"/>
                    <a:pt x="57" y="266"/>
                    <a:pt x="68" y="265"/>
                  </a:cubicBezTo>
                  <a:cubicBezTo>
                    <a:pt x="89" y="263"/>
                    <a:pt x="100" y="242"/>
                    <a:pt x="90" y="223"/>
                  </a:cubicBezTo>
                  <a:cubicBezTo>
                    <a:pt x="84" y="214"/>
                    <a:pt x="85" y="205"/>
                    <a:pt x="89" y="196"/>
                  </a:cubicBezTo>
                  <a:lnTo>
                    <a:pt x="143" y="97"/>
                  </a:lnTo>
                  <a:cubicBezTo>
                    <a:pt x="151" y="83"/>
                    <a:pt x="163" y="76"/>
                    <a:pt x="179" y="78"/>
                  </a:cubicBezTo>
                  <a:cubicBezTo>
                    <a:pt x="180" y="78"/>
                    <a:pt x="180" y="78"/>
                    <a:pt x="181" y="78"/>
                  </a:cubicBezTo>
                  <a:cubicBezTo>
                    <a:pt x="190" y="77"/>
                    <a:pt x="197" y="73"/>
                    <a:pt x="201" y="66"/>
                  </a:cubicBezTo>
                  <a:lnTo>
                    <a:pt x="201" y="65"/>
                  </a:lnTo>
                  <a:cubicBezTo>
                    <a:pt x="204" y="60"/>
                    <a:pt x="205" y="54"/>
                    <a:pt x="204" y="47"/>
                  </a:cubicBezTo>
                  <a:cubicBezTo>
                    <a:pt x="202" y="31"/>
                    <a:pt x="191" y="22"/>
                    <a:pt x="175" y="26"/>
                  </a:cubicBezTo>
                  <a:cubicBezTo>
                    <a:pt x="170" y="27"/>
                    <a:pt x="168" y="25"/>
                    <a:pt x="167" y="20"/>
                  </a:cubicBezTo>
                  <a:cubicBezTo>
                    <a:pt x="165" y="11"/>
                    <a:pt x="159" y="5"/>
                    <a:pt x="149" y="3"/>
                  </a:cubicBezTo>
                  <a:cubicBezTo>
                    <a:pt x="137" y="0"/>
                    <a:pt x="126" y="4"/>
                    <a:pt x="118" y="14"/>
                  </a:cubicBezTo>
                  <a:cubicBezTo>
                    <a:pt x="111" y="24"/>
                    <a:pt x="110" y="35"/>
                    <a:pt x="118" y="46"/>
                  </a:cubicBezTo>
                  <a:cubicBezTo>
                    <a:pt x="123" y="53"/>
                    <a:pt x="123" y="59"/>
                    <a:pt x="120" y="67"/>
                  </a:cubicBezTo>
                  <a:cubicBezTo>
                    <a:pt x="118" y="70"/>
                    <a:pt x="116" y="75"/>
                    <a:pt x="114" y="79"/>
                  </a:cubicBezTo>
                  <a:cubicBezTo>
                    <a:pt x="100" y="111"/>
                    <a:pt x="84" y="142"/>
                    <a:pt x="63" y="171"/>
                  </a:cubicBezTo>
                  <a:cubicBezTo>
                    <a:pt x="55" y="182"/>
                    <a:pt x="47" y="191"/>
                    <a:pt x="31" y="190"/>
                  </a:cubicBezTo>
                  <a:cubicBezTo>
                    <a:pt x="26" y="189"/>
                    <a:pt x="20" y="192"/>
                    <a:pt x="15" y="194"/>
                  </a:cubicBezTo>
                  <a:cubicBezTo>
                    <a:pt x="11" y="197"/>
                    <a:pt x="8" y="200"/>
                    <a:pt x="6" y="204"/>
                  </a:cubicBezTo>
                  <a:cubicBezTo>
                    <a:pt x="1" y="211"/>
                    <a:pt x="0" y="221"/>
                    <a:pt x="4" y="23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72" name="Freeform 172">
              <a:extLst>
                <a:ext uri="{FF2B5EF4-FFF2-40B4-BE49-F238E27FC236}">
                  <a16:creationId xmlns:a16="http://schemas.microsoft.com/office/drawing/2014/main" id="{EAC26DC9-5A3C-954E-93BF-C3711A0239AC}"/>
                </a:ext>
              </a:extLst>
            </p:cNvPr>
            <p:cNvSpPr>
              <a:spLocks noEditPoints="1"/>
            </p:cNvSpPr>
            <p:nvPr/>
          </p:nvSpPr>
          <p:spPr bwMode="auto">
            <a:xfrm>
              <a:off x="1460" y="2521"/>
              <a:ext cx="49" cy="55"/>
            </a:xfrm>
            <a:custGeom>
              <a:avLst/>
              <a:gdLst>
                <a:gd name="T0" fmla="*/ 54 w 78"/>
                <a:gd name="T1" fmla="*/ 55 h 86"/>
                <a:gd name="T2" fmla="*/ 54 w 78"/>
                <a:gd name="T3" fmla="*/ 55 h 86"/>
                <a:gd name="T4" fmla="*/ 52 w 78"/>
                <a:gd name="T5" fmla="*/ 49 h 86"/>
                <a:gd name="T6" fmla="*/ 57 w 78"/>
                <a:gd name="T7" fmla="*/ 47 h 86"/>
                <a:gd name="T8" fmla="*/ 60 w 78"/>
                <a:gd name="T9" fmla="*/ 52 h 86"/>
                <a:gd name="T10" fmla="*/ 54 w 78"/>
                <a:gd name="T11" fmla="*/ 55 h 86"/>
                <a:gd name="T12" fmla="*/ 41 w 78"/>
                <a:gd name="T13" fmla="*/ 59 h 86"/>
                <a:gd name="T14" fmla="*/ 41 w 78"/>
                <a:gd name="T15" fmla="*/ 59 h 86"/>
                <a:gd name="T16" fmla="*/ 38 w 78"/>
                <a:gd name="T17" fmla="*/ 52 h 86"/>
                <a:gd name="T18" fmla="*/ 44 w 78"/>
                <a:gd name="T19" fmla="*/ 48 h 86"/>
                <a:gd name="T20" fmla="*/ 48 w 78"/>
                <a:gd name="T21" fmla="*/ 55 h 86"/>
                <a:gd name="T22" fmla="*/ 41 w 78"/>
                <a:gd name="T23" fmla="*/ 59 h 86"/>
                <a:gd name="T24" fmla="*/ 43 w 78"/>
                <a:gd name="T25" fmla="*/ 20 h 86"/>
                <a:gd name="T26" fmla="*/ 43 w 78"/>
                <a:gd name="T27" fmla="*/ 20 h 86"/>
                <a:gd name="T28" fmla="*/ 49 w 78"/>
                <a:gd name="T29" fmla="*/ 17 h 86"/>
                <a:gd name="T30" fmla="*/ 52 w 78"/>
                <a:gd name="T31" fmla="*/ 23 h 86"/>
                <a:gd name="T32" fmla="*/ 46 w 78"/>
                <a:gd name="T33" fmla="*/ 26 h 86"/>
                <a:gd name="T34" fmla="*/ 43 w 78"/>
                <a:gd name="T35" fmla="*/ 20 h 86"/>
                <a:gd name="T36" fmla="*/ 18 w 78"/>
                <a:gd name="T37" fmla="*/ 63 h 86"/>
                <a:gd name="T38" fmla="*/ 18 w 78"/>
                <a:gd name="T39" fmla="*/ 63 h 86"/>
                <a:gd name="T40" fmla="*/ 16 w 78"/>
                <a:gd name="T41" fmla="*/ 59 h 86"/>
                <a:gd name="T42" fmla="*/ 20 w 78"/>
                <a:gd name="T43" fmla="*/ 57 h 86"/>
                <a:gd name="T44" fmla="*/ 22 w 78"/>
                <a:gd name="T45" fmla="*/ 61 h 86"/>
                <a:gd name="T46" fmla="*/ 18 w 78"/>
                <a:gd name="T47" fmla="*/ 63 h 86"/>
                <a:gd name="T48" fmla="*/ 77 w 78"/>
                <a:gd name="T49" fmla="*/ 47 h 86"/>
                <a:gd name="T50" fmla="*/ 77 w 78"/>
                <a:gd name="T51" fmla="*/ 47 h 86"/>
                <a:gd name="T52" fmla="*/ 69 w 78"/>
                <a:gd name="T53" fmla="*/ 16 h 86"/>
                <a:gd name="T54" fmla="*/ 49 w 78"/>
                <a:gd name="T55" fmla="*/ 1 h 86"/>
                <a:gd name="T56" fmla="*/ 44 w 78"/>
                <a:gd name="T57" fmla="*/ 0 h 86"/>
                <a:gd name="T58" fmla="*/ 0 w 78"/>
                <a:gd name="T59" fmla="*/ 62 h 86"/>
                <a:gd name="T60" fmla="*/ 3 w 78"/>
                <a:gd name="T61" fmla="*/ 67 h 86"/>
                <a:gd name="T62" fmla="*/ 23 w 78"/>
                <a:gd name="T63" fmla="*/ 82 h 86"/>
                <a:gd name="T64" fmla="*/ 60 w 78"/>
                <a:gd name="T65" fmla="*/ 75 h 86"/>
                <a:gd name="T66" fmla="*/ 77 w 78"/>
                <a:gd name="T67" fmla="*/ 4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8" h="86">
                  <a:moveTo>
                    <a:pt x="54" y="55"/>
                  </a:moveTo>
                  <a:lnTo>
                    <a:pt x="54" y="55"/>
                  </a:lnTo>
                  <a:cubicBezTo>
                    <a:pt x="52" y="54"/>
                    <a:pt x="51" y="52"/>
                    <a:pt x="52" y="49"/>
                  </a:cubicBezTo>
                  <a:cubicBezTo>
                    <a:pt x="52" y="47"/>
                    <a:pt x="55" y="46"/>
                    <a:pt x="57" y="47"/>
                  </a:cubicBezTo>
                  <a:cubicBezTo>
                    <a:pt x="59" y="47"/>
                    <a:pt x="60" y="50"/>
                    <a:pt x="60" y="52"/>
                  </a:cubicBezTo>
                  <a:cubicBezTo>
                    <a:pt x="59" y="54"/>
                    <a:pt x="56" y="55"/>
                    <a:pt x="54" y="55"/>
                  </a:cubicBezTo>
                  <a:close/>
                  <a:moveTo>
                    <a:pt x="41" y="59"/>
                  </a:moveTo>
                  <a:lnTo>
                    <a:pt x="41" y="59"/>
                  </a:lnTo>
                  <a:cubicBezTo>
                    <a:pt x="38" y="58"/>
                    <a:pt x="37" y="55"/>
                    <a:pt x="38" y="52"/>
                  </a:cubicBezTo>
                  <a:cubicBezTo>
                    <a:pt x="39" y="49"/>
                    <a:pt x="42" y="48"/>
                    <a:pt x="44" y="48"/>
                  </a:cubicBezTo>
                  <a:cubicBezTo>
                    <a:pt x="47" y="49"/>
                    <a:pt x="49" y="52"/>
                    <a:pt x="48" y="55"/>
                  </a:cubicBezTo>
                  <a:cubicBezTo>
                    <a:pt x="47" y="58"/>
                    <a:pt x="44" y="60"/>
                    <a:pt x="41" y="59"/>
                  </a:cubicBezTo>
                  <a:close/>
                  <a:moveTo>
                    <a:pt x="43" y="20"/>
                  </a:moveTo>
                  <a:lnTo>
                    <a:pt x="43" y="20"/>
                  </a:lnTo>
                  <a:cubicBezTo>
                    <a:pt x="44" y="18"/>
                    <a:pt x="47" y="16"/>
                    <a:pt x="49" y="17"/>
                  </a:cubicBezTo>
                  <a:cubicBezTo>
                    <a:pt x="51" y="18"/>
                    <a:pt x="52" y="21"/>
                    <a:pt x="52" y="23"/>
                  </a:cubicBezTo>
                  <a:cubicBezTo>
                    <a:pt x="51" y="25"/>
                    <a:pt x="48" y="27"/>
                    <a:pt x="46" y="26"/>
                  </a:cubicBezTo>
                  <a:cubicBezTo>
                    <a:pt x="44" y="25"/>
                    <a:pt x="42" y="23"/>
                    <a:pt x="43" y="20"/>
                  </a:cubicBezTo>
                  <a:close/>
                  <a:moveTo>
                    <a:pt x="18" y="63"/>
                  </a:moveTo>
                  <a:lnTo>
                    <a:pt x="18" y="63"/>
                  </a:lnTo>
                  <a:cubicBezTo>
                    <a:pt x="16" y="63"/>
                    <a:pt x="16" y="61"/>
                    <a:pt x="16" y="59"/>
                  </a:cubicBezTo>
                  <a:cubicBezTo>
                    <a:pt x="17" y="57"/>
                    <a:pt x="19" y="56"/>
                    <a:pt x="20" y="57"/>
                  </a:cubicBezTo>
                  <a:cubicBezTo>
                    <a:pt x="22" y="57"/>
                    <a:pt x="23" y="59"/>
                    <a:pt x="22" y="61"/>
                  </a:cubicBezTo>
                  <a:cubicBezTo>
                    <a:pt x="22" y="63"/>
                    <a:pt x="20" y="64"/>
                    <a:pt x="18" y="63"/>
                  </a:cubicBezTo>
                  <a:close/>
                  <a:moveTo>
                    <a:pt x="77" y="47"/>
                  </a:moveTo>
                  <a:lnTo>
                    <a:pt x="77" y="47"/>
                  </a:lnTo>
                  <a:cubicBezTo>
                    <a:pt x="78" y="36"/>
                    <a:pt x="76" y="25"/>
                    <a:pt x="69" y="16"/>
                  </a:cubicBezTo>
                  <a:cubicBezTo>
                    <a:pt x="64" y="9"/>
                    <a:pt x="57" y="4"/>
                    <a:pt x="49" y="1"/>
                  </a:cubicBezTo>
                  <a:cubicBezTo>
                    <a:pt x="47" y="1"/>
                    <a:pt x="46" y="0"/>
                    <a:pt x="44" y="0"/>
                  </a:cubicBezTo>
                  <a:lnTo>
                    <a:pt x="0" y="62"/>
                  </a:lnTo>
                  <a:cubicBezTo>
                    <a:pt x="1" y="64"/>
                    <a:pt x="2" y="66"/>
                    <a:pt x="3" y="67"/>
                  </a:cubicBezTo>
                  <a:cubicBezTo>
                    <a:pt x="8" y="74"/>
                    <a:pt x="15" y="79"/>
                    <a:pt x="23" y="82"/>
                  </a:cubicBezTo>
                  <a:cubicBezTo>
                    <a:pt x="36" y="86"/>
                    <a:pt x="50" y="83"/>
                    <a:pt x="60" y="75"/>
                  </a:cubicBezTo>
                  <a:cubicBezTo>
                    <a:pt x="69" y="68"/>
                    <a:pt x="75" y="58"/>
                    <a:pt x="77" y="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73" name="Freeform 173">
              <a:extLst>
                <a:ext uri="{FF2B5EF4-FFF2-40B4-BE49-F238E27FC236}">
                  <a16:creationId xmlns:a16="http://schemas.microsoft.com/office/drawing/2014/main" id="{5AECD332-99C1-7941-9FCA-5E4F350FC045}"/>
                </a:ext>
              </a:extLst>
            </p:cNvPr>
            <p:cNvSpPr>
              <a:spLocks noEditPoints="1"/>
            </p:cNvSpPr>
            <p:nvPr/>
          </p:nvSpPr>
          <p:spPr bwMode="auto">
            <a:xfrm>
              <a:off x="1429" y="2508"/>
              <a:ext cx="92" cy="99"/>
            </a:xfrm>
            <a:custGeom>
              <a:avLst/>
              <a:gdLst>
                <a:gd name="T0" fmla="*/ 120 w 146"/>
                <a:gd name="T1" fmla="*/ 94 h 155"/>
                <a:gd name="T2" fmla="*/ 120 w 146"/>
                <a:gd name="T3" fmla="*/ 94 h 155"/>
                <a:gd name="T4" fmla="*/ 79 w 146"/>
                <a:gd name="T5" fmla="*/ 108 h 155"/>
                <a:gd name="T6" fmla="*/ 54 w 146"/>
                <a:gd name="T7" fmla="*/ 96 h 155"/>
                <a:gd name="T8" fmla="*/ 40 w 146"/>
                <a:gd name="T9" fmla="*/ 63 h 155"/>
                <a:gd name="T10" fmla="*/ 52 w 146"/>
                <a:gd name="T11" fmla="*/ 30 h 155"/>
                <a:gd name="T12" fmla="*/ 93 w 146"/>
                <a:gd name="T13" fmla="*/ 16 h 155"/>
                <a:gd name="T14" fmla="*/ 118 w 146"/>
                <a:gd name="T15" fmla="*/ 28 h 155"/>
                <a:gd name="T16" fmla="*/ 132 w 146"/>
                <a:gd name="T17" fmla="*/ 61 h 155"/>
                <a:gd name="T18" fmla="*/ 120 w 146"/>
                <a:gd name="T19" fmla="*/ 94 h 155"/>
                <a:gd name="T20" fmla="*/ 146 w 146"/>
                <a:gd name="T21" fmla="*/ 61 h 155"/>
                <a:gd name="T22" fmla="*/ 146 w 146"/>
                <a:gd name="T23" fmla="*/ 61 h 155"/>
                <a:gd name="T24" fmla="*/ 127 w 146"/>
                <a:gd name="T25" fmla="*/ 19 h 155"/>
                <a:gd name="T26" fmla="*/ 95 w 146"/>
                <a:gd name="T27" fmla="*/ 3 h 155"/>
                <a:gd name="T28" fmla="*/ 43 w 146"/>
                <a:gd name="T29" fmla="*/ 21 h 155"/>
                <a:gd name="T30" fmla="*/ 26 w 146"/>
                <a:gd name="T31" fmla="*/ 64 h 155"/>
                <a:gd name="T32" fmla="*/ 39 w 146"/>
                <a:gd name="T33" fmla="*/ 99 h 155"/>
                <a:gd name="T34" fmla="*/ 5 w 146"/>
                <a:gd name="T35" fmla="*/ 128 h 155"/>
                <a:gd name="T36" fmla="*/ 5 w 146"/>
                <a:gd name="T37" fmla="*/ 128 h 155"/>
                <a:gd name="T38" fmla="*/ 4 w 146"/>
                <a:gd name="T39" fmla="*/ 129 h 155"/>
                <a:gd name="T40" fmla="*/ 4 w 146"/>
                <a:gd name="T41" fmla="*/ 129 h 155"/>
                <a:gd name="T42" fmla="*/ 0 w 146"/>
                <a:gd name="T43" fmla="*/ 137 h 155"/>
                <a:gd name="T44" fmla="*/ 12 w 146"/>
                <a:gd name="T45" fmla="*/ 154 h 155"/>
                <a:gd name="T46" fmla="*/ 25 w 146"/>
                <a:gd name="T47" fmla="*/ 149 h 155"/>
                <a:gd name="T48" fmla="*/ 25 w 146"/>
                <a:gd name="T49" fmla="*/ 149 h 155"/>
                <a:gd name="T50" fmla="*/ 55 w 146"/>
                <a:gd name="T51" fmla="*/ 114 h 155"/>
                <a:gd name="T52" fmla="*/ 77 w 146"/>
                <a:gd name="T53" fmla="*/ 122 h 155"/>
                <a:gd name="T54" fmla="*/ 129 w 146"/>
                <a:gd name="T55" fmla="*/ 104 h 155"/>
                <a:gd name="T56" fmla="*/ 146 w 146"/>
                <a:gd name="T57" fmla="*/ 61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6" h="155">
                  <a:moveTo>
                    <a:pt x="120" y="94"/>
                  </a:moveTo>
                  <a:lnTo>
                    <a:pt x="120" y="94"/>
                  </a:lnTo>
                  <a:cubicBezTo>
                    <a:pt x="109" y="105"/>
                    <a:pt x="94" y="110"/>
                    <a:pt x="79" y="108"/>
                  </a:cubicBezTo>
                  <a:cubicBezTo>
                    <a:pt x="70" y="107"/>
                    <a:pt x="61" y="103"/>
                    <a:pt x="54" y="96"/>
                  </a:cubicBezTo>
                  <a:cubicBezTo>
                    <a:pt x="45" y="87"/>
                    <a:pt x="40" y="76"/>
                    <a:pt x="40" y="63"/>
                  </a:cubicBezTo>
                  <a:cubicBezTo>
                    <a:pt x="39" y="51"/>
                    <a:pt x="44" y="39"/>
                    <a:pt x="52" y="30"/>
                  </a:cubicBezTo>
                  <a:cubicBezTo>
                    <a:pt x="63" y="19"/>
                    <a:pt x="78" y="14"/>
                    <a:pt x="93" y="16"/>
                  </a:cubicBezTo>
                  <a:cubicBezTo>
                    <a:pt x="102" y="17"/>
                    <a:pt x="111" y="22"/>
                    <a:pt x="118" y="28"/>
                  </a:cubicBezTo>
                  <a:cubicBezTo>
                    <a:pt x="127" y="37"/>
                    <a:pt x="132" y="49"/>
                    <a:pt x="132" y="61"/>
                  </a:cubicBezTo>
                  <a:cubicBezTo>
                    <a:pt x="133" y="73"/>
                    <a:pt x="128" y="85"/>
                    <a:pt x="120" y="94"/>
                  </a:cubicBezTo>
                  <a:close/>
                  <a:moveTo>
                    <a:pt x="146" y="61"/>
                  </a:moveTo>
                  <a:lnTo>
                    <a:pt x="146" y="61"/>
                  </a:lnTo>
                  <a:cubicBezTo>
                    <a:pt x="145" y="45"/>
                    <a:pt x="139" y="30"/>
                    <a:pt x="127" y="19"/>
                  </a:cubicBezTo>
                  <a:cubicBezTo>
                    <a:pt x="118" y="10"/>
                    <a:pt x="107" y="4"/>
                    <a:pt x="95" y="3"/>
                  </a:cubicBezTo>
                  <a:cubicBezTo>
                    <a:pt x="75" y="0"/>
                    <a:pt x="56" y="7"/>
                    <a:pt x="43" y="21"/>
                  </a:cubicBezTo>
                  <a:cubicBezTo>
                    <a:pt x="32" y="32"/>
                    <a:pt x="26" y="48"/>
                    <a:pt x="26" y="64"/>
                  </a:cubicBezTo>
                  <a:cubicBezTo>
                    <a:pt x="26" y="77"/>
                    <a:pt x="31" y="89"/>
                    <a:pt x="39" y="99"/>
                  </a:cubicBezTo>
                  <a:lnTo>
                    <a:pt x="5" y="128"/>
                  </a:lnTo>
                  <a:cubicBezTo>
                    <a:pt x="5" y="128"/>
                    <a:pt x="5" y="128"/>
                    <a:pt x="5" y="128"/>
                  </a:cubicBezTo>
                  <a:lnTo>
                    <a:pt x="4" y="129"/>
                  </a:lnTo>
                  <a:lnTo>
                    <a:pt x="4" y="129"/>
                  </a:lnTo>
                  <a:cubicBezTo>
                    <a:pt x="2" y="132"/>
                    <a:pt x="0" y="134"/>
                    <a:pt x="0" y="137"/>
                  </a:cubicBezTo>
                  <a:cubicBezTo>
                    <a:pt x="0" y="145"/>
                    <a:pt x="4" y="153"/>
                    <a:pt x="12" y="154"/>
                  </a:cubicBezTo>
                  <a:cubicBezTo>
                    <a:pt x="17" y="155"/>
                    <a:pt x="21" y="153"/>
                    <a:pt x="25" y="149"/>
                  </a:cubicBezTo>
                  <a:lnTo>
                    <a:pt x="25" y="149"/>
                  </a:lnTo>
                  <a:lnTo>
                    <a:pt x="55" y="114"/>
                  </a:lnTo>
                  <a:cubicBezTo>
                    <a:pt x="62" y="118"/>
                    <a:pt x="69" y="121"/>
                    <a:pt x="77" y="122"/>
                  </a:cubicBezTo>
                  <a:cubicBezTo>
                    <a:pt x="97" y="124"/>
                    <a:pt x="116" y="118"/>
                    <a:pt x="129" y="104"/>
                  </a:cubicBezTo>
                  <a:cubicBezTo>
                    <a:pt x="140" y="92"/>
                    <a:pt x="146" y="77"/>
                    <a:pt x="146"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174" name="Group 176">
            <a:extLst>
              <a:ext uri="{FF2B5EF4-FFF2-40B4-BE49-F238E27FC236}">
                <a16:creationId xmlns:a16="http://schemas.microsoft.com/office/drawing/2014/main" id="{523A38F3-08AA-FB4A-AC26-05D2963BA84A}"/>
              </a:ext>
            </a:extLst>
          </p:cNvPr>
          <p:cNvGrpSpPr>
            <a:grpSpLocks noChangeAspect="1"/>
          </p:cNvGrpSpPr>
          <p:nvPr userDrawn="1"/>
        </p:nvGrpSpPr>
        <p:grpSpPr bwMode="auto">
          <a:xfrm>
            <a:off x="1835150" y="3935420"/>
            <a:ext cx="117475" cy="268288"/>
            <a:chOff x="1156" y="2479"/>
            <a:chExt cx="74" cy="169"/>
          </a:xfrm>
          <a:solidFill>
            <a:schemeClr val="accent6"/>
          </a:solidFill>
        </p:grpSpPr>
        <p:sp>
          <p:nvSpPr>
            <p:cNvPr id="175" name="Freeform 177">
              <a:extLst>
                <a:ext uri="{FF2B5EF4-FFF2-40B4-BE49-F238E27FC236}">
                  <a16:creationId xmlns:a16="http://schemas.microsoft.com/office/drawing/2014/main" id="{6693C398-8CDE-4A40-B667-E0145B9CEA1E}"/>
                </a:ext>
              </a:extLst>
            </p:cNvPr>
            <p:cNvSpPr>
              <a:spLocks/>
            </p:cNvSpPr>
            <p:nvPr/>
          </p:nvSpPr>
          <p:spPr bwMode="auto">
            <a:xfrm>
              <a:off x="1157" y="2479"/>
              <a:ext cx="61" cy="91"/>
            </a:xfrm>
            <a:custGeom>
              <a:avLst/>
              <a:gdLst>
                <a:gd name="T0" fmla="*/ 90 w 90"/>
                <a:gd name="T1" fmla="*/ 0 h 142"/>
                <a:gd name="T2" fmla="*/ 90 w 90"/>
                <a:gd name="T3" fmla="*/ 0 h 142"/>
                <a:gd name="T4" fmla="*/ 48 w 90"/>
                <a:gd name="T5" fmla="*/ 0 h 142"/>
                <a:gd name="T6" fmla="*/ 44 w 90"/>
                <a:gd name="T7" fmla="*/ 14 h 142"/>
                <a:gd name="T8" fmla="*/ 0 w 90"/>
                <a:gd name="T9" fmla="*/ 114 h 142"/>
                <a:gd name="T10" fmla="*/ 7 w 90"/>
                <a:gd name="T11" fmla="*/ 133 h 142"/>
                <a:gd name="T12" fmla="*/ 29 w 90"/>
                <a:gd name="T13" fmla="*/ 96 h 142"/>
                <a:gd name="T14" fmla="*/ 34 w 90"/>
                <a:gd name="T15" fmla="*/ 130 h 142"/>
                <a:gd name="T16" fmla="*/ 47 w 90"/>
                <a:gd name="T17" fmla="*/ 138 h 142"/>
                <a:gd name="T18" fmla="*/ 71 w 90"/>
                <a:gd name="T19" fmla="*/ 132 h 142"/>
                <a:gd name="T20" fmla="*/ 78 w 90"/>
                <a:gd name="T21" fmla="*/ 38 h 142"/>
                <a:gd name="T22" fmla="*/ 90 w 90"/>
                <a:gd name="T23"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142">
                  <a:moveTo>
                    <a:pt x="90" y="0"/>
                  </a:moveTo>
                  <a:lnTo>
                    <a:pt x="90" y="0"/>
                  </a:lnTo>
                  <a:lnTo>
                    <a:pt x="48" y="0"/>
                  </a:lnTo>
                  <a:cubicBezTo>
                    <a:pt x="47" y="4"/>
                    <a:pt x="45" y="8"/>
                    <a:pt x="44" y="14"/>
                  </a:cubicBezTo>
                  <a:cubicBezTo>
                    <a:pt x="21" y="89"/>
                    <a:pt x="0" y="95"/>
                    <a:pt x="0" y="114"/>
                  </a:cubicBezTo>
                  <a:cubicBezTo>
                    <a:pt x="0" y="123"/>
                    <a:pt x="2" y="130"/>
                    <a:pt x="7" y="133"/>
                  </a:cubicBezTo>
                  <a:cubicBezTo>
                    <a:pt x="19" y="130"/>
                    <a:pt x="24" y="85"/>
                    <a:pt x="29" y="96"/>
                  </a:cubicBezTo>
                  <a:cubicBezTo>
                    <a:pt x="29" y="109"/>
                    <a:pt x="29" y="122"/>
                    <a:pt x="34" y="130"/>
                  </a:cubicBezTo>
                  <a:cubicBezTo>
                    <a:pt x="43" y="138"/>
                    <a:pt x="45" y="137"/>
                    <a:pt x="47" y="138"/>
                  </a:cubicBezTo>
                  <a:cubicBezTo>
                    <a:pt x="59" y="142"/>
                    <a:pt x="65" y="140"/>
                    <a:pt x="71" y="132"/>
                  </a:cubicBezTo>
                  <a:cubicBezTo>
                    <a:pt x="84" y="116"/>
                    <a:pt x="63" y="86"/>
                    <a:pt x="78" y="38"/>
                  </a:cubicBezTo>
                  <a:cubicBezTo>
                    <a:pt x="84" y="22"/>
                    <a:pt x="87" y="9"/>
                    <a:pt x="9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76" name="Freeform 178">
              <a:extLst>
                <a:ext uri="{FF2B5EF4-FFF2-40B4-BE49-F238E27FC236}">
                  <a16:creationId xmlns:a16="http://schemas.microsoft.com/office/drawing/2014/main" id="{04C28CCB-31B3-F142-B95A-9C9C46206785}"/>
                </a:ext>
              </a:extLst>
            </p:cNvPr>
            <p:cNvSpPr>
              <a:spLocks/>
            </p:cNvSpPr>
            <p:nvPr/>
          </p:nvSpPr>
          <p:spPr bwMode="auto">
            <a:xfrm>
              <a:off x="1156" y="2544"/>
              <a:ext cx="68" cy="51"/>
            </a:xfrm>
            <a:custGeom>
              <a:avLst/>
              <a:gdLst>
                <a:gd name="T0" fmla="*/ 82 w 101"/>
                <a:gd name="T1" fmla="*/ 0 h 80"/>
                <a:gd name="T2" fmla="*/ 82 w 101"/>
                <a:gd name="T3" fmla="*/ 0 h 80"/>
                <a:gd name="T4" fmla="*/ 65 w 101"/>
                <a:gd name="T5" fmla="*/ 44 h 80"/>
                <a:gd name="T6" fmla="*/ 27 w 101"/>
                <a:gd name="T7" fmla="*/ 36 h 80"/>
                <a:gd name="T8" fmla="*/ 26 w 101"/>
                <a:gd name="T9" fmla="*/ 35 h 80"/>
                <a:gd name="T10" fmla="*/ 23 w 101"/>
                <a:gd name="T11" fmla="*/ 35 h 80"/>
                <a:gd name="T12" fmla="*/ 11 w 101"/>
                <a:gd name="T13" fmla="*/ 40 h 80"/>
                <a:gd name="T14" fmla="*/ 0 w 101"/>
                <a:gd name="T15" fmla="*/ 24 h 80"/>
                <a:gd name="T16" fmla="*/ 0 w 101"/>
                <a:gd name="T17" fmla="*/ 33 h 80"/>
                <a:gd name="T18" fmla="*/ 82 w 101"/>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 h="80">
                  <a:moveTo>
                    <a:pt x="82" y="0"/>
                  </a:moveTo>
                  <a:lnTo>
                    <a:pt x="82" y="0"/>
                  </a:lnTo>
                  <a:cubicBezTo>
                    <a:pt x="84" y="20"/>
                    <a:pt x="83" y="36"/>
                    <a:pt x="65" y="44"/>
                  </a:cubicBezTo>
                  <a:cubicBezTo>
                    <a:pt x="50" y="51"/>
                    <a:pt x="36" y="46"/>
                    <a:pt x="27" y="36"/>
                  </a:cubicBezTo>
                  <a:cubicBezTo>
                    <a:pt x="26" y="36"/>
                    <a:pt x="26" y="35"/>
                    <a:pt x="26" y="35"/>
                  </a:cubicBezTo>
                  <a:cubicBezTo>
                    <a:pt x="25" y="35"/>
                    <a:pt x="24" y="35"/>
                    <a:pt x="23" y="35"/>
                  </a:cubicBezTo>
                  <a:cubicBezTo>
                    <a:pt x="20" y="36"/>
                    <a:pt x="16" y="41"/>
                    <a:pt x="11" y="40"/>
                  </a:cubicBezTo>
                  <a:cubicBezTo>
                    <a:pt x="6" y="38"/>
                    <a:pt x="2" y="32"/>
                    <a:pt x="0" y="24"/>
                  </a:cubicBezTo>
                  <a:cubicBezTo>
                    <a:pt x="0" y="27"/>
                    <a:pt x="0" y="30"/>
                    <a:pt x="0" y="33"/>
                  </a:cubicBezTo>
                  <a:cubicBezTo>
                    <a:pt x="10" y="80"/>
                    <a:pt x="101" y="74"/>
                    <a:pt x="8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77" name="Freeform 179">
              <a:extLst>
                <a:ext uri="{FF2B5EF4-FFF2-40B4-BE49-F238E27FC236}">
                  <a16:creationId xmlns:a16="http://schemas.microsoft.com/office/drawing/2014/main" id="{36E28DF3-DA7C-494A-815A-82A178D0FC45}"/>
                </a:ext>
              </a:extLst>
            </p:cNvPr>
            <p:cNvSpPr>
              <a:spLocks/>
            </p:cNvSpPr>
            <p:nvPr/>
          </p:nvSpPr>
          <p:spPr bwMode="auto">
            <a:xfrm>
              <a:off x="1156" y="2554"/>
              <a:ext cx="65" cy="94"/>
            </a:xfrm>
            <a:custGeom>
              <a:avLst/>
              <a:gdLst>
                <a:gd name="T0" fmla="*/ 51 w 97"/>
                <a:gd name="T1" fmla="*/ 147 h 147"/>
                <a:gd name="T2" fmla="*/ 51 w 97"/>
                <a:gd name="T3" fmla="*/ 147 h 147"/>
                <a:gd name="T4" fmla="*/ 87 w 97"/>
                <a:gd name="T5" fmla="*/ 147 h 147"/>
                <a:gd name="T6" fmla="*/ 73 w 97"/>
                <a:gd name="T7" fmla="*/ 76 h 147"/>
                <a:gd name="T8" fmla="*/ 69 w 97"/>
                <a:gd name="T9" fmla="*/ 79 h 147"/>
                <a:gd name="T10" fmla="*/ 72 w 97"/>
                <a:gd name="T11" fmla="*/ 126 h 147"/>
                <a:gd name="T12" fmla="*/ 59 w 97"/>
                <a:gd name="T13" fmla="*/ 84 h 147"/>
                <a:gd name="T14" fmla="*/ 76 w 97"/>
                <a:gd name="T15" fmla="*/ 67 h 147"/>
                <a:gd name="T16" fmla="*/ 88 w 97"/>
                <a:gd name="T17" fmla="*/ 0 h 147"/>
                <a:gd name="T18" fmla="*/ 54 w 97"/>
                <a:gd name="T19" fmla="*/ 58 h 147"/>
                <a:gd name="T20" fmla="*/ 0 w 97"/>
                <a:gd name="T21" fmla="*/ 29 h 147"/>
                <a:gd name="T22" fmla="*/ 28 w 97"/>
                <a:gd name="T23" fmla="*/ 73 h 147"/>
                <a:gd name="T24" fmla="*/ 51 w 97"/>
                <a:gd name="T25"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47">
                  <a:moveTo>
                    <a:pt x="51" y="147"/>
                  </a:moveTo>
                  <a:lnTo>
                    <a:pt x="51" y="147"/>
                  </a:lnTo>
                  <a:lnTo>
                    <a:pt x="87" y="147"/>
                  </a:lnTo>
                  <a:cubicBezTo>
                    <a:pt x="80" y="120"/>
                    <a:pt x="73" y="91"/>
                    <a:pt x="73" y="76"/>
                  </a:cubicBezTo>
                  <a:cubicBezTo>
                    <a:pt x="72" y="77"/>
                    <a:pt x="70" y="77"/>
                    <a:pt x="69" y="79"/>
                  </a:cubicBezTo>
                  <a:cubicBezTo>
                    <a:pt x="64" y="86"/>
                    <a:pt x="71" y="117"/>
                    <a:pt x="72" y="126"/>
                  </a:cubicBezTo>
                  <a:cubicBezTo>
                    <a:pt x="70" y="119"/>
                    <a:pt x="60" y="93"/>
                    <a:pt x="59" y="84"/>
                  </a:cubicBezTo>
                  <a:cubicBezTo>
                    <a:pt x="59" y="76"/>
                    <a:pt x="69" y="72"/>
                    <a:pt x="76" y="67"/>
                  </a:cubicBezTo>
                  <a:cubicBezTo>
                    <a:pt x="88" y="51"/>
                    <a:pt x="97" y="33"/>
                    <a:pt x="88" y="0"/>
                  </a:cubicBezTo>
                  <a:cubicBezTo>
                    <a:pt x="95" y="40"/>
                    <a:pt x="66" y="56"/>
                    <a:pt x="54" y="58"/>
                  </a:cubicBezTo>
                  <a:cubicBezTo>
                    <a:pt x="29" y="63"/>
                    <a:pt x="14" y="54"/>
                    <a:pt x="0" y="29"/>
                  </a:cubicBezTo>
                  <a:cubicBezTo>
                    <a:pt x="2" y="54"/>
                    <a:pt x="19" y="67"/>
                    <a:pt x="28" y="73"/>
                  </a:cubicBezTo>
                  <a:cubicBezTo>
                    <a:pt x="33" y="87"/>
                    <a:pt x="44" y="115"/>
                    <a:pt x="51" y="1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78" name="Freeform 180">
              <a:extLst>
                <a:ext uri="{FF2B5EF4-FFF2-40B4-BE49-F238E27FC236}">
                  <a16:creationId xmlns:a16="http://schemas.microsoft.com/office/drawing/2014/main" id="{7391CDF8-B9CE-7643-BE33-AC311EB4F99E}"/>
                </a:ext>
              </a:extLst>
            </p:cNvPr>
            <p:cNvSpPr>
              <a:spLocks/>
            </p:cNvSpPr>
            <p:nvPr/>
          </p:nvSpPr>
          <p:spPr bwMode="auto">
            <a:xfrm>
              <a:off x="1211" y="2479"/>
              <a:ext cx="19" cy="58"/>
            </a:xfrm>
            <a:custGeom>
              <a:avLst/>
              <a:gdLst>
                <a:gd name="T0" fmla="*/ 18 w 28"/>
                <a:gd name="T1" fmla="*/ 0 h 91"/>
                <a:gd name="T2" fmla="*/ 18 w 28"/>
                <a:gd name="T3" fmla="*/ 0 h 91"/>
                <a:gd name="T4" fmla="*/ 1 w 28"/>
                <a:gd name="T5" fmla="*/ 59 h 91"/>
                <a:gd name="T6" fmla="*/ 0 w 28"/>
                <a:gd name="T7" fmla="*/ 91 h 91"/>
                <a:gd name="T8" fmla="*/ 28 w 28"/>
                <a:gd name="T9" fmla="*/ 0 h 91"/>
                <a:gd name="T10" fmla="*/ 18 w 28"/>
                <a:gd name="T11" fmla="*/ 0 h 91"/>
              </a:gdLst>
              <a:ahLst/>
              <a:cxnLst>
                <a:cxn ang="0">
                  <a:pos x="T0" y="T1"/>
                </a:cxn>
                <a:cxn ang="0">
                  <a:pos x="T2" y="T3"/>
                </a:cxn>
                <a:cxn ang="0">
                  <a:pos x="T4" y="T5"/>
                </a:cxn>
                <a:cxn ang="0">
                  <a:pos x="T6" y="T7"/>
                </a:cxn>
                <a:cxn ang="0">
                  <a:pos x="T8" y="T9"/>
                </a:cxn>
                <a:cxn ang="0">
                  <a:pos x="T10" y="T11"/>
                </a:cxn>
              </a:cxnLst>
              <a:rect l="0" t="0" r="r" b="b"/>
              <a:pathLst>
                <a:path w="28" h="91">
                  <a:moveTo>
                    <a:pt x="18" y="0"/>
                  </a:moveTo>
                  <a:lnTo>
                    <a:pt x="18" y="0"/>
                  </a:lnTo>
                  <a:lnTo>
                    <a:pt x="1" y="59"/>
                  </a:lnTo>
                  <a:lnTo>
                    <a:pt x="0" y="91"/>
                  </a:lnTo>
                  <a:lnTo>
                    <a:pt x="28"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79" name="Freeform 181">
              <a:extLst>
                <a:ext uri="{FF2B5EF4-FFF2-40B4-BE49-F238E27FC236}">
                  <a16:creationId xmlns:a16="http://schemas.microsoft.com/office/drawing/2014/main" id="{E35C5B7A-0DAE-FC46-944A-3985C8F60419}"/>
                </a:ext>
              </a:extLst>
            </p:cNvPr>
            <p:cNvSpPr>
              <a:spLocks/>
            </p:cNvSpPr>
            <p:nvPr/>
          </p:nvSpPr>
          <p:spPr bwMode="auto">
            <a:xfrm>
              <a:off x="1209" y="2591"/>
              <a:ext cx="20" cy="57"/>
            </a:xfrm>
            <a:custGeom>
              <a:avLst/>
              <a:gdLst>
                <a:gd name="T0" fmla="*/ 30 w 30"/>
                <a:gd name="T1" fmla="*/ 89 h 89"/>
                <a:gd name="T2" fmla="*/ 30 w 30"/>
                <a:gd name="T3" fmla="*/ 89 h 89"/>
                <a:gd name="T4" fmla="*/ 8 w 30"/>
                <a:gd name="T5" fmla="*/ 0 h 89"/>
                <a:gd name="T6" fmla="*/ 0 w 30"/>
                <a:gd name="T7" fmla="*/ 14 h 89"/>
                <a:gd name="T8" fmla="*/ 18 w 30"/>
                <a:gd name="T9" fmla="*/ 89 h 89"/>
                <a:gd name="T10" fmla="*/ 30 w 30"/>
                <a:gd name="T11" fmla="*/ 89 h 89"/>
              </a:gdLst>
              <a:ahLst/>
              <a:cxnLst>
                <a:cxn ang="0">
                  <a:pos x="T0" y="T1"/>
                </a:cxn>
                <a:cxn ang="0">
                  <a:pos x="T2" y="T3"/>
                </a:cxn>
                <a:cxn ang="0">
                  <a:pos x="T4" y="T5"/>
                </a:cxn>
                <a:cxn ang="0">
                  <a:pos x="T6" y="T7"/>
                </a:cxn>
                <a:cxn ang="0">
                  <a:pos x="T8" y="T9"/>
                </a:cxn>
                <a:cxn ang="0">
                  <a:pos x="T10" y="T11"/>
                </a:cxn>
              </a:cxnLst>
              <a:rect l="0" t="0" r="r" b="b"/>
              <a:pathLst>
                <a:path w="30" h="89">
                  <a:moveTo>
                    <a:pt x="30" y="89"/>
                  </a:moveTo>
                  <a:lnTo>
                    <a:pt x="30" y="89"/>
                  </a:lnTo>
                  <a:lnTo>
                    <a:pt x="8" y="0"/>
                  </a:lnTo>
                  <a:lnTo>
                    <a:pt x="0" y="14"/>
                  </a:lnTo>
                  <a:lnTo>
                    <a:pt x="18" y="89"/>
                  </a:lnTo>
                  <a:lnTo>
                    <a:pt x="30" y="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180" name="Group 184">
            <a:extLst>
              <a:ext uri="{FF2B5EF4-FFF2-40B4-BE49-F238E27FC236}">
                <a16:creationId xmlns:a16="http://schemas.microsoft.com/office/drawing/2014/main" id="{128E5D24-2D02-1347-BEB9-DED57F7768B1}"/>
              </a:ext>
            </a:extLst>
          </p:cNvPr>
          <p:cNvGrpSpPr>
            <a:grpSpLocks noChangeAspect="1"/>
          </p:cNvGrpSpPr>
          <p:nvPr userDrawn="1"/>
        </p:nvGrpSpPr>
        <p:grpSpPr bwMode="auto">
          <a:xfrm>
            <a:off x="1144590" y="3933825"/>
            <a:ext cx="357188" cy="273050"/>
            <a:chOff x="721" y="2478"/>
            <a:chExt cx="225" cy="172"/>
          </a:xfrm>
          <a:solidFill>
            <a:schemeClr val="accent6"/>
          </a:solidFill>
        </p:grpSpPr>
        <p:sp>
          <p:nvSpPr>
            <p:cNvPr id="181" name="Freeform 185">
              <a:extLst>
                <a:ext uri="{FF2B5EF4-FFF2-40B4-BE49-F238E27FC236}">
                  <a16:creationId xmlns:a16="http://schemas.microsoft.com/office/drawing/2014/main" id="{6E4961DD-AA53-F64B-8379-E9EAC374C96C}"/>
                </a:ext>
              </a:extLst>
            </p:cNvPr>
            <p:cNvSpPr>
              <a:spLocks noEditPoints="1"/>
            </p:cNvSpPr>
            <p:nvPr/>
          </p:nvSpPr>
          <p:spPr bwMode="auto">
            <a:xfrm>
              <a:off x="721" y="2478"/>
              <a:ext cx="225" cy="172"/>
            </a:xfrm>
            <a:custGeom>
              <a:avLst/>
              <a:gdLst>
                <a:gd name="T0" fmla="*/ 355 w 360"/>
                <a:gd name="T1" fmla="*/ 135 h 268"/>
                <a:gd name="T2" fmla="*/ 355 w 360"/>
                <a:gd name="T3" fmla="*/ 135 h 268"/>
                <a:gd name="T4" fmla="*/ 344 w 360"/>
                <a:gd name="T5" fmla="*/ 135 h 268"/>
                <a:gd name="T6" fmla="*/ 253 w 360"/>
                <a:gd name="T7" fmla="*/ 196 h 268"/>
                <a:gd name="T8" fmla="*/ 240 w 360"/>
                <a:gd name="T9" fmla="*/ 193 h 268"/>
                <a:gd name="T10" fmla="*/ 333 w 360"/>
                <a:gd name="T11" fmla="*/ 130 h 268"/>
                <a:gd name="T12" fmla="*/ 285 w 360"/>
                <a:gd name="T13" fmla="*/ 53 h 268"/>
                <a:gd name="T14" fmla="*/ 175 w 360"/>
                <a:gd name="T15" fmla="*/ 127 h 268"/>
                <a:gd name="T16" fmla="*/ 212 w 360"/>
                <a:gd name="T17" fmla="*/ 186 h 268"/>
                <a:gd name="T18" fmla="*/ 203 w 360"/>
                <a:gd name="T19" fmla="*/ 185 h 268"/>
                <a:gd name="T20" fmla="*/ 162 w 360"/>
                <a:gd name="T21" fmla="*/ 118 h 268"/>
                <a:gd name="T22" fmla="*/ 92 w 360"/>
                <a:gd name="T23" fmla="*/ 6 h 268"/>
                <a:gd name="T24" fmla="*/ 81 w 360"/>
                <a:gd name="T25" fmla="*/ 1 h 268"/>
                <a:gd name="T26" fmla="*/ 35 w 360"/>
                <a:gd name="T27" fmla="*/ 7 h 268"/>
                <a:gd name="T28" fmla="*/ 6 w 360"/>
                <a:gd name="T29" fmla="*/ 13 h 268"/>
                <a:gd name="T30" fmla="*/ 0 w 360"/>
                <a:gd name="T31" fmla="*/ 24 h 268"/>
                <a:gd name="T32" fmla="*/ 1 w 360"/>
                <a:gd name="T33" fmla="*/ 30 h 268"/>
                <a:gd name="T34" fmla="*/ 13 w 360"/>
                <a:gd name="T35" fmla="*/ 38 h 268"/>
                <a:gd name="T36" fmla="*/ 39 w 360"/>
                <a:gd name="T37" fmla="*/ 32 h 268"/>
                <a:gd name="T38" fmla="*/ 45 w 360"/>
                <a:gd name="T39" fmla="*/ 29 h 268"/>
                <a:gd name="T40" fmla="*/ 53 w 360"/>
                <a:gd name="T41" fmla="*/ 25 h 268"/>
                <a:gd name="T42" fmla="*/ 63 w 360"/>
                <a:gd name="T43" fmla="*/ 22 h 268"/>
                <a:gd name="T44" fmla="*/ 79 w 360"/>
                <a:gd name="T45" fmla="*/ 20 h 268"/>
                <a:gd name="T46" fmla="*/ 90 w 360"/>
                <a:gd name="T47" fmla="*/ 34 h 268"/>
                <a:gd name="T48" fmla="*/ 163 w 360"/>
                <a:gd name="T49" fmla="*/ 151 h 268"/>
                <a:gd name="T50" fmla="*/ 192 w 360"/>
                <a:gd name="T51" fmla="*/ 198 h 268"/>
                <a:gd name="T52" fmla="*/ 188 w 360"/>
                <a:gd name="T53" fmla="*/ 203 h 268"/>
                <a:gd name="T54" fmla="*/ 188 w 360"/>
                <a:gd name="T55" fmla="*/ 247 h 268"/>
                <a:gd name="T56" fmla="*/ 232 w 360"/>
                <a:gd name="T57" fmla="*/ 262 h 268"/>
                <a:gd name="T58" fmla="*/ 256 w 360"/>
                <a:gd name="T59" fmla="*/ 223 h 268"/>
                <a:gd name="T60" fmla="*/ 261 w 360"/>
                <a:gd name="T61" fmla="*/ 211 h 268"/>
                <a:gd name="T62" fmla="*/ 296 w 360"/>
                <a:gd name="T63" fmla="*/ 189 h 268"/>
                <a:gd name="T64" fmla="*/ 353 w 360"/>
                <a:gd name="T65" fmla="*/ 150 h 268"/>
                <a:gd name="T66" fmla="*/ 355 w 360"/>
                <a:gd name="T67" fmla="*/ 135 h 268"/>
                <a:gd name="T68" fmla="*/ 224 w 360"/>
                <a:gd name="T69" fmla="*/ 247 h 268"/>
                <a:gd name="T70" fmla="*/ 224 w 360"/>
                <a:gd name="T71" fmla="*/ 247 h 268"/>
                <a:gd name="T72" fmla="*/ 199 w 360"/>
                <a:gd name="T73" fmla="*/ 230 h 268"/>
                <a:gd name="T74" fmla="*/ 214 w 360"/>
                <a:gd name="T75" fmla="*/ 204 h 268"/>
                <a:gd name="T76" fmla="*/ 239 w 360"/>
                <a:gd name="T77" fmla="*/ 221 h 268"/>
                <a:gd name="T78" fmla="*/ 224 w 360"/>
                <a:gd name="T79" fmla="*/ 24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0" h="268">
                  <a:moveTo>
                    <a:pt x="355" y="135"/>
                  </a:moveTo>
                  <a:lnTo>
                    <a:pt x="355" y="135"/>
                  </a:lnTo>
                  <a:cubicBezTo>
                    <a:pt x="351" y="131"/>
                    <a:pt x="347" y="132"/>
                    <a:pt x="344" y="135"/>
                  </a:cubicBezTo>
                  <a:cubicBezTo>
                    <a:pt x="313" y="155"/>
                    <a:pt x="283" y="175"/>
                    <a:pt x="253" y="196"/>
                  </a:cubicBezTo>
                  <a:cubicBezTo>
                    <a:pt x="246" y="200"/>
                    <a:pt x="246" y="200"/>
                    <a:pt x="240" y="193"/>
                  </a:cubicBezTo>
                  <a:cubicBezTo>
                    <a:pt x="271" y="172"/>
                    <a:pt x="302" y="151"/>
                    <a:pt x="333" y="130"/>
                  </a:cubicBezTo>
                  <a:cubicBezTo>
                    <a:pt x="317" y="104"/>
                    <a:pt x="301" y="79"/>
                    <a:pt x="285" y="53"/>
                  </a:cubicBezTo>
                  <a:cubicBezTo>
                    <a:pt x="248" y="78"/>
                    <a:pt x="212" y="103"/>
                    <a:pt x="175" y="127"/>
                  </a:cubicBezTo>
                  <a:cubicBezTo>
                    <a:pt x="187" y="147"/>
                    <a:pt x="199" y="167"/>
                    <a:pt x="212" y="186"/>
                  </a:cubicBezTo>
                  <a:cubicBezTo>
                    <a:pt x="208" y="189"/>
                    <a:pt x="206" y="188"/>
                    <a:pt x="203" y="185"/>
                  </a:cubicBezTo>
                  <a:cubicBezTo>
                    <a:pt x="190" y="162"/>
                    <a:pt x="176" y="140"/>
                    <a:pt x="162" y="118"/>
                  </a:cubicBezTo>
                  <a:cubicBezTo>
                    <a:pt x="139" y="81"/>
                    <a:pt x="115" y="43"/>
                    <a:pt x="92" y="6"/>
                  </a:cubicBezTo>
                  <a:cubicBezTo>
                    <a:pt x="89" y="2"/>
                    <a:pt x="86" y="0"/>
                    <a:pt x="81" y="1"/>
                  </a:cubicBezTo>
                  <a:cubicBezTo>
                    <a:pt x="65" y="3"/>
                    <a:pt x="51" y="9"/>
                    <a:pt x="35" y="7"/>
                  </a:cubicBezTo>
                  <a:cubicBezTo>
                    <a:pt x="25" y="6"/>
                    <a:pt x="15" y="11"/>
                    <a:pt x="6" y="13"/>
                  </a:cubicBezTo>
                  <a:cubicBezTo>
                    <a:pt x="1" y="15"/>
                    <a:pt x="0" y="18"/>
                    <a:pt x="0" y="24"/>
                  </a:cubicBezTo>
                  <a:cubicBezTo>
                    <a:pt x="0" y="26"/>
                    <a:pt x="1" y="28"/>
                    <a:pt x="1" y="30"/>
                  </a:cubicBezTo>
                  <a:cubicBezTo>
                    <a:pt x="3" y="38"/>
                    <a:pt x="6" y="40"/>
                    <a:pt x="13" y="38"/>
                  </a:cubicBezTo>
                  <a:cubicBezTo>
                    <a:pt x="22" y="36"/>
                    <a:pt x="30" y="34"/>
                    <a:pt x="39" y="32"/>
                  </a:cubicBezTo>
                  <a:cubicBezTo>
                    <a:pt x="41" y="32"/>
                    <a:pt x="43" y="30"/>
                    <a:pt x="45" y="29"/>
                  </a:cubicBezTo>
                  <a:cubicBezTo>
                    <a:pt x="48" y="28"/>
                    <a:pt x="50" y="26"/>
                    <a:pt x="53" y="25"/>
                  </a:cubicBezTo>
                  <a:cubicBezTo>
                    <a:pt x="56" y="24"/>
                    <a:pt x="60" y="23"/>
                    <a:pt x="63" y="22"/>
                  </a:cubicBezTo>
                  <a:cubicBezTo>
                    <a:pt x="69" y="21"/>
                    <a:pt x="75" y="18"/>
                    <a:pt x="79" y="20"/>
                  </a:cubicBezTo>
                  <a:cubicBezTo>
                    <a:pt x="84" y="22"/>
                    <a:pt x="86" y="29"/>
                    <a:pt x="90" y="34"/>
                  </a:cubicBezTo>
                  <a:cubicBezTo>
                    <a:pt x="114" y="73"/>
                    <a:pt x="139" y="112"/>
                    <a:pt x="163" y="151"/>
                  </a:cubicBezTo>
                  <a:cubicBezTo>
                    <a:pt x="172" y="167"/>
                    <a:pt x="182" y="182"/>
                    <a:pt x="192" y="198"/>
                  </a:cubicBezTo>
                  <a:cubicBezTo>
                    <a:pt x="190" y="200"/>
                    <a:pt x="189" y="201"/>
                    <a:pt x="188" y="203"/>
                  </a:cubicBezTo>
                  <a:cubicBezTo>
                    <a:pt x="180" y="216"/>
                    <a:pt x="180" y="234"/>
                    <a:pt x="188" y="247"/>
                  </a:cubicBezTo>
                  <a:cubicBezTo>
                    <a:pt x="198" y="262"/>
                    <a:pt x="216" y="268"/>
                    <a:pt x="232" y="262"/>
                  </a:cubicBezTo>
                  <a:cubicBezTo>
                    <a:pt x="248" y="257"/>
                    <a:pt x="258" y="241"/>
                    <a:pt x="256" y="223"/>
                  </a:cubicBezTo>
                  <a:cubicBezTo>
                    <a:pt x="255" y="217"/>
                    <a:pt x="257" y="214"/>
                    <a:pt x="261" y="211"/>
                  </a:cubicBezTo>
                  <a:cubicBezTo>
                    <a:pt x="273" y="204"/>
                    <a:pt x="284" y="196"/>
                    <a:pt x="296" y="189"/>
                  </a:cubicBezTo>
                  <a:cubicBezTo>
                    <a:pt x="315" y="176"/>
                    <a:pt x="334" y="163"/>
                    <a:pt x="353" y="150"/>
                  </a:cubicBezTo>
                  <a:cubicBezTo>
                    <a:pt x="359" y="145"/>
                    <a:pt x="360" y="139"/>
                    <a:pt x="355" y="135"/>
                  </a:cubicBezTo>
                  <a:close/>
                  <a:moveTo>
                    <a:pt x="224" y="247"/>
                  </a:moveTo>
                  <a:lnTo>
                    <a:pt x="224" y="247"/>
                  </a:lnTo>
                  <a:cubicBezTo>
                    <a:pt x="213" y="250"/>
                    <a:pt x="201" y="242"/>
                    <a:pt x="199" y="230"/>
                  </a:cubicBezTo>
                  <a:cubicBezTo>
                    <a:pt x="196" y="218"/>
                    <a:pt x="203" y="207"/>
                    <a:pt x="214" y="204"/>
                  </a:cubicBezTo>
                  <a:cubicBezTo>
                    <a:pt x="225" y="202"/>
                    <a:pt x="236" y="209"/>
                    <a:pt x="239" y="221"/>
                  </a:cubicBezTo>
                  <a:cubicBezTo>
                    <a:pt x="242" y="233"/>
                    <a:pt x="235" y="244"/>
                    <a:pt x="224" y="2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82" name="Freeform 186">
              <a:extLst>
                <a:ext uri="{FF2B5EF4-FFF2-40B4-BE49-F238E27FC236}">
                  <a16:creationId xmlns:a16="http://schemas.microsoft.com/office/drawing/2014/main" id="{A6BF876A-FD55-5648-BE0B-34FD1E641D55}"/>
                </a:ext>
              </a:extLst>
            </p:cNvPr>
            <p:cNvSpPr>
              <a:spLocks/>
            </p:cNvSpPr>
            <p:nvPr/>
          </p:nvSpPr>
          <p:spPr bwMode="auto">
            <a:xfrm>
              <a:off x="807" y="2481"/>
              <a:ext cx="82" cy="77"/>
            </a:xfrm>
            <a:custGeom>
              <a:avLst/>
              <a:gdLst>
                <a:gd name="T0" fmla="*/ 131 w 131"/>
                <a:gd name="T1" fmla="*/ 56 h 120"/>
                <a:gd name="T2" fmla="*/ 131 w 131"/>
                <a:gd name="T3" fmla="*/ 56 h 120"/>
                <a:gd name="T4" fmla="*/ 95 w 131"/>
                <a:gd name="T5" fmla="*/ 0 h 120"/>
                <a:gd name="T6" fmla="*/ 0 w 131"/>
                <a:gd name="T7" fmla="*/ 63 h 120"/>
                <a:gd name="T8" fmla="*/ 36 w 131"/>
                <a:gd name="T9" fmla="*/ 120 h 120"/>
                <a:gd name="T10" fmla="*/ 131 w 131"/>
                <a:gd name="T11" fmla="*/ 56 h 120"/>
              </a:gdLst>
              <a:ahLst/>
              <a:cxnLst>
                <a:cxn ang="0">
                  <a:pos x="T0" y="T1"/>
                </a:cxn>
                <a:cxn ang="0">
                  <a:pos x="T2" y="T3"/>
                </a:cxn>
                <a:cxn ang="0">
                  <a:pos x="T4" y="T5"/>
                </a:cxn>
                <a:cxn ang="0">
                  <a:pos x="T6" y="T7"/>
                </a:cxn>
                <a:cxn ang="0">
                  <a:pos x="T8" y="T9"/>
                </a:cxn>
                <a:cxn ang="0">
                  <a:pos x="T10" y="T11"/>
                </a:cxn>
              </a:cxnLst>
              <a:rect l="0" t="0" r="r" b="b"/>
              <a:pathLst>
                <a:path w="131" h="120">
                  <a:moveTo>
                    <a:pt x="131" y="56"/>
                  </a:moveTo>
                  <a:lnTo>
                    <a:pt x="131" y="56"/>
                  </a:lnTo>
                  <a:cubicBezTo>
                    <a:pt x="119" y="36"/>
                    <a:pt x="107" y="18"/>
                    <a:pt x="95" y="0"/>
                  </a:cubicBezTo>
                  <a:cubicBezTo>
                    <a:pt x="63" y="20"/>
                    <a:pt x="32" y="41"/>
                    <a:pt x="0" y="63"/>
                  </a:cubicBezTo>
                  <a:cubicBezTo>
                    <a:pt x="12" y="82"/>
                    <a:pt x="24" y="101"/>
                    <a:pt x="36" y="120"/>
                  </a:cubicBezTo>
                  <a:cubicBezTo>
                    <a:pt x="68" y="99"/>
                    <a:pt x="99" y="77"/>
                    <a:pt x="131" y="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183" name="Group 189">
            <a:extLst>
              <a:ext uri="{FF2B5EF4-FFF2-40B4-BE49-F238E27FC236}">
                <a16:creationId xmlns:a16="http://schemas.microsoft.com/office/drawing/2014/main" id="{279FD877-A7C0-B54F-A594-637214D16371}"/>
              </a:ext>
            </a:extLst>
          </p:cNvPr>
          <p:cNvGrpSpPr>
            <a:grpSpLocks noChangeAspect="1"/>
          </p:cNvGrpSpPr>
          <p:nvPr userDrawn="1"/>
        </p:nvGrpSpPr>
        <p:grpSpPr bwMode="auto">
          <a:xfrm>
            <a:off x="661989" y="3935420"/>
            <a:ext cx="344488" cy="268288"/>
            <a:chOff x="417" y="2479"/>
            <a:chExt cx="217" cy="169"/>
          </a:xfrm>
          <a:solidFill>
            <a:schemeClr val="accent6"/>
          </a:solidFill>
        </p:grpSpPr>
        <p:sp>
          <p:nvSpPr>
            <p:cNvPr id="184" name="Freeform 190">
              <a:extLst>
                <a:ext uri="{FF2B5EF4-FFF2-40B4-BE49-F238E27FC236}">
                  <a16:creationId xmlns:a16="http://schemas.microsoft.com/office/drawing/2014/main" id="{E093CC70-425A-E74D-9AED-A9152674CE7D}"/>
                </a:ext>
              </a:extLst>
            </p:cNvPr>
            <p:cNvSpPr>
              <a:spLocks/>
            </p:cNvSpPr>
            <p:nvPr/>
          </p:nvSpPr>
          <p:spPr bwMode="auto">
            <a:xfrm>
              <a:off x="524" y="2537"/>
              <a:ext cx="34" cy="19"/>
            </a:xfrm>
            <a:custGeom>
              <a:avLst/>
              <a:gdLst>
                <a:gd name="T0" fmla="*/ 0 w 53"/>
                <a:gd name="T1" fmla="*/ 0 h 29"/>
                <a:gd name="T2" fmla="*/ 0 w 53"/>
                <a:gd name="T3" fmla="*/ 0 h 29"/>
                <a:gd name="T4" fmla="*/ 53 w 53"/>
                <a:gd name="T5" fmla="*/ 0 h 29"/>
                <a:gd name="T6" fmla="*/ 53 w 53"/>
                <a:gd name="T7" fmla="*/ 29 h 29"/>
                <a:gd name="T8" fmla="*/ 0 w 53"/>
                <a:gd name="T9" fmla="*/ 29 h 29"/>
                <a:gd name="T10" fmla="*/ 0 w 53"/>
                <a:gd name="T11" fmla="*/ 0 h 29"/>
              </a:gdLst>
              <a:ahLst/>
              <a:cxnLst>
                <a:cxn ang="0">
                  <a:pos x="T0" y="T1"/>
                </a:cxn>
                <a:cxn ang="0">
                  <a:pos x="T2" y="T3"/>
                </a:cxn>
                <a:cxn ang="0">
                  <a:pos x="T4" y="T5"/>
                </a:cxn>
                <a:cxn ang="0">
                  <a:pos x="T6" y="T7"/>
                </a:cxn>
                <a:cxn ang="0">
                  <a:pos x="T8" y="T9"/>
                </a:cxn>
                <a:cxn ang="0">
                  <a:pos x="T10" y="T11"/>
                </a:cxn>
              </a:cxnLst>
              <a:rect l="0" t="0" r="r" b="b"/>
              <a:pathLst>
                <a:path w="53" h="29">
                  <a:moveTo>
                    <a:pt x="0" y="0"/>
                  </a:moveTo>
                  <a:lnTo>
                    <a:pt x="0" y="0"/>
                  </a:lnTo>
                  <a:lnTo>
                    <a:pt x="53" y="0"/>
                  </a:lnTo>
                  <a:lnTo>
                    <a:pt x="53" y="29"/>
                  </a:lnTo>
                  <a:lnTo>
                    <a:pt x="0" y="2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85" name="Freeform 191">
              <a:extLst>
                <a:ext uri="{FF2B5EF4-FFF2-40B4-BE49-F238E27FC236}">
                  <a16:creationId xmlns:a16="http://schemas.microsoft.com/office/drawing/2014/main" id="{A68142CA-E221-FF47-B744-371ADE0961DB}"/>
                </a:ext>
              </a:extLst>
            </p:cNvPr>
            <p:cNvSpPr>
              <a:spLocks/>
            </p:cNvSpPr>
            <p:nvPr/>
          </p:nvSpPr>
          <p:spPr bwMode="auto">
            <a:xfrm>
              <a:off x="539" y="2510"/>
              <a:ext cx="3" cy="23"/>
            </a:xfrm>
            <a:custGeom>
              <a:avLst/>
              <a:gdLst>
                <a:gd name="T0" fmla="*/ 0 w 5"/>
                <a:gd name="T1" fmla="*/ 36 h 36"/>
                <a:gd name="T2" fmla="*/ 0 w 5"/>
                <a:gd name="T3" fmla="*/ 36 h 36"/>
                <a:gd name="T4" fmla="*/ 5 w 5"/>
                <a:gd name="T5" fmla="*/ 36 h 36"/>
                <a:gd name="T6" fmla="*/ 5 w 5"/>
                <a:gd name="T7" fmla="*/ 0 h 36"/>
                <a:gd name="T8" fmla="*/ 0 w 5"/>
                <a:gd name="T9" fmla="*/ 0 h 36"/>
                <a:gd name="T10" fmla="*/ 0 w 5"/>
                <a:gd name="T11" fmla="*/ 36 h 36"/>
              </a:gdLst>
              <a:ahLst/>
              <a:cxnLst>
                <a:cxn ang="0">
                  <a:pos x="T0" y="T1"/>
                </a:cxn>
                <a:cxn ang="0">
                  <a:pos x="T2" y="T3"/>
                </a:cxn>
                <a:cxn ang="0">
                  <a:pos x="T4" y="T5"/>
                </a:cxn>
                <a:cxn ang="0">
                  <a:pos x="T6" y="T7"/>
                </a:cxn>
                <a:cxn ang="0">
                  <a:pos x="T8" y="T9"/>
                </a:cxn>
                <a:cxn ang="0">
                  <a:pos x="T10" y="T11"/>
                </a:cxn>
              </a:cxnLst>
              <a:rect l="0" t="0" r="r" b="b"/>
              <a:pathLst>
                <a:path w="5" h="36">
                  <a:moveTo>
                    <a:pt x="0" y="36"/>
                  </a:moveTo>
                  <a:lnTo>
                    <a:pt x="0" y="36"/>
                  </a:lnTo>
                  <a:lnTo>
                    <a:pt x="5" y="36"/>
                  </a:lnTo>
                  <a:lnTo>
                    <a:pt x="5" y="0"/>
                  </a:lnTo>
                  <a:lnTo>
                    <a:pt x="0" y="0"/>
                  </a:lnTo>
                  <a:lnTo>
                    <a:pt x="0" y="3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86" name="Freeform 192">
              <a:extLst>
                <a:ext uri="{FF2B5EF4-FFF2-40B4-BE49-F238E27FC236}">
                  <a16:creationId xmlns:a16="http://schemas.microsoft.com/office/drawing/2014/main" id="{CB7BB77B-6403-4446-9849-663D2025D4FD}"/>
                </a:ext>
              </a:extLst>
            </p:cNvPr>
            <p:cNvSpPr>
              <a:spLocks/>
            </p:cNvSpPr>
            <p:nvPr/>
          </p:nvSpPr>
          <p:spPr bwMode="auto">
            <a:xfrm>
              <a:off x="539" y="2479"/>
              <a:ext cx="95" cy="94"/>
            </a:xfrm>
            <a:custGeom>
              <a:avLst/>
              <a:gdLst>
                <a:gd name="T0" fmla="*/ 76 w 149"/>
                <a:gd name="T1" fmla="*/ 0 h 147"/>
                <a:gd name="T2" fmla="*/ 76 w 149"/>
                <a:gd name="T3" fmla="*/ 0 h 147"/>
                <a:gd name="T4" fmla="*/ 0 w 149"/>
                <a:gd name="T5" fmla="*/ 37 h 147"/>
                <a:gd name="T6" fmla="*/ 0 w 149"/>
                <a:gd name="T7" fmla="*/ 43 h 147"/>
                <a:gd name="T8" fmla="*/ 58 w 149"/>
                <a:gd name="T9" fmla="*/ 20 h 147"/>
                <a:gd name="T10" fmla="*/ 99 w 149"/>
                <a:gd name="T11" fmla="*/ 147 h 147"/>
                <a:gd name="T12" fmla="*/ 99 w 149"/>
                <a:gd name="T13" fmla="*/ 147 h 147"/>
                <a:gd name="T14" fmla="*/ 149 w 149"/>
                <a:gd name="T15" fmla="*/ 147 h 147"/>
                <a:gd name="T16" fmla="*/ 76 w 149"/>
                <a:gd name="T1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147">
                  <a:moveTo>
                    <a:pt x="76" y="0"/>
                  </a:moveTo>
                  <a:lnTo>
                    <a:pt x="76" y="0"/>
                  </a:lnTo>
                  <a:lnTo>
                    <a:pt x="0" y="37"/>
                  </a:lnTo>
                  <a:lnTo>
                    <a:pt x="0" y="43"/>
                  </a:lnTo>
                  <a:lnTo>
                    <a:pt x="58" y="20"/>
                  </a:lnTo>
                  <a:lnTo>
                    <a:pt x="99" y="147"/>
                  </a:lnTo>
                  <a:lnTo>
                    <a:pt x="99" y="147"/>
                  </a:lnTo>
                  <a:lnTo>
                    <a:pt x="149" y="147"/>
                  </a:lnTo>
                  <a:lnTo>
                    <a:pt x="7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87" name="Freeform 193">
              <a:extLst>
                <a:ext uri="{FF2B5EF4-FFF2-40B4-BE49-F238E27FC236}">
                  <a16:creationId xmlns:a16="http://schemas.microsoft.com/office/drawing/2014/main" id="{8715A437-6450-7749-9EE7-C82E5307903B}"/>
                </a:ext>
              </a:extLst>
            </p:cNvPr>
            <p:cNvSpPr>
              <a:spLocks noEditPoints="1"/>
            </p:cNvSpPr>
            <p:nvPr/>
          </p:nvSpPr>
          <p:spPr bwMode="auto">
            <a:xfrm>
              <a:off x="417" y="2513"/>
              <a:ext cx="217" cy="135"/>
            </a:xfrm>
            <a:custGeom>
              <a:avLst/>
              <a:gdLst>
                <a:gd name="T0" fmla="*/ 31 w 340"/>
                <a:gd name="T1" fmla="*/ 70 h 211"/>
                <a:gd name="T2" fmla="*/ 75 w 340"/>
                <a:gd name="T3" fmla="*/ 79 h 211"/>
                <a:gd name="T4" fmla="*/ 31 w 340"/>
                <a:gd name="T5" fmla="*/ 70 h 211"/>
                <a:gd name="T6" fmla="*/ 87 w 340"/>
                <a:gd name="T7" fmla="*/ 95 h 211"/>
                <a:gd name="T8" fmla="*/ 103 w 340"/>
                <a:gd name="T9" fmla="*/ 110 h 211"/>
                <a:gd name="T10" fmla="*/ 87 w 340"/>
                <a:gd name="T11" fmla="*/ 95 h 211"/>
                <a:gd name="T12" fmla="*/ 87 w 340"/>
                <a:gd name="T13" fmla="*/ 71 h 211"/>
                <a:gd name="T14" fmla="*/ 103 w 340"/>
                <a:gd name="T15" fmla="*/ 86 h 211"/>
                <a:gd name="T16" fmla="*/ 87 w 340"/>
                <a:gd name="T17" fmla="*/ 71 h 211"/>
                <a:gd name="T18" fmla="*/ 114 w 340"/>
                <a:gd name="T19" fmla="*/ 95 h 211"/>
                <a:gd name="T20" fmla="*/ 124 w 340"/>
                <a:gd name="T21" fmla="*/ 110 h 211"/>
                <a:gd name="T22" fmla="*/ 114 w 340"/>
                <a:gd name="T23" fmla="*/ 95 h 211"/>
                <a:gd name="T24" fmla="*/ 114 w 340"/>
                <a:gd name="T25" fmla="*/ 71 h 211"/>
                <a:gd name="T26" fmla="*/ 124 w 340"/>
                <a:gd name="T27" fmla="*/ 86 h 211"/>
                <a:gd name="T28" fmla="*/ 114 w 340"/>
                <a:gd name="T29" fmla="*/ 71 h 211"/>
                <a:gd name="T30" fmla="*/ 279 w 340"/>
                <a:gd name="T31" fmla="*/ 110 h 211"/>
                <a:gd name="T32" fmla="*/ 277 w 340"/>
                <a:gd name="T33" fmla="*/ 119 h 211"/>
                <a:gd name="T34" fmla="*/ 153 w 340"/>
                <a:gd name="T35" fmla="*/ 110 h 211"/>
                <a:gd name="T36" fmla="*/ 130 w 340"/>
                <a:gd name="T37" fmla="*/ 63 h 211"/>
                <a:gd name="T38" fmla="*/ 96 w 340"/>
                <a:gd name="T39" fmla="*/ 0 h 211"/>
                <a:gd name="T40" fmla="*/ 76 w 340"/>
                <a:gd name="T41" fmla="*/ 63 h 211"/>
                <a:gd name="T42" fmla="*/ 58 w 340"/>
                <a:gd name="T43" fmla="*/ 63 h 211"/>
                <a:gd name="T44" fmla="*/ 48 w 340"/>
                <a:gd name="T45" fmla="*/ 48 h 211"/>
                <a:gd name="T46" fmla="*/ 39 w 340"/>
                <a:gd name="T47" fmla="*/ 24 h 211"/>
                <a:gd name="T48" fmla="*/ 30 w 340"/>
                <a:gd name="T49" fmla="*/ 48 h 211"/>
                <a:gd name="T50" fmla="*/ 20 w 340"/>
                <a:gd name="T51" fmla="*/ 63 h 211"/>
                <a:gd name="T52" fmla="*/ 55 w 340"/>
                <a:gd name="T53" fmla="*/ 102 h 211"/>
                <a:gd name="T54" fmla="*/ 0 w 340"/>
                <a:gd name="T55" fmla="*/ 110 h 211"/>
                <a:gd name="T56" fmla="*/ 31 w 340"/>
                <a:gd name="T57" fmla="*/ 211 h 211"/>
                <a:gd name="T58" fmla="*/ 280 w 340"/>
                <a:gd name="T59" fmla="*/ 209 h 211"/>
                <a:gd name="T60" fmla="*/ 293 w 340"/>
                <a:gd name="T61" fmla="*/ 198 h 211"/>
                <a:gd name="T62" fmla="*/ 297 w 340"/>
                <a:gd name="T63" fmla="*/ 190 h 211"/>
                <a:gd name="T64" fmla="*/ 279 w 340"/>
                <a:gd name="T65" fmla="*/ 11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0" h="211">
                  <a:moveTo>
                    <a:pt x="31" y="70"/>
                  </a:moveTo>
                  <a:lnTo>
                    <a:pt x="31" y="70"/>
                  </a:lnTo>
                  <a:lnTo>
                    <a:pt x="75" y="70"/>
                  </a:lnTo>
                  <a:lnTo>
                    <a:pt x="75" y="79"/>
                  </a:lnTo>
                  <a:lnTo>
                    <a:pt x="31" y="79"/>
                  </a:lnTo>
                  <a:lnTo>
                    <a:pt x="31" y="70"/>
                  </a:lnTo>
                  <a:close/>
                  <a:moveTo>
                    <a:pt x="87" y="95"/>
                  </a:moveTo>
                  <a:lnTo>
                    <a:pt x="87" y="95"/>
                  </a:lnTo>
                  <a:lnTo>
                    <a:pt x="103" y="95"/>
                  </a:lnTo>
                  <a:lnTo>
                    <a:pt x="103" y="110"/>
                  </a:lnTo>
                  <a:lnTo>
                    <a:pt x="87" y="110"/>
                  </a:lnTo>
                  <a:lnTo>
                    <a:pt x="87" y="95"/>
                  </a:lnTo>
                  <a:close/>
                  <a:moveTo>
                    <a:pt x="87" y="71"/>
                  </a:moveTo>
                  <a:lnTo>
                    <a:pt x="87" y="71"/>
                  </a:lnTo>
                  <a:lnTo>
                    <a:pt x="103" y="71"/>
                  </a:lnTo>
                  <a:lnTo>
                    <a:pt x="103" y="86"/>
                  </a:lnTo>
                  <a:lnTo>
                    <a:pt x="87" y="86"/>
                  </a:lnTo>
                  <a:lnTo>
                    <a:pt x="87" y="71"/>
                  </a:lnTo>
                  <a:close/>
                  <a:moveTo>
                    <a:pt x="114" y="95"/>
                  </a:moveTo>
                  <a:lnTo>
                    <a:pt x="114" y="95"/>
                  </a:lnTo>
                  <a:lnTo>
                    <a:pt x="124" y="95"/>
                  </a:lnTo>
                  <a:lnTo>
                    <a:pt x="124" y="110"/>
                  </a:lnTo>
                  <a:lnTo>
                    <a:pt x="114" y="110"/>
                  </a:lnTo>
                  <a:lnTo>
                    <a:pt x="114" y="95"/>
                  </a:lnTo>
                  <a:close/>
                  <a:moveTo>
                    <a:pt x="114" y="71"/>
                  </a:moveTo>
                  <a:lnTo>
                    <a:pt x="114" y="71"/>
                  </a:lnTo>
                  <a:lnTo>
                    <a:pt x="124" y="71"/>
                  </a:lnTo>
                  <a:lnTo>
                    <a:pt x="124" y="86"/>
                  </a:lnTo>
                  <a:lnTo>
                    <a:pt x="114" y="86"/>
                  </a:lnTo>
                  <a:lnTo>
                    <a:pt x="114" y="71"/>
                  </a:lnTo>
                  <a:close/>
                  <a:moveTo>
                    <a:pt x="279" y="110"/>
                  </a:moveTo>
                  <a:lnTo>
                    <a:pt x="279" y="110"/>
                  </a:lnTo>
                  <a:lnTo>
                    <a:pt x="279" y="110"/>
                  </a:lnTo>
                  <a:lnTo>
                    <a:pt x="277" y="119"/>
                  </a:lnTo>
                  <a:lnTo>
                    <a:pt x="155" y="119"/>
                  </a:lnTo>
                  <a:lnTo>
                    <a:pt x="153" y="110"/>
                  </a:lnTo>
                  <a:lnTo>
                    <a:pt x="130" y="110"/>
                  </a:lnTo>
                  <a:lnTo>
                    <a:pt x="130" y="63"/>
                  </a:lnTo>
                  <a:lnTo>
                    <a:pt x="96" y="63"/>
                  </a:lnTo>
                  <a:lnTo>
                    <a:pt x="96" y="0"/>
                  </a:lnTo>
                  <a:lnTo>
                    <a:pt x="76" y="0"/>
                  </a:lnTo>
                  <a:lnTo>
                    <a:pt x="76" y="63"/>
                  </a:lnTo>
                  <a:lnTo>
                    <a:pt x="64" y="63"/>
                  </a:lnTo>
                  <a:lnTo>
                    <a:pt x="58" y="63"/>
                  </a:lnTo>
                  <a:lnTo>
                    <a:pt x="58" y="48"/>
                  </a:lnTo>
                  <a:lnTo>
                    <a:pt x="48" y="48"/>
                  </a:lnTo>
                  <a:lnTo>
                    <a:pt x="48" y="24"/>
                  </a:lnTo>
                  <a:lnTo>
                    <a:pt x="39" y="24"/>
                  </a:lnTo>
                  <a:lnTo>
                    <a:pt x="39" y="48"/>
                  </a:lnTo>
                  <a:lnTo>
                    <a:pt x="30" y="48"/>
                  </a:lnTo>
                  <a:lnTo>
                    <a:pt x="30" y="63"/>
                  </a:lnTo>
                  <a:lnTo>
                    <a:pt x="20" y="63"/>
                  </a:lnTo>
                  <a:lnTo>
                    <a:pt x="20" y="102"/>
                  </a:lnTo>
                  <a:lnTo>
                    <a:pt x="55" y="102"/>
                  </a:lnTo>
                  <a:lnTo>
                    <a:pt x="55" y="110"/>
                  </a:lnTo>
                  <a:lnTo>
                    <a:pt x="0" y="110"/>
                  </a:lnTo>
                  <a:lnTo>
                    <a:pt x="16" y="161"/>
                  </a:lnTo>
                  <a:lnTo>
                    <a:pt x="31" y="211"/>
                  </a:lnTo>
                  <a:lnTo>
                    <a:pt x="280" y="211"/>
                  </a:lnTo>
                  <a:lnTo>
                    <a:pt x="280" y="209"/>
                  </a:lnTo>
                  <a:cubicBezTo>
                    <a:pt x="284" y="208"/>
                    <a:pt x="288" y="206"/>
                    <a:pt x="291" y="202"/>
                  </a:cubicBezTo>
                  <a:lnTo>
                    <a:pt x="293" y="198"/>
                  </a:lnTo>
                  <a:cubicBezTo>
                    <a:pt x="294" y="197"/>
                    <a:pt x="294" y="195"/>
                    <a:pt x="295" y="194"/>
                  </a:cubicBezTo>
                  <a:cubicBezTo>
                    <a:pt x="296" y="192"/>
                    <a:pt x="297" y="191"/>
                    <a:pt x="297" y="190"/>
                  </a:cubicBezTo>
                  <a:lnTo>
                    <a:pt x="340" y="110"/>
                  </a:lnTo>
                  <a:lnTo>
                    <a:pt x="279" y="1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sp>
        <p:nvSpPr>
          <p:cNvPr id="190" name="Slide Number Placeholder 5">
            <a:extLst>
              <a:ext uri="{FF2B5EF4-FFF2-40B4-BE49-F238E27FC236}">
                <a16:creationId xmlns:a16="http://schemas.microsoft.com/office/drawing/2014/main" id="{B5DD277D-EF60-F54E-B8CF-986702C21D0E}"/>
              </a:ext>
            </a:extLst>
          </p:cNvPr>
          <p:cNvSpPr>
            <a:spLocks noGrp="1"/>
          </p:cNvSpPr>
          <p:nvPr>
            <p:ph type="sldNum" sz="quarter" idx="4"/>
          </p:nvPr>
        </p:nvSpPr>
        <p:spPr>
          <a:xfrm>
            <a:off x="8172400" y="4818186"/>
            <a:ext cx="720080" cy="273844"/>
          </a:xfrm>
          <a:prstGeom prst="rect">
            <a:avLst/>
          </a:prstGeom>
        </p:spPr>
        <p:txBody>
          <a:bodyPr vert="horz" lIns="91440" tIns="45720" rIns="91440" bIns="45720" rtlCol="0" anchor="ctr"/>
          <a:lstStyle>
            <a:lvl1pPr algn="r">
              <a:defRPr sz="900">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25859842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c_icons">
    <p:bg>
      <p:bgPr>
        <a:solidFill>
          <a:schemeClr val="tx1"/>
        </a:solidFill>
        <a:effectLst/>
      </p:bgPr>
    </p:bg>
    <p:spTree>
      <p:nvGrpSpPr>
        <p:cNvPr id="1" name=""/>
        <p:cNvGrpSpPr/>
        <p:nvPr/>
      </p:nvGrpSpPr>
      <p:grpSpPr>
        <a:xfrm>
          <a:off x="0" y="0"/>
          <a:ext cx="0" cy="0"/>
          <a:chOff x="0" y="0"/>
          <a:chExt cx="0" cy="0"/>
        </a:xfrm>
      </p:grpSpPr>
      <p:sp>
        <p:nvSpPr>
          <p:cNvPr id="188" name="Freeform 2">
            <a:extLst>
              <a:ext uri="{FF2B5EF4-FFF2-40B4-BE49-F238E27FC236}">
                <a16:creationId xmlns:a16="http://schemas.microsoft.com/office/drawing/2014/main" id="{14D8F124-3066-9448-84FB-585905BBE9B1}"/>
              </a:ext>
            </a:extLst>
          </p:cNvPr>
          <p:cNvSpPr>
            <a:spLocks noChangeArrowheads="1"/>
          </p:cNvSpPr>
          <p:nvPr userDrawn="1"/>
        </p:nvSpPr>
        <p:spPr bwMode="auto">
          <a:xfrm>
            <a:off x="8705736" y="4064199"/>
            <a:ext cx="204841" cy="114300"/>
          </a:xfrm>
          <a:custGeom>
            <a:avLst/>
            <a:gdLst>
              <a:gd name="T0" fmla="*/ 471 w 472"/>
              <a:gd name="T1" fmla="*/ 0 h 266"/>
              <a:gd name="T2" fmla="*/ 471 w 472"/>
              <a:gd name="T3" fmla="*/ 0 h 266"/>
              <a:gd name="T4" fmla="*/ 441 w 472"/>
              <a:gd name="T5" fmla="*/ 0 h 266"/>
              <a:gd name="T6" fmla="*/ 235 w 472"/>
              <a:gd name="T7" fmla="*/ 221 h 266"/>
              <a:gd name="T8" fmla="*/ 29 w 472"/>
              <a:gd name="T9" fmla="*/ 0 h 266"/>
              <a:gd name="T10" fmla="*/ 0 w 472"/>
              <a:gd name="T11" fmla="*/ 0 h 266"/>
              <a:gd name="T12" fmla="*/ 0 w 472"/>
              <a:gd name="T13" fmla="*/ 29 h 266"/>
              <a:gd name="T14" fmla="*/ 220 w 472"/>
              <a:gd name="T15" fmla="*/ 265 h 266"/>
              <a:gd name="T16" fmla="*/ 235 w 472"/>
              <a:gd name="T17" fmla="*/ 265 h 266"/>
              <a:gd name="T18" fmla="*/ 250 w 472"/>
              <a:gd name="T19" fmla="*/ 265 h 266"/>
              <a:gd name="T20" fmla="*/ 471 w 472"/>
              <a:gd name="T21" fmla="*/ 29 h 266"/>
              <a:gd name="T22" fmla="*/ 471 w 472"/>
              <a:gd name="T23"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2" h="266">
                <a:moveTo>
                  <a:pt x="471" y="0"/>
                </a:moveTo>
                <a:lnTo>
                  <a:pt x="471" y="0"/>
                </a:lnTo>
                <a:cubicBezTo>
                  <a:pt x="456" y="0"/>
                  <a:pt x="441" y="0"/>
                  <a:pt x="441" y="0"/>
                </a:cubicBezTo>
                <a:cubicBezTo>
                  <a:pt x="235" y="221"/>
                  <a:pt x="235" y="221"/>
                  <a:pt x="235" y="221"/>
                </a:cubicBezTo>
                <a:cubicBezTo>
                  <a:pt x="29" y="0"/>
                  <a:pt x="29" y="0"/>
                  <a:pt x="29" y="0"/>
                </a:cubicBezTo>
                <a:cubicBezTo>
                  <a:pt x="29" y="0"/>
                  <a:pt x="14" y="0"/>
                  <a:pt x="0" y="0"/>
                </a:cubicBezTo>
                <a:cubicBezTo>
                  <a:pt x="0" y="14"/>
                  <a:pt x="0" y="14"/>
                  <a:pt x="0" y="29"/>
                </a:cubicBezTo>
                <a:cubicBezTo>
                  <a:pt x="220" y="265"/>
                  <a:pt x="220" y="265"/>
                  <a:pt x="220" y="265"/>
                </a:cubicBezTo>
                <a:lnTo>
                  <a:pt x="235" y="265"/>
                </a:lnTo>
                <a:lnTo>
                  <a:pt x="250" y="265"/>
                </a:lnTo>
                <a:cubicBezTo>
                  <a:pt x="471" y="29"/>
                  <a:pt x="471" y="29"/>
                  <a:pt x="471" y="29"/>
                </a:cubicBezTo>
                <a:cubicBezTo>
                  <a:pt x="471" y="14"/>
                  <a:pt x="471" y="14"/>
                  <a:pt x="471" y="0"/>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89" name="Freeform 3">
            <a:extLst>
              <a:ext uri="{FF2B5EF4-FFF2-40B4-BE49-F238E27FC236}">
                <a16:creationId xmlns:a16="http://schemas.microsoft.com/office/drawing/2014/main" id="{92F402E6-09B5-B34E-94C2-D9435C957754}"/>
              </a:ext>
            </a:extLst>
          </p:cNvPr>
          <p:cNvSpPr>
            <a:spLocks noChangeArrowheads="1"/>
          </p:cNvSpPr>
          <p:nvPr userDrawn="1"/>
        </p:nvSpPr>
        <p:spPr bwMode="auto">
          <a:xfrm>
            <a:off x="8253180" y="4064199"/>
            <a:ext cx="204841" cy="114300"/>
          </a:xfrm>
          <a:custGeom>
            <a:avLst/>
            <a:gdLst>
              <a:gd name="T0" fmla="*/ 471 w 472"/>
              <a:gd name="T1" fmla="*/ 235 h 266"/>
              <a:gd name="T2" fmla="*/ 471 w 472"/>
              <a:gd name="T3" fmla="*/ 235 h 266"/>
              <a:gd name="T4" fmla="*/ 251 w 472"/>
              <a:gd name="T5" fmla="*/ 0 h 266"/>
              <a:gd name="T6" fmla="*/ 236 w 472"/>
              <a:gd name="T7" fmla="*/ 0 h 266"/>
              <a:gd name="T8" fmla="*/ 221 w 472"/>
              <a:gd name="T9" fmla="*/ 0 h 266"/>
              <a:gd name="T10" fmla="*/ 15 w 472"/>
              <a:gd name="T11" fmla="*/ 235 h 266"/>
              <a:gd name="T12" fmla="*/ 15 w 472"/>
              <a:gd name="T13" fmla="*/ 265 h 266"/>
              <a:gd name="T14" fmla="*/ 44 w 472"/>
              <a:gd name="T15" fmla="*/ 265 h 266"/>
              <a:gd name="T16" fmla="*/ 236 w 472"/>
              <a:gd name="T17" fmla="*/ 44 h 266"/>
              <a:gd name="T18" fmla="*/ 442 w 472"/>
              <a:gd name="T19" fmla="*/ 265 h 266"/>
              <a:gd name="T20" fmla="*/ 471 w 472"/>
              <a:gd name="T21" fmla="*/ 265 h 266"/>
              <a:gd name="T22" fmla="*/ 471 w 472"/>
              <a:gd name="T23" fmla="*/ 235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2" h="266">
                <a:moveTo>
                  <a:pt x="471" y="235"/>
                </a:moveTo>
                <a:lnTo>
                  <a:pt x="471" y="235"/>
                </a:lnTo>
                <a:cubicBezTo>
                  <a:pt x="251" y="0"/>
                  <a:pt x="251" y="0"/>
                  <a:pt x="251" y="0"/>
                </a:cubicBezTo>
                <a:cubicBezTo>
                  <a:pt x="251" y="0"/>
                  <a:pt x="251" y="0"/>
                  <a:pt x="236" y="0"/>
                </a:cubicBezTo>
                <a:cubicBezTo>
                  <a:pt x="236" y="0"/>
                  <a:pt x="236" y="0"/>
                  <a:pt x="221" y="0"/>
                </a:cubicBezTo>
                <a:cubicBezTo>
                  <a:pt x="15" y="235"/>
                  <a:pt x="15" y="235"/>
                  <a:pt x="15" y="235"/>
                </a:cubicBezTo>
                <a:cubicBezTo>
                  <a:pt x="0" y="250"/>
                  <a:pt x="0" y="250"/>
                  <a:pt x="15" y="265"/>
                </a:cubicBezTo>
                <a:cubicBezTo>
                  <a:pt x="15" y="265"/>
                  <a:pt x="30" y="265"/>
                  <a:pt x="44" y="265"/>
                </a:cubicBezTo>
                <a:cubicBezTo>
                  <a:pt x="236" y="44"/>
                  <a:pt x="236" y="44"/>
                  <a:pt x="236" y="44"/>
                </a:cubicBezTo>
                <a:cubicBezTo>
                  <a:pt x="442" y="265"/>
                  <a:pt x="442" y="265"/>
                  <a:pt x="442" y="265"/>
                </a:cubicBezTo>
                <a:cubicBezTo>
                  <a:pt x="457" y="265"/>
                  <a:pt x="457" y="265"/>
                  <a:pt x="471" y="265"/>
                </a:cubicBezTo>
                <a:cubicBezTo>
                  <a:pt x="471" y="250"/>
                  <a:pt x="471" y="250"/>
                  <a:pt x="471" y="235"/>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90" name="Freeform 4">
            <a:extLst>
              <a:ext uri="{FF2B5EF4-FFF2-40B4-BE49-F238E27FC236}">
                <a16:creationId xmlns:a16="http://schemas.microsoft.com/office/drawing/2014/main" id="{DE65E68E-EB4A-DF42-9A94-3E08BBEC4751}"/>
              </a:ext>
            </a:extLst>
          </p:cNvPr>
          <p:cNvSpPr>
            <a:spLocks noChangeArrowheads="1"/>
          </p:cNvSpPr>
          <p:nvPr userDrawn="1"/>
        </p:nvSpPr>
        <p:spPr bwMode="auto">
          <a:xfrm>
            <a:off x="7864341" y="4017764"/>
            <a:ext cx="122666" cy="204788"/>
          </a:xfrm>
          <a:custGeom>
            <a:avLst/>
            <a:gdLst>
              <a:gd name="T0" fmla="*/ 266 w 281"/>
              <a:gd name="T1" fmla="*/ 221 h 472"/>
              <a:gd name="T2" fmla="*/ 266 w 281"/>
              <a:gd name="T3" fmla="*/ 221 h 472"/>
              <a:gd name="T4" fmla="*/ 30 w 281"/>
              <a:gd name="T5" fmla="*/ 0 h 472"/>
              <a:gd name="T6" fmla="*/ 0 w 281"/>
              <a:gd name="T7" fmla="*/ 0 h 472"/>
              <a:gd name="T8" fmla="*/ 0 w 281"/>
              <a:gd name="T9" fmla="*/ 29 h 472"/>
              <a:gd name="T10" fmla="*/ 221 w 281"/>
              <a:gd name="T11" fmla="*/ 235 h 472"/>
              <a:gd name="T12" fmla="*/ 0 w 281"/>
              <a:gd name="T13" fmla="*/ 442 h 472"/>
              <a:gd name="T14" fmla="*/ 0 w 281"/>
              <a:gd name="T15" fmla="*/ 471 h 472"/>
              <a:gd name="T16" fmla="*/ 30 w 281"/>
              <a:gd name="T17" fmla="*/ 471 h 472"/>
              <a:gd name="T18" fmla="*/ 266 w 281"/>
              <a:gd name="T19" fmla="*/ 250 h 472"/>
              <a:gd name="T20" fmla="*/ 280 w 281"/>
              <a:gd name="T21" fmla="*/ 235 h 472"/>
              <a:gd name="T22" fmla="*/ 266 w 281"/>
              <a:gd name="T23" fmla="*/ 221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1" h="472">
                <a:moveTo>
                  <a:pt x="266" y="221"/>
                </a:moveTo>
                <a:lnTo>
                  <a:pt x="266" y="221"/>
                </a:lnTo>
                <a:cubicBezTo>
                  <a:pt x="30" y="0"/>
                  <a:pt x="30" y="0"/>
                  <a:pt x="30" y="0"/>
                </a:cubicBezTo>
                <a:cubicBezTo>
                  <a:pt x="30" y="0"/>
                  <a:pt x="15" y="0"/>
                  <a:pt x="0" y="0"/>
                </a:cubicBezTo>
                <a:cubicBezTo>
                  <a:pt x="0" y="14"/>
                  <a:pt x="0" y="29"/>
                  <a:pt x="0" y="29"/>
                </a:cubicBezTo>
                <a:cubicBezTo>
                  <a:pt x="221" y="235"/>
                  <a:pt x="221" y="235"/>
                  <a:pt x="221" y="235"/>
                </a:cubicBezTo>
                <a:cubicBezTo>
                  <a:pt x="0" y="442"/>
                  <a:pt x="0" y="442"/>
                  <a:pt x="0" y="442"/>
                </a:cubicBezTo>
                <a:cubicBezTo>
                  <a:pt x="0" y="442"/>
                  <a:pt x="0" y="456"/>
                  <a:pt x="0" y="471"/>
                </a:cubicBezTo>
                <a:cubicBezTo>
                  <a:pt x="15" y="471"/>
                  <a:pt x="30" y="471"/>
                  <a:pt x="30" y="471"/>
                </a:cubicBezTo>
                <a:cubicBezTo>
                  <a:pt x="266" y="250"/>
                  <a:pt x="266" y="250"/>
                  <a:pt x="266" y="250"/>
                </a:cubicBezTo>
                <a:cubicBezTo>
                  <a:pt x="280" y="250"/>
                  <a:pt x="280" y="235"/>
                  <a:pt x="280" y="235"/>
                </a:cubicBezTo>
                <a:cubicBezTo>
                  <a:pt x="280" y="235"/>
                  <a:pt x="280" y="221"/>
                  <a:pt x="266" y="221"/>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91" name="Freeform 5">
            <a:extLst>
              <a:ext uri="{FF2B5EF4-FFF2-40B4-BE49-F238E27FC236}">
                <a16:creationId xmlns:a16="http://schemas.microsoft.com/office/drawing/2014/main" id="{64E20EFE-3E0B-FE49-990E-CF60A8C45890}"/>
              </a:ext>
            </a:extLst>
          </p:cNvPr>
          <p:cNvSpPr>
            <a:spLocks noChangeArrowheads="1"/>
          </p:cNvSpPr>
          <p:nvPr userDrawn="1"/>
        </p:nvSpPr>
        <p:spPr bwMode="auto">
          <a:xfrm>
            <a:off x="7426076" y="4017764"/>
            <a:ext cx="114330" cy="204788"/>
          </a:xfrm>
          <a:custGeom>
            <a:avLst/>
            <a:gdLst>
              <a:gd name="T0" fmla="*/ 44 w 265"/>
              <a:gd name="T1" fmla="*/ 235 h 472"/>
              <a:gd name="T2" fmla="*/ 44 w 265"/>
              <a:gd name="T3" fmla="*/ 235 h 472"/>
              <a:gd name="T4" fmla="*/ 264 w 265"/>
              <a:gd name="T5" fmla="*/ 29 h 472"/>
              <a:gd name="T6" fmla="*/ 264 w 265"/>
              <a:gd name="T7" fmla="*/ 0 h 472"/>
              <a:gd name="T8" fmla="*/ 235 w 265"/>
              <a:gd name="T9" fmla="*/ 0 h 472"/>
              <a:gd name="T10" fmla="*/ 0 w 265"/>
              <a:gd name="T11" fmla="*/ 221 h 472"/>
              <a:gd name="T12" fmla="*/ 0 w 265"/>
              <a:gd name="T13" fmla="*/ 235 h 472"/>
              <a:gd name="T14" fmla="*/ 0 w 265"/>
              <a:gd name="T15" fmla="*/ 250 h 472"/>
              <a:gd name="T16" fmla="*/ 235 w 265"/>
              <a:gd name="T17" fmla="*/ 471 h 472"/>
              <a:gd name="T18" fmla="*/ 264 w 265"/>
              <a:gd name="T19" fmla="*/ 471 h 472"/>
              <a:gd name="T20" fmla="*/ 264 w 265"/>
              <a:gd name="T21" fmla="*/ 442 h 472"/>
              <a:gd name="T22" fmla="*/ 44 w 265"/>
              <a:gd name="T23" fmla="*/ 235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5" h="472">
                <a:moveTo>
                  <a:pt x="44" y="235"/>
                </a:moveTo>
                <a:lnTo>
                  <a:pt x="44" y="235"/>
                </a:lnTo>
                <a:cubicBezTo>
                  <a:pt x="264" y="29"/>
                  <a:pt x="264" y="29"/>
                  <a:pt x="264" y="29"/>
                </a:cubicBezTo>
                <a:cubicBezTo>
                  <a:pt x="264" y="29"/>
                  <a:pt x="264" y="14"/>
                  <a:pt x="264" y="0"/>
                </a:cubicBezTo>
                <a:cubicBezTo>
                  <a:pt x="250" y="0"/>
                  <a:pt x="250" y="0"/>
                  <a:pt x="235" y="0"/>
                </a:cubicBezTo>
                <a:cubicBezTo>
                  <a:pt x="0" y="221"/>
                  <a:pt x="0" y="221"/>
                  <a:pt x="0" y="221"/>
                </a:cubicBezTo>
                <a:lnTo>
                  <a:pt x="0" y="235"/>
                </a:lnTo>
                <a:lnTo>
                  <a:pt x="0" y="250"/>
                </a:lnTo>
                <a:cubicBezTo>
                  <a:pt x="235" y="471"/>
                  <a:pt x="235" y="471"/>
                  <a:pt x="235" y="471"/>
                </a:cubicBezTo>
                <a:cubicBezTo>
                  <a:pt x="250" y="471"/>
                  <a:pt x="250" y="471"/>
                  <a:pt x="264" y="471"/>
                </a:cubicBezTo>
                <a:cubicBezTo>
                  <a:pt x="264" y="456"/>
                  <a:pt x="264" y="442"/>
                  <a:pt x="264" y="442"/>
                </a:cubicBezTo>
                <a:lnTo>
                  <a:pt x="44" y="235"/>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92" name="Freeform 6">
            <a:extLst>
              <a:ext uri="{FF2B5EF4-FFF2-40B4-BE49-F238E27FC236}">
                <a16:creationId xmlns:a16="http://schemas.microsoft.com/office/drawing/2014/main" id="{0ACC0DFA-FC1C-724C-8B3A-768C790356B7}"/>
              </a:ext>
            </a:extLst>
          </p:cNvPr>
          <p:cNvSpPr>
            <a:spLocks noChangeArrowheads="1"/>
          </p:cNvSpPr>
          <p:nvPr userDrawn="1"/>
        </p:nvSpPr>
        <p:spPr bwMode="auto">
          <a:xfrm>
            <a:off x="6903851" y="3987999"/>
            <a:ext cx="275106" cy="266700"/>
          </a:xfrm>
          <a:custGeom>
            <a:avLst/>
            <a:gdLst>
              <a:gd name="T0" fmla="*/ 265 w 634"/>
              <a:gd name="T1" fmla="*/ 353 h 619"/>
              <a:gd name="T2" fmla="*/ 265 w 634"/>
              <a:gd name="T3" fmla="*/ 353 h 619"/>
              <a:gd name="T4" fmla="*/ 89 w 634"/>
              <a:gd name="T5" fmla="*/ 353 h 619"/>
              <a:gd name="T6" fmla="*/ 59 w 634"/>
              <a:gd name="T7" fmla="*/ 368 h 619"/>
              <a:gd name="T8" fmla="*/ 89 w 634"/>
              <a:gd name="T9" fmla="*/ 383 h 619"/>
              <a:gd name="T10" fmla="*/ 221 w 634"/>
              <a:gd name="T11" fmla="*/ 383 h 619"/>
              <a:gd name="T12" fmla="*/ 0 w 634"/>
              <a:gd name="T13" fmla="*/ 589 h 619"/>
              <a:gd name="T14" fmla="*/ 30 w 634"/>
              <a:gd name="T15" fmla="*/ 618 h 619"/>
              <a:gd name="T16" fmla="*/ 236 w 634"/>
              <a:gd name="T17" fmla="*/ 412 h 619"/>
              <a:gd name="T18" fmla="*/ 236 w 634"/>
              <a:gd name="T19" fmla="*/ 545 h 619"/>
              <a:gd name="T20" fmla="*/ 265 w 634"/>
              <a:gd name="T21" fmla="*/ 559 h 619"/>
              <a:gd name="T22" fmla="*/ 280 w 634"/>
              <a:gd name="T23" fmla="*/ 545 h 619"/>
              <a:gd name="T24" fmla="*/ 280 w 634"/>
              <a:gd name="T25" fmla="*/ 368 h 619"/>
              <a:gd name="T26" fmla="*/ 280 w 634"/>
              <a:gd name="T27" fmla="*/ 353 h 619"/>
              <a:gd name="T28" fmla="*/ 265 w 634"/>
              <a:gd name="T29" fmla="*/ 353 h 619"/>
              <a:gd name="T30" fmla="*/ 560 w 634"/>
              <a:gd name="T31" fmla="*/ 236 h 619"/>
              <a:gd name="T32" fmla="*/ 560 w 634"/>
              <a:gd name="T33" fmla="*/ 236 h 619"/>
              <a:gd name="T34" fmla="*/ 428 w 634"/>
              <a:gd name="T35" fmla="*/ 236 h 619"/>
              <a:gd name="T36" fmla="*/ 633 w 634"/>
              <a:gd name="T37" fmla="*/ 29 h 619"/>
              <a:gd name="T38" fmla="*/ 604 w 634"/>
              <a:gd name="T39" fmla="*/ 0 h 619"/>
              <a:gd name="T40" fmla="*/ 398 w 634"/>
              <a:gd name="T41" fmla="*/ 206 h 619"/>
              <a:gd name="T42" fmla="*/ 398 w 634"/>
              <a:gd name="T43" fmla="*/ 74 h 619"/>
              <a:gd name="T44" fmla="*/ 383 w 634"/>
              <a:gd name="T45" fmla="*/ 59 h 619"/>
              <a:gd name="T46" fmla="*/ 354 w 634"/>
              <a:gd name="T47" fmla="*/ 74 h 619"/>
              <a:gd name="T48" fmla="*/ 354 w 634"/>
              <a:gd name="T49" fmla="*/ 250 h 619"/>
              <a:gd name="T50" fmla="*/ 369 w 634"/>
              <a:gd name="T51" fmla="*/ 265 h 619"/>
              <a:gd name="T52" fmla="*/ 383 w 634"/>
              <a:gd name="T53" fmla="*/ 265 h 619"/>
              <a:gd name="T54" fmla="*/ 560 w 634"/>
              <a:gd name="T55" fmla="*/ 265 h 619"/>
              <a:gd name="T56" fmla="*/ 575 w 634"/>
              <a:gd name="T57" fmla="*/ 250 h 619"/>
              <a:gd name="T58" fmla="*/ 560 w 634"/>
              <a:gd name="T59" fmla="*/ 236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34" h="619">
                <a:moveTo>
                  <a:pt x="265" y="353"/>
                </a:moveTo>
                <a:lnTo>
                  <a:pt x="265" y="353"/>
                </a:lnTo>
                <a:cubicBezTo>
                  <a:pt x="89" y="353"/>
                  <a:pt x="89" y="353"/>
                  <a:pt x="89" y="353"/>
                </a:cubicBezTo>
                <a:cubicBezTo>
                  <a:pt x="74" y="353"/>
                  <a:pt x="59" y="353"/>
                  <a:pt x="59" y="368"/>
                </a:cubicBezTo>
                <a:cubicBezTo>
                  <a:pt x="59" y="383"/>
                  <a:pt x="74" y="383"/>
                  <a:pt x="89" y="383"/>
                </a:cubicBezTo>
                <a:cubicBezTo>
                  <a:pt x="221" y="383"/>
                  <a:pt x="221" y="383"/>
                  <a:pt x="221" y="383"/>
                </a:cubicBezTo>
                <a:cubicBezTo>
                  <a:pt x="0" y="589"/>
                  <a:pt x="0" y="589"/>
                  <a:pt x="0" y="589"/>
                </a:cubicBezTo>
                <a:cubicBezTo>
                  <a:pt x="30" y="618"/>
                  <a:pt x="30" y="618"/>
                  <a:pt x="30" y="618"/>
                </a:cubicBezTo>
                <a:cubicBezTo>
                  <a:pt x="236" y="412"/>
                  <a:pt x="236" y="412"/>
                  <a:pt x="236" y="412"/>
                </a:cubicBezTo>
                <a:cubicBezTo>
                  <a:pt x="236" y="545"/>
                  <a:pt x="236" y="545"/>
                  <a:pt x="236" y="545"/>
                </a:cubicBezTo>
                <a:cubicBezTo>
                  <a:pt x="236" y="559"/>
                  <a:pt x="251" y="559"/>
                  <a:pt x="265" y="559"/>
                </a:cubicBezTo>
                <a:cubicBezTo>
                  <a:pt x="265" y="559"/>
                  <a:pt x="280" y="559"/>
                  <a:pt x="280" y="545"/>
                </a:cubicBezTo>
                <a:cubicBezTo>
                  <a:pt x="280" y="368"/>
                  <a:pt x="280" y="368"/>
                  <a:pt x="280" y="368"/>
                </a:cubicBezTo>
                <a:lnTo>
                  <a:pt x="280" y="353"/>
                </a:lnTo>
                <a:cubicBezTo>
                  <a:pt x="265" y="353"/>
                  <a:pt x="265" y="353"/>
                  <a:pt x="265" y="353"/>
                </a:cubicBezTo>
                <a:close/>
                <a:moveTo>
                  <a:pt x="560" y="236"/>
                </a:moveTo>
                <a:lnTo>
                  <a:pt x="560" y="236"/>
                </a:lnTo>
                <a:cubicBezTo>
                  <a:pt x="428" y="236"/>
                  <a:pt x="428" y="236"/>
                  <a:pt x="428" y="236"/>
                </a:cubicBezTo>
                <a:cubicBezTo>
                  <a:pt x="633" y="29"/>
                  <a:pt x="633" y="29"/>
                  <a:pt x="633" y="29"/>
                </a:cubicBezTo>
                <a:cubicBezTo>
                  <a:pt x="604" y="0"/>
                  <a:pt x="604" y="0"/>
                  <a:pt x="604" y="0"/>
                </a:cubicBezTo>
                <a:cubicBezTo>
                  <a:pt x="398" y="206"/>
                  <a:pt x="398" y="206"/>
                  <a:pt x="398" y="206"/>
                </a:cubicBezTo>
                <a:cubicBezTo>
                  <a:pt x="398" y="74"/>
                  <a:pt x="398" y="74"/>
                  <a:pt x="398" y="74"/>
                </a:cubicBezTo>
                <a:cubicBezTo>
                  <a:pt x="398" y="59"/>
                  <a:pt x="383" y="59"/>
                  <a:pt x="383" y="59"/>
                </a:cubicBezTo>
                <a:cubicBezTo>
                  <a:pt x="369" y="59"/>
                  <a:pt x="354" y="59"/>
                  <a:pt x="354" y="74"/>
                </a:cubicBezTo>
                <a:cubicBezTo>
                  <a:pt x="354" y="250"/>
                  <a:pt x="354" y="250"/>
                  <a:pt x="354" y="250"/>
                </a:cubicBezTo>
                <a:cubicBezTo>
                  <a:pt x="354" y="250"/>
                  <a:pt x="354" y="265"/>
                  <a:pt x="369" y="265"/>
                </a:cubicBezTo>
                <a:cubicBezTo>
                  <a:pt x="369" y="265"/>
                  <a:pt x="369" y="265"/>
                  <a:pt x="383" y="265"/>
                </a:cubicBezTo>
                <a:cubicBezTo>
                  <a:pt x="560" y="265"/>
                  <a:pt x="560" y="265"/>
                  <a:pt x="560" y="265"/>
                </a:cubicBezTo>
                <a:cubicBezTo>
                  <a:pt x="560" y="265"/>
                  <a:pt x="575" y="265"/>
                  <a:pt x="575" y="250"/>
                </a:cubicBezTo>
                <a:cubicBezTo>
                  <a:pt x="575" y="236"/>
                  <a:pt x="560" y="236"/>
                  <a:pt x="560" y="236"/>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93" name="Freeform 7">
            <a:extLst>
              <a:ext uri="{FF2B5EF4-FFF2-40B4-BE49-F238E27FC236}">
                <a16:creationId xmlns:a16="http://schemas.microsoft.com/office/drawing/2014/main" id="{93CAE40A-1895-EA47-879A-E2DE094B4981}"/>
              </a:ext>
            </a:extLst>
          </p:cNvPr>
          <p:cNvSpPr>
            <a:spLocks noChangeArrowheads="1"/>
          </p:cNvSpPr>
          <p:nvPr userDrawn="1"/>
        </p:nvSpPr>
        <p:spPr bwMode="auto">
          <a:xfrm>
            <a:off x="6464396" y="3987999"/>
            <a:ext cx="274511" cy="266700"/>
          </a:xfrm>
          <a:custGeom>
            <a:avLst/>
            <a:gdLst>
              <a:gd name="T0" fmla="*/ 250 w 634"/>
              <a:gd name="T1" fmla="*/ 339 h 619"/>
              <a:gd name="T2" fmla="*/ 250 w 634"/>
              <a:gd name="T3" fmla="*/ 339 h 619"/>
              <a:gd name="T4" fmla="*/ 44 w 634"/>
              <a:gd name="T5" fmla="*/ 559 h 619"/>
              <a:gd name="T6" fmla="*/ 44 w 634"/>
              <a:gd name="T7" fmla="*/ 427 h 619"/>
              <a:gd name="T8" fmla="*/ 14 w 634"/>
              <a:gd name="T9" fmla="*/ 412 h 619"/>
              <a:gd name="T10" fmla="*/ 0 w 634"/>
              <a:gd name="T11" fmla="*/ 427 h 619"/>
              <a:gd name="T12" fmla="*/ 0 w 634"/>
              <a:gd name="T13" fmla="*/ 604 h 619"/>
              <a:gd name="T14" fmla="*/ 0 w 634"/>
              <a:gd name="T15" fmla="*/ 618 h 619"/>
              <a:gd name="T16" fmla="*/ 14 w 634"/>
              <a:gd name="T17" fmla="*/ 618 h 619"/>
              <a:gd name="T18" fmla="*/ 191 w 634"/>
              <a:gd name="T19" fmla="*/ 618 h 619"/>
              <a:gd name="T20" fmla="*/ 221 w 634"/>
              <a:gd name="T21" fmla="*/ 604 h 619"/>
              <a:gd name="T22" fmla="*/ 191 w 634"/>
              <a:gd name="T23" fmla="*/ 589 h 619"/>
              <a:gd name="T24" fmla="*/ 58 w 634"/>
              <a:gd name="T25" fmla="*/ 589 h 619"/>
              <a:gd name="T26" fmla="*/ 279 w 634"/>
              <a:gd name="T27" fmla="*/ 368 h 619"/>
              <a:gd name="T28" fmla="*/ 250 w 634"/>
              <a:gd name="T29" fmla="*/ 339 h 619"/>
              <a:gd name="T30" fmla="*/ 618 w 634"/>
              <a:gd name="T31" fmla="*/ 0 h 619"/>
              <a:gd name="T32" fmla="*/ 618 w 634"/>
              <a:gd name="T33" fmla="*/ 0 h 619"/>
              <a:gd name="T34" fmla="*/ 603 w 634"/>
              <a:gd name="T35" fmla="*/ 0 h 619"/>
              <a:gd name="T36" fmla="*/ 426 w 634"/>
              <a:gd name="T37" fmla="*/ 0 h 619"/>
              <a:gd name="T38" fmla="*/ 412 w 634"/>
              <a:gd name="T39" fmla="*/ 15 h 619"/>
              <a:gd name="T40" fmla="*/ 426 w 634"/>
              <a:gd name="T41" fmla="*/ 29 h 619"/>
              <a:gd name="T42" fmla="*/ 559 w 634"/>
              <a:gd name="T43" fmla="*/ 29 h 619"/>
              <a:gd name="T44" fmla="*/ 353 w 634"/>
              <a:gd name="T45" fmla="*/ 250 h 619"/>
              <a:gd name="T46" fmla="*/ 383 w 634"/>
              <a:gd name="T47" fmla="*/ 280 h 619"/>
              <a:gd name="T48" fmla="*/ 588 w 634"/>
              <a:gd name="T49" fmla="*/ 59 h 619"/>
              <a:gd name="T50" fmla="*/ 588 w 634"/>
              <a:gd name="T51" fmla="*/ 191 h 619"/>
              <a:gd name="T52" fmla="*/ 603 w 634"/>
              <a:gd name="T53" fmla="*/ 206 h 619"/>
              <a:gd name="T54" fmla="*/ 633 w 634"/>
              <a:gd name="T55" fmla="*/ 191 h 619"/>
              <a:gd name="T56" fmla="*/ 633 w 634"/>
              <a:gd name="T57" fmla="*/ 15 h 619"/>
              <a:gd name="T58" fmla="*/ 618 w 634"/>
              <a:gd name="T59"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34" h="619">
                <a:moveTo>
                  <a:pt x="250" y="339"/>
                </a:moveTo>
                <a:lnTo>
                  <a:pt x="250" y="339"/>
                </a:lnTo>
                <a:cubicBezTo>
                  <a:pt x="44" y="559"/>
                  <a:pt x="44" y="559"/>
                  <a:pt x="44" y="559"/>
                </a:cubicBezTo>
                <a:cubicBezTo>
                  <a:pt x="44" y="427"/>
                  <a:pt x="44" y="427"/>
                  <a:pt x="44" y="427"/>
                </a:cubicBezTo>
                <a:cubicBezTo>
                  <a:pt x="44" y="412"/>
                  <a:pt x="29" y="412"/>
                  <a:pt x="14" y="412"/>
                </a:cubicBezTo>
                <a:cubicBezTo>
                  <a:pt x="14" y="412"/>
                  <a:pt x="0" y="412"/>
                  <a:pt x="0" y="427"/>
                </a:cubicBezTo>
                <a:cubicBezTo>
                  <a:pt x="0" y="604"/>
                  <a:pt x="0" y="604"/>
                  <a:pt x="0" y="604"/>
                </a:cubicBezTo>
                <a:lnTo>
                  <a:pt x="0" y="618"/>
                </a:lnTo>
                <a:cubicBezTo>
                  <a:pt x="14" y="618"/>
                  <a:pt x="14" y="618"/>
                  <a:pt x="14" y="618"/>
                </a:cubicBezTo>
                <a:cubicBezTo>
                  <a:pt x="191" y="618"/>
                  <a:pt x="191" y="618"/>
                  <a:pt x="191" y="618"/>
                </a:cubicBezTo>
                <a:cubicBezTo>
                  <a:pt x="206" y="618"/>
                  <a:pt x="221" y="618"/>
                  <a:pt x="221" y="604"/>
                </a:cubicBezTo>
                <a:cubicBezTo>
                  <a:pt x="221" y="589"/>
                  <a:pt x="206" y="589"/>
                  <a:pt x="191" y="589"/>
                </a:cubicBezTo>
                <a:cubicBezTo>
                  <a:pt x="58" y="589"/>
                  <a:pt x="58" y="589"/>
                  <a:pt x="58" y="589"/>
                </a:cubicBezTo>
                <a:cubicBezTo>
                  <a:pt x="279" y="368"/>
                  <a:pt x="279" y="368"/>
                  <a:pt x="279" y="368"/>
                </a:cubicBezTo>
                <a:lnTo>
                  <a:pt x="250" y="339"/>
                </a:lnTo>
                <a:close/>
                <a:moveTo>
                  <a:pt x="618" y="0"/>
                </a:moveTo>
                <a:lnTo>
                  <a:pt x="618" y="0"/>
                </a:lnTo>
                <a:cubicBezTo>
                  <a:pt x="618" y="0"/>
                  <a:pt x="618" y="0"/>
                  <a:pt x="603" y="0"/>
                </a:cubicBezTo>
                <a:cubicBezTo>
                  <a:pt x="426" y="0"/>
                  <a:pt x="426" y="0"/>
                  <a:pt x="426" y="0"/>
                </a:cubicBezTo>
                <a:cubicBezTo>
                  <a:pt x="426" y="0"/>
                  <a:pt x="412" y="0"/>
                  <a:pt x="412" y="15"/>
                </a:cubicBezTo>
                <a:cubicBezTo>
                  <a:pt x="412" y="29"/>
                  <a:pt x="426" y="29"/>
                  <a:pt x="426" y="29"/>
                </a:cubicBezTo>
                <a:cubicBezTo>
                  <a:pt x="559" y="29"/>
                  <a:pt x="559" y="29"/>
                  <a:pt x="559" y="29"/>
                </a:cubicBezTo>
                <a:cubicBezTo>
                  <a:pt x="353" y="250"/>
                  <a:pt x="353" y="250"/>
                  <a:pt x="353" y="250"/>
                </a:cubicBezTo>
                <a:cubicBezTo>
                  <a:pt x="383" y="280"/>
                  <a:pt x="383" y="280"/>
                  <a:pt x="383" y="280"/>
                </a:cubicBezTo>
                <a:cubicBezTo>
                  <a:pt x="588" y="59"/>
                  <a:pt x="588" y="59"/>
                  <a:pt x="588" y="59"/>
                </a:cubicBezTo>
                <a:cubicBezTo>
                  <a:pt x="588" y="191"/>
                  <a:pt x="588" y="191"/>
                  <a:pt x="588" y="191"/>
                </a:cubicBezTo>
                <a:cubicBezTo>
                  <a:pt x="588" y="206"/>
                  <a:pt x="603" y="206"/>
                  <a:pt x="603" y="206"/>
                </a:cubicBezTo>
                <a:cubicBezTo>
                  <a:pt x="618" y="206"/>
                  <a:pt x="633" y="206"/>
                  <a:pt x="633" y="191"/>
                </a:cubicBezTo>
                <a:cubicBezTo>
                  <a:pt x="633" y="15"/>
                  <a:pt x="633" y="15"/>
                  <a:pt x="633" y="15"/>
                </a:cubicBezTo>
                <a:cubicBezTo>
                  <a:pt x="633" y="15"/>
                  <a:pt x="633" y="0"/>
                  <a:pt x="618" y="0"/>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94" name="Freeform 8">
            <a:extLst>
              <a:ext uri="{FF2B5EF4-FFF2-40B4-BE49-F238E27FC236}">
                <a16:creationId xmlns:a16="http://schemas.microsoft.com/office/drawing/2014/main" id="{E1BE4448-C442-F44A-8D00-E8DBD4BB9992}"/>
              </a:ext>
            </a:extLst>
          </p:cNvPr>
          <p:cNvSpPr>
            <a:spLocks noChangeArrowheads="1"/>
          </p:cNvSpPr>
          <p:nvPr userDrawn="1"/>
        </p:nvSpPr>
        <p:spPr bwMode="auto">
          <a:xfrm>
            <a:off x="6026132" y="4064199"/>
            <a:ext cx="266769" cy="114300"/>
          </a:xfrm>
          <a:custGeom>
            <a:avLst/>
            <a:gdLst>
              <a:gd name="T0" fmla="*/ 618 w 619"/>
              <a:gd name="T1" fmla="*/ 118 h 266"/>
              <a:gd name="T2" fmla="*/ 618 w 619"/>
              <a:gd name="T3" fmla="*/ 118 h 266"/>
              <a:gd name="T4" fmla="*/ 500 w 619"/>
              <a:gd name="T5" fmla="*/ 0 h 266"/>
              <a:gd name="T6" fmla="*/ 471 w 619"/>
              <a:gd name="T7" fmla="*/ 0 h 266"/>
              <a:gd name="T8" fmla="*/ 471 w 619"/>
              <a:gd name="T9" fmla="*/ 29 h 266"/>
              <a:gd name="T10" fmla="*/ 559 w 619"/>
              <a:gd name="T11" fmla="*/ 118 h 266"/>
              <a:gd name="T12" fmla="*/ 59 w 619"/>
              <a:gd name="T13" fmla="*/ 118 h 266"/>
              <a:gd name="T14" fmla="*/ 147 w 619"/>
              <a:gd name="T15" fmla="*/ 29 h 266"/>
              <a:gd name="T16" fmla="*/ 147 w 619"/>
              <a:gd name="T17" fmla="*/ 0 h 266"/>
              <a:gd name="T18" fmla="*/ 118 w 619"/>
              <a:gd name="T19" fmla="*/ 0 h 266"/>
              <a:gd name="T20" fmla="*/ 0 w 619"/>
              <a:gd name="T21" fmla="*/ 118 h 266"/>
              <a:gd name="T22" fmla="*/ 0 w 619"/>
              <a:gd name="T23" fmla="*/ 132 h 266"/>
              <a:gd name="T24" fmla="*/ 0 w 619"/>
              <a:gd name="T25" fmla="*/ 147 h 266"/>
              <a:gd name="T26" fmla="*/ 118 w 619"/>
              <a:gd name="T27" fmla="*/ 265 h 266"/>
              <a:gd name="T28" fmla="*/ 147 w 619"/>
              <a:gd name="T29" fmla="*/ 265 h 266"/>
              <a:gd name="T30" fmla="*/ 147 w 619"/>
              <a:gd name="T31" fmla="*/ 235 h 266"/>
              <a:gd name="T32" fmla="*/ 59 w 619"/>
              <a:gd name="T33" fmla="*/ 147 h 266"/>
              <a:gd name="T34" fmla="*/ 559 w 619"/>
              <a:gd name="T35" fmla="*/ 147 h 266"/>
              <a:gd name="T36" fmla="*/ 471 w 619"/>
              <a:gd name="T37" fmla="*/ 235 h 266"/>
              <a:gd name="T38" fmla="*/ 471 w 619"/>
              <a:gd name="T39" fmla="*/ 265 h 266"/>
              <a:gd name="T40" fmla="*/ 500 w 619"/>
              <a:gd name="T41" fmla="*/ 265 h 266"/>
              <a:gd name="T42" fmla="*/ 618 w 619"/>
              <a:gd name="T43" fmla="*/ 147 h 266"/>
              <a:gd name="T44" fmla="*/ 618 w 619"/>
              <a:gd name="T45" fmla="*/ 132 h 266"/>
              <a:gd name="T46" fmla="*/ 618 w 619"/>
              <a:gd name="T47" fmla="*/ 118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9" h="266">
                <a:moveTo>
                  <a:pt x="618" y="118"/>
                </a:moveTo>
                <a:lnTo>
                  <a:pt x="618" y="118"/>
                </a:lnTo>
                <a:cubicBezTo>
                  <a:pt x="500" y="0"/>
                  <a:pt x="500" y="0"/>
                  <a:pt x="500" y="0"/>
                </a:cubicBezTo>
                <a:cubicBezTo>
                  <a:pt x="500" y="0"/>
                  <a:pt x="486" y="0"/>
                  <a:pt x="471" y="0"/>
                </a:cubicBezTo>
                <a:cubicBezTo>
                  <a:pt x="471" y="14"/>
                  <a:pt x="471" y="14"/>
                  <a:pt x="471" y="29"/>
                </a:cubicBezTo>
                <a:cubicBezTo>
                  <a:pt x="559" y="118"/>
                  <a:pt x="559" y="118"/>
                  <a:pt x="559" y="118"/>
                </a:cubicBezTo>
                <a:cubicBezTo>
                  <a:pt x="59" y="118"/>
                  <a:pt x="59" y="118"/>
                  <a:pt x="59" y="118"/>
                </a:cubicBezTo>
                <a:cubicBezTo>
                  <a:pt x="147" y="29"/>
                  <a:pt x="147" y="29"/>
                  <a:pt x="147" y="29"/>
                </a:cubicBezTo>
                <a:cubicBezTo>
                  <a:pt x="147" y="14"/>
                  <a:pt x="147" y="14"/>
                  <a:pt x="147" y="0"/>
                </a:cubicBezTo>
                <a:cubicBezTo>
                  <a:pt x="132" y="0"/>
                  <a:pt x="118" y="0"/>
                  <a:pt x="118" y="0"/>
                </a:cubicBezTo>
                <a:cubicBezTo>
                  <a:pt x="0" y="118"/>
                  <a:pt x="0" y="118"/>
                  <a:pt x="0" y="118"/>
                </a:cubicBezTo>
                <a:lnTo>
                  <a:pt x="0" y="132"/>
                </a:lnTo>
                <a:lnTo>
                  <a:pt x="0" y="147"/>
                </a:lnTo>
                <a:cubicBezTo>
                  <a:pt x="118" y="265"/>
                  <a:pt x="118" y="265"/>
                  <a:pt x="118" y="265"/>
                </a:cubicBezTo>
                <a:cubicBezTo>
                  <a:pt x="118" y="265"/>
                  <a:pt x="132" y="265"/>
                  <a:pt x="147" y="265"/>
                </a:cubicBezTo>
                <a:cubicBezTo>
                  <a:pt x="147" y="250"/>
                  <a:pt x="147" y="250"/>
                  <a:pt x="147" y="235"/>
                </a:cubicBezTo>
                <a:cubicBezTo>
                  <a:pt x="59" y="147"/>
                  <a:pt x="59" y="147"/>
                  <a:pt x="59" y="147"/>
                </a:cubicBezTo>
                <a:cubicBezTo>
                  <a:pt x="559" y="147"/>
                  <a:pt x="559" y="147"/>
                  <a:pt x="559" y="147"/>
                </a:cubicBezTo>
                <a:cubicBezTo>
                  <a:pt x="471" y="235"/>
                  <a:pt x="471" y="235"/>
                  <a:pt x="471" y="235"/>
                </a:cubicBezTo>
                <a:cubicBezTo>
                  <a:pt x="471" y="250"/>
                  <a:pt x="471" y="250"/>
                  <a:pt x="471" y="265"/>
                </a:cubicBezTo>
                <a:cubicBezTo>
                  <a:pt x="486" y="265"/>
                  <a:pt x="500" y="265"/>
                  <a:pt x="500" y="265"/>
                </a:cubicBezTo>
                <a:cubicBezTo>
                  <a:pt x="618" y="147"/>
                  <a:pt x="618" y="147"/>
                  <a:pt x="618" y="147"/>
                </a:cubicBezTo>
                <a:lnTo>
                  <a:pt x="618" y="132"/>
                </a:lnTo>
                <a:lnTo>
                  <a:pt x="618" y="118"/>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95" name="Freeform 9">
            <a:extLst>
              <a:ext uri="{FF2B5EF4-FFF2-40B4-BE49-F238E27FC236}">
                <a16:creationId xmlns:a16="http://schemas.microsoft.com/office/drawing/2014/main" id="{E1CB9BAD-C903-D644-AE0C-02F71B6AF18E}"/>
              </a:ext>
            </a:extLst>
          </p:cNvPr>
          <p:cNvSpPr>
            <a:spLocks noChangeArrowheads="1"/>
          </p:cNvSpPr>
          <p:nvPr userDrawn="1"/>
        </p:nvSpPr>
        <p:spPr bwMode="auto">
          <a:xfrm>
            <a:off x="5645032" y="3987999"/>
            <a:ext cx="114330" cy="266700"/>
          </a:xfrm>
          <a:custGeom>
            <a:avLst/>
            <a:gdLst>
              <a:gd name="T0" fmla="*/ 235 w 265"/>
              <a:gd name="T1" fmla="*/ 471 h 619"/>
              <a:gd name="T2" fmla="*/ 235 w 265"/>
              <a:gd name="T3" fmla="*/ 471 h 619"/>
              <a:gd name="T4" fmla="*/ 147 w 265"/>
              <a:gd name="T5" fmla="*/ 559 h 619"/>
              <a:gd name="T6" fmla="*/ 147 w 265"/>
              <a:gd name="T7" fmla="*/ 59 h 619"/>
              <a:gd name="T8" fmla="*/ 235 w 265"/>
              <a:gd name="T9" fmla="*/ 147 h 619"/>
              <a:gd name="T10" fmla="*/ 264 w 265"/>
              <a:gd name="T11" fmla="*/ 147 h 619"/>
              <a:gd name="T12" fmla="*/ 264 w 265"/>
              <a:gd name="T13" fmla="*/ 118 h 619"/>
              <a:gd name="T14" fmla="*/ 147 w 265"/>
              <a:gd name="T15" fmla="*/ 0 h 619"/>
              <a:gd name="T16" fmla="*/ 132 w 265"/>
              <a:gd name="T17" fmla="*/ 0 h 619"/>
              <a:gd name="T18" fmla="*/ 117 w 265"/>
              <a:gd name="T19" fmla="*/ 0 h 619"/>
              <a:gd name="T20" fmla="*/ 0 w 265"/>
              <a:gd name="T21" fmla="*/ 118 h 619"/>
              <a:gd name="T22" fmla="*/ 0 w 265"/>
              <a:gd name="T23" fmla="*/ 147 h 619"/>
              <a:gd name="T24" fmla="*/ 29 w 265"/>
              <a:gd name="T25" fmla="*/ 147 h 619"/>
              <a:gd name="T26" fmla="*/ 117 w 265"/>
              <a:gd name="T27" fmla="*/ 59 h 619"/>
              <a:gd name="T28" fmla="*/ 117 w 265"/>
              <a:gd name="T29" fmla="*/ 559 h 619"/>
              <a:gd name="T30" fmla="*/ 29 w 265"/>
              <a:gd name="T31" fmla="*/ 471 h 619"/>
              <a:gd name="T32" fmla="*/ 0 w 265"/>
              <a:gd name="T33" fmla="*/ 471 h 619"/>
              <a:gd name="T34" fmla="*/ 0 w 265"/>
              <a:gd name="T35" fmla="*/ 500 h 619"/>
              <a:gd name="T36" fmla="*/ 117 w 265"/>
              <a:gd name="T37" fmla="*/ 618 h 619"/>
              <a:gd name="T38" fmla="*/ 132 w 265"/>
              <a:gd name="T39" fmla="*/ 618 h 619"/>
              <a:gd name="T40" fmla="*/ 147 w 265"/>
              <a:gd name="T41" fmla="*/ 618 h 619"/>
              <a:gd name="T42" fmla="*/ 264 w 265"/>
              <a:gd name="T43" fmla="*/ 500 h 619"/>
              <a:gd name="T44" fmla="*/ 264 w 265"/>
              <a:gd name="T45" fmla="*/ 471 h 619"/>
              <a:gd name="T46" fmla="*/ 235 w 265"/>
              <a:gd name="T47" fmla="*/ 471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5" h="619">
                <a:moveTo>
                  <a:pt x="235" y="471"/>
                </a:moveTo>
                <a:lnTo>
                  <a:pt x="235" y="471"/>
                </a:lnTo>
                <a:cubicBezTo>
                  <a:pt x="147" y="559"/>
                  <a:pt x="147" y="559"/>
                  <a:pt x="147" y="559"/>
                </a:cubicBezTo>
                <a:cubicBezTo>
                  <a:pt x="147" y="59"/>
                  <a:pt x="147" y="59"/>
                  <a:pt x="147" y="59"/>
                </a:cubicBezTo>
                <a:cubicBezTo>
                  <a:pt x="235" y="147"/>
                  <a:pt x="235" y="147"/>
                  <a:pt x="235" y="147"/>
                </a:cubicBezTo>
                <a:cubicBezTo>
                  <a:pt x="250" y="147"/>
                  <a:pt x="250" y="147"/>
                  <a:pt x="264" y="147"/>
                </a:cubicBezTo>
                <a:cubicBezTo>
                  <a:pt x="264" y="133"/>
                  <a:pt x="264" y="118"/>
                  <a:pt x="264" y="118"/>
                </a:cubicBezTo>
                <a:cubicBezTo>
                  <a:pt x="147" y="0"/>
                  <a:pt x="147" y="0"/>
                  <a:pt x="147" y="0"/>
                </a:cubicBezTo>
                <a:lnTo>
                  <a:pt x="132" y="0"/>
                </a:lnTo>
                <a:lnTo>
                  <a:pt x="117" y="0"/>
                </a:lnTo>
                <a:cubicBezTo>
                  <a:pt x="0" y="118"/>
                  <a:pt x="0" y="118"/>
                  <a:pt x="0" y="118"/>
                </a:cubicBezTo>
                <a:cubicBezTo>
                  <a:pt x="0" y="118"/>
                  <a:pt x="0" y="133"/>
                  <a:pt x="0" y="147"/>
                </a:cubicBezTo>
                <a:cubicBezTo>
                  <a:pt x="14" y="147"/>
                  <a:pt x="14" y="147"/>
                  <a:pt x="29" y="147"/>
                </a:cubicBezTo>
                <a:cubicBezTo>
                  <a:pt x="117" y="59"/>
                  <a:pt x="117" y="59"/>
                  <a:pt x="117" y="59"/>
                </a:cubicBezTo>
                <a:cubicBezTo>
                  <a:pt x="117" y="559"/>
                  <a:pt x="117" y="559"/>
                  <a:pt x="117" y="559"/>
                </a:cubicBezTo>
                <a:cubicBezTo>
                  <a:pt x="29" y="471"/>
                  <a:pt x="29" y="471"/>
                  <a:pt x="29" y="471"/>
                </a:cubicBezTo>
                <a:cubicBezTo>
                  <a:pt x="14" y="471"/>
                  <a:pt x="14" y="471"/>
                  <a:pt x="0" y="471"/>
                </a:cubicBezTo>
                <a:cubicBezTo>
                  <a:pt x="0" y="486"/>
                  <a:pt x="0" y="500"/>
                  <a:pt x="0" y="500"/>
                </a:cubicBezTo>
                <a:cubicBezTo>
                  <a:pt x="117" y="618"/>
                  <a:pt x="117" y="618"/>
                  <a:pt x="117" y="618"/>
                </a:cubicBezTo>
                <a:lnTo>
                  <a:pt x="132" y="618"/>
                </a:lnTo>
                <a:lnTo>
                  <a:pt x="147" y="618"/>
                </a:lnTo>
                <a:cubicBezTo>
                  <a:pt x="264" y="500"/>
                  <a:pt x="264" y="500"/>
                  <a:pt x="264" y="500"/>
                </a:cubicBezTo>
                <a:cubicBezTo>
                  <a:pt x="264" y="500"/>
                  <a:pt x="264" y="486"/>
                  <a:pt x="264" y="471"/>
                </a:cubicBezTo>
                <a:cubicBezTo>
                  <a:pt x="250" y="471"/>
                  <a:pt x="250" y="471"/>
                  <a:pt x="235" y="471"/>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96" name="Freeform 10">
            <a:extLst>
              <a:ext uri="{FF2B5EF4-FFF2-40B4-BE49-F238E27FC236}">
                <a16:creationId xmlns:a16="http://schemas.microsoft.com/office/drawing/2014/main" id="{BC33F505-3985-1246-9DBA-63F772544006}"/>
              </a:ext>
            </a:extLst>
          </p:cNvPr>
          <p:cNvSpPr>
            <a:spLocks noChangeArrowheads="1"/>
          </p:cNvSpPr>
          <p:nvPr userDrawn="1"/>
        </p:nvSpPr>
        <p:spPr bwMode="auto">
          <a:xfrm>
            <a:off x="5146626" y="3998714"/>
            <a:ext cx="228660" cy="242888"/>
          </a:xfrm>
          <a:custGeom>
            <a:avLst/>
            <a:gdLst>
              <a:gd name="T0" fmla="*/ 530 w 531"/>
              <a:gd name="T1" fmla="*/ 221 h 561"/>
              <a:gd name="T2" fmla="*/ 530 w 531"/>
              <a:gd name="T3" fmla="*/ 221 h 561"/>
              <a:gd name="T4" fmla="*/ 339 w 531"/>
              <a:gd name="T5" fmla="*/ 15 h 561"/>
              <a:gd name="T6" fmla="*/ 310 w 531"/>
              <a:gd name="T7" fmla="*/ 15 h 561"/>
              <a:gd name="T8" fmla="*/ 295 w 531"/>
              <a:gd name="T9" fmla="*/ 30 h 561"/>
              <a:gd name="T10" fmla="*/ 295 w 531"/>
              <a:gd name="T11" fmla="*/ 148 h 561"/>
              <a:gd name="T12" fmla="*/ 0 w 531"/>
              <a:gd name="T13" fmla="*/ 442 h 561"/>
              <a:gd name="T14" fmla="*/ 30 w 531"/>
              <a:gd name="T15" fmla="*/ 560 h 561"/>
              <a:gd name="T16" fmla="*/ 295 w 531"/>
              <a:gd name="T17" fmla="*/ 339 h 561"/>
              <a:gd name="T18" fmla="*/ 295 w 531"/>
              <a:gd name="T19" fmla="*/ 457 h 561"/>
              <a:gd name="T20" fmla="*/ 310 w 531"/>
              <a:gd name="T21" fmla="*/ 471 h 561"/>
              <a:gd name="T22" fmla="*/ 310 w 531"/>
              <a:gd name="T23" fmla="*/ 471 h 561"/>
              <a:gd name="T24" fmla="*/ 324 w 531"/>
              <a:gd name="T25" fmla="*/ 471 h 561"/>
              <a:gd name="T26" fmla="*/ 339 w 531"/>
              <a:gd name="T27" fmla="*/ 471 h 561"/>
              <a:gd name="T28" fmla="*/ 530 w 531"/>
              <a:gd name="T29" fmla="*/ 251 h 561"/>
              <a:gd name="T30" fmla="*/ 530 w 531"/>
              <a:gd name="T31" fmla="*/ 236 h 561"/>
              <a:gd name="T32" fmla="*/ 530 w 531"/>
              <a:gd name="T33" fmla="*/ 221 h 561"/>
              <a:gd name="T34" fmla="*/ 339 w 531"/>
              <a:gd name="T35" fmla="*/ 413 h 561"/>
              <a:gd name="T36" fmla="*/ 339 w 531"/>
              <a:gd name="T37" fmla="*/ 413 h 561"/>
              <a:gd name="T38" fmla="*/ 339 w 531"/>
              <a:gd name="T39" fmla="*/ 295 h 561"/>
              <a:gd name="T40" fmla="*/ 280 w 531"/>
              <a:gd name="T41" fmla="*/ 295 h 561"/>
              <a:gd name="T42" fmla="*/ 44 w 531"/>
              <a:gd name="T43" fmla="*/ 413 h 561"/>
              <a:gd name="T44" fmla="*/ 280 w 531"/>
              <a:gd name="T45" fmla="*/ 177 h 561"/>
              <a:gd name="T46" fmla="*/ 339 w 531"/>
              <a:gd name="T47" fmla="*/ 177 h 561"/>
              <a:gd name="T48" fmla="*/ 339 w 531"/>
              <a:gd name="T49" fmla="*/ 74 h 561"/>
              <a:gd name="T50" fmla="*/ 486 w 531"/>
              <a:gd name="T51" fmla="*/ 236 h 561"/>
              <a:gd name="T52" fmla="*/ 339 w 531"/>
              <a:gd name="T53" fmla="*/ 413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1" h="561">
                <a:moveTo>
                  <a:pt x="530" y="221"/>
                </a:moveTo>
                <a:lnTo>
                  <a:pt x="530" y="221"/>
                </a:lnTo>
                <a:cubicBezTo>
                  <a:pt x="339" y="15"/>
                  <a:pt x="339" y="15"/>
                  <a:pt x="339" y="15"/>
                </a:cubicBezTo>
                <a:cubicBezTo>
                  <a:pt x="324" y="0"/>
                  <a:pt x="310" y="0"/>
                  <a:pt x="310" y="15"/>
                </a:cubicBezTo>
                <a:cubicBezTo>
                  <a:pt x="295" y="15"/>
                  <a:pt x="295" y="15"/>
                  <a:pt x="295" y="30"/>
                </a:cubicBezTo>
                <a:cubicBezTo>
                  <a:pt x="295" y="148"/>
                  <a:pt x="295" y="148"/>
                  <a:pt x="295" y="148"/>
                </a:cubicBezTo>
                <a:cubicBezTo>
                  <a:pt x="133" y="148"/>
                  <a:pt x="0" y="280"/>
                  <a:pt x="0" y="442"/>
                </a:cubicBezTo>
                <a:cubicBezTo>
                  <a:pt x="0" y="487"/>
                  <a:pt x="15" y="516"/>
                  <a:pt x="30" y="560"/>
                </a:cubicBezTo>
                <a:cubicBezTo>
                  <a:pt x="59" y="428"/>
                  <a:pt x="177" y="339"/>
                  <a:pt x="295" y="339"/>
                </a:cubicBezTo>
                <a:lnTo>
                  <a:pt x="295" y="457"/>
                </a:lnTo>
                <a:cubicBezTo>
                  <a:pt x="295" y="457"/>
                  <a:pt x="295" y="471"/>
                  <a:pt x="310" y="471"/>
                </a:cubicBezTo>
                <a:lnTo>
                  <a:pt x="310" y="471"/>
                </a:lnTo>
                <a:cubicBezTo>
                  <a:pt x="310" y="471"/>
                  <a:pt x="310" y="471"/>
                  <a:pt x="324" y="471"/>
                </a:cubicBezTo>
                <a:cubicBezTo>
                  <a:pt x="324" y="471"/>
                  <a:pt x="324" y="471"/>
                  <a:pt x="339" y="471"/>
                </a:cubicBezTo>
                <a:cubicBezTo>
                  <a:pt x="530" y="251"/>
                  <a:pt x="530" y="251"/>
                  <a:pt x="530" y="251"/>
                </a:cubicBezTo>
                <a:cubicBezTo>
                  <a:pt x="530" y="251"/>
                  <a:pt x="530" y="251"/>
                  <a:pt x="530" y="236"/>
                </a:cubicBezTo>
                <a:cubicBezTo>
                  <a:pt x="530" y="236"/>
                  <a:pt x="530" y="236"/>
                  <a:pt x="530" y="221"/>
                </a:cubicBezTo>
                <a:close/>
                <a:moveTo>
                  <a:pt x="339" y="413"/>
                </a:moveTo>
                <a:lnTo>
                  <a:pt x="339" y="413"/>
                </a:lnTo>
                <a:cubicBezTo>
                  <a:pt x="339" y="295"/>
                  <a:pt x="339" y="295"/>
                  <a:pt x="339" y="295"/>
                </a:cubicBezTo>
                <a:cubicBezTo>
                  <a:pt x="339" y="295"/>
                  <a:pt x="295" y="295"/>
                  <a:pt x="280" y="295"/>
                </a:cubicBezTo>
                <a:cubicBezTo>
                  <a:pt x="192" y="295"/>
                  <a:pt x="89" y="369"/>
                  <a:pt x="44" y="413"/>
                </a:cubicBezTo>
                <a:cubicBezTo>
                  <a:pt x="44" y="339"/>
                  <a:pt x="148" y="192"/>
                  <a:pt x="280" y="177"/>
                </a:cubicBezTo>
                <a:cubicBezTo>
                  <a:pt x="295" y="177"/>
                  <a:pt x="339" y="177"/>
                  <a:pt x="339" y="177"/>
                </a:cubicBezTo>
                <a:cubicBezTo>
                  <a:pt x="339" y="74"/>
                  <a:pt x="339" y="74"/>
                  <a:pt x="339" y="74"/>
                </a:cubicBezTo>
                <a:cubicBezTo>
                  <a:pt x="486" y="236"/>
                  <a:pt x="486" y="236"/>
                  <a:pt x="486" y="236"/>
                </a:cubicBezTo>
                <a:lnTo>
                  <a:pt x="339" y="413"/>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97" name="Freeform 11">
            <a:extLst>
              <a:ext uri="{FF2B5EF4-FFF2-40B4-BE49-F238E27FC236}">
                <a16:creationId xmlns:a16="http://schemas.microsoft.com/office/drawing/2014/main" id="{2C0B92E0-6F5C-E84C-AA56-4313599DD64B}"/>
              </a:ext>
            </a:extLst>
          </p:cNvPr>
          <p:cNvSpPr>
            <a:spLocks noChangeArrowheads="1"/>
          </p:cNvSpPr>
          <p:nvPr userDrawn="1"/>
        </p:nvSpPr>
        <p:spPr bwMode="auto">
          <a:xfrm>
            <a:off x="4700621" y="3998714"/>
            <a:ext cx="228660" cy="242888"/>
          </a:xfrm>
          <a:custGeom>
            <a:avLst/>
            <a:gdLst>
              <a:gd name="T0" fmla="*/ 235 w 531"/>
              <a:gd name="T1" fmla="*/ 148 h 561"/>
              <a:gd name="T2" fmla="*/ 235 w 531"/>
              <a:gd name="T3" fmla="*/ 148 h 561"/>
              <a:gd name="T4" fmla="*/ 235 w 531"/>
              <a:gd name="T5" fmla="*/ 30 h 561"/>
              <a:gd name="T6" fmla="*/ 221 w 531"/>
              <a:gd name="T7" fmla="*/ 15 h 561"/>
              <a:gd name="T8" fmla="*/ 191 w 531"/>
              <a:gd name="T9" fmla="*/ 15 h 561"/>
              <a:gd name="T10" fmla="*/ 0 w 531"/>
              <a:gd name="T11" fmla="*/ 221 h 561"/>
              <a:gd name="T12" fmla="*/ 0 w 531"/>
              <a:gd name="T13" fmla="*/ 236 h 561"/>
              <a:gd name="T14" fmla="*/ 0 w 531"/>
              <a:gd name="T15" fmla="*/ 251 h 561"/>
              <a:gd name="T16" fmla="*/ 191 w 531"/>
              <a:gd name="T17" fmla="*/ 471 h 561"/>
              <a:gd name="T18" fmla="*/ 206 w 531"/>
              <a:gd name="T19" fmla="*/ 471 h 561"/>
              <a:gd name="T20" fmla="*/ 221 w 531"/>
              <a:gd name="T21" fmla="*/ 471 h 561"/>
              <a:gd name="T22" fmla="*/ 221 w 531"/>
              <a:gd name="T23" fmla="*/ 471 h 561"/>
              <a:gd name="T24" fmla="*/ 235 w 531"/>
              <a:gd name="T25" fmla="*/ 457 h 561"/>
              <a:gd name="T26" fmla="*/ 235 w 531"/>
              <a:gd name="T27" fmla="*/ 339 h 561"/>
              <a:gd name="T28" fmla="*/ 500 w 531"/>
              <a:gd name="T29" fmla="*/ 560 h 561"/>
              <a:gd name="T30" fmla="*/ 530 w 531"/>
              <a:gd name="T31" fmla="*/ 442 h 561"/>
              <a:gd name="T32" fmla="*/ 235 w 531"/>
              <a:gd name="T33" fmla="*/ 148 h 561"/>
              <a:gd name="T34" fmla="*/ 250 w 531"/>
              <a:gd name="T35" fmla="*/ 295 h 561"/>
              <a:gd name="T36" fmla="*/ 250 w 531"/>
              <a:gd name="T37" fmla="*/ 295 h 561"/>
              <a:gd name="T38" fmla="*/ 191 w 531"/>
              <a:gd name="T39" fmla="*/ 295 h 561"/>
              <a:gd name="T40" fmla="*/ 191 w 531"/>
              <a:gd name="T41" fmla="*/ 413 h 561"/>
              <a:gd name="T42" fmla="*/ 44 w 531"/>
              <a:gd name="T43" fmla="*/ 236 h 561"/>
              <a:gd name="T44" fmla="*/ 191 w 531"/>
              <a:gd name="T45" fmla="*/ 74 h 561"/>
              <a:gd name="T46" fmla="*/ 191 w 531"/>
              <a:gd name="T47" fmla="*/ 177 h 561"/>
              <a:gd name="T48" fmla="*/ 250 w 531"/>
              <a:gd name="T49" fmla="*/ 177 h 561"/>
              <a:gd name="T50" fmla="*/ 486 w 531"/>
              <a:gd name="T51" fmla="*/ 413 h 561"/>
              <a:gd name="T52" fmla="*/ 250 w 531"/>
              <a:gd name="T53" fmla="*/ 295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1" h="561">
                <a:moveTo>
                  <a:pt x="235" y="148"/>
                </a:moveTo>
                <a:lnTo>
                  <a:pt x="235" y="148"/>
                </a:lnTo>
                <a:cubicBezTo>
                  <a:pt x="235" y="30"/>
                  <a:pt x="235" y="30"/>
                  <a:pt x="235" y="30"/>
                </a:cubicBezTo>
                <a:cubicBezTo>
                  <a:pt x="235" y="15"/>
                  <a:pt x="235" y="15"/>
                  <a:pt x="221" y="15"/>
                </a:cubicBezTo>
                <a:cubicBezTo>
                  <a:pt x="221" y="0"/>
                  <a:pt x="206" y="0"/>
                  <a:pt x="191" y="15"/>
                </a:cubicBezTo>
                <a:cubicBezTo>
                  <a:pt x="0" y="221"/>
                  <a:pt x="0" y="221"/>
                  <a:pt x="0" y="221"/>
                </a:cubicBezTo>
                <a:cubicBezTo>
                  <a:pt x="0" y="236"/>
                  <a:pt x="0" y="236"/>
                  <a:pt x="0" y="236"/>
                </a:cubicBezTo>
                <a:cubicBezTo>
                  <a:pt x="0" y="251"/>
                  <a:pt x="0" y="251"/>
                  <a:pt x="0" y="251"/>
                </a:cubicBezTo>
                <a:cubicBezTo>
                  <a:pt x="191" y="471"/>
                  <a:pt x="191" y="471"/>
                  <a:pt x="191" y="471"/>
                </a:cubicBezTo>
                <a:cubicBezTo>
                  <a:pt x="206" y="471"/>
                  <a:pt x="206" y="471"/>
                  <a:pt x="206" y="471"/>
                </a:cubicBezTo>
                <a:cubicBezTo>
                  <a:pt x="221" y="471"/>
                  <a:pt x="221" y="471"/>
                  <a:pt x="221" y="471"/>
                </a:cubicBezTo>
                <a:lnTo>
                  <a:pt x="221" y="471"/>
                </a:lnTo>
                <a:cubicBezTo>
                  <a:pt x="235" y="471"/>
                  <a:pt x="235" y="457"/>
                  <a:pt x="235" y="457"/>
                </a:cubicBezTo>
                <a:lnTo>
                  <a:pt x="235" y="339"/>
                </a:lnTo>
                <a:cubicBezTo>
                  <a:pt x="353" y="339"/>
                  <a:pt x="471" y="428"/>
                  <a:pt x="500" y="560"/>
                </a:cubicBezTo>
                <a:cubicBezTo>
                  <a:pt x="515" y="516"/>
                  <a:pt x="530" y="487"/>
                  <a:pt x="530" y="442"/>
                </a:cubicBezTo>
                <a:cubicBezTo>
                  <a:pt x="530" y="280"/>
                  <a:pt x="397" y="148"/>
                  <a:pt x="235" y="148"/>
                </a:cubicBezTo>
                <a:close/>
                <a:moveTo>
                  <a:pt x="250" y="295"/>
                </a:moveTo>
                <a:lnTo>
                  <a:pt x="250" y="295"/>
                </a:lnTo>
                <a:cubicBezTo>
                  <a:pt x="235" y="295"/>
                  <a:pt x="191" y="295"/>
                  <a:pt x="191" y="295"/>
                </a:cubicBezTo>
                <a:cubicBezTo>
                  <a:pt x="191" y="413"/>
                  <a:pt x="191" y="413"/>
                  <a:pt x="191" y="413"/>
                </a:cubicBezTo>
                <a:cubicBezTo>
                  <a:pt x="44" y="236"/>
                  <a:pt x="44" y="236"/>
                  <a:pt x="44" y="236"/>
                </a:cubicBezTo>
                <a:cubicBezTo>
                  <a:pt x="191" y="74"/>
                  <a:pt x="191" y="74"/>
                  <a:pt x="191" y="74"/>
                </a:cubicBezTo>
                <a:cubicBezTo>
                  <a:pt x="191" y="177"/>
                  <a:pt x="191" y="177"/>
                  <a:pt x="191" y="177"/>
                </a:cubicBezTo>
                <a:cubicBezTo>
                  <a:pt x="191" y="177"/>
                  <a:pt x="235" y="177"/>
                  <a:pt x="250" y="177"/>
                </a:cubicBezTo>
                <a:cubicBezTo>
                  <a:pt x="382" y="192"/>
                  <a:pt x="486" y="339"/>
                  <a:pt x="486" y="413"/>
                </a:cubicBezTo>
                <a:cubicBezTo>
                  <a:pt x="441" y="369"/>
                  <a:pt x="339" y="295"/>
                  <a:pt x="250" y="295"/>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98" name="Freeform 12">
            <a:extLst>
              <a:ext uri="{FF2B5EF4-FFF2-40B4-BE49-F238E27FC236}">
                <a16:creationId xmlns:a16="http://schemas.microsoft.com/office/drawing/2014/main" id="{BCD5C0C5-0E2B-7248-B105-39C266FD44A6}"/>
              </a:ext>
            </a:extLst>
          </p:cNvPr>
          <p:cNvSpPr>
            <a:spLocks noChangeArrowheads="1"/>
          </p:cNvSpPr>
          <p:nvPr userDrawn="1"/>
        </p:nvSpPr>
        <p:spPr bwMode="auto">
          <a:xfrm>
            <a:off x="8674177" y="3584377"/>
            <a:ext cx="266769" cy="185738"/>
          </a:xfrm>
          <a:custGeom>
            <a:avLst/>
            <a:gdLst>
              <a:gd name="T0" fmla="*/ 545 w 619"/>
              <a:gd name="T1" fmla="*/ 0 h 427"/>
              <a:gd name="T2" fmla="*/ 545 w 619"/>
              <a:gd name="T3" fmla="*/ 0 h 427"/>
              <a:gd name="T4" fmla="*/ 191 w 619"/>
              <a:gd name="T5" fmla="*/ 0 h 427"/>
              <a:gd name="T6" fmla="*/ 177 w 619"/>
              <a:gd name="T7" fmla="*/ 0 h 427"/>
              <a:gd name="T8" fmla="*/ 0 w 619"/>
              <a:gd name="T9" fmla="*/ 206 h 427"/>
              <a:gd name="T10" fmla="*/ 0 w 619"/>
              <a:gd name="T11" fmla="*/ 221 h 427"/>
              <a:gd name="T12" fmla="*/ 0 w 619"/>
              <a:gd name="T13" fmla="*/ 235 h 427"/>
              <a:gd name="T14" fmla="*/ 177 w 619"/>
              <a:gd name="T15" fmla="*/ 426 h 427"/>
              <a:gd name="T16" fmla="*/ 191 w 619"/>
              <a:gd name="T17" fmla="*/ 426 h 427"/>
              <a:gd name="T18" fmla="*/ 191 w 619"/>
              <a:gd name="T19" fmla="*/ 426 h 427"/>
              <a:gd name="T20" fmla="*/ 545 w 619"/>
              <a:gd name="T21" fmla="*/ 426 h 427"/>
              <a:gd name="T22" fmla="*/ 618 w 619"/>
              <a:gd name="T23" fmla="*/ 353 h 427"/>
              <a:gd name="T24" fmla="*/ 618 w 619"/>
              <a:gd name="T25" fmla="*/ 73 h 427"/>
              <a:gd name="T26" fmla="*/ 545 w 619"/>
              <a:gd name="T27" fmla="*/ 0 h 427"/>
              <a:gd name="T28" fmla="*/ 589 w 619"/>
              <a:gd name="T29" fmla="*/ 353 h 427"/>
              <a:gd name="T30" fmla="*/ 589 w 619"/>
              <a:gd name="T31" fmla="*/ 353 h 427"/>
              <a:gd name="T32" fmla="*/ 545 w 619"/>
              <a:gd name="T33" fmla="*/ 397 h 427"/>
              <a:gd name="T34" fmla="*/ 206 w 619"/>
              <a:gd name="T35" fmla="*/ 397 h 427"/>
              <a:gd name="T36" fmla="*/ 44 w 619"/>
              <a:gd name="T37" fmla="*/ 221 h 427"/>
              <a:gd name="T38" fmla="*/ 206 w 619"/>
              <a:gd name="T39" fmla="*/ 44 h 427"/>
              <a:gd name="T40" fmla="*/ 545 w 619"/>
              <a:gd name="T41" fmla="*/ 44 h 427"/>
              <a:gd name="T42" fmla="*/ 589 w 619"/>
              <a:gd name="T43" fmla="*/ 73 h 427"/>
              <a:gd name="T44" fmla="*/ 589 w 619"/>
              <a:gd name="T45" fmla="*/ 353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9" h="427">
                <a:moveTo>
                  <a:pt x="545" y="0"/>
                </a:moveTo>
                <a:lnTo>
                  <a:pt x="545" y="0"/>
                </a:lnTo>
                <a:cubicBezTo>
                  <a:pt x="191" y="0"/>
                  <a:pt x="191" y="0"/>
                  <a:pt x="191" y="0"/>
                </a:cubicBezTo>
                <a:lnTo>
                  <a:pt x="177" y="0"/>
                </a:lnTo>
                <a:cubicBezTo>
                  <a:pt x="0" y="206"/>
                  <a:pt x="0" y="206"/>
                  <a:pt x="0" y="206"/>
                </a:cubicBezTo>
                <a:cubicBezTo>
                  <a:pt x="0" y="206"/>
                  <a:pt x="0" y="206"/>
                  <a:pt x="0" y="221"/>
                </a:cubicBezTo>
                <a:cubicBezTo>
                  <a:pt x="0" y="221"/>
                  <a:pt x="0" y="221"/>
                  <a:pt x="0" y="235"/>
                </a:cubicBezTo>
                <a:cubicBezTo>
                  <a:pt x="177" y="426"/>
                  <a:pt x="177" y="426"/>
                  <a:pt x="177" y="426"/>
                </a:cubicBezTo>
                <a:lnTo>
                  <a:pt x="191" y="426"/>
                </a:lnTo>
                <a:lnTo>
                  <a:pt x="191" y="426"/>
                </a:lnTo>
                <a:cubicBezTo>
                  <a:pt x="545" y="426"/>
                  <a:pt x="545" y="426"/>
                  <a:pt x="545" y="426"/>
                </a:cubicBezTo>
                <a:cubicBezTo>
                  <a:pt x="589" y="426"/>
                  <a:pt x="618" y="397"/>
                  <a:pt x="618" y="353"/>
                </a:cubicBezTo>
                <a:cubicBezTo>
                  <a:pt x="618" y="73"/>
                  <a:pt x="618" y="73"/>
                  <a:pt x="618" y="73"/>
                </a:cubicBezTo>
                <a:cubicBezTo>
                  <a:pt x="618" y="29"/>
                  <a:pt x="589" y="0"/>
                  <a:pt x="545" y="0"/>
                </a:cubicBezTo>
                <a:close/>
                <a:moveTo>
                  <a:pt x="589" y="353"/>
                </a:moveTo>
                <a:lnTo>
                  <a:pt x="589" y="353"/>
                </a:lnTo>
                <a:cubicBezTo>
                  <a:pt x="589" y="368"/>
                  <a:pt x="559" y="397"/>
                  <a:pt x="545" y="397"/>
                </a:cubicBezTo>
                <a:cubicBezTo>
                  <a:pt x="206" y="397"/>
                  <a:pt x="206" y="397"/>
                  <a:pt x="206" y="397"/>
                </a:cubicBezTo>
                <a:cubicBezTo>
                  <a:pt x="44" y="221"/>
                  <a:pt x="44" y="221"/>
                  <a:pt x="44" y="221"/>
                </a:cubicBezTo>
                <a:cubicBezTo>
                  <a:pt x="206" y="44"/>
                  <a:pt x="206" y="44"/>
                  <a:pt x="206" y="44"/>
                </a:cubicBezTo>
                <a:cubicBezTo>
                  <a:pt x="545" y="44"/>
                  <a:pt x="545" y="44"/>
                  <a:pt x="545" y="44"/>
                </a:cubicBezTo>
                <a:cubicBezTo>
                  <a:pt x="559" y="44"/>
                  <a:pt x="589" y="58"/>
                  <a:pt x="589" y="73"/>
                </a:cubicBezTo>
                <a:lnTo>
                  <a:pt x="589" y="353"/>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99" name="Freeform 13">
            <a:extLst>
              <a:ext uri="{FF2B5EF4-FFF2-40B4-BE49-F238E27FC236}">
                <a16:creationId xmlns:a16="http://schemas.microsoft.com/office/drawing/2014/main" id="{8696DC8D-4744-224D-819F-B9DC0DD9FDAB}"/>
              </a:ext>
            </a:extLst>
          </p:cNvPr>
          <p:cNvSpPr>
            <a:spLocks noChangeArrowheads="1"/>
          </p:cNvSpPr>
          <p:nvPr userDrawn="1"/>
        </p:nvSpPr>
        <p:spPr bwMode="auto">
          <a:xfrm>
            <a:off x="8229362" y="3584377"/>
            <a:ext cx="275106" cy="185738"/>
          </a:xfrm>
          <a:custGeom>
            <a:avLst/>
            <a:gdLst>
              <a:gd name="T0" fmla="*/ 560 w 634"/>
              <a:gd name="T1" fmla="*/ 0 h 427"/>
              <a:gd name="T2" fmla="*/ 560 w 634"/>
              <a:gd name="T3" fmla="*/ 0 h 427"/>
              <a:gd name="T4" fmla="*/ 207 w 634"/>
              <a:gd name="T5" fmla="*/ 0 h 427"/>
              <a:gd name="T6" fmla="*/ 192 w 634"/>
              <a:gd name="T7" fmla="*/ 0 h 427"/>
              <a:gd name="T8" fmla="*/ 15 w 634"/>
              <a:gd name="T9" fmla="*/ 206 h 427"/>
              <a:gd name="T10" fmla="*/ 0 w 634"/>
              <a:gd name="T11" fmla="*/ 221 h 427"/>
              <a:gd name="T12" fmla="*/ 15 w 634"/>
              <a:gd name="T13" fmla="*/ 235 h 427"/>
              <a:gd name="T14" fmla="*/ 192 w 634"/>
              <a:gd name="T15" fmla="*/ 426 h 427"/>
              <a:gd name="T16" fmla="*/ 207 w 634"/>
              <a:gd name="T17" fmla="*/ 426 h 427"/>
              <a:gd name="T18" fmla="*/ 207 w 634"/>
              <a:gd name="T19" fmla="*/ 426 h 427"/>
              <a:gd name="T20" fmla="*/ 560 w 634"/>
              <a:gd name="T21" fmla="*/ 426 h 427"/>
              <a:gd name="T22" fmla="*/ 633 w 634"/>
              <a:gd name="T23" fmla="*/ 353 h 427"/>
              <a:gd name="T24" fmla="*/ 633 w 634"/>
              <a:gd name="T25" fmla="*/ 73 h 427"/>
              <a:gd name="T26" fmla="*/ 560 w 634"/>
              <a:gd name="T27" fmla="*/ 0 h 427"/>
              <a:gd name="T28" fmla="*/ 589 w 634"/>
              <a:gd name="T29" fmla="*/ 353 h 427"/>
              <a:gd name="T30" fmla="*/ 589 w 634"/>
              <a:gd name="T31" fmla="*/ 353 h 427"/>
              <a:gd name="T32" fmla="*/ 560 w 634"/>
              <a:gd name="T33" fmla="*/ 397 h 427"/>
              <a:gd name="T34" fmla="*/ 207 w 634"/>
              <a:gd name="T35" fmla="*/ 397 h 427"/>
              <a:gd name="T36" fmla="*/ 45 w 634"/>
              <a:gd name="T37" fmla="*/ 221 h 427"/>
              <a:gd name="T38" fmla="*/ 207 w 634"/>
              <a:gd name="T39" fmla="*/ 44 h 427"/>
              <a:gd name="T40" fmla="*/ 560 w 634"/>
              <a:gd name="T41" fmla="*/ 44 h 427"/>
              <a:gd name="T42" fmla="*/ 589 w 634"/>
              <a:gd name="T43" fmla="*/ 73 h 427"/>
              <a:gd name="T44" fmla="*/ 589 w 634"/>
              <a:gd name="T45" fmla="*/ 353 h 427"/>
              <a:gd name="T46" fmla="*/ 457 w 634"/>
              <a:gd name="T47" fmla="*/ 147 h 427"/>
              <a:gd name="T48" fmla="*/ 457 w 634"/>
              <a:gd name="T49" fmla="*/ 147 h 427"/>
              <a:gd name="T50" fmla="*/ 428 w 634"/>
              <a:gd name="T51" fmla="*/ 147 h 427"/>
              <a:gd name="T52" fmla="*/ 383 w 634"/>
              <a:gd name="T53" fmla="*/ 191 h 427"/>
              <a:gd name="T54" fmla="*/ 339 w 634"/>
              <a:gd name="T55" fmla="*/ 147 h 427"/>
              <a:gd name="T56" fmla="*/ 310 w 634"/>
              <a:gd name="T57" fmla="*/ 147 h 427"/>
              <a:gd name="T58" fmla="*/ 310 w 634"/>
              <a:gd name="T59" fmla="*/ 176 h 427"/>
              <a:gd name="T60" fmla="*/ 354 w 634"/>
              <a:gd name="T61" fmla="*/ 221 h 427"/>
              <a:gd name="T62" fmla="*/ 310 w 634"/>
              <a:gd name="T63" fmla="*/ 265 h 427"/>
              <a:gd name="T64" fmla="*/ 310 w 634"/>
              <a:gd name="T65" fmla="*/ 294 h 427"/>
              <a:gd name="T66" fmla="*/ 339 w 634"/>
              <a:gd name="T67" fmla="*/ 294 h 427"/>
              <a:gd name="T68" fmla="*/ 383 w 634"/>
              <a:gd name="T69" fmla="*/ 250 h 427"/>
              <a:gd name="T70" fmla="*/ 428 w 634"/>
              <a:gd name="T71" fmla="*/ 294 h 427"/>
              <a:gd name="T72" fmla="*/ 457 w 634"/>
              <a:gd name="T73" fmla="*/ 294 h 427"/>
              <a:gd name="T74" fmla="*/ 457 w 634"/>
              <a:gd name="T75" fmla="*/ 265 h 427"/>
              <a:gd name="T76" fmla="*/ 412 w 634"/>
              <a:gd name="T77" fmla="*/ 221 h 427"/>
              <a:gd name="T78" fmla="*/ 457 w 634"/>
              <a:gd name="T79" fmla="*/ 176 h 427"/>
              <a:gd name="T80" fmla="*/ 457 w 634"/>
              <a:gd name="T81" fmla="*/ 14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34" h="427">
                <a:moveTo>
                  <a:pt x="560" y="0"/>
                </a:moveTo>
                <a:lnTo>
                  <a:pt x="560" y="0"/>
                </a:lnTo>
                <a:cubicBezTo>
                  <a:pt x="207" y="0"/>
                  <a:pt x="207" y="0"/>
                  <a:pt x="207" y="0"/>
                </a:cubicBezTo>
                <a:cubicBezTo>
                  <a:pt x="192" y="0"/>
                  <a:pt x="192" y="0"/>
                  <a:pt x="192" y="0"/>
                </a:cubicBezTo>
                <a:cubicBezTo>
                  <a:pt x="15" y="206"/>
                  <a:pt x="15" y="206"/>
                  <a:pt x="15" y="206"/>
                </a:cubicBezTo>
                <a:cubicBezTo>
                  <a:pt x="0" y="206"/>
                  <a:pt x="0" y="206"/>
                  <a:pt x="0" y="221"/>
                </a:cubicBezTo>
                <a:cubicBezTo>
                  <a:pt x="0" y="221"/>
                  <a:pt x="0" y="221"/>
                  <a:pt x="15" y="235"/>
                </a:cubicBezTo>
                <a:cubicBezTo>
                  <a:pt x="192" y="426"/>
                  <a:pt x="192" y="426"/>
                  <a:pt x="192" y="426"/>
                </a:cubicBezTo>
                <a:cubicBezTo>
                  <a:pt x="192" y="426"/>
                  <a:pt x="192" y="426"/>
                  <a:pt x="207" y="426"/>
                </a:cubicBezTo>
                <a:lnTo>
                  <a:pt x="207" y="426"/>
                </a:lnTo>
                <a:cubicBezTo>
                  <a:pt x="560" y="426"/>
                  <a:pt x="560" y="426"/>
                  <a:pt x="560" y="426"/>
                </a:cubicBezTo>
                <a:cubicBezTo>
                  <a:pt x="604" y="426"/>
                  <a:pt x="633" y="397"/>
                  <a:pt x="633" y="353"/>
                </a:cubicBezTo>
                <a:cubicBezTo>
                  <a:pt x="633" y="73"/>
                  <a:pt x="633" y="73"/>
                  <a:pt x="633" y="73"/>
                </a:cubicBezTo>
                <a:cubicBezTo>
                  <a:pt x="633" y="29"/>
                  <a:pt x="604" y="0"/>
                  <a:pt x="560" y="0"/>
                </a:cubicBezTo>
                <a:close/>
                <a:moveTo>
                  <a:pt x="589" y="353"/>
                </a:moveTo>
                <a:lnTo>
                  <a:pt x="589" y="353"/>
                </a:lnTo>
                <a:cubicBezTo>
                  <a:pt x="589" y="368"/>
                  <a:pt x="575" y="397"/>
                  <a:pt x="560" y="397"/>
                </a:cubicBezTo>
                <a:cubicBezTo>
                  <a:pt x="207" y="397"/>
                  <a:pt x="207" y="397"/>
                  <a:pt x="207" y="397"/>
                </a:cubicBezTo>
                <a:cubicBezTo>
                  <a:pt x="45" y="221"/>
                  <a:pt x="45" y="221"/>
                  <a:pt x="45" y="221"/>
                </a:cubicBezTo>
                <a:cubicBezTo>
                  <a:pt x="207" y="44"/>
                  <a:pt x="207" y="44"/>
                  <a:pt x="207" y="44"/>
                </a:cubicBezTo>
                <a:cubicBezTo>
                  <a:pt x="560" y="44"/>
                  <a:pt x="560" y="44"/>
                  <a:pt x="560" y="44"/>
                </a:cubicBezTo>
                <a:cubicBezTo>
                  <a:pt x="575" y="44"/>
                  <a:pt x="589" y="58"/>
                  <a:pt x="589" y="73"/>
                </a:cubicBezTo>
                <a:lnTo>
                  <a:pt x="589" y="353"/>
                </a:lnTo>
                <a:close/>
                <a:moveTo>
                  <a:pt x="457" y="147"/>
                </a:moveTo>
                <a:lnTo>
                  <a:pt x="457" y="147"/>
                </a:lnTo>
                <a:cubicBezTo>
                  <a:pt x="442" y="132"/>
                  <a:pt x="428" y="132"/>
                  <a:pt x="428" y="147"/>
                </a:cubicBezTo>
                <a:cubicBezTo>
                  <a:pt x="383" y="191"/>
                  <a:pt x="383" y="191"/>
                  <a:pt x="383" y="191"/>
                </a:cubicBezTo>
                <a:cubicBezTo>
                  <a:pt x="339" y="147"/>
                  <a:pt x="339" y="147"/>
                  <a:pt x="339" y="147"/>
                </a:cubicBezTo>
                <a:cubicBezTo>
                  <a:pt x="324" y="132"/>
                  <a:pt x="310" y="132"/>
                  <a:pt x="310" y="147"/>
                </a:cubicBezTo>
                <a:cubicBezTo>
                  <a:pt x="295" y="147"/>
                  <a:pt x="295" y="162"/>
                  <a:pt x="310" y="176"/>
                </a:cubicBezTo>
                <a:cubicBezTo>
                  <a:pt x="354" y="221"/>
                  <a:pt x="354" y="221"/>
                  <a:pt x="354" y="221"/>
                </a:cubicBezTo>
                <a:cubicBezTo>
                  <a:pt x="310" y="265"/>
                  <a:pt x="310" y="265"/>
                  <a:pt x="310" y="265"/>
                </a:cubicBezTo>
                <a:cubicBezTo>
                  <a:pt x="295" y="265"/>
                  <a:pt x="295" y="279"/>
                  <a:pt x="310" y="294"/>
                </a:cubicBezTo>
                <a:cubicBezTo>
                  <a:pt x="310" y="294"/>
                  <a:pt x="324" y="294"/>
                  <a:pt x="339" y="294"/>
                </a:cubicBezTo>
                <a:cubicBezTo>
                  <a:pt x="383" y="250"/>
                  <a:pt x="383" y="250"/>
                  <a:pt x="383" y="250"/>
                </a:cubicBezTo>
                <a:cubicBezTo>
                  <a:pt x="428" y="294"/>
                  <a:pt x="428" y="294"/>
                  <a:pt x="428" y="294"/>
                </a:cubicBezTo>
                <a:cubicBezTo>
                  <a:pt x="428" y="294"/>
                  <a:pt x="442" y="294"/>
                  <a:pt x="457" y="294"/>
                </a:cubicBezTo>
                <a:cubicBezTo>
                  <a:pt x="457" y="279"/>
                  <a:pt x="457" y="265"/>
                  <a:pt x="457" y="265"/>
                </a:cubicBezTo>
                <a:cubicBezTo>
                  <a:pt x="412" y="221"/>
                  <a:pt x="412" y="221"/>
                  <a:pt x="412" y="221"/>
                </a:cubicBezTo>
                <a:cubicBezTo>
                  <a:pt x="457" y="176"/>
                  <a:pt x="457" y="176"/>
                  <a:pt x="457" y="176"/>
                </a:cubicBezTo>
                <a:cubicBezTo>
                  <a:pt x="457" y="162"/>
                  <a:pt x="457" y="147"/>
                  <a:pt x="457" y="147"/>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00" name="Freeform 14">
            <a:extLst>
              <a:ext uri="{FF2B5EF4-FFF2-40B4-BE49-F238E27FC236}">
                <a16:creationId xmlns:a16="http://schemas.microsoft.com/office/drawing/2014/main" id="{263975EC-9FFA-9343-B971-24385E9839A6}"/>
              </a:ext>
            </a:extLst>
          </p:cNvPr>
          <p:cNvSpPr>
            <a:spLocks noChangeArrowheads="1"/>
          </p:cNvSpPr>
          <p:nvPr userDrawn="1"/>
        </p:nvSpPr>
        <p:spPr bwMode="auto">
          <a:xfrm>
            <a:off x="7788121" y="3540323"/>
            <a:ext cx="274510" cy="204788"/>
          </a:xfrm>
          <a:custGeom>
            <a:avLst/>
            <a:gdLst>
              <a:gd name="T0" fmla="*/ 324 w 634"/>
              <a:gd name="T1" fmla="*/ 133 h 473"/>
              <a:gd name="T2" fmla="*/ 324 w 634"/>
              <a:gd name="T3" fmla="*/ 133 h 473"/>
              <a:gd name="T4" fmla="*/ 309 w 634"/>
              <a:gd name="T5" fmla="*/ 118 h 473"/>
              <a:gd name="T6" fmla="*/ 294 w 634"/>
              <a:gd name="T7" fmla="*/ 133 h 473"/>
              <a:gd name="T8" fmla="*/ 176 w 634"/>
              <a:gd name="T9" fmla="*/ 251 h 473"/>
              <a:gd name="T10" fmla="*/ 176 w 634"/>
              <a:gd name="T11" fmla="*/ 266 h 473"/>
              <a:gd name="T12" fmla="*/ 206 w 634"/>
              <a:gd name="T13" fmla="*/ 266 h 473"/>
              <a:gd name="T14" fmla="*/ 294 w 634"/>
              <a:gd name="T15" fmla="*/ 192 h 473"/>
              <a:gd name="T16" fmla="*/ 294 w 634"/>
              <a:gd name="T17" fmla="*/ 383 h 473"/>
              <a:gd name="T18" fmla="*/ 309 w 634"/>
              <a:gd name="T19" fmla="*/ 398 h 473"/>
              <a:gd name="T20" fmla="*/ 338 w 634"/>
              <a:gd name="T21" fmla="*/ 383 h 473"/>
              <a:gd name="T22" fmla="*/ 338 w 634"/>
              <a:gd name="T23" fmla="*/ 192 h 473"/>
              <a:gd name="T24" fmla="*/ 412 w 634"/>
              <a:gd name="T25" fmla="*/ 266 h 473"/>
              <a:gd name="T26" fmla="*/ 442 w 634"/>
              <a:gd name="T27" fmla="*/ 266 h 473"/>
              <a:gd name="T28" fmla="*/ 442 w 634"/>
              <a:gd name="T29" fmla="*/ 251 h 473"/>
              <a:gd name="T30" fmla="*/ 324 w 634"/>
              <a:gd name="T31" fmla="*/ 133 h 473"/>
              <a:gd name="T32" fmla="*/ 456 w 634"/>
              <a:gd name="T33" fmla="*/ 104 h 473"/>
              <a:gd name="T34" fmla="*/ 456 w 634"/>
              <a:gd name="T35" fmla="*/ 104 h 473"/>
              <a:gd name="T36" fmla="*/ 294 w 634"/>
              <a:gd name="T37" fmla="*/ 0 h 473"/>
              <a:gd name="T38" fmla="*/ 117 w 634"/>
              <a:gd name="T39" fmla="*/ 162 h 473"/>
              <a:gd name="T40" fmla="*/ 0 w 634"/>
              <a:gd name="T41" fmla="*/ 325 h 473"/>
              <a:gd name="T42" fmla="*/ 162 w 634"/>
              <a:gd name="T43" fmla="*/ 472 h 473"/>
              <a:gd name="T44" fmla="*/ 485 w 634"/>
              <a:gd name="T45" fmla="*/ 472 h 473"/>
              <a:gd name="T46" fmla="*/ 633 w 634"/>
              <a:gd name="T47" fmla="*/ 295 h 473"/>
              <a:gd name="T48" fmla="*/ 456 w 634"/>
              <a:gd name="T49" fmla="*/ 104 h 473"/>
              <a:gd name="T50" fmla="*/ 485 w 634"/>
              <a:gd name="T51" fmla="*/ 442 h 473"/>
              <a:gd name="T52" fmla="*/ 485 w 634"/>
              <a:gd name="T53" fmla="*/ 442 h 473"/>
              <a:gd name="T54" fmla="*/ 162 w 634"/>
              <a:gd name="T55" fmla="*/ 442 h 473"/>
              <a:gd name="T56" fmla="*/ 44 w 634"/>
              <a:gd name="T57" fmla="*/ 325 h 473"/>
              <a:gd name="T58" fmla="*/ 162 w 634"/>
              <a:gd name="T59" fmla="*/ 207 h 473"/>
              <a:gd name="T60" fmla="*/ 294 w 634"/>
              <a:gd name="T61" fmla="*/ 45 h 473"/>
              <a:gd name="T62" fmla="*/ 426 w 634"/>
              <a:gd name="T63" fmla="*/ 148 h 473"/>
              <a:gd name="T64" fmla="*/ 588 w 634"/>
              <a:gd name="T65" fmla="*/ 280 h 473"/>
              <a:gd name="T66" fmla="*/ 485 w 634"/>
              <a:gd name="T67" fmla="*/ 442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34" h="473">
                <a:moveTo>
                  <a:pt x="324" y="133"/>
                </a:moveTo>
                <a:lnTo>
                  <a:pt x="324" y="133"/>
                </a:lnTo>
                <a:cubicBezTo>
                  <a:pt x="324" y="118"/>
                  <a:pt x="324" y="118"/>
                  <a:pt x="309" y="118"/>
                </a:cubicBezTo>
                <a:cubicBezTo>
                  <a:pt x="309" y="118"/>
                  <a:pt x="309" y="118"/>
                  <a:pt x="294" y="133"/>
                </a:cubicBezTo>
                <a:cubicBezTo>
                  <a:pt x="176" y="251"/>
                  <a:pt x="176" y="251"/>
                  <a:pt x="176" y="251"/>
                </a:cubicBezTo>
                <a:lnTo>
                  <a:pt x="176" y="266"/>
                </a:lnTo>
                <a:cubicBezTo>
                  <a:pt x="191" y="280"/>
                  <a:pt x="206" y="280"/>
                  <a:pt x="206" y="266"/>
                </a:cubicBezTo>
                <a:cubicBezTo>
                  <a:pt x="294" y="192"/>
                  <a:pt x="294" y="192"/>
                  <a:pt x="294" y="192"/>
                </a:cubicBezTo>
                <a:cubicBezTo>
                  <a:pt x="294" y="383"/>
                  <a:pt x="294" y="383"/>
                  <a:pt x="294" y="383"/>
                </a:cubicBezTo>
                <a:lnTo>
                  <a:pt x="309" y="398"/>
                </a:lnTo>
                <a:cubicBezTo>
                  <a:pt x="324" y="398"/>
                  <a:pt x="338" y="383"/>
                  <a:pt x="338" y="383"/>
                </a:cubicBezTo>
                <a:cubicBezTo>
                  <a:pt x="338" y="192"/>
                  <a:pt x="338" y="192"/>
                  <a:pt x="338" y="192"/>
                </a:cubicBezTo>
                <a:cubicBezTo>
                  <a:pt x="412" y="266"/>
                  <a:pt x="412" y="266"/>
                  <a:pt x="412" y="266"/>
                </a:cubicBezTo>
                <a:cubicBezTo>
                  <a:pt x="426" y="280"/>
                  <a:pt x="442" y="280"/>
                  <a:pt x="442" y="266"/>
                </a:cubicBezTo>
                <a:cubicBezTo>
                  <a:pt x="456" y="266"/>
                  <a:pt x="456" y="251"/>
                  <a:pt x="442" y="251"/>
                </a:cubicBezTo>
                <a:lnTo>
                  <a:pt x="324" y="133"/>
                </a:lnTo>
                <a:close/>
                <a:moveTo>
                  <a:pt x="456" y="104"/>
                </a:moveTo>
                <a:lnTo>
                  <a:pt x="456" y="104"/>
                </a:lnTo>
                <a:cubicBezTo>
                  <a:pt x="426" y="45"/>
                  <a:pt x="368" y="0"/>
                  <a:pt x="294" y="0"/>
                </a:cubicBezTo>
                <a:cubicBezTo>
                  <a:pt x="206" y="0"/>
                  <a:pt x="117" y="74"/>
                  <a:pt x="117" y="162"/>
                </a:cubicBezTo>
                <a:cubicBezTo>
                  <a:pt x="44" y="192"/>
                  <a:pt x="0" y="251"/>
                  <a:pt x="0" y="325"/>
                </a:cubicBezTo>
                <a:cubicBezTo>
                  <a:pt x="0" y="398"/>
                  <a:pt x="73" y="472"/>
                  <a:pt x="162" y="472"/>
                </a:cubicBezTo>
                <a:cubicBezTo>
                  <a:pt x="485" y="472"/>
                  <a:pt x="485" y="472"/>
                  <a:pt x="485" y="472"/>
                </a:cubicBezTo>
                <a:cubicBezTo>
                  <a:pt x="559" y="442"/>
                  <a:pt x="633" y="369"/>
                  <a:pt x="633" y="295"/>
                </a:cubicBezTo>
                <a:cubicBezTo>
                  <a:pt x="633" y="192"/>
                  <a:pt x="544" y="104"/>
                  <a:pt x="456" y="104"/>
                </a:cubicBezTo>
                <a:close/>
                <a:moveTo>
                  <a:pt x="485" y="442"/>
                </a:moveTo>
                <a:lnTo>
                  <a:pt x="485" y="442"/>
                </a:lnTo>
                <a:cubicBezTo>
                  <a:pt x="162" y="442"/>
                  <a:pt x="162" y="442"/>
                  <a:pt x="162" y="442"/>
                </a:cubicBezTo>
                <a:cubicBezTo>
                  <a:pt x="162" y="442"/>
                  <a:pt x="44" y="428"/>
                  <a:pt x="44" y="325"/>
                </a:cubicBezTo>
                <a:cubicBezTo>
                  <a:pt x="44" y="266"/>
                  <a:pt x="88" y="207"/>
                  <a:pt x="162" y="207"/>
                </a:cubicBezTo>
                <a:cubicBezTo>
                  <a:pt x="162" y="118"/>
                  <a:pt x="206" y="45"/>
                  <a:pt x="294" y="45"/>
                </a:cubicBezTo>
                <a:cubicBezTo>
                  <a:pt x="368" y="45"/>
                  <a:pt x="412" y="89"/>
                  <a:pt x="426" y="148"/>
                </a:cubicBezTo>
                <a:cubicBezTo>
                  <a:pt x="515" y="133"/>
                  <a:pt x="588" y="221"/>
                  <a:pt x="588" y="280"/>
                </a:cubicBezTo>
                <a:cubicBezTo>
                  <a:pt x="588" y="339"/>
                  <a:pt x="544" y="413"/>
                  <a:pt x="485" y="442"/>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01" name="Freeform 15">
            <a:extLst>
              <a:ext uri="{FF2B5EF4-FFF2-40B4-BE49-F238E27FC236}">
                <a16:creationId xmlns:a16="http://schemas.microsoft.com/office/drawing/2014/main" id="{72553249-8EA7-5044-BDD4-50032283679B}"/>
              </a:ext>
            </a:extLst>
          </p:cNvPr>
          <p:cNvSpPr>
            <a:spLocks noChangeArrowheads="1"/>
          </p:cNvSpPr>
          <p:nvPr userDrawn="1"/>
        </p:nvSpPr>
        <p:spPr bwMode="auto">
          <a:xfrm>
            <a:off x="7349857" y="3540323"/>
            <a:ext cx="266769" cy="204788"/>
          </a:xfrm>
          <a:custGeom>
            <a:avLst/>
            <a:gdLst>
              <a:gd name="T0" fmla="*/ 412 w 619"/>
              <a:gd name="T1" fmla="*/ 251 h 473"/>
              <a:gd name="T2" fmla="*/ 412 w 619"/>
              <a:gd name="T3" fmla="*/ 251 h 473"/>
              <a:gd name="T4" fmla="*/ 324 w 619"/>
              <a:gd name="T5" fmla="*/ 339 h 473"/>
              <a:gd name="T6" fmla="*/ 324 w 619"/>
              <a:gd name="T7" fmla="*/ 148 h 473"/>
              <a:gd name="T8" fmla="*/ 309 w 619"/>
              <a:gd name="T9" fmla="*/ 118 h 473"/>
              <a:gd name="T10" fmla="*/ 294 w 619"/>
              <a:gd name="T11" fmla="*/ 148 h 473"/>
              <a:gd name="T12" fmla="*/ 294 w 619"/>
              <a:gd name="T13" fmla="*/ 339 h 473"/>
              <a:gd name="T14" fmla="*/ 206 w 619"/>
              <a:gd name="T15" fmla="*/ 251 h 473"/>
              <a:gd name="T16" fmla="*/ 177 w 619"/>
              <a:gd name="T17" fmla="*/ 251 h 473"/>
              <a:gd name="T18" fmla="*/ 177 w 619"/>
              <a:gd name="T19" fmla="*/ 280 h 473"/>
              <a:gd name="T20" fmla="*/ 294 w 619"/>
              <a:gd name="T21" fmla="*/ 398 h 473"/>
              <a:gd name="T22" fmla="*/ 309 w 619"/>
              <a:gd name="T23" fmla="*/ 398 h 473"/>
              <a:gd name="T24" fmla="*/ 324 w 619"/>
              <a:gd name="T25" fmla="*/ 398 h 473"/>
              <a:gd name="T26" fmla="*/ 441 w 619"/>
              <a:gd name="T27" fmla="*/ 280 h 473"/>
              <a:gd name="T28" fmla="*/ 441 w 619"/>
              <a:gd name="T29" fmla="*/ 251 h 473"/>
              <a:gd name="T30" fmla="*/ 412 w 619"/>
              <a:gd name="T31" fmla="*/ 251 h 473"/>
              <a:gd name="T32" fmla="*/ 441 w 619"/>
              <a:gd name="T33" fmla="*/ 104 h 473"/>
              <a:gd name="T34" fmla="*/ 441 w 619"/>
              <a:gd name="T35" fmla="*/ 104 h 473"/>
              <a:gd name="T36" fmla="*/ 294 w 619"/>
              <a:gd name="T37" fmla="*/ 0 h 473"/>
              <a:gd name="T38" fmla="*/ 118 w 619"/>
              <a:gd name="T39" fmla="*/ 162 h 473"/>
              <a:gd name="T40" fmla="*/ 0 w 619"/>
              <a:gd name="T41" fmla="*/ 325 h 473"/>
              <a:gd name="T42" fmla="*/ 147 w 619"/>
              <a:gd name="T43" fmla="*/ 472 h 473"/>
              <a:gd name="T44" fmla="*/ 486 w 619"/>
              <a:gd name="T45" fmla="*/ 472 h 473"/>
              <a:gd name="T46" fmla="*/ 618 w 619"/>
              <a:gd name="T47" fmla="*/ 295 h 473"/>
              <a:gd name="T48" fmla="*/ 441 w 619"/>
              <a:gd name="T49" fmla="*/ 104 h 473"/>
              <a:gd name="T50" fmla="*/ 486 w 619"/>
              <a:gd name="T51" fmla="*/ 442 h 473"/>
              <a:gd name="T52" fmla="*/ 486 w 619"/>
              <a:gd name="T53" fmla="*/ 442 h 473"/>
              <a:gd name="T54" fmla="*/ 147 w 619"/>
              <a:gd name="T55" fmla="*/ 442 h 473"/>
              <a:gd name="T56" fmla="*/ 29 w 619"/>
              <a:gd name="T57" fmla="*/ 325 h 473"/>
              <a:gd name="T58" fmla="*/ 147 w 619"/>
              <a:gd name="T59" fmla="*/ 207 h 473"/>
              <a:gd name="T60" fmla="*/ 294 w 619"/>
              <a:gd name="T61" fmla="*/ 45 h 473"/>
              <a:gd name="T62" fmla="*/ 412 w 619"/>
              <a:gd name="T63" fmla="*/ 148 h 473"/>
              <a:gd name="T64" fmla="*/ 589 w 619"/>
              <a:gd name="T65" fmla="*/ 280 h 473"/>
              <a:gd name="T66" fmla="*/ 486 w 619"/>
              <a:gd name="T67" fmla="*/ 442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9" h="473">
                <a:moveTo>
                  <a:pt x="412" y="251"/>
                </a:moveTo>
                <a:lnTo>
                  <a:pt x="412" y="251"/>
                </a:lnTo>
                <a:cubicBezTo>
                  <a:pt x="324" y="339"/>
                  <a:pt x="324" y="339"/>
                  <a:pt x="324" y="339"/>
                </a:cubicBezTo>
                <a:cubicBezTo>
                  <a:pt x="324" y="148"/>
                  <a:pt x="324" y="148"/>
                  <a:pt x="324" y="148"/>
                </a:cubicBezTo>
                <a:cubicBezTo>
                  <a:pt x="324" y="133"/>
                  <a:pt x="324" y="118"/>
                  <a:pt x="309" y="118"/>
                </a:cubicBezTo>
                <a:cubicBezTo>
                  <a:pt x="294" y="118"/>
                  <a:pt x="294" y="133"/>
                  <a:pt x="294" y="148"/>
                </a:cubicBezTo>
                <a:cubicBezTo>
                  <a:pt x="294" y="339"/>
                  <a:pt x="294" y="339"/>
                  <a:pt x="294" y="339"/>
                </a:cubicBezTo>
                <a:cubicBezTo>
                  <a:pt x="206" y="251"/>
                  <a:pt x="206" y="251"/>
                  <a:pt x="206" y="251"/>
                </a:cubicBezTo>
                <a:cubicBezTo>
                  <a:pt x="191" y="236"/>
                  <a:pt x="191" y="236"/>
                  <a:pt x="177" y="251"/>
                </a:cubicBezTo>
                <a:cubicBezTo>
                  <a:pt x="177" y="251"/>
                  <a:pt x="177" y="266"/>
                  <a:pt x="177" y="280"/>
                </a:cubicBezTo>
                <a:cubicBezTo>
                  <a:pt x="294" y="398"/>
                  <a:pt x="294" y="398"/>
                  <a:pt x="294" y="398"/>
                </a:cubicBezTo>
                <a:lnTo>
                  <a:pt x="309" y="398"/>
                </a:lnTo>
                <a:lnTo>
                  <a:pt x="324" y="398"/>
                </a:lnTo>
                <a:cubicBezTo>
                  <a:pt x="441" y="280"/>
                  <a:pt x="441" y="280"/>
                  <a:pt x="441" y="280"/>
                </a:cubicBezTo>
                <a:cubicBezTo>
                  <a:pt x="441" y="266"/>
                  <a:pt x="441" y="251"/>
                  <a:pt x="441" y="251"/>
                </a:cubicBezTo>
                <a:cubicBezTo>
                  <a:pt x="427" y="236"/>
                  <a:pt x="427" y="236"/>
                  <a:pt x="412" y="251"/>
                </a:cubicBezTo>
                <a:close/>
                <a:moveTo>
                  <a:pt x="441" y="104"/>
                </a:moveTo>
                <a:lnTo>
                  <a:pt x="441" y="104"/>
                </a:lnTo>
                <a:cubicBezTo>
                  <a:pt x="412" y="45"/>
                  <a:pt x="353" y="0"/>
                  <a:pt x="294" y="0"/>
                </a:cubicBezTo>
                <a:cubicBezTo>
                  <a:pt x="191" y="0"/>
                  <a:pt x="118" y="74"/>
                  <a:pt x="118" y="162"/>
                </a:cubicBezTo>
                <a:cubicBezTo>
                  <a:pt x="44" y="192"/>
                  <a:pt x="0" y="251"/>
                  <a:pt x="0" y="325"/>
                </a:cubicBezTo>
                <a:cubicBezTo>
                  <a:pt x="0" y="398"/>
                  <a:pt x="59" y="472"/>
                  <a:pt x="147" y="472"/>
                </a:cubicBezTo>
                <a:cubicBezTo>
                  <a:pt x="486" y="472"/>
                  <a:pt x="486" y="472"/>
                  <a:pt x="486" y="472"/>
                </a:cubicBezTo>
                <a:cubicBezTo>
                  <a:pt x="559" y="442"/>
                  <a:pt x="618" y="369"/>
                  <a:pt x="618" y="295"/>
                </a:cubicBezTo>
                <a:cubicBezTo>
                  <a:pt x="618" y="192"/>
                  <a:pt x="545" y="104"/>
                  <a:pt x="441" y="104"/>
                </a:cubicBezTo>
                <a:close/>
                <a:moveTo>
                  <a:pt x="486" y="442"/>
                </a:moveTo>
                <a:lnTo>
                  <a:pt x="486" y="442"/>
                </a:lnTo>
                <a:cubicBezTo>
                  <a:pt x="147" y="442"/>
                  <a:pt x="147" y="442"/>
                  <a:pt x="147" y="442"/>
                </a:cubicBezTo>
                <a:cubicBezTo>
                  <a:pt x="147" y="442"/>
                  <a:pt x="29" y="428"/>
                  <a:pt x="29" y="325"/>
                </a:cubicBezTo>
                <a:cubicBezTo>
                  <a:pt x="29" y="266"/>
                  <a:pt x="88" y="207"/>
                  <a:pt x="147" y="207"/>
                </a:cubicBezTo>
                <a:cubicBezTo>
                  <a:pt x="147" y="118"/>
                  <a:pt x="206" y="45"/>
                  <a:pt x="294" y="45"/>
                </a:cubicBezTo>
                <a:cubicBezTo>
                  <a:pt x="353" y="45"/>
                  <a:pt x="398" y="89"/>
                  <a:pt x="412" y="148"/>
                </a:cubicBezTo>
                <a:cubicBezTo>
                  <a:pt x="515" y="133"/>
                  <a:pt x="574" y="221"/>
                  <a:pt x="589" y="280"/>
                </a:cubicBezTo>
                <a:cubicBezTo>
                  <a:pt x="589" y="339"/>
                  <a:pt x="545" y="413"/>
                  <a:pt x="486" y="442"/>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02" name="Freeform 16">
            <a:extLst>
              <a:ext uri="{FF2B5EF4-FFF2-40B4-BE49-F238E27FC236}">
                <a16:creationId xmlns:a16="http://schemas.microsoft.com/office/drawing/2014/main" id="{E48B35DD-7E4E-A144-B2B7-5458650CB93A}"/>
              </a:ext>
            </a:extLst>
          </p:cNvPr>
          <p:cNvSpPr>
            <a:spLocks noChangeArrowheads="1"/>
          </p:cNvSpPr>
          <p:nvPr userDrawn="1"/>
        </p:nvSpPr>
        <p:spPr bwMode="auto">
          <a:xfrm>
            <a:off x="6903851" y="3540324"/>
            <a:ext cx="275106" cy="276225"/>
          </a:xfrm>
          <a:custGeom>
            <a:avLst/>
            <a:gdLst>
              <a:gd name="T0" fmla="*/ 369 w 634"/>
              <a:gd name="T1" fmla="*/ 251 h 635"/>
              <a:gd name="T2" fmla="*/ 369 w 634"/>
              <a:gd name="T3" fmla="*/ 251 h 635"/>
              <a:gd name="T4" fmla="*/ 177 w 634"/>
              <a:gd name="T5" fmla="*/ 251 h 635"/>
              <a:gd name="T6" fmla="*/ 162 w 634"/>
              <a:gd name="T7" fmla="*/ 266 h 635"/>
              <a:gd name="T8" fmla="*/ 177 w 634"/>
              <a:gd name="T9" fmla="*/ 280 h 635"/>
              <a:gd name="T10" fmla="*/ 369 w 634"/>
              <a:gd name="T11" fmla="*/ 280 h 635"/>
              <a:gd name="T12" fmla="*/ 398 w 634"/>
              <a:gd name="T13" fmla="*/ 266 h 635"/>
              <a:gd name="T14" fmla="*/ 369 w 634"/>
              <a:gd name="T15" fmla="*/ 251 h 635"/>
              <a:gd name="T16" fmla="*/ 633 w 634"/>
              <a:gd name="T17" fmla="*/ 604 h 635"/>
              <a:gd name="T18" fmla="*/ 633 w 634"/>
              <a:gd name="T19" fmla="*/ 604 h 635"/>
              <a:gd name="T20" fmla="*/ 471 w 634"/>
              <a:gd name="T21" fmla="*/ 442 h 635"/>
              <a:gd name="T22" fmla="*/ 530 w 634"/>
              <a:gd name="T23" fmla="*/ 266 h 635"/>
              <a:gd name="T24" fmla="*/ 265 w 634"/>
              <a:gd name="T25" fmla="*/ 0 h 635"/>
              <a:gd name="T26" fmla="*/ 0 w 634"/>
              <a:gd name="T27" fmla="*/ 266 h 635"/>
              <a:gd name="T28" fmla="*/ 265 w 634"/>
              <a:gd name="T29" fmla="*/ 530 h 635"/>
              <a:gd name="T30" fmla="*/ 442 w 634"/>
              <a:gd name="T31" fmla="*/ 472 h 635"/>
              <a:gd name="T32" fmla="*/ 604 w 634"/>
              <a:gd name="T33" fmla="*/ 634 h 635"/>
              <a:gd name="T34" fmla="*/ 633 w 634"/>
              <a:gd name="T35" fmla="*/ 634 h 635"/>
              <a:gd name="T36" fmla="*/ 633 w 634"/>
              <a:gd name="T37" fmla="*/ 604 h 635"/>
              <a:gd name="T38" fmla="*/ 265 w 634"/>
              <a:gd name="T39" fmla="*/ 487 h 635"/>
              <a:gd name="T40" fmla="*/ 265 w 634"/>
              <a:gd name="T41" fmla="*/ 487 h 635"/>
              <a:gd name="T42" fmla="*/ 45 w 634"/>
              <a:gd name="T43" fmla="*/ 266 h 635"/>
              <a:gd name="T44" fmla="*/ 265 w 634"/>
              <a:gd name="T45" fmla="*/ 45 h 635"/>
              <a:gd name="T46" fmla="*/ 486 w 634"/>
              <a:gd name="T47" fmla="*/ 266 h 635"/>
              <a:gd name="T48" fmla="*/ 265 w 634"/>
              <a:gd name="T49" fmla="*/ 487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4" h="635">
                <a:moveTo>
                  <a:pt x="369" y="251"/>
                </a:moveTo>
                <a:lnTo>
                  <a:pt x="369" y="251"/>
                </a:lnTo>
                <a:cubicBezTo>
                  <a:pt x="177" y="251"/>
                  <a:pt x="177" y="251"/>
                  <a:pt x="177" y="251"/>
                </a:cubicBezTo>
                <a:cubicBezTo>
                  <a:pt x="162" y="251"/>
                  <a:pt x="162" y="251"/>
                  <a:pt x="162" y="266"/>
                </a:cubicBezTo>
                <a:cubicBezTo>
                  <a:pt x="162" y="280"/>
                  <a:pt x="162" y="280"/>
                  <a:pt x="177" y="280"/>
                </a:cubicBezTo>
                <a:cubicBezTo>
                  <a:pt x="369" y="280"/>
                  <a:pt x="369" y="280"/>
                  <a:pt x="369" y="280"/>
                </a:cubicBezTo>
                <a:cubicBezTo>
                  <a:pt x="383" y="280"/>
                  <a:pt x="398" y="280"/>
                  <a:pt x="398" y="266"/>
                </a:cubicBezTo>
                <a:cubicBezTo>
                  <a:pt x="398" y="251"/>
                  <a:pt x="383" y="251"/>
                  <a:pt x="369" y="251"/>
                </a:cubicBezTo>
                <a:close/>
                <a:moveTo>
                  <a:pt x="633" y="604"/>
                </a:moveTo>
                <a:lnTo>
                  <a:pt x="633" y="604"/>
                </a:lnTo>
                <a:cubicBezTo>
                  <a:pt x="471" y="442"/>
                  <a:pt x="471" y="442"/>
                  <a:pt x="471" y="442"/>
                </a:cubicBezTo>
                <a:cubicBezTo>
                  <a:pt x="501" y="398"/>
                  <a:pt x="530" y="339"/>
                  <a:pt x="530" y="266"/>
                </a:cubicBezTo>
                <a:cubicBezTo>
                  <a:pt x="530" y="118"/>
                  <a:pt x="412" y="0"/>
                  <a:pt x="265" y="0"/>
                </a:cubicBezTo>
                <a:cubicBezTo>
                  <a:pt x="118" y="0"/>
                  <a:pt x="0" y="118"/>
                  <a:pt x="0" y="266"/>
                </a:cubicBezTo>
                <a:cubicBezTo>
                  <a:pt x="0" y="413"/>
                  <a:pt x="118" y="530"/>
                  <a:pt x="265" y="530"/>
                </a:cubicBezTo>
                <a:cubicBezTo>
                  <a:pt x="339" y="530"/>
                  <a:pt x="383" y="501"/>
                  <a:pt x="442" y="472"/>
                </a:cubicBezTo>
                <a:cubicBezTo>
                  <a:pt x="604" y="634"/>
                  <a:pt x="604" y="634"/>
                  <a:pt x="604" y="634"/>
                </a:cubicBezTo>
                <a:cubicBezTo>
                  <a:pt x="604" y="634"/>
                  <a:pt x="619" y="634"/>
                  <a:pt x="633" y="634"/>
                </a:cubicBezTo>
                <a:cubicBezTo>
                  <a:pt x="633" y="619"/>
                  <a:pt x="633" y="604"/>
                  <a:pt x="633" y="604"/>
                </a:cubicBezTo>
                <a:close/>
                <a:moveTo>
                  <a:pt x="265" y="487"/>
                </a:moveTo>
                <a:lnTo>
                  <a:pt x="265" y="487"/>
                </a:lnTo>
                <a:cubicBezTo>
                  <a:pt x="148" y="487"/>
                  <a:pt x="45" y="383"/>
                  <a:pt x="45" y="266"/>
                </a:cubicBezTo>
                <a:cubicBezTo>
                  <a:pt x="45" y="148"/>
                  <a:pt x="148" y="45"/>
                  <a:pt x="265" y="45"/>
                </a:cubicBezTo>
                <a:cubicBezTo>
                  <a:pt x="398" y="45"/>
                  <a:pt x="486" y="148"/>
                  <a:pt x="486" y="266"/>
                </a:cubicBezTo>
                <a:cubicBezTo>
                  <a:pt x="486" y="383"/>
                  <a:pt x="398" y="487"/>
                  <a:pt x="265" y="487"/>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03" name="Freeform 17">
            <a:extLst>
              <a:ext uri="{FF2B5EF4-FFF2-40B4-BE49-F238E27FC236}">
                <a16:creationId xmlns:a16="http://schemas.microsoft.com/office/drawing/2014/main" id="{DAE31EE5-4C20-CD4E-9174-8543B373EF9A}"/>
              </a:ext>
            </a:extLst>
          </p:cNvPr>
          <p:cNvSpPr>
            <a:spLocks noChangeArrowheads="1"/>
          </p:cNvSpPr>
          <p:nvPr userDrawn="1"/>
        </p:nvSpPr>
        <p:spPr bwMode="auto">
          <a:xfrm>
            <a:off x="6464396" y="3540324"/>
            <a:ext cx="274511" cy="276225"/>
          </a:xfrm>
          <a:custGeom>
            <a:avLst/>
            <a:gdLst>
              <a:gd name="T0" fmla="*/ 368 w 634"/>
              <a:gd name="T1" fmla="*/ 251 h 635"/>
              <a:gd name="T2" fmla="*/ 368 w 634"/>
              <a:gd name="T3" fmla="*/ 251 h 635"/>
              <a:gd name="T4" fmla="*/ 279 w 634"/>
              <a:gd name="T5" fmla="*/ 251 h 635"/>
              <a:gd name="T6" fmla="*/ 279 w 634"/>
              <a:gd name="T7" fmla="*/ 177 h 635"/>
              <a:gd name="T8" fmla="*/ 265 w 634"/>
              <a:gd name="T9" fmla="*/ 148 h 635"/>
              <a:gd name="T10" fmla="*/ 250 w 634"/>
              <a:gd name="T11" fmla="*/ 177 h 635"/>
              <a:gd name="T12" fmla="*/ 250 w 634"/>
              <a:gd name="T13" fmla="*/ 251 h 635"/>
              <a:gd name="T14" fmla="*/ 162 w 634"/>
              <a:gd name="T15" fmla="*/ 251 h 635"/>
              <a:gd name="T16" fmla="*/ 147 w 634"/>
              <a:gd name="T17" fmla="*/ 266 h 635"/>
              <a:gd name="T18" fmla="*/ 162 w 634"/>
              <a:gd name="T19" fmla="*/ 295 h 635"/>
              <a:gd name="T20" fmla="*/ 250 w 634"/>
              <a:gd name="T21" fmla="*/ 295 h 635"/>
              <a:gd name="T22" fmla="*/ 250 w 634"/>
              <a:gd name="T23" fmla="*/ 369 h 635"/>
              <a:gd name="T24" fmla="*/ 265 w 634"/>
              <a:gd name="T25" fmla="*/ 383 h 635"/>
              <a:gd name="T26" fmla="*/ 279 w 634"/>
              <a:gd name="T27" fmla="*/ 369 h 635"/>
              <a:gd name="T28" fmla="*/ 279 w 634"/>
              <a:gd name="T29" fmla="*/ 295 h 635"/>
              <a:gd name="T30" fmla="*/ 368 w 634"/>
              <a:gd name="T31" fmla="*/ 295 h 635"/>
              <a:gd name="T32" fmla="*/ 383 w 634"/>
              <a:gd name="T33" fmla="*/ 266 h 635"/>
              <a:gd name="T34" fmla="*/ 368 w 634"/>
              <a:gd name="T35" fmla="*/ 251 h 635"/>
              <a:gd name="T36" fmla="*/ 618 w 634"/>
              <a:gd name="T37" fmla="*/ 604 h 635"/>
              <a:gd name="T38" fmla="*/ 618 w 634"/>
              <a:gd name="T39" fmla="*/ 604 h 635"/>
              <a:gd name="T40" fmla="*/ 456 w 634"/>
              <a:gd name="T41" fmla="*/ 442 h 635"/>
              <a:gd name="T42" fmla="*/ 530 w 634"/>
              <a:gd name="T43" fmla="*/ 266 h 635"/>
              <a:gd name="T44" fmla="*/ 265 w 634"/>
              <a:gd name="T45" fmla="*/ 0 h 635"/>
              <a:gd name="T46" fmla="*/ 0 w 634"/>
              <a:gd name="T47" fmla="*/ 266 h 635"/>
              <a:gd name="T48" fmla="*/ 265 w 634"/>
              <a:gd name="T49" fmla="*/ 530 h 635"/>
              <a:gd name="T50" fmla="*/ 426 w 634"/>
              <a:gd name="T51" fmla="*/ 472 h 635"/>
              <a:gd name="T52" fmla="*/ 588 w 634"/>
              <a:gd name="T53" fmla="*/ 634 h 635"/>
              <a:gd name="T54" fmla="*/ 618 w 634"/>
              <a:gd name="T55" fmla="*/ 634 h 635"/>
              <a:gd name="T56" fmla="*/ 618 w 634"/>
              <a:gd name="T57" fmla="*/ 604 h 635"/>
              <a:gd name="T58" fmla="*/ 265 w 634"/>
              <a:gd name="T59" fmla="*/ 487 h 635"/>
              <a:gd name="T60" fmla="*/ 265 w 634"/>
              <a:gd name="T61" fmla="*/ 487 h 635"/>
              <a:gd name="T62" fmla="*/ 44 w 634"/>
              <a:gd name="T63" fmla="*/ 266 h 635"/>
              <a:gd name="T64" fmla="*/ 265 w 634"/>
              <a:gd name="T65" fmla="*/ 45 h 635"/>
              <a:gd name="T66" fmla="*/ 485 w 634"/>
              <a:gd name="T67" fmla="*/ 266 h 635"/>
              <a:gd name="T68" fmla="*/ 265 w 634"/>
              <a:gd name="T69" fmla="*/ 487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34" h="635">
                <a:moveTo>
                  <a:pt x="368" y="251"/>
                </a:moveTo>
                <a:lnTo>
                  <a:pt x="368" y="251"/>
                </a:lnTo>
                <a:cubicBezTo>
                  <a:pt x="279" y="251"/>
                  <a:pt x="279" y="251"/>
                  <a:pt x="279" y="251"/>
                </a:cubicBezTo>
                <a:cubicBezTo>
                  <a:pt x="279" y="177"/>
                  <a:pt x="279" y="177"/>
                  <a:pt x="279" y="177"/>
                </a:cubicBezTo>
                <a:cubicBezTo>
                  <a:pt x="279" y="162"/>
                  <a:pt x="279" y="148"/>
                  <a:pt x="265" y="148"/>
                </a:cubicBezTo>
                <a:cubicBezTo>
                  <a:pt x="250" y="148"/>
                  <a:pt x="250" y="162"/>
                  <a:pt x="250" y="177"/>
                </a:cubicBezTo>
                <a:cubicBezTo>
                  <a:pt x="250" y="251"/>
                  <a:pt x="250" y="251"/>
                  <a:pt x="250" y="251"/>
                </a:cubicBezTo>
                <a:cubicBezTo>
                  <a:pt x="162" y="251"/>
                  <a:pt x="162" y="251"/>
                  <a:pt x="162" y="251"/>
                </a:cubicBezTo>
                <a:cubicBezTo>
                  <a:pt x="162" y="251"/>
                  <a:pt x="147" y="251"/>
                  <a:pt x="147" y="266"/>
                </a:cubicBezTo>
                <a:cubicBezTo>
                  <a:pt x="147" y="280"/>
                  <a:pt x="162" y="295"/>
                  <a:pt x="162" y="295"/>
                </a:cubicBezTo>
                <a:cubicBezTo>
                  <a:pt x="250" y="295"/>
                  <a:pt x="250" y="295"/>
                  <a:pt x="250" y="295"/>
                </a:cubicBezTo>
                <a:cubicBezTo>
                  <a:pt x="250" y="369"/>
                  <a:pt x="250" y="369"/>
                  <a:pt x="250" y="369"/>
                </a:cubicBezTo>
                <a:cubicBezTo>
                  <a:pt x="250" y="383"/>
                  <a:pt x="250" y="383"/>
                  <a:pt x="265" y="383"/>
                </a:cubicBezTo>
                <a:cubicBezTo>
                  <a:pt x="279" y="383"/>
                  <a:pt x="279" y="383"/>
                  <a:pt x="279" y="369"/>
                </a:cubicBezTo>
                <a:cubicBezTo>
                  <a:pt x="279" y="295"/>
                  <a:pt x="279" y="295"/>
                  <a:pt x="279" y="295"/>
                </a:cubicBezTo>
                <a:cubicBezTo>
                  <a:pt x="368" y="295"/>
                  <a:pt x="368" y="295"/>
                  <a:pt x="368" y="295"/>
                </a:cubicBezTo>
                <a:cubicBezTo>
                  <a:pt x="368" y="295"/>
                  <a:pt x="383" y="280"/>
                  <a:pt x="383" y="266"/>
                </a:cubicBezTo>
                <a:cubicBezTo>
                  <a:pt x="383" y="251"/>
                  <a:pt x="368" y="251"/>
                  <a:pt x="368" y="251"/>
                </a:cubicBezTo>
                <a:close/>
                <a:moveTo>
                  <a:pt x="618" y="604"/>
                </a:moveTo>
                <a:lnTo>
                  <a:pt x="618" y="604"/>
                </a:lnTo>
                <a:cubicBezTo>
                  <a:pt x="456" y="442"/>
                  <a:pt x="456" y="442"/>
                  <a:pt x="456" y="442"/>
                </a:cubicBezTo>
                <a:cubicBezTo>
                  <a:pt x="500" y="398"/>
                  <a:pt x="530" y="339"/>
                  <a:pt x="530" y="266"/>
                </a:cubicBezTo>
                <a:cubicBezTo>
                  <a:pt x="530" y="118"/>
                  <a:pt x="412" y="0"/>
                  <a:pt x="265" y="0"/>
                </a:cubicBezTo>
                <a:cubicBezTo>
                  <a:pt x="117" y="0"/>
                  <a:pt x="0" y="118"/>
                  <a:pt x="0" y="266"/>
                </a:cubicBezTo>
                <a:cubicBezTo>
                  <a:pt x="0" y="413"/>
                  <a:pt x="117" y="530"/>
                  <a:pt x="265" y="530"/>
                </a:cubicBezTo>
                <a:cubicBezTo>
                  <a:pt x="324" y="530"/>
                  <a:pt x="383" y="501"/>
                  <a:pt x="426" y="472"/>
                </a:cubicBezTo>
                <a:cubicBezTo>
                  <a:pt x="588" y="634"/>
                  <a:pt x="588" y="634"/>
                  <a:pt x="588" y="634"/>
                </a:cubicBezTo>
                <a:cubicBezTo>
                  <a:pt x="603" y="634"/>
                  <a:pt x="618" y="634"/>
                  <a:pt x="618" y="634"/>
                </a:cubicBezTo>
                <a:cubicBezTo>
                  <a:pt x="633" y="619"/>
                  <a:pt x="633" y="604"/>
                  <a:pt x="618" y="604"/>
                </a:cubicBezTo>
                <a:close/>
                <a:moveTo>
                  <a:pt x="265" y="487"/>
                </a:moveTo>
                <a:lnTo>
                  <a:pt x="265" y="487"/>
                </a:lnTo>
                <a:cubicBezTo>
                  <a:pt x="147" y="487"/>
                  <a:pt x="44" y="383"/>
                  <a:pt x="44" y="266"/>
                </a:cubicBezTo>
                <a:cubicBezTo>
                  <a:pt x="44" y="148"/>
                  <a:pt x="147" y="45"/>
                  <a:pt x="265" y="45"/>
                </a:cubicBezTo>
                <a:cubicBezTo>
                  <a:pt x="383" y="45"/>
                  <a:pt x="485" y="148"/>
                  <a:pt x="485" y="266"/>
                </a:cubicBezTo>
                <a:cubicBezTo>
                  <a:pt x="485" y="383"/>
                  <a:pt x="383" y="487"/>
                  <a:pt x="265" y="487"/>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04" name="Freeform 18">
            <a:extLst>
              <a:ext uri="{FF2B5EF4-FFF2-40B4-BE49-F238E27FC236}">
                <a16:creationId xmlns:a16="http://schemas.microsoft.com/office/drawing/2014/main" id="{4FEBDBA8-437E-3547-A022-D3F292E118CA}"/>
              </a:ext>
            </a:extLst>
          </p:cNvPr>
          <p:cNvSpPr>
            <a:spLocks noChangeArrowheads="1"/>
          </p:cNvSpPr>
          <p:nvPr userDrawn="1"/>
        </p:nvSpPr>
        <p:spPr bwMode="auto">
          <a:xfrm>
            <a:off x="6026132" y="3540324"/>
            <a:ext cx="266769" cy="276225"/>
          </a:xfrm>
          <a:custGeom>
            <a:avLst/>
            <a:gdLst>
              <a:gd name="T0" fmla="*/ 618 w 619"/>
              <a:gd name="T1" fmla="*/ 604 h 635"/>
              <a:gd name="T2" fmla="*/ 618 w 619"/>
              <a:gd name="T3" fmla="*/ 604 h 635"/>
              <a:gd name="T4" fmla="*/ 456 w 619"/>
              <a:gd name="T5" fmla="*/ 442 h 635"/>
              <a:gd name="T6" fmla="*/ 530 w 619"/>
              <a:gd name="T7" fmla="*/ 266 h 635"/>
              <a:gd name="T8" fmla="*/ 265 w 619"/>
              <a:gd name="T9" fmla="*/ 0 h 635"/>
              <a:gd name="T10" fmla="*/ 0 w 619"/>
              <a:gd name="T11" fmla="*/ 266 h 635"/>
              <a:gd name="T12" fmla="*/ 265 w 619"/>
              <a:gd name="T13" fmla="*/ 530 h 635"/>
              <a:gd name="T14" fmla="*/ 427 w 619"/>
              <a:gd name="T15" fmla="*/ 472 h 635"/>
              <a:gd name="T16" fmla="*/ 589 w 619"/>
              <a:gd name="T17" fmla="*/ 634 h 635"/>
              <a:gd name="T18" fmla="*/ 618 w 619"/>
              <a:gd name="T19" fmla="*/ 634 h 635"/>
              <a:gd name="T20" fmla="*/ 618 w 619"/>
              <a:gd name="T21" fmla="*/ 604 h 635"/>
              <a:gd name="T22" fmla="*/ 265 w 619"/>
              <a:gd name="T23" fmla="*/ 487 h 635"/>
              <a:gd name="T24" fmla="*/ 265 w 619"/>
              <a:gd name="T25" fmla="*/ 487 h 635"/>
              <a:gd name="T26" fmla="*/ 29 w 619"/>
              <a:gd name="T27" fmla="*/ 266 h 635"/>
              <a:gd name="T28" fmla="*/ 265 w 619"/>
              <a:gd name="T29" fmla="*/ 45 h 635"/>
              <a:gd name="T30" fmla="*/ 486 w 619"/>
              <a:gd name="T31" fmla="*/ 266 h 635"/>
              <a:gd name="T32" fmla="*/ 265 w 619"/>
              <a:gd name="T33" fmla="*/ 487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9" h="635">
                <a:moveTo>
                  <a:pt x="618" y="604"/>
                </a:moveTo>
                <a:lnTo>
                  <a:pt x="618" y="604"/>
                </a:lnTo>
                <a:cubicBezTo>
                  <a:pt x="456" y="442"/>
                  <a:pt x="456" y="442"/>
                  <a:pt x="456" y="442"/>
                </a:cubicBezTo>
                <a:cubicBezTo>
                  <a:pt x="500" y="398"/>
                  <a:pt x="530" y="339"/>
                  <a:pt x="530" y="266"/>
                </a:cubicBezTo>
                <a:cubicBezTo>
                  <a:pt x="530" y="118"/>
                  <a:pt x="412" y="0"/>
                  <a:pt x="265" y="0"/>
                </a:cubicBezTo>
                <a:cubicBezTo>
                  <a:pt x="118" y="0"/>
                  <a:pt x="0" y="118"/>
                  <a:pt x="0" y="266"/>
                </a:cubicBezTo>
                <a:cubicBezTo>
                  <a:pt x="0" y="413"/>
                  <a:pt x="118" y="530"/>
                  <a:pt x="265" y="530"/>
                </a:cubicBezTo>
                <a:cubicBezTo>
                  <a:pt x="324" y="530"/>
                  <a:pt x="382" y="501"/>
                  <a:pt x="427" y="472"/>
                </a:cubicBezTo>
                <a:cubicBezTo>
                  <a:pt x="589" y="634"/>
                  <a:pt x="589" y="634"/>
                  <a:pt x="589" y="634"/>
                </a:cubicBezTo>
                <a:cubicBezTo>
                  <a:pt x="603" y="634"/>
                  <a:pt x="603" y="634"/>
                  <a:pt x="618" y="634"/>
                </a:cubicBezTo>
                <a:cubicBezTo>
                  <a:pt x="618" y="619"/>
                  <a:pt x="618" y="604"/>
                  <a:pt x="618" y="604"/>
                </a:cubicBezTo>
                <a:close/>
                <a:moveTo>
                  <a:pt x="265" y="487"/>
                </a:moveTo>
                <a:lnTo>
                  <a:pt x="265" y="487"/>
                </a:lnTo>
                <a:cubicBezTo>
                  <a:pt x="132" y="487"/>
                  <a:pt x="29" y="383"/>
                  <a:pt x="29" y="266"/>
                </a:cubicBezTo>
                <a:cubicBezTo>
                  <a:pt x="29" y="148"/>
                  <a:pt x="132" y="45"/>
                  <a:pt x="265" y="45"/>
                </a:cubicBezTo>
                <a:cubicBezTo>
                  <a:pt x="382" y="45"/>
                  <a:pt x="486" y="148"/>
                  <a:pt x="486" y="266"/>
                </a:cubicBezTo>
                <a:cubicBezTo>
                  <a:pt x="486" y="383"/>
                  <a:pt x="382" y="487"/>
                  <a:pt x="265" y="487"/>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05" name="Freeform 19">
            <a:extLst>
              <a:ext uri="{FF2B5EF4-FFF2-40B4-BE49-F238E27FC236}">
                <a16:creationId xmlns:a16="http://schemas.microsoft.com/office/drawing/2014/main" id="{B9D601CC-3D8F-1247-BE88-19EA3D060439}"/>
              </a:ext>
            </a:extLst>
          </p:cNvPr>
          <p:cNvSpPr>
            <a:spLocks noChangeArrowheads="1"/>
          </p:cNvSpPr>
          <p:nvPr userDrawn="1"/>
        </p:nvSpPr>
        <p:spPr bwMode="auto">
          <a:xfrm>
            <a:off x="5580127" y="3540324"/>
            <a:ext cx="274510" cy="276225"/>
          </a:xfrm>
          <a:custGeom>
            <a:avLst/>
            <a:gdLst>
              <a:gd name="T0" fmla="*/ 30 w 634"/>
              <a:gd name="T1" fmla="*/ 236 h 635"/>
              <a:gd name="T2" fmla="*/ 30 w 634"/>
              <a:gd name="T3" fmla="*/ 236 h 635"/>
              <a:gd name="T4" fmla="*/ 221 w 634"/>
              <a:gd name="T5" fmla="*/ 236 h 635"/>
              <a:gd name="T6" fmla="*/ 236 w 634"/>
              <a:gd name="T7" fmla="*/ 221 h 635"/>
              <a:gd name="T8" fmla="*/ 221 w 634"/>
              <a:gd name="T9" fmla="*/ 207 h 635"/>
              <a:gd name="T10" fmla="*/ 74 w 634"/>
              <a:gd name="T11" fmla="*/ 207 h 635"/>
              <a:gd name="T12" fmla="*/ 324 w 634"/>
              <a:gd name="T13" fmla="*/ 45 h 635"/>
              <a:gd name="T14" fmla="*/ 589 w 634"/>
              <a:gd name="T15" fmla="*/ 280 h 635"/>
              <a:gd name="T16" fmla="*/ 633 w 634"/>
              <a:gd name="T17" fmla="*/ 280 h 635"/>
              <a:gd name="T18" fmla="*/ 324 w 634"/>
              <a:gd name="T19" fmla="*/ 0 h 635"/>
              <a:gd name="T20" fmla="*/ 44 w 634"/>
              <a:gd name="T21" fmla="*/ 162 h 635"/>
              <a:gd name="T22" fmla="*/ 44 w 634"/>
              <a:gd name="T23" fmla="*/ 30 h 635"/>
              <a:gd name="T24" fmla="*/ 30 w 634"/>
              <a:gd name="T25" fmla="*/ 0 h 635"/>
              <a:gd name="T26" fmla="*/ 0 w 634"/>
              <a:gd name="T27" fmla="*/ 30 h 635"/>
              <a:gd name="T28" fmla="*/ 0 w 634"/>
              <a:gd name="T29" fmla="*/ 221 h 635"/>
              <a:gd name="T30" fmla="*/ 30 w 634"/>
              <a:gd name="T31" fmla="*/ 236 h 635"/>
              <a:gd name="T32" fmla="*/ 619 w 634"/>
              <a:gd name="T33" fmla="*/ 398 h 635"/>
              <a:gd name="T34" fmla="*/ 619 w 634"/>
              <a:gd name="T35" fmla="*/ 398 h 635"/>
              <a:gd name="T36" fmla="*/ 412 w 634"/>
              <a:gd name="T37" fmla="*/ 398 h 635"/>
              <a:gd name="T38" fmla="*/ 398 w 634"/>
              <a:gd name="T39" fmla="*/ 413 h 635"/>
              <a:gd name="T40" fmla="*/ 412 w 634"/>
              <a:gd name="T41" fmla="*/ 442 h 635"/>
              <a:gd name="T42" fmla="*/ 574 w 634"/>
              <a:gd name="T43" fmla="*/ 442 h 635"/>
              <a:gd name="T44" fmla="*/ 324 w 634"/>
              <a:gd name="T45" fmla="*/ 589 h 635"/>
              <a:gd name="T46" fmla="*/ 44 w 634"/>
              <a:gd name="T47" fmla="*/ 354 h 635"/>
              <a:gd name="T48" fmla="*/ 15 w 634"/>
              <a:gd name="T49" fmla="*/ 354 h 635"/>
              <a:gd name="T50" fmla="*/ 324 w 634"/>
              <a:gd name="T51" fmla="*/ 634 h 635"/>
              <a:gd name="T52" fmla="*/ 589 w 634"/>
              <a:gd name="T53" fmla="*/ 472 h 635"/>
              <a:gd name="T54" fmla="*/ 589 w 634"/>
              <a:gd name="T55" fmla="*/ 619 h 635"/>
              <a:gd name="T56" fmla="*/ 619 w 634"/>
              <a:gd name="T57" fmla="*/ 634 h 635"/>
              <a:gd name="T58" fmla="*/ 633 w 634"/>
              <a:gd name="T59" fmla="*/ 619 h 635"/>
              <a:gd name="T60" fmla="*/ 633 w 634"/>
              <a:gd name="T61" fmla="*/ 413 h 635"/>
              <a:gd name="T62" fmla="*/ 619 w 634"/>
              <a:gd name="T63" fmla="*/ 398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4" h="635">
                <a:moveTo>
                  <a:pt x="30" y="236"/>
                </a:moveTo>
                <a:lnTo>
                  <a:pt x="30" y="236"/>
                </a:lnTo>
                <a:cubicBezTo>
                  <a:pt x="221" y="236"/>
                  <a:pt x="221" y="236"/>
                  <a:pt x="221" y="236"/>
                </a:cubicBezTo>
                <a:cubicBezTo>
                  <a:pt x="236" y="236"/>
                  <a:pt x="236" y="236"/>
                  <a:pt x="236" y="221"/>
                </a:cubicBezTo>
                <a:cubicBezTo>
                  <a:pt x="236" y="207"/>
                  <a:pt x="236" y="207"/>
                  <a:pt x="221" y="207"/>
                </a:cubicBezTo>
                <a:cubicBezTo>
                  <a:pt x="74" y="207"/>
                  <a:pt x="74" y="207"/>
                  <a:pt x="74" y="207"/>
                </a:cubicBezTo>
                <a:cubicBezTo>
                  <a:pt x="118" y="104"/>
                  <a:pt x="207" y="45"/>
                  <a:pt x="324" y="45"/>
                </a:cubicBezTo>
                <a:cubicBezTo>
                  <a:pt x="457" y="45"/>
                  <a:pt x="574" y="148"/>
                  <a:pt x="589" y="280"/>
                </a:cubicBezTo>
                <a:cubicBezTo>
                  <a:pt x="633" y="280"/>
                  <a:pt x="633" y="280"/>
                  <a:pt x="633" y="280"/>
                </a:cubicBezTo>
                <a:cubicBezTo>
                  <a:pt x="619" y="118"/>
                  <a:pt x="486" y="0"/>
                  <a:pt x="324" y="0"/>
                </a:cubicBezTo>
                <a:cubicBezTo>
                  <a:pt x="207" y="0"/>
                  <a:pt x="103" y="74"/>
                  <a:pt x="44" y="162"/>
                </a:cubicBezTo>
                <a:cubicBezTo>
                  <a:pt x="44" y="30"/>
                  <a:pt x="44" y="30"/>
                  <a:pt x="44" y="30"/>
                </a:cubicBezTo>
                <a:cubicBezTo>
                  <a:pt x="44" y="15"/>
                  <a:pt x="30" y="0"/>
                  <a:pt x="30" y="0"/>
                </a:cubicBezTo>
                <a:cubicBezTo>
                  <a:pt x="15" y="0"/>
                  <a:pt x="0" y="15"/>
                  <a:pt x="0" y="30"/>
                </a:cubicBezTo>
                <a:cubicBezTo>
                  <a:pt x="0" y="221"/>
                  <a:pt x="0" y="221"/>
                  <a:pt x="0" y="221"/>
                </a:cubicBezTo>
                <a:cubicBezTo>
                  <a:pt x="0" y="236"/>
                  <a:pt x="30" y="236"/>
                  <a:pt x="30" y="236"/>
                </a:cubicBezTo>
                <a:close/>
                <a:moveTo>
                  <a:pt x="619" y="398"/>
                </a:moveTo>
                <a:lnTo>
                  <a:pt x="619" y="398"/>
                </a:lnTo>
                <a:cubicBezTo>
                  <a:pt x="412" y="398"/>
                  <a:pt x="412" y="398"/>
                  <a:pt x="412" y="398"/>
                </a:cubicBezTo>
                <a:lnTo>
                  <a:pt x="398" y="413"/>
                </a:lnTo>
                <a:cubicBezTo>
                  <a:pt x="398" y="428"/>
                  <a:pt x="412" y="442"/>
                  <a:pt x="412" y="442"/>
                </a:cubicBezTo>
                <a:cubicBezTo>
                  <a:pt x="574" y="442"/>
                  <a:pt x="574" y="442"/>
                  <a:pt x="574" y="442"/>
                </a:cubicBezTo>
                <a:cubicBezTo>
                  <a:pt x="530" y="530"/>
                  <a:pt x="427" y="589"/>
                  <a:pt x="324" y="589"/>
                </a:cubicBezTo>
                <a:cubicBezTo>
                  <a:pt x="177" y="589"/>
                  <a:pt x="74" y="487"/>
                  <a:pt x="44" y="354"/>
                </a:cubicBezTo>
                <a:cubicBezTo>
                  <a:pt x="15" y="354"/>
                  <a:pt x="15" y="354"/>
                  <a:pt x="15" y="354"/>
                </a:cubicBezTo>
                <a:cubicBezTo>
                  <a:pt x="30" y="516"/>
                  <a:pt x="162" y="634"/>
                  <a:pt x="324" y="634"/>
                </a:cubicBezTo>
                <a:cubicBezTo>
                  <a:pt x="442" y="634"/>
                  <a:pt x="545" y="575"/>
                  <a:pt x="589" y="472"/>
                </a:cubicBezTo>
                <a:cubicBezTo>
                  <a:pt x="589" y="619"/>
                  <a:pt x="589" y="619"/>
                  <a:pt x="589" y="619"/>
                </a:cubicBezTo>
                <a:cubicBezTo>
                  <a:pt x="589" y="619"/>
                  <a:pt x="604" y="634"/>
                  <a:pt x="619" y="634"/>
                </a:cubicBezTo>
                <a:lnTo>
                  <a:pt x="633" y="619"/>
                </a:lnTo>
                <a:cubicBezTo>
                  <a:pt x="633" y="413"/>
                  <a:pt x="633" y="413"/>
                  <a:pt x="633" y="413"/>
                </a:cubicBezTo>
                <a:cubicBezTo>
                  <a:pt x="633" y="398"/>
                  <a:pt x="619" y="398"/>
                  <a:pt x="619" y="398"/>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06" name="Freeform 20">
            <a:extLst>
              <a:ext uri="{FF2B5EF4-FFF2-40B4-BE49-F238E27FC236}">
                <a16:creationId xmlns:a16="http://schemas.microsoft.com/office/drawing/2014/main" id="{067AA0C1-1B60-5C4C-8793-6B66FAF86ADC}"/>
              </a:ext>
            </a:extLst>
          </p:cNvPr>
          <p:cNvSpPr>
            <a:spLocks noChangeArrowheads="1"/>
          </p:cNvSpPr>
          <p:nvPr userDrawn="1"/>
        </p:nvSpPr>
        <p:spPr bwMode="auto">
          <a:xfrm>
            <a:off x="5141863" y="3540324"/>
            <a:ext cx="274510" cy="276225"/>
          </a:xfrm>
          <a:custGeom>
            <a:avLst/>
            <a:gdLst>
              <a:gd name="T0" fmla="*/ 471 w 634"/>
              <a:gd name="T1" fmla="*/ 45 h 635"/>
              <a:gd name="T2" fmla="*/ 471 w 634"/>
              <a:gd name="T3" fmla="*/ 45 h 635"/>
              <a:gd name="T4" fmla="*/ 603 w 634"/>
              <a:gd name="T5" fmla="*/ 45 h 635"/>
              <a:gd name="T6" fmla="*/ 633 w 634"/>
              <a:gd name="T7" fmla="*/ 30 h 635"/>
              <a:gd name="T8" fmla="*/ 603 w 634"/>
              <a:gd name="T9" fmla="*/ 0 h 635"/>
              <a:gd name="T10" fmla="*/ 412 w 634"/>
              <a:gd name="T11" fmla="*/ 0 h 635"/>
              <a:gd name="T12" fmla="*/ 397 w 634"/>
              <a:gd name="T13" fmla="*/ 30 h 635"/>
              <a:gd name="T14" fmla="*/ 397 w 634"/>
              <a:gd name="T15" fmla="*/ 221 h 635"/>
              <a:gd name="T16" fmla="*/ 412 w 634"/>
              <a:gd name="T17" fmla="*/ 236 h 635"/>
              <a:gd name="T18" fmla="*/ 426 w 634"/>
              <a:gd name="T19" fmla="*/ 221 h 635"/>
              <a:gd name="T20" fmla="*/ 426 w 634"/>
              <a:gd name="T21" fmla="*/ 74 h 635"/>
              <a:gd name="T22" fmla="*/ 588 w 634"/>
              <a:gd name="T23" fmla="*/ 325 h 635"/>
              <a:gd name="T24" fmla="*/ 309 w 634"/>
              <a:gd name="T25" fmla="*/ 589 h 635"/>
              <a:gd name="T26" fmla="*/ 44 w 634"/>
              <a:gd name="T27" fmla="*/ 325 h 635"/>
              <a:gd name="T28" fmla="*/ 279 w 634"/>
              <a:gd name="T29" fmla="*/ 45 h 635"/>
              <a:gd name="T30" fmla="*/ 279 w 634"/>
              <a:gd name="T31" fmla="*/ 15 h 635"/>
              <a:gd name="T32" fmla="*/ 0 w 634"/>
              <a:gd name="T33" fmla="*/ 325 h 635"/>
              <a:gd name="T34" fmla="*/ 309 w 634"/>
              <a:gd name="T35" fmla="*/ 634 h 635"/>
              <a:gd name="T36" fmla="*/ 633 w 634"/>
              <a:gd name="T37" fmla="*/ 325 h 635"/>
              <a:gd name="T38" fmla="*/ 471 w 634"/>
              <a:gd name="T39" fmla="*/ 45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4" h="635">
                <a:moveTo>
                  <a:pt x="471" y="45"/>
                </a:moveTo>
                <a:lnTo>
                  <a:pt x="471" y="45"/>
                </a:lnTo>
                <a:cubicBezTo>
                  <a:pt x="603" y="45"/>
                  <a:pt x="603" y="45"/>
                  <a:pt x="603" y="45"/>
                </a:cubicBezTo>
                <a:cubicBezTo>
                  <a:pt x="618" y="45"/>
                  <a:pt x="633" y="30"/>
                  <a:pt x="633" y="30"/>
                </a:cubicBezTo>
                <a:cubicBezTo>
                  <a:pt x="633" y="15"/>
                  <a:pt x="618" y="0"/>
                  <a:pt x="603" y="0"/>
                </a:cubicBezTo>
                <a:cubicBezTo>
                  <a:pt x="412" y="0"/>
                  <a:pt x="412" y="0"/>
                  <a:pt x="412" y="0"/>
                </a:cubicBezTo>
                <a:cubicBezTo>
                  <a:pt x="412" y="0"/>
                  <a:pt x="397" y="0"/>
                  <a:pt x="397" y="30"/>
                </a:cubicBezTo>
                <a:cubicBezTo>
                  <a:pt x="397" y="221"/>
                  <a:pt x="397" y="221"/>
                  <a:pt x="397" y="221"/>
                </a:cubicBezTo>
                <a:cubicBezTo>
                  <a:pt x="397" y="236"/>
                  <a:pt x="397" y="236"/>
                  <a:pt x="412" y="236"/>
                </a:cubicBezTo>
                <a:cubicBezTo>
                  <a:pt x="426" y="236"/>
                  <a:pt x="426" y="236"/>
                  <a:pt x="426" y="221"/>
                </a:cubicBezTo>
                <a:cubicBezTo>
                  <a:pt x="426" y="74"/>
                  <a:pt x="426" y="74"/>
                  <a:pt x="426" y="74"/>
                </a:cubicBezTo>
                <a:cubicBezTo>
                  <a:pt x="530" y="118"/>
                  <a:pt x="588" y="207"/>
                  <a:pt x="588" y="325"/>
                </a:cubicBezTo>
                <a:cubicBezTo>
                  <a:pt x="588" y="472"/>
                  <a:pt x="471" y="589"/>
                  <a:pt x="309" y="589"/>
                </a:cubicBezTo>
                <a:cubicBezTo>
                  <a:pt x="162" y="589"/>
                  <a:pt x="44" y="472"/>
                  <a:pt x="44" y="325"/>
                </a:cubicBezTo>
                <a:cubicBezTo>
                  <a:pt x="44" y="177"/>
                  <a:pt x="147" y="74"/>
                  <a:pt x="279" y="45"/>
                </a:cubicBezTo>
                <a:cubicBezTo>
                  <a:pt x="279" y="15"/>
                  <a:pt x="279" y="15"/>
                  <a:pt x="279" y="15"/>
                </a:cubicBezTo>
                <a:cubicBezTo>
                  <a:pt x="117" y="30"/>
                  <a:pt x="0" y="162"/>
                  <a:pt x="0" y="325"/>
                </a:cubicBezTo>
                <a:cubicBezTo>
                  <a:pt x="0" y="487"/>
                  <a:pt x="147" y="634"/>
                  <a:pt x="309" y="634"/>
                </a:cubicBezTo>
                <a:cubicBezTo>
                  <a:pt x="485" y="634"/>
                  <a:pt x="633" y="487"/>
                  <a:pt x="633" y="325"/>
                </a:cubicBezTo>
                <a:cubicBezTo>
                  <a:pt x="633" y="207"/>
                  <a:pt x="559" y="104"/>
                  <a:pt x="471" y="45"/>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07" name="Freeform 21">
            <a:extLst>
              <a:ext uri="{FF2B5EF4-FFF2-40B4-BE49-F238E27FC236}">
                <a16:creationId xmlns:a16="http://schemas.microsoft.com/office/drawing/2014/main" id="{A1C2295C-8F56-C342-85C8-4B5A1080A2C5}"/>
              </a:ext>
            </a:extLst>
          </p:cNvPr>
          <p:cNvSpPr>
            <a:spLocks noChangeArrowheads="1"/>
          </p:cNvSpPr>
          <p:nvPr userDrawn="1"/>
        </p:nvSpPr>
        <p:spPr bwMode="auto">
          <a:xfrm>
            <a:off x="4700621" y="3540324"/>
            <a:ext cx="266769" cy="276225"/>
          </a:xfrm>
          <a:custGeom>
            <a:avLst/>
            <a:gdLst>
              <a:gd name="T0" fmla="*/ 309 w 619"/>
              <a:gd name="T1" fmla="*/ 0 h 635"/>
              <a:gd name="T2" fmla="*/ 309 w 619"/>
              <a:gd name="T3" fmla="*/ 0 h 635"/>
              <a:gd name="T4" fmla="*/ 0 w 619"/>
              <a:gd name="T5" fmla="*/ 325 h 635"/>
              <a:gd name="T6" fmla="*/ 309 w 619"/>
              <a:gd name="T7" fmla="*/ 634 h 635"/>
              <a:gd name="T8" fmla="*/ 618 w 619"/>
              <a:gd name="T9" fmla="*/ 325 h 635"/>
              <a:gd name="T10" fmla="*/ 309 w 619"/>
              <a:gd name="T11" fmla="*/ 0 h 635"/>
              <a:gd name="T12" fmla="*/ 309 w 619"/>
              <a:gd name="T13" fmla="*/ 589 h 635"/>
              <a:gd name="T14" fmla="*/ 309 w 619"/>
              <a:gd name="T15" fmla="*/ 589 h 635"/>
              <a:gd name="T16" fmla="*/ 29 w 619"/>
              <a:gd name="T17" fmla="*/ 325 h 635"/>
              <a:gd name="T18" fmla="*/ 309 w 619"/>
              <a:gd name="T19" fmla="*/ 45 h 635"/>
              <a:gd name="T20" fmla="*/ 589 w 619"/>
              <a:gd name="T21" fmla="*/ 325 h 635"/>
              <a:gd name="T22" fmla="*/ 309 w 619"/>
              <a:gd name="T23" fmla="*/ 589 h 635"/>
              <a:gd name="T24" fmla="*/ 427 w 619"/>
              <a:gd name="T25" fmla="*/ 177 h 635"/>
              <a:gd name="T26" fmla="*/ 427 w 619"/>
              <a:gd name="T27" fmla="*/ 177 h 635"/>
              <a:gd name="T28" fmla="*/ 397 w 619"/>
              <a:gd name="T29" fmla="*/ 192 h 635"/>
              <a:gd name="T30" fmla="*/ 280 w 619"/>
              <a:gd name="T31" fmla="*/ 413 h 635"/>
              <a:gd name="T32" fmla="*/ 206 w 619"/>
              <a:gd name="T33" fmla="*/ 339 h 635"/>
              <a:gd name="T34" fmla="*/ 177 w 619"/>
              <a:gd name="T35" fmla="*/ 339 h 635"/>
              <a:gd name="T36" fmla="*/ 177 w 619"/>
              <a:gd name="T37" fmla="*/ 369 h 635"/>
              <a:gd name="T38" fmla="*/ 265 w 619"/>
              <a:gd name="T39" fmla="*/ 457 h 635"/>
              <a:gd name="T40" fmla="*/ 294 w 619"/>
              <a:gd name="T41" fmla="*/ 457 h 635"/>
              <a:gd name="T42" fmla="*/ 441 w 619"/>
              <a:gd name="T43" fmla="*/ 207 h 635"/>
              <a:gd name="T44" fmla="*/ 427 w 619"/>
              <a:gd name="T45" fmla="*/ 177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9" h="635">
                <a:moveTo>
                  <a:pt x="309" y="0"/>
                </a:moveTo>
                <a:lnTo>
                  <a:pt x="309" y="0"/>
                </a:lnTo>
                <a:cubicBezTo>
                  <a:pt x="132" y="0"/>
                  <a:pt x="0" y="148"/>
                  <a:pt x="0" y="325"/>
                </a:cubicBezTo>
                <a:cubicBezTo>
                  <a:pt x="0" y="487"/>
                  <a:pt x="132" y="634"/>
                  <a:pt x="309" y="634"/>
                </a:cubicBezTo>
                <a:cubicBezTo>
                  <a:pt x="486" y="634"/>
                  <a:pt x="618" y="487"/>
                  <a:pt x="618" y="325"/>
                </a:cubicBezTo>
                <a:cubicBezTo>
                  <a:pt x="618" y="148"/>
                  <a:pt x="486" y="0"/>
                  <a:pt x="309" y="0"/>
                </a:cubicBezTo>
                <a:close/>
                <a:moveTo>
                  <a:pt x="309" y="589"/>
                </a:moveTo>
                <a:lnTo>
                  <a:pt x="309" y="589"/>
                </a:lnTo>
                <a:cubicBezTo>
                  <a:pt x="162" y="589"/>
                  <a:pt x="29" y="472"/>
                  <a:pt x="29" y="325"/>
                </a:cubicBezTo>
                <a:cubicBezTo>
                  <a:pt x="29" y="162"/>
                  <a:pt x="162" y="45"/>
                  <a:pt x="309" y="45"/>
                </a:cubicBezTo>
                <a:cubicBezTo>
                  <a:pt x="456" y="45"/>
                  <a:pt x="589" y="162"/>
                  <a:pt x="589" y="325"/>
                </a:cubicBezTo>
                <a:cubicBezTo>
                  <a:pt x="589" y="472"/>
                  <a:pt x="456" y="589"/>
                  <a:pt x="309" y="589"/>
                </a:cubicBezTo>
                <a:close/>
                <a:moveTo>
                  <a:pt x="427" y="177"/>
                </a:moveTo>
                <a:lnTo>
                  <a:pt x="427" y="177"/>
                </a:lnTo>
                <a:cubicBezTo>
                  <a:pt x="412" y="177"/>
                  <a:pt x="412" y="177"/>
                  <a:pt x="397" y="192"/>
                </a:cubicBezTo>
                <a:cubicBezTo>
                  <a:pt x="280" y="413"/>
                  <a:pt x="280" y="413"/>
                  <a:pt x="280" y="413"/>
                </a:cubicBezTo>
                <a:cubicBezTo>
                  <a:pt x="206" y="339"/>
                  <a:pt x="206" y="339"/>
                  <a:pt x="206" y="339"/>
                </a:cubicBezTo>
                <a:cubicBezTo>
                  <a:pt x="191" y="339"/>
                  <a:pt x="191" y="339"/>
                  <a:pt x="177" y="339"/>
                </a:cubicBezTo>
                <a:cubicBezTo>
                  <a:pt x="162" y="354"/>
                  <a:pt x="162" y="369"/>
                  <a:pt x="177" y="369"/>
                </a:cubicBezTo>
                <a:cubicBezTo>
                  <a:pt x="265" y="457"/>
                  <a:pt x="265" y="457"/>
                  <a:pt x="265" y="457"/>
                </a:cubicBezTo>
                <a:cubicBezTo>
                  <a:pt x="280" y="457"/>
                  <a:pt x="280" y="457"/>
                  <a:pt x="294" y="457"/>
                </a:cubicBezTo>
                <a:lnTo>
                  <a:pt x="441" y="207"/>
                </a:lnTo>
                <a:cubicBezTo>
                  <a:pt x="441" y="207"/>
                  <a:pt x="441" y="192"/>
                  <a:pt x="427" y="177"/>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08" name="Freeform 22">
            <a:extLst>
              <a:ext uri="{FF2B5EF4-FFF2-40B4-BE49-F238E27FC236}">
                <a16:creationId xmlns:a16="http://schemas.microsoft.com/office/drawing/2014/main" id="{058ACA78-D15A-404B-8FE9-B06E89C51D02}"/>
              </a:ext>
            </a:extLst>
          </p:cNvPr>
          <p:cNvSpPr>
            <a:spLocks noChangeArrowheads="1"/>
          </p:cNvSpPr>
          <p:nvPr userDrawn="1"/>
        </p:nvSpPr>
        <p:spPr bwMode="auto">
          <a:xfrm>
            <a:off x="8674177" y="3102174"/>
            <a:ext cx="266769" cy="274439"/>
          </a:xfrm>
          <a:custGeom>
            <a:avLst/>
            <a:gdLst>
              <a:gd name="T0" fmla="*/ 427 w 619"/>
              <a:gd name="T1" fmla="*/ 206 h 634"/>
              <a:gd name="T2" fmla="*/ 427 w 619"/>
              <a:gd name="T3" fmla="*/ 206 h 634"/>
              <a:gd name="T4" fmla="*/ 398 w 619"/>
              <a:gd name="T5" fmla="*/ 206 h 634"/>
              <a:gd name="T6" fmla="*/ 309 w 619"/>
              <a:gd name="T7" fmla="*/ 280 h 634"/>
              <a:gd name="T8" fmla="*/ 221 w 619"/>
              <a:gd name="T9" fmla="*/ 206 h 634"/>
              <a:gd name="T10" fmla="*/ 191 w 619"/>
              <a:gd name="T11" fmla="*/ 206 h 634"/>
              <a:gd name="T12" fmla="*/ 191 w 619"/>
              <a:gd name="T13" fmla="*/ 235 h 634"/>
              <a:gd name="T14" fmla="*/ 280 w 619"/>
              <a:gd name="T15" fmla="*/ 309 h 634"/>
              <a:gd name="T16" fmla="*/ 191 w 619"/>
              <a:gd name="T17" fmla="*/ 397 h 634"/>
              <a:gd name="T18" fmla="*/ 191 w 619"/>
              <a:gd name="T19" fmla="*/ 427 h 634"/>
              <a:gd name="T20" fmla="*/ 221 w 619"/>
              <a:gd name="T21" fmla="*/ 427 h 634"/>
              <a:gd name="T22" fmla="*/ 309 w 619"/>
              <a:gd name="T23" fmla="*/ 338 h 634"/>
              <a:gd name="T24" fmla="*/ 398 w 619"/>
              <a:gd name="T25" fmla="*/ 427 h 634"/>
              <a:gd name="T26" fmla="*/ 427 w 619"/>
              <a:gd name="T27" fmla="*/ 427 h 634"/>
              <a:gd name="T28" fmla="*/ 427 w 619"/>
              <a:gd name="T29" fmla="*/ 397 h 634"/>
              <a:gd name="T30" fmla="*/ 339 w 619"/>
              <a:gd name="T31" fmla="*/ 309 h 634"/>
              <a:gd name="T32" fmla="*/ 427 w 619"/>
              <a:gd name="T33" fmla="*/ 235 h 634"/>
              <a:gd name="T34" fmla="*/ 427 w 619"/>
              <a:gd name="T35" fmla="*/ 206 h 634"/>
              <a:gd name="T36" fmla="*/ 309 w 619"/>
              <a:gd name="T37" fmla="*/ 0 h 634"/>
              <a:gd name="T38" fmla="*/ 309 w 619"/>
              <a:gd name="T39" fmla="*/ 0 h 634"/>
              <a:gd name="T40" fmla="*/ 0 w 619"/>
              <a:gd name="T41" fmla="*/ 309 h 634"/>
              <a:gd name="T42" fmla="*/ 309 w 619"/>
              <a:gd name="T43" fmla="*/ 633 h 634"/>
              <a:gd name="T44" fmla="*/ 618 w 619"/>
              <a:gd name="T45" fmla="*/ 309 h 634"/>
              <a:gd name="T46" fmla="*/ 309 w 619"/>
              <a:gd name="T47" fmla="*/ 0 h 634"/>
              <a:gd name="T48" fmla="*/ 309 w 619"/>
              <a:gd name="T49" fmla="*/ 589 h 634"/>
              <a:gd name="T50" fmla="*/ 309 w 619"/>
              <a:gd name="T51" fmla="*/ 589 h 634"/>
              <a:gd name="T52" fmla="*/ 29 w 619"/>
              <a:gd name="T53" fmla="*/ 309 h 634"/>
              <a:gd name="T54" fmla="*/ 309 w 619"/>
              <a:gd name="T55" fmla="*/ 44 h 634"/>
              <a:gd name="T56" fmla="*/ 589 w 619"/>
              <a:gd name="T57" fmla="*/ 309 h 634"/>
              <a:gd name="T58" fmla="*/ 309 w 619"/>
              <a:gd name="T59" fmla="*/ 58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19" h="634">
                <a:moveTo>
                  <a:pt x="427" y="206"/>
                </a:moveTo>
                <a:lnTo>
                  <a:pt x="427" y="206"/>
                </a:lnTo>
                <a:cubicBezTo>
                  <a:pt x="412" y="191"/>
                  <a:pt x="398" y="191"/>
                  <a:pt x="398" y="206"/>
                </a:cubicBezTo>
                <a:cubicBezTo>
                  <a:pt x="309" y="280"/>
                  <a:pt x="309" y="280"/>
                  <a:pt x="309" y="280"/>
                </a:cubicBezTo>
                <a:cubicBezTo>
                  <a:pt x="221" y="206"/>
                  <a:pt x="221" y="206"/>
                  <a:pt x="221" y="206"/>
                </a:cubicBezTo>
                <a:cubicBezTo>
                  <a:pt x="221" y="191"/>
                  <a:pt x="206" y="191"/>
                  <a:pt x="191" y="206"/>
                </a:cubicBezTo>
                <a:cubicBezTo>
                  <a:pt x="191" y="206"/>
                  <a:pt x="191" y="221"/>
                  <a:pt x="191" y="235"/>
                </a:cubicBezTo>
                <a:cubicBezTo>
                  <a:pt x="280" y="309"/>
                  <a:pt x="280" y="309"/>
                  <a:pt x="280" y="309"/>
                </a:cubicBezTo>
                <a:cubicBezTo>
                  <a:pt x="191" y="397"/>
                  <a:pt x="191" y="397"/>
                  <a:pt x="191" y="397"/>
                </a:cubicBezTo>
                <a:cubicBezTo>
                  <a:pt x="191" y="412"/>
                  <a:pt x="191" y="412"/>
                  <a:pt x="191" y="427"/>
                </a:cubicBezTo>
                <a:cubicBezTo>
                  <a:pt x="206" y="427"/>
                  <a:pt x="221" y="427"/>
                  <a:pt x="221" y="427"/>
                </a:cubicBezTo>
                <a:cubicBezTo>
                  <a:pt x="309" y="338"/>
                  <a:pt x="309" y="338"/>
                  <a:pt x="309" y="338"/>
                </a:cubicBezTo>
                <a:cubicBezTo>
                  <a:pt x="398" y="427"/>
                  <a:pt x="398" y="427"/>
                  <a:pt x="398" y="427"/>
                </a:cubicBezTo>
                <a:cubicBezTo>
                  <a:pt x="398" y="427"/>
                  <a:pt x="412" y="427"/>
                  <a:pt x="427" y="427"/>
                </a:cubicBezTo>
                <a:cubicBezTo>
                  <a:pt x="427" y="412"/>
                  <a:pt x="427" y="412"/>
                  <a:pt x="427" y="397"/>
                </a:cubicBezTo>
                <a:cubicBezTo>
                  <a:pt x="339" y="309"/>
                  <a:pt x="339" y="309"/>
                  <a:pt x="339" y="309"/>
                </a:cubicBezTo>
                <a:cubicBezTo>
                  <a:pt x="427" y="235"/>
                  <a:pt x="427" y="235"/>
                  <a:pt x="427" y="235"/>
                </a:cubicBezTo>
                <a:cubicBezTo>
                  <a:pt x="427" y="221"/>
                  <a:pt x="427" y="206"/>
                  <a:pt x="427" y="206"/>
                </a:cubicBezTo>
                <a:close/>
                <a:moveTo>
                  <a:pt x="309" y="0"/>
                </a:moveTo>
                <a:lnTo>
                  <a:pt x="309" y="0"/>
                </a:lnTo>
                <a:cubicBezTo>
                  <a:pt x="132" y="0"/>
                  <a:pt x="0" y="147"/>
                  <a:pt x="0" y="309"/>
                </a:cubicBezTo>
                <a:cubicBezTo>
                  <a:pt x="0" y="485"/>
                  <a:pt x="132" y="633"/>
                  <a:pt x="309" y="633"/>
                </a:cubicBezTo>
                <a:cubicBezTo>
                  <a:pt x="486" y="633"/>
                  <a:pt x="618" y="485"/>
                  <a:pt x="618" y="309"/>
                </a:cubicBezTo>
                <a:cubicBezTo>
                  <a:pt x="618" y="147"/>
                  <a:pt x="486" y="0"/>
                  <a:pt x="309" y="0"/>
                </a:cubicBezTo>
                <a:close/>
                <a:moveTo>
                  <a:pt x="309" y="589"/>
                </a:moveTo>
                <a:lnTo>
                  <a:pt x="309" y="589"/>
                </a:lnTo>
                <a:cubicBezTo>
                  <a:pt x="162" y="589"/>
                  <a:pt x="29" y="471"/>
                  <a:pt x="29" y="309"/>
                </a:cubicBezTo>
                <a:cubicBezTo>
                  <a:pt x="29" y="162"/>
                  <a:pt x="162" y="44"/>
                  <a:pt x="309" y="44"/>
                </a:cubicBezTo>
                <a:cubicBezTo>
                  <a:pt x="457" y="44"/>
                  <a:pt x="589" y="162"/>
                  <a:pt x="589" y="309"/>
                </a:cubicBezTo>
                <a:cubicBezTo>
                  <a:pt x="589" y="471"/>
                  <a:pt x="457" y="589"/>
                  <a:pt x="309" y="589"/>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09" name="Freeform 23">
            <a:extLst>
              <a:ext uri="{FF2B5EF4-FFF2-40B4-BE49-F238E27FC236}">
                <a16:creationId xmlns:a16="http://schemas.microsoft.com/office/drawing/2014/main" id="{05B988EE-66EE-1F4A-8EE2-D04638CDCBCE}"/>
              </a:ext>
            </a:extLst>
          </p:cNvPr>
          <p:cNvSpPr>
            <a:spLocks noChangeArrowheads="1"/>
          </p:cNvSpPr>
          <p:nvPr userDrawn="1"/>
        </p:nvSpPr>
        <p:spPr bwMode="auto">
          <a:xfrm>
            <a:off x="8229362" y="3102174"/>
            <a:ext cx="275106" cy="274439"/>
          </a:xfrm>
          <a:custGeom>
            <a:avLst/>
            <a:gdLst>
              <a:gd name="T0" fmla="*/ 442 w 634"/>
              <a:gd name="T1" fmla="*/ 294 h 634"/>
              <a:gd name="T2" fmla="*/ 442 w 634"/>
              <a:gd name="T3" fmla="*/ 294 h 634"/>
              <a:gd name="T4" fmla="*/ 207 w 634"/>
              <a:gd name="T5" fmla="*/ 294 h 634"/>
              <a:gd name="T6" fmla="*/ 177 w 634"/>
              <a:gd name="T7" fmla="*/ 309 h 634"/>
              <a:gd name="T8" fmla="*/ 207 w 634"/>
              <a:gd name="T9" fmla="*/ 338 h 634"/>
              <a:gd name="T10" fmla="*/ 442 w 634"/>
              <a:gd name="T11" fmla="*/ 338 h 634"/>
              <a:gd name="T12" fmla="*/ 457 w 634"/>
              <a:gd name="T13" fmla="*/ 309 h 634"/>
              <a:gd name="T14" fmla="*/ 442 w 634"/>
              <a:gd name="T15" fmla="*/ 294 h 634"/>
              <a:gd name="T16" fmla="*/ 324 w 634"/>
              <a:gd name="T17" fmla="*/ 0 h 634"/>
              <a:gd name="T18" fmla="*/ 324 w 634"/>
              <a:gd name="T19" fmla="*/ 0 h 634"/>
              <a:gd name="T20" fmla="*/ 0 w 634"/>
              <a:gd name="T21" fmla="*/ 309 h 634"/>
              <a:gd name="T22" fmla="*/ 324 w 634"/>
              <a:gd name="T23" fmla="*/ 633 h 634"/>
              <a:gd name="T24" fmla="*/ 633 w 634"/>
              <a:gd name="T25" fmla="*/ 309 h 634"/>
              <a:gd name="T26" fmla="*/ 324 w 634"/>
              <a:gd name="T27" fmla="*/ 0 h 634"/>
              <a:gd name="T28" fmla="*/ 324 w 634"/>
              <a:gd name="T29" fmla="*/ 589 h 634"/>
              <a:gd name="T30" fmla="*/ 324 w 634"/>
              <a:gd name="T31" fmla="*/ 589 h 634"/>
              <a:gd name="T32" fmla="*/ 45 w 634"/>
              <a:gd name="T33" fmla="*/ 309 h 634"/>
              <a:gd name="T34" fmla="*/ 324 w 634"/>
              <a:gd name="T35" fmla="*/ 44 h 634"/>
              <a:gd name="T36" fmla="*/ 589 w 634"/>
              <a:gd name="T37" fmla="*/ 309 h 634"/>
              <a:gd name="T38" fmla="*/ 324 w 634"/>
              <a:gd name="T39" fmla="*/ 58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4" h="634">
                <a:moveTo>
                  <a:pt x="442" y="294"/>
                </a:moveTo>
                <a:lnTo>
                  <a:pt x="442" y="294"/>
                </a:lnTo>
                <a:cubicBezTo>
                  <a:pt x="207" y="294"/>
                  <a:pt x="207" y="294"/>
                  <a:pt x="207" y="294"/>
                </a:cubicBezTo>
                <a:cubicBezTo>
                  <a:pt x="192" y="294"/>
                  <a:pt x="177" y="309"/>
                  <a:pt x="177" y="309"/>
                </a:cubicBezTo>
                <a:cubicBezTo>
                  <a:pt x="177" y="324"/>
                  <a:pt x="192" y="338"/>
                  <a:pt x="207" y="338"/>
                </a:cubicBezTo>
                <a:cubicBezTo>
                  <a:pt x="442" y="338"/>
                  <a:pt x="442" y="338"/>
                  <a:pt x="442" y="338"/>
                </a:cubicBezTo>
                <a:cubicBezTo>
                  <a:pt x="442" y="338"/>
                  <a:pt x="457" y="324"/>
                  <a:pt x="457" y="309"/>
                </a:cubicBezTo>
                <a:lnTo>
                  <a:pt x="442" y="294"/>
                </a:lnTo>
                <a:close/>
                <a:moveTo>
                  <a:pt x="324" y="0"/>
                </a:moveTo>
                <a:lnTo>
                  <a:pt x="324" y="0"/>
                </a:lnTo>
                <a:cubicBezTo>
                  <a:pt x="148" y="0"/>
                  <a:pt x="0" y="147"/>
                  <a:pt x="0" y="309"/>
                </a:cubicBezTo>
                <a:cubicBezTo>
                  <a:pt x="0" y="485"/>
                  <a:pt x="148" y="633"/>
                  <a:pt x="324" y="633"/>
                </a:cubicBezTo>
                <a:cubicBezTo>
                  <a:pt x="486" y="633"/>
                  <a:pt x="633" y="485"/>
                  <a:pt x="633" y="309"/>
                </a:cubicBezTo>
                <a:cubicBezTo>
                  <a:pt x="633" y="147"/>
                  <a:pt x="486" y="0"/>
                  <a:pt x="324" y="0"/>
                </a:cubicBezTo>
                <a:close/>
                <a:moveTo>
                  <a:pt x="324" y="589"/>
                </a:moveTo>
                <a:lnTo>
                  <a:pt x="324" y="589"/>
                </a:lnTo>
                <a:cubicBezTo>
                  <a:pt x="162" y="589"/>
                  <a:pt x="45" y="471"/>
                  <a:pt x="45" y="309"/>
                </a:cubicBezTo>
                <a:cubicBezTo>
                  <a:pt x="45" y="162"/>
                  <a:pt x="162" y="44"/>
                  <a:pt x="324" y="44"/>
                </a:cubicBezTo>
                <a:cubicBezTo>
                  <a:pt x="471" y="44"/>
                  <a:pt x="589" y="162"/>
                  <a:pt x="589" y="309"/>
                </a:cubicBezTo>
                <a:cubicBezTo>
                  <a:pt x="589" y="471"/>
                  <a:pt x="471" y="589"/>
                  <a:pt x="324" y="589"/>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10" name="Freeform 24">
            <a:extLst>
              <a:ext uri="{FF2B5EF4-FFF2-40B4-BE49-F238E27FC236}">
                <a16:creationId xmlns:a16="http://schemas.microsoft.com/office/drawing/2014/main" id="{C0BDE36C-C6D6-024F-B684-2127A528769B}"/>
              </a:ext>
            </a:extLst>
          </p:cNvPr>
          <p:cNvSpPr>
            <a:spLocks noChangeArrowheads="1"/>
          </p:cNvSpPr>
          <p:nvPr userDrawn="1"/>
        </p:nvSpPr>
        <p:spPr bwMode="auto">
          <a:xfrm>
            <a:off x="7788121" y="3102174"/>
            <a:ext cx="274510" cy="274439"/>
          </a:xfrm>
          <a:custGeom>
            <a:avLst/>
            <a:gdLst>
              <a:gd name="T0" fmla="*/ 426 w 634"/>
              <a:gd name="T1" fmla="*/ 294 h 634"/>
              <a:gd name="T2" fmla="*/ 426 w 634"/>
              <a:gd name="T3" fmla="*/ 294 h 634"/>
              <a:gd name="T4" fmla="*/ 338 w 634"/>
              <a:gd name="T5" fmla="*/ 294 h 634"/>
              <a:gd name="T6" fmla="*/ 338 w 634"/>
              <a:gd name="T7" fmla="*/ 191 h 634"/>
              <a:gd name="T8" fmla="*/ 309 w 634"/>
              <a:gd name="T9" fmla="*/ 176 h 634"/>
              <a:gd name="T10" fmla="*/ 294 w 634"/>
              <a:gd name="T11" fmla="*/ 191 h 634"/>
              <a:gd name="T12" fmla="*/ 294 w 634"/>
              <a:gd name="T13" fmla="*/ 294 h 634"/>
              <a:gd name="T14" fmla="*/ 191 w 634"/>
              <a:gd name="T15" fmla="*/ 294 h 634"/>
              <a:gd name="T16" fmla="*/ 176 w 634"/>
              <a:gd name="T17" fmla="*/ 309 h 634"/>
              <a:gd name="T18" fmla="*/ 191 w 634"/>
              <a:gd name="T19" fmla="*/ 338 h 634"/>
              <a:gd name="T20" fmla="*/ 294 w 634"/>
              <a:gd name="T21" fmla="*/ 338 h 634"/>
              <a:gd name="T22" fmla="*/ 294 w 634"/>
              <a:gd name="T23" fmla="*/ 427 h 634"/>
              <a:gd name="T24" fmla="*/ 309 w 634"/>
              <a:gd name="T25" fmla="*/ 456 h 634"/>
              <a:gd name="T26" fmla="*/ 338 w 634"/>
              <a:gd name="T27" fmla="*/ 427 h 634"/>
              <a:gd name="T28" fmla="*/ 338 w 634"/>
              <a:gd name="T29" fmla="*/ 338 h 634"/>
              <a:gd name="T30" fmla="*/ 426 w 634"/>
              <a:gd name="T31" fmla="*/ 338 h 634"/>
              <a:gd name="T32" fmla="*/ 456 w 634"/>
              <a:gd name="T33" fmla="*/ 309 h 634"/>
              <a:gd name="T34" fmla="*/ 426 w 634"/>
              <a:gd name="T35" fmla="*/ 294 h 634"/>
              <a:gd name="T36" fmla="*/ 309 w 634"/>
              <a:gd name="T37" fmla="*/ 0 h 634"/>
              <a:gd name="T38" fmla="*/ 309 w 634"/>
              <a:gd name="T39" fmla="*/ 0 h 634"/>
              <a:gd name="T40" fmla="*/ 0 w 634"/>
              <a:gd name="T41" fmla="*/ 309 h 634"/>
              <a:gd name="T42" fmla="*/ 309 w 634"/>
              <a:gd name="T43" fmla="*/ 633 h 634"/>
              <a:gd name="T44" fmla="*/ 633 w 634"/>
              <a:gd name="T45" fmla="*/ 309 h 634"/>
              <a:gd name="T46" fmla="*/ 309 w 634"/>
              <a:gd name="T47" fmla="*/ 0 h 634"/>
              <a:gd name="T48" fmla="*/ 309 w 634"/>
              <a:gd name="T49" fmla="*/ 589 h 634"/>
              <a:gd name="T50" fmla="*/ 309 w 634"/>
              <a:gd name="T51" fmla="*/ 589 h 634"/>
              <a:gd name="T52" fmla="*/ 44 w 634"/>
              <a:gd name="T53" fmla="*/ 309 h 634"/>
              <a:gd name="T54" fmla="*/ 309 w 634"/>
              <a:gd name="T55" fmla="*/ 44 h 634"/>
              <a:gd name="T56" fmla="*/ 588 w 634"/>
              <a:gd name="T57" fmla="*/ 309 h 634"/>
              <a:gd name="T58" fmla="*/ 309 w 634"/>
              <a:gd name="T59" fmla="*/ 58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34" h="634">
                <a:moveTo>
                  <a:pt x="426" y="294"/>
                </a:moveTo>
                <a:lnTo>
                  <a:pt x="426" y="294"/>
                </a:lnTo>
                <a:cubicBezTo>
                  <a:pt x="338" y="294"/>
                  <a:pt x="338" y="294"/>
                  <a:pt x="338" y="294"/>
                </a:cubicBezTo>
                <a:cubicBezTo>
                  <a:pt x="338" y="191"/>
                  <a:pt x="338" y="191"/>
                  <a:pt x="338" y="191"/>
                </a:cubicBezTo>
                <a:cubicBezTo>
                  <a:pt x="338" y="191"/>
                  <a:pt x="324" y="176"/>
                  <a:pt x="309" y="176"/>
                </a:cubicBezTo>
                <a:lnTo>
                  <a:pt x="294" y="191"/>
                </a:lnTo>
                <a:cubicBezTo>
                  <a:pt x="294" y="294"/>
                  <a:pt x="294" y="294"/>
                  <a:pt x="294" y="294"/>
                </a:cubicBezTo>
                <a:cubicBezTo>
                  <a:pt x="191" y="294"/>
                  <a:pt x="191" y="294"/>
                  <a:pt x="191" y="294"/>
                </a:cubicBezTo>
                <a:lnTo>
                  <a:pt x="176" y="309"/>
                </a:lnTo>
                <a:cubicBezTo>
                  <a:pt x="176" y="324"/>
                  <a:pt x="191" y="338"/>
                  <a:pt x="191" y="338"/>
                </a:cubicBezTo>
                <a:cubicBezTo>
                  <a:pt x="294" y="338"/>
                  <a:pt x="294" y="338"/>
                  <a:pt x="294" y="338"/>
                </a:cubicBezTo>
                <a:cubicBezTo>
                  <a:pt x="294" y="427"/>
                  <a:pt x="294" y="427"/>
                  <a:pt x="294" y="427"/>
                </a:cubicBezTo>
                <a:cubicBezTo>
                  <a:pt x="294" y="442"/>
                  <a:pt x="309" y="456"/>
                  <a:pt x="309" y="456"/>
                </a:cubicBezTo>
                <a:cubicBezTo>
                  <a:pt x="324" y="456"/>
                  <a:pt x="338" y="442"/>
                  <a:pt x="338" y="427"/>
                </a:cubicBezTo>
                <a:cubicBezTo>
                  <a:pt x="338" y="338"/>
                  <a:pt x="338" y="338"/>
                  <a:pt x="338" y="338"/>
                </a:cubicBezTo>
                <a:cubicBezTo>
                  <a:pt x="426" y="338"/>
                  <a:pt x="426" y="338"/>
                  <a:pt x="426" y="338"/>
                </a:cubicBezTo>
                <a:cubicBezTo>
                  <a:pt x="442" y="338"/>
                  <a:pt x="456" y="324"/>
                  <a:pt x="456" y="309"/>
                </a:cubicBezTo>
                <a:cubicBezTo>
                  <a:pt x="456" y="309"/>
                  <a:pt x="442" y="294"/>
                  <a:pt x="426" y="294"/>
                </a:cubicBezTo>
                <a:close/>
                <a:moveTo>
                  <a:pt x="309" y="0"/>
                </a:moveTo>
                <a:lnTo>
                  <a:pt x="309" y="0"/>
                </a:lnTo>
                <a:cubicBezTo>
                  <a:pt x="147" y="0"/>
                  <a:pt x="0" y="147"/>
                  <a:pt x="0" y="309"/>
                </a:cubicBezTo>
                <a:cubicBezTo>
                  <a:pt x="0" y="485"/>
                  <a:pt x="147" y="633"/>
                  <a:pt x="309" y="633"/>
                </a:cubicBezTo>
                <a:cubicBezTo>
                  <a:pt x="485" y="633"/>
                  <a:pt x="633" y="485"/>
                  <a:pt x="633" y="309"/>
                </a:cubicBezTo>
                <a:cubicBezTo>
                  <a:pt x="633" y="147"/>
                  <a:pt x="485" y="0"/>
                  <a:pt x="309" y="0"/>
                </a:cubicBezTo>
                <a:close/>
                <a:moveTo>
                  <a:pt x="309" y="589"/>
                </a:moveTo>
                <a:lnTo>
                  <a:pt x="309" y="589"/>
                </a:lnTo>
                <a:cubicBezTo>
                  <a:pt x="162" y="589"/>
                  <a:pt x="44" y="471"/>
                  <a:pt x="44" y="309"/>
                </a:cubicBezTo>
                <a:cubicBezTo>
                  <a:pt x="44" y="162"/>
                  <a:pt x="162" y="44"/>
                  <a:pt x="309" y="44"/>
                </a:cubicBezTo>
                <a:cubicBezTo>
                  <a:pt x="471" y="44"/>
                  <a:pt x="588" y="162"/>
                  <a:pt x="588" y="309"/>
                </a:cubicBezTo>
                <a:cubicBezTo>
                  <a:pt x="588" y="471"/>
                  <a:pt x="471" y="589"/>
                  <a:pt x="309" y="589"/>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11" name="Freeform 25">
            <a:extLst>
              <a:ext uri="{FF2B5EF4-FFF2-40B4-BE49-F238E27FC236}">
                <a16:creationId xmlns:a16="http://schemas.microsoft.com/office/drawing/2014/main" id="{D1CC690F-3A21-7D48-9AFD-A17C96E90AA0}"/>
              </a:ext>
            </a:extLst>
          </p:cNvPr>
          <p:cNvSpPr>
            <a:spLocks noChangeArrowheads="1"/>
          </p:cNvSpPr>
          <p:nvPr userDrawn="1"/>
        </p:nvSpPr>
        <p:spPr bwMode="auto">
          <a:xfrm>
            <a:off x="7349857" y="3102174"/>
            <a:ext cx="266769" cy="274439"/>
          </a:xfrm>
          <a:custGeom>
            <a:avLst/>
            <a:gdLst>
              <a:gd name="T0" fmla="*/ 412 w 619"/>
              <a:gd name="T1" fmla="*/ 309 h 634"/>
              <a:gd name="T2" fmla="*/ 412 w 619"/>
              <a:gd name="T3" fmla="*/ 309 h 634"/>
              <a:gd name="T4" fmla="*/ 324 w 619"/>
              <a:gd name="T5" fmla="*/ 383 h 634"/>
              <a:gd name="T6" fmla="*/ 324 w 619"/>
              <a:gd name="T7" fmla="*/ 176 h 634"/>
              <a:gd name="T8" fmla="*/ 309 w 619"/>
              <a:gd name="T9" fmla="*/ 162 h 634"/>
              <a:gd name="T10" fmla="*/ 294 w 619"/>
              <a:gd name="T11" fmla="*/ 176 h 634"/>
              <a:gd name="T12" fmla="*/ 294 w 619"/>
              <a:gd name="T13" fmla="*/ 383 h 634"/>
              <a:gd name="T14" fmla="*/ 206 w 619"/>
              <a:gd name="T15" fmla="*/ 309 h 634"/>
              <a:gd name="T16" fmla="*/ 177 w 619"/>
              <a:gd name="T17" fmla="*/ 309 h 634"/>
              <a:gd name="T18" fmla="*/ 177 w 619"/>
              <a:gd name="T19" fmla="*/ 338 h 634"/>
              <a:gd name="T20" fmla="*/ 294 w 619"/>
              <a:gd name="T21" fmla="*/ 442 h 634"/>
              <a:gd name="T22" fmla="*/ 309 w 619"/>
              <a:gd name="T23" fmla="*/ 442 h 634"/>
              <a:gd name="T24" fmla="*/ 324 w 619"/>
              <a:gd name="T25" fmla="*/ 442 h 634"/>
              <a:gd name="T26" fmla="*/ 441 w 619"/>
              <a:gd name="T27" fmla="*/ 338 h 634"/>
              <a:gd name="T28" fmla="*/ 441 w 619"/>
              <a:gd name="T29" fmla="*/ 309 h 634"/>
              <a:gd name="T30" fmla="*/ 412 w 619"/>
              <a:gd name="T31" fmla="*/ 309 h 634"/>
              <a:gd name="T32" fmla="*/ 309 w 619"/>
              <a:gd name="T33" fmla="*/ 0 h 634"/>
              <a:gd name="T34" fmla="*/ 309 w 619"/>
              <a:gd name="T35" fmla="*/ 0 h 634"/>
              <a:gd name="T36" fmla="*/ 0 w 619"/>
              <a:gd name="T37" fmla="*/ 309 h 634"/>
              <a:gd name="T38" fmla="*/ 309 w 619"/>
              <a:gd name="T39" fmla="*/ 633 h 634"/>
              <a:gd name="T40" fmla="*/ 618 w 619"/>
              <a:gd name="T41" fmla="*/ 309 h 634"/>
              <a:gd name="T42" fmla="*/ 309 w 619"/>
              <a:gd name="T43" fmla="*/ 0 h 634"/>
              <a:gd name="T44" fmla="*/ 309 w 619"/>
              <a:gd name="T45" fmla="*/ 589 h 634"/>
              <a:gd name="T46" fmla="*/ 309 w 619"/>
              <a:gd name="T47" fmla="*/ 589 h 634"/>
              <a:gd name="T48" fmla="*/ 29 w 619"/>
              <a:gd name="T49" fmla="*/ 309 h 634"/>
              <a:gd name="T50" fmla="*/ 309 w 619"/>
              <a:gd name="T51" fmla="*/ 44 h 634"/>
              <a:gd name="T52" fmla="*/ 589 w 619"/>
              <a:gd name="T53" fmla="*/ 309 h 634"/>
              <a:gd name="T54" fmla="*/ 309 w 619"/>
              <a:gd name="T55" fmla="*/ 58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19" h="634">
                <a:moveTo>
                  <a:pt x="412" y="309"/>
                </a:moveTo>
                <a:lnTo>
                  <a:pt x="412" y="309"/>
                </a:lnTo>
                <a:cubicBezTo>
                  <a:pt x="324" y="383"/>
                  <a:pt x="324" y="383"/>
                  <a:pt x="324" y="383"/>
                </a:cubicBezTo>
                <a:cubicBezTo>
                  <a:pt x="324" y="176"/>
                  <a:pt x="324" y="176"/>
                  <a:pt x="324" y="176"/>
                </a:cubicBezTo>
                <a:cubicBezTo>
                  <a:pt x="324" y="162"/>
                  <a:pt x="324" y="162"/>
                  <a:pt x="309" y="162"/>
                </a:cubicBezTo>
                <a:cubicBezTo>
                  <a:pt x="294" y="162"/>
                  <a:pt x="294" y="162"/>
                  <a:pt x="294" y="176"/>
                </a:cubicBezTo>
                <a:cubicBezTo>
                  <a:pt x="294" y="383"/>
                  <a:pt x="294" y="383"/>
                  <a:pt x="294" y="383"/>
                </a:cubicBezTo>
                <a:cubicBezTo>
                  <a:pt x="206" y="309"/>
                  <a:pt x="206" y="309"/>
                  <a:pt x="206" y="309"/>
                </a:cubicBezTo>
                <a:cubicBezTo>
                  <a:pt x="206" y="294"/>
                  <a:pt x="191" y="294"/>
                  <a:pt x="177" y="309"/>
                </a:cubicBezTo>
                <a:cubicBezTo>
                  <a:pt x="177" y="309"/>
                  <a:pt x="177" y="324"/>
                  <a:pt x="177" y="338"/>
                </a:cubicBezTo>
                <a:cubicBezTo>
                  <a:pt x="294" y="442"/>
                  <a:pt x="294" y="442"/>
                  <a:pt x="294" y="442"/>
                </a:cubicBezTo>
                <a:lnTo>
                  <a:pt x="309" y="442"/>
                </a:lnTo>
                <a:lnTo>
                  <a:pt x="324" y="442"/>
                </a:lnTo>
                <a:cubicBezTo>
                  <a:pt x="441" y="338"/>
                  <a:pt x="441" y="338"/>
                  <a:pt x="441" y="338"/>
                </a:cubicBezTo>
                <a:cubicBezTo>
                  <a:pt x="441" y="324"/>
                  <a:pt x="441" y="309"/>
                  <a:pt x="441" y="309"/>
                </a:cubicBezTo>
                <a:cubicBezTo>
                  <a:pt x="427" y="294"/>
                  <a:pt x="412" y="294"/>
                  <a:pt x="412" y="309"/>
                </a:cubicBezTo>
                <a:close/>
                <a:moveTo>
                  <a:pt x="309" y="0"/>
                </a:moveTo>
                <a:lnTo>
                  <a:pt x="309" y="0"/>
                </a:lnTo>
                <a:cubicBezTo>
                  <a:pt x="132" y="0"/>
                  <a:pt x="0" y="147"/>
                  <a:pt x="0" y="309"/>
                </a:cubicBezTo>
                <a:cubicBezTo>
                  <a:pt x="0" y="485"/>
                  <a:pt x="132" y="633"/>
                  <a:pt x="309" y="633"/>
                </a:cubicBezTo>
                <a:cubicBezTo>
                  <a:pt x="486" y="633"/>
                  <a:pt x="618" y="485"/>
                  <a:pt x="618" y="309"/>
                </a:cubicBezTo>
                <a:cubicBezTo>
                  <a:pt x="618" y="147"/>
                  <a:pt x="486" y="0"/>
                  <a:pt x="309" y="0"/>
                </a:cubicBezTo>
                <a:close/>
                <a:moveTo>
                  <a:pt x="309" y="589"/>
                </a:moveTo>
                <a:lnTo>
                  <a:pt x="309" y="589"/>
                </a:lnTo>
                <a:cubicBezTo>
                  <a:pt x="162" y="589"/>
                  <a:pt x="29" y="471"/>
                  <a:pt x="29" y="309"/>
                </a:cubicBezTo>
                <a:cubicBezTo>
                  <a:pt x="29" y="162"/>
                  <a:pt x="162" y="44"/>
                  <a:pt x="309" y="44"/>
                </a:cubicBezTo>
                <a:cubicBezTo>
                  <a:pt x="456" y="44"/>
                  <a:pt x="589" y="162"/>
                  <a:pt x="589" y="309"/>
                </a:cubicBezTo>
                <a:cubicBezTo>
                  <a:pt x="589" y="471"/>
                  <a:pt x="456" y="589"/>
                  <a:pt x="309" y="589"/>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12" name="Freeform 26">
            <a:extLst>
              <a:ext uri="{FF2B5EF4-FFF2-40B4-BE49-F238E27FC236}">
                <a16:creationId xmlns:a16="http://schemas.microsoft.com/office/drawing/2014/main" id="{4D33EE9E-5B7D-A346-BC7C-6874DAEC926F}"/>
              </a:ext>
            </a:extLst>
          </p:cNvPr>
          <p:cNvSpPr>
            <a:spLocks noChangeArrowheads="1"/>
          </p:cNvSpPr>
          <p:nvPr userDrawn="1"/>
        </p:nvSpPr>
        <p:spPr bwMode="auto">
          <a:xfrm>
            <a:off x="6903851" y="3102174"/>
            <a:ext cx="275106" cy="274439"/>
          </a:xfrm>
          <a:custGeom>
            <a:avLst/>
            <a:gdLst>
              <a:gd name="T0" fmla="*/ 339 w 634"/>
              <a:gd name="T1" fmla="*/ 191 h 634"/>
              <a:gd name="T2" fmla="*/ 339 w 634"/>
              <a:gd name="T3" fmla="*/ 191 h 634"/>
              <a:gd name="T4" fmla="*/ 324 w 634"/>
              <a:gd name="T5" fmla="*/ 176 h 634"/>
              <a:gd name="T6" fmla="*/ 295 w 634"/>
              <a:gd name="T7" fmla="*/ 191 h 634"/>
              <a:gd name="T8" fmla="*/ 192 w 634"/>
              <a:gd name="T9" fmla="*/ 294 h 634"/>
              <a:gd name="T10" fmla="*/ 192 w 634"/>
              <a:gd name="T11" fmla="*/ 324 h 634"/>
              <a:gd name="T12" fmla="*/ 221 w 634"/>
              <a:gd name="T13" fmla="*/ 324 h 634"/>
              <a:gd name="T14" fmla="*/ 295 w 634"/>
              <a:gd name="T15" fmla="*/ 250 h 634"/>
              <a:gd name="T16" fmla="*/ 295 w 634"/>
              <a:gd name="T17" fmla="*/ 456 h 634"/>
              <a:gd name="T18" fmla="*/ 324 w 634"/>
              <a:gd name="T19" fmla="*/ 471 h 634"/>
              <a:gd name="T20" fmla="*/ 339 w 634"/>
              <a:gd name="T21" fmla="*/ 456 h 634"/>
              <a:gd name="T22" fmla="*/ 339 w 634"/>
              <a:gd name="T23" fmla="*/ 250 h 634"/>
              <a:gd name="T24" fmla="*/ 412 w 634"/>
              <a:gd name="T25" fmla="*/ 324 h 634"/>
              <a:gd name="T26" fmla="*/ 442 w 634"/>
              <a:gd name="T27" fmla="*/ 324 h 634"/>
              <a:gd name="T28" fmla="*/ 442 w 634"/>
              <a:gd name="T29" fmla="*/ 294 h 634"/>
              <a:gd name="T30" fmla="*/ 339 w 634"/>
              <a:gd name="T31" fmla="*/ 191 h 634"/>
              <a:gd name="T32" fmla="*/ 324 w 634"/>
              <a:gd name="T33" fmla="*/ 0 h 634"/>
              <a:gd name="T34" fmla="*/ 324 w 634"/>
              <a:gd name="T35" fmla="*/ 0 h 634"/>
              <a:gd name="T36" fmla="*/ 0 w 634"/>
              <a:gd name="T37" fmla="*/ 309 h 634"/>
              <a:gd name="T38" fmla="*/ 324 w 634"/>
              <a:gd name="T39" fmla="*/ 633 h 634"/>
              <a:gd name="T40" fmla="*/ 633 w 634"/>
              <a:gd name="T41" fmla="*/ 309 h 634"/>
              <a:gd name="T42" fmla="*/ 324 w 634"/>
              <a:gd name="T43" fmla="*/ 0 h 634"/>
              <a:gd name="T44" fmla="*/ 324 w 634"/>
              <a:gd name="T45" fmla="*/ 589 h 634"/>
              <a:gd name="T46" fmla="*/ 324 w 634"/>
              <a:gd name="T47" fmla="*/ 589 h 634"/>
              <a:gd name="T48" fmla="*/ 45 w 634"/>
              <a:gd name="T49" fmla="*/ 309 h 634"/>
              <a:gd name="T50" fmla="*/ 324 w 634"/>
              <a:gd name="T51" fmla="*/ 44 h 634"/>
              <a:gd name="T52" fmla="*/ 589 w 634"/>
              <a:gd name="T53" fmla="*/ 309 h 634"/>
              <a:gd name="T54" fmla="*/ 324 w 634"/>
              <a:gd name="T55" fmla="*/ 58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34" h="634">
                <a:moveTo>
                  <a:pt x="339" y="191"/>
                </a:moveTo>
                <a:lnTo>
                  <a:pt x="339" y="191"/>
                </a:lnTo>
                <a:cubicBezTo>
                  <a:pt x="339" y="176"/>
                  <a:pt x="324" y="176"/>
                  <a:pt x="324" y="176"/>
                </a:cubicBezTo>
                <a:cubicBezTo>
                  <a:pt x="310" y="176"/>
                  <a:pt x="310" y="176"/>
                  <a:pt x="295" y="191"/>
                </a:cubicBezTo>
                <a:cubicBezTo>
                  <a:pt x="192" y="294"/>
                  <a:pt x="192" y="294"/>
                  <a:pt x="192" y="294"/>
                </a:cubicBezTo>
                <a:cubicBezTo>
                  <a:pt x="177" y="309"/>
                  <a:pt x="177" y="324"/>
                  <a:pt x="192" y="324"/>
                </a:cubicBezTo>
                <a:cubicBezTo>
                  <a:pt x="192" y="338"/>
                  <a:pt x="207" y="338"/>
                  <a:pt x="221" y="324"/>
                </a:cubicBezTo>
                <a:cubicBezTo>
                  <a:pt x="295" y="250"/>
                  <a:pt x="295" y="250"/>
                  <a:pt x="295" y="250"/>
                </a:cubicBezTo>
                <a:cubicBezTo>
                  <a:pt x="295" y="456"/>
                  <a:pt x="295" y="456"/>
                  <a:pt x="295" y="456"/>
                </a:cubicBezTo>
                <a:cubicBezTo>
                  <a:pt x="295" y="456"/>
                  <a:pt x="310" y="471"/>
                  <a:pt x="324" y="471"/>
                </a:cubicBezTo>
                <a:lnTo>
                  <a:pt x="339" y="456"/>
                </a:lnTo>
                <a:cubicBezTo>
                  <a:pt x="339" y="250"/>
                  <a:pt x="339" y="250"/>
                  <a:pt x="339" y="250"/>
                </a:cubicBezTo>
                <a:cubicBezTo>
                  <a:pt x="412" y="324"/>
                  <a:pt x="412" y="324"/>
                  <a:pt x="412" y="324"/>
                </a:cubicBezTo>
                <a:cubicBezTo>
                  <a:pt x="428" y="338"/>
                  <a:pt x="442" y="338"/>
                  <a:pt x="442" y="324"/>
                </a:cubicBezTo>
                <a:cubicBezTo>
                  <a:pt x="457" y="324"/>
                  <a:pt x="457" y="309"/>
                  <a:pt x="442" y="294"/>
                </a:cubicBezTo>
                <a:lnTo>
                  <a:pt x="339" y="191"/>
                </a:lnTo>
                <a:close/>
                <a:moveTo>
                  <a:pt x="324" y="0"/>
                </a:moveTo>
                <a:lnTo>
                  <a:pt x="324" y="0"/>
                </a:lnTo>
                <a:cubicBezTo>
                  <a:pt x="148" y="0"/>
                  <a:pt x="0" y="147"/>
                  <a:pt x="0" y="309"/>
                </a:cubicBezTo>
                <a:cubicBezTo>
                  <a:pt x="0" y="485"/>
                  <a:pt x="148" y="633"/>
                  <a:pt x="324" y="633"/>
                </a:cubicBezTo>
                <a:cubicBezTo>
                  <a:pt x="486" y="633"/>
                  <a:pt x="633" y="485"/>
                  <a:pt x="633" y="309"/>
                </a:cubicBezTo>
                <a:cubicBezTo>
                  <a:pt x="633" y="147"/>
                  <a:pt x="486" y="0"/>
                  <a:pt x="324" y="0"/>
                </a:cubicBezTo>
                <a:close/>
                <a:moveTo>
                  <a:pt x="324" y="589"/>
                </a:moveTo>
                <a:lnTo>
                  <a:pt x="324" y="589"/>
                </a:lnTo>
                <a:cubicBezTo>
                  <a:pt x="162" y="589"/>
                  <a:pt x="45" y="471"/>
                  <a:pt x="45" y="309"/>
                </a:cubicBezTo>
                <a:cubicBezTo>
                  <a:pt x="45" y="162"/>
                  <a:pt x="162" y="44"/>
                  <a:pt x="324" y="44"/>
                </a:cubicBezTo>
                <a:cubicBezTo>
                  <a:pt x="471" y="44"/>
                  <a:pt x="589" y="162"/>
                  <a:pt x="589" y="309"/>
                </a:cubicBezTo>
                <a:cubicBezTo>
                  <a:pt x="589" y="471"/>
                  <a:pt x="471" y="589"/>
                  <a:pt x="324" y="589"/>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13" name="Freeform 27">
            <a:extLst>
              <a:ext uri="{FF2B5EF4-FFF2-40B4-BE49-F238E27FC236}">
                <a16:creationId xmlns:a16="http://schemas.microsoft.com/office/drawing/2014/main" id="{A693A502-E0BB-5846-BD95-881F9EAA32A3}"/>
              </a:ext>
            </a:extLst>
          </p:cNvPr>
          <p:cNvSpPr>
            <a:spLocks noChangeArrowheads="1"/>
          </p:cNvSpPr>
          <p:nvPr userDrawn="1"/>
        </p:nvSpPr>
        <p:spPr bwMode="auto">
          <a:xfrm>
            <a:off x="6464396" y="3102174"/>
            <a:ext cx="274511" cy="274439"/>
          </a:xfrm>
          <a:custGeom>
            <a:avLst/>
            <a:gdLst>
              <a:gd name="T0" fmla="*/ 441 w 634"/>
              <a:gd name="T1" fmla="*/ 294 h 634"/>
              <a:gd name="T2" fmla="*/ 441 w 634"/>
              <a:gd name="T3" fmla="*/ 294 h 634"/>
              <a:gd name="T4" fmla="*/ 338 w 634"/>
              <a:gd name="T5" fmla="*/ 191 h 634"/>
              <a:gd name="T6" fmla="*/ 309 w 634"/>
              <a:gd name="T7" fmla="*/ 191 h 634"/>
              <a:gd name="T8" fmla="*/ 309 w 634"/>
              <a:gd name="T9" fmla="*/ 221 h 634"/>
              <a:gd name="T10" fmla="*/ 383 w 634"/>
              <a:gd name="T11" fmla="*/ 294 h 634"/>
              <a:gd name="T12" fmla="*/ 176 w 634"/>
              <a:gd name="T13" fmla="*/ 294 h 634"/>
              <a:gd name="T14" fmla="*/ 162 w 634"/>
              <a:gd name="T15" fmla="*/ 309 h 634"/>
              <a:gd name="T16" fmla="*/ 176 w 634"/>
              <a:gd name="T17" fmla="*/ 338 h 634"/>
              <a:gd name="T18" fmla="*/ 383 w 634"/>
              <a:gd name="T19" fmla="*/ 338 h 634"/>
              <a:gd name="T20" fmla="*/ 309 w 634"/>
              <a:gd name="T21" fmla="*/ 412 h 634"/>
              <a:gd name="T22" fmla="*/ 309 w 634"/>
              <a:gd name="T23" fmla="*/ 442 h 634"/>
              <a:gd name="T24" fmla="*/ 338 w 634"/>
              <a:gd name="T25" fmla="*/ 442 h 634"/>
              <a:gd name="T26" fmla="*/ 441 w 634"/>
              <a:gd name="T27" fmla="*/ 338 h 634"/>
              <a:gd name="T28" fmla="*/ 441 w 634"/>
              <a:gd name="T29" fmla="*/ 309 h 634"/>
              <a:gd name="T30" fmla="*/ 441 w 634"/>
              <a:gd name="T31" fmla="*/ 294 h 634"/>
              <a:gd name="T32" fmla="*/ 309 w 634"/>
              <a:gd name="T33" fmla="*/ 0 h 634"/>
              <a:gd name="T34" fmla="*/ 309 w 634"/>
              <a:gd name="T35" fmla="*/ 0 h 634"/>
              <a:gd name="T36" fmla="*/ 0 w 634"/>
              <a:gd name="T37" fmla="*/ 309 h 634"/>
              <a:gd name="T38" fmla="*/ 309 w 634"/>
              <a:gd name="T39" fmla="*/ 633 h 634"/>
              <a:gd name="T40" fmla="*/ 633 w 634"/>
              <a:gd name="T41" fmla="*/ 309 h 634"/>
              <a:gd name="T42" fmla="*/ 309 w 634"/>
              <a:gd name="T43" fmla="*/ 0 h 634"/>
              <a:gd name="T44" fmla="*/ 309 w 634"/>
              <a:gd name="T45" fmla="*/ 589 h 634"/>
              <a:gd name="T46" fmla="*/ 309 w 634"/>
              <a:gd name="T47" fmla="*/ 589 h 634"/>
              <a:gd name="T48" fmla="*/ 44 w 634"/>
              <a:gd name="T49" fmla="*/ 309 h 634"/>
              <a:gd name="T50" fmla="*/ 309 w 634"/>
              <a:gd name="T51" fmla="*/ 44 h 634"/>
              <a:gd name="T52" fmla="*/ 588 w 634"/>
              <a:gd name="T53" fmla="*/ 309 h 634"/>
              <a:gd name="T54" fmla="*/ 309 w 634"/>
              <a:gd name="T55" fmla="*/ 58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34" h="634">
                <a:moveTo>
                  <a:pt x="441" y="294"/>
                </a:moveTo>
                <a:lnTo>
                  <a:pt x="441" y="294"/>
                </a:lnTo>
                <a:cubicBezTo>
                  <a:pt x="338" y="191"/>
                  <a:pt x="338" y="191"/>
                  <a:pt x="338" y="191"/>
                </a:cubicBezTo>
                <a:cubicBezTo>
                  <a:pt x="324" y="176"/>
                  <a:pt x="309" y="176"/>
                  <a:pt x="309" y="191"/>
                </a:cubicBezTo>
                <a:cubicBezTo>
                  <a:pt x="294" y="191"/>
                  <a:pt x="294" y="206"/>
                  <a:pt x="309" y="221"/>
                </a:cubicBezTo>
                <a:cubicBezTo>
                  <a:pt x="383" y="294"/>
                  <a:pt x="383" y="294"/>
                  <a:pt x="383" y="294"/>
                </a:cubicBezTo>
                <a:cubicBezTo>
                  <a:pt x="176" y="294"/>
                  <a:pt x="176" y="294"/>
                  <a:pt x="176" y="294"/>
                </a:cubicBezTo>
                <a:cubicBezTo>
                  <a:pt x="162" y="294"/>
                  <a:pt x="162" y="309"/>
                  <a:pt x="162" y="309"/>
                </a:cubicBezTo>
                <a:cubicBezTo>
                  <a:pt x="162" y="324"/>
                  <a:pt x="162" y="338"/>
                  <a:pt x="176" y="338"/>
                </a:cubicBezTo>
                <a:cubicBezTo>
                  <a:pt x="383" y="338"/>
                  <a:pt x="383" y="338"/>
                  <a:pt x="383" y="338"/>
                </a:cubicBezTo>
                <a:cubicBezTo>
                  <a:pt x="309" y="412"/>
                  <a:pt x="309" y="412"/>
                  <a:pt x="309" y="412"/>
                </a:cubicBezTo>
                <a:cubicBezTo>
                  <a:pt x="294" y="427"/>
                  <a:pt x="294" y="442"/>
                  <a:pt x="309" y="442"/>
                </a:cubicBezTo>
                <a:cubicBezTo>
                  <a:pt x="309" y="456"/>
                  <a:pt x="324" y="456"/>
                  <a:pt x="338" y="442"/>
                </a:cubicBezTo>
                <a:cubicBezTo>
                  <a:pt x="441" y="338"/>
                  <a:pt x="441" y="338"/>
                  <a:pt x="441" y="338"/>
                </a:cubicBezTo>
                <a:cubicBezTo>
                  <a:pt x="441" y="324"/>
                  <a:pt x="441" y="324"/>
                  <a:pt x="441" y="309"/>
                </a:cubicBezTo>
                <a:lnTo>
                  <a:pt x="441" y="294"/>
                </a:lnTo>
                <a:close/>
                <a:moveTo>
                  <a:pt x="309" y="0"/>
                </a:moveTo>
                <a:lnTo>
                  <a:pt x="309" y="0"/>
                </a:lnTo>
                <a:cubicBezTo>
                  <a:pt x="147" y="0"/>
                  <a:pt x="0" y="147"/>
                  <a:pt x="0" y="309"/>
                </a:cubicBezTo>
                <a:cubicBezTo>
                  <a:pt x="0" y="485"/>
                  <a:pt x="147" y="633"/>
                  <a:pt x="309" y="633"/>
                </a:cubicBezTo>
                <a:cubicBezTo>
                  <a:pt x="485" y="633"/>
                  <a:pt x="633" y="485"/>
                  <a:pt x="633" y="309"/>
                </a:cubicBezTo>
                <a:cubicBezTo>
                  <a:pt x="633" y="147"/>
                  <a:pt x="485" y="0"/>
                  <a:pt x="309" y="0"/>
                </a:cubicBezTo>
                <a:close/>
                <a:moveTo>
                  <a:pt x="309" y="589"/>
                </a:moveTo>
                <a:lnTo>
                  <a:pt x="309" y="589"/>
                </a:lnTo>
                <a:cubicBezTo>
                  <a:pt x="162" y="589"/>
                  <a:pt x="44" y="471"/>
                  <a:pt x="44" y="309"/>
                </a:cubicBezTo>
                <a:cubicBezTo>
                  <a:pt x="44" y="162"/>
                  <a:pt x="162" y="44"/>
                  <a:pt x="309" y="44"/>
                </a:cubicBezTo>
                <a:cubicBezTo>
                  <a:pt x="471" y="44"/>
                  <a:pt x="588" y="162"/>
                  <a:pt x="588" y="309"/>
                </a:cubicBezTo>
                <a:cubicBezTo>
                  <a:pt x="588" y="471"/>
                  <a:pt x="471" y="589"/>
                  <a:pt x="309" y="589"/>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14" name="Freeform 28">
            <a:extLst>
              <a:ext uri="{FF2B5EF4-FFF2-40B4-BE49-F238E27FC236}">
                <a16:creationId xmlns:a16="http://schemas.microsoft.com/office/drawing/2014/main" id="{EC2DFF50-2FB9-5944-BB20-1CF66FB75D26}"/>
              </a:ext>
            </a:extLst>
          </p:cNvPr>
          <p:cNvSpPr>
            <a:spLocks noChangeArrowheads="1"/>
          </p:cNvSpPr>
          <p:nvPr userDrawn="1"/>
        </p:nvSpPr>
        <p:spPr bwMode="auto">
          <a:xfrm>
            <a:off x="6026132" y="3102174"/>
            <a:ext cx="266769" cy="274439"/>
          </a:xfrm>
          <a:custGeom>
            <a:avLst/>
            <a:gdLst>
              <a:gd name="T0" fmla="*/ 309 w 619"/>
              <a:gd name="T1" fmla="*/ 0 h 634"/>
              <a:gd name="T2" fmla="*/ 309 w 619"/>
              <a:gd name="T3" fmla="*/ 0 h 634"/>
              <a:gd name="T4" fmla="*/ 0 w 619"/>
              <a:gd name="T5" fmla="*/ 309 h 634"/>
              <a:gd name="T6" fmla="*/ 309 w 619"/>
              <a:gd name="T7" fmla="*/ 633 h 634"/>
              <a:gd name="T8" fmla="*/ 618 w 619"/>
              <a:gd name="T9" fmla="*/ 309 h 634"/>
              <a:gd name="T10" fmla="*/ 309 w 619"/>
              <a:gd name="T11" fmla="*/ 0 h 634"/>
              <a:gd name="T12" fmla="*/ 309 w 619"/>
              <a:gd name="T13" fmla="*/ 589 h 634"/>
              <a:gd name="T14" fmla="*/ 309 w 619"/>
              <a:gd name="T15" fmla="*/ 589 h 634"/>
              <a:gd name="T16" fmla="*/ 29 w 619"/>
              <a:gd name="T17" fmla="*/ 309 h 634"/>
              <a:gd name="T18" fmla="*/ 309 w 619"/>
              <a:gd name="T19" fmla="*/ 44 h 634"/>
              <a:gd name="T20" fmla="*/ 589 w 619"/>
              <a:gd name="T21" fmla="*/ 309 h 634"/>
              <a:gd name="T22" fmla="*/ 309 w 619"/>
              <a:gd name="T23" fmla="*/ 589 h 634"/>
              <a:gd name="T24" fmla="*/ 441 w 619"/>
              <a:gd name="T25" fmla="*/ 294 h 634"/>
              <a:gd name="T26" fmla="*/ 441 w 619"/>
              <a:gd name="T27" fmla="*/ 294 h 634"/>
              <a:gd name="T28" fmla="*/ 235 w 619"/>
              <a:gd name="T29" fmla="*/ 294 h 634"/>
              <a:gd name="T30" fmla="*/ 324 w 619"/>
              <a:gd name="T31" fmla="*/ 221 h 634"/>
              <a:gd name="T32" fmla="*/ 324 w 619"/>
              <a:gd name="T33" fmla="*/ 191 h 634"/>
              <a:gd name="T34" fmla="*/ 294 w 619"/>
              <a:gd name="T35" fmla="*/ 191 h 634"/>
              <a:gd name="T36" fmla="*/ 177 w 619"/>
              <a:gd name="T37" fmla="*/ 294 h 634"/>
              <a:gd name="T38" fmla="*/ 177 w 619"/>
              <a:gd name="T39" fmla="*/ 309 h 634"/>
              <a:gd name="T40" fmla="*/ 177 w 619"/>
              <a:gd name="T41" fmla="*/ 338 h 634"/>
              <a:gd name="T42" fmla="*/ 294 w 619"/>
              <a:gd name="T43" fmla="*/ 442 h 634"/>
              <a:gd name="T44" fmla="*/ 324 w 619"/>
              <a:gd name="T45" fmla="*/ 442 h 634"/>
              <a:gd name="T46" fmla="*/ 324 w 619"/>
              <a:gd name="T47" fmla="*/ 412 h 634"/>
              <a:gd name="T48" fmla="*/ 235 w 619"/>
              <a:gd name="T49" fmla="*/ 338 h 634"/>
              <a:gd name="T50" fmla="*/ 441 w 619"/>
              <a:gd name="T51" fmla="*/ 338 h 634"/>
              <a:gd name="T52" fmla="*/ 471 w 619"/>
              <a:gd name="T53" fmla="*/ 309 h 634"/>
              <a:gd name="T54" fmla="*/ 441 w 619"/>
              <a:gd name="T55" fmla="*/ 294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19" h="634">
                <a:moveTo>
                  <a:pt x="309" y="0"/>
                </a:moveTo>
                <a:lnTo>
                  <a:pt x="309" y="0"/>
                </a:lnTo>
                <a:cubicBezTo>
                  <a:pt x="132" y="0"/>
                  <a:pt x="0" y="147"/>
                  <a:pt x="0" y="309"/>
                </a:cubicBezTo>
                <a:cubicBezTo>
                  <a:pt x="0" y="485"/>
                  <a:pt x="132" y="633"/>
                  <a:pt x="309" y="633"/>
                </a:cubicBezTo>
                <a:cubicBezTo>
                  <a:pt x="486" y="633"/>
                  <a:pt x="618" y="485"/>
                  <a:pt x="618" y="309"/>
                </a:cubicBezTo>
                <a:cubicBezTo>
                  <a:pt x="618" y="147"/>
                  <a:pt x="486" y="0"/>
                  <a:pt x="309" y="0"/>
                </a:cubicBezTo>
                <a:close/>
                <a:moveTo>
                  <a:pt x="309" y="589"/>
                </a:moveTo>
                <a:lnTo>
                  <a:pt x="309" y="589"/>
                </a:lnTo>
                <a:cubicBezTo>
                  <a:pt x="162" y="589"/>
                  <a:pt x="29" y="471"/>
                  <a:pt x="29" y="309"/>
                </a:cubicBezTo>
                <a:cubicBezTo>
                  <a:pt x="29" y="162"/>
                  <a:pt x="162" y="44"/>
                  <a:pt x="309" y="44"/>
                </a:cubicBezTo>
                <a:cubicBezTo>
                  <a:pt x="456" y="44"/>
                  <a:pt x="589" y="162"/>
                  <a:pt x="589" y="309"/>
                </a:cubicBezTo>
                <a:cubicBezTo>
                  <a:pt x="589" y="471"/>
                  <a:pt x="456" y="589"/>
                  <a:pt x="309" y="589"/>
                </a:cubicBezTo>
                <a:close/>
                <a:moveTo>
                  <a:pt x="441" y="294"/>
                </a:moveTo>
                <a:lnTo>
                  <a:pt x="441" y="294"/>
                </a:lnTo>
                <a:cubicBezTo>
                  <a:pt x="235" y="294"/>
                  <a:pt x="235" y="294"/>
                  <a:pt x="235" y="294"/>
                </a:cubicBezTo>
                <a:cubicBezTo>
                  <a:pt x="324" y="221"/>
                  <a:pt x="324" y="221"/>
                  <a:pt x="324" y="221"/>
                </a:cubicBezTo>
                <a:cubicBezTo>
                  <a:pt x="324" y="206"/>
                  <a:pt x="324" y="191"/>
                  <a:pt x="324" y="191"/>
                </a:cubicBezTo>
                <a:cubicBezTo>
                  <a:pt x="309" y="176"/>
                  <a:pt x="294" y="176"/>
                  <a:pt x="294" y="191"/>
                </a:cubicBezTo>
                <a:cubicBezTo>
                  <a:pt x="177" y="294"/>
                  <a:pt x="177" y="294"/>
                  <a:pt x="177" y="294"/>
                </a:cubicBezTo>
                <a:lnTo>
                  <a:pt x="177" y="309"/>
                </a:lnTo>
                <a:cubicBezTo>
                  <a:pt x="177" y="324"/>
                  <a:pt x="177" y="324"/>
                  <a:pt x="177" y="338"/>
                </a:cubicBezTo>
                <a:cubicBezTo>
                  <a:pt x="294" y="442"/>
                  <a:pt x="294" y="442"/>
                  <a:pt x="294" y="442"/>
                </a:cubicBezTo>
                <a:cubicBezTo>
                  <a:pt x="294" y="456"/>
                  <a:pt x="309" y="456"/>
                  <a:pt x="324" y="442"/>
                </a:cubicBezTo>
                <a:cubicBezTo>
                  <a:pt x="324" y="442"/>
                  <a:pt x="324" y="427"/>
                  <a:pt x="324" y="412"/>
                </a:cubicBezTo>
                <a:cubicBezTo>
                  <a:pt x="235" y="338"/>
                  <a:pt x="235" y="338"/>
                  <a:pt x="235" y="338"/>
                </a:cubicBezTo>
                <a:cubicBezTo>
                  <a:pt x="441" y="338"/>
                  <a:pt x="441" y="338"/>
                  <a:pt x="441" y="338"/>
                </a:cubicBezTo>
                <a:cubicBezTo>
                  <a:pt x="456" y="338"/>
                  <a:pt x="471" y="324"/>
                  <a:pt x="471" y="309"/>
                </a:cubicBezTo>
                <a:cubicBezTo>
                  <a:pt x="471" y="309"/>
                  <a:pt x="456" y="294"/>
                  <a:pt x="441" y="294"/>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15" name="Freeform 29">
            <a:extLst>
              <a:ext uri="{FF2B5EF4-FFF2-40B4-BE49-F238E27FC236}">
                <a16:creationId xmlns:a16="http://schemas.microsoft.com/office/drawing/2014/main" id="{6666F6D4-7FEC-E449-8F22-47D4207B3F0E}"/>
              </a:ext>
            </a:extLst>
          </p:cNvPr>
          <p:cNvSpPr>
            <a:spLocks noChangeArrowheads="1"/>
          </p:cNvSpPr>
          <p:nvPr userDrawn="1"/>
        </p:nvSpPr>
        <p:spPr bwMode="auto">
          <a:xfrm>
            <a:off x="5580127" y="3102174"/>
            <a:ext cx="274510" cy="274439"/>
          </a:xfrm>
          <a:custGeom>
            <a:avLst/>
            <a:gdLst>
              <a:gd name="T0" fmla="*/ 324 w 634"/>
              <a:gd name="T1" fmla="*/ 0 h 634"/>
              <a:gd name="T2" fmla="*/ 324 w 634"/>
              <a:gd name="T3" fmla="*/ 0 h 634"/>
              <a:gd name="T4" fmla="*/ 0 w 634"/>
              <a:gd name="T5" fmla="*/ 309 h 634"/>
              <a:gd name="T6" fmla="*/ 324 w 634"/>
              <a:gd name="T7" fmla="*/ 633 h 634"/>
              <a:gd name="T8" fmla="*/ 633 w 634"/>
              <a:gd name="T9" fmla="*/ 309 h 634"/>
              <a:gd name="T10" fmla="*/ 324 w 634"/>
              <a:gd name="T11" fmla="*/ 0 h 634"/>
              <a:gd name="T12" fmla="*/ 324 w 634"/>
              <a:gd name="T13" fmla="*/ 589 h 634"/>
              <a:gd name="T14" fmla="*/ 324 w 634"/>
              <a:gd name="T15" fmla="*/ 589 h 634"/>
              <a:gd name="T16" fmla="*/ 44 w 634"/>
              <a:gd name="T17" fmla="*/ 309 h 634"/>
              <a:gd name="T18" fmla="*/ 324 w 634"/>
              <a:gd name="T19" fmla="*/ 44 h 634"/>
              <a:gd name="T20" fmla="*/ 589 w 634"/>
              <a:gd name="T21" fmla="*/ 309 h 634"/>
              <a:gd name="T22" fmla="*/ 324 w 634"/>
              <a:gd name="T23" fmla="*/ 589 h 634"/>
              <a:gd name="T24" fmla="*/ 457 w 634"/>
              <a:gd name="T25" fmla="*/ 221 h 634"/>
              <a:gd name="T26" fmla="*/ 457 w 634"/>
              <a:gd name="T27" fmla="*/ 221 h 634"/>
              <a:gd name="T28" fmla="*/ 324 w 634"/>
              <a:gd name="T29" fmla="*/ 368 h 634"/>
              <a:gd name="T30" fmla="*/ 177 w 634"/>
              <a:gd name="T31" fmla="*/ 221 h 634"/>
              <a:gd name="T32" fmla="*/ 148 w 634"/>
              <a:gd name="T33" fmla="*/ 221 h 634"/>
              <a:gd name="T34" fmla="*/ 148 w 634"/>
              <a:gd name="T35" fmla="*/ 250 h 634"/>
              <a:gd name="T36" fmla="*/ 295 w 634"/>
              <a:gd name="T37" fmla="*/ 397 h 634"/>
              <a:gd name="T38" fmla="*/ 324 w 634"/>
              <a:gd name="T39" fmla="*/ 412 h 634"/>
              <a:gd name="T40" fmla="*/ 339 w 634"/>
              <a:gd name="T41" fmla="*/ 397 h 634"/>
              <a:gd name="T42" fmla="*/ 486 w 634"/>
              <a:gd name="T43" fmla="*/ 250 h 634"/>
              <a:gd name="T44" fmla="*/ 486 w 634"/>
              <a:gd name="T45" fmla="*/ 221 h 634"/>
              <a:gd name="T46" fmla="*/ 457 w 634"/>
              <a:gd name="T47" fmla="*/ 221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4" h="634">
                <a:moveTo>
                  <a:pt x="324" y="0"/>
                </a:moveTo>
                <a:lnTo>
                  <a:pt x="324" y="0"/>
                </a:lnTo>
                <a:cubicBezTo>
                  <a:pt x="148" y="0"/>
                  <a:pt x="0" y="147"/>
                  <a:pt x="0" y="309"/>
                </a:cubicBezTo>
                <a:cubicBezTo>
                  <a:pt x="0" y="485"/>
                  <a:pt x="148" y="633"/>
                  <a:pt x="324" y="633"/>
                </a:cubicBezTo>
                <a:cubicBezTo>
                  <a:pt x="486" y="633"/>
                  <a:pt x="633" y="485"/>
                  <a:pt x="633" y="309"/>
                </a:cubicBezTo>
                <a:cubicBezTo>
                  <a:pt x="633" y="147"/>
                  <a:pt x="486" y="0"/>
                  <a:pt x="324" y="0"/>
                </a:cubicBezTo>
                <a:close/>
                <a:moveTo>
                  <a:pt x="324" y="589"/>
                </a:moveTo>
                <a:lnTo>
                  <a:pt x="324" y="589"/>
                </a:lnTo>
                <a:cubicBezTo>
                  <a:pt x="162" y="589"/>
                  <a:pt x="44" y="471"/>
                  <a:pt x="44" y="309"/>
                </a:cubicBezTo>
                <a:cubicBezTo>
                  <a:pt x="44" y="162"/>
                  <a:pt x="162" y="44"/>
                  <a:pt x="324" y="44"/>
                </a:cubicBezTo>
                <a:cubicBezTo>
                  <a:pt x="471" y="44"/>
                  <a:pt x="589" y="162"/>
                  <a:pt x="589" y="309"/>
                </a:cubicBezTo>
                <a:cubicBezTo>
                  <a:pt x="589" y="471"/>
                  <a:pt x="471" y="589"/>
                  <a:pt x="324" y="589"/>
                </a:cubicBezTo>
                <a:close/>
                <a:moveTo>
                  <a:pt x="457" y="221"/>
                </a:moveTo>
                <a:lnTo>
                  <a:pt x="457" y="221"/>
                </a:lnTo>
                <a:cubicBezTo>
                  <a:pt x="324" y="368"/>
                  <a:pt x="324" y="368"/>
                  <a:pt x="324" y="368"/>
                </a:cubicBezTo>
                <a:cubicBezTo>
                  <a:pt x="177" y="221"/>
                  <a:pt x="177" y="221"/>
                  <a:pt x="177" y="221"/>
                </a:cubicBezTo>
                <a:cubicBezTo>
                  <a:pt x="177" y="221"/>
                  <a:pt x="162" y="221"/>
                  <a:pt x="148" y="221"/>
                </a:cubicBezTo>
                <a:cubicBezTo>
                  <a:pt x="148" y="235"/>
                  <a:pt x="148" y="250"/>
                  <a:pt x="148" y="250"/>
                </a:cubicBezTo>
                <a:cubicBezTo>
                  <a:pt x="295" y="397"/>
                  <a:pt x="295" y="397"/>
                  <a:pt x="295" y="397"/>
                </a:cubicBezTo>
                <a:cubicBezTo>
                  <a:pt x="310" y="412"/>
                  <a:pt x="310" y="412"/>
                  <a:pt x="324" y="412"/>
                </a:cubicBezTo>
                <a:cubicBezTo>
                  <a:pt x="324" y="412"/>
                  <a:pt x="339" y="412"/>
                  <a:pt x="339" y="397"/>
                </a:cubicBezTo>
                <a:cubicBezTo>
                  <a:pt x="486" y="250"/>
                  <a:pt x="486" y="250"/>
                  <a:pt x="486" y="250"/>
                </a:cubicBezTo>
                <a:cubicBezTo>
                  <a:pt x="501" y="250"/>
                  <a:pt x="501" y="235"/>
                  <a:pt x="486" y="221"/>
                </a:cubicBezTo>
                <a:cubicBezTo>
                  <a:pt x="486" y="221"/>
                  <a:pt x="471" y="221"/>
                  <a:pt x="457" y="221"/>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16" name="Freeform 30">
            <a:extLst>
              <a:ext uri="{FF2B5EF4-FFF2-40B4-BE49-F238E27FC236}">
                <a16:creationId xmlns:a16="http://schemas.microsoft.com/office/drawing/2014/main" id="{D2BB8A82-0B9D-DF40-AAC9-8994CCDC6FBD}"/>
              </a:ext>
            </a:extLst>
          </p:cNvPr>
          <p:cNvSpPr>
            <a:spLocks noChangeArrowheads="1"/>
          </p:cNvSpPr>
          <p:nvPr userDrawn="1"/>
        </p:nvSpPr>
        <p:spPr bwMode="auto">
          <a:xfrm>
            <a:off x="5141863" y="3102174"/>
            <a:ext cx="274510" cy="274439"/>
          </a:xfrm>
          <a:custGeom>
            <a:avLst/>
            <a:gdLst>
              <a:gd name="T0" fmla="*/ 338 w 634"/>
              <a:gd name="T1" fmla="*/ 221 h 634"/>
              <a:gd name="T2" fmla="*/ 338 w 634"/>
              <a:gd name="T3" fmla="*/ 221 h 634"/>
              <a:gd name="T4" fmla="*/ 309 w 634"/>
              <a:gd name="T5" fmla="*/ 221 h 634"/>
              <a:gd name="T6" fmla="*/ 294 w 634"/>
              <a:gd name="T7" fmla="*/ 221 h 634"/>
              <a:gd name="T8" fmla="*/ 147 w 634"/>
              <a:gd name="T9" fmla="*/ 368 h 634"/>
              <a:gd name="T10" fmla="*/ 147 w 634"/>
              <a:gd name="T11" fmla="*/ 397 h 634"/>
              <a:gd name="T12" fmla="*/ 176 w 634"/>
              <a:gd name="T13" fmla="*/ 397 h 634"/>
              <a:gd name="T14" fmla="*/ 309 w 634"/>
              <a:gd name="T15" fmla="*/ 265 h 634"/>
              <a:gd name="T16" fmla="*/ 456 w 634"/>
              <a:gd name="T17" fmla="*/ 397 h 634"/>
              <a:gd name="T18" fmla="*/ 485 w 634"/>
              <a:gd name="T19" fmla="*/ 397 h 634"/>
              <a:gd name="T20" fmla="*/ 485 w 634"/>
              <a:gd name="T21" fmla="*/ 368 h 634"/>
              <a:gd name="T22" fmla="*/ 338 w 634"/>
              <a:gd name="T23" fmla="*/ 221 h 634"/>
              <a:gd name="T24" fmla="*/ 309 w 634"/>
              <a:gd name="T25" fmla="*/ 0 h 634"/>
              <a:gd name="T26" fmla="*/ 309 w 634"/>
              <a:gd name="T27" fmla="*/ 0 h 634"/>
              <a:gd name="T28" fmla="*/ 0 w 634"/>
              <a:gd name="T29" fmla="*/ 309 h 634"/>
              <a:gd name="T30" fmla="*/ 309 w 634"/>
              <a:gd name="T31" fmla="*/ 633 h 634"/>
              <a:gd name="T32" fmla="*/ 633 w 634"/>
              <a:gd name="T33" fmla="*/ 309 h 634"/>
              <a:gd name="T34" fmla="*/ 309 w 634"/>
              <a:gd name="T35" fmla="*/ 0 h 634"/>
              <a:gd name="T36" fmla="*/ 309 w 634"/>
              <a:gd name="T37" fmla="*/ 589 h 634"/>
              <a:gd name="T38" fmla="*/ 309 w 634"/>
              <a:gd name="T39" fmla="*/ 589 h 634"/>
              <a:gd name="T40" fmla="*/ 44 w 634"/>
              <a:gd name="T41" fmla="*/ 309 h 634"/>
              <a:gd name="T42" fmla="*/ 309 w 634"/>
              <a:gd name="T43" fmla="*/ 44 h 634"/>
              <a:gd name="T44" fmla="*/ 588 w 634"/>
              <a:gd name="T45" fmla="*/ 309 h 634"/>
              <a:gd name="T46" fmla="*/ 309 w 634"/>
              <a:gd name="T47" fmla="*/ 58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4" h="634">
                <a:moveTo>
                  <a:pt x="338" y="221"/>
                </a:moveTo>
                <a:lnTo>
                  <a:pt x="338" y="221"/>
                </a:lnTo>
                <a:cubicBezTo>
                  <a:pt x="324" y="221"/>
                  <a:pt x="324" y="221"/>
                  <a:pt x="309" y="221"/>
                </a:cubicBezTo>
                <a:lnTo>
                  <a:pt x="294" y="221"/>
                </a:lnTo>
                <a:cubicBezTo>
                  <a:pt x="147" y="368"/>
                  <a:pt x="147" y="368"/>
                  <a:pt x="147" y="368"/>
                </a:cubicBezTo>
                <a:cubicBezTo>
                  <a:pt x="132" y="383"/>
                  <a:pt x="132" y="397"/>
                  <a:pt x="147" y="397"/>
                </a:cubicBezTo>
                <a:cubicBezTo>
                  <a:pt x="147" y="412"/>
                  <a:pt x="162" y="412"/>
                  <a:pt x="176" y="397"/>
                </a:cubicBezTo>
                <a:cubicBezTo>
                  <a:pt x="309" y="265"/>
                  <a:pt x="309" y="265"/>
                  <a:pt x="309" y="265"/>
                </a:cubicBezTo>
                <a:cubicBezTo>
                  <a:pt x="456" y="397"/>
                  <a:pt x="456" y="397"/>
                  <a:pt x="456" y="397"/>
                </a:cubicBezTo>
                <a:cubicBezTo>
                  <a:pt x="456" y="412"/>
                  <a:pt x="471" y="412"/>
                  <a:pt x="485" y="397"/>
                </a:cubicBezTo>
                <a:cubicBezTo>
                  <a:pt x="485" y="397"/>
                  <a:pt x="485" y="383"/>
                  <a:pt x="485" y="368"/>
                </a:cubicBezTo>
                <a:lnTo>
                  <a:pt x="338" y="221"/>
                </a:lnTo>
                <a:close/>
                <a:moveTo>
                  <a:pt x="309" y="0"/>
                </a:moveTo>
                <a:lnTo>
                  <a:pt x="309" y="0"/>
                </a:lnTo>
                <a:cubicBezTo>
                  <a:pt x="147" y="0"/>
                  <a:pt x="0" y="147"/>
                  <a:pt x="0" y="309"/>
                </a:cubicBezTo>
                <a:cubicBezTo>
                  <a:pt x="0" y="485"/>
                  <a:pt x="147" y="633"/>
                  <a:pt x="309" y="633"/>
                </a:cubicBezTo>
                <a:cubicBezTo>
                  <a:pt x="485" y="633"/>
                  <a:pt x="633" y="485"/>
                  <a:pt x="633" y="309"/>
                </a:cubicBezTo>
                <a:cubicBezTo>
                  <a:pt x="633" y="147"/>
                  <a:pt x="485" y="0"/>
                  <a:pt x="309" y="0"/>
                </a:cubicBezTo>
                <a:close/>
                <a:moveTo>
                  <a:pt x="309" y="589"/>
                </a:moveTo>
                <a:lnTo>
                  <a:pt x="309" y="589"/>
                </a:lnTo>
                <a:cubicBezTo>
                  <a:pt x="162" y="589"/>
                  <a:pt x="44" y="471"/>
                  <a:pt x="44" y="309"/>
                </a:cubicBezTo>
                <a:cubicBezTo>
                  <a:pt x="44" y="162"/>
                  <a:pt x="162" y="44"/>
                  <a:pt x="309" y="44"/>
                </a:cubicBezTo>
                <a:cubicBezTo>
                  <a:pt x="471" y="44"/>
                  <a:pt x="588" y="162"/>
                  <a:pt x="588" y="309"/>
                </a:cubicBezTo>
                <a:cubicBezTo>
                  <a:pt x="588" y="471"/>
                  <a:pt x="471" y="589"/>
                  <a:pt x="309" y="589"/>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17" name="Freeform 31">
            <a:extLst>
              <a:ext uri="{FF2B5EF4-FFF2-40B4-BE49-F238E27FC236}">
                <a16:creationId xmlns:a16="http://schemas.microsoft.com/office/drawing/2014/main" id="{AA926F41-95C1-6747-BF63-F60587F563B6}"/>
              </a:ext>
            </a:extLst>
          </p:cNvPr>
          <p:cNvSpPr>
            <a:spLocks noChangeArrowheads="1"/>
          </p:cNvSpPr>
          <p:nvPr userDrawn="1"/>
        </p:nvSpPr>
        <p:spPr bwMode="auto">
          <a:xfrm>
            <a:off x="4700621" y="3102174"/>
            <a:ext cx="266769" cy="274439"/>
          </a:xfrm>
          <a:custGeom>
            <a:avLst/>
            <a:gdLst>
              <a:gd name="T0" fmla="*/ 397 w 619"/>
              <a:gd name="T1" fmla="*/ 294 h 634"/>
              <a:gd name="T2" fmla="*/ 397 w 619"/>
              <a:gd name="T3" fmla="*/ 294 h 634"/>
              <a:gd name="T4" fmla="*/ 250 w 619"/>
              <a:gd name="T5" fmla="*/ 147 h 634"/>
              <a:gd name="T6" fmla="*/ 221 w 619"/>
              <a:gd name="T7" fmla="*/ 147 h 634"/>
              <a:gd name="T8" fmla="*/ 221 w 619"/>
              <a:gd name="T9" fmla="*/ 176 h 634"/>
              <a:gd name="T10" fmla="*/ 353 w 619"/>
              <a:gd name="T11" fmla="*/ 309 h 634"/>
              <a:gd name="T12" fmla="*/ 221 w 619"/>
              <a:gd name="T13" fmla="*/ 456 h 634"/>
              <a:gd name="T14" fmla="*/ 221 w 619"/>
              <a:gd name="T15" fmla="*/ 485 h 634"/>
              <a:gd name="T16" fmla="*/ 250 w 619"/>
              <a:gd name="T17" fmla="*/ 485 h 634"/>
              <a:gd name="T18" fmla="*/ 397 w 619"/>
              <a:gd name="T19" fmla="*/ 338 h 634"/>
              <a:gd name="T20" fmla="*/ 397 w 619"/>
              <a:gd name="T21" fmla="*/ 309 h 634"/>
              <a:gd name="T22" fmla="*/ 397 w 619"/>
              <a:gd name="T23" fmla="*/ 294 h 634"/>
              <a:gd name="T24" fmla="*/ 309 w 619"/>
              <a:gd name="T25" fmla="*/ 0 h 634"/>
              <a:gd name="T26" fmla="*/ 309 w 619"/>
              <a:gd name="T27" fmla="*/ 0 h 634"/>
              <a:gd name="T28" fmla="*/ 0 w 619"/>
              <a:gd name="T29" fmla="*/ 309 h 634"/>
              <a:gd name="T30" fmla="*/ 309 w 619"/>
              <a:gd name="T31" fmla="*/ 633 h 634"/>
              <a:gd name="T32" fmla="*/ 618 w 619"/>
              <a:gd name="T33" fmla="*/ 309 h 634"/>
              <a:gd name="T34" fmla="*/ 309 w 619"/>
              <a:gd name="T35" fmla="*/ 0 h 634"/>
              <a:gd name="T36" fmla="*/ 309 w 619"/>
              <a:gd name="T37" fmla="*/ 589 h 634"/>
              <a:gd name="T38" fmla="*/ 309 w 619"/>
              <a:gd name="T39" fmla="*/ 589 h 634"/>
              <a:gd name="T40" fmla="*/ 29 w 619"/>
              <a:gd name="T41" fmla="*/ 309 h 634"/>
              <a:gd name="T42" fmla="*/ 309 w 619"/>
              <a:gd name="T43" fmla="*/ 44 h 634"/>
              <a:gd name="T44" fmla="*/ 589 w 619"/>
              <a:gd name="T45" fmla="*/ 309 h 634"/>
              <a:gd name="T46" fmla="*/ 309 w 619"/>
              <a:gd name="T47" fmla="*/ 58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9" h="634">
                <a:moveTo>
                  <a:pt x="397" y="294"/>
                </a:moveTo>
                <a:lnTo>
                  <a:pt x="397" y="294"/>
                </a:lnTo>
                <a:cubicBezTo>
                  <a:pt x="250" y="147"/>
                  <a:pt x="250" y="147"/>
                  <a:pt x="250" y="147"/>
                </a:cubicBezTo>
                <a:cubicBezTo>
                  <a:pt x="235" y="132"/>
                  <a:pt x="221" y="132"/>
                  <a:pt x="221" y="147"/>
                </a:cubicBezTo>
                <a:cubicBezTo>
                  <a:pt x="206" y="147"/>
                  <a:pt x="206" y="162"/>
                  <a:pt x="221" y="176"/>
                </a:cubicBezTo>
                <a:cubicBezTo>
                  <a:pt x="353" y="309"/>
                  <a:pt x="353" y="309"/>
                  <a:pt x="353" y="309"/>
                </a:cubicBezTo>
                <a:cubicBezTo>
                  <a:pt x="221" y="456"/>
                  <a:pt x="221" y="456"/>
                  <a:pt x="221" y="456"/>
                </a:cubicBezTo>
                <a:cubicBezTo>
                  <a:pt x="206" y="456"/>
                  <a:pt x="206" y="471"/>
                  <a:pt x="221" y="485"/>
                </a:cubicBezTo>
                <a:cubicBezTo>
                  <a:pt x="221" y="485"/>
                  <a:pt x="235" y="485"/>
                  <a:pt x="250" y="485"/>
                </a:cubicBezTo>
                <a:cubicBezTo>
                  <a:pt x="397" y="338"/>
                  <a:pt x="397" y="338"/>
                  <a:pt x="397" y="338"/>
                </a:cubicBezTo>
                <a:cubicBezTo>
                  <a:pt x="397" y="324"/>
                  <a:pt x="397" y="324"/>
                  <a:pt x="397" y="309"/>
                </a:cubicBezTo>
                <a:lnTo>
                  <a:pt x="397" y="294"/>
                </a:lnTo>
                <a:close/>
                <a:moveTo>
                  <a:pt x="309" y="0"/>
                </a:moveTo>
                <a:lnTo>
                  <a:pt x="309" y="0"/>
                </a:lnTo>
                <a:cubicBezTo>
                  <a:pt x="132" y="0"/>
                  <a:pt x="0" y="147"/>
                  <a:pt x="0" y="309"/>
                </a:cubicBezTo>
                <a:cubicBezTo>
                  <a:pt x="0" y="485"/>
                  <a:pt x="132" y="633"/>
                  <a:pt x="309" y="633"/>
                </a:cubicBezTo>
                <a:cubicBezTo>
                  <a:pt x="486" y="633"/>
                  <a:pt x="618" y="485"/>
                  <a:pt x="618" y="309"/>
                </a:cubicBezTo>
                <a:cubicBezTo>
                  <a:pt x="618" y="147"/>
                  <a:pt x="486" y="0"/>
                  <a:pt x="309" y="0"/>
                </a:cubicBezTo>
                <a:close/>
                <a:moveTo>
                  <a:pt x="309" y="589"/>
                </a:moveTo>
                <a:lnTo>
                  <a:pt x="309" y="589"/>
                </a:lnTo>
                <a:cubicBezTo>
                  <a:pt x="162" y="589"/>
                  <a:pt x="29" y="471"/>
                  <a:pt x="29" y="309"/>
                </a:cubicBezTo>
                <a:cubicBezTo>
                  <a:pt x="29" y="162"/>
                  <a:pt x="162" y="44"/>
                  <a:pt x="309" y="44"/>
                </a:cubicBezTo>
                <a:cubicBezTo>
                  <a:pt x="456" y="44"/>
                  <a:pt x="589" y="162"/>
                  <a:pt x="589" y="309"/>
                </a:cubicBezTo>
                <a:cubicBezTo>
                  <a:pt x="589" y="471"/>
                  <a:pt x="456" y="589"/>
                  <a:pt x="309" y="589"/>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18" name="Freeform 32">
            <a:extLst>
              <a:ext uri="{FF2B5EF4-FFF2-40B4-BE49-F238E27FC236}">
                <a16:creationId xmlns:a16="http://schemas.microsoft.com/office/drawing/2014/main" id="{4051A0C7-4A8C-D249-A12B-6FFD04EB0441}"/>
              </a:ext>
            </a:extLst>
          </p:cNvPr>
          <p:cNvSpPr>
            <a:spLocks noChangeArrowheads="1"/>
          </p:cNvSpPr>
          <p:nvPr userDrawn="1"/>
        </p:nvSpPr>
        <p:spPr bwMode="auto">
          <a:xfrm>
            <a:off x="8674177" y="2660452"/>
            <a:ext cx="266769" cy="268486"/>
          </a:xfrm>
          <a:custGeom>
            <a:avLst/>
            <a:gdLst>
              <a:gd name="T0" fmla="*/ 398 w 619"/>
              <a:gd name="T1" fmla="*/ 147 h 619"/>
              <a:gd name="T2" fmla="*/ 398 w 619"/>
              <a:gd name="T3" fmla="*/ 147 h 619"/>
              <a:gd name="T4" fmla="*/ 368 w 619"/>
              <a:gd name="T5" fmla="*/ 147 h 619"/>
              <a:gd name="T6" fmla="*/ 221 w 619"/>
              <a:gd name="T7" fmla="*/ 294 h 619"/>
              <a:gd name="T8" fmla="*/ 221 w 619"/>
              <a:gd name="T9" fmla="*/ 309 h 619"/>
              <a:gd name="T10" fmla="*/ 221 w 619"/>
              <a:gd name="T11" fmla="*/ 324 h 619"/>
              <a:gd name="T12" fmla="*/ 368 w 619"/>
              <a:gd name="T13" fmla="*/ 471 h 619"/>
              <a:gd name="T14" fmla="*/ 398 w 619"/>
              <a:gd name="T15" fmla="*/ 471 h 619"/>
              <a:gd name="T16" fmla="*/ 398 w 619"/>
              <a:gd name="T17" fmla="*/ 441 h 619"/>
              <a:gd name="T18" fmla="*/ 265 w 619"/>
              <a:gd name="T19" fmla="*/ 309 h 619"/>
              <a:gd name="T20" fmla="*/ 398 w 619"/>
              <a:gd name="T21" fmla="*/ 177 h 619"/>
              <a:gd name="T22" fmla="*/ 398 w 619"/>
              <a:gd name="T23" fmla="*/ 147 h 619"/>
              <a:gd name="T24" fmla="*/ 309 w 619"/>
              <a:gd name="T25" fmla="*/ 0 h 619"/>
              <a:gd name="T26" fmla="*/ 309 w 619"/>
              <a:gd name="T27" fmla="*/ 0 h 619"/>
              <a:gd name="T28" fmla="*/ 0 w 619"/>
              <a:gd name="T29" fmla="*/ 309 h 619"/>
              <a:gd name="T30" fmla="*/ 309 w 619"/>
              <a:gd name="T31" fmla="*/ 618 h 619"/>
              <a:gd name="T32" fmla="*/ 618 w 619"/>
              <a:gd name="T33" fmla="*/ 309 h 619"/>
              <a:gd name="T34" fmla="*/ 309 w 619"/>
              <a:gd name="T35" fmla="*/ 0 h 619"/>
              <a:gd name="T36" fmla="*/ 309 w 619"/>
              <a:gd name="T37" fmla="*/ 589 h 619"/>
              <a:gd name="T38" fmla="*/ 309 w 619"/>
              <a:gd name="T39" fmla="*/ 589 h 619"/>
              <a:gd name="T40" fmla="*/ 29 w 619"/>
              <a:gd name="T41" fmla="*/ 309 h 619"/>
              <a:gd name="T42" fmla="*/ 309 w 619"/>
              <a:gd name="T43" fmla="*/ 29 h 619"/>
              <a:gd name="T44" fmla="*/ 589 w 619"/>
              <a:gd name="T45" fmla="*/ 309 h 619"/>
              <a:gd name="T46" fmla="*/ 309 w 619"/>
              <a:gd name="T47" fmla="*/ 58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9" h="619">
                <a:moveTo>
                  <a:pt x="398" y="147"/>
                </a:moveTo>
                <a:lnTo>
                  <a:pt x="398" y="147"/>
                </a:lnTo>
                <a:cubicBezTo>
                  <a:pt x="398" y="132"/>
                  <a:pt x="383" y="132"/>
                  <a:pt x="368" y="147"/>
                </a:cubicBezTo>
                <a:cubicBezTo>
                  <a:pt x="221" y="294"/>
                  <a:pt x="221" y="294"/>
                  <a:pt x="221" y="294"/>
                </a:cubicBezTo>
                <a:lnTo>
                  <a:pt x="221" y="309"/>
                </a:lnTo>
                <a:lnTo>
                  <a:pt x="221" y="324"/>
                </a:lnTo>
                <a:cubicBezTo>
                  <a:pt x="368" y="471"/>
                  <a:pt x="368" y="471"/>
                  <a:pt x="368" y="471"/>
                </a:cubicBezTo>
                <a:cubicBezTo>
                  <a:pt x="383" y="486"/>
                  <a:pt x="398" y="486"/>
                  <a:pt x="398" y="471"/>
                </a:cubicBezTo>
                <a:cubicBezTo>
                  <a:pt x="412" y="471"/>
                  <a:pt x="412" y="457"/>
                  <a:pt x="398" y="441"/>
                </a:cubicBezTo>
                <a:cubicBezTo>
                  <a:pt x="265" y="309"/>
                  <a:pt x="265" y="309"/>
                  <a:pt x="265" y="309"/>
                </a:cubicBezTo>
                <a:cubicBezTo>
                  <a:pt x="398" y="177"/>
                  <a:pt x="398" y="177"/>
                  <a:pt x="398" y="177"/>
                </a:cubicBezTo>
                <a:cubicBezTo>
                  <a:pt x="412" y="162"/>
                  <a:pt x="412" y="147"/>
                  <a:pt x="398" y="147"/>
                </a:cubicBezTo>
                <a:close/>
                <a:moveTo>
                  <a:pt x="309" y="0"/>
                </a:moveTo>
                <a:lnTo>
                  <a:pt x="309" y="0"/>
                </a:lnTo>
                <a:cubicBezTo>
                  <a:pt x="132" y="0"/>
                  <a:pt x="0" y="132"/>
                  <a:pt x="0" y="309"/>
                </a:cubicBezTo>
                <a:cubicBezTo>
                  <a:pt x="0" y="486"/>
                  <a:pt x="132" y="618"/>
                  <a:pt x="309" y="618"/>
                </a:cubicBezTo>
                <a:cubicBezTo>
                  <a:pt x="486" y="618"/>
                  <a:pt x="618" y="486"/>
                  <a:pt x="618" y="309"/>
                </a:cubicBezTo>
                <a:cubicBezTo>
                  <a:pt x="618" y="132"/>
                  <a:pt x="486" y="0"/>
                  <a:pt x="309" y="0"/>
                </a:cubicBezTo>
                <a:close/>
                <a:moveTo>
                  <a:pt x="309" y="589"/>
                </a:moveTo>
                <a:lnTo>
                  <a:pt x="309" y="589"/>
                </a:lnTo>
                <a:cubicBezTo>
                  <a:pt x="162" y="589"/>
                  <a:pt x="29" y="457"/>
                  <a:pt x="29" y="309"/>
                </a:cubicBezTo>
                <a:cubicBezTo>
                  <a:pt x="29" y="162"/>
                  <a:pt x="162" y="29"/>
                  <a:pt x="309" y="29"/>
                </a:cubicBezTo>
                <a:cubicBezTo>
                  <a:pt x="457" y="29"/>
                  <a:pt x="589" y="162"/>
                  <a:pt x="589" y="309"/>
                </a:cubicBezTo>
                <a:cubicBezTo>
                  <a:pt x="589" y="457"/>
                  <a:pt x="457" y="589"/>
                  <a:pt x="309" y="589"/>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19" name="Freeform 33">
            <a:extLst>
              <a:ext uri="{FF2B5EF4-FFF2-40B4-BE49-F238E27FC236}">
                <a16:creationId xmlns:a16="http://schemas.microsoft.com/office/drawing/2014/main" id="{2FD1F658-0EEF-EB44-90BA-2DBD0B8B82D0}"/>
              </a:ext>
            </a:extLst>
          </p:cNvPr>
          <p:cNvSpPr>
            <a:spLocks noChangeArrowheads="1"/>
          </p:cNvSpPr>
          <p:nvPr userDrawn="1"/>
        </p:nvSpPr>
        <p:spPr bwMode="auto">
          <a:xfrm>
            <a:off x="8229362" y="2674739"/>
            <a:ext cx="279870" cy="228600"/>
          </a:xfrm>
          <a:custGeom>
            <a:avLst/>
            <a:gdLst>
              <a:gd name="T0" fmla="*/ 604 w 649"/>
              <a:gd name="T1" fmla="*/ 30 h 531"/>
              <a:gd name="T2" fmla="*/ 604 w 649"/>
              <a:gd name="T3" fmla="*/ 30 h 531"/>
              <a:gd name="T4" fmla="*/ 501 w 649"/>
              <a:gd name="T5" fmla="*/ 30 h 531"/>
              <a:gd name="T6" fmla="*/ 207 w 649"/>
              <a:gd name="T7" fmla="*/ 324 h 531"/>
              <a:gd name="T8" fmla="*/ 148 w 649"/>
              <a:gd name="T9" fmla="*/ 251 h 531"/>
              <a:gd name="T10" fmla="*/ 30 w 649"/>
              <a:gd name="T11" fmla="*/ 251 h 531"/>
              <a:gd name="T12" fmla="*/ 30 w 649"/>
              <a:gd name="T13" fmla="*/ 369 h 531"/>
              <a:gd name="T14" fmla="*/ 162 w 649"/>
              <a:gd name="T15" fmla="*/ 486 h 531"/>
              <a:gd name="T16" fmla="*/ 266 w 649"/>
              <a:gd name="T17" fmla="*/ 486 h 531"/>
              <a:gd name="T18" fmla="*/ 604 w 649"/>
              <a:gd name="T19" fmla="*/ 148 h 531"/>
              <a:gd name="T20" fmla="*/ 604 w 649"/>
              <a:gd name="T21" fmla="*/ 30 h 531"/>
              <a:gd name="T22" fmla="*/ 575 w 649"/>
              <a:gd name="T23" fmla="*/ 118 h 531"/>
              <a:gd name="T24" fmla="*/ 575 w 649"/>
              <a:gd name="T25" fmla="*/ 118 h 531"/>
              <a:gd name="T26" fmla="*/ 236 w 649"/>
              <a:gd name="T27" fmla="*/ 457 h 531"/>
              <a:gd name="T28" fmla="*/ 192 w 649"/>
              <a:gd name="T29" fmla="*/ 457 h 531"/>
              <a:gd name="T30" fmla="*/ 59 w 649"/>
              <a:gd name="T31" fmla="*/ 324 h 531"/>
              <a:gd name="T32" fmla="*/ 59 w 649"/>
              <a:gd name="T33" fmla="*/ 280 h 531"/>
              <a:gd name="T34" fmla="*/ 118 w 649"/>
              <a:gd name="T35" fmla="*/ 280 h 531"/>
              <a:gd name="T36" fmla="*/ 207 w 649"/>
              <a:gd name="T37" fmla="*/ 369 h 531"/>
              <a:gd name="T38" fmla="*/ 530 w 649"/>
              <a:gd name="T39" fmla="*/ 59 h 531"/>
              <a:gd name="T40" fmla="*/ 575 w 649"/>
              <a:gd name="T41" fmla="*/ 59 h 531"/>
              <a:gd name="T42" fmla="*/ 575 w 649"/>
              <a:gd name="T43" fmla="*/ 118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9" h="531">
                <a:moveTo>
                  <a:pt x="604" y="30"/>
                </a:moveTo>
                <a:lnTo>
                  <a:pt x="604" y="30"/>
                </a:lnTo>
                <a:cubicBezTo>
                  <a:pt x="575" y="0"/>
                  <a:pt x="530" y="0"/>
                  <a:pt x="501" y="30"/>
                </a:cubicBezTo>
                <a:cubicBezTo>
                  <a:pt x="207" y="324"/>
                  <a:pt x="207" y="324"/>
                  <a:pt x="207" y="324"/>
                </a:cubicBezTo>
                <a:cubicBezTo>
                  <a:pt x="148" y="251"/>
                  <a:pt x="148" y="251"/>
                  <a:pt x="148" y="251"/>
                </a:cubicBezTo>
                <a:cubicBezTo>
                  <a:pt x="103" y="207"/>
                  <a:pt x="59" y="207"/>
                  <a:pt x="30" y="251"/>
                </a:cubicBezTo>
                <a:cubicBezTo>
                  <a:pt x="0" y="280"/>
                  <a:pt x="0" y="324"/>
                  <a:pt x="30" y="369"/>
                </a:cubicBezTo>
                <a:cubicBezTo>
                  <a:pt x="162" y="486"/>
                  <a:pt x="162" y="486"/>
                  <a:pt x="162" y="486"/>
                </a:cubicBezTo>
                <a:cubicBezTo>
                  <a:pt x="192" y="530"/>
                  <a:pt x="236" y="530"/>
                  <a:pt x="266" y="486"/>
                </a:cubicBezTo>
                <a:cubicBezTo>
                  <a:pt x="604" y="148"/>
                  <a:pt x="604" y="148"/>
                  <a:pt x="604" y="148"/>
                </a:cubicBezTo>
                <a:cubicBezTo>
                  <a:pt x="648" y="118"/>
                  <a:pt x="648" y="59"/>
                  <a:pt x="604" y="30"/>
                </a:cubicBezTo>
                <a:close/>
                <a:moveTo>
                  <a:pt x="575" y="118"/>
                </a:moveTo>
                <a:lnTo>
                  <a:pt x="575" y="118"/>
                </a:lnTo>
                <a:cubicBezTo>
                  <a:pt x="575" y="118"/>
                  <a:pt x="251" y="457"/>
                  <a:pt x="236" y="457"/>
                </a:cubicBezTo>
                <a:cubicBezTo>
                  <a:pt x="221" y="471"/>
                  <a:pt x="207" y="471"/>
                  <a:pt x="192" y="457"/>
                </a:cubicBezTo>
                <a:lnTo>
                  <a:pt x="59" y="324"/>
                </a:lnTo>
                <a:cubicBezTo>
                  <a:pt x="45" y="310"/>
                  <a:pt x="45" y="295"/>
                  <a:pt x="59" y="280"/>
                </a:cubicBezTo>
                <a:cubicBezTo>
                  <a:pt x="74" y="265"/>
                  <a:pt x="103" y="265"/>
                  <a:pt x="118" y="280"/>
                </a:cubicBezTo>
                <a:cubicBezTo>
                  <a:pt x="207" y="369"/>
                  <a:pt x="207" y="369"/>
                  <a:pt x="207" y="369"/>
                </a:cubicBezTo>
                <a:cubicBezTo>
                  <a:pt x="530" y="59"/>
                  <a:pt x="530" y="59"/>
                  <a:pt x="530" y="59"/>
                </a:cubicBezTo>
                <a:cubicBezTo>
                  <a:pt x="545" y="45"/>
                  <a:pt x="560" y="45"/>
                  <a:pt x="575" y="59"/>
                </a:cubicBezTo>
                <a:cubicBezTo>
                  <a:pt x="604" y="74"/>
                  <a:pt x="604" y="103"/>
                  <a:pt x="575" y="118"/>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20" name="Freeform 34">
            <a:extLst>
              <a:ext uri="{FF2B5EF4-FFF2-40B4-BE49-F238E27FC236}">
                <a16:creationId xmlns:a16="http://schemas.microsoft.com/office/drawing/2014/main" id="{CAD7C1E2-FBA6-D745-B024-4209CB023372}"/>
              </a:ext>
            </a:extLst>
          </p:cNvPr>
          <p:cNvSpPr>
            <a:spLocks noChangeArrowheads="1"/>
          </p:cNvSpPr>
          <p:nvPr userDrawn="1"/>
        </p:nvSpPr>
        <p:spPr bwMode="auto">
          <a:xfrm>
            <a:off x="7807175" y="2687836"/>
            <a:ext cx="223896" cy="223838"/>
          </a:xfrm>
          <a:custGeom>
            <a:avLst/>
            <a:gdLst>
              <a:gd name="T0" fmla="*/ 368 w 516"/>
              <a:gd name="T1" fmla="*/ 265 h 516"/>
              <a:gd name="T2" fmla="*/ 368 w 516"/>
              <a:gd name="T3" fmla="*/ 265 h 516"/>
              <a:gd name="T4" fmla="*/ 486 w 516"/>
              <a:gd name="T5" fmla="*/ 147 h 516"/>
              <a:gd name="T6" fmla="*/ 486 w 516"/>
              <a:gd name="T7" fmla="*/ 44 h 516"/>
              <a:gd name="T8" fmla="*/ 368 w 516"/>
              <a:gd name="T9" fmla="*/ 44 h 516"/>
              <a:gd name="T10" fmla="*/ 265 w 516"/>
              <a:gd name="T11" fmla="*/ 147 h 516"/>
              <a:gd name="T12" fmla="*/ 147 w 516"/>
              <a:gd name="T13" fmla="*/ 44 h 516"/>
              <a:gd name="T14" fmla="*/ 44 w 516"/>
              <a:gd name="T15" fmla="*/ 44 h 516"/>
              <a:gd name="T16" fmla="*/ 44 w 516"/>
              <a:gd name="T17" fmla="*/ 147 h 516"/>
              <a:gd name="T18" fmla="*/ 147 w 516"/>
              <a:gd name="T19" fmla="*/ 265 h 516"/>
              <a:gd name="T20" fmla="*/ 44 w 516"/>
              <a:gd name="T21" fmla="*/ 368 h 516"/>
              <a:gd name="T22" fmla="*/ 44 w 516"/>
              <a:gd name="T23" fmla="*/ 486 h 516"/>
              <a:gd name="T24" fmla="*/ 147 w 516"/>
              <a:gd name="T25" fmla="*/ 486 h 516"/>
              <a:gd name="T26" fmla="*/ 265 w 516"/>
              <a:gd name="T27" fmla="*/ 368 h 516"/>
              <a:gd name="T28" fmla="*/ 368 w 516"/>
              <a:gd name="T29" fmla="*/ 486 h 516"/>
              <a:gd name="T30" fmla="*/ 486 w 516"/>
              <a:gd name="T31" fmla="*/ 486 h 516"/>
              <a:gd name="T32" fmla="*/ 486 w 516"/>
              <a:gd name="T33" fmla="*/ 368 h 516"/>
              <a:gd name="T34" fmla="*/ 368 w 516"/>
              <a:gd name="T35" fmla="*/ 265 h 516"/>
              <a:gd name="T36" fmla="*/ 456 w 516"/>
              <a:gd name="T37" fmla="*/ 456 h 516"/>
              <a:gd name="T38" fmla="*/ 456 w 516"/>
              <a:gd name="T39" fmla="*/ 456 h 516"/>
              <a:gd name="T40" fmla="*/ 398 w 516"/>
              <a:gd name="T41" fmla="*/ 456 h 516"/>
              <a:gd name="T42" fmla="*/ 265 w 516"/>
              <a:gd name="T43" fmla="*/ 309 h 516"/>
              <a:gd name="T44" fmla="*/ 118 w 516"/>
              <a:gd name="T45" fmla="*/ 456 h 516"/>
              <a:gd name="T46" fmla="*/ 59 w 516"/>
              <a:gd name="T47" fmla="*/ 456 h 516"/>
              <a:gd name="T48" fmla="*/ 59 w 516"/>
              <a:gd name="T49" fmla="*/ 398 h 516"/>
              <a:gd name="T50" fmla="*/ 206 w 516"/>
              <a:gd name="T51" fmla="*/ 265 h 516"/>
              <a:gd name="T52" fmla="*/ 59 w 516"/>
              <a:gd name="T53" fmla="*/ 118 h 516"/>
              <a:gd name="T54" fmla="*/ 59 w 516"/>
              <a:gd name="T55" fmla="*/ 59 h 516"/>
              <a:gd name="T56" fmla="*/ 118 w 516"/>
              <a:gd name="T57" fmla="*/ 59 h 516"/>
              <a:gd name="T58" fmla="*/ 265 w 516"/>
              <a:gd name="T59" fmla="*/ 206 h 516"/>
              <a:gd name="T60" fmla="*/ 398 w 516"/>
              <a:gd name="T61" fmla="*/ 59 h 516"/>
              <a:gd name="T62" fmla="*/ 456 w 516"/>
              <a:gd name="T63" fmla="*/ 59 h 516"/>
              <a:gd name="T64" fmla="*/ 456 w 516"/>
              <a:gd name="T65" fmla="*/ 118 h 516"/>
              <a:gd name="T66" fmla="*/ 309 w 516"/>
              <a:gd name="T67" fmla="*/ 265 h 516"/>
              <a:gd name="T68" fmla="*/ 456 w 516"/>
              <a:gd name="T69" fmla="*/ 398 h 516"/>
              <a:gd name="T70" fmla="*/ 456 w 516"/>
              <a:gd name="T71" fmla="*/ 456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6" h="516">
                <a:moveTo>
                  <a:pt x="368" y="265"/>
                </a:moveTo>
                <a:lnTo>
                  <a:pt x="368" y="265"/>
                </a:lnTo>
                <a:cubicBezTo>
                  <a:pt x="486" y="147"/>
                  <a:pt x="486" y="147"/>
                  <a:pt x="486" y="147"/>
                </a:cubicBezTo>
                <a:cubicBezTo>
                  <a:pt x="515" y="118"/>
                  <a:pt x="515" y="73"/>
                  <a:pt x="486" y="44"/>
                </a:cubicBezTo>
                <a:cubicBezTo>
                  <a:pt x="456" y="0"/>
                  <a:pt x="398" y="0"/>
                  <a:pt x="368" y="44"/>
                </a:cubicBezTo>
                <a:cubicBezTo>
                  <a:pt x="265" y="147"/>
                  <a:pt x="265" y="147"/>
                  <a:pt x="265" y="147"/>
                </a:cubicBezTo>
                <a:cubicBezTo>
                  <a:pt x="147" y="44"/>
                  <a:pt x="147" y="44"/>
                  <a:pt x="147" y="44"/>
                </a:cubicBezTo>
                <a:cubicBezTo>
                  <a:pt x="118" y="0"/>
                  <a:pt x="73" y="0"/>
                  <a:pt x="44" y="44"/>
                </a:cubicBezTo>
                <a:cubicBezTo>
                  <a:pt x="0" y="73"/>
                  <a:pt x="0" y="118"/>
                  <a:pt x="44" y="147"/>
                </a:cubicBezTo>
                <a:cubicBezTo>
                  <a:pt x="147" y="265"/>
                  <a:pt x="147" y="265"/>
                  <a:pt x="147" y="265"/>
                </a:cubicBezTo>
                <a:cubicBezTo>
                  <a:pt x="44" y="368"/>
                  <a:pt x="44" y="368"/>
                  <a:pt x="44" y="368"/>
                </a:cubicBezTo>
                <a:cubicBezTo>
                  <a:pt x="0" y="398"/>
                  <a:pt x="0" y="456"/>
                  <a:pt x="44" y="486"/>
                </a:cubicBezTo>
                <a:cubicBezTo>
                  <a:pt x="73" y="515"/>
                  <a:pt x="118" y="515"/>
                  <a:pt x="147" y="486"/>
                </a:cubicBezTo>
                <a:cubicBezTo>
                  <a:pt x="265" y="368"/>
                  <a:pt x="265" y="368"/>
                  <a:pt x="265" y="368"/>
                </a:cubicBezTo>
                <a:cubicBezTo>
                  <a:pt x="368" y="486"/>
                  <a:pt x="368" y="486"/>
                  <a:pt x="368" y="486"/>
                </a:cubicBezTo>
                <a:cubicBezTo>
                  <a:pt x="398" y="515"/>
                  <a:pt x="456" y="515"/>
                  <a:pt x="486" y="486"/>
                </a:cubicBezTo>
                <a:cubicBezTo>
                  <a:pt x="515" y="456"/>
                  <a:pt x="515" y="398"/>
                  <a:pt x="486" y="368"/>
                </a:cubicBezTo>
                <a:lnTo>
                  <a:pt x="368" y="265"/>
                </a:lnTo>
                <a:close/>
                <a:moveTo>
                  <a:pt x="456" y="456"/>
                </a:moveTo>
                <a:lnTo>
                  <a:pt x="456" y="456"/>
                </a:lnTo>
                <a:cubicBezTo>
                  <a:pt x="441" y="471"/>
                  <a:pt x="412" y="471"/>
                  <a:pt x="398" y="456"/>
                </a:cubicBezTo>
                <a:cubicBezTo>
                  <a:pt x="265" y="309"/>
                  <a:pt x="265" y="309"/>
                  <a:pt x="265" y="309"/>
                </a:cubicBezTo>
                <a:cubicBezTo>
                  <a:pt x="118" y="456"/>
                  <a:pt x="118" y="456"/>
                  <a:pt x="118" y="456"/>
                </a:cubicBezTo>
                <a:cubicBezTo>
                  <a:pt x="103" y="471"/>
                  <a:pt x="73" y="471"/>
                  <a:pt x="59" y="456"/>
                </a:cubicBezTo>
                <a:cubicBezTo>
                  <a:pt x="44" y="441"/>
                  <a:pt x="44" y="412"/>
                  <a:pt x="59" y="398"/>
                </a:cubicBezTo>
                <a:cubicBezTo>
                  <a:pt x="206" y="265"/>
                  <a:pt x="206" y="265"/>
                  <a:pt x="206" y="265"/>
                </a:cubicBezTo>
                <a:cubicBezTo>
                  <a:pt x="59" y="118"/>
                  <a:pt x="59" y="118"/>
                  <a:pt x="59" y="118"/>
                </a:cubicBezTo>
                <a:cubicBezTo>
                  <a:pt x="44" y="103"/>
                  <a:pt x="44" y="73"/>
                  <a:pt x="59" y="59"/>
                </a:cubicBezTo>
                <a:cubicBezTo>
                  <a:pt x="73" y="44"/>
                  <a:pt x="103" y="44"/>
                  <a:pt x="118" y="59"/>
                </a:cubicBezTo>
                <a:cubicBezTo>
                  <a:pt x="265" y="206"/>
                  <a:pt x="265" y="206"/>
                  <a:pt x="265" y="206"/>
                </a:cubicBezTo>
                <a:cubicBezTo>
                  <a:pt x="398" y="59"/>
                  <a:pt x="398" y="59"/>
                  <a:pt x="398" y="59"/>
                </a:cubicBezTo>
                <a:cubicBezTo>
                  <a:pt x="412" y="44"/>
                  <a:pt x="441" y="44"/>
                  <a:pt x="456" y="59"/>
                </a:cubicBezTo>
                <a:cubicBezTo>
                  <a:pt x="471" y="73"/>
                  <a:pt x="471" y="103"/>
                  <a:pt x="456" y="118"/>
                </a:cubicBezTo>
                <a:cubicBezTo>
                  <a:pt x="309" y="265"/>
                  <a:pt x="309" y="265"/>
                  <a:pt x="309" y="265"/>
                </a:cubicBezTo>
                <a:cubicBezTo>
                  <a:pt x="456" y="398"/>
                  <a:pt x="456" y="398"/>
                  <a:pt x="456" y="398"/>
                </a:cubicBezTo>
                <a:cubicBezTo>
                  <a:pt x="471" y="412"/>
                  <a:pt x="471" y="441"/>
                  <a:pt x="456" y="456"/>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21" name="Freeform 35">
            <a:extLst>
              <a:ext uri="{FF2B5EF4-FFF2-40B4-BE49-F238E27FC236}">
                <a16:creationId xmlns:a16="http://schemas.microsoft.com/office/drawing/2014/main" id="{FFD90E0C-67B2-534D-A64E-79EBA751740A}"/>
              </a:ext>
            </a:extLst>
          </p:cNvPr>
          <p:cNvSpPr>
            <a:spLocks noChangeArrowheads="1"/>
          </p:cNvSpPr>
          <p:nvPr userDrawn="1"/>
        </p:nvSpPr>
        <p:spPr bwMode="auto">
          <a:xfrm>
            <a:off x="7349857" y="2764036"/>
            <a:ext cx="266769" cy="64889"/>
          </a:xfrm>
          <a:custGeom>
            <a:avLst/>
            <a:gdLst>
              <a:gd name="T0" fmla="*/ 545 w 619"/>
              <a:gd name="T1" fmla="*/ 0 h 148"/>
              <a:gd name="T2" fmla="*/ 545 w 619"/>
              <a:gd name="T3" fmla="*/ 0 h 148"/>
              <a:gd name="T4" fmla="*/ 73 w 619"/>
              <a:gd name="T5" fmla="*/ 0 h 148"/>
              <a:gd name="T6" fmla="*/ 0 w 619"/>
              <a:gd name="T7" fmla="*/ 73 h 148"/>
              <a:gd name="T8" fmla="*/ 73 w 619"/>
              <a:gd name="T9" fmla="*/ 147 h 148"/>
              <a:gd name="T10" fmla="*/ 545 w 619"/>
              <a:gd name="T11" fmla="*/ 147 h 148"/>
              <a:gd name="T12" fmla="*/ 618 w 619"/>
              <a:gd name="T13" fmla="*/ 73 h 148"/>
              <a:gd name="T14" fmla="*/ 545 w 619"/>
              <a:gd name="T15" fmla="*/ 0 h 148"/>
              <a:gd name="T16" fmla="*/ 545 w 619"/>
              <a:gd name="T17" fmla="*/ 117 h 148"/>
              <a:gd name="T18" fmla="*/ 545 w 619"/>
              <a:gd name="T19" fmla="*/ 117 h 148"/>
              <a:gd name="T20" fmla="*/ 73 w 619"/>
              <a:gd name="T21" fmla="*/ 117 h 148"/>
              <a:gd name="T22" fmla="*/ 29 w 619"/>
              <a:gd name="T23" fmla="*/ 73 h 148"/>
              <a:gd name="T24" fmla="*/ 73 w 619"/>
              <a:gd name="T25" fmla="*/ 29 h 148"/>
              <a:gd name="T26" fmla="*/ 545 w 619"/>
              <a:gd name="T27" fmla="*/ 29 h 148"/>
              <a:gd name="T28" fmla="*/ 589 w 619"/>
              <a:gd name="T29" fmla="*/ 73 h 148"/>
              <a:gd name="T30" fmla="*/ 545 w 619"/>
              <a:gd name="T31" fmla="*/ 11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9" h="148">
                <a:moveTo>
                  <a:pt x="545" y="0"/>
                </a:moveTo>
                <a:lnTo>
                  <a:pt x="545" y="0"/>
                </a:lnTo>
                <a:cubicBezTo>
                  <a:pt x="73" y="0"/>
                  <a:pt x="73" y="0"/>
                  <a:pt x="73" y="0"/>
                </a:cubicBezTo>
                <a:cubicBezTo>
                  <a:pt x="29" y="0"/>
                  <a:pt x="0" y="29"/>
                  <a:pt x="0" y="73"/>
                </a:cubicBezTo>
                <a:cubicBezTo>
                  <a:pt x="0" y="117"/>
                  <a:pt x="29" y="147"/>
                  <a:pt x="73" y="147"/>
                </a:cubicBezTo>
                <a:cubicBezTo>
                  <a:pt x="545" y="147"/>
                  <a:pt x="545" y="147"/>
                  <a:pt x="545" y="147"/>
                </a:cubicBezTo>
                <a:cubicBezTo>
                  <a:pt x="589" y="147"/>
                  <a:pt x="618" y="117"/>
                  <a:pt x="618" y="73"/>
                </a:cubicBezTo>
                <a:cubicBezTo>
                  <a:pt x="618" y="29"/>
                  <a:pt x="589" y="0"/>
                  <a:pt x="545" y="0"/>
                </a:cubicBezTo>
                <a:close/>
                <a:moveTo>
                  <a:pt x="545" y="117"/>
                </a:moveTo>
                <a:lnTo>
                  <a:pt x="545" y="117"/>
                </a:lnTo>
                <a:cubicBezTo>
                  <a:pt x="73" y="117"/>
                  <a:pt x="73" y="117"/>
                  <a:pt x="73" y="117"/>
                </a:cubicBezTo>
                <a:cubicBezTo>
                  <a:pt x="59" y="117"/>
                  <a:pt x="29" y="88"/>
                  <a:pt x="29" y="73"/>
                </a:cubicBezTo>
                <a:cubicBezTo>
                  <a:pt x="29" y="58"/>
                  <a:pt x="59" y="29"/>
                  <a:pt x="73" y="29"/>
                </a:cubicBezTo>
                <a:cubicBezTo>
                  <a:pt x="545" y="29"/>
                  <a:pt x="545" y="29"/>
                  <a:pt x="545" y="29"/>
                </a:cubicBezTo>
                <a:cubicBezTo>
                  <a:pt x="559" y="29"/>
                  <a:pt x="589" y="58"/>
                  <a:pt x="589" y="73"/>
                </a:cubicBezTo>
                <a:cubicBezTo>
                  <a:pt x="589" y="88"/>
                  <a:pt x="559" y="117"/>
                  <a:pt x="545" y="117"/>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22" name="Freeform 36">
            <a:extLst>
              <a:ext uri="{FF2B5EF4-FFF2-40B4-BE49-F238E27FC236}">
                <a16:creationId xmlns:a16="http://schemas.microsoft.com/office/drawing/2014/main" id="{DF33B54D-4B33-2940-A9CB-D24C70EE5B3F}"/>
              </a:ext>
            </a:extLst>
          </p:cNvPr>
          <p:cNvSpPr>
            <a:spLocks noChangeArrowheads="1"/>
          </p:cNvSpPr>
          <p:nvPr userDrawn="1"/>
        </p:nvSpPr>
        <p:spPr bwMode="auto">
          <a:xfrm>
            <a:off x="6903851" y="2660452"/>
            <a:ext cx="275106" cy="268486"/>
          </a:xfrm>
          <a:custGeom>
            <a:avLst/>
            <a:gdLst>
              <a:gd name="T0" fmla="*/ 560 w 634"/>
              <a:gd name="T1" fmla="*/ 236 h 619"/>
              <a:gd name="T2" fmla="*/ 560 w 634"/>
              <a:gd name="T3" fmla="*/ 236 h 619"/>
              <a:gd name="T4" fmla="*/ 398 w 634"/>
              <a:gd name="T5" fmla="*/ 236 h 619"/>
              <a:gd name="T6" fmla="*/ 398 w 634"/>
              <a:gd name="T7" fmla="*/ 74 h 619"/>
              <a:gd name="T8" fmla="*/ 324 w 634"/>
              <a:gd name="T9" fmla="*/ 0 h 619"/>
              <a:gd name="T10" fmla="*/ 236 w 634"/>
              <a:gd name="T11" fmla="*/ 74 h 619"/>
              <a:gd name="T12" fmla="*/ 236 w 634"/>
              <a:gd name="T13" fmla="*/ 236 h 619"/>
              <a:gd name="T14" fmla="*/ 89 w 634"/>
              <a:gd name="T15" fmla="*/ 236 h 619"/>
              <a:gd name="T16" fmla="*/ 0 w 634"/>
              <a:gd name="T17" fmla="*/ 309 h 619"/>
              <a:gd name="T18" fmla="*/ 89 w 634"/>
              <a:gd name="T19" fmla="*/ 383 h 619"/>
              <a:gd name="T20" fmla="*/ 236 w 634"/>
              <a:gd name="T21" fmla="*/ 383 h 619"/>
              <a:gd name="T22" fmla="*/ 236 w 634"/>
              <a:gd name="T23" fmla="*/ 545 h 619"/>
              <a:gd name="T24" fmla="*/ 324 w 634"/>
              <a:gd name="T25" fmla="*/ 618 h 619"/>
              <a:gd name="T26" fmla="*/ 398 w 634"/>
              <a:gd name="T27" fmla="*/ 545 h 619"/>
              <a:gd name="T28" fmla="*/ 398 w 634"/>
              <a:gd name="T29" fmla="*/ 383 h 619"/>
              <a:gd name="T30" fmla="*/ 560 w 634"/>
              <a:gd name="T31" fmla="*/ 383 h 619"/>
              <a:gd name="T32" fmla="*/ 633 w 634"/>
              <a:gd name="T33" fmla="*/ 309 h 619"/>
              <a:gd name="T34" fmla="*/ 560 w 634"/>
              <a:gd name="T35" fmla="*/ 236 h 619"/>
              <a:gd name="T36" fmla="*/ 560 w 634"/>
              <a:gd name="T37" fmla="*/ 353 h 619"/>
              <a:gd name="T38" fmla="*/ 560 w 634"/>
              <a:gd name="T39" fmla="*/ 353 h 619"/>
              <a:gd name="T40" fmla="*/ 354 w 634"/>
              <a:gd name="T41" fmla="*/ 353 h 619"/>
              <a:gd name="T42" fmla="*/ 354 w 634"/>
              <a:gd name="T43" fmla="*/ 545 h 619"/>
              <a:gd name="T44" fmla="*/ 324 w 634"/>
              <a:gd name="T45" fmla="*/ 589 h 619"/>
              <a:gd name="T46" fmla="*/ 280 w 634"/>
              <a:gd name="T47" fmla="*/ 545 h 619"/>
              <a:gd name="T48" fmla="*/ 280 w 634"/>
              <a:gd name="T49" fmla="*/ 353 h 619"/>
              <a:gd name="T50" fmla="*/ 89 w 634"/>
              <a:gd name="T51" fmla="*/ 353 h 619"/>
              <a:gd name="T52" fmla="*/ 45 w 634"/>
              <a:gd name="T53" fmla="*/ 309 h 619"/>
              <a:gd name="T54" fmla="*/ 89 w 634"/>
              <a:gd name="T55" fmla="*/ 265 h 619"/>
              <a:gd name="T56" fmla="*/ 280 w 634"/>
              <a:gd name="T57" fmla="*/ 265 h 619"/>
              <a:gd name="T58" fmla="*/ 280 w 634"/>
              <a:gd name="T59" fmla="*/ 74 h 619"/>
              <a:gd name="T60" fmla="*/ 324 w 634"/>
              <a:gd name="T61" fmla="*/ 29 h 619"/>
              <a:gd name="T62" fmla="*/ 354 w 634"/>
              <a:gd name="T63" fmla="*/ 74 h 619"/>
              <a:gd name="T64" fmla="*/ 354 w 634"/>
              <a:gd name="T65" fmla="*/ 265 h 619"/>
              <a:gd name="T66" fmla="*/ 560 w 634"/>
              <a:gd name="T67" fmla="*/ 265 h 619"/>
              <a:gd name="T68" fmla="*/ 589 w 634"/>
              <a:gd name="T69" fmla="*/ 309 h 619"/>
              <a:gd name="T70" fmla="*/ 560 w 634"/>
              <a:gd name="T71" fmla="*/ 35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34" h="619">
                <a:moveTo>
                  <a:pt x="560" y="236"/>
                </a:moveTo>
                <a:lnTo>
                  <a:pt x="560" y="236"/>
                </a:lnTo>
                <a:cubicBezTo>
                  <a:pt x="398" y="236"/>
                  <a:pt x="398" y="236"/>
                  <a:pt x="398" y="236"/>
                </a:cubicBezTo>
                <a:cubicBezTo>
                  <a:pt x="398" y="74"/>
                  <a:pt x="398" y="74"/>
                  <a:pt x="398" y="74"/>
                </a:cubicBezTo>
                <a:cubicBezTo>
                  <a:pt x="398" y="29"/>
                  <a:pt x="369" y="0"/>
                  <a:pt x="324" y="0"/>
                </a:cubicBezTo>
                <a:cubicBezTo>
                  <a:pt x="280" y="0"/>
                  <a:pt x="236" y="29"/>
                  <a:pt x="236" y="74"/>
                </a:cubicBezTo>
                <a:cubicBezTo>
                  <a:pt x="236" y="236"/>
                  <a:pt x="236" y="236"/>
                  <a:pt x="236" y="236"/>
                </a:cubicBezTo>
                <a:cubicBezTo>
                  <a:pt x="89" y="236"/>
                  <a:pt x="89" y="236"/>
                  <a:pt x="89" y="236"/>
                </a:cubicBezTo>
                <a:cubicBezTo>
                  <a:pt x="45" y="236"/>
                  <a:pt x="0" y="265"/>
                  <a:pt x="0" y="309"/>
                </a:cubicBezTo>
                <a:cubicBezTo>
                  <a:pt x="0" y="353"/>
                  <a:pt x="45" y="383"/>
                  <a:pt x="89" y="383"/>
                </a:cubicBezTo>
                <a:cubicBezTo>
                  <a:pt x="236" y="383"/>
                  <a:pt x="236" y="383"/>
                  <a:pt x="236" y="383"/>
                </a:cubicBezTo>
                <a:cubicBezTo>
                  <a:pt x="236" y="545"/>
                  <a:pt x="236" y="545"/>
                  <a:pt x="236" y="545"/>
                </a:cubicBezTo>
                <a:cubicBezTo>
                  <a:pt x="236" y="589"/>
                  <a:pt x="280" y="618"/>
                  <a:pt x="324" y="618"/>
                </a:cubicBezTo>
                <a:cubicBezTo>
                  <a:pt x="369" y="618"/>
                  <a:pt x="398" y="589"/>
                  <a:pt x="398" y="545"/>
                </a:cubicBezTo>
                <a:cubicBezTo>
                  <a:pt x="398" y="383"/>
                  <a:pt x="398" y="383"/>
                  <a:pt x="398" y="383"/>
                </a:cubicBezTo>
                <a:cubicBezTo>
                  <a:pt x="560" y="383"/>
                  <a:pt x="560" y="383"/>
                  <a:pt x="560" y="383"/>
                </a:cubicBezTo>
                <a:cubicBezTo>
                  <a:pt x="604" y="383"/>
                  <a:pt x="633" y="353"/>
                  <a:pt x="633" y="309"/>
                </a:cubicBezTo>
                <a:cubicBezTo>
                  <a:pt x="633" y="265"/>
                  <a:pt x="604" y="236"/>
                  <a:pt x="560" y="236"/>
                </a:cubicBezTo>
                <a:close/>
                <a:moveTo>
                  <a:pt x="560" y="353"/>
                </a:moveTo>
                <a:lnTo>
                  <a:pt x="560" y="353"/>
                </a:lnTo>
                <a:cubicBezTo>
                  <a:pt x="354" y="353"/>
                  <a:pt x="354" y="353"/>
                  <a:pt x="354" y="353"/>
                </a:cubicBezTo>
                <a:cubicBezTo>
                  <a:pt x="354" y="545"/>
                  <a:pt x="354" y="545"/>
                  <a:pt x="354" y="545"/>
                </a:cubicBezTo>
                <a:cubicBezTo>
                  <a:pt x="354" y="559"/>
                  <a:pt x="339" y="589"/>
                  <a:pt x="324" y="589"/>
                </a:cubicBezTo>
                <a:cubicBezTo>
                  <a:pt x="295" y="589"/>
                  <a:pt x="280" y="559"/>
                  <a:pt x="280" y="545"/>
                </a:cubicBezTo>
                <a:cubicBezTo>
                  <a:pt x="280" y="353"/>
                  <a:pt x="280" y="353"/>
                  <a:pt x="280" y="353"/>
                </a:cubicBezTo>
                <a:cubicBezTo>
                  <a:pt x="89" y="353"/>
                  <a:pt x="89" y="353"/>
                  <a:pt x="89" y="353"/>
                </a:cubicBezTo>
                <a:cubicBezTo>
                  <a:pt x="59" y="353"/>
                  <a:pt x="45" y="324"/>
                  <a:pt x="45" y="309"/>
                </a:cubicBezTo>
                <a:cubicBezTo>
                  <a:pt x="45" y="294"/>
                  <a:pt x="59" y="265"/>
                  <a:pt x="89" y="265"/>
                </a:cubicBezTo>
                <a:cubicBezTo>
                  <a:pt x="280" y="265"/>
                  <a:pt x="280" y="265"/>
                  <a:pt x="280" y="265"/>
                </a:cubicBezTo>
                <a:cubicBezTo>
                  <a:pt x="280" y="74"/>
                  <a:pt x="280" y="74"/>
                  <a:pt x="280" y="74"/>
                </a:cubicBezTo>
                <a:cubicBezTo>
                  <a:pt x="280" y="59"/>
                  <a:pt x="295" y="29"/>
                  <a:pt x="324" y="29"/>
                </a:cubicBezTo>
                <a:cubicBezTo>
                  <a:pt x="339" y="29"/>
                  <a:pt x="354" y="59"/>
                  <a:pt x="354" y="74"/>
                </a:cubicBezTo>
                <a:cubicBezTo>
                  <a:pt x="354" y="265"/>
                  <a:pt x="354" y="265"/>
                  <a:pt x="354" y="265"/>
                </a:cubicBezTo>
                <a:cubicBezTo>
                  <a:pt x="560" y="265"/>
                  <a:pt x="560" y="265"/>
                  <a:pt x="560" y="265"/>
                </a:cubicBezTo>
                <a:cubicBezTo>
                  <a:pt x="575" y="265"/>
                  <a:pt x="589" y="294"/>
                  <a:pt x="589" y="309"/>
                </a:cubicBezTo>
                <a:cubicBezTo>
                  <a:pt x="589" y="324"/>
                  <a:pt x="575" y="353"/>
                  <a:pt x="560" y="353"/>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23" name="Freeform 37">
            <a:extLst>
              <a:ext uri="{FF2B5EF4-FFF2-40B4-BE49-F238E27FC236}">
                <a16:creationId xmlns:a16="http://schemas.microsoft.com/office/drawing/2014/main" id="{E0435270-3205-0B49-8764-D319374EEA1B}"/>
              </a:ext>
            </a:extLst>
          </p:cNvPr>
          <p:cNvSpPr>
            <a:spLocks noChangeArrowheads="1"/>
          </p:cNvSpPr>
          <p:nvPr userDrawn="1"/>
        </p:nvSpPr>
        <p:spPr bwMode="auto">
          <a:xfrm>
            <a:off x="6464396" y="2674739"/>
            <a:ext cx="274511" cy="241697"/>
          </a:xfrm>
          <a:custGeom>
            <a:avLst/>
            <a:gdLst>
              <a:gd name="T0" fmla="*/ 73 w 634"/>
              <a:gd name="T1" fmla="*/ 162 h 561"/>
              <a:gd name="T2" fmla="*/ 73 w 634"/>
              <a:gd name="T3" fmla="*/ 162 h 561"/>
              <a:gd name="T4" fmla="*/ 544 w 634"/>
              <a:gd name="T5" fmla="*/ 162 h 561"/>
              <a:gd name="T6" fmla="*/ 633 w 634"/>
              <a:gd name="T7" fmla="*/ 89 h 561"/>
              <a:gd name="T8" fmla="*/ 544 w 634"/>
              <a:gd name="T9" fmla="*/ 0 h 561"/>
              <a:gd name="T10" fmla="*/ 73 w 634"/>
              <a:gd name="T11" fmla="*/ 0 h 561"/>
              <a:gd name="T12" fmla="*/ 0 w 634"/>
              <a:gd name="T13" fmla="*/ 89 h 561"/>
              <a:gd name="T14" fmla="*/ 73 w 634"/>
              <a:gd name="T15" fmla="*/ 162 h 561"/>
              <a:gd name="T16" fmla="*/ 73 w 634"/>
              <a:gd name="T17" fmla="*/ 45 h 561"/>
              <a:gd name="T18" fmla="*/ 73 w 634"/>
              <a:gd name="T19" fmla="*/ 45 h 561"/>
              <a:gd name="T20" fmla="*/ 544 w 634"/>
              <a:gd name="T21" fmla="*/ 45 h 561"/>
              <a:gd name="T22" fmla="*/ 588 w 634"/>
              <a:gd name="T23" fmla="*/ 89 h 561"/>
              <a:gd name="T24" fmla="*/ 544 w 634"/>
              <a:gd name="T25" fmla="*/ 118 h 561"/>
              <a:gd name="T26" fmla="*/ 73 w 634"/>
              <a:gd name="T27" fmla="*/ 118 h 561"/>
              <a:gd name="T28" fmla="*/ 44 w 634"/>
              <a:gd name="T29" fmla="*/ 89 h 561"/>
              <a:gd name="T30" fmla="*/ 73 w 634"/>
              <a:gd name="T31" fmla="*/ 45 h 561"/>
              <a:gd name="T32" fmla="*/ 544 w 634"/>
              <a:gd name="T33" fmla="*/ 207 h 561"/>
              <a:gd name="T34" fmla="*/ 544 w 634"/>
              <a:gd name="T35" fmla="*/ 207 h 561"/>
              <a:gd name="T36" fmla="*/ 73 w 634"/>
              <a:gd name="T37" fmla="*/ 207 h 561"/>
              <a:gd name="T38" fmla="*/ 0 w 634"/>
              <a:gd name="T39" fmla="*/ 280 h 561"/>
              <a:gd name="T40" fmla="*/ 73 w 634"/>
              <a:gd name="T41" fmla="*/ 354 h 561"/>
              <a:gd name="T42" fmla="*/ 544 w 634"/>
              <a:gd name="T43" fmla="*/ 354 h 561"/>
              <a:gd name="T44" fmla="*/ 633 w 634"/>
              <a:gd name="T45" fmla="*/ 280 h 561"/>
              <a:gd name="T46" fmla="*/ 544 w 634"/>
              <a:gd name="T47" fmla="*/ 207 h 561"/>
              <a:gd name="T48" fmla="*/ 544 w 634"/>
              <a:gd name="T49" fmla="*/ 324 h 561"/>
              <a:gd name="T50" fmla="*/ 544 w 634"/>
              <a:gd name="T51" fmla="*/ 324 h 561"/>
              <a:gd name="T52" fmla="*/ 73 w 634"/>
              <a:gd name="T53" fmla="*/ 324 h 561"/>
              <a:gd name="T54" fmla="*/ 44 w 634"/>
              <a:gd name="T55" fmla="*/ 280 h 561"/>
              <a:gd name="T56" fmla="*/ 73 w 634"/>
              <a:gd name="T57" fmla="*/ 236 h 561"/>
              <a:gd name="T58" fmla="*/ 544 w 634"/>
              <a:gd name="T59" fmla="*/ 236 h 561"/>
              <a:gd name="T60" fmla="*/ 588 w 634"/>
              <a:gd name="T61" fmla="*/ 280 h 561"/>
              <a:gd name="T62" fmla="*/ 544 w 634"/>
              <a:gd name="T63" fmla="*/ 324 h 561"/>
              <a:gd name="T64" fmla="*/ 544 w 634"/>
              <a:gd name="T65" fmla="*/ 398 h 561"/>
              <a:gd name="T66" fmla="*/ 544 w 634"/>
              <a:gd name="T67" fmla="*/ 398 h 561"/>
              <a:gd name="T68" fmla="*/ 73 w 634"/>
              <a:gd name="T69" fmla="*/ 398 h 561"/>
              <a:gd name="T70" fmla="*/ 0 w 634"/>
              <a:gd name="T71" fmla="*/ 471 h 561"/>
              <a:gd name="T72" fmla="*/ 73 w 634"/>
              <a:gd name="T73" fmla="*/ 560 h 561"/>
              <a:gd name="T74" fmla="*/ 544 w 634"/>
              <a:gd name="T75" fmla="*/ 560 h 561"/>
              <a:gd name="T76" fmla="*/ 633 w 634"/>
              <a:gd name="T77" fmla="*/ 471 h 561"/>
              <a:gd name="T78" fmla="*/ 544 w 634"/>
              <a:gd name="T79" fmla="*/ 398 h 561"/>
              <a:gd name="T80" fmla="*/ 544 w 634"/>
              <a:gd name="T81" fmla="*/ 516 h 561"/>
              <a:gd name="T82" fmla="*/ 544 w 634"/>
              <a:gd name="T83" fmla="*/ 516 h 561"/>
              <a:gd name="T84" fmla="*/ 73 w 634"/>
              <a:gd name="T85" fmla="*/ 516 h 561"/>
              <a:gd name="T86" fmla="*/ 44 w 634"/>
              <a:gd name="T87" fmla="*/ 471 h 561"/>
              <a:gd name="T88" fmla="*/ 73 w 634"/>
              <a:gd name="T89" fmla="*/ 442 h 561"/>
              <a:gd name="T90" fmla="*/ 544 w 634"/>
              <a:gd name="T91" fmla="*/ 442 h 561"/>
              <a:gd name="T92" fmla="*/ 588 w 634"/>
              <a:gd name="T93" fmla="*/ 471 h 561"/>
              <a:gd name="T94" fmla="*/ 544 w 634"/>
              <a:gd name="T95" fmla="*/ 516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4" h="561">
                <a:moveTo>
                  <a:pt x="73" y="162"/>
                </a:moveTo>
                <a:lnTo>
                  <a:pt x="73" y="162"/>
                </a:lnTo>
                <a:cubicBezTo>
                  <a:pt x="544" y="162"/>
                  <a:pt x="544" y="162"/>
                  <a:pt x="544" y="162"/>
                </a:cubicBezTo>
                <a:cubicBezTo>
                  <a:pt x="588" y="162"/>
                  <a:pt x="633" y="133"/>
                  <a:pt x="633" y="89"/>
                </a:cubicBezTo>
                <a:cubicBezTo>
                  <a:pt x="633" y="45"/>
                  <a:pt x="588" y="0"/>
                  <a:pt x="544" y="0"/>
                </a:cubicBezTo>
                <a:cubicBezTo>
                  <a:pt x="73" y="0"/>
                  <a:pt x="73" y="0"/>
                  <a:pt x="73" y="0"/>
                </a:cubicBezTo>
                <a:cubicBezTo>
                  <a:pt x="29" y="0"/>
                  <a:pt x="0" y="45"/>
                  <a:pt x="0" y="89"/>
                </a:cubicBezTo>
                <a:cubicBezTo>
                  <a:pt x="0" y="133"/>
                  <a:pt x="29" y="162"/>
                  <a:pt x="73" y="162"/>
                </a:cubicBezTo>
                <a:close/>
                <a:moveTo>
                  <a:pt x="73" y="45"/>
                </a:moveTo>
                <a:lnTo>
                  <a:pt x="73" y="45"/>
                </a:lnTo>
                <a:cubicBezTo>
                  <a:pt x="544" y="45"/>
                  <a:pt x="544" y="45"/>
                  <a:pt x="544" y="45"/>
                </a:cubicBezTo>
                <a:cubicBezTo>
                  <a:pt x="574" y="45"/>
                  <a:pt x="588" y="59"/>
                  <a:pt x="588" y="89"/>
                </a:cubicBezTo>
                <a:cubicBezTo>
                  <a:pt x="588" y="103"/>
                  <a:pt x="574" y="118"/>
                  <a:pt x="544" y="118"/>
                </a:cubicBezTo>
                <a:cubicBezTo>
                  <a:pt x="73" y="118"/>
                  <a:pt x="73" y="118"/>
                  <a:pt x="73" y="118"/>
                </a:cubicBezTo>
                <a:cubicBezTo>
                  <a:pt x="58" y="118"/>
                  <a:pt x="44" y="103"/>
                  <a:pt x="44" y="89"/>
                </a:cubicBezTo>
                <a:cubicBezTo>
                  <a:pt x="44" y="59"/>
                  <a:pt x="58" y="45"/>
                  <a:pt x="73" y="45"/>
                </a:cubicBezTo>
                <a:close/>
                <a:moveTo>
                  <a:pt x="544" y="207"/>
                </a:moveTo>
                <a:lnTo>
                  <a:pt x="544" y="207"/>
                </a:lnTo>
                <a:cubicBezTo>
                  <a:pt x="73" y="207"/>
                  <a:pt x="73" y="207"/>
                  <a:pt x="73" y="207"/>
                </a:cubicBezTo>
                <a:cubicBezTo>
                  <a:pt x="29" y="207"/>
                  <a:pt x="0" y="236"/>
                  <a:pt x="0" y="280"/>
                </a:cubicBezTo>
                <a:cubicBezTo>
                  <a:pt x="0" y="324"/>
                  <a:pt x="29" y="354"/>
                  <a:pt x="73" y="354"/>
                </a:cubicBezTo>
                <a:cubicBezTo>
                  <a:pt x="544" y="354"/>
                  <a:pt x="544" y="354"/>
                  <a:pt x="544" y="354"/>
                </a:cubicBezTo>
                <a:cubicBezTo>
                  <a:pt x="588" y="354"/>
                  <a:pt x="633" y="324"/>
                  <a:pt x="633" y="280"/>
                </a:cubicBezTo>
                <a:cubicBezTo>
                  <a:pt x="633" y="236"/>
                  <a:pt x="588" y="207"/>
                  <a:pt x="544" y="207"/>
                </a:cubicBezTo>
                <a:close/>
                <a:moveTo>
                  <a:pt x="544" y="324"/>
                </a:moveTo>
                <a:lnTo>
                  <a:pt x="544" y="324"/>
                </a:lnTo>
                <a:cubicBezTo>
                  <a:pt x="73" y="324"/>
                  <a:pt x="73" y="324"/>
                  <a:pt x="73" y="324"/>
                </a:cubicBezTo>
                <a:cubicBezTo>
                  <a:pt x="58" y="324"/>
                  <a:pt x="44" y="295"/>
                  <a:pt x="44" y="280"/>
                </a:cubicBezTo>
                <a:cubicBezTo>
                  <a:pt x="44" y="265"/>
                  <a:pt x="58" y="236"/>
                  <a:pt x="73" y="236"/>
                </a:cubicBezTo>
                <a:cubicBezTo>
                  <a:pt x="544" y="236"/>
                  <a:pt x="544" y="236"/>
                  <a:pt x="544" y="236"/>
                </a:cubicBezTo>
                <a:cubicBezTo>
                  <a:pt x="574" y="236"/>
                  <a:pt x="588" y="265"/>
                  <a:pt x="588" y="280"/>
                </a:cubicBezTo>
                <a:cubicBezTo>
                  <a:pt x="588" y="295"/>
                  <a:pt x="574" y="324"/>
                  <a:pt x="544" y="324"/>
                </a:cubicBezTo>
                <a:close/>
                <a:moveTo>
                  <a:pt x="544" y="398"/>
                </a:moveTo>
                <a:lnTo>
                  <a:pt x="544" y="398"/>
                </a:lnTo>
                <a:cubicBezTo>
                  <a:pt x="73" y="398"/>
                  <a:pt x="73" y="398"/>
                  <a:pt x="73" y="398"/>
                </a:cubicBezTo>
                <a:cubicBezTo>
                  <a:pt x="29" y="398"/>
                  <a:pt x="0" y="428"/>
                  <a:pt x="0" y="471"/>
                </a:cubicBezTo>
                <a:cubicBezTo>
                  <a:pt x="0" y="516"/>
                  <a:pt x="29" y="560"/>
                  <a:pt x="73" y="560"/>
                </a:cubicBezTo>
                <a:cubicBezTo>
                  <a:pt x="544" y="560"/>
                  <a:pt x="544" y="560"/>
                  <a:pt x="544" y="560"/>
                </a:cubicBezTo>
                <a:cubicBezTo>
                  <a:pt x="588" y="560"/>
                  <a:pt x="633" y="516"/>
                  <a:pt x="633" y="471"/>
                </a:cubicBezTo>
                <a:cubicBezTo>
                  <a:pt x="633" y="428"/>
                  <a:pt x="588" y="398"/>
                  <a:pt x="544" y="398"/>
                </a:cubicBezTo>
                <a:close/>
                <a:moveTo>
                  <a:pt x="544" y="516"/>
                </a:moveTo>
                <a:lnTo>
                  <a:pt x="544" y="516"/>
                </a:lnTo>
                <a:cubicBezTo>
                  <a:pt x="73" y="516"/>
                  <a:pt x="73" y="516"/>
                  <a:pt x="73" y="516"/>
                </a:cubicBezTo>
                <a:cubicBezTo>
                  <a:pt x="58" y="516"/>
                  <a:pt x="44" y="501"/>
                  <a:pt x="44" y="471"/>
                </a:cubicBezTo>
                <a:cubicBezTo>
                  <a:pt x="44" y="457"/>
                  <a:pt x="58" y="442"/>
                  <a:pt x="73" y="442"/>
                </a:cubicBezTo>
                <a:cubicBezTo>
                  <a:pt x="544" y="442"/>
                  <a:pt x="544" y="442"/>
                  <a:pt x="544" y="442"/>
                </a:cubicBezTo>
                <a:cubicBezTo>
                  <a:pt x="574" y="442"/>
                  <a:pt x="588" y="457"/>
                  <a:pt x="588" y="471"/>
                </a:cubicBezTo>
                <a:cubicBezTo>
                  <a:pt x="588" y="501"/>
                  <a:pt x="574" y="516"/>
                  <a:pt x="544" y="516"/>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24" name="Freeform 38">
            <a:extLst>
              <a:ext uri="{FF2B5EF4-FFF2-40B4-BE49-F238E27FC236}">
                <a16:creationId xmlns:a16="http://schemas.microsoft.com/office/drawing/2014/main" id="{5943F69B-5106-8745-90E4-D839AF8CEE1B}"/>
              </a:ext>
            </a:extLst>
          </p:cNvPr>
          <p:cNvSpPr>
            <a:spLocks noChangeArrowheads="1"/>
          </p:cNvSpPr>
          <p:nvPr userDrawn="1"/>
        </p:nvSpPr>
        <p:spPr bwMode="auto">
          <a:xfrm>
            <a:off x="6026132" y="2660452"/>
            <a:ext cx="266769" cy="268486"/>
          </a:xfrm>
          <a:custGeom>
            <a:avLst/>
            <a:gdLst>
              <a:gd name="T0" fmla="*/ 427 w 619"/>
              <a:gd name="T1" fmla="*/ 177 h 619"/>
              <a:gd name="T2" fmla="*/ 427 w 619"/>
              <a:gd name="T3" fmla="*/ 177 h 619"/>
              <a:gd name="T4" fmla="*/ 398 w 619"/>
              <a:gd name="T5" fmla="*/ 177 h 619"/>
              <a:gd name="T6" fmla="*/ 280 w 619"/>
              <a:gd name="T7" fmla="*/ 398 h 619"/>
              <a:gd name="T8" fmla="*/ 206 w 619"/>
              <a:gd name="T9" fmla="*/ 339 h 619"/>
              <a:gd name="T10" fmla="*/ 177 w 619"/>
              <a:gd name="T11" fmla="*/ 339 h 619"/>
              <a:gd name="T12" fmla="*/ 177 w 619"/>
              <a:gd name="T13" fmla="*/ 353 h 619"/>
              <a:gd name="T14" fmla="*/ 265 w 619"/>
              <a:gd name="T15" fmla="*/ 441 h 619"/>
              <a:gd name="T16" fmla="*/ 294 w 619"/>
              <a:gd name="T17" fmla="*/ 441 h 619"/>
              <a:gd name="T18" fmla="*/ 441 w 619"/>
              <a:gd name="T19" fmla="*/ 206 h 619"/>
              <a:gd name="T20" fmla="*/ 427 w 619"/>
              <a:gd name="T21" fmla="*/ 177 h 619"/>
              <a:gd name="T22" fmla="*/ 545 w 619"/>
              <a:gd name="T23" fmla="*/ 0 h 619"/>
              <a:gd name="T24" fmla="*/ 545 w 619"/>
              <a:gd name="T25" fmla="*/ 0 h 619"/>
              <a:gd name="T26" fmla="*/ 73 w 619"/>
              <a:gd name="T27" fmla="*/ 0 h 619"/>
              <a:gd name="T28" fmla="*/ 0 w 619"/>
              <a:gd name="T29" fmla="*/ 74 h 619"/>
              <a:gd name="T30" fmla="*/ 0 w 619"/>
              <a:gd name="T31" fmla="*/ 545 h 619"/>
              <a:gd name="T32" fmla="*/ 73 w 619"/>
              <a:gd name="T33" fmla="*/ 618 h 619"/>
              <a:gd name="T34" fmla="*/ 545 w 619"/>
              <a:gd name="T35" fmla="*/ 618 h 619"/>
              <a:gd name="T36" fmla="*/ 618 w 619"/>
              <a:gd name="T37" fmla="*/ 545 h 619"/>
              <a:gd name="T38" fmla="*/ 618 w 619"/>
              <a:gd name="T39" fmla="*/ 74 h 619"/>
              <a:gd name="T40" fmla="*/ 545 w 619"/>
              <a:gd name="T41" fmla="*/ 0 h 619"/>
              <a:gd name="T42" fmla="*/ 589 w 619"/>
              <a:gd name="T43" fmla="*/ 545 h 619"/>
              <a:gd name="T44" fmla="*/ 589 w 619"/>
              <a:gd name="T45" fmla="*/ 545 h 619"/>
              <a:gd name="T46" fmla="*/ 545 w 619"/>
              <a:gd name="T47" fmla="*/ 589 h 619"/>
              <a:gd name="T48" fmla="*/ 73 w 619"/>
              <a:gd name="T49" fmla="*/ 589 h 619"/>
              <a:gd name="T50" fmla="*/ 29 w 619"/>
              <a:gd name="T51" fmla="*/ 545 h 619"/>
              <a:gd name="T52" fmla="*/ 29 w 619"/>
              <a:gd name="T53" fmla="*/ 74 h 619"/>
              <a:gd name="T54" fmla="*/ 73 w 619"/>
              <a:gd name="T55" fmla="*/ 29 h 619"/>
              <a:gd name="T56" fmla="*/ 545 w 619"/>
              <a:gd name="T57" fmla="*/ 29 h 619"/>
              <a:gd name="T58" fmla="*/ 589 w 619"/>
              <a:gd name="T59" fmla="*/ 74 h 619"/>
              <a:gd name="T60" fmla="*/ 589 w 619"/>
              <a:gd name="T61" fmla="*/ 545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19" h="619">
                <a:moveTo>
                  <a:pt x="427" y="177"/>
                </a:moveTo>
                <a:lnTo>
                  <a:pt x="427" y="177"/>
                </a:lnTo>
                <a:cubicBezTo>
                  <a:pt x="412" y="162"/>
                  <a:pt x="412" y="177"/>
                  <a:pt x="398" y="177"/>
                </a:cubicBezTo>
                <a:cubicBezTo>
                  <a:pt x="280" y="398"/>
                  <a:pt x="280" y="398"/>
                  <a:pt x="280" y="398"/>
                </a:cubicBezTo>
                <a:cubicBezTo>
                  <a:pt x="206" y="339"/>
                  <a:pt x="206" y="339"/>
                  <a:pt x="206" y="339"/>
                </a:cubicBezTo>
                <a:cubicBezTo>
                  <a:pt x="191" y="324"/>
                  <a:pt x="191" y="324"/>
                  <a:pt x="177" y="339"/>
                </a:cubicBezTo>
                <a:cubicBezTo>
                  <a:pt x="162" y="339"/>
                  <a:pt x="162" y="353"/>
                  <a:pt x="177" y="353"/>
                </a:cubicBezTo>
                <a:cubicBezTo>
                  <a:pt x="265" y="441"/>
                  <a:pt x="265" y="441"/>
                  <a:pt x="265" y="441"/>
                </a:cubicBezTo>
                <a:cubicBezTo>
                  <a:pt x="280" y="457"/>
                  <a:pt x="280" y="457"/>
                  <a:pt x="294" y="441"/>
                </a:cubicBezTo>
                <a:lnTo>
                  <a:pt x="441" y="206"/>
                </a:lnTo>
                <a:cubicBezTo>
                  <a:pt x="441" y="191"/>
                  <a:pt x="441" y="177"/>
                  <a:pt x="427" y="177"/>
                </a:cubicBezTo>
                <a:close/>
                <a:moveTo>
                  <a:pt x="545" y="0"/>
                </a:moveTo>
                <a:lnTo>
                  <a:pt x="545" y="0"/>
                </a:lnTo>
                <a:cubicBezTo>
                  <a:pt x="73" y="0"/>
                  <a:pt x="73" y="0"/>
                  <a:pt x="73" y="0"/>
                </a:cubicBezTo>
                <a:cubicBezTo>
                  <a:pt x="29" y="0"/>
                  <a:pt x="0" y="29"/>
                  <a:pt x="0" y="74"/>
                </a:cubicBezTo>
                <a:cubicBezTo>
                  <a:pt x="0" y="545"/>
                  <a:pt x="0" y="545"/>
                  <a:pt x="0" y="545"/>
                </a:cubicBezTo>
                <a:cubicBezTo>
                  <a:pt x="0" y="589"/>
                  <a:pt x="29" y="618"/>
                  <a:pt x="73" y="618"/>
                </a:cubicBezTo>
                <a:cubicBezTo>
                  <a:pt x="545" y="618"/>
                  <a:pt x="545" y="618"/>
                  <a:pt x="545" y="618"/>
                </a:cubicBezTo>
                <a:cubicBezTo>
                  <a:pt x="589" y="618"/>
                  <a:pt x="618" y="589"/>
                  <a:pt x="618" y="545"/>
                </a:cubicBezTo>
                <a:cubicBezTo>
                  <a:pt x="618" y="74"/>
                  <a:pt x="618" y="74"/>
                  <a:pt x="618" y="74"/>
                </a:cubicBezTo>
                <a:cubicBezTo>
                  <a:pt x="618" y="29"/>
                  <a:pt x="589" y="0"/>
                  <a:pt x="545" y="0"/>
                </a:cubicBezTo>
                <a:close/>
                <a:moveTo>
                  <a:pt x="589" y="545"/>
                </a:moveTo>
                <a:lnTo>
                  <a:pt x="589" y="545"/>
                </a:lnTo>
                <a:cubicBezTo>
                  <a:pt x="589" y="559"/>
                  <a:pt x="559" y="589"/>
                  <a:pt x="545" y="589"/>
                </a:cubicBezTo>
                <a:cubicBezTo>
                  <a:pt x="73" y="589"/>
                  <a:pt x="73" y="589"/>
                  <a:pt x="73" y="589"/>
                </a:cubicBezTo>
                <a:cubicBezTo>
                  <a:pt x="59" y="589"/>
                  <a:pt x="29" y="559"/>
                  <a:pt x="29" y="545"/>
                </a:cubicBezTo>
                <a:cubicBezTo>
                  <a:pt x="29" y="74"/>
                  <a:pt x="29" y="74"/>
                  <a:pt x="29" y="74"/>
                </a:cubicBezTo>
                <a:cubicBezTo>
                  <a:pt x="29" y="59"/>
                  <a:pt x="59" y="29"/>
                  <a:pt x="73" y="29"/>
                </a:cubicBezTo>
                <a:cubicBezTo>
                  <a:pt x="545" y="29"/>
                  <a:pt x="545" y="29"/>
                  <a:pt x="545" y="29"/>
                </a:cubicBezTo>
                <a:cubicBezTo>
                  <a:pt x="559" y="29"/>
                  <a:pt x="589" y="59"/>
                  <a:pt x="589" y="74"/>
                </a:cubicBezTo>
                <a:lnTo>
                  <a:pt x="589" y="545"/>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25" name="Freeform 39">
            <a:extLst>
              <a:ext uri="{FF2B5EF4-FFF2-40B4-BE49-F238E27FC236}">
                <a16:creationId xmlns:a16="http://schemas.microsoft.com/office/drawing/2014/main" id="{FE59CF49-3275-7C4D-9DCB-6D1DB7C21D4C}"/>
              </a:ext>
            </a:extLst>
          </p:cNvPr>
          <p:cNvSpPr>
            <a:spLocks noChangeArrowheads="1"/>
          </p:cNvSpPr>
          <p:nvPr userDrawn="1"/>
        </p:nvSpPr>
        <p:spPr bwMode="auto">
          <a:xfrm>
            <a:off x="5580127" y="2660452"/>
            <a:ext cx="274510" cy="268486"/>
          </a:xfrm>
          <a:custGeom>
            <a:avLst/>
            <a:gdLst>
              <a:gd name="T0" fmla="*/ 560 w 634"/>
              <a:gd name="T1" fmla="*/ 0 h 619"/>
              <a:gd name="T2" fmla="*/ 560 w 634"/>
              <a:gd name="T3" fmla="*/ 0 h 619"/>
              <a:gd name="T4" fmla="*/ 89 w 634"/>
              <a:gd name="T5" fmla="*/ 0 h 619"/>
              <a:gd name="T6" fmla="*/ 0 w 634"/>
              <a:gd name="T7" fmla="*/ 74 h 619"/>
              <a:gd name="T8" fmla="*/ 0 w 634"/>
              <a:gd name="T9" fmla="*/ 545 h 619"/>
              <a:gd name="T10" fmla="*/ 89 w 634"/>
              <a:gd name="T11" fmla="*/ 618 h 619"/>
              <a:gd name="T12" fmla="*/ 560 w 634"/>
              <a:gd name="T13" fmla="*/ 618 h 619"/>
              <a:gd name="T14" fmla="*/ 633 w 634"/>
              <a:gd name="T15" fmla="*/ 545 h 619"/>
              <a:gd name="T16" fmla="*/ 633 w 634"/>
              <a:gd name="T17" fmla="*/ 74 h 619"/>
              <a:gd name="T18" fmla="*/ 560 w 634"/>
              <a:gd name="T19" fmla="*/ 0 h 619"/>
              <a:gd name="T20" fmla="*/ 589 w 634"/>
              <a:gd name="T21" fmla="*/ 545 h 619"/>
              <a:gd name="T22" fmla="*/ 589 w 634"/>
              <a:gd name="T23" fmla="*/ 545 h 619"/>
              <a:gd name="T24" fmla="*/ 560 w 634"/>
              <a:gd name="T25" fmla="*/ 589 h 619"/>
              <a:gd name="T26" fmla="*/ 89 w 634"/>
              <a:gd name="T27" fmla="*/ 589 h 619"/>
              <a:gd name="T28" fmla="*/ 44 w 634"/>
              <a:gd name="T29" fmla="*/ 545 h 619"/>
              <a:gd name="T30" fmla="*/ 44 w 634"/>
              <a:gd name="T31" fmla="*/ 74 h 619"/>
              <a:gd name="T32" fmla="*/ 89 w 634"/>
              <a:gd name="T33" fmla="*/ 29 h 619"/>
              <a:gd name="T34" fmla="*/ 560 w 634"/>
              <a:gd name="T35" fmla="*/ 29 h 619"/>
              <a:gd name="T36" fmla="*/ 589 w 634"/>
              <a:gd name="T37" fmla="*/ 74 h 619"/>
              <a:gd name="T38" fmla="*/ 589 w 634"/>
              <a:gd name="T39" fmla="*/ 545 h 619"/>
              <a:gd name="T40" fmla="*/ 412 w 634"/>
              <a:gd name="T41" fmla="*/ 206 h 619"/>
              <a:gd name="T42" fmla="*/ 412 w 634"/>
              <a:gd name="T43" fmla="*/ 206 h 619"/>
              <a:gd name="T44" fmla="*/ 383 w 634"/>
              <a:gd name="T45" fmla="*/ 206 h 619"/>
              <a:gd name="T46" fmla="*/ 324 w 634"/>
              <a:gd name="T47" fmla="*/ 280 h 619"/>
              <a:gd name="T48" fmla="*/ 251 w 634"/>
              <a:gd name="T49" fmla="*/ 206 h 619"/>
              <a:gd name="T50" fmla="*/ 221 w 634"/>
              <a:gd name="T51" fmla="*/ 206 h 619"/>
              <a:gd name="T52" fmla="*/ 221 w 634"/>
              <a:gd name="T53" fmla="*/ 236 h 619"/>
              <a:gd name="T54" fmla="*/ 295 w 634"/>
              <a:gd name="T55" fmla="*/ 309 h 619"/>
              <a:gd name="T56" fmla="*/ 221 w 634"/>
              <a:gd name="T57" fmla="*/ 383 h 619"/>
              <a:gd name="T58" fmla="*/ 221 w 634"/>
              <a:gd name="T59" fmla="*/ 412 h 619"/>
              <a:gd name="T60" fmla="*/ 251 w 634"/>
              <a:gd name="T61" fmla="*/ 412 h 619"/>
              <a:gd name="T62" fmla="*/ 324 w 634"/>
              <a:gd name="T63" fmla="*/ 339 h 619"/>
              <a:gd name="T64" fmla="*/ 383 w 634"/>
              <a:gd name="T65" fmla="*/ 412 h 619"/>
              <a:gd name="T66" fmla="*/ 412 w 634"/>
              <a:gd name="T67" fmla="*/ 412 h 619"/>
              <a:gd name="T68" fmla="*/ 412 w 634"/>
              <a:gd name="T69" fmla="*/ 383 h 619"/>
              <a:gd name="T70" fmla="*/ 354 w 634"/>
              <a:gd name="T71" fmla="*/ 309 h 619"/>
              <a:gd name="T72" fmla="*/ 412 w 634"/>
              <a:gd name="T73" fmla="*/ 236 h 619"/>
              <a:gd name="T74" fmla="*/ 412 w 634"/>
              <a:gd name="T75" fmla="*/ 206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34" h="619">
                <a:moveTo>
                  <a:pt x="560" y="0"/>
                </a:moveTo>
                <a:lnTo>
                  <a:pt x="560" y="0"/>
                </a:lnTo>
                <a:cubicBezTo>
                  <a:pt x="89" y="0"/>
                  <a:pt x="89" y="0"/>
                  <a:pt x="89" y="0"/>
                </a:cubicBezTo>
                <a:cubicBezTo>
                  <a:pt x="44" y="0"/>
                  <a:pt x="0" y="29"/>
                  <a:pt x="0" y="74"/>
                </a:cubicBezTo>
                <a:cubicBezTo>
                  <a:pt x="0" y="545"/>
                  <a:pt x="0" y="545"/>
                  <a:pt x="0" y="545"/>
                </a:cubicBezTo>
                <a:cubicBezTo>
                  <a:pt x="0" y="589"/>
                  <a:pt x="44" y="618"/>
                  <a:pt x="89" y="618"/>
                </a:cubicBezTo>
                <a:cubicBezTo>
                  <a:pt x="560" y="618"/>
                  <a:pt x="560" y="618"/>
                  <a:pt x="560" y="618"/>
                </a:cubicBezTo>
                <a:cubicBezTo>
                  <a:pt x="604" y="618"/>
                  <a:pt x="633" y="589"/>
                  <a:pt x="633" y="545"/>
                </a:cubicBezTo>
                <a:cubicBezTo>
                  <a:pt x="633" y="74"/>
                  <a:pt x="633" y="74"/>
                  <a:pt x="633" y="74"/>
                </a:cubicBezTo>
                <a:cubicBezTo>
                  <a:pt x="633" y="29"/>
                  <a:pt x="604" y="0"/>
                  <a:pt x="560" y="0"/>
                </a:cubicBezTo>
                <a:close/>
                <a:moveTo>
                  <a:pt x="589" y="545"/>
                </a:moveTo>
                <a:lnTo>
                  <a:pt x="589" y="545"/>
                </a:lnTo>
                <a:cubicBezTo>
                  <a:pt x="589" y="559"/>
                  <a:pt x="574" y="589"/>
                  <a:pt x="560" y="589"/>
                </a:cubicBezTo>
                <a:cubicBezTo>
                  <a:pt x="89" y="589"/>
                  <a:pt x="89" y="589"/>
                  <a:pt x="89" y="589"/>
                </a:cubicBezTo>
                <a:cubicBezTo>
                  <a:pt x="59" y="589"/>
                  <a:pt x="44" y="559"/>
                  <a:pt x="44" y="545"/>
                </a:cubicBezTo>
                <a:cubicBezTo>
                  <a:pt x="44" y="74"/>
                  <a:pt x="44" y="74"/>
                  <a:pt x="44" y="74"/>
                </a:cubicBezTo>
                <a:cubicBezTo>
                  <a:pt x="44" y="59"/>
                  <a:pt x="59" y="29"/>
                  <a:pt x="89" y="29"/>
                </a:cubicBezTo>
                <a:cubicBezTo>
                  <a:pt x="560" y="29"/>
                  <a:pt x="560" y="29"/>
                  <a:pt x="560" y="29"/>
                </a:cubicBezTo>
                <a:cubicBezTo>
                  <a:pt x="574" y="29"/>
                  <a:pt x="589" y="59"/>
                  <a:pt x="589" y="74"/>
                </a:cubicBezTo>
                <a:lnTo>
                  <a:pt x="589" y="545"/>
                </a:lnTo>
                <a:close/>
                <a:moveTo>
                  <a:pt x="412" y="206"/>
                </a:moveTo>
                <a:lnTo>
                  <a:pt x="412" y="206"/>
                </a:lnTo>
                <a:cubicBezTo>
                  <a:pt x="412" y="206"/>
                  <a:pt x="398" y="206"/>
                  <a:pt x="383" y="206"/>
                </a:cubicBezTo>
                <a:cubicBezTo>
                  <a:pt x="324" y="280"/>
                  <a:pt x="324" y="280"/>
                  <a:pt x="324" y="280"/>
                </a:cubicBezTo>
                <a:cubicBezTo>
                  <a:pt x="251" y="206"/>
                  <a:pt x="251" y="206"/>
                  <a:pt x="251" y="206"/>
                </a:cubicBezTo>
                <a:cubicBezTo>
                  <a:pt x="236" y="206"/>
                  <a:pt x="236" y="206"/>
                  <a:pt x="221" y="206"/>
                </a:cubicBezTo>
                <a:cubicBezTo>
                  <a:pt x="221" y="221"/>
                  <a:pt x="221" y="236"/>
                  <a:pt x="221" y="236"/>
                </a:cubicBezTo>
                <a:cubicBezTo>
                  <a:pt x="295" y="309"/>
                  <a:pt x="295" y="309"/>
                  <a:pt x="295" y="309"/>
                </a:cubicBezTo>
                <a:cubicBezTo>
                  <a:pt x="221" y="383"/>
                  <a:pt x="221" y="383"/>
                  <a:pt x="221" y="383"/>
                </a:cubicBezTo>
                <a:cubicBezTo>
                  <a:pt x="221" y="383"/>
                  <a:pt x="221" y="398"/>
                  <a:pt x="221" y="412"/>
                </a:cubicBezTo>
                <a:cubicBezTo>
                  <a:pt x="236" y="412"/>
                  <a:pt x="236" y="412"/>
                  <a:pt x="251" y="412"/>
                </a:cubicBezTo>
                <a:cubicBezTo>
                  <a:pt x="324" y="339"/>
                  <a:pt x="324" y="339"/>
                  <a:pt x="324" y="339"/>
                </a:cubicBezTo>
                <a:cubicBezTo>
                  <a:pt x="383" y="412"/>
                  <a:pt x="383" y="412"/>
                  <a:pt x="383" y="412"/>
                </a:cubicBezTo>
                <a:cubicBezTo>
                  <a:pt x="398" y="412"/>
                  <a:pt x="412" y="412"/>
                  <a:pt x="412" y="412"/>
                </a:cubicBezTo>
                <a:cubicBezTo>
                  <a:pt x="427" y="398"/>
                  <a:pt x="427" y="383"/>
                  <a:pt x="412" y="383"/>
                </a:cubicBezTo>
                <a:cubicBezTo>
                  <a:pt x="354" y="309"/>
                  <a:pt x="354" y="309"/>
                  <a:pt x="354" y="309"/>
                </a:cubicBezTo>
                <a:cubicBezTo>
                  <a:pt x="412" y="236"/>
                  <a:pt x="412" y="236"/>
                  <a:pt x="412" y="236"/>
                </a:cubicBezTo>
                <a:cubicBezTo>
                  <a:pt x="427" y="236"/>
                  <a:pt x="427" y="221"/>
                  <a:pt x="412" y="206"/>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26" name="Freeform 40">
            <a:extLst>
              <a:ext uri="{FF2B5EF4-FFF2-40B4-BE49-F238E27FC236}">
                <a16:creationId xmlns:a16="http://schemas.microsoft.com/office/drawing/2014/main" id="{B100EB6B-8B06-2D4A-9C23-69E7728B65A8}"/>
              </a:ext>
            </a:extLst>
          </p:cNvPr>
          <p:cNvSpPr>
            <a:spLocks noChangeArrowheads="1"/>
          </p:cNvSpPr>
          <p:nvPr userDrawn="1"/>
        </p:nvSpPr>
        <p:spPr bwMode="auto">
          <a:xfrm>
            <a:off x="5141863" y="2660452"/>
            <a:ext cx="274510" cy="268486"/>
          </a:xfrm>
          <a:custGeom>
            <a:avLst/>
            <a:gdLst>
              <a:gd name="T0" fmla="*/ 544 w 634"/>
              <a:gd name="T1" fmla="*/ 0 h 619"/>
              <a:gd name="T2" fmla="*/ 544 w 634"/>
              <a:gd name="T3" fmla="*/ 0 h 619"/>
              <a:gd name="T4" fmla="*/ 73 w 634"/>
              <a:gd name="T5" fmla="*/ 0 h 619"/>
              <a:gd name="T6" fmla="*/ 0 w 634"/>
              <a:gd name="T7" fmla="*/ 74 h 619"/>
              <a:gd name="T8" fmla="*/ 0 w 634"/>
              <a:gd name="T9" fmla="*/ 545 h 619"/>
              <a:gd name="T10" fmla="*/ 73 w 634"/>
              <a:gd name="T11" fmla="*/ 618 h 619"/>
              <a:gd name="T12" fmla="*/ 544 w 634"/>
              <a:gd name="T13" fmla="*/ 618 h 619"/>
              <a:gd name="T14" fmla="*/ 633 w 634"/>
              <a:gd name="T15" fmla="*/ 545 h 619"/>
              <a:gd name="T16" fmla="*/ 633 w 634"/>
              <a:gd name="T17" fmla="*/ 74 h 619"/>
              <a:gd name="T18" fmla="*/ 544 w 634"/>
              <a:gd name="T19" fmla="*/ 0 h 619"/>
              <a:gd name="T20" fmla="*/ 588 w 634"/>
              <a:gd name="T21" fmla="*/ 545 h 619"/>
              <a:gd name="T22" fmla="*/ 588 w 634"/>
              <a:gd name="T23" fmla="*/ 545 h 619"/>
              <a:gd name="T24" fmla="*/ 544 w 634"/>
              <a:gd name="T25" fmla="*/ 589 h 619"/>
              <a:gd name="T26" fmla="*/ 73 w 634"/>
              <a:gd name="T27" fmla="*/ 589 h 619"/>
              <a:gd name="T28" fmla="*/ 44 w 634"/>
              <a:gd name="T29" fmla="*/ 545 h 619"/>
              <a:gd name="T30" fmla="*/ 44 w 634"/>
              <a:gd name="T31" fmla="*/ 74 h 619"/>
              <a:gd name="T32" fmla="*/ 73 w 634"/>
              <a:gd name="T33" fmla="*/ 29 h 619"/>
              <a:gd name="T34" fmla="*/ 544 w 634"/>
              <a:gd name="T35" fmla="*/ 29 h 619"/>
              <a:gd name="T36" fmla="*/ 588 w 634"/>
              <a:gd name="T37" fmla="*/ 74 h 619"/>
              <a:gd name="T38" fmla="*/ 588 w 634"/>
              <a:gd name="T39" fmla="*/ 545 h 619"/>
              <a:gd name="T40" fmla="*/ 426 w 634"/>
              <a:gd name="T41" fmla="*/ 294 h 619"/>
              <a:gd name="T42" fmla="*/ 426 w 634"/>
              <a:gd name="T43" fmla="*/ 294 h 619"/>
              <a:gd name="T44" fmla="*/ 191 w 634"/>
              <a:gd name="T45" fmla="*/ 294 h 619"/>
              <a:gd name="T46" fmla="*/ 176 w 634"/>
              <a:gd name="T47" fmla="*/ 309 h 619"/>
              <a:gd name="T48" fmla="*/ 191 w 634"/>
              <a:gd name="T49" fmla="*/ 324 h 619"/>
              <a:gd name="T50" fmla="*/ 426 w 634"/>
              <a:gd name="T51" fmla="*/ 324 h 619"/>
              <a:gd name="T52" fmla="*/ 456 w 634"/>
              <a:gd name="T53" fmla="*/ 309 h 619"/>
              <a:gd name="T54" fmla="*/ 426 w 634"/>
              <a:gd name="T55" fmla="*/ 294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34" h="619">
                <a:moveTo>
                  <a:pt x="544" y="0"/>
                </a:moveTo>
                <a:lnTo>
                  <a:pt x="544" y="0"/>
                </a:lnTo>
                <a:cubicBezTo>
                  <a:pt x="73" y="0"/>
                  <a:pt x="73" y="0"/>
                  <a:pt x="73" y="0"/>
                </a:cubicBezTo>
                <a:cubicBezTo>
                  <a:pt x="29" y="0"/>
                  <a:pt x="0" y="29"/>
                  <a:pt x="0" y="74"/>
                </a:cubicBezTo>
                <a:cubicBezTo>
                  <a:pt x="0" y="545"/>
                  <a:pt x="0" y="545"/>
                  <a:pt x="0" y="545"/>
                </a:cubicBezTo>
                <a:cubicBezTo>
                  <a:pt x="0" y="589"/>
                  <a:pt x="29" y="618"/>
                  <a:pt x="73" y="618"/>
                </a:cubicBezTo>
                <a:cubicBezTo>
                  <a:pt x="544" y="618"/>
                  <a:pt x="544" y="618"/>
                  <a:pt x="544" y="618"/>
                </a:cubicBezTo>
                <a:cubicBezTo>
                  <a:pt x="588" y="618"/>
                  <a:pt x="633" y="589"/>
                  <a:pt x="633" y="545"/>
                </a:cubicBezTo>
                <a:cubicBezTo>
                  <a:pt x="633" y="74"/>
                  <a:pt x="633" y="74"/>
                  <a:pt x="633" y="74"/>
                </a:cubicBezTo>
                <a:cubicBezTo>
                  <a:pt x="633" y="29"/>
                  <a:pt x="588" y="0"/>
                  <a:pt x="544" y="0"/>
                </a:cubicBezTo>
                <a:close/>
                <a:moveTo>
                  <a:pt x="588" y="545"/>
                </a:moveTo>
                <a:lnTo>
                  <a:pt x="588" y="545"/>
                </a:lnTo>
                <a:cubicBezTo>
                  <a:pt x="588" y="559"/>
                  <a:pt x="574" y="589"/>
                  <a:pt x="544" y="589"/>
                </a:cubicBezTo>
                <a:cubicBezTo>
                  <a:pt x="73" y="589"/>
                  <a:pt x="73" y="589"/>
                  <a:pt x="73" y="589"/>
                </a:cubicBezTo>
                <a:cubicBezTo>
                  <a:pt x="58" y="589"/>
                  <a:pt x="44" y="559"/>
                  <a:pt x="44" y="545"/>
                </a:cubicBezTo>
                <a:cubicBezTo>
                  <a:pt x="44" y="74"/>
                  <a:pt x="44" y="74"/>
                  <a:pt x="44" y="74"/>
                </a:cubicBezTo>
                <a:cubicBezTo>
                  <a:pt x="44" y="59"/>
                  <a:pt x="58" y="29"/>
                  <a:pt x="73" y="29"/>
                </a:cubicBezTo>
                <a:cubicBezTo>
                  <a:pt x="544" y="29"/>
                  <a:pt x="544" y="29"/>
                  <a:pt x="544" y="29"/>
                </a:cubicBezTo>
                <a:cubicBezTo>
                  <a:pt x="574" y="29"/>
                  <a:pt x="588" y="59"/>
                  <a:pt x="588" y="74"/>
                </a:cubicBezTo>
                <a:lnTo>
                  <a:pt x="588" y="545"/>
                </a:lnTo>
                <a:close/>
                <a:moveTo>
                  <a:pt x="426" y="294"/>
                </a:moveTo>
                <a:lnTo>
                  <a:pt x="426" y="294"/>
                </a:lnTo>
                <a:cubicBezTo>
                  <a:pt x="191" y="294"/>
                  <a:pt x="191" y="294"/>
                  <a:pt x="191" y="294"/>
                </a:cubicBezTo>
                <a:cubicBezTo>
                  <a:pt x="191" y="294"/>
                  <a:pt x="176" y="294"/>
                  <a:pt x="176" y="309"/>
                </a:cubicBezTo>
                <a:cubicBezTo>
                  <a:pt x="176" y="324"/>
                  <a:pt x="191" y="324"/>
                  <a:pt x="191" y="324"/>
                </a:cubicBezTo>
                <a:cubicBezTo>
                  <a:pt x="426" y="324"/>
                  <a:pt x="426" y="324"/>
                  <a:pt x="426" y="324"/>
                </a:cubicBezTo>
                <a:cubicBezTo>
                  <a:pt x="441" y="324"/>
                  <a:pt x="456" y="324"/>
                  <a:pt x="456" y="309"/>
                </a:cubicBezTo>
                <a:cubicBezTo>
                  <a:pt x="456" y="294"/>
                  <a:pt x="441" y="294"/>
                  <a:pt x="426" y="294"/>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27" name="Freeform 41">
            <a:extLst>
              <a:ext uri="{FF2B5EF4-FFF2-40B4-BE49-F238E27FC236}">
                <a16:creationId xmlns:a16="http://schemas.microsoft.com/office/drawing/2014/main" id="{B378AB06-802E-134C-8C6C-66C05DF2DE6E}"/>
              </a:ext>
            </a:extLst>
          </p:cNvPr>
          <p:cNvSpPr>
            <a:spLocks noChangeArrowheads="1"/>
          </p:cNvSpPr>
          <p:nvPr userDrawn="1"/>
        </p:nvSpPr>
        <p:spPr bwMode="auto">
          <a:xfrm>
            <a:off x="4700621" y="2660452"/>
            <a:ext cx="266769" cy="268486"/>
          </a:xfrm>
          <a:custGeom>
            <a:avLst/>
            <a:gdLst>
              <a:gd name="T0" fmla="*/ 427 w 619"/>
              <a:gd name="T1" fmla="*/ 294 h 619"/>
              <a:gd name="T2" fmla="*/ 427 w 619"/>
              <a:gd name="T3" fmla="*/ 294 h 619"/>
              <a:gd name="T4" fmla="*/ 324 w 619"/>
              <a:gd name="T5" fmla="*/ 294 h 619"/>
              <a:gd name="T6" fmla="*/ 324 w 619"/>
              <a:gd name="T7" fmla="*/ 191 h 619"/>
              <a:gd name="T8" fmla="*/ 309 w 619"/>
              <a:gd name="T9" fmla="*/ 177 h 619"/>
              <a:gd name="T10" fmla="*/ 294 w 619"/>
              <a:gd name="T11" fmla="*/ 191 h 619"/>
              <a:gd name="T12" fmla="*/ 294 w 619"/>
              <a:gd name="T13" fmla="*/ 294 h 619"/>
              <a:gd name="T14" fmla="*/ 191 w 619"/>
              <a:gd name="T15" fmla="*/ 294 h 619"/>
              <a:gd name="T16" fmla="*/ 177 w 619"/>
              <a:gd name="T17" fmla="*/ 309 h 619"/>
              <a:gd name="T18" fmla="*/ 191 w 619"/>
              <a:gd name="T19" fmla="*/ 324 h 619"/>
              <a:gd name="T20" fmla="*/ 294 w 619"/>
              <a:gd name="T21" fmla="*/ 324 h 619"/>
              <a:gd name="T22" fmla="*/ 294 w 619"/>
              <a:gd name="T23" fmla="*/ 427 h 619"/>
              <a:gd name="T24" fmla="*/ 309 w 619"/>
              <a:gd name="T25" fmla="*/ 441 h 619"/>
              <a:gd name="T26" fmla="*/ 324 w 619"/>
              <a:gd name="T27" fmla="*/ 427 h 619"/>
              <a:gd name="T28" fmla="*/ 324 w 619"/>
              <a:gd name="T29" fmla="*/ 324 h 619"/>
              <a:gd name="T30" fmla="*/ 427 w 619"/>
              <a:gd name="T31" fmla="*/ 324 h 619"/>
              <a:gd name="T32" fmla="*/ 441 w 619"/>
              <a:gd name="T33" fmla="*/ 309 h 619"/>
              <a:gd name="T34" fmla="*/ 427 w 619"/>
              <a:gd name="T35" fmla="*/ 294 h 619"/>
              <a:gd name="T36" fmla="*/ 544 w 619"/>
              <a:gd name="T37" fmla="*/ 0 h 619"/>
              <a:gd name="T38" fmla="*/ 544 w 619"/>
              <a:gd name="T39" fmla="*/ 0 h 619"/>
              <a:gd name="T40" fmla="*/ 73 w 619"/>
              <a:gd name="T41" fmla="*/ 0 h 619"/>
              <a:gd name="T42" fmla="*/ 0 w 619"/>
              <a:gd name="T43" fmla="*/ 74 h 619"/>
              <a:gd name="T44" fmla="*/ 0 w 619"/>
              <a:gd name="T45" fmla="*/ 545 h 619"/>
              <a:gd name="T46" fmla="*/ 73 w 619"/>
              <a:gd name="T47" fmla="*/ 618 h 619"/>
              <a:gd name="T48" fmla="*/ 544 w 619"/>
              <a:gd name="T49" fmla="*/ 618 h 619"/>
              <a:gd name="T50" fmla="*/ 618 w 619"/>
              <a:gd name="T51" fmla="*/ 545 h 619"/>
              <a:gd name="T52" fmla="*/ 618 w 619"/>
              <a:gd name="T53" fmla="*/ 74 h 619"/>
              <a:gd name="T54" fmla="*/ 544 w 619"/>
              <a:gd name="T55" fmla="*/ 0 h 619"/>
              <a:gd name="T56" fmla="*/ 589 w 619"/>
              <a:gd name="T57" fmla="*/ 545 h 619"/>
              <a:gd name="T58" fmla="*/ 589 w 619"/>
              <a:gd name="T59" fmla="*/ 545 h 619"/>
              <a:gd name="T60" fmla="*/ 544 w 619"/>
              <a:gd name="T61" fmla="*/ 589 h 619"/>
              <a:gd name="T62" fmla="*/ 73 w 619"/>
              <a:gd name="T63" fmla="*/ 589 h 619"/>
              <a:gd name="T64" fmla="*/ 29 w 619"/>
              <a:gd name="T65" fmla="*/ 545 h 619"/>
              <a:gd name="T66" fmla="*/ 29 w 619"/>
              <a:gd name="T67" fmla="*/ 74 h 619"/>
              <a:gd name="T68" fmla="*/ 73 w 619"/>
              <a:gd name="T69" fmla="*/ 29 h 619"/>
              <a:gd name="T70" fmla="*/ 544 w 619"/>
              <a:gd name="T71" fmla="*/ 29 h 619"/>
              <a:gd name="T72" fmla="*/ 589 w 619"/>
              <a:gd name="T73" fmla="*/ 74 h 619"/>
              <a:gd name="T74" fmla="*/ 589 w 619"/>
              <a:gd name="T75" fmla="*/ 545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19">
                <a:moveTo>
                  <a:pt x="427" y="294"/>
                </a:moveTo>
                <a:lnTo>
                  <a:pt x="427" y="294"/>
                </a:lnTo>
                <a:cubicBezTo>
                  <a:pt x="324" y="294"/>
                  <a:pt x="324" y="294"/>
                  <a:pt x="324" y="294"/>
                </a:cubicBezTo>
                <a:cubicBezTo>
                  <a:pt x="324" y="191"/>
                  <a:pt x="324" y="191"/>
                  <a:pt x="324" y="191"/>
                </a:cubicBezTo>
                <a:cubicBezTo>
                  <a:pt x="324" y="177"/>
                  <a:pt x="324" y="177"/>
                  <a:pt x="309" y="177"/>
                </a:cubicBezTo>
                <a:cubicBezTo>
                  <a:pt x="294" y="177"/>
                  <a:pt x="294" y="177"/>
                  <a:pt x="294" y="191"/>
                </a:cubicBezTo>
                <a:cubicBezTo>
                  <a:pt x="294" y="294"/>
                  <a:pt x="294" y="294"/>
                  <a:pt x="294" y="294"/>
                </a:cubicBezTo>
                <a:cubicBezTo>
                  <a:pt x="191" y="294"/>
                  <a:pt x="191" y="294"/>
                  <a:pt x="191" y="294"/>
                </a:cubicBezTo>
                <a:cubicBezTo>
                  <a:pt x="177" y="294"/>
                  <a:pt x="177" y="294"/>
                  <a:pt x="177" y="309"/>
                </a:cubicBezTo>
                <a:cubicBezTo>
                  <a:pt x="177" y="324"/>
                  <a:pt x="177" y="324"/>
                  <a:pt x="191" y="324"/>
                </a:cubicBezTo>
                <a:cubicBezTo>
                  <a:pt x="294" y="324"/>
                  <a:pt x="294" y="324"/>
                  <a:pt x="294" y="324"/>
                </a:cubicBezTo>
                <a:cubicBezTo>
                  <a:pt x="294" y="427"/>
                  <a:pt x="294" y="427"/>
                  <a:pt x="294" y="427"/>
                </a:cubicBezTo>
                <a:cubicBezTo>
                  <a:pt x="294" y="441"/>
                  <a:pt x="294" y="441"/>
                  <a:pt x="309" y="441"/>
                </a:cubicBezTo>
                <a:cubicBezTo>
                  <a:pt x="324" y="441"/>
                  <a:pt x="324" y="441"/>
                  <a:pt x="324" y="427"/>
                </a:cubicBezTo>
                <a:cubicBezTo>
                  <a:pt x="324" y="324"/>
                  <a:pt x="324" y="324"/>
                  <a:pt x="324" y="324"/>
                </a:cubicBezTo>
                <a:cubicBezTo>
                  <a:pt x="427" y="324"/>
                  <a:pt x="427" y="324"/>
                  <a:pt x="427" y="324"/>
                </a:cubicBezTo>
                <a:cubicBezTo>
                  <a:pt x="441" y="324"/>
                  <a:pt x="441" y="324"/>
                  <a:pt x="441" y="309"/>
                </a:cubicBezTo>
                <a:cubicBezTo>
                  <a:pt x="441" y="294"/>
                  <a:pt x="441" y="294"/>
                  <a:pt x="427" y="294"/>
                </a:cubicBezTo>
                <a:close/>
                <a:moveTo>
                  <a:pt x="544" y="0"/>
                </a:moveTo>
                <a:lnTo>
                  <a:pt x="544" y="0"/>
                </a:lnTo>
                <a:cubicBezTo>
                  <a:pt x="73" y="0"/>
                  <a:pt x="73" y="0"/>
                  <a:pt x="73" y="0"/>
                </a:cubicBezTo>
                <a:cubicBezTo>
                  <a:pt x="29" y="0"/>
                  <a:pt x="0" y="29"/>
                  <a:pt x="0" y="74"/>
                </a:cubicBezTo>
                <a:cubicBezTo>
                  <a:pt x="0" y="545"/>
                  <a:pt x="0" y="545"/>
                  <a:pt x="0" y="545"/>
                </a:cubicBezTo>
                <a:cubicBezTo>
                  <a:pt x="0" y="589"/>
                  <a:pt x="29" y="618"/>
                  <a:pt x="73" y="618"/>
                </a:cubicBezTo>
                <a:cubicBezTo>
                  <a:pt x="544" y="618"/>
                  <a:pt x="544" y="618"/>
                  <a:pt x="544" y="618"/>
                </a:cubicBezTo>
                <a:cubicBezTo>
                  <a:pt x="589" y="618"/>
                  <a:pt x="618" y="589"/>
                  <a:pt x="618" y="545"/>
                </a:cubicBezTo>
                <a:cubicBezTo>
                  <a:pt x="618" y="74"/>
                  <a:pt x="618" y="74"/>
                  <a:pt x="618" y="74"/>
                </a:cubicBezTo>
                <a:cubicBezTo>
                  <a:pt x="618" y="29"/>
                  <a:pt x="589" y="0"/>
                  <a:pt x="544" y="0"/>
                </a:cubicBezTo>
                <a:close/>
                <a:moveTo>
                  <a:pt x="589" y="545"/>
                </a:moveTo>
                <a:lnTo>
                  <a:pt x="589" y="545"/>
                </a:lnTo>
                <a:cubicBezTo>
                  <a:pt x="589" y="559"/>
                  <a:pt x="559" y="589"/>
                  <a:pt x="544" y="589"/>
                </a:cubicBezTo>
                <a:cubicBezTo>
                  <a:pt x="73" y="589"/>
                  <a:pt x="73" y="589"/>
                  <a:pt x="73" y="589"/>
                </a:cubicBezTo>
                <a:cubicBezTo>
                  <a:pt x="59" y="589"/>
                  <a:pt x="29" y="559"/>
                  <a:pt x="29" y="545"/>
                </a:cubicBezTo>
                <a:cubicBezTo>
                  <a:pt x="29" y="74"/>
                  <a:pt x="29" y="74"/>
                  <a:pt x="29" y="74"/>
                </a:cubicBezTo>
                <a:cubicBezTo>
                  <a:pt x="29" y="59"/>
                  <a:pt x="59" y="29"/>
                  <a:pt x="73" y="29"/>
                </a:cubicBezTo>
                <a:cubicBezTo>
                  <a:pt x="544" y="29"/>
                  <a:pt x="544" y="29"/>
                  <a:pt x="544" y="29"/>
                </a:cubicBezTo>
                <a:cubicBezTo>
                  <a:pt x="559" y="29"/>
                  <a:pt x="589" y="59"/>
                  <a:pt x="589" y="74"/>
                </a:cubicBezTo>
                <a:lnTo>
                  <a:pt x="589" y="545"/>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28" name="Freeform 42">
            <a:extLst>
              <a:ext uri="{FF2B5EF4-FFF2-40B4-BE49-F238E27FC236}">
                <a16:creationId xmlns:a16="http://schemas.microsoft.com/office/drawing/2014/main" id="{A5D905A1-8590-AA43-9016-8498EB8EA4F3}"/>
              </a:ext>
            </a:extLst>
          </p:cNvPr>
          <p:cNvSpPr>
            <a:spLocks noChangeArrowheads="1"/>
          </p:cNvSpPr>
          <p:nvPr userDrawn="1"/>
        </p:nvSpPr>
        <p:spPr bwMode="auto">
          <a:xfrm>
            <a:off x="8674177" y="2214563"/>
            <a:ext cx="266769" cy="274439"/>
          </a:xfrm>
          <a:custGeom>
            <a:avLst/>
            <a:gdLst>
              <a:gd name="T0" fmla="*/ 412 w 619"/>
              <a:gd name="T1" fmla="*/ 324 h 634"/>
              <a:gd name="T2" fmla="*/ 412 w 619"/>
              <a:gd name="T3" fmla="*/ 324 h 634"/>
              <a:gd name="T4" fmla="*/ 324 w 619"/>
              <a:gd name="T5" fmla="*/ 412 h 634"/>
              <a:gd name="T6" fmla="*/ 324 w 619"/>
              <a:gd name="T7" fmla="*/ 207 h 634"/>
              <a:gd name="T8" fmla="*/ 309 w 619"/>
              <a:gd name="T9" fmla="*/ 177 h 634"/>
              <a:gd name="T10" fmla="*/ 294 w 619"/>
              <a:gd name="T11" fmla="*/ 207 h 634"/>
              <a:gd name="T12" fmla="*/ 294 w 619"/>
              <a:gd name="T13" fmla="*/ 412 h 634"/>
              <a:gd name="T14" fmla="*/ 206 w 619"/>
              <a:gd name="T15" fmla="*/ 324 h 634"/>
              <a:gd name="T16" fmla="*/ 177 w 619"/>
              <a:gd name="T17" fmla="*/ 324 h 634"/>
              <a:gd name="T18" fmla="*/ 177 w 619"/>
              <a:gd name="T19" fmla="*/ 354 h 634"/>
              <a:gd name="T20" fmla="*/ 294 w 619"/>
              <a:gd name="T21" fmla="*/ 471 h 634"/>
              <a:gd name="T22" fmla="*/ 309 w 619"/>
              <a:gd name="T23" fmla="*/ 471 h 634"/>
              <a:gd name="T24" fmla="*/ 324 w 619"/>
              <a:gd name="T25" fmla="*/ 471 h 634"/>
              <a:gd name="T26" fmla="*/ 441 w 619"/>
              <a:gd name="T27" fmla="*/ 354 h 634"/>
              <a:gd name="T28" fmla="*/ 441 w 619"/>
              <a:gd name="T29" fmla="*/ 324 h 634"/>
              <a:gd name="T30" fmla="*/ 412 w 619"/>
              <a:gd name="T31" fmla="*/ 324 h 634"/>
              <a:gd name="T32" fmla="*/ 545 w 619"/>
              <a:gd name="T33" fmla="*/ 0 h 634"/>
              <a:gd name="T34" fmla="*/ 545 w 619"/>
              <a:gd name="T35" fmla="*/ 0 h 634"/>
              <a:gd name="T36" fmla="*/ 74 w 619"/>
              <a:gd name="T37" fmla="*/ 0 h 634"/>
              <a:gd name="T38" fmla="*/ 0 w 619"/>
              <a:gd name="T39" fmla="*/ 89 h 634"/>
              <a:gd name="T40" fmla="*/ 0 w 619"/>
              <a:gd name="T41" fmla="*/ 560 h 634"/>
              <a:gd name="T42" fmla="*/ 74 w 619"/>
              <a:gd name="T43" fmla="*/ 633 h 634"/>
              <a:gd name="T44" fmla="*/ 545 w 619"/>
              <a:gd name="T45" fmla="*/ 633 h 634"/>
              <a:gd name="T46" fmla="*/ 618 w 619"/>
              <a:gd name="T47" fmla="*/ 560 h 634"/>
              <a:gd name="T48" fmla="*/ 618 w 619"/>
              <a:gd name="T49" fmla="*/ 89 h 634"/>
              <a:gd name="T50" fmla="*/ 545 w 619"/>
              <a:gd name="T51" fmla="*/ 0 h 634"/>
              <a:gd name="T52" fmla="*/ 589 w 619"/>
              <a:gd name="T53" fmla="*/ 560 h 634"/>
              <a:gd name="T54" fmla="*/ 589 w 619"/>
              <a:gd name="T55" fmla="*/ 560 h 634"/>
              <a:gd name="T56" fmla="*/ 545 w 619"/>
              <a:gd name="T57" fmla="*/ 589 h 634"/>
              <a:gd name="T58" fmla="*/ 74 w 619"/>
              <a:gd name="T59" fmla="*/ 589 h 634"/>
              <a:gd name="T60" fmla="*/ 29 w 619"/>
              <a:gd name="T61" fmla="*/ 560 h 634"/>
              <a:gd name="T62" fmla="*/ 29 w 619"/>
              <a:gd name="T63" fmla="*/ 89 h 634"/>
              <a:gd name="T64" fmla="*/ 74 w 619"/>
              <a:gd name="T65" fmla="*/ 45 h 634"/>
              <a:gd name="T66" fmla="*/ 545 w 619"/>
              <a:gd name="T67" fmla="*/ 45 h 634"/>
              <a:gd name="T68" fmla="*/ 589 w 619"/>
              <a:gd name="T69" fmla="*/ 89 h 634"/>
              <a:gd name="T70" fmla="*/ 589 w 619"/>
              <a:gd name="T71" fmla="*/ 560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19" h="634">
                <a:moveTo>
                  <a:pt x="412" y="324"/>
                </a:moveTo>
                <a:lnTo>
                  <a:pt x="412" y="324"/>
                </a:lnTo>
                <a:cubicBezTo>
                  <a:pt x="324" y="412"/>
                  <a:pt x="324" y="412"/>
                  <a:pt x="324" y="412"/>
                </a:cubicBezTo>
                <a:cubicBezTo>
                  <a:pt x="324" y="207"/>
                  <a:pt x="324" y="207"/>
                  <a:pt x="324" y="207"/>
                </a:cubicBezTo>
                <a:cubicBezTo>
                  <a:pt x="324" y="192"/>
                  <a:pt x="324" y="177"/>
                  <a:pt x="309" y="177"/>
                </a:cubicBezTo>
                <a:cubicBezTo>
                  <a:pt x="294" y="177"/>
                  <a:pt x="294" y="192"/>
                  <a:pt x="294" y="207"/>
                </a:cubicBezTo>
                <a:cubicBezTo>
                  <a:pt x="294" y="412"/>
                  <a:pt x="294" y="412"/>
                  <a:pt x="294" y="412"/>
                </a:cubicBezTo>
                <a:cubicBezTo>
                  <a:pt x="206" y="324"/>
                  <a:pt x="206" y="324"/>
                  <a:pt x="206" y="324"/>
                </a:cubicBezTo>
                <a:cubicBezTo>
                  <a:pt x="206" y="324"/>
                  <a:pt x="191" y="324"/>
                  <a:pt x="177" y="324"/>
                </a:cubicBezTo>
                <a:cubicBezTo>
                  <a:pt x="177" y="339"/>
                  <a:pt x="177" y="354"/>
                  <a:pt x="177" y="354"/>
                </a:cubicBezTo>
                <a:cubicBezTo>
                  <a:pt x="294" y="471"/>
                  <a:pt x="294" y="471"/>
                  <a:pt x="294" y="471"/>
                </a:cubicBezTo>
                <a:lnTo>
                  <a:pt x="309" y="471"/>
                </a:lnTo>
                <a:lnTo>
                  <a:pt x="324" y="471"/>
                </a:lnTo>
                <a:cubicBezTo>
                  <a:pt x="441" y="354"/>
                  <a:pt x="441" y="354"/>
                  <a:pt x="441" y="354"/>
                </a:cubicBezTo>
                <a:cubicBezTo>
                  <a:pt x="441" y="354"/>
                  <a:pt x="441" y="339"/>
                  <a:pt x="441" y="324"/>
                </a:cubicBezTo>
                <a:cubicBezTo>
                  <a:pt x="427" y="324"/>
                  <a:pt x="412" y="324"/>
                  <a:pt x="412" y="324"/>
                </a:cubicBezTo>
                <a:close/>
                <a:moveTo>
                  <a:pt x="545" y="0"/>
                </a:moveTo>
                <a:lnTo>
                  <a:pt x="545" y="0"/>
                </a:lnTo>
                <a:cubicBezTo>
                  <a:pt x="74" y="0"/>
                  <a:pt x="74" y="0"/>
                  <a:pt x="74" y="0"/>
                </a:cubicBezTo>
                <a:cubicBezTo>
                  <a:pt x="29" y="0"/>
                  <a:pt x="0" y="45"/>
                  <a:pt x="0" y="89"/>
                </a:cubicBezTo>
                <a:cubicBezTo>
                  <a:pt x="0" y="560"/>
                  <a:pt x="0" y="560"/>
                  <a:pt x="0" y="560"/>
                </a:cubicBezTo>
                <a:cubicBezTo>
                  <a:pt x="0" y="604"/>
                  <a:pt x="29" y="633"/>
                  <a:pt x="74" y="633"/>
                </a:cubicBezTo>
                <a:cubicBezTo>
                  <a:pt x="545" y="633"/>
                  <a:pt x="545" y="633"/>
                  <a:pt x="545" y="633"/>
                </a:cubicBezTo>
                <a:cubicBezTo>
                  <a:pt x="589" y="633"/>
                  <a:pt x="618" y="604"/>
                  <a:pt x="618" y="560"/>
                </a:cubicBezTo>
                <a:cubicBezTo>
                  <a:pt x="618" y="89"/>
                  <a:pt x="618" y="89"/>
                  <a:pt x="618" y="89"/>
                </a:cubicBezTo>
                <a:cubicBezTo>
                  <a:pt x="618" y="45"/>
                  <a:pt x="589" y="0"/>
                  <a:pt x="545" y="0"/>
                </a:cubicBezTo>
                <a:close/>
                <a:moveTo>
                  <a:pt x="589" y="560"/>
                </a:moveTo>
                <a:lnTo>
                  <a:pt x="589" y="560"/>
                </a:lnTo>
                <a:cubicBezTo>
                  <a:pt x="589" y="575"/>
                  <a:pt x="559" y="589"/>
                  <a:pt x="545" y="589"/>
                </a:cubicBezTo>
                <a:cubicBezTo>
                  <a:pt x="74" y="589"/>
                  <a:pt x="74" y="589"/>
                  <a:pt x="74" y="589"/>
                </a:cubicBezTo>
                <a:cubicBezTo>
                  <a:pt x="59" y="589"/>
                  <a:pt x="29" y="575"/>
                  <a:pt x="29" y="560"/>
                </a:cubicBezTo>
                <a:cubicBezTo>
                  <a:pt x="29" y="89"/>
                  <a:pt x="29" y="89"/>
                  <a:pt x="29" y="89"/>
                </a:cubicBezTo>
                <a:cubicBezTo>
                  <a:pt x="29" y="59"/>
                  <a:pt x="59" y="45"/>
                  <a:pt x="74" y="45"/>
                </a:cubicBezTo>
                <a:cubicBezTo>
                  <a:pt x="545" y="45"/>
                  <a:pt x="545" y="45"/>
                  <a:pt x="545" y="45"/>
                </a:cubicBezTo>
                <a:cubicBezTo>
                  <a:pt x="559" y="45"/>
                  <a:pt x="589" y="59"/>
                  <a:pt x="589" y="89"/>
                </a:cubicBezTo>
                <a:lnTo>
                  <a:pt x="589" y="560"/>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29" name="Freeform 43">
            <a:extLst>
              <a:ext uri="{FF2B5EF4-FFF2-40B4-BE49-F238E27FC236}">
                <a16:creationId xmlns:a16="http://schemas.microsoft.com/office/drawing/2014/main" id="{CE402BDF-33C5-6C49-9E4A-F9CE3DD10A7F}"/>
              </a:ext>
            </a:extLst>
          </p:cNvPr>
          <p:cNvSpPr>
            <a:spLocks noChangeArrowheads="1"/>
          </p:cNvSpPr>
          <p:nvPr userDrawn="1"/>
        </p:nvSpPr>
        <p:spPr bwMode="auto">
          <a:xfrm>
            <a:off x="8229362" y="2214563"/>
            <a:ext cx="275106" cy="274439"/>
          </a:xfrm>
          <a:custGeom>
            <a:avLst/>
            <a:gdLst>
              <a:gd name="T0" fmla="*/ 339 w 634"/>
              <a:gd name="T1" fmla="*/ 177 h 634"/>
              <a:gd name="T2" fmla="*/ 339 w 634"/>
              <a:gd name="T3" fmla="*/ 177 h 634"/>
              <a:gd name="T4" fmla="*/ 324 w 634"/>
              <a:gd name="T5" fmla="*/ 162 h 634"/>
              <a:gd name="T6" fmla="*/ 295 w 634"/>
              <a:gd name="T7" fmla="*/ 177 h 634"/>
              <a:gd name="T8" fmla="*/ 192 w 634"/>
              <a:gd name="T9" fmla="*/ 280 h 634"/>
              <a:gd name="T10" fmla="*/ 192 w 634"/>
              <a:gd name="T11" fmla="*/ 310 h 634"/>
              <a:gd name="T12" fmla="*/ 221 w 634"/>
              <a:gd name="T13" fmla="*/ 310 h 634"/>
              <a:gd name="T14" fmla="*/ 295 w 634"/>
              <a:gd name="T15" fmla="*/ 236 h 634"/>
              <a:gd name="T16" fmla="*/ 295 w 634"/>
              <a:gd name="T17" fmla="*/ 442 h 634"/>
              <a:gd name="T18" fmla="*/ 324 w 634"/>
              <a:gd name="T19" fmla="*/ 457 h 634"/>
              <a:gd name="T20" fmla="*/ 339 w 634"/>
              <a:gd name="T21" fmla="*/ 442 h 634"/>
              <a:gd name="T22" fmla="*/ 339 w 634"/>
              <a:gd name="T23" fmla="*/ 236 h 634"/>
              <a:gd name="T24" fmla="*/ 412 w 634"/>
              <a:gd name="T25" fmla="*/ 310 h 634"/>
              <a:gd name="T26" fmla="*/ 442 w 634"/>
              <a:gd name="T27" fmla="*/ 310 h 634"/>
              <a:gd name="T28" fmla="*/ 442 w 634"/>
              <a:gd name="T29" fmla="*/ 280 h 634"/>
              <a:gd name="T30" fmla="*/ 339 w 634"/>
              <a:gd name="T31" fmla="*/ 177 h 634"/>
              <a:gd name="T32" fmla="*/ 560 w 634"/>
              <a:gd name="T33" fmla="*/ 0 h 634"/>
              <a:gd name="T34" fmla="*/ 560 w 634"/>
              <a:gd name="T35" fmla="*/ 0 h 634"/>
              <a:gd name="T36" fmla="*/ 89 w 634"/>
              <a:gd name="T37" fmla="*/ 0 h 634"/>
              <a:gd name="T38" fmla="*/ 0 w 634"/>
              <a:gd name="T39" fmla="*/ 89 h 634"/>
              <a:gd name="T40" fmla="*/ 0 w 634"/>
              <a:gd name="T41" fmla="*/ 560 h 634"/>
              <a:gd name="T42" fmla="*/ 89 w 634"/>
              <a:gd name="T43" fmla="*/ 633 h 634"/>
              <a:gd name="T44" fmla="*/ 560 w 634"/>
              <a:gd name="T45" fmla="*/ 633 h 634"/>
              <a:gd name="T46" fmla="*/ 633 w 634"/>
              <a:gd name="T47" fmla="*/ 560 h 634"/>
              <a:gd name="T48" fmla="*/ 633 w 634"/>
              <a:gd name="T49" fmla="*/ 89 h 634"/>
              <a:gd name="T50" fmla="*/ 560 w 634"/>
              <a:gd name="T51" fmla="*/ 0 h 634"/>
              <a:gd name="T52" fmla="*/ 589 w 634"/>
              <a:gd name="T53" fmla="*/ 560 h 634"/>
              <a:gd name="T54" fmla="*/ 589 w 634"/>
              <a:gd name="T55" fmla="*/ 560 h 634"/>
              <a:gd name="T56" fmla="*/ 560 w 634"/>
              <a:gd name="T57" fmla="*/ 589 h 634"/>
              <a:gd name="T58" fmla="*/ 89 w 634"/>
              <a:gd name="T59" fmla="*/ 589 h 634"/>
              <a:gd name="T60" fmla="*/ 45 w 634"/>
              <a:gd name="T61" fmla="*/ 560 h 634"/>
              <a:gd name="T62" fmla="*/ 45 w 634"/>
              <a:gd name="T63" fmla="*/ 89 h 634"/>
              <a:gd name="T64" fmla="*/ 89 w 634"/>
              <a:gd name="T65" fmla="*/ 45 h 634"/>
              <a:gd name="T66" fmla="*/ 560 w 634"/>
              <a:gd name="T67" fmla="*/ 45 h 634"/>
              <a:gd name="T68" fmla="*/ 589 w 634"/>
              <a:gd name="T69" fmla="*/ 89 h 634"/>
              <a:gd name="T70" fmla="*/ 589 w 634"/>
              <a:gd name="T71" fmla="*/ 560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34" h="634">
                <a:moveTo>
                  <a:pt x="339" y="177"/>
                </a:moveTo>
                <a:lnTo>
                  <a:pt x="339" y="177"/>
                </a:lnTo>
                <a:cubicBezTo>
                  <a:pt x="339" y="162"/>
                  <a:pt x="324" y="162"/>
                  <a:pt x="324" y="162"/>
                </a:cubicBezTo>
                <a:cubicBezTo>
                  <a:pt x="310" y="162"/>
                  <a:pt x="310" y="162"/>
                  <a:pt x="295" y="177"/>
                </a:cubicBezTo>
                <a:cubicBezTo>
                  <a:pt x="192" y="280"/>
                  <a:pt x="192" y="280"/>
                  <a:pt x="192" y="280"/>
                </a:cubicBezTo>
                <a:cubicBezTo>
                  <a:pt x="177" y="295"/>
                  <a:pt x="177" y="310"/>
                  <a:pt x="192" y="310"/>
                </a:cubicBezTo>
                <a:cubicBezTo>
                  <a:pt x="192" y="324"/>
                  <a:pt x="207" y="324"/>
                  <a:pt x="221" y="310"/>
                </a:cubicBezTo>
                <a:cubicBezTo>
                  <a:pt x="295" y="236"/>
                  <a:pt x="295" y="236"/>
                  <a:pt x="295" y="236"/>
                </a:cubicBezTo>
                <a:cubicBezTo>
                  <a:pt x="295" y="442"/>
                  <a:pt x="295" y="442"/>
                  <a:pt x="295" y="442"/>
                </a:cubicBezTo>
                <a:cubicBezTo>
                  <a:pt x="295" y="442"/>
                  <a:pt x="310" y="457"/>
                  <a:pt x="324" y="457"/>
                </a:cubicBezTo>
                <a:lnTo>
                  <a:pt x="339" y="442"/>
                </a:lnTo>
                <a:cubicBezTo>
                  <a:pt x="339" y="236"/>
                  <a:pt x="339" y="236"/>
                  <a:pt x="339" y="236"/>
                </a:cubicBezTo>
                <a:cubicBezTo>
                  <a:pt x="412" y="310"/>
                  <a:pt x="412" y="310"/>
                  <a:pt x="412" y="310"/>
                </a:cubicBezTo>
                <a:cubicBezTo>
                  <a:pt x="428" y="324"/>
                  <a:pt x="442" y="324"/>
                  <a:pt x="442" y="310"/>
                </a:cubicBezTo>
                <a:cubicBezTo>
                  <a:pt x="457" y="310"/>
                  <a:pt x="457" y="295"/>
                  <a:pt x="442" y="280"/>
                </a:cubicBezTo>
                <a:lnTo>
                  <a:pt x="339" y="177"/>
                </a:lnTo>
                <a:close/>
                <a:moveTo>
                  <a:pt x="560" y="0"/>
                </a:moveTo>
                <a:lnTo>
                  <a:pt x="560" y="0"/>
                </a:lnTo>
                <a:cubicBezTo>
                  <a:pt x="89" y="0"/>
                  <a:pt x="89" y="0"/>
                  <a:pt x="89" y="0"/>
                </a:cubicBezTo>
                <a:cubicBezTo>
                  <a:pt x="45" y="0"/>
                  <a:pt x="0" y="45"/>
                  <a:pt x="0" y="89"/>
                </a:cubicBezTo>
                <a:cubicBezTo>
                  <a:pt x="0" y="560"/>
                  <a:pt x="0" y="560"/>
                  <a:pt x="0" y="560"/>
                </a:cubicBezTo>
                <a:cubicBezTo>
                  <a:pt x="0" y="604"/>
                  <a:pt x="45" y="633"/>
                  <a:pt x="89" y="633"/>
                </a:cubicBezTo>
                <a:cubicBezTo>
                  <a:pt x="560" y="633"/>
                  <a:pt x="560" y="633"/>
                  <a:pt x="560" y="633"/>
                </a:cubicBezTo>
                <a:cubicBezTo>
                  <a:pt x="604" y="633"/>
                  <a:pt x="633" y="604"/>
                  <a:pt x="633" y="560"/>
                </a:cubicBezTo>
                <a:cubicBezTo>
                  <a:pt x="633" y="89"/>
                  <a:pt x="633" y="89"/>
                  <a:pt x="633" y="89"/>
                </a:cubicBezTo>
                <a:cubicBezTo>
                  <a:pt x="633" y="45"/>
                  <a:pt x="604" y="0"/>
                  <a:pt x="560" y="0"/>
                </a:cubicBezTo>
                <a:close/>
                <a:moveTo>
                  <a:pt x="589" y="560"/>
                </a:moveTo>
                <a:lnTo>
                  <a:pt x="589" y="560"/>
                </a:lnTo>
                <a:cubicBezTo>
                  <a:pt x="589" y="575"/>
                  <a:pt x="575" y="589"/>
                  <a:pt x="560" y="589"/>
                </a:cubicBezTo>
                <a:cubicBezTo>
                  <a:pt x="89" y="589"/>
                  <a:pt x="89" y="589"/>
                  <a:pt x="89" y="589"/>
                </a:cubicBezTo>
                <a:cubicBezTo>
                  <a:pt x="59" y="589"/>
                  <a:pt x="45" y="575"/>
                  <a:pt x="45" y="560"/>
                </a:cubicBezTo>
                <a:cubicBezTo>
                  <a:pt x="45" y="89"/>
                  <a:pt x="45" y="89"/>
                  <a:pt x="45" y="89"/>
                </a:cubicBezTo>
                <a:cubicBezTo>
                  <a:pt x="45" y="59"/>
                  <a:pt x="59" y="45"/>
                  <a:pt x="89" y="45"/>
                </a:cubicBezTo>
                <a:cubicBezTo>
                  <a:pt x="560" y="45"/>
                  <a:pt x="560" y="45"/>
                  <a:pt x="560" y="45"/>
                </a:cubicBezTo>
                <a:cubicBezTo>
                  <a:pt x="575" y="45"/>
                  <a:pt x="589" y="59"/>
                  <a:pt x="589" y="89"/>
                </a:cubicBezTo>
                <a:lnTo>
                  <a:pt x="589" y="560"/>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30" name="Freeform 44">
            <a:extLst>
              <a:ext uri="{FF2B5EF4-FFF2-40B4-BE49-F238E27FC236}">
                <a16:creationId xmlns:a16="http://schemas.microsoft.com/office/drawing/2014/main" id="{4ABF8DB6-041E-8948-83FF-317514EC3D94}"/>
              </a:ext>
            </a:extLst>
          </p:cNvPr>
          <p:cNvSpPr>
            <a:spLocks noChangeArrowheads="1"/>
          </p:cNvSpPr>
          <p:nvPr userDrawn="1"/>
        </p:nvSpPr>
        <p:spPr bwMode="auto">
          <a:xfrm>
            <a:off x="7788121" y="2214563"/>
            <a:ext cx="274510" cy="274439"/>
          </a:xfrm>
          <a:custGeom>
            <a:avLst/>
            <a:gdLst>
              <a:gd name="T0" fmla="*/ 456 w 634"/>
              <a:gd name="T1" fmla="*/ 295 h 634"/>
              <a:gd name="T2" fmla="*/ 456 w 634"/>
              <a:gd name="T3" fmla="*/ 295 h 634"/>
              <a:gd name="T4" fmla="*/ 353 w 634"/>
              <a:gd name="T5" fmla="*/ 192 h 634"/>
              <a:gd name="T6" fmla="*/ 324 w 634"/>
              <a:gd name="T7" fmla="*/ 192 h 634"/>
              <a:gd name="T8" fmla="*/ 324 w 634"/>
              <a:gd name="T9" fmla="*/ 221 h 634"/>
              <a:gd name="T10" fmla="*/ 397 w 634"/>
              <a:gd name="T11" fmla="*/ 295 h 634"/>
              <a:gd name="T12" fmla="*/ 191 w 634"/>
              <a:gd name="T13" fmla="*/ 295 h 634"/>
              <a:gd name="T14" fmla="*/ 176 w 634"/>
              <a:gd name="T15" fmla="*/ 324 h 634"/>
              <a:gd name="T16" fmla="*/ 191 w 634"/>
              <a:gd name="T17" fmla="*/ 339 h 634"/>
              <a:gd name="T18" fmla="*/ 397 w 634"/>
              <a:gd name="T19" fmla="*/ 339 h 634"/>
              <a:gd name="T20" fmla="*/ 324 w 634"/>
              <a:gd name="T21" fmla="*/ 412 h 634"/>
              <a:gd name="T22" fmla="*/ 324 w 634"/>
              <a:gd name="T23" fmla="*/ 442 h 634"/>
              <a:gd name="T24" fmla="*/ 353 w 634"/>
              <a:gd name="T25" fmla="*/ 442 h 634"/>
              <a:gd name="T26" fmla="*/ 456 w 634"/>
              <a:gd name="T27" fmla="*/ 339 h 634"/>
              <a:gd name="T28" fmla="*/ 471 w 634"/>
              <a:gd name="T29" fmla="*/ 324 h 634"/>
              <a:gd name="T30" fmla="*/ 456 w 634"/>
              <a:gd name="T31" fmla="*/ 295 h 634"/>
              <a:gd name="T32" fmla="*/ 544 w 634"/>
              <a:gd name="T33" fmla="*/ 0 h 634"/>
              <a:gd name="T34" fmla="*/ 544 w 634"/>
              <a:gd name="T35" fmla="*/ 0 h 634"/>
              <a:gd name="T36" fmla="*/ 73 w 634"/>
              <a:gd name="T37" fmla="*/ 0 h 634"/>
              <a:gd name="T38" fmla="*/ 0 w 634"/>
              <a:gd name="T39" fmla="*/ 89 h 634"/>
              <a:gd name="T40" fmla="*/ 0 w 634"/>
              <a:gd name="T41" fmla="*/ 560 h 634"/>
              <a:gd name="T42" fmla="*/ 73 w 634"/>
              <a:gd name="T43" fmla="*/ 633 h 634"/>
              <a:gd name="T44" fmla="*/ 544 w 634"/>
              <a:gd name="T45" fmla="*/ 633 h 634"/>
              <a:gd name="T46" fmla="*/ 633 w 634"/>
              <a:gd name="T47" fmla="*/ 560 h 634"/>
              <a:gd name="T48" fmla="*/ 633 w 634"/>
              <a:gd name="T49" fmla="*/ 89 h 634"/>
              <a:gd name="T50" fmla="*/ 544 w 634"/>
              <a:gd name="T51" fmla="*/ 0 h 634"/>
              <a:gd name="T52" fmla="*/ 588 w 634"/>
              <a:gd name="T53" fmla="*/ 560 h 634"/>
              <a:gd name="T54" fmla="*/ 588 w 634"/>
              <a:gd name="T55" fmla="*/ 560 h 634"/>
              <a:gd name="T56" fmla="*/ 544 w 634"/>
              <a:gd name="T57" fmla="*/ 589 h 634"/>
              <a:gd name="T58" fmla="*/ 73 w 634"/>
              <a:gd name="T59" fmla="*/ 589 h 634"/>
              <a:gd name="T60" fmla="*/ 44 w 634"/>
              <a:gd name="T61" fmla="*/ 560 h 634"/>
              <a:gd name="T62" fmla="*/ 44 w 634"/>
              <a:gd name="T63" fmla="*/ 89 h 634"/>
              <a:gd name="T64" fmla="*/ 73 w 634"/>
              <a:gd name="T65" fmla="*/ 45 h 634"/>
              <a:gd name="T66" fmla="*/ 544 w 634"/>
              <a:gd name="T67" fmla="*/ 45 h 634"/>
              <a:gd name="T68" fmla="*/ 588 w 634"/>
              <a:gd name="T69" fmla="*/ 89 h 634"/>
              <a:gd name="T70" fmla="*/ 588 w 634"/>
              <a:gd name="T71" fmla="*/ 560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34" h="634">
                <a:moveTo>
                  <a:pt x="456" y="295"/>
                </a:moveTo>
                <a:lnTo>
                  <a:pt x="456" y="295"/>
                </a:lnTo>
                <a:cubicBezTo>
                  <a:pt x="353" y="192"/>
                  <a:pt x="353" y="192"/>
                  <a:pt x="353" y="192"/>
                </a:cubicBezTo>
                <a:cubicBezTo>
                  <a:pt x="338" y="177"/>
                  <a:pt x="324" y="177"/>
                  <a:pt x="324" y="192"/>
                </a:cubicBezTo>
                <a:cubicBezTo>
                  <a:pt x="309" y="192"/>
                  <a:pt x="309" y="207"/>
                  <a:pt x="324" y="221"/>
                </a:cubicBezTo>
                <a:cubicBezTo>
                  <a:pt x="397" y="295"/>
                  <a:pt x="397" y="295"/>
                  <a:pt x="397" y="295"/>
                </a:cubicBezTo>
                <a:cubicBezTo>
                  <a:pt x="191" y="295"/>
                  <a:pt x="191" y="295"/>
                  <a:pt x="191" y="295"/>
                </a:cubicBezTo>
                <a:cubicBezTo>
                  <a:pt x="191" y="295"/>
                  <a:pt x="176" y="310"/>
                  <a:pt x="176" y="324"/>
                </a:cubicBezTo>
                <a:lnTo>
                  <a:pt x="191" y="339"/>
                </a:lnTo>
                <a:cubicBezTo>
                  <a:pt x="397" y="339"/>
                  <a:pt x="397" y="339"/>
                  <a:pt x="397" y="339"/>
                </a:cubicBezTo>
                <a:cubicBezTo>
                  <a:pt x="324" y="412"/>
                  <a:pt x="324" y="412"/>
                  <a:pt x="324" y="412"/>
                </a:cubicBezTo>
                <a:cubicBezTo>
                  <a:pt x="309" y="428"/>
                  <a:pt x="309" y="442"/>
                  <a:pt x="324" y="442"/>
                </a:cubicBezTo>
                <a:cubicBezTo>
                  <a:pt x="324" y="457"/>
                  <a:pt x="338" y="457"/>
                  <a:pt x="353" y="442"/>
                </a:cubicBezTo>
                <a:cubicBezTo>
                  <a:pt x="456" y="339"/>
                  <a:pt x="456" y="339"/>
                  <a:pt x="456" y="339"/>
                </a:cubicBezTo>
                <a:cubicBezTo>
                  <a:pt x="471" y="339"/>
                  <a:pt x="471" y="324"/>
                  <a:pt x="471" y="324"/>
                </a:cubicBezTo>
                <a:cubicBezTo>
                  <a:pt x="471" y="310"/>
                  <a:pt x="471" y="310"/>
                  <a:pt x="456" y="295"/>
                </a:cubicBezTo>
                <a:close/>
                <a:moveTo>
                  <a:pt x="544" y="0"/>
                </a:moveTo>
                <a:lnTo>
                  <a:pt x="544" y="0"/>
                </a:lnTo>
                <a:cubicBezTo>
                  <a:pt x="73" y="0"/>
                  <a:pt x="73" y="0"/>
                  <a:pt x="73" y="0"/>
                </a:cubicBezTo>
                <a:cubicBezTo>
                  <a:pt x="29" y="0"/>
                  <a:pt x="0" y="45"/>
                  <a:pt x="0" y="89"/>
                </a:cubicBezTo>
                <a:cubicBezTo>
                  <a:pt x="0" y="560"/>
                  <a:pt x="0" y="560"/>
                  <a:pt x="0" y="560"/>
                </a:cubicBezTo>
                <a:cubicBezTo>
                  <a:pt x="0" y="604"/>
                  <a:pt x="29" y="633"/>
                  <a:pt x="73" y="633"/>
                </a:cubicBezTo>
                <a:cubicBezTo>
                  <a:pt x="544" y="633"/>
                  <a:pt x="544" y="633"/>
                  <a:pt x="544" y="633"/>
                </a:cubicBezTo>
                <a:cubicBezTo>
                  <a:pt x="588" y="633"/>
                  <a:pt x="633" y="604"/>
                  <a:pt x="633" y="560"/>
                </a:cubicBezTo>
                <a:cubicBezTo>
                  <a:pt x="633" y="89"/>
                  <a:pt x="633" y="89"/>
                  <a:pt x="633" y="89"/>
                </a:cubicBezTo>
                <a:cubicBezTo>
                  <a:pt x="633" y="45"/>
                  <a:pt x="588" y="0"/>
                  <a:pt x="544" y="0"/>
                </a:cubicBezTo>
                <a:close/>
                <a:moveTo>
                  <a:pt x="588" y="560"/>
                </a:moveTo>
                <a:lnTo>
                  <a:pt x="588" y="560"/>
                </a:lnTo>
                <a:cubicBezTo>
                  <a:pt x="588" y="575"/>
                  <a:pt x="574" y="589"/>
                  <a:pt x="544" y="589"/>
                </a:cubicBezTo>
                <a:cubicBezTo>
                  <a:pt x="73" y="589"/>
                  <a:pt x="73" y="589"/>
                  <a:pt x="73" y="589"/>
                </a:cubicBezTo>
                <a:cubicBezTo>
                  <a:pt x="59" y="589"/>
                  <a:pt x="44" y="575"/>
                  <a:pt x="44" y="560"/>
                </a:cubicBezTo>
                <a:cubicBezTo>
                  <a:pt x="44" y="89"/>
                  <a:pt x="44" y="89"/>
                  <a:pt x="44" y="89"/>
                </a:cubicBezTo>
                <a:cubicBezTo>
                  <a:pt x="44" y="59"/>
                  <a:pt x="59" y="45"/>
                  <a:pt x="73" y="45"/>
                </a:cubicBezTo>
                <a:cubicBezTo>
                  <a:pt x="544" y="45"/>
                  <a:pt x="544" y="45"/>
                  <a:pt x="544" y="45"/>
                </a:cubicBezTo>
                <a:cubicBezTo>
                  <a:pt x="574" y="45"/>
                  <a:pt x="588" y="59"/>
                  <a:pt x="588" y="89"/>
                </a:cubicBezTo>
                <a:lnTo>
                  <a:pt x="588" y="560"/>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31" name="Freeform 45">
            <a:extLst>
              <a:ext uri="{FF2B5EF4-FFF2-40B4-BE49-F238E27FC236}">
                <a16:creationId xmlns:a16="http://schemas.microsoft.com/office/drawing/2014/main" id="{6A5E72C3-9F7E-0345-BE5A-3A465E1B2C12}"/>
              </a:ext>
            </a:extLst>
          </p:cNvPr>
          <p:cNvSpPr>
            <a:spLocks noChangeArrowheads="1"/>
          </p:cNvSpPr>
          <p:nvPr userDrawn="1"/>
        </p:nvSpPr>
        <p:spPr bwMode="auto">
          <a:xfrm>
            <a:off x="7349857" y="2214563"/>
            <a:ext cx="266769" cy="274439"/>
          </a:xfrm>
          <a:custGeom>
            <a:avLst/>
            <a:gdLst>
              <a:gd name="T0" fmla="*/ 545 w 619"/>
              <a:gd name="T1" fmla="*/ 0 h 634"/>
              <a:gd name="T2" fmla="*/ 545 w 619"/>
              <a:gd name="T3" fmla="*/ 0 h 634"/>
              <a:gd name="T4" fmla="*/ 73 w 619"/>
              <a:gd name="T5" fmla="*/ 0 h 634"/>
              <a:gd name="T6" fmla="*/ 0 w 619"/>
              <a:gd name="T7" fmla="*/ 89 h 634"/>
              <a:gd name="T8" fmla="*/ 0 w 619"/>
              <a:gd name="T9" fmla="*/ 560 h 634"/>
              <a:gd name="T10" fmla="*/ 73 w 619"/>
              <a:gd name="T11" fmla="*/ 633 h 634"/>
              <a:gd name="T12" fmla="*/ 545 w 619"/>
              <a:gd name="T13" fmla="*/ 633 h 634"/>
              <a:gd name="T14" fmla="*/ 618 w 619"/>
              <a:gd name="T15" fmla="*/ 560 h 634"/>
              <a:gd name="T16" fmla="*/ 618 w 619"/>
              <a:gd name="T17" fmla="*/ 89 h 634"/>
              <a:gd name="T18" fmla="*/ 545 w 619"/>
              <a:gd name="T19" fmla="*/ 0 h 634"/>
              <a:gd name="T20" fmla="*/ 589 w 619"/>
              <a:gd name="T21" fmla="*/ 560 h 634"/>
              <a:gd name="T22" fmla="*/ 589 w 619"/>
              <a:gd name="T23" fmla="*/ 560 h 634"/>
              <a:gd name="T24" fmla="*/ 545 w 619"/>
              <a:gd name="T25" fmla="*/ 589 h 634"/>
              <a:gd name="T26" fmla="*/ 73 w 619"/>
              <a:gd name="T27" fmla="*/ 589 h 634"/>
              <a:gd name="T28" fmla="*/ 29 w 619"/>
              <a:gd name="T29" fmla="*/ 560 h 634"/>
              <a:gd name="T30" fmla="*/ 29 w 619"/>
              <a:gd name="T31" fmla="*/ 89 h 634"/>
              <a:gd name="T32" fmla="*/ 73 w 619"/>
              <a:gd name="T33" fmla="*/ 45 h 634"/>
              <a:gd name="T34" fmla="*/ 545 w 619"/>
              <a:gd name="T35" fmla="*/ 45 h 634"/>
              <a:gd name="T36" fmla="*/ 589 w 619"/>
              <a:gd name="T37" fmla="*/ 89 h 634"/>
              <a:gd name="T38" fmla="*/ 589 w 619"/>
              <a:gd name="T39" fmla="*/ 560 h 634"/>
              <a:gd name="T40" fmla="*/ 427 w 619"/>
              <a:gd name="T41" fmla="*/ 295 h 634"/>
              <a:gd name="T42" fmla="*/ 427 w 619"/>
              <a:gd name="T43" fmla="*/ 295 h 634"/>
              <a:gd name="T44" fmla="*/ 221 w 619"/>
              <a:gd name="T45" fmla="*/ 295 h 634"/>
              <a:gd name="T46" fmla="*/ 294 w 619"/>
              <a:gd name="T47" fmla="*/ 221 h 634"/>
              <a:gd name="T48" fmla="*/ 294 w 619"/>
              <a:gd name="T49" fmla="*/ 192 h 634"/>
              <a:gd name="T50" fmla="*/ 265 w 619"/>
              <a:gd name="T51" fmla="*/ 192 h 634"/>
              <a:gd name="T52" fmla="*/ 162 w 619"/>
              <a:gd name="T53" fmla="*/ 295 h 634"/>
              <a:gd name="T54" fmla="*/ 162 w 619"/>
              <a:gd name="T55" fmla="*/ 324 h 634"/>
              <a:gd name="T56" fmla="*/ 162 w 619"/>
              <a:gd name="T57" fmla="*/ 339 h 634"/>
              <a:gd name="T58" fmla="*/ 265 w 619"/>
              <a:gd name="T59" fmla="*/ 442 h 634"/>
              <a:gd name="T60" fmla="*/ 294 w 619"/>
              <a:gd name="T61" fmla="*/ 442 h 634"/>
              <a:gd name="T62" fmla="*/ 294 w 619"/>
              <a:gd name="T63" fmla="*/ 412 h 634"/>
              <a:gd name="T64" fmla="*/ 221 w 619"/>
              <a:gd name="T65" fmla="*/ 339 h 634"/>
              <a:gd name="T66" fmla="*/ 427 w 619"/>
              <a:gd name="T67" fmla="*/ 339 h 634"/>
              <a:gd name="T68" fmla="*/ 441 w 619"/>
              <a:gd name="T69" fmla="*/ 324 h 634"/>
              <a:gd name="T70" fmla="*/ 427 w 619"/>
              <a:gd name="T71" fmla="*/ 295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19" h="634">
                <a:moveTo>
                  <a:pt x="545" y="0"/>
                </a:moveTo>
                <a:lnTo>
                  <a:pt x="545" y="0"/>
                </a:lnTo>
                <a:cubicBezTo>
                  <a:pt x="73" y="0"/>
                  <a:pt x="73" y="0"/>
                  <a:pt x="73" y="0"/>
                </a:cubicBezTo>
                <a:cubicBezTo>
                  <a:pt x="29" y="0"/>
                  <a:pt x="0" y="45"/>
                  <a:pt x="0" y="89"/>
                </a:cubicBezTo>
                <a:cubicBezTo>
                  <a:pt x="0" y="560"/>
                  <a:pt x="0" y="560"/>
                  <a:pt x="0" y="560"/>
                </a:cubicBezTo>
                <a:cubicBezTo>
                  <a:pt x="0" y="604"/>
                  <a:pt x="29" y="633"/>
                  <a:pt x="73" y="633"/>
                </a:cubicBezTo>
                <a:cubicBezTo>
                  <a:pt x="545" y="633"/>
                  <a:pt x="545" y="633"/>
                  <a:pt x="545" y="633"/>
                </a:cubicBezTo>
                <a:cubicBezTo>
                  <a:pt x="589" y="633"/>
                  <a:pt x="618" y="604"/>
                  <a:pt x="618" y="560"/>
                </a:cubicBezTo>
                <a:cubicBezTo>
                  <a:pt x="618" y="89"/>
                  <a:pt x="618" y="89"/>
                  <a:pt x="618" y="89"/>
                </a:cubicBezTo>
                <a:cubicBezTo>
                  <a:pt x="618" y="45"/>
                  <a:pt x="589" y="0"/>
                  <a:pt x="545" y="0"/>
                </a:cubicBezTo>
                <a:close/>
                <a:moveTo>
                  <a:pt x="589" y="560"/>
                </a:moveTo>
                <a:lnTo>
                  <a:pt x="589" y="560"/>
                </a:lnTo>
                <a:cubicBezTo>
                  <a:pt x="589" y="575"/>
                  <a:pt x="559" y="589"/>
                  <a:pt x="545" y="589"/>
                </a:cubicBezTo>
                <a:cubicBezTo>
                  <a:pt x="73" y="589"/>
                  <a:pt x="73" y="589"/>
                  <a:pt x="73" y="589"/>
                </a:cubicBezTo>
                <a:cubicBezTo>
                  <a:pt x="59" y="589"/>
                  <a:pt x="29" y="575"/>
                  <a:pt x="29" y="560"/>
                </a:cubicBezTo>
                <a:cubicBezTo>
                  <a:pt x="29" y="89"/>
                  <a:pt x="29" y="89"/>
                  <a:pt x="29" y="89"/>
                </a:cubicBezTo>
                <a:cubicBezTo>
                  <a:pt x="29" y="59"/>
                  <a:pt x="59" y="45"/>
                  <a:pt x="73" y="45"/>
                </a:cubicBezTo>
                <a:cubicBezTo>
                  <a:pt x="545" y="45"/>
                  <a:pt x="545" y="45"/>
                  <a:pt x="545" y="45"/>
                </a:cubicBezTo>
                <a:cubicBezTo>
                  <a:pt x="559" y="45"/>
                  <a:pt x="589" y="59"/>
                  <a:pt x="589" y="89"/>
                </a:cubicBezTo>
                <a:lnTo>
                  <a:pt x="589" y="560"/>
                </a:lnTo>
                <a:close/>
                <a:moveTo>
                  <a:pt x="427" y="295"/>
                </a:moveTo>
                <a:lnTo>
                  <a:pt x="427" y="295"/>
                </a:lnTo>
                <a:cubicBezTo>
                  <a:pt x="221" y="295"/>
                  <a:pt x="221" y="295"/>
                  <a:pt x="221" y="295"/>
                </a:cubicBezTo>
                <a:cubicBezTo>
                  <a:pt x="294" y="221"/>
                  <a:pt x="294" y="221"/>
                  <a:pt x="294" y="221"/>
                </a:cubicBezTo>
                <a:cubicBezTo>
                  <a:pt x="309" y="207"/>
                  <a:pt x="309" y="192"/>
                  <a:pt x="294" y="192"/>
                </a:cubicBezTo>
                <a:cubicBezTo>
                  <a:pt x="294" y="177"/>
                  <a:pt x="280" y="177"/>
                  <a:pt x="265" y="192"/>
                </a:cubicBezTo>
                <a:cubicBezTo>
                  <a:pt x="162" y="295"/>
                  <a:pt x="162" y="295"/>
                  <a:pt x="162" y="295"/>
                </a:cubicBezTo>
                <a:cubicBezTo>
                  <a:pt x="162" y="310"/>
                  <a:pt x="162" y="310"/>
                  <a:pt x="162" y="324"/>
                </a:cubicBezTo>
                <a:lnTo>
                  <a:pt x="162" y="339"/>
                </a:lnTo>
                <a:cubicBezTo>
                  <a:pt x="265" y="442"/>
                  <a:pt x="265" y="442"/>
                  <a:pt x="265" y="442"/>
                </a:cubicBezTo>
                <a:cubicBezTo>
                  <a:pt x="280" y="457"/>
                  <a:pt x="294" y="457"/>
                  <a:pt x="294" y="442"/>
                </a:cubicBezTo>
                <a:cubicBezTo>
                  <a:pt x="309" y="442"/>
                  <a:pt x="309" y="428"/>
                  <a:pt x="294" y="412"/>
                </a:cubicBezTo>
                <a:cubicBezTo>
                  <a:pt x="221" y="339"/>
                  <a:pt x="221" y="339"/>
                  <a:pt x="221" y="339"/>
                </a:cubicBezTo>
                <a:cubicBezTo>
                  <a:pt x="427" y="339"/>
                  <a:pt x="427" y="339"/>
                  <a:pt x="427" y="339"/>
                </a:cubicBezTo>
                <a:cubicBezTo>
                  <a:pt x="441" y="339"/>
                  <a:pt x="441" y="324"/>
                  <a:pt x="441" y="324"/>
                </a:cubicBezTo>
                <a:cubicBezTo>
                  <a:pt x="441" y="310"/>
                  <a:pt x="441" y="295"/>
                  <a:pt x="427" y="295"/>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32" name="Freeform 46">
            <a:extLst>
              <a:ext uri="{FF2B5EF4-FFF2-40B4-BE49-F238E27FC236}">
                <a16:creationId xmlns:a16="http://schemas.microsoft.com/office/drawing/2014/main" id="{C7437194-EC76-CA41-AB35-E6B6CFEAD1A0}"/>
              </a:ext>
            </a:extLst>
          </p:cNvPr>
          <p:cNvSpPr>
            <a:spLocks noChangeArrowheads="1"/>
          </p:cNvSpPr>
          <p:nvPr userDrawn="1"/>
        </p:nvSpPr>
        <p:spPr bwMode="auto">
          <a:xfrm>
            <a:off x="6903851" y="2214563"/>
            <a:ext cx="275106" cy="274439"/>
          </a:xfrm>
          <a:custGeom>
            <a:avLst/>
            <a:gdLst>
              <a:gd name="T0" fmla="*/ 486 w 634"/>
              <a:gd name="T1" fmla="*/ 207 h 634"/>
              <a:gd name="T2" fmla="*/ 486 w 634"/>
              <a:gd name="T3" fmla="*/ 207 h 634"/>
              <a:gd name="T4" fmla="*/ 324 w 634"/>
              <a:gd name="T5" fmla="*/ 369 h 634"/>
              <a:gd name="T6" fmla="*/ 162 w 634"/>
              <a:gd name="T7" fmla="*/ 207 h 634"/>
              <a:gd name="T8" fmla="*/ 133 w 634"/>
              <a:gd name="T9" fmla="*/ 207 h 634"/>
              <a:gd name="T10" fmla="*/ 133 w 634"/>
              <a:gd name="T11" fmla="*/ 236 h 634"/>
              <a:gd name="T12" fmla="*/ 310 w 634"/>
              <a:gd name="T13" fmla="*/ 412 h 634"/>
              <a:gd name="T14" fmla="*/ 324 w 634"/>
              <a:gd name="T15" fmla="*/ 412 h 634"/>
              <a:gd name="T16" fmla="*/ 339 w 634"/>
              <a:gd name="T17" fmla="*/ 412 h 634"/>
              <a:gd name="T18" fmla="*/ 516 w 634"/>
              <a:gd name="T19" fmla="*/ 236 h 634"/>
              <a:gd name="T20" fmla="*/ 516 w 634"/>
              <a:gd name="T21" fmla="*/ 207 h 634"/>
              <a:gd name="T22" fmla="*/ 486 w 634"/>
              <a:gd name="T23" fmla="*/ 207 h 634"/>
              <a:gd name="T24" fmla="*/ 560 w 634"/>
              <a:gd name="T25" fmla="*/ 0 h 634"/>
              <a:gd name="T26" fmla="*/ 560 w 634"/>
              <a:gd name="T27" fmla="*/ 0 h 634"/>
              <a:gd name="T28" fmla="*/ 89 w 634"/>
              <a:gd name="T29" fmla="*/ 0 h 634"/>
              <a:gd name="T30" fmla="*/ 0 w 634"/>
              <a:gd name="T31" fmla="*/ 89 h 634"/>
              <a:gd name="T32" fmla="*/ 0 w 634"/>
              <a:gd name="T33" fmla="*/ 560 h 634"/>
              <a:gd name="T34" fmla="*/ 89 w 634"/>
              <a:gd name="T35" fmla="*/ 633 h 634"/>
              <a:gd name="T36" fmla="*/ 560 w 634"/>
              <a:gd name="T37" fmla="*/ 633 h 634"/>
              <a:gd name="T38" fmla="*/ 633 w 634"/>
              <a:gd name="T39" fmla="*/ 560 h 634"/>
              <a:gd name="T40" fmla="*/ 633 w 634"/>
              <a:gd name="T41" fmla="*/ 89 h 634"/>
              <a:gd name="T42" fmla="*/ 560 w 634"/>
              <a:gd name="T43" fmla="*/ 0 h 634"/>
              <a:gd name="T44" fmla="*/ 589 w 634"/>
              <a:gd name="T45" fmla="*/ 560 h 634"/>
              <a:gd name="T46" fmla="*/ 589 w 634"/>
              <a:gd name="T47" fmla="*/ 560 h 634"/>
              <a:gd name="T48" fmla="*/ 560 w 634"/>
              <a:gd name="T49" fmla="*/ 589 h 634"/>
              <a:gd name="T50" fmla="*/ 89 w 634"/>
              <a:gd name="T51" fmla="*/ 589 h 634"/>
              <a:gd name="T52" fmla="*/ 45 w 634"/>
              <a:gd name="T53" fmla="*/ 560 h 634"/>
              <a:gd name="T54" fmla="*/ 45 w 634"/>
              <a:gd name="T55" fmla="*/ 89 h 634"/>
              <a:gd name="T56" fmla="*/ 89 w 634"/>
              <a:gd name="T57" fmla="*/ 45 h 634"/>
              <a:gd name="T58" fmla="*/ 560 w 634"/>
              <a:gd name="T59" fmla="*/ 45 h 634"/>
              <a:gd name="T60" fmla="*/ 589 w 634"/>
              <a:gd name="T61" fmla="*/ 89 h 634"/>
              <a:gd name="T62" fmla="*/ 589 w 634"/>
              <a:gd name="T63" fmla="*/ 560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4" h="634">
                <a:moveTo>
                  <a:pt x="486" y="207"/>
                </a:moveTo>
                <a:lnTo>
                  <a:pt x="486" y="207"/>
                </a:lnTo>
                <a:cubicBezTo>
                  <a:pt x="324" y="369"/>
                  <a:pt x="324" y="369"/>
                  <a:pt x="324" y="369"/>
                </a:cubicBezTo>
                <a:cubicBezTo>
                  <a:pt x="162" y="207"/>
                  <a:pt x="162" y="207"/>
                  <a:pt x="162" y="207"/>
                </a:cubicBezTo>
                <a:cubicBezTo>
                  <a:pt x="148" y="207"/>
                  <a:pt x="133" y="207"/>
                  <a:pt x="133" y="207"/>
                </a:cubicBezTo>
                <a:cubicBezTo>
                  <a:pt x="118" y="221"/>
                  <a:pt x="118" y="221"/>
                  <a:pt x="133" y="236"/>
                </a:cubicBezTo>
                <a:cubicBezTo>
                  <a:pt x="310" y="412"/>
                  <a:pt x="310" y="412"/>
                  <a:pt x="310" y="412"/>
                </a:cubicBezTo>
                <a:cubicBezTo>
                  <a:pt x="310" y="412"/>
                  <a:pt x="310" y="412"/>
                  <a:pt x="324" y="412"/>
                </a:cubicBezTo>
                <a:cubicBezTo>
                  <a:pt x="324" y="412"/>
                  <a:pt x="324" y="412"/>
                  <a:pt x="339" y="412"/>
                </a:cubicBezTo>
                <a:cubicBezTo>
                  <a:pt x="516" y="236"/>
                  <a:pt x="516" y="236"/>
                  <a:pt x="516" y="236"/>
                </a:cubicBezTo>
                <a:cubicBezTo>
                  <a:pt x="516" y="221"/>
                  <a:pt x="516" y="221"/>
                  <a:pt x="516" y="207"/>
                </a:cubicBezTo>
                <a:cubicBezTo>
                  <a:pt x="501" y="207"/>
                  <a:pt x="486" y="207"/>
                  <a:pt x="486" y="207"/>
                </a:cubicBezTo>
                <a:close/>
                <a:moveTo>
                  <a:pt x="560" y="0"/>
                </a:moveTo>
                <a:lnTo>
                  <a:pt x="560" y="0"/>
                </a:lnTo>
                <a:cubicBezTo>
                  <a:pt x="89" y="0"/>
                  <a:pt x="89" y="0"/>
                  <a:pt x="89" y="0"/>
                </a:cubicBezTo>
                <a:cubicBezTo>
                  <a:pt x="45" y="0"/>
                  <a:pt x="0" y="45"/>
                  <a:pt x="0" y="89"/>
                </a:cubicBezTo>
                <a:cubicBezTo>
                  <a:pt x="0" y="560"/>
                  <a:pt x="0" y="560"/>
                  <a:pt x="0" y="560"/>
                </a:cubicBezTo>
                <a:cubicBezTo>
                  <a:pt x="0" y="604"/>
                  <a:pt x="45" y="633"/>
                  <a:pt x="89" y="633"/>
                </a:cubicBezTo>
                <a:cubicBezTo>
                  <a:pt x="560" y="633"/>
                  <a:pt x="560" y="633"/>
                  <a:pt x="560" y="633"/>
                </a:cubicBezTo>
                <a:cubicBezTo>
                  <a:pt x="604" y="633"/>
                  <a:pt x="633" y="604"/>
                  <a:pt x="633" y="560"/>
                </a:cubicBezTo>
                <a:cubicBezTo>
                  <a:pt x="633" y="89"/>
                  <a:pt x="633" y="89"/>
                  <a:pt x="633" y="89"/>
                </a:cubicBezTo>
                <a:cubicBezTo>
                  <a:pt x="633" y="45"/>
                  <a:pt x="604" y="0"/>
                  <a:pt x="560" y="0"/>
                </a:cubicBezTo>
                <a:close/>
                <a:moveTo>
                  <a:pt x="589" y="560"/>
                </a:moveTo>
                <a:lnTo>
                  <a:pt x="589" y="560"/>
                </a:lnTo>
                <a:cubicBezTo>
                  <a:pt x="589" y="575"/>
                  <a:pt x="575" y="589"/>
                  <a:pt x="560" y="589"/>
                </a:cubicBezTo>
                <a:cubicBezTo>
                  <a:pt x="89" y="589"/>
                  <a:pt x="89" y="589"/>
                  <a:pt x="89" y="589"/>
                </a:cubicBezTo>
                <a:cubicBezTo>
                  <a:pt x="59" y="589"/>
                  <a:pt x="45" y="575"/>
                  <a:pt x="45" y="560"/>
                </a:cubicBezTo>
                <a:cubicBezTo>
                  <a:pt x="45" y="89"/>
                  <a:pt x="45" y="89"/>
                  <a:pt x="45" y="89"/>
                </a:cubicBezTo>
                <a:cubicBezTo>
                  <a:pt x="45" y="59"/>
                  <a:pt x="59" y="45"/>
                  <a:pt x="89" y="45"/>
                </a:cubicBezTo>
                <a:cubicBezTo>
                  <a:pt x="560" y="45"/>
                  <a:pt x="560" y="45"/>
                  <a:pt x="560" y="45"/>
                </a:cubicBezTo>
                <a:cubicBezTo>
                  <a:pt x="575" y="45"/>
                  <a:pt x="589" y="59"/>
                  <a:pt x="589" y="89"/>
                </a:cubicBezTo>
                <a:lnTo>
                  <a:pt x="589" y="560"/>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33" name="Freeform 47">
            <a:extLst>
              <a:ext uri="{FF2B5EF4-FFF2-40B4-BE49-F238E27FC236}">
                <a16:creationId xmlns:a16="http://schemas.microsoft.com/office/drawing/2014/main" id="{5A819227-57E1-854D-A0A6-CDC1F53AE35E}"/>
              </a:ext>
            </a:extLst>
          </p:cNvPr>
          <p:cNvSpPr>
            <a:spLocks noChangeArrowheads="1"/>
          </p:cNvSpPr>
          <p:nvPr userDrawn="1"/>
        </p:nvSpPr>
        <p:spPr bwMode="auto">
          <a:xfrm>
            <a:off x="6464396" y="2214563"/>
            <a:ext cx="274511" cy="274439"/>
          </a:xfrm>
          <a:custGeom>
            <a:avLst/>
            <a:gdLst>
              <a:gd name="T0" fmla="*/ 324 w 634"/>
              <a:gd name="T1" fmla="*/ 221 h 634"/>
              <a:gd name="T2" fmla="*/ 324 w 634"/>
              <a:gd name="T3" fmla="*/ 221 h 634"/>
              <a:gd name="T4" fmla="*/ 309 w 634"/>
              <a:gd name="T5" fmla="*/ 221 h 634"/>
              <a:gd name="T6" fmla="*/ 294 w 634"/>
              <a:gd name="T7" fmla="*/ 221 h 634"/>
              <a:gd name="T8" fmla="*/ 117 w 634"/>
              <a:gd name="T9" fmla="*/ 398 h 634"/>
              <a:gd name="T10" fmla="*/ 117 w 634"/>
              <a:gd name="T11" fmla="*/ 428 h 634"/>
              <a:gd name="T12" fmla="*/ 147 w 634"/>
              <a:gd name="T13" fmla="*/ 428 h 634"/>
              <a:gd name="T14" fmla="*/ 309 w 634"/>
              <a:gd name="T15" fmla="*/ 266 h 634"/>
              <a:gd name="T16" fmla="*/ 471 w 634"/>
              <a:gd name="T17" fmla="*/ 428 h 634"/>
              <a:gd name="T18" fmla="*/ 500 w 634"/>
              <a:gd name="T19" fmla="*/ 428 h 634"/>
              <a:gd name="T20" fmla="*/ 500 w 634"/>
              <a:gd name="T21" fmla="*/ 398 h 634"/>
              <a:gd name="T22" fmla="*/ 324 w 634"/>
              <a:gd name="T23" fmla="*/ 221 h 634"/>
              <a:gd name="T24" fmla="*/ 544 w 634"/>
              <a:gd name="T25" fmla="*/ 0 h 634"/>
              <a:gd name="T26" fmla="*/ 544 w 634"/>
              <a:gd name="T27" fmla="*/ 0 h 634"/>
              <a:gd name="T28" fmla="*/ 73 w 634"/>
              <a:gd name="T29" fmla="*/ 0 h 634"/>
              <a:gd name="T30" fmla="*/ 0 w 634"/>
              <a:gd name="T31" fmla="*/ 89 h 634"/>
              <a:gd name="T32" fmla="*/ 0 w 634"/>
              <a:gd name="T33" fmla="*/ 560 h 634"/>
              <a:gd name="T34" fmla="*/ 73 w 634"/>
              <a:gd name="T35" fmla="*/ 633 h 634"/>
              <a:gd name="T36" fmla="*/ 544 w 634"/>
              <a:gd name="T37" fmla="*/ 633 h 634"/>
              <a:gd name="T38" fmla="*/ 633 w 634"/>
              <a:gd name="T39" fmla="*/ 560 h 634"/>
              <a:gd name="T40" fmla="*/ 633 w 634"/>
              <a:gd name="T41" fmla="*/ 89 h 634"/>
              <a:gd name="T42" fmla="*/ 544 w 634"/>
              <a:gd name="T43" fmla="*/ 0 h 634"/>
              <a:gd name="T44" fmla="*/ 588 w 634"/>
              <a:gd name="T45" fmla="*/ 560 h 634"/>
              <a:gd name="T46" fmla="*/ 588 w 634"/>
              <a:gd name="T47" fmla="*/ 560 h 634"/>
              <a:gd name="T48" fmla="*/ 544 w 634"/>
              <a:gd name="T49" fmla="*/ 589 h 634"/>
              <a:gd name="T50" fmla="*/ 73 w 634"/>
              <a:gd name="T51" fmla="*/ 589 h 634"/>
              <a:gd name="T52" fmla="*/ 44 w 634"/>
              <a:gd name="T53" fmla="*/ 560 h 634"/>
              <a:gd name="T54" fmla="*/ 44 w 634"/>
              <a:gd name="T55" fmla="*/ 89 h 634"/>
              <a:gd name="T56" fmla="*/ 73 w 634"/>
              <a:gd name="T57" fmla="*/ 45 h 634"/>
              <a:gd name="T58" fmla="*/ 544 w 634"/>
              <a:gd name="T59" fmla="*/ 45 h 634"/>
              <a:gd name="T60" fmla="*/ 588 w 634"/>
              <a:gd name="T61" fmla="*/ 89 h 634"/>
              <a:gd name="T62" fmla="*/ 588 w 634"/>
              <a:gd name="T63" fmla="*/ 560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4" h="634">
                <a:moveTo>
                  <a:pt x="324" y="221"/>
                </a:moveTo>
                <a:lnTo>
                  <a:pt x="324" y="221"/>
                </a:lnTo>
                <a:cubicBezTo>
                  <a:pt x="324" y="221"/>
                  <a:pt x="324" y="221"/>
                  <a:pt x="309" y="221"/>
                </a:cubicBezTo>
                <a:cubicBezTo>
                  <a:pt x="309" y="221"/>
                  <a:pt x="309" y="221"/>
                  <a:pt x="294" y="221"/>
                </a:cubicBezTo>
                <a:cubicBezTo>
                  <a:pt x="117" y="398"/>
                  <a:pt x="117" y="398"/>
                  <a:pt x="117" y="398"/>
                </a:cubicBezTo>
                <a:cubicBezTo>
                  <a:pt x="117" y="412"/>
                  <a:pt x="117" y="428"/>
                  <a:pt x="117" y="428"/>
                </a:cubicBezTo>
                <a:cubicBezTo>
                  <a:pt x="132" y="442"/>
                  <a:pt x="147" y="442"/>
                  <a:pt x="147" y="428"/>
                </a:cubicBezTo>
                <a:cubicBezTo>
                  <a:pt x="309" y="266"/>
                  <a:pt x="309" y="266"/>
                  <a:pt x="309" y="266"/>
                </a:cubicBezTo>
                <a:cubicBezTo>
                  <a:pt x="471" y="428"/>
                  <a:pt x="471" y="428"/>
                  <a:pt x="471" y="428"/>
                </a:cubicBezTo>
                <a:cubicBezTo>
                  <a:pt x="485" y="442"/>
                  <a:pt x="500" y="442"/>
                  <a:pt x="500" y="428"/>
                </a:cubicBezTo>
                <a:cubicBezTo>
                  <a:pt x="515" y="428"/>
                  <a:pt x="515" y="412"/>
                  <a:pt x="500" y="398"/>
                </a:cubicBezTo>
                <a:lnTo>
                  <a:pt x="324" y="221"/>
                </a:lnTo>
                <a:close/>
                <a:moveTo>
                  <a:pt x="544" y="0"/>
                </a:moveTo>
                <a:lnTo>
                  <a:pt x="544" y="0"/>
                </a:lnTo>
                <a:cubicBezTo>
                  <a:pt x="73" y="0"/>
                  <a:pt x="73" y="0"/>
                  <a:pt x="73" y="0"/>
                </a:cubicBezTo>
                <a:cubicBezTo>
                  <a:pt x="29" y="0"/>
                  <a:pt x="0" y="45"/>
                  <a:pt x="0" y="89"/>
                </a:cubicBezTo>
                <a:cubicBezTo>
                  <a:pt x="0" y="560"/>
                  <a:pt x="0" y="560"/>
                  <a:pt x="0" y="560"/>
                </a:cubicBezTo>
                <a:cubicBezTo>
                  <a:pt x="0" y="604"/>
                  <a:pt x="29" y="633"/>
                  <a:pt x="73" y="633"/>
                </a:cubicBezTo>
                <a:cubicBezTo>
                  <a:pt x="544" y="633"/>
                  <a:pt x="544" y="633"/>
                  <a:pt x="544" y="633"/>
                </a:cubicBezTo>
                <a:cubicBezTo>
                  <a:pt x="588" y="633"/>
                  <a:pt x="633" y="604"/>
                  <a:pt x="633" y="560"/>
                </a:cubicBezTo>
                <a:cubicBezTo>
                  <a:pt x="633" y="89"/>
                  <a:pt x="633" y="89"/>
                  <a:pt x="633" y="89"/>
                </a:cubicBezTo>
                <a:cubicBezTo>
                  <a:pt x="633" y="45"/>
                  <a:pt x="588" y="0"/>
                  <a:pt x="544" y="0"/>
                </a:cubicBezTo>
                <a:close/>
                <a:moveTo>
                  <a:pt x="588" y="560"/>
                </a:moveTo>
                <a:lnTo>
                  <a:pt x="588" y="560"/>
                </a:lnTo>
                <a:cubicBezTo>
                  <a:pt x="588" y="575"/>
                  <a:pt x="574" y="589"/>
                  <a:pt x="544" y="589"/>
                </a:cubicBezTo>
                <a:cubicBezTo>
                  <a:pt x="73" y="589"/>
                  <a:pt x="73" y="589"/>
                  <a:pt x="73" y="589"/>
                </a:cubicBezTo>
                <a:cubicBezTo>
                  <a:pt x="58" y="589"/>
                  <a:pt x="44" y="575"/>
                  <a:pt x="44" y="560"/>
                </a:cubicBezTo>
                <a:cubicBezTo>
                  <a:pt x="44" y="89"/>
                  <a:pt x="44" y="89"/>
                  <a:pt x="44" y="89"/>
                </a:cubicBezTo>
                <a:cubicBezTo>
                  <a:pt x="44" y="59"/>
                  <a:pt x="58" y="45"/>
                  <a:pt x="73" y="45"/>
                </a:cubicBezTo>
                <a:cubicBezTo>
                  <a:pt x="544" y="45"/>
                  <a:pt x="544" y="45"/>
                  <a:pt x="544" y="45"/>
                </a:cubicBezTo>
                <a:cubicBezTo>
                  <a:pt x="574" y="45"/>
                  <a:pt x="588" y="59"/>
                  <a:pt x="588" y="89"/>
                </a:cubicBezTo>
                <a:lnTo>
                  <a:pt x="588" y="560"/>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34" name="Freeform 48">
            <a:extLst>
              <a:ext uri="{FF2B5EF4-FFF2-40B4-BE49-F238E27FC236}">
                <a16:creationId xmlns:a16="http://schemas.microsoft.com/office/drawing/2014/main" id="{B7A67D0D-7BC2-8D42-9657-90F2A825E470}"/>
              </a:ext>
            </a:extLst>
          </p:cNvPr>
          <p:cNvSpPr>
            <a:spLocks noChangeArrowheads="1"/>
          </p:cNvSpPr>
          <p:nvPr userDrawn="1"/>
        </p:nvSpPr>
        <p:spPr bwMode="auto">
          <a:xfrm>
            <a:off x="6026132" y="2214563"/>
            <a:ext cx="266769" cy="274439"/>
          </a:xfrm>
          <a:custGeom>
            <a:avLst/>
            <a:gdLst>
              <a:gd name="T0" fmla="*/ 221 w 619"/>
              <a:gd name="T1" fmla="*/ 133 h 634"/>
              <a:gd name="T2" fmla="*/ 221 w 619"/>
              <a:gd name="T3" fmla="*/ 133 h 634"/>
              <a:gd name="T4" fmla="*/ 191 w 619"/>
              <a:gd name="T5" fmla="*/ 133 h 634"/>
              <a:gd name="T6" fmla="*/ 191 w 619"/>
              <a:gd name="T7" fmla="*/ 162 h 634"/>
              <a:gd name="T8" fmla="*/ 353 w 619"/>
              <a:gd name="T9" fmla="*/ 324 h 634"/>
              <a:gd name="T10" fmla="*/ 191 w 619"/>
              <a:gd name="T11" fmla="*/ 486 h 634"/>
              <a:gd name="T12" fmla="*/ 191 w 619"/>
              <a:gd name="T13" fmla="*/ 516 h 634"/>
              <a:gd name="T14" fmla="*/ 221 w 619"/>
              <a:gd name="T15" fmla="*/ 516 h 634"/>
              <a:gd name="T16" fmla="*/ 398 w 619"/>
              <a:gd name="T17" fmla="*/ 339 h 634"/>
              <a:gd name="T18" fmla="*/ 412 w 619"/>
              <a:gd name="T19" fmla="*/ 324 h 634"/>
              <a:gd name="T20" fmla="*/ 398 w 619"/>
              <a:gd name="T21" fmla="*/ 310 h 634"/>
              <a:gd name="T22" fmla="*/ 221 w 619"/>
              <a:gd name="T23" fmla="*/ 133 h 634"/>
              <a:gd name="T24" fmla="*/ 545 w 619"/>
              <a:gd name="T25" fmla="*/ 0 h 634"/>
              <a:gd name="T26" fmla="*/ 545 w 619"/>
              <a:gd name="T27" fmla="*/ 0 h 634"/>
              <a:gd name="T28" fmla="*/ 73 w 619"/>
              <a:gd name="T29" fmla="*/ 0 h 634"/>
              <a:gd name="T30" fmla="*/ 0 w 619"/>
              <a:gd name="T31" fmla="*/ 89 h 634"/>
              <a:gd name="T32" fmla="*/ 0 w 619"/>
              <a:gd name="T33" fmla="*/ 560 h 634"/>
              <a:gd name="T34" fmla="*/ 73 w 619"/>
              <a:gd name="T35" fmla="*/ 633 h 634"/>
              <a:gd name="T36" fmla="*/ 545 w 619"/>
              <a:gd name="T37" fmla="*/ 633 h 634"/>
              <a:gd name="T38" fmla="*/ 618 w 619"/>
              <a:gd name="T39" fmla="*/ 560 h 634"/>
              <a:gd name="T40" fmla="*/ 618 w 619"/>
              <a:gd name="T41" fmla="*/ 89 h 634"/>
              <a:gd name="T42" fmla="*/ 545 w 619"/>
              <a:gd name="T43" fmla="*/ 0 h 634"/>
              <a:gd name="T44" fmla="*/ 589 w 619"/>
              <a:gd name="T45" fmla="*/ 560 h 634"/>
              <a:gd name="T46" fmla="*/ 589 w 619"/>
              <a:gd name="T47" fmla="*/ 560 h 634"/>
              <a:gd name="T48" fmla="*/ 545 w 619"/>
              <a:gd name="T49" fmla="*/ 589 h 634"/>
              <a:gd name="T50" fmla="*/ 73 w 619"/>
              <a:gd name="T51" fmla="*/ 589 h 634"/>
              <a:gd name="T52" fmla="*/ 29 w 619"/>
              <a:gd name="T53" fmla="*/ 560 h 634"/>
              <a:gd name="T54" fmla="*/ 29 w 619"/>
              <a:gd name="T55" fmla="*/ 89 h 634"/>
              <a:gd name="T56" fmla="*/ 73 w 619"/>
              <a:gd name="T57" fmla="*/ 45 h 634"/>
              <a:gd name="T58" fmla="*/ 545 w 619"/>
              <a:gd name="T59" fmla="*/ 45 h 634"/>
              <a:gd name="T60" fmla="*/ 589 w 619"/>
              <a:gd name="T61" fmla="*/ 89 h 634"/>
              <a:gd name="T62" fmla="*/ 589 w 619"/>
              <a:gd name="T63" fmla="*/ 560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9" h="634">
                <a:moveTo>
                  <a:pt x="221" y="133"/>
                </a:moveTo>
                <a:lnTo>
                  <a:pt x="221" y="133"/>
                </a:lnTo>
                <a:cubicBezTo>
                  <a:pt x="221" y="118"/>
                  <a:pt x="206" y="118"/>
                  <a:pt x="191" y="133"/>
                </a:cubicBezTo>
                <a:cubicBezTo>
                  <a:pt x="191" y="133"/>
                  <a:pt x="191" y="148"/>
                  <a:pt x="191" y="162"/>
                </a:cubicBezTo>
                <a:cubicBezTo>
                  <a:pt x="353" y="324"/>
                  <a:pt x="353" y="324"/>
                  <a:pt x="353" y="324"/>
                </a:cubicBezTo>
                <a:cubicBezTo>
                  <a:pt x="191" y="486"/>
                  <a:pt x="191" y="486"/>
                  <a:pt x="191" y="486"/>
                </a:cubicBezTo>
                <a:cubicBezTo>
                  <a:pt x="191" y="486"/>
                  <a:pt x="191" y="501"/>
                  <a:pt x="191" y="516"/>
                </a:cubicBezTo>
                <a:cubicBezTo>
                  <a:pt x="206" y="516"/>
                  <a:pt x="221" y="516"/>
                  <a:pt x="221" y="516"/>
                </a:cubicBezTo>
                <a:cubicBezTo>
                  <a:pt x="398" y="339"/>
                  <a:pt x="398" y="339"/>
                  <a:pt x="398" y="339"/>
                </a:cubicBezTo>
                <a:cubicBezTo>
                  <a:pt x="412" y="324"/>
                  <a:pt x="412" y="324"/>
                  <a:pt x="412" y="324"/>
                </a:cubicBezTo>
                <a:cubicBezTo>
                  <a:pt x="412" y="310"/>
                  <a:pt x="412" y="310"/>
                  <a:pt x="398" y="310"/>
                </a:cubicBezTo>
                <a:lnTo>
                  <a:pt x="221" y="133"/>
                </a:lnTo>
                <a:close/>
                <a:moveTo>
                  <a:pt x="545" y="0"/>
                </a:moveTo>
                <a:lnTo>
                  <a:pt x="545" y="0"/>
                </a:lnTo>
                <a:cubicBezTo>
                  <a:pt x="73" y="0"/>
                  <a:pt x="73" y="0"/>
                  <a:pt x="73" y="0"/>
                </a:cubicBezTo>
                <a:cubicBezTo>
                  <a:pt x="29" y="0"/>
                  <a:pt x="0" y="45"/>
                  <a:pt x="0" y="89"/>
                </a:cubicBezTo>
                <a:cubicBezTo>
                  <a:pt x="0" y="560"/>
                  <a:pt x="0" y="560"/>
                  <a:pt x="0" y="560"/>
                </a:cubicBezTo>
                <a:cubicBezTo>
                  <a:pt x="0" y="604"/>
                  <a:pt x="29" y="633"/>
                  <a:pt x="73" y="633"/>
                </a:cubicBezTo>
                <a:cubicBezTo>
                  <a:pt x="545" y="633"/>
                  <a:pt x="545" y="633"/>
                  <a:pt x="545" y="633"/>
                </a:cubicBezTo>
                <a:cubicBezTo>
                  <a:pt x="589" y="633"/>
                  <a:pt x="618" y="604"/>
                  <a:pt x="618" y="560"/>
                </a:cubicBezTo>
                <a:cubicBezTo>
                  <a:pt x="618" y="89"/>
                  <a:pt x="618" y="89"/>
                  <a:pt x="618" y="89"/>
                </a:cubicBezTo>
                <a:cubicBezTo>
                  <a:pt x="618" y="45"/>
                  <a:pt x="589" y="0"/>
                  <a:pt x="545" y="0"/>
                </a:cubicBezTo>
                <a:close/>
                <a:moveTo>
                  <a:pt x="589" y="560"/>
                </a:moveTo>
                <a:lnTo>
                  <a:pt x="589" y="560"/>
                </a:lnTo>
                <a:cubicBezTo>
                  <a:pt x="589" y="575"/>
                  <a:pt x="559" y="589"/>
                  <a:pt x="545" y="589"/>
                </a:cubicBezTo>
                <a:cubicBezTo>
                  <a:pt x="73" y="589"/>
                  <a:pt x="73" y="589"/>
                  <a:pt x="73" y="589"/>
                </a:cubicBezTo>
                <a:cubicBezTo>
                  <a:pt x="59" y="589"/>
                  <a:pt x="29" y="575"/>
                  <a:pt x="29" y="560"/>
                </a:cubicBezTo>
                <a:cubicBezTo>
                  <a:pt x="29" y="89"/>
                  <a:pt x="29" y="89"/>
                  <a:pt x="29" y="89"/>
                </a:cubicBezTo>
                <a:cubicBezTo>
                  <a:pt x="29" y="59"/>
                  <a:pt x="59" y="45"/>
                  <a:pt x="73" y="45"/>
                </a:cubicBezTo>
                <a:cubicBezTo>
                  <a:pt x="545" y="45"/>
                  <a:pt x="545" y="45"/>
                  <a:pt x="545" y="45"/>
                </a:cubicBezTo>
                <a:cubicBezTo>
                  <a:pt x="559" y="45"/>
                  <a:pt x="589" y="59"/>
                  <a:pt x="589" y="89"/>
                </a:cubicBezTo>
                <a:lnTo>
                  <a:pt x="589" y="560"/>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35" name="Freeform 49">
            <a:extLst>
              <a:ext uri="{FF2B5EF4-FFF2-40B4-BE49-F238E27FC236}">
                <a16:creationId xmlns:a16="http://schemas.microsoft.com/office/drawing/2014/main" id="{33D262FD-0B0A-F34A-9DE7-F551491257E7}"/>
              </a:ext>
            </a:extLst>
          </p:cNvPr>
          <p:cNvSpPr>
            <a:spLocks noChangeArrowheads="1"/>
          </p:cNvSpPr>
          <p:nvPr userDrawn="1"/>
        </p:nvSpPr>
        <p:spPr bwMode="auto">
          <a:xfrm>
            <a:off x="5580127" y="2214563"/>
            <a:ext cx="274510" cy="274439"/>
          </a:xfrm>
          <a:custGeom>
            <a:avLst/>
            <a:gdLst>
              <a:gd name="T0" fmla="*/ 427 w 634"/>
              <a:gd name="T1" fmla="*/ 133 h 634"/>
              <a:gd name="T2" fmla="*/ 427 w 634"/>
              <a:gd name="T3" fmla="*/ 133 h 634"/>
              <a:gd name="T4" fmla="*/ 398 w 634"/>
              <a:gd name="T5" fmla="*/ 133 h 634"/>
              <a:gd name="T6" fmla="*/ 221 w 634"/>
              <a:gd name="T7" fmla="*/ 310 h 634"/>
              <a:gd name="T8" fmla="*/ 221 w 634"/>
              <a:gd name="T9" fmla="*/ 324 h 634"/>
              <a:gd name="T10" fmla="*/ 221 w 634"/>
              <a:gd name="T11" fmla="*/ 339 h 634"/>
              <a:gd name="T12" fmla="*/ 398 w 634"/>
              <a:gd name="T13" fmla="*/ 516 h 634"/>
              <a:gd name="T14" fmla="*/ 427 w 634"/>
              <a:gd name="T15" fmla="*/ 516 h 634"/>
              <a:gd name="T16" fmla="*/ 427 w 634"/>
              <a:gd name="T17" fmla="*/ 486 h 634"/>
              <a:gd name="T18" fmla="*/ 265 w 634"/>
              <a:gd name="T19" fmla="*/ 324 h 634"/>
              <a:gd name="T20" fmla="*/ 427 w 634"/>
              <a:gd name="T21" fmla="*/ 162 h 634"/>
              <a:gd name="T22" fmla="*/ 427 w 634"/>
              <a:gd name="T23" fmla="*/ 133 h 634"/>
              <a:gd name="T24" fmla="*/ 560 w 634"/>
              <a:gd name="T25" fmla="*/ 0 h 634"/>
              <a:gd name="T26" fmla="*/ 560 w 634"/>
              <a:gd name="T27" fmla="*/ 0 h 634"/>
              <a:gd name="T28" fmla="*/ 89 w 634"/>
              <a:gd name="T29" fmla="*/ 0 h 634"/>
              <a:gd name="T30" fmla="*/ 0 w 634"/>
              <a:gd name="T31" fmla="*/ 89 h 634"/>
              <a:gd name="T32" fmla="*/ 0 w 634"/>
              <a:gd name="T33" fmla="*/ 560 h 634"/>
              <a:gd name="T34" fmla="*/ 89 w 634"/>
              <a:gd name="T35" fmla="*/ 633 h 634"/>
              <a:gd name="T36" fmla="*/ 560 w 634"/>
              <a:gd name="T37" fmla="*/ 633 h 634"/>
              <a:gd name="T38" fmla="*/ 633 w 634"/>
              <a:gd name="T39" fmla="*/ 560 h 634"/>
              <a:gd name="T40" fmla="*/ 633 w 634"/>
              <a:gd name="T41" fmla="*/ 89 h 634"/>
              <a:gd name="T42" fmla="*/ 560 w 634"/>
              <a:gd name="T43" fmla="*/ 0 h 634"/>
              <a:gd name="T44" fmla="*/ 589 w 634"/>
              <a:gd name="T45" fmla="*/ 560 h 634"/>
              <a:gd name="T46" fmla="*/ 589 w 634"/>
              <a:gd name="T47" fmla="*/ 560 h 634"/>
              <a:gd name="T48" fmla="*/ 560 w 634"/>
              <a:gd name="T49" fmla="*/ 589 h 634"/>
              <a:gd name="T50" fmla="*/ 89 w 634"/>
              <a:gd name="T51" fmla="*/ 589 h 634"/>
              <a:gd name="T52" fmla="*/ 44 w 634"/>
              <a:gd name="T53" fmla="*/ 560 h 634"/>
              <a:gd name="T54" fmla="*/ 44 w 634"/>
              <a:gd name="T55" fmla="*/ 89 h 634"/>
              <a:gd name="T56" fmla="*/ 89 w 634"/>
              <a:gd name="T57" fmla="*/ 45 h 634"/>
              <a:gd name="T58" fmla="*/ 560 w 634"/>
              <a:gd name="T59" fmla="*/ 45 h 634"/>
              <a:gd name="T60" fmla="*/ 589 w 634"/>
              <a:gd name="T61" fmla="*/ 89 h 634"/>
              <a:gd name="T62" fmla="*/ 589 w 634"/>
              <a:gd name="T63" fmla="*/ 560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4" h="634">
                <a:moveTo>
                  <a:pt x="427" y="133"/>
                </a:moveTo>
                <a:lnTo>
                  <a:pt x="427" y="133"/>
                </a:lnTo>
                <a:cubicBezTo>
                  <a:pt x="427" y="118"/>
                  <a:pt x="412" y="118"/>
                  <a:pt x="398" y="133"/>
                </a:cubicBezTo>
                <a:cubicBezTo>
                  <a:pt x="221" y="310"/>
                  <a:pt x="221" y="310"/>
                  <a:pt x="221" y="310"/>
                </a:cubicBezTo>
                <a:cubicBezTo>
                  <a:pt x="221" y="310"/>
                  <a:pt x="221" y="310"/>
                  <a:pt x="221" y="324"/>
                </a:cubicBezTo>
                <a:cubicBezTo>
                  <a:pt x="221" y="324"/>
                  <a:pt x="221" y="324"/>
                  <a:pt x="221" y="339"/>
                </a:cubicBezTo>
                <a:cubicBezTo>
                  <a:pt x="398" y="516"/>
                  <a:pt x="398" y="516"/>
                  <a:pt x="398" y="516"/>
                </a:cubicBezTo>
                <a:cubicBezTo>
                  <a:pt x="412" y="516"/>
                  <a:pt x="427" y="516"/>
                  <a:pt x="427" y="516"/>
                </a:cubicBezTo>
                <a:cubicBezTo>
                  <a:pt x="442" y="501"/>
                  <a:pt x="442" y="486"/>
                  <a:pt x="427" y="486"/>
                </a:cubicBezTo>
                <a:cubicBezTo>
                  <a:pt x="265" y="324"/>
                  <a:pt x="265" y="324"/>
                  <a:pt x="265" y="324"/>
                </a:cubicBezTo>
                <a:cubicBezTo>
                  <a:pt x="427" y="162"/>
                  <a:pt x="427" y="162"/>
                  <a:pt x="427" y="162"/>
                </a:cubicBezTo>
                <a:cubicBezTo>
                  <a:pt x="442" y="148"/>
                  <a:pt x="442" y="133"/>
                  <a:pt x="427" y="133"/>
                </a:cubicBezTo>
                <a:close/>
                <a:moveTo>
                  <a:pt x="560" y="0"/>
                </a:moveTo>
                <a:lnTo>
                  <a:pt x="560" y="0"/>
                </a:lnTo>
                <a:cubicBezTo>
                  <a:pt x="89" y="0"/>
                  <a:pt x="89" y="0"/>
                  <a:pt x="89" y="0"/>
                </a:cubicBezTo>
                <a:cubicBezTo>
                  <a:pt x="44" y="0"/>
                  <a:pt x="0" y="45"/>
                  <a:pt x="0" y="89"/>
                </a:cubicBezTo>
                <a:cubicBezTo>
                  <a:pt x="0" y="560"/>
                  <a:pt x="0" y="560"/>
                  <a:pt x="0" y="560"/>
                </a:cubicBezTo>
                <a:cubicBezTo>
                  <a:pt x="0" y="604"/>
                  <a:pt x="44" y="633"/>
                  <a:pt x="89" y="633"/>
                </a:cubicBezTo>
                <a:cubicBezTo>
                  <a:pt x="560" y="633"/>
                  <a:pt x="560" y="633"/>
                  <a:pt x="560" y="633"/>
                </a:cubicBezTo>
                <a:cubicBezTo>
                  <a:pt x="604" y="633"/>
                  <a:pt x="633" y="604"/>
                  <a:pt x="633" y="560"/>
                </a:cubicBezTo>
                <a:cubicBezTo>
                  <a:pt x="633" y="89"/>
                  <a:pt x="633" y="89"/>
                  <a:pt x="633" y="89"/>
                </a:cubicBezTo>
                <a:cubicBezTo>
                  <a:pt x="633" y="45"/>
                  <a:pt x="604" y="0"/>
                  <a:pt x="560" y="0"/>
                </a:cubicBezTo>
                <a:close/>
                <a:moveTo>
                  <a:pt x="589" y="560"/>
                </a:moveTo>
                <a:lnTo>
                  <a:pt x="589" y="560"/>
                </a:lnTo>
                <a:cubicBezTo>
                  <a:pt x="589" y="575"/>
                  <a:pt x="574" y="589"/>
                  <a:pt x="560" y="589"/>
                </a:cubicBezTo>
                <a:cubicBezTo>
                  <a:pt x="89" y="589"/>
                  <a:pt x="89" y="589"/>
                  <a:pt x="89" y="589"/>
                </a:cubicBezTo>
                <a:cubicBezTo>
                  <a:pt x="59" y="589"/>
                  <a:pt x="44" y="575"/>
                  <a:pt x="44" y="560"/>
                </a:cubicBezTo>
                <a:cubicBezTo>
                  <a:pt x="44" y="89"/>
                  <a:pt x="44" y="89"/>
                  <a:pt x="44" y="89"/>
                </a:cubicBezTo>
                <a:cubicBezTo>
                  <a:pt x="44" y="59"/>
                  <a:pt x="59" y="45"/>
                  <a:pt x="89" y="45"/>
                </a:cubicBezTo>
                <a:cubicBezTo>
                  <a:pt x="560" y="45"/>
                  <a:pt x="560" y="45"/>
                  <a:pt x="560" y="45"/>
                </a:cubicBezTo>
                <a:cubicBezTo>
                  <a:pt x="574" y="45"/>
                  <a:pt x="589" y="59"/>
                  <a:pt x="589" y="89"/>
                </a:cubicBezTo>
                <a:lnTo>
                  <a:pt x="589" y="560"/>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36" name="Freeform 50">
            <a:extLst>
              <a:ext uri="{FF2B5EF4-FFF2-40B4-BE49-F238E27FC236}">
                <a16:creationId xmlns:a16="http://schemas.microsoft.com/office/drawing/2014/main" id="{6A86650D-4E26-7348-AAA7-16A24C8FAE96}"/>
              </a:ext>
            </a:extLst>
          </p:cNvPr>
          <p:cNvSpPr>
            <a:spLocks noChangeArrowheads="1"/>
          </p:cNvSpPr>
          <p:nvPr userDrawn="1"/>
        </p:nvSpPr>
        <p:spPr bwMode="auto">
          <a:xfrm>
            <a:off x="5141863" y="2214563"/>
            <a:ext cx="274510" cy="274439"/>
          </a:xfrm>
          <a:custGeom>
            <a:avLst/>
            <a:gdLst>
              <a:gd name="T0" fmla="*/ 235 w 634"/>
              <a:gd name="T1" fmla="*/ 162 h 634"/>
              <a:gd name="T2" fmla="*/ 235 w 634"/>
              <a:gd name="T3" fmla="*/ 118 h 634"/>
              <a:gd name="T4" fmla="*/ 117 w 634"/>
              <a:gd name="T5" fmla="*/ 133 h 634"/>
              <a:gd name="T6" fmla="*/ 117 w 634"/>
              <a:gd name="T7" fmla="*/ 236 h 634"/>
              <a:gd name="T8" fmla="*/ 162 w 634"/>
              <a:gd name="T9" fmla="*/ 236 h 634"/>
              <a:gd name="T10" fmla="*/ 250 w 634"/>
              <a:gd name="T11" fmla="*/ 280 h 634"/>
              <a:gd name="T12" fmla="*/ 176 w 634"/>
              <a:gd name="T13" fmla="*/ 162 h 634"/>
              <a:gd name="T14" fmla="*/ 485 w 634"/>
              <a:gd name="T15" fmla="*/ 383 h 634"/>
              <a:gd name="T16" fmla="*/ 471 w 634"/>
              <a:gd name="T17" fmla="*/ 398 h 634"/>
              <a:gd name="T18" fmla="*/ 383 w 634"/>
              <a:gd name="T19" fmla="*/ 354 h 634"/>
              <a:gd name="T20" fmla="*/ 441 w 634"/>
              <a:gd name="T21" fmla="*/ 471 h 634"/>
              <a:gd name="T22" fmla="*/ 367 w 634"/>
              <a:gd name="T23" fmla="*/ 501 h 634"/>
              <a:gd name="T24" fmla="*/ 485 w 634"/>
              <a:gd name="T25" fmla="*/ 516 h 634"/>
              <a:gd name="T26" fmla="*/ 515 w 634"/>
              <a:gd name="T27" fmla="*/ 501 h 634"/>
              <a:gd name="T28" fmla="*/ 485 w 634"/>
              <a:gd name="T29" fmla="*/ 383 h 634"/>
              <a:gd name="T30" fmla="*/ 250 w 634"/>
              <a:gd name="T31" fmla="*/ 354 h 634"/>
              <a:gd name="T32" fmla="*/ 162 w 634"/>
              <a:gd name="T33" fmla="*/ 398 h 634"/>
              <a:gd name="T34" fmla="*/ 117 w 634"/>
              <a:gd name="T35" fmla="*/ 398 h 634"/>
              <a:gd name="T36" fmla="*/ 117 w 634"/>
              <a:gd name="T37" fmla="*/ 516 h 634"/>
              <a:gd name="T38" fmla="*/ 235 w 634"/>
              <a:gd name="T39" fmla="*/ 516 h 634"/>
              <a:gd name="T40" fmla="*/ 235 w 634"/>
              <a:gd name="T41" fmla="*/ 471 h 634"/>
              <a:gd name="T42" fmla="*/ 279 w 634"/>
              <a:gd name="T43" fmla="*/ 383 h 634"/>
              <a:gd name="T44" fmla="*/ 544 w 634"/>
              <a:gd name="T45" fmla="*/ 0 h 634"/>
              <a:gd name="T46" fmla="*/ 73 w 634"/>
              <a:gd name="T47" fmla="*/ 0 h 634"/>
              <a:gd name="T48" fmla="*/ 0 w 634"/>
              <a:gd name="T49" fmla="*/ 560 h 634"/>
              <a:gd name="T50" fmla="*/ 544 w 634"/>
              <a:gd name="T51" fmla="*/ 633 h 634"/>
              <a:gd name="T52" fmla="*/ 633 w 634"/>
              <a:gd name="T53" fmla="*/ 89 h 634"/>
              <a:gd name="T54" fmla="*/ 588 w 634"/>
              <a:gd name="T55" fmla="*/ 560 h 634"/>
              <a:gd name="T56" fmla="*/ 544 w 634"/>
              <a:gd name="T57" fmla="*/ 589 h 634"/>
              <a:gd name="T58" fmla="*/ 44 w 634"/>
              <a:gd name="T59" fmla="*/ 560 h 634"/>
              <a:gd name="T60" fmla="*/ 73 w 634"/>
              <a:gd name="T61" fmla="*/ 45 h 634"/>
              <a:gd name="T62" fmla="*/ 588 w 634"/>
              <a:gd name="T63" fmla="*/ 89 h 634"/>
              <a:gd name="T64" fmla="*/ 485 w 634"/>
              <a:gd name="T65" fmla="*/ 118 h 634"/>
              <a:gd name="T66" fmla="*/ 397 w 634"/>
              <a:gd name="T67" fmla="*/ 118 h 634"/>
              <a:gd name="T68" fmla="*/ 397 w 634"/>
              <a:gd name="T69" fmla="*/ 162 h 634"/>
              <a:gd name="T70" fmla="*/ 353 w 634"/>
              <a:gd name="T71" fmla="*/ 251 h 634"/>
              <a:gd name="T72" fmla="*/ 471 w 634"/>
              <a:gd name="T73" fmla="*/ 192 h 634"/>
              <a:gd name="T74" fmla="*/ 485 w 634"/>
              <a:gd name="T75" fmla="*/ 266 h 634"/>
              <a:gd name="T76" fmla="*/ 515 w 634"/>
              <a:gd name="T77" fmla="*/ 148 h 634"/>
              <a:gd name="T78" fmla="*/ 485 w 634"/>
              <a:gd name="T79" fmla="*/ 118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34" h="634">
                <a:moveTo>
                  <a:pt x="235" y="162"/>
                </a:moveTo>
                <a:lnTo>
                  <a:pt x="235" y="162"/>
                </a:lnTo>
                <a:cubicBezTo>
                  <a:pt x="250" y="162"/>
                  <a:pt x="250" y="148"/>
                  <a:pt x="250" y="148"/>
                </a:cubicBezTo>
                <a:cubicBezTo>
                  <a:pt x="250" y="133"/>
                  <a:pt x="250" y="118"/>
                  <a:pt x="235" y="118"/>
                </a:cubicBezTo>
                <a:cubicBezTo>
                  <a:pt x="132" y="118"/>
                  <a:pt x="132" y="118"/>
                  <a:pt x="132" y="118"/>
                </a:cubicBezTo>
                <a:cubicBezTo>
                  <a:pt x="132" y="118"/>
                  <a:pt x="132" y="118"/>
                  <a:pt x="117" y="133"/>
                </a:cubicBezTo>
                <a:cubicBezTo>
                  <a:pt x="117" y="133"/>
                  <a:pt x="117" y="133"/>
                  <a:pt x="117" y="148"/>
                </a:cubicBezTo>
                <a:cubicBezTo>
                  <a:pt x="117" y="236"/>
                  <a:pt x="117" y="236"/>
                  <a:pt x="117" y="236"/>
                </a:cubicBezTo>
                <a:cubicBezTo>
                  <a:pt x="117" y="251"/>
                  <a:pt x="132" y="266"/>
                  <a:pt x="132" y="266"/>
                </a:cubicBezTo>
                <a:cubicBezTo>
                  <a:pt x="147" y="266"/>
                  <a:pt x="162" y="251"/>
                  <a:pt x="162" y="236"/>
                </a:cubicBezTo>
                <a:cubicBezTo>
                  <a:pt x="162" y="192"/>
                  <a:pt x="162" y="192"/>
                  <a:pt x="162" y="192"/>
                </a:cubicBezTo>
                <a:cubicBezTo>
                  <a:pt x="250" y="280"/>
                  <a:pt x="250" y="280"/>
                  <a:pt x="250" y="280"/>
                </a:cubicBezTo>
                <a:cubicBezTo>
                  <a:pt x="279" y="251"/>
                  <a:pt x="279" y="251"/>
                  <a:pt x="279" y="251"/>
                </a:cubicBezTo>
                <a:cubicBezTo>
                  <a:pt x="176" y="162"/>
                  <a:pt x="176" y="162"/>
                  <a:pt x="176" y="162"/>
                </a:cubicBezTo>
                <a:lnTo>
                  <a:pt x="235" y="162"/>
                </a:lnTo>
                <a:close/>
                <a:moveTo>
                  <a:pt x="485" y="383"/>
                </a:moveTo>
                <a:lnTo>
                  <a:pt x="485" y="383"/>
                </a:lnTo>
                <a:cubicBezTo>
                  <a:pt x="485" y="383"/>
                  <a:pt x="471" y="383"/>
                  <a:pt x="471" y="398"/>
                </a:cubicBezTo>
                <a:cubicBezTo>
                  <a:pt x="471" y="442"/>
                  <a:pt x="471" y="442"/>
                  <a:pt x="471" y="442"/>
                </a:cubicBezTo>
                <a:cubicBezTo>
                  <a:pt x="383" y="354"/>
                  <a:pt x="383" y="354"/>
                  <a:pt x="383" y="354"/>
                </a:cubicBezTo>
                <a:cubicBezTo>
                  <a:pt x="353" y="383"/>
                  <a:pt x="353" y="383"/>
                  <a:pt x="353" y="383"/>
                </a:cubicBezTo>
                <a:cubicBezTo>
                  <a:pt x="441" y="471"/>
                  <a:pt x="441" y="471"/>
                  <a:pt x="441" y="471"/>
                </a:cubicBezTo>
                <a:cubicBezTo>
                  <a:pt x="397" y="471"/>
                  <a:pt x="397" y="471"/>
                  <a:pt x="397" y="471"/>
                </a:cubicBezTo>
                <a:cubicBezTo>
                  <a:pt x="383" y="471"/>
                  <a:pt x="367" y="486"/>
                  <a:pt x="367" y="501"/>
                </a:cubicBezTo>
                <a:cubicBezTo>
                  <a:pt x="367" y="501"/>
                  <a:pt x="383" y="516"/>
                  <a:pt x="397" y="516"/>
                </a:cubicBezTo>
                <a:cubicBezTo>
                  <a:pt x="485" y="516"/>
                  <a:pt x="485" y="516"/>
                  <a:pt x="485" y="516"/>
                </a:cubicBezTo>
                <a:cubicBezTo>
                  <a:pt x="500" y="516"/>
                  <a:pt x="500" y="516"/>
                  <a:pt x="500" y="516"/>
                </a:cubicBezTo>
                <a:cubicBezTo>
                  <a:pt x="515" y="501"/>
                  <a:pt x="515" y="501"/>
                  <a:pt x="515" y="501"/>
                </a:cubicBezTo>
                <a:cubicBezTo>
                  <a:pt x="515" y="398"/>
                  <a:pt x="515" y="398"/>
                  <a:pt x="515" y="398"/>
                </a:cubicBezTo>
                <a:cubicBezTo>
                  <a:pt x="515" y="383"/>
                  <a:pt x="500" y="383"/>
                  <a:pt x="485" y="383"/>
                </a:cubicBezTo>
                <a:close/>
                <a:moveTo>
                  <a:pt x="250" y="354"/>
                </a:moveTo>
                <a:lnTo>
                  <a:pt x="250" y="354"/>
                </a:lnTo>
                <a:cubicBezTo>
                  <a:pt x="162" y="442"/>
                  <a:pt x="162" y="442"/>
                  <a:pt x="162" y="442"/>
                </a:cubicBezTo>
                <a:cubicBezTo>
                  <a:pt x="162" y="398"/>
                  <a:pt x="162" y="398"/>
                  <a:pt x="162" y="398"/>
                </a:cubicBezTo>
                <a:cubicBezTo>
                  <a:pt x="162" y="383"/>
                  <a:pt x="147" y="383"/>
                  <a:pt x="132" y="383"/>
                </a:cubicBezTo>
                <a:cubicBezTo>
                  <a:pt x="132" y="383"/>
                  <a:pt x="117" y="383"/>
                  <a:pt x="117" y="398"/>
                </a:cubicBezTo>
                <a:cubicBezTo>
                  <a:pt x="117" y="501"/>
                  <a:pt x="117" y="501"/>
                  <a:pt x="117" y="501"/>
                </a:cubicBezTo>
                <a:cubicBezTo>
                  <a:pt x="117" y="501"/>
                  <a:pt x="117" y="501"/>
                  <a:pt x="117" y="516"/>
                </a:cubicBezTo>
                <a:cubicBezTo>
                  <a:pt x="132" y="516"/>
                  <a:pt x="132" y="516"/>
                  <a:pt x="132" y="516"/>
                </a:cubicBezTo>
                <a:cubicBezTo>
                  <a:pt x="235" y="516"/>
                  <a:pt x="235" y="516"/>
                  <a:pt x="235" y="516"/>
                </a:cubicBezTo>
                <a:cubicBezTo>
                  <a:pt x="250" y="516"/>
                  <a:pt x="250" y="501"/>
                  <a:pt x="250" y="501"/>
                </a:cubicBezTo>
                <a:cubicBezTo>
                  <a:pt x="250" y="486"/>
                  <a:pt x="250" y="471"/>
                  <a:pt x="235" y="471"/>
                </a:cubicBezTo>
                <a:cubicBezTo>
                  <a:pt x="176" y="471"/>
                  <a:pt x="176" y="471"/>
                  <a:pt x="176" y="471"/>
                </a:cubicBezTo>
                <a:cubicBezTo>
                  <a:pt x="279" y="383"/>
                  <a:pt x="279" y="383"/>
                  <a:pt x="279" y="383"/>
                </a:cubicBezTo>
                <a:lnTo>
                  <a:pt x="250" y="354"/>
                </a:lnTo>
                <a:close/>
                <a:moveTo>
                  <a:pt x="544" y="0"/>
                </a:moveTo>
                <a:lnTo>
                  <a:pt x="544" y="0"/>
                </a:lnTo>
                <a:cubicBezTo>
                  <a:pt x="73" y="0"/>
                  <a:pt x="73" y="0"/>
                  <a:pt x="73" y="0"/>
                </a:cubicBezTo>
                <a:cubicBezTo>
                  <a:pt x="29" y="0"/>
                  <a:pt x="0" y="45"/>
                  <a:pt x="0" y="89"/>
                </a:cubicBezTo>
                <a:cubicBezTo>
                  <a:pt x="0" y="560"/>
                  <a:pt x="0" y="560"/>
                  <a:pt x="0" y="560"/>
                </a:cubicBezTo>
                <a:cubicBezTo>
                  <a:pt x="0" y="604"/>
                  <a:pt x="29" y="633"/>
                  <a:pt x="73" y="633"/>
                </a:cubicBezTo>
                <a:cubicBezTo>
                  <a:pt x="544" y="633"/>
                  <a:pt x="544" y="633"/>
                  <a:pt x="544" y="633"/>
                </a:cubicBezTo>
                <a:cubicBezTo>
                  <a:pt x="588" y="633"/>
                  <a:pt x="633" y="604"/>
                  <a:pt x="633" y="560"/>
                </a:cubicBezTo>
                <a:cubicBezTo>
                  <a:pt x="633" y="89"/>
                  <a:pt x="633" y="89"/>
                  <a:pt x="633" y="89"/>
                </a:cubicBezTo>
                <a:cubicBezTo>
                  <a:pt x="633" y="45"/>
                  <a:pt x="588" y="0"/>
                  <a:pt x="544" y="0"/>
                </a:cubicBezTo>
                <a:close/>
                <a:moveTo>
                  <a:pt x="588" y="560"/>
                </a:moveTo>
                <a:lnTo>
                  <a:pt x="588" y="560"/>
                </a:lnTo>
                <a:cubicBezTo>
                  <a:pt x="588" y="575"/>
                  <a:pt x="574" y="589"/>
                  <a:pt x="544" y="589"/>
                </a:cubicBezTo>
                <a:cubicBezTo>
                  <a:pt x="73" y="589"/>
                  <a:pt x="73" y="589"/>
                  <a:pt x="73" y="589"/>
                </a:cubicBezTo>
                <a:cubicBezTo>
                  <a:pt x="58" y="589"/>
                  <a:pt x="44" y="575"/>
                  <a:pt x="44" y="560"/>
                </a:cubicBezTo>
                <a:cubicBezTo>
                  <a:pt x="44" y="89"/>
                  <a:pt x="44" y="89"/>
                  <a:pt x="44" y="89"/>
                </a:cubicBezTo>
                <a:cubicBezTo>
                  <a:pt x="44" y="59"/>
                  <a:pt x="58" y="45"/>
                  <a:pt x="73" y="45"/>
                </a:cubicBezTo>
                <a:cubicBezTo>
                  <a:pt x="544" y="45"/>
                  <a:pt x="544" y="45"/>
                  <a:pt x="544" y="45"/>
                </a:cubicBezTo>
                <a:cubicBezTo>
                  <a:pt x="574" y="45"/>
                  <a:pt x="588" y="59"/>
                  <a:pt x="588" y="89"/>
                </a:cubicBezTo>
                <a:lnTo>
                  <a:pt x="588" y="560"/>
                </a:lnTo>
                <a:close/>
                <a:moveTo>
                  <a:pt x="485" y="118"/>
                </a:moveTo>
                <a:lnTo>
                  <a:pt x="485" y="118"/>
                </a:lnTo>
                <a:cubicBezTo>
                  <a:pt x="397" y="118"/>
                  <a:pt x="397" y="118"/>
                  <a:pt x="397" y="118"/>
                </a:cubicBezTo>
                <a:cubicBezTo>
                  <a:pt x="383" y="118"/>
                  <a:pt x="367" y="133"/>
                  <a:pt x="367" y="148"/>
                </a:cubicBezTo>
                <a:cubicBezTo>
                  <a:pt x="367" y="148"/>
                  <a:pt x="383" y="162"/>
                  <a:pt x="397" y="162"/>
                </a:cubicBezTo>
                <a:cubicBezTo>
                  <a:pt x="441" y="162"/>
                  <a:pt x="441" y="162"/>
                  <a:pt x="441" y="162"/>
                </a:cubicBezTo>
                <a:cubicBezTo>
                  <a:pt x="353" y="251"/>
                  <a:pt x="353" y="251"/>
                  <a:pt x="353" y="251"/>
                </a:cubicBezTo>
                <a:cubicBezTo>
                  <a:pt x="383" y="280"/>
                  <a:pt x="383" y="280"/>
                  <a:pt x="383" y="280"/>
                </a:cubicBezTo>
                <a:cubicBezTo>
                  <a:pt x="471" y="192"/>
                  <a:pt x="471" y="192"/>
                  <a:pt x="471" y="192"/>
                </a:cubicBezTo>
                <a:cubicBezTo>
                  <a:pt x="471" y="236"/>
                  <a:pt x="471" y="236"/>
                  <a:pt x="471" y="236"/>
                </a:cubicBezTo>
                <a:cubicBezTo>
                  <a:pt x="471" y="251"/>
                  <a:pt x="485" y="266"/>
                  <a:pt x="485" y="266"/>
                </a:cubicBezTo>
                <a:cubicBezTo>
                  <a:pt x="500" y="266"/>
                  <a:pt x="515" y="251"/>
                  <a:pt x="515" y="236"/>
                </a:cubicBezTo>
                <a:cubicBezTo>
                  <a:pt x="515" y="148"/>
                  <a:pt x="515" y="148"/>
                  <a:pt x="515" y="148"/>
                </a:cubicBezTo>
                <a:cubicBezTo>
                  <a:pt x="515" y="133"/>
                  <a:pt x="515" y="133"/>
                  <a:pt x="500" y="133"/>
                </a:cubicBezTo>
                <a:cubicBezTo>
                  <a:pt x="500" y="118"/>
                  <a:pt x="500" y="118"/>
                  <a:pt x="485" y="118"/>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37" name="Freeform 51">
            <a:extLst>
              <a:ext uri="{FF2B5EF4-FFF2-40B4-BE49-F238E27FC236}">
                <a16:creationId xmlns:a16="http://schemas.microsoft.com/office/drawing/2014/main" id="{2C9E9ACA-B290-C342-B869-D590E0CB737D}"/>
              </a:ext>
            </a:extLst>
          </p:cNvPr>
          <p:cNvSpPr>
            <a:spLocks noChangeArrowheads="1"/>
          </p:cNvSpPr>
          <p:nvPr userDrawn="1"/>
        </p:nvSpPr>
        <p:spPr bwMode="auto">
          <a:xfrm>
            <a:off x="4700621" y="2214563"/>
            <a:ext cx="266769" cy="274439"/>
          </a:xfrm>
          <a:custGeom>
            <a:avLst/>
            <a:gdLst>
              <a:gd name="T0" fmla="*/ 265 w 619"/>
              <a:gd name="T1" fmla="*/ 339 h 634"/>
              <a:gd name="T2" fmla="*/ 265 w 619"/>
              <a:gd name="T3" fmla="*/ 339 h 634"/>
              <a:gd name="T4" fmla="*/ 88 w 619"/>
              <a:gd name="T5" fmla="*/ 339 h 634"/>
              <a:gd name="T6" fmla="*/ 73 w 619"/>
              <a:gd name="T7" fmla="*/ 354 h 634"/>
              <a:gd name="T8" fmla="*/ 88 w 619"/>
              <a:gd name="T9" fmla="*/ 383 h 634"/>
              <a:gd name="T10" fmla="*/ 221 w 619"/>
              <a:gd name="T11" fmla="*/ 383 h 634"/>
              <a:gd name="T12" fmla="*/ 88 w 619"/>
              <a:gd name="T13" fmla="*/ 516 h 634"/>
              <a:gd name="T14" fmla="*/ 118 w 619"/>
              <a:gd name="T15" fmla="*/ 545 h 634"/>
              <a:gd name="T16" fmla="*/ 250 w 619"/>
              <a:gd name="T17" fmla="*/ 412 h 634"/>
              <a:gd name="T18" fmla="*/ 250 w 619"/>
              <a:gd name="T19" fmla="*/ 530 h 634"/>
              <a:gd name="T20" fmla="*/ 265 w 619"/>
              <a:gd name="T21" fmla="*/ 560 h 634"/>
              <a:gd name="T22" fmla="*/ 294 w 619"/>
              <a:gd name="T23" fmla="*/ 530 h 634"/>
              <a:gd name="T24" fmla="*/ 294 w 619"/>
              <a:gd name="T25" fmla="*/ 354 h 634"/>
              <a:gd name="T26" fmla="*/ 280 w 619"/>
              <a:gd name="T27" fmla="*/ 339 h 634"/>
              <a:gd name="T28" fmla="*/ 265 w 619"/>
              <a:gd name="T29" fmla="*/ 339 h 634"/>
              <a:gd name="T30" fmla="*/ 530 w 619"/>
              <a:gd name="T31" fmla="*/ 266 h 634"/>
              <a:gd name="T32" fmla="*/ 530 w 619"/>
              <a:gd name="T33" fmla="*/ 266 h 634"/>
              <a:gd name="T34" fmla="*/ 397 w 619"/>
              <a:gd name="T35" fmla="*/ 266 h 634"/>
              <a:gd name="T36" fmla="*/ 530 w 619"/>
              <a:gd name="T37" fmla="*/ 133 h 634"/>
              <a:gd name="T38" fmla="*/ 500 w 619"/>
              <a:gd name="T39" fmla="*/ 103 h 634"/>
              <a:gd name="T40" fmla="*/ 368 w 619"/>
              <a:gd name="T41" fmla="*/ 236 h 634"/>
              <a:gd name="T42" fmla="*/ 368 w 619"/>
              <a:gd name="T43" fmla="*/ 103 h 634"/>
              <a:gd name="T44" fmla="*/ 353 w 619"/>
              <a:gd name="T45" fmla="*/ 89 h 634"/>
              <a:gd name="T46" fmla="*/ 324 w 619"/>
              <a:gd name="T47" fmla="*/ 103 h 634"/>
              <a:gd name="T48" fmla="*/ 324 w 619"/>
              <a:gd name="T49" fmla="*/ 280 h 634"/>
              <a:gd name="T50" fmla="*/ 339 w 619"/>
              <a:gd name="T51" fmla="*/ 295 h 634"/>
              <a:gd name="T52" fmla="*/ 353 w 619"/>
              <a:gd name="T53" fmla="*/ 295 h 634"/>
              <a:gd name="T54" fmla="*/ 530 w 619"/>
              <a:gd name="T55" fmla="*/ 295 h 634"/>
              <a:gd name="T56" fmla="*/ 544 w 619"/>
              <a:gd name="T57" fmla="*/ 280 h 634"/>
              <a:gd name="T58" fmla="*/ 530 w 619"/>
              <a:gd name="T59" fmla="*/ 266 h 634"/>
              <a:gd name="T60" fmla="*/ 544 w 619"/>
              <a:gd name="T61" fmla="*/ 0 h 634"/>
              <a:gd name="T62" fmla="*/ 544 w 619"/>
              <a:gd name="T63" fmla="*/ 0 h 634"/>
              <a:gd name="T64" fmla="*/ 73 w 619"/>
              <a:gd name="T65" fmla="*/ 0 h 634"/>
              <a:gd name="T66" fmla="*/ 0 w 619"/>
              <a:gd name="T67" fmla="*/ 89 h 634"/>
              <a:gd name="T68" fmla="*/ 0 w 619"/>
              <a:gd name="T69" fmla="*/ 560 h 634"/>
              <a:gd name="T70" fmla="*/ 73 w 619"/>
              <a:gd name="T71" fmla="*/ 633 h 634"/>
              <a:gd name="T72" fmla="*/ 544 w 619"/>
              <a:gd name="T73" fmla="*/ 633 h 634"/>
              <a:gd name="T74" fmla="*/ 618 w 619"/>
              <a:gd name="T75" fmla="*/ 560 h 634"/>
              <a:gd name="T76" fmla="*/ 618 w 619"/>
              <a:gd name="T77" fmla="*/ 89 h 634"/>
              <a:gd name="T78" fmla="*/ 544 w 619"/>
              <a:gd name="T79" fmla="*/ 0 h 634"/>
              <a:gd name="T80" fmla="*/ 589 w 619"/>
              <a:gd name="T81" fmla="*/ 560 h 634"/>
              <a:gd name="T82" fmla="*/ 589 w 619"/>
              <a:gd name="T83" fmla="*/ 560 h 634"/>
              <a:gd name="T84" fmla="*/ 544 w 619"/>
              <a:gd name="T85" fmla="*/ 589 h 634"/>
              <a:gd name="T86" fmla="*/ 73 w 619"/>
              <a:gd name="T87" fmla="*/ 589 h 634"/>
              <a:gd name="T88" fmla="*/ 29 w 619"/>
              <a:gd name="T89" fmla="*/ 560 h 634"/>
              <a:gd name="T90" fmla="*/ 29 w 619"/>
              <a:gd name="T91" fmla="*/ 89 h 634"/>
              <a:gd name="T92" fmla="*/ 73 w 619"/>
              <a:gd name="T93" fmla="*/ 45 h 634"/>
              <a:gd name="T94" fmla="*/ 544 w 619"/>
              <a:gd name="T95" fmla="*/ 45 h 634"/>
              <a:gd name="T96" fmla="*/ 589 w 619"/>
              <a:gd name="T97" fmla="*/ 89 h 634"/>
              <a:gd name="T98" fmla="*/ 589 w 619"/>
              <a:gd name="T99" fmla="*/ 560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9" h="634">
                <a:moveTo>
                  <a:pt x="265" y="339"/>
                </a:moveTo>
                <a:lnTo>
                  <a:pt x="265" y="339"/>
                </a:lnTo>
                <a:cubicBezTo>
                  <a:pt x="88" y="339"/>
                  <a:pt x="88" y="339"/>
                  <a:pt x="88" y="339"/>
                </a:cubicBezTo>
                <a:lnTo>
                  <a:pt x="73" y="354"/>
                </a:lnTo>
                <a:cubicBezTo>
                  <a:pt x="73" y="369"/>
                  <a:pt x="88" y="383"/>
                  <a:pt x="88" y="383"/>
                </a:cubicBezTo>
                <a:cubicBezTo>
                  <a:pt x="221" y="383"/>
                  <a:pt x="221" y="383"/>
                  <a:pt x="221" y="383"/>
                </a:cubicBezTo>
                <a:cubicBezTo>
                  <a:pt x="88" y="516"/>
                  <a:pt x="88" y="516"/>
                  <a:pt x="88" y="516"/>
                </a:cubicBezTo>
                <a:cubicBezTo>
                  <a:pt x="118" y="545"/>
                  <a:pt x="118" y="545"/>
                  <a:pt x="118" y="545"/>
                </a:cubicBezTo>
                <a:cubicBezTo>
                  <a:pt x="250" y="412"/>
                  <a:pt x="250" y="412"/>
                  <a:pt x="250" y="412"/>
                </a:cubicBezTo>
                <a:cubicBezTo>
                  <a:pt x="250" y="530"/>
                  <a:pt x="250" y="530"/>
                  <a:pt x="250" y="530"/>
                </a:cubicBezTo>
                <a:cubicBezTo>
                  <a:pt x="250" y="545"/>
                  <a:pt x="265" y="560"/>
                  <a:pt x="265" y="560"/>
                </a:cubicBezTo>
                <a:cubicBezTo>
                  <a:pt x="280" y="560"/>
                  <a:pt x="294" y="545"/>
                  <a:pt x="294" y="530"/>
                </a:cubicBezTo>
                <a:cubicBezTo>
                  <a:pt x="294" y="354"/>
                  <a:pt x="294" y="354"/>
                  <a:pt x="294" y="354"/>
                </a:cubicBezTo>
                <a:cubicBezTo>
                  <a:pt x="294" y="354"/>
                  <a:pt x="294" y="354"/>
                  <a:pt x="280" y="339"/>
                </a:cubicBezTo>
                <a:cubicBezTo>
                  <a:pt x="280" y="339"/>
                  <a:pt x="280" y="339"/>
                  <a:pt x="265" y="339"/>
                </a:cubicBezTo>
                <a:close/>
                <a:moveTo>
                  <a:pt x="530" y="266"/>
                </a:moveTo>
                <a:lnTo>
                  <a:pt x="530" y="266"/>
                </a:lnTo>
                <a:cubicBezTo>
                  <a:pt x="397" y="266"/>
                  <a:pt x="397" y="266"/>
                  <a:pt x="397" y="266"/>
                </a:cubicBezTo>
                <a:cubicBezTo>
                  <a:pt x="530" y="133"/>
                  <a:pt x="530" y="133"/>
                  <a:pt x="530" y="133"/>
                </a:cubicBezTo>
                <a:cubicBezTo>
                  <a:pt x="500" y="103"/>
                  <a:pt x="500" y="103"/>
                  <a:pt x="500" y="103"/>
                </a:cubicBezTo>
                <a:cubicBezTo>
                  <a:pt x="368" y="236"/>
                  <a:pt x="368" y="236"/>
                  <a:pt x="368" y="236"/>
                </a:cubicBezTo>
                <a:cubicBezTo>
                  <a:pt x="368" y="103"/>
                  <a:pt x="368" y="103"/>
                  <a:pt x="368" y="103"/>
                </a:cubicBezTo>
                <a:cubicBezTo>
                  <a:pt x="368" y="89"/>
                  <a:pt x="353" y="89"/>
                  <a:pt x="353" y="89"/>
                </a:cubicBezTo>
                <a:cubicBezTo>
                  <a:pt x="339" y="89"/>
                  <a:pt x="324" y="89"/>
                  <a:pt x="324" y="103"/>
                </a:cubicBezTo>
                <a:cubicBezTo>
                  <a:pt x="324" y="280"/>
                  <a:pt x="324" y="280"/>
                  <a:pt x="324" y="280"/>
                </a:cubicBezTo>
                <a:cubicBezTo>
                  <a:pt x="324" y="280"/>
                  <a:pt x="324" y="295"/>
                  <a:pt x="339" y="295"/>
                </a:cubicBezTo>
                <a:cubicBezTo>
                  <a:pt x="339" y="295"/>
                  <a:pt x="339" y="295"/>
                  <a:pt x="353" y="295"/>
                </a:cubicBezTo>
                <a:cubicBezTo>
                  <a:pt x="530" y="295"/>
                  <a:pt x="530" y="295"/>
                  <a:pt x="530" y="295"/>
                </a:cubicBezTo>
                <a:cubicBezTo>
                  <a:pt x="530" y="295"/>
                  <a:pt x="544" y="295"/>
                  <a:pt x="544" y="280"/>
                </a:cubicBezTo>
                <a:cubicBezTo>
                  <a:pt x="544" y="266"/>
                  <a:pt x="530" y="266"/>
                  <a:pt x="530" y="266"/>
                </a:cubicBezTo>
                <a:close/>
                <a:moveTo>
                  <a:pt x="544" y="0"/>
                </a:moveTo>
                <a:lnTo>
                  <a:pt x="544" y="0"/>
                </a:lnTo>
                <a:cubicBezTo>
                  <a:pt x="73" y="0"/>
                  <a:pt x="73" y="0"/>
                  <a:pt x="73" y="0"/>
                </a:cubicBezTo>
                <a:cubicBezTo>
                  <a:pt x="29" y="0"/>
                  <a:pt x="0" y="45"/>
                  <a:pt x="0" y="89"/>
                </a:cubicBezTo>
                <a:cubicBezTo>
                  <a:pt x="0" y="560"/>
                  <a:pt x="0" y="560"/>
                  <a:pt x="0" y="560"/>
                </a:cubicBezTo>
                <a:cubicBezTo>
                  <a:pt x="0" y="604"/>
                  <a:pt x="29" y="633"/>
                  <a:pt x="73" y="633"/>
                </a:cubicBezTo>
                <a:cubicBezTo>
                  <a:pt x="544" y="633"/>
                  <a:pt x="544" y="633"/>
                  <a:pt x="544" y="633"/>
                </a:cubicBezTo>
                <a:cubicBezTo>
                  <a:pt x="589" y="633"/>
                  <a:pt x="618" y="604"/>
                  <a:pt x="618" y="560"/>
                </a:cubicBezTo>
                <a:cubicBezTo>
                  <a:pt x="618" y="89"/>
                  <a:pt x="618" y="89"/>
                  <a:pt x="618" y="89"/>
                </a:cubicBezTo>
                <a:cubicBezTo>
                  <a:pt x="618" y="45"/>
                  <a:pt x="589" y="0"/>
                  <a:pt x="544" y="0"/>
                </a:cubicBezTo>
                <a:close/>
                <a:moveTo>
                  <a:pt x="589" y="560"/>
                </a:moveTo>
                <a:lnTo>
                  <a:pt x="589" y="560"/>
                </a:lnTo>
                <a:cubicBezTo>
                  <a:pt x="589" y="575"/>
                  <a:pt x="559" y="589"/>
                  <a:pt x="544" y="589"/>
                </a:cubicBezTo>
                <a:cubicBezTo>
                  <a:pt x="73" y="589"/>
                  <a:pt x="73" y="589"/>
                  <a:pt x="73" y="589"/>
                </a:cubicBezTo>
                <a:cubicBezTo>
                  <a:pt x="59" y="589"/>
                  <a:pt x="29" y="575"/>
                  <a:pt x="29" y="560"/>
                </a:cubicBezTo>
                <a:cubicBezTo>
                  <a:pt x="29" y="89"/>
                  <a:pt x="29" y="89"/>
                  <a:pt x="29" y="89"/>
                </a:cubicBezTo>
                <a:cubicBezTo>
                  <a:pt x="29" y="59"/>
                  <a:pt x="59" y="45"/>
                  <a:pt x="73" y="45"/>
                </a:cubicBezTo>
                <a:cubicBezTo>
                  <a:pt x="544" y="45"/>
                  <a:pt x="544" y="45"/>
                  <a:pt x="544" y="45"/>
                </a:cubicBezTo>
                <a:cubicBezTo>
                  <a:pt x="559" y="45"/>
                  <a:pt x="589" y="59"/>
                  <a:pt x="589" y="89"/>
                </a:cubicBezTo>
                <a:lnTo>
                  <a:pt x="589" y="560"/>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38" name="Freeform 52">
            <a:extLst>
              <a:ext uri="{FF2B5EF4-FFF2-40B4-BE49-F238E27FC236}">
                <a16:creationId xmlns:a16="http://schemas.microsoft.com/office/drawing/2014/main" id="{B466560F-A057-D747-8D83-05F4439753EB}"/>
              </a:ext>
            </a:extLst>
          </p:cNvPr>
          <p:cNvSpPr>
            <a:spLocks noChangeArrowheads="1"/>
          </p:cNvSpPr>
          <p:nvPr userDrawn="1"/>
        </p:nvSpPr>
        <p:spPr bwMode="auto">
          <a:xfrm>
            <a:off x="8674177" y="1776413"/>
            <a:ext cx="266769" cy="274439"/>
          </a:xfrm>
          <a:custGeom>
            <a:avLst/>
            <a:gdLst>
              <a:gd name="T0" fmla="*/ 265 w 619"/>
              <a:gd name="T1" fmla="*/ 515 h 634"/>
              <a:gd name="T2" fmla="*/ 265 w 619"/>
              <a:gd name="T3" fmla="*/ 515 h 634"/>
              <a:gd name="T4" fmla="*/ 132 w 619"/>
              <a:gd name="T5" fmla="*/ 515 h 634"/>
              <a:gd name="T6" fmla="*/ 280 w 619"/>
              <a:gd name="T7" fmla="*/ 383 h 634"/>
              <a:gd name="T8" fmla="*/ 250 w 619"/>
              <a:gd name="T9" fmla="*/ 353 h 634"/>
              <a:gd name="T10" fmla="*/ 118 w 619"/>
              <a:gd name="T11" fmla="*/ 485 h 634"/>
              <a:gd name="T12" fmla="*/ 118 w 619"/>
              <a:gd name="T13" fmla="*/ 353 h 634"/>
              <a:gd name="T14" fmla="*/ 88 w 619"/>
              <a:gd name="T15" fmla="*/ 338 h 634"/>
              <a:gd name="T16" fmla="*/ 74 w 619"/>
              <a:gd name="T17" fmla="*/ 353 h 634"/>
              <a:gd name="T18" fmla="*/ 74 w 619"/>
              <a:gd name="T19" fmla="*/ 530 h 634"/>
              <a:gd name="T20" fmla="*/ 74 w 619"/>
              <a:gd name="T21" fmla="*/ 544 h 634"/>
              <a:gd name="T22" fmla="*/ 88 w 619"/>
              <a:gd name="T23" fmla="*/ 544 h 634"/>
              <a:gd name="T24" fmla="*/ 265 w 619"/>
              <a:gd name="T25" fmla="*/ 544 h 634"/>
              <a:gd name="T26" fmla="*/ 294 w 619"/>
              <a:gd name="T27" fmla="*/ 530 h 634"/>
              <a:gd name="T28" fmla="*/ 265 w 619"/>
              <a:gd name="T29" fmla="*/ 515 h 634"/>
              <a:gd name="T30" fmla="*/ 530 w 619"/>
              <a:gd name="T31" fmla="*/ 73 h 634"/>
              <a:gd name="T32" fmla="*/ 530 w 619"/>
              <a:gd name="T33" fmla="*/ 73 h 634"/>
              <a:gd name="T34" fmla="*/ 353 w 619"/>
              <a:gd name="T35" fmla="*/ 73 h 634"/>
              <a:gd name="T36" fmla="*/ 324 w 619"/>
              <a:gd name="T37" fmla="*/ 103 h 634"/>
              <a:gd name="T38" fmla="*/ 353 w 619"/>
              <a:gd name="T39" fmla="*/ 117 h 634"/>
              <a:gd name="T40" fmla="*/ 486 w 619"/>
              <a:gd name="T41" fmla="*/ 117 h 634"/>
              <a:gd name="T42" fmla="*/ 339 w 619"/>
              <a:gd name="T43" fmla="*/ 250 h 634"/>
              <a:gd name="T44" fmla="*/ 368 w 619"/>
              <a:gd name="T45" fmla="*/ 279 h 634"/>
              <a:gd name="T46" fmla="*/ 500 w 619"/>
              <a:gd name="T47" fmla="*/ 147 h 634"/>
              <a:gd name="T48" fmla="*/ 500 w 619"/>
              <a:gd name="T49" fmla="*/ 279 h 634"/>
              <a:gd name="T50" fmla="*/ 530 w 619"/>
              <a:gd name="T51" fmla="*/ 294 h 634"/>
              <a:gd name="T52" fmla="*/ 545 w 619"/>
              <a:gd name="T53" fmla="*/ 279 h 634"/>
              <a:gd name="T54" fmla="*/ 545 w 619"/>
              <a:gd name="T55" fmla="*/ 103 h 634"/>
              <a:gd name="T56" fmla="*/ 545 w 619"/>
              <a:gd name="T57" fmla="*/ 88 h 634"/>
              <a:gd name="T58" fmla="*/ 530 w 619"/>
              <a:gd name="T59" fmla="*/ 73 h 634"/>
              <a:gd name="T60" fmla="*/ 545 w 619"/>
              <a:gd name="T61" fmla="*/ 0 h 634"/>
              <a:gd name="T62" fmla="*/ 545 w 619"/>
              <a:gd name="T63" fmla="*/ 0 h 634"/>
              <a:gd name="T64" fmla="*/ 74 w 619"/>
              <a:gd name="T65" fmla="*/ 0 h 634"/>
              <a:gd name="T66" fmla="*/ 0 w 619"/>
              <a:gd name="T67" fmla="*/ 73 h 634"/>
              <a:gd name="T68" fmla="*/ 0 w 619"/>
              <a:gd name="T69" fmla="*/ 544 h 634"/>
              <a:gd name="T70" fmla="*/ 74 w 619"/>
              <a:gd name="T71" fmla="*/ 633 h 634"/>
              <a:gd name="T72" fmla="*/ 545 w 619"/>
              <a:gd name="T73" fmla="*/ 633 h 634"/>
              <a:gd name="T74" fmla="*/ 618 w 619"/>
              <a:gd name="T75" fmla="*/ 544 h 634"/>
              <a:gd name="T76" fmla="*/ 618 w 619"/>
              <a:gd name="T77" fmla="*/ 73 h 634"/>
              <a:gd name="T78" fmla="*/ 545 w 619"/>
              <a:gd name="T79" fmla="*/ 0 h 634"/>
              <a:gd name="T80" fmla="*/ 589 w 619"/>
              <a:gd name="T81" fmla="*/ 544 h 634"/>
              <a:gd name="T82" fmla="*/ 589 w 619"/>
              <a:gd name="T83" fmla="*/ 544 h 634"/>
              <a:gd name="T84" fmla="*/ 545 w 619"/>
              <a:gd name="T85" fmla="*/ 588 h 634"/>
              <a:gd name="T86" fmla="*/ 74 w 619"/>
              <a:gd name="T87" fmla="*/ 588 h 634"/>
              <a:gd name="T88" fmla="*/ 29 w 619"/>
              <a:gd name="T89" fmla="*/ 544 h 634"/>
              <a:gd name="T90" fmla="*/ 29 w 619"/>
              <a:gd name="T91" fmla="*/ 73 h 634"/>
              <a:gd name="T92" fmla="*/ 74 w 619"/>
              <a:gd name="T93" fmla="*/ 44 h 634"/>
              <a:gd name="T94" fmla="*/ 545 w 619"/>
              <a:gd name="T95" fmla="*/ 44 h 634"/>
              <a:gd name="T96" fmla="*/ 589 w 619"/>
              <a:gd name="T97" fmla="*/ 73 h 634"/>
              <a:gd name="T98" fmla="*/ 589 w 619"/>
              <a:gd name="T99" fmla="*/ 544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9" h="634">
                <a:moveTo>
                  <a:pt x="265" y="515"/>
                </a:moveTo>
                <a:lnTo>
                  <a:pt x="265" y="515"/>
                </a:lnTo>
                <a:cubicBezTo>
                  <a:pt x="132" y="515"/>
                  <a:pt x="132" y="515"/>
                  <a:pt x="132" y="515"/>
                </a:cubicBezTo>
                <a:cubicBezTo>
                  <a:pt x="280" y="383"/>
                  <a:pt x="280" y="383"/>
                  <a:pt x="280" y="383"/>
                </a:cubicBezTo>
                <a:cubicBezTo>
                  <a:pt x="250" y="353"/>
                  <a:pt x="250" y="353"/>
                  <a:pt x="250" y="353"/>
                </a:cubicBezTo>
                <a:cubicBezTo>
                  <a:pt x="118" y="485"/>
                  <a:pt x="118" y="485"/>
                  <a:pt x="118" y="485"/>
                </a:cubicBezTo>
                <a:cubicBezTo>
                  <a:pt x="118" y="353"/>
                  <a:pt x="118" y="353"/>
                  <a:pt x="118" y="353"/>
                </a:cubicBezTo>
                <a:cubicBezTo>
                  <a:pt x="118" y="338"/>
                  <a:pt x="103" y="338"/>
                  <a:pt x="88" y="338"/>
                </a:cubicBezTo>
                <a:cubicBezTo>
                  <a:pt x="88" y="338"/>
                  <a:pt x="74" y="338"/>
                  <a:pt x="74" y="353"/>
                </a:cubicBezTo>
                <a:cubicBezTo>
                  <a:pt x="74" y="530"/>
                  <a:pt x="74" y="530"/>
                  <a:pt x="74" y="530"/>
                </a:cubicBezTo>
                <a:lnTo>
                  <a:pt x="74" y="544"/>
                </a:lnTo>
                <a:cubicBezTo>
                  <a:pt x="88" y="544"/>
                  <a:pt x="88" y="544"/>
                  <a:pt x="88" y="544"/>
                </a:cubicBezTo>
                <a:cubicBezTo>
                  <a:pt x="265" y="544"/>
                  <a:pt x="265" y="544"/>
                  <a:pt x="265" y="544"/>
                </a:cubicBezTo>
                <a:cubicBezTo>
                  <a:pt x="280" y="544"/>
                  <a:pt x="294" y="544"/>
                  <a:pt x="294" y="530"/>
                </a:cubicBezTo>
                <a:cubicBezTo>
                  <a:pt x="294" y="515"/>
                  <a:pt x="280" y="515"/>
                  <a:pt x="265" y="515"/>
                </a:cubicBezTo>
                <a:close/>
                <a:moveTo>
                  <a:pt x="530" y="73"/>
                </a:moveTo>
                <a:lnTo>
                  <a:pt x="530" y="73"/>
                </a:lnTo>
                <a:cubicBezTo>
                  <a:pt x="353" y="73"/>
                  <a:pt x="353" y="73"/>
                  <a:pt x="353" y="73"/>
                </a:cubicBezTo>
                <a:cubicBezTo>
                  <a:pt x="339" y="73"/>
                  <a:pt x="324" y="88"/>
                  <a:pt x="324" y="103"/>
                </a:cubicBezTo>
                <a:cubicBezTo>
                  <a:pt x="324" y="103"/>
                  <a:pt x="339" y="117"/>
                  <a:pt x="353" y="117"/>
                </a:cubicBezTo>
                <a:cubicBezTo>
                  <a:pt x="486" y="117"/>
                  <a:pt x="486" y="117"/>
                  <a:pt x="486" y="117"/>
                </a:cubicBezTo>
                <a:cubicBezTo>
                  <a:pt x="339" y="250"/>
                  <a:pt x="339" y="250"/>
                  <a:pt x="339" y="250"/>
                </a:cubicBezTo>
                <a:cubicBezTo>
                  <a:pt x="368" y="279"/>
                  <a:pt x="368" y="279"/>
                  <a:pt x="368" y="279"/>
                </a:cubicBezTo>
                <a:cubicBezTo>
                  <a:pt x="500" y="147"/>
                  <a:pt x="500" y="147"/>
                  <a:pt x="500" y="147"/>
                </a:cubicBezTo>
                <a:cubicBezTo>
                  <a:pt x="500" y="279"/>
                  <a:pt x="500" y="279"/>
                  <a:pt x="500" y="279"/>
                </a:cubicBezTo>
                <a:cubicBezTo>
                  <a:pt x="500" y="279"/>
                  <a:pt x="515" y="294"/>
                  <a:pt x="530" y="294"/>
                </a:cubicBezTo>
                <a:lnTo>
                  <a:pt x="545" y="279"/>
                </a:lnTo>
                <a:cubicBezTo>
                  <a:pt x="545" y="103"/>
                  <a:pt x="545" y="103"/>
                  <a:pt x="545" y="103"/>
                </a:cubicBezTo>
                <a:cubicBezTo>
                  <a:pt x="545" y="88"/>
                  <a:pt x="545" y="88"/>
                  <a:pt x="545" y="88"/>
                </a:cubicBezTo>
                <a:cubicBezTo>
                  <a:pt x="530" y="73"/>
                  <a:pt x="530" y="73"/>
                  <a:pt x="530" y="73"/>
                </a:cubicBezTo>
                <a:close/>
                <a:moveTo>
                  <a:pt x="545" y="0"/>
                </a:moveTo>
                <a:lnTo>
                  <a:pt x="545" y="0"/>
                </a:lnTo>
                <a:cubicBezTo>
                  <a:pt x="74" y="0"/>
                  <a:pt x="74" y="0"/>
                  <a:pt x="74" y="0"/>
                </a:cubicBezTo>
                <a:cubicBezTo>
                  <a:pt x="29" y="0"/>
                  <a:pt x="0" y="29"/>
                  <a:pt x="0" y="73"/>
                </a:cubicBezTo>
                <a:cubicBezTo>
                  <a:pt x="0" y="544"/>
                  <a:pt x="0" y="544"/>
                  <a:pt x="0" y="544"/>
                </a:cubicBezTo>
                <a:cubicBezTo>
                  <a:pt x="0" y="588"/>
                  <a:pt x="29" y="633"/>
                  <a:pt x="74" y="633"/>
                </a:cubicBezTo>
                <a:cubicBezTo>
                  <a:pt x="545" y="633"/>
                  <a:pt x="545" y="633"/>
                  <a:pt x="545" y="633"/>
                </a:cubicBezTo>
                <a:cubicBezTo>
                  <a:pt x="589" y="633"/>
                  <a:pt x="618" y="588"/>
                  <a:pt x="618" y="544"/>
                </a:cubicBezTo>
                <a:cubicBezTo>
                  <a:pt x="618" y="73"/>
                  <a:pt x="618" y="73"/>
                  <a:pt x="618" y="73"/>
                </a:cubicBezTo>
                <a:cubicBezTo>
                  <a:pt x="618" y="29"/>
                  <a:pt x="589" y="0"/>
                  <a:pt x="545" y="0"/>
                </a:cubicBezTo>
                <a:close/>
                <a:moveTo>
                  <a:pt x="589" y="544"/>
                </a:moveTo>
                <a:lnTo>
                  <a:pt x="589" y="544"/>
                </a:lnTo>
                <a:cubicBezTo>
                  <a:pt x="589" y="574"/>
                  <a:pt x="559" y="588"/>
                  <a:pt x="545" y="588"/>
                </a:cubicBezTo>
                <a:cubicBezTo>
                  <a:pt x="74" y="588"/>
                  <a:pt x="74" y="588"/>
                  <a:pt x="74" y="588"/>
                </a:cubicBezTo>
                <a:cubicBezTo>
                  <a:pt x="59" y="588"/>
                  <a:pt x="29" y="574"/>
                  <a:pt x="29" y="544"/>
                </a:cubicBezTo>
                <a:cubicBezTo>
                  <a:pt x="29" y="73"/>
                  <a:pt x="29" y="73"/>
                  <a:pt x="29" y="73"/>
                </a:cubicBezTo>
                <a:cubicBezTo>
                  <a:pt x="29" y="58"/>
                  <a:pt x="59" y="44"/>
                  <a:pt x="74" y="44"/>
                </a:cubicBezTo>
                <a:cubicBezTo>
                  <a:pt x="545" y="44"/>
                  <a:pt x="545" y="44"/>
                  <a:pt x="545" y="44"/>
                </a:cubicBezTo>
                <a:cubicBezTo>
                  <a:pt x="559" y="44"/>
                  <a:pt x="589" y="58"/>
                  <a:pt x="589" y="73"/>
                </a:cubicBezTo>
                <a:lnTo>
                  <a:pt x="589" y="544"/>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39" name="Freeform 53">
            <a:extLst>
              <a:ext uri="{FF2B5EF4-FFF2-40B4-BE49-F238E27FC236}">
                <a16:creationId xmlns:a16="http://schemas.microsoft.com/office/drawing/2014/main" id="{3D7E59F9-37D2-D64D-9557-8E85D4E2EA12}"/>
              </a:ext>
            </a:extLst>
          </p:cNvPr>
          <p:cNvSpPr>
            <a:spLocks noChangeArrowheads="1"/>
          </p:cNvSpPr>
          <p:nvPr userDrawn="1"/>
        </p:nvSpPr>
        <p:spPr bwMode="auto">
          <a:xfrm>
            <a:off x="8253180" y="1776413"/>
            <a:ext cx="242951" cy="274439"/>
          </a:xfrm>
          <a:custGeom>
            <a:avLst/>
            <a:gdLst>
              <a:gd name="T0" fmla="*/ 133 w 561"/>
              <a:gd name="T1" fmla="*/ 368 h 634"/>
              <a:gd name="T2" fmla="*/ 133 w 561"/>
              <a:gd name="T3" fmla="*/ 368 h 634"/>
              <a:gd name="T4" fmla="*/ 265 w 561"/>
              <a:gd name="T5" fmla="*/ 500 h 634"/>
              <a:gd name="T6" fmla="*/ 280 w 561"/>
              <a:gd name="T7" fmla="*/ 515 h 634"/>
              <a:gd name="T8" fmla="*/ 295 w 561"/>
              <a:gd name="T9" fmla="*/ 500 h 634"/>
              <a:gd name="T10" fmla="*/ 427 w 561"/>
              <a:gd name="T11" fmla="*/ 368 h 634"/>
              <a:gd name="T12" fmla="*/ 427 w 561"/>
              <a:gd name="T13" fmla="*/ 338 h 634"/>
              <a:gd name="T14" fmla="*/ 398 w 561"/>
              <a:gd name="T15" fmla="*/ 338 h 634"/>
              <a:gd name="T16" fmla="*/ 295 w 561"/>
              <a:gd name="T17" fmla="*/ 441 h 634"/>
              <a:gd name="T18" fmla="*/ 295 w 561"/>
              <a:gd name="T19" fmla="*/ 14 h 634"/>
              <a:gd name="T20" fmla="*/ 280 w 561"/>
              <a:gd name="T21" fmla="*/ 0 h 634"/>
              <a:gd name="T22" fmla="*/ 265 w 561"/>
              <a:gd name="T23" fmla="*/ 14 h 634"/>
              <a:gd name="T24" fmla="*/ 265 w 561"/>
              <a:gd name="T25" fmla="*/ 441 h 634"/>
              <a:gd name="T26" fmla="*/ 162 w 561"/>
              <a:gd name="T27" fmla="*/ 338 h 634"/>
              <a:gd name="T28" fmla="*/ 133 w 561"/>
              <a:gd name="T29" fmla="*/ 338 h 634"/>
              <a:gd name="T30" fmla="*/ 133 w 561"/>
              <a:gd name="T31" fmla="*/ 368 h 634"/>
              <a:gd name="T32" fmla="*/ 471 w 561"/>
              <a:gd name="T33" fmla="*/ 73 h 634"/>
              <a:gd name="T34" fmla="*/ 471 w 561"/>
              <a:gd name="T35" fmla="*/ 73 h 634"/>
              <a:gd name="T36" fmla="*/ 412 w 561"/>
              <a:gd name="T37" fmla="*/ 73 h 634"/>
              <a:gd name="T38" fmla="*/ 412 w 561"/>
              <a:gd name="T39" fmla="*/ 117 h 634"/>
              <a:gd name="T40" fmla="*/ 471 w 561"/>
              <a:gd name="T41" fmla="*/ 117 h 634"/>
              <a:gd name="T42" fmla="*/ 516 w 561"/>
              <a:gd name="T43" fmla="*/ 162 h 634"/>
              <a:gd name="T44" fmla="*/ 516 w 561"/>
              <a:gd name="T45" fmla="*/ 544 h 634"/>
              <a:gd name="T46" fmla="*/ 471 w 561"/>
              <a:gd name="T47" fmla="*/ 588 h 634"/>
              <a:gd name="T48" fmla="*/ 89 w 561"/>
              <a:gd name="T49" fmla="*/ 588 h 634"/>
              <a:gd name="T50" fmla="*/ 44 w 561"/>
              <a:gd name="T51" fmla="*/ 544 h 634"/>
              <a:gd name="T52" fmla="*/ 44 w 561"/>
              <a:gd name="T53" fmla="*/ 162 h 634"/>
              <a:gd name="T54" fmla="*/ 89 w 561"/>
              <a:gd name="T55" fmla="*/ 117 h 634"/>
              <a:gd name="T56" fmla="*/ 148 w 561"/>
              <a:gd name="T57" fmla="*/ 117 h 634"/>
              <a:gd name="T58" fmla="*/ 148 w 561"/>
              <a:gd name="T59" fmla="*/ 73 h 634"/>
              <a:gd name="T60" fmla="*/ 89 w 561"/>
              <a:gd name="T61" fmla="*/ 73 h 634"/>
              <a:gd name="T62" fmla="*/ 0 w 561"/>
              <a:gd name="T63" fmla="*/ 162 h 634"/>
              <a:gd name="T64" fmla="*/ 0 w 561"/>
              <a:gd name="T65" fmla="*/ 544 h 634"/>
              <a:gd name="T66" fmla="*/ 89 w 561"/>
              <a:gd name="T67" fmla="*/ 633 h 634"/>
              <a:gd name="T68" fmla="*/ 471 w 561"/>
              <a:gd name="T69" fmla="*/ 633 h 634"/>
              <a:gd name="T70" fmla="*/ 560 w 561"/>
              <a:gd name="T71" fmla="*/ 544 h 634"/>
              <a:gd name="T72" fmla="*/ 560 w 561"/>
              <a:gd name="T73" fmla="*/ 162 h 634"/>
              <a:gd name="T74" fmla="*/ 471 w 561"/>
              <a:gd name="T75" fmla="*/ 73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1" h="634">
                <a:moveTo>
                  <a:pt x="133" y="368"/>
                </a:moveTo>
                <a:lnTo>
                  <a:pt x="133" y="368"/>
                </a:lnTo>
                <a:cubicBezTo>
                  <a:pt x="265" y="500"/>
                  <a:pt x="265" y="500"/>
                  <a:pt x="265" y="500"/>
                </a:cubicBezTo>
                <a:lnTo>
                  <a:pt x="280" y="515"/>
                </a:lnTo>
                <a:lnTo>
                  <a:pt x="295" y="500"/>
                </a:lnTo>
                <a:cubicBezTo>
                  <a:pt x="427" y="368"/>
                  <a:pt x="427" y="368"/>
                  <a:pt x="427" y="368"/>
                </a:cubicBezTo>
                <a:cubicBezTo>
                  <a:pt x="442" y="353"/>
                  <a:pt x="442" y="353"/>
                  <a:pt x="427" y="338"/>
                </a:cubicBezTo>
                <a:cubicBezTo>
                  <a:pt x="427" y="338"/>
                  <a:pt x="412" y="338"/>
                  <a:pt x="398" y="338"/>
                </a:cubicBezTo>
                <a:cubicBezTo>
                  <a:pt x="295" y="441"/>
                  <a:pt x="295" y="441"/>
                  <a:pt x="295" y="441"/>
                </a:cubicBezTo>
                <a:cubicBezTo>
                  <a:pt x="295" y="14"/>
                  <a:pt x="295" y="14"/>
                  <a:pt x="295" y="14"/>
                </a:cubicBezTo>
                <a:cubicBezTo>
                  <a:pt x="295" y="14"/>
                  <a:pt x="295" y="0"/>
                  <a:pt x="280" y="0"/>
                </a:cubicBezTo>
                <a:cubicBezTo>
                  <a:pt x="265" y="0"/>
                  <a:pt x="265" y="14"/>
                  <a:pt x="265" y="14"/>
                </a:cubicBezTo>
                <a:cubicBezTo>
                  <a:pt x="265" y="441"/>
                  <a:pt x="265" y="441"/>
                  <a:pt x="265" y="441"/>
                </a:cubicBezTo>
                <a:cubicBezTo>
                  <a:pt x="162" y="338"/>
                  <a:pt x="162" y="338"/>
                  <a:pt x="162" y="338"/>
                </a:cubicBezTo>
                <a:cubicBezTo>
                  <a:pt x="148" y="338"/>
                  <a:pt x="133" y="338"/>
                  <a:pt x="133" y="338"/>
                </a:cubicBezTo>
                <a:cubicBezTo>
                  <a:pt x="118" y="353"/>
                  <a:pt x="118" y="353"/>
                  <a:pt x="133" y="368"/>
                </a:cubicBezTo>
                <a:close/>
                <a:moveTo>
                  <a:pt x="471" y="73"/>
                </a:moveTo>
                <a:lnTo>
                  <a:pt x="471" y="73"/>
                </a:lnTo>
                <a:cubicBezTo>
                  <a:pt x="412" y="73"/>
                  <a:pt x="412" y="73"/>
                  <a:pt x="412" y="73"/>
                </a:cubicBezTo>
                <a:cubicBezTo>
                  <a:pt x="412" y="117"/>
                  <a:pt x="412" y="117"/>
                  <a:pt x="412" y="117"/>
                </a:cubicBezTo>
                <a:cubicBezTo>
                  <a:pt x="471" y="117"/>
                  <a:pt x="471" y="117"/>
                  <a:pt x="471" y="117"/>
                </a:cubicBezTo>
                <a:cubicBezTo>
                  <a:pt x="501" y="117"/>
                  <a:pt x="516" y="132"/>
                  <a:pt x="516" y="162"/>
                </a:cubicBezTo>
                <a:cubicBezTo>
                  <a:pt x="516" y="544"/>
                  <a:pt x="516" y="544"/>
                  <a:pt x="516" y="544"/>
                </a:cubicBezTo>
                <a:cubicBezTo>
                  <a:pt x="516" y="574"/>
                  <a:pt x="501" y="588"/>
                  <a:pt x="471" y="588"/>
                </a:cubicBezTo>
                <a:cubicBezTo>
                  <a:pt x="89" y="588"/>
                  <a:pt x="89" y="588"/>
                  <a:pt x="89" y="588"/>
                </a:cubicBezTo>
                <a:cubicBezTo>
                  <a:pt x="59" y="588"/>
                  <a:pt x="44" y="574"/>
                  <a:pt x="44" y="544"/>
                </a:cubicBezTo>
                <a:cubicBezTo>
                  <a:pt x="44" y="162"/>
                  <a:pt x="44" y="162"/>
                  <a:pt x="44" y="162"/>
                </a:cubicBezTo>
                <a:cubicBezTo>
                  <a:pt x="44" y="132"/>
                  <a:pt x="59" y="117"/>
                  <a:pt x="89" y="117"/>
                </a:cubicBezTo>
                <a:cubicBezTo>
                  <a:pt x="148" y="117"/>
                  <a:pt x="148" y="117"/>
                  <a:pt x="148" y="117"/>
                </a:cubicBezTo>
                <a:cubicBezTo>
                  <a:pt x="148" y="73"/>
                  <a:pt x="148" y="73"/>
                  <a:pt x="148" y="73"/>
                </a:cubicBezTo>
                <a:cubicBezTo>
                  <a:pt x="89" y="73"/>
                  <a:pt x="89" y="73"/>
                  <a:pt x="89" y="73"/>
                </a:cubicBezTo>
                <a:cubicBezTo>
                  <a:pt x="44" y="73"/>
                  <a:pt x="0" y="117"/>
                  <a:pt x="0" y="162"/>
                </a:cubicBezTo>
                <a:cubicBezTo>
                  <a:pt x="0" y="544"/>
                  <a:pt x="0" y="544"/>
                  <a:pt x="0" y="544"/>
                </a:cubicBezTo>
                <a:cubicBezTo>
                  <a:pt x="0" y="588"/>
                  <a:pt x="44" y="633"/>
                  <a:pt x="89" y="633"/>
                </a:cubicBezTo>
                <a:cubicBezTo>
                  <a:pt x="471" y="633"/>
                  <a:pt x="471" y="633"/>
                  <a:pt x="471" y="633"/>
                </a:cubicBezTo>
                <a:cubicBezTo>
                  <a:pt x="516" y="633"/>
                  <a:pt x="560" y="588"/>
                  <a:pt x="560" y="544"/>
                </a:cubicBezTo>
                <a:cubicBezTo>
                  <a:pt x="560" y="162"/>
                  <a:pt x="560" y="162"/>
                  <a:pt x="560" y="162"/>
                </a:cubicBezTo>
                <a:cubicBezTo>
                  <a:pt x="560" y="117"/>
                  <a:pt x="516" y="73"/>
                  <a:pt x="471" y="73"/>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40" name="Freeform 54">
            <a:extLst>
              <a:ext uri="{FF2B5EF4-FFF2-40B4-BE49-F238E27FC236}">
                <a16:creationId xmlns:a16="http://schemas.microsoft.com/office/drawing/2014/main" id="{51668D84-E1AA-3445-9380-659CFFD19109}"/>
              </a:ext>
            </a:extLst>
          </p:cNvPr>
          <p:cNvSpPr>
            <a:spLocks noChangeArrowheads="1"/>
          </p:cNvSpPr>
          <p:nvPr userDrawn="1"/>
        </p:nvSpPr>
        <p:spPr bwMode="auto">
          <a:xfrm>
            <a:off x="7807176" y="1776413"/>
            <a:ext cx="236400" cy="274439"/>
          </a:xfrm>
          <a:custGeom>
            <a:avLst/>
            <a:gdLst>
              <a:gd name="T0" fmla="*/ 427 w 545"/>
              <a:gd name="T1" fmla="*/ 265 h 634"/>
              <a:gd name="T2" fmla="*/ 427 w 545"/>
              <a:gd name="T3" fmla="*/ 265 h 634"/>
              <a:gd name="T4" fmla="*/ 280 w 545"/>
              <a:gd name="T5" fmla="*/ 117 h 634"/>
              <a:gd name="T6" fmla="*/ 265 w 545"/>
              <a:gd name="T7" fmla="*/ 117 h 634"/>
              <a:gd name="T8" fmla="*/ 250 w 545"/>
              <a:gd name="T9" fmla="*/ 117 h 634"/>
              <a:gd name="T10" fmla="*/ 118 w 545"/>
              <a:gd name="T11" fmla="*/ 265 h 634"/>
              <a:gd name="T12" fmla="*/ 118 w 545"/>
              <a:gd name="T13" fmla="*/ 294 h 634"/>
              <a:gd name="T14" fmla="*/ 147 w 545"/>
              <a:gd name="T15" fmla="*/ 294 h 634"/>
              <a:gd name="T16" fmla="*/ 250 w 545"/>
              <a:gd name="T17" fmla="*/ 191 h 634"/>
              <a:gd name="T18" fmla="*/ 250 w 545"/>
              <a:gd name="T19" fmla="*/ 603 h 634"/>
              <a:gd name="T20" fmla="*/ 265 w 545"/>
              <a:gd name="T21" fmla="*/ 633 h 634"/>
              <a:gd name="T22" fmla="*/ 294 w 545"/>
              <a:gd name="T23" fmla="*/ 603 h 634"/>
              <a:gd name="T24" fmla="*/ 294 w 545"/>
              <a:gd name="T25" fmla="*/ 191 h 634"/>
              <a:gd name="T26" fmla="*/ 398 w 545"/>
              <a:gd name="T27" fmla="*/ 294 h 634"/>
              <a:gd name="T28" fmla="*/ 427 w 545"/>
              <a:gd name="T29" fmla="*/ 294 h 634"/>
              <a:gd name="T30" fmla="*/ 427 w 545"/>
              <a:gd name="T31" fmla="*/ 265 h 634"/>
              <a:gd name="T32" fmla="*/ 471 w 545"/>
              <a:gd name="T33" fmla="*/ 0 h 634"/>
              <a:gd name="T34" fmla="*/ 471 w 545"/>
              <a:gd name="T35" fmla="*/ 0 h 634"/>
              <a:gd name="T36" fmla="*/ 73 w 545"/>
              <a:gd name="T37" fmla="*/ 0 h 634"/>
              <a:gd name="T38" fmla="*/ 0 w 545"/>
              <a:gd name="T39" fmla="*/ 73 h 634"/>
              <a:gd name="T40" fmla="*/ 0 w 545"/>
              <a:gd name="T41" fmla="*/ 471 h 634"/>
              <a:gd name="T42" fmla="*/ 73 w 545"/>
              <a:gd name="T43" fmla="*/ 544 h 634"/>
              <a:gd name="T44" fmla="*/ 132 w 545"/>
              <a:gd name="T45" fmla="*/ 544 h 634"/>
              <a:gd name="T46" fmla="*/ 132 w 545"/>
              <a:gd name="T47" fmla="*/ 515 h 634"/>
              <a:gd name="T48" fmla="*/ 73 w 545"/>
              <a:gd name="T49" fmla="*/ 515 h 634"/>
              <a:gd name="T50" fmla="*/ 29 w 545"/>
              <a:gd name="T51" fmla="*/ 471 h 634"/>
              <a:gd name="T52" fmla="*/ 29 w 545"/>
              <a:gd name="T53" fmla="*/ 73 h 634"/>
              <a:gd name="T54" fmla="*/ 73 w 545"/>
              <a:gd name="T55" fmla="*/ 44 h 634"/>
              <a:gd name="T56" fmla="*/ 471 w 545"/>
              <a:gd name="T57" fmla="*/ 44 h 634"/>
              <a:gd name="T58" fmla="*/ 500 w 545"/>
              <a:gd name="T59" fmla="*/ 73 h 634"/>
              <a:gd name="T60" fmla="*/ 500 w 545"/>
              <a:gd name="T61" fmla="*/ 471 h 634"/>
              <a:gd name="T62" fmla="*/ 471 w 545"/>
              <a:gd name="T63" fmla="*/ 515 h 634"/>
              <a:gd name="T64" fmla="*/ 412 w 545"/>
              <a:gd name="T65" fmla="*/ 515 h 634"/>
              <a:gd name="T66" fmla="*/ 412 w 545"/>
              <a:gd name="T67" fmla="*/ 544 h 634"/>
              <a:gd name="T68" fmla="*/ 471 w 545"/>
              <a:gd name="T69" fmla="*/ 544 h 634"/>
              <a:gd name="T70" fmla="*/ 544 w 545"/>
              <a:gd name="T71" fmla="*/ 471 h 634"/>
              <a:gd name="T72" fmla="*/ 544 w 545"/>
              <a:gd name="T73" fmla="*/ 73 h 634"/>
              <a:gd name="T74" fmla="*/ 471 w 545"/>
              <a:gd name="T75" fmla="*/ 0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5" h="634">
                <a:moveTo>
                  <a:pt x="427" y="265"/>
                </a:moveTo>
                <a:lnTo>
                  <a:pt x="427" y="265"/>
                </a:lnTo>
                <a:cubicBezTo>
                  <a:pt x="280" y="117"/>
                  <a:pt x="280" y="117"/>
                  <a:pt x="280" y="117"/>
                </a:cubicBezTo>
                <a:cubicBezTo>
                  <a:pt x="280" y="117"/>
                  <a:pt x="280" y="117"/>
                  <a:pt x="265" y="117"/>
                </a:cubicBezTo>
                <a:cubicBezTo>
                  <a:pt x="265" y="117"/>
                  <a:pt x="265" y="117"/>
                  <a:pt x="250" y="117"/>
                </a:cubicBezTo>
                <a:cubicBezTo>
                  <a:pt x="118" y="265"/>
                  <a:pt x="118" y="265"/>
                  <a:pt x="118" y="265"/>
                </a:cubicBezTo>
                <a:cubicBezTo>
                  <a:pt x="118" y="265"/>
                  <a:pt x="118" y="279"/>
                  <a:pt x="118" y="294"/>
                </a:cubicBezTo>
                <a:cubicBezTo>
                  <a:pt x="132" y="294"/>
                  <a:pt x="132" y="294"/>
                  <a:pt x="147" y="294"/>
                </a:cubicBezTo>
                <a:cubicBezTo>
                  <a:pt x="250" y="191"/>
                  <a:pt x="250" y="191"/>
                  <a:pt x="250" y="191"/>
                </a:cubicBezTo>
                <a:cubicBezTo>
                  <a:pt x="250" y="603"/>
                  <a:pt x="250" y="603"/>
                  <a:pt x="250" y="603"/>
                </a:cubicBezTo>
                <a:cubicBezTo>
                  <a:pt x="250" y="618"/>
                  <a:pt x="265" y="633"/>
                  <a:pt x="265" y="633"/>
                </a:cubicBezTo>
                <a:cubicBezTo>
                  <a:pt x="280" y="633"/>
                  <a:pt x="294" y="618"/>
                  <a:pt x="294" y="603"/>
                </a:cubicBezTo>
                <a:cubicBezTo>
                  <a:pt x="294" y="191"/>
                  <a:pt x="294" y="191"/>
                  <a:pt x="294" y="191"/>
                </a:cubicBezTo>
                <a:cubicBezTo>
                  <a:pt x="398" y="294"/>
                  <a:pt x="398" y="294"/>
                  <a:pt x="398" y="294"/>
                </a:cubicBezTo>
                <a:cubicBezTo>
                  <a:pt x="398" y="294"/>
                  <a:pt x="412" y="294"/>
                  <a:pt x="427" y="294"/>
                </a:cubicBezTo>
                <a:cubicBezTo>
                  <a:pt x="427" y="279"/>
                  <a:pt x="427" y="265"/>
                  <a:pt x="427" y="265"/>
                </a:cubicBezTo>
                <a:close/>
                <a:moveTo>
                  <a:pt x="471" y="0"/>
                </a:moveTo>
                <a:lnTo>
                  <a:pt x="471" y="0"/>
                </a:lnTo>
                <a:cubicBezTo>
                  <a:pt x="73" y="0"/>
                  <a:pt x="73" y="0"/>
                  <a:pt x="73" y="0"/>
                </a:cubicBezTo>
                <a:cubicBezTo>
                  <a:pt x="29" y="0"/>
                  <a:pt x="0" y="29"/>
                  <a:pt x="0" y="73"/>
                </a:cubicBezTo>
                <a:cubicBezTo>
                  <a:pt x="0" y="471"/>
                  <a:pt x="0" y="471"/>
                  <a:pt x="0" y="471"/>
                </a:cubicBezTo>
                <a:cubicBezTo>
                  <a:pt x="0" y="515"/>
                  <a:pt x="29" y="544"/>
                  <a:pt x="73" y="544"/>
                </a:cubicBezTo>
                <a:cubicBezTo>
                  <a:pt x="132" y="544"/>
                  <a:pt x="132" y="544"/>
                  <a:pt x="132" y="544"/>
                </a:cubicBezTo>
                <a:cubicBezTo>
                  <a:pt x="132" y="515"/>
                  <a:pt x="132" y="515"/>
                  <a:pt x="132" y="515"/>
                </a:cubicBezTo>
                <a:cubicBezTo>
                  <a:pt x="73" y="515"/>
                  <a:pt x="73" y="515"/>
                  <a:pt x="73" y="515"/>
                </a:cubicBezTo>
                <a:cubicBezTo>
                  <a:pt x="59" y="515"/>
                  <a:pt x="29" y="485"/>
                  <a:pt x="29" y="471"/>
                </a:cubicBezTo>
                <a:cubicBezTo>
                  <a:pt x="29" y="73"/>
                  <a:pt x="29" y="73"/>
                  <a:pt x="29" y="73"/>
                </a:cubicBezTo>
                <a:cubicBezTo>
                  <a:pt x="29" y="58"/>
                  <a:pt x="59" y="44"/>
                  <a:pt x="73" y="44"/>
                </a:cubicBezTo>
                <a:cubicBezTo>
                  <a:pt x="471" y="44"/>
                  <a:pt x="471" y="44"/>
                  <a:pt x="471" y="44"/>
                </a:cubicBezTo>
                <a:cubicBezTo>
                  <a:pt x="486" y="44"/>
                  <a:pt x="500" y="58"/>
                  <a:pt x="500" y="73"/>
                </a:cubicBezTo>
                <a:cubicBezTo>
                  <a:pt x="500" y="471"/>
                  <a:pt x="500" y="471"/>
                  <a:pt x="500" y="471"/>
                </a:cubicBezTo>
                <a:cubicBezTo>
                  <a:pt x="500" y="485"/>
                  <a:pt x="486" y="515"/>
                  <a:pt x="471" y="515"/>
                </a:cubicBezTo>
                <a:cubicBezTo>
                  <a:pt x="412" y="515"/>
                  <a:pt x="412" y="515"/>
                  <a:pt x="412" y="515"/>
                </a:cubicBezTo>
                <a:cubicBezTo>
                  <a:pt x="412" y="544"/>
                  <a:pt x="412" y="544"/>
                  <a:pt x="412" y="544"/>
                </a:cubicBezTo>
                <a:cubicBezTo>
                  <a:pt x="471" y="544"/>
                  <a:pt x="471" y="544"/>
                  <a:pt x="471" y="544"/>
                </a:cubicBezTo>
                <a:cubicBezTo>
                  <a:pt x="515" y="544"/>
                  <a:pt x="544" y="515"/>
                  <a:pt x="544" y="471"/>
                </a:cubicBezTo>
                <a:cubicBezTo>
                  <a:pt x="544" y="73"/>
                  <a:pt x="544" y="73"/>
                  <a:pt x="544" y="73"/>
                </a:cubicBezTo>
                <a:cubicBezTo>
                  <a:pt x="544" y="29"/>
                  <a:pt x="515" y="0"/>
                  <a:pt x="471" y="0"/>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41" name="Freeform 55">
            <a:extLst>
              <a:ext uri="{FF2B5EF4-FFF2-40B4-BE49-F238E27FC236}">
                <a16:creationId xmlns:a16="http://schemas.microsoft.com/office/drawing/2014/main" id="{EA6BDAA9-9785-1F45-A869-7A4E432C7589}"/>
              </a:ext>
            </a:extLst>
          </p:cNvPr>
          <p:cNvSpPr>
            <a:spLocks noChangeArrowheads="1"/>
          </p:cNvSpPr>
          <p:nvPr userDrawn="1"/>
        </p:nvSpPr>
        <p:spPr bwMode="auto">
          <a:xfrm>
            <a:off x="7349857" y="1795463"/>
            <a:ext cx="266769" cy="236339"/>
          </a:xfrm>
          <a:custGeom>
            <a:avLst/>
            <a:gdLst>
              <a:gd name="T0" fmla="*/ 603 w 619"/>
              <a:gd name="T1" fmla="*/ 250 h 545"/>
              <a:gd name="T2" fmla="*/ 603 w 619"/>
              <a:gd name="T3" fmla="*/ 250 h 545"/>
              <a:gd name="T4" fmla="*/ 177 w 619"/>
              <a:gd name="T5" fmla="*/ 250 h 545"/>
              <a:gd name="T6" fmla="*/ 280 w 619"/>
              <a:gd name="T7" fmla="*/ 147 h 545"/>
              <a:gd name="T8" fmla="*/ 280 w 619"/>
              <a:gd name="T9" fmla="*/ 118 h 545"/>
              <a:gd name="T10" fmla="*/ 250 w 619"/>
              <a:gd name="T11" fmla="*/ 118 h 545"/>
              <a:gd name="T12" fmla="*/ 118 w 619"/>
              <a:gd name="T13" fmla="*/ 250 h 545"/>
              <a:gd name="T14" fmla="*/ 118 w 619"/>
              <a:gd name="T15" fmla="*/ 265 h 545"/>
              <a:gd name="T16" fmla="*/ 118 w 619"/>
              <a:gd name="T17" fmla="*/ 280 h 545"/>
              <a:gd name="T18" fmla="*/ 250 w 619"/>
              <a:gd name="T19" fmla="*/ 427 h 545"/>
              <a:gd name="T20" fmla="*/ 280 w 619"/>
              <a:gd name="T21" fmla="*/ 427 h 545"/>
              <a:gd name="T22" fmla="*/ 280 w 619"/>
              <a:gd name="T23" fmla="*/ 397 h 545"/>
              <a:gd name="T24" fmla="*/ 177 w 619"/>
              <a:gd name="T25" fmla="*/ 294 h 545"/>
              <a:gd name="T26" fmla="*/ 603 w 619"/>
              <a:gd name="T27" fmla="*/ 294 h 545"/>
              <a:gd name="T28" fmla="*/ 618 w 619"/>
              <a:gd name="T29" fmla="*/ 265 h 545"/>
              <a:gd name="T30" fmla="*/ 603 w 619"/>
              <a:gd name="T31" fmla="*/ 250 h 545"/>
              <a:gd name="T32" fmla="*/ 500 w 619"/>
              <a:gd name="T33" fmla="*/ 471 h 545"/>
              <a:gd name="T34" fmla="*/ 500 w 619"/>
              <a:gd name="T35" fmla="*/ 471 h 545"/>
              <a:gd name="T36" fmla="*/ 471 w 619"/>
              <a:gd name="T37" fmla="*/ 500 h 545"/>
              <a:gd name="T38" fmla="*/ 73 w 619"/>
              <a:gd name="T39" fmla="*/ 500 h 545"/>
              <a:gd name="T40" fmla="*/ 29 w 619"/>
              <a:gd name="T41" fmla="*/ 471 h 545"/>
              <a:gd name="T42" fmla="*/ 29 w 619"/>
              <a:gd name="T43" fmla="*/ 73 h 545"/>
              <a:gd name="T44" fmla="*/ 73 w 619"/>
              <a:gd name="T45" fmla="*/ 29 h 545"/>
              <a:gd name="T46" fmla="*/ 471 w 619"/>
              <a:gd name="T47" fmla="*/ 29 h 545"/>
              <a:gd name="T48" fmla="*/ 500 w 619"/>
              <a:gd name="T49" fmla="*/ 73 h 545"/>
              <a:gd name="T50" fmla="*/ 500 w 619"/>
              <a:gd name="T51" fmla="*/ 132 h 545"/>
              <a:gd name="T52" fmla="*/ 545 w 619"/>
              <a:gd name="T53" fmla="*/ 132 h 545"/>
              <a:gd name="T54" fmla="*/ 545 w 619"/>
              <a:gd name="T55" fmla="*/ 73 h 545"/>
              <a:gd name="T56" fmla="*/ 471 w 619"/>
              <a:gd name="T57" fmla="*/ 0 h 545"/>
              <a:gd name="T58" fmla="*/ 73 w 619"/>
              <a:gd name="T59" fmla="*/ 0 h 545"/>
              <a:gd name="T60" fmla="*/ 0 w 619"/>
              <a:gd name="T61" fmla="*/ 73 h 545"/>
              <a:gd name="T62" fmla="*/ 0 w 619"/>
              <a:gd name="T63" fmla="*/ 471 h 545"/>
              <a:gd name="T64" fmla="*/ 73 w 619"/>
              <a:gd name="T65" fmla="*/ 544 h 545"/>
              <a:gd name="T66" fmla="*/ 471 w 619"/>
              <a:gd name="T67" fmla="*/ 544 h 545"/>
              <a:gd name="T68" fmla="*/ 545 w 619"/>
              <a:gd name="T69" fmla="*/ 471 h 545"/>
              <a:gd name="T70" fmla="*/ 545 w 619"/>
              <a:gd name="T71" fmla="*/ 412 h 545"/>
              <a:gd name="T72" fmla="*/ 500 w 619"/>
              <a:gd name="T73" fmla="*/ 412 h 545"/>
              <a:gd name="T74" fmla="*/ 500 w 619"/>
              <a:gd name="T75" fmla="*/ 471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545">
                <a:moveTo>
                  <a:pt x="603" y="250"/>
                </a:moveTo>
                <a:lnTo>
                  <a:pt x="603" y="250"/>
                </a:lnTo>
                <a:cubicBezTo>
                  <a:pt x="177" y="250"/>
                  <a:pt x="177" y="250"/>
                  <a:pt x="177" y="250"/>
                </a:cubicBezTo>
                <a:cubicBezTo>
                  <a:pt x="280" y="147"/>
                  <a:pt x="280" y="147"/>
                  <a:pt x="280" y="147"/>
                </a:cubicBezTo>
                <a:cubicBezTo>
                  <a:pt x="294" y="132"/>
                  <a:pt x="294" y="132"/>
                  <a:pt x="280" y="118"/>
                </a:cubicBezTo>
                <a:cubicBezTo>
                  <a:pt x="280" y="118"/>
                  <a:pt x="265" y="118"/>
                  <a:pt x="250" y="118"/>
                </a:cubicBezTo>
                <a:cubicBezTo>
                  <a:pt x="118" y="250"/>
                  <a:pt x="118" y="250"/>
                  <a:pt x="118" y="250"/>
                </a:cubicBezTo>
                <a:cubicBezTo>
                  <a:pt x="118" y="265"/>
                  <a:pt x="118" y="265"/>
                  <a:pt x="118" y="265"/>
                </a:cubicBezTo>
                <a:cubicBezTo>
                  <a:pt x="118" y="280"/>
                  <a:pt x="118" y="280"/>
                  <a:pt x="118" y="280"/>
                </a:cubicBezTo>
                <a:cubicBezTo>
                  <a:pt x="250" y="427"/>
                  <a:pt x="250" y="427"/>
                  <a:pt x="250" y="427"/>
                </a:cubicBezTo>
                <a:cubicBezTo>
                  <a:pt x="265" y="427"/>
                  <a:pt x="280" y="427"/>
                  <a:pt x="280" y="427"/>
                </a:cubicBezTo>
                <a:cubicBezTo>
                  <a:pt x="294" y="412"/>
                  <a:pt x="294" y="397"/>
                  <a:pt x="280" y="397"/>
                </a:cubicBezTo>
                <a:cubicBezTo>
                  <a:pt x="177" y="294"/>
                  <a:pt x="177" y="294"/>
                  <a:pt x="177" y="294"/>
                </a:cubicBezTo>
                <a:cubicBezTo>
                  <a:pt x="603" y="294"/>
                  <a:pt x="603" y="294"/>
                  <a:pt x="603" y="294"/>
                </a:cubicBezTo>
                <a:cubicBezTo>
                  <a:pt x="618" y="294"/>
                  <a:pt x="618" y="280"/>
                  <a:pt x="618" y="265"/>
                </a:cubicBezTo>
                <a:cubicBezTo>
                  <a:pt x="618" y="265"/>
                  <a:pt x="618" y="250"/>
                  <a:pt x="603" y="250"/>
                </a:cubicBezTo>
                <a:close/>
                <a:moveTo>
                  <a:pt x="500" y="471"/>
                </a:moveTo>
                <a:lnTo>
                  <a:pt x="500" y="471"/>
                </a:lnTo>
                <a:cubicBezTo>
                  <a:pt x="500" y="486"/>
                  <a:pt x="486" y="500"/>
                  <a:pt x="471" y="500"/>
                </a:cubicBezTo>
                <a:cubicBezTo>
                  <a:pt x="73" y="500"/>
                  <a:pt x="73" y="500"/>
                  <a:pt x="73" y="500"/>
                </a:cubicBezTo>
                <a:cubicBezTo>
                  <a:pt x="59" y="500"/>
                  <a:pt x="29" y="486"/>
                  <a:pt x="29" y="471"/>
                </a:cubicBezTo>
                <a:cubicBezTo>
                  <a:pt x="29" y="73"/>
                  <a:pt x="29" y="73"/>
                  <a:pt x="29" y="73"/>
                </a:cubicBezTo>
                <a:cubicBezTo>
                  <a:pt x="29" y="59"/>
                  <a:pt x="59" y="29"/>
                  <a:pt x="73" y="29"/>
                </a:cubicBezTo>
                <a:cubicBezTo>
                  <a:pt x="471" y="29"/>
                  <a:pt x="471" y="29"/>
                  <a:pt x="471" y="29"/>
                </a:cubicBezTo>
                <a:cubicBezTo>
                  <a:pt x="486" y="29"/>
                  <a:pt x="500" y="59"/>
                  <a:pt x="500" y="73"/>
                </a:cubicBezTo>
                <a:cubicBezTo>
                  <a:pt x="500" y="132"/>
                  <a:pt x="500" y="132"/>
                  <a:pt x="500" y="132"/>
                </a:cubicBezTo>
                <a:cubicBezTo>
                  <a:pt x="545" y="132"/>
                  <a:pt x="545" y="132"/>
                  <a:pt x="545" y="132"/>
                </a:cubicBezTo>
                <a:cubicBezTo>
                  <a:pt x="545" y="73"/>
                  <a:pt x="545" y="73"/>
                  <a:pt x="545" y="73"/>
                </a:cubicBezTo>
                <a:cubicBezTo>
                  <a:pt x="545" y="29"/>
                  <a:pt x="515" y="0"/>
                  <a:pt x="471" y="0"/>
                </a:cubicBezTo>
                <a:cubicBezTo>
                  <a:pt x="73" y="0"/>
                  <a:pt x="73" y="0"/>
                  <a:pt x="73" y="0"/>
                </a:cubicBezTo>
                <a:cubicBezTo>
                  <a:pt x="29" y="0"/>
                  <a:pt x="0" y="29"/>
                  <a:pt x="0" y="73"/>
                </a:cubicBezTo>
                <a:cubicBezTo>
                  <a:pt x="0" y="471"/>
                  <a:pt x="0" y="471"/>
                  <a:pt x="0" y="471"/>
                </a:cubicBezTo>
                <a:cubicBezTo>
                  <a:pt x="0" y="515"/>
                  <a:pt x="29" y="544"/>
                  <a:pt x="73" y="544"/>
                </a:cubicBezTo>
                <a:cubicBezTo>
                  <a:pt x="471" y="544"/>
                  <a:pt x="471" y="544"/>
                  <a:pt x="471" y="544"/>
                </a:cubicBezTo>
                <a:cubicBezTo>
                  <a:pt x="515" y="544"/>
                  <a:pt x="545" y="515"/>
                  <a:pt x="545" y="471"/>
                </a:cubicBezTo>
                <a:cubicBezTo>
                  <a:pt x="545" y="412"/>
                  <a:pt x="545" y="412"/>
                  <a:pt x="545" y="412"/>
                </a:cubicBezTo>
                <a:cubicBezTo>
                  <a:pt x="500" y="412"/>
                  <a:pt x="500" y="412"/>
                  <a:pt x="500" y="412"/>
                </a:cubicBezTo>
                <a:lnTo>
                  <a:pt x="500" y="471"/>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42" name="Freeform 56">
            <a:extLst>
              <a:ext uri="{FF2B5EF4-FFF2-40B4-BE49-F238E27FC236}">
                <a16:creationId xmlns:a16="http://schemas.microsoft.com/office/drawing/2014/main" id="{4F49E8A4-24F2-DC45-BD09-BAAD3195AE63}"/>
              </a:ext>
            </a:extLst>
          </p:cNvPr>
          <p:cNvSpPr>
            <a:spLocks noChangeArrowheads="1"/>
          </p:cNvSpPr>
          <p:nvPr userDrawn="1"/>
        </p:nvSpPr>
        <p:spPr bwMode="auto">
          <a:xfrm>
            <a:off x="6903851" y="1795463"/>
            <a:ext cx="275106" cy="236339"/>
          </a:xfrm>
          <a:custGeom>
            <a:avLst/>
            <a:gdLst>
              <a:gd name="T0" fmla="*/ 339 w 634"/>
              <a:gd name="T1" fmla="*/ 397 h 545"/>
              <a:gd name="T2" fmla="*/ 339 w 634"/>
              <a:gd name="T3" fmla="*/ 397 h 545"/>
              <a:gd name="T4" fmla="*/ 339 w 634"/>
              <a:gd name="T5" fmla="*/ 427 h 545"/>
              <a:gd name="T6" fmla="*/ 369 w 634"/>
              <a:gd name="T7" fmla="*/ 427 h 545"/>
              <a:gd name="T8" fmla="*/ 516 w 634"/>
              <a:gd name="T9" fmla="*/ 280 h 545"/>
              <a:gd name="T10" fmla="*/ 516 w 634"/>
              <a:gd name="T11" fmla="*/ 265 h 545"/>
              <a:gd name="T12" fmla="*/ 516 w 634"/>
              <a:gd name="T13" fmla="*/ 250 h 545"/>
              <a:gd name="T14" fmla="*/ 369 w 634"/>
              <a:gd name="T15" fmla="*/ 118 h 545"/>
              <a:gd name="T16" fmla="*/ 339 w 634"/>
              <a:gd name="T17" fmla="*/ 118 h 545"/>
              <a:gd name="T18" fmla="*/ 339 w 634"/>
              <a:gd name="T19" fmla="*/ 147 h 545"/>
              <a:gd name="T20" fmla="*/ 442 w 634"/>
              <a:gd name="T21" fmla="*/ 250 h 545"/>
              <a:gd name="T22" fmla="*/ 30 w 634"/>
              <a:gd name="T23" fmla="*/ 250 h 545"/>
              <a:gd name="T24" fmla="*/ 0 w 634"/>
              <a:gd name="T25" fmla="*/ 265 h 545"/>
              <a:gd name="T26" fmla="*/ 30 w 634"/>
              <a:gd name="T27" fmla="*/ 294 h 545"/>
              <a:gd name="T28" fmla="*/ 442 w 634"/>
              <a:gd name="T29" fmla="*/ 294 h 545"/>
              <a:gd name="T30" fmla="*/ 339 w 634"/>
              <a:gd name="T31" fmla="*/ 397 h 545"/>
              <a:gd name="T32" fmla="*/ 560 w 634"/>
              <a:gd name="T33" fmla="*/ 0 h 545"/>
              <a:gd name="T34" fmla="*/ 560 w 634"/>
              <a:gd name="T35" fmla="*/ 0 h 545"/>
              <a:gd name="T36" fmla="*/ 162 w 634"/>
              <a:gd name="T37" fmla="*/ 0 h 545"/>
              <a:gd name="T38" fmla="*/ 89 w 634"/>
              <a:gd name="T39" fmla="*/ 73 h 545"/>
              <a:gd name="T40" fmla="*/ 89 w 634"/>
              <a:gd name="T41" fmla="*/ 147 h 545"/>
              <a:gd name="T42" fmla="*/ 118 w 634"/>
              <a:gd name="T43" fmla="*/ 147 h 545"/>
              <a:gd name="T44" fmla="*/ 118 w 634"/>
              <a:gd name="T45" fmla="*/ 73 h 545"/>
              <a:gd name="T46" fmla="*/ 162 w 634"/>
              <a:gd name="T47" fmla="*/ 29 h 545"/>
              <a:gd name="T48" fmla="*/ 560 w 634"/>
              <a:gd name="T49" fmla="*/ 29 h 545"/>
              <a:gd name="T50" fmla="*/ 589 w 634"/>
              <a:gd name="T51" fmla="*/ 73 h 545"/>
              <a:gd name="T52" fmla="*/ 589 w 634"/>
              <a:gd name="T53" fmla="*/ 471 h 545"/>
              <a:gd name="T54" fmla="*/ 560 w 634"/>
              <a:gd name="T55" fmla="*/ 500 h 545"/>
              <a:gd name="T56" fmla="*/ 162 w 634"/>
              <a:gd name="T57" fmla="*/ 500 h 545"/>
              <a:gd name="T58" fmla="*/ 118 w 634"/>
              <a:gd name="T59" fmla="*/ 471 h 545"/>
              <a:gd name="T60" fmla="*/ 118 w 634"/>
              <a:gd name="T61" fmla="*/ 382 h 545"/>
              <a:gd name="T62" fmla="*/ 89 w 634"/>
              <a:gd name="T63" fmla="*/ 382 h 545"/>
              <a:gd name="T64" fmla="*/ 89 w 634"/>
              <a:gd name="T65" fmla="*/ 471 h 545"/>
              <a:gd name="T66" fmla="*/ 162 w 634"/>
              <a:gd name="T67" fmla="*/ 544 h 545"/>
              <a:gd name="T68" fmla="*/ 560 w 634"/>
              <a:gd name="T69" fmla="*/ 544 h 545"/>
              <a:gd name="T70" fmla="*/ 633 w 634"/>
              <a:gd name="T71" fmla="*/ 471 h 545"/>
              <a:gd name="T72" fmla="*/ 633 w 634"/>
              <a:gd name="T73" fmla="*/ 73 h 545"/>
              <a:gd name="T74" fmla="*/ 560 w 634"/>
              <a:gd name="T75" fmla="*/ 0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34" h="545">
                <a:moveTo>
                  <a:pt x="339" y="397"/>
                </a:moveTo>
                <a:lnTo>
                  <a:pt x="339" y="397"/>
                </a:lnTo>
                <a:cubicBezTo>
                  <a:pt x="339" y="397"/>
                  <a:pt x="339" y="412"/>
                  <a:pt x="339" y="427"/>
                </a:cubicBezTo>
                <a:cubicBezTo>
                  <a:pt x="354" y="427"/>
                  <a:pt x="369" y="427"/>
                  <a:pt x="369" y="427"/>
                </a:cubicBezTo>
                <a:cubicBezTo>
                  <a:pt x="516" y="280"/>
                  <a:pt x="516" y="280"/>
                  <a:pt x="516" y="280"/>
                </a:cubicBezTo>
                <a:cubicBezTo>
                  <a:pt x="516" y="280"/>
                  <a:pt x="516" y="280"/>
                  <a:pt x="516" y="265"/>
                </a:cubicBezTo>
                <a:cubicBezTo>
                  <a:pt x="516" y="265"/>
                  <a:pt x="516" y="265"/>
                  <a:pt x="516" y="250"/>
                </a:cubicBezTo>
                <a:cubicBezTo>
                  <a:pt x="369" y="118"/>
                  <a:pt x="369" y="118"/>
                  <a:pt x="369" y="118"/>
                </a:cubicBezTo>
                <a:cubicBezTo>
                  <a:pt x="369" y="118"/>
                  <a:pt x="354" y="118"/>
                  <a:pt x="339" y="118"/>
                </a:cubicBezTo>
                <a:cubicBezTo>
                  <a:pt x="339" y="132"/>
                  <a:pt x="339" y="132"/>
                  <a:pt x="339" y="147"/>
                </a:cubicBezTo>
                <a:cubicBezTo>
                  <a:pt x="442" y="250"/>
                  <a:pt x="442" y="250"/>
                  <a:pt x="442" y="250"/>
                </a:cubicBezTo>
                <a:cubicBezTo>
                  <a:pt x="30" y="250"/>
                  <a:pt x="30" y="250"/>
                  <a:pt x="30" y="250"/>
                </a:cubicBezTo>
                <a:cubicBezTo>
                  <a:pt x="15" y="250"/>
                  <a:pt x="0" y="265"/>
                  <a:pt x="0" y="265"/>
                </a:cubicBezTo>
                <a:cubicBezTo>
                  <a:pt x="0" y="280"/>
                  <a:pt x="15" y="294"/>
                  <a:pt x="30" y="294"/>
                </a:cubicBezTo>
                <a:cubicBezTo>
                  <a:pt x="442" y="294"/>
                  <a:pt x="442" y="294"/>
                  <a:pt x="442" y="294"/>
                </a:cubicBezTo>
                <a:lnTo>
                  <a:pt x="339" y="397"/>
                </a:lnTo>
                <a:close/>
                <a:moveTo>
                  <a:pt x="560" y="0"/>
                </a:moveTo>
                <a:lnTo>
                  <a:pt x="560" y="0"/>
                </a:lnTo>
                <a:cubicBezTo>
                  <a:pt x="162" y="0"/>
                  <a:pt x="162" y="0"/>
                  <a:pt x="162" y="0"/>
                </a:cubicBezTo>
                <a:cubicBezTo>
                  <a:pt x="118" y="0"/>
                  <a:pt x="89" y="29"/>
                  <a:pt x="89" y="73"/>
                </a:cubicBezTo>
                <a:cubicBezTo>
                  <a:pt x="89" y="147"/>
                  <a:pt x="89" y="147"/>
                  <a:pt x="89" y="147"/>
                </a:cubicBezTo>
                <a:cubicBezTo>
                  <a:pt x="118" y="147"/>
                  <a:pt x="118" y="147"/>
                  <a:pt x="118" y="147"/>
                </a:cubicBezTo>
                <a:cubicBezTo>
                  <a:pt x="118" y="73"/>
                  <a:pt x="118" y="73"/>
                  <a:pt x="118" y="73"/>
                </a:cubicBezTo>
                <a:cubicBezTo>
                  <a:pt x="118" y="59"/>
                  <a:pt x="148" y="29"/>
                  <a:pt x="162" y="29"/>
                </a:cubicBezTo>
                <a:cubicBezTo>
                  <a:pt x="560" y="29"/>
                  <a:pt x="560" y="29"/>
                  <a:pt x="560" y="29"/>
                </a:cubicBezTo>
                <a:cubicBezTo>
                  <a:pt x="575" y="29"/>
                  <a:pt x="589" y="59"/>
                  <a:pt x="589" y="73"/>
                </a:cubicBezTo>
                <a:cubicBezTo>
                  <a:pt x="589" y="471"/>
                  <a:pt x="589" y="471"/>
                  <a:pt x="589" y="471"/>
                </a:cubicBezTo>
                <a:cubicBezTo>
                  <a:pt x="589" y="486"/>
                  <a:pt x="575" y="500"/>
                  <a:pt x="560" y="500"/>
                </a:cubicBezTo>
                <a:cubicBezTo>
                  <a:pt x="162" y="500"/>
                  <a:pt x="162" y="500"/>
                  <a:pt x="162" y="500"/>
                </a:cubicBezTo>
                <a:cubicBezTo>
                  <a:pt x="148" y="500"/>
                  <a:pt x="118" y="486"/>
                  <a:pt x="118" y="471"/>
                </a:cubicBezTo>
                <a:cubicBezTo>
                  <a:pt x="118" y="382"/>
                  <a:pt x="118" y="382"/>
                  <a:pt x="118" y="382"/>
                </a:cubicBezTo>
                <a:cubicBezTo>
                  <a:pt x="89" y="382"/>
                  <a:pt x="89" y="382"/>
                  <a:pt x="89" y="382"/>
                </a:cubicBezTo>
                <a:cubicBezTo>
                  <a:pt x="89" y="471"/>
                  <a:pt x="89" y="471"/>
                  <a:pt x="89" y="471"/>
                </a:cubicBezTo>
                <a:cubicBezTo>
                  <a:pt x="89" y="515"/>
                  <a:pt x="118" y="544"/>
                  <a:pt x="162" y="544"/>
                </a:cubicBezTo>
                <a:cubicBezTo>
                  <a:pt x="560" y="544"/>
                  <a:pt x="560" y="544"/>
                  <a:pt x="560" y="544"/>
                </a:cubicBezTo>
                <a:cubicBezTo>
                  <a:pt x="604" y="544"/>
                  <a:pt x="633" y="515"/>
                  <a:pt x="633" y="471"/>
                </a:cubicBezTo>
                <a:cubicBezTo>
                  <a:pt x="633" y="73"/>
                  <a:pt x="633" y="73"/>
                  <a:pt x="633" y="73"/>
                </a:cubicBezTo>
                <a:cubicBezTo>
                  <a:pt x="633" y="29"/>
                  <a:pt x="604" y="0"/>
                  <a:pt x="560" y="0"/>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43" name="Freeform 57">
            <a:extLst>
              <a:ext uri="{FF2B5EF4-FFF2-40B4-BE49-F238E27FC236}">
                <a16:creationId xmlns:a16="http://schemas.microsoft.com/office/drawing/2014/main" id="{7863BEF7-3805-0246-B41E-57CD6198C1B1}"/>
              </a:ext>
            </a:extLst>
          </p:cNvPr>
          <p:cNvSpPr>
            <a:spLocks noChangeArrowheads="1"/>
          </p:cNvSpPr>
          <p:nvPr userDrawn="1"/>
        </p:nvSpPr>
        <p:spPr bwMode="auto">
          <a:xfrm>
            <a:off x="6483451" y="1795463"/>
            <a:ext cx="236401" cy="236339"/>
          </a:xfrm>
          <a:custGeom>
            <a:avLst/>
            <a:gdLst>
              <a:gd name="T0" fmla="*/ 530 w 545"/>
              <a:gd name="T1" fmla="*/ 0 h 545"/>
              <a:gd name="T2" fmla="*/ 530 w 545"/>
              <a:gd name="T3" fmla="*/ 0 h 545"/>
              <a:gd name="T4" fmla="*/ 382 w 545"/>
              <a:gd name="T5" fmla="*/ 0 h 545"/>
              <a:gd name="T6" fmla="*/ 368 w 545"/>
              <a:gd name="T7" fmla="*/ 14 h 545"/>
              <a:gd name="T8" fmla="*/ 382 w 545"/>
              <a:gd name="T9" fmla="*/ 29 h 545"/>
              <a:gd name="T10" fmla="*/ 471 w 545"/>
              <a:gd name="T11" fmla="*/ 29 h 545"/>
              <a:gd name="T12" fmla="*/ 177 w 545"/>
              <a:gd name="T13" fmla="*/ 309 h 545"/>
              <a:gd name="T14" fmla="*/ 177 w 545"/>
              <a:gd name="T15" fmla="*/ 339 h 545"/>
              <a:gd name="T16" fmla="*/ 206 w 545"/>
              <a:gd name="T17" fmla="*/ 339 h 545"/>
              <a:gd name="T18" fmla="*/ 500 w 545"/>
              <a:gd name="T19" fmla="*/ 59 h 545"/>
              <a:gd name="T20" fmla="*/ 500 w 545"/>
              <a:gd name="T21" fmla="*/ 147 h 545"/>
              <a:gd name="T22" fmla="*/ 530 w 545"/>
              <a:gd name="T23" fmla="*/ 177 h 545"/>
              <a:gd name="T24" fmla="*/ 544 w 545"/>
              <a:gd name="T25" fmla="*/ 147 h 545"/>
              <a:gd name="T26" fmla="*/ 544 w 545"/>
              <a:gd name="T27" fmla="*/ 14 h 545"/>
              <a:gd name="T28" fmla="*/ 530 w 545"/>
              <a:gd name="T29" fmla="*/ 0 h 545"/>
              <a:gd name="T30" fmla="*/ 500 w 545"/>
              <a:gd name="T31" fmla="*/ 471 h 545"/>
              <a:gd name="T32" fmla="*/ 500 w 545"/>
              <a:gd name="T33" fmla="*/ 471 h 545"/>
              <a:gd name="T34" fmla="*/ 471 w 545"/>
              <a:gd name="T35" fmla="*/ 500 h 545"/>
              <a:gd name="T36" fmla="*/ 73 w 545"/>
              <a:gd name="T37" fmla="*/ 500 h 545"/>
              <a:gd name="T38" fmla="*/ 29 w 545"/>
              <a:gd name="T39" fmla="*/ 471 h 545"/>
              <a:gd name="T40" fmla="*/ 29 w 545"/>
              <a:gd name="T41" fmla="*/ 73 h 545"/>
              <a:gd name="T42" fmla="*/ 73 w 545"/>
              <a:gd name="T43" fmla="*/ 29 h 545"/>
              <a:gd name="T44" fmla="*/ 294 w 545"/>
              <a:gd name="T45" fmla="*/ 29 h 545"/>
              <a:gd name="T46" fmla="*/ 294 w 545"/>
              <a:gd name="T47" fmla="*/ 0 h 545"/>
              <a:gd name="T48" fmla="*/ 73 w 545"/>
              <a:gd name="T49" fmla="*/ 0 h 545"/>
              <a:gd name="T50" fmla="*/ 0 w 545"/>
              <a:gd name="T51" fmla="*/ 88 h 545"/>
              <a:gd name="T52" fmla="*/ 0 w 545"/>
              <a:gd name="T53" fmla="*/ 471 h 545"/>
              <a:gd name="T54" fmla="*/ 73 w 545"/>
              <a:gd name="T55" fmla="*/ 544 h 545"/>
              <a:gd name="T56" fmla="*/ 456 w 545"/>
              <a:gd name="T57" fmla="*/ 544 h 545"/>
              <a:gd name="T58" fmla="*/ 544 w 545"/>
              <a:gd name="T59" fmla="*/ 471 h 545"/>
              <a:gd name="T60" fmla="*/ 544 w 545"/>
              <a:gd name="T61" fmla="*/ 250 h 545"/>
              <a:gd name="T62" fmla="*/ 500 w 545"/>
              <a:gd name="T63" fmla="*/ 250 h 545"/>
              <a:gd name="T64" fmla="*/ 500 w 545"/>
              <a:gd name="T65" fmla="*/ 471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5" h="545">
                <a:moveTo>
                  <a:pt x="530" y="0"/>
                </a:moveTo>
                <a:lnTo>
                  <a:pt x="530" y="0"/>
                </a:lnTo>
                <a:cubicBezTo>
                  <a:pt x="382" y="0"/>
                  <a:pt x="382" y="0"/>
                  <a:pt x="382" y="0"/>
                </a:cubicBezTo>
                <a:cubicBezTo>
                  <a:pt x="382" y="0"/>
                  <a:pt x="368" y="0"/>
                  <a:pt x="368" y="14"/>
                </a:cubicBezTo>
                <a:cubicBezTo>
                  <a:pt x="368" y="29"/>
                  <a:pt x="382" y="29"/>
                  <a:pt x="382" y="29"/>
                </a:cubicBezTo>
                <a:cubicBezTo>
                  <a:pt x="471" y="29"/>
                  <a:pt x="471" y="29"/>
                  <a:pt x="471" y="29"/>
                </a:cubicBezTo>
                <a:cubicBezTo>
                  <a:pt x="177" y="309"/>
                  <a:pt x="177" y="309"/>
                  <a:pt x="177" y="309"/>
                </a:cubicBezTo>
                <a:cubicBezTo>
                  <a:pt x="177" y="324"/>
                  <a:pt x="177" y="339"/>
                  <a:pt x="177" y="339"/>
                </a:cubicBezTo>
                <a:cubicBezTo>
                  <a:pt x="191" y="353"/>
                  <a:pt x="191" y="353"/>
                  <a:pt x="206" y="339"/>
                </a:cubicBezTo>
                <a:cubicBezTo>
                  <a:pt x="500" y="59"/>
                  <a:pt x="500" y="59"/>
                  <a:pt x="500" y="59"/>
                </a:cubicBezTo>
                <a:cubicBezTo>
                  <a:pt x="500" y="147"/>
                  <a:pt x="500" y="147"/>
                  <a:pt x="500" y="147"/>
                </a:cubicBezTo>
                <a:cubicBezTo>
                  <a:pt x="500" y="162"/>
                  <a:pt x="515" y="177"/>
                  <a:pt x="530" y="177"/>
                </a:cubicBezTo>
                <a:cubicBezTo>
                  <a:pt x="530" y="177"/>
                  <a:pt x="544" y="162"/>
                  <a:pt x="544" y="147"/>
                </a:cubicBezTo>
                <a:cubicBezTo>
                  <a:pt x="544" y="14"/>
                  <a:pt x="544" y="14"/>
                  <a:pt x="544" y="14"/>
                </a:cubicBezTo>
                <a:cubicBezTo>
                  <a:pt x="544" y="0"/>
                  <a:pt x="530" y="0"/>
                  <a:pt x="530" y="0"/>
                </a:cubicBezTo>
                <a:close/>
                <a:moveTo>
                  <a:pt x="500" y="471"/>
                </a:moveTo>
                <a:lnTo>
                  <a:pt x="500" y="471"/>
                </a:lnTo>
                <a:cubicBezTo>
                  <a:pt x="500" y="486"/>
                  <a:pt x="486" y="500"/>
                  <a:pt x="471" y="500"/>
                </a:cubicBezTo>
                <a:cubicBezTo>
                  <a:pt x="73" y="500"/>
                  <a:pt x="73" y="500"/>
                  <a:pt x="73" y="500"/>
                </a:cubicBezTo>
                <a:cubicBezTo>
                  <a:pt x="44" y="500"/>
                  <a:pt x="29" y="486"/>
                  <a:pt x="29" y="471"/>
                </a:cubicBezTo>
                <a:cubicBezTo>
                  <a:pt x="29" y="73"/>
                  <a:pt x="29" y="73"/>
                  <a:pt x="29" y="73"/>
                </a:cubicBezTo>
                <a:cubicBezTo>
                  <a:pt x="29" y="59"/>
                  <a:pt x="59" y="29"/>
                  <a:pt x="73" y="29"/>
                </a:cubicBezTo>
                <a:cubicBezTo>
                  <a:pt x="294" y="29"/>
                  <a:pt x="294" y="29"/>
                  <a:pt x="294" y="29"/>
                </a:cubicBezTo>
                <a:cubicBezTo>
                  <a:pt x="294" y="0"/>
                  <a:pt x="294" y="0"/>
                  <a:pt x="294" y="0"/>
                </a:cubicBezTo>
                <a:cubicBezTo>
                  <a:pt x="73" y="0"/>
                  <a:pt x="73" y="0"/>
                  <a:pt x="73" y="0"/>
                </a:cubicBezTo>
                <a:cubicBezTo>
                  <a:pt x="29" y="0"/>
                  <a:pt x="0" y="44"/>
                  <a:pt x="0" y="88"/>
                </a:cubicBezTo>
                <a:cubicBezTo>
                  <a:pt x="0" y="471"/>
                  <a:pt x="0" y="471"/>
                  <a:pt x="0" y="471"/>
                </a:cubicBezTo>
                <a:cubicBezTo>
                  <a:pt x="0" y="515"/>
                  <a:pt x="29" y="544"/>
                  <a:pt x="73" y="544"/>
                </a:cubicBezTo>
                <a:cubicBezTo>
                  <a:pt x="456" y="544"/>
                  <a:pt x="456" y="544"/>
                  <a:pt x="456" y="544"/>
                </a:cubicBezTo>
                <a:cubicBezTo>
                  <a:pt x="500" y="544"/>
                  <a:pt x="544" y="515"/>
                  <a:pt x="544" y="471"/>
                </a:cubicBezTo>
                <a:cubicBezTo>
                  <a:pt x="544" y="250"/>
                  <a:pt x="544" y="250"/>
                  <a:pt x="544" y="250"/>
                </a:cubicBezTo>
                <a:cubicBezTo>
                  <a:pt x="500" y="250"/>
                  <a:pt x="500" y="250"/>
                  <a:pt x="500" y="250"/>
                </a:cubicBezTo>
                <a:lnTo>
                  <a:pt x="500" y="471"/>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44" name="Freeform 58">
            <a:extLst>
              <a:ext uri="{FF2B5EF4-FFF2-40B4-BE49-F238E27FC236}">
                <a16:creationId xmlns:a16="http://schemas.microsoft.com/office/drawing/2014/main" id="{EF8D2A62-792C-A94E-9E1C-2945004E19FB}"/>
              </a:ext>
            </a:extLst>
          </p:cNvPr>
          <p:cNvSpPr>
            <a:spLocks noChangeArrowheads="1"/>
          </p:cNvSpPr>
          <p:nvPr userDrawn="1"/>
        </p:nvSpPr>
        <p:spPr bwMode="auto">
          <a:xfrm>
            <a:off x="6037446" y="1795463"/>
            <a:ext cx="242951" cy="236339"/>
          </a:xfrm>
          <a:custGeom>
            <a:avLst/>
            <a:gdLst>
              <a:gd name="T0" fmla="*/ 516 w 561"/>
              <a:gd name="T1" fmla="*/ 250 h 545"/>
              <a:gd name="T2" fmla="*/ 516 w 561"/>
              <a:gd name="T3" fmla="*/ 250 h 545"/>
              <a:gd name="T4" fmla="*/ 516 w 561"/>
              <a:gd name="T5" fmla="*/ 471 h 545"/>
              <a:gd name="T6" fmla="*/ 471 w 561"/>
              <a:gd name="T7" fmla="*/ 500 h 545"/>
              <a:gd name="T8" fmla="*/ 89 w 561"/>
              <a:gd name="T9" fmla="*/ 500 h 545"/>
              <a:gd name="T10" fmla="*/ 44 w 561"/>
              <a:gd name="T11" fmla="*/ 471 h 545"/>
              <a:gd name="T12" fmla="*/ 44 w 561"/>
              <a:gd name="T13" fmla="*/ 73 h 545"/>
              <a:gd name="T14" fmla="*/ 89 w 561"/>
              <a:gd name="T15" fmla="*/ 29 h 545"/>
              <a:gd name="T16" fmla="*/ 295 w 561"/>
              <a:gd name="T17" fmla="*/ 29 h 545"/>
              <a:gd name="T18" fmla="*/ 295 w 561"/>
              <a:gd name="T19" fmla="*/ 0 h 545"/>
              <a:gd name="T20" fmla="*/ 89 w 561"/>
              <a:gd name="T21" fmla="*/ 0 h 545"/>
              <a:gd name="T22" fmla="*/ 0 w 561"/>
              <a:gd name="T23" fmla="*/ 88 h 545"/>
              <a:gd name="T24" fmla="*/ 0 w 561"/>
              <a:gd name="T25" fmla="*/ 471 h 545"/>
              <a:gd name="T26" fmla="*/ 89 w 561"/>
              <a:gd name="T27" fmla="*/ 544 h 545"/>
              <a:gd name="T28" fmla="*/ 471 w 561"/>
              <a:gd name="T29" fmla="*/ 544 h 545"/>
              <a:gd name="T30" fmla="*/ 560 w 561"/>
              <a:gd name="T31" fmla="*/ 471 h 545"/>
              <a:gd name="T32" fmla="*/ 560 w 561"/>
              <a:gd name="T33" fmla="*/ 250 h 545"/>
              <a:gd name="T34" fmla="*/ 516 w 561"/>
              <a:gd name="T35" fmla="*/ 250 h 545"/>
              <a:gd name="T36" fmla="*/ 221 w 561"/>
              <a:gd name="T37" fmla="*/ 206 h 545"/>
              <a:gd name="T38" fmla="*/ 221 w 561"/>
              <a:gd name="T39" fmla="*/ 206 h 545"/>
              <a:gd name="T40" fmla="*/ 206 w 561"/>
              <a:gd name="T41" fmla="*/ 191 h 545"/>
              <a:gd name="T42" fmla="*/ 177 w 561"/>
              <a:gd name="T43" fmla="*/ 206 h 545"/>
              <a:gd name="T44" fmla="*/ 177 w 561"/>
              <a:gd name="T45" fmla="*/ 353 h 545"/>
              <a:gd name="T46" fmla="*/ 206 w 561"/>
              <a:gd name="T47" fmla="*/ 368 h 545"/>
              <a:gd name="T48" fmla="*/ 339 w 561"/>
              <a:gd name="T49" fmla="*/ 368 h 545"/>
              <a:gd name="T50" fmla="*/ 353 w 561"/>
              <a:gd name="T51" fmla="*/ 353 h 545"/>
              <a:gd name="T52" fmla="*/ 339 w 561"/>
              <a:gd name="T53" fmla="*/ 324 h 545"/>
              <a:gd name="T54" fmla="*/ 251 w 561"/>
              <a:gd name="T55" fmla="*/ 324 h 545"/>
              <a:gd name="T56" fmla="*/ 545 w 561"/>
              <a:gd name="T57" fmla="*/ 44 h 545"/>
              <a:gd name="T58" fmla="*/ 545 w 561"/>
              <a:gd name="T59" fmla="*/ 14 h 545"/>
              <a:gd name="T60" fmla="*/ 516 w 561"/>
              <a:gd name="T61" fmla="*/ 14 h 545"/>
              <a:gd name="T62" fmla="*/ 221 w 561"/>
              <a:gd name="T63" fmla="*/ 309 h 545"/>
              <a:gd name="T64" fmla="*/ 221 w 561"/>
              <a:gd name="T65" fmla="*/ 206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1" h="545">
                <a:moveTo>
                  <a:pt x="516" y="250"/>
                </a:moveTo>
                <a:lnTo>
                  <a:pt x="516" y="250"/>
                </a:lnTo>
                <a:cubicBezTo>
                  <a:pt x="516" y="471"/>
                  <a:pt x="516" y="471"/>
                  <a:pt x="516" y="471"/>
                </a:cubicBezTo>
                <a:cubicBezTo>
                  <a:pt x="516" y="486"/>
                  <a:pt x="501" y="500"/>
                  <a:pt x="471" y="500"/>
                </a:cubicBezTo>
                <a:cubicBezTo>
                  <a:pt x="89" y="500"/>
                  <a:pt x="89" y="500"/>
                  <a:pt x="89" y="500"/>
                </a:cubicBezTo>
                <a:cubicBezTo>
                  <a:pt x="59" y="500"/>
                  <a:pt x="44" y="486"/>
                  <a:pt x="44" y="471"/>
                </a:cubicBezTo>
                <a:cubicBezTo>
                  <a:pt x="44" y="73"/>
                  <a:pt x="44" y="73"/>
                  <a:pt x="44" y="73"/>
                </a:cubicBezTo>
                <a:cubicBezTo>
                  <a:pt x="44" y="59"/>
                  <a:pt x="59" y="29"/>
                  <a:pt x="89" y="29"/>
                </a:cubicBezTo>
                <a:cubicBezTo>
                  <a:pt x="295" y="29"/>
                  <a:pt x="295" y="29"/>
                  <a:pt x="295" y="29"/>
                </a:cubicBezTo>
                <a:cubicBezTo>
                  <a:pt x="295" y="0"/>
                  <a:pt x="295" y="0"/>
                  <a:pt x="295" y="0"/>
                </a:cubicBezTo>
                <a:cubicBezTo>
                  <a:pt x="89" y="0"/>
                  <a:pt x="89" y="0"/>
                  <a:pt x="89" y="0"/>
                </a:cubicBezTo>
                <a:cubicBezTo>
                  <a:pt x="44" y="0"/>
                  <a:pt x="0" y="44"/>
                  <a:pt x="0" y="88"/>
                </a:cubicBezTo>
                <a:cubicBezTo>
                  <a:pt x="0" y="471"/>
                  <a:pt x="0" y="471"/>
                  <a:pt x="0" y="471"/>
                </a:cubicBezTo>
                <a:cubicBezTo>
                  <a:pt x="0" y="515"/>
                  <a:pt x="44" y="544"/>
                  <a:pt x="89" y="544"/>
                </a:cubicBezTo>
                <a:cubicBezTo>
                  <a:pt x="471" y="544"/>
                  <a:pt x="471" y="544"/>
                  <a:pt x="471" y="544"/>
                </a:cubicBezTo>
                <a:cubicBezTo>
                  <a:pt x="516" y="544"/>
                  <a:pt x="560" y="515"/>
                  <a:pt x="560" y="471"/>
                </a:cubicBezTo>
                <a:cubicBezTo>
                  <a:pt x="560" y="250"/>
                  <a:pt x="560" y="250"/>
                  <a:pt x="560" y="250"/>
                </a:cubicBezTo>
                <a:lnTo>
                  <a:pt x="516" y="250"/>
                </a:lnTo>
                <a:close/>
                <a:moveTo>
                  <a:pt x="221" y="206"/>
                </a:moveTo>
                <a:lnTo>
                  <a:pt x="221" y="206"/>
                </a:lnTo>
                <a:lnTo>
                  <a:pt x="206" y="191"/>
                </a:lnTo>
                <a:cubicBezTo>
                  <a:pt x="192" y="191"/>
                  <a:pt x="177" y="206"/>
                  <a:pt x="177" y="206"/>
                </a:cubicBezTo>
                <a:cubicBezTo>
                  <a:pt x="177" y="353"/>
                  <a:pt x="177" y="353"/>
                  <a:pt x="177" y="353"/>
                </a:cubicBezTo>
                <a:cubicBezTo>
                  <a:pt x="177" y="353"/>
                  <a:pt x="192" y="368"/>
                  <a:pt x="206" y="368"/>
                </a:cubicBezTo>
                <a:cubicBezTo>
                  <a:pt x="339" y="368"/>
                  <a:pt x="339" y="368"/>
                  <a:pt x="339" y="368"/>
                </a:cubicBezTo>
                <a:cubicBezTo>
                  <a:pt x="353" y="368"/>
                  <a:pt x="353" y="353"/>
                  <a:pt x="353" y="353"/>
                </a:cubicBezTo>
                <a:cubicBezTo>
                  <a:pt x="353" y="339"/>
                  <a:pt x="353" y="324"/>
                  <a:pt x="339" y="324"/>
                </a:cubicBezTo>
                <a:cubicBezTo>
                  <a:pt x="251" y="324"/>
                  <a:pt x="251" y="324"/>
                  <a:pt x="251" y="324"/>
                </a:cubicBezTo>
                <a:cubicBezTo>
                  <a:pt x="545" y="44"/>
                  <a:pt x="545" y="44"/>
                  <a:pt x="545" y="44"/>
                </a:cubicBezTo>
                <a:cubicBezTo>
                  <a:pt x="545" y="29"/>
                  <a:pt x="545" y="14"/>
                  <a:pt x="545" y="14"/>
                </a:cubicBezTo>
                <a:cubicBezTo>
                  <a:pt x="530" y="0"/>
                  <a:pt x="516" y="0"/>
                  <a:pt x="516" y="14"/>
                </a:cubicBezTo>
                <a:cubicBezTo>
                  <a:pt x="221" y="309"/>
                  <a:pt x="221" y="309"/>
                  <a:pt x="221" y="309"/>
                </a:cubicBezTo>
                <a:lnTo>
                  <a:pt x="221" y="206"/>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45" name="Freeform 59">
            <a:extLst>
              <a:ext uri="{FF2B5EF4-FFF2-40B4-BE49-F238E27FC236}">
                <a16:creationId xmlns:a16="http://schemas.microsoft.com/office/drawing/2014/main" id="{73ABD19E-0CED-6540-97D4-FBA6798EB7C7}"/>
              </a:ext>
            </a:extLst>
          </p:cNvPr>
          <p:cNvSpPr>
            <a:spLocks noChangeArrowheads="1"/>
          </p:cNvSpPr>
          <p:nvPr userDrawn="1"/>
        </p:nvSpPr>
        <p:spPr bwMode="auto">
          <a:xfrm>
            <a:off x="5580127" y="1776413"/>
            <a:ext cx="274510" cy="274439"/>
          </a:xfrm>
          <a:custGeom>
            <a:avLst/>
            <a:gdLst>
              <a:gd name="T0" fmla="*/ 442 w 634"/>
              <a:gd name="T1" fmla="*/ 544 h 634"/>
              <a:gd name="T2" fmla="*/ 442 w 634"/>
              <a:gd name="T3" fmla="*/ 544 h 634"/>
              <a:gd name="T4" fmla="*/ 398 w 634"/>
              <a:gd name="T5" fmla="*/ 588 h 634"/>
              <a:gd name="T6" fmla="*/ 89 w 634"/>
              <a:gd name="T7" fmla="*/ 588 h 634"/>
              <a:gd name="T8" fmla="*/ 44 w 634"/>
              <a:gd name="T9" fmla="*/ 544 h 634"/>
              <a:gd name="T10" fmla="*/ 44 w 634"/>
              <a:gd name="T11" fmla="*/ 235 h 634"/>
              <a:gd name="T12" fmla="*/ 89 w 634"/>
              <a:gd name="T13" fmla="*/ 191 h 634"/>
              <a:gd name="T14" fmla="*/ 118 w 634"/>
              <a:gd name="T15" fmla="*/ 191 h 634"/>
              <a:gd name="T16" fmla="*/ 118 w 634"/>
              <a:gd name="T17" fmla="*/ 162 h 634"/>
              <a:gd name="T18" fmla="*/ 89 w 634"/>
              <a:gd name="T19" fmla="*/ 162 h 634"/>
              <a:gd name="T20" fmla="*/ 0 w 634"/>
              <a:gd name="T21" fmla="*/ 235 h 634"/>
              <a:gd name="T22" fmla="*/ 0 w 634"/>
              <a:gd name="T23" fmla="*/ 544 h 634"/>
              <a:gd name="T24" fmla="*/ 89 w 634"/>
              <a:gd name="T25" fmla="*/ 633 h 634"/>
              <a:gd name="T26" fmla="*/ 398 w 634"/>
              <a:gd name="T27" fmla="*/ 633 h 634"/>
              <a:gd name="T28" fmla="*/ 471 w 634"/>
              <a:gd name="T29" fmla="*/ 544 h 634"/>
              <a:gd name="T30" fmla="*/ 471 w 634"/>
              <a:gd name="T31" fmla="*/ 515 h 634"/>
              <a:gd name="T32" fmla="*/ 442 w 634"/>
              <a:gd name="T33" fmla="*/ 515 h 634"/>
              <a:gd name="T34" fmla="*/ 442 w 634"/>
              <a:gd name="T35" fmla="*/ 544 h 634"/>
              <a:gd name="T36" fmla="*/ 560 w 634"/>
              <a:gd name="T37" fmla="*/ 0 h 634"/>
              <a:gd name="T38" fmla="*/ 560 w 634"/>
              <a:gd name="T39" fmla="*/ 0 h 634"/>
              <a:gd name="T40" fmla="*/ 236 w 634"/>
              <a:gd name="T41" fmla="*/ 0 h 634"/>
              <a:gd name="T42" fmla="*/ 162 w 634"/>
              <a:gd name="T43" fmla="*/ 73 h 634"/>
              <a:gd name="T44" fmla="*/ 162 w 634"/>
              <a:gd name="T45" fmla="*/ 397 h 634"/>
              <a:gd name="T46" fmla="*/ 236 w 634"/>
              <a:gd name="T47" fmla="*/ 471 h 634"/>
              <a:gd name="T48" fmla="*/ 560 w 634"/>
              <a:gd name="T49" fmla="*/ 471 h 634"/>
              <a:gd name="T50" fmla="*/ 633 w 634"/>
              <a:gd name="T51" fmla="*/ 397 h 634"/>
              <a:gd name="T52" fmla="*/ 633 w 634"/>
              <a:gd name="T53" fmla="*/ 73 h 634"/>
              <a:gd name="T54" fmla="*/ 560 w 634"/>
              <a:gd name="T55" fmla="*/ 0 h 634"/>
              <a:gd name="T56" fmla="*/ 589 w 634"/>
              <a:gd name="T57" fmla="*/ 397 h 634"/>
              <a:gd name="T58" fmla="*/ 589 w 634"/>
              <a:gd name="T59" fmla="*/ 397 h 634"/>
              <a:gd name="T60" fmla="*/ 560 w 634"/>
              <a:gd name="T61" fmla="*/ 426 h 634"/>
              <a:gd name="T62" fmla="*/ 236 w 634"/>
              <a:gd name="T63" fmla="*/ 426 h 634"/>
              <a:gd name="T64" fmla="*/ 207 w 634"/>
              <a:gd name="T65" fmla="*/ 397 h 634"/>
              <a:gd name="T66" fmla="*/ 207 w 634"/>
              <a:gd name="T67" fmla="*/ 73 h 634"/>
              <a:gd name="T68" fmla="*/ 236 w 634"/>
              <a:gd name="T69" fmla="*/ 44 h 634"/>
              <a:gd name="T70" fmla="*/ 560 w 634"/>
              <a:gd name="T71" fmla="*/ 44 h 634"/>
              <a:gd name="T72" fmla="*/ 589 w 634"/>
              <a:gd name="T73" fmla="*/ 73 h 634"/>
              <a:gd name="T74" fmla="*/ 589 w 634"/>
              <a:gd name="T75" fmla="*/ 397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34" h="634">
                <a:moveTo>
                  <a:pt x="442" y="544"/>
                </a:moveTo>
                <a:lnTo>
                  <a:pt x="442" y="544"/>
                </a:lnTo>
                <a:cubicBezTo>
                  <a:pt x="442" y="574"/>
                  <a:pt x="412" y="588"/>
                  <a:pt x="398" y="588"/>
                </a:cubicBezTo>
                <a:cubicBezTo>
                  <a:pt x="89" y="588"/>
                  <a:pt x="89" y="588"/>
                  <a:pt x="89" y="588"/>
                </a:cubicBezTo>
                <a:cubicBezTo>
                  <a:pt x="59" y="588"/>
                  <a:pt x="44" y="574"/>
                  <a:pt x="44" y="544"/>
                </a:cubicBezTo>
                <a:cubicBezTo>
                  <a:pt x="44" y="235"/>
                  <a:pt x="44" y="235"/>
                  <a:pt x="44" y="235"/>
                </a:cubicBezTo>
                <a:cubicBezTo>
                  <a:pt x="44" y="221"/>
                  <a:pt x="59" y="191"/>
                  <a:pt x="89" y="191"/>
                </a:cubicBezTo>
                <a:cubicBezTo>
                  <a:pt x="118" y="191"/>
                  <a:pt x="118" y="191"/>
                  <a:pt x="118" y="191"/>
                </a:cubicBezTo>
                <a:cubicBezTo>
                  <a:pt x="118" y="162"/>
                  <a:pt x="118" y="162"/>
                  <a:pt x="118" y="162"/>
                </a:cubicBezTo>
                <a:cubicBezTo>
                  <a:pt x="89" y="162"/>
                  <a:pt x="89" y="162"/>
                  <a:pt x="89" y="162"/>
                </a:cubicBezTo>
                <a:cubicBezTo>
                  <a:pt x="44" y="162"/>
                  <a:pt x="0" y="191"/>
                  <a:pt x="0" y="235"/>
                </a:cubicBezTo>
                <a:cubicBezTo>
                  <a:pt x="0" y="544"/>
                  <a:pt x="0" y="544"/>
                  <a:pt x="0" y="544"/>
                </a:cubicBezTo>
                <a:cubicBezTo>
                  <a:pt x="0" y="588"/>
                  <a:pt x="44" y="633"/>
                  <a:pt x="89" y="633"/>
                </a:cubicBezTo>
                <a:cubicBezTo>
                  <a:pt x="398" y="633"/>
                  <a:pt x="398" y="633"/>
                  <a:pt x="398" y="633"/>
                </a:cubicBezTo>
                <a:cubicBezTo>
                  <a:pt x="442" y="633"/>
                  <a:pt x="471" y="588"/>
                  <a:pt x="471" y="544"/>
                </a:cubicBezTo>
                <a:cubicBezTo>
                  <a:pt x="471" y="515"/>
                  <a:pt x="471" y="515"/>
                  <a:pt x="471" y="515"/>
                </a:cubicBezTo>
                <a:cubicBezTo>
                  <a:pt x="442" y="515"/>
                  <a:pt x="442" y="515"/>
                  <a:pt x="442" y="515"/>
                </a:cubicBezTo>
                <a:lnTo>
                  <a:pt x="442" y="544"/>
                </a:lnTo>
                <a:close/>
                <a:moveTo>
                  <a:pt x="560" y="0"/>
                </a:moveTo>
                <a:lnTo>
                  <a:pt x="560" y="0"/>
                </a:lnTo>
                <a:cubicBezTo>
                  <a:pt x="236" y="0"/>
                  <a:pt x="236" y="0"/>
                  <a:pt x="236" y="0"/>
                </a:cubicBezTo>
                <a:cubicBezTo>
                  <a:pt x="192" y="0"/>
                  <a:pt x="162" y="29"/>
                  <a:pt x="162" y="73"/>
                </a:cubicBezTo>
                <a:cubicBezTo>
                  <a:pt x="162" y="397"/>
                  <a:pt x="162" y="397"/>
                  <a:pt x="162" y="397"/>
                </a:cubicBezTo>
                <a:cubicBezTo>
                  <a:pt x="162" y="441"/>
                  <a:pt x="192" y="471"/>
                  <a:pt x="236" y="471"/>
                </a:cubicBezTo>
                <a:cubicBezTo>
                  <a:pt x="560" y="471"/>
                  <a:pt x="560" y="471"/>
                  <a:pt x="560" y="471"/>
                </a:cubicBezTo>
                <a:cubicBezTo>
                  <a:pt x="604" y="471"/>
                  <a:pt x="633" y="441"/>
                  <a:pt x="633" y="397"/>
                </a:cubicBezTo>
                <a:cubicBezTo>
                  <a:pt x="633" y="73"/>
                  <a:pt x="633" y="73"/>
                  <a:pt x="633" y="73"/>
                </a:cubicBezTo>
                <a:cubicBezTo>
                  <a:pt x="633" y="29"/>
                  <a:pt x="604" y="0"/>
                  <a:pt x="560" y="0"/>
                </a:cubicBezTo>
                <a:close/>
                <a:moveTo>
                  <a:pt x="589" y="397"/>
                </a:moveTo>
                <a:lnTo>
                  <a:pt x="589" y="397"/>
                </a:lnTo>
                <a:cubicBezTo>
                  <a:pt x="589" y="412"/>
                  <a:pt x="574" y="426"/>
                  <a:pt x="560" y="426"/>
                </a:cubicBezTo>
                <a:cubicBezTo>
                  <a:pt x="236" y="426"/>
                  <a:pt x="236" y="426"/>
                  <a:pt x="236" y="426"/>
                </a:cubicBezTo>
                <a:cubicBezTo>
                  <a:pt x="221" y="426"/>
                  <a:pt x="207" y="412"/>
                  <a:pt x="207" y="397"/>
                </a:cubicBezTo>
                <a:cubicBezTo>
                  <a:pt x="207" y="73"/>
                  <a:pt x="207" y="73"/>
                  <a:pt x="207" y="73"/>
                </a:cubicBezTo>
                <a:cubicBezTo>
                  <a:pt x="207" y="58"/>
                  <a:pt x="221" y="44"/>
                  <a:pt x="236" y="44"/>
                </a:cubicBezTo>
                <a:cubicBezTo>
                  <a:pt x="560" y="44"/>
                  <a:pt x="560" y="44"/>
                  <a:pt x="560" y="44"/>
                </a:cubicBezTo>
                <a:cubicBezTo>
                  <a:pt x="574" y="44"/>
                  <a:pt x="589" y="58"/>
                  <a:pt x="589" y="73"/>
                </a:cubicBezTo>
                <a:lnTo>
                  <a:pt x="589" y="397"/>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46" name="Freeform 60">
            <a:extLst>
              <a:ext uri="{FF2B5EF4-FFF2-40B4-BE49-F238E27FC236}">
                <a16:creationId xmlns:a16="http://schemas.microsoft.com/office/drawing/2014/main" id="{B345E774-F547-2840-833B-C46ED58C33A5}"/>
              </a:ext>
            </a:extLst>
          </p:cNvPr>
          <p:cNvSpPr>
            <a:spLocks noChangeArrowheads="1"/>
          </p:cNvSpPr>
          <p:nvPr userDrawn="1"/>
        </p:nvSpPr>
        <p:spPr bwMode="auto">
          <a:xfrm>
            <a:off x="5141863" y="1795463"/>
            <a:ext cx="274510" cy="236339"/>
          </a:xfrm>
          <a:custGeom>
            <a:avLst/>
            <a:gdLst>
              <a:gd name="T0" fmla="*/ 73 w 634"/>
              <a:gd name="T1" fmla="*/ 191 h 545"/>
              <a:gd name="T2" fmla="*/ 73 w 634"/>
              <a:gd name="T3" fmla="*/ 353 h 545"/>
              <a:gd name="T4" fmla="*/ 73 w 634"/>
              <a:gd name="T5" fmla="*/ 191 h 545"/>
              <a:gd name="T6" fmla="*/ 73 w 634"/>
              <a:gd name="T7" fmla="*/ 309 h 545"/>
              <a:gd name="T8" fmla="*/ 73 w 634"/>
              <a:gd name="T9" fmla="*/ 235 h 545"/>
              <a:gd name="T10" fmla="*/ 73 w 634"/>
              <a:gd name="T11" fmla="*/ 309 h 545"/>
              <a:gd name="T12" fmla="*/ 544 w 634"/>
              <a:gd name="T13" fmla="*/ 147 h 545"/>
              <a:gd name="T14" fmla="*/ 544 w 634"/>
              <a:gd name="T15" fmla="*/ 0 h 545"/>
              <a:gd name="T16" fmla="*/ 544 w 634"/>
              <a:gd name="T17" fmla="*/ 147 h 545"/>
              <a:gd name="T18" fmla="*/ 544 w 634"/>
              <a:gd name="T19" fmla="*/ 29 h 545"/>
              <a:gd name="T20" fmla="*/ 544 w 634"/>
              <a:gd name="T21" fmla="*/ 118 h 545"/>
              <a:gd name="T22" fmla="*/ 544 w 634"/>
              <a:gd name="T23" fmla="*/ 29 h 545"/>
              <a:gd name="T24" fmla="*/ 73 w 634"/>
              <a:gd name="T25" fmla="*/ 382 h 545"/>
              <a:gd name="T26" fmla="*/ 73 w 634"/>
              <a:gd name="T27" fmla="*/ 544 h 545"/>
              <a:gd name="T28" fmla="*/ 73 w 634"/>
              <a:gd name="T29" fmla="*/ 382 h 545"/>
              <a:gd name="T30" fmla="*/ 73 w 634"/>
              <a:gd name="T31" fmla="*/ 500 h 545"/>
              <a:gd name="T32" fmla="*/ 73 w 634"/>
              <a:gd name="T33" fmla="*/ 427 h 545"/>
              <a:gd name="T34" fmla="*/ 73 w 634"/>
              <a:gd name="T35" fmla="*/ 500 h 545"/>
              <a:gd name="T36" fmla="*/ 544 w 634"/>
              <a:gd name="T37" fmla="*/ 382 h 545"/>
              <a:gd name="T38" fmla="*/ 544 w 634"/>
              <a:gd name="T39" fmla="*/ 544 h 545"/>
              <a:gd name="T40" fmla="*/ 544 w 634"/>
              <a:gd name="T41" fmla="*/ 382 h 545"/>
              <a:gd name="T42" fmla="*/ 544 w 634"/>
              <a:gd name="T43" fmla="*/ 500 h 545"/>
              <a:gd name="T44" fmla="*/ 544 w 634"/>
              <a:gd name="T45" fmla="*/ 427 h 545"/>
              <a:gd name="T46" fmla="*/ 544 w 634"/>
              <a:gd name="T47" fmla="*/ 500 h 545"/>
              <a:gd name="T48" fmla="*/ 73 w 634"/>
              <a:gd name="T49" fmla="*/ 0 h 545"/>
              <a:gd name="T50" fmla="*/ 73 w 634"/>
              <a:gd name="T51" fmla="*/ 147 h 545"/>
              <a:gd name="T52" fmla="*/ 73 w 634"/>
              <a:gd name="T53" fmla="*/ 0 h 545"/>
              <a:gd name="T54" fmla="*/ 73 w 634"/>
              <a:gd name="T55" fmla="*/ 118 h 545"/>
              <a:gd name="T56" fmla="*/ 73 w 634"/>
              <a:gd name="T57" fmla="*/ 29 h 545"/>
              <a:gd name="T58" fmla="*/ 73 w 634"/>
              <a:gd name="T59" fmla="*/ 118 h 545"/>
              <a:gd name="T60" fmla="*/ 544 w 634"/>
              <a:gd name="T61" fmla="*/ 191 h 545"/>
              <a:gd name="T62" fmla="*/ 544 w 634"/>
              <a:gd name="T63" fmla="*/ 353 h 545"/>
              <a:gd name="T64" fmla="*/ 544 w 634"/>
              <a:gd name="T65" fmla="*/ 191 h 545"/>
              <a:gd name="T66" fmla="*/ 544 w 634"/>
              <a:gd name="T67" fmla="*/ 309 h 545"/>
              <a:gd name="T68" fmla="*/ 544 w 634"/>
              <a:gd name="T69" fmla="*/ 235 h 545"/>
              <a:gd name="T70" fmla="*/ 544 w 634"/>
              <a:gd name="T71" fmla="*/ 309 h 545"/>
              <a:gd name="T72" fmla="*/ 309 w 634"/>
              <a:gd name="T73" fmla="*/ 0 h 545"/>
              <a:gd name="T74" fmla="*/ 309 w 634"/>
              <a:gd name="T75" fmla="*/ 147 h 545"/>
              <a:gd name="T76" fmla="*/ 309 w 634"/>
              <a:gd name="T77" fmla="*/ 0 h 545"/>
              <a:gd name="T78" fmla="*/ 309 w 634"/>
              <a:gd name="T79" fmla="*/ 118 h 545"/>
              <a:gd name="T80" fmla="*/ 309 w 634"/>
              <a:gd name="T81" fmla="*/ 29 h 545"/>
              <a:gd name="T82" fmla="*/ 309 w 634"/>
              <a:gd name="T83" fmla="*/ 118 h 545"/>
              <a:gd name="T84" fmla="*/ 309 w 634"/>
              <a:gd name="T85" fmla="*/ 382 h 545"/>
              <a:gd name="T86" fmla="*/ 309 w 634"/>
              <a:gd name="T87" fmla="*/ 544 h 545"/>
              <a:gd name="T88" fmla="*/ 309 w 634"/>
              <a:gd name="T89" fmla="*/ 382 h 545"/>
              <a:gd name="T90" fmla="*/ 309 w 634"/>
              <a:gd name="T91" fmla="*/ 500 h 545"/>
              <a:gd name="T92" fmla="*/ 309 w 634"/>
              <a:gd name="T93" fmla="*/ 427 h 545"/>
              <a:gd name="T94" fmla="*/ 309 w 634"/>
              <a:gd name="T95" fmla="*/ 500 h 545"/>
              <a:gd name="T96" fmla="*/ 309 w 634"/>
              <a:gd name="T97" fmla="*/ 191 h 545"/>
              <a:gd name="T98" fmla="*/ 309 w 634"/>
              <a:gd name="T99" fmla="*/ 353 h 545"/>
              <a:gd name="T100" fmla="*/ 309 w 634"/>
              <a:gd name="T101" fmla="*/ 191 h 545"/>
              <a:gd name="T102" fmla="*/ 309 w 634"/>
              <a:gd name="T103" fmla="*/ 309 h 545"/>
              <a:gd name="T104" fmla="*/ 309 w 634"/>
              <a:gd name="T105" fmla="*/ 235 h 545"/>
              <a:gd name="T106" fmla="*/ 309 w 634"/>
              <a:gd name="T107" fmla="*/ 309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34" h="545">
                <a:moveTo>
                  <a:pt x="73" y="191"/>
                </a:moveTo>
                <a:lnTo>
                  <a:pt x="73" y="191"/>
                </a:lnTo>
                <a:cubicBezTo>
                  <a:pt x="29" y="191"/>
                  <a:pt x="0" y="221"/>
                  <a:pt x="0" y="265"/>
                </a:cubicBezTo>
                <a:cubicBezTo>
                  <a:pt x="0" y="309"/>
                  <a:pt x="29" y="353"/>
                  <a:pt x="73" y="353"/>
                </a:cubicBezTo>
                <a:cubicBezTo>
                  <a:pt x="117" y="353"/>
                  <a:pt x="162" y="309"/>
                  <a:pt x="162" y="265"/>
                </a:cubicBezTo>
                <a:cubicBezTo>
                  <a:pt x="162" y="221"/>
                  <a:pt x="117" y="191"/>
                  <a:pt x="73" y="191"/>
                </a:cubicBezTo>
                <a:close/>
                <a:moveTo>
                  <a:pt x="73" y="309"/>
                </a:moveTo>
                <a:lnTo>
                  <a:pt x="73" y="309"/>
                </a:lnTo>
                <a:cubicBezTo>
                  <a:pt x="58" y="309"/>
                  <a:pt x="44" y="294"/>
                  <a:pt x="44" y="265"/>
                </a:cubicBezTo>
                <a:cubicBezTo>
                  <a:pt x="44" y="250"/>
                  <a:pt x="58" y="235"/>
                  <a:pt x="73" y="235"/>
                </a:cubicBezTo>
                <a:cubicBezTo>
                  <a:pt x="103" y="235"/>
                  <a:pt x="117" y="250"/>
                  <a:pt x="117" y="265"/>
                </a:cubicBezTo>
                <a:cubicBezTo>
                  <a:pt x="117" y="294"/>
                  <a:pt x="103" y="309"/>
                  <a:pt x="73" y="309"/>
                </a:cubicBezTo>
                <a:close/>
                <a:moveTo>
                  <a:pt x="544" y="147"/>
                </a:moveTo>
                <a:lnTo>
                  <a:pt x="544" y="147"/>
                </a:lnTo>
                <a:cubicBezTo>
                  <a:pt x="588" y="147"/>
                  <a:pt x="633" y="118"/>
                  <a:pt x="633" y="73"/>
                </a:cubicBezTo>
                <a:cubicBezTo>
                  <a:pt x="633" y="29"/>
                  <a:pt x="588" y="0"/>
                  <a:pt x="544" y="0"/>
                </a:cubicBezTo>
                <a:cubicBezTo>
                  <a:pt x="500" y="0"/>
                  <a:pt x="471" y="29"/>
                  <a:pt x="471" y="73"/>
                </a:cubicBezTo>
                <a:cubicBezTo>
                  <a:pt x="471" y="118"/>
                  <a:pt x="500" y="147"/>
                  <a:pt x="544" y="147"/>
                </a:cubicBezTo>
                <a:close/>
                <a:moveTo>
                  <a:pt x="544" y="29"/>
                </a:moveTo>
                <a:lnTo>
                  <a:pt x="544" y="29"/>
                </a:lnTo>
                <a:cubicBezTo>
                  <a:pt x="574" y="29"/>
                  <a:pt x="588" y="59"/>
                  <a:pt x="588" y="73"/>
                </a:cubicBezTo>
                <a:cubicBezTo>
                  <a:pt x="588" y="88"/>
                  <a:pt x="574" y="118"/>
                  <a:pt x="544" y="118"/>
                </a:cubicBezTo>
                <a:cubicBezTo>
                  <a:pt x="530" y="118"/>
                  <a:pt x="515" y="88"/>
                  <a:pt x="515" y="73"/>
                </a:cubicBezTo>
                <a:cubicBezTo>
                  <a:pt x="515" y="59"/>
                  <a:pt x="530" y="29"/>
                  <a:pt x="544" y="29"/>
                </a:cubicBezTo>
                <a:close/>
                <a:moveTo>
                  <a:pt x="73" y="382"/>
                </a:moveTo>
                <a:lnTo>
                  <a:pt x="73" y="382"/>
                </a:lnTo>
                <a:cubicBezTo>
                  <a:pt x="29" y="382"/>
                  <a:pt x="0" y="427"/>
                  <a:pt x="0" y="471"/>
                </a:cubicBezTo>
                <a:cubicBezTo>
                  <a:pt x="0" y="515"/>
                  <a:pt x="29" y="544"/>
                  <a:pt x="73" y="544"/>
                </a:cubicBezTo>
                <a:cubicBezTo>
                  <a:pt x="117" y="544"/>
                  <a:pt x="162" y="515"/>
                  <a:pt x="162" y="471"/>
                </a:cubicBezTo>
                <a:cubicBezTo>
                  <a:pt x="162" y="427"/>
                  <a:pt x="117" y="382"/>
                  <a:pt x="73" y="382"/>
                </a:cubicBezTo>
                <a:close/>
                <a:moveTo>
                  <a:pt x="73" y="500"/>
                </a:moveTo>
                <a:lnTo>
                  <a:pt x="73" y="500"/>
                </a:lnTo>
                <a:cubicBezTo>
                  <a:pt x="58" y="500"/>
                  <a:pt x="44" y="486"/>
                  <a:pt x="44" y="471"/>
                </a:cubicBezTo>
                <a:cubicBezTo>
                  <a:pt x="44" y="441"/>
                  <a:pt x="58" y="427"/>
                  <a:pt x="73" y="427"/>
                </a:cubicBezTo>
                <a:cubicBezTo>
                  <a:pt x="103" y="427"/>
                  <a:pt x="117" y="441"/>
                  <a:pt x="117" y="471"/>
                </a:cubicBezTo>
                <a:cubicBezTo>
                  <a:pt x="117" y="486"/>
                  <a:pt x="103" y="500"/>
                  <a:pt x="73" y="500"/>
                </a:cubicBezTo>
                <a:close/>
                <a:moveTo>
                  <a:pt x="544" y="382"/>
                </a:moveTo>
                <a:lnTo>
                  <a:pt x="544" y="382"/>
                </a:lnTo>
                <a:cubicBezTo>
                  <a:pt x="500" y="382"/>
                  <a:pt x="471" y="427"/>
                  <a:pt x="471" y="471"/>
                </a:cubicBezTo>
                <a:cubicBezTo>
                  <a:pt x="471" y="515"/>
                  <a:pt x="500" y="544"/>
                  <a:pt x="544" y="544"/>
                </a:cubicBezTo>
                <a:cubicBezTo>
                  <a:pt x="588" y="544"/>
                  <a:pt x="633" y="515"/>
                  <a:pt x="633" y="471"/>
                </a:cubicBezTo>
                <a:cubicBezTo>
                  <a:pt x="633" y="427"/>
                  <a:pt x="588" y="382"/>
                  <a:pt x="544" y="382"/>
                </a:cubicBezTo>
                <a:close/>
                <a:moveTo>
                  <a:pt x="544" y="500"/>
                </a:moveTo>
                <a:lnTo>
                  <a:pt x="544" y="500"/>
                </a:lnTo>
                <a:cubicBezTo>
                  <a:pt x="530" y="500"/>
                  <a:pt x="515" y="486"/>
                  <a:pt x="515" y="471"/>
                </a:cubicBezTo>
                <a:cubicBezTo>
                  <a:pt x="515" y="441"/>
                  <a:pt x="530" y="427"/>
                  <a:pt x="544" y="427"/>
                </a:cubicBezTo>
                <a:cubicBezTo>
                  <a:pt x="574" y="427"/>
                  <a:pt x="588" y="441"/>
                  <a:pt x="588" y="471"/>
                </a:cubicBezTo>
                <a:cubicBezTo>
                  <a:pt x="588" y="486"/>
                  <a:pt x="574" y="500"/>
                  <a:pt x="544" y="500"/>
                </a:cubicBezTo>
                <a:close/>
                <a:moveTo>
                  <a:pt x="73" y="0"/>
                </a:moveTo>
                <a:lnTo>
                  <a:pt x="73" y="0"/>
                </a:lnTo>
                <a:cubicBezTo>
                  <a:pt x="29" y="0"/>
                  <a:pt x="0" y="29"/>
                  <a:pt x="0" y="73"/>
                </a:cubicBezTo>
                <a:cubicBezTo>
                  <a:pt x="0" y="118"/>
                  <a:pt x="29" y="147"/>
                  <a:pt x="73" y="147"/>
                </a:cubicBezTo>
                <a:cubicBezTo>
                  <a:pt x="117" y="147"/>
                  <a:pt x="162" y="118"/>
                  <a:pt x="162" y="73"/>
                </a:cubicBezTo>
                <a:cubicBezTo>
                  <a:pt x="162" y="29"/>
                  <a:pt x="117" y="0"/>
                  <a:pt x="73" y="0"/>
                </a:cubicBezTo>
                <a:close/>
                <a:moveTo>
                  <a:pt x="73" y="118"/>
                </a:moveTo>
                <a:lnTo>
                  <a:pt x="73" y="118"/>
                </a:lnTo>
                <a:cubicBezTo>
                  <a:pt x="58" y="118"/>
                  <a:pt x="44" y="88"/>
                  <a:pt x="44" y="73"/>
                </a:cubicBezTo>
                <a:cubicBezTo>
                  <a:pt x="44" y="59"/>
                  <a:pt x="58" y="29"/>
                  <a:pt x="73" y="29"/>
                </a:cubicBezTo>
                <a:cubicBezTo>
                  <a:pt x="103" y="29"/>
                  <a:pt x="117" y="59"/>
                  <a:pt x="117" y="73"/>
                </a:cubicBezTo>
                <a:cubicBezTo>
                  <a:pt x="117" y="88"/>
                  <a:pt x="103" y="118"/>
                  <a:pt x="73" y="118"/>
                </a:cubicBezTo>
                <a:close/>
                <a:moveTo>
                  <a:pt x="544" y="191"/>
                </a:moveTo>
                <a:lnTo>
                  <a:pt x="544" y="191"/>
                </a:lnTo>
                <a:cubicBezTo>
                  <a:pt x="500" y="191"/>
                  <a:pt x="471" y="221"/>
                  <a:pt x="471" y="265"/>
                </a:cubicBezTo>
                <a:cubicBezTo>
                  <a:pt x="471" y="309"/>
                  <a:pt x="500" y="353"/>
                  <a:pt x="544" y="353"/>
                </a:cubicBezTo>
                <a:cubicBezTo>
                  <a:pt x="588" y="353"/>
                  <a:pt x="633" y="309"/>
                  <a:pt x="633" y="265"/>
                </a:cubicBezTo>
                <a:cubicBezTo>
                  <a:pt x="633" y="221"/>
                  <a:pt x="588" y="191"/>
                  <a:pt x="544" y="191"/>
                </a:cubicBezTo>
                <a:close/>
                <a:moveTo>
                  <a:pt x="544" y="309"/>
                </a:moveTo>
                <a:lnTo>
                  <a:pt x="544" y="309"/>
                </a:lnTo>
                <a:cubicBezTo>
                  <a:pt x="530" y="309"/>
                  <a:pt x="515" y="294"/>
                  <a:pt x="515" y="265"/>
                </a:cubicBezTo>
                <a:cubicBezTo>
                  <a:pt x="515" y="250"/>
                  <a:pt x="530" y="235"/>
                  <a:pt x="544" y="235"/>
                </a:cubicBezTo>
                <a:cubicBezTo>
                  <a:pt x="574" y="235"/>
                  <a:pt x="588" y="250"/>
                  <a:pt x="588" y="265"/>
                </a:cubicBezTo>
                <a:cubicBezTo>
                  <a:pt x="588" y="294"/>
                  <a:pt x="574" y="309"/>
                  <a:pt x="544" y="309"/>
                </a:cubicBezTo>
                <a:close/>
                <a:moveTo>
                  <a:pt x="309" y="0"/>
                </a:moveTo>
                <a:lnTo>
                  <a:pt x="309" y="0"/>
                </a:lnTo>
                <a:cubicBezTo>
                  <a:pt x="265" y="0"/>
                  <a:pt x="235" y="29"/>
                  <a:pt x="235" y="73"/>
                </a:cubicBezTo>
                <a:cubicBezTo>
                  <a:pt x="235" y="118"/>
                  <a:pt x="265" y="147"/>
                  <a:pt x="309" y="147"/>
                </a:cubicBezTo>
                <a:cubicBezTo>
                  <a:pt x="353" y="147"/>
                  <a:pt x="397" y="118"/>
                  <a:pt x="397" y="73"/>
                </a:cubicBezTo>
                <a:cubicBezTo>
                  <a:pt x="397" y="29"/>
                  <a:pt x="353" y="0"/>
                  <a:pt x="309" y="0"/>
                </a:cubicBezTo>
                <a:close/>
                <a:moveTo>
                  <a:pt x="309" y="118"/>
                </a:moveTo>
                <a:lnTo>
                  <a:pt x="309" y="118"/>
                </a:lnTo>
                <a:cubicBezTo>
                  <a:pt x="294" y="118"/>
                  <a:pt x="279" y="88"/>
                  <a:pt x="279" y="73"/>
                </a:cubicBezTo>
                <a:cubicBezTo>
                  <a:pt x="279" y="59"/>
                  <a:pt x="294" y="29"/>
                  <a:pt x="309" y="29"/>
                </a:cubicBezTo>
                <a:cubicBezTo>
                  <a:pt x="338" y="29"/>
                  <a:pt x="353" y="59"/>
                  <a:pt x="353" y="73"/>
                </a:cubicBezTo>
                <a:cubicBezTo>
                  <a:pt x="353" y="88"/>
                  <a:pt x="338" y="118"/>
                  <a:pt x="309" y="118"/>
                </a:cubicBezTo>
                <a:close/>
                <a:moveTo>
                  <a:pt x="309" y="382"/>
                </a:moveTo>
                <a:lnTo>
                  <a:pt x="309" y="382"/>
                </a:lnTo>
                <a:cubicBezTo>
                  <a:pt x="265" y="382"/>
                  <a:pt x="235" y="427"/>
                  <a:pt x="235" y="471"/>
                </a:cubicBezTo>
                <a:cubicBezTo>
                  <a:pt x="235" y="515"/>
                  <a:pt x="265" y="544"/>
                  <a:pt x="309" y="544"/>
                </a:cubicBezTo>
                <a:cubicBezTo>
                  <a:pt x="353" y="544"/>
                  <a:pt x="397" y="515"/>
                  <a:pt x="397" y="471"/>
                </a:cubicBezTo>
                <a:cubicBezTo>
                  <a:pt x="397" y="427"/>
                  <a:pt x="353" y="382"/>
                  <a:pt x="309" y="382"/>
                </a:cubicBezTo>
                <a:close/>
                <a:moveTo>
                  <a:pt x="309" y="500"/>
                </a:moveTo>
                <a:lnTo>
                  <a:pt x="309" y="500"/>
                </a:lnTo>
                <a:cubicBezTo>
                  <a:pt x="294" y="500"/>
                  <a:pt x="279" y="486"/>
                  <a:pt x="279" y="471"/>
                </a:cubicBezTo>
                <a:cubicBezTo>
                  <a:pt x="279" y="441"/>
                  <a:pt x="294" y="427"/>
                  <a:pt x="309" y="427"/>
                </a:cubicBezTo>
                <a:cubicBezTo>
                  <a:pt x="338" y="427"/>
                  <a:pt x="353" y="441"/>
                  <a:pt x="353" y="471"/>
                </a:cubicBezTo>
                <a:cubicBezTo>
                  <a:pt x="353" y="486"/>
                  <a:pt x="338" y="500"/>
                  <a:pt x="309" y="500"/>
                </a:cubicBezTo>
                <a:close/>
                <a:moveTo>
                  <a:pt x="309" y="191"/>
                </a:moveTo>
                <a:lnTo>
                  <a:pt x="309" y="191"/>
                </a:lnTo>
                <a:cubicBezTo>
                  <a:pt x="265" y="191"/>
                  <a:pt x="235" y="221"/>
                  <a:pt x="235" y="265"/>
                </a:cubicBezTo>
                <a:cubicBezTo>
                  <a:pt x="235" y="309"/>
                  <a:pt x="265" y="353"/>
                  <a:pt x="309" y="353"/>
                </a:cubicBezTo>
                <a:cubicBezTo>
                  <a:pt x="353" y="353"/>
                  <a:pt x="397" y="309"/>
                  <a:pt x="397" y="265"/>
                </a:cubicBezTo>
                <a:cubicBezTo>
                  <a:pt x="397" y="221"/>
                  <a:pt x="353" y="191"/>
                  <a:pt x="309" y="191"/>
                </a:cubicBezTo>
                <a:close/>
                <a:moveTo>
                  <a:pt x="309" y="309"/>
                </a:moveTo>
                <a:lnTo>
                  <a:pt x="309" y="309"/>
                </a:lnTo>
                <a:cubicBezTo>
                  <a:pt x="294" y="309"/>
                  <a:pt x="279" y="294"/>
                  <a:pt x="279" y="265"/>
                </a:cubicBezTo>
                <a:cubicBezTo>
                  <a:pt x="279" y="250"/>
                  <a:pt x="294" y="235"/>
                  <a:pt x="309" y="235"/>
                </a:cubicBezTo>
                <a:cubicBezTo>
                  <a:pt x="338" y="235"/>
                  <a:pt x="353" y="250"/>
                  <a:pt x="353" y="265"/>
                </a:cubicBezTo>
                <a:cubicBezTo>
                  <a:pt x="353" y="294"/>
                  <a:pt x="338" y="309"/>
                  <a:pt x="309" y="309"/>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47" name="Freeform 61">
            <a:extLst>
              <a:ext uri="{FF2B5EF4-FFF2-40B4-BE49-F238E27FC236}">
                <a16:creationId xmlns:a16="http://schemas.microsoft.com/office/drawing/2014/main" id="{939281F5-047B-AC4D-BC38-B7A8AF1FBB35}"/>
              </a:ext>
            </a:extLst>
          </p:cNvPr>
          <p:cNvSpPr>
            <a:spLocks noChangeArrowheads="1"/>
          </p:cNvSpPr>
          <p:nvPr userDrawn="1"/>
        </p:nvSpPr>
        <p:spPr bwMode="auto">
          <a:xfrm>
            <a:off x="4713126" y="1795463"/>
            <a:ext cx="242951" cy="236339"/>
          </a:xfrm>
          <a:custGeom>
            <a:avLst/>
            <a:gdLst>
              <a:gd name="T0" fmla="*/ 162 w 561"/>
              <a:gd name="T1" fmla="*/ 309 h 545"/>
              <a:gd name="T2" fmla="*/ 0 w 561"/>
              <a:gd name="T3" fmla="*/ 382 h 545"/>
              <a:gd name="T4" fmla="*/ 89 w 561"/>
              <a:gd name="T5" fmla="*/ 544 h 545"/>
              <a:gd name="T6" fmla="*/ 236 w 561"/>
              <a:gd name="T7" fmla="*/ 471 h 545"/>
              <a:gd name="T8" fmla="*/ 162 w 561"/>
              <a:gd name="T9" fmla="*/ 309 h 545"/>
              <a:gd name="T10" fmla="*/ 206 w 561"/>
              <a:gd name="T11" fmla="*/ 471 h 545"/>
              <a:gd name="T12" fmla="*/ 89 w 561"/>
              <a:gd name="T13" fmla="*/ 500 h 545"/>
              <a:gd name="T14" fmla="*/ 44 w 561"/>
              <a:gd name="T15" fmla="*/ 382 h 545"/>
              <a:gd name="T16" fmla="*/ 162 w 561"/>
              <a:gd name="T17" fmla="*/ 353 h 545"/>
              <a:gd name="T18" fmla="*/ 206 w 561"/>
              <a:gd name="T19" fmla="*/ 471 h 545"/>
              <a:gd name="T20" fmla="*/ 162 w 561"/>
              <a:gd name="T21" fmla="*/ 0 h 545"/>
              <a:gd name="T22" fmla="*/ 0 w 561"/>
              <a:gd name="T23" fmla="*/ 73 h 545"/>
              <a:gd name="T24" fmla="*/ 89 w 561"/>
              <a:gd name="T25" fmla="*/ 235 h 545"/>
              <a:gd name="T26" fmla="*/ 236 w 561"/>
              <a:gd name="T27" fmla="*/ 147 h 545"/>
              <a:gd name="T28" fmla="*/ 162 w 561"/>
              <a:gd name="T29" fmla="*/ 0 h 545"/>
              <a:gd name="T30" fmla="*/ 206 w 561"/>
              <a:gd name="T31" fmla="*/ 147 h 545"/>
              <a:gd name="T32" fmla="*/ 89 w 561"/>
              <a:gd name="T33" fmla="*/ 191 h 545"/>
              <a:gd name="T34" fmla="*/ 44 w 561"/>
              <a:gd name="T35" fmla="*/ 73 h 545"/>
              <a:gd name="T36" fmla="*/ 162 w 561"/>
              <a:gd name="T37" fmla="*/ 29 h 545"/>
              <a:gd name="T38" fmla="*/ 206 w 561"/>
              <a:gd name="T39" fmla="*/ 147 h 545"/>
              <a:gd name="T40" fmla="*/ 471 w 561"/>
              <a:gd name="T41" fmla="*/ 309 h 545"/>
              <a:gd name="T42" fmla="*/ 324 w 561"/>
              <a:gd name="T43" fmla="*/ 382 h 545"/>
              <a:gd name="T44" fmla="*/ 398 w 561"/>
              <a:gd name="T45" fmla="*/ 544 h 545"/>
              <a:gd name="T46" fmla="*/ 560 w 561"/>
              <a:gd name="T47" fmla="*/ 471 h 545"/>
              <a:gd name="T48" fmla="*/ 471 w 561"/>
              <a:gd name="T49" fmla="*/ 309 h 545"/>
              <a:gd name="T50" fmla="*/ 515 w 561"/>
              <a:gd name="T51" fmla="*/ 471 h 545"/>
              <a:gd name="T52" fmla="*/ 398 w 561"/>
              <a:gd name="T53" fmla="*/ 500 h 545"/>
              <a:gd name="T54" fmla="*/ 353 w 561"/>
              <a:gd name="T55" fmla="*/ 382 h 545"/>
              <a:gd name="T56" fmla="*/ 471 w 561"/>
              <a:gd name="T57" fmla="*/ 353 h 545"/>
              <a:gd name="T58" fmla="*/ 515 w 561"/>
              <a:gd name="T59" fmla="*/ 471 h 545"/>
              <a:gd name="T60" fmla="*/ 471 w 561"/>
              <a:gd name="T61" fmla="*/ 0 h 545"/>
              <a:gd name="T62" fmla="*/ 324 w 561"/>
              <a:gd name="T63" fmla="*/ 73 h 545"/>
              <a:gd name="T64" fmla="*/ 398 w 561"/>
              <a:gd name="T65" fmla="*/ 235 h 545"/>
              <a:gd name="T66" fmla="*/ 560 w 561"/>
              <a:gd name="T67" fmla="*/ 147 h 545"/>
              <a:gd name="T68" fmla="*/ 471 w 561"/>
              <a:gd name="T69" fmla="*/ 0 h 545"/>
              <a:gd name="T70" fmla="*/ 515 w 561"/>
              <a:gd name="T71" fmla="*/ 147 h 545"/>
              <a:gd name="T72" fmla="*/ 398 w 561"/>
              <a:gd name="T73" fmla="*/ 191 h 545"/>
              <a:gd name="T74" fmla="*/ 353 w 561"/>
              <a:gd name="T75" fmla="*/ 73 h 545"/>
              <a:gd name="T76" fmla="*/ 471 w 561"/>
              <a:gd name="T77" fmla="*/ 29 h 545"/>
              <a:gd name="T78" fmla="*/ 515 w 561"/>
              <a:gd name="T79" fmla="*/ 147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61" h="545">
                <a:moveTo>
                  <a:pt x="162" y="309"/>
                </a:moveTo>
                <a:lnTo>
                  <a:pt x="162" y="309"/>
                </a:lnTo>
                <a:cubicBezTo>
                  <a:pt x="89" y="309"/>
                  <a:pt x="89" y="309"/>
                  <a:pt x="89" y="309"/>
                </a:cubicBezTo>
                <a:cubicBezTo>
                  <a:pt x="44" y="309"/>
                  <a:pt x="0" y="339"/>
                  <a:pt x="0" y="382"/>
                </a:cubicBezTo>
                <a:cubicBezTo>
                  <a:pt x="0" y="471"/>
                  <a:pt x="0" y="471"/>
                  <a:pt x="0" y="471"/>
                </a:cubicBezTo>
                <a:cubicBezTo>
                  <a:pt x="0" y="515"/>
                  <a:pt x="44" y="544"/>
                  <a:pt x="89" y="544"/>
                </a:cubicBezTo>
                <a:cubicBezTo>
                  <a:pt x="162" y="544"/>
                  <a:pt x="162" y="544"/>
                  <a:pt x="162" y="544"/>
                </a:cubicBezTo>
                <a:cubicBezTo>
                  <a:pt x="206" y="544"/>
                  <a:pt x="236" y="515"/>
                  <a:pt x="236" y="471"/>
                </a:cubicBezTo>
                <a:cubicBezTo>
                  <a:pt x="236" y="382"/>
                  <a:pt x="236" y="382"/>
                  <a:pt x="236" y="382"/>
                </a:cubicBezTo>
                <a:cubicBezTo>
                  <a:pt x="236" y="339"/>
                  <a:pt x="206" y="309"/>
                  <a:pt x="162" y="309"/>
                </a:cubicBezTo>
                <a:close/>
                <a:moveTo>
                  <a:pt x="206" y="471"/>
                </a:moveTo>
                <a:lnTo>
                  <a:pt x="206" y="471"/>
                </a:lnTo>
                <a:cubicBezTo>
                  <a:pt x="206" y="486"/>
                  <a:pt x="177" y="500"/>
                  <a:pt x="162" y="500"/>
                </a:cubicBezTo>
                <a:cubicBezTo>
                  <a:pt x="89" y="500"/>
                  <a:pt x="89" y="500"/>
                  <a:pt x="89" y="500"/>
                </a:cubicBezTo>
                <a:cubicBezTo>
                  <a:pt x="59" y="500"/>
                  <a:pt x="44" y="486"/>
                  <a:pt x="44" y="471"/>
                </a:cubicBezTo>
                <a:cubicBezTo>
                  <a:pt x="44" y="382"/>
                  <a:pt x="44" y="382"/>
                  <a:pt x="44" y="382"/>
                </a:cubicBezTo>
                <a:cubicBezTo>
                  <a:pt x="44" y="368"/>
                  <a:pt x="59" y="353"/>
                  <a:pt x="89" y="353"/>
                </a:cubicBezTo>
                <a:cubicBezTo>
                  <a:pt x="162" y="353"/>
                  <a:pt x="162" y="353"/>
                  <a:pt x="162" y="353"/>
                </a:cubicBezTo>
                <a:cubicBezTo>
                  <a:pt x="177" y="353"/>
                  <a:pt x="206" y="368"/>
                  <a:pt x="206" y="382"/>
                </a:cubicBezTo>
                <a:lnTo>
                  <a:pt x="206" y="471"/>
                </a:lnTo>
                <a:close/>
                <a:moveTo>
                  <a:pt x="162" y="0"/>
                </a:moveTo>
                <a:lnTo>
                  <a:pt x="162" y="0"/>
                </a:lnTo>
                <a:cubicBezTo>
                  <a:pt x="89" y="0"/>
                  <a:pt x="89" y="0"/>
                  <a:pt x="89" y="0"/>
                </a:cubicBezTo>
                <a:cubicBezTo>
                  <a:pt x="44" y="0"/>
                  <a:pt x="0" y="29"/>
                  <a:pt x="0" y="73"/>
                </a:cubicBezTo>
                <a:cubicBezTo>
                  <a:pt x="0" y="147"/>
                  <a:pt x="0" y="147"/>
                  <a:pt x="0" y="147"/>
                </a:cubicBezTo>
                <a:cubicBezTo>
                  <a:pt x="0" y="191"/>
                  <a:pt x="44" y="235"/>
                  <a:pt x="89" y="235"/>
                </a:cubicBezTo>
                <a:cubicBezTo>
                  <a:pt x="162" y="235"/>
                  <a:pt x="162" y="235"/>
                  <a:pt x="162" y="235"/>
                </a:cubicBezTo>
                <a:cubicBezTo>
                  <a:pt x="206" y="235"/>
                  <a:pt x="236" y="191"/>
                  <a:pt x="236" y="147"/>
                </a:cubicBezTo>
                <a:cubicBezTo>
                  <a:pt x="236" y="73"/>
                  <a:pt x="236" y="73"/>
                  <a:pt x="236" y="73"/>
                </a:cubicBezTo>
                <a:cubicBezTo>
                  <a:pt x="236" y="29"/>
                  <a:pt x="206" y="0"/>
                  <a:pt x="162" y="0"/>
                </a:cubicBezTo>
                <a:close/>
                <a:moveTo>
                  <a:pt x="206" y="147"/>
                </a:moveTo>
                <a:lnTo>
                  <a:pt x="206" y="147"/>
                </a:lnTo>
                <a:cubicBezTo>
                  <a:pt x="206" y="177"/>
                  <a:pt x="177" y="191"/>
                  <a:pt x="162" y="191"/>
                </a:cubicBezTo>
                <a:cubicBezTo>
                  <a:pt x="89" y="191"/>
                  <a:pt x="89" y="191"/>
                  <a:pt x="89" y="191"/>
                </a:cubicBezTo>
                <a:cubicBezTo>
                  <a:pt x="59" y="191"/>
                  <a:pt x="44" y="177"/>
                  <a:pt x="44" y="147"/>
                </a:cubicBezTo>
                <a:cubicBezTo>
                  <a:pt x="44" y="73"/>
                  <a:pt x="44" y="73"/>
                  <a:pt x="44" y="73"/>
                </a:cubicBezTo>
                <a:cubicBezTo>
                  <a:pt x="44" y="59"/>
                  <a:pt x="59" y="29"/>
                  <a:pt x="89" y="29"/>
                </a:cubicBezTo>
                <a:cubicBezTo>
                  <a:pt x="162" y="29"/>
                  <a:pt x="162" y="29"/>
                  <a:pt x="162" y="29"/>
                </a:cubicBezTo>
                <a:cubicBezTo>
                  <a:pt x="177" y="29"/>
                  <a:pt x="206" y="59"/>
                  <a:pt x="206" y="73"/>
                </a:cubicBezTo>
                <a:lnTo>
                  <a:pt x="206" y="147"/>
                </a:lnTo>
                <a:close/>
                <a:moveTo>
                  <a:pt x="471" y="309"/>
                </a:moveTo>
                <a:lnTo>
                  <a:pt x="471" y="309"/>
                </a:lnTo>
                <a:cubicBezTo>
                  <a:pt x="398" y="309"/>
                  <a:pt x="398" y="309"/>
                  <a:pt x="398" y="309"/>
                </a:cubicBezTo>
                <a:cubicBezTo>
                  <a:pt x="353" y="309"/>
                  <a:pt x="324" y="339"/>
                  <a:pt x="324" y="382"/>
                </a:cubicBezTo>
                <a:cubicBezTo>
                  <a:pt x="324" y="471"/>
                  <a:pt x="324" y="471"/>
                  <a:pt x="324" y="471"/>
                </a:cubicBezTo>
                <a:cubicBezTo>
                  <a:pt x="324" y="515"/>
                  <a:pt x="353" y="544"/>
                  <a:pt x="398" y="544"/>
                </a:cubicBezTo>
                <a:cubicBezTo>
                  <a:pt x="471" y="544"/>
                  <a:pt x="471" y="544"/>
                  <a:pt x="471" y="544"/>
                </a:cubicBezTo>
                <a:cubicBezTo>
                  <a:pt x="515" y="544"/>
                  <a:pt x="560" y="515"/>
                  <a:pt x="560" y="471"/>
                </a:cubicBezTo>
                <a:cubicBezTo>
                  <a:pt x="560" y="382"/>
                  <a:pt x="560" y="382"/>
                  <a:pt x="560" y="382"/>
                </a:cubicBezTo>
                <a:cubicBezTo>
                  <a:pt x="560" y="339"/>
                  <a:pt x="515" y="309"/>
                  <a:pt x="471" y="309"/>
                </a:cubicBezTo>
                <a:close/>
                <a:moveTo>
                  <a:pt x="515" y="471"/>
                </a:moveTo>
                <a:lnTo>
                  <a:pt x="515" y="471"/>
                </a:lnTo>
                <a:cubicBezTo>
                  <a:pt x="515" y="486"/>
                  <a:pt x="501" y="500"/>
                  <a:pt x="471" y="500"/>
                </a:cubicBezTo>
                <a:cubicBezTo>
                  <a:pt x="398" y="500"/>
                  <a:pt x="398" y="500"/>
                  <a:pt x="398" y="500"/>
                </a:cubicBezTo>
                <a:cubicBezTo>
                  <a:pt x="383" y="500"/>
                  <a:pt x="353" y="486"/>
                  <a:pt x="353" y="471"/>
                </a:cubicBezTo>
                <a:cubicBezTo>
                  <a:pt x="353" y="382"/>
                  <a:pt x="353" y="382"/>
                  <a:pt x="353" y="382"/>
                </a:cubicBezTo>
                <a:cubicBezTo>
                  <a:pt x="353" y="368"/>
                  <a:pt x="383" y="353"/>
                  <a:pt x="398" y="353"/>
                </a:cubicBezTo>
                <a:cubicBezTo>
                  <a:pt x="471" y="353"/>
                  <a:pt x="471" y="353"/>
                  <a:pt x="471" y="353"/>
                </a:cubicBezTo>
                <a:cubicBezTo>
                  <a:pt x="501" y="353"/>
                  <a:pt x="515" y="368"/>
                  <a:pt x="515" y="382"/>
                </a:cubicBezTo>
                <a:lnTo>
                  <a:pt x="515" y="471"/>
                </a:lnTo>
                <a:close/>
                <a:moveTo>
                  <a:pt x="471" y="0"/>
                </a:moveTo>
                <a:lnTo>
                  <a:pt x="471" y="0"/>
                </a:lnTo>
                <a:cubicBezTo>
                  <a:pt x="398" y="0"/>
                  <a:pt x="398" y="0"/>
                  <a:pt x="398" y="0"/>
                </a:cubicBezTo>
                <a:cubicBezTo>
                  <a:pt x="353" y="0"/>
                  <a:pt x="324" y="29"/>
                  <a:pt x="324" y="73"/>
                </a:cubicBezTo>
                <a:cubicBezTo>
                  <a:pt x="324" y="147"/>
                  <a:pt x="324" y="147"/>
                  <a:pt x="324" y="147"/>
                </a:cubicBezTo>
                <a:cubicBezTo>
                  <a:pt x="324" y="191"/>
                  <a:pt x="353" y="235"/>
                  <a:pt x="398" y="235"/>
                </a:cubicBezTo>
                <a:cubicBezTo>
                  <a:pt x="471" y="235"/>
                  <a:pt x="471" y="235"/>
                  <a:pt x="471" y="235"/>
                </a:cubicBezTo>
                <a:cubicBezTo>
                  <a:pt x="515" y="235"/>
                  <a:pt x="560" y="191"/>
                  <a:pt x="560" y="147"/>
                </a:cubicBezTo>
                <a:cubicBezTo>
                  <a:pt x="560" y="73"/>
                  <a:pt x="560" y="73"/>
                  <a:pt x="560" y="73"/>
                </a:cubicBezTo>
                <a:cubicBezTo>
                  <a:pt x="560" y="29"/>
                  <a:pt x="515" y="0"/>
                  <a:pt x="471" y="0"/>
                </a:cubicBezTo>
                <a:close/>
                <a:moveTo>
                  <a:pt x="515" y="147"/>
                </a:moveTo>
                <a:lnTo>
                  <a:pt x="515" y="147"/>
                </a:lnTo>
                <a:cubicBezTo>
                  <a:pt x="515" y="177"/>
                  <a:pt x="501" y="191"/>
                  <a:pt x="471" y="191"/>
                </a:cubicBezTo>
                <a:cubicBezTo>
                  <a:pt x="398" y="191"/>
                  <a:pt x="398" y="191"/>
                  <a:pt x="398" y="191"/>
                </a:cubicBezTo>
                <a:cubicBezTo>
                  <a:pt x="383" y="191"/>
                  <a:pt x="353" y="177"/>
                  <a:pt x="353" y="147"/>
                </a:cubicBezTo>
                <a:cubicBezTo>
                  <a:pt x="353" y="73"/>
                  <a:pt x="353" y="73"/>
                  <a:pt x="353" y="73"/>
                </a:cubicBezTo>
                <a:cubicBezTo>
                  <a:pt x="353" y="59"/>
                  <a:pt x="383" y="29"/>
                  <a:pt x="398" y="29"/>
                </a:cubicBezTo>
                <a:cubicBezTo>
                  <a:pt x="471" y="29"/>
                  <a:pt x="471" y="29"/>
                  <a:pt x="471" y="29"/>
                </a:cubicBezTo>
                <a:cubicBezTo>
                  <a:pt x="501" y="29"/>
                  <a:pt x="515" y="59"/>
                  <a:pt x="515" y="73"/>
                </a:cubicBezTo>
                <a:lnTo>
                  <a:pt x="515" y="147"/>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48" name="Freeform 62">
            <a:extLst>
              <a:ext uri="{FF2B5EF4-FFF2-40B4-BE49-F238E27FC236}">
                <a16:creationId xmlns:a16="http://schemas.microsoft.com/office/drawing/2014/main" id="{8100E2B5-68AF-8447-990B-6889CB6E46F1}"/>
              </a:ext>
            </a:extLst>
          </p:cNvPr>
          <p:cNvSpPr>
            <a:spLocks noChangeArrowheads="1"/>
          </p:cNvSpPr>
          <p:nvPr userDrawn="1"/>
        </p:nvSpPr>
        <p:spPr bwMode="auto">
          <a:xfrm>
            <a:off x="8681917" y="1336477"/>
            <a:ext cx="255456" cy="268486"/>
          </a:xfrm>
          <a:custGeom>
            <a:avLst/>
            <a:gdLst>
              <a:gd name="T0" fmla="*/ 294 w 589"/>
              <a:gd name="T1" fmla="*/ 0 h 619"/>
              <a:gd name="T2" fmla="*/ 294 w 589"/>
              <a:gd name="T3" fmla="*/ 0 h 619"/>
              <a:gd name="T4" fmla="*/ 0 w 589"/>
              <a:gd name="T5" fmla="*/ 339 h 619"/>
              <a:gd name="T6" fmla="*/ 29 w 589"/>
              <a:gd name="T7" fmla="*/ 368 h 619"/>
              <a:gd name="T8" fmla="*/ 103 w 589"/>
              <a:gd name="T9" fmla="*/ 294 h 619"/>
              <a:gd name="T10" fmla="*/ 103 w 589"/>
              <a:gd name="T11" fmla="*/ 545 h 619"/>
              <a:gd name="T12" fmla="*/ 176 w 589"/>
              <a:gd name="T13" fmla="*/ 618 h 619"/>
              <a:gd name="T14" fmla="*/ 412 w 589"/>
              <a:gd name="T15" fmla="*/ 618 h 619"/>
              <a:gd name="T16" fmla="*/ 485 w 589"/>
              <a:gd name="T17" fmla="*/ 545 h 619"/>
              <a:gd name="T18" fmla="*/ 485 w 589"/>
              <a:gd name="T19" fmla="*/ 294 h 619"/>
              <a:gd name="T20" fmla="*/ 559 w 589"/>
              <a:gd name="T21" fmla="*/ 368 h 619"/>
              <a:gd name="T22" fmla="*/ 588 w 589"/>
              <a:gd name="T23" fmla="*/ 339 h 619"/>
              <a:gd name="T24" fmla="*/ 294 w 589"/>
              <a:gd name="T25" fmla="*/ 0 h 619"/>
              <a:gd name="T26" fmla="*/ 456 w 589"/>
              <a:gd name="T27" fmla="*/ 545 h 619"/>
              <a:gd name="T28" fmla="*/ 456 w 589"/>
              <a:gd name="T29" fmla="*/ 545 h 619"/>
              <a:gd name="T30" fmla="*/ 412 w 589"/>
              <a:gd name="T31" fmla="*/ 589 h 619"/>
              <a:gd name="T32" fmla="*/ 176 w 589"/>
              <a:gd name="T33" fmla="*/ 589 h 619"/>
              <a:gd name="T34" fmla="*/ 132 w 589"/>
              <a:gd name="T35" fmla="*/ 545 h 619"/>
              <a:gd name="T36" fmla="*/ 132 w 589"/>
              <a:gd name="T37" fmla="*/ 235 h 619"/>
              <a:gd name="T38" fmla="*/ 294 w 589"/>
              <a:gd name="T39" fmla="*/ 59 h 619"/>
              <a:gd name="T40" fmla="*/ 456 w 589"/>
              <a:gd name="T41" fmla="*/ 235 h 619"/>
              <a:gd name="T42" fmla="*/ 456 w 589"/>
              <a:gd name="T43" fmla="*/ 545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9" h="619">
                <a:moveTo>
                  <a:pt x="294" y="0"/>
                </a:moveTo>
                <a:lnTo>
                  <a:pt x="294" y="0"/>
                </a:lnTo>
                <a:cubicBezTo>
                  <a:pt x="0" y="339"/>
                  <a:pt x="0" y="339"/>
                  <a:pt x="0" y="339"/>
                </a:cubicBezTo>
                <a:cubicBezTo>
                  <a:pt x="29" y="368"/>
                  <a:pt x="29" y="368"/>
                  <a:pt x="29" y="368"/>
                </a:cubicBezTo>
                <a:cubicBezTo>
                  <a:pt x="103" y="294"/>
                  <a:pt x="103" y="294"/>
                  <a:pt x="103" y="294"/>
                </a:cubicBezTo>
                <a:cubicBezTo>
                  <a:pt x="103" y="545"/>
                  <a:pt x="103" y="545"/>
                  <a:pt x="103" y="545"/>
                </a:cubicBezTo>
                <a:cubicBezTo>
                  <a:pt x="103" y="589"/>
                  <a:pt x="132" y="618"/>
                  <a:pt x="176" y="618"/>
                </a:cubicBezTo>
                <a:cubicBezTo>
                  <a:pt x="412" y="618"/>
                  <a:pt x="412" y="618"/>
                  <a:pt x="412" y="618"/>
                </a:cubicBezTo>
                <a:cubicBezTo>
                  <a:pt x="456" y="618"/>
                  <a:pt x="485" y="589"/>
                  <a:pt x="485" y="545"/>
                </a:cubicBezTo>
                <a:cubicBezTo>
                  <a:pt x="485" y="294"/>
                  <a:pt x="485" y="294"/>
                  <a:pt x="485" y="294"/>
                </a:cubicBezTo>
                <a:cubicBezTo>
                  <a:pt x="559" y="368"/>
                  <a:pt x="559" y="368"/>
                  <a:pt x="559" y="368"/>
                </a:cubicBezTo>
                <a:cubicBezTo>
                  <a:pt x="588" y="339"/>
                  <a:pt x="588" y="339"/>
                  <a:pt x="588" y="339"/>
                </a:cubicBezTo>
                <a:lnTo>
                  <a:pt x="294" y="0"/>
                </a:lnTo>
                <a:close/>
                <a:moveTo>
                  <a:pt x="456" y="545"/>
                </a:moveTo>
                <a:lnTo>
                  <a:pt x="456" y="545"/>
                </a:lnTo>
                <a:cubicBezTo>
                  <a:pt x="456" y="559"/>
                  <a:pt x="426" y="589"/>
                  <a:pt x="412" y="589"/>
                </a:cubicBezTo>
                <a:cubicBezTo>
                  <a:pt x="176" y="589"/>
                  <a:pt x="176" y="589"/>
                  <a:pt x="176" y="589"/>
                </a:cubicBezTo>
                <a:cubicBezTo>
                  <a:pt x="162" y="589"/>
                  <a:pt x="132" y="559"/>
                  <a:pt x="132" y="545"/>
                </a:cubicBezTo>
                <a:cubicBezTo>
                  <a:pt x="132" y="235"/>
                  <a:pt x="132" y="235"/>
                  <a:pt x="132" y="235"/>
                </a:cubicBezTo>
                <a:cubicBezTo>
                  <a:pt x="294" y="59"/>
                  <a:pt x="294" y="59"/>
                  <a:pt x="294" y="59"/>
                </a:cubicBezTo>
                <a:cubicBezTo>
                  <a:pt x="456" y="235"/>
                  <a:pt x="456" y="235"/>
                  <a:pt x="456" y="235"/>
                </a:cubicBezTo>
                <a:lnTo>
                  <a:pt x="456" y="545"/>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49" name="Freeform 63">
            <a:extLst>
              <a:ext uri="{FF2B5EF4-FFF2-40B4-BE49-F238E27FC236}">
                <a16:creationId xmlns:a16="http://schemas.microsoft.com/office/drawing/2014/main" id="{73BBFCF2-22C8-484B-8DD5-C404B128963A}"/>
              </a:ext>
            </a:extLst>
          </p:cNvPr>
          <p:cNvSpPr>
            <a:spLocks noChangeArrowheads="1"/>
          </p:cNvSpPr>
          <p:nvPr userDrawn="1"/>
        </p:nvSpPr>
        <p:spPr bwMode="auto">
          <a:xfrm>
            <a:off x="8229362" y="1336477"/>
            <a:ext cx="275106" cy="268486"/>
          </a:xfrm>
          <a:custGeom>
            <a:avLst/>
            <a:gdLst>
              <a:gd name="T0" fmla="*/ 0 w 634"/>
              <a:gd name="T1" fmla="*/ 73 h 619"/>
              <a:gd name="T2" fmla="*/ 0 w 634"/>
              <a:gd name="T3" fmla="*/ 73 h 619"/>
              <a:gd name="T4" fmla="*/ 0 w 634"/>
              <a:gd name="T5" fmla="*/ 235 h 619"/>
              <a:gd name="T6" fmla="*/ 45 w 634"/>
              <a:gd name="T7" fmla="*/ 235 h 619"/>
              <a:gd name="T8" fmla="*/ 45 w 634"/>
              <a:gd name="T9" fmla="*/ 73 h 619"/>
              <a:gd name="T10" fmla="*/ 89 w 634"/>
              <a:gd name="T11" fmla="*/ 29 h 619"/>
              <a:gd name="T12" fmla="*/ 236 w 634"/>
              <a:gd name="T13" fmla="*/ 29 h 619"/>
              <a:gd name="T14" fmla="*/ 236 w 634"/>
              <a:gd name="T15" fmla="*/ 0 h 619"/>
              <a:gd name="T16" fmla="*/ 89 w 634"/>
              <a:gd name="T17" fmla="*/ 0 h 619"/>
              <a:gd name="T18" fmla="*/ 0 w 634"/>
              <a:gd name="T19" fmla="*/ 73 h 619"/>
              <a:gd name="T20" fmla="*/ 45 w 634"/>
              <a:gd name="T21" fmla="*/ 545 h 619"/>
              <a:gd name="T22" fmla="*/ 45 w 634"/>
              <a:gd name="T23" fmla="*/ 545 h 619"/>
              <a:gd name="T24" fmla="*/ 45 w 634"/>
              <a:gd name="T25" fmla="*/ 382 h 619"/>
              <a:gd name="T26" fmla="*/ 0 w 634"/>
              <a:gd name="T27" fmla="*/ 382 h 619"/>
              <a:gd name="T28" fmla="*/ 0 w 634"/>
              <a:gd name="T29" fmla="*/ 545 h 619"/>
              <a:gd name="T30" fmla="*/ 89 w 634"/>
              <a:gd name="T31" fmla="*/ 618 h 619"/>
              <a:gd name="T32" fmla="*/ 236 w 634"/>
              <a:gd name="T33" fmla="*/ 618 h 619"/>
              <a:gd name="T34" fmla="*/ 236 w 634"/>
              <a:gd name="T35" fmla="*/ 589 h 619"/>
              <a:gd name="T36" fmla="*/ 89 w 634"/>
              <a:gd name="T37" fmla="*/ 589 h 619"/>
              <a:gd name="T38" fmla="*/ 45 w 634"/>
              <a:gd name="T39" fmla="*/ 545 h 619"/>
              <a:gd name="T40" fmla="*/ 589 w 634"/>
              <a:gd name="T41" fmla="*/ 545 h 619"/>
              <a:gd name="T42" fmla="*/ 589 w 634"/>
              <a:gd name="T43" fmla="*/ 545 h 619"/>
              <a:gd name="T44" fmla="*/ 560 w 634"/>
              <a:gd name="T45" fmla="*/ 589 h 619"/>
              <a:gd name="T46" fmla="*/ 398 w 634"/>
              <a:gd name="T47" fmla="*/ 589 h 619"/>
              <a:gd name="T48" fmla="*/ 398 w 634"/>
              <a:gd name="T49" fmla="*/ 618 h 619"/>
              <a:gd name="T50" fmla="*/ 560 w 634"/>
              <a:gd name="T51" fmla="*/ 618 h 619"/>
              <a:gd name="T52" fmla="*/ 633 w 634"/>
              <a:gd name="T53" fmla="*/ 545 h 619"/>
              <a:gd name="T54" fmla="*/ 633 w 634"/>
              <a:gd name="T55" fmla="*/ 382 h 619"/>
              <a:gd name="T56" fmla="*/ 589 w 634"/>
              <a:gd name="T57" fmla="*/ 382 h 619"/>
              <a:gd name="T58" fmla="*/ 589 w 634"/>
              <a:gd name="T59" fmla="*/ 545 h 619"/>
              <a:gd name="T60" fmla="*/ 560 w 634"/>
              <a:gd name="T61" fmla="*/ 0 h 619"/>
              <a:gd name="T62" fmla="*/ 560 w 634"/>
              <a:gd name="T63" fmla="*/ 0 h 619"/>
              <a:gd name="T64" fmla="*/ 398 w 634"/>
              <a:gd name="T65" fmla="*/ 0 h 619"/>
              <a:gd name="T66" fmla="*/ 398 w 634"/>
              <a:gd name="T67" fmla="*/ 29 h 619"/>
              <a:gd name="T68" fmla="*/ 560 w 634"/>
              <a:gd name="T69" fmla="*/ 29 h 619"/>
              <a:gd name="T70" fmla="*/ 589 w 634"/>
              <a:gd name="T71" fmla="*/ 73 h 619"/>
              <a:gd name="T72" fmla="*/ 589 w 634"/>
              <a:gd name="T73" fmla="*/ 235 h 619"/>
              <a:gd name="T74" fmla="*/ 633 w 634"/>
              <a:gd name="T75" fmla="*/ 235 h 619"/>
              <a:gd name="T76" fmla="*/ 633 w 634"/>
              <a:gd name="T77" fmla="*/ 73 h 619"/>
              <a:gd name="T78" fmla="*/ 560 w 634"/>
              <a:gd name="T79"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34" h="619">
                <a:moveTo>
                  <a:pt x="0" y="73"/>
                </a:moveTo>
                <a:lnTo>
                  <a:pt x="0" y="73"/>
                </a:lnTo>
                <a:cubicBezTo>
                  <a:pt x="0" y="235"/>
                  <a:pt x="0" y="235"/>
                  <a:pt x="0" y="235"/>
                </a:cubicBezTo>
                <a:cubicBezTo>
                  <a:pt x="45" y="235"/>
                  <a:pt x="45" y="235"/>
                  <a:pt x="45" y="235"/>
                </a:cubicBezTo>
                <a:cubicBezTo>
                  <a:pt x="45" y="73"/>
                  <a:pt x="45" y="73"/>
                  <a:pt x="45" y="73"/>
                </a:cubicBezTo>
                <a:cubicBezTo>
                  <a:pt x="45" y="59"/>
                  <a:pt x="59" y="29"/>
                  <a:pt x="89" y="29"/>
                </a:cubicBezTo>
                <a:cubicBezTo>
                  <a:pt x="236" y="29"/>
                  <a:pt x="236" y="29"/>
                  <a:pt x="236" y="29"/>
                </a:cubicBezTo>
                <a:cubicBezTo>
                  <a:pt x="236" y="0"/>
                  <a:pt x="236" y="0"/>
                  <a:pt x="236" y="0"/>
                </a:cubicBezTo>
                <a:cubicBezTo>
                  <a:pt x="89" y="0"/>
                  <a:pt x="89" y="0"/>
                  <a:pt x="89" y="0"/>
                </a:cubicBezTo>
                <a:cubicBezTo>
                  <a:pt x="45" y="0"/>
                  <a:pt x="0" y="29"/>
                  <a:pt x="0" y="73"/>
                </a:cubicBezTo>
                <a:close/>
                <a:moveTo>
                  <a:pt x="45" y="545"/>
                </a:moveTo>
                <a:lnTo>
                  <a:pt x="45" y="545"/>
                </a:lnTo>
                <a:cubicBezTo>
                  <a:pt x="45" y="382"/>
                  <a:pt x="45" y="382"/>
                  <a:pt x="45" y="382"/>
                </a:cubicBezTo>
                <a:cubicBezTo>
                  <a:pt x="0" y="382"/>
                  <a:pt x="0" y="382"/>
                  <a:pt x="0" y="382"/>
                </a:cubicBezTo>
                <a:cubicBezTo>
                  <a:pt x="0" y="545"/>
                  <a:pt x="0" y="545"/>
                  <a:pt x="0" y="545"/>
                </a:cubicBezTo>
                <a:cubicBezTo>
                  <a:pt x="0" y="589"/>
                  <a:pt x="45" y="618"/>
                  <a:pt x="89" y="618"/>
                </a:cubicBezTo>
                <a:cubicBezTo>
                  <a:pt x="236" y="618"/>
                  <a:pt x="236" y="618"/>
                  <a:pt x="236" y="618"/>
                </a:cubicBezTo>
                <a:cubicBezTo>
                  <a:pt x="236" y="589"/>
                  <a:pt x="236" y="589"/>
                  <a:pt x="236" y="589"/>
                </a:cubicBezTo>
                <a:cubicBezTo>
                  <a:pt x="89" y="589"/>
                  <a:pt x="89" y="589"/>
                  <a:pt x="89" y="589"/>
                </a:cubicBezTo>
                <a:cubicBezTo>
                  <a:pt x="59" y="589"/>
                  <a:pt x="45" y="559"/>
                  <a:pt x="45" y="545"/>
                </a:cubicBezTo>
                <a:close/>
                <a:moveTo>
                  <a:pt x="589" y="545"/>
                </a:moveTo>
                <a:lnTo>
                  <a:pt x="589" y="545"/>
                </a:lnTo>
                <a:cubicBezTo>
                  <a:pt x="589" y="559"/>
                  <a:pt x="575" y="589"/>
                  <a:pt x="560" y="589"/>
                </a:cubicBezTo>
                <a:cubicBezTo>
                  <a:pt x="398" y="589"/>
                  <a:pt x="398" y="589"/>
                  <a:pt x="398" y="589"/>
                </a:cubicBezTo>
                <a:cubicBezTo>
                  <a:pt x="398" y="618"/>
                  <a:pt x="398" y="618"/>
                  <a:pt x="398" y="618"/>
                </a:cubicBezTo>
                <a:cubicBezTo>
                  <a:pt x="560" y="618"/>
                  <a:pt x="560" y="618"/>
                  <a:pt x="560" y="618"/>
                </a:cubicBezTo>
                <a:cubicBezTo>
                  <a:pt x="604" y="618"/>
                  <a:pt x="633" y="589"/>
                  <a:pt x="633" y="545"/>
                </a:cubicBezTo>
                <a:cubicBezTo>
                  <a:pt x="633" y="382"/>
                  <a:pt x="633" y="382"/>
                  <a:pt x="633" y="382"/>
                </a:cubicBezTo>
                <a:cubicBezTo>
                  <a:pt x="589" y="382"/>
                  <a:pt x="589" y="382"/>
                  <a:pt x="589" y="382"/>
                </a:cubicBezTo>
                <a:lnTo>
                  <a:pt x="589" y="545"/>
                </a:lnTo>
                <a:close/>
                <a:moveTo>
                  <a:pt x="560" y="0"/>
                </a:moveTo>
                <a:lnTo>
                  <a:pt x="560" y="0"/>
                </a:lnTo>
                <a:cubicBezTo>
                  <a:pt x="398" y="0"/>
                  <a:pt x="398" y="0"/>
                  <a:pt x="398" y="0"/>
                </a:cubicBezTo>
                <a:cubicBezTo>
                  <a:pt x="398" y="29"/>
                  <a:pt x="398" y="29"/>
                  <a:pt x="398" y="29"/>
                </a:cubicBezTo>
                <a:cubicBezTo>
                  <a:pt x="560" y="29"/>
                  <a:pt x="560" y="29"/>
                  <a:pt x="560" y="29"/>
                </a:cubicBezTo>
                <a:cubicBezTo>
                  <a:pt x="575" y="29"/>
                  <a:pt x="589" y="59"/>
                  <a:pt x="589" y="73"/>
                </a:cubicBezTo>
                <a:cubicBezTo>
                  <a:pt x="589" y="235"/>
                  <a:pt x="589" y="235"/>
                  <a:pt x="589" y="235"/>
                </a:cubicBezTo>
                <a:cubicBezTo>
                  <a:pt x="633" y="235"/>
                  <a:pt x="633" y="235"/>
                  <a:pt x="633" y="235"/>
                </a:cubicBezTo>
                <a:cubicBezTo>
                  <a:pt x="633" y="73"/>
                  <a:pt x="633" y="73"/>
                  <a:pt x="633" y="73"/>
                </a:cubicBezTo>
                <a:cubicBezTo>
                  <a:pt x="633" y="29"/>
                  <a:pt x="604" y="0"/>
                  <a:pt x="560" y="0"/>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50" name="Freeform 64">
            <a:extLst>
              <a:ext uri="{FF2B5EF4-FFF2-40B4-BE49-F238E27FC236}">
                <a16:creationId xmlns:a16="http://schemas.microsoft.com/office/drawing/2014/main" id="{FCD977FB-0403-F740-A724-A9ACAED2C1EB}"/>
              </a:ext>
            </a:extLst>
          </p:cNvPr>
          <p:cNvSpPr>
            <a:spLocks noChangeArrowheads="1"/>
          </p:cNvSpPr>
          <p:nvPr userDrawn="1"/>
        </p:nvSpPr>
        <p:spPr bwMode="auto">
          <a:xfrm>
            <a:off x="7796457" y="1343025"/>
            <a:ext cx="255455" cy="255389"/>
          </a:xfrm>
          <a:custGeom>
            <a:avLst/>
            <a:gdLst>
              <a:gd name="T0" fmla="*/ 295 w 590"/>
              <a:gd name="T1" fmla="*/ 0 h 589"/>
              <a:gd name="T2" fmla="*/ 295 w 590"/>
              <a:gd name="T3" fmla="*/ 0 h 589"/>
              <a:gd name="T4" fmla="*/ 0 w 590"/>
              <a:gd name="T5" fmla="*/ 294 h 589"/>
              <a:gd name="T6" fmla="*/ 295 w 590"/>
              <a:gd name="T7" fmla="*/ 588 h 589"/>
              <a:gd name="T8" fmla="*/ 589 w 590"/>
              <a:gd name="T9" fmla="*/ 294 h 589"/>
              <a:gd name="T10" fmla="*/ 295 w 590"/>
              <a:gd name="T11" fmla="*/ 0 h 589"/>
              <a:gd name="T12" fmla="*/ 324 w 590"/>
              <a:gd name="T13" fmla="*/ 544 h 589"/>
              <a:gd name="T14" fmla="*/ 324 w 590"/>
              <a:gd name="T15" fmla="*/ 544 h 589"/>
              <a:gd name="T16" fmla="*/ 324 w 590"/>
              <a:gd name="T17" fmla="*/ 456 h 589"/>
              <a:gd name="T18" fmla="*/ 295 w 590"/>
              <a:gd name="T19" fmla="*/ 426 h 589"/>
              <a:gd name="T20" fmla="*/ 280 w 590"/>
              <a:gd name="T21" fmla="*/ 456 h 589"/>
              <a:gd name="T22" fmla="*/ 280 w 590"/>
              <a:gd name="T23" fmla="*/ 544 h 589"/>
              <a:gd name="T24" fmla="*/ 45 w 590"/>
              <a:gd name="T25" fmla="*/ 309 h 589"/>
              <a:gd name="T26" fmla="*/ 148 w 590"/>
              <a:gd name="T27" fmla="*/ 309 h 589"/>
              <a:gd name="T28" fmla="*/ 162 w 590"/>
              <a:gd name="T29" fmla="*/ 294 h 589"/>
              <a:gd name="T30" fmla="*/ 148 w 590"/>
              <a:gd name="T31" fmla="*/ 279 h 589"/>
              <a:gd name="T32" fmla="*/ 45 w 590"/>
              <a:gd name="T33" fmla="*/ 279 h 589"/>
              <a:gd name="T34" fmla="*/ 280 w 590"/>
              <a:gd name="T35" fmla="*/ 44 h 589"/>
              <a:gd name="T36" fmla="*/ 280 w 590"/>
              <a:gd name="T37" fmla="*/ 132 h 589"/>
              <a:gd name="T38" fmla="*/ 295 w 590"/>
              <a:gd name="T39" fmla="*/ 162 h 589"/>
              <a:gd name="T40" fmla="*/ 324 w 590"/>
              <a:gd name="T41" fmla="*/ 132 h 589"/>
              <a:gd name="T42" fmla="*/ 324 w 590"/>
              <a:gd name="T43" fmla="*/ 44 h 589"/>
              <a:gd name="T44" fmla="*/ 560 w 590"/>
              <a:gd name="T45" fmla="*/ 279 h 589"/>
              <a:gd name="T46" fmla="*/ 457 w 590"/>
              <a:gd name="T47" fmla="*/ 279 h 589"/>
              <a:gd name="T48" fmla="*/ 442 w 590"/>
              <a:gd name="T49" fmla="*/ 294 h 589"/>
              <a:gd name="T50" fmla="*/ 457 w 590"/>
              <a:gd name="T51" fmla="*/ 309 h 589"/>
              <a:gd name="T52" fmla="*/ 560 w 590"/>
              <a:gd name="T53" fmla="*/ 309 h 589"/>
              <a:gd name="T54" fmla="*/ 324 w 590"/>
              <a:gd name="T55" fmla="*/ 544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90" h="589">
                <a:moveTo>
                  <a:pt x="295" y="0"/>
                </a:moveTo>
                <a:lnTo>
                  <a:pt x="295" y="0"/>
                </a:lnTo>
                <a:cubicBezTo>
                  <a:pt x="133" y="0"/>
                  <a:pt x="0" y="132"/>
                  <a:pt x="0" y="294"/>
                </a:cubicBezTo>
                <a:cubicBezTo>
                  <a:pt x="0" y="456"/>
                  <a:pt x="133" y="588"/>
                  <a:pt x="295" y="588"/>
                </a:cubicBezTo>
                <a:cubicBezTo>
                  <a:pt x="457" y="588"/>
                  <a:pt x="589" y="456"/>
                  <a:pt x="589" y="294"/>
                </a:cubicBezTo>
                <a:cubicBezTo>
                  <a:pt x="589" y="132"/>
                  <a:pt x="457" y="0"/>
                  <a:pt x="295" y="0"/>
                </a:cubicBezTo>
                <a:close/>
                <a:moveTo>
                  <a:pt x="324" y="544"/>
                </a:moveTo>
                <a:lnTo>
                  <a:pt x="324" y="544"/>
                </a:lnTo>
                <a:cubicBezTo>
                  <a:pt x="324" y="456"/>
                  <a:pt x="324" y="456"/>
                  <a:pt x="324" y="456"/>
                </a:cubicBezTo>
                <a:cubicBezTo>
                  <a:pt x="324" y="441"/>
                  <a:pt x="310" y="426"/>
                  <a:pt x="295" y="426"/>
                </a:cubicBezTo>
                <a:cubicBezTo>
                  <a:pt x="295" y="426"/>
                  <a:pt x="280" y="441"/>
                  <a:pt x="280" y="456"/>
                </a:cubicBezTo>
                <a:cubicBezTo>
                  <a:pt x="280" y="544"/>
                  <a:pt x="280" y="544"/>
                  <a:pt x="280" y="544"/>
                </a:cubicBezTo>
                <a:cubicBezTo>
                  <a:pt x="148" y="544"/>
                  <a:pt x="59" y="441"/>
                  <a:pt x="45" y="309"/>
                </a:cubicBezTo>
                <a:cubicBezTo>
                  <a:pt x="148" y="309"/>
                  <a:pt x="148" y="309"/>
                  <a:pt x="148" y="309"/>
                </a:cubicBezTo>
                <a:cubicBezTo>
                  <a:pt x="148" y="309"/>
                  <a:pt x="162" y="309"/>
                  <a:pt x="162" y="294"/>
                </a:cubicBezTo>
                <a:cubicBezTo>
                  <a:pt x="162" y="279"/>
                  <a:pt x="148" y="279"/>
                  <a:pt x="148" y="279"/>
                </a:cubicBezTo>
                <a:cubicBezTo>
                  <a:pt x="45" y="279"/>
                  <a:pt x="45" y="279"/>
                  <a:pt x="45" y="279"/>
                </a:cubicBezTo>
                <a:cubicBezTo>
                  <a:pt x="59" y="147"/>
                  <a:pt x="148" y="44"/>
                  <a:pt x="280" y="44"/>
                </a:cubicBezTo>
                <a:cubicBezTo>
                  <a:pt x="280" y="132"/>
                  <a:pt x="280" y="132"/>
                  <a:pt x="280" y="132"/>
                </a:cubicBezTo>
                <a:cubicBezTo>
                  <a:pt x="280" y="147"/>
                  <a:pt x="295" y="162"/>
                  <a:pt x="295" y="162"/>
                </a:cubicBezTo>
                <a:cubicBezTo>
                  <a:pt x="310" y="162"/>
                  <a:pt x="324" y="147"/>
                  <a:pt x="324" y="132"/>
                </a:cubicBezTo>
                <a:cubicBezTo>
                  <a:pt x="324" y="44"/>
                  <a:pt x="324" y="44"/>
                  <a:pt x="324" y="44"/>
                </a:cubicBezTo>
                <a:cubicBezTo>
                  <a:pt x="442" y="44"/>
                  <a:pt x="545" y="147"/>
                  <a:pt x="560" y="279"/>
                </a:cubicBezTo>
                <a:cubicBezTo>
                  <a:pt x="457" y="279"/>
                  <a:pt x="457" y="279"/>
                  <a:pt x="457" y="279"/>
                </a:cubicBezTo>
                <a:cubicBezTo>
                  <a:pt x="442" y="279"/>
                  <a:pt x="442" y="279"/>
                  <a:pt x="442" y="294"/>
                </a:cubicBezTo>
                <a:cubicBezTo>
                  <a:pt x="442" y="309"/>
                  <a:pt x="442" y="309"/>
                  <a:pt x="457" y="309"/>
                </a:cubicBezTo>
                <a:cubicBezTo>
                  <a:pt x="560" y="309"/>
                  <a:pt x="560" y="309"/>
                  <a:pt x="560" y="309"/>
                </a:cubicBezTo>
                <a:cubicBezTo>
                  <a:pt x="545" y="441"/>
                  <a:pt x="442" y="544"/>
                  <a:pt x="324" y="544"/>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51" name="Freeform 65">
            <a:extLst>
              <a:ext uri="{FF2B5EF4-FFF2-40B4-BE49-F238E27FC236}">
                <a16:creationId xmlns:a16="http://schemas.microsoft.com/office/drawing/2014/main" id="{1BF38841-8AD0-F341-BEB0-00D535C357D4}"/>
              </a:ext>
            </a:extLst>
          </p:cNvPr>
          <p:cNvSpPr>
            <a:spLocks noChangeArrowheads="1"/>
          </p:cNvSpPr>
          <p:nvPr userDrawn="1"/>
        </p:nvSpPr>
        <p:spPr bwMode="auto">
          <a:xfrm>
            <a:off x="7356407" y="1328738"/>
            <a:ext cx="266769" cy="268486"/>
          </a:xfrm>
          <a:custGeom>
            <a:avLst/>
            <a:gdLst>
              <a:gd name="T0" fmla="*/ 485 w 619"/>
              <a:gd name="T1" fmla="*/ 59 h 619"/>
              <a:gd name="T2" fmla="*/ 485 w 619"/>
              <a:gd name="T3" fmla="*/ 59 h 619"/>
              <a:gd name="T4" fmla="*/ 221 w 619"/>
              <a:gd name="T5" fmla="*/ 118 h 619"/>
              <a:gd name="T6" fmla="*/ 147 w 619"/>
              <a:gd name="T7" fmla="*/ 250 h 619"/>
              <a:gd name="T8" fmla="*/ 0 w 619"/>
              <a:gd name="T9" fmla="*/ 354 h 619"/>
              <a:gd name="T10" fmla="*/ 147 w 619"/>
              <a:gd name="T11" fmla="*/ 442 h 619"/>
              <a:gd name="T12" fmla="*/ 191 w 619"/>
              <a:gd name="T13" fmla="*/ 574 h 619"/>
              <a:gd name="T14" fmla="*/ 324 w 619"/>
              <a:gd name="T15" fmla="*/ 530 h 619"/>
              <a:gd name="T16" fmla="*/ 471 w 619"/>
              <a:gd name="T17" fmla="*/ 618 h 619"/>
              <a:gd name="T18" fmla="*/ 485 w 619"/>
              <a:gd name="T19" fmla="*/ 442 h 619"/>
              <a:gd name="T20" fmla="*/ 559 w 619"/>
              <a:gd name="T21" fmla="*/ 309 h 619"/>
              <a:gd name="T22" fmla="*/ 485 w 619"/>
              <a:gd name="T23" fmla="*/ 59 h 619"/>
              <a:gd name="T24" fmla="*/ 206 w 619"/>
              <a:gd name="T25" fmla="*/ 530 h 619"/>
              <a:gd name="T26" fmla="*/ 206 w 619"/>
              <a:gd name="T27" fmla="*/ 530 h 619"/>
              <a:gd name="T28" fmla="*/ 191 w 619"/>
              <a:gd name="T29" fmla="*/ 456 h 619"/>
              <a:gd name="T30" fmla="*/ 294 w 619"/>
              <a:gd name="T31" fmla="*/ 515 h 619"/>
              <a:gd name="T32" fmla="*/ 206 w 619"/>
              <a:gd name="T33" fmla="*/ 530 h 619"/>
              <a:gd name="T34" fmla="*/ 530 w 619"/>
              <a:gd name="T35" fmla="*/ 295 h 619"/>
              <a:gd name="T36" fmla="*/ 530 w 619"/>
              <a:gd name="T37" fmla="*/ 295 h 619"/>
              <a:gd name="T38" fmla="*/ 456 w 619"/>
              <a:gd name="T39" fmla="*/ 427 h 619"/>
              <a:gd name="T40" fmla="*/ 441 w 619"/>
              <a:gd name="T41" fmla="*/ 560 h 619"/>
              <a:gd name="T42" fmla="*/ 73 w 619"/>
              <a:gd name="T43" fmla="*/ 354 h 619"/>
              <a:gd name="T44" fmla="*/ 176 w 619"/>
              <a:gd name="T45" fmla="*/ 280 h 619"/>
              <a:gd name="T46" fmla="*/ 265 w 619"/>
              <a:gd name="T47" fmla="*/ 147 h 619"/>
              <a:gd name="T48" fmla="*/ 471 w 619"/>
              <a:gd name="T49" fmla="*/ 88 h 619"/>
              <a:gd name="T50" fmla="*/ 530 w 619"/>
              <a:gd name="T51" fmla="*/ 295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19" h="619">
                <a:moveTo>
                  <a:pt x="485" y="59"/>
                </a:moveTo>
                <a:lnTo>
                  <a:pt x="485" y="59"/>
                </a:lnTo>
                <a:cubicBezTo>
                  <a:pt x="397" y="0"/>
                  <a:pt x="279" y="30"/>
                  <a:pt x="221" y="118"/>
                </a:cubicBezTo>
                <a:cubicBezTo>
                  <a:pt x="147" y="250"/>
                  <a:pt x="147" y="250"/>
                  <a:pt x="147" y="250"/>
                </a:cubicBezTo>
                <a:cubicBezTo>
                  <a:pt x="0" y="354"/>
                  <a:pt x="0" y="354"/>
                  <a:pt x="0" y="354"/>
                </a:cubicBezTo>
                <a:cubicBezTo>
                  <a:pt x="147" y="442"/>
                  <a:pt x="147" y="442"/>
                  <a:pt x="147" y="442"/>
                </a:cubicBezTo>
                <a:cubicBezTo>
                  <a:pt x="132" y="486"/>
                  <a:pt x="147" y="545"/>
                  <a:pt x="191" y="574"/>
                </a:cubicBezTo>
                <a:cubicBezTo>
                  <a:pt x="235" y="589"/>
                  <a:pt x="294" y="574"/>
                  <a:pt x="324" y="530"/>
                </a:cubicBezTo>
                <a:cubicBezTo>
                  <a:pt x="471" y="618"/>
                  <a:pt x="471" y="618"/>
                  <a:pt x="471" y="618"/>
                </a:cubicBezTo>
                <a:cubicBezTo>
                  <a:pt x="485" y="442"/>
                  <a:pt x="485" y="442"/>
                  <a:pt x="485" y="442"/>
                </a:cubicBezTo>
                <a:cubicBezTo>
                  <a:pt x="559" y="309"/>
                  <a:pt x="559" y="309"/>
                  <a:pt x="559" y="309"/>
                </a:cubicBezTo>
                <a:cubicBezTo>
                  <a:pt x="618" y="221"/>
                  <a:pt x="588" y="103"/>
                  <a:pt x="485" y="59"/>
                </a:cubicBezTo>
                <a:close/>
                <a:moveTo>
                  <a:pt x="206" y="530"/>
                </a:moveTo>
                <a:lnTo>
                  <a:pt x="206" y="530"/>
                </a:lnTo>
                <a:cubicBezTo>
                  <a:pt x="176" y="515"/>
                  <a:pt x="176" y="486"/>
                  <a:pt x="191" y="456"/>
                </a:cubicBezTo>
                <a:cubicBezTo>
                  <a:pt x="294" y="515"/>
                  <a:pt x="294" y="515"/>
                  <a:pt x="294" y="515"/>
                </a:cubicBezTo>
                <a:cubicBezTo>
                  <a:pt x="265" y="545"/>
                  <a:pt x="235" y="545"/>
                  <a:pt x="206" y="530"/>
                </a:cubicBezTo>
                <a:close/>
                <a:moveTo>
                  <a:pt x="530" y="295"/>
                </a:moveTo>
                <a:lnTo>
                  <a:pt x="530" y="295"/>
                </a:lnTo>
                <a:cubicBezTo>
                  <a:pt x="456" y="427"/>
                  <a:pt x="456" y="427"/>
                  <a:pt x="456" y="427"/>
                </a:cubicBezTo>
                <a:cubicBezTo>
                  <a:pt x="441" y="560"/>
                  <a:pt x="441" y="560"/>
                  <a:pt x="441" y="560"/>
                </a:cubicBezTo>
                <a:cubicBezTo>
                  <a:pt x="73" y="354"/>
                  <a:pt x="73" y="354"/>
                  <a:pt x="73" y="354"/>
                </a:cubicBezTo>
                <a:cubicBezTo>
                  <a:pt x="176" y="280"/>
                  <a:pt x="176" y="280"/>
                  <a:pt x="176" y="280"/>
                </a:cubicBezTo>
                <a:cubicBezTo>
                  <a:pt x="265" y="147"/>
                  <a:pt x="265" y="147"/>
                  <a:pt x="265" y="147"/>
                </a:cubicBezTo>
                <a:cubicBezTo>
                  <a:pt x="294" y="74"/>
                  <a:pt x="397" y="44"/>
                  <a:pt x="471" y="88"/>
                </a:cubicBezTo>
                <a:cubicBezTo>
                  <a:pt x="544" y="133"/>
                  <a:pt x="574" y="221"/>
                  <a:pt x="530" y="295"/>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52" name="Freeform 66">
            <a:extLst>
              <a:ext uri="{FF2B5EF4-FFF2-40B4-BE49-F238E27FC236}">
                <a16:creationId xmlns:a16="http://schemas.microsoft.com/office/drawing/2014/main" id="{F32886CD-6507-534F-AD7C-3EF6C4FA67E5}"/>
              </a:ext>
            </a:extLst>
          </p:cNvPr>
          <p:cNvSpPr>
            <a:spLocks noChangeArrowheads="1"/>
          </p:cNvSpPr>
          <p:nvPr userDrawn="1"/>
        </p:nvSpPr>
        <p:spPr bwMode="auto">
          <a:xfrm>
            <a:off x="6922906" y="1343025"/>
            <a:ext cx="236996" cy="255389"/>
          </a:xfrm>
          <a:custGeom>
            <a:avLst/>
            <a:gdLst>
              <a:gd name="T0" fmla="*/ 471 w 545"/>
              <a:gd name="T1" fmla="*/ 353 h 589"/>
              <a:gd name="T2" fmla="*/ 471 w 545"/>
              <a:gd name="T3" fmla="*/ 353 h 589"/>
              <a:gd name="T4" fmla="*/ 471 w 545"/>
              <a:gd name="T5" fmla="*/ 191 h 589"/>
              <a:gd name="T6" fmla="*/ 279 w 545"/>
              <a:gd name="T7" fmla="*/ 0 h 589"/>
              <a:gd name="T8" fmla="*/ 73 w 545"/>
              <a:gd name="T9" fmla="*/ 191 h 589"/>
              <a:gd name="T10" fmla="*/ 73 w 545"/>
              <a:gd name="T11" fmla="*/ 353 h 589"/>
              <a:gd name="T12" fmla="*/ 0 w 545"/>
              <a:gd name="T13" fmla="*/ 515 h 589"/>
              <a:gd name="T14" fmla="*/ 176 w 545"/>
              <a:gd name="T15" fmla="*/ 515 h 589"/>
              <a:gd name="T16" fmla="*/ 279 w 545"/>
              <a:gd name="T17" fmla="*/ 588 h 589"/>
              <a:gd name="T18" fmla="*/ 367 w 545"/>
              <a:gd name="T19" fmla="*/ 515 h 589"/>
              <a:gd name="T20" fmla="*/ 544 w 545"/>
              <a:gd name="T21" fmla="*/ 515 h 589"/>
              <a:gd name="T22" fmla="*/ 471 w 545"/>
              <a:gd name="T23" fmla="*/ 353 h 589"/>
              <a:gd name="T24" fmla="*/ 279 w 545"/>
              <a:gd name="T25" fmla="*/ 544 h 589"/>
              <a:gd name="T26" fmla="*/ 279 w 545"/>
              <a:gd name="T27" fmla="*/ 544 h 589"/>
              <a:gd name="T28" fmla="*/ 220 w 545"/>
              <a:gd name="T29" fmla="*/ 515 h 589"/>
              <a:gd name="T30" fmla="*/ 324 w 545"/>
              <a:gd name="T31" fmla="*/ 515 h 589"/>
              <a:gd name="T32" fmla="*/ 279 w 545"/>
              <a:gd name="T33" fmla="*/ 544 h 589"/>
              <a:gd name="T34" fmla="*/ 58 w 545"/>
              <a:gd name="T35" fmla="*/ 471 h 589"/>
              <a:gd name="T36" fmla="*/ 58 w 545"/>
              <a:gd name="T37" fmla="*/ 471 h 589"/>
              <a:gd name="T38" fmla="*/ 117 w 545"/>
              <a:gd name="T39" fmla="*/ 353 h 589"/>
              <a:gd name="T40" fmla="*/ 117 w 545"/>
              <a:gd name="T41" fmla="*/ 191 h 589"/>
              <a:gd name="T42" fmla="*/ 279 w 545"/>
              <a:gd name="T43" fmla="*/ 44 h 589"/>
              <a:gd name="T44" fmla="*/ 426 w 545"/>
              <a:gd name="T45" fmla="*/ 191 h 589"/>
              <a:gd name="T46" fmla="*/ 426 w 545"/>
              <a:gd name="T47" fmla="*/ 353 h 589"/>
              <a:gd name="T48" fmla="*/ 485 w 545"/>
              <a:gd name="T49" fmla="*/ 471 h 589"/>
              <a:gd name="T50" fmla="*/ 58 w 545"/>
              <a:gd name="T51" fmla="*/ 471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5" h="589">
                <a:moveTo>
                  <a:pt x="471" y="353"/>
                </a:moveTo>
                <a:lnTo>
                  <a:pt x="471" y="353"/>
                </a:lnTo>
                <a:cubicBezTo>
                  <a:pt x="471" y="191"/>
                  <a:pt x="471" y="191"/>
                  <a:pt x="471" y="191"/>
                </a:cubicBezTo>
                <a:cubicBezTo>
                  <a:pt x="471" y="88"/>
                  <a:pt x="383" y="0"/>
                  <a:pt x="279" y="0"/>
                </a:cubicBezTo>
                <a:cubicBezTo>
                  <a:pt x="162" y="0"/>
                  <a:pt x="73" y="88"/>
                  <a:pt x="73" y="191"/>
                </a:cubicBezTo>
                <a:cubicBezTo>
                  <a:pt x="73" y="353"/>
                  <a:pt x="73" y="353"/>
                  <a:pt x="73" y="353"/>
                </a:cubicBezTo>
                <a:cubicBezTo>
                  <a:pt x="0" y="515"/>
                  <a:pt x="0" y="515"/>
                  <a:pt x="0" y="515"/>
                </a:cubicBezTo>
                <a:cubicBezTo>
                  <a:pt x="176" y="515"/>
                  <a:pt x="176" y="515"/>
                  <a:pt x="176" y="515"/>
                </a:cubicBezTo>
                <a:cubicBezTo>
                  <a:pt x="191" y="559"/>
                  <a:pt x="220" y="588"/>
                  <a:pt x="279" y="588"/>
                </a:cubicBezTo>
                <a:cubicBezTo>
                  <a:pt x="324" y="588"/>
                  <a:pt x="367" y="559"/>
                  <a:pt x="367" y="515"/>
                </a:cubicBezTo>
                <a:cubicBezTo>
                  <a:pt x="544" y="515"/>
                  <a:pt x="544" y="515"/>
                  <a:pt x="544" y="515"/>
                </a:cubicBezTo>
                <a:lnTo>
                  <a:pt x="471" y="353"/>
                </a:lnTo>
                <a:close/>
                <a:moveTo>
                  <a:pt x="279" y="544"/>
                </a:moveTo>
                <a:lnTo>
                  <a:pt x="279" y="544"/>
                </a:lnTo>
                <a:cubicBezTo>
                  <a:pt x="250" y="544"/>
                  <a:pt x="220" y="530"/>
                  <a:pt x="220" y="515"/>
                </a:cubicBezTo>
                <a:cubicBezTo>
                  <a:pt x="324" y="515"/>
                  <a:pt x="324" y="515"/>
                  <a:pt x="324" y="515"/>
                </a:cubicBezTo>
                <a:cubicBezTo>
                  <a:pt x="324" y="530"/>
                  <a:pt x="294" y="544"/>
                  <a:pt x="279" y="544"/>
                </a:cubicBezTo>
                <a:close/>
                <a:moveTo>
                  <a:pt x="58" y="471"/>
                </a:moveTo>
                <a:lnTo>
                  <a:pt x="58" y="471"/>
                </a:lnTo>
                <a:cubicBezTo>
                  <a:pt x="117" y="353"/>
                  <a:pt x="117" y="353"/>
                  <a:pt x="117" y="353"/>
                </a:cubicBezTo>
                <a:cubicBezTo>
                  <a:pt x="117" y="191"/>
                  <a:pt x="117" y="191"/>
                  <a:pt x="117" y="191"/>
                </a:cubicBezTo>
                <a:cubicBezTo>
                  <a:pt x="117" y="103"/>
                  <a:pt x="191" y="44"/>
                  <a:pt x="279" y="44"/>
                </a:cubicBezTo>
                <a:cubicBezTo>
                  <a:pt x="367" y="44"/>
                  <a:pt x="426" y="103"/>
                  <a:pt x="426" y="191"/>
                </a:cubicBezTo>
                <a:cubicBezTo>
                  <a:pt x="426" y="353"/>
                  <a:pt x="426" y="353"/>
                  <a:pt x="426" y="353"/>
                </a:cubicBezTo>
                <a:cubicBezTo>
                  <a:pt x="485" y="471"/>
                  <a:pt x="485" y="471"/>
                  <a:pt x="485" y="471"/>
                </a:cubicBezTo>
                <a:lnTo>
                  <a:pt x="58" y="471"/>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53" name="Freeform 67">
            <a:extLst>
              <a:ext uri="{FF2B5EF4-FFF2-40B4-BE49-F238E27FC236}">
                <a16:creationId xmlns:a16="http://schemas.microsoft.com/office/drawing/2014/main" id="{403B1CB0-7C04-EE4D-9DF8-CD58CEB97320}"/>
              </a:ext>
            </a:extLst>
          </p:cNvPr>
          <p:cNvSpPr>
            <a:spLocks noChangeArrowheads="1"/>
          </p:cNvSpPr>
          <p:nvPr userDrawn="1"/>
        </p:nvSpPr>
        <p:spPr bwMode="auto">
          <a:xfrm>
            <a:off x="6464396" y="1336477"/>
            <a:ext cx="274511" cy="268486"/>
          </a:xfrm>
          <a:custGeom>
            <a:avLst/>
            <a:gdLst>
              <a:gd name="T0" fmla="*/ 603 w 634"/>
              <a:gd name="T1" fmla="*/ 500 h 619"/>
              <a:gd name="T2" fmla="*/ 603 w 634"/>
              <a:gd name="T3" fmla="*/ 500 h 619"/>
              <a:gd name="T4" fmla="*/ 544 w 634"/>
              <a:gd name="T5" fmla="*/ 500 h 619"/>
              <a:gd name="T6" fmla="*/ 544 w 634"/>
              <a:gd name="T7" fmla="*/ 177 h 619"/>
              <a:gd name="T8" fmla="*/ 515 w 634"/>
              <a:gd name="T9" fmla="*/ 206 h 619"/>
              <a:gd name="T10" fmla="*/ 515 w 634"/>
              <a:gd name="T11" fmla="*/ 500 h 619"/>
              <a:gd name="T12" fmla="*/ 147 w 634"/>
              <a:gd name="T13" fmla="*/ 500 h 619"/>
              <a:gd name="T14" fmla="*/ 574 w 634"/>
              <a:gd name="T15" fmla="*/ 59 h 619"/>
              <a:gd name="T16" fmla="*/ 544 w 634"/>
              <a:gd name="T17" fmla="*/ 29 h 619"/>
              <a:gd name="T18" fmla="*/ 117 w 634"/>
              <a:gd name="T19" fmla="*/ 471 h 619"/>
              <a:gd name="T20" fmla="*/ 117 w 634"/>
              <a:gd name="T21" fmla="*/ 118 h 619"/>
              <a:gd name="T22" fmla="*/ 397 w 634"/>
              <a:gd name="T23" fmla="*/ 118 h 619"/>
              <a:gd name="T24" fmla="*/ 426 w 634"/>
              <a:gd name="T25" fmla="*/ 73 h 619"/>
              <a:gd name="T26" fmla="*/ 117 w 634"/>
              <a:gd name="T27" fmla="*/ 73 h 619"/>
              <a:gd name="T28" fmla="*/ 117 w 634"/>
              <a:gd name="T29" fmla="*/ 15 h 619"/>
              <a:gd name="T30" fmla="*/ 103 w 634"/>
              <a:gd name="T31" fmla="*/ 0 h 619"/>
              <a:gd name="T32" fmla="*/ 73 w 634"/>
              <a:gd name="T33" fmla="*/ 15 h 619"/>
              <a:gd name="T34" fmla="*/ 73 w 634"/>
              <a:gd name="T35" fmla="*/ 73 h 619"/>
              <a:gd name="T36" fmla="*/ 14 w 634"/>
              <a:gd name="T37" fmla="*/ 73 h 619"/>
              <a:gd name="T38" fmla="*/ 0 w 634"/>
              <a:gd name="T39" fmla="*/ 88 h 619"/>
              <a:gd name="T40" fmla="*/ 14 w 634"/>
              <a:gd name="T41" fmla="*/ 118 h 619"/>
              <a:gd name="T42" fmla="*/ 73 w 634"/>
              <a:gd name="T43" fmla="*/ 118 h 619"/>
              <a:gd name="T44" fmla="*/ 73 w 634"/>
              <a:gd name="T45" fmla="*/ 500 h 619"/>
              <a:gd name="T46" fmla="*/ 73 w 634"/>
              <a:gd name="T47" fmla="*/ 545 h 619"/>
              <a:gd name="T48" fmla="*/ 117 w 634"/>
              <a:gd name="T49" fmla="*/ 545 h 619"/>
              <a:gd name="T50" fmla="*/ 515 w 634"/>
              <a:gd name="T51" fmla="*/ 545 h 619"/>
              <a:gd name="T52" fmla="*/ 515 w 634"/>
              <a:gd name="T53" fmla="*/ 603 h 619"/>
              <a:gd name="T54" fmla="*/ 530 w 634"/>
              <a:gd name="T55" fmla="*/ 618 h 619"/>
              <a:gd name="T56" fmla="*/ 544 w 634"/>
              <a:gd name="T57" fmla="*/ 603 h 619"/>
              <a:gd name="T58" fmla="*/ 544 w 634"/>
              <a:gd name="T59" fmla="*/ 545 h 619"/>
              <a:gd name="T60" fmla="*/ 603 w 634"/>
              <a:gd name="T61" fmla="*/ 545 h 619"/>
              <a:gd name="T62" fmla="*/ 633 w 634"/>
              <a:gd name="T63" fmla="*/ 530 h 619"/>
              <a:gd name="T64" fmla="*/ 603 w 634"/>
              <a:gd name="T65" fmla="*/ 50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34" h="619">
                <a:moveTo>
                  <a:pt x="603" y="500"/>
                </a:moveTo>
                <a:lnTo>
                  <a:pt x="603" y="500"/>
                </a:lnTo>
                <a:cubicBezTo>
                  <a:pt x="544" y="500"/>
                  <a:pt x="544" y="500"/>
                  <a:pt x="544" y="500"/>
                </a:cubicBezTo>
                <a:cubicBezTo>
                  <a:pt x="544" y="177"/>
                  <a:pt x="544" y="177"/>
                  <a:pt x="544" y="177"/>
                </a:cubicBezTo>
                <a:cubicBezTo>
                  <a:pt x="515" y="206"/>
                  <a:pt x="515" y="206"/>
                  <a:pt x="515" y="206"/>
                </a:cubicBezTo>
                <a:cubicBezTo>
                  <a:pt x="515" y="500"/>
                  <a:pt x="515" y="500"/>
                  <a:pt x="515" y="500"/>
                </a:cubicBezTo>
                <a:cubicBezTo>
                  <a:pt x="147" y="500"/>
                  <a:pt x="147" y="500"/>
                  <a:pt x="147" y="500"/>
                </a:cubicBezTo>
                <a:cubicBezTo>
                  <a:pt x="574" y="59"/>
                  <a:pt x="574" y="59"/>
                  <a:pt x="574" y="59"/>
                </a:cubicBezTo>
                <a:cubicBezTo>
                  <a:pt x="544" y="29"/>
                  <a:pt x="544" y="29"/>
                  <a:pt x="544" y="29"/>
                </a:cubicBezTo>
                <a:cubicBezTo>
                  <a:pt x="117" y="471"/>
                  <a:pt x="117" y="471"/>
                  <a:pt x="117" y="471"/>
                </a:cubicBezTo>
                <a:cubicBezTo>
                  <a:pt x="117" y="118"/>
                  <a:pt x="117" y="118"/>
                  <a:pt x="117" y="118"/>
                </a:cubicBezTo>
                <a:cubicBezTo>
                  <a:pt x="397" y="118"/>
                  <a:pt x="397" y="118"/>
                  <a:pt x="397" y="118"/>
                </a:cubicBezTo>
                <a:cubicBezTo>
                  <a:pt x="426" y="73"/>
                  <a:pt x="426" y="73"/>
                  <a:pt x="426" y="73"/>
                </a:cubicBezTo>
                <a:cubicBezTo>
                  <a:pt x="117" y="73"/>
                  <a:pt x="117" y="73"/>
                  <a:pt x="117" y="73"/>
                </a:cubicBezTo>
                <a:cubicBezTo>
                  <a:pt x="117" y="15"/>
                  <a:pt x="117" y="15"/>
                  <a:pt x="117" y="15"/>
                </a:cubicBezTo>
                <a:cubicBezTo>
                  <a:pt x="117" y="0"/>
                  <a:pt x="103" y="0"/>
                  <a:pt x="103" y="0"/>
                </a:cubicBezTo>
                <a:cubicBezTo>
                  <a:pt x="88" y="0"/>
                  <a:pt x="73" y="0"/>
                  <a:pt x="73" y="15"/>
                </a:cubicBezTo>
                <a:cubicBezTo>
                  <a:pt x="73" y="73"/>
                  <a:pt x="73" y="73"/>
                  <a:pt x="73" y="73"/>
                </a:cubicBezTo>
                <a:cubicBezTo>
                  <a:pt x="14" y="73"/>
                  <a:pt x="14" y="73"/>
                  <a:pt x="14" y="73"/>
                </a:cubicBezTo>
                <a:lnTo>
                  <a:pt x="0" y="88"/>
                </a:lnTo>
                <a:cubicBezTo>
                  <a:pt x="0" y="103"/>
                  <a:pt x="14" y="118"/>
                  <a:pt x="14" y="118"/>
                </a:cubicBezTo>
                <a:cubicBezTo>
                  <a:pt x="73" y="118"/>
                  <a:pt x="73" y="118"/>
                  <a:pt x="73" y="118"/>
                </a:cubicBezTo>
                <a:cubicBezTo>
                  <a:pt x="73" y="500"/>
                  <a:pt x="73" y="500"/>
                  <a:pt x="73" y="500"/>
                </a:cubicBezTo>
                <a:cubicBezTo>
                  <a:pt x="73" y="545"/>
                  <a:pt x="73" y="545"/>
                  <a:pt x="73" y="545"/>
                </a:cubicBezTo>
                <a:cubicBezTo>
                  <a:pt x="117" y="545"/>
                  <a:pt x="117" y="545"/>
                  <a:pt x="117" y="545"/>
                </a:cubicBezTo>
                <a:cubicBezTo>
                  <a:pt x="515" y="545"/>
                  <a:pt x="515" y="545"/>
                  <a:pt x="515" y="545"/>
                </a:cubicBezTo>
                <a:cubicBezTo>
                  <a:pt x="515" y="603"/>
                  <a:pt x="515" y="603"/>
                  <a:pt x="515" y="603"/>
                </a:cubicBezTo>
                <a:cubicBezTo>
                  <a:pt x="515" y="618"/>
                  <a:pt x="515" y="618"/>
                  <a:pt x="530" y="618"/>
                </a:cubicBezTo>
                <a:cubicBezTo>
                  <a:pt x="544" y="618"/>
                  <a:pt x="544" y="618"/>
                  <a:pt x="544" y="603"/>
                </a:cubicBezTo>
                <a:cubicBezTo>
                  <a:pt x="544" y="545"/>
                  <a:pt x="544" y="545"/>
                  <a:pt x="544" y="545"/>
                </a:cubicBezTo>
                <a:cubicBezTo>
                  <a:pt x="603" y="545"/>
                  <a:pt x="603" y="545"/>
                  <a:pt x="603" y="545"/>
                </a:cubicBezTo>
                <a:cubicBezTo>
                  <a:pt x="618" y="545"/>
                  <a:pt x="633" y="530"/>
                  <a:pt x="633" y="530"/>
                </a:cubicBezTo>
                <a:cubicBezTo>
                  <a:pt x="633" y="515"/>
                  <a:pt x="618" y="500"/>
                  <a:pt x="603" y="500"/>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54" name="Freeform 68">
            <a:extLst>
              <a:ext uri="{FF2B5EF4-FFF2-40B4-BE49-F238E27FC236}">
                <a16:creationId xmlns:a16="http://schemas.microsoft.com/office/drawing/2014/main" id="{6F798641-6922-A54B-9D9E-8EBE7D049583}"/>
              </a:ext>
            </a:extLst>
          </p:cNvPr>
          <p:cNvSpPr>
            <a:spLocks noChangeArrowheads="1"/>
          </p:cNvSpPr>
          <p:nvPr userDrawn="1"/>
        </p:nvSpPr>
        <p:spPr bwMode="auto">
          <a:xfrm>
            <a:off x="6026132" y="1336477"/>
            <a:ext cx="266769" cy="268486"/>
          </a:xfrm>
          <a:custGeom>
            <a:avLst/>
            <a:gdLst>
              <a:gd name="T0" fmla="*/ 559 w 619"/>
              <a:gd name="T1" fmla="*/ 471 h 619"/>
              <a:gd name="T2" fmla="*/ 559 w 619"/>
              <a:gd name="T3" fmla="*/ 471 h 619"/>
              <a:gd name="T4" fmla="*/ 559 w 619"/>
              <a:gd name="T5" fmla="*/ 147 h 619"/>
              <a:gd name="T6" fmla="*/ 618 w 619"/>
              <a:gd name="T7" fmla="*/ 73 h 619"/>
              <a:gd name="T8" fmla="*/ 545 w 619"/>
              <a:gd name="T9" fmla="*/ 0 h 619"/>
              <a:gd name="T10" fmla="*/ 471 w 619"/>
              <a:gd name="T11" fmla="*/ 59 h 619"/>
              <a:gd name="T12" fmla="*/ 147 w 619"/>
              <a:gd name="T13" fmla="*/ 59 h 619"/>
              <a:gd name="T14" fmla="*/ 73 w 619"/>
              <a:gd name="T15" fmla="*/ 0 h 619"/>
              <a:gd name="T16" fmla="*/ 0 w 619"/>
              <a:gd name="T17" fmla="*/ 73 h 619"/>
              <a:gd name="T18" fmla="*/ 59 w 619"/>
              <a:gd name="T19" fmla="*/ 147 h 619"/>
              <a:gd name="T20" fmla="*/ 59 w 619"/>
              <a:gd name="T21" fmla="*/ 471 h 619"/>
              <a:gd name="T22" fmla="*/ 0 w 619"/>
              <a:gd name="T23" fmla="*/ 545 h 619"/>
              <a:gd name="T24" fmla="*/ 73 w 619"/>
              <a:gd name="T25" fmla="*/ 618 h 619"/>
              <a:gd name="T26" fmla="*/ 147 w 619"/>
              <a:gd name="T27" fmla="*/ 559 h 619"/>
              <a:gd name="T28" fmla="*/ 471 w 619"/>
              <a:gd name="T29" fmla="*/ 559 h 619"/>
              <a:gd name="T30" fmla="*/ 545 w 619"/>
              <a:gd name="T31" fmla="*/ 618 h 619"/>
              <a:gd name="T32" fmla="*/ 618 w 619"/>
              <a:gd name="T33" fmla="*/ 545 h 619"/>
              <a:gd name="T34" fmla="*/ 559 w 619"/>
              <a:gd name="T35" fmla="*/ 471 h 619"/>
              <a:gd name="T36" fmla="*/ 545 w 619"/>
              <a:gd name="T37" fmla="*/ 29 h 619"/>
              <a:gd name="T38" fmla="*/ 545 w 619"/>
              <a:gd name="T39" fmla="*/ 29 h 619"/>
              <a:gd name="T40" fmla="*/ 589 w 619"/>
              <a:gd name="T41" fmla="*/ 73 h 619"/>
              <a:gd name="T42" fmla="*/ 545 w 619"/>
              <a:gd name="T43" fmla="*/ 118 h 619"/>
              <a:gd name="T44" fmla="*/ 500 w 619"/>
              <a:gd name="T45" fmla="*/ 73 h 619"/>
              <a:gd name="T46" fmla="*/ 545 w 619"/>
              <a:gd name="T47" fmla="*/ 29 h 619"/>
              <a:gd name="T48" fmla="*/ 29 w 619"/>
              <a:gd name="T49" fmla="*/ 73 h 619"/>
              <a:gd name="T50" fmla="*/ 29 w 619"/>
              <a:gd name="T51" fmla="*/ 73 h 619"/>
              <a:gd name="T52" fmla="*/ 73 w 619"/>
              <a:gd name="T53" fmla="*/ 29 h 619"/>
              <a:gd name="T54" fmla="*/ 118 w 619"/>
              <a:gd name="T55" fmla="*/ 73 h 619"/>
              <a:gd name="T56" fmla="*/ 73 w 619"/>
              <a:gd name="T57" fmla="*/ 118 h 619"/>
              <a:gd name="T58" fmla="*/ 29 w 619"/>
              <a:gd name="T59" fmla="*/ 73 h 619"/>
              <a:gd name="T60" fmla="*/ 73 w 619"/>
              <a:gd name="T61" fmla="*/ 589 h 619"/>
              <a:gd name="T62" fmla="*/ 73 w 619"/>
              <a:gd name="T63" fmla="*/ 589 h 619"/>
              <a:gd name="T64" fmla="*/ 29 w 619"/>
              <a:gd name="T65" fmla="*/ 545 h 619"/>
              <a:gd name="T66" fmla="*/ 73 w 619"/>
              <a:gd name="T67" fmla="*/ 500 h 619"/>
              <a:gd name="T68" fmla="*/ 118 w 619"/>
              <a:gd name="T69" fmla="*/ 545 h 619"/>
              <a:gd name="T70" fmla="*/ 73 w 619"/>
              <a:gd name="T71" fmla="*/ 589 h 619"/>
              <a:gd name="T72" fmla="*/ 471 w 619"/>
              <a:gd name="T73" fmla="*/ 530 h 619"/>
              <a:gd name="T74" fmla="*/ 471 w 619"/>
              <a:gd name="T75" fmla="*/ 530 h 619"/>
              <a:gd name="T76" fmla="*/ 147 w 619"/>
              <a:gd name="T77" fmla="*/ 530 h 619"/>
              <a:gd name="T78" fmla="*/ 88 w 619"/>
              <a:gd name="T79" fmla="*/ 471 h 619"/>
              <a:gd name="T80" fmla="*/ 88 w 619"/>
              <a:gd name="T81" fmla="*/ 147 h 619"/>
              <a:gd name="T82" fmla="*/ 147 w 619"/>
              <a:gd name="T83" fmla="*/ 88 h 619"/>
              <a:gd name="T84" fmla="*/ 471 w 619"/>
              <a:gd name="T85" fmla="*/ 88 h 619"/>
              <a:gd name="T86" fmla="*/ 530 w 619"/>
              <a:gd name="T87" fmla="*/ 147 h 619"/>
              <a:gd name="T88" fmla="*/ 530 w 619"/>
              <a:gd name="T89" fmla="*/ 471 h 619"/>
              <a:gd name="T90" fmla="*/ 471 w 619"/>
              <a:gd name="T91" fmla="*/ 530 h 619"/>
              <a:gd name="T92" fmla="*/ 545 w 619"/>
              <a:gd name="T93" fmla="*/ 589 h 619"/>
              <a:gd name="T94" fmla="*/ 545 w 619"/>
              <a:gd name="T95" fmla="*/ 589 h 619"/>
              <a:gd name="T96" fmla="*/ 500 w 619"/>
              <a:gd name="T97" fmla="*/ 545 h 619"/>
              <a:gd name="T98" fmla="*/ 545 w 619"/>
              <a:gd name="T99" fmla="*/ 500 h 619"/>
              <a:gd name="T100" fmla="*/ 589 w 619"/>
              <a:gd name="T101" fmla="*/ 545 h 619"/>
              <a:gd name="T102" fmla="*/ 545 w 619"/>
              <a:gd name="T103" fmla="*/ 58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19" h="619">
                <a:moveTo>
                  <a:pt x="559" y="471"/>
                </a:moveTo>
                <a:lnTo>
                  <a:pt x="559" y="471"/>
                </a:lnTo>
                <a:cubicBezTo>
                  <a:pt x="559" y="147"/>
                  <a:pt x="559" y="147"/>
                  <a:pt x="559" y="147"/>
                </a:cubicBezTo>
                <a:cubicBezTo>
                  <a:pt x="603" y="147"/>
                  <a:pt x="618" y="103"/>
                  <a:pt x="618" y="73"/>
                </a:cubicBezTo>
                <a:cubicBezTo>
                  <a:pt x="618" y="29"/>
                  <a:pt x="589" y="0"/>
                  <a:pt x="545" y="0"/>
                </a:cubicBezTo>
                <a:cubicBezTo>
                  <a:pt x="515" y="0"/>
                  <a:pt x="471" y="15"/>
                  <a:pt x="471" y="59"/>
                </a:cubicBezTo>
                <a:cubicBezTo>
                  <a:pt x="147" y="59"/>
                  <a:pt x="147" y="59"/>
                  <a:pt x="147" y="59"/>
                </a:cubicBezTo>
                <a:cubicBezTo>
                  <a:pt x="147" y="15"/>
                  <a:pt x="103" y="0"/>
                  <a:pt x="73" y="0"/>
                </a:cubicBezTo>
                <a:cubicBezTo>
                  <a:pt x="29" y="0"/>
                  <a:pt x="0" y="29"/>
                  <a:pt x="0" y="73"/>
                </a:cubicBezTo>
                <a:cubicBezTo>
                  <a:pt x="0" y="103"/>
                  <a:pt x="15" y="147"/>
                  <a:pt x="59" y="147"/>
                </a:cubicBezTo>
                <a:cubicBezTo>
                  <a:pt x="59" y="471"/>
                  <a:pt x="59" y="471"/>
                  <a:pt x="59" y="471"/>
                </a:cubicBezTo>
                <a:cubicBezTo>
                  <a:pt x="15" y="471"/>
                  <a:pt x="0" y="515"/>
                  <a:pt x="0" y="545"/>
                </a:cubicBezTo>
                <a:cubicBezTo>
                  <a:pt x="0" y="589"/>
                  <a:pt x="29" y="618"/>
                  <a:pt x="73" y="618"/>
                </a:cubicBezTo>
                <a:cubicBezTo>
                  <a:pt x="103" y="618"/>
                  <a:pt x="147" y="603"/>
                  <a:pt x="147" y="559"/>
                </a:cubicBezTo>
                <a:cubicBezTo>
                  <a:pt x="471" y="559"/>
                  <a:pt x="471" y="559"/>
                  <a:pt x="471" y="559"/>
                </a:cubicBezTo>
                <a:cubicBezTo>
                  <a:pt x="471" y="603"/>
                  <a:pt x="515" y="618"/>
                  <a:pt x="545" y="618"/>
                </a:cubicBezTo>
                <a:cubicBezTo>
                  <a:pt x="589" y="618"/>
                  <a:pt x="618" y="589"/>
                  <a:pt x="618" y="545"/>
                </a:cubicBezTo>
                <a:cubicBezTo>
                  <a:pt x="618" y="515"/>
                  <a:pt x="603" y="471"/>
                  <a:pt x="559" y="471"/>
                </a:cubicBezTo>
                <a:close/>
                <a:moveTo>
                  <a:pt x="545" y="29"/>
                </a:moveTo>
                <a:lnTo>
                  <a:pt x="545" y="29"/>
                </a:lnTo>
                <a:cubicBezTo>
                  <a:pt x="559" y="29"/>
                  <a:pt x="589" y="59"/>
                  <a:pt x="589" y="73"/>
                </a:cubicBezTo>
                <a:cubicBezTo>
                  <a:pt x="589" y="88"/>
                  <a:pt x="559" y="118"/>
                  <a:pt x="545" y="118"/>
                </a:cubicBezTo>
                <a:cubicBezTo>
                  <a:pt x="530" y="118"/>
                  <a:pt x="500" y="88"/>
                  <a:pt x="500" y="73"/>
                </a:cubicBezTo>
                <a:cubicBezTo>
                  <a:pt x="500" y="59"/>
                  <a:pt x="530" y="29"/>
                  <a:pt x="545" y="29"/>
                </a:cubicBezTo>
                <a:close/>
                <a:moveTo>
                  <a:pt x="29" y="73"/>
                </a:moveTo>
                <a:lnTo>
                  <a:pt x="29" y="73"/>
                </a:lnTo>
                <a:cubicBezTo>
                  <a:pt x="29" y="59"/>
                  <a:pt x="59" y="29"/>
                  <a:pt x="73" y="29"/>
                </a:cubicBezTo>
                <a:cubicBezTo>
                  <a:pt x="88" y="29"/>
                  <a:pt x="118" y="59"/>
                  <a:pt x="118" y="73"/>
                </a:cubicBezTo>
                <a:cubicBezTo>
                  <a:pt x="118" y="88"/>
                  <a:pt x="88" y="118"/>
                  <a:pt x="73" y="118"/>
                </a:cubicBezTo>
                <a:cubicBezTo>
                  <a:pt x="59" y="118"/>
                  <a:pt x="29" y="88"/>
                  <a:pt x="29" y="73"/>
                </a:cubicBezTo>
                <a:close/>
                <a:moveTo>
                  <a:pt x="73" y="589"/>
                </a:moveTo>
                <a:lnTo>
                  <a:pt x="73" y="589"/>
                </a:lnTo>
                <a:cubicBezTo>
                  <a:pt x="59" y="589"/>
                  <a:pt x="29" y="559"/>
                  <a:pt x="29" y="545"/>
                </a:cubicBezTo>
                <a:cubicBezTo>
                  <a:pt x="29" y="530"/>
                  <a:pt x="59" y="500"/>
                  <a:pt x="73" y="500"/>
                </a:cubicBezTo>
                <a:cubicBezTo>
                  <a:pt x="88" y="500"/>
                  <a:pt x="118" y="530"/>
                  <a:pt x="118" y="545"/>
                </a:cubicBezTo>
                <a:cubicBezTo>
                  <a:pt x="118" y="559"/>
                  <a:pt x="88" y="589"/>
                  <a:pt x="73" y="589"/>
                </a:cubicBezTo>
                <a:close/>
                <a:moveTo>
                  <a:pt x="471" y="530"/>
                </a:moveTo>
                <a:lnTo>
                  <a:pt x="471" y="530"/>
                </a:lnTo>
                <a:cubicBezTo>
                  <a:pt x="147" y="530"/>
                  <a:pt x="147" y="530"/>
                  <a:pt x="147" y="530"/>
                </a:cubicBezTo>
                <a:cubicBezTo>
                  <a:pt x="147" y="500"/>
                  <a:pt x="118" y="471"/>
                  <a:pt x="88" y="471"/>
                </a:cubicBezTo>
                <a:cubicBezTo>
                  <a:pt x="88" y="147"/>
                  <a:pt x="88" y="147"/>
                  <a:pt x="88" y="147"/>
                </a:cubicBezTo>
                <a:cubicBezTo>
                  <a:pt x="118" y="147"/>
                  <a:pt x="147" y="118"/>
                  <a:pt x="147" y="88"/>
                </a:cubicBezTo>
                <a:cubicBezTo>
                  <a:pt x="471" y="88"/>
                  <a:pt x="471" y="88"/>
                  <a:pt x="471" y="88"/>
                </a:cubicBezTo>
                <a:cubicBezTo>
                  <a:pt x="471" y="118"/>
                  <a:pt x="500" y="147"/>
                  <a:pt x="530" y="147"/>
                </a:cubicBezTo>
                <a:cubicBezTo>
                  <a:pt x="530" y="471"/>
                  <a:pt x="530" y="471"/>
                  <a:pt x="530" y="471"/>
                </a:cubicBezTo>
                <a:cubicBezTo>
                  <a:pt x="500" y="471"/>
                  <a:pt x="471" y="500"/>
                  <a:pt x="471" y="530"/>
                </a:cubicBezTo>
                <a:close/>
                <a:moveTo>
                  <a:pt x="545" y="589"/>
                </a:moveTo>
                <a:lnTo>
                  <a:pt x="545" y="589"/>
                </a:lnTo>
                <a:cubicBezTo>
                  <a:pt x="530" y="589"/>
                  <a:pt x="500" y="559"/>
                  <a:pt x="500" y="545"/>
                </a:cubicBezTo>
                <a:cubicBezTo>
                  <a:pt x="500" y="530"/>
                  <a:pt x="530" y="500"/>
                  <a:pt x="545" y="500"/>
                </a:cubicBezTo>
                <a:cubicBezTo>
                  <a:pt x="559" y="500"/>
                  <a:pt x="589" y="530"/>
                  <a:pt x="589" y="545"/>
                </a:cubicBezTo>
                <a:cubicBezTo>
                  <a:pt x="589" y="559"/>
                  <a:pt x="559" y="589"/>
                  <a:pt x="545" y="589"/>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55" name="Freeform 69">
            <a:extLst>
              <a:ext uri="{FF2B5EF4-FFF2-40B4-BE49-F238E27FC236}">
                <a16:creationId xmlns:a16="http://schemas.microsoft.com/office/drawing/2014/main" id="{619054A6-8A29-9246-9C48-8FF5A5AF6818}"/>
              </a:ext>
            </a:extLst>
          </p:cNvPr>
          <p:cNvSpPr>
            <a:spLocks noChangeArrowheads="1"/>
          </p:cNvSpPr>
          <p:nvPr userDrawn="1"/>
        </p:nvSpPr>
        <p:spPr bwMode="auto">
          <a:xfrm>
            <a:off x="5630741" y="1400175"/>
            <a:ext cx="171495" cy="152400"/>
          </a:xfrm>
          <a:custGeom>
            <a:avLst/>
            <a:gdLst>
              <a:gd name="T0" fmla="*/ 30 w 399"/>
              <a:gd name="T1" fmla="*/ 44 h 354"/>
              <a:gd name="T2" fmla="*/ 30 w 399"/>
              <a:gd name="T3" fmla="*/ 44 h 354"/>
              <a:gd name="T4" fmla="*/ 383 w 399"/>
              <a:gd name="T5" fmla="*/ 44 h 354"/>
              <a:gd name="T6" fmla="*/ 398 w 399"/>
              <a:gd name="T7" fmla="*/ 30 h 354"/>
              <a:gd name="T8" fmla="*/ 383 w 399"/>
              <a:gd name="T9" fmla="*/ 0 h 354"/>
              <a:gd name="T10" fmla="*/ 30 w 399"/>
              <a:gd name="T11" fmla="*/ 0 h 354"/>
              <a:gd name="T12" fmla="*/ 0 w 399"/>
              <a:gd name="T13" fmla="*/ 30 h 354"/>
              <a:gd name="T14" fmla="*/ 30 w 399"/>
              <a:gd name="T15" fmla="*/ 44 h 354"/>
              <a:gd name="T16" fmla="*/ 383 w 399"/>
              <a:gd name="T17" fmla="*/ 324 h 354"/>
              <a:gd name="T18" fmla="*/ 383 w 399"/>
              <a:gd name="T19" fmla="*/ 324 h 354"/>
              <a:gd name="T20" fmla="*/ 30 w 399"/>
              <a:gd name="T21" fmla="*/ 324 h 354"/>
              <a:gd name="T22" fmla="*/ 0 w 399"/>
              <a:gd name="T23" fmla="*/ 339 h 354"/>
              <a:gd name="T24" fmla="*/ 30 w 399"/>
              <a:gd name="T25" fmla="*/ 353 h 354"/>
              <a:gd name="T26" fmla="*/ 383 w 399"/>
              <a:gd name="T27" fmla="*/ 353 h 354"/>
              <a:gd name="T28" fmla="*/ 398 w 399"/>
              <a:gd name="T29" fmla="*/ 339 h 354"/>
              <a:gd name="T30" fmla="*/ 383 w 399"/>
              <a:gd name="T31" fmla="*/ 324 h 354"/>
              <a:gd name="T32" fmla="*/ 383 w 399"/>
              <a:gd name="T33" fmla="*/ 162 h 354"/>
              <a:gd name="T34" fmla="*/ 383 w 399"/>
              <a:gd name="T35" fmla="*/ 162 h 354"/>
              <a:gd name="T36" fmla="*/ 30 w 399"/>
              <a:gd name="T37" fmla="*/ 162 h 354"/>
              <a:gd name="T38" fmla="*/ 0 w 399"/>
              <a:gd name="T39" fmla="*/ 177 h 354"/>
              <a:gd name="T40" fmla="*/ 30 w 399"/>
              <a:gd name="T41" fmla="*/ 206 h 354"/>
              <a:gd name="T42" fmla="*/ 383 w 399"/>
              <a:gd name="T43" fmla="*/ 206 h 354"/>
              <a:gd name="T44" fmla="*/ 398 w 399"/>
              <a:gd name="T45" fmla="*/ 177 h 354"/>
              <a:gd name="T46" fmla="*/ 383 w 399"/>
              <a:gd name="T47" fmla="*/ 16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9" h="354">
                <a:moveTo>
                  <a:pt x="30" y="44"/>
                </a:moveTo>
                <a:lnTo>
                  <a:pt x="30" y="44"/>
                </a:lnTo>
                <a:cubicBezTo>
                  <a:pt x="383" y="44"/>
                  <a:pt x="383" y="44"/>
                  <a:pt x="383" y="44"/>
                </a:cubicBezTo>
                <a:lnTo>
                  <a:pt x="398" y="30"/>
                </a:lnTo>
                <a:cubicBezTo>
                  <a:pt x="398" y="15"/>
                  <a:pt x="383" y="0"/>
                  <a:pt x="383" y="0"/>
                </a:cubicBezTo>
                <a:cubicBezTo>
                  <a:pt x="30" y="0"/>
                  <a:pt x="30" y="0"/>
                  <a:pt x="30" y="0"/>
                </a:cubicBezTo>
                <a:cubicBezTo>
                  <a:pt x="15" y="0"/>
                  <a:pt x="0" y="15"/>
                  <a:pt x="0" y="30"/>
                </a:cubicBezTo>
                <a:cubicBezTo>
                  <a:pt x="0" y="30"/>
                  <a:pt x="15" y="44"/>
                  <a:pt x="30" y="44"/>
                </a:cubicBezTo>
                <a:close/>
                <a:moveTo>
                  <a:pt x="383" y="324"/>
                </a:moveTo>
                <a:lnTo>
                  <a:pt x="383" y="324"/>
                </a:lnTo>
                <a:cubicBezTo>
                  <a:pt x="30" y="324"/>
                  <a:pt x="30" y="324"/>
                  <a:pt x="30" y="324"/>
                </a:cubicBezTo>
                <a:cubicBezTo>
                  <a:pt x="15" y="324"/>
                  <a:pt x="0" y="324"/>
                  <a:pt x="0" y="339"/>
                </a:cubicBezTo>
                <a:cubicBezTo>
                  <a:pt x="0" y="353"/>
                  <a:pt x="15" y="353"/>
                  <a:pt x="30" y="353"/>
                </a:cubicBezTo>
                <a:cubicBezTo>
                  <a:pt x="383" y="353"/>
                  <a:pt x="383" y="353"/>
                  <a:pt x="383" y="353"/>
                </a:cubicBezTo>
                <a:cubicBezTo>
                  <a:pt x="383" y="353"/>
                  <a:pt x="398" y="353"/>
                  <a:pt x="398" y="339"/>
                </a:cubicBezTo>
                <a:cubicBezTo>
                  <a:pt x="398" y="324"/>
                  <a:pt x="383" y="324"/>
                  <a:pt x="383" y="324"/>
                </a:cubicBezTo>
                <a:close/>
                <a:moveTo>
                  <a:pt x="383" y="162"/>
                </a:moveTo>
                <a:lnTo>
                  <a:pt x="383" y="162"/>
                </a:lnTo>
                <a:cubicBezTo>
                  <a:pt x="30" y="162"/>
                  <a:pt x="30" y="162"/>
                  <a:pt x="30" y="162"/>
                </a:cubicBezTo>
                <a:cubicBezTo>
                  <a:pt x="15" y="162"/>
                  <a:pt x="0" y="177"/>
                  <a:pt x="0" y="177"/>
                </a:cubicBezTo>
                <a:cubicBezTo>
                  <a:pt x="0" y="192"/>
                  <a:pt x="15" y="206"/>
                  <a:pt x="30" y="206"/>
                </a:cubicBezTo>
                <a:cubicBezTo>
                  <a:pt x="383" y="206"/>
                  <a:pt x="383" y="206"/>
                  <a:pt x="383" y="206"/>
                </a:cubicBezTo>
                <a:cubicBezTo>
                  <a:pt x="383" y="206"/>
                  <a:pt x="398" y="192"/>
                  <a:pt x="398" y="177"/>
                </a:cubicBezTo>
                <a:lnTo>
                  <a:pt x="383" y="162"/>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56" name="Freeform 70">
            <a:extLst>
              <a:ext uri="{FF2B5EF4-FFF2-40B4-BE49-F238E27FC236}">
                <a16:creationId xmlns:a16="http://schemas.microsoft.com/office/drawing/2014/main" id="{335AFBAA-C915-9345-A80B-FD4FFC7E09EE}"/>
              </a:ext>
            </a:extLst>
          </p:cNvPr>
          <p:cNvSpPr>
            <a:spLocks noChangeArrowheads="1"/>
          </p:cNvSpPr>
          <p:nvPr userDrawn="1"/>
        </p:nvSpPr>
        <p:spPr bwMode="auto">
          <a:xfrm>
            <a:off x="5141863" y="1336477"/>
            <a:ext cx="274510" cy="268486"/>
          </a:xfrm>
          <a:custGeom>
            <a:avLst/>
            <a:gdLst>
              <a:gd name="T0" fmla="*/ 633 w 634"/>
              <a:gd name="T1" fmla="*/ 235 h 619"/>
              <a:gd name="T2" fmla="*/ 412 w 634"/>
              <a:gd name="T3" fmla="*/ 206 h 619"/>
              <a:gd name="T4" fmla="*/ 309 w 634"/>
              <a:gd name="T5" fmla="*/ 0 h 619"/>
              <a:gd name="T6" fmla="*/ 220 w 634"/>
              <a:gd name="T7" fmla="*/ 206 h 619"/>
              <a:gd name="T8" fmla="*/ 0 w 634"/>
              <a:gd name="T9" fmla="*/ 235 h 619"/>
              <a:gd name="T10" fmla="*/ 162 w 634"/>
              <a:gd name="T11" fmla="*/ 398 h 619"/>
              <a:gd name="T12" fmla="*/ 117 w 634"/>
              <a:gd name="T13" fmla="*/ 618 h 619"/>
              <a:gd name="T14" fmla="*/ 309 w 634"/>
              <a:gd name="T15" fmla="*/ 515 h 619"/>
              <a:gd name="T16" fmla="*/ 515 w 634"/>
              <a:gd name="T17" fmla="*/ 618 h 619"/>
              <a:gd name="T18" fmla="*/ 471 w 634"/>
              <a:gd name="T19" fmla="*/ 398 h 619"/>
              <a:gd name="T20" fmla="*/ 633 w 634"/>
              <a:gd name="T21" fmla="*/ 235 h 619"/>
              <a:gd name="T22" fmla="*/ 309 w 634"/>
              <a:gd name="T23" fmla="*/ 471 h 619"/>
              <a:gd name="T24" fmla="*/ 162 w 634"/>
              <a:gd name="T25" fmla="*/ 545 h 619"/>
              <a:gd name="T26" fmla="*/ 191 w 634"/>
              <a:gd name="T27" fmla="*/ 382 h 619"/>
              <a:gd name="T28" fmla="*/ 73 w 634"/>
              <a:gd name="T29" fmla="*/ 265 h 619"/>
              <a:gd name="T30" fmla="*/ 235 w 634"/>
              <a:gd name="T31" fmla="*/ 235 h 619"/>
              <a:gd name="T32" fmla="*/ 309 w 634"/>
              <a:gd name="T33" fmla="*/ 73 h 619"/>
              <a:gd name="T34" fmla="*/ 383 w 634"/>
              <a:gd name="T35" fmla="*/ 235 h 619"/>
              <a:gd name="T36" fmla="*/ 559 w 634"/>
              <a:gd name="T37" fmla="*/ 265 h 619"/>
              <a:gd name="T38" fmla="*/ 426 w 634"/>
              <a:gd name="T39" fmla="*/ 382 h 619"/>
              <a:gd name="T40" fmla="*/ 456 w 634"/>
              <a:gd name="T41" fmla="*/ 559 h 619"/>
              <a:gd name="T42" fmla="*/ 309 w 634"/>
              <a:gd name="T43" fmla="*/ 471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4" h="619">
                <a:moveTo>
                  <a:pt x="633" y="235"/>
                </a:moveTo>
                <a:lnTo>
                  <a:pt x="412" y="206"/>
                </a:lnTo>
                <a:lnTo>
                  <a:pt x="309" y="0"/>
                </a:lnTo>
                <a:lnTo>
                  <a:pt x="220" y="206"/>
                </a:lnTo>
                <a:lnTo>
                  <a:pt x="0" y="235"/>
                </a:lnTo>
                <a:lnTo>
                  <a:pt x="162" y="398"/>
                </a:lnTo>
                <a:lnTo>
                  <a:pt x="117" y="618"/>
                </a:lnTo>
                <a:lnTo>
                  <a:pt x="309" y="515"/>
                </a:lnTo>
                <a:lnTo>
                  <a:pt x="515" y="618"/>
                </a:lnTo>
                <a:lnTo>
                  <a:pt x="471" y="398"/>
                </a:lnTo>
                <a:lnTo>
                  <a:pt x="633" y="235"/>
                </a:lnTo>
                <a:close/>
                <a:moveTo>
                  <a:pt x="309" y="471"/>
                </a:moveTo>
                <a:lnTo>
                  <a:pt x="162" y="545"/>
                </a:lnTo>
                <a:lnTo>
                  <a:pt x="191" y="382"/>
                </a:lnTo>
                <a:lnTo>
                  <a:pt x="73" y="265"/>
                </a:lnTo>
                <a:lnTo>
                  <a:pt x="235" y="235"/>
                </a:lnTo>
                <a:lnTo>
                  <a:pt x="309" y="73"/>
                </a:lnTo>
                <a:lnTo>
                  <a:pt x="383" y="235"/>
                </a:lnTo>
                <a:lnTo>
                  <a:pt x="559" y="265"/>
                </a:lnTo>
                <a:lnTo>
                  <a:pt x="426" y="382"/>
                </a:lnTo>
                <a:lnTo>
                  <a:pt x="456" y="559"/>
                </a:lnTo>
                <a:lnTo>
                  <a:pt x="309" y="471"/>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57" name="Freeform 71">
            <a:extLst>
              <a:ext uri="{FF2B5EF4-FFF2-40B4-BE49-F238E27FC236}">
                <a16:creationId xmlns:a16="http://schemas.microsoft.com/office/drawing/2014/main" id="{E15F18BC-B6D2-6D4E-9BE3-9141D6CBD640}"/>
              </a:ext>
            </a:extLst>
          </p:cNvPr>
          <p:cNvSpPr>
            <a:spLocks noChangeArrowheads="1"/>
          </p:cNvSpPr>
          <p:nvPr userDrawn="1"/>
        </p:nvSpPr>
        <p:spPr bwMode="auto">
          <a:xfrm>
            <a:off x="4700621" y="1343025"/>
            <a:ext cx="266769" cy="261938"/>
          </a:xfrm>
          <a:custGeom>
            <a:avLst/>
            <a:gdLst>
              <a:gd name="T0" fmla="*/ 471 w 619"/>
              <a:gd name="T1" fmla="*/ 0 h 604"/>
              <a:gd name="T2" fmla="*/ 471 w 619"/>
              <a:gd name="T3" fmla="*/ 0 h 604"/>
              <a:gd name="T4" fmla="*/ 309 w 619"/>
              <a:gd name="T5" fmla="*/ 73 h 604"/>
              <a:gd name="T6" fmla="*/ 147 w 619"/>
              <a:gd name="T7" fmla="*/ 0 h 604"/>
              <a:gd name="T8" fmla="*/ 0 w 619"/>
              <a:gd name="T9" fmla="*/ 162 h 604"/>
              <a:gd name="T10" fmla="*/ 29 w 619"/>
              <a:gd name="T11" fmla="*/ 279 h 604"/>
              <a:gd name="T12" fmla="*/ 280 w 619"/>
              <a:gd name="T13" fmla="*/ 574 h 604"/>
              <a:gd name="T14" fmla="*/ 339 w 619"/>
              <a:gd name="T15" fmla="*/ 574 h 604"/>
              <a:gd name="T16" fmla="*/ 589 w 619"/>
              <a:gd name="T17" fmla="*/ 279 h 604"/>
              <a:gd name="T18" fmla="*/ 618 w 619"/>
              <a:gd name="T19" fmla="*/ 162 h 604"/>
              <a:gd name="T20" fmla="*/ 471 w 619"/>
              <a:gd name="T21" fmla="*/ 0 h 604"/>
              <a:gd name="T22" fmla="*/ 544 w 619"/>
              <a:gd name="T23" fmla="*/ 265 h 604"/>
              <a:gd name="T24" fmla="*/ 544 w 619"/>
              <a:gd name="T25" fmla="*/ 265 h 604"/>
              <a:gd name="T26" fmla="*/ 309 w 619"/>
              <a:gd name="T27" fmla="*/ 544 h 604"/>
              <a:gd name="T28" fmla="*/ 73 w 619"/>
              <a:gd name="T29" fmla="*/ 265 h 604"/>
              <a:gd name="T30" fmla="*/ 29 w 619"/>
              <a:gd name="T31" fmla="*/ 162 h 604"/>
              <a:gd name="T32" fmla="*/ 147 w 619"/>
              <a:gd name="T33" fmla="*/ 29 h 604"/>
              <a:gd name="T34" fmla="*/ 309 w 619"/>
              <a:gd name="T35" fmla="*/ 132 h 604"/>
              <a:gd name="T36" fmla="*/ 471 w 619"/>
              <a:gd name="T37" fmla="*/ 29 h 604"/>
              <a:gd name="T38" fmla="*/ 589 w 619"/>
              <a:gd name="T39" fmla="*/ 162 h 604"/>
              <a:gd name="T40" fmla="*/ 544 w 619"/>
              <a:gd name="T41" fmla="*/ 265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9" h="604">
                <a:moveTo>
                  <a:pt x="471" y="0"/>
                </a:moveTo>
                <a:lnTo>
                  <a:pt x="471" y="0"/>
                </a:lnTo>
                <a:cubicBezTo>
                  <a:pt x="397" y="0"/>
                  <a:pt x="353" y="44"/>
                  <a:pt x="309" y="73"/>
                </a:cubicBezTo>
                <a:cubicBezTo>
                  <a:pt x="265" y="29"/>
                  <a:pt x="221" y="0"/>
                  <a:pt x="147" y="0"/>
                </a:cubicBezTo>
                <a:cubicBezTo>
                  <a:pt x="59" y="0"/>
                  <a:pt x="0" y="73"/>
                  <a:pt x="0" y="162"/>
                </a:cubicBezTo>
                <a:cubicBezTo>
                  <a:pt x="0" y="206"/>
                  <a:pt x="15" y="250"/>
                  <a:pt x="29" y="279"/>
                </a:cubicBezTo>
                <a:cubicBezTo>
                  <a:pt x="280" y="574"/>
                  <a:pt x="280" y="574"/>
                  <a:pt x="280" y="574"/>
                </a:cubicBezTo>
                <a:cubicBezTo>
                  <a:pt x="309" y="603"/>
                  <a:pt x="309" y="603"/>
                  <a:pt x="339" y="574"/>
                </a:cubicBezTo>
                <a:cubicBezTo>
                  <a:pt x="589" y="279"/>
                  <a:pt x="589" y="279"/>
                  <a:pt x="589" y="279"/>
                </a:cubicBezTo>
                <a:cubicBezTo>
                  <a:pt x="603" y="250"/>
                  <a:pt x="618" y="206"/>
                  <a:pt x="618" y="162"/>
                </a:cubicBezTo>
                <a:cubicBezTo>
                  <a:pt x="618" y="73"/>
                  <a:pt x="559" y="0"/>
                  <a:pt x="471" y="0"/>
                </a:cubicBezTo>
                <a:close/>
                <a:moveTo>
                  <a:pt x="544" y="265"/>
                </a:moveTo>
                <a:lnTo>
                  <a:pt x="544" y="265"/>
                </a:lnTo>
                <a:cubicBezTo>
                  <a:pt x="309" y="544"/>
                  <a:pt x="309" y="544"/>
                  <a:pt x="309" y="544"/>
                </a:cubicBezTo>
                <a:cubicBezTo>
                  <a:pt x="73" y="265"/>
                  <a:pt x="73" y="265"/>
                  <a:pt x="73" y="265"/>
                </a:cubicBezTo>
                <a:cubicBezTo>
                  <a:pt x="44" y="235"/>
                  <a:pt x="29" y="206"/>
                  <a:pt x="29" y="162"/>
                </a:cubicBezTo>
                <a:cubicBezTo>
                  <a:pt x="29" y="103"/>
                  <a:pt x="88" y="44"/>
                  <a:pt x="147" y="29"/>
                </a:cubicBezTo>
                <a:cubicBezTo>
                  <a:pt x="206" y="29"/>
                  <a:pt x="280" y="88"/>
                  <a:pt x="309" y="132"/>
                </a:cubicBezTo>
                <a:cubicBezTo>
                  <a:pt x="339" y="103"/>
                  <a:pt x="412" y="29"/>
                  <a:pt x="471" y="29"/>
                </a:cubicBezTo>
                <a:cubicBezTo>
                  <a:pt x="530" y="29"/>
                  <a:pt x="589" y="103"/>
                  <a:pt x="589" y="162"/>
                </a:cubicBezTo>
                <a:cubicBezTo>
                  <a:pt x="589" y="206"/>
                  <a:pt x="574" y="235"/>
                  <a:pt x="544" y="265"/>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58" name="Freeform 72">
            <a:extLst>
              <a:ext uri="{FF2B5EF4-FFF2-40B4-BE49-F238E27FC236}">
                <a16:creationId xmlns:a16="http://schemas.microsoft.com/office/drawing/2014/main" id="{257CE699-12D8-2648-B8F7-803D04B8F1BB}"/>
              </a:ext>
            </a:extLst>
          </p:cNvPr>
          <p:cNvSpPr>
            <a:spLocks noChangeArrowheads="1"/>
          </p:cNvSpPr>
          <p:nvPr userDrawn="1"/>
        </p:nvSpPr>
        <p:spPr bwMode="auto">
          <a:xfrm>
            <a:off x="8712286" y="890588"/>
            <a:ext cx="190550" cy="274439"/>
          </a:xfrm>
          <a:custGeom>
            <a:avLst/>
            <a:gdLst>
              <a:gd name="T0" fmla="*/ 221 w 443"/>
              <a:gd name="T1" fmla="*/ 324 h 634"/>
              <a:gd name="T2" fmla="*/ 221 w 443"/>
              <a:gd name="T3" fmla="*/ 324 h 634"/>
              <a:gd name="T4" fmla="*/ 442 w 443"/>
              <a:gd name="T5" fmla="*/ 30 h 634"/>
              <a:gd name="T6" fmla="*/ 324 w 443"/>
              <a:gd name="T7" fmla="*/ 0 h 634"/>
              <a:gd name="T8" fmla="*/ 0 w 443"/>
              <a:gd name="T9" fmla="*/ 324 h 634"/>
              <a:gd name="T10" fmla="*/ 324 w 443"/>
              <a:gd name="T11" fmla="*/ 633 h 634"/>
              <a:gd name="T12" fmla="*/ 442 w 443"/>
              <a:gd name="T13" fmla="*/ 619 h 634"/>
              <a:gd name="T14" fmla="*/ 221 w 443"/>
              <a:gd name="T15" fmla="*/ 324 h 634"/>
              <a:gd name="T16" fmla="*/ 280 w 443"/>
              <a:gd name="T17" fmla="*/ 589 h 634"/>
              <a:gd name="T18" fmla="*/ 280 w 443"/>
              <a:gd name="T19" fmla="*/ 589 h 634"/>
              <a:gd name="T20" fmla="*/ 44 w 443"/>
              <a:gd name="T21" fmla="*/ 324 h 634"/>
              <a:gd name="T22" fmla="*/ 280 w 443"/>
              <a:gd name="T23" fmla="*/ 44 h 634"/>
              <a:gd name="T24" fmla="*/ 324 w 443"/>
              <a:gd name="T25" fmla="*/ 44 h 634"/>
              <a:gd name="T26" fmla="*/ 192 w 443"/>
              <a:gd name="T27" fmla="*/ 324 h 634"/>
              <a:gd name="T28" fmla="*/ 324 w 443"/>
              <a:gd name="T29" fmla="*/ 589 h 634"/>
              <a:gd name="T30" fmla="*/ 280 w 443"/>
              <a:gd name="T31" fmla="*/ 58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34">
                <a:moveTo>
                  <a:pt x="221" y="324"/>
                </a:moveTo>
                <a:lnTo>
                  <a:pt x="221" y="324"/>
                </a:lnTo>
                <a:cubicBezTo>
                  <a:pt x="221" y="177"/>
                  <a:pt x="310" y="74"/>
                  <a:pt x="442" y="30"/>
                </a:cubicBezTo>
                <a:cubicBezTo>
                  <a:pt x="398" y="15"/>
                  <a:pt x="369" y="0"/>
                  <a:pt x="324" y="0"/>
                </a:cubicBezTo>
                <a:cubicBezTo>
                  <a:pt x="148" y="0"/>
                  <a:pt x="0" y="148"/>
                  <a:pt x="0" y="324"/>
                </a:cubicBezTo>
                <a:cubicBezTo>
                  <a:pt x="0" y="486"/>
                  <a:pt x="148" y="633"/>
                  <a:pt x="324" y="633"/>
                </a:cubicBezTo>
                <a:cubicBezTo>
                  <a:pt x="369" y="633"/>
                  <a:pt x="398" y="633"/>
                  <a:pt x="442" y="619"/>
                </a:cubicBezTo>
                <a:cubicBezTo>
                  <a:pt x="310" y="574"/>
                  <a:pt x="221" y="457"/>
                  <a:pt x="221" y="324"/>
                </a:cubicBezTo>
                <a:close/>
                <a:moveTo>
                  <a:pt x="280" y="589"/>
                </a:moveTo>
                <a:lnTo>
                  <a:pt x="280" y="589"/>
                </a:lnTo>
                <a:cubicBezTo>
                  <a:pt x="192" y="589"/>
                  <a:pt x="44" y="471"/>
                  <a:pt x="44" y="324"/>
                </a:cubicBezTo>
                <a:cubicBezTo>
                  <a:pt x="44" y="162"/>
                  <a:pt x="192" y="59"/>
                  <a:pt x="280" y="44"/>
                </a:cubicBezTo>
                <a:cubicBezTo>
                  <a:pt x="310" y="44"/>
                  <a:pt x="295" y="44"/>
                  <a:pt x="324" y="44"/>
                </a:cubicBezTo>
                <a:cubicBezTo>
                  <a:pt x="265" y="89"/>
                  <a:pt x="192" y="206"/>
                  <a:pt x="192" y="324"/>
                </a:cubicBezTo>
                <a:cubicBezTo>
                  <a:pt x="192" y="442"/>
                  <a:pt x="236" y="545"/>
                  <a:pt x="324" y="589"/>
                </a:cubicBezTo>
                <a:cubicBezTo>
                  <a:pt x="295" y="589"/>
                  <a:pt x="310" y="589"/>
                  <a:pt x="280" y="589"/>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59" name="Freeform 73">
            <a:extLst>
              <a:ext uri="{FF2B5EF4-FFF2-40B4-BE49-F238E27FC236}">
                <a16:creationId xmlns:a16="http://schemas.microsoft.com/office/drawing/2014/main" id="{C59EE5F3-3FC9-AC43-882B-58E1D32ED9F4}"/>
              </a:ext>
            </a:extLst>
          </p:cNvPr>
          <p:cNvSpPr>
            <a:spLocks noChangeArrowheads="1"/>
          </p:cNvSpPr>
          <p:nvPr userDrawn="1"/>
        </p:nvSpPr>
        <p:spPr bwMode="auto">
          <a:xfrm>
            <a:off x="8229362" y="903090"/>
            <a:ext cx="275106" cy="255984"/>
          </a:xfrm>
          <a:custGeom>
            <a:avLst/>
            <a:gdLst>
              <a:gd name="T0" fmla="*/ 339 w 634"/>
              <a:gd name="T1" fmla="*/ 544 h 590"/>
              <a:gd name="T2" fmla="*/ 339 w 634"/>
              <a:gd name="T3" fmla="*/ 544 h 590"/>
              <a:gd name="T4" fmla="*/ 148 w 634"/>
              <a:gd name="T5" fmla="*/ 544 h 590"/>
              <a:gd name="T6" fmla="*/ 118 w 634"/>
              <a:gd name="T7" fmla="*/ 559 h 590"/>
              <a:gd name="T8" fmla="*/ 148 w 634"/>
              <a:gd name="T9" fmla="*/ 589 h 590"/>
              <a:gd name="T10" fmla="*/ 339 w 634"/>
              <a:gd name="T11" fmla="*/ 589 h 590"/>
              <a:gd name="T12" fmla="*/ 354 w 634"/>
              <a:gd name="T13" fmla="*/ 559 h 590"/>
              <a:gd name="T14" fmla="*/ 339 w 634"/>
              <a:gd name="T15" fmla="*/ 544 h 590"/>
              <a:gd name="T16" fmla="*/ 383 w 634"/>
              <a:gd name="T17" fmla="*/ 471 h 590"/>
              <a:gd name="T18" fmla="*/ 383 w 634"/>
              <a:gd name="T19" fmla="*/ 471 h 590"/>
              <a:gd name="T20" fmla="*/ 103 w 634"/>
              <a:gd name="T21" fmla="*/ 471 h 590"/>
              <a:gd name="T22" fmla="*/ 89 w 634"/>
              <a:gd name="T23" fmla="*/ 486 h 590"/>
              <a:gd name="T24" fmla="*/ 103 w 634"/>
              <a:gd name="T25" fmla="*/ 500 h 590"/>
              <a:gd name="T26" fmla="*/ 383 w 634"/>
              <a:gd name="T27" fmla="*/ 500 h 590"/>
              <a:gd name="T28" fmla="*/ 398 w 634"/>
              <a:gd name="T29" fmla="*/ 486 h 590"/>
              <a:gd name="T30" fmla="*/ 383 w 634"/>
              <a:gd name="T31" fmla="*/ 471 h 590"/>
              <a:gd name="T32" fmla="*/ 619 w 634"/>
              <a:gd name="T33" fmla="*/ 382 h 590"/>
              <a:gd name="T34" fmla="*/ 619 w 634"/>
              <a:gd name="T35" fmla="*/ 382 h 590"/>
              <a:gd name="T36" fmla="*/ 324 w 634"/>
              <a:gd name="T37" fmla="*/ 382 h 590"/>
              <a:gd name="T38" fmla="*/ 324 w 634"/>
              <a:gd name="T39" fmla="*/ 323 h 590"/>
              <a:gd name="T40" fmla="*/ 530 w 634"/>
              <a:gd name="T41" fmla="*/ 29 h 590"/>
              <a:gd name="T42" fmla="*/ 383 w 634"/>
              <a:gd name="T43" fmla="*/ 0 h 590"/>
              <a:gd name="T44" fmla="*/ 89 w 634"/>
              <a:gd name="T45" fmla="*/ 294 h 590"/>
              <a:gd name="T46" fmla="*/ 103 w 634"/>
              <a:gd name="T47" fmla="*/ 382 h 590"/>
              <a:gd name="T48" fmla="*/ 30 w 634"/>
              <a:gd name="T49" fmla="*/ 382 h 590"/>
              <a:gd name="T50" fmla="*/ 0 w 634"/>
              <a:gd name="T51" fmla="*/ 412 h 590"/>
              <a:gd name="T52" fmla="*/ 30 w 634"/>
              <a:gd name="T53" fmla="*/ 427 h 590"/>
              <a:gd name="T54" fmla="*/ 619 w 634"/>
              <a:gd name="T55" fmla="*/ 427 h 590"/>
              <a:gd name="T56" fmla="*/ 633 w 634"/>
              <a:gd name="T57" fmla="*/ 412 h 590"/>
              <a:gd name="T58" fmla="*/ 619 w 634"/>
              <a:gd name="T59" fmla="*/ 382 h 590"/>
              <a:gd name="T60" fmla="*/ 148 w 634"/>
              <a:gd name="T61" fmla="*/ 382 h 590"/>
              <a:gd name="T62" fmla="*/ 148 w 634"/>
              <a:gd name="T63" fmla="*/ 382 h 590"/>
              <a:gd name="T64" fmla="*/ 118 w 634"/>
              <a:gd name="T65" fmla="*/ 309 h 590"/>
              <a:gd name="T66" fmla="*/ 280 w 634"/>
              <a:gd name="T67" fmla="*/ 59 h 590"/>
              <a:gd name="T68" fmla="*/ 442 w 634"/>
              <a:gd name="T69" fmla="*/ 29 h 590"/>
              <a:gd name="T70" fmla="*/ 280 w 634"/>
              <a:gd name="T71" fmla="*/ 323 h 590"/>
              <a:gd name="T72" fmla="*/ 280 w 634"/>
              <a:gd name="T73" fmla="*/ 382 h 590"/>
              <a:gd name="T74" fmla="*/ 148 w 634"/>
              <a:gd name="T75" fmla="*/ 382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34" h="590">
                <a:moveTo>
                  <a:pt x="339" y="544"/>
                </a:moveTo>
                <a:lnTo>
                  <a:pt x="339" y="544"/>
                </a:lnTo>
                <a:cubicBezTo>
                  <a:pt x="148" y="544"/>
                  <a:pt x="148" y="544"/>
                  <a:pt x="148" y="544"/>
                </a:cubicBezTo>
                <a:cubicBezTo>
                  <a:pt x="133" y="544"/>
                  <a:pt x="118" y="559"/>
                  <a:pt x="118" y="559"/>
                </a:cubicBezTo>
                <a:cubicBezTo>
                  <a:pt x="118" y="574"/>
                  <a:pt x="133" y="589"/>
                  <a:pt x="148" y="589"/>
                </a:cubicBezTo>
                <a:cubicBezTo>
                  <a:pt x="339" y="589"/>
                  <a:pt x="339" y="589"/>
                  <a:pt x="339" y="589"/>
                </a:cubicBezTo>
                <a:cubicBezTo>
                  <a:pt x="354" y="589"/>
                  <a:pt x="354" y="574"/>
                  <a:pt x="354" y="559"/>
                </a:cubicBezTo>
                <a:cubicBezTo>
                  <a:pt x="354" y="559"/>
                  <a:pt x="354" y="544"/>
                  <a:pt x="339" y="544"/>
                </a:cubicBezTo>
                <a:close/>
                <a:moveTo>
                  <a:pt x="383" y="471"/>
                </a:moveTo>
                <a:lnTo>
                  <a:pt x="383" y="471"/>
                </a:lnTo>
                <a:cubicBezTo>
                  <a:pt x="103" y="471"/>
                  <a:pt x="103" y="471"/>
                  <a:pt x="103" y="471"/>
                </a:cubicBezTo>
                <a:cubicBezTo>
                  <a:pt x="89" y="471"/>
                  <a:pt x="89" y="471"/>
                  <a:pt x="89" y="486"/>
                </a:cubicBezTo>
                <a:cubicBezTo>
                  <a:pt x="89" y="500"/>
                  <a:pt x="89" y="500"/>
                  <a:pt x="103" y="500"/>
                </a:cubicBezTo>
                <a:cubicBezTo>
                  <a:pt x="383" y="500"/>
                  <a:pt x="383" y="500"/>
                  <a:pt x="383" y="500"/>
                </a:cubicBezTo>
                <a:cubicBezTo>
                  <a:pt x="383" y="500"/>
                  <a:pt x="398" y="500"/>
                  <a:pt x="398" y="486"/>
                </a:cubicBezTo>
                <a:cubicBezTo>
                  <a:pt x="398" y="471"/>
                  <a:pt x="383" y="471"/>
                  <a:pt x="383" y="471"/>
                </a:cubicBezTo>
                <a:close/>
                <a:moveTo>
                  <a:pt x="619" y="382"/>
                </a:moveTo>
                <a:lnTo>
                  <a:pt x="619" y="382"/>
                </a:lnTo>
                <a:cubicBezTo>
                  <a:pt x="324" y="382"/>
                  <a:pt x="324" y="382"/>
                  <a:pt x="324" y="382"/>
                </a:cubicBezTo>
                <a:cubicBezTo>
                  <a:pt x="324" y="368"/>
                  <a:pt x="324" y="339"/>
                  <a:pt x="324" y="323"/>
                </a:cubicBezTo>
                <a:cubicBezTo>
                  <a:pt x="324" y="176"/>
                  <a:pt x="412" y="73"/>
                  <a:pt x="530" y="29"/>
                </a:cubicBezTo>
                <a:cubicBezTo>
                  <a:pt x="486" y="14"/>
                  <a:pt x="442" y="0"/>
                  <a:pt x="383" y="0"/>
                </a:cubicBezTo>
                <a:cubicBezTo>
                  <a:pt x="221" y="0"/>
                  <a:pt x="89" y="132"/>
                  <a:pt x="89" y="294"/>
                </a:cubicBezTo>
                <a:cubicBezTo>
                  <a:pt x="89" y="323"/>
                  <a:pt x="89" y="353"/>
                  <a:pt x="103" y="382"/>
                </a:cubicBezTo>
                <a:cubicBezTo>
                  <a:pt x="30" y="382"/>
                  <a:pt x="30" y="382"/>
                  <a:pt x="30" y="382"/>
                </a:cubicBezTo>
                <a:cubicBezTo>
                  <a:pt x="15" y="382"/>
                  <a:pt x="0" y="397"/>
                  <a:pt x="0" y="412"/>
                </a:cubicBezTo>
                <a:cubicBezTo>
                  <a:pt x="0" y="412"/>
                  <a:pt x="15" y="427"/>
                  <a:pt x="30" y="427"/>
                </a:cubicBezTo>
                <a:cubicBezTo>
                  <a:pt x="619" y="427"/>
                  <a:pt x="619" y="427"/>
                  <a:pt x="619" y="427"/>
                </a:cubicBezTo>
                <a:lnTo>
                  <a:pt x="633" y="412"/>
                </a:lnTo>
                <a:cubicBezTo>
                  <a:pt x="633" y="397"/>
                  <a:pt x="619" y="382"/>
                  <a:pt x="619" y="382"/>
                </a:cubicBezTo>
                <a:close/>
                <a:moveTo>
                  <a:pt x="148" y="382"/>
                </a:moveTo>
                <a:lnTo>
                  <a:pt x="148" y="382"/>
                </a:lnTo>
                <a:cubicBezTo>
                  <a:pt x="133" y="353"/>
                  <a:pt x="118" y="339"/>
                  <a:pt x="118" y="309"/>
                </a:cubicBezTo>
                <a:cubicBezTo>
                  <a:pt x="118" y="147"/>
                  <a:pt x="207" y="88"/>
                  <a:pt x="280" y="59"/>
                </a:cubicBezTo>
                <a:cubicBezTo>
                  <a:pt x="339" y="29"/>
                  <a:pt x="398" y="29"/>
                  <a:pt x="442" y="29"/>
                </a:cubicBezTo>
                <a:cubicBezTo>
                  <a:pt x="354" y="73"/>
                  <a:pt x="280" y="191"/>
                  <a:pt x="280" y="323"/>
                </a:cubicBezTo>
                <a:cubicBezTo>
                  <a:pt x="280" y="339"/>
                  <a:pt x="280" y="368"/>
                  <a:pt x="280" y="382"/>
                </a:cubicBezTo>
                <a:lnTo>
                  <a:pt x="148" y="382"/>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60" name="Freeform 74">
            <a:extLst>
              <a:ext uri="{FF2B5EF4-FFF2-40B4-BE49-F238E27FC236}">
                <a16:creationId xmlns:a16="http://schemas.microsoft.com/office/drawing/2014/main" id="{12D56181-F1EE-F84B-B11C-7BC829301F12}"/>
              </a:ext>
            </a:extLst>
          </p:cNvPr>
          <p:cNvSpPr>
            <a:spLocks noChangeArrowheads="1"/>
          </p:cNvSpPr>
          <p:nvPr userDrawn="1"/>
        </p:nvSpPr>
        <p:spPr bwMode="auto">
          <a:xfrm>
            <a:off x="7807176" y="916187"/>
            <a:ext cx="236400" cy="222051"/>
          </a:xfrm>
          <a:custGeom>
            <a:avLst/>
            <a:gdLst>
              <a:gd name="T0" fmla="*/ 73 w 545"/>
              <a:gd name="T1" fmla="*/ 236 h 516"/>
              <a:gd name="T2" fmla="*/ 73 w 545"/>
              <a:gd name="T3" fmla="*/ 236 h 516"/>
              <a:gd name="T4" fmla="*/ 427 w 545"/>
              <a:gd name="T5" fmla="*/ 236 h 516"/>
              <a:gd name="T6" fmla="*/ 544 w 545"/>
              <a:gd name="T7" fmla="*/ 118 h 516"/>
              <a:gd name="T8" fmla="*/ 427 w 545"/>
              <a:gd name="T9" fmla="*/ 0 h 516"/>
              <a:gd name="T10" fmla="*/ 427 w 545"/>
              <a:gd name="T11" fmla="*/ 44 h 516"/>
              <a:gd name="T12" fmla="*/ 500 w 545"/>
              <a:gd name="T13" fmla="*/ 118 h 516"/>
              <a:gd name="T14" fmla="*/ 398 w 545"/>
              <a:gd name="T15" fmla="*/ 206 h 516"/>
              <a:gd name="T16" fmla="*/ 73 w 545"/>
              <a:gd name="T17" fmla="*/ 206 h 516"/>
              <a:gd name="T18" fmla="*/ 59 w 545"/>
              <a:gd name="T19" fmla="*/ 221 h 516"/>
              <a:gd name="T20" fmla="*/ 73 w 545"/>
              <a:gd name="T21" fmla="*/ 236 h 516"/>
              <a:gd name="T22" fmla="*/ 177 w 545"/>
              <a:gd name="T23" fmla="*/ 162 h 516"/>
              <a:gd name="T24" fmla="*/ 177 w 545"/>
              <a:gd name="T25" fmla="*/ 162 h 516"/>
              <a:gd name="T26" fmla="*/ 412 w 545"/>
              <a:gd name="T27" fmla="*/ 162 h 516"/>
              <a:gd name="T28" fmla="*/ 427 w 545"/>
              <a:gd name="T29" fmla="*/ 147 h 516"/>
              <a:gd name="T30" fmla="*/ 412 w 545"/>
              <a:gd name="T31" fmla="*/ 118 h 516"/>
              <a:gd name="T32" fmla="*/ 177 w 545"/>
              <a:gd name="T33" fmla="*/ 118 h 516"/>
              <a:gd name="T34" fmla="*/ 147 w 545"/>
              <a:gd name="T35" fmla="*/ 147 h 516"/>
              <a:gd name="T36" fmla="*/ 177 w 545"/>
              <a:gd name="T37" fmla="*/ 162 h 516"/>
              <a:gd name="T38" fmla="*/ 265 w 545"/>
              <a:gd name="T39" fmla="*/ 353 h 516"/>
              <a:gd name="T40" fmla="*/ 265 w 545"/>
              <a:gd name="T41" fmla="*/ 353 h 516"/>
              <a:gd name="T42" fmla="*/ 265 w 545"/>
              <a:gd name="T43" fmla="*/ 353 h 516"/>
              <a:gd name="T44" fmla="*/ 118 w 545"/>
              <a:gd name="T45" fmla="*/ 353 h 516"/>
              <a:gd name="T46" fmla="*/ 88 w 545"/>
              <a:gd name="T47" fmla="*/ 383 h 516"/>
              <a:gd name="T48" fmla="*/ 118 w 545"/>
              <a:gd name="T49" fmla="*/ 398 h 516"/>
              <a:gd name="T50" fmla="*/ 265 w 545"/>
              <a:gd name="T51" fmla="*/ 398 h 516"/>
              <a:gd name="T52" fmla="*/ 309 w 545"/>
              <a:gd name="T53" fmla="*/ 442 h 516"/>
              <a:gd name="T54" fmla="*/ 265 w 545"/>
              <a:gd name="T55" fmla="*/ 471 h 516"/>
              <a:gd name="T56" fmla="*/ 265 w 545"/>
              <a:gd name="T57" fmla="*/ 515 h 516"/>
              <a:gd name="T58" fmla="*/ 353 w 545"/>
              <a:gd name="T59" fmla="*/ 442 h 516"/>
              <a:gd name="T60" fmla="*/ 265 w 545"/>
              <a:gd name="T61" fmla="*/ 353 h 516"/>
              <a:gd name="T62" fmla="*/ 427 w 545"/>
              <a:gd name="T63" fmla="*/ 280 h 516"/>
              <a:gd name="T64" fmla="*/ 427 w 545"/>
              <a:gd name="T65" fmla="*/ 280 h 516"/>
              <a:gd name="T66" fmla="*/ 15 w 545"/>
              <a:gd name="T67" fmla="*/ 280 h 516"/>
              <a:gd name="T68" fmla="*/ 0 w 545"/>
              <a:gd name="T69" fmla="*/ 294 h 516"/>
              <a:gd name="T70" fmla="*/ 15 w 545"/>
              <a:gd name="T71" fmla="*/ 324 h 516"/>
              <a:gd name="T72" fmla="*/ 398 w 545"/>
              <a:gd name="T73" fmla="*/ 324 h 516"/>
              <a:gd name="T74" fmla="*/ 500 w 545"/>
              <a:gd name="T75" fmla="*/ 398 h 516"/>
              <a:gd name="T76" fmla="*/ 382 w 545"/>
              <a:gd name="T77" fmla="*/ 471 h 516"/>
              <a:gd name="T78" fmla="*/ 382 w 545"/>
              <a:gd name="T79" fmla="*/ 515 h 516"/>
              <a:gd name="T80" fmla="*/ 427 w 545"/>
              <a:gd name="T81" fmla="*/ 515 h 516"/>
              <a:gd name="T82" fmla="*/ 544 w 545"/>
              <a:gd name="T83" fmla="*/ 398 h 516"/>
              <a:gd name="T84" fmla="*/ 427 w 545"/>
              <a:gd name="T85" fmla="*/ 28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45" h="516">
                <a:moveTo>
                  <a:pt x="73" y="236"/>
                </a:moveTo>
                <a:lnTo>
                  <a:pt x="73" y="236"/>
                </a:lnTo>
                <a:cubicBezTo>
                  <a:pt x="427" y="236"/>
                  <a:pt x="427" y="236"/>
                  <a:pt x="427" y="236"/>
                </a:cubicBezTo>
                <a:cubicBezTo>
                  <a:pt x="486" y="236"/>
                  <a:pt x="544" y="192"/>
                  <a:pt x="544" y="118"/>
                </a:cubicBezTo>
                <a:cubicBezTo>
                  <a:pt x="544" y="59"/>
                  <a:pt x="486" y="0"/>
                  <a:pt x="427" y="0"/>
                </a:cubicBezTo>
                <a:cubicBezTo>
                  <a:pt x="427" y="44"/>
                  <a:pt x="427" y="44"/>
                  <a:pt x="427" y="44"/>
                </a:cubicBezTo>
                <a:cubicBezTo>
                  <a:pt x="486" y="59"/>
                  <a:pt x="500" y="74"/>
                  <a:pt x="500" y="118"/>
                </a:cubicBezTo>
                <a:cubicBezTo>
                  <a:pt x="500" y="162"/>
                  <a:pt x="456" y="206"/>
                  <a:pt x="398" y="206"/>
                </a:cubicBezTo>
                <a:cubicBezTo>
                  <a:pt x="73" y="206"/>
                  <a:pt x="73" y="206"/>
                  <a:pt x="73" y="206"/>
                </a:cubicBezTo>
                <a:cubicBezTo>
                  <a:pt x="59" y="206"/>
                  <a:pt x="59" y="206"/>
                  <a:pt x="59" y="221"/>
                </a:cubicBezTo>
                <a:cubicBezTo>
                  <a:pt x="59" y="236"/>
                  <a:pt x="59" y="236"/>
                  <a:pt x="73" y="236"/>
                </a:cubicBezTo>
                <a:close/>
                <a:moveTo>
                  <a:pt x="177" y="162"/>
                </a:moveTo>
                <a:lnTo>
                  <a:pt x="177" y="162"/>
                </a:lnTo>
                <a:cubicBezTo>
                  <a:pt x="412" y="162"/>
                  <a:pt x="412" y="162"/>
                  <a:pt x="412" y="162"/>
                </a:cubicBezTo>
                <a:lnTo>
                  <a:pt x="427" y="147"/>
                </a:lnTo>
                <a:cubicBezTo>
                  <a:pt x="427" y="133"/>
                  <a:pt x="412" y="118"/>
                  <a:pt x="412" y="118"/>
                </a:cubicBezTo>
                <a:cubicBezTo>
                  <a:pt x="177" y="118"/>
                  <a:pt x="177" y="118"/>
                  <a:pt x="177" y="118"/>
                </a:cubicBezTo>
                <a:cubicBezTo>
                  <a:pt x="162" y="118"/>
                  <a:pt x="147" y="133"/>
                  <a:pt x="147" y="147"/>
                </a:cubicBezTo>
                <a:cubicBezTo>
                  <a:pt x="147" y="147"/>
                  <a:pt x="162" y="162"/>
                  <a:pt x="177" y="162"/>
                </a:cubicBezTo>
                <a:close/>
                <a:moveTo>
                  <a:pt x="265" y="353"/>
                </a:moveTo>
                <a:lnTo>
                  <a:pt x="265" y="353"/>
                </a:lnTo>
                <a:lnTo>
                  <a:pt x="265" y="353"/>
                </a:lnTo>
                <a:cubicBezTo>
                  <a:pt x="118" y="353"/>
                  <a:pt x="118" y="353"/>
                  <a:pt x="118" y="353"/>
                </a:cubicBezTo>
                <a:cubicBezTo>
                  <a:pt x="103" y="353"/>
                  <a:pt x="88" y="368"/>
                  <a:pt x="88" y="383"/>
                </a:cubicBezTo>
                <a:cubicBezTo>
                  <a:pt x="88" y="383"/>
                  <a:pt x="103" y="398"/>
                  <a:pt x="118" y="398"/>
                </a:cubicBezTo>
                <a:cubicBezTo>
                  <a:pt x="265" y="398"/>
                  <a:pt x="265" y="398"/>
                  <a:pt x="265" y="398"/>
                </a:cubicBezTo>
                <a:cubicBezTo>
                  <a:pt x="294" y="398"/>
                  <a:pt x="309" y="412"/>
                  <a:pt x="309" y="442"/>
                </a:cubicBezTo>
                <a:cubicBezTo>
                  <a:pt x="309" y="457"/>
                  <a:pt x="294" y="471"/>
                  <a:pt x="265" y="471"/>
                </a:cubicBezTo>
                <a:cubicBezTo>
                  <a:pt x="265" y="515"/>
                  <a:pt x="265" y="515"/>
                  <a:pt x="265" y="515"/>
                </a:cubicBezTo>
                <a:cubicBezTo>
                  <a:pt x="309" y="515"/>
                  <a:pt x="353" y="486"/>
                  <a:pt x="353" y="442"/>
                </a:cubicBezTo>
                <a:cubicBezTo>
                  <a:pt x="353" y="398"/>
                  <a:pt x="309" y="353"/>
                  <a:pt x="265" y="353"/>
                </a:cubicBezTo>
                <a:close/>
                <a:moveTo>
                  <a:pt x="427" y="280"/>
                </a:moveTo>
                <a:lnTo>
                  <a:pt x="427" y="280"/>
                </a:lnTo>
                <a:cubicBezTo>
                  <a:pt x="15" y="280"/>
                  <a:pt x="15" y="280"/>
                  <a:pt x="15" y="280"/>
                </a:cubicBezTo>
                <a:cubicBezTo>
                  <a:pt x="0" y="280"/>
                  <a:pt x="0" y="294"/>
                  <a:pt x="0" y="294"/>
                </a:cubicBezTo>
                <a:cubicBezTo>
                  <a:pt x="0" y="310"/>
                  <a:pt x="0" y="324"/>
                  <a:pt x="15" y="324"/>
                </a:cubicBezTo>
                <a:cubicBezTo>
                  <a:pt x="398" y="324"/>
                  <a:pt x="398" y="324"/>
                  <a:pt x="398" y="324"/>
                </a:cubicBezTo>
                <a:cubicBezTo>
                  <a:pt x="456" y="324"/>
                  <a:pt x="500" y="353"/>
                  <a:pt x="500" y="398"/>
                </a:cubicBezTo>
                <a:cubicBezTo>
                  <a:pt x="500" y="442"/>
                  <a:pt x="471" y="471"/>
                  <a:pt x="382" y="471"/>
                </a:cubicBezTo>
                <a:cubicBezTo>
                  <a:pt x="382" y="471"/>
                  <a:pt x="382" y="486"/>
                  <a:pt x="382" y="515"/>
                </a:cubicBezTo>
                <a:cubicBezTo>
                  <a:pt x="427" y="515"/>
                  <a:pt x="427" y="515"/>
                  <a:pt x="427" y="515"/>
                </a:cubicBezTo>
                <a:cubicBezTo>
                  <a:pt x="486" y="515"/>
                  <a:pt x="544" y="457"/>
                  <a:pt x="544" y="398"/>
                </a:cubicBezTo>
                <a:cubicBezTo>
                  <a:pt x="544" y="339"/>
                  <a:pt x="486" y="280"/>
                  <a:pt x="427" y="280"/>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61" name="Freeform 75">
            <a:extLst>
              <a:ext uri="{FF2B5EF4-FFF2-40B4-BE49-F238E27FC236}">
                <a16:creationId xmlns:a16="http://schemas.microsoft.com/office/drawing/2014/main" id="{E5AD3544-62FA-BA4D-A0E5-F76AFBE96340}"/>
              </a:ext>
            </a:extLst>
          </p:cNvPr>
          <p:cNvSpPr>
            <a:spLocks noChangeArrowheads="1"/>
          </p:cNvSpPr>
          <p:nvPr userDrawn="1"/>
        </p:nvSpPr>
        <p:spPr bwMode="auto">
          <a:xfrm>
            <a:off x="7349857" y="890588"/>
            <a:ext cx="266769" cy="274439"/>
          </a:xfrm>
          <a:custGeom>
            <a:avLst/>
            <a:gdLst>
              <a:gd name="T0" fmla="*/ 73 w 619"/>
              <a:gd name="T1" fmla="*/ 295 h 634"/>
              <a:gd name="T2" fmla="*/ 0 w 619"/>
              <a:gd name="T3" fmla="*/ 324 h 634"/>
              <a:gd name="T4" fmla="*/ 73 w 619"/>
              <a:gd name="T5" fmla="*/ 339 h 634"/>
              <a:gd name="T6" fmla="*/ 73 w 619"/>
              <a:gd name="T7" fmla="*/ 295 h 634"/>
              <a:gd name="T8" fmla="*/ 500 w 619"/>
              <a:gd name="T9" fmla="*/ 162 h 634"/>
              <a:gd name="T10" fmla="*/ 545 w 619"/>
              <a:gd name="T11" fmla="*/ 89 h 634"/>
              <a:gd name="T12" fmla="*/ 471 w 619"/>
              <a:gd name="T13" fmla="*/ 133 h 634"/>
              <a:gd name="T14" fmla="*/ 500 w 619"/>
              <a:gd name="T15" fmla="*/ 162 h 634"/>
              <a:gd name="T16" fmla="*/ 132 w 619"/>
              <a:gd name="T17" fmla="*/ 162 h 634"/>
              <a:gd name="T18" fmla="*/ 162 w 619"/>
              <a:gd name="T19" fmla="*/ 133 h 634"/>
              <a:gd name="T20" fmla="*/ 88 w 619"/>
              <a:gd name="T21" fmla="*/ 103 h 634"/>
              <a:gd name="T22" fmla="*/ 132 w 619"/>
              <a:gd name="T23" fmla="*/ 162 h 634"/>
              <a:gd name="T24" fmla="*/ 309 w 619"/>
              <a:gd name="T25" fmla="*/ 103 h 634"/>
              <a:gd name="T26" fmla="*/ 324 w 619"/>
              <a:gd name="T27" fmla="*/ 30 h 634"/>
              <a:gd name="T28" fmla="*/ 294 w 619"/>
              <a:gd name="T29" fmla="*/ 30 h 634"/>
              <a:gd name="T30" fmla="*/ 309 w 619"/>
              <a:gd name="T31" fmla="*/ 103 h 634"/>
              <a:gd name="T32" fmla="*/ 309 w 619"/>
              <a:gd name="T33" fmla="*/ 530 h 634"/>
              <a:gd name="T34" fmla="*/ 294 w 619"/>
              <a:gd name="T35" fmla="*/ 619 h 634"/>
              <a:gd name="T36" fmla="*/ 324 w 619"/>
              <a:gd name="T37" fmla="*/ 619 h 634"/>
              <a:gd name="T38" fmla="*/ 309 w 619"/>
              <a:gd name="T39" fmla="*/ 530 h 634"/>
              <a:gd name="T40" fmla="*/ 486 w 619"/>
              <a:gd name="T41" fmla="*/ 471 h 634"/>
              <a:gd name="T42" fmla="*/ 456 w 619"/>
              <a:gd name="T43" fmla="*/ 501 h 634"/>
              <a:gd name="T44" fmla="*/ 530 w 619"/>
              <a:gd name="T45" fmla="*/ 545 h 634"/>
              <a:gd name="T46" fmla="*/ 486 w 619"/>
              <a:gd name="T47" fmla="*/ 471 h 634"/>
              <a:gd name="T48" fmla="*/ 603 w 619"/>
              <a:gd name="T49" fmla="*/ 295 h 634"/>
              <a:gd name="T50" fmla="*/ 530 w 619"/>
              <a:gd name="T51" fmla="*/ 324 h 634"/>
              <a:gd name="T52" fmla="*/ 603 w 619"/>
              <a:gd name="T53" fmla="*/ 339 h 634"/>
              <a:gd name="T54" fmla="*/ 603 w 619"/>
              <a:gd name="T55" fmla="*/ 295 h 634"/>
              <a:gd name="T56" fmla="*/ 147 w 619"/>
              <a:gd name="T57" fmla="*/ 457 h 634"/>
              <a:gd name="T58" fmla="*/ 103 w 619"/>
              <a:gd name="T59" fmla="*/ 530 h 634"/>
              <a:gd name="T60" fmla="*/ 162 w 619"/>
              <a:gd name="T61" fmla="*/ 486 h 634"/>
              <a:gd name="T62" fmla="*/ 147 w 619"/>
              <a:gd name="T63" fmla="*/ 457 h 634"/>
              <a:gd name="T64" fmla="*/ 309 w 619"/>
              <a:gd name="T65" fmla="*/ 148 h 634"/>
              <a:gd name="T66" fmla="*/ 309 w 619"/>
              <a:gd name="T67" fmla="*/ 501 h 634"/>
              <a:gd name="T68" fmla="*/ 309 w 619"/>
              <a:gd name="T69" fmla="*/ 148 h 634"/>
              <a:gd name="T70" fmla="*/ 309 w 619"/>
              <a:gd name="T71" fmla="*/ 457 h 634"/>
              <a:gd name="T72" fmla="*/ 309 w 619"/>
              <a:gd name="T73" fmla="*/ 177 h 634"/>
              <a:gd name="T74" fmla="*/ 309 w 619"/>
              <a:gd name="T75" fmla="*/ 457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34">
                <a:moveTo>
                  <a:pt x="73" y="295"/>
                </a:moveTo>
                <a:lnTo>
                  <a:pt x="73" y="295"/>
                </a:lnTo>
                <a:cubicBezTo>
                  <a:pt x="15" y="295"/>
                  <a:pt x="15" y="295"/>
                  <a:pt x="15" y="295"/>
                </a:cubicBezTo>
                <a:cubicBezTo>
                  <a:pt x="0" y="295"/>
                  <a:pt x="0" y="310"/>
                  <a:pt x="0" y="324"/>
                </a:cubicBezTo>
                <a:cubicBezTo>
                  <a:pt x="0" y="324"/>
                  <a:pt x="0" y="339"/>
                  <a:pt x="15" y="339"/>
                </a:cubicBezTo>
                <a:cubicBezTo>
                  <a:pt x="73" y="339"/>
                  <a:pt x="73" y="339"/>
                  <a:pt x="73" y="339"/>
                </a:cubicBezTo>
                <a:cubicBezTo>
                  <a:pt x="88" y="339"/>
                  <a:pt x="88" y="324"/>
                  <a:pt x="88" y="324"/>
                </a:cubicBezTo>
                <a:cubicBezTo>
                  <a:pt x="88" y="310"/>
                  <a:pt x="88" y="295"/>
                  <a:pt x="73" y="295"/>
                </a:cubicBezTo>
                <a:close/>
                <a:moveTo>
                  <a:pt x="500" y="162"/>
                </a:moveTo>
                <a:lnTo>
                  <a:pt x="500" y="162"/>
                </a:lnTo>
                <a:cubicBezTo>
                  <a:pt x="545" y="118"/>
                  <a:pt x="545" y="118"/>
                  <a:pt x="545" y="118"/>
                </a:cubicBezTo>
                <a:cubicBezTo>
                  <a:pt x="545" y="103"/>
                  <a:pt x="545" y="103"/>
                  <a:pt x="545" y="89"/>
                </a:cubicBezTo>
                <a:cubicBezTo>
                  <a:pt x="530" y="89"/>
                  <a:pt x="515" y="89"/>
                  <a:pt x="515" y="89"/>
                </a:cubicBezTo>
                <a:cubicBezTo>
                  <a:pt x="471" y="133"/>
                  <a:pt x="471" y="133"/>
                  <a:pt x="471" y="133"/>
                </a:cubicBezTo>
                <a:cubicBezTo>
                  <a:pt x="456" y="133"/>
                  <a:pt x="456" y="148"/>
                  <a:pt x="471" y="162"/>
                </a:cubicBezTo>
                <a:cubicBezTo>
                  <a:pt x="471" y="162"/>
                  <a:pt x="486" y="162"/>
                  <a:pt x="500" y="162"/>
                </a:cubicBezTo>
                <a:close/>
                <a:moveTo>
                  <a:pt x="132" y="162"/>
                </a:moveTo>
                <a:lnTo>
                  <a:pt x="132" y="162"/>
                </a:lnTo>
                <a:cubicBezTo>
                  <a:pt x="132" y="177"/>
                  <a:pt x="147" y="177"/>
                  <a:pt x="162" y="162"/>
                </a:cubicBezTo>
                <a:cubicBezTo>
                  <a:pt x="162" y="162"/>
                  <a:pt x="162" y="148"/>
                  <a:pt x="162" y="133"/>
                </a:cubicBezTo>
                <a:cubicBezTo>
                  <a:pt x="118" y="103"/>
                  <a:pt x="118" y="103"/>
                  <a:pt x="118" y="103"/>
                </a:cubicBezTo>
                <a:cubicBezTo>
                  <a:pt x="103" y="89"/>
                  <a:pt x="88" y="89"/>
                  <a:pt x="88" y="103"/>
                </a:cubicBezTo>
                <a:cubicBezTo>
                  <a:pt x="73" y="103"/>
                  <a:pt x="73" y="118"/>
                  <a:pt x="88" y="118"/>
                </a:cubicBezTo>
                <a:lnTo>
                  <a:pt x="132" y="162"/>
                </a:lnTo>
                <a:close/>
                <a:moveTo>
                  <a:pt x="309" y="103"/>
                </a:moveTo>
                <a:lnTo>
                  <a:pt x="309" y="103"/>
                </a:lnTo>
                <a:cubicBezTo>
                  <a:pt x="324" y="103"/>
                  <a:pt x="324" y="89"/>
                  <a:pt x="324" y="89"/>
                </a:cubicBezTo>
                <a:cubicBezTo>
                  <a:pt x="324" y="30"/>
                  <a:pt x="324" y="30"/>
                  <a:pt x="324" y="30"/>
                </a:cubicBezTo>
                <a:cubicBezTo>
                  <a:pt x="324" y="15"/>
                  <a:pt x="324" y="0"/>
                  <a:pt x="309" y="0"/>
                </a:cubicBezTo>
                <a:cubicBezTo>
                  <a:pt x="294" y="0"/>
                  <a:pt x="294" y="15"/>
                  <a:pt x="294" y="30"/>
                </a:cubicBezTo>
                <a:cubicBezTo>
                  <a:pt x="294" y="89"/>
                  <a:pt x="294" y="89"/>
                  <a:pt x="294" y="89"/>
                </a:cubicBezTo>
                <a:cubicBezTo>
                  <a:pt x="294" y="89"/>
                  <a:pt x="294" y="103"/>
                  <a:pt x="309" y="103"/>
                </a:cubicBezTo>
                <a:close/>
                <a:moveTo>
                  <a:pt x="309" y="530"/>
                </a:moveTo>
                <a:lnTo>
                  <a:pt x="309" y="530"/>
                </a:lnTo>
                <a:cubicBezTo>
                  <a:pt x="294" y="530"/>
                  <a:pt x="294" y="545"/>
                  <a:pt x="294" y="560"/>
                </a:cubicBezTo>
                <a:cubicBezTo>
                  <a:pt x="294" y="619"/>
                  <a:pt x="294" y="619"/>
                  <a:pt x="294" y="619"/>
                </a:cubicBezTo>
                <a:cubicBezTo>
                  <a:pt x="294" y="619"/>
                  <a:pt x="294" y="633"/>
                  <a:pt x="309" y="633"/>
                </a:cubicBezTo>
                <a:cubicBezTo>
                  <a:pt x="324" y="633"/>
                  <a:pt x="324" y="619"/>
                  <a:pt x="324" y="619"/>
                </a:cubicBezTo>
                <a:cubicBezTo>
                  <a:pt x="324" y="560"/>
                  <a:pt x="324" y="560"/>
                  <a:pt x="324" y="560"/>
                </a:cubicBezTo>
                <a:cubicBezTo>
                  <a:pt x="324" y="545"/>
                  <a:pt x="324" y="530"/>
                  <a:pt x="309" y="530"/>
                </a:cubicBezTo>
                <a:close/>
                <a:moveTo>
                  <a:pt x="486" y="471"/>
                </a:moveTo>
                <a:lnTo>
                  <a:pt x="486" y="471"/>
                </a:lnTo>
                <a:cubicBezTo>
                  <a:pt x="486" y="471"/>
                  <a:pt x="471" y="471"/>
                  <a:pt x="456" y="471"/>
                </a:cubicBezTo>
                <a:cubicBezTo>
                  <a:pt x="456" y="486"/>
                  <a:pt x="456" y="486"/>
                  <a:pt x="456" y="501"/>
                </a:cubicBezTo>
                <a:cubicBezTo>
                  <a:pt x="500" y="545"/>
                  <a:pt x="500" y="545"/>
                  <a:pt x="500" y="545"/>
                </a:cubicBezTo>
                <a:cubicBezTo>
                  <a:pt x="515" y="545"/>
                  <a:pt x="530" y="545"/>
                  <a:pt x="530" y="545"/>
                </a:cubicBezTo>
                <a:cubicBezTo>
                  <a:pt x="545" y="530"/>
                  <a:pt x="545" y="516"/>
                  <a:pt x="530" y="516"/>
                </a:cubicBezTo>
                <a:lnTo>
                  <a:pt x="486" y="471"/>
                </a:lnTo>
                <a:close/>
                <a:moveTo>
                  <a:pt x="603" y="295"/>
                </a:moveTo>
                <a:lnTo>
                  <a:pt x="603" y="295"/>
                </a:lnTo>
                <a:cubicBezTo>
                  <a:pt x="545" y="295"/>
                  <a:pt x="545" y="295"/>
                  <a:pt x="545" y="295"/>
                </a:cubicBezTo>
                <a:cubicBezTo>
                  <a:pt x="530" y="295"/>
                  <a:pt x="530" y="310"/>
                  <a:pt x="530" y="324"/>
                </a:cubicBezTo>
                <a:cubicBezTo>
                  <a:pt x="530" y="324"/>
                  <a:pt x="530" y="339"/>
                  <a:pt x="545" y="339"/>
                </a:cubicBezTo>
                <a:cubicBezTo>
                  <a:pt x="603" y="339"/>
                  <a:pt x="603" y="339"/>
                  <a:pt x="603" y="339"/>
                </a:cubicBezTo>
                <a:cubicBezTo>
                  <a:pt x="618" y="339"/>
                  <a:pt x="618" y="324"/>
                  <a:pt x="618" y="324"/>
                </a:cubicBezTo>
                <a:cubicBezTo>
                  <a:pt x="618" y="310"/>
                  <a:pt x="618" y="295"/>
                  <a:pt x="603" y="295"/>
                </a:cubicBezTo>
                <a:close/>
                <a:moveTo>
                  <a:pt x="147" y="457"/>
                </a:moveTo>
                <a:lnTo>
                  <a:pt x="147" y="457"/>
                </a:lnTo>
                <a:cubicBezTo>
                  <a:pt x="103" y="501"/>
                  <a:pt x="103" y="501"/>
                  <a:pt x="103" y="501"/>
                </a:cubicBezTo>
                <a:cubicBezTo>
                  <a:pt x="88" y="516"/>
                  <a:pt x="88" y="516"/>
                  <a:pt x="103" y="530"/>
                </a:cubicBezTo>
                <a:cubicBezTo>
                  <a:pt x="103" y="530"/>
                  <a:pt x="118" y="530"/>
                  <a:pt x="132" y="530"/>
                </a:cubicBezTo>
                <a:cubicBezTo>
                  <a:pt x="162" y="486"/>
                  <a:pt x="162" y="486"/>
                  <a:pt x="162" y="486"/>
                </a:cubicBezTo>
                <a:cubicBezTo>
                  <a:pt x="177" y="486"/>
                  <a:pt x="177" y="471"/>
                  <a:pt x="162" y="457"/>
                </a:cubicBezTo>
                <a:lnTo>
                  <a:pt x="147" y="457"/>
                </a:lnTo>
                <a:close/>
                <a:moveTo>
                  <a:pt x="309" y="148"/>
                </a:moveTo>
                <a:lnTo>
                  <a:pt x="309" y="148"/>
                </a:lnTo>
                <a:cubicBezTo>
                  <a:pt x="206" y="148"/>
                  <a:pt x="132" y="221"/>
                  <a:pt x="132" y="324"/>
                </a:cubicBezTo>
                <a:cubicBezTo>
                  <a:pt x="132" y="412"/>
                  <a:pt x="206" y="501"/>
                  <a:pt x="309" y="501"/>
                </a:cubicBezTo>
                <a:cubicBezTo>
                  <a:pt x="412" y="501"/>
                  <a:pt x="486" y="412"/>
                  <a:pt x="486" y="324"/>
                </a:cubicBezTo>
                <a:cubicBezTo>
                  <a:pt x="486" y="221"/>
                  <a:pt x="412" y="148"/>
                  <a:pt x="309" y="148"/>
                </a:cubicBezTo>
                <a:close/>
                <a:moveTo>
                  <a:pt x="309" y="457"/>
                </a:moveTo>
                <a:lnTo>
                  <a:pt x="309" y="457"/>
                </a:lnTo>
                <a:cubicBezTo>
                  <a:pt x="236" y="457"/>
                  <a:pt x="177" y="398"/>
                  <a:pt x="177" y="324"/>
                </a:cubicBezTo>
                <a:cubicBezTo>
                  <a:pt x="177" y="251"/>
                  <a:pt x="236" y="177"/>
                  <a:pt x="309" y="177"/>
                </a:cubicBezTo>
                <a:cubicBezTo>
                  <a:pt x="383" y="177"/>
                  <a:pt x="441" y="251"/>
                  <a:pt x="441" y="324"/>
                </a:cubicBezTo>
                <a:cubicBezTo>
                  <a:pt x="441" y="398"/>
                  <a:pt x="383" y="457"/>
                  <a:pt x="309" y="457"/>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62" name="Freeform 76">
            <a:extLst>
              <a:ext uri="{FF2B5EF4-FFF2-40B4-BE49-F238E27FC236}">
                <a16:creationId xmlns:a16="http://schemas.microsoft.com/office/drawing/2014/main" id="{89CD799A-754B-4342-A94B-3C347964045E}"/>
              </a:ext>
            </a:extLst>
          </p:cNvPr>
          <p:cNvSpPr>
            <a:spLocks noChangeArrowheads="1"/>
          </p:cNvSpPr>
          <p:nvPr userDrawn="1"/>
        </p:nvSpPr>
        <p:spPr bwMode="auto">
          <a:xfrm>
            <a:off x="6903851" y="890588"/>
            <a:ext cx="275106" cy="274439"/>
          </a:xfrm>
          <a:custGeom>
            <a:avLst/>
            <a:gdLst>
              <a:gd name="T0" fmla="*/ 59 w 634"/>
              <a:gd name="T1" fmla="*/ 398 h 634"/>
              <a:gd name="T2" fmla="*/ 59 w 634"/>
              <a:gd name="T3" fmla="*/ 398 h 634"/>
              <a:gd name="T4" fmla="*/ 45 w 634"/>
              <a:gd name="T5" fmla="*/ 324 h 634"/>
              <a:gd name="T6" fmla="*/ 324 w 634"/>
              <a:gd name="T7" fmla="*/ 44 h 634"/>
              <a:gd name="T8" fmla="*/ 589 w 634"/>
              <a:gd name="T9" fmla="*/ 324 h 634"/>
              <a:gd name="T10" fmla="*/ 589 w 634"/>
              <a:gd name="T11" fmla="*/ 398 h 634"/>
              <a:gd name="T12" fmla="*/ 619 w 634"/>
              <a:gd name="T13" fmla="*/ 398 h 634"/>
              <a:gd name="T14" fmla="*/ 633 w 634"/>
              <a:gd name="T15" fmla="*/ 324 h 634"/>
              <a:gd name="T16" fmla="*/ 324 w 634"/>
              <a:gd name="T17" fmla="*/ 0 h 634"/>
              <a:gd name="T18" fmla="*/ 0 w 634"/>
              <a:gd name="T19" fmla="*/ 324 h 634"/>
              <a:gd name="T20" fmla="*/ 15 w 634"/>
              <a:gd name="T21" fmla="*/ 398 h 634"/>
              <a:gd name="T22" fmla="*/ 59 w 634"/>
              <a:gd name="T23" fmla="*/ 398 h 634"/>
              <a:gd name="T24" fmla="*/ 412 w 634"/>
              <a:gd name="T25" fmla="*/ 589 h 634"/>
              <a:gd name="T26" fmla="*/ 412 w 634"/>
              <a:gd name="T27" fmla="*/ 589 h 634"/>
              <a:gd name="T28" fmla="*/ 221 w 634"/>
              <a:gd name="T29" fmla="*/ 589 h 634"/>
              <a:gd name="T30" fmla="*/ 207 w 634"/>
              <a:gd name="T31" fmla="*/ 619 h 634"/>
              <a:gd name="T32" fmla="*/ 221 w 634"/>
              <a:gd name="T33" fmla="*/ 633 h 634"/>
              <a:gd name="T34" fmla="*/ 324 w 634"/>
              <a:gd name="T35" fmla="*/ 633 h 634"/>
              <a:gd name="T36" fmla="*/ 324 w 634"/>
              <a:gd name="T37" fmla="*/ 633 h 634"/>
              <a:gd name="T38" fmla="*/ 324 w 634"/>
              <a:gd name="T39" fmla="*/ 633 h 634"/>
              <a:gd name="T40" fmla="*/ 412 w 634"/>
              <a:gd name="T41" fmla="*/ 633 h 634"/>
              <a:gd name="T42" fmla="*/ 442 w 634"/>
              <a:gd name="T43" fmla="*/ 619 h 634"/>
              <a:gd name="T44" fmla="*/ 412 w 634"/>
              <a:gd name="T45" fmla="*/ 589 h 634"/>
              <a:gd name="T46" fmla="*/ 619 w 634"/>
              <a:gd name="T47" fmla="*/ 442 h 634"/>
              <a:gd name="T48" fmla="*/ 619 w 634"/>
              <a:gd name="T49" fmla="*/ 442 h 634"/>
              <a:gd name="T50" fmla="*/ 30 w 634"/>
              <a:gd name="T51" fmla="*/ 442 h 634"/>
              <a:gd name="T52" fmla="*/ 0 w 634"/>
              <a:gd name="T53" fmla="*/ 457 h 634"/>
              <a:gd name="T54" fmla="*/ 30 w 634"/>
              <a:gd name="T55" fmla="*/ 471 h 634"/>
              <a:gd name="T56" fmla="*/ 619 w 634"/>
              <a:gd name="T57" fmla="*/ 471 h 634"/>
              <a:gd name="T58" fmla="*/ 633 w 634"/>
              <a:gd name="T59" fmla="*/ 457 h 634"/>
              <a:gd name="T60" fmla="*/ 619 w 634"/>
              <a:gd name="T61" fmla="*/ 442 h 634"/>
              <a:gd name="T62" fmla="*/ 560 w 634"/>
              <a:gd name="T63" fmla="*/ 516 h 634"/>
              <a:gd name="T64" fmla="*/ 560 w 634"/>
              <a:gd name="T65" fmla="*/ 516 h 634"/>
              <a:gd name="T66" fmla="*/ 89 w 634"/>
              <a:gd name="T67" fmla="*/ 516 h 634"/>
              <a:gd name="T68" fmla="*/ 59 w 634"/>
              <a:gd name="T69" fmla="*/ 530 h 634"/>
              <a:gd name="T70" fmla="*/ 89 w 634"/>
              <a:gd name="T71" fmla="*/ 560 h 634"/>
              <a:gd name="T72" fmla="*/ 560 w 634"/>
              <a:gd name="T73" fmla="*/ 560 h 634"/>
              <a:gd name="T74" fmla="*/ 575 w 634"/>
              <a:gd name="T75" fmla="*/ 530 h 634"/>
              <a:gd name="T76" fmla="*/ 560 w 634"/>
              <a:gd name="T77" fmla="*/ 516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4" h="634">
                <a:moveTo>
                  <a:pt x="59" y="398"/>
                </a:moveTo>
                <a:lnTo>
                  <a:pt x="59" y="398"/>
                </a:lnTo>
                <a:cubicBezTo>
                  <a:pt x="45" y="369"/>
                  <a:pt x="45" y="353"/>
                  <a:pt x="45" y="324"/>
                </a:cubicBezTo>
                <a:cubicBezTo>
                  <a:pt x="45" y="162"/>
                  <a:pt x="162" y="44"/>
                  <a:pt x="324" y="44"/>
                </a:cubicBezTo>
                <a:cubicBezTo>
                  <a:pt x="471" y="44"/>
                  <a:pt x="589" y="162"/>
                  <a:pt x="589" y="324"/>
                </a:cubicBezTo>
                <a:cubicBezTo>
                  <a:pt x="589" y="353"/>
                  <a:pt x="589" y="369"/>
                  <a:pt x="589" y="398"/>
                </a:cubicBezTo>
                <a:cubicBezTo>
                  <a:pt x="619" y="398"/>
                  <a:pt x="619" y="398"/>
                  <a:pt x="619" y="398"/>
                </a:cubicBezTo>
                <a:cubicBezTo>
                  <a:pt x="633" y="369"/>
                  <a:pt x="633" y="353"/>
                  <a:pt x="633" y="324"/>
                </a:cubicBezTo>
                <a:cubicBezTo>
                  <a:pt x="633" y="148"/>
                  <a:pt x="486" y="0"/>
                  <a:pt x="324" y="0"/>
                </a:cubicBezTo>
                <a:cubicBezTo>
                  <a:pt x="148" y="0"/>
                  <a:pt x="0" y="148"/>
                  <a:pt x="0" y="324"/>
                </a:cubicBezTo>
                <a:cubicBezTo>
                  <a:pt x="0" y="353"/>
                  <a:pt x="15" y="369"/>
                  <a:pt x="15" y="398"/>
                </a:cubicBezTo>
                <a:lnTo>
                  <a:pt x="59" y="398"/>
                </a:lnTo>
                <a:close/>
                <a:moveTo>
                  <a:pt x="412" y="589"/>
                </a:moveTo>
                <a:lnTo>
                  <a:pt x="412" y="589"/>
                </a:lnTo>
                <a:cubicBezTo>
                  <a:pt x="221" y="589"/>
                  <a:pt x="221" y="589"/>
                  <a:pt x="221" y="589"/>
                </a:cubicBezTo>
                <a:cubicBezTo>
                  <a:pt x="207" y="589"/>
                  <a:pt x="207" y="604"/>
                  <a:pt x="207" y="619"/>
                </a:cubicBezTo>
                <a:cubicBezTo>
                  <a:pt x="207" y="619"/>
                  <a:pt x="207" y="633"/>
                  <a:pt x="221" y="633"/>
                </a:cubicBezTo>
                <a:cubicBezTo>
                  <a:pt x="324" y="633"/>
                  <a:pt x="324" y="633"/>
                  <a:pt x="324" y="633"/>
                </a:cubicBezTo>
                <a:lnTo>
                  <a:pt x="324" y="633"/>
                </a:lnTo>
                <a:lnTo>
                  <a:pt x="324" y="633"/>
                </a:lnTo>
                <a:cubicBezTo>
                  <a:pt x="412" y="633"/>
                  <a:pt x="412" y="633"/>
                  <a:pt x="412" y="633"/>
                </a:cubicBezTo>
                <a:cubicBezTo>
                  <a:pt x="428" y="633"/>
                  <a:pt x="442" y="619"/>
                  <a:pt x="442" y="619"/>
                </a:cubicBezTo>
                <a:cubicBezTo>
                  <a:pt x="442" y="604"/>
                  <a:pt x="428" y="589"/>
                  <a:pt x="412" y="589"/>
                </a:cubicBezTo>
                <a:close/>
                <a:moveTo>
                  <a:pt x="619" y="442"/>
                </a:moveTo>
                <a:lnTo>
                  <a:pt x="619" y="442"/>
                </a:lnTo>
                <a:cubicBezTo>
                  <a:pt x="30" y="442"/>
                  <a:pt x="30" y="442"/>
                  <a:pt x="30" y="442"/>
                </a:cubicBezTo>
                <a:cubicBezTo>
                  <a:pt x="15" y="442"/>
                  <a:pt x="0" y="442"/>
                  <a:pt x="0" y="457"/>
                </a:cubicBezTo>
                <a:cubicBezTo>
                  <a:pt x="0" y="471"/>
                  <a:pt x="15" y="471"/>
                  <a:pt x="30" y="471"/>
                </a:cubicBezTo>
                <a:cubicBezTo>
                  <a:pt x="619" y="471"/>
                  <a:pt x="619" y="471"/>
                  <a:pt x="619" y="471"/>
                </a:cubicBezTo>
                <a:cubicBezTo>
                  <a:pt x="619" y="471"/>
                  <a:pt x="633" y="471"/>
                  <a:pt x="633" y="457"/>
                </a:cubicBezTo>
                <a:cubicBezTo>
                  <a:pt x="633" y="442"/>
                  <a:pt x="619" y="442"/>
                  <a:pt x="619" y="442"/>
                </a:cubicBezTo>
                <a:close/>
                <a:moveTo>
                  <a:pt x="560" y="516"/>
                </a:moveTo>
                <a:lnTo>
                  <a:pt x="560" y="516"/>
                </a:lnTo>
                <a:cubicBezTo>
                  <a:pt x="89" y="516"/>
                  <a:pt x="89" y="516"/>
                  <a:pt x="89" y="516"/>
                </a:cubicBezTo>
                <a:cubicBezTo>
                  <a:pt x="74" y="516"/>
                  <a:pt x="59" y="530"/>
                  <a:pt x="59" y="530"/>
                </a:cubicBezTo>
                <a:cubicBezTo>
                  <a:pt x="59" y="545"/>
                  <a:pt x="74" y="560"/>
                  <a:pt x="89" y="560"/>
                </a:cubicBezTo>
                <a:cubicBezTo>
                  <a:pt x="560" y="560"/>
                  <a:pt x="560" y="560"/>
                  <a:pt x="560" y="560"/>
                </a:cubicBezTo>
                <a:cubicBezTo>
                  <a:pt x="560" y="560"/>
                  <a:pt x="575" y="545"/>
                  <a:pt x="575" y="530"/>
                </a:cubicBezTo>
                <a:lnTo>
                  <a:pt x="560" y="516"/>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63" name="Freeform 77">
            <a:extLst>
              <a:ext uri="{FF2B5EF4-FFF2-40B4-BE49-F238E27FC236}">
                <a16:creationId xmlns:a16="http://schemas.microsoft.com/office/drawing/2014/main" id="{03A135F2-1244-7548-A2D1-5112695449E6}"/>
              </a:ext>
            </a:extLst>
          </p:cNvPr>
          <p:cNvSpPr>
            <a:spLocks noChangeArrowheads="1"/>
          </p:cNvSpPr>
          <p:nvPr userDrawn="1"/>
        </p:nvSpPr>
        <p:spPr bwMode="auto">
          <a:xfrm>
            <a:off x="6516797" y="890588"/>
            <a:ext cx="171495" cy="274439"/>
          </a:xfrm>
          <a:custGeom>
            <a:avLst/>
            <a:gdLst>
              <a:gd name="T0" fmla="*/ 192 w 399"/>
              <a:gd name="T1" fmla="*/ 0 h 634"/>
              <a:gd name="T2" fmla="*/ 192 w 399"/>
              <a:gd name="T3" fmla="*/ 0 h 634"/>
              <a:gd name="T4" fmla="*/ 0 w 399"/>
              <a:gd name="T5" fmla="*/ 442 h 634"/>
              <a:gd name="T6" fmla="*/ 192 w 399"/>
              <a:gd name="T7" fmla="*/ 633 h 634"/>
              <a:gd name="T8" fmla="*/ 398 w 399"/>
              <a:gd name="T9" fmla="*/ 442 h 634"/>
              <a:gd name="T10" fmla="*/ 192 w 399"/>
              <a:gd name="T11" fmla="*/ 0 h 634"/>
              <a:gd name="T12" fmla="*/ 192 w 399"/>
              <a:gd name="T13" fmla="*/ 589 h 634"/>
              <a:gd name="T14" fmla="*/ 192 w 399"/>
              <a:gd name="T15" fmla="*/ 589 h 634"/>
              <a:gd name="T16" fmla="*/ 45 w 399"/>
              <a:gd name="T17" fmla="*/ 442 h 634"/>
              <a:gd name="T18" fmla="*/ 192 w 399"/>
              <a:gd name="T19" fmla="*/ 89 h 634"/>
              <a:gd name="T20" fmla="*/ 354 w 399"/>
              <a:gd name="T21" fmla="*/ 442 h 634"/>
              <a:gd name="T22" fmla="*/ 192 w 399"/>
              <a:gd name="T23" fmla="*/ 58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9" h="634">
                <a:moveTo>
                  <a:pt x="192" y="0"/>
                </a:moveTo>
                <a:lnTo>
                  <a:pt x="192" y="0"/>
                </a:lnTo>
                <a:cubicBezTo>
                  <a:pt x="133" y="74"/>
                  <a:pt x="0" y="324"/>
                  <a:pt x="0" y="442"/>
                </a:cubicBezTo>
                <a:cubicBezTo>
                  <a:pt x="0" y="545"/>
                  <a:pt x="89" y="633"/>
                  <a:pt x="192" y="633"/>
                </a:cubicBezTo>
                <a:cubicBezTo>
                  <a:pt x="309" y="633"/>
                  <a:pt x="398" y="545"/>
                  <a:pt x="398" y="442"/>
                </a:cubicBezTo>
                <a:cubicBezTo>
                  <a:pt x="398" y="324"/>
                  <a:pt x="251" y="74"/>
                  <a:pt x="192" y="0"/>
                </a:cubicBezTo>
                <a:close/>
                <a:moveTo>
                  <a:pt x="192" y="589"/>
                </a:moveTo>
                <a:lnTo>
                  <a:pt x="192" y="589"/>
                </a:lnTo>
                <a:cubicBezTo>
                  <a:pt x="104" y="589"/>
                  <a:pt x="45" y="530"/>
                  <a:pt x="45" y="442"/>
                </a:cubicBezTo>
                <a:cubicBezTo>
                  <a:pt x="45" y="353"/>
                  <a:pt x="148" y="148"/>
                  <a:pt x="192" y="89"/>
                </a:cubicBezTo>
                <a:cubicBezTo>
                  <a:pt x="251" y="133"/>
                  <a:pt x="354" y="353"/>
                  <a:pt x="354" y="442"/>
                </a:cubicBezTo>
                <a:cubicBezTo>
                  <a:pt x="354" y="530"/>
                  <a:pt x="280" y="589"/>
                  <a:pt x="192" y="589"/>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64" name="Freeform 78">
            <a:extLst>
              <a:ext uri="{FF2B5EF4-FFF2-40B4-BE49-F238E27FC236}">
                <a16:creationId xmlns:a16="http://schemas.microsoft.com/office/drawing/2014/main" id="{FF65B3BE-C783-EF47-8DD4-04706F0BDFC1}"/>
              </a:ext>
            </a:extLst>
          </p:cNvPr>
          <p:cNvSpPr>
            <a:spLocks noChangeArrowheads="1"/>
          </p:cNvSpPr>
          <p:nvPr userDrawn="1"/>
        </p:nvSpPr>
        <p:spPr bwMode="auto">
          <a:xfrm>
            <a:off x="6032683" y="909638"/>
            <a:ext cx="255455" cy="236339"/>
          </a:xfrm>
          <a:custGeom>
            <a:avLst/>
            <a:gdLst>
              <a:gd name="T0" fmla="*/ 103 w 589"/>
              <a:gd name="T1" fmla="*/ 309 h 546"/>
              <a:gd name="T2" fmla="*/ 103 w 589"/>
              <a:gd name="T3" fmla="*/ 309 h 546"/>
              <a:gd name="T4" fmla="*/ 294 w 589"/>
              <a:gd name="T5" fmla="*/ 162 h 546"/>
              <a:gd name="T6" fmla="*/ 485 w 589"/>
              <a:gd name="T7" fmla="*/ 309 h 546"/>
              <a:gd name="T8" fmla="*/ 530 w 589"/>
              <a:gd name="T9" fmla="*/ 309 h 546"/>
              <a:gd name="T10" fmla="*/ 294 w 589"/>
              <a:gd name="T11" fmla="*/ 118 h 546"/>
              <a:gd name="T12" fmla="*/ 58 w 589"/>
              <a:gd name="T13" fmla="*/ 309 h 546"/>
              <a:gd name="T14" fmla="*/ 103 w 589"/>
              <a:gd name="T15" fmla="*/ 309 h 546"/>
              <a:gd name="T16" fmla="*/ 530 w 589"/>
              <a:gd name="T17" fmla="*/ 162 h 546"/>
              <a:gd name="T18" fmla="*/ 530 w 589"/>
              <a:gd name="T19" fmla="*/ 162 h 546"/>
              <a:gd name="T20" fmla="*/ 559 w 589"/>
              <a:gd name="T21" fmla="*/ 133 h 546"/>
              <a:gd name="T22" fmla="*/ 559 w 589"/>
              <a:gd name="T23" fmla="*/ 104 h 546"/>
              <a:gd name="T24" fmla="*/ 530 w 589"/>
              <a:gd name="T25" fmla="*/ 104 h 546"/>
              <a:gd name="T26" fmla="*/ 500 w 589"/>
              <a:gd name="T27" fmla="*/ 133 h 546"/>
              <a:gd name="T28" fmla="*/ 500 w 589"/>
              <a:gd name="T29" fmla="*/ 162 h 546"/>
              <a:gd name="T30" fmla="*/ 530 w 589"/>
              <a:gd name="T31" fmla="*/ 162 h 546"/>
              <a:gd name="T32" fmla="*/ 294 w 589"/>
              <a:gd name="T33" fmla="*/ 74 h 546"/>
              <a:gd name="T34" fmla="*/ 294 w 589"/>
              <a:gd name="T35" fmla="*/ 74 h 546"/>
              <a:gd name="T36" fmla="*/ 309 w 589"/>
              <a:gd name="T37" fmla="*/ 59 h 546"/>
              <a:gd name="T38" fmla="*/ 309 w 589"/>
              <a:gd name="T39" fmla="*/ 15 h 546"/>
              <a:gd name="T40" fmla="*/ 294 w 589"/>
              <a:gd name="T41" fmla="*/ 0 h 546"/>
              <a:gd name="T42" fmla="*/ 279 w 589"/>
              <a:gd name="T43" fmla="*/ 15 h 546"/>
              <a:gd name="T44" fmla="*/ 279 w 589"/>
              <a:gd name="T45" fmla="*/ 59 h 546"/>
              <a:gd name="T46" fmla="*/ 294 w 589"/>
              <a:gd name="T47" fmla="*/ 74 h 546"/>
              <a:gd name="T48" fmla="*/ 485 w 589"/>
              <a:gd name="T49" fmla="*/ 516 h 546"/>
              <a:gd name="T50" fmla="*/ 485 w 589"/>
              <a:gd name="T51" fmla="*/ 516 h 546"/>
              <a:gd name="T52" fmla="*/ 103 w 589"/>
              <a:gd name="T53" fmla="*/ 516 h 546"/>
              <a:gd name="T54" fmla="*/ 73 w 589"/>
              <a:gd name="T55" fmla="*/ 530 h 546"/>
              <a:gd name="T56" fmla="*/ 103 w 589"/>
              <a:gd name="T57" fmla="*/ 545 h 546"/>
              <a:gd name="T58" fmla="*/ 485 w 589"/>
              <a:gd name="T59" fmla="*/ 545 h 546"/>
              <a:gd name="T60" fmla="*/ 515 w 589"/>
              <a:gd name="T61" fmla="*/ 530 h 546"/>
              <a:gd name="T62" fmla="*/ 485 w 589"/>
              <a:gd name="T63" fmla="*/ 516 h 546"/>
              <a:gd name="T64" fmla="*/ 574 w 589"/>
              <a:gd name="T65" fmla="*/ 354 h 546"/>
              <a:gd name="T66" fmla="*/ 574 w 589"/>
              <a:gd name="T67" fmla="*/ 354 h 546"/>
              <a:gd name="T68" fmla="*/ 14 w 589"/>
              <a:gd name="T69" fmla="*/ 354 h 546"/>
              <a:gd name="T70" fmla="*/ 0 w 589"/>
              <a:gd name="T71" fmla="*/ 368 h 546"/>
              <a:gd name="T72" fmla="*/ 14 w 589"/>
              <a:gd name="T73" fmla="*/ 398 h 546"/>
              <a:gd name="T74" fmla="*/ 574 w 589"/>
              <a:gd name="T75" fmla="*/ 398 h 546"/>
              <a:gd name="T76" fmla="*/ 588 w 589"/>
              <a:gd name="T77" fmla="*/ 368 h 546"/>
              <a:gd name="T78" fmla="*/ 574 w 589"/>
              <a:gd name="T79" fmla="*/ 354 h 546"/>
              <a:gd name="T80" fmla="*/ 58 w 589"/>
              <a:gd name="T81" fmla="*/ 162 h 546"/>
              <a:gd name="T82" fmla="*/ 58 w 589"/>
              <a:gd name="T83" fmla="*/ 162 h 546"/>
              <a:gd name="T84" fmla="*/ 88 w 589"/>
              <a:gd name="T85" fmla="*/ 162 h 546"/>
              <a:gd name="T86" fmla="*/ 88 w 589"/>
              <a:gd name="T87" fmla="*/ 133 h 546"/>
              <a:gd name="T88" fmla="*/ 58 w 589"/>
              <a:gd name="T89" fmla="*/ 104 h 546"/>
              <a:gd name="T90" fmla="*/ 29 w 589"/>
              <a:gd name="T91" fmla="*/ 104 h 546"/>
              <a:gd name="T92" fmla="*/ 29 w 589"/>
              <a:gd name="T93" fmla="*/ 133 h 546"/>
              <a:gd name="T94" fmla="*/ 58 w 589"/>
              <a:gd name="T95" fmla="*/ 162 h 546"/>
              <a:gd name="T96" fmla="*/ 544 w 589"/>
              <a:gd name="T97" fmla="*/ 427 h 546"/>
              <a:gd name="T98" fmla="*/ 544 w 589"/>
              <a:gd name="T99" fmla="*/ 427 h 546"/>
              <a:gd name="T100" fmla="*/ 44 w 589"/>
              <a:gd name="T101" fmla="*/ 427 h 546"/>
              <a:gd name="T102" fmla="*/ 14 w 589"/>
              <a:gd name="T103" fmla="*/ 457 h 546"/>
              <a:gd name="T104" fmla="*/ 44 w 589"/>
              <a:gd name="T105" fmla="*/ 472 h 546"/>
              <a:gd name="T106" fmla="*/ 544 w 589"/>
              <a:gd name="T107" fmla="*/ 472 h 546"/>
              <a:gd name="T108" fmla="*/ 574 w 589"/>
              <a:gd name="T109" fmla="*/ 457 h 546"/>
              <a:gd name="T110" fmla="*/ 544 w 589"/>
              <a:gd name="T111" fmla="*/ 427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89" h="546">
                <a:moveTo>
                  <a:pt x="103" y="309"/>
                </a:moveTo>
                <a:lnTo>
                  <a:pt x="103" y="309"/>
                </a:lnTo>
                <a:cubicBezTo>
                  <a:pt x="117" y="221"/>
                  <a:pt x="206" y="162"/>
                  <a:pt x="294" y="162"/>
                </a:cubicBezTo>
                <a:cubicBezTo>
                  <a:pt x="383" y="162"/>
                  <a:pt x="471" y="221"/>
                  <a:pt x="485" y="309"/>
                </a:cubicBezTo>
                <a:cubicBezTo>
                  <a:pt x="530" y="309"/>
                  <a:pt x="530" y="309"/>
                  <a:pt x="530" y="309"/>
                </a:cubicBezTo>
                <a:cubicBezTo>
                  <a:pt x="515" y="207"/>
                  <a:pt x="412" y="118"/>
                  <a:pt x="294" y="118"/>
                </a:cubicBezTo>
                <a:cubicBezTo>
                  <a:pt x="176" y="118"/>
                  <a:pt x="73" y="207"/>
                  <a:pt x="58" y="309"/>
                </a:cubicBezTo>
                <a:lnTo>
                  <a:pt x="103" y="309"/>
                </a:lnTo>
                <a:close/>
                <a:moveTo>
                  <a:pt x="530" y="162"/>
                </a:moveTo>
                <a:lnTo>
                  <a:pt x="530" y="162"/>
                </a:lnTo>
                <a:cubicBezTo>
                  <a:pt x="559" y="133"/>
                  <a:pt x="559" y="133"/>
                  <a:pt x="559" y="133"/>
                </a:cubicBezTo>
                <a:cubicBezTo>
                  <a:pt x="559" y="133"/>
                  <a:pt x="559" y="118"/>
                  <a:pt x="559" y="104"/>
                </a:cubicBezTo>
                <a:cubicBezTo>
                  <a:pt x="544" y="104"/>
                  <a:pt x="544" y="104"/>
                  <a:pt x="530" y="104"/>
                </a:cubicBezTo>
                <a:cubicBezTo>
                  <a:pt x="500" y="133"/>
                  <a:pt x="500" y="133"/>
                  <a:pt x="500" y="133"/>
                </a:cubicBezTo>
                <a:cubicBezTo>
                  <a:pt x="500" y="148"/>
                  <a:pt x="500" y="162"/>
                  <a:pt x="500" y="162"/>
                </a:cubicBezTo>
                <a:cubicBezTo>
                  <a:pt x="515" y="177"/>
                  <a:pt x="515" y="177"/>
                  <a:pt x="530" y="162"/>
                </a:cubicBezTo>
                <a:close/>
                <a:moveTo>
                  <a:pt x="294" y="74"/>
                </a:moveTo>
                <a:lnTo>
                  <a:pt x="294" y="74"/>
                </a:lnTo>
                <a:cubicBezTo>
                  <a:pt x="309" y="74"/>
                  <a:pt x="309" y="74"/>
                  <a:pt x="309" y="59"/>
                </a:cubicBezTo>
                <a:cubicBezTo>
                  <a:pt x="309" y="15"/>
                  <a:pt x="309" y="15"/>
                  <a:pt x="309" y="15"/>
                </a:cubicBezTo>
                <a:cubicBezTo>
                  <a:pt x="309" y="15"/>
                  <a:pt x="309" y="0"/>
                  <a:pt x="294" y="0"/>
                </a:cubicBezTo>
                <a:cubicBezTo>
                  <a:pt x="279" y="0"/>
                  <a:pt x="279" y="15"/>
                  <a:pt x="279" y="15"/>
                </a:cubicBezTo>
                <a:cubicBezTo>
                  <a:pt x="279" y="59"/>
                  <a:pt x="279" y="59"/>
                  <a:pt x="279" y="59"/>
                </a:cubicBezTo>
                <a:cubicBezTo>
                  <a:pt x="279" y="74"/>
                  <a:pt x="279" y="74"/>
                  <a:pt x="294" y="74"/>
                </a:cubicBezTo>
                <a:close/>
                <a:moveTo>
                  <a:pt x="485" y="516"/>
                </a:moveTo>
                <a:lnTo>
                  <a:pt x="485" y="516"/>
                </a:lnTo>
                <a:cubicBezTo>
                  <a:pt x="103" y="516"/>
                  <a:pt x="103" y="516"/>
                  <a:pt x="103" y="516"/>
                </a:cubicBezTo>
                <a:cubicBezTo>
                  <a:pt x="88" y="516"/>
                  <a:pt x="73" y="516"/>
                  <a:pt x="73" y="530"/>
                </a:cubicBezTo>
                <a:cubicBezTo>
                  <a:pt x="73" y="545"/>
                  <a:pt x="88" y="545"/>
                  <a:pt x="103" y="545"/>
                </a:cubicBezTo>
                <a:cubicBezTo>
                  <a:pt x="485" y="545"/>
                  <a:pt x="485" y="545"/>
                  <a:pt x="485" y="545"/>
                </a:cubicBezTo>
                <a:cubicBezTo>
                  <a:pt x="500" y="545"/>
                  <a:pt x="515" y="545"/>
                  <a:pt x="515" y="530"/>
                </a:cubicBezTo>
                <a:cubicBezTo>
                  <a:pt x="515" y="516"/>
                  <a:pt x="500" y="516"/>
                  <a:pt x="485" y="516"/>
                </a:cubicBezTo>
                <a:close/>
                <a:moveTo>
                  <a:pt x="574" y="354"/>
                </a:moveTo>
                <a:lnTo>
                  <a:pt x="574" y="354"/>
                </a:lnTo>
                <a:cubicBezTo>
                  <a:pt x="14" y="354"/>
                  <a:pt x="14" y="354"/>
                  <a:pt x="14" y="354"/>
                </a:cubicBezTo>
                <a:lnTo>
                  <a:pt x="0" y="368"/>
                </a:lnTo>
                <a:cubicBezTo>
                  <a:pt x="0" y="383"/>
                  <a:pt x="14" y="398"/>
                  <a:pt x="14" y="398"/>
                </a:cubicBezTo>
                <a:cubicBezTo>
                  <a:pt x="574" y="398"/>
                  <a:pt x="574" y="398"/>
                  <a:pt x="574" y="398"/>
                </a:cubicBezTo>
                <a:cubicBezTo>
                  <a:pt x="574" y="398"/>
                  <a:pt x="588" y="383"/>
                  <a:pt x="588" y="368"/>
                </a:cubicBezTo>
                <a:lnTo>
                  <a:pt x="574" y="354"/>
                </a:lnTo>
                <a:close/>
                <a:moveTo>
                  <a:pt x="58" y="162"/>
                </a:moveTo>
                <a:lnTo>
                  <a:pt x="58" y="162"/>
                </a:lnTo>
                <a:cubicBezTo>
                  <a:pt x="73" y="177"/>
                  <a:pt x="73" y="177"/>
                  <a:pt x="88" y="162"/>
                </a:cubicBezTo>
                <a:cubicBezTo>
                  <a:pt x="88" y="162"/>
                  <a:pt x="88" y="148"/>
                  <a:pt x="88" y="133"/>
                </a:cubicBezTo>
                <a:cubicBezTo>
                  <a:pt x="58" y="104"/>
                  <a:pt x="58" y="104"/>
                  <a:pt x="58" y="104"/>
                </a:cubicBezTo>
                <a:cubicBezTo>
                  <a:pt x="44" y="104"/>
                  <a:pt x="44" y="104"/>
                  <a:pt x="29" y="104"/>
                </a:cubicBezTo>
                <a:cubicBezTo>
                  <a:pt x="29" y="118"/>
                  <a:pt x="29" y="133"/>
                  <a:pt x="29" y="133"/>
                </a:cubicBezTo>
                <a:lnTo>
                  <a:pt x="58" y="162"/>
                </a:lnTo>
                <a:close/>
                <a:moveTo>
                  <a:pt x="544" y="427"/>
                </a:moveTo>
                <a:lnTo>
                  <a:pt x="544" y="427"/>
                </a:lnTo>
                <a:cubicBezTo>
                  <a:pt x="44" y="427"/>
                  <a:pt x="44" y="427"/>
                  <a:pt x="44" y="427"/>
                </a:cubicBezTo>
                <a:cubicBezTo>
                  <a:pt x="29" y="427"/>
                  <a:pt x="14" y="442"/>
                  <a:pt x="14" y="457"/>
                </a:cubicBezTo>
                <a:cubicBezTo>
                  <a:pt x="14" y="457"/>
                  <a:pt x="29" y="472"/>
                  <a:pt x="44" y="472"/>
                </a:cubicBezTo>
                <a:cubicBezTo>
                  <a:pt x="544" y="472"/>
                  <a:pt x="544" y="472"/>
                  <a:pt x="544" y="472"/>
                </a:cubicBezTo>
                <a:cubicBezTo>
                  <a:pt x="559" y="472"/>
                  <a:pt x="574" y="457"/>
                  <a:pt x="574" y="457"/>
                </a:cubicBezTo>
                <a:cubicBezTo>
                  <a:pt x="574" y="442"/>
                  <a:pt x="559" y="427"/>
                  <a:pt x="544" y="427"/>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65" name="Freeform 79">
            <a:extLst>
              <a:ext uri="{FF2B5EF4-FFF2-40B4-BE49-F238E27FC236}">
                <a16:creationId xmlns:a16="http://schemas.microsoft.com/office/drawing/2014/main" id="{DAC5F7A6-D34A-4749-8541-A90EA1307F8C}"/>
              </a:ext>
            </a:extLst>
          </p:cNvPr>
          <p:cNvSpPr>
            <a:spLocks noChangeArrowheads="1"/>
          </p:cNvSpPr>
          <p:nvPr userDrawn="1"/>
        </p:nvSpPr>
        <p:spPr bwMode="auto">
          <a:xfrm>
            <a:off x="5599182" y="928687"/>
            <a:ext cx="255455" cy="166688"/>
          </a:xfrm>
          <a:custGeom>
            <a:avLst/>
            <a:gdLst>
              <a:gd name="T0" fmla="*/ 295 w 590"/>
              <a:gd name="T1" fmla="*/ 73 h 383"/>
              <a:gd name="T2" fmla="*/ 295 w 590"/>
              <a:gd name="T3" fmla="*/ 73 h 383"/>
              <a:gd name="T4" fmla="*/ 310 w 590"/>
              <a:gd name="T5" fmla="*/ 59 h 383"/>
              <a:gd name="T6" fmla="*/ 310 w 590"/>
              <a:gd name="T7" fmla="*/ 14 h 383"/>
              <a:gd name="T8" fmla="*/ 295 w 590"/>
              <a:gd name="T9" fmla="*/ 0 h 383"/>
              <a:gd name="T10" fmla="*/ 280 w 590"/>
              <a:gd name="T11" fmla="*/ 14 h 383"/>
              <a:gd name="T12" fmla="*/ 280 w 590"/>
              <a:gd name="T13" fmla="*/ 59 h 383"/>
              <a:gd name="T14" fmla="*/ 295 w 590"/>
              <a:gd name="T15" fmla="*/ 73 h 383"/>
              <a:gd name="T16" fmla="*/ 530 w 590"/>
              <a:gd name="T17" fmla="*/ 162 h 383"/>
              <a:gd name="T18" fmla="*/ 530 w 590"/>
              <a:gd name="T19" fmla="*/ 162 h 383"/>
              <a:gd name="T20" fmla="*/ 560 w 590"/>
              <a:gd name="T21" fmla="*/ 132 h 383"/>
              <a:gd name="T22" fmla="*/ 560 w 590"/>
              <a:gd name="T23" fmla="*/ 103 h 383"/>
              <a:gd name="T24" fmla="*/ 530 w 590"/>
              <a:gd name="T25" fmla="*/ 103 h 383"/>
              <a:gd name="T26" fmla="*/ 501 w 590"/>
              <a:gd name="T27" fmla="*/ 132 h 383"/>
              <a:gd name="T28" fmla="*/ 501 w 590"/>
              <a:gd name="T29" fmla="*/ 162 h 383"/>
              <a:gd name="T30" fmla="*/ 530 w 590"/>
              <a:gd name="T31" fmla="*/ 162 h 383"/>
              <a:gd name="T32" fmla="*/ 59 w 590"/>
              <a:gd name="T33" fmla="*/ 162 h 383"/>
              <a:gd name="T34" fmla="*/ 59 w 590"/>
              <a:gd name="T35" fmla="*/ 162 h 383"/>
              <a:gd name="T36" fmla="*/ 89 w 590"/>
              <a:gd name="T37" fmla="*/ 162 h 383"/>
              <a:gd name="T38" fmla="*/ 89 w 590"/>
              <a:gd name="T39" fmla="*/ 132 h 383"/>
              <a:gd name="T40" fmla="*/ 59 w 590"/>
              <a:gd name="T41" fmla="*/ 103 h 383"/>
              <a:gd name="T42" fmla="*/ 30 w 590"/>
              <a:gd name="T43" fmla="*/ 103 h 383"/>
              <a:gd name="T44" fmla="*/ 30 w 590"/>
              <a:gd name="T45" fmla="*/ 132 h 383"/>
              <a:gd name="T46" fmla="*/ 59 w 590"/>
              <a:gd name="T47" fmla="*/ 162 h 383"/>
              <a:gd name="T48" fmla="*/ 575 w 590"/>
              <a:gd name="T49" fmla="*/ 353 h 383"/>
              <a:gd name="T50" fmla="*/ 575 w 590"/>
              <a:gd name="T51" fmla="*/ 353 h 383"/>
              <a:gd name="T52" fmla="*/ 15 w 590"/>
              <a:gd name="T53" fmla="*/ 353 h 383"/>
              <a:gd name="T54" fmla="*/ 0 w 590"/>
              <a:gd name="T55" fmla="*/ 368 h 383"/>
              <a:gd name="T56" fmla="*/ 15 w 590"/>
              <a:gd name="T57" fmla="*/ 382 h 383"/>
              <a:gd name="T58" fmla="*/ 575 w 590"/>
              <a:gd name="T59" fmla="*/ 382 h 383"/>
              <a:gd name="T60" fmla="*/ 589 w 590"/>
              <a:gd name="T61" fmla="*/ 368 h 383"/>
              <a:gd name="T62" fmla="*/ 575 w 590"/>
              <a:gd name="T63" fmla="*/ 353 h 383"/>
              <a:gd name="T64" fmla="*/ 104 w 590"/>
              <a:gd name="T65" fmla="*/ 309 h 383"/>
              <a:gd name="T66" fmla="*/ 104 w 590"/>
              <a:gd name="T67" fmla="*/ 309 h 383"/>
              <a:gd name="T68" fmla="*/ 295 w 590"/>
              <a:gd name="T69" fmla="*/ 147 h 383"/>
              <a:gd name="T70" fmla="*/ 486 w 590"/>
              <a:gd name="T71" fmla="*/ 309 h 383"/>
              <a:gd name="T72" fmla="*/ 530 w 590"/>
              <a:gd name="T73" fmla="*/ 309 h 383"/>
              <a:gd name="T74" fmla="*/ 295 w 590"/>
              <a:gd name="T75" fmla="*/ 117 h 383"/>
              <a:gd name="T76" fmla="*/ 59 w 590"/>
              <a:gd name="T77" fmla="*/ 309 h 383"/>
              <a:gd name="T78" fmla="*/ 104 w 590"/>
              <a:gd name="T79" fmla="*/ 30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0" h="383">
                <a:moveTo>
                  <a:pt x="295" y="73"/>
                </a:moveTo>
                <a:lnTo>
                  <a:pt x="295" y="73"/>
                </a:lnTo>
                <a:cubicBezTo>
                  <a:pt x="310" y="73"/>
                  <a:pt x="310" y="59"/>
                  <a:pt x="310" y="59"/>
                </a:cubicBezTo>
                <a:cubicBezTo>
                  <a:pt x="310" y="14"/>
                  <a:pt x="310" y="14"/>
                  <a:pt x="310" y="14"/>
                </a:cubicBezTo>
                <a:cubicBezTo>
                  <a:pt x="310" y="0"/>
                  <a:pt x="310" y="0"/>
                  <a:pt x="295" y="0"/>
                </a:cubicBezTo>
                <a:cubicBezTo>
                  <a:pt x="280" y="0"/>
                  <a:pt x="280" y="0"/>
                  <a:pt x="280" y="14"/>
                </a:cubicBezTo>
                <a:cubicBezTo>
                  <a:pt x="280" y="59"/>
                  <a:pt x="280" y="59"/>
                  <a:pt x="280" y="59"/>
                </a:cubicBezTo>
                <a:cubicBezTo>
                  <a:pt x="280" y="59"/>
                  <a:pt x="280" y="73"/>
                  <a:pt x="295" y="73"/>
                </a:cubicBezTo>
                <a:close/>
                <a:moveTo>
                  <a:pt x="530" y="162"/>
                </a:moveTo>
                <a:lnTo>
                  <a:pt x="530" y="162"/>
                </a:lnTo>
                <a:cubicBezTo>
                  <a:pt x="560" y="132"/>
                  <a:pt x="560" y="132"/>
                  <a:pt x="560" y="132"/>
                </a:cubicBezTo>
                <a:cubicBezTo>
                  <a:pt x="560" y="117"/>
                  <a:pt x="560" y="117"/>
                  <a:pt x="560" y="103"/>
                </a:cubicBezTo>
                <a:cubicBezTo>
                  <a:pt x="545" y="103"/>
                  <a:pt x="545" y="103"/>
                  <a:pt x="530" y="103"/>
                </a:cubicBezTo>
                <a:cubicBezTo>
                  <a:pt x="501" y="132"/>
                  <a:pt x="501" y="132"/>
                  <a:pt x="501" y="132"/>
                </a:cubicBezTo>
                <a:cubicBezTo>
                  <a:pt x="501" y="147"/>
                  <a:pt x="501" y="147"/>
                  <a:pt x="501" y="162"/>
                </a:cubicBezTo>
                <a:cubicBezTo>
                  <a:pt x="516" y="162"/>
                  <a:pt x="516" y="162"/>
                  <a:pt x="530" y="162"/>
                </a:cubicBezTo>
                <a:close/>
                <a:moveTo>
                  <a:pt x="59" y="162"/>
                </a:moveTo>
                <a:lnTo>
                  <a:pt x="59" y="162"/>
                </a:lnTo>
                <a:cubicBezTo>
                  <a:pt x="74" y="162"/>
                  <a:pt x="74" y="162"/>
                  <a:pt x="89" y="162"/>
                </a:cubicBezTo>
                <a:cubicBezTo>
                  <a:pt x="89" y="147"/>
                  <a:pt x="89" y="147"/>
                  <a:pt x="89" y="132"/>
                </a:cubicBezTo>
                <a:cubicBezTo>
                  <a:pt x="59" y="103"/>
                  <a:pt x="59" y="103"/>
                  <a:pt x="59" y="103"/>
                </a:cubicBezTo>
                <a:cubicBezTo>
                  <a:pt x="45" y="103"/>
                  <a:pt x="45" y="103"/>
                  <a:pt x="30" y="103"/>
                </a:cubicBezTo>
                <a:cubicBezTo>
                  <a:pt x="30" y="117"/>
                  <a:pt x="30" y="117"/>
                  <a:pt x="30" y="132"/>
                </a:cubicBezTo>
                <a:lnTo>
                  <a:pt x="59" y="162"/>
                </a:lnTo>
                <a:close/>
                <a:moveTo>
                  <a:pt x="575" y="353"/>
                </a:moveTo>
                <a:lnTo>
                  <a:pt x="575" y="353"/>
                </a:lnTo>
                <a:cubicBezTo>
                  <a:pt x="15" y="353"/>
                  <a:pt x="15" y="353"/>
                  <a:pt x="15" y="353"/>
                </a:cubicBezTo>
                <a:cubicBezTo>
                  <a:pt x="15" y="353"/>
                  <a:pt x="0" y="353"/>
                  <a:pt x="0" y="368"/>
                </a:cubicBezTo>
                <a:cubicBezTo>
                  <a:pt x="0" y="382"/>
                  <a:pt x="15" y="382"/>
                  <a:pt x="15" y="382"/>
                </a:cubicBezTo>
                <a:cubicBezTo>
                  <a:pt x="575" y="382"/>
                  <a:pt x="575" y="382"/>
                  <a:pt x="575" y="382"/>
                </a:cubicBezTo>
                <a:cubicBezTo>
                  <a:pt x="575" y="382"/>
                  <a:pt x="589" y="382"/>
                  <a:pt x="589" y="368"/>
                </a:cubicBezTo>
                <a:cubicBezTo>
                  <a:pt x="589" y="353"/>
                  <a:pt x="575" y="353"/>
                  <a:pt x="575" y="353"/>
                </a:cubicBezTo>
                <a:close/>
                <a:moveTo>
                  <a:pt x="104" y="309"/>
                </a:moveTo>
                <a:lnTo>
                  <a:pt x="104" y="309"/>
                </a:lnTo>
                <a:cubicBezTo>
                  <a:pt x="118" y="221"/>
                  <a:pt x="207" y="147"/>
                  <a:pt x="295" y="147"/>
                </a:cubicBezTo>
                <a:cubicBezTo>
                  <a:pt x="383" y="147"/>
                  <a:pt x="472" y="221"/>
                  <a:pt x="486" y="309"/>
                </a:cubicBezTo>
                <a:cubicBezTo>
                  <a:pt x="530" y="309"/>
                  <a:pt x="530" y="309"/>
                  <a:pt x="530" y="309"/>
                </a:cubicBezTo>
                <a:cubicBezTo>
                  <a:pt x="516" y="191"/>
                  <a:pt x="413" y="117"/>
                  <a:pt x="295" y="117"/>
                </a:cubicBezTo>
                <a:cubicBezTo>
                  <a:pt x="177" y="117"/>
                  <a:pt x="74" y="191"/>
                  <a:pt x="59" y="309"/>
                </a:cubicBezTo>
                <a:lnTo>
                  <a:pt x="104" y="309"/>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66" name="Freeform 80">
            <a:extLst>
              <a:ext uri="{FF2B5EF4-FFF2-40B4-BE49-F238E27FC236}">
                <a16:creationId xmlns:a16="http://schemas.microsoft.com/office/drawing/2014/main" id="{385B9A09-0665-6448-BA7B-F7E70D352E3C}"/>
              </a:ext>
            </a:extLst>
          </p:cNvPr>
          <p:cNvSpPr>
            <a:spLocks noChangeArrowheads="1"/>
          </p:cNvSpPr>
          <p:nvPr userDrawn="1"/>
        </p:nvSpPr>
        <p:spPr bwMode="auto">
          <a:xfrm>
            <a:off x="5146627" y="890588"/>
            <a:ext cx="274510" cy="274439"/>
          </a:xfrm>
          <a:custGeom>
            <a:avLst/>
            <a:gdLst>
              <a:gd name="T0" fmla="*/ 265 w 634"/>
              <a:gd name="T1" fmla="*/ 530 h 634"/>
              <a:gd name="T2" fmla="*/ 265 w 634"/>
              <a:gd name="T3" fmla="*/ 530 h 634"/>
              <a:gd name="T4" fmla="*/ 236 w 634"/>
              <a:gd name="T5" fmla="*/ 560 h 634"/>
              <a:gd name="T6" fmla="*/ 236 w 634"/>
              <a:gd name="T7" fmla="*/ 619 h 634"/>
              <a:gd name="T8" fmla="*/ 265 w 634"/>
              <a:gd name="T9" fmla="*/ 633 h 634"/>
              <a:gd name="T10" fmla="*/ 280 w 634"/>
              <a:gd name="T11" fmla="*/ 619 h 634"/>
              <a:gd name="T12" fmla="*/ 280 w 634"/>
              <a:gd name="T13" fmla="*/ 560 h 634"/>
              <a:gd name="T14" fmla="*/ 265 w 634"/>
              <a:gd name="T15" fmla="*/ 530 h 634"/>
              <a:gd name="T16" fmla="*/ 148 w 634"/>
              <a:gd name="T17" fmla="*/ 530 h 634"/>
              <a:gd name="T18" fmla="*/ 148 w 634"/>
              <a:gd name="T19" fmla="*/ 530 h 634"/>
              <a:gd name="T20" fmla="*/ 118 w 634"/>
              <a:gd name="T21" fmla="*/ 560 h 634"/>
              <a:gd name="T22" fmla="*/ 118 w 634"/>
              <a:gd name="T23" fmla="*/ 619 h 634"/>
              <a:gd name="T24" fmla="*/ 148 w 634"/>
              <a:gd name="T25" fmla="*/ 633 h 634"/>
              <a:gd name="T26" fmla="*/ 162 w 634"/>
              <a:gd name="T27" fmla="*/ 619 h 634"/>
              <a:gd name="T28" fmla="*/ 162 w 634"/>
              <a:gd name="T29" fmla="*/ 560 h 634"/>
              <a:gd name="T30" fmla="*/ 148 w 634"/>
              <a:gd name="T31" fmla="*/ 530 h 634"/>
              <a:gd name="T32" fmla="*/ 383 w 634"/>
              <a:gd name="T33" fmla="*/ 530 h 634"/>
              <a:gd name="T34" fmla="*/ 383 w 634"/>
              <a:gd name="T35" fmla="*/ 530 h 634"/>
              <a:gd name="T36" fmla="*/ 353 w 634"/>
              <a:gd name="T37" fmla="*/ 560 h 634"/>
              <a:gd name="T38" fmla="*/ 353 w 634"/>
              <a:gd name="T39" fmla="*/ 619 h 634"/>
              <a:gd name="T40" fmla="*/ 383 w 634"/>
              <a:gd name="T41" fmla="*/ 633 h 634"/>
              <a:gd name="T42" fmla="*/ 398 w 634"/>
              <a:gd name="T43" fmla="*/ 619 h 634"/>
              <a:gd name="T44" fmla="*/ 398 w 634"/>
              <a:gd name="T45" fmla="*/ 560 h 634"/>
              <a:gd name="T46" fmla="*/ 383 w 634"/>
              <a:gd name="T47" fmla="*/ 530 h 634"/>
              <a:gd name="T48" fmla="*/ 501 w 634"/>
              <a:gd name="T49" fmla="*/ 530 h 634"/>
              <a:gd name="T50" fmla="*/ 501 w 634"/>
              <a:gd name="T51" fmla="*/ 530 h 634"/>
              <a:gd name="T52" fmla="*/ 471 w 634"/>
              <a:gd name="T53" fmla="*/ 560 h 634"/>
              <a:gd name="T54" fmla="*/ 471 w 634"/>
              <a:gd name="T55" fmla="*/ 619 h 634"/>
              <a:gd name="T56" fmla="*/ 501 w 634"/>
              <a:gd name="T57" fmla="*/ 633 h 634"/>
              <a:gd name="T58" fmla="*/ 516 w 634"/>
              <a:gd name="T59" fmla="*/ 619 h 634"/>
              <a:gd name="T60" fmla="*/ 516 w 634"/>
              <a:gd name="T61" fmla="*/ 560 h 634"/>
              <a:gd name="T62" fmla="*/ 501 w 634"/>
              <a:gd name="T63" fmla="*/ 530 h 634"/>
              <a:gd name="T64" fmla="*/ 457 w 634"/>
              <a:gd name="T65" fmla="*/ 103 h 634"/>
              <a:gd name="T66" fmla="*/ 457 w 634"/>
              <a:gd name="T67" fmla="*/ 103 h 634"/>
              <a:gd name="T68" fmla="*/ 295 w 634"/>
              <a:gd name="T69" fmla="*/ 0 h 634"/>
              <a:gd name="T70" fmla="*/ 118 w 634"/>
              <a:gd name="T71" fmla="*/ 162 h 634"/>
              <a:gd name="T72" fmla="*/ 0 w 634"/>
              <a:gd name="T73" fmla="*/ 324 h 634"/>
              <a:gd name="T74" fmla="*/ 162 w 634"/>
              <a:gd name="T75" fmla="*/ 471 h 634"/>
              <a:gd name="T76" fmla="*/ 442 w 634"/>
              <a:gd name="T77" fmla="*/ 471 h 634"/>
              <a:gd name="T78" fmla="*/ 633 w 634"/>
              <a:gd name="T79" fmla="*/ 295 h 634"/>
              <a:gd name="T80" fmla="*/ 457 w 634"/>
              <a:gd name="T81" fmla="*/ 103 h 634"/>
              <a:gd name="T82" fmla="*/ 442 w 634"/>
              <a:gd name="T83" fmla="*/ 442 h 634"/>
              <a:gd name="T84" fmla="*/ 442 w 634"/>
              <a:gd name="T85" fmla="*/ 442 h 634"/>
              <a:gd name="T86" fmla="*/ 162 w 634"/>
              <a:gd name="T87" fmla="*/ 442 h 634"/>
              <a:gd name="T88" fmla="*/ 44 w 634"/>
              <a:gd name="T89" fmla="*/ 324 h 634"/>
              <a:gd name="T90" fmla="*/ 162 w 634"/>
              <a:gd name="T91" fmla="*/ 206 h 634"/>
              <a:gd name="T92" fmla="*/ 295 w 634"/>
              <a:gd name="T93" fmla="*/ 44 h 634"/>
              <a:gd name="T94" fmla="*/ 427 w 634"/>
              <a:gd name="T95" fmla="*/ 148 h 634"/>
              <a:gd name="T96" fmla="*/ 589 w 634"/>
              <a:gd name="T97" fmla="*/ 280 h 634"/>
              <a:gd name="T98" fmla="*/ 442 w 634"/>
              <a:gd name="T99" fmla="*/ 442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34" h="634">
                <a:moveTo>
                  <a:pt x="265" y="530"/>
                </a:moveTo>
                <a:lnTo>
                  <a:pt x="265" y="530"/>
                </a:lnTo>
                <a:cubicBezTo>
                  <a:pt x="251" y="530"/>
                  <a:pt x="236" y="545"/>
                  <a:pt x="236" y="560"/>
                </a:cubicBezTo>
                <a:cubicBezTo>
                  <a:pt x="236" y="619"/>
                  <a:pt x="236" y="619"/>
                  <a:pt x="236" y="619"/>
                </a:cubicBezTo>
                <a:cubicBezTo>
                  <a:pt x="236" y="619"/>
                  <a:pt x="251" y="633"/>
                  <a:pt x="265" y="633"/>
                </a:cubicBezTo>
                <a:lnTo>
                  <a:pt x="280" y="619"/>
                </a:lnTo>
                <a:cubicBezTo>
                  <a:pt x="280" y="560"/>
                  <a:pt x="280" y="560"/>
                  <a:pt x="280" y="560"/>
                </a:cubicBezTo>
                <a:cubicBezTo>
                  <a:pt x="280" y="545"/>
                  <a:pt x="265" y="530"/>
                  <a:pt x="265" y="530"/>
                </a:cubicBezTo>
                <a:close/>
                <a:moveTo>
                  <a:pt x="148" y="530"/>
                </a:moveTo>
                <a:lnTo>
                  <a:pt x="148" y="530"/>
                </a:lnTo>
                <a:cubicBezTo>
                  <a:pt x="133" y="530"/>
                  <a:pt x="118" y="545"/>
                  <a:pt x="118" y="560"/>
                </a:cubicBezTo>
                <a:cubicBezTo>
                  <a:pt x="118" y="619"/>
                  <a:pt x="118" y="619"/>
                  <a:pt x="118" y="619"/>
                </a:cubicBezTo>
                <a:cubicBezTo>
                  <a:pt x="118" y="619"/>
                  <a:pt x="133" y="633"/>
                  <a:pt x="148" y="633"/>
                </a:cubicBezTo>
                <a:lnTo>
                  <a:pt x="162" y="619"/>
                </a:lnTo>
                <a:cubicBezTo>
                  <a:pt x="162" y="560"/>
                  <a:pt x="162" y="560"/>
                  <a:pt x="162" y="560"/>
                </a:cubicBezTo>
                <a:cubicBezTo>
                  <a:pt x="162" y="545"/>
                  <a:pt x="148" y="530"/>
                  <a:pt x="148" y="530"/>
                </a:cubicBezTo>
                <a:close/>
                <a:moveTo>
                  <a:pt x="383" y="530"/>
                </a:moveTo>
                <a:lnTo>
                  <a:pt x="383" y="530"/>
                </a:lnTo>
                <a:cubicBezTo>
                  <a:pt x="369" y="530"/>
                  <a:pt x="353" y="545"/>
                  <a:pt x="353" y="560"/>
                </a:cubicBezTo>
                <a:cubicBezTo>
                  <a:pt x="353" y="619"/>
                  <a:pt x="353" y="619"/>
                  <a:pt x="353" y="619"/>
                </a:cubicBezTo>
                <a:cubicBezTo>
                  <a:pt x="353" y="619"/>
                  <a:pt x="369" y="633"/>
                  <a:pt x="383" y="633"/>
                </a:cubicBezTo>
                <a:lnTo>
                  <a:pt x="398" y="619"/>
                </a:lnTo>
                <a:cubicBezTo>
                  <a:pt x="398" y="560"/>
                  <a:pt x="398" y="560"/>
                  <a:pt x="398" y="560"/>
                </a:cubicBezTo>
                <a:cubicBezTo>
                  <a:pt x="398" y="545"/>
                  <a:pt x="383" y="530"/>
                  <a:pt x="383" y="530"/>
                </a:cubicBezTo>
                <a:close/>
                <a:moveTo>
                  <a:pt x="501" y="530"/>
                </a:moveTo>
                <a:lnTo>
                  <a:pt x="501" y="530"/>
                </a:lnTo>
                <a:cubicBezTo>
                  <a:pt x="486" y="530"/>
                  <a:pt x="471" y="545"/>
                  <a:pt x="471" y="560"/>
                </a:cubicBezTo>
                <a:cubicBezTo>
                  <a:pt x="471" y="619"/>
                  <a:pt x="471" y="619"/>
                  <a:pt x="471" y="619"/>
                </a:cubicBezTo>
                <a:cubicBezTo>
                  <a:pt x="471" y="619"/>
                  <a:pt x="486" y="633"/>
                  <a:pt x="501" y="633"/>
                </a:cubicBezTo>
                <a:lnTo>
                  <a:pt x="516" y="619"/>
                </a:lnTo>
                <a:cubicBezTo>
                  <a:pt x="516" y="560"/>
                  <a:pt x="516" y="560"/>
                  <a:pt x="516" y="560"/>
                </a:cubicBezTo>
                <a:cubicBezTo>
                  <a:pt x="516" y="545"/>
                  <a:pt x="501" y="530"/>
                  <a:pt x="501" y="530"/>
                </a:cubicBezTo>
                <a:close/>
                <a:moveTo>
                  <a:pt x="457" y="103"/>
                </a:moveTo>
                <a:lnTo>
                  <a:pt x="457" y="103"/>
                </a:lnTo>
                <a:cubicBezTo>
                  <a:pt x="427" y="44"/>
                  <a:pt x="369" y="0"/>
                  <a:pt x="295" y="0"/>
                </a:cubicBezTo>
                <a:cubicBezTo>
                  <a:pt x="206" y="0"/>
                  <a:pt x="133" y="74"/>
                  <a:pt x="118" y="162"/>
                </a:cubicBezTo>
                <a:cubicBezTo>
                  <a:pt x="59" y="192"/>
                  <a:pt x="0" y="251"/>
                  <a:pt x="0" y="324"/>
                </a:cubicBezTo>
                <a:cubicBezTo>
                  <a:pt x="0" y="398"/>
                  <a:pt x="74" y="471"/>
                  <a:pt x="162" y="471"/>
                </a:cubicBezTo>
                <a:cubicBezTo>
                  <a:pt x="162" y="471"/>
                  <a:pt x="427" y="471"/>
                  <a:pt x="442" y="471"/>
                </a:cubicBezTo>
                <a:cubicBezTo>
                  <a:pt x="545" y="471"/>
                  <a:pt x="633" y="398"/>
                  <a:pt x="633" y="295"/>
                </a:cubicBezTo>
                <a:cubicBezTo>
                  <a:pt x="633" y="192"/>
                  <a:pt x="560" y="103"/>
                  <a:pt x="457" y="103"/>
                </a:cubicBezTo>
                <a:close/>
                <a:moveTo>
                  <a:pt x="442" y="442"/>
                </a:moveTo>
                <a:lnTo>
                  <a:pt x="442" y="442"/>
                </a:lnTo>
                <a:cubicBezTo>
                  <a:pt x="427" y="442"/>
                  <a:pt x="162" y="442"/>
                  <a:pt x="162" y="442"/>
                </a:cubicBezTo>
                <a:cubicBezTo>
                  <a:pt x="162" y="442"/>
                  <a:pt x="44" y="427"/>
                  <a:pt x="44" y="324"/>
                </a:cubicBezTo>
                <a:cubicBezTo>
                  <a:pt x="44" y="265"/>
                  <a:pt x="103" y="206"/>
                  <a:pt x="162" y="206"/>
                </a:cubicBezTo>
                <a:cubicBezTo>
                  <a:pt x="162" y="118"/>
                  <a:pt x="221" y="44"/>
                  <a:pt x="295" y="44"/>
                </a:cubicBezTo>
                <a:cubicBezTo>
                  <a:pt x="369" y="44"/>
                  <a:pt x="412" y="89"/>
                  <a:pt x="427" y="148"/>
                </a:cubicBezTo>
                <a:cubicBezTo>
                  <a:pt x="530" y="133"/>
                  <a:pt x="589" y="221"/>
                  <a:pt x="589" y="280"/>
                </a:cubicBezTo>
                <a:cubicBezTo>
                  <a:pt x="604" y="369"/>
                  <a:pt x="501" y="442"/>
                  <a:pt x="442" y="442"/>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67" name="Freeform 81">
            <a:extLst>
              <a:ext uri="{FF2B5EF4-FFF2-40B4-BE49-F238E27FC236}">
                <a16:creationId xmlns:a16="http://schemas.microsoft.com/office/drawing/2014/main" id="{EE255747-B091-A54F-9366-35B6EAC73812}"/>
              </a:ext>
            </a:extLst>
          </p:cNvPr>
          <p:cNvSpPr>
            <a:spLocks noChangeArrowheads="1"/>
          </p:cNvSpPr>
          <p:nvPr userDrawn="1"/>
        </p:nvSpPr>
        <p:spPr bwMode="auto">
          <a:xfrm>
            <a:off x="4700621" y="890587"/>
            <a:ext cx="266769" cy="204788"/>
          </a:xfrm>
          <a:custGeom>
            <a:avLst/>
            <a:gdLst>
              <a:gd name="T0" fmla="*/ 368 w 619"/>
              <a:gd name="T1" fmla="*/ 221 h 472"/>
              <a:gd name="T2" fmla="*/ 368 w 619"/>
              <a:gd name="T3" fmla="*/ 221 h 472"/>
              <a:gd name="T4" fmla="*/ 294 w 619"/>
              <a:gd name="T5" fmla="*/ 221 h 472"/>
              <a:gd name="T6" fmla="*/ 324 w 619"/>
              <a:gd name="T7" fmla="*/ 133 h 472"/>
              <a:gd name="T8" fmla="*/ 309 w 619"/>
              <a:gd name="T9" fmla="*/ 118 h 472"/>
              <a:gd name="T10" fmla="*/ 280 w 619"/>
              <a:gd name="T11" fmla="*/ 118 h 472"/>
              <a:gd name="T12" fmla="*/ 235 w 619"/>
              <a:gd name="T13" fmla="*/ 236 h 472"/>
              <a:gd name="T14" fmla="*/ 235 w 619"/>
              <a:gd name="T15" fmla="*/ 251 h 472"/>
              <a:gd name="T16" fmla="*/ 250 w 619"/>
              <a:gd name="T17" fmla="*/ 265 h 472"/>
              <a:gd name="T18" fmla="*/ 339 w 619"/>
              <a:gd name="T19" fmla="*/ 265 h 472"/>
              <a:gd name="T20" fmla="*/ 294 w 619"/>
              <a:gd name="T21" fmla="*/ 353 h 472"/>
              <a:gd name="T22" fmla="*/ 294 w 619"/>
              <a:gd name="T23" fmla="*/ 383 h 472"/>
              <a:gd name="T24" fmla="*/ 324 w 619"/>
              <a:gd name="T25" fmla="*/ 369 h 472"/>
              <a:gd name="T26" fmla="*/ 382 w 619"/>
              <a:gd name="T27" fmla="*/ 236 h 472"/>
              <a:gd name="T28" fmla="*/ 368 w 619"/>
              <a:gd name="T29" fmla="*/ 221 h 472"/>
              <a:gd name="T30" fmla="*/ 441 w 619"/>
              <a:gd name="T31" fmla="*/ 103 h 472"/>
              <a:gd name="T32" fmla="*/ 441 w 619"/>
              <a:gd name="T33" fmla="*/ 103 h 472"/>
              <a:gd name="T34" fmla="*/ 294 w 619"/>
              <a:gd name="T35" fmla="*/ 0 h 472"/>
              <a:gd name="T36" fmla="*/ 118 w 619"/>
              <a:gd name="T37" fmla="*/ 162 h 472"/>
              <a:gd name="T38" fmla="*/ 0 w 619"/>
              <a:gd name="T39" fmla="*/ 324 h 472"/>
              <a:gd name="T40" fmla="*/ 147 w 619"/>
              <a:gd name="T41" fmla="*/ 471 h 472"/>
              <a:gd name="T42" fmla="*/ 427 w 619"/>
              <a:gd name="T43" fmla="*/ 471 h 472"/>
              <a:gd name="T44" fmla="*/ 618 w 619"/>
              <a:gd name="T45" fmla="*/ 295 h 472"/>
              <a:gd name="T46" fmla="*/ 441 w 619"/>
              <a:gd name="T47" fmla="*/ 103 h 472"/>
              <a:gd name="T48" fmla="*/ 427 w 619"/>
              <a:gd name="T49" fmla="*/ 442 h 472"/>
              <a:gd name="T50" fmla="*/ 427 w 619"/>
              <a:gd name="T51" fmla="*/ 442 h 472"/>
              <a:gd name="T52" fmla="*/ 147 w 619"/>
              <a:gd name="T53" fmla="*/ 442 h 472"/>
              <a:gd name="T54" fmla="*/ 29 w 619"/>
              <a:gd name="T55" fmla="*/ 324 h 472"/>
              <a:gd name="T56" fmla="*/ 147 w 619"/>
              <a:gd name="T57" fmla="*/ 206 h 472"/>
              <a:gd name="T58" fmla="*/ 294 w 619"/>
              <a:gd name="T59" fmla="*/ 44 h 472"/>
              <a:gd name="T60" fmla="*/ 412 w 619"/>
              <a:gd name="T61" fmla="*/ 148 h 472"/>
              <a:gd name="T62" fmla="*/ 589 w 619"/>
              <a:gd name="T63" fmla="*/ 280 h 472"/>
              <a:gd name="T64" fmla="*/ 427 w 619"/>
              <a:gd name="T65" fmla="*/ 442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19" h="472">
                <a:moveTo>
                  <a:pt x="368" y="221"/>
                </a:moveTo>
                <a:lnTo>
                  <a:pt x="368" y="221"/>
                </a:lnTo>
                <a:cubicBezTo>
                  <a:pt x="294" y="221"/>
                  <a:pt x="294" y="221"/>
                  <a:pt x="294" y="221"/>
                </a:cubicBezTo>
                <a:cubicBezTo>
                  <a:pt x="324" y="133"/>
                  <a:pt x="324" y="133"/>
                  <a:pt x="324" y="133"/>
                </a:cubicBezTo>
                <a:cubicBezTo>
                  <a:pt x="324" y="133"/>
                  <a:pt x="324" y="118"/>
                  <a:pt x="309" y="118"/>
                </a:cubicBezTo>
                <a:cubicBezTo>
                  <a:pt x="294" y="103"/>
                  <a:pt x="294" y="118"/>
                  <a:pt x="280" y="118"/>
                </a:cubicBezTo>
                <a:cubicBezTo>
                  <a:pt x="235" y="236"/>
                  <a:pt x="235" y="236"/>
                  <a:pt x="235" y="236"/>
                </a:cubicBezTo>
                <a:lnTo>
                  <a:pt x="235" y="251"/>
                </a:lnTo>
                <a:lnTo>
                  <a:pt x="250" y="265"/>
                </a:lnTo>
                <a:cubicBezTo>
                  <a:pt x="339" y="265"/>
                  <a:pt x="339" y="265"/>
                  <a:pt x="339" y="265"/>
                </a:cubicBezTo>
                <a:cubicBezTo>
                  <a:pt x="294" y="353"/>
                  <a:pt x="294" y="353"/>
                  <a:pt x="294" y="353"/>
                </a:cubicBezTo>
                <a:cubicBezTo>
                  <a:pt x="280" y="353"/>
                  <a:pt x="294" y="369"/>
                  <a:pt x="294" y="383"/>
                </a:cubicBezTo>
                <a:cubicBezTo>
                  <a:pt x="309" y="383"/>
                  <a:pt x="324" y="383"/>
                  <a:pt x="324" y="369"/>
                </a:cubicBezTo>
                <a:cubicBezTo>
                  <a:pt x="324" y="369"/>
                  <a:pt x="382" y="251"/>
                  <a:pt x="382" y="236"/>
                </a:cubicBezTo>
                <a:cubicBezTo>
                  <a:pt x="382" y="236"/>
                  <a:pt x="382" y="221"/>
                  <a:pt x="368" y="221"/>
                </a:cubicBezTo>
                <a:close/>
                <a:moveTo>
                  <a:pt x="441" y="103"/>
                </a:moveTo>
                <a:lnTo>
                  <a:pt x="441" y="103"/>
                </a:lnTo>
                <a:cubicBezTo>
                  <a:pt x="412" y="44"/>
                  <a:pt x="353" y="0"/>
                  <a:pt x="294" y="0"/>
                </a:cubicBezTo>
                <a:cubicBezTo>
                  <a:pt x="191" y="0"/>
                  <a:pt x="118" y="74"/>
                  <a:pt x="118" y="162"/>
                </a:cubicBezTo>
                <a:cubicBezTo>
                  <a:pt x="44" y="192"/>
                  <a:pt x="0" y="251"/>
                  <a:pt x="0" y="324"/>
                </a:cubicBezTo>
                <a:cubicBezTo>
                  <a:pt x="0" y="398"/>
                  <a:pt x="59" y="471"/>
                  <a:pt x="147" y="471"/>
                </a:cubicBezTo>
                <a:lnTo>
                  <a:pt x="427" y="471"/>
                </a:lnTo>
                <a:cubicBezTo>
                  <a:pt x="530" y="471"/>
                  <a:pt x="618" y="398"/>
                  <a:pt x="618" y="295"/>
                </a:cubicBezTo>
                <a:cubicBezTo>
                  <a:pt x="618" y="192"/>
                  <a:pt x="544" y="103"/>
                  <a:pt x="441" y="103"/>
                </a:cubicBezTo>
                <a:close/>
                <a:moveTo>
                  <a:pt x="427" y="442"/>
                </a:moveTo>
                <a:lnTo>
                  <a:pt x="427" y="442"/>
                </a:lnTo>
                <a:lnTo>
                  <a:pt x="147" y="442"/>
                </a:lnTo>
                <a:cubicBezTo>
                  <a:pt x="147" y="442"/>
                  <a:pt x="29" y="427"/>
                  <a:pt x="29" y="324"/>
                </a:cubicBezTo>
                <a:cubicBezTo>
                  <a:pt x="29" y="265"/>
                  <a:pt x="88" y="206"/>
                  <a:pt x="147" y="206"/>
                </a:cubicBezTo>
                <a:cubicBezTo>
                  <a:pt x="147" y="118"/>
                  <a:pt x="206" y="44"/>
                  <a:pt x="294" y="44"/>
                </a:cubicBezTo>
                <a:cubicBezTo>
                  <a:pt x="353" y="44"/>
                  <a:pt x="397" y="89"/>
                  <a:pt x="412" y="148"/>
                </a:cubicBezTo>
                <a:cubicBezTo>
                  <a:pt x="515" y="133"/>
                  <a:pt x="574" y="221"/>
                  <a:pt x="589" y="280"/>
                </a:cubicBezTo>
                <a:cubicBezTo>
                  <a:pt x="589" y="369"/>
                  <a:pt x="500" y="442"/>
                  <a:pt x="427" y="442"/>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68" name="Freeform 82">
            <a:extLst>
              <a:ext uri="{FF2B5EF4-FFF2-40B4-BE49-F238E27FC236}">
                <a16:creationId xmlns:a16="http://schemas.microsoft.com/office/drawing/2014/main" id="{A567B669-C08B-574E-890C-A986B127B296}"/>
              </a:ext>
            </a:extLst>
          </p:cNvPr>
          <p:cNvSpPr>
            <a:spLocks noChangeArrowheads="1"/>
          </p:cNvSpPr>
          <p:nvPr userDrawn="1"/>
        </p:nvSpPr>
        <p:spPr bwMode="auto">
          <a:xfrm>
            <a:off x="4206979" y="3979665"/>
            <a:ext cx="266769" cy="275034"/>
          </a:xfrm>
          <a:custGeom>
            <a:avLst/>
            <a:gdLst>
              <a:gd name="T0" fmla="*/ 324 w 619"/>
              <a:gd name="T1" fmla="*/ 516 h 635"/>
              <a:gd name="T2" fmla="*/ 324 w 619"/>
              <a:gd name="T3" fmla="*/ 516 h 635"/>
              <a:gd name="T4" fmla="*/ 309 w 619"/>
              <a:gd name="T5" fmla="*/ 530 h 635"/>
              <a:gd name="T6" fmla="*/ 324 w 619"/>
              <a:gd name="T7" fmla="*/ 545 h 635"/>
              <a:gd name="T8" fmla="*/ 353 w 619"/>
              <a:gd name="T9" fmla="*/ 530 h 635"/>
              <a:gd name="T10" fmla="*/ 324 w 619"/>
              <a:gd name="T11" fmla="*/ 516 h 635"/>
              <a:gd name="T12" fmla="*/ 206 w 619"/>
              <a:gd name="T13" fmla="*/ 516 h 635"/>
              <a:gd name="T14" fmla="*/ 206 w 619"/>
              <a:gd name="T15" fmla="*/ 516 h 635"/>
              <a:gd name="T16" fmla="*/ 191 w 619"/>
              <a:gd name="T17" fmla="*/ 530 h 635"/>
              <a:gd name="T18" fmla="*/ 206 w 619"/>
              <a:gd name="T19" fmla="*/ 545 h 635"/>
              <a:gd name="T20" fmla="*/ 236 w 619"/>
              <a:gd name="T21" fmla="*/ 530 h 635"/>
              <a:gd name="T22" fmla="*/ 206 w 619"/>
              <a:gd name="T23" fmla="*/ 516 h 635"/>
              <a:gd name="T24" fmla="*/ 250 w 619"/>
              <a:gd name="T25" fmla="*/ 589 h 635"/>
              <a:gd name="T26" fmla="*/ 250 w 619"/>
              <a:gd name="T27" fmla="*/ 589 h 635"/>
              <a:gd name="T28" fmla="*/ 236 w 619"/>
              <a:gd name="T29" fmla="*/ 604 h 635"/>
              <a:gd name="T30" fmla="*/ 250 w 619"/>
              <a:gd name="T31" fmla="*/ 634 h 635"/>
              <a:gd name="T32" fmla="*/ 265 w 619"/>
              <a:gd name="T33" fmla="*/ 604 h 635"/>
              <a:gd name="T34" fmla="*/ 250 w 619"/>
              <a:gd name="T35" fmla="*/ 589 h 635"/>
              <a:gd name="T36" fmla="*/ 368 w 619"/>
              <a:gd name="T37" fmla="*/ 589 h 635"/>
              <a:gd name="T38" fmla="*/ 368 w 619"/>
              <a:gd name="T39" fmla="*/ 589 h 635"/>
              <a:gd name="T40" fmla="*/ 353 w 619"/>
              <a:gd name="T41" fmla="*/ 604 h 635"/>
              <a:gd name="T42" fmla="*/ 368 w 619"/>
              <a:gd name="T43" fmla="*/ 634 h 635"/>
              <a:gd name="T44" fmla="*/ 383 w 619"/>
              <a:gd name="T45" fmla="*/ 604 h 635"/>
              <a:gd name="T46" fmla="*/ 368 w 619"/>
              <a:gd name="T47" fmla="*/ 589 h 635"/>
              <a:gd name="T48" fmla="*/ 441 w 619"/>
              <a:gd name="T49" fmla="*/ 516 h 635"/>
              <a:gd name="T50" fmla="*/ 441 w 619"/>
              <a:gd name="T51" fmla="*/ 516 h 635"/>
              <a:gd name="T52" fmla="*/ 427 w 619"/>
              <a:gd name="T53" fmla="*/ 530 h 635"/>
              <a:gd name="T54" fmla="*/ 441 w 619"/>
              <a:gd name="T55" fmla="*/ 545 h 635"/>
              <a:gd name="T56" fmla="*/ 471 w 619"/>
              <a:gd name="T57" fmla="*/ 530 h 635"/>
              <a:gd name="T58" fmla="*/ 441 w 619"/>
              <a:gd name="T59" fmla="*/ 516 h 635"/>
              <a:gd name="T60" fmla="*/ 441 w 619"/>
              <a:gd name="T61" fmla="*/ 104 h 635"/>
              <a:gd name="T62" fmla="*/ 441 w 619"/>
              <a:gd name="T63" fmla="*/ 104 h 635"/>
              <a:gd name="T64" fmla="*/ 294 w 619"/>
              <a:gd name="T65" fmla="*/ 0 h 635"/>
              <a:gd name="T66" fmla="*/ 118 w 619"/>
              <a:gd name="T67" fmla="*/ 163 h 635"/>
              <a:gd name="T68" fmla="*/ 0 w 619"/>
              <a:gd name="T69" fmla="*/ 310 h 635"/>
              <a:gd name="T70" fmla="*/ 147 w 619"/>
              <a:gd name="T71" fmla="*/ 472 h 635"/>
              <a:gd name="T72" fmla="*/ 441 w 619"/>
              <a:gd name="T73" fmla="*/ 472 h 635"/>
              <a:gd name="T74" fmla="*/ 618 w 619"/>
              <a:gd name="T75" fmla="*/ 280 h 635"/>
              <a:gd name="T76" fmla="*/ 441 w 619"/>
              <a:gd name="T77" fmla="*/ 104 h 635"/>
              <a:gd name="T78" fmla="*/ 427 w 619"/>
              <a:gd name="T79" fmla="*/ 427 h 635"/>
              <a:gd name="T80" fmla="*/ 427 w 619"/>
              <a:gd name="T81" fmla="*/ 427 h 635"/>
              <a:gd name="T82" fmla="*/ 177 w 619"/>
              <a:gd name="T83" fmla="*/ 427 h 635"/>
              <a:gd name="T84" fmla="*/ 29 w 619"/>
              <a:gd name="T85" fmla="*/ 310 h 635"/>
              <a:gd name="T86" fmla="*/ 147 w 619"/>
              <a:gd name="T87" fmla="*/ 192 h 635"/>
              <a:gd name="T88" fmla="*/ 294 w 619"/>
              <a:gd name="T89" fmla="*/ 45 h 635"/>
              <a:gd name="T90" fmla="*/ 412 w 619"/>
              <a:gd name="T91" fmla="*/ 133 h 635"/>
              <a:gd name="T92" fmla="*/ 589 w 619"/>
              <a:gd name="T93" fmla="*/ 280 h 635"/>
              <a:gd name="T94" fmla="*/ 427 w 619"/>
              <a:gd name="T95" fmla="*/ 427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19" h="635">
                <a:moveTo>
                  <a:pt x="324" y="516"/>
                </a:moveTo>
                <a:lnTo>
                  <a:pt x="324" y="516"/>
                </a:lnTo>
                <a:cubicBezTo>
                  <a:pt x="324" y="516"/>
                  <a:pt x="309" y="516"/>
                  <a:pt x="309" y="530"/>
                </a:cubicBezTo>
                <a:cubicBezTo>
                  <a:pt x="309" y="545"/>
                  <a:pt x="324" y="545"/>
                  <a:pt x="324" y="545"/>
                </a:cubicBezTo>
                <a:cubicBezTo>
                  <a:pt x="339" y="545"/>
                  <a:pt x="353" y="545"/>
                  <a:pt x="353" y="530"/>
                </a:cubicBezTo>
                <a:cubicBezTo>
                  <a:pt x="353" y="516"/>
                  <a:pt x="339" y="516"/>
                  <a:pt x="324" y="516"/>
                </a:cubicBezTo>
                <a:close/>
                <a:moveTo>
                  <a:pt x="206" y="516"/>
                </a:moveTo>
                <a:lnTo>
                  <a:pt x="206" y="516"/>
                </a:lnTo>
                <a:cubicBezTo>
                  <a:pt x="206" y="516"/>
                  <a:pt x="191" y="516"/>
                  <a:pt x="191" y="530"/>
                </a:cubicBezTo>
                <a:cubicBezTo>
                  <a:pt x="191" y="545"/>
                  <a:pt x="206" y="545"/>
                  <a:pt x="206" y="545"/>
                </a:cubicBezTo>
                <a:cubicBezTo>
                  <a:pt x="221" y="545"/>
                  <a:pt x="236" y="545"/>
                  <a:pt x="236" y="530"/>
                </a:cubicBezTo>
                <a:cubicBezTo>
                  <a:pt x="236" y="516"/>
                  <a:pt x="221" y="516"/>
                  <a:pt x="206" y="516"/>
                </a:cubicBezTo>
                <a:close/>
                <a:moveTo>
                  <a:pt x="250" y="589"/>
                </a:moveTo>
                <a:lnTo>
                  <a:pt x="250" y="589"/>
                </a:lnTo>
                <a:cubicBezTo>
                  <a:pt x="236" y="589"/>
                  <a:pt x="236" y="604"/>
                  <a:pt x="236" y="604"/>
                </a:cubicBezTo>
                <a:cubicBezTo>
                  <a:pt x="236" y="619"/>
                  <a:pt x="236" y="634"/>
                  <a:pt x="250" y="634"/>
                </a:cubicBezTo>
                <a:cubicBezTo>
                  <a:pt x="265" y="634"/>
                  <a:pt x="265" y="619"/>
                  <a:pt x="265" y="604"/>
                </a:cubicBezTo>
                <a:cubicBezTo>
                  <a:pt x="265" y="604"/>
                  <a:pt x="265" y="589"/>
                  <a:pt x="250" y="589"/>
                </a:cubicBezTo>
                <a:close/>
                <a:moveTo>
                  <a:pt x="368" y="589"/>
                </a:moveTo>
                <a:lnTo>
                  <a:pt x="368" y="589"/>
                </a:lnTo>
                <a:cubicBezTo>
                  <a:pt x="353" y="589"/>
                  <a:pt x="353" y="604"/>
                  <a:pt x="353" y="604"/>
                </a:cubicBezTo>
                <a:cubicBezTo>
                  <a:pt x="353" y="619"/>
                  <a:pt x="353" y="634"/>
                  <a:pt x="368" y="634"/>
                </a:cubicBezTo>
                <a:cubicBezTo>
                  <a:pt x="383" y="634"/>
                  <a:pt x="383" y="619"/>
                  <a:pt x="383" y="604"/>
                </a:cubicBezTo>
                <a:cubicBezTo>
                  <a:pt x="383" y="604"/>
                  <a:pt x="383" y="589"/>
                  <a:pt x="368" y="589"/>
                </a:cubicBezTo>
                <a:close/>
                <a:moveTo>
                  <a:pt x="441" y="516"/>
                </a:moveTo>
                <a:lnTo>
                  <a:pt x="441" y="516"/>
                </a:lnTo>
                <a:cubicBezTo>
                  <a:pt x="441" y="516"/>
                  <a:pt x="427" y="516"/>
                  <a:pt x="427" y="530"/>
                </a:cubicBezTo>
                <a:cubicBezTo>
                  <a:pt x="427" y="545"/>
                  <a:pt x="441" y="545"/>
                  <a:pt x="441" y="545"/>
                </a:cubicBezTo>
                <a:cubicBezTo>
                  <a:pt x="457" y="545"/>
                  <a:pt x="471" y="545"/>
                  <a:pt x="471" y="530"/>
                </a:cubicBezTo>
                <a:cubicBezTo>
                  <a:pt x="471" y="516"/>
                  <a:pt x="457" y="516"/>
                  <a:pt x="441" y="516"/>
                </a:cubicBezTo>
                <a:close/>
                <a:moveTo>
                  <a:pt x="441" y="104"/>
                </a:moveTo>
                <a:lnTo>
                  <a:pt x="441" y="104"/>
                </a:lnTo>
                <a:cubicBezTo>
                  <a:pt x="412" y="45"/>
                  <a:pt x="353" y="0"/>
                  <a:pt x="294" y="0"/>
                </a:cubicBezTo>
                <a:cubicBezTo>
                  <a:pt x="191" y="0"/>
                  <a:pt x="118" y="74"/>
                  <a:pt x="118" y="163"/>
                </a:cubicBezTo>
                <a:cubicBezTo>
                  <a:pt x="44" y="177"/>
                  <a:pt x="0" y="251"/>
                  <a:pt x="0" y="310"/>
                </a:cubicBezTo>
                <a:cubicBezTo>
                  <a:pt x="0" y="398"/>
                  <a:pt x="59" y="472"/>
                  <a:pt x="147" y="472"/>
                </a:cubicBezTo>
                <a:lnTo>
                  <a:pt x="441" y="472"/>
                </a:lnTo>
                <a:cubicBezTo>
                  <a:pt x="545" y="472"/>
                  <a:pt x="618" y="383"/>
                  <a:pt x="618" y="280"/>
                </a:cubicBezTo>
                <a:cubicBezTo>
                  <a:pt x="618" y="177"/>
                  <a:pt x="545" y="104"/>
                  <a:pt x="441" y="104"/>
                </a:cubicBezTo>
                <a:close/>
                <a:moveTo>
                  <a:pt x="427" y="427"/>
                </a:moveTo>
                <a:lnTo>
                  <a:pt x="427" y="427"/>
                </a:lnTo>
                <a:lnTo>
                  <a:pt x="177" y="427"/>
                </a:lnTo>
                <a:cubicBezTo>
                  <a:pt x="74" y="427"/>
                  <a:pt x="29" y="354"/>
                  <a:pt x="29" y="310"/>
                </a:cubicBezTo>
                <a:cubicBezTo>
                  <a:pt x="29" y="266"/>
                  <a:pt x="88" y="207"/>
                  <a:pt x="147" y="192"/>
                </a:cubicBezTo>
                <a:cubicBezTo>
                  <a:pt x="147" y="118"/>
                  <a:pt x="206" y="45"/>
                  <a:pt x="294" y="45"/>
                </a:cubicBezTo>
                <a:cubicBezTo>
                  <a:pt x="353" y="45"/>
                  <a:pt x="398" y="74"/>
                  <a:pt x="412" y="133"/>
                </a:cubicBezTo>
                <a:cubicBezTo>
                  <a:pt x="515" y="133"/>
                  <a:pt x="589" y="192"/>
                  <a:pt x="589" y="280"/>
                </a:cubicBezTo>
                <a:cubicBezTo>
                  <a:pt x="589" y="354"/>
                  <a:pt x="530" y="427"/>
                  <a:pt x="427" y="427"/>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69" name="Freeform 83">
            <a:extLst>
              <a:ext uri="{FF2B5EF4-FFF2-40B4-BE49-F238E27FC236}">
                <a16:creationId xmlns:a16="http://schemas.microsoft.com/office/drawing/2014/main" id="{DDB85939-7D26-7E48-8136-999FA9DA8358}"/>
              </a:ext>
            </a:extLst>
          </p:cNvPr>
          <p:cNvSpPr>
            <a:spLocks noChangeArrowheads="1"/>
          </p:cNvSpPr>
          <p:nvPr userDrawn="1"/>
        </p:nvSpPr>
        <p:spPr bwMode="auto">
          <a:xfrm>
            <a:off x="3773478" y="4010025"/>
            <a:ext cx="266769" cy="204788"/>
          </a:xfrm>
          <a:custGeom>
            <a:avLst/>
            <a:gdLst>
              <a:gd name="T0" fmla="*/ 441 w 619"/>
              <a:gd name="T1" fmla="*/ 103 h 472"/>
              <a:gd name="T2" fmla="*/ 441 w 619"/>
              <a:gd name="T3" fmla="*/ 103 h 472"/>
              <a:gd name="T4" fmla="*/ 294 w 619"/>
              <a:gd name="T5" fmla="*/ 0 h 472"/>
              <a:gd name="T6" fmla="*/ 118 w 619"/>
              <a:gd name="T7" fmla="*/ 162 h 472"/>
              <a:gd name="T8" fmla="*/ 0 w 619"/>
              <a:gd name="T9" fmla="*/ 324 h 472"/>
              <a:gd name="T10" fmla="*/ 147 w 619"/>
              <a:gd name="T11" fmla="*/ 471 h 472"/>
              <a:gd name="T12" fmla="*/ 427 w 619"/>
              <a:gd name="T13" fmla="*/ 471 h 472"/>
              <a:gd name="T14" fmla="*/ 618 w 619"/>
              <a:gd name="T15" fmla="*/ 294 h 472"/>
              <a:gd name="T16" fmla="*/ 441 w 619"/>
              <a:gd name="T17" fmla="*/ 103 h 472"/>
              <a:gd name="T18" fmla="*/ 427 w 619"/>
              <a:gd name="T19" fmla="*/ 442 h 472"/>
              <a:gd name="T20" fmla="*/ 427 w 619"/>
              <a:gd name="T21" fmla="*/ 442 h 472"/>
              <a:gd name="T22" fmla="*/ 147 w 619"/>
              <a:gd name="T23" fmla="*/ 442 h 472"/>
              <a:gd name="T24" fmla="*/ 29 w 619"/>
              <a:gd name="T25" fmla="*/ 324 h 472"/>
              <a:gd name="T26" fmla="*/ 147 w 619"/>
              <a:gd name="T27" fmla="*/ 206 h 472"/>
              <a:gd name="T28" fmla="*/ 294 w 619"/>
              <a:gd name="T29" fmla="*/ 44 h 472"/>
              <a:gd name="T30" fmla="*/ 412 w 619"/>
              <a:gd name="T31" fmla="*/ 147 h 472"/>
              <a:gd name="T32" fmla="*/ 589 w 619"/>
              <a:gd name="T33" fmla="*/ 280 h 472"/>
              <a:gd name="T34" fmla="*/ 427 w 619"/>
              <a:gd name="T35" fmla="*/ 442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9" h="472">
                <a:moveTo>
                  <a:pt x="441" y="103"/>
                </a:moveTo>
                <a:lnTo>
                  <a:pt x="441" y="103"/>
                </a:lnTo>
                <a:cubicBezTo>
                  <a:pt x="412" y="44"/>
                  <a:pt x="353" y="0"/>
                  <a:pt x="294" y="0"/>
                </a:cubicBezTo>
                <a:cubicBezTo>
                  <a:pt x="191" y="0"/>
                  <a:pt x="118" y="74"/>
                  <a:pt x="118" y="162"/>
                </a:cubicBezTo>
                <a:cubicBezTo>
                  <a:pt x="44" y="192"/>
                  <a:pt x="0" y="251"/>
                  <a:pt x="0" y="324"/>
                </a:cubicBezTo>
                <a:cubicBezTo>
                  <a:pt x="0" y="398"/>
                  <a:pt x="59" y="471"/>
                  <a:pt x="147" y="471"/>
                </a:cubicBezTo>
                <a:lnTo>
                  <a:pt x="427" y="471"/>
                </a:lnTo>
                <a:cubicBezTo>
                  <a:pt x="530" y="471"/>
                  <a:pt x="618" y="398"/>
                  <a:pt x="618" y="294"/>
                </a:cubicBezTo>
                <a:cubicBezTo>
                  <a:pt x="618" y="192"/>
                  <a:pt x="545" y="103"/>
                  <a:pt x="441" y="103"/>
                </a:cubicBezTo>
                <a:close/>
                <a:moveTo>
                  <a:pt x="427" y="442"/>
                </a:moveTo>
                <a:lnTo>
                  <a:pt x="427" y="442"/>
                </a:lnTo>
                <a:lnTo>
                  <a:pt x="147" y="442"/>
                </a:lnTo>
                <a:cubicBezTo>
                  <a:pt x="147" y="442"/>
                  <a:pt x="29" y="427"/>
                  <a:pt x="29" y="324"/>
                </a:cubicBezTo>
                <a:cubicBezTo>
                  <a:pt x="29" y="265"/>
                  <a:pt x="88" y="206"/>
                  <a:pt x="147" y="206"/>
                </a:cubicBezTo>
                <a:cubicBezTo>
                  <a:pt x="147" y="118"/>
                  <a:pt x="206" y="44"/>
                  <a:pt x="294" y="44"/>
                </a:cubicBezTo>
                <a:cubicBezTo>
                  <a:pt x="353" y="44"/>
                  <a:pt x="398" y="89"/>
                  <a:pt x="412" y="147"/>
                </a:cubicBezTo>
                <a:cubicBezTo>
                  <a:pt x="515" y="133"/>
                  <a:pt x="574" y="221"/>
                  <a:pt x="589" y="280"/>
                </a:cubicBezTo>
                <a:cubicBezTo>
                  <a:pt x="589" y="368"/>
                  <a:pt x="500" y="442"/>
                  <a:pt x="427" y="442"/>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70" name="Freeform 84">
            <a:extLst>
              <a:ext uri="{FF2B5EF4-FFF2-40B4-BE49-F238E27FC236}">
                <a16:creationId xmlns:a16="http://schemas.microsoft.com/office/drawing/2014/main" id="{AD84C7E8-1F8D-ED4F-A1C8-73418F8C10C4}"/>
              </a:ext>
            </a:extLst>
          </p:cNvPr>
          <p:cNvSpPr>
            <a:spLocks noChangeArrowheads="1"/>
          </p:cNvSpPr>
          <p:nvPr userDrawn="1"/>
        </p:nvSpPr>
        <p:spPr bwMode="auto">
          <a:xfrm>
            <a:off x="3329260" y="3986213"/>
            <a:ext cx="255455" cy="255389"/>
          </a:xfrm>
          <a:custGeom>
            <a:avLst/>
            <a:gdLst>
              <a:gd name="T0" fmla="*/ 30 w 590"/>
              <a:gd name="T1" fmla="*/ 0 h 590"/>
              <a:gd name="T2" fmla="*/ 30 w 590"/>
              <a:gd name="T3" fmla="*/ 0 h 590"/>
              <a:gd name="T4" fmla="*/ 0 w 590"/>
              <a:gd name="T5" fmla="*/ 30 h 590"/>
              <a:gd name="T6" fmla="*/ 0 w 590"/>
              <a:gd name="T7" fmla="*/ 574 h 590"/>
              <a:gd name="T8" fmla="*/ 30 w 590"/>
              <a:gd name="T9" fmla="*/ 589 h 590"/>
              <a:gd name="T10" fmla="*/ 45 w 590"/>
              <a:gd name="T11" fmla="*/ 574 h 590"/>
              <a:gd name="T12" fmla="*/ 45 w 590"/>
              <a:gd name="T13" fmla="*/ 30 h 590"/>
              <a:gd name="T14" fmla="*/ 30 w 590"/>
              <a:gd name="T15" fmla="*/ 0 h 590"/>
              <a:gd name="T16" fmla="*/ 560 w 590"/>
              <a:gd name="T17" fmla="*/ 44 h 590"/>
              <a:gd name="T18" fmla="*/ 560 w 590"/>
              <a:gd name="T19" fmla="*/ 44 h 590"/>
              <a:gd name="T20" fmla="*/ 118 w 590"/>
              <a:gd name="T21" fmla="*/ 0 h 590"/>
              <a:gd name="T22" fmla="*/ 89 w 590"/>
              <a:gd name="T23" fmla="*/ 44 h 590"/>
              <a:gd name="T24" fmla="*/ 89 w 590"/>
              <a:gd name="T25" fmla="*/ 265 h 590"/>
              <a:gd name="T26" fmla="*/ 118 w 590"/>
              <a:gd name="T27" fmla="*/ 295 h 590"/>
              <a:gd name="T28" fmla="*/ 560 w 590"/>
              <a:gd name="T29" fmla="*/ 265 h 590"/>
              <a:gd name="T30" fmla="*/ 589 w 590"/>
              <a:gd name="T31" fmla="*/ 221 h 590"/>
              <a:gd name="T32" fmla="*/ 589 w 590"/>
              <a:gd name="T33" fmla="*/ 89 h 590"/>
              <a:gd name="T34" fmla="*/ 560 w 590"/>
              <a:gd name="T35" fmla="*/ 44 h 590"/>
              <a:gd name="T36" fmla="*/ 280 w 590"/>
              <a:gd name="T37" fmla="*/ 251 h 590"/>
              <a:gd name="T38" fmla="*/ 280 w 590"/>
              <a:gd name="T39" fmla="*/ 251 h 590"/>
              <a:gd name="T40" fmla="*/ 148 w 590"/>
              <a:gd name="T41" fmla="*/ 265 h 590"/>
              <a:gd name="T42" fmla="*/ 118 w 590"/>
              <a:gd name="T43" fmla="*/ 236 h 590"/>
              <a:gd name="T44" fmla="*/ 118 w 590"/>
              <a:gd name="T45" fmla="*/ 59 h 590"/>
              <a:gd name="T46" fmla="*/ 148 w 590"/>
              <a:gd name="T47" fmla="*/ 44 h 590"/>
              <a:gd name="T48" fmla="*/ 280 w 590"/>
              <a:gd name="T49" fmla="*/ 59 h 590"/>
              <a:gd name="T50" fmla="*/ 280 w 590"/>
              <a:gd name="T51" fmla="*/ 251 h 590"/>
              <a:gd name="T52" fmla="*/ 442 w 590"/>
              <a:gd name="T53" fmla="*/ 236 h 590"/>
              <a:gd name="T54" fmla="*/ 442 w 590"/>
              <a:gd name="T55" fmla="*/ 236 h 590"/>
              <a:gd name="T56" fmla="*/ 324 w 590"/>
              <a:gd name="T57" fmla="*/ 236 h 590"/>
              <a:gd name="T58" fmla="*/ 324 w 590"/>
              <a:gd name="T59" fmla="*/ 59 h 590"/>
              <a:gd name="T60" fmla="*/ 442 w 590"/>
              <a:gd name="T61" fmla="*/ 74 h 590"/>
              <a:gd name="T62" fmla="*/ 442 w 590"/>
              <a:gd name="T63" fmla="*/ 236 h 590"/>
              <a:gd name="T64" fmla="*/ 560 w 590"/>
              <a:gd name="T65" fmla="*/ 206 h 590"/>
              <a:gd name="T66" fmla="*/ 560 w 590"/>
              <a:gd name="T67" fmla="*/ 206 h 590"/>
              <a:gd name="T68" fmla="*/ 530 w 590"/>
              <a:gd name="T69" fmla="*/ 221 h 590"/>
              <a:gd name="T70" fmla="*/ 471 w 590"/>
              <a:gd name="T71" fmla="*/ 221 h 590"/>
              <a:gd name="T72" fmla="*/ 471 w 590"/>
              <a:gd name="T73" fmla="*/ 74 h 590"/>
              <a:gd name="T74" fmla="*/ 530 w 590"/>
              <a:gd name="T75" fmla="*/ 89 h 590"/>
              <a:gd name="T76" fmla="*/ 560 w 590"/>
              <a:gd name="T77" fmla="*/ 103 h 590"/>
              <a:gd name="T78" fmla="*/ 560 w 590"/>
              <a:gd name="T79" fmla="*/ 206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0" h="590">
                <a:moveTo>
                  <a:pt x="30" y="0"/>
                </a:moveTo>
                <a:lnTo>
                  <a:pt x="30" y="0"/>
                </a:lnTo>
                <a:cubicBezTo>
                  <a:pt x="15" y="0"/>
                  <a:pt x="0" y="15"/>
                  <a:pt x="0" y="30"/>
                </a:cubicBezTo>
                <a:cubicBezTo>
                  <a:pt x="0" y="574"/>
                  <a:pt x="0" y="574"/>
                  <a:pt x="0" y="574"/>
                </a:cubicBezTo>
                <a:cubicBezTo>
                  <a:pt x="0" y="589"/>
                  <a:pt x="15" y="589"/>
                  <a:pt x="30" y="589"/>
                </a:cubicBezTo>
                <a:cubicBezTo>
                  <a:pt x="30" y="589"/>
                  <a:pt x="45" y="589"/>
                  <a:pt x="45" y="574"/>
                </a:cubicBezTo>
                <a:cubicBezTo>
                  <a:pt x="45" y="30"/>
                  <a:pt x="45" y="30"/>
                  <a:pt x="45" y="30"/>
                </a:cubicBezTo>
                <a:cubicBezTo>
                  <a:pt x="45" y="15"/>
                  <a:pt x="30" y="0"/>
                  <a:pt x="30" y="0"/>
                </a:cubicBezTo>
                <a:close/>
                <a:moveTo>
                  <a:pt x="560" y="44"/>
                </a:moveTo>
                <a:lnTo>
                  <a:pt x="560" y="44"/>
                </a:lnTo>
                <a:cubicBezTo>
                  <a:pt x="118" y="0"/>
                  <a:pt x="118" y="0"/>
                  <a:pt x="118" y="0"/>
                </a:cubicBezTo>
                <a:cubicBezTo>
                  <a:pt x="103" y="0"/>
                  <a:pt x="89" y="30"/>
                  <a:pt x="89" y="44"/>
                </a:cubicBezTo>
                <a:cubicBezTo>
                  <a:pt x="89" y="265"/>
                  <a:pt x="89" y="265"/>
                  <a:pt x="89" y="265"/>
                </a:cubicBezTo>
                <a:cubicBezTo>
                  <a:pt x="89" y="280"/>
                  <a:pt x="103" y="295"/>
                  <a:pt x="118" y="295"/>
                </a:cubicBezTo>
                <a:cubicBezTo>
                  <a:pt x="560" y="265"/>
                  <a:pt x="560" y="265"/>
                  <a:pt x="560" y="265"/>
                </a:cubicBezTo>
                <a:cubicBezTo>
                  <a:pt x="574" y="265"/>
                  <a:pt x="589" y="236"/>
                  <a:pt x="589" y="221"/>
                </a:cubicBezTo>
                <a:cubicBezTo>
                  <a:pt x="589" y="89"/>
                  <a:pt x="589" y="89"/>
                  <a:pt x="589" y="89"/>
                </a:cubicBezTo>
                <a:cubicBezTo>
                  <a:pt x="589" y="59"/>
                  <a:pt x="574" y="44"/>
                  <a:pt x="560" y="44"/>
                </a:cubicBezTo>
                <a:close/>
                <a:moveTo>
                  <a:pt x="280" y="251"/>
                </a:moveTo>
                <a:lnTo>
                  <a:pt x="280" y="251"/>
                </a:lnTo>
                <a:cubicBezTo>
                  <a:pt x="148" y="265"/>
                  <a:pt x="148" y="265"/>
                  <a:pt x="148" y="265"/>
                </a:cubicBezTo>
                <a:cubicBezTo>
                  <a:pt x="118" y="265"/>
                  <a:pt x="118" y="251"/>
                  <a:pt x="118" y="236"/>
                </a:cubicBezTo>
                <a:cubicBezTo>
                  <a:pt x="118" y="59"/>
                  <a:pt x="118" y="59"/>
                  <a:pt x="118" y="59"/>
                </a:cubicBezTo>
                <a:cubicBezTo>
                  <a:pt x="118" y="44"/>
                  <a:pt x="118" y="44"/>
                  <a:pt x="148" y="44"/>
                </a:cubicBezTo>
                <a:cubicBezTo>
                  <a:pt x="280" y="59"/>
                  <a:pt x="280" y="59"/>
                  <a:pt x="280" y="59"/>
                </a:cubicBezTo>
                <a:lnTo>
                  <a:pt x="280" y="251"/>
                </a:lnTo>
                <a:close/>
                <a:moveTo>
                  <a:pt x="442" y="236"/>
                </a:moveTo>
                <a:lnTo>
                  <a:pt x="442" y="236"/>
                </a:lnTo>
                <a:cubicBezTo>
                  <a:pt x="324" y="236"/>
                  <a:pt x="324" y="236"/>
                  <a:pt x="324" y="236"/>
                </a:cubicBezTo>
                <a:cubicBezTo>
                  <a:pt x="324" y="59"/>
                  <a:pt x="324" y="59"/>
                  <a:pt x="324" y="59"/>
                </a:cubicBezTo>
                <a:cubicBezTo>
                  <a:pt x="442" y="74"/>
                  <a:pt x="442" y="74"/>
                  <a:pt x="442" y="74"/>
                </a:cubicBezTo>
                <a:lnTo>
                  <a:pt x="442" y="236"/>
                </a:lnTo>
                <a:close/>
                <a:moveTo>
                  <a:pt x="560" y="206"/>
                </a:moveTo>
                <a:lnTo>
                  <a:pt x="560" y="206"/>
                </a:lnTo>
                <a:cubicBezTo>
                  <a:pt x="560" y="221"/>
                  <a:pt x="560" y="221"/>
                  <a:pt x="530" y="221"/>
                </a:cubicBezTo>
                <a:cubicBezTo>
                  <a:pt x="471" y="221"/>
                  <a:pt x="471" y="221"/>
                  <a:pt x="471" y="221"/>
                </a:cubicBezTo>
                <a:cubicBezTo>
                  <a:pt x="471" y="74"/>
                  <a:pt x="471" y="74"/>
                  <a:pt x="471" y="74"/>
                </a:cubicBezTo>
                <a:cubicBezTo>
                  <a:pt x="530" y="89"/>
                  <a:pt x="530" y="89"/>
                  <a:pt x="530" y="89"/>
                </a:cubicBezTo>
                <a:cubicBezTo>
                  <a:pt x="560" y="89"/>
                  <a:pt x="560" y="89"/>
                  <a:pt x="560" y="103"/>
                </a:cubicBezTo>
                <a:lnTo>
                  <a:pt x="560" y="206"/>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71" name="Freeform 85">
            <a:extLst>
              <a:ext uri="{FF2B5EF4-FFF2-40B4-BE49-F238E27FC236}">
                <a16:creationId xmlns:a16="http://schemas.microsoft.com/office/drawing/2014/main" id="{1C7ADCF7-EB05-F34F-B826-891E51D13F1C}"/>
              </a:ext>
            </a:extLst>
          </p:cNvPr>
          <p:cNvSpPr>
            <a:spLocks noChangeArrowheads="1"/>
          </p:cNvSpPr>
          <p:nvPr userDrawn="1"/>
        </p:nvSpPr>
        <p:spPr bwMode="auto">
          <a:xfrm>
            <a:off x="2896950" y="3979665"/>
            <a:ext cx="241760" cy="275034"/>
          </a:xfrm>
          <a:custGeom>
            <a:avLst/>
            <a:gdLst>
              <a:gd name="T0" fmla="*/ 471 w 561"/>
              <a:gd name="T1" fmla="*/ 0 h 635"/>
              <a:gd name="T2" fmla="*/ 471 w 561"/>
              <a:gd name="T3" fmla="*/ 0 h 635"/>
              <a:gd name="T4" fmla="*/ 89 w 561"/>
              <a:gd name="T5" fmla="*/ 0 h 635"/>
              <a:gd name="T6" fmla="*/ 0 w 561"/>
              <a:gd name="T7" fmla="*/ 74 h 635"/>
              <a:gd name="T8" fmla="*/ 0 w 561"/>
              <a:gd name="T9" fmla="*/ 634 h 635"/>
              <a:gd name="T10" fmla="*/ 44 w 561"/>
              <a:gd name="T11" fmla="*/ 634 h 635"/>
              <a:gd name="T12" fmla="*/ 118 w 561"/>
              <a:gd name="T13" fmla="*/ 575 h 635"/>
              <a:gd name="T14" fmla="*/ 207 w 561"/>
              <a:gd name="T15" fmla="*/ 634 h 635"/>
              <a:gd name="T16" fmla="*/ 280 w 561"/>
              <a:gd name="T17" fmla="*/ 575 h 635"/>
              <a:gd name="T18" fmla="*/ 354 w 561"/>
              <a:gd name="T19" fmla="*/ 634 h 635"/>
              <a:gd name="T20" fmla="*/ 442 w 561"/>
              <a:gd name="T21" fmla="*/ 575 h 635"/>
              <a:gd name="T22" fmla="*/ 516 w 561"/>
              <a:gd name="T23" fmla="*/ 634 h 635"/>
              <a:gd name="T24" fmla="*/ 560 w 561"/>
              <a:gd name="T25" fmla="*/ 634 h 635"/>
              <a:gd name="T26" fmla="*/ 560 w 561"/>
              <a:gd name="T27" fmla="*/ 74 h 635"/>
              <a:gd name="T28" fmla="*/ 471 w 561"/>
              <a:gd name="T29" fmla="*/ 0 h 635"/>
              <a:gd name="T30" fmla="*/ 516 w 561"/>
              <a:gd name="T31" fmla="*/ 589 h 635"/>
              <a:gd name="T32" fmla="*/ 516 w 561"/>
              <a:gd name="T33" fmla="*/ 589 h 635"/>
              <a:gd name="T34" fmla="*/ 442 w 561"/>
              <a:gd name="T35" fmla="*/ 530 h 635"/>
              <a:gd name="T36" fmla="*/ 354 w 561"/>
              <a:gd name="T37" fmla="*/ 589 h 635"/>
              <a:gd name="T38" fmla="*/ 280 w 561"/>
              <a:gd name="T39" fmla="*/ 530 h 635"/>
              <a:gd name="T40" fmla="*/ 207 w 561"/>
              <a:gd name="T41" fmla="*/ 589 h 635"/>
              <a:gd name="T42" fmla="*/ 118 w 561"/>
              <a:gd name="T43" fmla="*/ 530 h 635"/>
              <a:gd name="T44" fmla="*/ 44 w 561"/>
              <a:gd name="T45" fmla="*/ 589 h 635"/>
              <a:gd name="T46" fmla="*/ 44 w 561"/>
              <a:gd name="T47" fmla="*/ 74 h 635"/>
              <a:gd name="T48" fmla="*/ 89 w 561"/>
              <a:gd name="T49" fmla="*/ 45 h 635"/>
              <a:gd name="T50" fmla="*/ 471 w 561"/>
              <a:gd name="T51" fmla="*/ 45 h 635"/>
              <a:gd name="T52" fmla="*/ 516 w 561"/>
              <a:gd name="T53" fmla="*/ 74 h 635"/>
              <a:gd name="T54" fmla="*/ 516 w 561"/>
              <a:gd name="T55" fmla="*/ 589 h 635"/>
              <a:gd name="T56" fmla="*/ 412 w 561"/>
              <a:gd name="T57" fmla="*/ 354 h 635"/>
              <a:gd name="T58" fmla="*/ 412 w 561"/>
              <a:gd name="T59" fmla="*/ 354 h 635"/>
              <a:gd name="T60" fmla="*/ 148 w 561"/>
              <a:gd name="T61" fmla="*/ 354 h 635"/>
              <a:gd name="T62" fmla="*/ 118 w 561"/>
              <a:gd name="T63" fmla="*/ 368 h 635"/>
              <a:gd name="T64" fmla="*/ 148 w 561"/>
              <a:gd name="T65" fmla="*/ 398 h 635"/>
              <a:gd name="T66" fmla="*/ 412 w 561"/>
              <a:gd name="T67" fmla="*/ 398 h 635"/>
              <a:gd name="T68" fmla="*/ 442 w 561"/>
              <a:gd name="T69" fmla="*/ 368 h 635"/>
              <a:gd name="T70" fmla="*/ 412 w 561"/>
              <a:gd name="T71" fmla="*/ 354 h 635"/>
              <a:gd name="T72" fmla="*/ 412 w 561"/>
              <a:gd name="T73" fmla="*/ 236 h 635"/>
              <a:gd name="T74" fmla="*/ 412 w 561"/>
              <a:gd name="T75" fmla="*/ 236 h 635"/>
              <a:gd name="T76" fmla="*/ 148 w 561"/>
              <a:gd name="T77" fmla="*/ 236 h 635"/>
              <a:gd name="T78" fmla="*/ 118 w 561"/>
              <a:gd name="T79" fmla="*/ 251 h 635"/>
              <a:gd name="T80" fmla="*/ 148 w 561"/>
              <a:gd name="T81" fmla="*/ 280 h 635"/>
              <a:gd name="T82" fmla="*/ 412 w 561"/>
              <a:gd name="T83" fmla="*/ 280 h 635"/>
              <a:gd name="T84" fmla="*/ 442 w 561"/>
              <a:gd name="T85" fmla="*/ 251 h 635"/>
              <a:gd name="T86" fmla="*/ 412 w 561"/>
              <a:gd name="T87" fmla="*/ 236 h 635"/>
              <a:gd name="T88" fmla="*/ 412 w 561"/>
              <a:gd name="T89" fmla="*/ 118 h 635"/>
              <a:gd name="T90" fmla="*/ 412 w 561"/>
              <a:gd name="T91" fmla="*/ 118 h 635"/>
              <a:gd name="T92" fmla="*/ 148 w 561"/>
              <a:gd name="T93" fmla="*/ 118 h 635"/>
              <a:gd name="T94" fmla="*/ 118 w 561"/>
              <a:gd name="T95" fmla="*/ 133 h 635"/>
              <a:gd name="T96" fmla="*/ 148 w 561"/>
              <a:gd name="T97" fmla="*/ 163 h 635"/>
              <a:gd name="T98" fmla="*/ 412 w 561"/>
              <a:gd name="T99" fmla="*/ 163 h 635"/>
              <a:gd name="T100" fmla="*/ 442 w 561"/>
              <a:gd name="T101" fmla="*/ 133 h 635"/>
              <a:gd name="T102" fmla="*/ 412 w 561"/>
              <a:gd name="T103" fmla="*/ 118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61" h="635">
                <a:moveTo>
                  <a:pt x="471" y="0"/>
                </a:moveTo>
                <a:lnTo>
                  <a:pt x="471" y="0"/>
                </a:lnTo>
                <a:cubicBezTo>
                  <a:pt x="89" y="0"/>
                  <a:pt x="89" y="0"/>
                  <a:pt x="89" y="0"/>
                </a:cubicBezTo>
                <a:cubicBezTo>
                  <a:pt x="44" y="0"/>
                  <a:pt x="0" y="30"/>
                  <a:pt x="0" y="74"/>
                </a:cubicBezTo>
                <a:cubicBezTo>
                  <a:pt x="0" y="634"/>
                  <a:pt x="0" y="634"/>
                  <a:pt x="0" y="634"/>
                </a:cubicBezTo>
                <a:cubicBezTo>
                  <a:pt x="44" y="634"/>
                  <a:pt x="44" y="634"/>
                  <a:pt x="44" y="634"/>
                </a:cubicBezTo>
                <a:cubicBezTo>
                  <a:pt x="118" y="575"/>
                  <a:pt x="118" y="575"/>
                  <a:pt x="118" y="575"/>
                </a:cubicBezTo>
                <a:cubicBezTo>
                  <a:pt x="207" y="634"/>
                  <a:pt x="207" y="634"/>
                  <a:pt x="207" y="634"/>
                </a:cubicBezTo>
                <a:cubicBezTo>
                  <a:pt x="280" y="575"/>
                  <a:pt x="280" y="575"/>
                  <a:pt x="280" y="575"/>
                </a:cubicBezTo>
                <a:cubicBezTo>
                  <a:pt x="354" y="634"/>
                  <a:pt x="354" y="634"/>
                  <a:pt x="354" y="634"/>
                </a:cubicBezTo>
                <a:cubicBezTo>
                  <a:pt x="442" y="575"/>
                  <a:pt x="442" y="575"/>
                  <a:pt x="442" y="575"/>
                </a:cubicBezTo>
                <a:cubicBezTo>
                  <a:pt x="516" y="634"/>
                  <a:pt x="516" y="634"/>
                  <a:pt x="516" y="634"/>
                </a:cubicBezTo>
                <a:cubicBezTo>
                  <a:pt x="560" y="634"/>
                  <a:pt x="560" y="634"/>
                  <a:pt x="560" y="634"/>
                </a:cubicBezTo>
                <a:cubicBezTo>
                  <a:pt x="560" y="74"/>
                  <a:pt x="560" y="74"/>
                  <a:pt x="560" y="74"/>
                </a:cubicBezTo>
                <a:cubicBezTo>
                  <a:pt x="560" y="30"/>
                  <a:pt x="516" y="0"/>
                  <a:pt x="471" y="0"/>
                </a:cubicBezTo>
                <a:close/>
                <a:moveTo>
                  <a:pt x="516" y="589"/>
                </a:moveTo>
                <a:lnTo>
                  <a:pt x="516" y="589"/>
                </a:lnTo>
                <a:cubicBezTo>
                  <a:pt x="442" y="530"/>
                  <a:pt x="442" y="530"/>
                  <a:pt x="442" y="530"/>
                </a:cubicBezTo>
                <a:cubicBezTo>
                  <a:pt x="354" y="589"/>
                  <a:pt x="354" y="589"/>
                  <a:pt x="354" y="589"/>
                </a:cubicBezTo>
                <a:cubicBezTo>
                  <a:pt x="280" y="530"/>
                  <a:pt x="280" y="530"/>
                  <a:pt x="280" y="530"/>
                </a:cubicBezTo>
                <a:cubicBezTo>
                  <a:pt x="207" y="589"/>
                  <a:pt x="207" y="589"/>
                  <a:pt x="207" y="589"/>
                </a:cubicBezTo>
                <a:cubicBezTo>
                  <a:pt x="118" y="530"/>
                  <a:pt x="118" y="530"/>
                  <a:pt x="118" y="530"/>
                </a:cubicBezTo>
                <a:cubicBezTo>
                  <a:pt x="44" y="589"/>
                  <a:pt x="44" y="589"/>
                  <a:pt x="44" y="589"/>
                </a:cubicBezTo>
                <a:cubicBezTo>
                  <a:pt x="44" y="74"/>
                  <a:pt x="44" y="74"/>
                  <a:pt x="44" y="74"/>
                </a:cubicBezTo>
                <a:cubicBezTo>
                  <a:pt x="44" y="59"/>
                  <a:pt x="59" y="45"/>
                  <a:pt x="89" y="45"/>
                </a:cubicBezTo>
                <a:cubicBezTo>
                  <a:pt x="471" y="45"/>
                  <a:pt x="471" y="45"/>
                  <a:pt x="471" y="45"/>
                </a:cubicBezTo>
                <a:cubicBezTo>
                  <a:pt x="501" y="45"/>
                  <a:pt x="516" y="59"/>
                  <a:pt x="516" y="74"/>
                </a:cubicBezTo>
                <a:lnTo>
                  <a:pt x="516" y="589"/>
                </a:lnTo>
                <a:close/>
                <a:moveTo>
                  <a:pt x="412" y="354"/>
                </a:moveTo>
                <a:lnTo>
                  <a:pt x="412" y="354"/>
                </a:lnTo>
                <a:cubicBezTo>
                  <a:pt x="148" y="354"/>
                  <a:pt x="148" y="354"/>
                  <a:pt x="148" y="354"/>
                </a:cubicBezTo>
                <a:cubicBezTo>
                  <a:pt x="133" y="354"/>
                  <a:pt x="118" y="368"/>
                  <a:pt x="118" y="368"/>
                </a:cubicBezTo>
                <a:cubicBezTo>
                  <a:pt x="118" y="383"/>
                  <a:pt x="133" y="398"/>
                  <a:pt x="148" y="398"/>
                </a:cubicBezTo>
                <a:cubicBezTo>
                  <a:pt x="412" y="398"/>
                  <a:pt x="412" y="398"/>
                  <a:pt x="412" y="398"/>
                </a:cubicBezTo>
                <a:cubicBezTo>
                  <a:pt x="427" y="398"/>
                  <a:pt x="442" y="383"/>
                  <a:pt x="442" y="368"/>
                </a:cubicBezTo>
                <a:cubicBezTo>
                  <a:pt x="442" y="368"/>
                  <a:pt x="427" y="354"/>
                  <a:pt x="412" y="354"/>
                </a:cubicBezTo>
                <a:close/>
                <a:moveTo>
                  <a:pt x="412" y="236"/>
                </a:moveTo>
                <a:lnTo>
                  <a:pt x="412" y="236"/>
                </a:lnTo>
                <a:cubicBezTo>
                  <a:pt x="148" y="236"/>
                  <a:pt x="148" y="236"/>
                  <a:pt x="148" y="236"/>
                </a:cubicBezTo>
                <a:cubicBezTo>
                  <a:pt x="133" y="236"/>
                  <a:pt x="118" y="251"/>
                  <a:pt x="118" y="251"/>
                </a:cubicBezTo>
                <a:cubicBezTo>
                  <a:pt x="118" y="266"/>
                  <a:pt x="133" y="280"/>
                  <a:pt x="148" y="280"/>
                </a:cubicBezTo>
                <a:cubicBezTo>
                  <a:pt x="412" y="280"/>
                  <a:pt x="412" y="280"/>
                  <a:pt x="412" y="280"/>
                </a:cubicBezTo>
                <a:cubicBezTo>
                  <a:pt x="427" y="280"/>
                  <a:pt x="442" y="266"/>
                  <a:pt x="442" y="251"/>
                </a:cubicBezTo>
                <a:cubicBezTo>
                  <a:pt x="442" y="251"/>
                  <a:pt x="427" y="236"/>
                  <a:pt x="412" y="236"/>
                </a:cubicBezTo>
                <a:close/>
                <a:moveTo>
                  <a:pt x="412" y="118"/>
                </a:moveTo>
                <a:lnTo>
                  <a:pt x="412" y="118"/>
                </a:lnTo>
                <a:cubicBezTo>
                  <a:pt x="148" y="118"/>
                  <a:pt x="148" y="118"/>
                  <a:pt x="148" y="118"/>
                </a:cubicBezTo>
                <a:cubicBezTo>
                  <a:pt x="133" y="118"/>
                  <a:pt x="118" y="133"/>
                  <a:pt x="118" y="133"/>
                </a:cubicBezTo>
                <a:cubicBezTo>
                  <a:pt x="118" y="148"/>
                  <a:pt x="133" y="163"/>
                  <a:pt x="148" y="163"/>
                </a:cubicBezTo>
                <a:cubicBezTo>
                  <a:pt x="412" y="163"/>
                  <a:pt x="412" y="163"/>
                  <a:pt x="412" y="163"/>
                </a:cubicBezTo>
                <a:cubicBezTo>
                  <a:pt x="427" y="163"/>
                  <a:pt x="442" y="148"/>
                  <a:pt x="442" y="133"/>
                </a:cubicBezTo>
                <a:cubicBezTo>
                  <a:pt x="442" y="133"/>
                  <a:pt x="427" y="118"/>
                  <a:pt x="412" y="118"/>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72" name="Freeform 86">
            <a:extLst>
              <a:ext uri="{FF2B5EF4-FFF2-40B4-BE49-F238E27FC236}">
                <a16:creationId xmlns:a16="http://schemas.microsoft.com/office/drawing/2014/main" id="{D87E231D-3453-2449-96B4-90A84E19E8AF}"/>
              </a:ext>
            </a:extLst>
          </p:cNvPr>
          <p:cNvSpPr>
            <a:spLocks noChangeArrowheads="1"/>
          </p:cNvSpPr>
          <p:nvPr userDrawn="1"/>
        </p:nvSpPr>
        <p:spPr bwMode="auto">
          <a:xfrm>
            <a:off x="2436653" y="3979665"/>
            <a:ext cx="274511" cy="275034"/>
          </a:xfrm>
          <a:custGeom>
            <a:avLst/>
            <a:gdLst>
              <a:gd name="T0" fmla="*/ 383 w 634"/>
              <a:gd name="T1" fmla="*/ 133 h 635"/>
              <a:gd name="T2" fmla="*/ 383 w 634"/>
              <a:gd name="T3" fmla="*/ 133 h 635"/>
              <a:gd name="T4" fmla="*/ 383 w 634"/>
              <a:gd name="T5" fmla="*/ 251 h 635"/>
              <a:gd name="T6" fmla="*/ 501 w 634"/>
              <a:gd name="T7" fmla="*/ 251 h 635"/>
              <a:gd name="T8" fmla="*/ 501 w 634"/>
              <a:gd name="T9" fmla="*/ 133 h 635"/>
              <a:gd name="T10" fmla="*/ 383 w 634"/>
              <a:gd name="T11" fmla="*/ 133 h 635"/>
              <a:gd name="T12" fmla="*/ 471 w 634"/>
              <a:gd name="T13" fmla="*/ 221 h 635"/>
              <a:gd name="T14" fmla="*/ 471 w 634"/>
              <a:gd name="T15" fmla="*/ 221 h 635"/>
              <a:gd name="T16" fmla="*/ 412 w 634"/>
              <a:gd name="T17" fmla="*/ 221 h 635"/>
              <a:gd name="T18" fmla="*/ 412 w 634"/>
              <a:gd name="T19" fmla="*/ 163 h 635"/>
              <a:gd name="T20" fmla="*/ 471 w 634"/>
              <a:gd name="T21" fmla="*/ 163 h 635"/>
              <a:gd name="T22" fmla="*/ 471 w 634"/>
              <a:gd name="T23" fmla="*/ 221 h 635"/>
              <a:gd name="T24" fmla="*/ 589 w 634"/>
              <a:gd name="T25" fmla="*/ 0 h 635"/>
              <a:gd name="T26" fmla="*/ 589 w 634"/>
              <a:gd name="T27" fmla="*/ 0 h 635"/>
              <a:gd name="T28" fmla="*/ 339 w 634"/>
              <a:gd name="T29" fmla="*/ 0 h 635"/>
              <a:gd name="T30" fmla="*/ 295 w 634"/>
              <a:gd name="T31" fmla="*/ 30 h 635"/>
              <a:gd name="T32" fmla="*/ 30 w 634"/>
              <a:gd name="T33" fmla="*/ 295 h 635"/>
              <a:gd name="T34" fmla="*/ 30 w 634"/>
              <a:gd name="T35" fmla="*/ 398 h 635"/>
              <a:gd name="T36" fmla="*/ 236 w 634"/>
              <a:gd name="T37" fmla="*/ 604 h 635"/>
              <a:gd name="T38" fmla="*/ 339 w 634"/>
              <a:gd name="T39" fmla="*/ 604 h 635"/>
              <a:gd name="T40" fmla="*/ 604 w 634"/>
              <a:gd name="T41" fmla="*/ 339 h 635"/>
              <a:gd name="T42" fmla="*/ 633 w 634"/>
              <a:gd name="T43" fmla="*/ 295 h 635"/>
              <a:gd name="T44" fmla="*/ 633 w 634"/>
              <a:gd name="T45" fmla="*/ 45 h 635"/>
              <a:gd name="T46" fmla="*/ 589 w 634"/>
              <a:gd name="T47" fmla="*/ 0 h 635"/>
              <a:gd name="T48" fmla="*/ 324 w 634"/>
              <a:gd name="T49" fmla="*/ 575 h 635"/>
              <a:gd name="T50" fmla="*/ 324 w 634"/>
              <a:gd name="T51" fmla="*/ 575 h 635"/>
              <a:gd name="T52" fmla="*/ 265 w 634"/>
              <a:gd name="T53" fmla="*/ 575 h 635"/>
              <a:gd name="T54" fmla="*/ 59 w 634"/>
              <a:gd name="T55" fmla="*/ 368 h 635"/>
              <a:gd name="T56" fmla="*/ 59 w 634"/>
              <a:gd name="T57" fmla="*/ 325 h 635"/>
              <a:gd name="T58" fmla="*/ 89 w 634"/>
              <a:gd name="T59" fmla="*/ 295 h 635"/>
              <a:gd name="T60" fmla="*/ 339 w 634"/>
              <a:gd name="T61" fmla="*/ 545 h 635"/>
              <a:gd name="T62" fmla="*/ 324 w 634"/>
              <a:gd name="T63" fmla="*/ 575 h 635"/>
              <a:gd name="T64" fmla="*/ 589 w 634"/>
              <a:gd name="T65" fmla="*/ 280 h 635"/>
              <a:gd name="T66" fmla="*/ 589 w 634"/>
              <a:gd name="T67" fmla="*/ 280 h 635"/>
              <a:gd name="T68" fmla="*/ 575 w 634"/>
              <a:gd name="T69" fmla="*/ 325 h 635"/>
              <a:gd name="T70" fmla="*/ 369 w 634"/>
              <a:gd name="T71" fmla="*/ 516 h 635"/>
              <a:gd name="T72" fmla="*/ 118 w 634"/>
              <a:gd name="T73" fmla="*/ 266 h 635"/>
              <a:gd name="T74" fmla="*/ 324 w 634"/>
              <a:gd name="T75" fmla="*/ 59 h 635"/>
              <a:gd name="T76" fmla="*/ 354 w 634"/>
              <a:gd name="T77" fmla="*/ 45 h 635"/>
              <a:gd name="T78" fmla="*/ 575 w 634"/>
              <a:gd name="T79" fmla="*/ 45 h 635"/>
              <a:gd name="T80" fmla="*/ 589 w 634"/>
              <a:gd name="T81" fmla="*/ 59 h 635"/>
              <a:gd name="T82" fmla="*/ 589 w 634"/>
              <a:gd name="T83" fmla="*/ 280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34" h="635">
                <a:moveTo>
                  <a:pt x="383" y="133"/>
                </a:moveTo>
                <a:lnTo>
                  <a:pt x="383" y="133"/>
                </a:lnTo>
                <a:cubicBezTo>
                  <a:pt x="354" y="163"/>
                  <a:pt x="354" y="207"/>
                  <a:pt x="383" y="251"/>
                </a:cubicBezTo>
                <a:cubicBezTo>
                  <a:pt x="428" y="280"/>
                  <a:pt x="471" y="280"/>
                  <a:pt x="501" y="251"/>
                </a:cubicBezTo>
                <a:cubicBezTo>
                  <a:pt x="530" y="207"/>
                  <a:pt x="530" y="163"/>
                  <a:pt x="501" y="133"/>
                </a:cubicBezTo>
                <a:cubicBezTo>
                  <a:pt x="471" y="104"/>
                  <a:pt x="428" y="104"/>
                  <a:pt x="383" y="133"/>
                </a:cubicBezTo>
                <a:close/>
                <a:moveTo>
                  <a:pt x="471" y="221"/>
                </a:moveTo>
                <a:lnTo>
                  <a:pt x="471" y="221"/>
                </a:lnTo>
                <a:cubicBezTo>
                  <a:pt x="457" y="236"/>
                  <a:pt x="428" y="236"/>
                  <a:pt x="412" y="221"/>
                </a:cubicBezTo>
                <a:cubicBezTo>
                  <a:pt x="398" y="207"/>
                  <a:pt x="398" y="177"/>
                  <a:pt x="412" y="163"/>
                </a:cubicBezTo>
                <a:cubicBezTo>
                  <a:pt x="428" y="148"/>
                  <a:pt x="457" y="148"/>
                  <a:pt x="471" y="163"/>
                </a:cubicBezTo>
                <a:cubicBezTo>
                  <a:pt x="486" y="177"/>
                  <a:pt x="486" y="207"/>
                  <a:pt x="471" y="221"/>
                </a:cubicBezTo>
                <a:close/>
                <a:moveTo>
                  <a:pt x="589" y="0"/>
                </a:moveTo>
                <a:lnTo>
                  <a:pt x="589" y="0"/>
                </a:lnTo>
                <a:cubicBezTo>
                  <a:pt x="339" y="0"/>
                  <a:pt x="339" y="0"/>
                  <a:pt x="339" y="0"/>
                </a:cubicBezTo>
                <a:cubicBezTo>
                  <a:pt x="310" y="0"/>
                  <a:pt x="310" y="15"/>
                  <a:pt x="295" y="30"/>
                </a:cubicBezTo>
                <a:cubicBezTo>
                  <a:pt x="30" y="295"/>
                  <a:pt x="30" y="295"/>
                  <a:pt x="30" y="295"/>
                </a:cubicBezTo>
                <a:cubicBezTo>
                  <a:pt x="0" y="325"/>
                  <a:pt x="0" y="368"/>
                  <a:pt x="30" y="398"/>
                </a:cubicBezTo>
                <a:cubicBezTo>
                  <a:pt x="236" y="604"/>
                  <a:pt x="236" y="604"/>
                  <a:pt x="236" y="604"/>
                </a:cubicBezTo>
                <a:cubicBezTo>
                  <a:pt x="265" y="634"/>
                  <a:pt x="310" y="634"/>
                  <a:pt x="339" y="604"/>
                </a:cubicBezTo>
                <a:cubicBezTo>
                  <a:pt x="604" y="339"/>
                  <a:pt x="604" y="339"/>
                  <a:pt x="604" y="339"/>
                </a:cubicBezTo>
                <a:cubicBezTo>
                  <a:pt x="619" y="325"/>
                  <a:pt x="633" y="325"/>
                  <a:pt x="633" y="295"/>
                </a:cubicBezTo>
                <a:cubicBezTo>
                  <a:pt x="633" y="45"/>
                  <a:pt x="633" y="45"/>
                  <a:pt x="633" y="45"/>
                </a:cubicBezTo>
                <a:cubicBezTo>
                  <a:pt x="633" y="15"/>
                  <a:pt x="619" y="0"/>
                  <a:pt x="589" y="0"/>
                </a:cubicBezTo>
                <a:close/>
                <a:moveTo>
                  <a:pt x="324" y="575"/>
                </a:moveTo>
                <a:lnTo>
                  <a:pt x="324" y="575"/>
                </a:lnTo>
                <a:cubicBezTo>
                  <a:pt x="295" y="589"/>
                  <a:pt x="280" y="589"/>
                  <a:pt x="265" y="575"/>
                </a:cubicBezTo>
                <a:cubicBezTo>
                  <a:pt x="59" y="368"/>
                  <a:pt x="59" y="368"/>
                  <a:pt x="59" y="368"/>
                </a:cubicBezTo>
                <a:cubicBezTo>
                  <a:pt x="45" y="354"/>
                  <a:pt x="45" y="339"/>
                  <a:pt x="59" y="325"/>
                </a:cubicBezTo>
                <a:cubicBezTo>
                  <a:pt x="89" y="295"/>
                  <a:pt x="89" y="295"/>
                  <a:pt x="89" y="295"/>
                </a:cubicBezTo>
                <a:cubicBezTo>
                  <a:pt x="339" y="545"/>
                  <a:pt x="339" y="545"/>
                  <a:pt x="339" y="545"/>
                </a:cubicBezTo>
                <a:lnTo>
                  <a:pt x="324" y="575"/>
                </a:lnTo>
                <a:close/>
                <a:moveTo>
                  <a:pt x="589" y="280"/>
                </a:moveTo>
                <a:lnTo>
                  <a:pt x="589" y="280"/>
                </a:lnTo>
                <a:cubicBezTo>
                  <a:pt x="589" y="295"/>
                  <a:pt x="589" y="310"/>
                  <a:pt x="575" y="325"/>
                </a:cubicBezTo>
                <a:cubicBezTo>
                  <a:pt x="369" y="516"/>
                  <a:pt x="369" y="516"/>
                  <a:pt x="369" y="516"/>
                </a:cubicBezTo>
                <a:cubicBezTo>
                  <a:pt x="118" y="266"/>
                  <a:pt x="118" y="266"/>
                  <a:pt x="118" y="266"/>
                </a:cubicBezTo>
                <a:cubicBezTo>
                  <a:pt x="324" y="59"/>
                  <a:pt x="324" y="59"/>
                  <a:pt x="324" y="59"/>
                </a:cubicBezTo>
                <a:cubicBezTo>
                  <a:pt x="324" y="45"/>
                  <a:pt x="339" y="45"/>
                  <a:pt x="354" y="45"/>
                </a:cubicBezTo>
                <a:cubicBezTo>
                  <a:pt x="575" y="45"/>
                  <a:pt x="575" y="45"/>
                  <a:pt x="575" y="45"/>
                </a:cubicBezTo>
                <a:cubicBezTo>
                  <a:pt x="589" y="45"/>
                  <a:pt x="589" y="45"/>
                  <a:pt x="589" y="59"/>
                </a:cubicBezTo>
                <a:lnTo>
                  <a:pt x="589" y="280"/>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73" name="Freeform 87">
            <a:extLst>
              <a:ext uri="{FF2B5EF4-FFF2-40B4-BE49-F238E27FC236}">
                <a16:creationId xmlns:a16="http://schemas.microsoft.com/office/drawing/2014/main" id="{D7BBDD0C-D02B-A04B-B183-D29A23F3DEA6}"/>
              </a:ext>
            </a:extLst>
          </p:cNvPr>
          <p:cNvSpPr>
            <a:spLocks noChangeArrowheads="1"/>
          </p:cNvSpPr>
          <p:nvPr userDrawn="1"/>
        </p:nvSpPr>
        <p:spPr bwMode="auto">
          <a:xfrm>
            <a:off x="2044835" y="3979665"/>
            <a:ext cx="184000" cy="275034"/>
          </a:xfrm>
          <a:custGeom>
            <a:avLst/>
            <a:gdLst>
              <a:gd name="T0" fmla="*/ 412 w 428"/>
              <a:gd name="T1" fmla="*/ 192 h 635"/>
              <a:gd name="T2" fmla="*/ 412 w 428"/>
              <a:gd name="T3" fmla="*/ 192 h 635"/>
              <a:gd name="T4" fmla="*/ 235 w 428"/>
              <a:gd name="T5" fmla="*/ 15 h 635"/>
              <a:gd name="T6" fmla="*/ 176 w 428"/>
              <a:gd name="T7" fmla="*/ 15 h 635"/>
              <a:gd name="T8" fmla="*/ 0 w 428"/>
              <a:gd name="T9" fmla="*/ 192 h 635"/>
              <a:gd name="T10" fmla="*/ 0 w 428"/>
              <a:gd name="T11" fmla="*/ 221 h 635"/>
              <a:gd name="T12" fmla="*/ 0 w 428"/>
              <a:gd name="T13" fmla="*/ 221 h 635"/>
              <a:gd name="T14" fmla="*/ 0 w 428"/>
              <a:gd name="T15" fmla="*/ 545 h 635"/>
              <a:gd name="T16" fmla="*/ 73 w 428"/>
              <a:gd name="T17" fmla="*/ 634 h 635"/>
              <a:gd name="T18" fmla="*/ 353 w 428"/>
              <a:gd name="T19" fmla="*/ 634 h 635"/>
              <a:gd name="T20" fmla="*/ 427 w 428"/>
              <a:gd name="T21" fmla="*/ 545 h 635"/>
              <a:gd name="T22" fmla="*/ 427 w 428"/>
              <a:gd name="T23" fmla="*/ 251 h 635"/>
              <a:gd name="T24" fmla="*/ 412 w 428"/>
              <a:gd name="T25" fmla="*/ 192 h 635"/>
              <a:gd name="T26" fmla="*/ 382 w 428"/>
              <a:gd name="T27" fmla="*/ 545 h 635"/>
              <a:gd name="T28" fmla="*/ 382 w 428"/>
              <a:gd name="T29" fmla="*/ 545 h 635"/>
              <a:gd name="T30" fmla="*/ 353 w 428"/>
              <a:gd name="T31" fmla="*/ 589 h 635"/>
              <a:gd name="T32" fmla="*/ 73 w 428"/>
              <a:gd name="T33" fmla="*/ 589 h 635"/>
              <a:gd name="T34" fmla="*/ 29 w 428"/>
              <a:gd name="T35" fmla="*/ 545 h 635"/>
              <a:gd name="T36" fmla="*/ 29 w 428"/>
              <a:gd name="T37" fmla="*/ 236 h 635"/>
              <a:gd name="T38" fmla="*/ 44 w 428"/>
              <a:gd name="T39" fmla="*/ 207 h 635"/>
              <a:gd name="T40" fmla="*/ 191 w 428"/>
              <a:gd name="T41" fmla="*/ 45 h 635"/>
              <a:gd name="T42" fmla="*/ 221 w 428"/>
              <a:gd name="T43" fmla="*/ 45 h 635"/>
              <a:gd name="T44" fmla="*/ 368 w 428"/>
              <a:gd name="T45" fmla="*/ 207 h 635"/>
              <a:gd name="T46" fmla="*/ 382 w 428"/>
              <a:gd name="T47" fmla="*/ 236 h 635"/>
              <a:gd name="T48" fmla="*/ 382 w 428"/>
              <a:gd name="T49" fmla="*/ 545 h 635"/>
              <a:gd name="T50" fmla="*/ 206 w 428"/>
              <a:gd name="T51" fmla="*/ 163 h 635"/>
              <a:gd name="T52" fmla="*/ 206 w 428"/>
              <a:gd name="T53" fmla="*/ 163 h 635"/>
              <a:gd name="T54" fmla="*/ 132 w 428"/>
              <a:gd name="T55" fmla="*/ 251 h 635"/>
              <a:gd name="T56" fmla="*/ 206 w 428"/>
              <a:gd name="T57" fmla="*/ 325 h 635"/>
              <a:gd name="T58" fmla="*/ 294 w 428"/>
              <a:gd name="T59" fmla="*/ 251 h 635"/>
              <a:gd name="T60" fmla="*/ 206 w 428"/>
              <a:gd name="T61" fmla="*/ 163 h 635"/>
              <a:gd name="T62" fmla="*/ 206 w 428"/>
              <a:gd name="T63" fmla="*/ 280 h 635"/>
              <a:gd name="T64" fmla="*/ 206 w 428"/>
              <a:gd name="T65" fmla="*/ 280 h 635"/>
              <a:gd name="T66" fmla="*/ 176 w 428"/>
              <a:gd name="T67" fmla="*/ 251 h 635"/>
              <a:gd name="T68" fmla="*/ 206 w 428"/>
              <a:gd name="T69" fmla="*/ 207 h 635"/>
              <a:gd name="T70" fmla="*/ 250 w 428"/>
              <a:gd name="T71" fmla="*/ 251 h 635"/>
              <a:gd name="T72" fmla="*/ 206 w 428"/>
              <a:gd name="T73" fmla="*/ 280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8" h="635">
                <a:moveTo>
                  <a:pt x="412" y="192"/>
                </a:moveTo>
                <a:lnTo>
                  <a:pt x="412" y="192"/>
                </a:lnTo>
                <a:cubicBezTo>
                  <a:pt x="235" y="15"/>
                  <a:pt x="235" y="15"/>
                  <a:pt x="235" y="15"/>
                </a:cubicBezTo>
                <a:cubicBezTo>
                  <a:pt x="221" y="0"/>
                  <a:pt x="191" y="0"/>
                  <a:pt x="176" y="15"/>
                </a:cubicBezTo>
                <a:cubicBezTo>
                  <a:pt x="0" y="192"/>
                  <a:pt x="0" y="192"/>
                  <a:pt x="0" y="192"/>
                </a:cubicBezTo>
                <a:cubicBezTo>
                  <a:pt x="0" y="207"/>
                  <a:pt x="0" y="207"/>
                  <a:pt x="0" y="221"/>
                </a:cubicBezTo>
                <a:lnTo>
                  <a:pt x="0" y="221"/>
                </a:lnTo>
                <a:cubicBezTo>
                  <a:pt x="0" y="545"/>
                  <a:pt x="0" y="545"/>
                  <a:pt x="0" y="545"/>
                </a:cubicBezTo>
                <a:cubicBezTo>
                  <a:pt x="0" y="589"/>
                  <a:pt x="29" y="634"/>
                  <a:pt x="73" y="634"/>
                </a:cubicBezTo>
                <a:cubicBezTo>
                  <a:pt x="353" y="634"/>
                  <a:pt x="353" y="634"/>
                  <a:pt x="353" y="634"/>
                </a:cubicBezTo>
                <a:cubicBezTo>
                  <a:pt x="382" y="634"/>
                  <a:pt x="427" y="589"/>
                  <a:pt x="427" y="545"/>
                </a:cubicBezTo>
                <a:cubicBezTo>
                  <a:pt x="427" y="251"/>
                  <a:pt x="427" y="251"/>
                  <a:pt x="427" y="251"/>
                </a:cubicBezTo>
                <a:cubicBezTo>
                  <a:pt x="427" y="221"/>
                  <a:pt x="427" y="207"/>
                  <a:pt x="412" y="192"/>
                </a:cubicBezTo>
                <a:close/>
                <a:moveTo>
                  <a:pt x="382" y="545"/>
                </a:moveTo>
                <a:lnTo>
                  <a:pt x="382" y="545"/>
                </a:lnTo>
                <a:cubicBezTo>
                  <a:pt x="382" y="575"/>
                  <a:pt x="368" y="589"/>
                  <a:pt x="353" y="589"/>
                </a:cubicBezTo>
                <a:cubicBezTo>
                  <a:pt x="73" y="589"/>
                  <a:pt x="73" y="589"/>
                  <a:pt x="73" y="589"/>
                </a:cubicBezTo>
                <a:cubicBezTo>
                  <a:pt x="59" y="589"/>
                  <a:pt x="29" y="575"/>
                  <a:pt x="29" y="545"/>
                </a:cubicBezTo>
                <a:cubicBezTo>
                  <a:pt x="29" y="236"/>
                  <a:pt x="29" y="236"/>
                  <a:pt x="29" y="236"/>
                </a:cubicBezTo>
                <a:cubicBezTo>
                  <a:pt x="29" y="221"/>
                  <a:pt x="29" y="221"/>
                  <a:pt x="44" y="207"/>
                </a:cubicBezTo>
                <a:cubicBezTo>
                  <a:pt x="191" y="45"/>
                  <a:pt x="191" y="45"/>
                  <a:pt x="191" y="45"/>
                </a:cubicBezTo>
                <a:cubicBezTo>
                  <a:pt x="206" y="45"/>
                  <a:pt x="221" y="45"/>
                  <a:pt x="221" y="45"/>
                </a:cubicBezTo>
                <a:cubicBezTo>
                  <a:pt x="368" y="207"/>
                  <a:pt x="368" y="207"/>
                  <a:pt x="368" y="207"/>
                </a:cubicBezTo>
                <a:cubicBezTo>
                  <a:pt x="382" y="221"/>
                  <a:pt x="382" y="221"/>
                  <a:pt x="382" y="236"/>
                </a:cubicBezTo>
                <a:lnTo>
                  <a:pt x="382" y="545"/>
                </a:lnTo>
                <a:close/>
                <a:moveTo>
                  <a:pt x="206" y="163"/>
                </a:moveTo>
                <a:lnTo>
                  <a:pt x="206" y="163"/>
                </a:lnTo>
                <a:cubicBezTo>
                  <a:pt x="162" y="163"/>
                  <a:pt x="132" y="207"/>
                  <a:pt x="132" y="251"/>
                </a:cubicBezTo>
                <a:cubicBezTo>
                  <a:pt x="132" y="295"/>
                  <a:pt x="162" y="325"/>
                  <a:pt x="206" y="325"/>
                </a:cubicBezTo>
                <a:cubicBezTo>
                  <a:pt x="250" y="325"/>
                  <a:pt x="294" y="295"/>
                  <a:pt x="294" y="251"/>
                </a:cubicBezTo>
                <a:cubicBezTo>
                  <a:pt x="294" y="207"/>
                  <a:pt x="250" y="163"/>
                  <a:pt x="206" y="163"/>
                </a:cubicBezTo>
                <a:close/>
                <a:moveTo>
                  <a:pt x="206" y="280"/>
                </a:moveTo>
                <a:lnTo>
                  <a:pt x="206" y="280"/>
                </a:lnTo>
                <a:cubicBezTo>
                  <a:pt x="191" y="280"/>
                  <a:pt x="176" y="266"/>
                  <a:pt x="176" y="251"/>
                </a:cubicBezTo>
                <a:cubicBezTo>
                  <a:pt x="176" y="221"/>
                  <a:pt x="191" y="207"/>
                  <a:pt x="206" y="207"/>
                </a:cubicBezTo>
                <a:cubicBezTo>
                  <a:pt x="235" y="207"/>
                  <a:pt x="250" y="221"/>
                  <a:pt x="250" y="251"/>
                </a:cubicBezTo>
                <a:cubicBezTo>
                  <a:pt x="250" y="266"/>
                  <a:pt x="235" y="280"/>
                  <a:pt x="206" y="280"/>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74" name="Freeform 88">
            <a:extLst>
              <a:ext uri="{FF2B5EF4-FFF2-40B4-BE49-F238E27FC236}">
                <a16:creationId xmlns:a16="http://schemas.microsoft.com/office/drawing/2014/main" id="{CCAD84EF-4E50-A140-BE9A-962539CD7B8F}"/>
              </a:ext>
            </a:extLst>
          </p:cNvPr>
          <p:cNvSpPr>
            <a:spLocks noChangeArrowheads="1"/>
          </p:cNvSpPr>
          <p:nvPr userDrawn="1"/>
        </p:nvSpPr>
        <p:spPr bwMode="auto">
          <a:xfrm>
            <a:off x="1565485" y="3979665"/>
            <a:ext cx="255455" cy="275034"/>
          </a:xfrm>
          <a:custGeom>
            <a:avLst/>
            <a:gdLst>
              <a:gd name="T0" fmla="*/ 544 w 589"/>
              <a:gd name="T1" fmla="*/ 163 h 635"/>
              <a:gd name="T2" fmla="*/ 544 w 589"/>
              <a:gd name="T3" fmla="*/ 163 h 635"/>
              <a:gd name="T4" fmla="*/ 544 w 589"/>
              <a:gd name="T5" fmla="*/ 15 h 635"/>
              <a:gd name="T6" fmla="*/ 530 w 589"/>
              <a:gd name="T7" fmla="*/ 0 h 635"/>
              <a:gd name="T8" fmla="*/ 515 w 589"/>
              <a:gd name="T9" fmla="*/ 0 h 635"/>
              <a:gd name="T10" fmla="*/ 0 w 589"/>
              <a:gd name="T11" fmla="*/ 163 h 635"/>
              <a:gd name="T12" fmla="*/ 0 w 589"/>
              <a:gd name="T13" fmla="*/ 192 h 635"/>
              <a:gd name="T14" fmla="*/ 0 w 589"/>
              <a:gd name="T15" fmla="*/ 589 h 635"/>
              <a:gd name="T16" fmla="*/ 44 w 589"/>
              <a:gd name="T17" fmla="*/ 634 h 635"/>
              <a:gd name="T18" fmla="*/ 544 w 589"/>
              <a:gd name="T19" fmla="*/ 634 h 635"/>
              <a:gd name="T20" fmla="*/ 588 w 589"/>
              <a:gd name="T21" fmla="*/ 589 h 635"/>
              <a:gd name="T22" fmla="*/ 588 w 589"/>
              <a:gd name="T23" fmla="*/ 192 h 635"/>
              <a:gd name="T24" fmla="*/ 544 w 589"/>
              <a:gd name="T25" fmla="*/ 163 h 635"/>
              <a:gd name="T26" fmla="*/ 515 w 589"/>
              <a:gd name="T27" fmla="*/ 45 h 635"/>
              <a:gd name="T28" fmla="*/ 515 w 589"/>
              <a:gd name="T29" fmla="*/ 45 h 635"/>
              <a:gd name="T30" fmla="*/ 515 w 589"/>
              <a:gd name="T31" fmla="*/ 163 h 635"/>
              <a:gd name="T32" fmla="*/ 132 w 589"/>
              <a:gd name="T33" fmla="*/ 163 h 635"/>
              <a:gd name="T34" fmla="*/ 515 w 589"/>
              <a:gd name="T35" fmla="*/ 45 h 635"/>
              <a:gd name="T36" fmla="*/ 544 w 589"/>
              <a:gd name="T37" fmla="*/ 413 h 635"/>
              <a:gd name="T38" fmla="*/ 544 w 589"/>
              <a:gd name="T39" fmla="*/ 413 h 635"/>
              <a:gd name="T40" fmla="*/ 544 w 589"/>
              <a:gd name="T41" fmla="*/ 427 h 635"/>
              <a:gd name="T42" fmla="*/ 471 w 589"/>
              <a:gd name="T43" fmla="*/ 427 h 635"/>
              <a:gd name="T44" fmla="*/ 471 w 589"/>
              <a:gd name="T45" fmla="*/ 413 h 635"/>
              <a:gd name="T46" fmla="*/ 471 w 589"/>
              <a:gd name="T47" fmla="*/ 398 h 635"/>
              <a:gd name="T48" fmla="*/ 544 w 589"/>
              <a:gd name="T49" fmla="*/ 398 h 635"/>
              <a:gd name="T50" fmla="*/ 544 w 589"/>
              <a:gd name="T51" fmla="*/ 413 h 635"/>
              <a:gd name="T52" fmla="*/ 544 w 589"/>
              <a:gd name="T53" fmla="*/ 354 h 635"/>
              <a:gd name="T54" fmla="*/ 544 w 589"/>
              <a:gd name="T55" fmla="*/ 354 h 635"/>
              <a:gd name="T56" fmla="*/ 456 w 589"/>
              <a:gd name="T57" fmla="*/ 354 h 635"/>
              <a:gd name="T58" fmla="*/ 426 w 589"/>
              <a:gd name="T59" fmla="*/ 368 h 635"/>
              <a:gd name="T60" fmla="*/ 426 w 589"/>
              <a:gd name="T61" fmla="*/ 457 h 635"/>
              <a:gd name="T62" fmla="*/ 456 w 589"/>
              <a:gd name="T63" fmla="*/ 472 h 635"/>
              <a:gd name="T64" fmla="*/ 544 w 589"/>
              <a:gd name="T65" fmla="*/ 472 h 635"/>
              <a:gd name="T66" fmla="*/ 544 w 589"/>
              <a:gd name="T67" fmla="*/ 575 h 635"/>
              <a:gd name="T68" fmla="*/ 530 w 589"/>
              <a:gd name="T69" fmla="*/ 589 h 635"/>
              <a:gd name="T70" fmla="*/ 58 w 589"/>
              <a:gd name="T71" fmla="*/ 589 h 635"/>
              <a:gd name="T72" fmla="*/ 44 w 589"/>
              <a:gd name="T73" fmla="*/ 575 h 635"/>
              <a:gd name="T74" fmla="*/ 44 w 589"/>
              <a:gd name="T75" fmla="*/ 192 h 635"/>
              <a:gd name="T76" fmla="*/ 530 w 589"/>
              <a:gd name="T77" fmla="*/ 192 h 635"/>
              <a:gd name="T78" fmla="*/ 544 w 589"/>
              <a:gd name="T79" fmla="*/ 221 h 635"/>
              <a:gd name="T80" fmla="*/ 544 w 589"/>
              <a:gd name="T81" fmla="*/ 354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9" h="635">
                <a:moveTo>
                  <a:pt x="544" y="163"/>
                </a:moveTo>
                <a:lnTo>
                  <a:pt x="544" y="163"/>
                </a:lnTo>
                <a:cubicBezTo>
                  <a:pt x="544" y="15"/>
                  <a:pt x="544" y="15"/>
                  <a:pt x="544" y="15"/>
                </a:cubicBezTo>
                <a:cubicBezTo>
                  <a:pt x="544" y="15"/>
                  <a:pt x="544" y="0"/>
                  <a:pt x="530" y="0"/>
                </a:cubicBezTo>
                <a:lnTo>
                  <a:pt x="515" y="0"/>
                </a:lnTo>
                <a:cubicBezTo>
                  <a:pt x="0" y="163"/>
                  <a:pt x="0" y="163"/>
                  <a:pt x="0" y="163"/>
                </a:cubicBezTo>
                <a:cubicBezTo>
                  <a:pt x="0" y="192"/>
                  <a:pt x="0" y="192"/>
                  <a:pt x="0" y="192"/>
                </a:cubicBezTo>
                <a:cubicBezTo>
                  <a:pt x="0" y="589"/>
                  <a:pt x="0" y="589"/>
                  <a:pt x="0" y="589"/>
                </a:cubicBezTo>
                <a:cubicBezTo>
                  <a:pt x="0" y="604"/>
                  <a:pt x="14" y="634"/>
                  <a:pt x="44" y="634"/>
                </a:cubicBezTo>
                <a:cubicBezTo>
                  <a:pt x="544" y="634"/>
                  <a:pt x="544" y="634"/>
                  <a:pt x="544" y="634"/>
                </a:cubicBezTo>
                <a:cubicBezTo>
                  <a:pt x="574" y="634"/>
                  <a:pt x="588" y="604"/>
                  <a:pt x="588" y="589"/>
                </a:cubicBezTo>
                <a:cubicBezTo>
                  <a:pt x="588" y="192"/>
                  <a:pt x="588" y="192"/>
                  <a:pt x="588" y="192"/>
                </a:cubicBezTo>
                <a:cubicBezTo>
                  <a:pt x="588" y="177"/>
                  <a:pt x="574" y="163"/>
                  <a:pt x="544" y="163"/>
                </a:cubicBezTo>
                <a:close/>
                <a:moveTo>
                  <a:pt x="515" y="45"/>
                </a:moveTo>
                <a:lnTo>
                  <a:pt x="515" y="45"/>
                </a:lnTo>
                <a:cubicBezTo>
                  <a:pt x="515" y="163"/>
                  <a:pt x="515" y="163"/>
                  <a:pt x="515" y="163"/>
                </a:cubicBezTo>
                <a:cubicBezTo>
                  <a:pt x="132" y="163"/>
                  <a:pt x="132" y="163"/>
                  <a:pt x="132" y="163"/>
                </a:cubicBezTo>
                <a:lnTo>
                  <a:pt x="515" y="45"/>
                </a:lnTo>
                <a:close/>
                <a:moveTo>
                  <a:pt x="544" y="413"/>
                </a:moveTo>
                <a:lnTo>
                  <a:pt x="544" y="413"/>
                </a:lnTo>
                <a:cubicBezTo>
                  <a:pt x="544" y="427"/>
                  <a:pt x="544" y="413"/>
                  <a:pt x="544" y="427"/>
                </a:cubicBezTo>
                <a:cubicBezTo>
                  <a:pt x="471" y="427"/>
                  <a:pt x="471" y="427"/>
                  <a:pt x="471" y="427"/>
                </a:cubicBezTo>
                <a:cubicBezTo>
                  <a:pt x="471" y="413"/>
                  <a:pt x="471" y="427"/>
                  <a:pt x="471" y="413"/>
                </a:cubicBezTo>
                <a:cubicBezTo>
                  <a:pt x="471" y="398"/>
                  <a:pt x="471" y="398"/>
                  <a:pt x="471" y="398"/>
                </a:cubicBezTo>
                <a:cubicBezTo>
                  <a:pt x="544" y="398"/>
                  <a:pt x="544" y="398"/>
                  <a:pt x="544" y="398"/>
                </a:cubicBezTo>
                <a:cubicBezTo>
                  <a:pt x="544" y="413"/>
                  <a:pt x="544" y="398"/>
                  <a:pt x="544" y="413"/>
                </a:cubicBezTo>
                <a:close/>
                <a:moveTo>
                  <a:pt x="544" y="354"/>
                </a:moveTo>
                <a:lnTo>
                  <a:pt x="544" y="354"/>
                </a:lnTo>
                <a:cubicBezTo>
                  <a:pt x="456" y="354"/>
                  <a:pt x="456" y="354"/>
                  <a:pt x="456" y="354"/>
                </a:cubicBezTo>
                <a:cubicBezTo>
                  <a:pt x="441" y="354"/>
                  <a:pt x="426" y="368"/>
                  <a:pt x="426" y="368"/>
                </a:cubicBezTo>
                <a:cubicBezTo>
                  <a:pt x="426" y="457"/>
                  <a:pt x="426" y="457"/>
                  <a:pt x="426" y="457"/>
                </a:cubicBezTo>
                <a:cubicBezTo>
                  <a:pt x="426" y="457"/>
                  <a:pt x="441" y="472"/>
                  <a:pt x="456" y="472"/>
                </a:cubicBezTo>
                <a:cubicBezTo>
                  <a:pt x="544" y="472"/>
                  <a:pt x="544" y="472"/>
                  <a:pt x="544" y="472"/>
                </a:cubicBezTo>
                <a:cubicBezTo>
                  <a:pt x="544" y="575"/>
                  <a:pt x="544" y="575"/>
                  <a:pt x="544" y="575"/>
                </a:cubicBezTo>
                <a:cubicBezTo>
                  <a:pt x="544" y="575"/>
                  <a:pt x="544" y="589"/>
                  <a:pt x="530" y="589"/>
                </a:cubicBezTo>
                <a:cubicBezTo>
                  <a:pt x="58" y="589"/>
                  <a:pt x="58" y="589"/>
                  <a:pt x="58" y="589"/>
                </a:cubicBezTo>
                <a:cubicBezTo>
                  <a:pt x="44" y="589"/>
                  <a:pt x="44" y="575"/>
                  <a:pt x="44" y="575"/>
                </a:cubicBezTo>
                <a:cubicBezTo>
                  <a:pt x="44" y="575"/>
                  <a:pt x="44" y="207"/>
                  <a:pt x="44" y="192"/>
                </a:cubicBezTo>
                <a:cubicBezTo>
                  <a:pt x="530" y="192"/>
                  <a:pt x="530" y="192"/>
                  <a:pt x="530" y="192"/>
                </a:cubicBezTo>
                <a:cubicBezTo>
                  <a:pt x="544" y="192"/>
                  <a:pt x="544" y="207"/>
                  <a:pt x="544" y="221"/>
                </a:cubicBezTo>
                <a:lnTo>
                  <a:pt x="544" y="354"/>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75" name="Freeform 89">
            <a:extLst>
              <a:ext uri="{FF2B5EF4-FFF2-40B4-BE49-F238E27FC236}">
                <a16:creationId xmlns:a16="http://schemas.microsoft.com/office/drawing/2014/main" id="{579DC1C1-B712-074E-96CC-0BA761E91000}"/>
              </a:ext>
            </a:extLst>
          </p:cNvPr>
          <p:cNvSpPr>
            <a:spLocks noChangeArrowheads="1"/>
          </p:cNvSpPr>
          <p:nvPr userDrawn="1"/>
        </p:nvSpPr>
        <p:spPr bwMode="auto">
          <a:xfrm>
            <a:off x="1112929" y="3979665"/>
            <a:ext cx="274510" cy="275034"/>
          </a:xfrm>
          <a:custGeom>
            <a:avLst/>
            <a:gdLst>
              <a:gd name="T0" fmla="*/ 339 w 634"/>
              <a:gd name="T1" fmla="*/ 163 h 635"/>
              <a:gd name="T2" fmla="*/ 339 w 634"/>
              <a:gd name="T3" fmla="*/ 163 h 635"/>
              <a:gd name="T4" fmla="*/ 324 w 634"/>
              <a:gd name="T5" fmla="*/ 163 h 635"/>
              <a:gd name="T6" fmla="*/ 310 w 634"/>
              <a:gd name="T7" fmla="*/ 163 h 635"/>
              <a:gd name="T8" fmla="*/ 207 w 634"/>
              <a:gd name="T9" fmla="*/ 280 h 635"/>
              <a:gd name="T10" fmla="*/ 207 w 634"/>
              <a:gd name="T11" fmla="*/ 310 h 635"/>
              <a:gd name="T12" fmla="*/ 236 w 634"/>
              <a:gd name="T13" fmla="*/ 310 h 635"/>
              <a:gd name="T14" fmla="*/ 295 w 634"/>
              <a:gd name="T15" fmla="*/ 236 h 635"/>
              <a:gd name="T16" fmla="*/ 295 w 634"/>
              <a:gd name="T17" fmla="*/ 530 h 635"/>
              <a:gd name="T18" fmla="*/ 324 w 634"/>
              <a:gd name="T19" fmla="*/ 545 h 635"/>
              <a:gd name="T20" fmla="*/ 339 w 634"/>
              <a:gd name="T21" fmla="*/ 530 h 635"/>
              <a:gd name="T22" fmla="*/ 339 w 634"/>
              <a:gd name="T23" fmla="*/ 236 h 635"/>
              <a:gd name="T24" fmla="*/ 398 w 634"/>
              <a:gd name="T25" fmla="*/ 310 h 635"/>
              <a:gd name="T26" fmla="*/ 427 w 634"/>
              <a:gd name="T27" fmla="*/ 310 h 635"/>
              <a:gd name="T28" fmla="*/ 427 w 634"/>
              <a:gd name="T29" fmla="*/ 280 h 635"/>
              <a:gd name="T30" fmla="*/ 339 w 634"/>
              <a:gd name="T31" fmla="*/ 163 h 635"/>
              <a:gd name="T32" fmla="*/ 560 w 634"/>
              <a:gd name="T33" fmla="*/ 0 h 635"/>
              <a:gd name="T34" fmla="*/ 560 w 634"/>
              <a:gd name="T35" fmla="*/ 0 h 635"/>
              <a:gd name="T36" fmla="*/ 89 w 634"/>
              <a:gd name="T37" fmla="*/ 0 h 635"/>
              <a:gd name="T38" fmla="*/ 0 w 634"/>
              <a:gd name="T39" fmla="*/ 74 h 635"/>
              <a:gd name="T40" fmla="*/ 0 w 634"/>
              <a:gd name="T41" fmla="*/ 545 h 635"/>
              <a:gd name="T42" fmla="*/ 89 w 634"/>
              <a:gd name="T43" fmla="*/ 634 h 635"/>
              <a:gd name="T44" fmla="*/ 560 w 634"/>
              <a:gd name="T45" fmla="*/ 634 h 635"/>
              <a:gd name="T46" fmla="*/ 633 w 634"/>
              <a:gd name="T47" fmla="*/ 545 h 635"/>
              <a:gd name="T48" fmla="*/ 633 w 634"/>
              <a:gd name="T49" fmla="*/ 74 h 635"/>
              <a:gd name="T50" fmla="*/ 560 w 634"/>
              <a:gd name="T51" fmla="*/ 0 h 635"/>
              <a:gd name="T52" fmla="*/ 589 w 634"/>
              <a:gd name="T53" fmla="*/ 545 h 635"/>
              <a:gd name="T54" fmla="*/ 589 w 634"/>
              <a:gd name="T55" fmla="*/ 545 h 635"/>
              <a:gd name="T56" fmla="*/ 560 w 634"/>
              <a:gd name="T57" fmla="*/ 589 h 635"/>
              <a:gd name="T58" fmla="*/ 89 w 634"/>
              <a:gd name="T59" fmla="*/ 589 h 635"/>
              <a:gd name="T60" fmla="*/ 44 w 634"/>
              <a:gd name="T61" fmla="*/ 545 h 635"/>
              <a:gd name="T62" fmla="*/ 44 w 634"/>
              <a:gd name="T63" fmla="*/ 74 h 635"/>
              <a:gd name="T64" fmla="*/ 89 w 634"/>
              <a:gd name="T65" fmla="*/ 45 h 635"/>
              <a:gd name="T66" fmla="*/ 560 w 634"/>
              <a:gd name="T67" fmla="*/ 45 h 635"/>
              <a:gd name="T68" fmla="*/ 589 w 634"/>
              <a:gd name="T69" fmla="*/ 74 h 635"/>
              <a:gd name="T70" fmla="*/ 589 w 634"/>
              <a:gd name="T71" fmla="*/ 545 h 635"/>
              <a:gd name="T72" fmla="*/ 501 w 634"/>
              <a:gd name="T73" fmla="*/ 74 h 635"/>
              <a:gd name="T74" fmla="*/ 501 w 634"/>
              <a:gd name="T75" fmla="*/ 74 h 635"/>
              <a:gd name="T76" fmla="*/ 148 w 634"/>
              <a:gd name="T77" fmla="*/ 74 h 635"/>
              <a:gd name="T78" fmla="*/ 118 w 634"/>
              <a:gd name="T79" fmla="*/ 104 h 635"/>
              <a:gd name="T80" fmla="*/ 148 w 634"/>
              <a:gd name="T81" fmla="*/ 118 h 635"/>
              <a:gd name="T82" fmla="*/ 501 w 634"/>
              <a:gd name="T83" fmla="*/ 118 h 635"/>
              <a:gd name="T84" fmla="*/ 516 w 634"/>
              <a:gd name="T85" fmla="*/ 104 h 635"/>
              <a:gd name="T86" fmla="*/ 501 w 634"/>
              <a:gd name="T87" fmla="*/ 74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4" h="635">
                <a:moveTo>
                  <a:pt x="339" y="163"/>
                </a:moveTo>
                <a:lnTo>
                  <a:pt x="339" y="163"/>
                </a:lnTo>
                <a:cubicBezTo>
                  <a:pt x="324" y="163"/>
                  <a:pt x="324" y="163"/>
                  <a:pt x="324" y="163"/>
                </a:cubicBezTo>
                <a:cubicBezTo>
                  <a:pt x="310" y="163"/>
                  <a:pt x="310" y="163"/>
                  <a:pt x="310" y="163"/>
                </a:cubicBezTo>
                <a:cubicBezTo>
                  <a:pt x="207" y="280"/>
                  <a:pt x="207" y="280"/>
                  <a:pt x="207" y="280"/>
                </a:cubicBezTo>
                <a:cubicBezTo>
                  <a:pt x="207" y="295"/>
                  <a:pt x="207" y="295"/>
                  <a:pt x="207" y="310"/>
                </a:cubicBezTo>
                <a:cubicBezTo>
                  <a:pt x="221" y="310"/>
                  <a:pt x="221" y="310"/>
                  <a:pt x="236" y="310"/>
                </a:cubicBezTo>
                <a:cubicBezTo>
                  <a:pt x="295" y="236"/>
                  <a:pt x="295" y="236"/>
                  <a:pt x="295" y="236"/>
                </a:cubicBezTo>
                <a:cubicBezTo>
                  <a:pt x="295" y="530"/>
                  <a:pt x="295" y="530"/>
                  <a:pt x="295" y="530"/>
                </a:cubicBezTo>
                <a:cubicBezTo>
                  <a:pt x="295" y="545"/>
                  <a:pt x="310" y="545"/>
                  <a:pt x="324" y="545"/>
                </a:cubicBezTo>
                <a:cubicBezTo>
                  <a:pt x="324" y="545"/>
                  <a:pt x="339" y="545"/>
                  <a:pt x="339" y="530"/>
                </a:cubicBezTo>
                <a:cubicBezTo>
                  <a:pt x="339" y="236"/>
                  <a:pt x="339" y="236"/>
                  <a:pt x="339" y="236"/>
                </a:cubicBezTo>
                <a:cubicBezTo>
                  <a:pt x="398" y="310"/>
                  <a:pt x="398" y="310"/>
                  <a:pt x="398" y="310"/>
                </a:cubicBezTo>
                <a:cubicBezTo>
                  <a:pt x="412" y="310"/>
                  <a:pt x="427" y="310"/>
                  <a:pt x="427" y="310"/>
                </a:cubicBezTo>
                <a:cubicBezTo>
                  <a:pt x="442" y="295"/>
                  <a:pt x="442" y="295"/>
                  <a:pt x="427" y="280"/>
                </a:cubicBezTo>
                <a:lnTo>
                  <a:pt x="339" y="163"/>
                </a:lnTo>
                <a:close/>
                <a:moveTo>
                  <a:pt x="560" y="0"/>
                </a:moveTo>
                <a:lnTo>
                  <a:pt x="560" y="0"/>
                </a:lnTo>
                <a:cubicBezTo>
                  <a:pt x="89" y="0"/>
                  <a:pt x="89" y="0"/>
                  <a:pt x="89" y="0"/>
                </a:cubicBezTo>
                <a:cubicBezTo>
                  <a:pt x="44" y="0"/>
                  <a:pt x="0" y="30"/>
                  <a:pt x="0" y="74"/>
                </a:cubicBezTo>
                <a:cubicBezTo>
                  <a:pt x="0" y="545"/>
                  <a:pt x="0" y="545"/>
                  <a:pt x="0" y="545"/>
                </a:cubicBezTo>
                <a:cubicBezTo>
                  <a:pt x="0" y="589"/>
                  <a:pt x="44" y="634"/>
                  <a:pt x="89" y="634"/>
                </a:cubicBezTo>
                <a:cubicBezTo>
                  <a:pt x="560" y="634"/>
                  <a:pt x="560" y="634"/>
                  <a:pt x="560" y="634"/>
                </a:cubicBezTo>
                <a:cubicBezTo>
                  <a:pt x="604" y="634"/>
                  <a:pt x="633" y="589"/>
                  <a:pt x="633" y="545"/>
                </a:cubicBezTo>
                <a:cubicBezTo>
                  <a:pt x="633" y="74"/>
                  <a:pt x="633" y="74"/>
                  <a:pt x="633" y="74"/>
                </a:cubicBezTo>
                <a:cubicBezTo>
                  <a:pt x="633" y="30"/>
                  <a:pt x="604" y="0"/>
                  <a:pt x="560" y="0"/>
                </a:cubicBezTo>
                <a:close/>
                <a:moveTo>
                  <a:pt x="589" y="545"/>
                </a:moveTo>
                <a:lnTo>
                  <a:pt x="589" y="545"/>
                </a:lnTo>
                <a:cubicBezTo>
                  <a:pt x="589" y="575"/>
                  <a:pt x="574" y="589"/>
                  <a:pt x="560" y="589"/>
                </a:cubicBezTo>
                <a:cubicBezTo>
                  <a:pt x="89" y="589"/>
                  <a:pt x="89" y="589"/>
                  <a:pt x="89" y="589"/>
                </a:cubicBezTo>
                <a:cubicBezTo>
                  <a:pt x="59" y="589"/>
                  <a:pt x="44" y="575"/>
                  <a:pt x="44" y="545"/>
                </a:cubicBezTo>
                <a:cubicBezTo>
                  <a:pt x="44" y="74"/>
                  <a:pt x="44" y="74"/>
                  <a:pt x="44" y="74"/>
                </a:cubicBezTo>
                <a:cubicBezTo>
                  <a:pt x="44" y="59"/>
                  <a:pt x="59" y="45"/>
                  <a:pt x="89" y="45"/>
                </a:cubicBezTo>
                <a:cubicBezTo>
                  <a:pt x="560" y="45"/>
                  <a:pt x="560" y="45"/>
                  <a:pt x="560" y="45"/>
                </a:cubicBezTo>
                <a:cubicBezTo>
                  <a:pt x="574" y="45"/>
                  <a:pt x="589" y="59"/>
                  <a:pt x="589" y="74"/>
                </a:cubicBezTo>
                <a:lnTo>
                  <a:pt x="589" y="545"/>
                </a:lnTo>
                <a:close/>
                <a:moveTo>
                  <a:pt x="501" y="74"/>
                </a:moveTo>
                <a:lnTo>
                  <a:pt x="501" y="74"/>
                </a:lnTo>
                <a:cubicBezTo>
                  <a:pt x="148" y="74"/>
                  <a:pt x="148" y="74"/>
                  <a:pt x="148" y="74"/>
                </a:cubicBezTo>
                <a:cubicBezTo>
                  <a:pt x="133" y="74"/>
                  <a:pt x="118" y="89"/>
                  <a:pt x="118" y="104"/>
                </a:cubicBezTo>
                <a:cubicBezTo>
                  <a:pt x="118" y="104"/>
                  <a:pt x="133" y="118"/>
                  <a:pt x="148" y="118"/>
                </a:cubicBezTo>
                <a:cubicBezTo>
                  <a:pt x="501" y="118"/>
                  <a:pt x="501" y="118"/>
                  <a:pt x="501" y="118"/>
                </a:cubicBezTo>
                <a:lnTo>
                  <a:pt x="516" y="104"/>
                </a:lnTo>
                <a:cubicBezTo>
                  <a:pt x="516" y="89"/>
                  <a:pt x="501" y="74"/>
                  <a:pt x="501" y="74"/>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76" name="Freeform 90">
            <a:extLst>
              <a:ext uri="{FF2B5EF4-FFF2-40B4-BE49-F238E27FC236}">
                <a16:creationId xmlns:a16="http://schemas.microsoft.com/office/drawing/2014/main" id="{A1D4B68E-0BCC-E74F-BFE0-2F444439239A}"/>
              </a:ext>
            </a:extLst>
          </p:cNvPr>
          <p:cNvSpPr>
            <a:spLocks noChangeArrowheads="1"/>
          </p:cNvSpPr>
          <p:nvPr userDrawn="1"/>
        </p:nvSpPr>
        <p:spPr bwMode="auto">
          <a:xfrm>
            <a:off x="674665" y="3979665"/>
            <a:ext cx="274510" cy="275034"/>
          </a:xfrm>
          <a:custGeom>
            <a:avLst/>
            <a:gdLst>
              <a:gd name="T0" fmla="*/ 294 w 634"/>
              <a:gd name="T1" fmla="*/ 472 h 635"/>
              <a:gd name="T2" fmla="*/ 294 w 634"/>
              <a:gd name="T3" fmla="*/ 472 h 635"/>
              <a:gd name="T4" fmla="*/ 309 w 634"/>
              <a:gd name="T5" fmla="*/ 472 h 635"/>
              <a:gd name="T6" fmla="*/ 324 w 634"/>
              <a:gd name="T7" fmla="*/ 472 h 635"/>
              <a:gd name="T8" fmla="*/ 426 w 634"/>
              <a:gd name="T9" fmla="*/ 354 h 635"/>
              <a:gd name="T10" fmla="*/ 426 w 634"/>
              <a:gd name="T11" fmla="*/ 325 h 635"/>
              <a:gd name="T12" fmla="*/ 397 w 634"/>
              <a:gd name="T13" fmla="*/ 325 h 635"/>
              <a:gd name="T14" fmla="*/ 338 w 634"/>
              <a:gd name="T15" fmla="*/ 398 h 635"/>
              <a:gd name="T16" fmla="*/ 338 w 634"/>
              <a:gd name="T17" fmla="*/ 104 h 635"/>
              <a:gd name="T18" fmla="*/ 309 w 634"/>
              <a:gd name="T19" fmla="*/ 74 h 635"/>
              <a:gd name="T20" fmla="*/ 294 w 634"/>
              <a:gd name="T21" fmla="*/ 104 h 635"/>
              <a:gd name="T22" fmla="*/ 294 w 634"/>
              <a:gd name="T23" fmla="*/ 398 h 635"/>
              <a:gd name="T24" fmla="*/ 235 w 634"/>
              <a:gd name="T25" fmla="*/ 325 h 635"/>
              <a:gd name="T26" fmla="*/ 206 w 634"/>
              <a:gd name="T27" fmla="*/ 325 h 635"/>
              <a:gd name="T28" fmla="*/ 206 w 634"/>
              <a:gd name="T29" fmla="*/ 354 h 635"/>
              <a:gd name="T30" fmla="*/ 294 w 634"/>
              <a:gd name="T31" fmla="*/ 472 h 635"/>
              <a:gd name="T32" fmla="*/ 485 w 634"/>
              <a:gd name="T33" fmla="*/ 516 h 635"/>
              <a:gd name="T34" fmla="*/ 485 w 634"/>
              <a:gd name="T35" fmla="*/ 516 h 635"/>
              <a:gd name="T36" fmla="*/ 132 w 634"/>
              <a:gd name="T37" fmla="*/ 516 h 635"/>
              <a:gd name="T38" fmla="*/ 117 w 634"/>
              <a:gd name="T39" fmla="*/ 530 h 635"/>
              <a:gd name="T40" fmla="*/ 132 w 634"/>
              <a:gd name="T41" fmla="*/ 545 h 635"/>
              <a:gd name="T42" fmla="*/ 485 w 634"/>
              <a:gd name="T43" fmla="*/ 545 h 635"/>
              <a:gd name="T44" fmla="*/ 515 w 634"/>
              <a:gd name="T45" fmla="*/ 530 h 635"/>
              <a:gd name="T46" fmla="*/ 485 w 634"/>
              <a:gd name="T47" fmla="*/ 516 h 635"/>
              <a:gd name="T48" fmla="*/ 544 w 634"/>
              <a:gd name="T49" fmla="*/ 0 h 635"/>
              <a:gd name="T50" fmla="*/ 544 w 634"/>
              <a:gd name="T51" fmla="*/ 0 h 635"/>
              <a:gd name="T52" fmla="*/ 73 w 634"/>
              <a:gd name="T53" fmla="*/ 0 h 635"/>
              <a:gd name="T54" fmla="*/ 0 w 634"/>
              <a:gd name="T55" fmla="*/ 74 h 635"/>
              <a:gd name="T56" fmla="*/ 0 w 634"/>
              <a:gd name="T57" fmla="*/ 545 h 635"/>
              <a:gd name="T58" fmla="*/ 73 w 634"/>
              <a:gd name="T59" fmla="*/ 634 h 635"/>
              <a:gd name="T60" fmla="*/ 544 w 634"/>
              <a:gd name="T61" fmla="*/ 634 h 635"/>
              <a:gd name="T62" fmla="*/ 633 w 634"/>
              <a:gd name="T63" fmla="*/ 545 h 635"/>
              <a:gd name="T64" fmla="*/ 633 w 634"/>
              <a:gd name="T65" fmla="*/ 74 h 635"/>
              <a:gd name="T66" fmla="*/ 544 w 634"/>
              <a:gd name="T67" fmla="*/ 0 h 635"/>
              <a:gd name="T68" fmla="*/ 588 w 634"/>
              <a:gd name="T69" fmla="*/ 545 h 635"/>
              <a:gd name="T70" fmla="*/ 588 w 634"/>
              <a:gd name="T71" fmla="*/ 545 h 635"/>
              <a:gd name="T72" fmla="*/ 544 w 634"/>
              <a:gd name="T73" fmla="*/ 589 h 635"/>
              <a:gd name="T74" fmla="*/ 73 w 634"/>
              <a:gd name="T75" fmla="*/ 589 h 635"/>
              <a:gd name="T76" fmla="*/ 44 w 634"/>
              <a:gd name="T77" fmla="*/ 545 h 635"/>
              <a:gd name="T78" fmla="*/ 44 w 634"/>
              <a:gd name="T79" fmla="*/ 74 h 635"/>
              <a:gd name="T80" fmla="*/ 73 w 634"/>
              <a:gd name="T81" fmla="*/ 45 h 635"/>
              <a:gd name="T82" fmla="*/ 544 w 634"/>
              <a:gd name="T83" fmla="*/ 45 h 635"/>
              <a:gd name="T84" fmla="*/ 588 w 634"/>
              <a:gd name="T85" fmla="*/ 74 h 635"/>
              <a:gd name="T86" fmla="*/ 588 w 634"/>
              <a:gd name="T87" fmla="*/ 545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4" h="635">
                <a:moveTo>
                  <a:pt x="294" y="472"/>
                </a:moveTo>
                <a:lnTo>
                  <a:pt x="294" y="472"/>
                </a:lnTo>
                <a:cubicBezTo>
                  <a:pt x="309" y="472"/>
                  <a:pt x="309" y="472"/>
                  <a:pt x="309" y="472"/>
                </a:cubicBezTo>
                <a:cubicBezTo>
                  <a:pt x="324" y="472"/>
                  <a:pt x="324" y="472"/>
                  <a:pt x="324" y="472"/>
                </a:cubicBezTo>
                <a:cubicBezTo>
                  <a:pt x="426" y="354"/>
                  <a:pt x="426" y="354"/>
                  <a:pt x="426" y="354"/>
                </a:cubicBezTo>
                <a:cubicBezTo>
                  <a:pt x="426" y="339"/>
                  <a:pt x="426" y="325"/>
                  <a:pt x="426" y="325"/>
                </a:cubicBezTo>
                <a:cubicBezTo>
                  <a:pt x="412" y="310"/>
                  <a:pt x="412" y="310"/>
                  <a:pt x="397" y="325"/>
                </a:cubicBezTo>
                <a:cubicBezTo>
                  <a:pt x="338" y="398"/>
                  <a:pt x="338" y="398"/>
                  <a:pt x="338" y="398"/>
                </a:cubicBezTo>
                <a:cubicBezTo>
                  <a:pt x="338" y="104"/>
                  <a:pt x="338" y="104"/>
                  <a:pt x="338" y="104"/>
                </a:cubicBezTo>
                <a:cubicBezTo>
                  <a:pt x="338" y="89"/>
                  <a:pt x="324" y="74"/>
                  <a:pt x="309" y="74"/>
                </a:cubicBezTo>
                <a:cubicBezTo>
                  <a:pt x="309" y="74"/>
                  <a:pt x="294" y="89"/>
                  <a:pt x="294" y="104"/>
                </a:cubicBezTo>
                <a:cubicBezTo>
                  <a:pt x="294" y="398"/>
                  <a:pt x="294" y="398"/>
                  <a:pt x="294" y="398"/>
                </a:cubicBezTo>
                <a:cubicBezTo>
                  <a:pt x="235" y="325"/>
                  <a:pt x="235" y="325"/>
                  <a:pt x="235" y="325"/>
                </a:cubicBezTo>
                <a:cubicBezTo>
                  <a:pt x="220" y="310"/>
                  <a:pt x="206" y="310"/>
                  <a:pt x="206" y="325"/>
                </a:cubicBezTo>
                <a:cubicBezTo>
                  <a:pt x="191" y="325"/>
                  <a:pt x="191" y="339"/>
                  <a:pt x="206" y="354"/>
                </a:cubicBezTo>
                <a:lnTo>
                  <a:pt x="294" y="472"/>
                </a:lnTo>
                <a:close/>
                <a:moveTo>
                  <a:pt x="485" y="516"/>
                </a:moveTo>
                <a:lnTo>
                  <a:pt x="485" y="516"/>
                </a:lnTo>
                <a:cubicBezTo>
                  <a:pt x="132" y="516"/>
                  <a:pt x="132" y="516"/>
                  <a:pt x="132" y="516"/>
                </a:cubicBezTo>
                <a:cubicBezTo>
                  <a:pt x="132" y="516"/>
                  <a:pt x="117" y="516"/>
                  <a:pt x="117" y="530"/>
                </a:cubicBezTo>
                <a:cubicBezTo>
                  <a:pt x="117" y="545"/>
                  <a:pt x="132" y="545"/>
                  <a:pt x="132" y="545"/>
                </a:cubicBezTo>
                <a:cubicBezTo>
                  <a:pt x="485" y="545"/>
                  <a:pt x="485" y="545"/>
                  <a:pt x="485" y="545"/>
                </a:cubicBezTo>
                <a:cubicBezTo>
                  <a:pt x="500" y="545"/>
                  <a:pt x="515" y="545"/>
                  <a:pt x="515" y="530"/>
                </a:cubicBezTo>
                <a:cubicBezTo>
                  <a:pt x="515" y="516"/>
                  <a:pt x="500" y="516"/>
                  <a:pt x="485" y="516"/>
                </a:cubicBezTo>
                <a:close/>
                <a:moveTo>
                  <a:pt x="544" y="0"/>
                </a:moveTo>
                <a:lnTo>
                  <a:pt x="544" y="0"/>
                </a:lnTo>
                <a:cubicBezTo>
                  <a:pt x="73" y="0"/>
                  <a:pt x="73" y="0"/>
                  <a:pt x="73" y="0"/>
                </a:cubicBezTo>
                <a:cubicBezTo>
                  <a:pt x="29" y="0"/>
                  <a:pt x="0" y="30"/>
                  <a:pt x="0" y="74"/>
                </a:cubicBezTo>
                <a:cubicBezTo>
                  <a:pt x="0" y="545"/>
                  <a:pt x="0" y="545"/>
                  <a:pt x="0" y="545"/>
                </a:cubicBezTo>
                <a:cubicBezTo>
                  <a:pt x="0" y="589"/>
                  <a:pt x="29" y="634"/>
                  <a:pt x="73" y="634"/>
                </a:cubicBezTo>
                <a:cubicBezTo>
                  <a:pt x="544" y="634"/>
                  <a:pt x="544" y="634"/>
                  <a:pt x="544" y="634"/>
                </a:cubicBezTo>
                <a:cubicBezTo>
                  <a:pt x="588" y="634"/>
                  <a:pt x="633" y="589"/>
                  <a:pt x="633" y="545"/>
                </a:cubicBezTo>
                <a:cubicBezTo>
                  <a:pt x="633" y="74"/>
                  <a:pt x="633" y="74"/>
                  <a:pt x="633" y="74"/>
                </a:cubicBezTo>
                <a:cubicBezTo>
                  <a:pt x="633" y="30"/>
                  <a:pt x="588" y="0"/>
                  <a:pt x="544" y="0"/>
                </a:cubicBezTo>
                <a:close/>
                <a:moveTo>
                  <a:pt x="588" y="545"/>
                </a:moveTo>
                <a:lnTo>
                  <a:pt x="588" y="545"/>
                </a:lnTo>
                <a:cubicBezTo>
                  <a:pt x="588" y="575"/>
                  <a:pt x="574" y="589"/>
                  <a:pt x="544" y="589"/>
                </a:cubicBezTo>
                <a:cubicBezTo>
                  <a:pt x="73" y="589"/>
                  <a:pt x="73" y="589"/>
                  <a:pt x="73" y="589"/>
                </a:cubicBezTo>
                <a:cubicBezTo>
                  <a:pt x="58" y="589"/>
                  <a:pt x="44" y="575"/>
                  <a:pt x="44" y="545"/>
                </a:cubicBezTo>
                <a:cubicBezTo>
                  <a:pt x="44" y="74"/>
                  <a:pt x="44" y="74"/>
                  <a:pt x="44" y="74"/>
                </a:cubicBezTo>
                <a:cubicBezTo>
                  <a:pt x="44" y="59"/>
                  <a:pt x="58" y="45"/>
                  <a:pt x="73" y="45"/>
                </a:cubicBezTo>
                <a:cubicBezTo>
                  <a:pt x="544" y="45"/>
                  <a:pt x="544" y="45"/>
                  <a:pt x="544" y="45"/>
                </a:cubicBezTo>
                <a:cubicBezTo>
                  <a:pt x="574" y="45"/>
                  <a:pt x="588" y="59"/>
                  <a:pt x="588" y="74"/>
                </a:cubicBezTo>
                <a:lnTo>
                  <a:pt x="588" y="545"/>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77" name="Freeform 91">
            <a:extLst>
              <a:ext uri="{FF2B5EF4-FFF2-40B4-BE49-F238E27FC236}">
                <a16:creationId xmlns:a16="http://schemas.microsoft.com/office/drawing/2014/main" id="{33AC1679-8192-5F4D-A544-E79F6276C824}"/>
              </a:ext>
            </a:extLst>
          </p:cNvPr>
          <p:cNvSpPr>
            <a:spLocks noChangeArrowheads="1"/>
          </p:cNvSpPr>
          <p:nvPr userDrawn="1"/>
        </p:nvSpPr>
        <p:spPr bwMode="auto">
          <a:xfrm>
            <a:off x="235210" y="3979665"/>
            <a:ext cx="266174" cy="275034"/>
          </a:xfrm>
          <a:custGeom>
            <a:avLst/>
            <a:gdLst>
              <a:gd name="T0" fmla="*/ 589 w 619"/>
              <a:gd name="T1" fmla="*/ 118 h 635"/>
              <a:gd name="T2" fmla="*/ 441 w 619"/>
              <a:gd name="T3" fmla="*/ 74 h 635"/>
              <a:gd name="T4" fmla="*/ 309 w 619"/>
              <a:gd name="T5" fmla="*/ 30 h 635"/>
              <a:gd name="T6" fmla="*/ 177 w 619"/>
              <a:gd name="T7" fmla="*/ 74 h 635"/>
              <a:gd name="T8" fmla="*/ 29 w 619"/>
              <a:gd name="T9" fmla="*/ 118 h 635"/>
              <a:gd name="T10" fmla="*/ 0 w 619"/>
              <a:gd name="T11" fmla="*/ 192 h 635"/>
              <a:gd name="T12" fmla="*/ 29 w 619"/>
              <a:gd name="T13" fmla="*/ 545 h 635"/>
              <a:gd name="T14" fmla="*/ 500 w 619"/>
              <a:gd name="T15" fmla="*/ 634 h 635"/>
              <a:gd name="T16" fmla="*/ 589 w 619"/>
              <a:gd name="T17" fmla="*/ 236 h 635"/>
              <a:gd name="T18" fmla="*/ 618 w 619"/>
              <a:gd name="T19" fmla="*/ 163 h 635"/>
              <a:gd name="T20" fmla="*/ 368 w 619"/>
              <a:gd name="T21" fmla="*/ 45 h 635"/>
              <a:gd name="T22" fmla="*/ 412 w 619"/>
              <a:gd name="T23" fmla="*/ 74 h 635"/>
              <a:gd name="T24" fmla="*/ 324 w 619"/>
              <a:gd name="T25" fmla="*/ 74 h 635"/>
              <a:gd name="T26" fmla="*/ 250 w 619"/>
              <a:gd name="T27" fmla="*/ 45 h 635"/>
              <a:gd name="T28" fmla="*/ 294 w 619"/>
              <a:gd name="T29" fmla="*/ 74 h 635"/>
              <a:gd name="T30" fmla="*/ 206 w 619"/>
              <a:gd name="T31" fmla="*/ 74 h 635"/>
              <a:gd name="T32" fmla="*/ 294 w 619"/>
              <a:gd name="T33" fmla="*/ 589 h 635"/>
              <a:gd name="T34" fmla="*/ 118 w 619"/>
              <a:gd name="T35" fmla="*/ 589 h 635"/>
              <a:gd name="T36" fmla="*/ 73 w 619"/>
              <a:gd name="T37" fmla="*/ 427 h 635"/>
              <a:gd name="T38" fmla="*/ 294 w 619"/>
              <a:gd name="T39" fmla="*/ 589 h 635"/>
              <a:gd name="T40" fmla="*/ 294 w 619"/>
              <a:gd name="T41" fmla="*/ 398 h 635"/>
              <a:gd name="T42" fmla="*/ 73 w 619"/>
              <a:gd name="T43" fmla="*/ 236 h 635"/>
              <a:gd name="T44" fmla="*/ 294 w 619"/>
              <a:gd name="T45" fmla="*/ 398 h 635"/>
              <a:gd name="T46" fmla="*/ 544 w 619"/>
              <a:gd name="T47" fmla="*/ 545 h 635"/>
              <a:gd name="T48" fmla="*/ 324 w 619"/>
              <a:gd name="T49" fmla="*/ 589 h 635"/>
              <a:gd name="T50" fmla="*/ 544 w 619"/>
              <a:gd name="T51" fmla="*/ 427 h 635"/>
              <a:gd name="T52" fmla="*/ 544 w 619"/>
              <a:gd name="T53" fmla="*/ 398 h 635"/>
              <a:gd name="T54" fmla="*/ 324 w 619"/>
              <a:gd name="T55" fmla="*/ 398 h 635"/>
              <a:gd name="T56" fmla="*/ 544 w 619"/>
              <a:gd name="T57" fmla="*/ 236 h 635"/>
              <a:gd name="T58" fmla="*/ 559 w 619"/>
              <a:gd name="T59" fmla="*/ 192 h 635"/>
              <a:gd name="T60" fmla="*/ 59 w 619"/>
              <a:gd name="T61" fmla="*/ 192 h 635"/>
              <a:gd name="T62" fmla="*/ 59 w 619"/>
              <a:gd name="T63" fmla="*/ 163 h 635"/>
              <a:gd name="T64" fmla="*/ 589 w 619"/>
              <a:gd name="T65" fmla="*/ 177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19" h="635">
                <a:moveTo>
                  <a:pt x="589" y="118"/>
                </a:moveTo>
                <a:lnTo>
                  <a:pt x="589" y="118"/>
                </a:lnTo>
                <a:cubicBezTo>
                  <a:pt x="441" y="118"/>
                  <a:pt x="441" y="118"/>
                  <a:pt x="441" y="118"/>
                </a:cubicBezTo>
                <a:cubicBezTo>
                  <a:pt x="441" y="104"/>
                  <a:pt x="441" y="89"/>
                  <a:pt x="441" y="74"/>
                </a:cubicBezTo>
                <a:cubicBezTo>
                  <a:pt x="441" y="30"/>
                  <a:pt x="412" y="0"/>
                  <a:pt x="368" y="0"/>
                </a:cubicBezTo>
                <a:cubicBezTo>
                  <a:pt x="339" y="0"/>
                  <a:pt x="324" y="15"/>
                  <a:pt x="309" y="30"/>
                </a:cubicBezTo>
                <a:cubicBezTo>
                  <a:pt x="294" y="15"/>
                  <a:pt x="280" y="0"/>
                  <a:pt x="250" y="0"/>
                </a:cubicBezTo>
                <a:cubicBezTo>
                  <a:pt x="206" y="0"/>
                  <a:pt x="177" y="30"/>
                  <a:pt x="177" y="74"/>
                </a:cubicBezTo>
                <a:cubicBezTo>
                  <a:pt x="177" y="89"/>
                  <a:pt x="177" y="104"/>
                  <a:pt x="177" y="118"/>
                </a:cubicBezTo>
                <a:cubicBezTo>
                  <a:pt x="29" y="118"/>
                  <a:pt x="29" y="118"/>
                  <a:pt x="29" y="118"/>
                </a:cubicBezTo>
                <a:cubicBezTo>
                  <a:pt x="15" y="118"/>
                  <a:pt x="0" y="133"/>
                  <a:pt x="0" y="163"/>
                </a:cubicBezTo>
                <a:cubicBezTo>
                  <a:pt x="0" y="192"/>
                  <a:pt x="0" y="192"/>
                  <a:pt x="0" y="192"/>
                </a:cubicBezTo>
                <a:cubicBezTo>
                  <a:pt x="0" y="221"/>
                  <a:pt x="15" y="236"/>
                  <a:pt x="29" y="236"/>
                </a:cubicBezTo>
                <a:cubicBezTo>
                  <a:pt x="29" y="545"/>
                  <a:pt x="29" y="545"/>
                  <a:pt x="29" y="545"/>
                </a:cubicBezTo>
                <a:cubicBezTo>
                  <a:pt x="29" y="589"/>
                  <a:pt x="73" y="634"/>
                  <a:pt x="118" y="634"/>
                </a:cubicBezTo>
                <a:cubicBezTo>
                  <a:pt x="500" y="634"/>
                  <a:pt x="500" y="634"/>
                  <a:pt x="500" y="634"/>
                </a:cubicBezTo>
                <a:cubicBezTo>
                  <a:pt x="544" y="634"/>
                  <a:pt x="589" y="589"/>
                  <a:pt x="589" y="545"/>
                </a:cubicBezTo>
                <a:cubicBezTo>
                  <a:pt x="589" y="236"/>
                  <a:pt x="589" y="236"/>
                  <a:pt x="589" y="236"/>
                </a:cubicBezTo>
                <a:cubicBezTo>
                  <a:pt x="603" y="236"/>
                  <a:pt x="618" y="221"/>
                  <a:pt x="618" y="192"/>
                </a:cubicBezTo>
                <a:cubicBezTo>
                  <a:pt x="618" y="163"/>
                  <a:pt x="618" y="163"/>
                  <a:pt x="618" y="163"/>
                </a:cubicBezTo>
                <a:cubicBezTo>
                  <a:pt x="618" y="133"/>
                  <a:pt x="603" y="118"/>
                  <a:pt x="589" y="118"/>
                </a:cubicBezTo>
                <a:close/>
                <a:moveTo>
                  <a:pt x="368" y="45"/>
                </a:moveTo>
                <a:lnTo>
                  <a:pt x="368" y="45"/>
                </a:lnTo>
                <a:cubicBezTo>
                  <a:pt x="382" y="45"/>
                  <a:pt x="412" y="59"/>
                  <a:pt x="412" y="74"/>
                </a:cubicBezTo>
                <a:cubicBezTo>
                  <a:pt x="412" y="104"/>
                  <a:pt x="382" y="118"/>
                  <a:pt x="368" y="118"/>
                </a:cubicBezTo>
                <a:cubicBezTo>
                  <a:pt x="353" y="118"/>
                  <a:pt x="324" y="104"/>
                  <a:pt x="324" y="74"/>
                </a:cubicBezTo>
                <a:cubicBezTo>
                  <a:pt x="324" y="59"/>
                  <a:pt x="353" y="45"/>
                  <a:pt x="368" y="45"/>
                </a:cubicBezTo>
                <a:close/>
                <a:moveTo>
                  <a:pt x="250" y="45"/>
                </a:moveTo>
                <a:lnTo>
                  <a:pt x="250" y="45"/>
                </a:lnTo>
                <a:cubicBezTo>
                  <a:pt x="265" y="45"/>
                  <a:pt x="294" y="59"/>
                  <a:pt x="294" y="74"/>
                </a:cubicBezTo>
                <a:cubicBezTo>
                  <a:pt x="294" y="104"/>
                  <a:pt x="265" y="118"/>
                  <a:pt x="250" y="118"/>
                </a:cubicBezTo>
                <a:cubicBezTo>
                  <a:pt x="235" y="118"/>
                  <a:pt x="206" y="104"/>
                  <a:pt x="206" y="74"/>
                </a:cubicBezTo>
                <a:cubicBezTo>
                  <a:pt x="206" y="59"/>
                  <a:pt x="235" y="45"/>
                  <a:pt x="250" y="45"/>
                </a:cubicBezTo>
                <a:close/>
                <a:moveTo>
                  <a:pt x="294" y="589"/>
                </a:moveTo>
                <a:lnTo>
                  <a:pt x="294" y="589"/>
                </a:lnTo>
                <a:cubicBezTo>
                  <a:pt x="118" y="589"/>
                  <a:pt x="118" y="589"/>
                  <a:pt x="118" y="589"/>
                </a:cubicBezTo>
                <a:cubicBezTo>
                  <a:pt x="88" y="589"/>
                  <a:pt x="73" y="575"/>
                  <a:pt x="73" y="545"/>
                </a:cubicBezTo>
                <a:cubicBezTo>
                  <a:pt x="73" y="427"/>
                  <a:pt x="73" y="427"/>
                  <a:pt x="73" y="427"/>
                </a:cubicBezTo>
                <a:cubicBezTo>
                  <a:pt x="294" y="427"/>
                  <a:pt x="294" y="427"/>
                  <a:pt x="294" y="427"/>
                </a:cubicBezTo>
                <a:lnTo>
                  <a:pt x="294" y="589"/>
                </a:lnTo>
                <a:close/>
                <a:moveTo>
                  <a:pt x="294" y="398"/>
                </a:moveTo>
                <a:lnTo>
                  <a:pt x="294" y="398"/>
                </a:lnTo>
                <a:cubicBezTo>
                  <a:pt x="73" y="398"/>
                  <a:pt x="73" y="398"/>
                  <a:pt x="73" y="398"/>
                </a:cubicBezTo>
                <a:cubicBezTo>
                  <a:pt x="73" y="236"/>
                  <a:pt x="73" y="236"/>
                  <a:pt x="73" y="236"/>
                </a:cubicBezTo>
                <a:cubicBezTo>
                  <a:pt x="294" y="236"/>
                  <a:pt x="294" y="236"/>
                  <a:pt x="294" y="236"/>
                </a:cubicBezTo>
                <a:lnTo>
                  <a:pt x="294" y="398"/>
                </a:lnTo>
                <a:close/>
                <a:moveTo>
                  <a:pt x="544" y="545"/>
                </a:moveTo>
                <a:lnTo>
                  <a:pt x="544" y="545"/>
                </a:lnTo>
                <a:cubicBezTo>
                  <a:pt x="544" y="575"/>
                  <a:pt x="530" y="589"/>
                  <a:pt x="500" y="589"/>
                </a:cubicBezTo>
                <a:cubicBezTo>
                  <a:pt x="324" y="589"/>
                  <a:pt x="324" y="589"/>
                  <a:pt x="324" y="589"/>
                </a:cubicBezTo>
                <a:cubicBezTo>
                  <a:pt x="324" y="427"/>
                  <a:pt x="324" y="427"/>
                  <a:pt x="324" y="427"/>
                </a:cubicBezTo>
                <a:cubicBezTo>
                  <a:pt x="544" y="427"/>
                  <a:pt x="544" y="427"/>
                  <a:pt x="544" y="427"/>
                </a:cubicBezTo>
                <a:lnTo>
                  <a:pt x="544" y="545"/>
                </a:lnTo>
                <a:close/>
                <a:moveTo>
                  <a:pt x="544" y="398"/>
                </a:moveTo>
                <a:lnTo>
                  <a:pt x="544" y="398"/>
                </a:lnTo>
                <a:cubicBezTo>
                  <a:pt x="324" y="398"/>
                  <a:pt x="324" y="398"/>
                  <a:pt x="324" y="398"/>
                </a:cubicBezTo>
                <a:cubicBezTo>
                  <a:pt x="324" y="236"/>
                  <a:pt x="324" y="236"/>
                  <a:pt x="324" y="236"/>
                </a:cubicBezTo>
                <a:cubicBezTo>
                  <a:pt x="544" y="236"/>
                  <a:pt x="544" y="236"/>
                  <a:pt x="544" y="236"/>
                </a:cubicBezTo>
                <a:lnTo>
                  <a:pt x="544" y="398"/>
                </a:lnTo>
                <a:close/>
                <a:moveTo>
                  <a:pt x="559" y="192"/>
                </a:moveTo>
                <a:lnTo>
                  <a:pt x="559" y="192"/>
                </a:lnTo>
                <a:cubicBezTo>
                  <a:pt x="59" y="192"/>
                  <a:pt x="59" y="192"/>
                  <a:pt x="59" y="192"/>
                </a:cubicBezTo>
                <a:cubicBezTo>
                  <a:pt x="44" y="192"/>
                  <a:pt x="29" y="192"/>
                  <a:pt x="29" y="177"/>
                </a:cubicBezTo>
                <a:cubicBezTo>
                  <a:pt x="29" y="163"/>
                  <a:pt x="44" y="163"/>
                  <a:pt x="59" y="163"/>
                </a:cubicBezTo>
                <a:cubicBezTo>
                  <a:pt x="559" y="163"/>
                  <a:pt x="559" y="163"/>
                  <a:pt x="559" y="163"/>
                </a:cubicBezTo>
                <a:cubicBezTo>
                  <a:pt x="574" y="163"/>
                  <a:pt x="589" y="163"/>
                  <a:pt x="589" y="177"/>
                </a:cubicBezTo>
                <a:cubicBezTo>
                  <a:pt x="589" y="192"/>
                  <a:pt x="574" y="192"/>
                  <a:pt x="559" y="192"/>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78" name="Freeform 92">
            <a:extLst>
              <a:ext uri="{FF2B5EF4-FFF2-40B4-BE49-F238E27FC236}">
                <a16:creationId xmlns:a16="http://schemas.microsoft.com/office/drawing/2014/main" id="{CF868FD8-42D8-9047-ACA4-26FB3267EC93}"/>
              </a:ext>
            </a:extLst>
          </p:cNvPr>
          <p:cNvSpPr>
            <a:spLocks noChangeArrowheads="1"/>
          </p:cNvSpPr>
          <p:nvPr userDrawn="1"/>
        </p:nvSpPr>
        <p:spPr bwMode="auto">
          <a:xfrm>
            <a:off x="4238538" y="3538538"/>
            <a:ext cx="204841" cy="268486"/>
          </a:xfrm>
          <a:custGeom>
            <a:avLst/>
            <a:gdLst>
              <a:gd name="T0" fmla="*/ 397 w 472"/>
              <a:gd name="T1" fmla="*/ 73 h 619"/>
              <a:gd name="T2" fmla="*/ 397 w 472"/>
              <a:gd name="T3" fmla="*/ 73 h 619"/>
              <a:gd name="T4" fmla="*/ 353 w 472"/>
              <a:gd name="T5" fmla="*/ 73 h 619"/>
              <a:gd name="T6" fmla="*/ 235 w 472"/>
              <a:gd name="T7" fmla="*/ 0 h 619"/>
              <a:gd name="T8" fmla="*/ 117 w 472"/>
              <a:gd name="T9" fmla="*/ 73 h 619"/>
              <a:gd name="T10" fmla="*/ 73 w 472"/>
              <a:gd name="T11" fmla="*/ 73 h 619"/>
              <a:gd name="T12" fmla="*/ 0 w 472"/>
              <a:gd name="T13" fmla="*/ 147 h 619"/>
              <a:gd name="T14" fmla="*/ 0 w 472"/>
              <a:gd name="T15" fmla="*/ 544 h 619"/>
              <a:gd name="T16" fmla="*/ 73 w 472"/>
              <a:gd name="T17" fmla="*/ 618 h 619"/>
              <a:gd name="T18" fmla="*/ 397 w 472"/>
              <a:gd name="T19" fmla="*/ 618 h 619"/>
              <a:gd name="T20" fmla="*/ 471 w 472"/>
              <a:gd name="T21" fmla="*/ 544 h 619"/>
              <a:gd name="T22" fmla="*/ 471 w 472"/>
              <a:gd name="T23" fmla="*/ 147 h 619"/>
              <a:gd name="T24" fmla="*/ 397 w 472"/>
              <a:gd name="T25" fmla="*/ 73 h 619"/>
              <a:gd name="T26" fmla="*/ 235 w 472"/>
              <a:gd name="T27" fmla="*/ 29 h 619"/>
              <a:gd name="T28" fmla="*/ 235 w 472"/>
              <a:gd name="T29" fmla="*/ 29 h 619"/>
              <a:gd name="T30" fmla="*/ 309 w 472"/>
              <a:gd name="T31" fmla="*/ 73 h 619"/>
              <a:gd name="T32" fmla="*/ 162 w 472"/>
              <a:gd name="T33" fmla="*/ 73 h 619"/>
              <a:gd name="T34" fmla="*/ 235 w 472"/>
              <a:gd name="T35" fmla="*/ 29 h 619"/>
              <a:gd name="T36" fmla="*/ 426 w 472"/>
              <a:gd name="T37" fmla="*/ 544 h 619"/>
              <a:gd name="T38" fmla="*/ 426 w 472"/>
              <a:gd name="T39" fmla="*/ 544 h 619"/>
              <a:gd name="T40" fmla="*/ 397 w 472"/>
              <a:gd name="T41" fmla="*/ 589 h 619"/>
              <a:gd name="T42" fmla="*/ 73 w 472"/>
              <a:gd name="T43" fmla="*/ 589 h 619"/>
              <a:gd name="T44" fmla="*/ 44 w 472"/>
              <a:gd name="T45" fmla="*/ 544 h 619"/>
              <a:gd name="T46" fmla="*/ 44 w 472"/>
              <a:gd name="T47" fmla="*/ 500 h 619"/>
              <a:gd name="T48" fmla="*/ 426 w 472"/>
              <a:gd name="T49" fmla="*/ 500 h 619"/>
              <a:gd name="T50" fmla="*/ 426 w 472"/>
              <a:gd name="T51" fmla="*/ 544 h 619"/>
              <a:gd name="T52" fmla="*/ 426 w 472"/>
              <a:gd name="T53" fmla="*/ 471 h 619"/>
              <a:gd name="T54" fmla="*/ 426 w 472"/>
              <a:gd name="T55" fmla="*/ 471 h 619"/>
              <a:gd name="T56" fmla="*/ 44 w 472"/>
              <a:gd name="T57" fmla="*/ 471 h 619"/>
              <a:gd name="T58" fmla="*/ 44 w 472"/>
              <a:gd name="T59" fmla="*/ 147 h 619"/>
              <a:gd name="T60" fmla="*/ 73 w 472"/>
              <a:gd name="T61" fmla="*/ 118 h 619"/>
              <a:gd name="T62" fmla="*/ 117 w 472"/>
              <a:gd name="T63" fmla="*/ 118 h 619"/>
              <a:gd name="T64" fmla="*/ 117 w 472"/>
              <a:gd name="T65" fmla="*/ 235 h 619"/>
              <a:gd name="T66" fmla="*/ 162 w 472"/>
              <a:gd name="T67" fmla="*/ 235 h 619"/>
              <a:gd name="T68" fmla="*/ 162 w 472"/>
              <a:gd name="T69" fmla="*/ 118 h 619"/>
              <a:gd name="T70" fmla="*/ 309 w 472"/>
              <a:gd name="T71" fmla="*/ 118 h 619"/>
              <a:gd name="T72" fmla="*/ 309 w 472"/>
              <a:gd name="T73" fmla="*/ 235 h 619"/>
              <a:gd name="T74" fmla="*/ 353 w 472"/>
              <a:gd name="T75" fmla="*/ 235 h 619"/>
              <a:gd name="T76" fmla="*/ 353 w 472"/>
              <a:gd name="T77" fmla="*/ 118 h 619"/>
              <a:gd name="T78" fmla="*/ 397 w 472"/>
              <a:gd name="T79" fmla="*/ 118 h 619"/>
              <a:gd name="T80" fmla="*/ 426 w 472"/>
              <a:gd name="T81" fmla="*/ 147 h 619"/>
              <a:gd name="T82" fmla="*/ 426 w 472"/>
              <a:gd name="T83" fmla="*/ 471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72" h="619">
                <a:moveTo>
                  <a:pt x="397" y="73"/>
                </a:moveTo>
                <a:lnTo>
                  <a:pt x="397" y="73"/>
                </a:lnTo>
                <a:cubicBezTo>
                  <a:pt x="353" y="73"/>
                  <a:pt x="353" y="73"/>
                  <a:pt x="353" y="73"/>
                </a:cubicBezTo>
                <a:cubicBezTo>
                  <a:pt x="353" y="29"/>
                  <a:pt x="294" y="0"/>
                  <a:pt x="235" y="0"/>
                </a:cubicBezTo>
                <a:cubicBezTo>
                  <a:pt x="176" y="0"/>
                  <a:pt x="117" y="29"/>
                  <a:pt x="117" y="73"/>
                </a:cubicBezTo>
                <a:cubicBezTo>
                  <a:pt x="73" y="73"/>
                  <a:pt x="73" y="73"/>
                  <a:pt x="73" y="73"/>
                </a:cubicBezTo>
                <a:cubicBezTo>
                  <a:pt x="29" y="73"/>
                  <a:pt x="0" y="103"/>
                  <a:pt x="0" y="147"/>
                </a:cubicBezTo>
                <a:cubicBezTo>
                  <a:pt x="0" y="544"/>
                  <a:pt x="0" y="544"/>
                  <a:pt x="0" y="544"/>
                </a:cubicBezTo>
                <a:cubicBezTo>
                  <a:pt x="0" y="589"/>
                  <a:pt x="29" y="618"/>
                  <a:pt x="73" y="618"/>
                </a:cubicBezTo>
                <a:cubicBezTo>
                  <a:pt x="397" y="618"/>
                  <a:pt x="397" y="618"/>
                  <a:pt x="397" y="618"/>
                </a:cubicBezTo>
                <a:cubicBezTo>
                  <a:pt x="441" y="618"/>
                  <a:pt x="471" y="589"/>
                  <a:pt x="471" y="544"/>
                </a:cubicBezTo>
                <a:cubicBezTo>
                  <a:pt x="471" y="147"/>
                  <a:pt x="471" y="147"/>
                  <a:pt x="471" y="147"/>
                </a:cubicBezTo>
                <a:cubicBezTo>
                  <a:pt x="471" y="103"/>
                  <a:pt x="441" y="73"/>
                  <a:pt x="397" y="73"/>
                </a:cubicBezTo>
                <a:close/>
                <a:moveTo>
                  <a:pt x="235" y="29"/>
                </a:moveTo>
                <a:lnTo>
                  <a:pt x="235" y="29"/>
                </a:lnTo>
                <a:cubicBezTo>
                  <a:pt x="279" y="29"/>
                  <a:pt x="309" y="44"/>
                  <a:pt x="309" y="73"/>
                </a:cubicBezTo>
                <a:cubicBezTo>
                  <a:pt x="162" y="73"/>
                  <a:pt x="162" y="73"/>
                  <a:pt x="162" y="73"/>
                </a:cubicBezTo>
                <a:cubicBezTo>
                  <a:pt x="162" y="44"/>
                  <a:pt x="191" y="29"/>
                  <a:pt x="235" y="29"/>
                </a:cubicBezTo>
                <a:close/>
                <a:moveTo>
                  <a:pt x="426" y="544"/>
                </a:moveTo>
                <a:lnTo>
                  <a:pt x="426" y="544"/>
                </a:lnTo>
                <a:cubicBezTo>
                  <a:pt x="426" y="559"/>
                  <a:pt x="412" y="589"/>
                  <a:pt x="397" y="589"/>
                </a:cubicBezTo>
                <a:cubicBezTo>
                  <a:pt x="73" y="589"/>
                  <a:pt x="73" y="589"/>
                  <a:pt x="73" y="589"/>
                </a:cubicBezTo>
                <a:cubicBezTo>
                  <a:pt x="58" y="589"/>
                  <a:pt x="44" y="559"/>
                  <a:pt x="44" y="544"/>
                </a:cubicBezTo>
                <a:cubicBezTo>
                  <a:pt x="44" y="500"/>
                  <a:pt x="44" y="500"/>
                  <a:pt x="44" y="500"/>
                </a:cubicBezTo>
                <a:cubicBezTo>
                  <a:pt x="426" y="500"/>
                  <a:pt x="426" y="500"/>
                  <a:pt x="426" y="500"/>
                </a:cubicBezTo>
                <a:lnTo>
                  <a:pt x="426" y="544"/>
                </a:lnTo>
                <a:close/>
                <a:moveTo>
                  <a:pt x="426" y="471"/>
                </a:moveTo>
                <a:lnTo>
                  <a:pt x="426" y="471"/>
                </a:lnTo>
                <a:cubicBezTo>
                  <a:pt x="44" y="471"/>
                  <a:pt x="44" y="471"/>
                  <a:pt x="44" y="471"/>
                </a:cubicBezTo>
                <a:cubicBezTo>
                  <a:pt x="44" y="147"/>
                  <a:pt x="44" y="147"/>
                  <a:pt x="44" y="147"/>
                </a:cubicBezTo>
                <a:cubicBezTo>
                  <a:pt x="44" y="132"/>
                  <a:pt x="58" y="118"/>
                  <a:pt x="73" y="118"/>
                </a:cubicBezTo>
                <a:cubicBezTo>
                  <a:pt x="117" y="118"/>
                  <a:pt x="117" y="118"/>
                  <a:pt x="117" y="118"/>
                </a:cubicBezTo>
                <a:cubicBezTo>
                  <a:pt x="117" y="235"/>
                  <a:pt x="117" y="235"/>
                  <a:pt x="117" y="235"/>
                </a:cubicBezTo>
                <a:cubicBezTo>
                  <a:pt x="162" y="235"/>
                  <a:pt x="162" y="235"/>
                  <a:pt x="162" y="235"/>
                </a:cubicBezTo>
                <a:cubicBezTo>
                  <a:pt x="162" y="118"/>
                  <a:pt x="162" y="118"/>
                  <a:pt x="162" y="118"/>
                </a:cubicBezTo>
                <a:cubicBezTo>
                  <a:pt x="309" y="118"/>
                  <a:pt x="309" y="118"/>
                  <a:pt x="309" y="118"/>
                </a:cubicBezTo>
                <a:cubicBezTo>
                  <a:pt x="309" y="235"/>
                  <a:pt x="309" y="235"/>
                  <a:pt x="309" y="235"/>
                </a:cubicBezTo>
                <a:cubicBezTo>
                  <a:pt x="353" y="235"/>
                  <a:pt x="353" y="235"/>
                  <a:pt x="353" y="235"/>
                </a:cubicBezTo>
                <a:cubicBezTo>
                  <a:pt x="353" y="118"/>
                  <a:pt x="353" y="118"/>
                  <a:pt x="353" y="118"/>
                </a:cubicBezTo>
                <a:cubicBezTo>
                  <a:pt x="397" y="118"/>
                  <a:pt x="397" y="118"/>
                  <a:pt x="397" y="118"/>
                </a:cubicBezTo>
                <a:cubicBezTo>
                  <a:pt x="412" y="118"/>
                  <a:pt x="426" y="132"/>
                  <a:pt x="426" y="147"/>
                </a:cubicBezTo>
                <a:lnTo>
                  <a:pt x="426" y="471"/>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79" name="Freeform 93">
            <a:extLst>
              <a:ext uri="{FF2B5EF4-FFF2-40B4-BE49-F238E27FC236}">
                <a16:creationId xmlns:a16="http://schemas.microsoft.com/office/drawing/2014/main" id="{F80A91B6-6F71-BD47-88AD-9750FAC07D4C}"/>
              </a:ext>
            </a:extLst>
          </p:cNvPr>
          <p:cNvSpPr>
            <a:spLocks noChangeArrowheads="1"/>
          </p:cNvSpPr>
          <p:nvPr userDrawn="1"/>
        </p:nvSpPr>
        <p:spPr bwMode="auto">
          <a:xfrm>
            <a:off x="3762164" y="3538538"/>
            <a:ext cx="275106" cy="268486"/>
          </a:xfrm>
          <a:custGeom>
            <a:avLst/>
            <a:gdLst>
              <a:gd name="T0" fmla="*/ 118 w 634"/>
              <a:gd name="T1" fmla="*/ 544 h 619"/>
              <a:gd name="T2" fmla="*/ 118 w 634"/>
              <a:gd name="T3" fmla="*/ 544 h 619"/>
              <a:gd name="T4" fmla="*/ 207 w 634"/>
              <a:gd name="T5" fmla="*/ 618 h 619"/>
              <a:gd name="T6" fmla="*/ 280 w 634"/>
              <a:gd name="T7" fmla="*/ 544 h 619"/>
              <a:gd name="T8" fmla="*/ 207 w 634"/>
              <a:gd name="T9" fmla="*/ 471 h 619"/>
              <a:gd name="T10" fmla="*/ 118 w 634"/>
              <a:gd name="T11" fmla="*/ 544 h 619"/>
              <a:gd name="T12" fmla="*/ 207 w 634"/>
              <a:gd name="T13" fmla="*/ 500 h 619"/>
              <a:gd name="T14" fmla="*/ 207 w 634"/>
              <a:gd name="T15" fmla="*/ 500 h 619"/>
              <a:gd name="T16" fmla="*/ 236 w 634"/>
              <a:gd name="T17" fmla="*/ 544 h 619"/>
              <a:gd name="T18" fmla="*/ 207 w 634"/>
              <a:gd name="T19" fmla="*/ 589 h 619"/>
              <a:gd name="T20" fmla="*/ 162 w 634"/>
              <a:gd name="T21" fmla="*/ 544 h 619"/>
              <a:gd name="T22" fmla="*/ 207 w 634"/>
              <a:gd name="T23" fmla="*/ 500 h 619"/>
              <a:gd name="T24" fmla="*/ 162 w 634"/>
              <a:gd name="T25" fmla="*/ 427 h 619"/>
              <a:gd name="T26" fmla="*/ 162 w 634"/>
              <a:gd name="T27" fmla="*/ 427 h 619"/>
              <a:gd name="T28" fmla="*/ 118 w 634"/>
              <a:gd name="T29" fmla="*/ 382 h 619"/>
              <a:gd name="T30" fmla="*/ 575 w 634"/>
              <a:gd name="T31" fmla="*/ 353 h 619"/>
              <a:gd name="T32" fmla="*/ 633 w 634"/>
              <a:gd name="T33" fmla="*/ 88 h 619"/>
              <a:gd name="T34" fmla="*/ 619 w 634"/>
              <a:gd name="T35" fmla="*/ 73 h 619"/>
              <a:gd name="T36" fmla="*/ 118 w 634"/>
              <a:gd name="T37" fmla="*/ 73 h 619"/>
              <a:gd name="T38" fmla="*/ 118 w 634"/>
              <a:gd name="T39" fmla="*/ 29 h 619"/>
              <a:gd name="T40" fmla="*/ 148 w 634"/>
              <a:gd name="T41" fmla="*/ 29 h 619"/>
              <a:gd name="T42" fmla="*/ 162 w 634"/>
              <a:gd name="T43" fmla="*/ 14 h 619"/>
              <a:gd name="T44" fmla="*/ 148 w 634"/>
              <a:gd name="T45" fmla="*/ 0 h 619"/>
              <a:gd name="T46" fmla="*/ 30 w 634"/>
              <a:gd name="T47" fmla="*/ 0 h 619"/>
              <a:gd name="T48" fmla="*/ 0 w 634"/>
              <a:gd name="T49" fmla="*/ 14 h 619"/>
              <a:gd name="T50" fmla="*/ 30 w 634"/>
              <a:gd name="T51" fmla="*/ 29 h 619"/>
              <a:gd name="T52" fmla="*/ 89 w 634"/>
              <a:gd name="T53" fmla="*/ 29 h 619"/>
              <a:gd name="T54" fmla="*/ 89 w 634"/>
              <a:gd name="T55" fmla="*/ 382 h 619"/>
              <a:gd name="T56" fmla="*/ 162 w 634"/>
              <a:gd name="T57" fmla="*/ 471 h 619"/>
              <a:gd name="T58" fmla="*/ 207 w 634"/>
              <a:gd name="T59" fmla="*/ 471 h 619"/>
              <a:gd name="T60" fmla="*/ 442 w 634"/>
              <a:gd name="T61" fmla="*/ 471 h 619"/>
              <a:gd name="T62" fmla="*/ 619 w 634"/>
              <a:gd name="T63" fmla="*/ 471 h 619"/>
              <a:gd name="T64" fmla="*/ 619 w 634"/>
              <a:gd name="T65" fmla="*/ 427 h 619"/>
              <a:gd name="T66" fmla="*/ 162 w 634"/>
              <a:gd name="T67" fmla="*/ 427 h 619"/>
              <a:gd name="T68" fmla="*/ 118 w 634"/>
              <a:gd name="T69" fmla="*/ 118 h 619"/>
              <a:gd name="T70" fmla="*/ 118 w 634"/>
              <a:gd name="T71" fmla="*/ 118 h 619"/>
              <a:gd name="T72" fmla="*/ 589 w 634"/>
              <a:gd name="T73" fmla="*/ 118 h 619"/>
              <a:gd name="T74" fmla="*/ 545 w 634"/>
              <a:gd name="T75" fmla="*/ 309 h 619"/>
              <a:gd name="T76" fmla="*/ 118 w 634"/>
              <a:gd name="T77" fmla="*/ 353 h 619"/>
              <a:gd name="T78" fmla="*/ 118 w 634"/>
              <a:gd name="T79" fmla="*/ 118 h 619"/>
              <a:gd name="T80" fmla="*/ 354 w 634"/>
              <a:gd name="T81" fmla="*/ 544 h 619"/>
              <a:gd name="T82" fmla="*/ 354 w 634"/>
              <a:gd name="T83" fmla="*/ 544 h 619"/>
              <a:gd name="T84" fmla="*/ 442 w 634"/>
              <a:gd name="T85" fmla="*/ 618 h 619"/>
              <a:gd name="T86" fmla="*/ 516 w 634"/>
              <a:gd name="T87" fmla="*/ 544 h 619"/>
              <a:gd name="T88" fmla="*/ 442 w 634"/>
              <a:gd name="T89" fmla="*/ 471 h 619"/>
              <a:gd name="T90" fmla="*/ 354 w 634"/>
              <a:gd name="T91" fmla="*/ 544 h 619"/>
              <a:gd name="T92" fmla="*/ 442 w 634"/>
              <a:gd name="T93" fmla="*/ 500 h 619"/>
              <a:gd name="T94" fmla="*/ 442 w 634"/>
              <a:gd name="T95" fmla="*/ 500 h 619"/>
              <a:gd name="T96" fmla="*/ 471 w 634"/>
              <a:gd name="T97" fmla="*/ 544 h 619"/>
              <a:gd name="T98" fmla="*/ 442 w 634"/>
              <a:gd name="T99" fmla="*/ 589 h 619"/>
              <a:gd name="T100" fmla="*/ 398 w 634"/>
              <a:gd name="T101" fmla="*/ 544 h 619"/>
              <a:gd name="T102" fmla="*/ 442 w 634"/>
              <a:gd name="T103" fmla="*/ 50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34" h="619">
                <a:moveTo>
                  <a:pt x="118" y="544"/>
                </a:moveTo>
                <a:lnTo>
                  <a:pt x="118" y="544"/>
                </a:lnTo>
                <a:cubicBezTo>
                  <a:pt x="118" y="589"/>
                  <a:pt x="162" y="618"/>
                  <a:pt x="207" y="618"/>
                </a:cubicBezTo>
                <a:cubicBezTo>
                  <a:pt x="251" y="618"/>
                  <a:pt x="280" y="589"/>
                  <a:pt x="280" y="544"/>
                </a:cubicBezTo>
                <a:cubicBezTo>
                  <a:pt x="280" y="500"/>
                  <a:pt x="251" y="471"/>
                  <a:pt x="207" y="471"/>
                </a:cubicBezTo>
                <a:cubicBezTo>
                  <a:pt x="162" y="471"/>
                  <a:pt x="118" y="500"/>
                  <a:pt x="118" y="544"/>
                </a:cubicBezTo>
                <a:close/>
                <a:moveTo>
                  <a:pt x="207" y="500"/>
                </a:moveTo>
                <a:lnTo>
                  <a:pt x="207" y="500"/>
                </a:lnTo>
                <a:cubicBezTo>
                  <a:pt x="221" y="500"/>
                  <a:pt x="236" y="530"/>
                  <a:pt x="236" y="544"/>
                </a:cubicBezTo>
                <a:cubicBezTo>
                  <a:pt x="236" y="559"/>
                  <a:pt x="221" y="589"/>
                  <a:pt x="207" y="589"/>
                </a:cubicBezTo>
                <a:cubicBezTo>
                  <a:pt x="177" y="589"/>
                  <a:pt x="162" y="559"/>
                  <a:pt x="162" y="544"/>
                </a:cubicBezTo>
                <a:cubicBezTo>
                  <a:pt x="162" y="530"/>
                  <a:pt x="177" y="500"/>
                  <a:pt x="207" y="500"/>
                </a:cubicBezTo>
                <a:close/>
                <a:moveTo>
                  <a:pt x="162" y="427"/>
                </a:moveTo>
                <a:lnTo>
                  <a:pt x="162" y="427"/>
                </a:lnTo>
                <a:cubicBezTo>
                  <a:pt x="148" y="427"/>
                  <a:pt x="118" y="412"/>
                  <a:pt x="118" y="382"/>
                </a:cubicBezTo>
                <a:cubicBezTo>
                  <a:pt x="575" y="353"/>
                  <a:pt x="575" y="353"/>
                  <a:pt x="575" y="353"/>
                </a:cubicBezTo>
                <a:cubicBezTo>
                  <a:pt x="575" y="353"/>
                  <a:pt x="633" y="103"/>
                  <a:pt x="633" y="88"/>
                </a:cubicBezTo>
                <a:lnTo>
                  <a:pt x="619" y="73"/>
                </a:lnTo>
                <a:cubicBezTo>
                  <a:pt x="118" y="73"/>
                  <a:pt x="118" y="73"/>
                  <a:pt x="118" y="73"/>
                </a:cubicBezTo>
                <a:cubicBezTo>
                  <a:pt x="118" y="29"/>
                  <a:pt x="118" y="29"/>
                  <a:pt x="118" y="29"/>
                </a:cubicBezTo>
                <a:cubicBezTo>
                  <a:pt x="148" y="29"/>
                  <a:pt x="148" y="29"/>
                  <a:pt x="148" y="29"/>
                </a:cubicBezTo>
                <a:cubicBezTo>
                  <a:pt x="148" y="29"/>
                  <a:pt x="162" y="29"/>
                  <a:pt x="162" y="14"/>
                </a:cubicBezTo>
                <a:cubicBezTo>
                  <a:pt x="162" y="0"/>
                  <a:pt x="148" y="0"/>
                  <a:pt x="148" y="0"/>
                </a:cubicBezTo>
                <a:cubicBezTo>
                  <a:pt x="30" y="0"/>
                  <a:pt x="30" y="0"/>
                  <a:pt x="30" y="0"/>
                </a:cubicBezTo>
                <a:cubicBezTo>
                  <a:pt x="15" y="0"/>
                  <a:pt x="0" y="0"/>
                  <a:pt x="0" y="14"/>
                </a:cubicBezTo>
                <a:cubicBezTo>
                  <a:pt x="0" y="29"/>
                  <a:pt x="15" y="29"/>
                  <a:pt x="30" y="29"/>
                </a:cubicBezTo>
                <a:cubicBezTo>
                  <a:pt x="89" y="29"/>
                  <a:pt x="89" y="29"/>
                  <a:pt x="89" y="29"/>
                </a:cubicBezTo>
                <a:cubicBezTo>
                  <a:pt x="89" y="382"/>
                  <a:pt x="89" y="382"/>
                  <a:pt x="89" y="382"/>
                </a:cubicBezTo>
                <a:cubicBezTo>
                  <a:pt x="89" y="427"/>
                  <a:pt x="118" y="471"/>
                  <a:pt x="162" y="471"/>
                </a:cubicBezTo>
                <a:cubicBezTo>
                  <a:pt x="207" y="471"/>
                  <a:pt x="207" y="471"/>
                  <a:pt x="207" y="471"/>
                </a:cubicBezTo>
                <a:cubicBezTo>
                  <a:pt x="442" y="471"/>
                  <a:pt x="442" y="471"/>
                  <a:pt x="442" y="471"/>
                </a:cubicBezTo>
                <a:cubicBezTo>
                  <a:pt x="619" y="471"/>
                  <a:pt x="619" y="471"/>
                  <a:pt x="619" y="471"/>
                </a:cubicBezTo>
                <a:cubicBezTo>
                  <a:pt x="619" y="471"/>
                  <a:pt x="619" y="441"/>
                  <a:pt x="619" y="427"/>
                </a:cubicBezTo>
                <a:lnTo>
                  <a:pt x="162" y="427"/>
                </a:lnTo>
                <a:close/>
                <a:moveTo>
                  <a:pt x="118" y="118"/>
                </a:moveTo>
                <a:lnTo>
                  <a:pt x="118" y="118"/>
                </a:lnTo>
                <a:cubicBezTo>
                  <a:pt x="589" y="118"/>
                  <a:pt x="589" y="118"/>
                  <a:pt x="589" y="118"/>
                </a:cubicBezTo>
                <a:cubicBezTo>
                  <a:pt x="545" y="309"/>
                  <a:pt x="545" y="309"/>
                  <a:pt x="545" y="309"/>
                </a:cubicBezTo>
                <a:cubicBezTo>
                  <a:pt x="118" y="353"/>
                  <a:pt x="118" y="353"/>
                  <a:pt x="118" y="353"/>
                </a:cubicBezTo>
                <a:lnTo>
                  <a:pt x="118" y="118"/>
                </a:lnTo>
                <a:close/>
                <a:moveTo>
                  <a:pt x="354" y="544"/>
                </a:moveTo>
                <a:lnTo>
                  <a:pt x="354" y="544"/>
                </a:lnTo>
                <a:cubicBezTo>
                  <a:pt x="354" y="589"/>
                  <a:pt x="398" y="618"/>
                  <a:pt x="442" y="618"/>
                </a:cubicBezTo>
                <a:cubicBezTo>
                  <a:pt x="486" y="618"/>
                  <a:pt x="516" y="589"/>
                  <a:pt x="516" y="544"/>
                </a:cubicBezTo>
                <a:cubicBezTo>
                  <a:pt x="516" y="500"/>
                  <a:pt x="486" y="471"/>
                  <a:pt x="442" y="471"/>
                </a:cubicBezTo>
                <a:cubicBezTo>
                  <a:pt x="398" y="471"/>
                  <a:pt x="354" y="500"/>
                  <a:pt x="354" y="544"/>
                </a:cubicBezTo>
                <a:close/>
                <a:moveTo>
                  <a:pt x="442" y="500"/>
                </a:moveTo>
                <a:lnTo>
                  <a:pt x="442" y="500"/>
                </a:lnTo>
                <a:cubicBezTo>
                  <a:pt x="457" y="500"/>
                  <a:pt x="471" y="530"/>
                  <a:pt x="471" y="544"/>
                </a:cubicBezTo>
                <a:cubicBezTo>
                  <a:pt x="471" y="559"/>
                  <a:pt x="457" y="589"/>
                  <a:pt x="442" y="589"/>
                </a:cubicBezTo>
                <a:cubicBezTo>
                  <a:pt x="412" y="589"/>
                  <a:pt x="398" y="559"/>
                  <a:pt x="398" y="544"/>
                </a:cubicBezTo>
                <a:cubicBezTo>
                  <a:pt x="398" y="530"/>
                  <a:pt x="412" y="500"/>
                  <a:pt x="442" y="500"/>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80" name="Freeform 94">
            <a:extLst>
              <a:ext uri="{FF2B5EF4-FFF2-40B4-BE49-F238E27FC236}">
                <a16:creationId xmlns:a16="http://schemas.microsoft.com/office/drawing/2014/main" id="{D855A85C-B43B-A54A-9EC8-545AC959212C}"/>
              </a:ext>
            </a:extLst>
          </p:cNvPr>
          <p:cNvSpPr>
            <a:spLocks noChangeArrowheads="1"/>
          </p:cNvSpPr>
          <p:nvPr userDrawn="1"/>
        </p:nvSpPr>
        <p:spPr bwMode="auto">
          <a:xfrm>
            <a:off x="3322709" y="3546277"/>
            <a:ext cx="274511" cy="255984"/>
          </a:xfrm>
          <a:custGeom>
            <a:avLst/>
            <a:gdLst>
              <a:gd name="T0" fmla="*/ 191 w 634"/>
              <a:gd name="T1" fmla="*/ 162 h 590"/>
              <a:gd name="T2" fmla="*/ 191 w 634"/>
              <a:gd name="T3" fmla="*/ 162 h 590"/>
              <a:gd name="T4" fmla="*/ 147 w 634"/>
              <a:gd name="T5" fmla="*/ 0 h 590"/>
              <a:gd name="T6" fmla="*/ 14 w 634"/>
              <a:gd name="T7" fmla="*/ 0 h 590"/>
              <a:gd name="T8" fmla="*/ 0 w 634"/>
              <a:gd name="T9" fmla="*/ 15 h 590"/>
              <a:gd name="T10" fmla="*/ 14 w 634"/>
              <a:gd name="T11" fmla="*/ 45 h 590"/>
              <a:gd name="T12" fmla="*/ 117 w 634"/>
              <a:gd name="T13" fmla="*/ 45 h 590"/>
              <a:gd name="T14" fmla="*/ 162 w 634"/>
              <a:gd name="T15" fmla="*/ 162 h 590"/>
              <a:gd name="T16" fmla="*/ 162 w 634"/>
              <a:gd name="T17" fmla="*/ 162 h 590"/>
              <a:gd name="T18" fmla="*/ 191 w 634"/>
              <a:gd name="T19" fmla="*/ 398 h 590"/>
              <a:gd name="T20" fmla="*/ 279 w 634"/>
              <a:gd name="T21" fmla="*/ 471 h 590"/>
              <a:gd name="T22" fmla="*/ 485 w 634"/>
              <a:gd name="T23" fmla="*/ 471 h 590"/>
              <a:gd name="T24" fmla="*/ 574 w 634"/>
              <a:gd name="T25" fmla="*/ 398 h 590"/>
              <a:gd name="T26" fmla="*/ 633 w 634"/>
              <a:gd name="T27" fmla="*/ 162 h 590"/>
              <a:gd name="T28" fmla="*/ 191 w 634"/>
              <a:gd name="T29" fmla="*/ 162 h 590"/>
              <a:gd name="T30" fmla="*/ 530 w 634"/>
              <a:gd name="T31" fmla="*/ 398 h 590"/>
              <a:gd name="T32" fmla="*/ 530 w 634"/>
              <a:gd name="T33" fmla="*/ 398 h 590"/>
              <a:gd name="T34" fmla="*/ 485 w 634"/>
              <a:gd name="T35" fmla="*/ 427 h 590"/>
              <a:gd name="T36" fmla="*/ 279 w 634"/>
              <a:gd name="T37" fmla="*/ 427 h 590"/>
              <a:gd name="T38" fmla="*/ 235 w 634"/>
              <a:gd name="T39" fmla="*/ 398 h 590"/>
              <a:gd name="T40" fmla="*/ 206 w 634"/>
              <a:gd name="T41" fmla="*/ 192 h 590"/>
              <a:gd name="T42" fmla="*/ 574 w 634"/>
              <a:gd name="T43" fmla="*/ 192 h 590"/>
              <a:gd name="T44" fmla="*/ 530 w 634"/>
              <a:gd name="T45" fmla="*/ 398 h 590"/>
              <a:gd name="T46" fmla="*/ 279 w 634"/>
              <a:gd name="T47" fmla="*/ 516 h 590"/>
              <a:gd name="T48" fmla="*/ 279 w 634"/>
              <a:gd name="T49" fmla="*/ 516 h 590"/>
              <a:gd name="T50" fmla="*/ 235 w 634"/>
              <a:gd name="T51" fmla="*/ 545 h 590"/>
              <a:gd name="T52" fmla="*/ 279 w 634"/>
              <a:gd name="T53" fmla="*/ 589 h 590"/>
              <a:gd name="T54" fmla="*/ 309 w 634"/>
              <a:gd name="T55" fmla="*/ 545 h 590"/>
              <a:gd name="T56" fmla="*/ 279 w 634"/>
              <a:gd name="T57" fmla="*/ 516 h 590"/>
              <a:gd name="T58" fmla="*/ 471 w 634"/>
              <a:gd name="T59" fmla="*/ 516 h 590"/>
              <a:gd name="T60" fmla="*/ 471 w 634"/>
              <a:gd name="T61" fmla="*/ 516 h 590"/>
              <a:gd name="T62" fmla="*/ 426 w 634"/>
              <a:gd name="T63" fmla="*/ 545 h 590"/>
              <a:gd name="T64" fmla="*/ 471 w 634"/>
              <a:gd name="T65" fmla="*/ 589 h 590"/>
              <a:gd name="T66" fmla="*/ 515 w 634"/>
              <a:gd name="T67" fmla="*/ 545 h 590"/>
              <a:gd name="T68" fmla="*/ 471 w 634"/>
              <a:gd name="T69" fmla="*/ 516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34" h="590">
                <a:moveTo>
                  <a:pt x="191" y="162"/>
                </a:moveTo>
                <a:lnTo>
                  <a:pt x="191" y="162"/>
                </a:lnTo>
                <a:cubicBezTo>
                  <a:pt x="147" y="0"/>
                  <a:pt x="147" y="0"/>
                  <a:pt x="147" y="0"/>
                </a:cubicBezTo>
                <a:cubicBezTo>
                  <a:pt x="14" y="0"/>
                  <a:pt x="14" y="0"/>
                  <a:pt x="14" y="0"/>
                </a:cubicBezTo>
                <a:lnTo>
                  <a:pt x="0" y="15"/>
                </a:lnTo>
                <a:cubicBezTo>
                  <a:pt x="0" y="30"/>
                  <a:pt x="14" y="45"/>
                  <a:pt x="14" y="45"/>
                </a:cubicBezTo>
                <a:cubicBezTo>
                  <a:pt x="117" y="45"/>
                  <a:pt x="117" y="45"/>
                  <a:pt x="117" y="45"/>
                </a:cubicBezTo>
                <a:cubicBezTo>
                  <a:pt x="162" y="162"/>
                  <a:pt x="162" y="162"/>
                  <a:pt x="162" y="162"/>
                </a:cubicBezTo>
                <a:lnTo>
                  <a:pt x="162" y="162"/>
                </a:lnTo>
                <a:cubicBezTo>
                  <a:pt x="191" y="398"/>
                  <a:pt x="191" y="398"/>
                  <a:pt x="191" y="398"/>
                </a:cubicBezTo>
                <a:cubicBezTo>
                  <a:pt x="191" y="442"/>
                  <a:pt x="235" y="471"/>
                  <a:pt x="279" y="471"/>
                </a:cubicBezTo>
                <a:cubicBezTo>
                  <a:pt x="485" y="471"/>
                  <a:pt x="485" y="471"/>
                  <a:pt x="485" y="471"/>
                </a:cubicBezTo>
                <a:cubicBezTo>
                  <a:pt x="530" y="471"/>
                  <a:pt x="574" y="442"/>
                  <a:pt x="574" y="398"/>
                </a:cubicBezTo>
                <a:cubicBezTo>
                  <a:pt x="633" y="162"/>
                  <a:pt x="633" y="162"/>
                  <a:pt x="633" y="162"/>
                </a:cubicBezTo>
                <a:lnTo>
                  <a:pt x="191" y="162"/>
                </a:lnTo>
                <a:close/>
                <a:moveTo>
                  <a:pt x="530" y="398"/>
                </a:moveTo>
                <a:lnTo>
                  <a:pt x="530" y="398"/>
                </a:lnTo>
                <a:cubicBezTo>
                  <a:pt x="530" y="413"/>
                  <a:pt x="515" y="427"/>
                  <a:pt x="485" y="427"/>
                </a:cubicBezTo>
                <a:cubicBezTo>
                  <a:pt x="279" y="427"/>
                  <a:pt x="279" y="427"/>
                  <a:pt x="279" y="427"/>
                </a:cubicBezTo>
                <a:cubicBezTo>
                  <a:pt x="250" y="427"/>
                  <a:pt x="235" y="413"/>
                  <a:pt x="235" y="398"/>
                </a:cubicBezTo>
                <a:cubicBezTo>
                  <a:pt x="206" y="192"/>
                  <a:pt x="206" y="192"/>
                  <a:pt x="206" y="192"/>
                </a:cubicBezTo>
                <a:cubicBezTo>
                  <a:pt x="574" y="192"/>
                  <a:pt x="574" y="192"/>
                  <a:pt x="574" y="192"/>
                </a:cubicBezTo>
                <a:lnTo>
                  <a:pt x="530" y="398"/>
                </a:lnTo>
                <a:close/>
                <a:moveTo>
                  <a:pt x="279" y="516"/>
                </a:moveTo>
                <a:lnTo>
                  <a:pt x="279" y="516"/>
                </a:lnTo>
                <a:cubicBezTo>
                  <a:pt x="250" y="516"/>
                  <a:pt x="235" y="530"/>
                  <a:pt x="235" y="545"/>
                </a:cubicBezTo>
                <a:cubicBezTo>
                  <a:pt x="235" y="575"/>
                  <a:pt x="250" y="589"/>
                  <a:pt x="279" y="589"/>
                </a:cubicBezTo>
                <a:cubicBezTo>
                  <a:pt x="294" y="589"/>
                  <a:pt x="309" y="575"/>
                  <a:pt x="309" y="545"/>
                </a:cubicBezTo>
                <a:cubicBezTo>
                  <a:pt x="309" y="530"/>
                  <a:pt x="294" y="516"/>
                  <a:pt x="279" y="516"/>
                </a:cubicBezTo>
                <a:close/>
                <a:moveTo>
                  <a:pt x="471" y="516"/>
                </a:moveTo>
                <a:lnTo>
                  <a:pt x="471" y="516"/>
                </a:lnTo>
                <a:cubicBezTo>
                  <a:pt x="456" y="516"/>
                  <a:pt x="426" y="530"/>
                  <a:pt x="426" y="545"/>
                </a:cubicBezTo>
                <a:cubicBezTo>
                  <a:pt x="426" y="575"/>
                  <a:pt x="456" y="589"/>
                  <a:pt x="471" y="589"/>
                </a:cubicBezTo>
                <a:cubicBezTo>
                  <a:pt x="485" y="589"/>
                  <a:pt x="515" y="575"/>
                  <a:pt x="515" y="545"/>
                </a:cubicBezTo>
                <a:cubicBezTo>
                  <a:pt x="515" y="530"/>
                  <a:pt x="485" y="516"/>
                  <a:pt x="471" y="516"/>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81" name="Freeform 95">
            <a:extLst>
              <a:ext uri="{FF2B5EF4-FFF2-40B4-BE49-F238E27FC236}">
                <a16:creationId xmlns:a16="http://schemas.microsoft.com/office/drawing/2014/main" id="{873CAAD4-345C-9242-8270-7FAE91CE822F}"/>
              </a:ext>
            </a:extLst>
          </p:cNvPr>
          <p:cNvSpPr>
            <a:spLocks noChangeArrowheads="1"/>
          </p:cNvSpPr>
          <p:nvPr userDrawn="1"/>
        </p:nvSpPr>
        <p:spPr bwMode="auto">
          <a:xfrm>
            <a:off x="2882659" y="3565327"/>
            <a:ext cx="266769" cy="217884"/>
          </a:xfrm>
          <a:custGeom>
            <a:avLst/>
            <a:gdLst>
              <a:gd name="T0" fmla="*/ 603 w 619"/>
              <a:gd name="T1" fmla="*/ 117 h 501"/>
              <a:gd name="T2" fmla="*/ 515 w 619"/>
              <a:gd name="T3" fmla="*/ 29 h 501"/>
              <a:gd name="T4" fmla="*/ 589 w 619"/>
              <a:gd name="T5" fmla="*/ 14 h 501"/>
              <a:gd name="T6" fmla="*/ 486 w 619"/>
              <a:gd name="T7" fmla="*/ 0 h 501"/>
              <a:gd name="T8" fmla="*/ 191 w 619"/>
              <a:gd name="T9" fmla="*/ 117 h 501"/>
              <a:gd name="T10" fmla="*/ 59 w 619"/>
              <a:gd name="T11" fmla="*/ 0 h 501"/>
              <a:gd name="T12" fmla="*/ 59 w 619"/>
              <a:gd name="T13" fmla="*/ 29 h 501"/>
              <a:gd name="T14" fmla="*/ 147 w 619"/>
              <a:gd name="T15" fmla="*/ 117 h 501"/>
              <a:gd name="T16" fmla="*/ 0 w 619"/>
              <a:gd name="T17" fmla="*/ 132 h 501"/>
              <a:gd name="T18" fmla="*/ 29 w 619"/>
              <a:gd name="T19" fmla="*/ 147 h 501"/>
              <a:gd name="T20" fmla="*/ 132 w 619"/>
              <a:gd name="T21" fmla="*/ 500 h 501"/>
              <a:gd name="T22" fmla="*/ 545 w 619"/>
              <a:gd name="T23" fmla="*/ 426 h 501"/>
              <a:gd name="T24" fmla="*/ 603 w 619"/>
              <a:gd name="T25" fmla="*/ 147 h 501"/>
              <a:gd name="T26" fmla="*/ 603 w 619"/>
              <a:gd name="T27" fmla="*/ 117 h 501"/>
              <a:gd name="T28" fmla="*/ 191 w 619"/>
              <a:gd name="T29" fmla="*/ 471 h 501"/>
              <a:gd name="T30" fmla="*/ 88 w 619"/>
              <a:gd name="T31" fmla="*/ 426 h 501"/>
              <a:gd name="T32" fmla="*/ 191 w 619"/>
              <a:gd name="T33" fmla="*/ 382 h 501"/>
              <a:gd name="T34" fmla="*/ 191 w 619"/>
              <a:gd name="T35" fmla="*/ 353 h 501"/>
              <a:gd name="T36" fmla="*/ 88 w 619"/>
              <a:gd name="T37" fmla="*/ 353 h 501"/>
              <a:gd name="T38" fmla="*/ 191 w 619"/>
              <a:gd name="T39" fmla="*/ 264 h 501"/>
              <a:gd name="T40" fmla="*/ 191 w 619"/>
              <a:gd name="T41" fmla="*/ 235 h 501"/>
              <a:gd name="T42" fmla="*/ 73 w 619"/>
              <a:gd name="T43" fmla="*/ 235 h 501"/>
              <a:gd name="T44" fmla="*/ 191 w 619"/>
              <a:gd name="T45" fmla="*/ 147 h 501"/>
              <a:gd name="T46" fmla="*/ 383 w 619"/>
              <a:gd name="T47" fmla="*/ 471 h 501"/>
              <a:gd name="T48" fmla="*/ 236 w 619"/>
              <a:gd name="T49" fmla="*/ 471 h 501"/>
              <a:gd name="T50" fmla="*/ 383 w 619"/>
              <a:gd name="T51" fmla="*/ 382 h 501"/>
              <a:gd name="T52" fmla="*/ 383 w 619"/>
              <a:gd name="T53" fmla="*/ 353 h 501"/>
              <a:gd name="T54" fmla="*/ 236 w 619"/>
              <a:gd name="T55" fmla="*/ 353 h 501"/>
              <a:gd name="T56" fmla="*/ 383 w 619"/>
              <a:gd name="T57" fmla="*/ 264 h 501"/>
              <a:gd name="T58" fmla="*/ 383 w 619"/>
              <a:gd name="T59" fmla="*/ 235 h 501"/>
              <a:gd name="T60" fmla="*/ 236 w 619"/>
              <a:gd name="T61" fmla="*/ 235 h 501"/>
              <a:gd name="T62" fmla="*/ 383 w 619"/>
              <a:gd name="T63" fmla="*/ 147 h 501"/>
              <a:gd name="T64" fmla="*/ 500 w 619"/>
              <a:gd name="T65" fmla="*/ 426 h 501"/>
              <a:gd name="T66" fmla="*/ 471 w 619"/>
              <a:gd name="T67" fmla="*/ 471 h 501"/>
              <a:gd name="T68" fmla="*/ 427 w 619"/>
              <a:gd name="T69" fmla="*/ 382 h 501"/>
              <a:gd name="T70" fmla="*/ 500 w 619"/>
              <a:gd name="T71" fmla="*/ 426 h 501"/>
              <a:gd name="T72" fmla="*/ 515 w 619"/>
              <a:gd name="T73" fmla="*/ 353 h 501"/>
              <a:gd name="T74" fmla="*/ 427 w 619"/>
              <a:gd name="T75" fmla="*/ 264 h 501"/>
              <a:gd name="T76" fmla="*/ 515 w 619"/>
              <a:gd name="T77" fmla="*/ 353 h 501"/>
              <a:gd name="T78" fmla="*/ 530 w 619"/>
              <a:gd name="T79" fmla="*/ 235 h 501"/>
              <a:gd name="T80" fmla="*/ 427 w 619"/>
              <a:gd name="T81" fmla="*/ 147 h 501"/>
              <a:gd name="T82" fmla="*/ 530 w 619"/>
              <a:gd name="T83" fmla="*/ 235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19" h="501">
                <a:moveTo>
                  <a:pt x="603" y="117"/>
                </a:moveTo>
                <a:lnTo>
                  <a:pt x="603" y="117"/>
                </a:lnTo>
                <a:cubicBezTo>
                  <a:pt x="471" y="117"/>
                  <a:pt x="471" y="117"/>
                  <a:pt x="471" y="117"/>
                </a:cubicBezTo>
                <a:cubicBezTo>
                  <a:pt x="515" y="29"/>
                  <a:pt x="515" y="29"/>
                  <a:pt x="515" y="29"/>
                </a:cubicBezTo>
                <a:cubicBezTo>
                  <a:pt x="559" y="29"/>
                  <a:pt x="559" y="29"/>
                  <a:pt x="559" y="29"/>
                </a:cubicBezTo>
                <a:cubicBezTo>
                  <a:pt x="574" y="29"/>
                  <a:pt x="589" y="29"/>
                  <a:pt x="589" y="14"/>
                </a:cubicBezTo>
                <a:cubicBezTo>
                  <a:pt x="589" y="0"/>
                  <a:pt x="574" y="0"/>
                  <a:pt x="559" y="0"/>
                </a:cubicBezTo>
                <a:cubicBezTo>
                  <a:pt x="486" y="0"/>
                  <a:pt x="486" y="0"/>
                  <a:pt x="486" y="0"/>
                </a:cubicBezTo>
                <a:cubicBezTo>
                  <a:pt x="427" y="117"/>
                  <a:pt x="427" y="117"/>
                  <a:pt x="427" y="117"/>
                </a:cubicBezTo>
                <a:cubicBezTo>
                  <a:pt x="191" y="117"/>
                  <a:pt x="191" y="117"/>
                  <a:pt x="191" y="117"/>
                </a:cubicBezTo>
                <a:cubicBezTo>
                  <a:pt x="132" y="0"/>
                  <a:pt x="132" y="0"/>
                  <a:pt x="132" y="0"/>
                </a:cubicBezTo>
                <a:cubicBezTo>
                  <a:pt x="59" y="0"/>
                  <a:pt x="59" y="0"/>
                  <a:pt x="59" y="0"/>
                </a:cubicBezTo>
                <a:cubicBezTo>
                  <a:pt x="44" y="0"/>
                  <a:pt x="29" y="0"/>
                  <a:pt x="29" y="14"/>
                </a:cubicBezTo>
                <a:cubicBezTo>
                  <a:pt x="29" y="29"/>
                  <a:pt x="44" y="29"/>
                  <a:pt x="59" y="29"/>
                </a:cubicBezTo>
                <a:cubicBezTo>
                  <a:pt x="103" y="29"/>
                  <a:pt x="103" y="29"/>
                  <a:pt x="103" y="29"/>
                </a:cubicBezTo>
                <a:cubicBezTo>
                  <a:pt x="147" y="117"/>
                  <a:pt x="147" y="117"/>
                  <a:pt x="147" y="117"/>
                </a:cubicBezTo>
                <a:cubicBezTo>
                  <a:pt x="15" y="117"/>
                  <a:pt x="15" y="117"/>
                  <a:pt x="15" y="117"/>
                </a:cubicBezTo>
                <a:cubicBezTo>
                  <a:pt x="0" y="117"/>
                  <a:pt x="0" y="117"/>
                  <a:pt x="0" y="132"/>
                </a:cubicBezTo>
                <a:cubicBezTo>
                  <a:pt x="0" y="147"/>
                  <a:pt x="0" y="147"/>
                  <a:pt x="15" y="147"/>
                </a:cubicBezTo>
                <a:cubicBezTo>
                  <a:pt x="29" y="147"/>
                  <a:pt x="29" y="147"/>
                  <a:pt x="29" y="147"/>
                </a:cubicBezTo>
                <a:cubicBezTo>
                  <a:pt x="59" y="426"/>
                  <a:pt x="59" y="426"/>
                  <a:pt x="59" y="426"/>
                </a:cubicBezTo>
                <a:cubicBezTo>
                  <a:pt x="59" y="471"/>
                  <a:pt x="88" y="500"/>
                  <a:pt x="132" y="500"/>
                </a:cubicBezTo>
                <a:cubicBezTo>
                  <a:pt x="471" y="500"/>
                  <a:pt x="471" y="500"/>
                  <a:pt x="471" y="500"/>
                </a:cubicBezTo>
                <a:cubicBezTo>
                  <a:pt x="515" y="500"/>
                  <a:pt x="545" y="471"/>
                  <a:pt x="545" y="426"/>
                </a:cubicBezTo>
                <a:cubicBezTo>
                  <a:pt x="589" y="147"/>
                  <a:pt x="589" y="147"/>
                  <a:pt x="589" y="147"/>
                </a:cubicBezTo>
                <a:cubicBezTo>
                  <a:pt x="603" y="147"/>
                  <a:pt x="603" y="147"/>
                  <a:pt x="603" y="147"/>
                </a:cubicBezTo>
                <a:cubicBezTo>
                  <a:pt x="618" y="147"/>
                  <a:pt x="618" y="147"/>
                  <a:pt x="618" y="132"/>
                </a:cubicBezTo>
                <a:cubicBezTo>
                  <a:pt x="618" y="117"/>
                  <a:pt x="618" y="117"/>
                  <a:pt x="603" y="117"/>
                </a:cubicBezTo>
                <a:close/>
                <a:moveTo>
                  <a:pt x="191" y="471"/>
                </a:moveTo>
                <a:lnTo>
                  <a:pt x="191" y="471"/>
                </a:lnTo>
                <a:cubicBezTo>
                  <a:pt x="132" y="471"/>
                  <a:pt x="132" y="471"/>
                  <a:pt x="132" y="471"/>
                </a:cubicBezTo>
                <a:cubicBezTo>
                  <a:pt x="118" y="471"/>
                  <a:pt x="88" y="441"/>
                  <a:pt x="88" y="426"/>
                </a:cubicBezTo>
                <a:cubicBezTo>
                  <a:pt x="88" y="382"/>
                  <a:pt x="88" y="382"/>
                  <a:pt x="88" y="382"/>
                </a:cubicBezTo>
                <a:cubicBezTo>
                  <a:pt x="191" y="382"/>
                  <a:pt x="191" y="382"/>
                  <a:pt x="191" y="382"/>
                </a:cubicBezTo>
                <a:lnTo>
                  <a:pt x="191" y="471"/>
                </a:lnTo>
                <a:close/>
                <a:moveTo>
                  <a:pt x="191" y="353"/>
                </a:moveTo>
                <a:lnTo>
                  <a:pt x="191" y="353"/>
                </a:lnTo>
                <a:cubicBezTo>
                  <a:pt x="88" y="353"/>
                  <a:pt x="88" y="353"/>
                  <a:pt x="88" y="353"/>
                </a:cubicBezTo>
                <a:cubicBezTo>
                  <a:pt x="88" y="264"/>
                  <a:pt x="88" y="264"/>
                  <a:pt x="88" y="264"/>
                </a:cubicBezTo>
                <a:cubicBezTo>
                  <a:pt x="191" y="264"/>
                  <a:pt x="191" y="264"/>
                  <a:pt x="191" y="264"/>
                </a:cubicBezTo>
                <a:lnTo>
                  <a:pt x="191" y="353"/>
                </a:lnTo>
                <a:close/>
                <a:moveTo>
                  <a:pt x="191" y="235"/>
                </a:moveTo>
                <a:lnTo>
                  <a:pt x="191" y="235"/>
                </a:lnTo>
                <a:cubicBezTo>
                  <a:pt x="73" y="235"/>
                  <a:pt x="73" y="235"/>
                  <a:pt x="73" y="235"/>
                </a:cubicBezTo>
                <a:cubicBezTo>
                  <a:pt x="73" y="147"/>
                  <a:pt x="73" y="147"/>
                  <a:pt x="73" y="147"/>
                </a:cubicBezTo>
                <a:cubicBezTo>
                  <a:pt x="191" y="147"/>
                  <a:pt x="191" y="147"/>
                  <a:pt x="191" y="147"/>
                </a:cubicBezTo>
                <a:lnTo>
                  <a:pt x="191" y="235"/>
                </a:lnTo>
                <a:close/>
                <a:moveTo>
                  <a:pt x="383" y="471"/>
                </a:moveTo>
                <a:lnTo>
                  <a:pt x="383" y="471"/>
                </a:lnTo>
                <a:cubicBezTo>
                  <a:pt x="236" y="471"/>
                  <a:pt x="236" y="471"/>
                  <a:pt x="236" y="471"/>
                </a:cubicBezTo>
                <a:cubicBezTo>
                  <a:pt x="236" y="382"/>
                  <a:pt x="236" y="382"/>
                  <a:pt x="236" y="382"/>
                </a:cubicBezTo>
                <a:cubicBezTo>
                  <a:pt x="383" y="382"/>
                  <a:pt x="383" y="382"/>
                  <a:pt x="383" y="382"/>
                </a:cubicBezTo>
                <a:lnTo>
                  <a:pt x="383" y="471"/>
                </a:lnTo>
                <a:close/>
                <a:moveTo>
                  <a:pt x="383" y="353"/>
                </a:moveTo>
                <a:lnTo>
                  <a:pt x="383" y="353"/>
                </a:lnTo>
                <a:cubicBezTo>
                  <a:pt x="236" y="353"/>
                  <a:pt x="236" y="353"/>
                  <a:pt x="236" y="353"/>
                </a:cubicBezTo>
                <a:cubicBezTo>
                  <a:pt x="236" y="264"/>
                  <a:pt x="236" y="264"/>
                  <a:pt x="236" y="264"/>
                </a:cubicBezTo>
                <a:cubicBezTo>
                  <a:pt x="383" y="264"/>
                  <a:pt x="383" y="264"/>
                  <a:pt x="383" y="264"/>
                </a:cubicBezTo>
                <a:lnTo>
                  <a:pt x="383" y="353"/>
                </a:lnTo>
                <a:close/>
                <a:moveTo>
                  <a:pt x="383" y="235"/>
                </a:moveTo>
                <a:lnTo>
                  <a:pt x="383" y="235"/>
                </a:lnTo>
                <a:cubicBezTo>
                  <a:pt x="236" y="235"/>
                  <a:pt x="236" y="235"/>
                  <a:pt x="236" y="235"/>
                </a:cubicBezTo>
                <a:cubicBezTo>
                  <a:pt x="236" y="147"/>
                  <a:pt x="236" y="147"/>
                  <a:pt x="236" y="147"/>
                </a:cubicBezTo>
                <a:cubicBezTo>
                  <a:pt x="383" y="147"/>
                  <a:pt x="383" y="147"/>
                  <a:pt x="383" y="147"/>
                </a:cubicBezTo>
                <a:lnTo>
                  <a:pt x="383" y="235"/>
                </a:lnTo>
                <a:close/>
                <a:moveTo>
                  <a:pt x="500" y="426"/>
                </a:moveTo>
                <a:lnTo>
                  <a:pt x="500" y="426"/>
                </a:lnTo>
                <a:cubicBezTo>
                  <a:pt x="500" y="441"/>
                  <a:pt x="486" y="471"/>
                  <a:pt x="471" y="471"/>
                </a:cubicBezTo>
                <a:cubicBezTo>
                  <a:pt x="427" y="471"/>
                  <a:pt x="427" y="471"/>
                  <a:pt x="427" y="471"/>
                </a:cubicBezTo>
                <a:cubicBezTo>
                  <a:pt x="427" y="382"/>
                  <a:pt x="427" y="382"/>
                  <a:pt x="427" y="382"/>
                </a:cubicBezTo>
                <a:cubicBezTo>
                  <a:pt x="515" y="382"/>
                  <a:pt x="515" y="382"/>
                  <a:pt x="515" y="382"/>
                </a:cubicBezTo>
                <a:lnTo>
                  <a:pt x="500" y="426"/>
                </a:lnTo>
                <a:close/>
                <a:moveTo>
                  <a:pt x="515" y="353"/>
                </a:moveTo>
                <a:lnTo>
                  <a:pt x="515" y="353"/>
                </a:lnTo>
                <a:cubicBezTo>
                  <a:pt x="427" y="353"/>
                  <a:pt x="427" y="353"/>
                  <a:pt x="427" y="353"/>
                </a:cubicBezTo>
                <a:cubicBezTo>
                  <a:pt x="427" y="264"/>
                  <a:pt x="427" y="264"/>
                  <a:pt x="427" y="264"/>
                </a:cubicBezTo>
                <a:cubicBezTo>
                  <a:pt x="530" y="264"/>
                  <a:pt x="530" y="264"/>
                  <a:pt x="530" y="264"/>
                </a:cubicBezTo>
                <a:lnTo>
                  <a:pt x="515" y="353"/>
                </a:lnTo>
                <a:close/>
                <a:moveTo>
                  <a:pt x="530" y="235"/>
                </a:moveTo>
                <a:lnTo>
                  <a:pt x="530" y="235"/>
                </a:lnTo>
                <a:cubicBezTo>
                  <a:pt x="427" y="235"/>
                  <a:pt x="427" y="235"/>
                  <a:pt x="427" y="235"/>
                </a:cubicBezTo>
                <a:cubicBezTo>
                  <a:pt x="427" y="147"/>
                  <a:pt x="427" y="147"/>
                  <a:pt x="427" y="147"/>
                </a:cubicBezTo>
                <a:cubicBezTo>
                  <a:pt x="545" y="147"/>
                  <a:pt x="545" y="147"/>
                  <a:pt x="545" y="147"/>
                </a:cubicBezTo>
                <a:lnTo>
                  <a:pt x="530" y="235"/>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82" name="Freeform 96">
            <a:extLst>
              <a:ext uri="{FF2B5EF4-FFF2-40B4-BE49-F238E27FC236}">
                <a16:creationId xmlns:a16="http://schemas.microsoft.com/office/drawing/2014/main" id="{C7581F5B-3D60-054E-B2F4-FDE9129D95D8}"/>
              </a:ext>
            </a:extLst>
          </p:cNvPr>
          <p:cNvSpPr>
            <a:spLocks noChangeArrowheads="1"/>
          </p:cNvSpPr>
          <p:nvPr userDrawn="1"/>
        </p:nvSpPr>
        <p:spPr bwMode="auto">
          <a:xfrm>
            <a:off x="2436653" y="3538538"/>
            <a:ext cx="274511" cy="268486"/>
          </a:xfrm>
          <a:custGeom>
            <a:avLst/>
            <a:gdLst>
              <a:gd name="T0" fmla="*/ 516 w 634"/>
              <a:gd name="T1" fmla="*/ 0 h 619"/>
              <a:gd name="T2" fmla="*/ 516 w 634"/>
              <a:gd name="T3" fmla="*/ 0 h 619"/>
              <a:gd name="T4" fmla="*/ 118 w 634"/>
              <a:gd name="T5" fmla="*/ 0 h 619"/>
              <a:gd name="T6" fmla="*/ 0 w 634"/>
              <a:gd name="T7" fmla="*/ 191 h 619"/>
              <a:gd name="T8" fmla="*/ 0 w 634"/>
              <a:gd name="T9" fmla="*/ 265 h 619"/>
              <a:gd name="T10" fmla="*/ 30 w 634"/>
              <a:gd name="T11" fmla="*/ 323 h 619"/>
              <a:gd name="T12" fmla="*/ 30 w 634"/>
              <a:gd name="T13" fmla="*/ 544 h 619"/>
              <a:gd name="T14" fmla="*/ 103 w 634"/>
              <a:gd name="T15" fmla="*/ 618 h 619"/>
              <a:gd name="T16" fmla="*/ 530 w 634"/>
              <a:gd name="T17" fmla="*/ 618 h 619"/>
              <a:gd name="T18" fmla="*/ 619 w 634"/>
              <a:gd name="T19" fmla="*/ 544 h 619"/>
              <a:gd name="T20" fmla="*/ 619 w 634"/>
              <a:gd name="T21" fmla="*/ 323 h 619"/>
              <a:gd name="T22" fmla="*/ 633 w 634"/>
              <a:gd name="T23" fmla="*/ 265 h 619"/>
              <a:gd name="T24" fmla="*/ 633 w 634"/>
              <a:gd name="T25" fmla="*/ 191 h 619"/>
              <a:gd name="T26" fmla="*/ 516 w 634"/>
              <a:gd name="T27" fmla="*/ 0 h 619"/>
              <a:gd name="T28" fmla="*/ 575 w 634"/>
              <a:gd name="T29" fmla="*/ 544 h 619"/>
              <a:gd name="T30" fmla="*/ 575 w 634"/>
              <a:gd name="T31" fmla="*/ 544 h 619"/>
              <a:gd name="T32" fmla="*/ 530 w 634"/>
              <a:gd name="T33" fmla="*/ 589 h 619"/>
              <a:gd name="T34" fmla="*/ 103 w 634"/>
              <a:gd name="T35" fmla="*/ 589 h 619"/>
              <a:gd name="T36" fmla="*/ 59 w 634"/>
              <a:gd name="T37" fmla="*/ 544 h 619"/>
              <a:gd name="T38" fmla="*/ 59 w 634"/>
              <a:gd name="T39" fmla="*/ 500 h 619"/>
              <a:gd name="T40" fmla="*/ 575 w 634"/>
              <a:gd name="T41" fmla="*/ 500 h 619"/>
              <a:gd name="T42" fmla="*/ 575 w 634"/>
              <a:gd name="T43" fmla="*/ 544 h 619"/>
              <a:gd name="T44" fmla="*/ 575 w 634"/>
              <a:gd name="T45" fmla="*/ 471 h 619"/>
              <a:gd name="T46" fmla="*/ 575 w 634"/>
              <a:gd name="T47" fmla="*/ 471 h 619"/>
              <a:gd name="T48" fmla="*/ 59 w 634"/>
              <a:gd name="T49" fmla="*/ 471 h 619"/>
              <a:gd name="T50" fmla="*/ 59 w 634"/>
              <a:gd name="T51" fmla="*/ 353 h 619"/>
              <a:gd name="T52" fmla="*/ 103 w 634"/>
              <a:gd name="T53" fmla="*/ 353 h 619"/>
              <a:gd name="T54" fmla="*/ 177 w 634"/>
              <a:gd name="T55" fmla="*/ 294 h 619"/>
              <a:gd name="T56" fmla="*/ 251 w 634"/>
              <a:gd name="T57" fmla="*/ 353 h 619"/>
              <a:gd name="T58" fmla="*/ 324 w 634"/>
              <a:gd name="T59" fmla="*/ 309 h 619"/>
              <a:gd name="T60" fmla="*/ 398 w 634"/>
              <a:gd name="T61" fmla="*/ 353 h 619"/>
              <a:gd name="T62" fmla="*/ 471 w 634"/>
              <a:gd name="T63" fmla="*/ 294 h 619"/>
              <a:gd name="T64" fmla="*/ 530 w 634"/>
              <a:gd name="T65" fmla="*/ 353 h 619"/>
              <a:gd name="T66" fmla="*/ 575 w 634"/>
              <a:gd name="T67" fmla="*/ 353 h 619"/>
              <a:gd name="T68" fmla="*/ 575 w 634"/>
              <a:gd name="T69" fmla="*/ 471 h 619"/>
              <a:gd name="T70" fmla="*/ 589 w 634"/>
              <a:gd name="T71" fmla="*/ 265 h 619"/>
              <a:gd name="T72" fmla="*/ 589 w 634"/>
              <a:gd name="T73" fmla="*/ 265 h 619"/>
              <a:gd name="T74" fmla="*/ 530 w 634"/>
              <a:gd name="T75" fmla="*/ 309 h 619"/>
              <a:gd name="T76" fmla="*/ 471 w 634"/>
              <a:gd name="T77" fmla="*/ 265 h 619"/>
              <a:gd name="T78" fmla="*/ 457 w 634"/>
              <a:gd name="T79" fmla="*/ 265 h 619"/>
              <a:gd name="T80" fmla="*/ 398 w 634"/>
              <a:gd name="T81" fmla="*/ 309 h 619"/>
              <a:gd name="T82" fmla="*/ 324 w 634"/>
              <a:gd name="T83" fmla="*/ 265 h 619"/>
              <a:gd name="T84" fmla="*/ 310 w 634"/>
              <a:gd name="T85" fmla="*/ 265 h 619"/>
              <a:gd name="T86" fmla="*/ 251 w 634"/>
              <a:gd name="T87" fmla="*/ 309 h 619"/>
              <a:gd name="T88" fmla="*/ 177 w 634"/>
              <a:gd name="T89" fmla="*/ 265 h 619"/>
              <a:gd name="T90" fmla="*/ 162 w 634"/>
              <a:gd name="T91" fmla="*/ 265 h 619"/>
              <a:gd name="T92" fmla="*/ 103 w 634"/>
              <a:gd name="T93" fmla="*/ 309 h 619"/>
              <a:gd name="T94" fmla="*/ 45 w 634"/>
              <a:gd name="T95" fmla="*/ 265 h 619"/>
              <a:gd name="T96" fmla="*/ 45 w 634"/>
              <a:gd name="T97" fmla="*/ 235 h 619"/>
              <a:gd name="T98" fmla="*/ 589 w 634"/>
              <a:gd name="T99" fmla="*/ 235 h 619"/>
              <a:gd name="T100" fmla="*/ 589 w 634"/>
              <a:gd name="T101" fmla="*/ 265 h 619"/>
              <a:gd name="T102" fmla="*/ 45 w 634"/>
              <a:gd name="T103" fmla="*/ 191 h 619"/>
              <a:gd name="T104" fmla="*/ 45 w 634"/>
              <a:gd name="T105" fmla="*/ 191 h 619"/>
              <a:gd name="T106" fmla="*/ 133 w 634"/>
              <a:gd name="T107" fmla="*/ 29 h 619"/>
              <a:gd name="T108" fmla="*/ 501 w 634"/>
              <a:gd name="T109" fmla="*/ 29 h 619"/>
              <a:gd name="T110" fmla="*/ 589 w 634"/>
              <a:gd name="T111" fmla="*/ 191 h 619"/>
              <a:gd name="T112" fmla="*/ 45 w 634"/>
              <a:gd name="T113" fmla="*/ 191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34" h="619">
                <a:moveTo>
                  <a:pt x="516" y="0"/>
                </a:moveTo>
                <a:lnTo>
                  <a:pt x="516" y="0"/>
                </a:lnTo>
                <a:cubicBezTo>
                  <a:pt x="118" y="0"/>
                  <a:pt x="118" y="0"/>
                  <a:pt x="118" y="0"/>
                </a:cubicBezTo>
                <a:cubicBezTo>
                  <a:pt x="0" y="191"/>
                  <a:pt x="0" y="191"/>
                  <a:pt x="0" y="191"/>
                </a:cubicBezTo>
                <a:lnTo>
                  <a:pt x="0" y="265"/>
                </a:lnTo>
                <a:cubicBezTo>
                  <a:pt x="0" y="294"/>
                  <a:pt x="15" y="309"/>
                  <a:pt x="30" y="323"/>
                </a:cubicBezTo>
                <a:cubicBezTo>
                  <a:pt x="30" y="544"/>
                  <a:pt x="30" y="544"/>
                  <a:pt x="30" y="544"/>
                </a:cubicBezTo>
                <a:cubicBezTo>
                  <a:pt x="30" y="589"/>
                  <a:pt x="59" y="618"/>
                  <a:pt x="103" y="618"/>
                </a:cubicBezTo>
                <a:cubicBezTo>
                  <a:pt x="530" y="618"/>
                  <a:pt x="530" y="618"/>
                  <a:pt x="530" y="618"/>
                </a:cubicBezTo>
                <a:cubicBezTo>
                  <a:pt x="575" y="618"/>
                  <a:pt x="619" y="589"/>
                  <a:pt x="619" y="544"/>
                </a:cubicBezTo>
                <a:cubicBezTo>
                  <a:pt x="619" y="323"/>
                  <a:pt x="619" y="323"/>
                  <a:pt x="619" y="323"/>
                </a:cubicBezTo>
                <a:cubicBezTo>
                  <a:pt x="633" y="309"/>
                  <a:pt x="633" y="294"/>
                  <a:pt x="633" y="265"/>
                </a:cubicBezTo>
                <a:cubicBezTo>
                  <a:pt x="633" y="250"/>
                  <a:pt x="633" y="191"/>
                  <a:pt x="633" y="191"/>
                </a:cubicBezTo>
                <a:lnTo>
                  <a:pt x="516" y="0"/>
                </a:lnTo>
                <a:close/>
                <a:moveTo>
                  <a:pt x="575" y="544"/>
                </a:moveTo>
                <a:lnTo>
                  <a:pt x="575" y="544"/>
                </a:lnTo>
                <a:cubicBezTo>
                  <a:pt x="575" y="559"/>
                  <a:pt x="560" y="589"/>
                  <a:pt x="530" y="589"/>
                </a:cubicBezTo>
                <a:cubicBezTo>
                  <a:pt x="103" y="589"/>
                  <a:pt x="103" y="589"/>
                  <a:pt x="103" y="589"/>
                </a:cubicBezTo>
                <a:cubicBezTo>
                  <a:pt x="89" y="589"/>
                  <a:pt x="59" y="559"/>
                  <a:pt x="59" y="544"/>
                </a:cubicBezTo>
                <a:cubicBezTo>
                  <a:pt x="59" y="500"/>
                  <a:pt x="59" y="500"/>
                  <a:pt x="59" y="500"/>
                </a:cubicBezTo>
                <a:cubicBezTo>
                  <a:pt x="575" y="500"/>
                  <a:pt x="575" y="500"/>
                  <a:pt x="575" y="500"/>
                </a:cubicBezTo>
                <a:lnTo>
                  <a:pt x="575" y="544"/>
                </a:lnTo>
                <a:close/>
                <a:moveTo>
                  <a:pt x="575" y="471"/>
                </a:moveTo>
                <a:lnTo>
                  <a:pt x="575" y="471"/>
                </a:lnTo>
                <a:cubicBezTo>
                  <a:pt x="59" y="471"/>
                  <a:pt x="59" y="471"/>
                  <a:pt x="59" y="471"/>
                </a:cubicBezTo>
                <a:cubicBezTo>
                  <a:pt x="59" y="353"/>
                  <a:pt x="59" y="353"/>
                  <a:pt x="59" y="353"/>
                </a:cubicBezTo>
                <a:cubicBezTo>
                  <a:pt x="74" y="353"/>
                  <a:pt x="89" y="353"/>
                  <a:pt x="103" y="353"/>
                </a:cubicBezTo>
                <a:cubicBezTo>
                  <a:pt x="118" y="353"/>
                  <a:pt x="162" y="323"/>
                  <a:pt x="177" y="294"/>
                </a:cubicBezTo>
                <a:cubicBezTo>
                  <a:pt x="192" y="323"/>
                  <a:pt x="221" y="353"/>
                  <a:pt x="251" y="353"/>
                </a:cubicBezTo>
                <a:cubicBezTo>
                  <a:pt x="280" y="353"/>
                  <a:pt x="310" y="323"/>
                  <a:pt x="324" y="309"/>
                </a:cubicBezTo>
                <a:cubicBezTo>
                  <a:pt x="324" y="323"/>
                  <a:pt x="369" y="353"/>
                  <a:pt x="398" y="353"/>
                </a:cubicBezTo>
                <a:cubicBezTo>
                  <a:pt x="428" y="353"/>
                  <a:pt x="457" y="323"/>
                  <a:pt x="471" y="294"/>
                </a:cubicBezTo>
                <a:cubicBezTo>
                  <a:pt x="486" y="323"/>
                  <a:pt x="501" y="353"/>
                  <a:pt x="530" y="353"/>
                </a:cubicBezTo>
                <a:cubicBezTo>
                  <a:pt x="545" y="353"/>
                  <a:pt x="575" y="353"/>
                  <a:pt x="575" y="353"/>
                </a:cubicBezTo>
                <a:lnTo>
                  <a:pt x="575" y="471"/>
                </a:lnTo>
                <a:close/>
                <a:moveTo>
                  <a:pt x="589" y="265"/>
                </a:moveTo>
                <a:lnTo>
                  <a:pt x="589" y="265"/>
                </a:lnTo>
                <a:cubicBezTo>
                  <a:pt x="589" y="294"/>
                  <a:pt x="560" y="309"/>
                  <a:pt x="530" y="309"/>
                </a:cubicBezTo>
                <a:cubicBezTo>
                  <a:pt x="501" y="309"/>
                  <a:pt x="471" y="294"/>
                  <a:pt x="471" y="265"/>
                </a:cubicBezTo>
                <a:cubicBezTo>
                  <a:pt x="457" y="265"/>
                  <a:pt x="457" y="265"/>
                  <a:pt x="457" y="265"/>
                </a:cubicBezTo>
                <a:cubicBezTo>
                  <a:pt x="457" y="294"/>
                  <a:pt x="428" y="309"/>
                  <a:pt x="398" y="309"/>
                </a:cubicBezTo>
                <a:cubicBezTo>
                  <a:pt x="369" y="309"/>
                  <a:pt x="324" y="294"/>
                  <a:pt x="324" y="265"/>
                </a:cubicBezTo>
                <a:cubicBezTo>
                  <a:pt x="310" y="265"/>
                  <a:pt x="310" y="265"/>
                  <a:pt x="310" y="265"/>
                </a:cubicBezTo>
                <a:cubicBezTo>
                  <a:pt x="310" y="294"/>
                  <a:pt x="280" y="309"/>
                  <a:pt x="251" y="309"/>
                </a:cubicBezTo>
                <a:cubicBezTo>
                  <a:pt x="221" y="309"/>
                  <a:pt x="177" y="294"/>
                  <a:pt x="177" y="265"/>
                </a:cubicBezTo>
                <a:cubicBezTo>
                  <a:pt x="162" y="265"/>
                  <a:pt x="162" y="265"/>
                  <a:pt x="162" y="265"/>
                </a:cubicBezTo>
                <a:cubicBezTo>
                  <a:pt x="162" y="294"/>
                  <a:pt x="133" y="309"/>
                  <a:pt x="103" y="309"/>
                </a:cubicBezTo>
                <a:cubicBezTo>
                  <a:pt x="74" y="309"/>
                  <a:pt x="45" y="294"/>
                  <a:pt x="45" y="265"/>
                </a:cubicBezTo>
                <a:cubicBezTo>
                  <a:pt x="45" y="235"/>
                  <a:pt x="45" y="235"/>
                  <a:pt x="45" y="235"/>
                </a:cubicBezTo>
                <a:cubicBezTo>
                  <a:pt x="589" y="235"/>
                  <a:pt x="589" y="235"/>
                  <a:pt x="589" y="235"/>
                </a:cubicBezTo>
                <a:lnTo>
                  <a:pt x="589" y="265"/>
                </a:lnTo>
                <a:close/>
                <a:moveTo>
                  <a:pt x="45" y="191"/>
                </a:moveTo>
                <a:lnTo>
                  <a:pt x="45" y="191"/>
                </a:lnTo>
                <a:cubicBezTo>
                  <a:pt x="133" y="29"/>
                  <a:pt x="133" y="29"/>
                  <a:pt x="133" y="29"/>
                </a:cubicBezTo>
                <a:cubicBezTo>
                  <a:pt x="501" y="29"/>
                  <a:pt x="501" y="29"/>
                  <a:pt x="501" y="29"/>
                </a:cubicBezTo>
                <a:cubicBezTo>
                  <a:pt x="589" y="191"/>
                  <a:pt x="589" y="191"/>
                  <a:pt x="589" y="191"/>
                </a:cubicBezTo>
                <a:lnTo>
                  <a:pt x="45" y="191"/>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83" name="Freeform 97">
            <a:extLst>
              <a:ext uri="{FF2B5EF4-FFF2-40B4-BE49-F238E27FC236}">
                <a16:creationId xmlns:a16="http://schemas.microsoft.com/office/drawing/2014/main" id="{0CBAD0E2-623F-3146-BBB7-BCE7CC51980F}"/>
              </a:ext>
            </a:extLst>
          </p:cNvPr>
          <p:cNvSpPr>
            <a:spLocks noChangeArrowheads="1"/>
          </p:cNvSpPr>
          <p:nvPr userDrawn="1"/>
        </p:nvSpPr>
        <p:spPr bwMode="auto">
          <a:xfrm>
            <a:off x="2030544" y="3565327"/>
            <a:ext cx="204841" cy="217884"/>
          </a:xfrm>
          <a:custGeom>
            <a:avLst/>
            <a:gdLst>
              <a:gd name="T0" fmla="*/ 383 w 472"/>
              <a:gd name="T1" fmla="*/ 309 h 501"/>
              <a:gd name="T2" fmla="*/ 383 w 472"/>
              <a:gd name="T3" fmla="*/ 309 h 501"/>
              <a:gd name="T4" fmla="*/ 295 w 472"/>
              <a:gd name="T5" fmla="*/ 353 h 501"/>
              <a:gd name="T6" fmla="*/ 192 w 472"/>
              <a:gd name="T7" fmla="*/ 294 h 501"/>
              <a:gd name="T8" fmla="*/ 206 w 472"/>
              <a:gd name="T9" fmla="*/ 250 h 501"/>
              <a:gd name="T10" fmla="*/ 192 w 472"/>
              <a:gd name="T11" fmla="*/ 221 h 501"/>
              <a:gd name="T12" fmla="*/ 310 w 472"/>
              <a:gd name="T13" fmla="*/ 162 h 501"/>
              <a:gd name="T14" fmla="*/ 383 w 472"/>
              <a:gd name="T15" fmla="*/ 191 h 501"/>
              <a:gd name="T16" fmla="*/ 471 w 472"/>
              <a:gd name="T17" fmla="*/ 88 h 501"/>
              <a:gd name="T18" fmla="*/ 383 w 472"/>
              <a:gd name="T19" fmla="*/ 0 h 501"/>
              <a:gd name="T20" fmla="*/ 280 w 472"/>
              <a:gd name="T21" fmla="*/ 88 h 501"/>
              <a:gd name="T22" fmla="*/ 280 w 472"/>
              <a:gd name="T23" fmla="*/ 117 h 501"/>
              <a:gd name="T24" fmla="*/ 177 w 472"/>
              <a:gd name="T25" fmla="*/ 176 h 501"/>
              <a:gd name="T26" fmla="*/ 103 w 472"/>
              <a:gd name="T27" fmla="*/ 147 h 501"/>
              <a:gd name="T28" fmla="*/ 0 w 472"/>
              <a:gd name="T29" fmla="*/ 250 h 501"/>
              <a:gd name="T30" fmla="*/ 103 w 472"/>
              <a:gd name="T31" fmla="*/ 353 h 501"/>
              <a:gd name="T32" fmla="*/ 162 w 472"/>
              <a:gd name="T33" fmla="*/ 323 h 501"/>
              <a:gd name="T34" fmla="*/ 162 w 472"/>
              <a:gd name="T35" fmla="*/ 323 h 501"/>
              <a:gd name="T36" fmla="*/ 280 w 472"/>
              <a:gd name="T37" fmla="*/ 397 h 501"/>
              <a:gd name="T38" fmla="*/ 280 w 472"/>
              <a:gd name="T39" fmla="*/ 412 h 501"/>
              <a:gd name="T40" fmla="*/ 383 w 472"/>
              <a:gd name="T41" fmla="*/ 500 h 501"/>
              <a:gd name="T42" fmla="*/ 471 w 472"/>
              <a:gd name="T43" fmla="*/ 412 h 501"/>
              <a:gd name="T44" fmla="*/ 383 w 472"/>
              <a:gd name="T45" fmla="*/ 309 h 501"/>
              <a:gd name="T46" fmla="*/ 383 w 472"/>
              <a:gd name="T47" fmla="*/ 29 h 501"/>
              <a:gd name="T48" fmla="*/ 383 w 472"/>
              <a:gd name="T49" fmla="*/ 29 h 501"/>
              <a:gd name="T50" fmla="*/ 442 w 472"/>
              <a:gd name="T51" fmla="*/ 88 h 501"/>
              <a:gd name="T52" fmla="*/ 383 w 472"/>
              <a:gd name="T53" fmla="*/ 147 h 501"/>
              <a:gd name="T54" fmla="*/ 324 w 472"/>
              <a:gd name="T55" fmla="*/ 88 h 501"/>
              <a:gd name="T56" fmla="*/ 383 w 472"/>
              <a:gd name="T57" fmla="*/ 29 h 501"/>
              <a:gd name="T58" fmla="*/ 103 w 472"/>
              <a:gd name="T59" fmla="*/ 309 h 501"/>
              <a:gd name="T60" fmla="*/ 103 w 472"/>
              <a:gd name="T61" fmla="*/ 309 h 501"/>
              <a:gd name="T62" fmla="*/ 44 w 472"/>
              <a:gd name="T63" fmla="*/ 250 h 501"/>
              <a:gd name="T64" fmla="*/ 103 w 472"/>
              <a:gd name="T65" fmla="*/ 191 h 501"/>
              <a:gd name="T66" fmla="*/ 162 w 472"/>
              <a:gd name="T67" fmla="*/ 250 h 501"/>
              <a:gd name="T68" fmla="*/ 103 w 472"/>
              <a:gd name="T69" fmla="*/ 309 h 501"/>
              <a:gd name="T70" fmla="*/ 383 w 472"/>
              <a:gd name="T71" fmla="*/ 471 h 501"/>
              <a:gd name="T72" fmla="*/ 383 w 472"/>
              <a:gd name="T73" fmla="*/ 471 h 501"/>
              <a:gd name="T74" fmla="*/ 324 w 472"/>
              <a:gd name="T75" fmla="*/ 412 h 501"/>
              <a:gd name="T76" fmla="*/ 383 w 472"/>
              <a:gd name="T77" fmla="*/ 353 h 501"/>
              <a:gd name="T78" fmla="*/ 442 w 472"/>
              <a:gd name="T79" fmla="*/ 412 h 501"/>
              <a:gd name="T80" fmla="*/ 383 w 472"/>
              <a:gd name="T81" fmla="*/ 47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72" h="501">
                <a:moveTo>
                  <a:pt x="383" y="309"/>
                </a:moveTo>
                <a:lnTo>
                  <a:pt x="383" y="309"/>
                </a:lnTo>
                <a:cubicBezTo>
                  <a:pt x="339" y="309"/>
                  <a:pt x="310" y="323"/>
                  <a:pt x="295" y="353"/>
                </a:cubicBezTo>
                <a:cubicBezTo>
                  <a:pt x="192" y="294"/>
                  <a:pt x="192" y="294"/>
                  <a:pt x="192" y="294"/>
                </a:cubicBezTo>
                <a:cubicBezTo>
                  <a:pt x="192" y="280"/>
                  <a:pt x="206" y="264"/>
                  <a:pt x="206" y="250"/>
                </a:cubicBezTo>
                <a:cubicBezTo>
                  <a:pt x="206" y="235"/>
                  <a:pt x="206" y="235"/>
                  <a:pt x="192" y="221"/>
                </a:cubicBezTo>
                <a:cubicBezTo>
                  <a:pt x="310" y="162"/>
                  <a:pt x="310" y="162"/>
                  <a:pt x="310" y="162"/>
                </a:cubicBezTo>
                <a:cubicBezTo>
                  <a:pt x="324" y="176"/>
                  <a:pt x="353" y="191"/>
                  <a:pt x="383" y="191"/>
                </a:cubicBezTo>
                <a:cubicBezTo>
                  <a:pt x="427" y="191"/>
                  <a:pt x="471" y="147"/>
                  <a:pt x="471" y="88"/>
                </a:cubicBezTo>
                <a:cubicBezTo>
                  <a:pt x="471" y="44"/>
                  <a:pt x="427" y="0"/>
                  <a:pt x="383" y="0"/>
                </a:cubicBezTo>
                <a:cubicBezTo>
                  <a:pt x="324" y="0"/>
                  <a:pt x="280" y="44"/>
                  <a:pt x="280" y="88"/>
                </a:cubicBezTo>
                <a:cubicBezTo>
                  <a:pt x="280" y="103"/>
                  <a:pt x="280" y="117"/>
                  <a:pt x="280" y="117"/>
                </a:cubicBezTo>
                <a:cubicBezTo>
                  <a:pt x="177" y="176"/>
                  <a:pt x="177" y="176"/>
                  <a:pt x="177" y="176"/>
                </a:cubicBezTo>
                <a:cubicBezTo>
                  <a:pt x="162" y="162"/>
                  <a:pt x="133" y="147"/>
                  <a:pt x="103" y="147"/>
                </a:cubicBezTo>
                <a:cubicBezTo>
                  <a:pt x="44" y="147"/>
                  <a:pt x="0" y="191"/>
                  <a:pt x="0" y="250"/>
                </a:cubicBezTo>
                <a:cubicBezTo>
                  <a:pt x="0" y="309"/>
                  <a:pt x="44" y="353"/>
                  <a:pt x="103" y="353"/>
                </a:cubicBezTo>
                <a:cubicBezTo>
                  <a:pt x="133" y="353"/>
                  <a:pt x="148" y="338"/>
                  <a:pt x="162" y="323"/>
                </a:cubicBezTo>
                <a:lnTo>
                  <a:pt x="162" y="323"/>
                </a:lnTo>
                <a:cubicBezTo>
                  <a:pt x="280" y="397"/>
                  <a:pt x="280" y="397"/>
                  <a:pt x="280" y="397"/>
                </a:cubicBezTo>
                <a:cubicBezTo>
                  <a:pt x="280" y="397"/>
                  <a:pt x="280" y="397"/>
                  <a:pt x="280" y="412"/>
                </a:cubicBezTo>
                <a:cubicBezTo>
                  <a:pt x="280" y="456"/>
                  <a:pt x="324" y="500"/>
                  <a:pt x="383" y="500"/>
                </a:cubicBezTo>
                <a:cubicBezTo>
                  <a:pt x="427" y="500"/>
                  <a:pt x="471" y="456"/>
                  <a:pt x="471" y="412"/>
                </a:cubicBezTo>
                <a:cubicBezTo>
                  <a:pt x="471" y="353"/>
                  <a:pt x="427" y="309"/>
                  <a:pt x="383" y="309"/>
                </a:cubicBezTo>
                <a:close/>
                <a:moveTo>
                  <a:pt x="383" y="29"/>
                </a:moveTo>
                <a:lnTo>
                  <a:pt x="383" y="29"/>
                </a:lnTo>
                <a:cubicBezTo>
                  <a:pt x="412" y="29"/>
                  <a:pt x="442" y="59"/>
                  <a:pt x="442" y="88"/>
                </a:cubicBezTo>
                <a:cubicBezTo>
                  <a:pt x="442" y="132"/>
                  <a:pt x="412" y="147"/>
                  <a:pt x="383" y="147"/>
                </a:cubicBezTo>
                <a:cubicBezTo>
                  <a:pt x="339" y="147"/>
                  <a:pt x="324" y="132"/>
                  <a:pt x="324" y="88"/>
                </a:cubicBezTo>
                <a:cubicBezTo>
                  <a:pt x="324" y="59"/>
                  <a:pt x="339" y="29"/>
                  <a:pt x="383" y="29"/>
                </a:cubicBezTo>
                <a:close/>
                <a:moveTo>
                  <a:pt x="103" y="309"/>
                </a:moveTo>
                <a:lnTo>
                  <a:pt x="103" y="309"/>
                </a:lnTo>
                <a:cubicBezTo>
                  <a:pt x="74" y="309"/>
                  <a:pt x="44" y="280"/>
                  <a:pt x="44" y="250"/>
                </a:cubicBezTo>
                <a:cubicBezTo>
                  <a:pt x="44" y="221"/>
                  <a:pt x="74" y="191"/>
                  <a:pt x="103" y="191"/>
                </a:cubicBezTo>
                <a:cubicBezTo>
                  <a:pt x="133" y="191"/>
                  <a:pt x="162" y="221"/>
                  <a:pt x="162" y="250"/>
                </a:cubicBezTo>
                <a:cubicBezTo>
                  <a:pt x="162" y="280"/>
                  <a:pt x="133" y="309"/>
                  <a:pt x="103" y="309"/>
                </a:cubicBezTo>
                <a:close/>
                <a:moveTo>
                  <a:pt x="383" y="471"/>
                </a:moveTo>
                <a:lnTo>
                  <a:pt x="383" y="471"/>
                </a:lnTo>
                <a:cubicBezTo>
                  <a:pt x="339" y="471"/>
                  <a:pt x="324" y="441"/>
                  <a:pt x="324" y="412"/>
                </a:cubicBezTo>
                <a:cubicBezTo>
                  <a:pt x="324" y="368"/>
                  <a:pt x="339" y="353"/>
                  <a:pt x="383" y="353"/>
                </a:cubicBezTo>
                <a:cubicBezTo>
                  <a:pt x="412" y="353"/>
                  <a:pt x="442" y="368"/>
                  <a:pt x="442" y="412"/>
                </a:cubicBezTo>
                <a:cubicBezTo>
                  <a:pt x="442" y="441"/>
                  <a:pt x="412" y="471"/>
                  <a:pt x="383" y="471"/>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84" name="Freeform 98">
            <a:extLst>
              <a:ext uri="{FF2B5EF4-FFF2-40B4-BE49-F238E27FC236}">
                <a16:creationId xmlns:a16="http://schemas.microsoft.com/office/drawing/2014/main" id="{0F41E725-C83C-B542-B597-73BEBD5D32DF}"/>
              </a:ext>
            </a:extLst>
          </p:cNvPr>
          <p:cNvSpPr>
            <a:spLocks noChangeArrowheads="1"/>
          </p:cNvSpPr>
          <p:nvPr userDrawn="1"/>
        </p:nvSpPr>
        <p:spPr bwMode="auto">
          <a:xfrm>
            <a:off x="1565485" y="3557587"/>
            <a:ext cx="255455" cy="223838"/>
          </a:xfrm>
          <a:custGeom>
            <a:avLst/>
            <a:gdLst>
              <a:gd name="T0" fmla="*/ 426 w 589"/>
              <a:gd name="T1" fmla="*/ 15 h 516"/>
              <a:gd name="T2" fmla="*/ 426 w 589"/>
              <a:gd name="T3" fmla="*/ 15 h 516"/>
              <a:gd name="T4" fmla="*/ 397 w 589"/>
              <a:gd name="T5" fmla="*/ 15 h 516"/>
              <a:gd name="T6" fmla="*/ 162 w 589"/>
              <a:gd name="T7" fmla="*/ 486 h 516"/>
              <a:gd name="T8" fmla="*/ 162 w 589"/>
              <a:gd name="T9" fmla="*/ 515 h 516"/>
              <a:gd name="T10" fmla="*/ 191 w 589"/>
              <a:gd name="T11" fmla="*/ 515 h 516"/>
              <a:gd name="T12" fmla="*/ 441 w 589"/>
              <a:gd name="T13" fmla="*/ 44 h 516"/>
              <a:gd name="T14" fmla="*/ 426 w 589"/>
              <a:gd name="T15" fmla="*/ 15 h 516"/>
              <a:gd name="T16" fmla="*/ 147 w 589"/>
              <a:gd name="T17" fmla="*/ 353 h 516"/>
              <a:gd name="T18" fmla="*/ 147 w 589"/>
              <a:gd name="T19" fmla="*/ 353 h 516"/>
              <a:gd name="T20" fmla="*/ 44 w 589"/>
              <a:gd name="T21" fmla="*/ 265 h 516"/>
              <a:gd name="T22" fmla="*/ 147 w 589"/>
              <a:gd name="T23" fmla="*/ 191 h 516"/>
              <a:gd name="T24" fmla="*/ 147 w 589"/>
              <a:gd name="T25" fmla="*/ 162 h 516"/>
              <a:gd name="T26" fmla="*/ 117 w 589"/>
              <a:gd name="T27" fmla="*/ 162 h 516"/>
              <a:gd name="T28" fmla="*/ 0 w 589"/>
              <a:gd name="T29" fmla="*/ 250 h 516"/>
              <a:gd name="T30" fmla="*/ 0 w 589"/>
              <a:gd name="T31" fmla="*/ 265 h 516"/>
              <a:gd name="T32" fmla="*/ 0 w 589"/>
              <a:gd name="T33" fmla="*/ 279 h 516"/>
              <a:gd name="T34" fmla="*/ 117 w 589"/>
              <a:gd name="T35" fmla="*/ 383 h 516"/>
              <a:gd name="T36" fmla="*/ 147 w 589"/>
              <a:gd name="T37" fmla="*/ 383 h 516"/>
              <a:gd name="T38" fmla="*/ 147 w 589"/>
              <a:gd name="T39" fmla="*/ 353 h 516"/>
              <a:gd name="T40" fmla="*/ 588 w 589"/>
              <a:gd name="T41" fmla="*/ 250 h 516"/>
              <a:gd name="T42" fmla="*/ 588 w 589"/>
              <a:gd name="T43" fmla="*/ 250 h 516"/>
              <a:gd name="T44" fmla="*/ 471 w 589"/>
              <a:gd name="T45" fmla="*/ 162 h 516"/>
              <a:gd name="T46" fmla="*/ 441 w 589"/>
              <a:gd name="T47" fmla="*/ 162 h 516"/>
              <a:gd name="T48" fmla="*/ 441 w 589"/>
              <a:gd name="T49" fmla="*/ 191 h 516"/>
              <a:gd name="T50" fmla="*/ 544 w 589"/>
              <a:gd name="T51" fmla="*/ 265 h 516"/>
              <a:gd name="T52" fmla="*/ 441 w 589"/>
              <a:gd name="T53" fmla="*/ 353 h 516"/>
              <a:gd name="T54" fmla="*/ 441 w 589"/>
              <a:gd name="T55" fmla="*/ 383 h 516"/>
              <a:gd name="T56" fmla="*/ 471 w 589"/>
              <a:gd name="T57" fmla="*/ 383 h 516"/>
              <a:gd name="T58" fmla="*/ 588 w 589"/>
              <a:gd name="T59" fmla="*/ 279 h 516"/>
              <a:gd name="T60" fmla="*/ 588 w 589"/>
              <a:gd name="T61" fmla="*/ 265 h 516"/>
              <a:gd name="T62" fmla="*/ 588 w 589"/>
              <a:gd name="T63" fmla="*/ 25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9" h="516">
                <a:moveTo>
                  <a:pt x="426" y="15"/>
                </a:moveTo>
                <a:lnTo>
                  <a:pt x="426" y="15"/>
                </a:lnTo>
                <a:cubicBezTo>
                  <a:pt x="426" y="0"/>
                  <a:pt x="412" y="15"/>
                  <a:pt x="397" y="15"/>
                </a:cubicBezTo>
                <a:cubicBezTo>
                  <a:pt x="162" y="486"/>
                  <a:pt x="162" y="486"/>
                  <a:pt x="162" y="486"/>
                </a:cubicBezTo>
                <a:cubicBezTo>
                  <a:pt x="147" y="500"/>
                  <a:pt x="162" y="515"/>
                  <a:pt x="162" y="515"/>
                </a:cubicBezTo>
                <a:cubicBezTo>
                  <a:pt x="176" y="515"/>
                  <a:pt x="191" y="515"/>
                  <a:pt x="191" y="515"/>
                </a:cubicBezTo>
                <a:cubicBezTo>
                  <a:pt x="441" y="44"/>
                  <a:pt x="441" y="44"/>
                  <a:pt x="441" y="44"/>
                </a:cubicBezTo>
                <a:cubicBezTo>
                  <a:pt x="441" y="29"/>
                  <a:pt x="441" y="15"/>
                  <a:pt x="426" y="15"/>
                </a:cubicBezTo>
                <a:close/>
                <a:moveTo>
                  <a:pt x="147" y="353"/>
                </a:moveTo>
                <a:lnTo>
                  <a:pt x="147" y="353"/>
                </a:lnTo>
                <a:cubicBezTo>
                  <a:pt x="44" y="265"/>
                  <a:pt x="44" y="265"/>
                  <a:pt x="44" y="265"/>
                </a:cubicBezTo>
                <a:cubicBezTo>
                  <a:pt x="147" y="191"/>
                  <a:pt x="147" y="191"/>
                  <a:pt x="147" y="191"/>
                </a:cubicBezTo>
                <a:cubicBezTo>
                  <a:pt x="162" y="177"/>
                  <a:pt x="162" y="162"/>
                  <a:pt x="147" y="162"/>
                </a:cubicBezTo>
                <a:cubicBezTo>
                  <a:pt x="147" y="147"/>
                  <a:pt x="132" y="147"/>
                  <a:pt x="117" y="162"/>
                </a:cubicBezTo>
                <a:cubicBezTo>
                  <a:pt x="0" y="250"/>
                  <a:pt x="0" y="250"/>
                  <a:pt x="0" y="250"/>
                </a:cubicBezTo>
                <a:cubicBezTo>
                  <a:pt x="0" y="265"/>
                  <a:pt x="0" y="265"/>
                  <a:pt x="0" y="265"/>
                </a:cubicBezTo>
                <a:cubicBezTo>
                  <a:pt x="0" y="279"/>
                  <a:pt x="0" y="279"/>
                  <a:pt x="0" y="279"/>
                </a:cubicBezTo>
                <a:cubicBezTo>
                  <a:pt x="117" y="383"/>
                  <a:pt x="117" y="383"/>
                  <a:pt x="117" y="383"/>
                </a:cubicBezTo>
                <a:cubicBezTo>
                  <a:pt x="132" y="383"/>
                  <a:pt x="147" y="383"/>
                  <a:pt x="147" y="383"/>
                </a:cubicBezTo>
                <a:cubicBezTo>
                  <a:pt x="162" y="368"/>
                  <a:pt x="162" y="353"/>
                  <a:pt x="147" y="353"/>
                </a:cubicBezTo>
                <a:close/>
                <a:moveTo>
                  <a:pt x="588" y="250"/>
                </a:moveTo>
                <a:lnTo>
                  <a:pt x="588" y="250"/>
                </a:lnTo>
                <a:cubicBezTo>
                  <a:pt x="471" y="162"/>
                  <a:pt x="471" y="162"/>
                  <a:pt x="471" y="162"/>
                </a:cubicBezTo>
                <a:cubicBezTo>
                  <a:pt x="456" y="147"/>
                  <a:pt x="441" y="147"/>
                  <a:pt x="441" y="162"/>
                </a:cubicBezTo>
                <a:cubicBezTo>
                  <a:pt x="426" y="162"/>
                  <a:pt x="426" y="177"/>
                  <a:pt x="441" y="191"/>
                </a:cubicBezTo>
                <a:cubicBezTo>
                  <a:pt x="544" y="265"/>
                  <a:pt x="544" y="265"/>
                  <a:pt x="544" y="265"/>
                </a:cubicBezTo>
                <a:cubicBezTo>
                  <a:pt x="441" y="353"/>
                  <a:pt x="441" y="353"/>
                  <a:pt x="441" y="353"/>
                </a:cubicBezTo>
                <a:cubicBezTo>
                  <a:pt x="426" y="353"/>
                  <a:pt x="426" y="368"/>
                  <a:pt x="441" y="383"/>
                </a:cubicBezTo>
                <a:cubicBezTo>
                  <a:pt x="441" y="383"/>
                  <a:pt x="456" y="383"/>
                  <a:pt x="471" y="383"/>
                </a:cubicBezTo>
                <a:cubicBezTo>
                  <a:pt x="588" y="279"/>
                  <a:pt x="588" y="279"/>
                  <a:pt x="588" y="279"/>
                </a:cubicBezTo>
                <a:cubicBezTo>
                  <a:pt x="588" y="279"/>
                  <a:pt x="588" y="279"/>
                  <a:pt x="588" y="265"/>
                </a:cubicBezTo>
                <a:cubicBezTo>
                  <a:pt x="588" y="265"/>
                  <a:pt x="588" y="265"/>
                  <a:pt x="588" y="250"/>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85" name="Freeform 99">
            <a:extLst>
              <a:ext uri="{FF2B5EF4-FFF2-40B4-BE49-F238E27FC236}">
                <a16:creationId xmlns:a16="http://schemas.microsoft.com/office/drawing/2014/main" id="{B5B64E97-EE9A-A94D-8611-BA4D7D303D34}"/>
              </a:ext>
            </a:extLst>
          </p:cNvPr>
          <p:cNvSpPr>
            <a:spLocks noChangeArrowheads="1"/>
          </p:cNvSpPr>
          <p:nvPr userDrawn="1"/>
        </p:nvSpPr>
        <p:spPr bwMode="auto">
          <a:xfrm>
            <a:off x="1151039" y="3538538"/>
            <a:ext cx="210796" cy="268486"/>
          </a:xfrm>
          <a:custGeom>
            <a:avLst/>
            <a:gdLst>
              <a:gd name="T0" fmla="*/ 441 w 486"/>
              <a:gd name="T1" fmla="*/ 132 h 619"/>
              <a:gd name="T2" fmla="*/ 441 w 486"/>
              <a:gd name="T3" fmla="*/ 132 h 619"/>
              <a:gd name="T4" fmla="*/ 323 w 486"/>
              <a:gd name="T5" fmla="*/ 132 h 619"/>
              <a:gd name="T6" fmla="*/ 323 w 486"/>
              <a:gd name="T7" fmla="*/ 88 h 619"/>
              <a:gd name="T8" fmla="*/ 294 w 486"/>
              <a:gd name="T9" fmla="*/ 59 h 619"/>
              <a:gd name="T10" fmla="*/ 118 w 486"/>
              <a:gd name="T11" fmla="*/ 59 h 619"/>
              <a:gd name="T12" fmla="*/ 118 w 486"/>
              <a:gd name="T13" fmla="*/ 29 h 619"/>
              <a:gd name="T14" fmla="*/ 73 w 486"/>
              <a:gd name="T15" fmla="*/ 0 h 619"/>
              <a:gd name="T16" fmla="*/ 29 w 486"/>
              <a:gd name="T17" fmla="*/ 0 h 619"/>
              <a:gd name="T18" fmla="*/ 0 w 486"/>
              <a:gd name="T19" fmla="*/ 29 h 619"/>
              <a:gd name="T20" fmla="*/ 0 w 486"/>
              <a:gd name="T21" fmla="*/ 589 h 619"/>
              <a:gd name="T22" fmla="*/ 29 w 486"/>
              <a:gd name="T23" fmla="*/ 618 h 619"/>
              <a:gd name="T24" fmla="*/ 73 w 486"/>
              <a:gd name="T25" fmla="*/ 618 h 619"/>
              <a:gd name="T26" fmla="*/ 118 w 486"/>
              <a:gd name="T27" fmla="*/ 589 h 619"/>
              <a:gd name="T28" fmla="*/ 118 w 486"/>
              <a:gd name="T29" fmla="*/ 412 h 619"/>
              <a:gd name="T30" fmla="*/ 294 w 486"/>
              <a:gd name="T31" fmla="*/ 412 h 619"/>
              <a:gd name="T32" fmla="*/ 294 w 486"/>
              <a:gd name="T33" fmla="*/ 427 h 619"/>
              <a:gd name="T34" fmla="*/ 323 w 486"/>
              <a:gd name="T35" fmla="*/ 471 h 619"/>
              <a:gd name="T36" fmla="*/ 441 w 486"/>
              <a:gd name="T37" fmla="*/ 471 h 619"/>
              <a:gd name="T38" fmla="*/ 485 w 486"/>
              <a:gd name="T39" fmla="*/ 427 h 619"/>
              <a:gd name="T40" fmla="*/ 485 w 486"/>
              <a:gd name="T41" fmla="*/ 176 h 619"/>
              <a:gd name="T42" fmla="*/ 441 w 486"/>
              <a:gd name="T43" fmla="*/ 132 h 619"/>
              <a:gd name="T44" fmla="*/ 73 w 486"/>
              <a:gd name="T45" fmla="*/ 559 h 619"/>
              <a:gd name="T46" fmla="*/ 73 w 486"/>
              <a:gd name="T47" fmla="*/ 559 h 619"/>
              <a:gd name="T48" fmla="*/ 59 w 486"/>
              <a:gd name="T49" fmla="*/ 589 h 619"/>
              <a:gd name="T50" fmla="*/ 29 w 486"/>
              <a:gd name="T51" fmla="*/ 559 h 619"/>
              <a:gd name="T52" fmla="*/ 29 w 486"/>
              <a:gd name="T53" fmla="*/ 59 h 619"/>
              <a:gd name="T54" fmla="*/ 59 w 486"/>
              <a:gd name="T55" fmla="*/ 29 h 619"/>
              <a:gd name="T56" fmla="*/ 73 w 486"/>
              <a:gd name="T57" fmla="*/ 59 h 619"/>
              <a:gd name="T58" fmla="*/ 73 w 486"/>
              <a:gd name="T59" fmla="*/ 559 h 619"/>
              <a:gd name="T60" fmla="*/ 294 w 486"/>
              <a:gd name="T61" fmla="*/ 353 h 619"/>
              <a:gd name="T62" fmla="*/ 294 w 486"/>
              <a:gd name="T63" fmla="*/ 353 h 619"/>
              <a:gd name="T64" fmla="*/ 265 w 486"/>
              <a:gd name="T65" fmla="*/ 368 h 619"/>
              <a:gd name="T66" fmla="*/ 118 w 486"/>
              <a:gd name="T67" fmla="*/ 368 h 619"/>
              <a:gd name="T68" fmla="*/ 118 w 486"/>
              <a:gd name="T69" fmla="*/ 88 h 619"/>
              <a:gd name="T70" fmla="*/ 265 w 486"/>
              <a:gd name="T71" fmla="*/ 88 h 619"/>
              <a:gd name="T72" fmla="*/ 294 w 486"/>
              <a:gd name="T73" fmla="*/ 118 h 619"/>
              <a:gd name="T74" fmla="*/ 294 w 486"/>
              <a:gd name="T75" fmla="*/ 353 h 619"/>
              <a:gd name="T76" fmla="*/ 441 w 486"/>
              <a:gd name="T77" fmla="*/ 412 h 619"/>
              <a:gd name="T78" fmla="*/ 441 w 486"/>
              <a:gd name="T79" fmla="*/ 412 h 619"/>
              <a:gd name="T80" fmla="*/ 427 w 486"/>
              <a:gd name="T81" fmla="*/ 427 h 619"/>
              <a:gd name="T82" fmla="*/ 323 w 486"/>
              <a:gd name="T83" fmla="*/ 427 h 619"/>
              <a:gd name="T84" fmla="*/ 323 w 486"/>
              <a:gd name="T85" fmla="*/ 176 h 619"/>
              <a:gd name="T86" fmla="*/ 427 w 486"/>
              <a:gd name="T87" fmla="*/ 176 h 619"/>
              <a:gd name="T88" fmla="*/ 441 w 486"/>
              <a:gd name="T89" fmla="*/ 191 h 619"/>
              <a:gd name="T90" fmla="*/ 441 w 486"/>
              <a:gd name="T91" fmla="*/ 41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6" h="619">
                <a:moveTo>
                  <a:pt x="441" y="132"/>
                </a:moveTo>
                <a:lnTo>
                  <a:pt x="441" y="132"/>
                </a:lnTo>
                <a:cubicBezTo>
                  <a:pt x="323" y="132"/>
                  <a:pt x="323" y="132"/>
                  <a:pt x="323" y="132"/>
                </a:cubicBezTo>
                <a:cubicBezTo>
                  <a:pt x="323" y="88"/>
                  <a:pt x="323" y="88"/>
                  <a:pt x="323" y="88"/>
                </a:cubicBezTo>
                <a:cubicBezTo>
                  <a:pt x="323" y="73"/>
                  <a:pt x="309" y="59"/>
                  <a:pt x="294" y="59"/>
                </a:cubicBezTo>
                <a:cubicBezTo>
                  <a:pt x="118" y="59"/>
                  <a:pt x="118" y="59"/>
                  <a:pt x="118" y="59"/>
                </a:cubicBezTo>
                <a:cubicBezTo>
                  <a:pt x="118" y="29"/>
                  <a:pt x="118" y="29"/>
                  <a:pt x="118" y="29"/>
                </a:cubicBezTo>
                <a:cubicBezTo>
                  <a:pt x="118" y="14"/>
                  <a:pt x="88" y="0"/>
                  <a:pt x="73" y="0"/>
                </a:cubicBezTo>
                <a:cubicBezTo>
                  <a:pt x="29" y="0"/>
                  <a:pt x="29" y="0"/>
                  <a:pt x="29" y="0"/>
                </a:cubicBezTo>
                <a:cubicBezTo>
                  <a:pt x="14" y="0"/>
                  <a:pt x="0" y="14"/>
                  <a:pt x="0" y="29"/>
                </a:cubicBezTo>
                <a:cubicBezTo>
                  <a:pt x="0" y="589"/>
                  <a:pt x="0" y="589"/>
                  <a:pt x="0" y="589"/>
                </a:cubicBezTo>
                <a:cubicBezTo>
                  <a:pt x="0" y="603"/>
                  <a:pt x="14" y="618"/>
                  <a:pt x="29" y="618"/>
                </a:cubicBezTo>
                <a:cubicBezTo>
                  <a:pt x="73" y="618"/>
                  <a:pt x="73" y="618"/>
                  <a:pt x="73" y="618"/>
                </a:cubicBezTo>
                <a:cubicBezTo>
                  <a:pt x="88" y="618"/>
                  <a:pt x="118" y="603"/>
                  <a:pt x="118" y="589"/>
                </a:cubicBezTo>
                <a:cubicBezTo>
                  <a:pt x="118" y="412"/>
                  <a:pt x="118" y="412"/>
                  <a:pt x="118" y="412"/>
                </a:cubicBezTo>
                <a:cubicBezTo>
                  <a:pt x="294" y="412"/>
                  <a:pt x="294" y="412"/>
                  <a:pt x="294" y="412"/>
                </a:cubicBezTo>
                <a:cubicBezTo>
                  <a:pt x="294" y="427"/>
                  <a:pt x="294" y="427"/>
                  <a:pt x="294" y="427"/>
                </a:cubicBezTo>
                <a:cubicBezTo>
                  <a:pt x="294" y="441"/>
                  <a:pt x="309" y="471"/>
                  <a:pt x="323" y="471"/>
                </a:cubicBezTo>
                <a:cubicBezTo>
                  <a:pt x="441" y="471"/>
                  <a:pt x="441" y="471"/>
                  <a:pt x="441" y="471"/>
                </a:cubicBezTo>
                <a:cubicBezTo>
                  <a:pt x="471" y="471"/>
                  <a:pt x="485" y="441"/>
                  <a:pt x="485" y="427"/>
                </a:cubicBezTo>
                <a:cubicBezTo>
                  <a:pt x="485" y="176"/>
                  <a:pt x="485" y="176"/>
                  <a:pt x="485" y="176"/>
                </a:cubicBezTo>
                <a:cubicBezTo>
                  <a:pt x="485" y="147"/>
                  <a:pt x="471" y="132"/>
                  <a:pt x="441" y="132"/>
                </a:cubicBezTo>
                <a:close/>
                <a:moveTo>
                  <a:pt x="73" y="559"/>
                </a:moveTo>
                <a:lnTo>
                  <a:pt x="73" y="559"/>
                </a:lnTo>
                <a:cubicBezTo>
                  <a:pt x="73" y="574"/>
                  <a:pt x="59" y="589"/>
                  <a:pt x="59" y="589"/>
                </a:cubicBezTo>
                <a:cubicBezTo>
                  <a:pt x="44" y="589"/>
                  <a:pt x="29" y="574"/>
                  <a:pt x="29" y="559"/>
                </a:cubicBezTo>
                <a:cubicBezTo>
                  <a:pt x="29" y="59"/>
                  <a:pt x="29" y="59"/>
                  <a:pt x="29" y="59"/>
                </a:cubicBezTo>
                <a:cubicBezTo>
                  <a:pt x="29" y="44"/>
                  <a:pt x="44" y="29"/>
                  <a:pt x="59" y="29"/>
                </a:cubicBezTo>
                <a:cubicBezTo>
                  <a:pt x="59" y="29"/>
                  <a:pt x="73" y="44"/>
                  <a:pt x="73" y="59"/>
                </a:cubicBezTo>
                <a:lnTo>
                  <a:pt x="73" y="559"/>
                </a:lnTo>
                <a:close/>
                <a:moveTo>
                  <a:pt x="294" y="353"/>
                </a:moveTo>
                <a:lnTo>
                  <a:pt x="294" y="353"/>
                </a:lnTo>
                <a:cubicBezTo>
                  <a:pt x="294" y="353"/>
                  <a:pt x="280" y="368"/>
                  <a:pt x="265" y="368"/>
                </a:cubicBezTo>
                <a:cubicBezTo>
                  <a:pt x="118" y="368"/>
                  <a:pt x="118" y="368"/>
                  <a:pt x="118" y="368"/>
                </a:cubicBezTo>
                <a:cubicBezTo>
                  <a:pt x="118" y="88"/>
                  <a:pt x="118" y="88"/>
                  <a:pt x="118" y="88"/>
                </a:cubicBezTo>
                <a:cubicBezTo>
                  <a:pt x="265" y="88"/>
                  <a:pt x="265" y="88"/>
                  <a:pt x="265" y="88"/>
                </a:cubicBezTo>
                <a:cubicBezTo>
                  <a:pt x="280" y="88"/>
                  <a:pt x="294" y="103"/>
                  <a:pt x="294" y="118"/>
                </a:cubicBezTo>
                <a:lnTo>
                  <a:pt x="294" y="353"/>
                </a:lnTo>
                <a:close/>
                <a:moveTo>
                  <a:pt x="441" y="412"/>
                </a:moveTo>
                <a:lnTo>
                  <a:pt x="441" y="412"/>
                </a:lnTo>
                <a:cubicBezTo>
                  <a:pt x="441" y="412"/>
                  <a:pt x="441" y="427"/>
                  <a:pt x="427" y="427"/>
                </a:cubicBezTo>
                <a:cubicBezTo>
                  <a:pt x="323" y="427"/>
                  <a:pt x="323" y="427"/>
                  <a:pt x="323" y="427"/>
                </a:cubicBezTo>
                <a:cubicBezTo>
                  <a:pt x="323" y="176"/>
                  <a:pt x="323" y="176"/>
                  <a:pt x="323" y="176"/>
                </a:cubicBezTo>
                <a:cubicBezTo>
                  <a:pt x="427" y="176"/>
                  <a:pt x="427" y="176"/>
                  <a:pt x="427" y="176"/>
                </a:cubicBezTo>
                <a:cubicBezTo>
                  <a:pt x="441" y="176"/>
                  <a:pt x="441" y="176"/>
                  <a:pt x="441" y="191"/>
                </a:cubicBezTo>
                <a:lnTo>
                  <a:pt x="441" y="412"/>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86" name="Freeform 100">
            <a:extLst>
              <a:ext uri="{FF2B5EF4-FFF2-40B4-BE49-F238E27FC236}">
                <a16:creationId xmlns:a16="http://schemas.microsoft.com/office/drawing/2014/main" id="{886AAD0D-3682-6241-AC4A-97D4E2E92A5B}"/>
              </a:ext>
            </a:extLst>
          </p:cNvPr>
          <p:cNvSpPr>
            <a:spLocks noChangeArrowheads="1"/>
          </p:cNvSpPr>
          <p:nvPr userDrawn="1"/>
        </p:nvSpPr>
        <p:spPr bwMode="auto">
          <a:xfrm>
            <a:off x="681215" y="3533775"/>
            <a:ext cx="267960" cy="266700"/>
          </a:xfrm>
          <a:custGeom>
            <a:avLst/>
            <a:gdLst>
              <a:gd name="T0" fmla="*/ 148 w 620"/>
              <a:gd name="T1" fmla="*/ 559 h 619"/>
              <a:gd name="T2" fmla="*/ 148 w 620"/>
              <a:gd name="T3" fmla="*/ 559 h 619"/>
              <a:gd name="T4" fmla="*/ 89 w 620"/>
              <a:gd name="T5" fmla="*/ 559 h 619"/>
              <a:gd name="T6" fmla="*/ 59 w 620"/>
              <a:gd name="T7" fmla="*/ 545 h 619"/>
              <a:gd name="T8" fmla="*/ 59 w 620"/>
              <a:gd name="T9" fmla="*/ 486 h 619"/>
              <a:gd name="T10" fmla="*/ 251 w 620"/>
              <a:gd name="T11" fmla="*/ 295 h 619"/>
              <a:gd name="T12" fmla="*/ 162 w 620"/>
              <a:gd name="T13" fmla="*/ 309 h 619"/>
              <a:gd name="T14" fmla="*/ 30 w 620"/>
              <a:gd name="T15" fmla="*/ 456 h 619"/>
              <a:gd name="T16" fmla="*/ 30 w 620"/>
              <a:gd name="T17" fmla="*/ 559 h 619"/>
              <a:gd name="T18" fmla="*/ 59 w 620"/>
              <a:gd name="T19" fmla="*/ 589 h 619"/>
              <a:gd name="T20" fmla="*/ 162 w 620"/>
              <a:gd name="T21" fmla="*/ 589 h 619"/>
              <a:gd name="T22" fmla="*/ 310 w 620"/>
              <a:gd name="T23" fmla="*/ 456 h 619"/>
              <a:gd name="T24" fmla="*/ 324 w 620"/>
              <a:gd name="T25" fmla="*/ 383 h 619"/>
              <a:gd name="T26" fmla="*/ 148 w 620"/>
              <a:gd name="T27" fmla="*/ 559 h 619"/>
              <a:gd name="T28" fmla="*/ 589 w 620"/>
              <a:gd name="T29" fmla="*/ 59 h 619"/>
              <a:gd name="T30" fmla="*/ 589 w 620"/>
              <a:gd name="T31" fmla="*/ 59 h 619"/>
              <a:gd name="T32" fmla="*/ 560 w 620"/>
              <a:gd name="T33" fmla="*/ 29 h 619"/>
              <a:gd name="T34" fmla="*/ 457 w 620"/>
              <a:gd name="T35" fmla="*/ 29 h 619"/>
              <a:gd name="T36" fmla="*/ 310 w 620"/>
              <a:gd name="T37" fmla="*/ 177 h 619"/>
              <a:gd name="T38" fmla="*/ 295 w 620"/>
              <a:gd name="T39" fmla="*/ 250 h 619"/>
              <a:gd name="T40" fmla="*/ 471 w 620"/>
              <a:gd name="T41" fmla="*/ 59 h 619"/>
              <a:gd name="T42" fmla="*/ 530 w 620"/>
              <a:gd name="T43" fmla="*/ 59 h 619"/>
              <a:gd name="T44" fmla="*/ 560 w 620"/>
              <a:gd name="T45" fmla="*/ 88 h 619"/>
              <a:gd name="T46" fmla="*/ 560 w 620"/>
              <a:gd name="T47" fmla="*/ 147 h 619"/>
              <a:gd name="T48" fmla="*/ 369 w 620"/>
              <a:gd name="T49" fmla="*/ 338 h 619"/>
              <a:gd name="T50" fmla="*/ 457 w 620"/>
              <a:gd name="T51" fmla="*/ 309 h 619"/>
              <a:gd name="T52" fmla="*/ 589 w 620"/>
              <a:gd name="T53" fmla="*/ 177 h 619"/>
              <a:gd name="T54" fmla="*/ 589 w 620"/>
              <a:gd name="T55" fmla="*/ 59 h 619"/>
              <a:gd name="T56" fmla="*/ 369 w 620"/>
              <a:gd name="T57" fmla="*/ 250 h 619"/>
              <a:gd name="T58" fmla="*/ 369 w 620"/>
              <a:gd name="T59" fmla="*/ 250 h 619"/>
              <a:gd name="T60" fmla="*/ 339 w 620"/>
              <a:gd name="T61" fmla="*/ 250 h 619"/>
              <a:gd name="T62" fmla="*/ 251 w 620"/>
              <a:gd name="T63" fmla="*/ 354 h 619"/>
              <a:gd name="T64" fmla="*/ 251 w 620"/>
              <a:gd name="T65" fmla="*/ 383 h 619"/>
              <a:gd name="T66" fmla="*/ 280 w 620"/>
              <a:gd name="T67" fmla="*/ 383 h 619"/>
              <a:gd name="T68" fmla="*/ 369 w 620"/>
              <a:gd name="T69" fmla="*/ 280 h 619"/>
              <a:gd name="T70" fmla="*/ 369 w 620"/>
              <a:gd name="T71" fmla="*/ 25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20" h="619">
                <a:moveTo>
                  <a:pt x="148" y="559"/>
                </a:moveTo>
                <a:lnTo>
                  <a:pt x="148" y="559"/>
                </a:lnTo>
                <a:cubicBezTo>
                  <a:pt x="118" y="589"/>
                  <a:pt x="103" y="589"/>
                  <a:pt x="89" y="559"/>
                </a:cubicBezTo>
                <a:cubicBezTo>
                  <a:pt x="59" y="545"/>
                  <a:pt x="59" y="545"/>
                  <a:pt x="59" y="545"/>
                </a:cubicBezTo>
                <a:cubicBezTo>
                  <a:pt x="44" y="530"/>
                  <a:pt x="44" y="500"/>
                  <a:pt x="59" y="486"/>
                </a:cubicBezTo>
                <a:cubicBezTo>
                  <a:pt x="251" y="295"/>
                  <a:pt x="251" y="295"/>
                  <a:pt x="251" y="295"/>
                </a:cubicBezTo>
                <a:cubicBezTo>
                  <a:pt x="221" y="280"/>
                  <a:pt x="192" y="295"/>
                  <a:pt x="162" y="309"/>
                </a:cubicBezTo>
                <a:cubicBezTo>
                  <a:pt x="30" y="456"/>
                  <a:pt x="30" y="456"/>
                  <a:pt x="30" y="456"/>
                </a:cubicBezTo>
                <a:cubicBezTo>
                  <a:pt x="0" y="486"/>
                  <a:pt x="0" y="530"/>
                  <a:pt x="30" y="559"/>
                </a:cubicBezTo>
                <a:cubicBezTo>
                  <a:pt x="59" y="589"/>
                  <a:pt x="59" y="589"/>
                  <a:pt x="59" y="589"/>
                </a:cubicBezTo>
                <a:cubicBezTo>
                  <a:pt x="89" y="618"/>
                  <a:pt x="133" y="618"/>
                  <a:pt x="162" y="589"/>
                </a:cubicBezTo>
                <a:cubicBezTo>
                  <a:pt x="310" y="456"/>
                  <a:pt x="310" y="456"/>
                  <a:pt x="310" y="456"/>
                </a:cubicBezTo>
                <a:cubicBezTo>
                  <a:pt x="324" y="427"/>
                  <a:pt x="339" y="397"/>
                  <a:pt x="324" y="383"/>
                </a:cubicBezTo>
                <a:lnTo>
                  <a:pt x="148" y="559"/>
                </a:lnTo>
                <a:close/>
                <a:moveTo>
                  <a:pt x="589" y="59"/>
                </a:moveTo>
                <a:lnTo>
                  <a:pt x="589" y="59"/>
                </a:lnTo>
                <a:cubicBezTo>
                  <a:pt x="560" y="29"/>
                  <a:pt x="560" y="29"/>
                  <a:pt x="560" y="29"/>
                </a:cubicBezTo>
                <a:cubicBezTo>
                  <a:pt x="530" y="0"/>
                  <a:pt x="486" y="0"/>
                  <a:pt x="457" y="29"/>
                </a:cubicBezTo>
                <a:cubicBezTo>
                  <a:pt x="310" y="177"/>
                  <a:pt x="310" y="177"/>
                  <a:pt x="310" y="177"/>
                </a:cubicBezTo>
                <a:cubicBezTo>
                  <a:pt x="295" y="191"/>
                  <a:pt x="280" y="221"/>
                  <a:pt x="295" y="250"/>
                </a:cubicBezTo>
                <a:cubicBezTo>
                  <a:pt x="471" y="59"/>
                  <a:pt x="471" y="59"/>
                  <a:pt x="471" y="59"/>
                </a:cubicBezTo>
                <a:cubicBezTo>
                  <a:pt x="486" y="44"/>
                  <a:pt x="516" y="44"/>
                  <a:pt x="530" y="59"/>
                </a:cubicBezTo>
                <a:cubicBezTo>
                  <a:pt x="560" y="88"/>
                  <a:pt x="560" y="88"/>
                  <a:pt x="560" y="88"/>
                </a:cubicBezTo>
                <a:cubicBezTo>
                  <a:pt x="574" y="103"/>
                  <a:pt x="574" y="133"/>
                  <a:pt x="560" y="147"/>
                </a:cubicBezTo>
                <a:cubicBezTo>
                  <a:pt x="369" y="338"/>
                  <a:pt x="369" y="338"/>
                  <a:pt x="369" y="338"/>
                </a:cubicBezTo>
                <a:cubicBezTo>
                  <a:pt x="398" y="338"/>
                  <a:pt x="427" y="338"/>
                  <a:pt x="457" y="309"/>
                </a:cubicBezTo>
                <a:cubicBezTo>
                  <a:pt x="589" y="177"/>
                  <a:pt x="589" y="177"/>
                  <a:pt x="589" y="177"/>
                </a:cubicBezTo>
                <a:cubicBezTo>
                  <a:pt x="619" y="147"/>
                  <a:pt x="619" y="88"/>
                  <a:pt x="589" y="59"/>
                </a:cubicBezTo>
                <a:close/>
                <a:moveTo>
                  <a:pt x="369" y="250"/>
                </a:moveTo>
                <a:lnTo>
                  <a:pt x="369" y="250"/>
                </a:lnTo>
                <a:cubicBezTo>
                  <a:pt x="369" y="250"/>
                  <a:pt x="353" y="250"/>
                  <a:pt x="339" y="250"/>
                </a:cubicBezTo>
                <a:cubicBezTo>
                  <a:pt x="251" y="354"/>
                  <a:pt x="251" y="354"/>
                  <a:pt x="251" y="354"/>
                </a:cubicBezTo>
                <a:cubicBezTo>
                  <a:pt x="236" y="354"/>
                  <a:pt x="236" y="368"/>
                  <a:pt x="251" y="383"/>
                </a:cubicBezTo>
                <a:cubicBezTo>
                  <a:pt x="251" y="383"/>
                  <a:pt x="265" y="383"/>
                  <a:pt x="280" y="383"/>
                </a:cubicBezTo>
                <a:cubicBezTo>
                  <a:pt x="369" y="280"/>
                  <a:pt x="369" y="280"/>
                  <a:pt x="369" y="280"/>
                </a:cubicBezTo>
                <a:cubicBezTo>
                  <a:pt x="383" y="265"/>
                  <a:pt x="383" y="265"/>
                  <a:pt x="369" y="250"/>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87" name="Freeform 101">
            <a:extLst>
              <a:ext uri="{FF2B5EF4-FFF2-40B4-BE49-F238E27FC236}">
                <a16:creationId xmlns:a16="http://schemas.microsoft.com/office/drawing/2014/main" id="{6D26D5D1-6336-E241-91C6-7C393DACDC71}"/>
              </a:ext>
            </a:extLst>
          </p:cNvPr>
          <p:cNvSpPr>
            <a:spLocks noChangeArrowheads="1"/>
          </p:cNvSpPr>
          <p:nvPr userDrawn="1"/>
        </p:nvSpPr>
        <p:spPr bwMode="auto">
          <a:xfrm>
            <a:off x="241165" y="3565327"/>
            <a:ext cx="255455" cy="217884"/>
          </a:xfrm>
          <a:custGeom>
            <a:avLst/>
            <a:gdLst>
              <a:gd name="T0" fmla="*/ 382 w 589"/>
              <a:gd name="T1" fmla="*/ 353 h 501"/>
              <a:gd name="T2" fmla="*/ 382 w 589"/>
              <a:gd name="T3" fmla="*/ 353 h 501"/>
              <a:gd name="T4" fmla="*/ 309 w 589"/>
              <a:gd name="T5" fmla="*/ 426 h 501"/>
              <a:gd name="T6" fmla="*/ 309 w 589"/>
              <a:gd name="T7" fmla="*/ 147 h 501"/>
              <a:gd name="T8" fmla="*/ 294 w 589"/>
              <a:gd name="T9" fmla="*/ 132 h 501"/>
              <a:gd name="T10" fmla="*/ 279 w 589"/>
              <a:gd name="T11" fmla="*/ 147 h 501"/>
              <a:gd name="T12" fmla="*/ 279 w 589"/>
              <a:gd name="T13" fmla="*/ 426 h 501"/>
              <a:gd name="T14" fmla="*/ 206 w 589"/>
              <a:gd name="T15" fmla="*/ 353 h 501"/>
              <a:gd name="T16" fmla="*/ 176 w 589"/>
              <a:gd name="T17" fmla="*/ 353 h 501"/>
              <a:gd name="T18" fmla="*/ 176 w 589"/>
              <a:gd name="T19" fmla="*/ 382 h 501"/>
              <a:gd name="T20" fmla="*/ 279 w 589"/>
              <a:gd name="T21" fmla="*/ 500 h 501"/>
              <a:gd name="T22" fmla="*/ 294 w 589"/>
              <a:gd name="T23" fmla="*/ 500 h 501"/>
              <a:gd name="T24" fmla="*/ 309 w 589"/>
              <a:gd name="T25" fmla="*/ 500 h 501"/>
              <a:gd name="T26" fmla="*/ 412 w 589"/>
              <a:gd name="T27" fmla="*/ 382 h 501"/>
              <a:gd name="T28" fmla="*/ 412 w 589"/>
              <a:gd name="T29" fmla="*/ 353 h 501"/>
              <a:gd name="T30" fmla="*/ 382 w 589"/>
              <a:gd name="T31" fmla="*/ 353 h 501"/>
              <a:gd name="T32" fmla="*/ 574 w 589"/>
              <a:gd name="T33" fmla="*/ 0 h 501"/>
              <a:gd name="T34" fmla="*/ 574 w 589"/>
              <a:gd name="T35" fmla="*/ 0 h 501"/>
              <a:gd name="T36" fmla="*/ 14 w 589"/>
              <a:gd name="T37" fmla="*/ 0 h 501"/>
              <a:gd name="T38" fmla="*/ 0 w 589"/>
              <a:gd name="T39" fmla="*/ 14 h 501"/>
              <a:gd name="T40" fmla="*/ 0 w 589"/>
              <a:gd name="T41" fmla="*/ 176 h 501"/>
              <a:gd name="T42" fmla="*/ 14 w 589"/>
              <a:gd name="T43" fmla="*/ 191 h 501"/>
              <a:gd name="T44" fmla="*/ 44 w 589"/>
              <a:gd name="T45" fmla="*/ 176 h 501"/>
              <a:gd name="T46" fmla="*/ 44 w 589"/>
              <a:gd name="T47" fmla="*/ 29 h 501"/>
              <a:gd name="T48" fmla="*/ 544 w 589"/>
              <a:gd name="T49" fmla="*/ 29 h 501"/>
              <a:gd name="T50" fmla="*/ 544 w 589"/>
              <a:gd name="T51" fmla="*/ 176 h 501"/>
              <a:gd name="T52" fmla="*/ 574 w 589"/>
              <a:gd name="T53" fmla="*/ 191 h 501"/>
              <a:gd name="T54" fmla="*/ 588 w 589"/>
              <a:gd name="T55" fmla="*/ 176 h 501"/>
              <a:gd name="T56" fmla="*/ 588 w 589"/>
              <a:gd name="T57" fmla="*/ 14 h 501"/>
              <a:gd name="T58" fmla="*/ 574 w 589"/>
              <a:gd name="T59" fmla="*/ 0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89" h="501">
                <a:moveTo>
                  <a:pt x="382" y="353"/>
                </a:moveTo>
                <a:lnTo>
                  <a:pt x="382" y="353"/>
                </a:lnTo>
                <a:cubicBezTo>
                  <a:pt x="309" y="426"/>
                  <a:pt x="309" y="426"/>
                  <a:pt x="309" y="426"/>
                </a:cubicBezTo>
                <a:cubicBezTo>
                  <a:pt x="309" y="147"/>
                  <a:pt x="309" y="147"/>
                  <a:pt x="309" y="147"/>
                </a:cubicBezTo>
                <a:cubicBezTo>
                  <a:pt x="309" y="147"/>
                  <a:pt x="309" y="132"/>
                  <a:pt x="294" y="132"/>
                </a:cubicBezTo>
                <a:cubicBezTo>
                  <a:pt x="279" y="132"/>
                  <a:pt x="279" y="147"/>
                  <a:pt x="279" y="147"/>
                </a:cubicBezTo>
                <a:cubicBezTo>
                  <a:pt x="279" y="426"/>
                  <a:pt x="279" y="426"/>
                  <a:pt x="279" y="426"/>
                </a:cubicBezTo>
                <a:cubicBezTo>
                  <a:pt x="206" y="353"/>
                  <a:pt x="206" y="353"/>
                  <a:pt x="206" y="353"/>
                </a:cubicBezTo>
                <a:cubicBezTo>
                  <a:pt x="206" y="353"/>
                  <a:pt x="191" y="353"/>
                  <a:pt x="176" y="353"/>
                </a:cubicBezTo>
                <a:cubicBezTo>
                  <a:pt x="176" y="368"/>
                  <a:pt x="176" y="368"/>
                  <a:pt x="176" y="382"/>
                </a:cubicBezTo>
                <a:cubicBezTo>
                  <a:pt x="279" y="500"/>
                  <a:pt x="279" y="500"/>
                  <a:pt x="279" y="500"/>
                </a:cubicBezTo>
                <a:lnTo>
                  <a:pt x="294" y="500"/>
                </a:lnTo>
                <a:lnTo>
                  <a:pt x="309" y="500"/>
                </a:lnTo>
                <a:cubicBezTo>
                  <a:pt x="412" y="382"/>
                  <a:pt x="412" y="382"/>
                  <a:pt x="412" y="382"/>
                </a:cubicBezTo>
                <a:cubicBezTo>
                  <a:pt x="412" y="368"/>
                  <a:pt x="412" y="368"/>
                  <a:pt x="412" y="353"/>
                </a:cubicBezTo>
                <a:cubicBezTo>
                  <a:pt x="397" y="353"/>
                  <a:pt x="382" y="353"/>
                  <a:pt x="382" y="353"/>
                </a:cubicBezTo>
                <a:close/>
                <a:moveTo>
                  <a:pt x="574" y="0"/>
                </a:moveTo>
                <a:lnTo>
                  <a:pt x="574" y="0"/>
                </a:lnTo>
                <a:cubicBezTo>
                  <a:pt x="14" y="0"/>
                  <a:pt x="14" y="0"/>
                  <a:pt x="14" y="0"/>
                </a:cubicBezTo>
                <a:cubicBezTo>
                  <a:pt x="14" y="0"/>
                  <a:pt x="0" y="0"/>
                  <a:pt x="0" y="14"/>
                </a:cubicBezTo>
                <a:cubicBezTo>
                  <a:pt x="0" y="176"/>
                  <a:pt x="0" y="176"/>
                  <a:pt x="0" y="176"/>
                </a:cubicBezTo>
                <a:lnTo>
                  <a:pt x="14" y="191"/>
                </a:lnTo>
                <a:cubicBezTo>
                  <a:pt x="29" y="191"/>
                  <a:pt x="44" y="176"/>
                  <a:pt x="44" y="176"/>
                </a:cubicBezTo>
                <a:cubicBezTo>
                  <a:pt x="44" y="29"/>
                  <a:pt x="44" y="29"/>
                  <a:pt x="44" y="29"/>
                </a:cubicBezTo>
                <a:cubicBezTo>
                  <a:pt x="544" y="29"/>
                  <a:pt x="544" y="29"/>
                  <a:pt x="544" y="29"/>
                </a:cubicBezTo>
                <a:cubicBezTo>
                  <a:pt x="544" y="176"/>
                  <a:pt x="544" y="176"/>
                  <a:pt x="544" y="176"/>
                </a:cubicBezTo>
                <a:cubicBezTo>
                  <a:pt x="544" y="176"/>
                  <a:pt x="559" y="191"/>
                  <a:pt x="574" y="191"/>
                </a:cubicBezTo>
                <a:lnTo>
                  <a:pt x="588" y="176"/>
                </a:lnTo>
                <a:cubicBezTo>
                  <a:pt x="588" y="14"/>
                  <a:pt x="588" y="14"/>
                  <a:pt x="588" y="14"/>
                </a:cubicBezTo>
                <a:cubicBezTo>
                  <a:pt x="588" y="0"/>
                  <a:pt x="574" y="0"/>
                  <a:pt x="574" y="0"/>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88" name="Freeform 102">
            <a:extLst>
              <a:ext uri="{FF2B5EF4-FFF2-40B4-BE49-F238E27FC236}">
                <a16:creationId xmlns:a16="http://schemas.microsoft.com/office/drawing/2014/main" id="{883D49A1-6EFD-9C41-BDBB-88084D0E72B6}"/>
              </a:ext>
            </a:extLst>
          </p:cNvPr>
          <p:cNvSpPr>
            <a:spLocks noChangeArrowheads="1"/>
          </p:cNvSpPr>
          <p:nvPr userDrawn="1"/>
        </p:nvSpPr>
        <p:spPr bwMode="auto">
          <a:xfrm>
            <a:off x="4214719" y="3119437"/>
            <a:ext cx="255456" cy="222052"/>
          </a:xfrm>
          <a:custGeom>
            <a:avLst/>
            <a:gdLst>
              <a:gd name="T0" fmla="*/ 574 w 589"/>
              <a:gd name="T1" fmla="*/ 324 h 516"/>
              <a:gd name="T2" fmla="*/ 574 w 589"/>
              <a:gd name="T3" fmla="*/ 324 h 516"/>
              <a:gd name="T4" fmla="*/ 544 w 589"/>
              <a:gd name="T5" fmla="*/ 339 h 516"/>
              <a:gd name="T6" fmla="*/ 544 w 589"/>
              <a:gd name="T7" fmla="*/ 471 h 516"/>
              <a:gd name="T8" fmla="*/ 44 w 589"/>
              <a:gd name="T9" fmla="*/ 471 h 516"/>
              <a:gd name="T10" fmla="*/ 44 w 589"/>
              <a:gd name="T11" fmla="*/ 339 h 516"/>
              <a:gd name="T12" fmla="*/ 14 w 589"/>
              <a:gd name="T13" fmla="*/ 324 h 516"/>
              <a:gd name="T14" fmla="*/ 0 w 589"/>
              <a:gd name="T15" fmla="*/ 339 h 516"/>
              <a:gd name="T16" fmla="*/ 0 w 589"/>
              <a:gd name="T17" fmla="*/ 501 h 516"/>
              <a:gd name="T18" fmla="*/ 14 w 589"/>
              <a:gd name="T19" fmla="*/ 515 h 516"/>
              <a:gd name="T20" fmla="*/ 574 w 589"/>
              <a:gd name="T21" fmla="*/ 515 h 516"/>
              <a:gd name="T22" fmla="*/ 588 w 589"/>
              <a:gd name="T23" fmla="*/ 501 h 516"/>
              <a:gd name="T24" fmla="*/ 588 w 589"/>
              <a:gd name="T25" fmla="*/ 339 h 516"/>
              <a:gd name="T26" fmla="*/ 574 w 589"/>
              <a:gd name="T27" fmla="*/ 324 h 516"/>
              <a:gd name="T28" fmla="*/ 206 w 589"/>
              <a:gd name="T29" fmla="*/ 162 h 516"/>
              <a:gd name="T30" fmla="*/ 206 w 589"/>
              <a:gd name="T31" fmla="*/ 162 h 516"/>
              <a:gd name="T32" fmla="*/ 279 w 589"/>
              <a:gd name="T33" fmla="*/ 74 h 516"/>
              <a:gd name="T34" fmla="*/ 279 w 589"/>
              <a:gd name="T35" fmla="*/ 353 h 516"/>
              <a:gd name="T36" fmla="*/ 294 w 589"/>
              <a:gd name="T37" fmla="*/ 383 h 516"/>
              <a:gd name="T38" fmla="*/ 309 w 589"/>
              <a:gd name="T39" fmla="*/ 353 h 516"/>
              <a:gd name="T40" fmla="*/ 309 w 589"/>
              <a:gd name="T41" fmla="*/ 74 h 516"/>
              <a:gd name="T42" fmla="*/ 383 w 589"/>
              <a:gd name="T43" fmla="*/ 162 h 516"/>
              <a:gd name="T44" fmla="*/ 412 w 589"/>
              <a:gd name="T45" fmla="*/ 162 h 516"/>
              <a:gd name="T46" fmla="*/ 412 w 589"/>
              <a:gd name="T47" fmla="*/ 133 h 516"/>
              <a:gd name="T48" fmla="*/ 309 w 589"/>
              <a:gd name="T49" fmla="*/ 15 h 516"/>
              <a:gd name="T50" fmla="*/ 294 w 589"/>
              <a:gd name="T51" fmla="*/ 0 h 516"/>
              <a:gd name="T52" fmla="*/ 279 w 589"/>
              <a:gd name="T53" fmla="*/ 15 h 516"/>
              <a:gd name="T54" fmla="*/ 176 w 589"/>
              <a:gd name="T55" fmla="*/ 133 h 516"/>
              <a:gd name="T56" fmla="*/ 176 w 589"/>
              <a:gd name="T57" fmla="*/ 162 h 516"/>
              <a:gd name="T58" fmla="*/ 206 w 589"/>
              <a:gd name="T59" fmla="*/ 162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89" h="516">
                <a:moveTo>
                  <a:pt x="574" y="324"/>
                </a:moveTo>
                <a:lnTo>
                  <a:pt x="574" y="324"/>
                </a:lnTo>
                <a:cubicBezTo>
                  <a:pt x="559" y="324"/>
                  <a:pt x="544" y="324"/>
                  <a:pt x="544" y="339"/>
                </a:cubicBezTo>
                <a:cubicBezTo>
                  <a:pt x="544" y="471"/>
                  <a:pt x="544" y="471"/>
                  <a:pt x="544" y="471"/>
                </a:cubicBezTo>
                <a:cubicBezTo>
                  <a:pt x="44" y="471"/>
                  <a:pt x="44" y="471"/>
                  <a:pt x="44" y="471"/>
                </a:cubicBezTo>
                <a:cubicBezTo>
                  <a:pt x="44" y="339"/>
                  <a:pt x="44" y="339"/>
                  <a:pt x="44" y="339"/>
                </a:cubicBezTo>
                <a:cubicBezTo>
                  <a:pt x="44" y="324"/>
                  <a:pt x="29" y="324"/>
                  <a:pt x="14" y="324"/>
                </a:cubicBezTo>
                <a:cubicBezTo>
                  <a:pt x="14" y="324"/>
                  <a:pt x="0" y="324"/>
                  <a:pt x="0" y="339"/>
                </a:cubicBezTo>
                <a:cubicBezTo>
                  <a:pt x="0" y="501"/>
                  <a:pt x="0" y="501"/>
                  <a:pt x="0" y="501"/>
                </a:cubicBezTo>
                <a:lnTo>
                  <a:pt x="14" y="515"/>
                </a:lnTo>
                <a:cubicBezTo>
                  <a:pt x="574" y="515"/>
                  <a:pt x="574" y="515"/>
                  <a:pt x="574" y="515"/>
                </a:cubicBezTo>
                <a:lnTo>
                  <a:pt x="588" y="501"/>
                </a:lnTo>
                <a:cubicBezTo>
                  <a:pt x="588" y="339"/>
                  <a:pt x="588" y="339"/>
                  <a:pt x="588" y="339"/>
                </a:cubicBezTo>
                <a:cubicBezTo>
                  <a:pt x="588" y="324"/>
                  <a:pt x="574" y="324"/>
                  <a:pt x="574" y="324"/>
                </a:cubicBezTo>
                <a:close/>
                <a:moveTo>
                  <a:pt x="206" y="162"/>
                </a:moveTo>
                <a:lnTo>
                  <a:pt x="206" y="162"/>
                </a:lnTo>
                <a:cubicBezTo>
                  <a:pt x="279" y="74"/>
                  <a:pt x="279" y="74"/>
                  <a:pt x="279" y="74"/>
                </a:cubicBezTo>
                <a:cubicBezTo>
                  <a:pt x="279" y="353"/>
                  <a:pt x="279" y="353"/>
                  <a:pt x="279" y="353"/>
                </a:cubicBezTo>
                <a:cubicBezTo>
                  <a:pt x="279" y="368"/>
                  <a:pt x="279" y="383"/>
                  <a:pt x="294" y="383"/>
                </a:cubicBezTo>
                <a:cubicBezTo>
                  <a:pt x="309" y="383"/>
                  <a:pt x="309" y="368"/>
                  <a:pt x="309" y="353"/>
                </a:cubicBezTo>
                <a:cubicBezTo>
                  <a:pt x="309" y="74"/>
                  <a:pt x="309" y="74"/>
                  <a:pt x="309" y="74"/>
                </a:cubicBezTo>
                <a:cubicBezTo>
                  <a:pt x="383" y="162"/>
                  <a:pt x="383" y="162"/>
                  <a:pt x="383" y="162"/>
                </a:cubicBezTo>
                <a:cubicBezTo>
                  <a:pt x="383" y="162"/>
                  <a:pt x="397" y="162"/>
                  <a:pt x="412" y="162"/>
                </a:cubicBezTo>
                <a:cubicBezTo>
                  <a:pt x="412" y="147"/>
                  <a:pt x="412" y="133"/>
                  <a:pt x="412" y="133"/>
                </a:cubicBezTo>
                <a:cubicBezTo>
                  <a:pt x="309" y="15"/>
                  <a:pt x="309" y="15"/>
                  <a:pt x="309" y="15"/>
                </a:cubicBezTo>
                <a:cubicBezTo>
                  <a:pt x="309" y="0"/>
                  <a:pt x="294" y="0"/>
                  <a:pt x="294" y="0"/>
                </a:cubicBezTo>
                <a:cubicBezTo>
                  <a:pt x="294" y="0"/>
                  <a:pt x="279" y="0"/>
                  <a:pt x="279" y="15"/>
                </a:cubicBezTo>
                <a:cubicBezTo>
                  <a:pt x="176" y="133"/>
                  <a:pt x="176" y="133"/>
                  <a:pt x="176" y="133"/>
                </a:cubicBezTo>
                <a:cubicBezTo>
                  <a:pt x="176" y="133"/>
                  <a:pt x="176" y="147"/>
                  <a:pt x="176" y="162"/>
                </a:cubicBezTo>
                <a:cubicBezTo>
                  <a:pt x="191" y="162"/>
                  <a:pt x="206" y="162"/>
                  <a:pt x="206" y="162"/>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89" name="Freeform 103">
            <a:extLst>
              <a:ext uri="{FF2B5EF4-FFF2-40B4-BE49-F238E27FC236}">
                <a16:creationId xmlns:a16="http://schemas.microsoft.com/office/drawing/2014/main" id="{55A5837E-D192-DD45-AABF-66228091F43F}"/>
              </a:ext>
            </a:extLst>
          </p:cNvPr>
          <p:cNvSpPr>
            <a:spLocks noChangeArrowheads="1"/>
          </p:cNvSpPr>
          <p:nvPr userDrawn="1"/>
        </p:nvSpPr>
        <p:spPr bwMode="auto">
          <a:xfrm>
            <a:off x="3762164" y="3105150"/>
            <a:ext cx="275106" cy="255389"/>
          </a:xfrm>
          <a:custGeom>
            <a:avLst/>
            <a:gdLst>
              <a:gd name="T0" fmla="*/ 560 w 634"/>
              <a:gd name="T1" fmla="*/ 0 h 590"/>
              <a:gd name="T2" fmla="*/ 560 w 634"/>
              <a:gd name="T3" fmla="*/ 0 h 590"/>
              <a:gd name="T4" fmla="*/ 89 w 634"/>
              <a:gd name="T5" fmla="*/ 0 h 590"/>
              <a:gd name="T6" fmla="*/ 0 w 634"/>
              <a:gd name="T7" fmla="*/ 73 h 590"/>
              <a:gd name="T8" fmla="*/ 0 w 634"/>
              <a:gd name="T9" fmla="*/ 500 h 590"/>
              <a:gd name="T10" fmla="*/ 89 w 634"/>
              <a:gd name="T11" fmla="*/ 589 h 590"/>
              <a:gd name="T12" fmla="*/ 560 w 634"/>
              <a:gd name="T13" fmla="*/ 589 h 590"/>
              <a:gd name="T14" fmla="*/ 633 w 634"/>
              <a:gd name="T15" fmla="*/ 500 h 590"/>
              <a:gd name="T16" fmla="*/ 633 w 634"/>
              <a:gd name="T17" fmla="*/ 73 h 590"/>
              <a:gd name="T18" fmla="*/ 560 w 634"/>
              <a:gd name="T19" fmla="*/ 0 h 590"/>
              <a:gd name="T20" fmla="*/ 118 w 634"/>
              <a:gd name="T21" fmla="*/ 544 h 590"/>
              <a:gd name="T22" fmla="*/ 118 w 634"/>
              <a:gd name="T23" fmla="*/ 544 h 590"/>
              <a:gd name="T24" fmla="*/ 89 w 634"/>
              <a:gd name="T25" fmla="*/ 544 h 590"/>
              <a:gd name="T26" fmla="*/ 45 w 634"/>
              <a:gd name="T27" fmla="*/ 500 h 590"/>
              <a:gd name="T28" fmla="*/ 45 w 634"/>
              <a:gd name="T29" fmla="*/ 73 h 590"/>
              <a:gd name="T30" fmla="*/ 89 w 634"/>
              <a:gd name="T31" fmla="*/ 29 h 590"/>
              <a:gd name="T32" fmla="*/ 118 w 634"/>
              <a:gd name="T33" fmla="*/ 29 h 590"/>
              <a:gd name="T34" fmla="*/ 118 w 634"/>
              <a:gd name="T35" fmla="*/ 544 h 590"/>
              <a:gd name="T36" fmla="*/ 589 w 634"/>
              <a:gd name="T37" fmla="*/ 500 h 590"/>
              <a:gd name="T38" fmla="*/ 589 w 634"/>
              <a:gd name="T39" fmla="*/ 500 h 590"/>
              <a:gd name="T40" fmla="*/ 560 w 634"/>
              <a:gd name="T41" fmla="*/ 544 h 590"/>
              <a:gd name="T42" fmla="*/ 162 w 634"/>
              <a:gd name="T43" fmla="*/ 544 h 590"/>
              <a:gd name="T44" fmla="*/ 162 w 634"/>
              <a:gd name="T45" fmla="*/ 29 h 590"/>
              <a:gd name="T46" fmla="*/ 560 w 634"/>
              <a:gd name="T47" fmla="*/ 29 h 590"/>
              <a:gd name="T48" fmla="*/ 589 w 634"/>
              <a:gd name="T49" fmla="*/ 73 h 590"/>
              <a:gd name="T50" fmla="*/ 589 w 634"/>
              <a:gd name="T51" fmla="*/ 500 h 590"/>
              <a:gd name="T52" fmla="*/ 530 w 634"/>
              <a:gd name="T53" fmla="*/ 264 h 590"/>
              <a:gd name="T54" fmla="*/ 530 w 634"/>
              <a:gd name="T55" fmla="*/ 264 h 590"/>
              <a:gd name="T56" fmla="*/ 295 w 634"/>
              <a:gd name="T57" fmla="*/ 264 h 590"/>
              <a:gd name="T58" fmla="*/ 369 w 634"/>
              <a:gd name="T59" fmla="*/ 206 h 590"/>
              <a:gd name="T60" fmla="*/ 369 w 634"/>
              <a:gd name="T61" fmla="*/ 176 h 590"/>
              <a:gd name="T62" fmla="*/ 339 w 634"/>
              <a:gd name="T63" fmla="*/ 176 h 590"/>
              <a:gd name="T64" fmla="*/ 221 w 634"/>
              <a:gd name="T65" fmla="*/ 280 h 590"/>
              <a:gd name="T66" fmla="*/ 221 w 634"/>
              <a:gd name="T67" fmla="*/ 294 h 590"/>
              <a:gd name="T68" fmla="*/ 221 w 634"/>
              <a:gd name="T69" fmla="*/ 309 h 590"/>
              <a:gd name="T70" fmla="*/ 339 w 634"/>
              <a:gd name="T71" fmla="*/ 397 h 590"/>
              <a:gd name="T72" fmla="*/ 369 w 634"/>
              <a:gd name="T73" fmla="*/ 397 h 590"/>
              <a:gd name="T74" fmla="*/ 369 w 634"/>
              <a:gd name="T75" fmla="*/ 368 h 590"/>
              <a:gd name="T76" fmla="*/ 295 w 634"/>
              <a:gd name="T77" fmla="*/ 309 h 590"/>
              <a:gd name="T78" fmla="*/ 530 w 634"/>
              <a:gd name="T79" fmla="*/ 309 h 590"/>
              <a:gd name="T80" fmla="*/ 560 w 634"/>
              <a:gd name="T81" fmla="*/ 294 h 590"/>
              <a:gd name="T82" fmla="*/ 530 w 634"/>
              <a:gd name="T83" fmla="*/ 264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34" h="590">
                <a:moveTo>
                  <a:pt x="560" y="0"/>
                </a:moveTo>
                <a:lnTo>
                  <a:pt x="560" y="0"/>
                </a:lnTo>
                <a:cubicBezTo>
                  <a:pt x="89" y="0"/>
                  <a:pt x="89" y="0"/>
                  <a:pt x="89" y="0"/>
                </a:cubicBezTo>
                <a:cubicBezTo>
                  <a:pt x="45" y="0"/>
                  <a:pt x="0" y="29"/>
                  <a:pt x="0" y="73"/>
                </a:cubicBezTo>
                <a:cubicBezTo>
                  <a:pt x="0" y="500"/>
                  <a:pt x="0" y="500"/>
                  <a:pt x="0" y="500"/>
                </a:cubicBezTo>
                <a:cubicBezTo>
                  <a:pt x="0" y="544"/>
                  <a:pt x="45" y="589"/>
                  <a:pt x="89" y="589"/>
                </a:cubicBezTo>
                <a:cubicBezTo>
                  <a:pt x="560" y="589"/>
                  <a:pt x="560" y="589"/>
                  <a:pt x="560" y="589"/>
                </a:cubicBezTo>
                <a:cubicBezTo>
                  <a:pt x="604" y="589"/>
                  <a:pt x="633" y="544"/>
                  <a:pt x="633" y="500"/>
                </a:cubicBezTo>
                <a:cubicBezTo>
                  <a:pt x="633" y="73"/>
                  <a:pt x="633" y="73"/>
                  <a:pt x="633" y="73"/>
                </a:cubicBezTo>
                <a:cubicBezTo>
                  <a:pt x="633" y="29"/>
                  <a:pt x="604" y="0"/>
                  <a:pt x="560" y="0"/>
                </a:cubicBezTo>
                <a:close/>
                <a:moveTo>
                  <a:pt x="118" y="544"/>
                </a:moveTo>
                <a:lnTo>
                  <a:pt x="118" y="544"/>
                </a:lnTo>
                <a:cubicBezTo>
                  <a:pt x="89" y="544"/>
                  <a:pt x="89" y="544"/>
                  <a:pt x="89" y="544"/>
                </a:cubicBezTo>
                <a:cubicBezTo>
                  <a:pt x="59" y="544"/>
                  <a:pt x="45" y="530"/>
                  <a:pt x="45" y="500"/>
                </a:cubicBezTo>
                <a:cubicBezTo>
                  <a:pt x="45" y="73"/>
                  <a:pt x="45" y="73"/>
                  <a:pt x="45" y="73"/>
                </a:cubicBezTo>
                <a:cubicBezTo>
                  <a:pt x="45" y="59"/>
                  <a:pt x="59" y="29"/>
                  <a:pt x="89" y="29"/>
                </a:cubicBezTo>
                <a:cubicBezTo>
                  <a:pt x="118" y="29"/>
                  <a:pt x="118" y="29"/>
                  <a:pt x="118" y="29"/>
                </a:cubicBezTo>
                <a:lnTo>
                  <a:pt x="118" y="544"/>
                </a:lnTo>
                <a:close/>
                <a:moveTo>
                  <a:pt x="589" y="500"/>
                </a:moveTo>
                <a:lnTo>
                  <a:pt x="589" y="500"/>
                </a:lnTo>
                <a:cubicBezTo>
                  <a:pt x="589" y="530"/>
                  <a:pt x="575" y="544"/>
                  <a:pt x="560" y="544"/>
                </a:cubicBezTo>
                <a:cubicBezTo>
                  <a:pt x="162" y="544"/>
                  <a:pt x="162" y="544"/>
                  <a:pt x="162" y="544"/>
                </a:cubicBezTo>
                <a:cubicBezTo>
                  <a:pt x="162" y="29"/>
                  <a:pt x="162" y="29"/>
                  <a:pt x="162" y="29"/>
                </a:cubicBezTo>
                <a:cubicBezTo>
                  <a:pt x="560" y="29"/>
                  <a:pt x="560" y="29"/>
                  <a:pt x="560" y="29"/>
                </a:cubicBezTo>
                <a:cubicBezTo>
                  <a:pt x="575" y="29"/>
                  <a:pt x="589" y="59"/>
                  <a:pt x="589" y="73"/>
                </a:cubicBezTo>
                <a:lnTo>
                  <a:pt x="589" y="500"/>
                </a:lnTo>
                <a:close/>
                <a:moveTo>
                  <a:pt x="530" y="264"/>
                </a:moveTo>
                <a:lnTo>
                  <a:pt x="530" y="264"/>
                </a:lnTo>
                <a:cubicBezTo>
                  <a:pt x="295" y="264"/>
                  <a:pt x="295" y="264"/>
                  <a:pt x="295" y="264"/>
                </a:cubicBezTo>
                <a:cubicBezTo>
                  <a:pt x="369" y="206"/>
                  <a:pt x="369" y="206"/>
                  <a:pt x="369" y="206"/>
                </a:cubicBezTo>
                <a:cubicBezTo>
                  <a:pt x="383" y="191"/>
                  <a:pt x="383" y="191"/>
                  <a:pt x="369" y="176"/>
                </a:cubicBezTo>
                <a:cubicBezTo>
                  <a:pt x="369" y="176"/>
                  <a:pt x="354" y="176"/>
                  <a:pt x="339" y="176"/>
                </a:cubicBezTo>
                <a:cubicBezTo>
                  <a:pt x="221" y="280"/>
                  <a:pt x="221" y="280"/>
                  <a:pt x="221" y="280"/>
                </a:cubicBezTo>
                <a:cubicBezTo>
                  <a:pt x="221" y="280"/>
                  <a:pt x="221" y="280"/>
                  <a:pt x="221" y="294"/>
                </a:cubicBezTo>
                <a:cubicBezTo>
                  <a:pt x="221" y="294"/>
                  <a:pt x="221" y="294"/>
                  <a:pt x="221" y="309"/>
                </a:cubicBezTo>
                <a:cubicBezTo>
                  <a:pt x="339" y="397"/>
                  <a:pt x="339" y="397"/>
                  <a:pt x="339" y="397"/>
                </a:cubicBezTo>
                <a:cubicBezTo>
                  <a:pt x="354" y="412"/>
                  <a:pt x="369" y="412"/>
                  <a:pt x="369" y="397"/>
                </a:cubicBezTo>
                <a:cubicBezTo>
                  <a:pt x="383" y="397"/>
                  <a:pt x="383" y="382"/>
                  <a:pt x="369" y="368"/>
                </a:cubicBezTo>
                <a:cubicBezTo>
                  <a:pt x="295" y="309"/>
                  <a:pt x="295" y="309"/>
                  <a:pt x="295" y="309"/>
                </a:cubicBezTo>
                <a:cubicBezTo>
                  <a:pt x="530" y="309"/>
                  <a:pt x="530" y="309"/>
                  <a:pt x="530" y="309"/>
                </a:cubicBezTo>
                <a:cubicBezTo>
                  <a:pt x="545" y="309"/>
                  <a:pt x="560" y="294"/>
                  <a:pt x="560" y="294"/>
                </a:cubicBezTo>
                <a:cubicBezTo>
                  <a:pt x="560" y="280"/>
                  <a:pt x="545" y="264"/>
                  <a:pt x="530" y="264"/>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90" name="Freeform 104">
            <a:extLst>
              <a:ext uri="{FF2B5EF4-FFF2-40B4-BE49-F238E27FC236}">
                <a16:creationId xmlns:a16="http://schemas.microsoft.com/office/drawing/2014/main" id="{339B75C9-8CCE-FD4C-98DA-D991BB2B914D}"/>
              </a:ext>
            </a:extLst>
          </p:cNvPr>
          <p:cNvSpPr>
            <a:spLocks noChangeArrowheads="1"/>
          </p:cNvSpPr>
          <p:nvPr userDrawn="1"/>
        </p:nvSpPr>
        <p:spPr bwMode="auto">
          <a:xfrm>
            <a:off x="3322709" y="3105150"/>
            <a:ext cx="274511" cy="255389"/>
          </a:xfrm>
          <a:custGeom>
            <a:avLst/>
            <a:gdLst>
              <a:gd name="T0" fmla="*/ 544 w 634"/>
              <a:gd name="T1" fmla="*/ 0 h 590"/>
              <a:gd name="T2" fmla="*/ 544 w 634"/>
              <a:gd name="T3" fmla="*/ 0 h 590"/>
              <a:gd name="T4" fmla="*/ 73 w 634"/>
              <a:gd name="T5" fmla="*/ 0 h 590"/>
              <a:gd name="T6" fmla="*/ 0 w 634"/>
              <a:gd name="T7" fmla="*/ 73 h 590"/>
              <a:gd name="T8" fmla="*/ 0 w 634"/>
              <a:gd name="T9" fmla="*/ 500 h 590"/>
              <a:gd name="T10" fmla="*/ 73 w 634"/>
              <a:gd name="T11" fmla="*/ 589 h 590"/>
              <a:gd name="T12" fmla="*/ 544 w 634"/>
              <a:gd name="T13" fmla="*/ 589 h 590"/>
              <a:gd name="T14" fmla="*/ 633 w 634"/>
              <a:gd name="T15" fmla="*/ 500 h 590"/>
              <a:gd name="T16" fmla="*/ 633 w 634"/>
              <a:gd name="T17" fmla="*/ 73 h 590"/>
              <a:gd name="T18" fmla="*/ 544 w 634"/>
              <a:gd name="T19" fmla="*/ 0 h 590"/>
              <a:gd name="T20" fmla="*/ 471 w 634"/>
              <a:gd name="T21" fmla="*/ 544 h 590"/>
              <a:gd name="T22" fmla="*/ 471 w 634"/>
              <a:gd name="T23" fmla="*/ 544 h 590"/>
              <a:gd name="T24" fmla="*/ 73 w 634"/>
              <a:gd name="T25" fmla="*/ 544 h 590"/>
              <a:gd name="T26" fmla="*/ 44 w 634"/>
              <a:gd name="T27" fmla="*/ 500 h 590"/>
              <a:gd name="T28" fmla="*/ 44 w 634"/>
              <a:gd name="T29" fmla="*/ 73 h 590"/>
              <a:gd name="T30" fmla="*/ 73 w 634"/>
              <a:gd name="T31" fmla="*/ 29 h 590"/>
              <a:gd name="T32" fmla="*/ 471 w 634"/>
              <a:gd name="T33" fmla="*/ 29 h 590"/>
              <a:gd name="T34" fmla="*/ 471 w 634"/>
              <a:gd name="T35" fmla="*/ 544 h 590"/>
              <a:gd name="T36" fmla="*/ 588 w 634"/>
              <a:gd name="T37" fmla="*/ 500 h 590"/>
              <a:gd name="T38" fmla="*/ 588 w 634"/>
              <a:gd name="T39" fmla="*/ 500 h 590"/>
              <a:gd name="T40" fmla="*/ 544 w 634"/>
              <a:gd name="T41" fmla="*/ 544 h 590"/>
              <a:gd name="T42" fmla="*/ 515 w 634"/>
              <a:gd name="T43" fmla="*/ 544 h 590"/>
              <a:gd name="T44" fmla="*/ 515 w 634"/>
              <a:gd name="T45" fmla="*/ 29 h 590"/>
              <a:gd name="T46" fmla="*/ 544 w 634"/>
              <a:gd name="T47" fmla="*/ 29 h 590"/>
              <a:gd name="T48" fmla="*/ 588 w 634"/>
              <a:gd name="T49" fmla="*/ 73 h 590"/>
              <a:gd name="T50" fmla="*/ 588 w 634"/>
              <a:gd name="T51" fmla="*/ 500 h 590"/>
              <a:gd name="T52" fmla="*/ 103 w 634"/>
              <a:gd name="T53" fmla="*/ 309 h 590"/>
              <a:gd name="T54" fmla="*/ 103 w 634"/>
              <a:gd name="T55" fmla="*/ 309 h 590"/>
              <a:gd name="T56" fmla="*/ 338 w 634"/>
              <a:gd name="T57" fmla="*/ 309 h 590"/>
              <a:gd name="T58" fmla="*/ 265 w 634"/>
              <a:gd name="T59" fmla="*/ 368 h 590"/>
              <a:gd name="T60" fmla="*/ 265 w 634"/>
              <a:gd name="T61" fmla="*/ 397 h 590"/>
              <a:gd name="T62" fmla="*/ 294 w 634"/>
              <a:gd name="T63" fmla="*/ 397 h 590"/>
              <a:gd name="T64" fmla="*/ 412 w 634"/>
              <a:gd name="T65" fmla="*/ 309 h 590"/>
              <a:gd name="T66" fmla="*/ 412 w 634"/>
              <a:gd name="T67" fmla="*/ 294 h 590"/>
              <a:gd name="T68" fmla="*/ 412 w 634"/>
              <a:gd name="T69" fmla="*/ 280 h 590"/>
              <a:gd name="T70" fmla="*/ 294 w 634"/>
              <a:gd name="T71" fmla="*/ 176 h 590"/>
              <a:gd name="T72" fmla="*/ 265 w 634"/>
              <a:gd name="T73" fmla="*/ 176 h 590"/>
              <a:gd name="T74" fmla="*/ 265 w 634"/>
              <a:gd name="T75" fmla="*/ 206 h 590"/>
              <a:gd name="T76" fmla="*/ 338 w 634"/>
              <a:gd name="T77" fmla="*/ 264 h 590"/>
              <a:gd name="T78" fmla="*/ 103 w 634"/>
              <a:gd name="T79" fmla="*/ 264 h 590"/>
              <a:gd name="T80" fmla="*/ 73 w 634"/>
              <a:gd name="T81" fmla="*/ 294 h 590"/>
              <a:gd name="T82" fmla="*/ 103 w 634"/>
              <a:gd name="T83" fmla="*/ 309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34" h="590">
                <a:moveTo>
                  <a:pt x="544" y="0"/>
                </a:moveTo>
                <a:lnTo>
                  <a:pt x="544" y="0"/>
                </a:lnTo>
                <a:cubicBezTo>
                  <a:pt x="73" y="0"/>
                  <a:pt x="73" y="0"/>
                  <a:pt x="73" y="0"/>
                </a:cubicBezTo>
                <a:cubicBezTo>
                  <a:pt x="29" y="0"/>
                  <a:pt x="0" y="29"/>
                  <a:pt x="0" y="73"/>
                </a:cubicBezTo>
                <a:cubicBezTo>
                  <a:pt x="0" y="500"/>
                  <a:pt x="0" y="500"/>
                  <a:pt x="0" y="500"/>
                </a:cubicBezTo>
                <a:cubicBezTo>
                  <a:pt x="0" y="544"/>
                  <a:pt x="29" y="589"/>
                  <a:pt x="73" y="589"/>
                </a:cubicBezTo>
                <a:cubicBezTo>
                  <a:pt x="544" y="589"/>
                  <a:pt x="544" y="589"/>
                  <a:pt x="544" y="589"/>
                </a:cubicBezTo>
                <a:cubicBezTo>
                  <a:pt x="588" y="589"/>
                  <a:pt x="633" y="544"/>
                  <a:pt x="633" y="500"/>
                </a:cubicBezTo>
                <a:cubicBezTo>
                  <a:pt x="633" y="73"/>
                  <a:pt x="633" y="73"/>
                  <a:pt x="633" y="73"/>
                </a:cubicBezTo>
                <a:cubicBezTo>
                  <a:pt x="633" y="29"/>
                  <a:pt x="588" y="0"/>
                  <a:pt x="544" y="0"/>
                </a:cubicBezTo>
                <a:close/>
                <a:moveTo>
                  <a:pt x="471" y="544"/>
                </a:moveTo>
                <a:lnTo>
                  <a:pt x="471" y="544"/>
                </a:lnTo>
                <a:cubicBezTo>
                  <a:pt x="73" y="544"/>
                  <a:pt x="73" y="544"/>
                  <a:pt x="73" y="544"/>
                </a:cubicBezTo>
                <a:cubicBezTo>
                  <a:pt x="59" y="544"/>
                  <a:pt x="44" y="530"/>
                  <a:pt x="44" y="500"/>
                </a:cubicBezTo>
                <a:cubicBezTo>
                  <a:pt x="44" y="73"/>
                  <a:pt x="44" y="73"/>
                  <a:pt x="44" y="73"/>
                </a:cubicBezTo>
                <a:cubicBezTo>
                  <a:pt x="44" y="59"/>
                  <a:pt x="59" y="29"/>
                  <a:pt x="73" y="29"/>
                </a:cubicBezTo>
                <a:cubicBezTo>
                  <a:pt x="471" y="29"/>
                  <a:pt x="471" y="29"/>
                  <a:pt x="471" y="29"/>
                </a:cubicBezTo>
                <a:lnTo>
                  <a:pt x="471" y="544"/>
                </a:lnTo>
                <a:close/>
                <a:moveTo>
                  <a:pt x="588" y="500"/>
                </a:moveTo>
                <a:lnTo>
                  <a:pt x="588" y="500"/>
                </a:lnTo>
                <a:cubicBezTo>
                  <a:pt x="588" y="530"/>
                  <a:pt x="574" y="544"/>
                  <a:pt x="544" y="544"/>
                </a:cubicBezTo>
                <a:cubicBezTo>
                  <a:pt x="515" y="544"/>
                  <a:pt x="515" y="544"/>
                  <a:pt x="515" y="544"/>
                </a:cubicBezTo>
                <a:cubicBezTo>
                  <a:pt x="515" y="29"/>
                  <a:pt x="515" y="29"/>
                  <a:pt x="515" y="29"/>
                </a:cubicBezTo>
                <a:cubicBezTo>
                  <a:pt x="544" y="29"/>
                  <a:pt x="544" y="29"/>
                  <a:pt x="544" y="29"/>
                </a:cubicBezTo>
                <a:cubicBezTo>
                  <a:pt x="574" y="29"/>
                  <a:pt x="588" y="59"/>
                  <a:pt x="588" y="73"/>
                </a:cubicBezTo>
                <a:lnTo>
                  <a:pt x="588" y="500"/>
                </a:lnTo>
                <a:close/>
                <a:moveTo>
                  <a:pt x="103" y="309"/>
                </a:moveTo>
                <a:lnTo>
                  <a:pt x="103" y="309"/>
                </a:lnTo>
                <a:cubicBezTo>
                  <a:pt x="338" y="309"/>
                  <a:pt x="338" y="309"/>
                  <a:pt x="338" y="309"/>
                </a:cubicBezTo>
                <a:cubicBezTo>
                  <a:pt x="265" y="368"/>
                  <a:pt x="265" y="368"/>
                  <a:pt x="265" y="368"/>
                </a:cubicBezTo>
                <a:cubicBezTo>
                  <a:pt x="250" y="382"/>
                  <a:pt x="250" y="397"/>
                  <a:pt x="265" y="397"/>
                </a:cubicBezTo>
                <a:cubicBezTo>
                  <a:pt x="265" y="412"/>
                  <a:pt x="279" y="412"/>
                  <a:pt x="294" y="397"/>
                </a:cubicBezTo>
                <a:cubicBezTo>
                  <a:pt x="412" y="309"/>
                  <a:pt x="412" y="309"/>
                  <a:pt x="412" y="309"/>
                </a:cubicBezTo>
                <a:cubicBezTo>
                  <a:pt x="412" y="294"/>
                  <a:pt x="412" y="294"/>
                  <a:pt x="412" y="294"/>
                </a:cubicBezTo>
                <a:cubicBezTo>
                  <a:pt x="412" y="280"/>
                  <a:pt x="412" y="280"/>
                  <a:pt x="412" y="280"/>
                </a:cubicBezTo>
                <a:cubicBezTo>
                  <a:pt x="294" y="176"/>
                  <a:pt x="294" y="176"/>
                  <a:pt x="294" y="176"/>
                </a:cubicBezTo>
                <a:cubicBezTo>
                  <a:pt x="279" y="176"/>
                  <a:pt x="265" y="176"/>
                  <a:pt x="265" y="176"/>
                </a:cubicBezTo>
                <a:cubicBezTo>
                  <a:pt x="250" y="191"/>
                  <a:pt x="250" y="191"/>
                  <a:pt x="265" y="206"/>
                </a:cubicBezTo>
                <a:cubicBezTo>
                  <a:pt x="338" y="264"/>
                  <a:pt x="338" y="264"/>
                  <a:pt x="338" y="264"/>
                </a:cubicBezTo>
                <a:cubicBezTo>
                  <a:pt x="103" y="264"/>
                  <a:pt x="103" y="264"/>
                  <a:pt x="103" y="264"/>
                </a:cubicBezTo>
                <a:cubicBezTo>
                  <a:pt x="88" y="264"/>
                  <a:pt x="73" y="280"/>
                  <a:pt x="73" y="294"/>
                </a:cubicBezTo>
                <a:cubicBezTo>
                  <a:pt x="73" y="294"/>
                  <a:pt x="88" y="309"/>
                  <a:pt x="103" y="309"/>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91" name="Freeform 105">
            <a:extLst>
              <a:ext uri="{FF2B5EF4-FFF2-40B4-BE49-F238E27FC236}">
                <a16:creationId xmlns:a16="http://schemas.microsoft.com/office/drawing/2014/main" id="{DDC0188C-2F06-6A4B-9CA7-548ACD4C2415}"/>
              </a:ext>
            </a:extLst>
          </p:cNvPr>
          <p:cNvSpPr>
            <a:spLocks noChangeArrowheads="1"/>
          </p:cNvSpPr>
          <p:nvPr userDrawn="1"/>
        </p:nvSpPr>
        <p:spPr bwMode="auto">
          <a:xfrm>
            <a:off x="2889209" y="3093840"/>
            <a:ext cx="255456" cy="275034"/>
          </a:xfrm>
          <a:custGeom>
            <a:avLst/>
            <a:gdLst>
              <a:gd name="T0" fmla="*/ 515 w 589"/>
              <a:gd name="T1" fmla="*/ 0 h 634"/>
              <a:gd name="T2" fmla="*/ 515 w 589"/>
              <a:gd name="T3" fmla="*/ 0 h 634"/>
              <a:gd name="T4" fmla="*/ 73 w 589"/>
              <a:gd name="T5" fmla="*/ 0 h 634"/>
              <a:gd name="T6" fmla="*/ 0 w 589"/>
              <a:gd name="T7" fmla="*/ 89 h 634"/>
              <a:gd name="T8" fmla="*/ 0 w 589"/>
              <a:gd name="T9" fmla="*/ 560 h 634"/>
              <a:gd name="T10" fmla="*/ 73 w 589"/>
              <a:gd name="T11" fmla="*/ 633 h 634"/>
              <a:gd name="T12" fmla="*/ 515 w 589"/>
              <a:gd name="T13" fmla="*/ 633 h 634"/>
              <a:gd name="T14" fmla="*/ 588 w 589"/>
              <a:gd name="T15" fmla="*/ 560 h 634"/>
              <a:gd name="T16" fmla="*/ 588 w 589"/>
              <a:gd name="T17" fmla="*/ 89 h 634"/>
              <a:gd name="T18" fmla="*/ 515 w 589"/>
              <a:gd name="T19" fmla="*/ 0 h 634"/>
              <a:gd name="T20" fmla="*/ 544 w 589"/>
              <a:gd name="T21" fmla="*/ 560 h 634"/>
              <a:gd name="T22" fmla="*/ 544 w 589"/>
              <a:gd name="T23" fmla="*/ 560 h 634"/>
              <a:gd name="T24" fmla="*/ 515 w 589"/>
              <a:gd name="T25" fmla="*/ 589 h 634"/>
              <a:gd name="T26" fmla="*/ 73 w 589"/>
              <a:gd name="T27" fmla="*/ 589 h 634"/>
              <a:gd name="T28" fmla="*/ 44 w 589"/>
              <a:gd name="T29" fmla="*/ 560 h 634"/>
              <a:gd name="T30" fmla="*/ 44 w 589"/>
              <a:gd name="T31" fmla="*/ 162 h 634"/>
              <a:gd name="T32" fmla="*/ 544 w 589"/>
              <a:gd name="T33" fmla="*/ 162 h 634"/>
              <a:gd name="T34" fmla="*/ 544 w 589"/>
              <a:gd name="T35" fmla="*/ 560 h 634"/>
              <a:gd name="T36" fmla="*/ 544 w 589"/>
              <a:gd name="T37" fmla="*/ 118 h 634"/>
              <a:gd name="T38" fmla="*/ 544 w 589"/>
              <a:gd name="T39" fmla="*/ 118 h 634"/>
              <a:gd name="T40" fmla="*/ 44 w 589"/>
              <a:gd name="T41" fmla="*/ 118 h 634"/>
              <a:gd name="T42" fmla="*/ 44 w 589"/>
              <a:gd name="T43" fmla="*/ 89 h 634"/>
              <a:gd name="T44" fmla="*/ 73 w 589"/>
              <a:gd name="T45" fmla="*/ 44 h 634"/>
              <a:gd name="T46" fmla="*/ 515 w 589"/>
              <a:gd name="T47" fmla="*/ 44 h 634"/>
              <a:gd name="T48" fmla="*/ 544 w 589"/>
              <a:gd name="T49" fmla="*/ 89 h 634"/>
              <a:gd name="T50" fmla="*/ 544 w 589"/>
              <a:gd name="T51" fmla="*/ 118 h 634"/>
              <a:gd name="T52" fmla="*/ 206 w 589"/>
              <a:gd name="T53" fmla="*/ 368 h 634"/>
              <a:gd name="T54" fmla="*/ 206 w 589"/>
              <a:gd name="T55" fmla="*/ 368 h 634"/>
              <a:gd name="T56" fmla="*/ 279 w 589"/>
              <a:gd name="T57" fmla="*/ 294 h 634"/>
              <a:gd name="T58" fmla="*/ 279 w 589"/>
              <a:gd name="T59" fmla="*/ 530 h 634"/>
              <a:gd name="T60" fmla="*/ 294 w 589"/>
              <a:gd name="T61" fmla="*/ 560 h 634"/>
              <a:gd name="T62" fmla="*/ 309 w 589"/>
              <a:gd name="T63" fmla="*/ 530 h 634"/>
              <a:gd name="T64" fmla="*/ 309 w 589"/>
              <a:gd name="T65" fmla="*/ 294 h 634"/>
              <a:gd name="T66" fmla="*/ 383 w 589"/>
              <a:gd name="T67" fmla="*/ 368 h 634"/>
              <a:gd name="T68" fmla="*/ 412 w 589"/>
              <a:gd name="T69" fmla="*/ 368 h 634"/>
              <a:gd name="T70" fmla="*/ 412 w 589"/>
              <a:gd name="T71" fmla="*/ 339 h 634"/>
              <a:gd name="T72" fmla="*/ 309 w 589"/>
              <a:gd name="T73" fmla="*/ 221 h 634"/>
              <a:gd name="T74" fmla="*/ 294 w 589"/>
              <a:gd name="T75" fmla="*/ 221 h 634"/>
              <a:gd name="T76" fmla="*/ 279 w 589"/>
              <a:gd name="T77" fmla="*/ 221 h 634"/>
              <a:gd name="T78" fmla="*/ 176 w 589"/>
              <a:gd name="T79" fmla="*/ 339 h 634"/>
              <a:gd name="T80" fmla="*/ 176 w 589"/>
              <a:gd name="T81" fmla="*/ 368 h 634"/>
              <a:gd name="T82" fmla="*/ 206 w 589"/>
              <a:gd name="T83" fmla="*/ 368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89" h="634">
                <a:moveTo>
                  <a:pt x="515" y="0"/>
                </a:moveTo>
                <a:lnTo>
                  <a:pt x="515" y="0"/>
                </a:lnTo>
                <a:cubicBezTo>
                  <a:pt x="73" y="0"/>
                  <a:pt x="73" y="0"/>
                  <a:pt x="73" y="0"/>
                </a:cubicBezTo>
                <a:cubicBezTo>
                  <a:pt x="29" y="0"/>
                  <a:pt x="0" y="44"/>
                  <a:pt x="0" y="89"/>
                </a:cubicBezTo>
                <a:cubicBezTo>
                  <a:pt x="0" y="560"/>
                  <a:pt x="0" y="560"/>
                  <a:pt x="0" y="560"/>
                </a:cubicBezTo>
                <a:cubicBezTo>
                  <a:pt x="0" y="604"/>
                  <a:pt x="29" y="633"/>
                  <a:pt x="73" y="633"/>
                </a:cubicBezTo>
                <a:cubicBezTo>
                  <a:pt x="515" y="633"/>
                  <a:pt x="515" y="633"/>
                  <a:pt x="515" y="633"/>
                </a:cubicBezTo>
                <a:cubicBezTo>
                  <a:pt x="559" y="633"/>
                  <a:pt x="588" y="604"/>
                  <a:pt x="588" y="560"/>
                </a:cubicBezTo>
                <a:cubicBezTo>
                  <a:pt x="588" y="89"/>
                  <a:pt x="588" y="89"/>
                  <a:pt x="588" y="89"/>
                </a:cubicBezTo>
                <a:cubicBezTo>
                  <a:pt x="588" y="44"/>
                  <a:pt x="559" y="0"/>
                  <a:pt x="515" y="0"/>
                </a:cubicBezTo>
                <a:close/>
                <a:moveTo>
                  <a:pt x="544" y="560"/>
                </a:moveTo>
                <a:lnTo>
                  <a:pt x="544" y="560"/>
                </a:lnTo>
                <a:cubicBezTo>
                  <a:pt x="544" y="574"/>
                  <a:pt x="530" y="589"/>
                  <a:pt x="515" y="589"/>
                </a:cubicBezTo>
                <a:cubicBezTo>
                  <a:pt x="73" y="589"/>
                  <a:pt x="73" y="589"/>
                  <a:pt x="73" y="589"/>
                </a:cubicBezTo>
                <a:cubicBezTo>
                  <a:pt x="58" y="589"/>
                  <a:pt x="44" y="574"/>
                  <a:pt x="44" y="560"/>
                </a:cubicBezTo>
                <a:cubicBezTo>
                  <a:pt x="44" y="162"/>
                  <a:pt x="44" y="162"/>
                  <a:pt x="44" y="162"/>
                </a:cubicBezTo>
                <a:cubicBezTo>
                  <a:pt x="544" y="162"/>
                  <a:pt x="544" y="162"/>
                  <a:pt x="544" y="162"/>
                </a:cubicBezTo>
                <a:lnTo>
                  <a:pt x="544" y="560"/>
                </a:lnTo>
                <a:close/>
                <a:moveTo>
                  <a:pt x="544" y="118"/>
                </a:moveTo>
                <a:lnTo>
                  <a:pt x="544" y="118"/>
                </a:lnTo>
                <a:cubicBezTo>
                  <a:pt x="44" y="118"/>
                  <a:pt x="44" y="118"/>
                  <a:pt x="44" y="118"/>
                </a:cubicBezTo>
                <a:cubicBezTo>
                  <a:pt x="44" y="89"/>
                  <a:pt x="44" y="89"/>
                  <a:pt x="44" y="89"/>
                </a:cubicBezTo>
                <a:cubicBezTo>
                  <a:pt x="44" y="59"/>
                  <a:pt x="58" y="44"/>
                  <a:pt x="73" y="44"/>
                </a:cubicBezTo>
                <a:cubicBezTo>
                  <a:pt x="515" y="44"/>
                  <a:pt x="515" y="44"/>
                  <a:pt x="515" y="44"/>
                </a:cubicBezTo>
                <a:cubicBezTo>
                  <a:pt x="530" y="44"/>
                  <a:pt x="544" y="59"/>
                  <a:pt x="544" y="89"/>
                </a:cubicBezTo>
                <a:lnTo>
                  <a:pt x="544" y="118"/>
                </a:lnTo>
                <a:close/>
                <a:moveTo>
                  <a:pt x="206" y="368"/>
                </a:moveTo>
                <a:lnTo>
                  <a:pt x="206" y="368"/>
                </a:lnTo>
                <a:cubicBezTo>
                  <a:pt x="279" y="294"/>
                  <a:pt x="279" y="294"/>
                  <a:pt x="279" y="294"/>
                </a:cubicBezTo>
                <a:cubicBezTo>
                  <a:pt x="279" y="530"/>
                  <a:pt x="279" y="530"/>
                  <a:pt x="279" y="530"/>
                </a:cubicBezTo>
                <a:cubicBezTo>
                  <a:pt x="279" y="545"/>
                  <a:pt x="279" y="560"/>
                  <a:pt x="294" y="560"/>
                </a:cubicBezTo>
                <a:cubicBezTo>
                  <a:pt x="309" y="560"/>
                  <a:pt x="309" y="545"/>
                  <a:pt x="309" y="530"/>
                </a:cubicBezTo>
                <a:cubicBezTo>
                  <a:pt x="309" y="294"/>
                  <a:pt x="309" y="294"/>
                  <a:pt x="309" y="294"/>
                </a:cubicBezTo>
                <a:cubicBezTo>
                  <a:pt x="383" y="368"/>
                  <a:pt x="383" y="368"/>
                  <a:pt x="383" y="368"/>
                </a:cubicBezTo>
                <a:cubicBezTo>
                  <a:pt x="383" y="383"/>
                  <a:pt x="397" y="383"/>
                  <a:pt x="412" y="368"/>
                </a:cubicBezTo>
                <a:cubicBezTo>
                  <a:pt x="412" y="368"/>
                  <a:pt x="412" y="353"/>
                  <a:pt x="412" y="339"/>
                </a:cubicBezTo>
                <a:cubicBezTo>
                  <a:pt x="309" y="221"/>
                  <a:pt x="309" y="221"/>
                  <a:pt x="309" y="221"/>
                </a:cubicBezTo>
                <a:lnTo>
                  <a:pt x="294" y="221"/>
                </a:lnTo>
                <a:lnTo>
                  <a:pt x="279" y="221"/>
                </a:lnTo>
                <a:cubicBezTo>
                  <a:pt x="176" y="339"/>
                  <a:pt x="176" y="339"/>
                  <a:pt x="176" y="339"/>
                </a:cubicBezTo>
                <a:cubicBezTo>
                  <a:pt x="176" y="353"/>
                  <a:pt x="176" y="368"/>
                  <a:pt x="176" y="368"/>
                </a:cubicBezTo>
                <a:cubicBezTo>
                  <a:pt x="191" y="383"/>
                  <a:pt x="206" y="383"/>
                  <a:pt x="206" y="368"/>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92" name="Freeform 106">
            <a:extLst>
              <a:ext uri="{FF2B5EF4-FFF2-40B4-BE49-F238E27FC236}">
                <a16:creationId xmlns:a16="http://schemas.microsoft.com/office/drawing/2014/main" id="{F69D9F48-EC10-4C41-B5EB-1D3E69DCC1EF}"/>
              </a:ext>
            </a:extLst>
          </p:cNvPr>
          <p:cNvSpPr>
            <a:spLocks noChangeArrowheads="1"/>
          </p:cNvSpPr>
          <p:nvPr userDrawn="1"/>
        </p:nvSpPr>
        <p:spPr bwMode="auto">
          <a:xfrm>
            <a:off x="2450944" y="3093840"/>
            <a:ext cx="255456" cy="275034"/>
          </a:xfrm>
          <a:custGeom>
            <a:avLst/>
            <a:gdLst>
              <a:gd name="T0" fmla="*/ 500 w 590"/>
              <a:gd name="T1" fmla="*/ 0 h 634"/>
              <a:gd name="T2" fmla="*/ 500 w 590"/>
              <a:gd name="T3" fmla="*/ 0 h 634"/>
              <a:gd name="T4" fmla="*/ 73 w 590"/>
              <a:gd name="T5" fmla="*/ 0 h 634"/>
              <a:gd name="T6" fmla="*/ 0 w 590"/>
              <a:gd name="T7" fmla="*/ 89 h 634"/>
              <a:gd name="T8" fmla="*/ 0 w 590"/>
              <a:gd name="T9" fmla="*/ 560 h 634"/>
              <a:gd name="T10" fmla="*/ 73 w 590"/>
              <a:gd name="T11" fmla="*/ 633 h 634"/>
              <a:gd name="T12" fmla="*/ 500 w 590"/>
              <a:gd name="T13" fmla="*/ 633 h 634"/>
              <a:gd name="T14" fmla="*/ 589 w 590"/>
              <a:gd name="T15" fmla="*/ 560 h 634"/>
              <a:gd name="T16" fmla="*/ 589 w 590"/>
              <a:gd name="T17" fmla="*/ 89 h 634"/>
              <a:gd name="T18" fmla="*/ 500 w 590"/>
              <a:gd name="T19" fmla="*/ 0 h 634"/>
              <a:gd name="T20" fmla="*/ 545 w 590"/>
              <a:gd name="T21" fmla="*/ 560 h 634"/>
              <a:gd name="T22" fmla="*/ 545 w 590"/>
              <a:gd name="T23" fmla="*/ 560 h 634"/>
              <a:gd name="T24" fmla="*/ 500 w 590"/>
              <a:gd name="T25" fmla="*/ 589 h 634"/>
              <a:gd name="T26" fmla="*/ 73 w 590"/>
              <a:gd name="T27" fmla="*/ 589 h 634"/>
              <a:gd name="T28" fmla="*/ 29 w 590"/>
              <a:gd name="T29" fmla="*/ 560 h 634"/>
              <a:gd name="T30" fmla="*/ 29 w 590"/>
              <a:gd name="T31" fmla="*/ 515 h 634"/>
              <a:gd name="T32" fmla="*/ 545 w 590"/>
              <a:gd name="T33" fmla="*/ 515 h 634"/>
              <a:gd name="T34" fmla="*/ 545 w 590"/>
              <a:gd name="T35" fmla="*/ 560 h 634"/>
              <a:gd name="T36" fmla="*/ 545 w 590"/>
              <a:gd name="T37" fmla="*/ 471 h 634"/>
              <a:gd name="T38" fmla="*/ 545 w 590"/>
              <a:gd name="T39" fmla="*/ 471 h 634"/>
              <a:gd name="T40" fmla="*/ 29 w 590"/>
              <a:gd name="T41" fmla="*/ 471 h 634"/>
              <a:gd name="T42" fmla="*/ 29 w 590"/>
              <a:gd name="T43" fmla="*/ 89 h 634"/>
              <a:gd name="T44" fmla="*/ 73 w 590"/>
              <a:gd name="T45" fmla="*/ 44 h 634"/>
              <a:gd name="T46" fmla="*/ 500 w 590"/>
              <a:gd name="T47" fmla="*/ 44 h 634"/>
              <a:gd name="T48" fmla="*/ 545 w 590"/>
              <a:gd name="T49" fmla="*/ 89 h 634"/>
              <a:gd name="T50" fmla="*/ 545 w 590"/>
              <a:gd name="T51" fmla="*/ 471 h 634"/>
              <a:gd name="T52" fmla="*/ 368 w 590"/>
              <a:gd name="T53" fmla="*/ 265 h 634"/>
              <a:gd name="T54" fmla="*/ 368 w 590"/>
              <a:gd name="T55" fmla="*/ 265 h 634"/>
              <a:gd name="T56" fmla="*/ 309 w 590"/>
              <a:gd name="T57" fmla="*/ 339 h 634"/>
              <a:gd name="T58" fmla="*/ 309 w 590"/>
              <a:gd name="T59" fmla="*/ 103 h 634"/>
              <a:gd name="T60" fmla="*/ 294 w 590"/>
              <a:gd name="T61" fmla="*/ 89 h 634"/>
              <a:gd name="T62" fmla="*/ 265 w 590"/>
              <a:gd name="T63" fmla="*/ 103 h 634"/>
              <a:gd name="T64" fmla="*/ 265 w 590"/>
              <a:gd name="T65" fmla="*/ 339 h 634"/>
              <a:gd name="T66" fmla="*/ 206 w 590"/>
              <a:gd name="T67" fmla="*/ 265 h 634"/>
              <a:gd name="T68" fmla="*/ 177 w 590"/>
              <a:gd name="T69" fmla="*/ 265 h 634"/>
              <a:gd name="T70" fmla="*/ 177 w 590"/>
              <a:gd name="T71" fmla="*/ 294 h 634"/>
              <a:gd name="T72" fmla="*/ 280 w 590"/>
              <a:gd name="T73" fmla="*/ 412 h 634"/>
              <a:gd name="T74" fmla="*/ 294 w 590"/>
              <a:gd name="T75" fmla="*/ 412 h 634"/>
              <a:gd name="T76" fmla="*/ 309 w 590"/>
              <a:gd name="T77" fmla="*/ 412 h 634"/>
              <a:gd name="T78" fmla="*/ 398 w 590"/>
              <a:gd name="T79" fmla="*/ 294 h 634"/>
              <a:gd name="T80" fmla="*/ 398 w 590"/>
              <a:gd name="T81" fmla="*/ 265 h 634"/>
              <a:gd name="T82" fmla="*/ 368 w 590"/>
              <a:gd name="T83" fmla="*/ 265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90" h="634">
                <a:moveTo>
                  <a:pt x="500" y="0"/>
                </a:moveTo>
                <a:lnTo>
                  <a:pt x="500" y="0"/>
                </a:lnTo>
                <a:cubicBezTo>
                  <a:pt x="73" y="0"/>
                  <a:pt x="73" y="0"/>
                  <a:pt x="73" y="0"/>
                </a:cubicBezTo>
                <a:cubicBezTo>
                  <a:pt x="29" y="0"/>
                  <a:pt x="0" y="44"/>
                  <a:pt x="0" y="89"/>
                </a:cubicBezTo>
                <a:cubicBezTo>
                  <a:pt x="0" y="560"/>
                  <a:pt x="0" y="560"/>
                  <a:pt x="0" y="560"/>
                </a:cubicBezTo>
                <a:cubicBezTo>
                  <a:pt x="0" y="604"/>
                  <a:pt x="29" y="633"/>
                  <a:pt x="73" y="633"/>
                </a:cubicBezTo>
                <a:cubicBezTo>
                  <a:pt x="500" y="633"/>
                  <a:pt x="500" y="633"/>
                  <a:pt x="500" y="633"/>
                </a:cubicBezTo>
                <a:cubicBezTo>
                  <a:pt x="545" y="633"/>
                  <a:pt x="589" y="604"/>
                  <a:pt x="589" y="560"/>
                </a:cubicBezTo>
                <a:cubicBezTo>
                  <a:pt x="589" y="89"/>
                  <a:pt x="589" y="89"/>
                  <a:pt x="589" y="89"/>
                </a:cubicBezTo>
                <a:cubicBezTo>
                  <a:pt x="589" y="44"/>
                  <a:pt x="545" y="0"/>
                  <a:pt x="500" y="0"/>
                </a:cubicBezTo>
                <a:close/>
                <a:moveTo>
                  <a:pt x="545" y="560"/>
                </a:moveTo>
                <a:lnTo>
                  <a:pt x="545" y="560"/>
                </a:lnTo>
                <a:cubicBezTo>
                  <a:pt x="545" y="574"/>
                  <a:pt x="530" y="589"/>
                  <a:pt x="500" y="589"/>
                </a:cubicBezTo>
                <a:cubicBezTo>
                  <a:pt x="73" y="589"/>
                  <a:pt x="73" y="589"/>
                  <a:pt x="73" y="589"/>
                </a:cubicBezTo>
                <a:cubicBezTo>
                  <a:pt x="59" y="589"/>
                  <a:pt x="29" y="574"/>
                  <a:pt x="29" y="560"/>
                </a:cubicBezTo>
                <a:cubicBezTo>
                  <a:pt x="29" y="515"/>
                  <a:pt x="29" y="515"/>
                  <a:pt x="29" y="515"/>
                </a:cubicBezTo>
                <a:cubicBezTo>
                  <a:pt x="545" y="515"/>
                  <a:pt x="545" y="515"/>
                  <a:pt x="545" y="515"/>
                </a:cubicBezTo>
                <a:lnTo>
                  <a:pt x="545" y="560"/>
                </a:lnTo>
                <a:close/>
                <a:moveTo>
                  <a:pt x="545" y="471"/>
                </a:moveTo>
                <a:lnTo>
                  <a:pt x="545" y="471"/>
                </a:lnTo>
                <a:cubicBezTo>
                  <a:pt x="29" y="471"/>
                  <a:pt x="29" y="471"/>
                  <a:pt x="29" y="471"/>
                </a:cubicBezTo>
                <a:cubicBezTo>
                  <a:pt x="29" y="89"/>
                  <a:pt x="29" y="89"/>
                  <a:pt x="29" y="89"/>
                </a:cubicBezTo>
                <a:cubicBezTo>
                  <a:pt x="29" y="59"/>
                  <a:pt x="59" y="44"/>
                  <a:pt x="73" y="44"/>
                </a:cubicBezTo>
                <a:cubicBezTo>
                  <a:pt x="500" y="44"/>
                  <a:pt x="500" y="44"/>
                  <a:pt x="500" y="44"/>
                </a:cubicBezTo>
                <a:cubicBezTo>
                  <a:pt x="530" y="44"/>
                  <a:pt x="545" y="59"/>
                  <a:pt x="545" y="89"/>
                </a:cubicBezTo>
                <a:lnTo>
                  <a:pt x="545" y="471"/>
                </a:lnTo>
                <a:close/>
                <a:moveTo>
                  <a:pt x="368" y="265"/>
                </a:moveTo>
                <a:lnTo>
                  <a:pt x="368" y="265"/>
                </a:lnTo>
                <a:cubicBezTo>
                  <a:pt x="309" y="339"/>
                  <a:pt x="309" y="339"/>
                  <a:pt x="309" y="339"/>
                </a:cubicBezTo>
                <a:cubicBezTo>
                  <a:pt x="309" y="103"/>
                  <a:pt x="309" y="103"/>
                  <a:pt x="309" y="103"/>
                </a:cubicBezTo>
                <a:cubicBezTo>
                  <a:pt x="309" y="89"/>
                  <a:pt x="294" y="89"/>
                  <a:pt x="294" y="89"/>
                </a:cubicBezTo>
                <a:cubicBezTo>
                  <a:pt x="280" y="89"/>
                  <a:pt x="265" y="89"/>
                  <a:pt x="265" y="103"/>
                </a:cubicBezTo>
                <a:cubicBezTo>
                  <a:pt x="265" y="339"/>
                  <a:pt x="265" y="339"/>
                  <a:pt x="265" y="339"/>
                </a:cubicBezTo>
                <a:cubicBezTo>
                  <a:pt x="206" y="265"/>
                  <a:pt x="206" y="265"/>
                  <a:pt x="206" y="265"/>
                </a:cubicBezTo>
                <a:cubicBezTo>
                  <a:pt x="191" y="265"/>
                  <a:pt x="191" y="265"/>
                  <a:pt x="177" y="265"/>
                </a:cubicBezTo>
                <a:cubicBezTo>
                  <a:pt x="177" y="280"/>
                  <a:pt x="177" y="280"/>
                  <a:pt x="177" y="294"/>
                </a:cubicBezTo>
                <a:cubicBezTo>
                  <a:pt x="280" y="412"/>
                  <a:pt x="280" y="412"/>
                  <a:pt x="280" y="412"/>
                </a:cubicBezTo>
                <a:cubicBezTo>
                  <a:pt x="280" y="412"/>
                  <a:pt x="280" y="412"/>
                  <a:pt x="294" y="412"/>
                </a:cubicBezTo>
                <a:cubicBezTo>
                  <a:pt x="294" y="412"/>
                  <a:pt x="294" y="412"/>
                  <a:pt x="309" y="412"/>
                </a:cubicBezTo>
                <a:cubicBezTo>
                  <a:pt x="398" y="294"/>
                  <a:pt x="398" y="294"/>
                  <a:pt x="398" y="294"/>
                </a:cubicBezTo>
                <a:cubicBezTo>
                  <a:pt x="412" y="280"/>
                  <a:pt x="412" y="280"/>
                  <a:pt x="398" y="265"/>
                </a:cubicBezTo>
                <a:cubicBezTo>
                  <a:pt x="398" y="265"/>
                  <a:pt x="382" y="265"/>
                  <a:pt x="368" y="265"/>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93" name="Freeform 107">
            <a:extLst>
              <a:ext uri="{FF2B5EF4-FFF2-40B4-BE49-F238E27FC236}">
                <a16:creationId xmlns:a16="http://schemas.microsoft.com/office/drawing/2014/main" id="{082038DA-772B-EC45-A2F1-F5B8F41D34D6}"/>
              </a:ext>
            </a:extLst>
          </p:cNvPr>
          <p:cNvSpPr>
            <a:spLocks noChangeArrowheads="1"/>
          </p:cNvSpPr>
          <p:nvPr userDrawn="1"/>
        </p:nvSpPr>
        <p:spPr bwMode="auto">
          <a:xfrm>
            <a:off x="2030544" y="3093840"/>
            <a:ext cx="223896" cy="275034"/>
          </a:xfrm>
          <a:custGeom>
            <a:avLst/>
            <a:gdLst>
              <a:gd name="T0" fmla="*/ 280 w 516"/>
              <a:gd name="T1" fmla="*/ 0 h 634"/>
              <a:gd name="T2" fmla="*/ 280 w 516"/>
              <a:gd name="T3" fmla="*/ 0 h 634"/>
              <a:gd name="T4" fmla="*/ 236 w 516"/>
              <a:gd name="T5" fmla="*/ 0 h 634"/>
              <a:gd name="T6" fmla="*/ 206 w 516"/>
              <a:gd name="T7" fmla="*/ 44 h 634"/>
              <a:gd name="T8" fmla="*/ 206 w 516"/>
              <a:gd name="T9" fmla="*/ 589 h 634"/>
              <a:gd name="T10" fmla="*/ 236 w 516"/>
              <a:gd name="T11" fmla="*/ 633 h 634"/>
              <a:gd name="T12" fmla="*/ 280 w 516"/>
              <a:gd name="T13" fmla="*/ 633 h 634"/>
              <a:gd name="T14" fmla="*/ 324 w 516"/>
              <a:gd name="T15" fmla="*/ 589 h 634"/>
              <a:gd name="T16" fmla="*/ 324 w 516"/>
              <a:gd name="T17" fmla="*/ 44 h 634"/>
              <a:gd name="T18" fmla="*/ 280 w 516"/>
              <a:gd name="T19" fmla="*/ 0 h 634"/>
              <a:gd name="T20" fmla="*/ 280 w 516"/>
              <a:gd name="T21" fmla="*/ 574 h 634"/>
              <a:gd name="T22" fmla="*/ 280 w 516"/>
              <a:gd name="T23" fmla="*/ 574 h 634"/>
              <a:gd name="T24" fmla="*/ 265 w 516"/>
              <a:gd name="T25" fmla="*/ 589 h 634"/>
              <a:gd name="T26" fmla="*/ 236 w 516"/>
              <a:gd name="T27" fmla="*/ 574 h 634"/>
              <a:gd name="T28" fmla="*/ 236 w 516"/>
              <a:gd name="T29" fmla="*/ 59 h 634"/>
              <a:gd name="T30" fmla="*/ 265 w 516"/>
              <a:gd name="T31" fmla="*/ 44 h 634"/>
              <a:gd name="T32" fmla="*/ 280 w 516"/>
              <a:gd name="T33" fmla="*/ 59 h 634"/>
              <a:gd name="T34" fmla="*/ 280 w 516"/>
              <a:gd name="T35" fmla="*/ 574 h 634"/>
              <a:gd name="T36" fmla="*/ 89 w 516"/>
              <a:gd name="T37" fmla="*/ 177 h 634"/>
              <a:gd name="T38" fmla="*/ 89 w 516"/>
              <a:gd name="T39" fmla="*/ 177 h 634"/>
              <a:gd name="T40" fmla="*/ 44 w 516"/>
              <a:gd name="T41" fmla="*/ 177 h 634"/>
              <a:gd name="T42" fmla="*/ 0 w 516"/>
              <a:gd name="T43" fmla="*/ 221 h 634"/>
              <a:gd name="T44" fmla="*/ 0 w 516"/>
              <a:gd name="T45" fmla="*/ 589 h 634"/>
              <a:gd name="T46" fmla="*/ 44 w 516"/>
              <a:gd name="T47" fmla="*/ 633 h 634"/>
              <a:gd name="T48" fmla="*/ 89 w 516"/>
              <a:gd name="T49" fmla="*/ 633 h 634"/>
              <a:gd name="T50" fmla="*/ 118 w 516"/>
              <a:gd name="T51" fmla="*/ 589 h 634"/>
              <a:gd name="T52" fmla="*/ 118 w 516"/>
              <a:gd name="T53" fmla="*/ 221 h 634"/>
              <a:gd name="T54" fmla="*/ 89 w 516"/>
              <a:gd name="T55" fmla="*/ 177 h 634"/>
              <a:gd name="T56" fmla="*/ 89 w 516"/>
              <a:gd name="T57" fmla="*/ 574 h 634"/>
              <a:gd name="T58" fmla="*/ 89 w 516"/>
              <a:gd name="T59" fmla="*/ 574 h 634"/>
              <a:gd name="T60" fmla="*/ 59 w 516"/>
              <a:gd name="T61" fmla="*/ 589 h 634"/>
              <a:gd name="T62" fmla="*/ 44 w 516"/>
              <a:gd name="T63" fmla="*/ 574 h 634"/>
              <a:gd name="T64" fmla="*/ 44 w 516"/>
              <a:gd name="T65" fmla="*/ 236 h 634"/>
              <a:gd name="T66" fmla="*/ 59 w 516"/>
              <a:gd name="T67" fmla="*/ 221 h 634"/>
              <a:gd name="T68" fmla="*/ 89 w 516"/>
              <a:gd name="T69" fmla="*/ 236 h 634"/>
              <a:gd name="T70" fmla="*/ 89 w 516"/>
              <a:gd name="T71" fmla="*/ 574 h 634"/>
              <a:gd name="T72" fmla="*/ 471 w 516"/>
              <a:gd name="T73" fmla="*/ 324 h 634"/>
              <a:gd name="T74" fmla="*/ 471 w 516"/>
              <a:gd name="T75" fmla="*/ 324 h 634"/>
              <a:gd name="T76" fmla="*/ 442 w 516"/>
              <a:gd name="T77" fmla="*/ 324 h 634"/>
              <a:gd name="T78" fmla="*/ 398 w 516"/>
              <a:gd name="T79" fmla="*/ 353 h 634"/>
              <a:gd name="T80" fmla="*/ 398 w 516"/>
              <a:gd name="T81" fmla="*/ 589 h 634"/>
              <a:gd name="T82" fmla="*/ 442 w 516"/>
              <a:gd name="T83" fmla="*/ 633 h 634"/>
              <a:gd name="T84" fmla="*/ 471 w 516"/>
              <a:gd name="T85" fmla="*/ 633 h 634"/>
              <a:gd name="T86" fmla="*/ 515 w 516"/>
              <a:gd name="T87" fmla="*/ 589 h 634"/>
              <a:gd name="T88" fmla="*/ 515 w 516"/>
              <a:gd name="T89" fmla="*/ 353 h 634"/>
              <a:gd name="T90" fmla="*/ 471 w 516"/>
              <a:gd name="T91" fmla="*/ 324 h 634"/>
              <a:gd name="T92" fmla="*/ 471 w 516"/>
              <a:gd name="T93" fmla="*/ 574 h 634"/>
              <a:gd name="T94" fmla="*/ 471 w 516"/>
              <a:gd name="T95" fmla="*/ 574 h 634"/>
              <a:gd name="T96" fmla="*/ 457 w 516"/>
              <a:gd name="T97" fmla="*/ 589 h 634"/>
              <a:gd name="T98" fmla="*/ 442 w 516"/>
              <a:gd name="T99" fmla="*/ 574 h 634"/>
              <a:gd name="T100" fmla="*/ 442 w 516"/>
              <a:gd name="T101" fmla="*/ 383 h 634"/>
              <a:gd name="T102" fmla="*/ 457 w 516"/>
              <a:gd name="T103" fmla="*/ 353 h 634"/>
              <a:gd name="T104" fmla="*/ 471 w 516"/>
              <a:gd name="T105" fmla="*/ 383 h 634"/>
              <a:gd name="T106" fmla="*/ 471 w 516"/>
              <a:gd name="T107" fmla="*/ 574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6" h="634">
                <a:moveTo>
                  <a:pt x="280" y="0"/>
                </a:moveTo>
                <a:lnTo>
                  <a:pt x="280" y="0"/>
                </a:lnTo>
                <a:cubicBezTo>
                  <a:pt x="236" y="0"/>
                  <a:pt x="236" y="0"/>
                  <a:pt x="236" y="0"/>
                </a:cubicBezTo>
                <a:cubicBezTo>
                  <a:pt x="221" y="0"/>
                  <a:pt x="206" y="30"/>
                  <a:pt x="206" y="44"/>
                </a:cubicBezTo>
                <a:cubicBezTo>
                  <a:pt x="206" y="589"/>
                  <a:pt x="206" y="589"/>
                  <a:pt x="206" y="589"/>
                </a:cubicBezTo>
                <a:cubicBezTo>
                  <a:pt x="206" y="619"/>
                  <a:pt x="221" y="633"/>
                  <a:pt x="236" y="633"/>
                </a:cubicBezTo>
                <a:cubicBezTo>
                  <a:pt x="280" y="633"/>
                  <a:pt x="280" y="633"/>
                  <a:pt x="280" y="633"/>
                </a:cubicBezTo>
                <a:cubicBezTo>
                  <a:pt x="295" y="633"/>
                  <a:pt x="324" y="619"/>
                  <a:pt x="324" y="589"/>
                </a:cubicBezTo>
                <a:cubicBezTo>
                  <a:pt x="324" y="44"/>
                  <a:pt x="324" y="44"/>
                  <a:pt x="324" y="44"/>
                </a:cubicBezTo>
                <a:cubicBezTo>
                  <a:pt x="324" y="30"/>
                  <a:pt x="295" y="0"/>
                  <a:pt x="280" y="0"/>
                </a:cubicBezTo>
                <a:close/>
                <a:moveTo>
                  <a:pt x="280" y="574"/>
                </a:moveTo>
                <a:lnTo>
                  <a:pt x="280" y="574"/>
                </a:lnTo>
                <a:cubicBezTo>
                  <a:pt x="280" y="589"/>
                  <a:pt x="265" y="589"/>
                  <a:pt x="265" y="589"/>
                </a:cubicBezTo>
                <a:cubicBezTo>
                  <a:pt x="251" y="589"/>
                  <a:pt x="236" y="589"/>
                  <a:pt x="236" y="574"/>
                </a:cubicBezTo>
                <a:cubicBezTo>
                  <a:pt x="236" y="59"/>
                  <a:pt x="236" y="59"/>
                  <a:pt x="236" y="59"/>
                </a:cubicBezTo>
                <a:cubicBezTo>
                  <a:pt x="236" y="59"/>
                  <a:pt x="251" y="44"/>
                  <a:pt x="265" y="44"/>
                </a:cubicBezTo>
                <a:lnTo>
                  <a:pt x="280" y="59"/>
                </a:lnTo>
                <a:lnTo>
                  <a:pt x="280" y="574"/>
                </a:lnTo>
                <a:close/>
                <a:moveTo>
                  <a:pt x="89" y="177"/>
                </a:moveTo>
                <a:lnTo>
                  <a:pt x="89" y="177"/>
                </a:lnTo>
                <a:cubicBezTo>
                  <a:pt x="44" y="177"/>
                  <a:pt x="44" y="177"/>
                  <a:pt x="44" y="177"/>
                </a:cubicBezTo>
                <a:cubicBezTo>
                  <a:pt x="30" y="177"/>
                  <a:pt x="0" y="206"/>
                  <a:pt x="0" y="221"/>
                </a:cubicBezTo>
                <a:cubicBezTo>
                  <a:pt x="0" y="589"/>
                  <a:pt x="0" y="589"/>
                  <a:pt x="0" y="589"/>
                </a:cubicBezTo>
                <a:cubicBezTo>
                  <a:pt x="0" y="619"/>
                  <a:pt x="30" y="633"/>
                  <a:pt x="44" y="633"/>
                </a:cubicBezTo>
                <a:cubicBezTo>
                  <a:pt x="89" y="633"/>
                  <a:pt x="89" y="633"/>
                  <a:pt x="89" y="633"/>
                </a:cubicBezTo>
                <a:cubicBezTo>
                  <a:pt x="103" y="633"/>
                  <a:pt x="118" y="619"/>
                  <a:pt x="118" y="589"/>
                </a:cubicBezTo>
                <a:cubicBezTo>
                  <a:pt x="118" y="221"/>
                  <a:pt x="118" y="221"/>
                  <a:pt x="118" y="221"/>
                </a:cubicBezTo>
                <a:cubicBezTo>
                  <a:pt x="118" y="206"/>
                  <a:pt x="103" y="177"/>
                  <a:pt x="89" y="177"/>
                </a:cubicBezTo>
                <a:close/>
                <a:moveTo>
                  <a:pt x="89" y="574"/>
                </a:moveTo>
                <a:lnTo>
                  <a:pt x="89" y="574"/>
                </a:lnTo>
                <a:cubicBezTo>
                  <a:pt x="89" y="589"/>
                  <a:pt x="74" y="589"/>
                  <a:pt x="59" y="589"/>
                </a:cubicBezTo>
                <a:cubicBezTo>
                  <a:pt x="59" y="589"/>
                  <a:pt x="44" y="589"/>
                  <a:pt x="44" y="574"/>
                </a:cubicBezTo>
                <a:cubicBezTo>
                  <a:pt x="44" y="236"/>
                  <a:pt x="44" y="236"/>
                  <a:pt x="44" y="236"/>
                </a:cubicBezTo>
                <a:lnTo>
                  <a:pt x="59" y="221"/>
                </a:lnTo>
                <a:cubicBezTo>
                  <a:pt x="74" y="221"/>
                  <a:pt x="89" y="236"/>
                  <a:pt x="89" y="236"/>
                </a:cubicBezTo>
                <a:lnTo>
                  <a:pt x="89" y="574"/>
                </a:lnTo>
                <a:close/>
                <a:moveTo>
                  <a:pt x="471" y="324"/>
                </a:moveTo>
                <a:lnTo>
                  <a:pt x="471" y="324"/>
                </a:lnTo>
                <a:cubicBezTo>
                  <a:pt x="442" y="324"/>
                  <a:pt x="442" y="324"/>
                  <a:pt x="442" y="324"/>
                </a:cubicBezTo>
                <a:cubicBezTo>
                  <a:pt x="412" y="324"/>
                  <a:pt x="398" y="339"/>
                  <a:pt x="398" y="353"/>
                </a:cubicBezTo>
                <a:cubicBezTo>
                  <a:pt x="398" y="589"/>
                  <a:pt x="398" y="589"/>
                  <a:pt x="398" y="589"/>
                </a:cubicBezTo>
                <a:cubicBezTo>
                  <a:pt x="398" y="619"/>
                  <a:pt x="412" y="633"/>
                  <a:pt x="442" y="633"/>
                </a:cubicBezTo>
                <a:cubicBezTo>
                  <a:pt x="471" y="633"/>
                  <a:pt x="471" y="633"/>
                  <a:pt x="471" y="633"/>
                </a:cubicBezTo>
                <a:cubicBezTo>
                  <a:pt x="501" y="633"/>
                  <a:pt x="515" y="619"/>
                  <a:pt x="515" y="589"/>
                </a:cubicBezTo>
                <a:cubicBezTo>
                  <a:pt x="515" y="353"/>
                  <a:pt x="515" y="353"/>
                  <a:pt x="515" y="353"/>
                </a:cubicBezTo>
                <a:cubicBezTo>
                  <a:pt x="515" y="339"/>
                  <a:pt x="501" y="324"/>
                  <a:pt x="471" y="324"/>
                </a:cubicBezTo>
                <a:close/>
                <a:moveTo>
                  <a:pt x="471" y="574"/>
                </a:moveTo>
                <a:lnTo>
                  <a:pt x="471" y="574"/>
                </a:lnTo>
                <a:cubicBezTo>
                  <a:pt x="471" y="589"/>
                  <a:pt x="471" y="589"/>
                  <a:pt x="457" y="589"/>
                </a:cubicBezTo>
                <a:cubicBezTo>
                  <a:pt x="442" y="589"/>
                  <a:pt x="442" y="589"/>
                  <a:pt x="442" y="574"/>
                </a:cubicBezTo>
                <a:cubicBezTo>
                  <a:pt x="442" y="383"/>
                  <a:pt x="442" y="383"/>
                  <a:pt x="442" y="383"/>
                </a:cubicBezTo>
                <a:cubicBezTo>
                  <a:pt x="442" y="368"/>
                  <a:pt x="442" y="353"/>
                  <a:pt x="457" y="353"/>
                </a:cubicBezTo>
                <a:cubicBezTo>
                  <a:pt x="471" y="353"/>
                  <a:pt x="471" y="368"/>
                  <a:pt x="471" y="383"/>
                </a:cubicBezTo>
                <a:lnTo>
                  <a:pt x="471" y="574"/>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94" name="Freeform 108">
            <a:extLst>
              <a:ext uri="{FF2B5EF4-FFF2-40B4-BE49-F238E27FC236}">
                <a16:creationId xmlns:a16="http://schemas.microsoft.com/office/drawing/2014/main" id="{DEE6974D-5581-AC48-A025-97C9CEE515AF}"/>
              </a:ext>
            </a:extLst>
          </p:cNvPr>
          <p:cNvSpPr>
            <a:spLocks noChangeArrowheads="1"/>
          </p:cNvSpPr>
          <p:nvPr userDrawn="1"/>
        </p:nvSpPr>
        <p:spPr bwMode="auto">
          <a:xfrm>
            <a:off x="1560721" y="3093840"/>
            <a:ext cx="266769" cy="275034"/>
          </a:xfrm>
          <a:custGeom>
            <a:avLst/>
            <a:gdLst>
              <a:gd name="T0" fmla="*/ 88 w 619"/>
              <a:gd name="T1" fmla="*/ 89 h 634"/>
              <a:gd name="T2" fmla="*/ 88 w 619"/>
              <a:gd name="T3" fmla="*/ 89 h 634"/>
              <a:gd name="T4" fmla="*/ 73 w 619"/>
              <a:gd name="T5" fmla="*/ 103 h 634"/>
              <a:gd name="T6" fmla="*/ 88 w 619"/>
              <a:gd name="T7" fmla="*/ 118 h 634"/>
              <a:gd name="T8" fmla="*/ 118 w 619"/>
              <a:gd name="T9" fmla="*/ 103 h 634"/>
              <a:gd name="T10" fmla="*/ 88 w 619"/>
              <a:gd name="T11" fmla="*/ 89 h 634"/>
              <a:gd name="T12" fmla="*/ 545 w 619"/>
              <a:gd name="T13" fmla="*/ 0 h 634"/>
              <a:gd name="T14" fmla="*/ 545 w 619"/>
              <a:gd name="T15" fmla="*/ 0 h 634"/>
              <a:gd name="T16" fmla="*/ 73 w 619"/>
              <a:gd name="T17" fmla="*/ 0 h 634"/>
              <a:gd name="T18" fmla="*/ 0 w 619"/>
              <a:gd name="T19" fmla="*/ 89 h 634"/>
              <a:gd name="T20" fmla="*/ 0 w 619"/>
              <a:gd name="T21" fmla="*/ 560 h 634"/>
              <a:gd name="T22" fmla="*/ 73 w 619"/>
              <a:gd name="T23" fmla="*/ 633 h 634"/>
              <a:gd name="T24" fmla="*/ 545 w 619"/>
              <a:gd name="T25" fmla="*/ 633 h 634"/>
              <a:gd name="T26" fmla="*/ 618 w 619"/>
              <a:gd name="T27" fmla="*/ 560 h 634"/>
              <a:gd name="T28" fmla="*/ 618 w 619"/>
              <a:gd name="T29" fmla="*/ 89 h 634"/>
              <a:gd name="T30" fmla="*/ 545 w 619"/>
              <a:gd name="T31" fmla="*/ 0 h 634"/>
              <a:gd name="T32" fmla="*/ 589 w 619"/>
              <a:gd name="T33" fmla="*/ 560 h 634"/>
              <a:gd name="T34" fmla="*/ 589 w 619"/>
              <a:gd name="T35" fmla="*/ 560 h 634"/>
              <a:gd name="T36" fmla="*/ 545 w 619"/>
              <a:gd name="T37" fmla="*/ 589 h 634"/>
              <a:gd name="T38" fmla="*/ 73 w 619"/>
              <a:gd name="T39" fmla="*/ 589 h 634"/>
              <a:gd name="T40" fmla="*/ 29 w 619"/>
              <a:gd name="T41" fmla="*/ 560 h 634"/>
              <a:gd name="T42" fmla="*/ 29 w 619"/>
              <a:gd name="T43" fmla="*/ 206 h 634"/>
              <a:gd name="T44" fmla="*/ 589 w 619"/>
              <a:gd name="T45" fmla="*/ 206 h 634"/>
              <a:gd name="T46" fmla="*/ 589 w 619"/>
              <a:gd name="T47" fmla="*/ 560 h 634"/>
              <a:gd name="T48" fmla="*/ 589 w 619"/>
              <a:gd name="T49" fmla="*/ 162 h 634"/>
              <a:gd name="T50" fmla="*/ 589 w 619"/>
              <a:gd name="T51" fmla="*/ 162 h 634"/>
              <a:gd name="T52" fmla="*/ 29 w 619"/>
              <a:gd name="T53" fmla="*/ 162 h 634"/>
              <a:gd name="T54" fmla="*/ 29 w 619"/>
              <a:gd name="T55" fmla="*/ 89 h 634"/>
              <a:gd name="T56" fmla="*/ 73 w 619"/>
              <a:gd name="T57" fmla="*/ 44 h 634"/>
              <a:gd name="T58" fmla="*/ 545 w 619"/>
              <a:gd name="T59" fmla="*/ 44 h 634"/>
              <a:gd name="T60" fmla="*/ 589 w 619"/>
              <a:gd name="T61" fmla="*/ 89 h 634"/>
              <a:gd name="T62" fmla="*/ 589 w 619"/>
              <a:gd name="T63" fmla="*/ 162 h 634"/>
              <a:gd name="T64" fmla="*/ 250 w 619"/>
              <a:gd name="T65" fmla="*/ 89 h 634"/>
              <a:gd name="T66" fmla="*/ 250 w 619"/>
              <a:gd name="T67" fmla="*/ 89 h 634"/>
              <a:gd name="T68" fmla="*/ 235 w 619"/>
              <a:gd name="T69" fmla="*/ 103 h 634"/>
              <a:gd name="T70" fmla="*/ 250 w 619"/>
              <a:gd name="T71" fmla="*/ 118 h 634"/>
              <a:gd name="T72" fmla="*/ 265 w 619"/>
              <a:gd name="T73" fmla="*/ 103 h 634"/>
              <a:gd name="T74" fmla="*/ 250 w 619"/>
              <a:gd name="T75" fmla="*/ 89 h 634"/>
              <a:gd name="T76" fmla="*/ 177 w 619"/>
              <a:gd name="T77" fmla="*/ 89 h 634"/>
              <a:gd name="T78" fmla="*/ 177 w 619"/>
              <a:gd name="T79" fmla="*/ 89 h 634"/>
              <a:gd name="T80" fmla="*/ 147 w 619"/>
              <a:gd name="T81" fmla="*/ 103 h 634"/>
              <a:gd name="T82" fmla="*/ 177 w 619"/>
              <a:gd name="T83" fmla="*/ 118 h 634"/>
              <a:gd name="T84" fmla="*/ 191 w 619"/>
              <a:gd name="T85" fmla="*/ 103 h 634"/>
              <a:gd name="T86" fmla="*/ 177 w 619"/>
              <a:gd name="T87" fmla="*/ 8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9" h="634">
                <a:moveTo>
                  <a:pt x="88" y="89"/>
                </a:moveTo>
                <a:lnTo>
                  <a:pt x="88" y="89"/>
                </a:lnTo>
                <a:cubicBezTo>
                  <a:pt x="88" y="89"/>
                  <a:pt x="73" y="89"/>
                  <a:pt x="73" y="103"/>
                </a:cubicBezTo>
                <a:cubicBezTo>
                  <a:pt x="73" y="118"/>
                  <a:pt x="88" y="118"/>
                  <a:pt x="88" y="118"/>
                </a:cubicBezTo>
                <a:cubicBezTo>
                  <a:pt x="103" y="118"/>
                  <a:pt x="118" y="118"/>
                  <a:pt x="118" y="103"/>
                </a:cubicBezTo>
                <a:cubicBezTo>
                  <a:pt x="118" y="89"/>
                  <a:pt x="103" y="89"/>
                  <a:pt x="88" y="89"/>
                </a:cubicBezTo>
                <a:close/>
                <a:moveTo>
                  <a:pt x="545" y="0"/>
                </a:moveTo>
                <a:lnTo>
                  <a:pt x="545" y="0"/>
                </a:lnTo>
                <a:cubicBezTo>
                  <a:pt x="73" y="0"/>
                  <a:pt x="73" y="0"/>
                  <a:pt x="73" y="0"/>
                </a:cubicBezTo>
                <a:cubicBezTo>
                  <a:pt x="29" y="0"/>
                  <a:pt x="0" y="44"/>
                  <a:pt x="0" y="89"/>
                </a:cubicBezTo>
                <a:cubicBezTo>
                  <a:pt x="0" y="560"/>
                  <a:pt x="0" y="560"/>
                  <a:pt x="0" y="560"/>
                </a:cubicBezTo>
                <a:cubicBezTo>
                  <a:pt x="0" y="604"/>
                  <a:pt x="29" y="633"/>
                  <a:pt x="73" y="633"/>
                </a:cubicBezTo>
                <a:cubicBezTo>
                  <a:pt x="545" y="633"/>
                  <a:pt x="545" y="633"/>
                  <a:pt x="545" y="633"/>
                </a:cubicBezTo>
                <a:cubicBezTo>
                  <a:pt x="589" y="633"/>
                  <a:pt x="618" y="604"/>
                  <a:pt x="618" y="560"/>
                </a:cubicBezTo>
                <a:cubicBezTo>
                  <a:pt x="618" y="89"/>
                  <a:pt x="618" y="89"/>
                  <a:pt x="618" y="89"/>
                </a:cubicBezTo>
                <a:cubicBezTo>
                  <a:pt x="618" y="44"/>
                  <a:pt x="589" y="0"/>
                  <a:pt x="545" y="0"/>
                </a:cubicBezTo>
                <a:close/>
                <a:moveTo>
                  <a:pt x="589" y="560"/>
                </a:moveTo>
                <a:lnTo>
                  <a:pt x="589" y="560"/>
                </a:lnTo>
                <a:cubicBezTo>
                  <a:pt x="589" y="574"/>
                  <a:pt x="559" y="589"/>
                  <a:pt x="545" y="589"/>
                </a:cubicBezTo>
                <a:cubicBezTo>
                  <a:pt x="73" y="589"/>
                  <a:pt x="73" y="589"/>
                  <a:pt x="73" y="589"/>
                </a:cubicBezTo>
                <a:cubicBezTo>
                  <a:pt x="59" y="589"/>
                  <a:pt x="29" y="574"/>
                  <a:pt x="29" y="560"/>
                </a:cubicBezTo>
                <a:cubicBezTo>
                  <a:pt x="29" y="206"/>
                  <a:pt x="29" y="206"/>
                  <a:pt x="29" y="206"/>
                </a:cubicBezTo>
                <a:cubicBezTo>
                  <a:pt x="589" y="206"/>
                  <a:pt x="589" y="206"/>
                  <a:pt x="589" y="206"/>
                </a:cubicBezTo>
                <a:lnTo>
                  <a:pt x="589" y="560"/>
                </a:lnTo>
                <a:close/>
                <a:moveTo>
                  <a:pt x="589" y="162"/>
                </a:moveTo>
                <a:lnTo>
                  <a:pt x="589" y="162"/>
                </a:lnTo>
                <a:cubicBezTo>
                  <a:pt x="29" y="162"/>
                  <a:pt x="29" y="162"/>
                  <a:pt x="29" y="162"/>
                </a:cubicBezTo>
                <a:cubicBezTo>
                  <a:pt x="29" y="89"/>
                  <a:pt x="29" y="89"/>
                  <a:pt x="29" y="89"/>
                </a:cubicBezTo>
                <a:cubicBezTo>
                  <a:pt x="29" y="59"/>
                  <a:pt x="59" y="44"/>
                  <a:pt x="73" y="44"/>
                </a:cubicBezTo>
                <a:cubicBezTo>
                  <a:pt x="545" y="44"/>
                  <a:pt x="545" y="44"/>
                  <a:pt x="545" y="44"/>
                </a:cubicBezTo>
                <a:cubicBezTo>
                  <a:pt x="559" y="44"/>
                  <a:pt x="589" y="59"/>
                  <a:pt x="589" y="89"/>
                </a:cubicBezTo>
                <a:lnTo>
                  <a:pt x="589" y="162"/>
                </a:lnTo>
                <a:close/>
                <a:moveTo>
                  <a:pt x="250" y="89"/>
                </a:moveTo>
                <a:lnTo>
                  <a:pt x="250" y="89"/>
                </a:lnTo>
                <a:cubicBezTo>
                  <a:pt x="235" y="89"/>
                  <a:pt x="235" y="89"/>
                  <a:pt x="235" y="103"/>
                </a:cubicBezTo>
                <a:cubicBezTo>
                  <a:pt x="235" y="118"/>
                  <a:pt x="235" y="118"/>
                  <a:pt x="250" y="118"/>
                </a:cubicBezTo>
                <a:cubicBezTo>
                  <a:pt x="265" y="118"/>
                  <a:pt x="265" y="118"/>
                  <a:pt x="265" y="103"/>
                </a:cubicBezTo>
                <a:cubicBezTo>
                  <a:pt x="265" y="89"/>
                  <a:pt x="265" y="89"/>
                  <a:pt x="250" y="89"/>
                </a:cubicBezTo>
                <a:close/>
                <a:moveTo>
                  <a:pt x="177" y="89"/>
                </a:moveTo>
                <a:lnTo>
                  <a:pt x="177" y="89"/>
                </a:lnTo>
                <a:cubicBezTo>
                  <a:pt x="162" y="89"/>
                  <a:pt x="147" y="89"/>
                  <a:pt x="147" y="103"/>
                </a:cubicBezTo>
                <a:cubicBezTo>
                  <a:pt x="147" y="118"/>
                  <a:pt x="162" y="118"/>
                  <a:pt x="177" y="118"/>
                </a:cubicBezTo>
                <a:cubicBezTo>
                  <a:pt x="177" y="118"/>
                  <a:pt x="191" y="118"/>
                  <a:pt x="191" y="103"/>
                </a:cubicBezTo>
                <a:cubicBezTo>
                  <a:pt x="191" y="89"/>
                  <a:pt x="177" y="89"/>
                  <a:pt x="177" y="89"/>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95" name="Freeform 109">
            <a:extLst>
              <a:ext uri="{FF2B5EF4-FFF2-40B4-BE49-F238E27FC236}">
                <a16:creationId xmlns:a16="http://schemas.microsoft.com/office/drawing/2014/main" id="{789330FB-A528-3346-9922-F84ADA6FFA6A}"/>
              </a:ext>
            </a:extLst>
          </p:cNvPr>
          <p:cNvSpPr>
            <a:spLocks noChangeArrowheads="1"/>
          </p:cNvSpPr>
          <p:nvPr userDrawn="1"/>
        </p:nvSpPr>
        <p:spPr bwMode="auto">
          <a:xfrm>
            <a:off x="1112929" y="3093840"/>
            <a:ext cx="274510" cy="275034"/>
          </a:xfrm>
          <a:custGeom>
            <a:avLst/>
            <a:gdLst>
              <a:gd name="T0" fmla="*/ 324 w 634"/>
              <a:gd name="T1" fmla="*/ 0 h 634"/>
              <a:gd name="T2" fmla="*/ 324 w 634"/>
              <a:gd name="T3" fmla="*/ 633 h 634"/>
              <a:gd name="T4" fmla="*/ 324 w 634"/>
              <a:gd name="T5" fmla="*/ 0 h 634"/>
              <a:gd name="T6" fmla="*/ 545 w 634"/>
              <a:gd name="T7" fmla="*/ 162 h 634"/>
              <a:gd name="T8" fmla="*/ 442 w 634"/>
              <a:gd name="T9" fmla="*/ 294 h 634"/>
              <a:gd name="T10" fmla="*/ 545 w 634"/>
              <a:gd name="T11" fmla="*/ 162 h 634"/>
              <a:gd name="T12" fmla="*/ 516 w 634"/>
              <a:gd name="T13" fmla="*/ 133 h 634"/>
              <a:gd name="T14" fmla="*/ 383 w 634"/>
              <a:gd name="T15" fmla="*/ 59 h 634"/>
              <a:gd name="T16" fmla="*/ 236 w 634"/>
              <a:gd name="T17" fmla="*/ 294 h 634"/>
              <a:gd name="T18" fmla="*/ 251 w 634"/>
              <a:gd name="T19" fmla="*/ 192 h 634"/>
              <a:gd name="T20" fmla="*/ 383 w 634"/>
              <a:gd name="T21" fmla="*/ 192 h 634"/>
              <a:gd name="T22" fmla="*/ 236 w 634"/>
              <a:gd name="T23" fmla="*/ 294 h 634"/>
              <a:gd name="T24" fmla="*/ 398 w 634"/>
              <a:gd name="T25" fmla="*/ 339 h 634"/>
              <a:gd name="T26" fmla="*/ 324 w 634"/>
              <a:gd name="T27" fmla="*/ 442 h 634"/>
              <a:gd name="T28" fmla="*/ 236 w 634"/>
              <a:gd name="T29" fmla="*/ 339 h 634"/>
              <a:gd name="T30" fmla="*/ 295 w 634"/>
              <a:gd name="T31" fmla="*/ 44 h 634"/>
              <a:gd name="T32" fmla="*/ 324 w 634"/>
              <a:gd name="T33" fmla="*/ 44 h 634"/>
              <a:gd name="T34" fmla="*/ 383 w 634"/>
              <a:gd name="T35" fmla="*/ 162 h 634"/>
              <a:gd name="T36" fmla="*/ 265 w 634"/>
              <a:gd name="T37" fmla="*/ 162 h 634"/>
              <a:gd name="T38" fmla="*/ 251 w 634"/>
              <a:gd name="T39" fmla="*/ 59 h 634"/>
              <a:gd name="T40" fmla="*/ 221 w 634"/>
              <a:gd name="T41" fmla="*/ 147 h 634"/>
              <a:gd name="T42" fmla="*/ 251 w 634"/>
              <a:gd name="T43" fmla="*/ 59 h 634"/>
              <a:gd name="T44" fmla="*/ 89 w 634"/>
              <a:gd name="T45" fmla="*/ 162 h 634"/>
              <a:gd name="T46" fmla="*/ 207 w 634"/>
              <a:gd name="T47" fmla="*/ 294 h 634"/>
              <a:gd name="T48" fmla="*/ 89 w 634"/>
              <a:gd name="T49" fmla="*/ 162 h 634"/>
              <a:gd name="T50" fmla="*/ 89 w 634"/>
              <a:gd name="T51" fmla="*/ 471 h 634"/>
              <a:gd name="T52" fmla="*/ 207 w 634"/>
              <a:gd name="T53" fmla="*/ 339 h 634"/>
              <a:gd name="T54" fmla="*/ 89 w 634"/>
              <a:gd name="T55" fmla="*/ 471 h 634"/>
              <a:gd name="T56" fmla="*/ 118 w 634"/>
              <a:gd name="T57" fmla="*/ 501 h 634"/>
              <a:gd name="T58" fmla="*/ 251 w 634"/>
              <a:gd name="T59" fmla="*/ 589 h 634"/>
              <a:gd name="T60" fmla="*/ 339 w 634"/>
              <a:gd name="T61" fmla="*/ 589 h 634"/>
              <a:gd name="T62" fmla="*/ 324 w 634"/>
              <a:gd name="T63" fmla="*/ 589 h 634"/>
              <a:gd name="T64" fmla="*/ 265 w 634"/>
              <a:gd name="T65" fmla="*/ 471 h 634"/>
              <a:gd name="T66" fmla="*/ 383 w 634"/>
              <a:gd name="T67" fmla="*/ 471 h 634"/>
              <a:gd name="T68" fmla="*/ 383 w 634"/>
              <a:gd name="T69" fmla="*/ 589 h 634"/>
              <a:gd name="T70" fmla="*/ 412 w 634"/>
              <a:gd name="T71" fmla="*/ 486 h 634"/>
              <a:gd name="T72" fmla="*/ 383 w 634"/>
              <a:gd name="T73" fmla="*/ 589 h 634"/>
              <a:gd name="T74" fmla="*/ 545 w 634"/>
              <a:gd name="T75" fmla="*/ 471 h 634"/>
              <a:gd name="T76" fmla="*/ 442 w 634"/>
              <a:gd name="T77" fmla="*/ 339 h 634"/>
              <a:gd name="T78" fmla="*/ 545 w 634"/>
              <a:gd name="T79" fmla="*/ 471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34" h="634">
                <a:moveTo>
                  <a:pt x="324" y="0"/>
                </a:moveTo>
                <a:lnTo>
                  <a:pt x="324" y="0"/>
                </a:lnTo>
                <a:cubicBezTo>
                  <a:pt x="148" y="0"/>
                  <a:pt x="0" y="147"/>
                  <a:pt x="0" y="324"/>
                </a:cubicBezTo>
                <a:cubicBezTo>
                  <a:pt x="0" y="486"/>
                  <a:pt x="148" y="633"/>
                  <a:pt x="324" y="633"/>
                </a:cubicBezTo>
                <a:cubicBezTo>
                  <a:pt x="486" y="633"/>
                  <a:pt x="633" y="486"/>
                  <a:pt x="633" y="324"/>
                </a:cubicBezTo>
                <a:cubicBezTo>
                  <a:pt x="633" y="147"/>
                  <a:pt x="486" y="0"/>
                  <a:pt x="324" y="0"/>
                </a:cubicBezTo>
                <a:close/>
                <a:moveTo>
                  <a:pt x="545" y="162"/>
                </a:moveTo>
                <a:lnTo>
                  <a:pt x="545" y="162"/>
                </a:lnTo>
                <a:cubicBezTo>
                  <a:pt x="574" y="206"/>
                  <a:pt x="589" y="251"/>
                  <a:pt x="589" y="294"/>
                </a:cubicBezTo>
                <a:cubicBezTo>
                  <a:pt x="442" y="294"/>
                  <a:pt x="442" y="294"/>
                  <a:pt x="442" y="294"/>
                </a:cubicBezTo>
                <a:cubicBezTo>
                  <a:pt x="442" y="265"/>
                  <a:pt x="427" y="221"/>
                  <a:pt x="427" y="192"/>
                </a:cubicBezTo>
                <a:cubicBezTo>
                  <a:pt x="471" y="192"/>
                  <a:pt x="516" y="177"/>
                  <a:pt x="545" y="162"/>
                </a:cubicBezTo>
                <a:close/>
                <a:moveTo>
                  <a:pt x="516" y="133"/>
                </a:moveTo>
                <a:lnTo>
                  <a:pt x="516" y="133"/>
                </a:lnTo>
                <a:cubicBezTo>
                  <a:pt x="486" y="147"/>
                  <a:pt x="457" y="147"/>
                  <a:pt x="412" y="147"/>
                </a:cubicBezTo>
                <a:cubicBezTo>
                  <a:pt x="412" y="118"/>
                  <a:pt x="398" y="89"/>
                  <a:pt x="383" y="59"/>
                </a:cubicBezTo>
                <a:cubicBezTo>
                  <a:pt x="442" y="59"/>
                  <a:pt x="486" y="89"/>
                  <a:pt x="516" y="133"/>
                </a:cubicBezTo>
                <a:close/>
                <a:moveTo>
                  <a:pt x="236" y="294"/>
                </a:moveTo>
                <a:lnTo>
                  <a:pt x="236" y="294"/>
                </a:lnTo>
                <a:cubicBezTo>
                  <a:pt x="236" y="265"/>
                  <a:pt x="251" y="236"/>
                  <a:pt x="251" y="192"/>
                </a:cubicBezTo>
                <a:cubicBezTo>
                  <a:pt x="280" y="206"/>
                  <a:pt x="295" y="206"/>
                  <a:pt x="324" y="206"/>
                </a:cubicBezTo>
                <a:cubicBezTo>
                  <a:pt x="339" y="206"/>
                  <a:pt x="369" y="206"/>
                  <a:pt x="383" y="192"/>
                </a:cubicBezTo>
                <a:cubicBezTo>
                  <a:pt x="398" y="236"/>
                  <a:pt x="398" y="265"/>
                  <a:pt x="398" y="294"/>
                </a:cubicBezTo>
                <a:lnTo>
                  <a:pt x="236" y="294"/>
                </a:lnTo>
                <a:close/>
                <a:moveTo>
                  <a:pt x="398" y="339"/>
                </a:moveTo>
                <a:lnTo>
                  <a:pt x="398" y="339"/>
                </a:lnTo>
                <a:cubicBezTo>
                  <a:pt x="398" y="368"/>
                  <a:pt x="398" y="412"/>
                  <a:pt x="383" y="442"/>
                </a:cubicBezTo>
                <a:cubicBezTo>
                  <a:pt x="369" y="442"/>
                  <a:pt x="339" y="442"/>
                  <a:pt x="324" y="442"/>
                </a:cubicBezTo>
                <a:cubicBezTo>
                  <a:pt x="295" y="442"/>
                  <a:pt x="280" y="442"/>
                  <a:pt x="251" y="442"/>
                </a:cubicBezTo>
                <a:cubicBezTo>
                  <a:pt x="251" y="412"/>
                  <a:pt x="236" y="368"/>
                  <a:pt x="236" y="339"/>
                </a:cubicBezTo>
                <a:lnTo>
                  <a:pt x="398" y="339"/>
                </a:lnTo>
                <a:close/>
                <a:moveTo>
                  <a:pt x="295" y="44"/>
                </a:moveTo>
                <a:lnTo>
                  <a:pt x="295" y="44"/>
                </a:lnTo>
                <a:cubicBezTo>
                  <a:pt x="310" y="44"/>
                  <a:pt x="310" y="44"/>
                  <a:pt x="324" y="44"/>
                </a:cubicBezTo>
                <a:lnTo>
                  <a:pt x="339" y="44"/>
                </a:lnTo>
                <a:cubicBezTo>
                  <a:pt x="354" y="74"/>
                  <a:pt x="369" y="118"/>
                  <a:pt x="383" y="162"/>
                </a:cubicBezTo>
                <a:cubicBezTo>
                  <a:pt x="354" y="162"/>
                  <a:pt x="339" y="162"/>
                  <a:pt x="324" y="162"/>
                </a:cubicBezTo>
                <a:cubicBezTo>
                  <a:pt x="295" y="162"/>
                  <a:pt x="280" y="162"/>
                  <a:pt x="265" y="162"/>
                </a:cubicBezTo>
                <a:cubicBezTo>
                  <a:pt x="265" y="118"/>
                  <a:pt x="280" y="74"/>
                  <a:pt x="295" y="44"/>
                </a:cubicBezTo>
                <a:close/>
                <a:moveTo>
                  <a:pt x="251" y="59"/>
                </a:moveTo>
                <a:lnTo>
                  <a:pt x="251" y="59"/>
                </a:lnTo>
                <a:cubicBezTo>
                  <a:pt x="236" y="89"/>
                  <a:pt x="221" y="118"/>
                  <a:pt x="221" y="147"/>
                </a:cubicBezTo>
                <a:cubicBezTo>
                  <a:pt x="192" y="147"/>
                  <a:pt x="148" y="147"/>
                  <a:pt x="118" y="133"/>
                </a:cubicBezTo>
                <a:cubicBezTo>
                  <a:pt x="148" y="89"/>
                  <a:pt x="207" y="59"/>
                  <a:pt x="251" y="59"/>
                </a:cubicBezTo>
                <a:close/>
                <a:moveTo>
                  <a:pt x="89" y="162"/>
                </a:moveTo>
                <a:lnTo>
                  <a:pt x="89" y="162"/>
                </a:lnTo>
                <a:cubicBezTo>
                  <a:pt x="133" y="177"/>
                  <a:pt x="177" y="192"/>
                  <a:pt x="207" y="192"/>
                </a:cubicBezTo>
                <a:cubicBezTo>
                  <a:pt x="207" y="221"/>
                  <a:pt x="207" y="265"/>
                  <a:pt x="207" y="294"/>
                </a:cubicBezTo>
                <a:cubicBezTo>
                  <a:pt x="44" y="294"/>
                  <a:pt x="44" y="294"/>
                  <a:pt x="44" y="294"/>
                </a:cubicBezTo>
                <a:cubicBezTo>
                  <a:pt x="44" y="251"/>
                  <a:pt x="59" y="206"/>
                  <a:pt x="89" y="162"/>
                </a:cubicBezTo>
                <a:close/>
                <a:moveTo>
                  <a:pt x="89" y="471"/>
                </a:moveTo>
                <a:lnTo>
                  <a:pt x="89" y="471"/>
                </a:lnTo>
                <a:cubicBezTo>
                  <a:pt x="59" y="427"/>
                  <a:pt x="44" y="383"/>
                  <a:pt x="44" y="339"/>
                </a:cubicBezTo>
                <a:cubicBezTo>
                  <a:pt x="207" y="339"/>
                  <a:pt x="207" y="339"/>
                  <a:pt x="207" y="339"/>
                </a:cubicBezTo>
                <a:cubicBezTo>
                  <a:pt x="207" y="368"/>
                  <a:pt x="207" y="412"/>
                  <a:pt x="207" y="442"/>
                </a:cubicBezTo>
                <a:cubicBezTo>
                  <a:pt x="177" y="457"/>
                  <a:pt x="133" y="457"/>
                  <a:pt x="89" y="471"/>
                </a:cubicBezTo>
                <a:close/>
                <a:moveTo>
                  <a:pt x="118" y="501"/>
                </a:moveTo>
                <a:lnTo>
                  <a:pt x="118" y="501"/>
                </a:lnTo>
                <a:cubicBezTo>
                  <a:pt x="148" y="501"/>
                  <a:pt x="192" y="486"/>
                  <a:pt x="221" y="486"/>
                </a:cubicBezTo>
                <a:cubicBezTo>
                  <a:pt x="221" y="515"/>
                  <a:pt x="236" y="560"/>
                  <a:pt x="251" y="589"/>
                </a:cubicBezTo>
                <a:cubicBezTo>
                  <a:pt x="207" y="574"/>
                  <a:pt x="148" y="545"/>
                  <a:pt x="118" y="501"/>
                </a:cubicBezTo>
                <a:close/>
                <a:moveTo>
                  <a:pt x="339" y="589"/>
                </a:moveTo>
                <a:lnTo>
                  <a:pt x="339" y="589"/>
                </a:lnTo>
                <a:lnTo>
                  <a:pt x="324" y="589"/>
                </a:lnTo>
                <a:cubicBezTo>
                  <a:pt x="310" y="589"/>
                  <a:pt x="310" y="589"/>
                  <a:pt x="295" y="589"/>
                </a:cubicBezTo>
                <a:cubicBezTo>
                  <a:pt x="280" y="560"/>
                  <a:pt x="265" y="515"/>
                  <a:pt x="265" y="471"/>
                </a:cubicBezTo>
                <a:cubicBezTo>
                  <a:pt x="280" y="471"/>
                  <a:pt x="295" y="471"/>
                  <a:pt x="324" y="471"/>
                </a:cubicBezTo>
                <a:cubicBezTo>
                  <a:pt x="339" y="471"/>
                  <a:pt x="354" y="471"/>
                  <a:pt x="383" y="471"/>
                </a:cubicBezTo>
                <a:cubicBezTo>
                  <a:pt x="369" y="515"/>
                  <a:pt x="354" y="560"/>
                  <a:pt x="339" y="589"/>
                </a:cubicBezTo>
                <a:close/>
                <a:moveTo>
                  <a:pt x="383" y="589"/>
                </a:moveTo>
                <a:lnTo>
                  <a:pt x="383" y="589"/>
                </a:lnTo>
                <a:cubicBezTo>
                  <a:pt x="398" y="560"/>
                  <a:pt x="412" y="515"/>
                  <a:pt x="412" y="486"/>
                </a:cubicBezTo>
                <a:cubicBezTo>
                  <a:pt x="457" y="486"/>
                  <a:pt x="486" y="501"/>
                  <a:pt x="516" y="501"/>
                </a:cubicBezTo>
                <a:cubicBezTo>
                  <a:pt x="486" y="545"/>
                  <a:pt x="442" y="574"/>
                  <a:pt x="383" y="589"/>
                </a:cubicBezTo>
                <a:close/>
                <a:moveTo>
                  <a:pt x="545" y="471"/>
                </a:moveTo>
                <a:lnTo>
                  <a:pt x="545" y="471"/>
                </a:lnTo>
                <a:cubicBezTo>
                  <a:pt x="516" y="457"/>
                  <a:pt x="471" y="457"/>
                  <a:pt x="427" y="442"/>
                </a:cubicBezTo>
                <a:cubicBezTo>
                  <a:pt x="427" y="412"/>
                  <a:pt x="442" y="368"/>
                  <a:pt x="442" y="339"/>
                </a:cubicBezTo>
                <a:cubicBezTo>
                  <a:pt x="589" y="339"/>
                  <a:pt x="589" y="339"/>
                  <a:pt x="589" y="339"/>
                </a:cubicBezTo>
                <a:cubicBezTo>
                  <a:pt x="589" y="383"/>
                  <a:pt x="574" y="427"/>
                  <a:pt x="545" y="471"/>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96" name="Freeform 110">
            <a:extLst>
              <a:ext uri="{FF2B5EF4-FFF2-40B4-BE49-F238E27FC236}">
                <a16:creationId xmlns:a16="http://schemas.microsoft.com/office/drawing/2014/main" id="{74CCFAFF-5F0B-9D46-803F-4CD215049C32}"/>
              </a:ext>
            </a:extLst>
          </p:cNvPr>
          <p:cNvSpPr>
            <a:spLocks noChangeArrowheads="1"/>
          </p:cNvSpPr>
          <p:nvPr userDrawn="1"/>
        </p:nvSpPr>
        <p:spPr bwMode="auto">
          <a:xfrm>
            <a:off x="705034" y="3105150"/>
            <a:ext cx="223896" cy="261938"/>
          </a:xfrm>
          <a:custGeom>
            <a:avLst/>
            <a:gdLst>
              <a:gd name="T0" fmla="*/ 30 w 516"/>
              <a:gd name="T1" fmla="*/ 59 h 604"/>
              <a:gd name="T2" fmla="*/ 30 w 516"/>
              <a:gd name="T3" fmla="*/ 59 h 604"/>
              <a:gd name="T4" fmla="*/ 383 w 516"/>
              <a:gd name="T5" fmla="*/ 59 h 604"/>
              <a:gd name="T6" fmla="*/ 398 w 516"/>
              <a:gd name="T7" fmla="*/ 29 h 604"/>
              <a:gd name="T8" fmla="*/ 383 w 516"/>
              <a:gd name="T9" fmla="*/ 14 h 604"/>
              <a:gd name="T10" fmla="*/ 30 w 516"/>
              <a:gd name="T11" fmla="*/ 14 h 604"/>
              <a:gd name="T12" fmla="*/ 0 w 516"/>
              <a:gd name="T13" fmla="*/ 29 h 604"/>
              <a:gd name="T14" fmla="*/ 30 w 516"/>
              <a:gd name="T15" fmla="*/ 59 h 604"/>
              <a:gd name="T16" fmla="*/ 30 w 516"/>
              <a:gd name="T17" fmla="*/ 176 h 604"/>
              <a:gd name="T18" fmla="*/ 30 w 516"/>
              <a:gd name="T19" fmla="*/ 176 h 604"/>
              <a:gd name="T20" fmla="*/ 383 w 516"/>
              <a:gd name="T21" fmla="*/ 176 h 604"/>
              <a:gd name="T22" fmla="*/ 398 w 516"/>
              <a:gd name="T23" fmla="*/ 147 h 604"/>
              <a:gd name="T24" fmla="*/ 383 w 516"/>
              <a:gd name="T25" fmla="*/ 132 h 604"/>
              <a:gd name="T26" fmla="*/ 30 w 516"/>
              <a:gd name="T27" fmla="*/ 132 h 604"/>
              <a:gd name="T28" fmla="*/ 0 w 516"/>
              <a:gd name="T29" fmla="*/ 147 h 604"/>
              <a:gd name="T30" fmla="*/ 30 w 516"/>
              <a:gd name="T31" fmla="*/ 176 h 604"/>
              <a:gd name="T32" fmla="*/ 147 w 516"/>
              <a:gd name="T33" fmla="*/ 368 h 604"/>
              <a:gd name="T34" fmla="*/ 147 w 516"/>
              <a:gd name="T35" fmla="*/ 368 h 604"/>
              <a:gd name="T36" fmla="*/ 30 w 516"/>
              <a:gd name="T37" fmla="*/ 368 h 604"/>
              <a:gd name="T38" fmla="*/ 0 w 516"/>
              <a:gd name="T39" fmla="*/ 382 h 604"/>
              <a:gd name="T40" fmla="*/ 30 w 516"/>
              <a:gd name="T41" fmla="*/ 412 h 604"/>
              <a:gd name="T42" fmla="*/ 147 w 516"/>
              <a:gd name="T43" fmla="*/ 412 h 604"/>
              <a:gd name="T44" fmla="*/ 162 w 516"/>
              <a:gd name="T45" fmla="*/ 382 h 604"/>
              <a:gd name="T46" fmla="*/ 147 w 516"/>
              <a:gd name="T47" fmla="*/ 368 h 604"/>
              <a:gd name="T48" fmla="*/ 30 w 516"/>
              <a:gd name="T49" fmla="*/ 294 h 604"/>
              <a:gd name="T50" fmla="*/ 30 w 516"/>
              <a:gd name="T51" fmla="*/ 294 h 604"/>
              <a:gd name="T52" fmla="*/ 236 w 516"/>
              <a:gd name="T53" fmla="*/ 294 h 604"/>
              <a:gd name="T54" fmla="*/ 265 w 516"/>
              <a:gd name="T55" fmla="*/ 264 h 604"/>
              <a:gd name="T56" fmla="*/ 236 w 516"/>
              <a:gd name="T57" fmla="*/ 250 h 604"/>
              <a:gd name="T58" fmla="*/ 30 w 516"/>
              <a:gd name="T59" fmla="*/ 250 h 604"/>
              <a:gd name="T60" fmla="*/ 0 w 516"/>
              <a:gd name="T61" fmla="*/ 264 h 604"/>
              <a:gd name="T62" fmla="*/ 30 w 516"/>
              <a:gd name="T63" fmla="*/ 294 h 604"/>
              <a:gd name="T64" fmla="*/ 501 w 516"/>
              <a:gd name="T65" fmla="*/ 0 h 604"/>
              <a:gd name="T66" fmla="*/ 501 w 516"/>
              <a:gd name="T67" fmla="*/ 0 h 604"/>
              <a:gd name="T68" fmla="*/ 471 w 516"/>
              <a:gd name="T69" fmla="*/ 14 h 604"/>
              <a:gd name="T70" fmla="*/ 471 w 516"/>
              <a:gd name="T71" fmla="*/ 338 h 604"/>
              <a:gd name="T72" fmla="*/ 294 w 516"/>
              <a:gd name="T73" fmla="*/ 338 h 604"/>
              <a:gd name="T74" fmla="*/ 221 w 516"/>
              <a:gd name="T75" fmla="*/ 530 h 604"/>
              <a:gd name="T76" fmla="*/ 427 w 516"/>
              <a:gd name="T77" fmla="*/ 559 h 604"/>
              <a:gd name="T78" fmla="*/ 515 w 516"/>
              <a:gd name="T79" fmla="*/ 412 h 604"/>
              <a:gd name="T80" fmla="*/ 515 w 516"/>
              <a:gd name="T81" fmla="*/ 412 h 604"/>
              <a:gd name="T82" fmla="*/ 515 w 516"/>
              <a:gd name="T83" fmla="*/ 14 h 604"/>
              <a:gd name="T84" fmla="*/ 501 w 516"/>
              <a:gd name="T85" fmla="*/ 0 h 604"/>
              <a:gd name="T86" fmla="*/ 412 w 516"/>
              <a:gd name="T87" fmla="*/ 515 h 604"/>
              <a:gd name="T88" fmla="*/ 412 w 516"/>
              <a:gd name="T89" fmla="*/ 515 h 604"/>
              <a:gd name="T90" fmla="*/ 251 w 516"/>
              <a:gd name="T91" fmla="*/ 515 h 604"/>
              <a:gd name="T92" fmla="*/ 310 w 516"/>
              <a:gd name="T93" fmla="*/ 368 h 604"/>
              <a:gd name="T94" fmla="*/ 471 w 516"/>
              <a:gd name="T95" fmla="*/ 382 h 604"/>
              <a:gd name="T96" fmla="*/ 412 w 516"/>
              <a:gd name="T97" fmla="*/ 515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6" h="604">
                <a:moveTo>
                  <a:pt x="30" y="59"/>
                </a:moveTo>
                <a:lnTo>
                  <a:pt x="30" y="59"/>
                </a:lnTo>
                <a:cubicBezTo>
                  <a:pt x="383" y="59"/>
                  <a:pt x="383" y="59"/>
                  <a:pt x="383" y="59"/>
                </a:cubicBezTo>
                <a:cubicBezTo>
                  <a:pt x="383" y="59"/>
                  <a:pt x="398" y="44"/>
                  <a:pt x="398" y="29"/>
                </a:cubicBezTo>
                <a:lnTo>
                  <a:pt x="383" y="14"/>
                </a:lnTo>
                <a:cubicBezTo>
                  <a:pt x="30" y="14"/>
                  <a:pt x="30" y="14"/>
                  <a:pt x="30" y="14"/>
                </a:cubicBezTo>
                <a:cubicBezTo>
                  <a:pt x="15" y="14"/>
                  <a:pt x="0" y="29"/>
                  <a:pt x="0" y="29"/>
                </a:cubicBezTo>
                <a:cubicBezTo>
                  <a:pt x="0" y="44"/>
                  <a:pt x="15" y="59"/>
                  <a:pt x="30" y="59"/>
                </a:cubicBezTo>
                <a:close/>
                <a:moveTo>
                  <a:pt x="30" y="176"/>
                </a:moveTo>
                <a:lnTo>
                  <a:pt x="30" y="176"/>
                </a:lnTo>
                <a:cubicBezTo>
                  <a:pt x="383" y="176"/>
                  <a:pt x="383" y="176"/>
                  <a:pt x="383" y="176"/>
                </a:cubicBezTo>
                <a:cubicBezTo>
                  <a:pt x="383" y="176"/>
                  <a:pt x="398" y="162"/>
                  <a:pt x="398" y="147"/>
                </a:cubicBezTo>
                <a:lnTo>
                  <a:pt x="383" y="132"/>
                </a:lnTo>
                <a:cubicBezTo>
                  <a:pt x="30" y="132"/>
                  <a:pt x="30" y="132"/>
                  <a:pt x="30" y="132"/>
                </a:cubicBezTo>
                <a:cubicBezTo>
                  <a:pt x="15" y="132"/>
                  <a:pt x="0" y="147"/>
                  <a:pt x="0" y="147"/>
                </a:cubicBezTo>
                <a:cubicBezTo>
                  <a:pt x="0" y="162"/>
                  <a:pt x="15" y="176"/>
                  <a:pt x="30" y="176"/>
                </a:cubicBezTo>
                <a:close/>
                <a:moveTo>
                  <a:pt x="147" y="368"/>
                </a:moveTo>
                <a:lnTo>
                  <a:pt x="147" y="368"/>
                </a:lnTo>
                <a:cubicBezTo>
                  <a:pt x="30" y="368"/>
                  <a:pt x="30" y="368"/>
                  <a:pt x="30" y="368"/>
                </a:cubicBezTo>
                <a:cubicBezTo>
                  <a:pt x="15" y="368"/>
                  <a:pt x="0" y="382"/>
                  <a:pt x="0" y="382"/>
                </a:cubicBezTo>
                <a:cubicBezTo>
                  <a:pt x="0" y="397"/>
                  <a:pt x="15" y="412"/>
                  <a:pt x="30" y="412"/>
                </a:cubicBezTo>
                <a:cubicBezTo>
                  <a:pt x="147" y="412"/>
                  <a:pt x="147" y="412"/>
                  <a:pt x="147" y="412"/>
                </a:cubicBezTo>
                <a:cubicBezTo>
                  <a:pt x="147" y="412"/>
                  <a:pt x="162" y="397"/>
                  <a:pt x="162" y="382"/>
                </a:cubicBezTo>
                <a:lnTo>
                  <a:pt x="147" y="368"/>
                </a:lnTo>
                <a:close/>
                <a:moveTo>
                  <a:pt x="30" y="294"/>
                </a:moveTo>
                <a:lnTo>
                  <a:pt x="30" y="294"/>
                </a:lnTo>
                <a:cubicBezTo>
                  <a:pt x="236" y="294"/>
                  <a:pt x="236" y="294"/>
                  <a:pt x="236" y="294"/>
                </a:cubicBezTo>
                <a:cubicBezTo>
                  <a:pt x="251" y="294"/>
                  <a:pt x="265" y="280"/>
                  <a:pt x="265" y="264"/>
                </a:cubicBezTo>
                <a:cubicBezTo>
                  <a:pt x="265" y="264"/>
                  <a:pt x="251" y="250"/>
                  <a:pt x="236" y="250"/>
                </a:cubicBezTo>
                <a:cubicBezTo>
                  <a:pt x="30" y="250"/>
                  <a:pt x="30" y="250"/>
                  <a:pt x="30" y="250"/>
                </a:cubicBezTo>
                <a:cubicBezTo>
                  <a:pt x="15" y="250"/>
                  <a:pt x="0" y="264"/>
                  <a:pt x="0" y="264"/>
                </a:cubicBezTo>
                <a:cubicBezTo>
                  <a:pt x="0" y="280"/>
                  <a:pt x="15" y="294"/>
                  <a:pt x="30" y="294"/>
                </a:cubicBezTo>
                <a:close/>
                <a:moveTo>
                  <a:pt x="501" y="0"/>
                </a:moveTo>
                <a:lnTo>
                  <a:pt x="501" y="0"/>
                </a:lnTo>
                <a:cubicBezTo>
                  <a:pt x="486" y="0"/>
                  <a:pt x="471" y="0"/>
                  <a:pt x="471" y="14"/>
                </a:cubicBezTo>
                <a:cubicBezTo>
                  <a:pt x="471" y="338"/>
                  <a:pt x="471" y="338"/>
                  <a:pt x="471" y="338"/>
                </a:cubicBezTo>
                <a:cubicBezTo>
                  <a:pt x="427" y="309"/>
                  <a:pt x="368" y="309"/>
                  <a:pt x="294" y="338"/>
                </a:cubicBezTo>
                <a:cubicBezTo>
                  <a:pt x="221" y="382"/>
                  <a:pt x="177" y="471"/>
                  <a:pt x="221" y="530"/>
                </a:cubicBezTo>
                <a:cubicBezTo>
                  <a:pt x="251" y="589"/>
                  <a:pt x="339" y="603"/>
                  <a:pt x="427" y="559"/>
                </a:cubicBezTo>
                <a:cubicBezTo>
                  <a:pt x="486" y="515"/>
                  <a:pt x="515" y="456"/>
                  <a:pt x="515" y="412"/>
                </a:cubicBezTo>
                <a:lnTo>
                  <a:pt x="515" y="412"/>
                </a:lnTo>
                <a:cubicBezTo>
                  <a:pt x="515" y="14"/>
                  <a:pt x="515" y="14"/>
                  <a:pt x="515" y="14"/>
                </a:cubicBezTo>
                <a:cubicBezTo>
                  <a:pt x="515" y="0"/>
                  <a:pt x="501" y="0"/>
                  <a:pt x="501" y="0"/>
                </a:cubicBezTo>
                <a:close/>
                <a:moveTo>
                  <a:pt x="412" y="515"/>
                </a:moveTo>
                <a:lnTo>
                  <a:pt x="412" y="515"/>
                </a:lnTo>
                <a:cubicBezTo>
                  <a:pt x="353" y="559"/>
                  <a:pt x="280" y="559"/>
                  <a:pt x="251" y="515"/>
                </a:cubicBezTo>
                <a:cubicBezTo>
                  <a:pt x="221" y="471"/>
                  <a:pt x="251" y="412"/>
                  <a:pt x="310" y="368"/>
                </a:cubicBezTo>
                <a:cubicBezTo>
                  <a:pt x="368" y="338"/>
                  <a:pt x="442" y="338"/>
                  <a:pt x="471" y="382"/>
                </a:cubicBezTo>
                <a:cubicBezTo>
                  <a:pt x="501" y="427"/>
                  <a:pt x="471" y="485"/>
                  <a:pt x="412" y="515"/>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97" name="Freeform 111">
            <a:extLst>
              <a:ext uri="{FF2B5EF4-FFF2-40B4-BE49-F238E27FC236}">
                <a16:creationId xmlns:a16="http://schemas.microsoft.com/office/drawing/2014/main" id="{CB0E85B9-2F32-124D-8EED-801E869432B2}"/>
              </a:ext>
            </a:extLst>
          </p:cNvPr>
          <p:cNvSpPr>
            <a:spLocks noChangeArrowheads="1"/>
          </p:cNvSpPr>
          <p:nvPr userDrawn="1"/>
        </p:nvSpPr>
        <p:spPr bwMode="auto">
          <a:xfrm>
            <a:off x="235210" y="3093840"/>
            <a:ext cx="266174" cy="275034"/>
          </a:xfrm>
          <a:custGeom>
            <a:avLst/>
            <a:gdLst>
              <a:gd name="T0" fmla="*/ 530 w 619"/>
              <a:gd name="T1" fmla="*/ 89 h 634"/>
              <a:gd name="T2" fmla="*/ 530 w 619"/>
              <a:gd name="T3" fmla="*/ 89 h 634"/>
              <a:gd name="T4" fmla="*/ 265 w 619"/>
              <a:gd name="T5" fmla="*/ 118 h 634"/>
              <a:gd name="T6" fmla="*/ 250 w 619"/>
              <a:gd name="T7" fmla="*/ 147 h 634"/>
              <a:gd name="T8" fmla="*/ 250 w 619"/>
              <a:gd name="T9" fmla="*/ 310 h 634"/>
              <a:gd name="T10" fmla="*/ 132 w 619"/>
              <a:gd name="T11" fmla="*/ 324 h 634"/>
              <a:gd name="T12" fmla="*/ 88 w 619"/>
              <a:gd name="T13" fmla="*/ 442 h 634"/>
              <a:gd name="T14" fmla="*/ 235 w 619"/>
              <a:gd name="T15" fmla="*/ 457 h 634"/>
              <a:gd name="T16" fmla="*/ 294 w 619"/>
              <a:gd name="T17" fmla="*/ 353 h 634"/>
              <a:gd name="T18" fmla="*/ 294 w 619"/>
              <a:gd name="T19" fmla="*/ 162 h 634"/>
              <a:gd name="T20" fmla="*/ 500 w 619"/>
              <a:gd name="T21" fmla="*/ 133 h 634"/>
              <a:gd name="T22" fmla="*/ 500 w 619"/>
              <a:gd name="T23" fmla="*/ 265 h 634"/>
              <a:gd name="T24" fmla="*/ 397 w 619"/>
              <a:gd name="T25" fmla="*/ 280 h 634"/>
              <a:gd name="T26" fmla="*/ 339 w 619"/>
              <a:gd name="T27" fmla="*/ 398 h 634"/>
              <a:gd name="T28" fmla="*/ 486 w 619"/>
              <a:gd name="T29" fmla="*/ 412 h 634"/>
              <a:gd name="T30" fmla="*/ 544 w 619"/>
              <a:gd name="T31" fmla="*/ 324 h 634"/>
              <a:gd name="T32" fmla="*/ 544 w 619"/>
              <a:gd name="T33" fmla="*/ 103 h 634"/>
              <a:gd name="T34" fmla="*/ 530 w 619"/>
              <a:gd name="T35" fmla="*/ 89 h 634"/>
              <a:gd name="T36" fmla="*/ 206 w 619"/>
              <a:gd name="T37" fmla="*/ 427 h 634"/>
              <a:gd name="T38" fmla="*/ 206 w 619"/>
              <a:gd name="T39" fmla="*/ 427 h 634"/>
              <a:gd name="T40" fmla="*/ 118 w 619"/>
              <a:gd name="T41" fmla="*/ 427 h 634"/>
              <a:gd name="T42" fmla="*/ 147 w 619"/>
              <a:gd name="T43" fmla="*/ 353 h 634"/>
              <a:gd name="T44" fmla="*/ 235 w 619"/>
              <a:gd name="T45" fmla="*/ 353 h 634"/>
              <a:gd name="T46" fmla="*/ 206 w 619"/>
              <a:gd name="T47" fmla="*/ 427 h 634"/>
              <a:gd name="T48" fmla="*/ 471 w 619"/>
              <a:gd name="T49" fmla="*/ 383 h 634"/>
              <a:gd name="T50" fmla="*/ 471 w 619"/>
              <a:gd name="T51" fmla="*/ 383 h 634"/>
              <a:gd name="T52" fmla="*/ 368 w 619"/>
              <a:gd name="T53" fmla="*/ 383 h 634"/>
              <a:gd name="T54" fmla="*/ 412 w 619"/>
              <a:gd name="T55" fmla="*/ 310 h 634"/>
              <a:gd name="T56" fmla="*/ 500 w 619"/>
              <a:gd name="T57" fmla="*/ 310 h 634"/>
              <a:gd name="T58" fmla="*/ 471 w 619"/>
              <a:gd name="T59" fmla="*/ 383 h 634"/>
              <a:gd name="T60" fmla="*/ 559 w 619"/>
              <a:gd name="T61" fmla="*/ 589 h 634"/>
              <a:gd name="T62" fmla="*/ 559 w 619"/>
              <a:gd name="T63" fmla="*/ 589 h 634"/>
              <a:gd name="T64" fmla="*/ 59 w 619"/>
              <a:gd name="T65" fmla="*/ 589 h 634"/>
              <a:gd name="T66" fmla="*/ 29 w 619"/>
              <a:gd name="T67" fmla="*/ 619 h 634"/>
              <a:gd name="T68" fmla="*/ 59 w 619"/>
              <a:gd name="T69" fmla="*/ 633 h 634"/>
              <a:gd name="T70" fmla="*/ 559 w 619"/>
              <a:gd name="T71" fmla="*/ 633 h 634"/>
              <a:gd name="T72" fmla="*/ 589 w 619"/>
              <a:gd name="T73" fmla="*/ 619 h 634"/>
              <a:gd name="T74" fmla="*/ 559 w 619"/>
              <a:gd name="T75" fmla="*/ 589 h 634"/>
              <a:gd name="T76" fmla="*/ 544 w 619"/>
              <a:gd name="T77" fmla="*/ 0 h 634"/>
              <a:gd name="T78" fmla="*/ 544 w 619"/>
              <a:gd name="T79" fmla="*/ 0 h 634"/>
              <a:gd name="T80" fmla="*/ 73 w 619"/>
              <a:gd name="T81" fmla="*/ 0 h 634"/>
              <a:gd name="T82" fmla="*/ 0 w 619"/>
              <a:gd name="T83" fmla="*/ 89 h 634"/>
              <a:gd name="T84" fmla="*/ 0 w 619"/>
              <a:gd name="T85" fmla="*/ 471 h 634"/>
              <a:gd name="T86" fmla="*/ 73 w 619"/>
              <a:gd name="T87" fmla="*/ 560 h 634"/>
              <a:gd name="T88" fmla="*/ 544 w 619"/>
              <a:gd name="T89" fmla="*/ 560 h 634"/>
              <a:gd name="T90" fmla="*/ 618 w 619"/>
              <a:gd name="T91" fmla="*/ 471 h 634"/>
              <a:gd name="T92" fmla="*/ 618 w 619"/>
              <a:gd name="T93" fmla="*/ 89 h 634"/>
              <a:gd name="T94" fmla="*/ 544 w 619"/>
              <a:gd name="T95" fmla="*/ 0 h 634"/>
              <a:gd name="T96" fmla="*/ 589 w 619"/>
              <a:gd name="T97" fmla="*/ 471 h 634"/>
              <a:gd name="T98" fmla="*/ 589 w 619"/>
              <a:gd name="T99" fmla="*/ 471 h 634"/>
              <a:gd name="T100" fmla="*/ 544 w 619"/>
              <a:gd name="T101" fmla="*/ 515 h 634"/>
              <a:gd name="T102" fmla="*/ 73 w 619"/>
              <a:gd name="T103" fmla="*/ 515 h 634"/>
              <a:gd name="T104" fmla="*/ 29 w 619"/>
              <a:gd name="T105" fmla="*/ 471 h 634"/>
              <a:gd name="T106" fmla="*/ 29 w 619"/>
              <a:gd name="T107" fmla="*/ 89 h 634"/>
              <a:gd name="T108" fmla="*/ 73 w 619"/>
              <a:gd name="T109" fmla="*/ 44 h 634"/>
              <a:gd name="T110" fmla="*/ 544 w 619"/>
              <a:gd name="T111" fmla="*/ 44 h 634"/>
              <a:gd name="T112" fmla="*/ 589 w 619"/>
              <a:gd name="T113" fmla="*/ 89 h 634"/>
              <a:gd name="T114" fmla="*/ 589 w 619"/>
              <a:gd name="T115" fmla="*/ 471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19" h="634">
                <a:moveTo>
                  <a:pt x="530" y="89"/>
                </a:moveTo>
                <a:lnTo>
                  <a:pt x="530" y="89"/>
                </a:lnTo>
                <a:cubicBezTo>
                  <a:pt x="265" y="118"/>
                  <a:pt x="265" y="118"/>
                  <a:pt x="265" y="118"/>
                </a:cubicBezTo>
                <a:cubicBezTo>
                  <a:pt x="265" y="118"/>
                  <a:pt x="250" y="133"/>
                  <a:pt x="250" y="147"/>
                </a:cubicBezTo>
                <a:cubicBezTo>
                  <a:pt x="250" y="310"/>
                  <a:pt x="250" y="310"/>
                  <a:pt x="250" y="310"/>
                </a:cubicBezTo>
                <a:cubicBezTo>
                  <a:pt x="221" y="294"/>
                  <a:pt x="177" y="294"/>
                  <a:pt x="132" y="324"/>
                </a:cubicBezTo>
                <a:cubicBezTo>
                  <a:pt x="88" y="353"/>
                  <a:pt x="59" y="398"/>
                  <a:pt x="88" y="442"/>
                </a:cubicBezTo>
                <a:cubicBezTo>
                  <a:pt x="103" y="486"/>
                  <a:pt x="177" y="486"/>
                  <a:pt x="235" y="457"/>
                </a:cubicBezTo>
                <a:cubicBezTo>
                  <a:pt x="280" y="427"/>
                  <a:pt x="294" y="398"/>
                  <a:pt x="294" y="353"/>
                </a:cubicBezTo>
                <a:lnTo>
                  <a:pt x="294" y="162"/>
                </a:lnTo>
                <a:cubicBezTo>
                  <a:pt x="500" y="133"/>
                  <a:pt x="500" y="133"/>
                  <a:pt x="500" y="133"/>
                </a:cubicBezTo>
                <a:cubicBezTo>
                  <a:pt x="500" y="265"/>
                  <a:pt x="500" y="265"/>
                  <a:pt x="500" y="265"/>
                </a:cubicBezTo>
                <a:cubicBezTo>
                  <a:pt x="471" y="251"/>
                  <a:pt x="427" y="251"/>
                  <a:pt x="397" y="280"/>
                </a:cubicBezTo>
                <a:cubicBezTo>
                  <a:pt x="339" y="310"/>
                  <a:pt x="309" y="368"/>
                  <a:pt x="339" y="398"/>
                </a:cubicBezTo>
                <a:cubicBezTo>
                  <a:pt x="368" y="442"/>
                  <a:pt x="427" y="442"/>
                  <a:pt x="486" y="412"/>
                </a:cubicBezTo>
                <a:cubicBezTo>
                  <a:pt x="530" y="398"/>
                  <a:pt x="544" y="353"/>
                  <a:pt x="544" y="324"/>
                </a:cubicBezTo>
                <a:lnTo>
                  <a:pt x="544" y="103"/>
                </a:lnTo>
                <a:cubicBezTo>
                  <a:pt x="544" y="89"/>
                  <a:pt x="530" y="89"/>
                  <a:pt x="530" y="89"/>
                </a:cubicBezTo>
                <a:close/>
                <a:moveTo>
                  <a:pt x="206" y="427"/>
                </a:moveTo>
                <a:lnTo>
                  <a:pt x="206" y="427"/>
                </a:lnTo>
                <a:cubicBezTo>
                  <a:pt x="177" y="442"/>
                  <a:pt x="132" y="442"/>
                  <a:pt x="118" y="427"/>
                </a:cubicBezTo>
                <a:cubicBezTo>
                  <a:pt x="103" y="398"/>
                  <a:pt x="118" y="368"/>
                  <a:pt x="147" y="353"/>
                </a:cubicBezTo>
                <a:cubicBezTo>
                  <a:pt x="191" y="339"/>
                  <a:pt x="221" y="339"/>
                  <a:pt x="235" y="353"/>
                </a:cubicBezTo>
                <a:cubicBezTo>
                  <a:pt x="265" y="368"/>
                  <a:pt x="250" y="412"/>
                  <a:pt x="206" y="427"/>
                </a:cubicBezTo>
                <a:close/>
                <a:moveTo>
                  <a:pt x="471" y="383"/>
                </a:moveTo>
                <a:lnTo>
                  <a:pt x="471" y="383"/>
                </a:lnTo>
                <a:cubicBezTo>
                  <a:pt x="441" y="412"/>
                  <a:pt x="397" y="398"/>
                  <a:pt x="368" y="383"/>
                </a:cubicBezTo>
                <a:cubicBezTo>
                  <a:pt x="353" y="368"/>
                  <a:pt x="368" y="324"/>
                  <a:pt x="412" y="310"/>
                </a:cubicBezTo>
                <a:cubicBezTo>
                  <a:pt x="441" y="294"/>
                  <a:pt x="471" y="294"/>
                  <a:pt x="500" y="310"/>
                </a:cubicBezTo>
                <a:cubicBezTo>
                  <a:pt x="515" y="324"/>
                  <a:pt x="500" y="368"/>
                  <a:pt x="471" y="383"/>
                </a:cubicBezTo>
                <a:close/>
                <a:moveTo>
                  <a:pt x="559" y="589"/>
                </a:moveTo>
                <a:lnTo>
                  <a:pt x="559" y="589"/>
                </a:lnTo>
                <a:cubicBezTo>
                  <a:pt x="59" y="589"/>
                  <a:pt x="59" y="589"/>
                  <a:pt x="59" y="589"/>
                </a:cubicBezTo>
                <a:cubicBezTo>
                  <a:pt x="44" y="589"/>
                  <a:pt x="29" y="604"/>
                  <a:pt x="29" y="619"/>
                </a:cubicBezTo>
                <a:cubicBezTo>
                  <a:pt x="29" y="619"/>
                  <a:pt x="44" y="633"/>
                  <a:pt x="59" y="633"/>
                </a:cubicBezTo>
                <a:cubicBezTo>
                  <a:pt x="559" y="633"/>
                  <a:pt x="559" y="633"/>
                  <a:pt x="559" y="633"/>
                </a:cubicBezTo>
                <a:cubicBezTo>
                  <a:pt x="574" y="633"/>
                  <a:pt x="589" y="619"/>
                  <a:pt x="589" y="619"/>
                </a:cubicBezTo>
                <a:cubicBezTo>
                  <a:pt x="589" y="604"/>
                  <a:pt x="574" y="589"/>
                  <a:pt x="559" y="589"/>
                </a:cubicBezTo>
                <a:close/>
                <a:moveTo>
                  <a:pt x="544" y="0"/>
                </a:moveTo>
                <a:lnTo>
                  <a:pt x="544" y="0"/>
                </a:lnTo>
                <a:cubicBezTo>
                  <a:pt x="73" y="0"/>
                  <a:pt x="73" y="0"/>
                  <a:pt x="73" y="0"/>
                </a:cubicBezTo>
                <a:cubicBezTo>
                  <a:pt x="29" y="0"/>
                  <a:pt x="0" y="44"/>
                  <a:pt x="0" y="89"/>
                </a:cubicBezTo>
                <a:cubicBezTo>
                  <a:pt x="0" y="471"/>
                  <a:pt x="0" y="471"/>
                  <a:pt x="0" y="471"/>
                </a:cubicBezTo>
                <a:cubicBezTo>
                  <a:pt x="0" y="515"/>
                  <a:pt x="29" y="560"/>
                  <a:pt x="73" y="560"/>
                </a:cubicBezTo>
                <a:cubicBezTo>
                  <a:pt x="544" y="560"/>
                  <a:pt x="544" y="560"/>
                  <a:pt x="544" y="560"/>
                </a:cubicBezTo>
                <a:cubicBezTo>
                  <a:pt x="589" y="560"/>
                  <a:pt x="618" y="515"/>
                  <a:pt x="618" y="471"/>
                </a:cubicBezTo>
                <a:cubicBezTo>
                  <a:pt x="618" y="89"/>
                  <a:pt x="618" y="89"/>
                  <a:pt x="618" y="89"/>
                </a:cubicBezTo>
                <a:cubicBezTo>
                  <a:pt x="618" y="44"/>
                  <a:pt x="589" y="0"/>
                  <a:pt x="544" y="0"/>
                </a:cubicBezTo>
                <a:close/>
                <a:moveTo>
                  <a:pt x="589" y="471"/>
                </a:moveTo>
                <a:lnTo>
                  <a:pt x="589" y="471"/>
                </a:lnTo>
                <a:cubicBezTo>
                  <a:pt x="589" y="501"/>
                  <a:pt x="559" y="515"/>
                  <a:pt x="544" y="515"/>
                </a:cubicBezTo>
                <a:cubicBezTo>
                  <a:pt x="73" y="515"/>
                  <a:pt x="73" y="515"/>
                  <a:pt x="73" y="515"/>
                </a:cubicBezTo>
                <a:cubicBezTo>
                  <a:pt x="59" y="515"/>
                  <a:pt x="29" y="501"/>
                  <a:pt x="29" y="471"/>
                </a:cubicBezTo>
                <a:cubicBezTo>
                  <a:pt x="29" y="89"/>
                  <a:pt x="29" y="89"/>
                  <a:pt x="29" y="89"/>
                </a:cubicBezTo>
                <a:cubicBezTo>
                  <a:pt x="29" y="59"/>
                  <a:pt x="59" y="44"/>
                  <a:pt x="73" y="44"/>
                </a:cubicBezTo>
                <a:cubicBezTo>
                  <a:pt x="544" y="44"/>
                  <a:pt x="544" y="44"/>
                  <a:pt x="544" y="44"/>
                </a:cubicBezTo>
                <a:cubicBezTo>
                  <a:pt x="559" y="44"/>
                  <a:pt x="589" y="59"/>
                  <a:pt x="589" y="89"/>
                </a:cubicBezTo>
                <a:lnTo>
                  <a:pt x="589" y="471"/>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98" name="Freeform 112">
            <a:extLst>
              <a:ext uri="{FF2B5EF4-FFF2-40B4-BE49-F238E27FC236}">
                <a16:creationId xmlns:a16="http://schemas.microsoft.com/office/drawing/2014/main" id="{BF071C14-F071-E44A-9C2B-566637A60831}"/>
              </a:ext>
            </a:extLst>
          </p:cNvPr>
          <p:cNvSpPr>
            <a:spLocks noChangeArrowheads="1"/>
          </p:cNvSpPr>
          <p:nvPr userDrawn="1"/>
        </p:nvSpPr>
        <p:spPr bwMode="auto">
          <a:xfrm>
            <a:off x="4195665" y="2660452"/>
            <a:ext cx="279274" cy="261938"/>
          </a:xfrm>
          <a:custGeom>
            <a:avLst/>
            <a:gdLst>
              <a:gd name="T0" fmla="*/ 633 w 649"/>
              <a:gd name="T1" fmla="*/ 0 h 605"/>
              <a:gd name="T2" fmla="*/ 633 w 649"/>
              <a:gd name="T3" fmla="*/ 0 h 605"/>
              <a:gd name="T4" fmla="*/ 619 w 649"/>
              <a:gd name="T5" fmla="*/ 0 h 605"/>
              <a:gd name="T6" fmla="*/ 295 w 649"/>
              <a:gd name="T7" fmla="*/ 89 h 605"/>
              <a:gd name="T8" fmla="*/ 280 w 649"/>
              <a:gd name="T9" fmla="*/ 103 h 605"/>
              <a:gd name="T10" fmla="*/ 280 w 649"/>
              <a:gd name="T11" fmla="*/ 383 h 605"/>
              <a:gd name="T12" fmla="*/ 118 w 649"/>
              <a:gd name="T13" fmla="*/ 383 h 605"/>
              <a:gd name="T14" fmla="*/ 30 w 649"/>
              <a:gd name="T15" fmla="*/ 545 h 605"/>
              <a:gd name="T16" fmla="*/ 236 w 649"/>
              <a:gd name="T17" fmla="*/ 574 h 605"/>
              <a:gd name="T18" fmla="*/ 324 w 649"/>
              <a:gd name="T19" fmla="*/ 456 h 605"/>
              <a:gd name="T20" fmla="*/ 324 w 649"/>
              <a:gd name="T21" fmla="*/ 118 h 605"/>
              <a:gd name="T22" fmla="*/ 619 w 649"/>
              <a:gd name="T23" fmla="*/ 44 h 605"/>
              <a:gd name="T24" fmla="*/ 619 w 649"/>
              <a:gd name="T25" fmla="*/ 294 h 605"/>
              <a:gd name="T26" fmla="*/ 442 w 649"/>
              <a:gd name="T27" fmla="*/ 309 h 605"/>
              <a:gd name="T28" fmla="*/ 369 w 649"/>
              <a:gd name="T29" fmla="*/ 471 h 605"/>
              <a:gd name="T30" fmla="*/ 575 w 649"/>
              <a:gd name="T31" fmla="*/ 501 h 605"/>
              <a:gd name="T32" fmla="*/ 648 w 649"/>
              <a:gd name="T33" fmla="*/ 383 h 605"/>
              <a:gd name="T34" fmla="*/ 648 w 649"/>
              <a:gd name="T35" fmla="*/ 30 h 605"/>
              <a:gd name="T36" fmla="*/ 633 w 649"/>
              <a:gd name="T37" fmla="*/ 0 h 605"/>
              <a:gd name="T38" fmla="*/ 221 w 649"/>
              <a:gd name="T39" fmla="*/ 530 h 605"/>
              <a:gd name="T40" fmla="*/ 221 w 649"/>
              <a:gd name="T41" fmla="*/ 530 h 605"/>
              <a:gd name="T42" fmla="*/ 74 w 649"/>
              <a:gd name="T43" fmla="*/ 530 h 605"/>
              <a:gd name="T44" fmla="*/ 133 w 649"/>
              <a:gd name="T45" fmla="*/ 412 h 605"/>
              <a:gd name="T46" fmla="*/ 266 w 649"/>
              <a:gd name="T47" fmla="*/ 412 h 605"/>
              <a:gd name="T48" fmla="*/ 221 w 649"/>
              <a:gd name="T49" fmla="*/ 530 h 605"/>
              <a:gd name="T50" fmla="*/ 560 w 649"/>
              <a:gd name="T51" fmla="*/ 456 h 605"/>
              <a:gd name="T52" fmla="*/ 560 w 649"/>
              <a:gd name="T53" fmla="*/ 456 h 605"/>
              <a:gd name="T54" fmla="*/ 413 w 649"/>
              <a:gd name="T55" fmla="*/ 456 h 605"/>
              <a:gd name="T56" fmla="*/ 457 w 649"/>
              <a:gd name="T57" fmla="*/ 339 h 605"/>
              <a:gd name="T58" fmla="*/ 604 w 649"/>
              <a:gd name="T59" fmla="*/ 339 h 605"/>
              <a:gd name="T60" fmla="*/ 560 w 649"/>
              <a:gd name="T61" fmla="*/ 456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9" h="605">
                <a:moveTo>
                  <a:pt x="633" y="0"/>
                </a:moveTo>
                <a:lnTo>
                  <a:pt x="633" y="0"/>
                </a:lnTo>
                <a:cubicBezTo>
                  <a:pt x="633" y="0"/>
                  <a:pt x="633" y="0"/>
                  <a:pt x="619" y="0"/>
                </a:cubicBezTo>
                <a:cubicBezTo>
                  <a:pt x="295" y="89"/>
                  <a:pt x="295" y="89"/>
                  <a:pt x="295" y="89"/>
                </a:cubicBezTo>
                <a:cubicBezTo>
                  <a:pt x="295" y="89"/>
                  <a:pt x="280" y="89"/>
                  <a:pt x="280" y="103"/>
                </a:cubicBezTo>
                <a:cubicBezTo>
                  <a:pt x="280" y="383"/>
                  <a:pt x="280" y="383"/>
                  <a:pt x="280" y="383"/>
                </a:cubicBezTo>
                <a:cubicBezTo>
                  <a:pt x="236" y="353"/>
                  <a:pt x="177" y="353"/>
                  <a:pt x="118" y="383"/>
                </a:cubicBezTo>
                <a:cubicBezTo>
                  <a:pt x="45" y="427"/>
                  <a:pt x="0" y="501"/>
                  <a:pt x="30" y="545"/>
                </a:cubicBezTo>
                <a:cubicBezTo>
                  <a:pt x="74" y="604"/>
                  <a:pt x="162" y="604"/>
                  <a:pt x="236" y="574"/>
                </a:cubicBezTo>
                <a:cubicBezTo>
                  <a:pt x="280" y="545"/>
                  <a:pt x="310" y="501"/>
                  <a:pt x="324" y="456"/>
                </a:cubicBezTo>
                <a:lnTo>
                  <a:pt x="324" y="118"/>
                </a:lnTo>
                <a:cubicBezTo>
                  <a:pt x="619" y="44"/>
                  <a:pt x="619" y="44"/>
                  <a:pt x="619" y="44"/>
                </a:cubicBezTo>
                <a:cubicBezTo>
                  <a:pt x="619" y="294"/>
                  <a:pt x="619" y="294"/>
                  <a:pt x="619" y="294"/>
                </a:cubicBezTo>
                <a:cubicBezTo>
                  <a:pt x="575" y="280"/>
                  <a:pt x="501" y="280"/>
                  <a:pt x="442" y="309"/>
                </a:cubicBezTo>
                <a:cubicBezTo>
                  <a:pt x="369" y="339"/>
                  <a:pt x="339" y="412"/>
                  <a:pt x="369" y="471"/>
                </a:cubicBezTo>
                <a:cubicBezTo>
                  <a:pt x="398" y="515"/>
                  <a:pt x="487" y="530"/>
                  <a:pt x="575" y="501"/>
                </a:cubicBezTo>
                <a:cubicBezTo>
                  <a:pt x="619" y="471"/>
                  <a:pt x="648" y="412"/>
                  <a:pt x="648" y="383"/>
                </a:cubicBezTo>
                <a:cubicBezTo>
                  <a:pt x="648" y="368"/>
                  <a:pt x="648" y="30"/>
                  <a:pt x="648" y="30"/>
                </a:cubicBezTo>
                <a:cubicBezTo>
                  <a:pt x="648" y="15"/>
                  <a:pt x="648" y="0"/>
                  <a:pt x="633" y="0"/>
                </a:cubicBezTo>
                <a:close/>
                <a:moveTo>
                  <a:pt x="221" y="530"/>
                </a:moveTo>
                <a:lnTo>
                  <a:pt x="221" y="530"/>
                </a:lnTo>
                <a:cubicBezTo>
                  <a:pt x="162" y="560"/>
                  <a:pt x="104" y="560"/>
                  <a:pt x="74" y="530"/>
                </a:cubicBezTo>
                <a:cubicBezTo>
                  <a:pt x="45" y="501"/>
                  <a:pt x="74" y="442"/>
                  <a:pt x="133" y="412"/>
                </a:cubicBezTo>
                <a:cubicBezTo>
                  <a:pt x="177" y="383"/>
                  <a:pt x="236" y="383"/>
                  <a:pt x="266" y="412"/>
                </a:cubicBezTo>
                <a:cubicBezTo>
                  <a:pt x="310" y="442"/>
                  <a:pt x="266" y="515"/>
                  <a:pt x="221" y="530"/>
                </a:cubicBezTo>
                <a:close/>
                <a:moveTo>
                  <a:pt x="560" y="456"/>
                </a:moveTo>
                <a:lnTo>
                  <a:pt x="560" y="456"/>
                </a:lnTo>
                <a:cubicBezTo>
                  <a:pt x="501" y="486"/>
                  <a:pt x="428" y="486"/>
                  <a:pt x="413" y="456"/>
                </a:cubicBezTo>
                <a:cubicBezTo>
                  <a:pt x="383" y="412"/>
                  <a:pt x="398" y="368"/>
                  <a:pt x="457" y="339"/>
                </a:cubicBezTo>
                <a:cubicBezTo>
                  <a:pt x="516" y="309"/>
                  <a:pt x="575" y="309"/>
                  <a:pt x="604" y="339"/>
                </a:cubicBezTo>
                <a:cubicBezTo>
                  <a:pt x="633" y="368"/>
                  <a:pt x="604" y="427"/>
                  <a:pt x="560" y="456"/>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99" name="Freeform 113">
            <a:extLst>
              <a:ext uri="{FF2B5EF4-FFF2-40B4-BE49-F238E27FC236}">
                <a16:creationId xmlns:a16="http://schemas.microsoft.com/office/drawing/2014/main" id="{F2EF5E02-56D2-3248-BFB8-8193BEBFDD52}"/>
              </a:ext>
            </a:extLst>
          </p:cNvPr>
          <p:cNvSpPr>
            <a:spLocks noChangeArrowheads="1"/>
          </p:cNvSpPr>
          <p:nvPr userDrawn="1"/>
        </p:nvSpPr>
        <p:spPr bwMode="auto">
          <a:xfrm>
            <a:off x="3811588" y="2660452"/>
            <a:ext cx="147676" cy="268486"/>
          </a:xfrm>
          <a:custGeom>
            <a:avLst/>
            <a:gdLst>
              <a:gd name="T0" fmla="*/ 324 w 340"/>
              <a:gd name="T1" fmla="*/ 0 h 619"/>
              <a:gd name="T2" fmla="*/ 324 w 340"/>
              <a:gd name="T3" fmla="*/ 0 h 619"/>
              <a:gd name="T4" fmla="*/ 294 w 340"/>
              <a:gd name="T5" fmla="*/ 30 h 619"/>
              <a:gd name="T6" fmla="*/ 294 w 340"/>
              <a:gd name="T7" fmla="*/ 339 h 619"/>
              <a:gd name="T8" fmla="*/ 118 w 340"/>
              <a:gd name="T9" fmla="*/ 353 h 619"/>
              <a:gd name="T10" fmla="*/ 30 w 340"/>
              <a:gd name="T11" fmla="*/ 545 h 619"/>
              <a:gd name="T12" fmla="*/ 251 w 340"/>
              <a:gd name="T13" fmla="*/ 560 h 619"/>
              <a:gd name="T14" fmla="*/ 339 w 340"/>
              <a:gd name="T15" fmla="*/ 412 h 619"/>
              <a:gd name="T16" fmla="*/ 339 w 340"/>
              <a:gd name="T17" fmla="*/ 30 h 619"/>
              <a:gd name="T18" fmla="*/ 324 w 340"/>
              <a:gd name="T19" fmla="*/ 0 h 619"/>
              <a:gd name="T20" fmla="*/ 236 w 340"/>
              <a:gd name="T21" fmla="*/ 530 h 619"/>
              <a:gd name="T22" fmla="*/ 236 w 340"/>
              <a:gd name="T23" fmla="*/ 530 h 619"/>
              <a:gd name="T24" fmla="*/ 74 w 340"/>
              <a:gd name="T25" fmla="*/ 530 h 619"/>
              <a:gd name="T26" fmla="*/ 133 w 340"/>
              <a:gd name="T27" fmla="*/ 383 h 619"/>
              <a:gd name="T28" fmla="*/ 294 w 340"/>
              <a:gd name="T29" fmla="*/ 398 h 619"/>
              <a:gd name="T30" fmla="*/ 236 w 340"/>
              <a:gd name="T31" fmla="*/ 53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0" h="619">
                <a:moveTo>
                  <a:pt x="324" y="0"/>
                </a:moveTo>
                <a:lnTo>
                  <a:pt x="324" y="0"/>
                </a:lnTo>
                <a:cubicBezTo>
                  <a:pt x="294" y="0"/>
                  <a:pt x="294" y="30"/>
                  <a:pt x="294" y="30"/>
                </a:cubicBezTo>
                <a:cubicBezTo>
                  <a:pt x="294" y="339"/>
                  <a:pt x="294" y="339"/>
                  <a:pt x="294" y="339"/>
                </a:cubicBezTo>
                <a:cubicBezTo>
                  <a:pt x="251" y="309"/>
                  <a:pt x="177" y="309"/>
                  <a:pt x="118" y="353"/>
                </a:cubicBezTo>
                <a:cubicBezTo>
                  <a:pt x="44" y="398"/>
                  <a:pt x="0" y="486"/>
                  <a:pt x="30" y="545"/>
                </a:cubicBezTo>
                <a:cubicBezTo>
                  <a:pt x="74" y="604"/>
                  <a:pt x="162" y="618"/>
                  <a:pt x="251" y="560"/>
                </a:cubicBezTo>
                <a:cubicBezTo>
                  <a:pt x="310" y="530"/>
                  <a:pt x="339" y="471"/>
                  <a:pt x="339" y="412"/>
                </a:cubicBezTo>
                <a:cubicBezTo>
                  <a:pt x="339" y="30"/>
                  <a:pt x="339" y="30"/>
                  <a:pt x="339" y="30"/>
                </a:cubicBezTo>
                <a:cubicBezTo>
                  <a:pt x="339" y="15"/>
                  <a:pt x="324" y="0"/>
                  <a:pt x="324" y="0"/>
                </a:cubicBezTo>
                <a:close/>
                <a:moveTo>
                  <a:pt x="236" y="530"/>
                </a:moveTo>
                <a:lnTo>
                  <a:pt x="236" y="530"/>
                </a:lnTo>
                <a:cubicBezTo>
                  <a:pt x="177" y="574"/>
                  <a:pt x="103" y="574"/>
                  <a:pt x="74" y="530"/>
                </a:cubicBezTo>
                <a:cubicBezTo>
                  <a:pt x="44" y="486"/>
                  <a:pt x="74" y="412"/>
                  <a:pt x="133" y="383"/>
                </a:cubicBezTo>
                <a:cubicBezTo>
                  <a:pt x="192" y="339"/>
                  <a:pt x="265" y="353"/>
                  <a:pt x="294" y="398"/>
                </a:cubicBezTo>
                <a:cubicBezTo>
                  <a:pt x="324" y="442"/>
                  <a:pt x="280" y="501"/>
                  <a:pt x="236" y="530"/>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00" name="Freeform 114">
            <a:extLst>
              <a:ext uri="{FF2B5EF4-FFF2-40B4-BE49-F238E27FC236}">
                <a16:creationId xmlns:a16="http://schemas.microsoft.com/office/drawing/2014/main" id="{8DB40B00-EA90-F34F-9036-A1C67A91353D}"/>
              </a:ext>
            </a:extLst>
          </p:cNvPr>
          <p:cNvSpPr>
            <a:spLocks noChangeArrowheads="1"/>
          </p:cNvSpPr>
          <p:nvPr userDrawn="1"/>
        </p:nvSpPr>
        <p:spPr bwMode="auto">
          <a:xfrm>
            <a:off x="3348314" y="2647950"/>
            <a:ext cx="204245" cy="274439"/>
          </a:xfrm>
          <a:custGeom>
            <a:avLst/>
            <a:gdLst>
              <a:gd name="T0" fmla="*/ 456 w 472"/>
              <a:gd name="T1" fmla="*/ 132 h 634"/>
              <a:gd name="T2" fmla="*/ 456 w 472"/>
              <a:gd name="T3" fmla="*/ 132 h 634"/>
              <a:gd name="T4" fmla="*/ 324 w 472"/>
              <a:gd name="T5" fmla="*/ 14 h 634"/>
              <a:gd name="T6" fmla="*/ 294 w 472"/>
              <a:gd name="T7" fmla="*/ 14 h 634"/>
              <a:gd name="T8" fmla="*/ 294 w 472"/>
              <a:gd name="T9" fmla="*/ 29 h 634"/>
              <a:gd name="T10" fmla="*/ 294 w 472"/>
              <a:gd name="T11" fmla="*/ 368 h 634"/>
              <a:gd name="T12" fmla="*/ 117 w 472"/>
              <a:gd name="T13" fmla="*/ 382 h 634"/>
              <a:gd name="T14" fmla="*/ 29 w 472"/>
              <a:gd name="T15" fmla="*/ 574 h 634"/>
              <a:gd name="T16" fmla="*/ 235 w 472"/>
              <a:gd name="T17" fmla="*/ 589 h 634"/>
              <a:gd name="T18" fmla="*/ 338 w 472"/>
              <a:gd name="T19" fmla="*/ 441 h 634"/>
              <a:gd name="T20" fmla="*/ 338 w 472"/>
              <a:gd name="T21" fmla="*/ 73 h 634"/>
              <a:gd name="T22" fmla="*/ 426 w 472"/>
              <a:gd name="T23" fmla="*/ 162 h 634"/>
              <a:gd name="T24" fmla="*/ 456 w 472"/>
              <a:gd name="T25" fmla="*/ 162 h 634"/>
              <a:gd name="T26" fmla="*/ 456 w 472"/>
              <a:gd name="T27" fmla="*/ 132 h 634"/>
              <a:gd name="T28" fmla="*/ 220 w 472"/>
              <a:gd name="T29" fmla="*/ 559 h 634"/>
              <a:gd name="T30" fmla="*/ 220 w 472"/>
              <a:gd name="T31" fmla="*/ 559 h 634"/>
              <a:gd name="T32" fmla="*/ 73 w 472"/>
              <a:gd name="T33" fmla="*/ 559 h 634"/>
              <a:gd name="T34" fmla="*/ 132 w 472"/>
              <a:gd name="T35" fmla="*/ 412 h 634"/>
              <a:gd name="T36" fmla="*/ 279 w 472"/>
              <a:gd name="T37" fmla="*/ 427 h 634"/>
              <a:gd name="T38" fmla="*/ 220 w 472"/>
              <a:gd name="T39" fmla="*/ 55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2" h="634">
                <a:moveTo>
                  <a:pt x="456" y="132"/>
                </a:moveTo>
                <a:lnTo>
                  <a:pt x="456" y="132"/>
                </a:lnTo>
                <a:cubicBezTo>
                  <a:pt x="324" y="14"/>
                  <a:pt x="324" y="14"/>
                  <a:pt x="324" y="14"/>
                </a:cubicBezTo>
                <a:cubicBezTo>
                  <a:pt x="324" y="0"/>
                  <a:pt x="309" y="0"/>
                  <a:pt x="294" y="14"/>
                </a:cubicBezTo>
                <a:lnTo>
                  <a:pt x="294" y="29"/>
                </a:lnTo>
                <a:cubicBezTo>
                  <a:pt x="294" y="368"/>
                  <a:pt x="294" y="368"/>
                  <a:pt x="294" y="368"/>
                </a:cubicBezTo>
                <a:cubicBezTo>
                  <a:pt x="250" y="338"/>
                  <a:pt x="176" y="338"/>
                  <a:pt x="117" y="382"/>
                </a:cubicBezTo>
                <a:cubicBezTo>
                  <a:pt x="29" y="427"/>
                  <a:pt x="0" y="515"/>
                  <a:pt x="29" y="574"/>
                </a:cubicBezTo>
                <a:cubicBezTo>
                  <a:pt x="73" y="633"/>
                  <a:pt x="162" y="633"/>
                  <a:pt x="235" y="589"/>
                </a:cubicBezTo>
                <a:cubicBezTo>
                  <a:pt x="294" y="559"/>
                  <a:pt x="338" y="500"/>
                  <a:pt x="338" y="441"/>
                </a:cubicBezTo>
                <a:cubicBezTo>
                  <a:pt x="338" y="73"/>
                  <a:pt x="338" y="73"/>
                  <a:pt x="338" y="73"/>
                </a:cubicBezTo>
                <a:cubicBezTo>
                  <a:pt x="426" y="162"/>
                  <a:pt x="426" y="162"/>
                  <a:pt x="426" y="162"/>
                </a:cubicBezTo>
                <a:cubicBezTo>
                  <a:pt x="441" y="176"/>
                  <a:pt x="456" y="176"/>
                  <a:pt x="456" y="162"/>
                </a:cubicBezTo>
                <a:cubicBezTo>
                  <a:pt x="471" y="162"/>
                  <a:pt x="471" y="147"/>
                  <a:pt x="456" y="132"/>
                </a:cubicBezTo>
                <a:close/>
                <a:moveTo>
                  <a:pt x="220" y="559"/>
                </a:moveTo>
                <a:lnTo>
                  <a:pt x="220" y="559"/>
                </a:lnTo>
                <a:cubicBezTo>
                  <a:pt x="176" y="603"/>
                  <a:pt x="103" y="589"/>
                  <a:pt x="73" y="559"/>
                </a:cubicBezTo>
                <a:cubicBezTo>
                  <a:pt x="44" y="515"/>
                  <a:pt x="73" y="441"/>
                  <a:pt x="132" y="412"/>
                </a:cubicBezTo>
                <a:cubicBezTo>
                  <a:pt x="176" y="368"/>
                  <a:pt x="250" y="382"/>
                  <a:pt x="279" y="427"/>
                </a:cubicBezTo>
                <a:cubicBezTo>
                  <a:pt x="309" y="456"/>
                  <a:pt x="279" y="530"/>
                  <a:pt x="220" y="559"/>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01" name="Freeform 115">
            <a:extLst>
              <a:ext uri="{FF2B5EF4-FFF2-40B4-BE49-F238E27FC236}">
                <a16:creationId xmlns:a16="http://schemas.microsoft.com/office/drawing/2014/main" id="{01C98C6F-4C84-BD42-82E6-B66C5DD007CC}"/>
              </a:ext>
            </a:extLst>
          </p:cNvPr>
          <p:cNvSpPr>
            <a:spLocks noChangeArrowheads="1"/>
          </p:cNvSpPr>
          <p:nvPr userDrawn="1"/>
        </p:nvSpPr>
        <p:spPr bwMode="auto">
          <a:xfrm>
            <a:off x="2877895" y="2679502"/>
            <a:ext cx="279870" cy="223838"/>
          </a:xfrm>
          <a:custGeom>
            <a:avLst/>
            <a:gdLst>
              <a:gd name="T0" fmla="*/ 324 w 649"/>
              <a:gd name="T1" fmla="*/ 471 h 517"/>
              <a:gd name="T2" fmla="*/ 324 w 649"/>
              <a:gd name="T3" fmla="*/ 471 h 517"/>
              <a:gd name="T4" fmla="*/ 118 w 649"/>
              <a:gd name="T5" fmla="*/ 309 h 517"/>
              <a:gd name="T6" fmla="*/ 177 w 649"/>
              <a:gd name="T7" fmla="*/ 309 h 517"/>
              <a:gd name="T8" fmla="*/ 177 w 649"/>
              <a:gd name="T9" fmla="*/ 295 h 517"/>
              <a:gd name="T10" fmla="*/ 103 w 649"/>
              <a:gd name="T11" fmla="*/ 221 h 517"/>
              <a:gd name="T12" fmla="*/ 88 w 649"/>
              <a:gd name="T13" fmla="*/ 221 h 517"/>
              <a:gd name="T14" fmla="*/ 15 w 649"/>
              <a:gd name="T15" fmla="*/ 295 h 517"/>
              <a:gd name="T16" fmla="*/ 15 w 649"/>
              <a:gd name="T17" fmla="*/ 309 h 517"/>
              <a:gd name="T18" fmla="*/ 74 w 649"/>
              <a:gd name="T19" fmla="*/ 309 h 517"/>
              <a:gd name="T20" fmla="*/ 324 w 649"/>
              <a:gd name="T21" fmla="*/ 516 h 517"/>
              <a:gd name="T22" fmla="*/ 545 w 649"/>
              <a:gd name="T23" fmla="*/ 383 h 517"/>
              <a:gd name="T24" fmla="*/ 501 w 649"/>
              <a:gd name="T25" fmla="*/ 368 h 517"/>
              <a:gd name="T26" fmla="*/ 324 w 649"/>
              <a:gd name="T27" fmla="*/ 471 h 517"/>
              <a:gd name="T28" fmla="*/ 633 w 649"/>
              <a:gd name="T29" fmla="*/ 221 h 517"/>
              <a:gd name="T30" fmla="*/ 633 w 649"/>
              <a:gd name="T31" fmla="*/ 221 h 517"/>
              <a:gd name="T32" fmla="*/ 574 w 649"/>
              <a:gd name="T33" fmla="*/ 221 h 517"/>
              <a:gd name="T34" fmla="*/ 324 w 649"/>
              <a:gd name="T35" fmla="*/ 0 h 517"/>
              <a:gd name="T36" fmla="*/ 103 w 649"/>
              <a:gd name="T37" fmla="*/ 133 h 517"/>
              <a:gd name="T38" fmla="*/ 133 w 649"/>
              <a:gd name="T39" fmla="*/ 148 h 517"/>
              <a:gd name="T40" fmla="*/ 324 w 649"/>
              <a:gd name="T41" fmla="*/ 45 h 517"/>
              <a:gd name="T42" fmla="*/ 530 w 649"/>
              <a:gd name="T43" fmla="*/ 221 h 517"/>
              <a:gd name="T44" fmla="*/ 471 w 649"/>
              <a:gd name="T45" fmla="*/ 221 h 517"/>
              <a:gd name="T46" fmla="*/ 471 w 649"/>
              <a:gd name="T47" fmla="*/ 236 h 517"/>
              <a:gd name="T48" fmla="*/ 545 w 649"/>
              <a:gd name="T49" fmla="*/ 309 h 517"/>
              <a:gd name="T50" fmla="*/ 560 w 649"/>
              <a:gd name="T51" fmla="*/ 309 h 517"/>
              <a:gd name="T52" fmla="*/ 633 w 649"/>
              <a:gd name="T53" fmla="*/ 236 h 517"/>
              <a:gd name="T54" fmla="*/ 633 w 649"/>
              <a:gd name="T55" fmla="*/ 221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49" h="517">
                <a:moveTo>
                  <a:pt x="324" y="471"/>
                </a:moveTo>
                <a:lnTo>
                  <a:pt x="324" y="471"/>
                </a:lnTo>
                <a:cubicBezTo>
                  <a:pt x="221" y="471"/>
                  <a:pt x="147" y="398"/>
                  <a:pt x="118" y="309"/>
                </a:cubicBezTo>
                <a:cubicBezTo>
                  <a:pt x="177" y="309"/>
                  <a:pt x="177" y="309"/>
                  <a:pt x="177" y="309"/>
                </a:cubicBezTo>
                <a:cubicBezTo>
                  <a:pt x="192" y="309"/>
                  <a:pt x="192" y="295"/>
                  <a:pt x="177" y="295"/>
                </a:cubicBezTo>
                <a:cubicBezTo>
                  <a:pt x="103" y="221"/>
                  <a:pt x="103" y="221"/>
                  <a:pt x="103" y="221"/>
                </a:cubicBezTo>
                <a:lnTo>
                  <a:pt x="88" y="221"/>
                </a:lnTo>
                <a:cubicBezTo>
                  <a:pt x="15" y="295"/>
                  <a:pt x="15" y="295"/>
                  <a:pt x="15" y="295"/>
                </a:cubicBezTo>
                <a:cubicBezTo>
                  <a:pt x="0" y="309"/>
                  <a:pt x="15" y="309"/>
                  <a:pt x="15" y="309"/>
                </a:cubicBezTo>
                <a:cubicBezTo>
                  <a:pt x="74" y="309"/>
                  <a:pt x="74" y="309"/>
                  <a:pt x="74" y="309"/>
                </a:cubicBezTo>
                <a:cubicBezTo>
                  <a:pt x="103" y="427"/>
                  <a:pt x="206" y="516"/>
                  <a:pt x="324" y="516"/>
                </a:cubicBezTo>
                <a:cubicBezTo>
                  <a:pt x="413" y="516"/>
                  <a:pt x="501" y="457"/>
                  <a:pt x="545" y="383"/>
                </a:cubicBezTo>
                <a:cubicBezTo>
                  <a:pt x="501" y="368"/>
                  <a:pt x="501" y="368"/>
                  <a:pt x="501" y="368"/>
                </a:cubicBezTo>
                <a:cubicBezTo>
                  <a:pt x="471" y="427"/>
                  <a:pt x="398" y="471"/>
                  <a:pt x="324" y="471"/>
                </a:cubicBezTo>
                <a:close/>
                <a:moveTo>
                  <a:pt x="633" y="221"/>
                </a:moveTo>
                <a:lnTo>
                  <a:pt x="633" y="221"/>
                </a:lnTo>
                <a:cubicBezTo>
                  <a:pt x="574" y="221"/>
                  <a:pt x="574" y="221"/>
                  <a:pt x="574" y="221"/>
                </a:cubicBezTo>
                <a:cubicBezTo>
                  <a:pt x="560" y="89"/>
                  <a:pt x="456" y="0"/>
                  <a:pt x="324" y="0"/>
                </a:cubicBezTo>
                <a:cubicBezTo>
                  <a:pt x="221" y="0"/>
                  <a:pt x="133" y="59"/>
                  <a:pt x="103" y="133"/>
                </a:cubicBezTo>
                <a:cubicBezTo>
                  <a:pt x="133" y="148"/>
                  <a:pt x="133" y="148"/>
                  <a:pt x="133" y="148"/>
                </a:cubicBezTo>
                <a:cubicBezTo>
                  <a:pt x="177" y="89"/>
                  <a:pt x="236" y="45"/>
                  <a:pt x="324" y="45"/>
                </a:cubicBezTo>
                <a:cubicBezTo>
                  <a:pt x="427" y="45"/>
                  <a:pt x="515" y="118"/>
                  <a:pt x="530" y="221"/>
                </a:cubicBezTo>
                <a:cubicBezTo>
                  <a:pt x="471" y="221"/>
                  <a:pt x="471" y="221"/>
                  <a:pt x="471" y="221"/>
                </a:cubicBezTo>
                <a:cubicBezTo>
                  <a:pt x="456" y="221"/>
                  <a:pt x="456" y="221"/>
                  <a:pt x="471" y="236"/>
                </a:cubicBezTo>
                <a:cubicBezTo>
                  <a:pt x="545" y="309"/>
                  <a:pt x="545" y="309"/>
                  <a:pt x="545" y="309"/>
                </a:cubicBezTo>
                <a:lnTo>
                  <a:pt x="560" y="309"/>
                </a:lnTo>
                <a:cubicBezTo>
                  <a:pt x="633" y="236"/>
                  <a:pt x="633" y="236"/>
                  <a:pt x="633" y="236"/>
                </a:cubicBezTo>
                <a:cubicBezTo>
                  <a:pt x="648" y="236"/>
                  <a:pt x="633" y="221"/>
                  <a:pt x="633" y="221"/>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02" name="Freeform 116">
            <a:extLst>
              <a:ext uri="{FF2B5EF4-FFF2-40B4-BE49-F238E27FC236}">
                <a16:creationId xmlns:a16="http://schemas.microsoft.com/office/drawing/2014/main" id="{5C2A2A36-3D8D-4041-B330-5A681D2601FA}"/>
              </a:ext>
            </a:extLst>
          </p:cNvPr>
          <p:cNvSpPr>
            <a:spLocks noChangeArrowheads="1"/>
          </p:cNvSpPr>
          <p:nvPr userDrawn="1"/>
        </p:nvSpPr>
        <p:spPr bwMode="auto">
          <a:xfrm>
            <a:off x="2455708" y="2686050"/>
            <a:ext cx="228660" cy="198239"/>
          </a:xfrm>
          <a:custGeom>
            <a:avLst/>
            <a:gdLst>
              <a:gd name="T0" fmla="*/ 14 w 531"/>
              <a:gd name="T1" fmla="*/ 103 h 457"/>
              <a:gd name="T2" fmla="*/ 14 w 531"/>
              <a:gd name="T3" fmla="*/ 103 h 457"/>
              <a:gd name="T4" fmla="*/ 103 w 531"/>
              <a:gd name="T5" fmla="*/ 103 h 457"/>
              <a:gd name="T6" fmla="*/ 162 w 531"/>
              <a:gd name="T7" fmla="*/ 192 h 457"/>
              <a:gd name="T8" fmla="*/ 191 w 531"/>
              <a:gd name="T9" fmla="*/ 162 h 457"/>
              <a:gd name="T10" fmla="*/ 117 w 531"/>
              <a:gd name="T11" fmla="*/ 59 h 457"/>
              <a:gd name="T12" fmla="*/ 14 w 531"/>
              <a:gd name="T13" fmla="*/ 59 h 457"/>
              <a:gd name="T14" fmla="*/ 0 w 531"/>
              <a:gd name="T15" fmla="*/ 88 h 457"/>
              <a:gd name="T16" fmla="*/ 14 w 531"/>
              <a:gd name="T17" fmla="*/ 103 h 457"/>
              <a:gd name="T18" fmla="*/ 412 w 531"/>
              <a:gd name="T19" fmla="*/ 103 h 457"/>
              <a:gd name="T20" fmla="*/ 412 w 531"/>
              <a:gd name="T21" fmla="*/ 103 h 457"/>
              <a:gd name="T22" fmla="*/ 412 w 531"/>
              <a:gd name="T23" fmla="*/ 162 h 457"/>
              <a:gd name="T24" fmla="*/ 441 w 531"/>
              <a:gd name="T25" fmla="*/ 162 h 457"/>
              <a:gd name="T26" fmla="*/ 530 w 531"/>
              <a:gd name="T27" fmla="*/ 88 h 457"/>
              <a:gd name="T28" fmla="*/ 530 w 531"/>
              <a:gd name="T29" fmla="*/ 74 h 457"/>
              <a:gd name="T30" fmla="*/ 441 w 531"/>
              <a:gd name="T31" fmla="*/ 15 h 457"/>
              <a:gd name="T32" fmla="*/ 412 w 531"/>
              <a:gd name="T33" fmla="*/ 15 h 457"/>
              <a:gd name="T34" fmla="*/ 412 w 531"/>
              <a:gd name="T35" fmla="*/ 59 h 457"/>
              <a:gd name="T36" fmla="*/ 309 w 531"/>
              <a:gd name="T37" fmla="*/ 59 h 457"/>
              <a:gd name="T38" fmla="*/ 103 w 531"/>
              <a:gd name="T39" fmla="*/ 353 h 457"/>
              <a:gd name="T40" fmla="*/ 14 w 531"/>
              <a:gd name="T41" fmla="*/ 353 h 457"/>
              <a:gd name="T42" fmla="*/ 0 w 531"/>
              <a:gd name="T43" fmla="*/ 383 h 457"/>
              <a:gd name="T44" fmla="*/ 14 w 531"/>
              <a:gd name="T45" fmla="*/ 397 h 457"/>
              <a:gd name="T46" fmla="*/ 117 w 531"/>
              <a:gd name="T47" fmla="*/ 397 h 457"/>
              <a:gd name="T48" fmla="*/ 338 w 531"/>
              <a:gd name="T49" fmla="*/ 103 h 457"/>
              <a:gd name="T50" fmla="*/ 412 w 531"/>
              <a:gd name="T51" fmla="*/ 103 h 457"/>
              <a:gd name="T52" fmla="*/ 441 w 531"/>
              <a:gd name="T53" fmla="*/ 309 h 457"/>
              <a:gd name="T54" fmla="*/ 441 w 531"/>
              <a:gd name="T55" fmla="*/ 309 h 457"/>
              <a:gd name="T56" fmla="*/ 412 w 531"/>
              <a:gd name="T57" fmla="*/ 309 h 457"/>
              <a:gd name="T58" fmla="*/ 412 w 531"/>
              <a:gd name="T59" fmla="*/ 353 h 457"/>
              <a:gd name="T60" fmla="*/ 338 w 531"/>
              <a:gd name="T61" fmla="*/ 353 h 457"/>
              <a:gd name="T62" fmla="*/ 265 w 531"/>
              <a:gd name="T63" fmla="*/ 265 h 457"/>
              <a:gd name="T64" fmla="*/ 235 w 531"/>
              <a:gd name="T65" fmla="*/ 294 h 457"/>
              <a:gd name="T66" fmla="*/ 309 w 531"/>
              <a:gd name="T67" fmla="*/ 397 h 457"/>
              <a:gd name="T68" fmla="*/ 412 w 531"/>
              <a:gd name="T69" fmla="*/ 397 h 457"/>
              <a:gd name="T70" fmla="*/ 412 w 531"/>
              <a:gd name="T71" fmla="*/ 456 h 457"/>
              <a:gd name="T72" fmla="*/ 441 w 531"/>
              <a:gd name="T73" fmla="*/ 456 h 457"/>
              <a:gd name="T74" fmla="*/ 530 w 531"/>
              <a:gd name="T75" fmla="*/ 383 h 457"/>
              <a:gd name="T76" fmla="*/ 530 w 531"/>
              <a:gd name="T77" fmla="*/ 368 h 457"/>
              <a:gd name="T78" fmla="*/ 441 w 531"/>
              <a:gd name="T79" fmla="*/ 309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31" h="457">
                <a:moveTo>
                  <a:pt x="14" y="103"/>
                </a:moveTo>
                <a:lnTo>
                  <a:pt x="14" y="103"/>
                </a:lnTo>
                <a:cubicBezTo>
                  <a:pt x="103" y="103"/>
                  <a:pt x="103" y="103"/>
                  <a:pt x="103" y="103"/>
                </a:cubicBezTo>
                <a:cubicBezTo>
                  <a:pt x="162" y="192"/>
                  <a:pt x="162" y="192"/>
                  <a:pt x="162" y="192"/>
                </a:cubicBezTo>
                <a:cubicBezTo>
                  <a:pt x="191" y="162"/>
                  <a:pt x="191" y="162"/>
                  <a:pt x="191" y="162"/>
                </a:cubicBezTo>
                <a:cubicBezTo>
                  <a:pt x="191" y="162"/>
                  <a:pt x="117" y="74"/>
                  <a:pt x="117" y="59"/>
                </a:cubicBezTo>
                <a:cubicBezTo>
                  <a:pt x="14" y="59"/>
                  <a:pt x="14" y="59"/>
                  <a:pt x="14" y="59"/>
                </a:cubicBezTo>
                <a:cubicBezTo>
                  <a:pt x="14" y="59"/>
                  <a:pt x="0" y="74"/>
                  <a:pt x="0" y="88"/>
                </a:cubicBezTo>
                <a:cubicBezTo>
                  <a:pt x="0" y="103"/>
                  <a:pt x="14" y="103"/>
                  <a:pt x="14" y="103"/>
                </a:cubicBezTo>
                <a:close/>
                <a:moveTo>
                  <a:pt x="412" y="103"/>
                </a:moveTo>
                <a:lnTo>
                  <a:pt x="412" y="103"/>
                </a:lnTo>
                <a:cubicBezTo>
                  <a:pt x="412" y="162"/>
                  <a:pt x="412" y="162"/>
                  <a:pt x="412" y="162"/>
                </a:cubicBezTo>
                <a:lnTo>
                  <a:pt x="441" y="162"/>
                </a:lnTo>
                <a:cubicBezTo>
                  <a:pt x="530" y="88"/>
                  <a:pt x="530" y="88"/>
                  <a:pt x="530" y="88"/>
                </a:cubicBezTo>
                <a:lnTo>
                  <a:pt x="530" y="74"/>
                </a:lnTo>
                <a:cubicBezTo>
                  <a:pt x="441" y="15"/>
                  <a:pt x="441" y="15"/>
                  <a:pt x="441" y="15"/>
                </a:cubicBezTo>
                <a:cubicBezTo>
                  <a:pt x="441" y="0"/>
                  <a:pt x="412" y="0"/>
                  <a:pt x="412" y="15"/>
                </a:cubicBezTo>
                <a:cubicBezTo>
                  <a:pt x="412" y="59"/>
                  <a:pt x="412" y="59"/>
                  <a:pt x="412" y="59"/>
                </a:cubicBezTo>
                <a:cubicBezTo>
                  <a:pt x="309" y="59"/>
                  <a:pt x="309" y="59"/>
                  <a:pt x="309" y="59"/>
                </a:cubicBezTo>
                <a:cubicBezTo>
                  <a:pt x="103" y="353"/>
                  <a:pt x="103" y="353"/>
                  <a:pt x="103" y="353"/>
                </a:cubicBezTo>
                <a:cubicBezTo>
                  <a:pt x="14" y="353"/>
                  <a:pt x="14" y="353"/>
                  <a:pt x="14" y="353"/>
                </a:cubicBezTo>
                <a:cubicBezTo>
                  <a:pt x="14" y="353"/>
                  <a:pt x="0" y="368"/>
                  <a:pt x="0" y="383"/>
                </a:cubicBezTo>
                <a:lnTo>
                  <a:pt x="14" y="397"/>
                </a:lnTo>
                <a:cubicBezTo>
                  <a:pt x="117" y="397"/>
                  <a:pt x="117" y="397"/>
                  <a:pt x="117" y="397"/>
                </a:cubicBezTo>
                <a:cubicBezTo>
                  <a:pt x="338" y="103"/>
                  <a:pt x="338" y="103"/>
                  <a:pt x="338" y="103"/>
                </a:cubicBezTo>
                <a:lnTo>
                  <a:pt x="412" y="103"/>
                </a:lnTo>
                <a:close/>
                <a:moveTo>
                  <a:pt x="441" y="309"/>
                </a:moveTo>
                <a:lnTo>
                  <a:pt x="441" y="309"/>
                </a:lnTo>
                <a:cubicBezTo>
                  <a:pt x="441" y="294"/>
                  <a:pt x="412" y="294"/>
                  <a:pt x="412" y="309"/>
                </a:cubicBezTo>
                <a:cubicBezTo>
                  <a:pt x="412" y="353"/>
                  <a:pt x="412" y="353"/>
                  <a:pt x="412" y="353"/>
                </a:cubicBezTo>
                <a:cubicBezTo>
                  <a:pt x="338" y="353"/>
                  <a:pt x="338" y="353"/>
                  <a:pt x="338" y="353"/>
                </a:cubicBezTo>
                <a:cubicBezTo>
                  <a:pt x="265" y="265"/>
                  <a:pt x="265" y="265"/>
                  <a:pt x="265" y="265"/>
                </a:cubicBezTo>
                <a:cubicBezTo>
                  <a:pt x="235" y="294"/>
                  <a:pt x="235" y="294"/>
                  <a:pt x="235" y="294"/>
                </a:cubicBezTo>
                <a:cubicBezTo>
                  <a:pt x="309" y="397"/>
                  <a:pt x="309" y="397"/>
                  <a:pt x="309" y="397"/>
                </a:cubicBezTo>
                <a:cubicBezTo>
                  <a:pt x="412" y="397"/>
                  <a:pt x="412" y="397"/>
                  <a:pt x="412" y="397"/>
                </a:cubicBezTo>
                <a:cubicBezTo>
                  <a:pt x="412" y="456"/>
                  <a:pt x="412" y="456"/>
                  <a:pt x="412" y="456"/>
                </a:cubicBezTo>
                <a:lnTo>
                  <a:pt x="441" y="456"/>
                </a:lnTo>
                <a:cubicBezTo>
                  <a:pt x="530" y="383"/>
                  <a:pt x="530" y="383"/>
                  <a:pt x="530" y="383"/>
                </a:cubicBezTo>
                <a:lnTo>
                  <a:pt x="530" y="368"/>
                </a:lnTo>
                <a:lnTo>
                  <a:pt x="441" y="309"/>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03" name="Freeform 117">
            <a:extLst>
              <a:ext uri="{FF2B5EF4-FFF2-40B4-BE49-F238E27FC236}">
                <a16:creationId xmlns:a16="http://schemas.microsoft.com/office/drawing/2014/main" id="{88BB1537-CA0D-6042-976A-DED9DDBED321}"/>
              </a:ext>
            </a:extLst>
          </p:cNvPr>
          <p:cNvSpPr>
            <a:spLocks noChangeArrowheads="1"/>
          </p:cNvSpPr>
          <p:nvPr userDrawn="1"/>
        </p:nvSpPr>
        <p:spPr bwMode="auto">
          <a:xfrm>
            <a:off x="2030544" y="2686050"/>
            <a:ext cx="198291" cy="204788"/>
          </a:xfrm>
          <a:custGeom>
            <a:avLst/>
            <a:gdLst>
              <a:gd name="T0" fmla="*/ 457 w 458"/>
              <a:gd name="T1" fmla="*/ 221 h 472"/>
              <a:gd name="T2" fmla="*/ 457 w 458"/>
              <a:gd name="T3" fmla="*/ 221 h 472"/>
              <a:gd name="T4" fmla="*/ 236 w 458"/>
              <a:gd name="T5" fmla="*/ 15 h 472"/>
              <a:gd name="T6" fmla="*/ 206 w 458"/>
              <a:gd name="T7" fmla="*/ 15 h 472"/>
              <a:gd name="T8" fmla="*/ 206 w 458"/>
              <a:gd name="T9" fmla="*/ 44 h 472"/>
              <a:gd name="T10" fmla="*/ 412 w 458"/>
              <a:gd name="T11" fmla="*/ 235 h 472"/>
              <a:gd name="T12" fmla="*/ 206 w 458"/>
              <a:gd name="T13" fmla="*/ 442 h 472"/>
              <a:gd name="T14" fmla="*/ 206 w 458"/>
              <a:gd name="T15" fmla="*/ 471 h 472"/>
              <a:gd name="T16" fmla="*/ 236 w 458"/>
              <a:gd name="T17" fmla="*/ 471 h 472"/>
              <a:gd name="T18" fmla="*/ 457 w 458"/>
              <a:gd name="T19" fmla="*/ 250 h 472"/>
              <a:gd name="T20" fmla="*/ 457 w 458"/>
              <a:gd name="T21" fmla="*/ 235 h 472"/>
              <a:gd name="T22" fmla="*/ 457 w 458"/>
              <a:gd name="T23" fmla="*/ 221 h 472"/>
              <a:gd name="T24" fmla="*/ 221 w 458"/>
              <a:gd name="T25" fmla="*/ 235 h 472"/>
              <a:gd name="T26" fmla="*/ 221 w 458"/>
              <a:gd name="T27" fmla="*/ 235 h 472"/>
              <a:gd name="T28" fmla="*/ 221 w 458"/>
              <a:gd name="T29" fmla="*/ 221 h 472"/>
              <a:gd name="T30" fmla="*/ 44 w 458"/>
              <a:gd name="T31" fmla="*/ 44 h 472"/>
              <a:gd name="T32" fmla="*/ 15 w 458"/>
              <a:gd name="T33" fmla="*/ 44 h 472"/>
              <a:gd name="T34" fmla="*/ 15 w 458"/>
              <a:gd name="T35" fmla="*/ 74 h 472"/>
              <a:gd name="T36" fmla="*/ 177 w 458"/>
              <a:gd name="T37" fmla="*/ 235 h 472"/>
              <a:gd name="T38" fmla="*/ 15 w 458"/>
              <a:gd name="T39" fmla="*/ 397 h 472"/>
              <a:gd name="T40" fmla="*/ 15 w 458"/>
              <a:gd name="T41" fmla="*/ 427 h 472"/>
              <a:gd name="T42" fmla="*/ 44 w 458"/>
              <a:gd name="T43" fmla="*/ 427 h 472"/>
              <a:gd name="T44" fmla="*/ 221 w 458"/>
              <a:gd name="T45" fmla="*/ 250 h 472"/>
              <a:gd name="T46" fmla="*/ 221 w 458"/>
              <a:gd name="T47" fmla="*/ 235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8" h="472">
                <a:moveTo>
                  <a:pt x="457" y="221"/>
                </a:moveTo>
                <a:lnTo>
                  <a:pt x="457" y="221"/>
                </a:lnTo>
                <a:cubicBezTo>
                  <a:pt x="236" y="15"/>
                  <a:pt x="236" y="15"/>
                  <a:pt x="236" y="15"/>
                </a:cubicBezTo>
                <a:cubicBezTo>
                  <a:pt x="236" y="0"/>
                  <a:pt x="221" y="0"/>
                  <a:pt x="206" y="15"/>
                </a:cubicBezTo>
                <a:cubicBezTo>
                  <a:pt x="206" y="15"/>
                  <a:pt x="206" y="30"/>
                  <a:pt x="206" y="44"/>
                </a:cubicBezTo>
                <a:cubicBezTo>
                  <a:pt x="412" y="235"/>
                  <a:pt x="412" y="235"/>
                  <a:pt x="412" y="235"/>
                </a:cubicBezTo>
                <a:cubicBezTo>
                  <a:pt x="206" y="442"/>
                  <a:pt x="206" y="442"/>
                  <a:pt x="206" y="442"/>
                </a:cubicBezTo>
                <a:cubicBezTo>
                  <a:pt x="206" y="456"/>
                  <a:pt x="206" y="456"/>
                  <a:pt x="206" y="471"/>
                </a:cubicBezTo>
                <a:cubicBezTo>
                  <a:pt x="221" y="471"/>
                  <a:pt x="236" y="471"/>
                  <a:pt x="236" y="471"/>
                </a:cubicBezTo>
                <a:cubicBezTo>
                  <a:pt x="457" y="250"/>
                  <a:pt x="457" y="250"/>
                  <a:pt x="457" y="250"/>
                </a:cubicBezTo>
                <a:cubicBezTo>
                  <a:pt x="457" y="250"/>
                  <a:pt x="457" y="250"/>
                  <a:pt x="457" y="235"/>
                </a:cubicBezTo>
                <a:cubicBezTo>
                  <a:pt x="457" y="235"/>
                  <a:pt x="457" y="235"/>
                  <a:pt x="457" y="221"/>
                </a:cubicBezTo>
                <a:close/>
                <a:moveTo>
                  <a:pt x="221" y="235"/>
                </a:moveTo>
                <a:lnTo>
                  <a:pt x="221" y="235"/>
                </a:lnTo>
                <a:cubicBezTo>
                  <a:pt x="221" y="235"/>
                  <a:pt x="221" y="235"/>
                  <a:pt x="221" y="221"/>
                </a:cubicBezTo>
                <a:cubicBezTo>
                  <a:pt x="44" y="44"/>
                  <a:pt x="44" y="44"/>
                  <a:pt x="44" y="44"/>
                </a:cubicBezTo>
                <a:cubicBezTo>
                  <a:pt x="30" y="44"/>
                  <a:pt x="15" y="44"/>
                  <a:pt x="15" y="44"/>
                </a:cubicBezTo>
                <a:cubicBezTo>
                  <a:pt x="0" y="59"/>
                  <a:pt x="0" y="74"/>
                  <a:pt x="15" y="74"/>
                </a:cubicBezTo>
                <a:cubicBezTo>
                  <a:pt x="177" y="235"/>
                  <a:pt x="177" y="235"/>
                  <a:pt x="177" y="235"/>
                </a:cubicBezTo>
                <a:cubicBezTo>
                  <a:pt x="15" y="397"/>
                  <a:pt x="15" y="397"/>
                  <a:pt x="15" y="397"/>
                </a:cubicBezTo>
                <a:cubicBezTo>
                  <a:pt x="0" y="412"/>
                  <a:pt x="0" y="427"/>
                  <a:pt x="15" y="427"/>
                </a:cubicBezTo>
                <a:cubicBezTo>
                  <a:pt x="15" y="442"/>
                  <a:pt x="30" y="442"/>
                  <a:pt x="44" y="427"/>
                </a:cubicBezTo>
                <a:cubicBezTo>
                  <a:pt x="221" y="250"/>
                  <a:pt x="221" y="250"/>
                  <a:pt x="221" y="250"/>
                </a:cubicBezTo>
                <a:cubicBezTo>
                  <a:pt x="221" y="250"/>
                  <a:pt x="221" y="250"/>
                  <a:pt x="221" y="235"/>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04" name="Freeform 118">
            <a:extLst>
              <a:ext uri="{FF2B5EF4-FFF2-40B4-BE49-F238E27FC236}">
                <a16:creationId xmlns:a16="http://schemas.microsoft.com/office/drawing/2014/main" id="{7F8D51F8-25FB-A349-90FB-73482178398A}"/>
              </a:ext>
            </a:extLst>
          </p:cNvPr>
          <p:cNvSpPr>
            <a:spLocks noChangeArrowheads="1"/>
          </p:cNvSpPr>
          <p:nvPr userDrawn="1"/>
        </p:nvSpPr>
        <p:spPr bwMode="auto">
          <a:xfrm>
            <a:off x="1598831" y="2686050"/>
            <a:ext cx="198291" cy="204788"/>
          </a:xfrm>
          <a:custGeom>
            <a:avLst/>
            <a:gdLst>
              <a:gd name="T0" fmla="*/ 44 w 458"/>
              <a:gd name="T1" fmla="*/ 235 h 472"/>
              <a:gd name="T2" fmla="*/ 44 w 458"/>
              <a:gd name="T3" fmla="*/ 235 h 472"/>
              <a:gd name="T4" fmla="*/ 251 w 458"/>
              <a:gd name="T5" fmla="*/ 44 h 472"/>
              <a:gd name="T6" fmla="*/ 251 w 458"/>
              <a:gd name="T7" fmla="*/ 15 h 472"/>
              <a:gd name="T8" fmla="*/ 221 w 458"/>
              <a:gd name="T9" fmla="*/ 15 h 472"/>
              <a:gd name="T10" fmla="*/ 15 w 458"/>
              <a:gd name="T11" fmla="*/ 221 h 472"/>
              <a:gd name="T12" fmla="*/ 0 w 458"/>
              <a:gd name="T13" fmla="*/ 235 h 472"/>
              <a:gd name="T14" fmla="*/ 15 w 458"/>
              <a:gd name="T15" fmla="*/ 250 h 472"/>
              <a:gd name="T16" fmla="*/ 221 w 458"/>
              <a:gd name="T17" fmla="*/ 471 h 472"/>
              <a:gd name="T18" fmla="*/ 251 w 458"/>
              <a:gd name="T19" fmla="*/ 471 h 472"/>
              <a:gd name="T20" fmla="*/ 251 w 458"/>
              <a:gd name="T21" fmla="*/ 442 h 472"/>
              <a:gd name="T22" fmla="*/ 44 w 458"/>
              <a:gd name="T23" fmla="*/ 235 h 472"/>
              <a:gd name="T24" fmla="*/ 294 w 458"/>
              <a:gd name="T25" fmla="*/ 235 h 472"/>
              <a:gd name="T26" fmla="*/ 294 w 458"/>
              <a:gd name="T27" fmla="*/ 235 h 472"/>
              <a:gd name="T28" fmla="*/ 457 w 458"/>
              <a:gd name="T29" fmla="*/ 74 h 472"/>
              <a:gd name="T30" fmla="*/ 457 w 458"/>
              <a:gd name="T31" fmla="*/ 44 h 472"/>
              <a:gd name="T32" fmla="*/ 427 w 458"/>
              <a:gd name="T33" fmla="*/ 44 h 472"/>
              <a:gd name="T34" fmla="*/ 251 w 458"/>
              <a:gd name="T35" fmla="*/ 221 h 472"/>
              <a:gd name="T36" fmla="*/ 236 w 458"/>
              <a:gd name="T37" fmla="*/ 235 h 472"/>
              <a:gd name="T38" fmla="*/ 251 w 458"/>
              <a:gd name="T39" fmla="*/ 250 h 472"/>
              <a:gd name="T40" fmla="*/ 427 w 458"/>
              <a:gd name="T41" fmla="*/ 427 h 472"/>
              <a:gd name="T42" fmla="*/ 457 w 458"/>
              <a:gd name="T43" fmla="*/ 427 h 472"/>
              <a:gd name="T44" fmla="*/ 457 w 458"/>
              <a:gd name="T45" fmla="*/ 397 h 472"/>
              <a:gd name="T46" fmla="*/ 294 w 458"/>
              <a:gd name="T47" fmla="*/ 235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8" h="472">
                <a:moveTo>
                  <a:pt x="44" y="235"/>
                </a:moveTo>
                <a:lnTo>
                  <a:pt x="44" y="235"/>
                </a:lnTo>
                <a:cubicBezTo>
                  <a:pt x="251" y="44"/>
                  <a:pt x="251" y="44"/>
                  <a:pt x="251" y="44"/>
                </a:cubicBezTo>
                <a:cubicBezTo>
                  <a:pt x="265" y="30"/>
                  <a:pt x="265" y="15"/>
                  <a:pt x="251" y="15"/>
                </a:cubicBezTo>
                <a:cubicBezTo>
                  <a:pt x="251" y="0"/>
                  <a:pt x="236" y="0"/>
                  <a:pt x="221" y="15"/>
                </a:cubicBezTo>
                <a:cubicBezTo>
                  <a:pt x="15" y="221"/>
                  <a:pt x="15" y="221"/>
                  <a:pt x="15" y="221"/>
                </a:cubicBezTo>
                <a:cubicBezTo>
                  <a:pt x="0" y="235"/>
                  <a:pt x="0" y="235"/>
                  <a:pt x="0" y="235"/>
                </a:cubicBezTo>
                <a:cubicBezTo>
                  <a:pt x="0" y="250"/>
                  <a:pt x="0" y="250"/>
                  <a:pt x="15" y="250"/>
                </a:cubicBezTo>
                <a:cubicBezTo>
                  <a:pt x="221" y="471"/>
                  <a:pt x="221" y="471"/>
                  <a:pt x="221" y="471"/>
                </a:cubicBezTo>
                <a:cubicBezTo>
                  <a:pt x="236" y="471"/>
                  <a:pt x="251" y="471"/>
                  <a:pt x="251" y="471"/>
                </a:cubicBezTo>
                <a:cubicBezTo>
                  <a:pt x="265" y="456"/>
                  <a:pt x="265" y="456"/>
                  <a:pt x="251" y="442"/>
                </a:cubicBezTo>
                <a:lnTo>
                  <a:pt x="44" y="235"/>
                </a:lnTo>
                <a:close/>
                <a:moveTo>
                  <a:pt x="294" y="235"/>
                </a:moveTo>
                <a:lnTo>
                  <a:pt x="294" y="235"/>
                </a:lnTo>
                <a:cubicBezTo>
                  <a:pt x="457" y="74"/>
                  <a:pt x="457" y="74"/>
                  <a:pt x="457" y="74"/>
                </a:cubicBezTo>
                <a:cubicBezTo>
                  <a:pt x="457" y="74"/>
                  <a:pt x="457" y="59"/>
                  <a:pt x="457" y="44"/>
                </a:cubicBezTo>
                <a:cubicBezTo>
                  <a:pt x="442" y="44"/>
                  <a:pt x="427" y="44"/>
                  <a:pt x="427" y="44"/>
                </a:cubicBezTo>
                <a:cubicBezTo>
                  <a:pt x="251" y="221"/>
                  <a:pt x="251" y="221"/>
                  <a:pt x="251" y="221"/>
                </a:cubicBezTo>
                <a:cubicBezTo>
                  <a:pt x="251" y="235"/>
                  <a:pt x="236" y="235"/>
                  <a:pt x="236" y="235"/>
                </a:cubicBezTo>
                <a:cubicBezTo>
                  <a:pt x="236" y="250"/>
                  <a:pt x="251" y="250"/>
                  <a:pt x="251" y="250"/>
                </a:cubicBezTo>
                <a:cubicBezTo>
                  <a:pt x="427" y="427"/>
                  <a:pt x="427" y="427"/>
                  <a:pt x="427" y="427"/>
                </a:cubicBezTo>
                <a:cubicBezTo>
                  <a:pt x="427" y="442"/>
                  <a:pt x="442" y="442"/>
                  <a:pt x="457" y="427"/>
                </a:cubicBezTo>
                <a:cubicBezTo>
                  <a:pt x="457" y="427"/>
                  <a:pt x="457" y="412"/>
                  <a:pt x="457" y="397"/>
                </a:cubicBezTo>
                <a:lnTo>
                  <a:pt x="294" y="235"/>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05" name="Freeform 119">
            <a:extLst>
              <a:ext uri="{FF2B5EF4-FFF2-40B4-BE49-F238E27FC236}">
                <a16:creationId xmlns:a16="http://schemas.microsoft.com/office/drawing/2014/main" id="{02477951-3561-9245-8951-0C6E698389BE}"/>
              </a:ext>
            </a:extLst>
          </p:cNvPr>
          <p:cNvSpPr>
            <a:spLocks noChangeArrowheads="1"/>
          </p:cNvSpPr>
          <p:nvPr userDrawn="1"/>
        </p:nvSpPr>
        <p:spPr bwMode="auto">
          <a:xfrm>
            <a:off x="1131984" y="2712839"/>
            <a:ext cx="236400" cy="152400"/>
          </a:xfrm>
          <a:custGeom>
            <a:avLst/>
            <a:gdLst>
              <a:gd name="T0" fmla="*/ 133 w 546"/>
              <a:gd name="T1" fmla="*/ 44 h 354"/>
              <a:gd name="T2" fmla="*/ 133 w 546"/>
              <a:gd name="T3" fmla="*/ 44 h 354"/>
              <a:gd name="T4" fmla="*/ 530 w 546"/>
              <a:gd name="T5" fmla="*/ 44 h 354"/>
              <a:gd name="T6" fmla="*/ 545 w 546"/>
              <a:gd name="T7" fmla="*/ 29 h 354"/>
              <a:gd name="T8" fmla="*/ 530 w 546"/>
              <a:gd name="T9" fmla="*/ 0 h 354"/>
              <a:gd name="T10" fmla="*/ 133 w 546"/>
              <a:gd name="T11" fmla="*/ 0 h 354"/>
              <a:gd name="T12" fmla="*/ 118 w 546"/>
              <a:gd name="T13" fmla="*/ 29 h 354"/>
              <a:gd name="T14" fmla="*/ 133 w 546"/>
              <a:gd name="T15" fmla="*/ 44 h 354"/>
              <a:gd name="T16" fmla="*/ 15 w 546"/>
              <a:gd name="T17" fmla="*/ 324 h 354"/>
              <a:gd name="T18" fmla="*/ 15 w 546"/>
              <a:gd name="T19" fmla="*/ 324 h 354"/>
              <a:gd name="T20" fmla="*/ 0 w 546"/>
              <a:gd name="T21" fmla="*/ 338 h 354"/>
              <a:gd name="T22" fmla="*/ 15 w 546"/>
              <a:gd name="T23" fmla="*/ 353 h 354"/>
              <a:gd name="T24" fmla="*/ 45 w 546"/>
              <a:gd name="T25" fmla="*/ 338 h 354"/>
              <a:gd name="T26" fmla="*/ 15 w 546"/>
              <a:gd name="T27" fmla="*/ 324 h 354"/>
              <a:gd name="T28" fmla="*/ 15 w 546"/>
              <a:gd name="T29" fmla="*/ 162 h 354"/>
              <a:gd name="T30" fmla="*/ 15 w 546"/>
              <a:gd name="T31" fmla="*/ 162 h 354"/>
              <a:gd name="T32" fmla="*/ 0 w 546"/>
              <a:gd name="T33" fmla="*/ 176 h 354"/>
              <a:gd name="T34" fmla="*/ 15 w 546"/>
              <a:gd name="T35" fmla="*/ 206 h 354"/>
              <a:gd name="T36" fmla="*/ 45 w 546"/>
              <a:gd name="T37" fmla="*/ 176 h 354"/>
              <a:gd name="T38" fmla="*/ 15 w 546"/>
              <a:gd name="T39" fmla="*/ 162 h 354"/>
              <a:gd name="T40" fmla="*/ 530 w 546"/>
              <a:gd name="T41" fmla="*/ 324 h 354"/>
              <a:gd name="T42" fmla="*/ 530 w 546"/>
              <a:gd name="T43" fmla="*/ 324 h 354"/>
              <a:gd name="T44" fmla="*/ 133 w 546"/>
              <a:gd name="T45" fmla="*/ 324 h 354"/>
              <a:gd name="T46" fmla="*/ 118 w 546"/>
              <a:gd name="T47" fmla="*/ 338 h 354"/>
              <a:gd name="T48" fmla="*/ 133 w 546"/>
              <a:gd name="T49" fmla="*/ 353 h 354"/>
              <a:gd name="T50" fmla="*/ 530 w 546"/>
              <a:gd name="T51" fmla="*/ 353 h 354"/>
              <a:gd name="T52" fmla="*/ 545 w 546"/>
              <a:gd name="T53" fmla="*/ 338 h 354"/>
              <a:gd name="T54" fmla="*/ 530 w 546"/>
              <a:gd name="T55" fmla="*/ 324 h 354"/>
              <a:gd name="T56" fmla="*/ 530 w 546"/>
              <a:gd name="T57" fmla="*/ 162 h 354"/>
              <a:gd name="T58" fmla="*/ 530 w 546"/>
              <a:gd name="T59" fmla="*/ 162 h 354"/>
              <a:gd name="T60" fmla="*/ 133 w 546"/>
              <a:gd name="T61" fmla="*/ 162 h 354"/>
              <a:gd name="T62" fmla="*/ 118 w 546"/>
              <a:gd name="T63" fmla="*/ 176 h 354"/>
              <a:gd name="T64" fmla="*/ 133 w 546"/>
              <a:gd name="T65" fmla="*/ 206 h 354"/>
              <a:gd name="T66" fmla="*/ 530 w 546"/>
              <a:gd name="T67" fmla="*/ 206 h 354"/>
              <a:gd name="T68" fmla="*/ 545 w 546"/>
              <a:gd name="T69" fmla="*/ 176 h 354"/>
              <a:gd name="T70" fmla="*/ 530 w 546"/>
              <a:gd name="T71" fmla="*/ 162 h 354"/>
              <a:gd name="T72" fmla="*/ 15 w 546"/>
              <a:gd name="T73" fmla="*/ 0 h 354"/>
              <a:gd name="T74" fmla="*/ 15 w 546"/>
              <a:gd name="T75" fmla="*/ 0 h 354"/>
              <a:gd name="T76" fmla="*/ 0 w 546"/>
              <a:gd name="T77" fmla="*/ 29 h 354"/>
              <a:gd name="T78" fmla="*/ 15 w 546"/>
              <a:gd name="T79" fmla="*/ 44 h 354"/>
              <a:gd name="T80" fmla="*/ 45 w 546"/>
              <a:gd name="T81" fmla="*/ 29 h 354"/>
              <a:gd name="T82" fmla="*/ 15 w 546"/>
              <a:gd name="T83"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6" h="354">
                <a:moveTo>
                  <a:pt x="133" y="44"/>
                </a:moveTo>
                <a:lnTo>
                  <a:pt x="133" y="44"/>
                </a:lnTo>
                <a:cubicBezTo>
                  <a:pt x="530" y="44"/>
                  <a:pt x="530" y="44"/>
                  <a:pt x="530" y="44"/>
                </a:cubicBezTo>
                <a:cubicBezTo>
                  <a:pt x="545" y="44"/>
                  <a:pt x="545" y="29"/>
                  <a:pt x="545" y="29"/>
                </a:cubicBezTo>
                <a:cubicBezTo>
                  <a:pt x="545" y="15"/>
                  <a:pt x="545" y="0"/>
                  <a:pt x="530" y="0"/>
                </a:cubicBezTo>
                <a:cubicBezTo>
                  <a:pt x="133" y="0"/>
                  <a:pt x="133" y="0"/>
                  <a:pt x="133" y="0"/>
                </a:cubicBezTo>
                <a:cubicBezTo>
                  <a:pt x="133" y="0"/>
                  <a:pt x="118" y="15"/>
                  <a:pt x="118" y="29"/>
                </a:cubicBezTo>
                <a:lnTo>
                  <a:pt x="133" y="44"/>
                </a:lnTo>
                <a:close/>
                <a:moveTo>
                  <a:pt x="15" y="324"/>
                </a:moveTo>
                <a:lnTo>
                  <a:pt x="15" y="324"/>
                </a:lnTo>
                <a:cubicBezTo>
                  <a:pt x="15" y="324"/>
                  <a:pt x="0" y="324"/>
                  <a:pt x="0" y="338"/>
                </a:cubicBezTo>
                <a:cubicBezTo>
                  <a:pt x="0" y="353"/>
                  <a:pt x="15" y="353"/>
                  <a:pt x="15" y="353"/>
                </a:cubicBezTo>
                <a:cubicBezTo>
                  <a:pt x="30" y="353"/>
                  <a:pt x="45" y="353"/>
                  <a:pt x="45" y="338"/>
                </a:cubicBezTo>
                <a:cubicBezTo>
                  <a:pt x="45" y="324"/>
                  <a:pt x="30" y="324"/>
                  <a:pt x="15" y="324"/>
                </a:cubicBezTo>
                <a:close/>
                <a:moveTo>
                  <a:pt x="15" y="162"/>
                </a:moveTo>
                <a:lnTo>
                  <a:pt x="15" y="162"/>
                </a:lnTo>
                <a:lnTo>
                  <a:pt x="0" y="176"/>
                </a:lnTo>
                <a:cubicBezTo>
                  <a:pt x="0" y="191"/>
                  <a:pt x="15" y="206"/>
                  <a:pt x="15" y="206"/>
                </a:cubicBezTo>
                <a:cubicBezTo>
                  <a:pt x="30" y="206"/>
                  <a:pt x="45" y="191"/>
                  <a:pt x="45" y="176"/>
                </a:cubicBezTo>
                <a:cubicBezTo>
                  <a:pt x="45" y="176"/>
                  <a:pt x="30" y="162"/>
                  <a:pt x="15" y="162"/>
                </a:cubicBezTo>
                <a:close/>
                <a:moveTo>
                  <a:pt x="530" y="324"/>
                </a:moveTo>
                <a:lnTo>
                  <a:pt x="530" y="324"/>
                </a:lnTo>
                <a:cubicBezTo>
                  <a:pt x="133" y="324"/>
                  <a:pt x="133" y="324"/>
                  <a:pt x="133" y="324"/>
                </a:cubicBezTo>
                <a:cubicBezTo>
                  <a:pt x="133" y="324"/>
                  <a:pt x="118" y="324"/>
                  <a:pt x="118" y="338"/>
                </a:cubicBezTo>
                <a:cubicBezTo>
                  <a:pt x="118" y="353"/>
                  <a:pt x="133" y="353"/>
                  <a:pt x="133" y="353"/>
                </a:cubicBezTo>
                <a:cubicBezTo>
                  <a:pt x="530" y="353"/>
                  <a:pt x="530" y="353"/>
                  <a:pt x="530" y="353"/>
                </a:cubicBezTo>
                <a:cubicBezTo>
                  <a:pt x="545" y="353"/>
                  <a:pt x="545" y="353"/>
                  <a:pt x="545" y="338"/>
                </a:cubicBezTo>
                <a:cubicBezTo>
                  <a:pt x="545" y="324"/>
                  <a:pt x="545" y="324"/>
                  <a:pt x="530" y="324"/>
                </a:cubicBezTo>
                <a:close/>
                <a:moveTo>
                  <a:pt x="530" y="162"/>
                </a:moveTo>
                <a:lnTo>
                  <a:pt x="530" y="162"/>
                </a:lnTo>
                <a:cubicBezTo>
                  <a:pt x="133" y="162"/>
                  <a:pt x="133" y="162"/>
                  <a:pt x="133" y="162"/>
                </a:cubicBezTo>
                <a:lnTo>
                  <a:pt x="118" y="176"/>
                </a:lnTo>
                <a:cubicBezTo>
                  <a:pt x="118" y="191"/>
                  <a:pt x="133" y="206"/>
                  <a:pt x="133" y="206"/>
                </a:cubicBezTo>
                <a:cubicBezTo>
                  <a:pt x="530" y="206"/>
                  <a:pt x="530" y="206"/>
                  <a:pt x="530" y="206"/>
                </a:cubicBezTo>
                <a:cubicBezTo>
                  <a:pt x="545" y="206"/>
                  <a:pt x="545" y="191"/>
                  <a:pt x="545" y="176"/>
                </a:cubicBezTo>
                <a:cubicBezTo>
                  <a:pt x="545" y="176"/>
                  <a:pt x="545" y="162"/>
                  <a:pt x="530" y="162"/>
                </a:cubicBezTo>
                <a:close/>
                <a:moveTo>
                  <a:pt x="15" y="0"/>
                </a:moveTo>
                <a:lnTo>
                  <a:pt x="15" y="0"/>
                </a:lnTo>
                <a:cubicBezTo>
                  <a:pt x="15" y="0"/>
                  <a:pt x="0" y="15"/>
                  <a:pt x="0" y="29"/>
                </a:cubicBezTo>
                <a:lnTo>
                  <a:pt x="15" y="44"/>
                </a:lnTo>
                <a:cubicBezTo>
                  <a:pt x="30" y="44"/>
                  <a:pt x="45" y="29"/>
                  <a:pt x="45" y="29"/>
                </a:cubicBezTo>
                <a:cubicBezTo>
                  <a:pt x="45" y="15"/>
                  <a:pt x="30" y="0"/>
                  <a:pt x="15" y="0"/>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06" name="Freeform 120">
            <a:extLst>
              <a:ext uri="{FF2B5EF4-FFF2-40B4-BE49-F238E27FC236}">
                <a16:creationId xmlns:a16="http://schemas.microsoft.com/office/drawing/2014/main" id="{15205923-F212-8F44-8EC5-079D0D1166B7}"/>
              </a:ext>
            </a:extLst>
          </p:cNvPr>
          <p:cNvSpPr>
            <a:spLocks noChangeArrowheads="1"/>
          </p:cNvSpPr>
          <p:nvPr userDrawn="1"/>
        </p:nvSpPr>
        <p:spPr bwMode="auto">
          <a:xfrm>
            <a:off x="685978" y="2679502"/>
            <a:ext cx="247715" cy="223838"/>
          </a:xfrm>
          <a:custGeom>
            <a:avLst/>
            <a:gdLst>
              <a:gd name="T0" fmla="*/ 545 w 575"/>
              <a:gd name="T1" fmla="*/ 471 h 517"/>
              <a:gd name="T2" fmla="*/ 545 w 575"/>
              <a:gd name="T3" fmla="*/ 471 h 517"/>
              <a:gd name="T4" fmla="*/ 29 w 575"/>
              <a:gd name="T5" fmla="*/ 471 h 517"/>
              <a:gd name="T6" fmla="*/ 15 w 575"/>
              <a:gd name="T7" fmla="*/ 486 h 517"/>
              <a:gd name="T8" fmla="*/ 29 w 575"/>
              <a:gd name="T9" fmla="*/ 516 h 517"/>
              <a:gd name="T10" fmla="*/ 545 w 575"/>
              <a:gd name="T11" fmla="*/ 516 h 517"/>
              <a:gd name="T12" fmla="*/ 559 w 575"/>
              <a:gd name="T13" fmla="*/ 486 h 517"/>
              <a:gd name="T14" fmla="*/ 545 w 575"/>
              <a:gd name="T15" fmla="*/ 471 h 517"/>
              <a:gd name="T16" fmla="*/ 44 w 575"/>
              <a:gd name="T17" fmla="*/ 427 h 517"/>
              <a:gd name="T18" fmla="*/ 44 w 575"/>
              <a:gd name="T19" fmla="*/ 427 h 517"/>
              <a:gd name="T20" fmla="*/ 515 w 575"/>
              <a:gd name="T21" fmla="*/ 427 h 517"/>
              <a:gd name="T22" fmla="*/ 559 w 575"/>
              <a:gd name="T23" fmla="*/ 383 h 517"/>
              <a:gd name="T24" fmla="*/ 309 w 575"/>
              <a:gd name="T25" fmla="*/ 15 h 517"/>
              <a:gd name="T26" fmla="*/ 250 w 575"/>
              <a:gd name="T27" fmla="*/ 15 h 517"/>
              <a:gd name="T28" fmla="*/ 15 w 575"/>
              <a:gd name="T29" fmla="*/ 383 h 517"/>
              <a:gd name="T30" fmla="*/ 44 w 575"/>
              <a:gd name="T31" fmla="*/ 427 h 517"/>
              <a:gd name="T32" fmla="*/ 280 w 575"/>
              <a:gd name="T33" fmla="*/ 59 h 517"/>
              <a:gd name="T34" fmla="*/ 280 w 575"/>
              <a:gd name="T35" fmla="*/ 59 h 517"/>
              <a:gd name="T36" fmla="*/ 501 w 575"/>
              <a:gd name="T37" fmla="*/ 398 h 517"/>
              <a:gd name="T38" fmla="*/ 59 w 575"/>
              <a:gd name="T39" fmla="*/ 398 h 517"/>
              <a:gd name="T40" fmla="*/ 280 w 575"/>
              <a:gd name="T41" fmla="*/ 5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5" h="517">
                <a:moveTo>
                  <a:pt x="545" y="471"/>
                </a:moveTo>
                <a:lnTo>
                  <a:pt x="545" y="471"/>
                </a:lnTo>
                <a:cubicBezTo>
                  <a:pt x="29" y="471"/>
                  <a:pt x="29" y="471"/>
                  <a:pt x="29" y="471"/>
                </a:cubicBezTo>
                <a:cubicBezTo>
                  <a:pt x="15" y="471"/>
                  <a:pt x="15" y="486"/>
                  <a:pt x="15" y="486"/>
                </a:cubicBezTo>
                <a:cubicBezTo>
                  <a:pt x="15" y="501"/>
                  <a:pt x="15" y="516"/>
                  <a:pt x="29" y="516"/>
                </a:cubicBezTo>
                <a:cubicBezTo>
                  <a:pt x="545" y="516"/>
                  <a:pt x="545" y="516"/>
                  <a:pt x="545" y="516"/>
                </a:cubicBezTo>
                <a:cubicBezTo>
                  <a:pt x="545" y="516"/>
                  <a:pt x="559" y="501"/>
                  <a:pt x="559" y="486"/>
                </a:cubicBezTo>
                <a:lnTo>
                  <a:pt x="545" y="471"/>
                </a:lnTo>
                <a:close/>
                <a:moveTo>
                  <a:pt x="44" y="427"/>
                </a:moveTo>
                <a:lnTo>
                  <a:pt x="44" y="427"/>
                </a:lnTo>
                <a:cubicBezTo>
                  <a:pt x="515" y="427"/>
                  <a:pt x="515" y="427"/>
                  <a:pt x="515" y="427"/>
                </a:cubicBezTo>
                <a:cubicBezTo>
                  <a:pt x="574" y="427"/>
                  <a:pt x="559" y="398"/>
                  <a:pt x="559" y="383"/>
                </a:cubicBezTo>
                <a:cubicBezTo>
                  <a:pt x="309" y="15"/>
                  <a:pt x="309" y="15"/>
                  <a:pt x="309" y="15"/>
                </a:cubicBezTo>
                <a:cubicBezTo>
                  <a:pt x="309" y="0"/>
                  <a:pt x="265" y="0"/>
                  <a:pt x="250" y="15"/>
                </a:cubicBezTo>
                <a:cubicBezTo>
                  <a:pt x="15" y="383"/>
                  <a:pt x="15" y="383"/>
                  <a:pt x="15" y="383"/>
                </a:cubicBezTo>
                <a:cubicBezTo>
                  <a:pt x="0" y="412"/>
                  <a:pt x="0" y="427"/>
                  <a:pt x="44" y="427"/>
                </a:cubicBezTo>
                <a:close/>
                <a:moveTo>
                  <a:pt x="280" y="59"/>
                </a:moveTo>
                <a:lnTo>
                  <a:pt x="280" y="59"/>
                </a:lnTo>
                <a:cubicBezTo>
                  <a:pt x="501" y="398"/>
                  <a:pt x="501" y="398"/>
                  <a:pt x="501" y="398"/>
                </a:cubicBezTo>
                <a:cubicBezTo>
                  <a:pt x="59" y="398"/>
                  <a:pt x="59" y="398"/>
                  <a:pt x="59" y="398"/>
                </a:cubicBezTo>
                <a:lnTo>
                  <a:pt x="280" y="59"/>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07" name="Freeform 121">
            <a:extLst>
              <a:ext uri="{FF2B5EF4-FFF2-40B4-BE49-F238E27FC236}">
                <a16:creationId xmlns:a16="http://schemas.microsoft.com/office/drawing/2014/main" id="{3ED7AC14-AEB0-3848-B332-79AFA4BE0381}"/>
              </a:ext>
            </a:extLst>
          </p:cNvPr>
          <p:cNvSpPr>
            <a:spLocks noChangeArrowheads="1"/>
          </p:cNvSpPr>
          <p:nvPr userDrawn="1"/>
        </p:nvSpPr>
        <p:spPr bwMode="auto">
          <a:xfrm>
            <a:off x="228659" y="2667000"/>
            <a:ext cx="274511" cy="242888"/>
          </a:xfrm>
          <a:custGeom>
            <a:avLst/>
            <a:gdLst>
              <a:gd name="T0" fmla="*/ 589 w 634"/>
              <a:gd name="T1" fmla="*/ 15 h 560"/>
              <a:gd name="T2" fmla="*/ 589 w 634"/>
              <a:gd name="T3" fmla="*/ 15 h 560"/>
              <a:gd name="T4" fmla="*/ 397 w 634"/>
              <a:gd name="T5" fmla="*/ 147 h 560"/>
              <a:gd name="T6" fmla="*/ 397 w 634"/>
              <a:gd name="T7" fmla="*/ 44 h 560"/>
              <a:gd name="T8" fmla="*/ 354 w 634"/>
              <a:gd name="T9" fmla="*/ 15 h 560"/>
              <a:gd name="T10" fmla="*/ 15 w 634"/>
              <a:gd name="T11" fmla="*/ 250 h 560"/>
              <a:gd name="T12" fmla="*/ 15 w 634"/>
              <a:gd name="T13" fmla="*/ 309 h 560"/>
              <a:gd name="T14" fmla="*/ 354 w 634"/>
              <a:gd name="T15" fmla="*/ 559 h 560"/>
              <a:gd name="T16" fmla="*/ 397 w 634"/>
              <a:gd name="T17" fmla="*/ 515 h 560"/>
              <a:gd name="T18" fmla="*/ 397 w 634"/>
              <a:gd name="T19" fmla="*/ 412 h 560"/>
              <a:gd name="T20" fmla="*/ 589 w 634"/>
              <a:gd name="T21" fmla="*/ 559 h 560"/>
              <a:gd name="T22" fmla="*/ 633 w 634"/>
              <a:gd name="T23" fmla="*/ 515 h 560"/>
              <a:gd name="T24" fmla="*/ 633 w 634"/>
              <a:gd name="T25" fmla="*/ 44 h 560"/>
              <a:gd name="T26" fmla="*/ 589 w 634"/>
              <a:gd name="T27" fmla="*/ 15 h 560"/>
              <a:gd name="T28" fmla="*/ 604 w 634"/>
              <a:gd name="T29" fmla="*/ 500 h 560"/>
              <a:gd name="T30" fmla="*/ 604 w 634"/>
              <a:gd name="T31" fmla="*/ 500 h 560"/>
              <a:gd name="T32" fmla="*/ 368 w 634"/>
              <a:gd name="T33" fmla="*/ 338 h 560"/>
              <a:gd name="T34" fmla="*/ 368 w 634"/>
              <a:gd name="T35" fmla="*/ 500 h 560"/>
              <a:gd name="T36" fmla="*/ 44 w 634"/>
              <a:gd name="T37" fmla="*/ 279 h 560"/>
              <a:gd name="T38" fmla="*/ 368 w 634"/>
              <a:gd name="T39" fmla="*/ 59 h 560"/>
              <a:gd name="T40" fmla="*/ 368 w 634"/>
              <a:gd name="T41" fmla="*/ 236 h 560"/>
              <a:gd name="T42" fmla="*/ 604 w 634"/>
              <a:gd name="T43" fmla="*/ 59 h 560"/>
              <a:gd name="T44" fmla="*/ 604 w 634"/>
              <a:gd name="T45" fmla="*/ 50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34" h="560">
                <a:moveTo>
                  <a:pt x="589" y="15"/>
                </a:moveTo>
                <a:lnTo>
                  <a:pt x="589" y="15"/>
                </a:lnTo>
                <a:cubicBezTo>
                  <a:pt x="397" y="147"/>
                  <a:pt x="397" y="147"/>
                  <a:pt x="397" y="147"/>
                </a:cubicBezTo>
                <a:cubicBezTo>
                  <a:pt x="397" y="44"/>
                  <a:pt x="397" y="44"/>
                  <a:pt x="397" y="44"/>
                </a:cubicBezTo>
                <a:cubicBezTo>
                  <a:pt x="397" y="0"/>
                  <a:pt x="383" y="0"/>
                  <a:pt x="354" y="15"/>
                </a:cubicBezTo>
                <a:cubicBezTo>
                  <a:pt x="15" y="250"/>
                  <a:pt x="15" y="250"/>
                  <a:pt x="15" y="250"/>
                </a:cubicBezTo>
                <a:cubicBezTo>
                  <a:pt x="0" y="265"/>
                  <a:pt x="0" y="294"/>
                  <a:pt x="15" y="309"/>
                </a:cubicBezTo>
                <a:cubicBezTo>
                  <a:pt x="354" y="559"/>
                  <a:pt x="354" y="559"/>
                  <a:pt x="354" y="559"/>
                </a:cubicBezTo>
                <a:cubicBezTo>
                  <a:pt x="368" y="559"/>
                  <a:pt x="397" y="559"/>
                  <a:pt x="397" y="515"/>
                </a:cubicBezTo>
                <a:cubicBezTo>
                  <a:pt x="397" y="412"/>
                  <a:pt x="397" y="412"/>
                  <a:pt x="397" y="412"/>
                </a:cubicBezTo>
                <a:cubicBezTo>
                  <a:pt x="589" y="559"/>
                  <a:pt x="589" y="559"/>
                  <a:pt x="589" y="559"/>
                </a:cubicBezTo>
                <a:cubicBezTo>
                  <a:pt x="604" y="559"/>
                  <a:pt x="633" y="559"/>
                  <a:pt x="633" y="515"/>
                </a:cubicBezTo>
                <a:cubicBezTo>
                  <a:pt x="633" y="44"/>
                  <a:pt x="633" y="44"/>
                  <a:pt x="633" y="44"/>
                </a:cubicBezTo>
                <a:cubicBezTo>
                  <a:pt x="633" y="0"/>
                  <a:pt x="618" y="0"/>
                  <a:pt x="589" y="15"/>
                </a:cubicBezTo>
                <a:close/>
                <a:moveTo>
                  <a:pt x="604" y="500"/>
                </a:moveTo>
                <a:lnTo>
                  <a:pt x="604" y="500"/>
                </a:lnTo>
                <a:cubicBezTo>
                  <a:pt x="368" y="338"/>
                  <a:pt x="368" y="338"/>
                  <a:pt x="368" y="338"/>
                </a:cubicBezTo>
                <a:lnTo>
                  <a:pt x="368" y="500"/>
                </a:lnTo>
                <a:cubicBezTo>
                  <a:pt x="44" y="279"/>
                  <a:pt x="44" y="279"/>
                  <a:pt x="44" y="279"/>
                </a:cubicBezTo>
                <a:cubicBezTo>
                  <a:pt x="368" y="59"/>
                  <a:pt x="368" y="59"/>
                  <a:pt x="368" y="59"/>
                </a:cubicBezTo>
                <a:cubicBezTo>
                  <a:pt x="368" y="103"/>
                  <a:pt x="368" y="236"/>
                  <a:pt x="368" y="236"/>
                </a:cubicBezTo>
                <a:cubicBezTo>
                  <a:pt x="604" y="59"/>
                  <a:pt x="604" y="59"/>
                  <a:pt x="604" y="59"/>
                </a:cubicBezTo>
                <a:lnTo>
                  <a:pt x="604" y="500"/>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08" name="Freeform 122">
            <a:extLst>
              <a:ext uri="{FF2B5EF4-FFF2-40B4-BE49-F238E27FC236}">
                <a16:creationId xmlns:a16="http://schemas.microsoft.com/office/drawing/2014/main" id="{FDDB3ADA-E4C5-914B-97D6-8FD0EA1D432E}"/>
              </a:ext>
            </a:extLst>
          </p:cNvPr>
          <p:cNvSpPr>
            <a:spLocks noChangeArrowheads="1"/>
          </p:cNvSpPr>
          <p:nvPr userDrawn="1"/>
        </p:nvSpPr>
        <p:spPr bwMode="auto">
          <a:xfrm>
            <a:off x="4206979" y="2228850"/>
            <a:ext cx="274510" cy="241102"/>
          </a:xfrm>
          <a:custGeom>
            <a:avLst/>
            <a:gdLst>
              <a:gd name="T0" fmla="*/ 618 w 634"/>
              <a:gd name="T1" fmla="*/ 250 h 561"/>
              <a:gd name="T2" fmla="*/ 618 w 634"/>
              <a:gd name="T3" fmla="*/ 250 h 561"/>
              <a:gd name="T4" fmla="*/ 280 w 634"/>
              <a:gd name="T5" fmla="*/ 15 h 561"/>
              <a:gd name="T6" fmla="*/ 236 w 634"/>
              <a:gd name="T7" fmla="*/ 44 h 561"/>
              <a:gd name="T8" fmla="*/ 236 w 634"/>
              <a:gd name="T9" fmla="*/ 147 h 561"/>
              <a:gd name="T10" fmla="*/ 44 w 634"/>
              <a:gd name="T11" fmla="*/ 15 h 561"/>
              <a:gd name="T12" fmla="*/ 0 w 634"/>
              <a:gd name="T13" fmla="*/ 44 h 561"/>
              <a:gd name="T14" fmla="*/ 0 w 634"/>
              <a:gd name="T15" fmla="*/ 515 h 561"/>
              <a:gd name="T16" fmla="*/ 44 w 634"/>
              <a:gd name="T17" fmla="*/ 545 h 561"/>
              <a:gd name="T18" fmla="*/ 236 w 634"/>
              <a:gd name="T19" fmla="*/ 412 h 561"/>
              <a:gd name="T20" fmla="*/ 236 w 634"/>
              <a:gd name="T21" fmla="*/ 515 h 561"/>
              <a:gd name="T22" fmla="*/ 280 w 634"/>
              <a:gd name="T23" fmla="*/ 545 h 561"/>
              <a:gd name="T24" fmla="*/ 618 w 634"/>
              <a:gd name="T25" fmla="*/ 309 h 561"/>
              <a:gd name="T26" fmla="*/ 618 w 634"/>
              <a:gd name="T27" fmla="*/ 250 h 561"/>
              <a:gd name="T28" fmla="*/ 265 w 634"/>
              <a:gd name="T29" fmla="*/ 501 h 561"/>
              <a:gd name="T30" fmla="*/ 265 w 634"/>
              <a:gd name="T31" fmla="*/ 501 h 561"/>
              <a:gd name="T32" fmla="*/ 265 w 634"/>
              <a:gd name="T33" fmla="*/ 339 h 561"/>
              <a:gd name="T34" fmla="*/ 29 w 634"/>
              <a:gd name="T35" fmla="*/ 501 h 561"/>
              <a:gd name="T36" fmla="*/ 29 w 634"/>
              <a:gd name="T37" fmla="*/ 59 h 561"/>
              <a:gd name="T38" fmla="*/ 265 w 634"/>
              <a:gd name="T39" fmla="*/ 221 h 561"/>
              <a:gd name="T40" fmla="*/ 265 w 634"/>
              <a:gd name="T41" fmla="*/ 59 h 561"/>
              <a:gd name="T42" fmla="*/ 589 w 634"/>
              <a:gd name="T43" fmla="*/ 280 h 561"/>
              <a:gd name="T44" fmla="*/ 265 w 634"/>
              <a:gd name="T45" fmla="*/ 501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34" h="561">
                <a:moveTo>
                  <a:pt x="618" y="250"/>
                </a:moveTo>
                <a:lnTo>
                  <a:pt x="618" y="250"/>
                </a:lnTo>
                <a:cubicBezTo>
                  <a:pt x="280" y="15"/>
                  <a:pt x="280" y="15"/>
                  <a:pt x="280" y="15"/>
                </a:cubicBezTo>
                <a:cubicBezTo>
                  <a:pt x="250" y="0"/>
                  <a:pt x="236" y="0"/>
                  <a:pt x="236" y="44"/>
                </a:cubicBezTo>
                <a:cubicBezTo>
                  <a:pt x="236" y="147"/>
                  <a:pt x="236" y="147"/>
                  <a:pt x="236" y="147"/>
                </a:cubicBezTo>
                <a:cubicBezTo>
                  <a:pt x="44" y="15"/>
                  <a:pt x="44" y="15"/>
                  <a:pt x="44" y="15"/>
                </a:cubicBezTo>
                <a:cubicBezTo>
                  <a:pt x="15" y="0"/>
                  <a:pt x="0" y="0"/>
                  <a:pt x="0" y="44"/>
                </a:cubicBezTo>
                <a:cubicBezTo>
                  <a:pt x="0" y="515"/>
                  <a:pt x="0" y="515"/>
                  <a:pt x="0" y="515"/>
                </a:cubicBezTo>
                <a:cubicBezTo>
                  <a:pt x="0" y="560"/>
                  <a:pt x="29" y="560"/>
                  <a:pt x="44" y="545"/>
                </a:cubicBezTo>
                <a:cubicBezTo>
                  <a:pt x="236" y="412"/>
                  <a:pt x="236" y="412"/>
                  <a:pt x="236" y="412"/>
                </a:cubicBezTo>
                <a:cubicBezTo>
                  <a:pt x="236" y="515"/>
                  <a:pt x="236" y="515"/>
                  <a:pt x="236" y="515"/>
                </a:cubicBezTo>
                <a:cubicBezTo>
                  <a:pt x="236" y="560"/>
                  <a:pt x="265" y="560"/>
                  <a:pt x="280" y="545"/>
                </a:cubicBezTo>
                <a:cubicBezTo>
                  <a:pt x="618" y="309"/>
                  <a:pt x="618" y="309"/>
                  <a:pt x="618" y="309"/>
                </a:cubicBezTo>
                <a:cubicBezTo>
                  <a:pt x="633" y="294"/>
                  <a:pt x="633" y="265"/>
                  <a:pt x="618" y="250"/>
                </a:cubicBezTo>
                <a:close/>
                <a:moveTo>
                  <a:pt x="265" y="501"/>
                </a:moveTo>
                <a:lnTo>
                  <a:pt x="265" y="501"/>
                </a:lnTo>
                <a:cubicBezTo>
                  <a:pt x="265" y="486"/>
                  <a:pt x="265" y="339"/>
                  <a:pt x="265" y="339"/>
                </a:cubicBezTo>
                <a:cubicBezTo>
                  <a:pt x="29" y="501"/>
                  <a:pt x="29" y="501"/>
                  <a:pt x="29" y="501"/>
                </a:cubicBezTo>
                <a:cubicBezTo>
                  <a:pt x="29" y="486"/>
                  <a:pt x="29" y="88"/>
                  <a:pt x="29" y="59"/>
                </a:cubicBezTo>
                <a:cubicBezTo>
                  <a:pt x="265" y="221"/>
                  <a:pt x="265" y="221"/>
                  <a:pt x="265" y="221"/>
                </a:cubicBezTo>
                <a:cubicBezTo>
                  <a:pt x="265" y="221"/>
                  <a:pt x="265" y="88"/>
                  <a:pt x="265" y="59"/>
                </a:cubicBezTo>
                <a:cubicBezTo>
                  <a:pt x="589" y="280"/>
                  <a:pt x="589" y="280"/>
                  <a:pt x="589" y="280"/>
                </a:cubicBezTo>
                <a:lnTo>
                  <a:pt x="265" y="501"/>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09" name="Freeform 123">
            <a:extLst>
              <a:ext uri="{FF2B5EF4-FFF2-40B4-BE49-F238E27FC236}">
                <a16:creationId xmlns:a16="http://schemas.microsoft.com/office/drawing/2014/main" id="{D3DA8CCB-60C4-C441-9603-64C17E839F76}"/>
              </a:ext>
            </a:extLst>
          </p:cNvPr>
          <p:cNvSpPr>
            <a:spLocks noChangeArrowheads="1"/>
          </p:cNvSpPr>
          <p:nvPr userDrawn="1"/>
        </p:nvSpPr>
        <p:spPr bwMode="auto">
          <a:xfrm>
            <a:off x="3781219" y="2228850"/>
            <a:ext cx="236996" cy="241102"/>
          </a:xfrm>
          <a:custGeom>
            <a:avLst/>
            <a:gdLst>
              <a:gd name="T0" fmla="*/ 515 w 545"/>
              <a:gd name="T1" fmla="*/ 0 h 561"/>
              <a:gd name="T2" fmla="*/ 515 w 545"/>
              <a:gd name="T3" fmla="*/ 0 h 561"/>
              <a:gd name="T4" fmla="*/ 44 w 545"/>
              <a:gd name="T5" fmla="*/ 0 h 561"/>
              <a:gd name="T6" fmla="*/ 0 w 545"/>
              <a:gd name="T7" fmla="*/ 44 h 561"/>
              <a:gd name="T8" fmla="*/ 0 w 545"/>
              <a:gd name="T9" fmla="*/ 515 h 561"/>
              <a:gd name="T10" fmla="*/ 44 w 545"/>
              <a:gd name="T11" fmla="*/ 560 h 561"/>
              <a:gd name="T12" fmla="*/ 515 w 545"/>
              <a:gd name="T13" fmla="*/ 560 h 561"/>
              <a:gd name="T14" fmla="*/ 544 w 545"/>
              <a:gd name="T15" fmla="*/ 515 h 561"/>
              <a:gd name="T16" fmla="*/ 544 w 545"/>
              <a:gd name="T17" fmla="*/ 44 h 561"/>
              <a:gd name="T18" fmla="*/ 515 w 545"/>
              <a:gd name="T19" fmla="*/ 0 h 561"/>
              <a:gd name="T20" fmla="*/ 515 w 545"/>
              <a:gd name="T21" fmla="*/ 501 h 561"/>
              <a:gd name="T22" fmla="*/ 515 w 545"/>
              <a:gd name="T23" fmla="*/ 501 h 561"/>
              <a:gd name="T24" fmla="*/ 485 w 545"/>
              <a:gd name="T25" fmla="*/ 515 h 561"/>
              <a:gd name="T26" fmla="*/ 58 w 545"/>
              <a:gd name="T27" fmla="*/ 515 h 561"/>
              <a:gd name="T28" fmla="*/ 44 w 545"/>
              <a:gd name="T29" fmla="*/ 501 h 561"/>
              <a:gd name="T30" fmla="*/ 44 w 545"/>
              <a:gd name="T31" fmla="*/ 59 h 561"/>
              <a:gd name="T32" fmla="*/ 58 w 545"/>
              <a:gd name="T33" fmla="*/ 44 h 561"/>
              <a:gd name="T34" fmla="*/ 485 w 545"/>
              <a:gd name="T35" fmla="*/ 44 h 561"/>
              <a:gd name="T36" fmla="*/ 515 w 545"/>
              <a:gd name="T37" fmla="*/ 59 h 561"/>
              <a:gd name="T38" fmla="*/ 515 w 545"/>
              <a:gd name="T39" fmla="*/ 501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5" h="561">
                <a:moveTo>
                  <a:pt x="515" y="0"/>
                </a:moveTo>
                <a:lnTo>
                  <a:pt x="515" y="0"/>
                </a:lnTo>
                <a:cubicBezTo>
                  <a:pt x="44" y="0"/>
                  <a:pt x="44" y="0"/>
                  <a:pt x="44" y="0"/>
                </a:cubicBezTo>
                <a:cubicBezTo>
                  <a:pt x="14" y="0"/>
                  <a:pt x="0" y="30"/>
                  <a:pt x="0" y="44"/>
                </a:cubicBezTo>
                <a:cubicBezTo>
                  <a:pt x="0" y="515"/>
                  <a:pt x="0" y="515"/>
                  <a:pt x="0" y="515"/>
                </a:cubicBezTo>
                <a:cubicBezTo>
                  <a:pt x="0" y="530"/>
                  <a:pt x="14" y="560"/>
                  <a:pt x="44" y="560"/>
                </a:cubicBezTo>
                <a:cubicBezTo>
                  <a:pt x="515" y="560"/>
                  <a:pt x="515" y="560"/>
                  <a:pt x="515" y="560"/>
                </a:cubicBezTo>
                <a:cubicBezTo>
                  <a:pt x="530" y="560"/>
                  <a:pt x="544" y="530"/>
                  <a:pt x="544" y="515"/>
                </a:cubicBezTo>
                <a:cubicBezTo>
                  <a:pt x="544" y="44"/>
                  <a:pt x="544" y="44"/>
                  <a:pt x="544" y="44"/>
                </a:cubicBezTo>
                <a:cubicBezTo>
                  <a:pt x="544" y="30"/>
                  <a:pt x="530" y="0"/>
                  <a:pt x="515" y="0"/>
                </a:cubicBezTo>
                <a:close/>
                <a:moveTo>
                  <a:pt x="515" y="501"/>
                </a:moveTo>
                <a:lnTo>
                  <a:pt x="515" y="501"/>
                </a:lnTo>
                <a:cubicBezTo>
                  <a:pt x="515" y="501"/>
                  <a:pt x="500" y="515"/>
                  <a:pt x="485" y="515"/>
                </a:cubicBezTo>
                <a:cubicBezTo>
                  <a:pt x="58" y="515"/>
                  <a:pt x="58" y="515"/>
                  <a:pt x="58" y="515"/>
                </a:cubicBezTo>
                <a:cubicBezTo>
                  <a:pt x="44" y="515"/>
                  <a:pt x="44" y="501"/>
                  <a:pt x="44" y="501"/>
                </a:cubicBezTo>
                <a:cubicBezTo>
                  <a:pt x="44" y="59"/>
                  <a:pt x="44" y="59"/>
                  <a:pt x="44" y="59"/>
                </a:cubicBezTo>
                <a:cubicBezTo>
                  <a:pt x="44" y="59"/>
                  <a:pt x="44" y="44"/>
                  <a:pt x="58" y="44"/>
                </a:cubicBezTo>
                <a:cubicBezTo>
                  <a:pt x="485" y="44"/>
                  <a:pt x="485" y="44"/>
                  <a:pt x="485" y="44"/>
                </a:cubicBezTo>
                <a:cubicBezTo>
                  <a:pt x="500" y="44"/>
                  <a:pt x="515" y="59"/>
                  <a:pt x="515" y="59"/>
                </a:cubicBezTo>
                <a:lnTo>
                  <a:pt x="515" y="501"/>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10" name="Freeform 124">
            <a:extLst>
              <a:ext uri="{FF2B5EF4-FFF2-40B4-BE49-F238E27FC236}">
                <a16:creationId xmlns:a16="http://schemas.microsoft.com/office/drawing/2014/main" id="{9B2C7C45-7277-214C-B8B8-3E59855B55F1}"/>
              </a:ext>
            </a:extLst>
          </p:cNvPr>
          <p:cNvSpPr>
            <a:spLocks noChangeArrowheads="1"/>
          </p:cNvSpPr>
          <p:nvPr userDrawn="1"/>
        </p:nvSpPr>
        <p:spPr bwMode="auto">
          <a:xfrm>
            <a:off x="3373324" y="2228850"/>
            <a:ext cx="171495" cy="241102"/>
          </a:xfrm>
          <a:custGeom>
            <a:avLst/>
            <a:gdLst>
              <a:gd name="T0" fmla="*/ 354 w 399"/>
              <a:gd name="T1" fmla="*/ 0 h 561"/>
              <a:gd name="T2" fmla="*/ 354 w 399"/>
              <a:gd name="T3" fmla="*/ 0 h 561"/>
              <a:gd name="T4" fmla="*/ 280 w 399"/>
              <a:gd name="T5" fmla="*/ 0 h 561"/>
              <a:gd name="T6" fmla="*/ 236 w 399"/>
              <a:gd name="T7" fmla="*/ 44 h 561"/>
              <a:gd name="T8" fmla="*/ 236 w 399"/>
              <a:gd name="T9" fmla="*/ 515 h 561"/>
              <a:gd name="T10" fmla="*/ 280 w 399"/>
              <a:gd name="T11" fmla="*/ 560 h 561"/>
              <a:gd name="T12" fmla="*/ 354 w 399"/>
              <a:gd name="T13" fmla="*/ 560 h 561"/>
              <a:gd name="T14" fmla="*/ 398 w 399"/>
              <a:gd name="T15" fmla="*/ 515 h 561"/>
              <a:gd name="T16" fmla="*/ 398 w 399"/>
              <a:gd name="T17" fmla="*/ 44 h 561"/>
              <a:gd name="T18" fmla="*/ 354 w 399"/>
              <a:gd name="T19" fmla="*/ 0 h 561"/>
              <a:gd name="T20" fmla="*/ 354 w 399"/>
              <a:gd name="T21" fmla="*/ 501 h 561"/>
              <a:gd name="T22" fmla="*/ 354 w 399"/>
              <a:gd name="T23" fmla="*/ 501 h 561"/>
              <a:gd name="T24" fmla="*/ 339 w 399"/>
              <a:gd name="T25" fmla="*/ 515 h 561"/>
              <a:gd name="T26" fmla="*/ 295 w 399"/>
              <a:gd name="T27" fmla="*/ 515 h 561"/>
              <a:gd name="T28" fmla="*/ 280 w 399"/>
              <a:gd name="T29" fmla="*/ 501 h 561"/>
              <a:gd name="T30" fmla="*/ 280 w 399"/>
              <a:gd name="T31" fmla="*/ 59 h 561"/>
              <a:gd name="T32" fmla="*/ 295 w 399"/>
              <a:gd name="T33" fmla="*/ 44 h 561"/>
              <a:gd name="T34" fmla="*/ 339 w 399"/>
              <a:gd name="T35" fmla="*/ 44 h 561"/>
              <a:gd name="T36" fmla="*/ 354 w 399"/>
              <a:gd name="T37" fmla="*/ 59 h 561"/>
              <a:gd name="T38" fmla="*/ 354 w 399"/>
              <a:gd name="T39" fmla="*/ 501 h 561"/>
              <a:gd name="T40" fmla="*/ 118 w 399"/>
              <a:gd name="T41" fmla="*/ 0 h 561"/>
              <a:gd name="T42" fmla="*/ 118 w 399"/>
              <a:gd name="T43" fmla="*/ 0 h 561"/>
              <a:gd name="T44" fmla="*/ 45 w 399"/>
              <a:gd name="T45" fmla="*/ 0 h 561"/>
              <a:gd name="T46" fmla="*/ 0 w 399"/>
              <a:gd name="T47" fmla="*/ 44 h 561"/>
              <a:gd name="T48" fmla="*/ 0 w 399"/>
              <a:gd name="T49" fmla="*/ 515 h 561"/>
              <a:gd name="T50" fmla="*/ 45 w 399"/>
              <a:gd name="T51" fmla="*/ 560 h 561"/>
              <a:gd name="T52" fmla="*/ 118 w 399"/>
              <a:gd name="T53" fmla="*/ 560 h 561"/>
              <a:gd name="T54" fmla="*/ 162 w 399"/>
              <a:gd name="T55" fmla="*/ 515 h 561"/>
              <a:gd name="T56" fmla="*/ 162 w 399"/>
              <a:gd name="T57" fmla="*/ 44 h 561"/>
              <a:gd name="T58" fmla="*/ 118 w 399"/>
              <a:gd name="T59" fmla="*/ 0 h 561"/>
              <a:gd name="T60" fmla="*/ 118 w 399"/>
              <a:gd name="T61" fmla="*/ 501 h 561"/>
              <a:gd name="T62" fmla="*/ 118 w 399"/>
              <a:gd name="T63" fmla="*/ 501 h 561"/>
              <a:gd name="T64" fmla="*/ 104 w 399"/>
              <a:gd name="T65" fmla="*/ 515 h 561"/>
              <a:gd name="T66" fmla="*/ 59 w 399"/>
              <a:gd name="T67" fmla="*/ 515 h 561"/>
              <a:gd name="T68" fmla="*/ 45 w 399"/>
              <a:gd name="T69" fmla="*/ 501 h 561"/>
              <a:gd name="T70" fmla="*/ 45 w 399"/>
              <a:gd name="T71" fmla="*/ 59 h 561"/>
              <a:gd name="T72" fmla="*/ 59 w 399"/>
              <a:gd name="T73" fmla="*/ 44 h 561"/>
              <a:gd name="T74" fmla="*/ 104 w 399"/>
              <a:gd name="T75" fmla="*/ 44 h 561"/>
              <a:gd name="T76" fmla="*/ 118 w 399"/>
              <a:gd name="T77" fmla="*/ 59 h 561"/>
              <a:gd name="T78" fmla="*/ 118 w 399"/>
              <a:gd name="T79" fmla="*/ 501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9" h="561">
                <a:moveTo>
                  <a:pt x="354" y="0"/>
                </a:moveTo>
                <a:lnTo>
                  <a:pt x="354" y="0"/>
                </a:lnTo>
                <a:cubicBezTo>
                  <a:pt x="280" y="0"/>
                  <a:pt x="280" y="0"/>
                  <a:pt x="280" y="0"/>
                </a:cubicBezTo>
                <a:cubicBezTo>
                  <a:pt x="251" y="0"/>
                  <a:pt x="236" y="30"/>
                  <a:pt x="236" y="44"/>
                </a:cubicBezTo>
                <a:cubicBezTo>
                  <a:pt x="236" y="515"/>
                  <a:pt x="236" y="515"/>
                  <a:pt x="236" y="515"/>
                </a:cubicBezTo>
                <a:cubicBezTo>
                  <a:pt x="236" y="530"/>
                  <a:pt x="251" y="560"/>
                  <a:pt x="280" y="560"/>
                </a:cubicBezTo>
                <a:cubicBezTo>
                  <a:pt x="354" y="560"/>
                  <a:pt x="354" y="560"/>
                  <a:pt x="354" y="560"/>
                </a:cubicBezTo>
                <a:cubicBezTo>
                  <a:pt x="368" y="560"/>
                  <a:pt x="398" y="530"/>
                  <a:pt x="398" y="515"/>
                </a:cubicBezTo>
                <a:cubicBezTo>
                  <a:pt x="398" y="44"/>
                  <a:pt x="398" y="44"/>
                  <a:pt x="398" y="44"/>
                </a:cubicBezTo>
                <a:cubicBezTo>
                  <a:pt x="398" y="30"/>
                  <a:pt x="368" y="0"/>
                  <a:pt x="354" y="0"/>
                </a:cubicBezTo>
                <a:close/>
                <a:moveTo>
                  <a:pt x="354" y="501"/>
                </a:moveTo>
                <a:lnTo>
                  <a:pt x="354" y="501"/>
                </a:lnTo>
                <a:lnTo>
                  <a:pt x="339" y="515"/>
                </a:lnTo>
                <a:cubicBezTo>
                  <a:pt x="295" y="515"/>
                  <a:pt x="295" y="515"/>
                  <a:pt x="295" y="515"/>
                </a:cubicBezTo>
                <a:cubicBezTo>
                  <a:pt x="280" y="515"/>
                  <a:pt x="280" y="501"/>
                  <a:pt x="280" y="501"/>
                </a:cubicBezTo>
                <a:cubicBezTo>
                  <a:pt x="280" y="59"/>
                  <a:pt x="280" y="59"/>
                  <a:pt x="280" y="59"/>
                </a:cubicBezTo>
                <a:cubicBezTo>
                  <a:pt x="280" y="59"/>
                  <a:pt x="280" y="44"/>
                  <a:pt x="295" y="44"/>
                </a:cubicBezTo>
                <a:cubicBezTo>
                  <a:pt x="339" y="44"/>
                  <a:pt x="339" y="44"/>
                  <a:pt x="339" y="44"/>
                </a:cubicBezTo>
                <a:lnTo>
                  <a:pt x="354" y="59"/>
                </a:lnTo>
                <a:lnTo>
                  <a:pt x="354" y="501"/>
                </a:lnTo>
                <a:close/>
                <a:moveTo>
                  <a:pt x="118" y="0"/>
                </a:moveTo>
                <a:lnTo>
                  <a:pt x="118" y="0"/>
                </a:lnTo>
                <a:cubicBezTo>
                  <a:pt x="45" y="0"/>
                  <a:pt x="45" y="0"/>
                  <a:pt x="45" y="0"/>
                </a:cubicBezTo>
                <a:cubicBezTo>
                  <a:pt x="15" y="0"/>
                  <a:pt x="0" y="30"/>
                  <a:pt x="0" y="44"/>
                </a:cubicBezTo>
                <a:cubicBezTo>
                  <a:pt x="0" y="515"/>
                  <a:pt x="0" y="515"/>
                  <a:pt x="0" y="515"/>
                </a:cubicBezTo>
                <a:cubicBezTo>
                  <a:pt x="0" y="530"/>
                  <a:pt x="15" y="560"/>
                  <a:pt x="45" y="560"/>
                </a:cubicBezTo>
                <a:cubicBezTo>
                  <a:pt x="118" y="560"/>
                  <a:pt x="118" y="560"/>
                  <a:pt x="118" y="560"/>
                </a:cubicBezTo>
                <a:cubicBezTo>
                  <a:pt x="133" y="560"/>
                  <a:pt x="162" y="530"/>
                  <a:pt x="162" y="515"/>
                </a:cubicBezTo>
                <a:cubicBezTo>
                  <a:pt x="162" y="44"/>
                  <a:pt x="162" y="44"/>
                  <a:pt x="162" y="44"/>
                </a:cubicBezTo>
                <a:cubicBezTo>
                  <a:pt x="162" y="30"/>
                  <a:pt x="133" y="0"/>
                  <a:pt x="118" y="0"/>
                </a:cubicBezTo>
                <a:close/>
                <a:moveTo>
                  <a:pt x="118" y="501"/>
                </a:moveTo>
                <a:lnTo>
                  <a:pt x="118" y="501"/>
                </a:lnTo>
                <a:lnTo>
                  <a:pt x="104" y="515"/>
                </a:lnTo>
                <a:cubicBezTo>
                  <a:pt x="59" y="515"/>
                  <a:pt x="59" y="515"/>
                  <a:pt x="59" y="515"/>
                </a:cubicBezTo>
                <a:cubicBezTo>
                  <a:pt x="45" y="515"/>
                  <a:pt x="45" y="501"/>
                  <a:pt x="45" y="501"/>
                </a:cubicBezTo>
                <a:cubicBezTo>
                  <a:pt x="45" y="59"/>
                  <a:pt x="45" y="59"/>
                  <a:pt x="45" y="59"/>
                </a:cubicBezTo>
                <a:cubicBezTo>
                  <a:pt x="45" y="59"/>
                  <a:pt x="45" y="44"/>
                  <a:pt x="59" y="44"/>
                </a:cubicBezTo>
                <a:cubicBezTo>
                  <a:pt x="104" y="44"/>
                  <a:pt x="104" y="44"/>
                  <a:pt x="104" y="44"/>
                </a:cubicBezTo>
                <a:lnTo>
                  <a:pt x="118" y="59"/>
                </a:lnTo>
                <a:lnTo>
                  <a:pt x="118" y="501"/>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11" name="Freeform 125">
            <a:extLst>
              <a:ext uri="{FF2B5EF4-FFF2-40B4-BE49-F238E27FC236}">
                <a16:creationId xmlns:a16="http://schemas.microsoft.com/office/drawing/2014/main" id="{889268DD-0A5F-9F41-8F8C-5CE419BDF996}"/>
              </a:ext>
            </a:extLst>
          </p:cNvPr>
          <p:cNvSpPr>
            <a:spLocks noChangeArrowheads="1"/>
          </p:cNvSpPr>
          <p:nvPr userDrawn="1"/>
        </p:nvSpPr>
        <p:spPr bwMode="auto">
          <a:xfrm>
            <a:off x="2920768" y="2228850"/>
            <a:ext cx="190550" cy="241102"/>
          </a:xfrm>
          <a:custGeom>
            <a:avLst/>
            <a:gdLst>
              <a:gd name="T0" fmla="*/ 427 w 443"/>
              <a:gd name="T1" fmla="*/ 250 h 561"/>
              <a:gd name="T2" fmla="*/ 427 w 443"/>
              <a:gd name="T3" fmla="*/ 250 h 561"/>
              <a:gd name="T4" fmla="*/ 59 w 443"/>
              <a:gd name="T5" fmla="*/ 15 h 561"/>
              <a:gd name="T6" fmla="*/ 0 w 443"/>
              <a:gd name="T7" fmla="*/ 44 h 561"/>
              <a:gd name="T8" fmla="*/ 0 w 443"/>
              <a:gd name="T9" fmla="*/ 515 h 561"/>
              <a:gd name="T10" fmla="*/ 59 w 443"/>
              <a:gd name="T11" fmla="*/ 545 h 561"/>
              <a:gd name="T12" fmla="*/ 427 w 443"/>
              <a:gd name="T13" fmla="*/ 309 h 561"/>
              <a:gd name="T14" fmla="*/ 427 w 443"/>
              <a:gd name="T15" fmla="*/ 250 h 561"/>
              <a:gd name="T16" fmla="*/ 44 w 443"/>
              <a:gd name="T17" fmla="*/ 501 h 561"/>
              <a:gd name="T18" fmla="*/ 44 w 443"/>
              <a:gd name="T19" fmla="*/ 501 h 561"/>
              <a:gd name="T20" fmla="*/ 44 w 443"/>
              <a:gd name="T21" fmla="*/ 59 h 561"/>
              <a:gd name="T22" fmla="*/ 398 w 443"/>
              <a:gd name="T23" fmla="*/ 280 h 561"/>
              <a:gd name="T24" fmla="*/ 44 w 443"/>
              <a:gd name="T25" fmla="*/ 501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3" h="561">
                <a:moveTo>
                  <a:pt x="427" y="250"/>
                </a:moveTo>
                <a:lnTo>
                  <a:pt x="427" y="250"/>
                </a:lnTo>
                <a:cubicBezTo>
                  <a:pt x="59" y="15"/>
                  <a:pt x="59" y="15"/>
                  <a:pt x="59" y="15"/>
                </a:cubicBezTo>
                <a:cubicBezTo>
                  <a:pt x="30" y="0"/>
                  <a:pt x="0" y="0"/>
                  <a:pt x="0" y="44"/>
                </a:cubicBezTo>
                <a:cubicBezTo>
                  <a:pt x="0" y="515"/>
                  <a:pt x="0" y="515"/>
                  <a:pt x="0" y="515"/>
                </a:cubicBezTo>
                <a:cubicBezTo>
                  <a:pt x="0" y="560"/>
                  <a:pt x="30" y="560"/>
                  <a:pt x="59" y="545"/>
                </a:cubicBezTo>
                <a:cubicBezTo>
                  <a:pt x="427" y="309"/>
                  <a:pt x="427" y="309"/>
                  <a:pt x="427" y="309"/>
                </a:cubicBezTo>
                <a:cubicBezTo>
                  <a:pt x="442" y="294"/>
                  <a:pt x="442" y="265"/>
                  <a:pt x="427" y="250"/>
                </a:cubicBezTo>
                <a:close/>
                <a:moveTo>
                  <a:pt x="44" y="501"/>
                </a:moveTo>
                <a:lnTo>
                  <a:pt x="44" y="501"/>
                </a:lnTo>
                <a:cubicBezTo>
                  <a:pt x="44" y="486"/>
                  <a:pt x="44" y="88"/>
                  <a:pt x="44" y="59"/>
                </a:cubicBezTo>
                <a:cubicBezTo>
                  <a:pt x="398" y="280"/>
                  <a:pt x="398" y="280"/>
                  <a:pt x="398" y="280"/>
                </a:cubicBezTo>
                <a:lnTo>
                  <a:pt x="44" y="501"/>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12" name="Freeform 126">
            <a:extLst>
              <a:ext uri="{FF2B5EF4-FFF2-40B4-BE49-F238E27FC236}">
                <a16:creationId xmlns:a16="http://schemas.microsoft.com/office/drawing/2014/main" id="{847009EE-8231-A847-980E-88C89F537809}"/>
              </a:ext>
            </a:extLst>
          </p:cNvPr>
          <p:cNvSpPr>
            <a:spLocks noChangeArrowheads="1"/>
          </p:cNvSpPr>
          <p:nvPr userDrawn="1"/>
        </p:nvSpPr>
        <p:spPr bwMode="auto">
          <a:xfrm>
            <a:off x="2450944" y="2228850"/>
            <a:ext cx="255456" cy="241102"/>
          </a:xfrm>
          <a:custGeom>
            <a:avLst/>
            <a:gdLst>
              <a:gd name="T0" fmla="*/ 500 w 590"/>
              <a:gd name="T1" fmla="*/ 324 h 561"/>
              <a:gd name="T2" fmla="*/ 500 w 590"/>
              <a:gd name="T3" fmla="*/ 324 h 561"/>
              <a:gd name="T4" fmla="*/ 500 w 590"/>
              <a:gd name="T5" fmla="*/ 30 h 561"/>
              <a:gd name="T6" fmla="*/ 486 w 590"/>
              <a:gd name="T7" fmla="*/ 0 h 561"/>
              <a:gd name="T8" fmla="*/ 471 w 590"/>
              <a:gd name="T9" fmla="*/ 30 h 561"/>
              <a:gd name="T10" fmla="*/ 471 w 590"/>
              <a:gd name="T11" fmla="*/ 324 h 561"/>
              <a:gd name="T12" fmla="*/ 382 w 590"/>
              <a:gd name="T13" fmla="*/ 412 h 561"/>
              <a:gd name="T14" fmla="*/ 471 w 590"/>
              <a:gd name="T15" fmla="*/ 515 h 561"/>
              <a:gd name="T16" fmla="*/ 471 w 590"/>
              <a:gd name="T17" fmla="*/ 530 h 561"/>
              <a:gd name="T18" fmla="*/ 486 w 590"/>
              <a:gd name="T19" fmla="*/ 560 h 561"/>
              <a:gd name="T20" fmla="*/ 500 w 590"/>
              <a:gd name="T21" fmla="*/ 530 h 561"/>
              <a:gd name="T22" fmla="*/ 500 w 590"/>
              <a:gd name="T23" fmla="*/ 515 h 561"/>
              <a:gd name="T24" fmla="*/ 589 w 590"/>
              <a:gd name="T25" fmla="*/ 412 h 561"/>
              <a:gd name="T26" fmla="*/ 500 w 590"/>
              <a:gd name="T27" fmla="*/ 324 h 561"/>
              <a:gd name="T28" fmla="*/ 486 w 590"/>
              <a:gd name="T29" fmla="*/ 471 h 561"/>
              <a:gd name="T30" fmla="*/ 486 w 590"/>
              <a:gd name="T31" fmla="*/ 471 h 561"/>
              <a:gd name="T32" fmla="*/ 427 w 590"/>
              <a:gd name="T33" fmla="*/ 412 h 561"/>
              <a:gd name="T34" fmla="*/ 486 w 590"/>
              <a:gd name="T35" fmla="*/ 353 h 561"/>
              <a:gd name="T36" fmla="*/ 545 w 590"/>
              <a:gd name="T37" fmla="*/ 412 h 561"/>
              <a:gd name="T38" fmla="*/ 486 w 590"/>
              <a:gd name="T39" fmla="*/ 471 h 561"/>
              <a:gd name="T40" fmla="*/ 309 w 590"/>
              <a:gd name="T41" fmla="*/ 44 h 561"/>
              <a:gd name="T42" fmla="*/ 309 w 590"/>
              <a:gd name="T43" fmla="*/ 44 h 561"/>
              <a:gd name="T44" fmla="*/ 309 w 590"/>
              <a:gd name="T45" fmla="*/ 30 h 561"/>
              <a:gd name="T46" fmla="*/ 294 w 590"/>
              <a:gd name="T47" fmla="*/ 0 h 561"/>
              <a:gd name="T48" fmla="*/ 265 w 590"/>
              <a:gd name="T49" fmla="*/ 30 h 561"/>
              <a:gd name="T50" fmla="*/ 265 w 590"/>
              <a:gd name="T51" fmla="*/ 44 h 561"/>
              <a:gd name="T52" fmla="*/ 191 w 590"/>
              <a:gd name="T53" fmla="*/ 147 h 561"/>
              <a:gd name="T54" fmla="*/ 265 w 590"/>
              <a:gd name="T55" fmla="*/ 235 h 561"/>
              <a:gd name="T56" fmla="*/ 265 w 590"/>
              <a:gd name="T57" fmla="*/ 530 h 561"/>
              <a:gd name="T58" fmla="*/ 294 w 590"/>
              <a:gd name="T59" fmla="*/ 560 h 561"/>
              <a:gd name="T60" fmla="*/ 309 w 590"/>
              <a:gd name="T61" fmla="*/ 530 h 561"/>
              <a:gd name="T62" fmla="*/ 309 w 590"/>
              <a:gd name="T63" fmla="*/ 235 h 561"/>
              <a:gd name="T64" fmla="*/ 382 w 590"/>
              <a:gd name="T65" fmla="*/ 147 h 561"/>
              <a:gd name="T66" fmla="*/ 309 w 590"/>
              <a:gd name="T67" fmla="*/ 44 h 561"/>
              <a:gd name="T68" fmla="*/ 294 w 590"/>
              <a:gd name="T69" fmla="*/ 206 h 561"/>
              <a:gd name="T70" fmla="*/ 294 w 590"/>
              <a:gd name="T71" fmla="*/ 206 h 561"/>
              <a:gd name="T72" fmla="*/ 235 w 590"/>
              <a:gd name="T73" fmla="*/ 147 h 561"/>
              <a:gd name="T74" fmla="*/ 294 w 590"/>
              <a:gd name="T75" fmla="*/ 88 h 561"/>
              <a:gd name="T76" fmla="*/ 353 w 590"/>
              <a:gd name="T77" fmla="*/ 147 h 561"/>
              <a:gd name="T78" fmla="*/ 294 w 590"/>
              <a:gd name="T79" fmla="*/ 206 h 561"/>
              <a:gd name="T80" fmla="*/ 118 w 590"/>
              <a:gd name="T81" fmla="*/ 235 h 561"/>
              <a:gd name="T82" fmla="*/ 118 w 590"/>
              <a:gd name="T83" fmla="*/ 235 h 561"/>
              <a:gd name="T84" fmla="*/ 118 w 590"/>
              <a:gd name="T85" fmla="*/ 30 h 561"/>
              <a:gd name="T86" fmla="*/ 88 w 590"/>
              <a:gd name="T87" fmla="*/ 0 h 561"/>
              <a:gd name="T88" fmla="*/ 73 w 590"/>
              <a:gd name="T89" fmla="*/ 30 h 561"/>
              <a:gd name="T90" fmla="*/ 73 w 590"/>
              <a:gd name="T91" fmla="*/ 235 h 561"/>
              <a:gd name="T92" fmla="*/ 0 w 590"/>
              <a:gd name="T93" fmla="*/ 339 h 561"/>
              <a:gd name="T94" fmla="*/ 73 w 590"/>
              <a:gd name="T95" fmla="*/ 442 h 561"/>
              <a:gd name="T96" fmla="*/ 73 w 590"/>
              <a:gd name="T97" fmla="*/ 530 h 561"/>
              <a:gd name="T98" fmla="*/ 88 w 590"/>
              <a:gd name="T99" fmla="*/ 560 h 561"/>
              <a:gd name="T100" fmla="*/ 118 w 590"/>
              <a:gd name="T101" fmla="*/ 530 h 561"/>
              <a:gd name="T102" fmla="*/ 118 w 590"/>
              <a:gd name="T103" fmla="*/ 442 h 561"/>
              <a:gd name="T104" fmla="*/ 191 w 590"/>
              <a:gd name="T105" fmla="*/ 339 h 561"/>
              <a:gd name="T106" fmla="*/ 118 w 590"/>
              <a:gd name="T107" fmla="*/ 235 h 561"/>
              <a:gd name="T108" fmla="*/ 88 w 590"/>
              <a:gd name="T109" fmla="*/ 397 h 561"/>
              <a:gd name="T110" fmla="*/ 88 w 590"/>
              <a:gd name="T111" fmla="*/ 397 h 561"/>
              <a:gd name="T112" fmla="*/ 29 w 590"/>
              <a:gd name="T113" fmla="*/ 339 h 561"/>
              <a:gd name="T114" fmla="*/ 88 w 590"/>
              <a:gd name="T115" fmla="*/ 280 h 561"/>
              <a:gd name="T116" fmla="*/ 147 w 590"/>
              <a:gd name="T117" fmla="*/ 339 h 561"/>
              <a:gd name="T118" fmla="*/ 88 w 590"/>
              <a:gd name="T119" fmla="*/ 397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90" h="561">
                <a:moveTo>
                  <a:pt x="500" y="324"/>
                </a:moveTo>
                <a:lnTo>
                  <a:pt x="500" y="324"/>
                </a:lnTo>
                <a:cubicBezTo>
                  <a:pt x="500" y="30"/>
                  <a:pt x="500" y="30"/>
                  <a:pt x="500" y="30"/>
                </a:cubicBezTo>
                <a:cubicBezTo>
                  <a:pt x="500" y="15"/>
                  <a:pt x="500" y="0"/>
                  <a:pt x="486" y="0"/>
                </a:cubicBezTo>
                <a:cubicBezTo>
                  <a:pt x="471" y="0"/>
                  <a:pt x="471" y="15"/>
                  <a:pt x="471" y="30"/>
                </a:cubicBezTo>
                <a:cubicBezTo>
                  <a:pt x="471" y="324"/>
                  <a:pt x="471" y="324"/>
                  <a:pt x="471" y="324"/>
                </a:cubicBezTo>
                <a:cubicBezTo>
                  <a:pt x="427" y="324"/>
                  <a:pt x="382" y="368"/>
                  <a:pt x="382" y="412"/>
                </a:cubicBezTo>
                <a:cubicBezTo>
                  <a:pt x="382" y="471"/>
                  <a:pt x="427" y="501"/>
                  <a:pt x="471" y="515"/>
                </a:cubicBezTo>
                <a:cubicBezTo>
                  <a:pt x="471" y="530"/>
                  <a:pt x="471" y="530"/>
                  <a:pt x="471" y="530"/>
                </a:cubicBezTo>
                <a:cubicBezTo>
                  <a:pt x="471" y="545"/>
                  <a:pt x="471" y="560"/>
                  <a:pt x="486" y="560"/>
                </a:cubicBezTo>
                <a:cubicBezTo>
                  <a:pt x="500" y="560"/>
                  <a:pt x="500" y="545"/>
                  <a:pt x="500" y="530"/>
                </a:cubicBezTo>
                <a:cubicBezTo>
                  <a:pt x="500" y="515"/>
                  <a:pt x="500" y="515"/>
                  <a:pt x="500" y="515"/>
                </a:cubicBezTo>
                <a:cubicBezTo>
                  <a:pt x="545" y="501"/>
                  <a:pt x="589" y="471"/>
                  <a:pt x="589" y="412"/>
                </a:cubicBezTo>
                <a:cubicBezTo>
                  <a:pt x="589" y="368"/>
                  <a:pt x="545" y="324"/>
                  <a:pt x="500" y="324"/>
                </a:cubicBezTo>
                <a:close/>
                <a:moveTo>
                  <a:pt x="486" y="471"/>
                </a:moveTo>
                <a:lnTo>
                  <a:pt x="486" y="471"/>
                </a:lnTo>
                <a:cubicBezTo>
                  <a:pt x="456" y="471"/>
                  <a:pt x="427" y="456"/>
                  <a:pt x="427" y="412"/>
                </a:cubicBezTo>
                <a:cubicBezTo>
                  <a:pt x="427" y="383"/>
                  <a:pt x="456" y="353"/>
                  <a:pt x="486" y="353"/>
                </a:cubicBezTo>
                <a:cubicBezTo>
                  <a:pt x="515" y="353"/>
                  <a:pt x="545" y="383"/>
                  <a:pt x="545" y="412"/>
                </a:cubicBezTo>
                <a:cubicBezTo>
                  <a:pt x="545" y="456"/>
                  <a:pt x="515" y="471"/>
                  <a:pt x="486" y="471"/>
                </a:cubicBezTo>
                <a:close/>
                <a:moveTo>
                  <a:pt x="309" y="44"/>
                </a:moveTo>
                <a:lnTo>
                  <a:pt x="309" y="44"/>
                </a:lnTo>
                <a:cubicBezTo>
                  <a:pt x="309" y="30"/>
                  <a:pt x="309" y="30"/>
                  <a:pt x="309" y="30"/>
                </a:cubicBezTo>
                <a:cubicBezTo>
                  <a:pt x="309" y="15"/>
                  <a:pt x="294" y="0"/>
                  <a:pt x="294" y="0"/>
                </a:cubicBezTo>
                <a:cubicBezTo>
                  <a:pt x="280" y="0"/>
                  <a:pt x="265" y="15"/>
                  <a:pt x="265" y="30"/>
                </a:cubicBezTo>
                <a:cubicBezTo>
                  <a:pt x="265" y="44"/>
                  <a:pt x="265" y="44"/>
                  <a:pt x="265" y="44"/>
                </a:cubicBezTo>
                <a:cubicBezTo>
                  <a:pt x="221" y="59"/>
                  <a:pt x="191" y="88"/>
                  <a:pt x="191" y="147"/>
                </a:cubicBezTo>
                <a:cubicBezTo>
                  <a:pt x="191" y="192"/>
                  <a:pt x="221" y="235"/>
                  <a:pt x="265" y="235"/>
                </a:cubicBezTo>
                <a:cubicBezTo>
                  <a:pt x="265" y="530"/>
                  <a:pt x="265" y="530"/>
                  <a:pt x="265" y="530"/>
                </a:cubicBezTo>
                <a:cubicBezTo>
                  <a:pt x="265" y="545"/>
                  <a:pt x="280" y="560"/>
                  <a:pt x="294" y="560"/>
                </a:cubicBezTo>
                <a:cubicBezTo>
                  <a:pt x="294" y="560"/>
                  <a:pt x="309" y="545"/>
                  <a:pt x="309" y="530"/>
                </a:cubicBezTo>
                <a:cubicBezTo>
                  <a:pt x="309" y="235"/>
                  <a:pt x="309" y="235"/>
                  <a:pt x="309" y="235"/>
                </a:cubicBezTo>
                <a:cubicBezTo>
                  <a:pt x="353" y="235"/>
                  <a:pt x="382" y="192"/>
                  <a:pt x="382" y="147"/>
                </a:cubicBezTo>
                <a:cubicBezTo>
                  <a:pt x="382" y="88"/>
                  <a:pt x="353" y="59"/>
                  <a:pt x="309" y="44"/>
                </a:cubicBezTo>
                <a:close/>
                <a:moveTo>
                  <a:pt x="294" y="206"/>
                </a:moveTo>
                <a:lnTo>
                  <a:pt x="294" y="206"/>
                </a:lnTo>
                <a:cubicBezTo>
                  <a:pt x="250" y="206"/>
                  <a:pt x="235" y="177"/>
                  <a:pt x="235" y="147"/>
                </a:cubicBezTo>
                <a:cubicBezTo>
                  <a:pt x="235" y="103"/>
                  <a:pt x="250" y="88"/>
                  <a:pt x="294" y="88"/>
                </a:cubicBezTo>
                <a:cubicBezTo>
                  <a:pt x="324" y="88"/>
                  <a:pt x="353" y="103"/>
                  <a:pt x="353" y="147"/>
                </a:cubicBezTo>
                <a:cubicBezTo>
                  <a:pt x="353" y="177"/>
                  <a:pt x="324" y="206"/>
                  <a:pt x="294" y="206"/>
                </a:cubicBezTo>
                <a:close/>
                <a:moveTo>
                  <a:pt x="118" y="235"/>
                </a:moveTo>
                <a:lnTo>
                  <a:pt x="118" y="235"/>
                </a:lnTo>
                <a:cubicBezTo>
                  <a:pt x="118" y="30"/>
                  <a:pt x="118" y="30"/>
                  <a:pt x="118" y="30"/>
                </a:cubicBezTo>
                <a:cubicBezTo>
                  <a:pt x="118" y="15"/>
                  <a:pt x="103" y="0"/>
                  <a:pt x="88" y="0"/>
                </a:cubicBezTo>
                <a:cubicBezTo>
                  <a:pt x="88" y="0"/>
                  <a:pt x="73" y="15"/>
                  <a:pt x="73" y="30"/>
                </a:cubicBezTo>
                <a:cubicBezTo>
                  <a:pt x="73" y="235"/>
                  <a:pt x="73" y="235"/>
                  <a:pt x="73" y="235"/>
                </a:cubicBezTo>
                <a:cubicBezTo>
                  <a:pt x="29" y="250"/>
                  <a:pt x="0" y="294"/>
                  <a:pt x="0" y="339"/>
                </a:cubicBezTo>
                <a:cubicBezTo>
                  <a:pt x="0" y="383"/>
                  <a:pt x="29" y="427"/>
                  <a:pt x="73" y="442"/>
                </a:cubicBezTo>
                <a:cubicBezTo>
                  <a:pt x="73" y="530"/>
                  <a:pt x="73" y="530"/>
                  <a:pt x="73" y="530"/>
                </a:cubicBezTo>
                <a:cubicBezTo>
                  <a:pt x="73" y="545"/>
                  <a:pt x="88" y="560"/>
                  <a:pt x="88" y="560"/>
                </a:cubicBezTo>
                <a:cubicBezTo>
                  <a:pt x="103" y="560"/>
                  <a:pt x="118" y="545"/>
                  <a:pt x="118" y="530"/>
                </a:cubicBezTo>
                <a:cubicBezTo>
                  <a:pt x="118" y="442"/>
                  <a:pt x="118" y="442"/>
                  <a:pt x="118" y="442"/>
                </a:cubicBezTo>
                <a:cubicBezTo>
                  <a:pt x="162" y="427"/>
                  <a:pt x="191" y="383"/>
                  <a:pt x="191" y="339"/>
                </a:cubicBezTo>
                <a:cubicBezTo>
                  <a:pt x="191" y="294"/>
                  <a:pt x="162" y="250"/>
                  <a:pt x="118" y="235"/>
                </a:cubicBezTo>
                <a:close/>
                <a:moveTo>
                  <a:pt x="88" y="397"/>
                </a:moveTo>
                <a:lnTo>
                  <a:pt x="88" y="397"/>
                </a:lnTo>
                <a:cubicBezTo>
                  <a:pt x="59" y="397"/>
                  <a:pt x="29" y="368"/>
                  <a:pt x="29" y="339"/>
                </a:cubicBezTo>
                <a:cubicBezTo>
                  <a:pt x="29" y="309"/>
                  <a:pt x="59" y="280"/>
                  <a:pt x="88" y="280"/>
                </a:cubicBezTo>
                <a:cubicBezTo>
                  <a:pt x="132" y="280"/>
                  <a:pt x="147" y="309"/>
                  <a:pt x="147" y="339"/>
                </a:cubicBezTo>
                <a:cubicBezTo>
                  <a:pt x="147" y="368"/>
                  <a:pt x="132" y="397"/>
                  <a:pt x="88" y="397"/>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13" name="Freeform 127">
            <a:extLst>
              <a:ext uri="{FF2B5EF4-FFF2-40B4-BE49-F238E27FC236}">
                <a16:creationId xmlns:a16="http://schemas.microsoft.com/office/drawing/2014/main" id="{48FB6C60-744A-DE48-86E5-8F61C2AF3686}"/>
              </a:ext>
            </a:extLst>
          </p:cNvPr>
          <p:cNvSpPr>
            <a:spLocks noChangeArrowheads="1"/>
          </p:cNvSpPr>
          <p:nvPr userDrawn="1"/>
        </p:nvSpPr>
        <p:spPr bwMode="auto">
          <a:xfrm>
            <a:off x="2003153" y="2247900"/>
            <a:ext cx="256051" cy="203002"/>
          </a:xfrm>
          <a:custGeom>
            <a:avLst/>
            <a:gdLst>
              <a:gd name="T0" fmla="*/ 501 w 590"/>
              <a:gd name="T1" fmla="*/ 236 h 472"/>
              <a:gd name="T2" fmla="*/ 501 w 590"/>
              <a:gd name="T3" fmla="*/ 236 h 472"/>
              <a:gd name="T4" fmla="*/ 589 w 590"/>
              <a:gd name="T5" fmla="*/ 148 h 472"/>
              <a:gd name="T6" fmla="*/ 589 w 590"/>
              <a:gd name="T7" fmla="*/ 118 h 472"/>
              <a:gd name="T8" fmla="*/ 560 w 590"/>
              <a:gd name="T9" fmla="*/ 133 h 472"/>
              <a:gd name="T10" fmla="*/ 471 w 590"/>
              <a:gd name="T11" fmla="*/ 206 h 472"/>
              <a:gd name="T12" fmla="*/ 398 w 590"/>
              <a:gd name="T13" fmla="*/ 133 h 472"/>
              <a:gd name="T14" fmla="*/ 369 w 590"/>
              <a:gd name="T15" fmla="*/ 118 h 472"/>
              <a:gd name="T16" fmla="*/ 369 w 590"/>
              <a:gd name="T17" fmla="*/ 148 h 472"/>
              <a:gd name="T18" fmla="*/ 442 w 590"/>
              <a:gd name="T19" fmla="*/ 236 h 472"/>
              <a:gd name="T20" fmla="*/ 369 w 590"/>
              <a:gd name="T21" fmla="*/ 324 h 472"/>
              <a:gd name="T22" fmla="*/ 369 w 590"/>
              <a:gd name="T23" fmla="*/ 353 h 472"/>
              <a:gd name="T24" fmla="*/ 398 w 590"/>
              <a:gd name="T25" fmla="*/ 339 h 472"/>
              <a:gd name="T26" fmla="*/ 471 w 590"/>
              <a:gd name="T27" fmla="*/ 265 h 472"/>
              <a:gd name="T28" fmla="*/ 560 w 590"/>
              <a:gd name="T29" fmla="*/ 339 h 472"/>
              <a:gd name="T30" fmla="*/ 589 w 590"/>
              <a:gd name="T31" fmla="*/ 353 h 472"/>
              <a:gd name="T32" fmla="*/ 589 w 590"/>
              <a:gd name="T33" fmla="*/ 324 h 472"/>
              <a:gd name="T34" fmla="*/ 501 w 590"/>
              <a:gd name="T35" fmla="*/ 236 h 472"/>
              <a:gd name="T36" fmla="*/ 280 w 590"/>
              <a:gd name="T37" fmla="*/ 0 h 472"/>
              <a:gd name="T38" fmla="*/ 280 w 590"/>
              <a:gd name="T39" fmla="*/ 0 h 472"/>
              <a:gd name="T40" fmla="*/ 103 w 590"/>
              <a:gd name="T41" fmla="*/ 118 h 472"/>
              <a:gd name="T42" fmla="*/ 44 w 590"/>
              <a:gd name="T43" fmla="*/ 118 h 472"/>
              <a:gd name="T44" fmla="*/ 0 w 590"/>
              <a:gd name="T45" fmla="*/ 162 h 472"/>
              <a:gd name="T46" fmla="*/ 0 w 590"/>
              <a:gd name="T47" fmla="*/ 309 h 472"/>
              <a:gd name="T48" fmla="*/ 44 w 590"/>
              <a:gd name="T49" fmla="*/ 353 h 472"/>
              <a:gd name="T50" fmla="*/ 103 w 590"/>
              <a:gd name="T51" fmla="*/ 353 h 472"/>
              <a:gd name="T52" fmla="*/ 280 w 590"/>
              <a:gd name="T53" fmla="*/ 471 h 472"/>
              <a:gd name="T54" fmla="*/ 324 w 590"/>
              <a:gd name="T55" fmla="*/ 427 h 472"/>
              <a:gd name="T56" fmla="*/ 324 w 590"/>
              <a:gd name="T57" fmla="*/ 44 h 472"/>
              <a:gd name="T58" fmla="*/ 280 w 590"/>
              <a:gd name="T59" fmla="*/ 0 h 472"/>
              <a:gd name="T60" fmla="*/ 103 w 590"/>
              <a:gd name="T61" fmla="*/ 295 h 472"/>
              <a:gd name="T62" fmla="*/ 103 w 590"/>
              <a:gd name="T63" fmla="*/ 295 h 472"/>
              <a:gd name="T64" fmla="*/ 89 w 590"/>
              <a:gd name="T65" fmla="*/ 309 h 472"/>
              <a:gd name="T66" fmla="*/ 59 w 590"/>
              <a:gd name="T67" fmla="*/ 309 h 472"/>
              <a:gd name="T68" fmla="*/ 44 w 590"/>
              <a:gd name="T69" fmla="*/ 295 h 472"/>
              <a:gd name="T70" fmla="*/ 44 w 590"/>
              <a:gd name="T71" fmla="*/ 177 h 472"/>
              <a:gd name="T72" fmla="*/ 59 w 590"/>
              <a:gd name="T73" fmla="*/ 162 h 472"/>
              <a:gd name="T74" fmla="*/ 89 w 590"/>
              <a:gd name="T75" fmla="*/ 162 h 472"/>
              <a:gd name="T76" fmla="*/ 103 w 590"/>
              <a:gd name="T77" fmla="*/ 177 h 472"/>
              <a:gd name="T78" fmla="*/ 103 w 590"/>
              <a:gd name="T79" fmla="*/ 295 h 472"/>
              <a:gd name="T80" fmla="*/ 280 w 590"/>
              <a:gd name="T81" fmla="*/ 427 h 472"/>
              <a:gd name="T82" fmla="*/ 280 w 590"/>
              <a:gd name="T83" fmla="*/ 427 h 472"/>
              <a:gd name="T84" fmla="*/ 148 w 590"/>
              <a:gd name="T85" fmla="*/ 339 h 472"/>
              <a:gd name="T86" fmla="*/ 148 w 590"/>
              <a:gd name="T87" fmla="*/ 118 h 472"/>
              <a:gd name="T88" fmla="*/ 280 w 590"/>
              <a:gd name="T89" fmla="*/ 44 h 472"/>
              <a:gd name="T90" fmla="*/ 280 w 590"/>
              <a:gd name="T91" fmla="*/ 427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90" h="472">
                <a:moveTo>
                  <a:pt x="501" y="236"/>
                </a:moveTo>
                <a:lnTo>
                  <a:pt x="501" y="236"/>
                </a:lnTo>
                <a:cubicBezTo>
                  <a:pt x="589" y="148"/>
                  <a:pt x="589" y="148"/>
                  <a:pt x="589" y="148"/>
                </a:cubicBezTo>
                <a:cubicBezTo>
                  <a:pt x="589" y="148"/>
                  <a:pt x="589" y="133"/>
                  <a:pt x="589" y="118"/>
                </a:cubicBezTo>
                <a:cubicBezTo>
                  <a:pt x="574" y="118"/>
                  <a:pt x="560" y="118"/>
                  <a:pt x="560" y="133"/>
                </a:cubicBezTo>
                <a:cubicBezTo>
                  <a:pt x="471" y="206"/>
                  <a:pt x="471" y="206"/>
                  <a:pt x="471" y="206"/>
                </a:cubicBezTo>
                <a:cubicBezTo>
                  <a:pt x="398" y="133"/>
                  <a:pt x="398" y="133"/>
                  <a:pt x="398" y="133"/>
                </a:cubicBezTo>
                <a:cubicBezTo>
                  <a:pt x="383" y="118"/>
                  <a:pt x="369" y="118"/>
                  <a:pt x="369" y="118"/>
                </a:cubicBezTo>
                <a:cubicBezTo>
                  <a:pt x="354" y="133"/>
                  <a:pt x="354" y="148"/>
                  <a:pt x="369" y="148"/>
                </a:cubicBezTo>
                <a:cubicBezTo>
                  <a:pt x="442" y="236"/>
                  <a:pt x="442" y="236"/>
                  <a:pt x="442" y="236"/>
                </a:cubicBezTo>
                <a:cubicBezTo>
                  <a:pt x="369" y="324"/>
                  <a:pt x="369" y="324"/>
                  <a:pt x="369" y="324"/>
                </a:cubicBezTo>
                <a:cubicBezTo>
                  <a:pt x="354" y="324"/>
                  <a:pt x="354" y="339"/>
                  <a:pt x="369" y="353"/>
                </a:cubicBezTo>
                <a:cubicBezTo>
                  <a:pt x="369" y="353"/>
                  <a:pt x="383" y="353"/>
                  <a:pt x="398" y="339"/>
                </a:cubicBezTo>
                <a:cubicBezTo>
                  <a:pt x="471" y="265"/>
                  <a:pt x="471" y="265"/>
                  <a:pt x="471" y="265"/>
                </a:cubicBezTo>
                <a:cubicBezTo>
                  <a:pt x="560" y="339"/>
                  <a:pt x="560" y="339"/>
                  <a:pt x="560" y="339"/>
                </a:cubicBezTo>
                <a:cubicBezTo>
                  <a:pt x="560" y="353"/>
                  <a:pt x="574" y="353"/>
                  <a:pt x="589" y="353"/>
                </a:cubicBezTo>
                <a:cubicBezTo>
                  <a:pt x="589" y="339"/>
                  <a:pt x="589" y="324"/>
                  <a:pt x="589" y="324"/>
                </a:cubicBezTo>
                <a:lnTo>
                  <a:pt x="501" y="236"/>
                </a:lnTo>
                <a:close/>
                <a:moveTo>
                  <a:pt x="280" y="0"/>
                </a:moveTo>
                <a:lnTo>
                  <a:pt x="280" y="0"/>
                </a:lnTo>
                <a:cubicBezTo>
                  <a:pt x="103" y="118"/>
                  <a:pt x="103" y="118"/>
                  <a:pt x="103" y="118"/>
                </a:cubicBezTo>
                <a:cubicBezTo>
                  <a:pt x="44" y="118"/>
                  <a:pt x="44" y="118"/>
                  <a:pt x="44" y="118"/>
                </a:cubicBezTo>
                <a:cubicBezTo>
                  <a:pt x="30" y="118"/>
                  <a:pt x="0" y="133"/>
                  <a:pt x="0" y="162"/>
                </a:cubicBezTo>
                <a:cubicBezTo>
                  <a:pt x="0" y="309"/>
                  <a:pt x="0" y="309"/>
                  <a:pt x="0" y="309"/>
                </a:cubicBezTo>
                <a:cubicBezTo>
                  <a:pt x="0" y="339"/>
                  <a:pt x="30" y="353"/>
                  <a:pt x="44" y="353"/>
                </a:cubicBezTo>
                <a:cubicBezTo>
                  <a:pt x="103" y="353"/>
                  <a:pt x="103" y="353"/>
                  <a:pt x="103" y="353"/>
                </a:cubicBezTo>
                <a:cubicBezTo>
                  <a:pt x="280" y="471"/>
                  <a:pt x="280" y="471"/>
                  <a:pt x="280" y="471"/>
                </a:cubicBezTo>
                <a:cubicBezTo>
                  <a:pt x="295" y="471"/>
                  <a:pt x="324" y="457"/>
                  <a:pt x="324" y="427"/>
                </a:cubicBezTo>
                <a:cubicBezTo>
                  <a:pt x="324" y="44"/>
                  <a:pt x="324" y="44"/>
                  <a:pt x="324" y="44"/>
                </a:cubicBezTo>
                <a:cubicBezTo>
                  <a:pt x="324" y="15"/>
                  <a:pt x="295" y="0"/>
                  <a:pt x="280" y="0"/>
                </a:cubicBezTo>
                <a:close/>
                <a:moveTo>
                  <a:pt x="103" y="295"/>
                </a:moveTo>
                <a:lnTo>
                  <a:pt x="103" y="295"/>
                </a:lnTo>
                <a:cubicBezTo>
                  <a:pt x="103" y="309"/>
                  <a:pt x="89" y="309"/>
                  <a:pt x="89" y="309"/>
                </a:cubicBezTo>
                <a:cubicBezTo>
                  <a:pt x="59" y="309"/>
                  <a:pt x="59" y="309"/>
                  <a:pt x="59" y="309"/>
                </a:cubicBezTo>
                <a:cubicBezTo>
                  <a:pt x="59" y="309"/>
                  <a:pt x="44" y="309"/>
                  <a:pt x="44" y="295"/>
                </a:cubicBezTo>
                <a:cubicBezTo>
                  <a:pt x="44" y="177"/>
                  <a:pt x="44" y="177"/>
                  <a:pt x="44" y="177"/>
                </a:cubicBezTo>
                <a:cubicBezTo>
                  <a:pt x="44" y="162"/>
                  <a:pt x="59" y="162"/>
                  <a:pt x="59" y="162"/>
                </a:cubicBezTo>
                <a:cubicBezTo>
                  <a:pt x="89" y="162"/>
                  <a:pt x="89" y="162"/>
                  <a:pt x="89" y="162"/>
                </a:cubicBezTo>
                <a:cubicBezTo>
                  <a:pt x="89" y="162"/>
                  <a:pt x="103" y="162"/>
                  <a:pt x="103" y="177"/>
                </a:cubicBezTo>
                <a:lnTo>
                  <a:pt x="103" y="295"/>
                </a:lnTo>
                <a:close/>
                <a:moveTo>
                  <a:pt x="280" y="427"/>
                </a:moveTo>
                <a:lnTo>
                  <a:pt x="280" y="427"/>
                </a:lnTo>
                <a:cubicBezTo>
                  <a:pt x="148" y="339"/>
                  <a:pt x="148" y="339"/>
                  <a:pt x="148" y="339"/>
                </a:cubicBezTo>
                <a:cubicBezTo>
                  <a:pt x="148" y="118"/>
                  <a:pt x="148" y="118"/>
                  <a:pt x="148" y="118"/>
                </a:cubicBezTo>
                <a:cubicBezTo>
                  <a:pt x="280" y="44"/>
                  <a:pt x="280" y="44"/>
                  <a:pt x="280" y="44"/>
                </a:cubicBezTo>
                <a:lnTo>
                  <a:pt x="280" y="427"/>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14" name="Freeform 128">
            <a:extLst>
              <a:ext uri="{FF2B5EF4-FFF2-40B4-BE49-F238E27FC236}">
                <a16:creationId xmlns:a16="http://schemas.microsoft.com/office/drawing/2014/main" id="{93ADF73A-E1F3-0746-A119-09E68412E16F}"/>
              </a:ext>
            </a:extLst>
          </p:cNvPr>
          <p:cNvSpPr>
            <a:spLocks noChangeArrowheads="1"/>
          </p:cNvSpPr>
          <p:nvPr userDrawn="1"/>
        </p:nvSpPr>
        <p:spPr bwMode="auto">
          <a:xfrm>
            <a:off x="1560721" y="2228850"/>
            <a:ext cx="260219" cy="241102"/>
          </a:xfrm>
          <a:custGeom>
            <a:avLst/>
            <a:gdLst>
              <a:gd name="T0" fmla="*/ 368 w 604"/>
              <a:gd name="T1" fmla="*/ 0 h 561"/>
              <a:gd name="T2" fmla="*/ 368 w 604"/>
              <a:gd name="T3" fmla="*/ 0 h 561"/>
              <a:gd name="T4" fmla="*/ 368 w 604"/>
              <a:gd name="T5" fmla="*/ 44 h 561"/>
              <a:gd name="T6" fmla="*/ 559 w 604"/>
              <a:gd name="T7" fmla="*/ 280 h 561"/>
              <a:gd name="T8" fmla="*/ 368 w 604"/>
              <a:gd name="T9" fmla="*/ 515 h 561"/>
              <a:gd name="T10" fmla="*/ 368 w 604"/>
              <a:gd name="T11" fmla="*/ 560 h 561"/>
              <a:gd name="T12" fmla="*/ 603 w 604"/>
              <a:gd name="T13" fmla="*/ 280 h 561"/>
              <a:gd name="T14" fmla="*/ 368 w 604"/>
              <a:gd name="T15" fmla="*/ 0 h 561"/>
              <a:gd name="T16" fmla="*/ 486 w 604"/>
              <a:gd name="T17" fmla="*/ 280 h 561"/>
              <a:gd name="T18" fmla="*/ 486 w 604"/>
              <a:gd name="T19" fmla="*/ 280 h 561"/>
              <a:gd name="T20" fmla="*/ 368 w 604"/>
              <a:gd name="T21" fmla="*/ 147 h 561"/>
              <a:gd name="T22" fmla="*/ 368 w 604"/>
              <a:gd name="T23" fmla="*/ 177 h 561"/>
              <a:gd name="T24" fmla="*/ 441 w 604"/>
              <a:gd name="T25" fmla="*/ 280 h 561"/>
              <a:gd name="T26" fmla="*/ 368 w 604"/>
              <a:gd name="T27" fmla="*/ 383 h 561"/>
              <a:gd name="T28" fmla="*/ 368 w 604"/>
              <a:gd name="T29" fmla="*/ 412 h 561"/>
              <a:gd name="T30" fmla="*/ 486 w 604"/>
              <a:gd name="T31" fmla="*/ 280 h 561"/>
              <a:gd name="T32" fmla="*/ 265 w 604"/>
              <a:gd name="T33" fmla="*/ 44 h 561"/>
              <a:gd name="T34" fmla="*/ 265 w 604"/>
              <a:gd name="T35" fmla="*/ 44 h 561"/>
              <a:gd name="T36" fmla="*/ 88 w 604"/>
              <a:gd name="T37" fmla="*/ 162 h 561"/>
              <a:gd name="T38" fmla="*/ 29 w 604"/>
              <a:gd name="T39" fmla="*/ 162 h 561"/>
              <a:gd name="T40" fmla="*/ 0 w 604"/>
              <a:gd name="T41" fmla="*/ 206 h 561"/>
              <a:gd name="T42" fmla="*/ 0 w 604"/>
              <a:gd name="T43" fmla="*/ 353 h 561"/>
              <a:gd name="T44" fmla="*/ 29 w 604"/>
              <a:gd name="T45" fmla="*/ 397 h 561"/>
              <a:gd name="T46" fmla="*/ 88 w 604"/>
              <a:gd name="T47" fmla="*/ 397 h 561"/>
              <a:gd name="T48" fmla="*/ 265 w 604"/>
              <a:gd name="T49" fmla="*/ 515 h 561"/>
              <a:gd name="T50" fmla="*/ 309 w 604"/>
              <a:gd name="T51" fmla="*/ 471 h 561"/>
              <a:gd name="T52" fmla="*/ 309 w 604"/>
              <a:gd name="T53" fmla="*/ 88 h 561"/>
              <a:gd name="T54" fmla="*/ 265 w 604"/>
              <a:gd name="T55" fmla="*/ 44 h 561"/>
              <a:gd name="T56" fmla="*/ 88 w 604"/>
              <a:gd name="T57" fmla="*/ 339 h 561"/>
              <a:gd name="T58" fmla="*/ 88 w 604"/>
              <a:gd name="T59" fmla="*/ 339 h 561"/>
              <a:gd name="T60" fmla="*/ 73 w 604"/>
              <a:gd name="T61" fmla="*/ 353 h 561"/>
              <a:gd name="T62" fmla="*/ 59 w 604"/>
              <a:gd name="T63" fmla="*/ 353 h 561"/>
              <a:gd name="T64" fmla="*/ 29 w 604"/>
              <a:gd name="T65" fmla="*/ 339 h 561"/>
              <a:gd name="T66" fmla="*/ 29 w 604"/>
              <a:gd name="T67" fmla="*/ 221 h 561"/>
              <a:gd name="T68" fmla="*/ 59 w 604"/>
              <a:gd name="T69" fmla="*/ 206 h 561"/>
              <a:gd name="T70" fmla="*/ 73 w 604"/>
              <a:gd name="T71" fmla="*/ 206 h 561"/>
              <a:gd name="T72" fmla="*/ 88 w 604"/>
              <a:gd name="T73" fmla="*/ 221 h 561"/>
              <a:gd name="T74" fmla="*/ 88 w 604"/>
              <a:gd name="T75" fmla="*/ 339 h 561"/>
              <a:gd name="T76" fmla="*/ 265 w 604"/>
              <a:gd name="T77" fmla="*/ 471 h 561"/>
              <a:gd name="T78" fmla="*/ 265 w 604"/>
              <a:gd name="T79" fmla="*/ 471 h 561"/>
              <a:gd name="T80" fmla="*/ 132 w 604"/>
              <a:gd name="T81" fmla="*/ 383 h 561"/>
              <a:gd name="T82" fmla="*/ 132 w 604"/>
              <a:gd name="T83" fmla="*/ 162 h 561"/>
              <a:gd name="T84" fmla="*/ 265 w 604"/>
              <a:gd name="T85" fmla="*/ 88 h 561"/>
              <a:gd name="T86" fmla="*/ 265 w 604"/>
              <a:gd name="T87" fmla="*/ 471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4" h="561">
                <a:moveTo>
                  <a:pt x="368" y="0"/>
                </a:moveTo>
                <a:lnTo>
                  <a:pt x="368" y="0"/>
                </a:lnTo>
                <a:cubicBezTo>
                  <a:pt x="368" y="44"/>
                  <a:pt x="368" y="44"/>
                  <a:pt x="368" y="44"/>
                </a:cubicBezTo>
                <a:cubicBezTo>
                  <a:pt x="486" y="74"/>
                  <a:pt x="559" y="162"/>
                  <a:pt x="559" y="280"/>
                </a:cubicBezTo>
                <a:cubicBezTo>
                  <a:pt x="559" y="397"/>
                  <a:pt x="486" y="486"/>
                  <a:pt x="368" y="515"/>
                </a:cubicBezTo>
                <a:cubicBezTo>
                  <a:pt x="368" y="560"/>
                  <a:pt x="368" y="560"/>
                  <a:pt x="368" y="560"/>
                </a:cubicBezTo>
                <a:cubicBezTo>
                  <a:pt x="500" y="530"/>
                  <a:pt x="603" y="427"/>
                  <a:pt x="603" y="280"/>
                </a:cubicBezTo>
                <a:cubicBezTo>
                  <a:pt x="603" y="133"/>
                  <a:pt x="500" y="30"/>
                  <a:pt x="368" y="0"/>
                </a:cubicBezTo>
                <a:close/>
                <a:moveTo>
                  <a:pt x="486" y="280"/>
                </a:moveTo>
                <a:lnTo>
                  <a:pt x="486" y="280"/>
                </a:lnTo>
                <a:cubicBezTo>
                  <a:pt x="486" y="206"/>
                  <a:pt x="441" y="147"/>
                  <a:pt x="368" y="147"/>
                </a:cubicBezTo>
                <a:cubicBezTo>
                  <a:pt x="368" y="177"/>
                  <a:pt x="368" y="177"/>
                  <a:pt x="368" y="177"/>
                </a:cubicBezTo>
                <a:cubicBezTo>
                  <a:pt x="412" y="192"/>
                  <a:pt x="441" y="235"/>
                  <a:pt x="441" y="280"/>
                </a:cubicBezTo>
                <a:cubicBezTo>
                  <a:pt x="441" y="324"/>
                  <a:pt x="412" y="368"/>
                  <a:pt x="368" y="383"/>
                </a:cubicBezTo>
                <a:cubicBezTo>
                  <a:pt x="368" y="412"/>
                  <a:pt x="368" y="412"/>
                  <a:pt x="368" y="412"/>
                </a:cubicBezTo>
                <a:cubicBezTo>
                  <a:pt x="441" y="412"/>
                  <a:pt x="486" y="353"/>
                  <a:pt x="486" y="280"/>
                </a:cubicBezTo>
                <a:close/>
                <a:moveTo>
                  <a:pt x="265" y="44"/>
                </a:moveTo>
                <a:lnTo>
                  <a:pt x="265" y="44"/>
                </a:lnTo>
                <a:cubicBezTo>
                  <a:pt x="88" y="162"/>
                  <a:pt x="88" y="162"/>
                  <a:pt x="88" y="162"/>
                </a:cubicBezTo>
                <a:cubicBezTo>
                  <a:pt x="29" y="162"/>
                  <a:pt x="29" y="162"/>
                  <a:pt x="29" y="162"/>
                </a:cubicBezTo>
                <a:cubicBezTo>
                  <a:pt x="15" y="162"/>
                  <a:pt x="0" y="177"/>
                  <a:pt x="0" y="206"/>
                </a:cubicBezTo>
                <a:cubicBezTo>
                  <a:pt x="0" y="353"/>
                  <a:pt x="0" y="353"/>
                  <a:pt x="0" y="353"/>
                </a:cubicBezTo>
                <a:cubicBezTo>
                  <a:pt x="0" y="383"/>
                  <a:pt x="15" y="397"/>
                  <a:pt x="29" y="397"/>
                </a:cubicBezTo>
                <a:cubicBezTo>
                  <a:pt x="88" y="397"/>
                  <a:pt x="88" y="397"/>
                  <a:pt x="88" y="397"/>
                </a:cubicBezTo>
                <a:cubicBezTo>
                  <a:pt x="265" y="515"/>
                  <a:pt x="265" y="515"/>
                  <a:pt x="265" y="515"/>
                </a:cubicBezTo>
                <a:cubicBezTo>
                  <a:pt x="294" y="515"/>
                  <a:pt x="309" y="501"/>
                  <a:pt x="309" y="471"/>
                </a:cubicBezTo>
                <a:cubicBezTo>
                  <a:pt x="309" y="88"/>
                  <a:pt x="309" y="88"/>
                  <a:pt x="309" y="88"/>
                </a:cubicBezTo>
                <a:cubicBezTo>
                  <a:pt x="309" y="59"/>
                  <a:pt x="294" y="44"/>
                  <a:pt x="265" y="44"/>
                </a:cubicBezTo>
                <a:close/>
                <a:moveTo>
                  <a:pt x="88" y="339"/>
                </a:moveTo>
                <a:lnTo>
                  <a:pt x="88" y="339"/>
                </a:lnTo>
                <a:cubicBezTo>
                  <a:pt x="88" y="353"/>
                  <a:pt x="88" y="353"/>
                  <a:pt x="73" y="353"/>
                </a:cubicBezTo>
                <a:cubicBezTo>
                  <a:pt x="59" y="353"/>
                  <a:pt x="59" y="353"/>
                  <a:pt x="59" y="353"/>
                </a:cubicBezTo>
                <a:cubicBezTo>
                  <a:pt x="44" y="353"/>
                  <a:pt x="29" y="353"/>
                  <a:pt x="29" y="339"/>
                </a:cubicBezTo>
                <a:cubicBezTo>
                  <a:pt x="29" y="221"/>
                  <a:pt x="29" y="221"/>
                  <a:pt x="29" y="221"/>
                </a:cubicBezTo>
                <a:cubicBezTo>
                  <a:pt x="29" y="206"/>
                  <a:pt x="44" y="206"/>
                  <a:pt x="59" y="206"/>
                </a:cubicBezTo>
                <a:cubicBezTo>
                  <a:pt x="73" y="206"/>
                  <a:pt x="73" y="206"/>
                  <a:pt x="73" y="206"/>
                </a:cubicBezTo>
                <a:cubicBezTo>
                  <a:pt x="88" y="206"/>
                  <a:pt x="88" y="206"/>
                  <a:pt x="88" y="221"/>
                </a:cubicBezTo>
                <a:lnTo>
                  <a:pt x="88" y="339"/>
                </a:lnTo>
                <a:close/>
                <a:moveTo>
                  <a:pt x="265" y="471"/>
                </a:moveTo>
                <a:lnTo>
                  <a:pt x="265" y="471"/>
                </a:lnTo>
                <a:cubicBezTo>
                  <a:pt x="132" y="383"/>
                  <a:pt x="132" y="383"/>
                  <a:pt x="132" y="383"/>
                </a:cubicBezTo>
                <a:cubicBezTo>
                  <a:pt x="132" y="353"/>
                  <a:pt x="132" y="192"/>
                  <a:pt x="132" y="162"/>
                </a:cubicBezTo>
                <a:cubicBezTo>
                  <a:pt x="265" y="88"/>
                  <a:pt x="265" y="88"/>
                  <a:pt x="265" y="88"/>
                </a:cubicBezTo>
                <a:cubicBezTo>
                  <a:pt x="265" y="103"/>
                  <a:pt x="265" y="456"/>
                  <a:pt x="265" y="471"/>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15" name="Freeform 129">
            <a:extLst>
              <a:ext uri="{FF2B5EF4-FFF2-40B4-BE49-F238E27FC236}">
                <a16:creationId xmlns:a16="http://schemas.microsoft.com/office/drawing/2014/main" id="{70098DCD-0AE0-1E45-9E32-57020AC4771D}"/>
              </a:ext>
            </a:extLst>
          </p:cNvPr>
          <p:cNvSpPr>
            <a:spLocks noChangeArrowheads="1"/>
          </p:cNvSpPr>
          <p:nvPr userDrawn="1"/>
        </p:nvSpPr>
        <p:spPr bwMode="auto">
          <a:xfrm>
            <a:off x="1138534" y="2247900"/>
            <a:ext cx="217346" cy="203002"/>
          </a:xfrm>
          <a:custGeom>
            <a:avLst/>
            <a:gdLst>
              <a:gd name="T0" fmla="*/ 280 w 502"/>
              <a:gd name="T1" fmla="*/ 0 h 472"/>
              <a:gd name="T2" fmla="*/ 280 w 502"/>
              <a:gd name="T3" fmla="*/ 0 h 472"/>
              <a:gd name="T4" fmla="*/ 103 w 502"/>
              <a:gd name="T5" fmla="*/ 118 h 472"/>
              <a:gd name="T6" fmla="*/ 44 w 502"/>
              <a:gd name="T7" fmla="*/ 118 h 472"/>
              <a:gd name="T8" fmla="*/ 0 w 502"/>
              <a:gd name="T9" fmla="*/ 162 h 472"/>
              <a:gd name="T10" fmla="*/ 0 w 502"/>
              <a:gd name="T11" fmla="*/ 309 h 472"/>
              <a:gd name="T12" fmla="*/ 44 w 502"/>
              <a:gd name="T13" fmla="*/ 353 h 472"/>
              <a:gd name="T14" fmla="*/ 103 w 502"/>
              <a:gd name="T15" fmla="*/ 353 h 472"/>
              <a:gd name="T16" fmla="*/ 280 w 502"/>
              <a:gd name="T17" fmla="*/ 471 h 472"/>
              <a:gd name="T18" fmla="*/ 324 w 502"/>
              <a:gd name="T19" fmla="*/ 427 h 472"/>
              <a:gd name="T20" fmla="*/ 324 w 502"/>
              <a:gd name="T21" fmla="*/ 44 h 472"/>
              <a:gd name="T22" fmla="*/ 280 w 502"/>
              <a:gd name="T23" fmla="*/ 0 h 472"/>
              <a:gd name="T24" fmla="*/ 103 w 502"/>
              <a:gd name="T25" fmla="*/ 295 h 472"/>
              <a:gd name="T26" fmla="*/ 103 w 502"/>
              <a:gd name="T27" fmla="*/ 295 h 472"/>
              <a:gd name="T28" fmla="*/ 89 w 502"/>
              <a:gd name="T29" fmla="*/ 309 h 472"/>
              <a:gd name="T30" fmla="*/ 59 w 502"/>
              <a:gd name="T31" fmla="*/ 309 h 472"/>
              <a:gd name="T32" fmla="*/ 44 w 502"/>
              <a:gd name="T33" fmla="*/ 295 h 472"/>
              <a:gd name="T34" fmla="*/ 44 w 502"/>
              <a:gd name="T35" fmla="*/ 177 h 472"/>
              <a:gd name="T36" fmla="*/ 59 w 502"/>
              <a:gd name="T37" fmla="*/ 162 h 472"/>
              <a:gd name="T38" fmla="*/ 89 w 502"/>
              <a:gd name="T39" fmla="*/ 162 h 472"/>
              <a:gd name="T40" fmla="*/ 103 w 502"/>
              <a:gd name="T41" fmla="*/ 177 h 472"/>
              <a:gd name="T42" fmla="*/ 103 w 502"/>
              <a:gd name="T43" fmla="*/ 295 h 472"/>
              <a:gd name="T44" fmla="*/ 280 w 502"/>
              <a:gd name="T45" fmla="*/ 427 h 472"/>
              <a:gd name="T46" fmla="*/ 280 w 502"/>
              <a:gd name="T47" fmla="*/ 427 h 472"/>
              <a:gd name="T48" fmla="*/ 148 w 502"/>
              <a:gd name="T49" fmla="*/ 339 h 472"/>
              <a:gd name="T50" fmla="*/ 148 w 502"/>
              <a:gd name="T51" fmla="*/ 118 h 472"/>
              <a:gd name="T52" fmla="*/ 280 w 502"/>
              <a:gd name="T53" fmla="*/ 44 h 472"/>
              <a:gd name="T54" fmla="*/ 280 w 502"/>
              <a:gd name="T55" fmla="*/ 427 h 472"/>
              <a:gd name="T56" fmla="*/ 383 w 502"/>
              <a:gd name="T57" fmla="*/ 103 h 472"/>
              <a:gd name="T58" fmla="*/ 383 w 502"/>
              <a:gd name="T59" fmla="*/ 103 h 472"/>
              <a:gd name="T60" fmla="*/ 383 w 502"/>
              <a:gd name="T61" fmla="*/ 133 h 472"/>
              <a:gd name="T62" fmla="*/ 457 w 502"/>
              <a:gd name="T63" fmla="*/ 236 h 472"/>
              <a:gd name="T64" fmla="*/ 383 w 502"/>
              <a:gd name="T65" fmla="*/ 339 h 472"/>
              <a:gd name="T66" fmla="*/ 383 w 502"/>
              <a:gd name="T67" fmla="*/ 368 h 472"/>
              <a:gd name="T68" fmla="*/ 501 w 502"/>
              <a:gd name="T69" fmla="*/ 236 h 472"/>
              <a:gd name="T70" fmla="*/ 383 w 502"/>
              <a:gd name="T71" fmla="*/ 103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02" h="472">
                <a:moveTo>
                  <a:pt x="280" y="0"/>
                </a:moveTo>
                <a:lnTo>
                  <a:pt x="280" y="0"/>
                </a:lnTo>
                <a:cubicBezTo>
                  <a:pt x="103" y="118"/>
                  <a:pt x="103" y="118"/>
                  <a:pt x="103" y="118"/>
                </a:cubicBezTo>
                <a:cubicBezTo>
                  <a:pt x="44" y="118"/>
                  <a:pt x="44" y="118"/>
                  <a:pt x="44" y="118"/>
                </a:cubicBezTo>
                <a:cubicBezTo>
                  <a:pt x="30" y="118"/>
                  <a:pt x="0" y="133"/>
                  <a:pt x="0" y="162"/>
                </a:cubicBezTo>
                <a:cubicBezTo>
                  <a:pt x="0" y="309"/>
                  <a:pt x="0" y="309"/>
                  <a:pt x="0" y="309"/>
                </a:cubicBezTo>
                <a:cubicBezTo>
                  <a:pt x="0" y="339"/>
                  <a:pt x="30" y="353"/>
                  <a:pt x="44" y="353"/>
                </a:cubicBezTo>
                <a:cubicBezTo>
                  <a:pt x="103" y="353"/>
                  <a:pt x="103" y="353"/>
                  <a:pt x="103" y="353"/>
                </a:cubicBezTo>
                <a:cubicBezTo>
                  <a:pt x="280" y="471"/>
                  <a:pt x="280" y="471"/>
                  <a:pt x="280" y="471"/>
                </a:cubicBezTo>
                <a:cubicBezTo>
                  <a:pt x="295" y="471"/>
                  <a:pt x="324" y="457"/>
                  <a:pt x="324" y="427"/>
                </a:cubicBezTo>
                <a:cubicBezTo>
                  <a:pt x="324" y="44"/>
                  <a:pt x="324" y="44"/>
                  <a:pt x="324" y="44"/>
                </a:cubicBezTo>
                <a:cubicBezTo>
                  <a:pt x="324" y="15"/>
                  <a:pt x="295" y="0"/>
                  <a:pt x="280" y="0"/>
                </a:cubicBezTo>
                <a:close/>
                <a:moveTo>
                  <a:pt x="103" y="295"/>
                </a:moveTo>
                <a:lnTo>
                  <a:pt x="103" y="295"/>
                </a:lnTo>
                <a:cubicBezTo>
                  <a:pt x="103" y="309"/>
                  <a:pt x="89" y="309"/>
                  <a:pt x="89" y="309"/>
                </a:cubicBezTo>
                <a:cubicBezTo>
                  <a:pt x="59" y="309"/>
                  <a:pt x="59" y="309"/>
                  <a:pt x="59" y="309"/>
                </a:cubicBezTo>
                <a:cubicBezTo>
                  <a:pt x="59" y="309"/>
                  <a:pt x="44" y="309"/>
                  <a:pt x="44" y="295"/>
                </a:cubicBezTo>
                <a:cubicBezTo>
                  <a:pt x="44" y="177"/>
                  <a:pt x="44" y="177"/>
                  <a:pt x="44" y="177"/>
                </a:cubicBezTo>
                <a:cubicBezTo>
                  <a:pt x="44" y="162"/>
                  <a:pt x="59" y="162"/>
                  <a:pt x="59" y="162"/>
                </a:cubicBezTo>
                <a:cubicBezTo>
                  <a:pt x="89" y="162"/>
                  <a:pt x="89" y="162"/>
                  <a:pt x="89" y="162"/>
                </a:cubicBezTo>
                <a:cubicBezTo>
                  <a:pt x="89" y="162"/>
                  <a:pt x="103" y="162"/>
                  <a:pt x="103" y="177"/>
                </a:cubicBezTo>
                <a:lnTo>
                  <a:pt x="103" y="295"/>
                </a:lnTo>
                <a:close/>
                <a:moveTo>
                  <a:pt x="280" y="427"/>
                </a:moveTo>
                <a:lnTo>
                  <a:pt x="280" y="427"/>
                </a:lnTo>
                <a:cubicBezTo>
                  <a:pt x="148" y="339"/>
                  <a:pt x="148" y="339"/>
                  <a:pt x="148" y="339"/>
                </a:cubicBezTo>
                <a:cubicBezTo>
                  <a:pt x="148" y="309"/>
                  <a:pt x="148" y="148"/>
                  <a:pt x="148" y="118"/>
                </a:cubicBezTo>
                <a:cubicBezTo>
                  <a:pt x="280" y="44"/>
                  <a:pt x="280" y="44"/>
                  <a:pt x="280" y="44"/>
                </a:cubicBezTo>
                <a:cubicBezTo>
                  <a:pt x="280" y="59"/>
                  <a:pt x="280" y="412"/>
                  <a:pt x="280" y="427"/>
                </a:cubicBezTo>
                <a:close/>
                <a:moveTo>
                  <a:pt x="383" y="103"/>
                </a:moveTo>
                <a:lnTo>
                  <a:pt x="383" y="103"/>
                </a:lnTo>
                <a:cubicBezTo>
                  <a:pt x="383" y="133"/>
                  <a:pt x="383" y="133"/>
                  <a:pt x="383" y="133"/>
                </a:cubicBezTo>
                <a:cubicBezTo>
                  <a:pt x="427" y="148"/>
                  <a:pt x="457" y="191"/>
                  <a:pt x="457" y="236"/>
                </a:cubicBezTo>
                <a:cubicBezTo>
                  <a:pt x="457" y="280"/>
                  <a:pt x="427" y="324"/>
                  <a:pt x="383" y="339"/>
                </a:cubicBezTo>
                <a:cubicBezTo>
                  <a:pt x="383" y="368"/>
                  <a:pt x="383" y="368"/>
                  <a:pt x="383" y="368"/>
                </a:cubicBezTo>
                <a:cubicBezTo>
                  <a:pt x="442" y="368"/>
                  <a:pt x="501" y="309"/>
                  <a:pt x="501" y="236"/>
                </a:cubicBezTo>
                <a:cubicBezTo>
                  <a:pt x="501" y="162"/>
                  <a:pt x="442" y="103"/>
                  <a:pt x="383" y="103"/>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16" name="Freeform 130">
            <a:extLst>
              <a:ext uri="{FF2B5EF4-FFF2-40B4-BE49-F238E27FC236}">
                <a16:creationId xmlns:a16="http://schemas.microsoft.com/office/drawing/2014/main" id="{ED3A2CBB-39C8-554D-8714-D57CB0892DAF}"/>
              </a:ext>
            </a:extLst>
          </p:cNvPr>
          <p:cNvSpPr>
            <a:spLocks noChangeArrowheads="1"/>
          </p:cNvSpPr>
          <p:nvPr userDrawn="1"/>
        </p:nvSpPr>
        <p:spPr bwMode="auto">
          <a:xfrm>
            <a:off x="731830" y="2247900"/>
            <a:ext cx="141126" cy="203002"/>
          </a:xfrm>
          <a:custGeom>
            <a:avLst/>
            <a:gdLst>
              <a:gd name="T0" fmla="*/ 280 w 325"/>
              <a:gd name="T1" fmla="*/ 0 h 472"/>
              <a:gd name="T2" fmla="*/ 280 w 325"/>
              <a:gd name="T3" fmla="*/ 0 h 472"/>
              <a:gd name="T4" fmla="*/ 103 w 325"/>
              <a:gd name="T5" fmla="*/ 118 h 472"/>
              <a:gd name="T6" fmla="*/ 44 w 325"/>
              <a:gd name="T7" fmla="*/ 118 h 472"/>
              <a:gd name="T8" fmla="*/ 0 w 325"/>
              <a:gd name="T9" fmla="*/ 162 h 472"/>
              <a:gd name="T10" fmla="*/ 0 w 325"/>
              <a:gd name="T11" fmla="*/ 309 h 472"/>
              <a:gd name="T12" fmla="*/ 44 w 325"/>
              <a:gd name="T13" fmla="*/ 353 h 472"/>
              <a:gd name="T14" fmla="*/ 103 w 325"/>
              <a:gd name="T15" fmla="*/ 353 h 472"/>
              <a:gd name="T16" fmla="*/ 280 w 325"/>
              <a:gd name="T17" fmla="*/ 471 h 472"/>
              <a:gd name="T18" fmla="*/ 324 w 325"/>
              <a:gd name="T19" fmla="*/ 427 h 472"/>
              <a:gd name="T20" fmla="*/ 324 w 325"/>
              <a:gd name="T21" fmla="*/ 44 h 472"/>
              <a:gd name="T22" fmla="*/ 280 w 325"/>
              <a:gd name="T23" fmla="*/ 0 h 472"/>
              <a:gd name="T24" fmla="*/ 103 w 325"/>
              <a:gd name="T25" fmla="*/ 295 h 472"/>
              <a:gd name="T26" fmla="*/ 103 w 325"/>
              <a:gd name="T27" fmla="*/ 295 h 472"/>
              <a:gd name="T28" fmla="*/ 88 w 325"/>
              <a:gd name="T29" fmla="*/ 309 h 472"/>
              <a:gd name="T30" fmla="*/ 59 w 325"/>
              <a:gd name="T31" fmla="*/ 309 h 472"/>
              <a:gd name="T32" fmla="*/ 44 w 325"/>
              <a:gd name="T33" fmla="*/ 295 h 472"/>
              <a:gd name="T34" fmla="*/ 44 w 325"/>
              <a:gd name="T35" fmla="*/ 177 h 472"/>
              <a:gd name="T36" fmla="*/ 59 w 325"/>
              <a:gd name="T37" fmla="*/ 162 h 472"/>
              <a:gd name="T38" fmla="*/ 88 w 325"/>
              <a:gd name="T39" fmla="*/ 162 h 472"/>
              <a:gd name="T40" fmla="*/ 103 w 325"/>
              <a:gd name="T41" fmla="*/ 177 h 472"/>
              <a:gd name="T42" fmla="*/ 103 w 325"/>
              <a:gd name="T43" fmla="*/ 295 h 472"/>
              <a:gd name="T44" fmla="*/ 280 w 325"/>
              <a:gd name="T45" fmla="*/ 427 h 472"/>
              <a:gd name="T46" fmla="*/ 280 w 325"/>
              <a:gd name="T47" fmla="*/ 427 h 472"/>
              <a:gd name="T48" fmla="*/ 147 w 325"/>
              <a:gd name="T49" fmla="*/ 339 h 472"/>
              <a:gd name="T50" fmla="*/ 147 w 325"/>
              <a:gd name="T51" fmla="*/ 118 h 472"/>
              <a:gd name="T52" fmla="*/ 280 w 325"/>
              <a:gd name="T53" fmla="*/ 44 h 472"/>
              <a:gd name="T54" fmla="*/ 280 w 325"/>
              <a:gd name="T55" fmla="*/ 427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5" h="472">
                <a:moveTo>
                  <a:pt x="280" y="0"/>
                </a:moveTo>
                <a:lnTo>
                  <a:pt x="280" y="0"/>
                </a:lnTo>
                <a:cubicBezTo>
                  <a:pt x="103" y="118"/>
                  <a:pt x="103" y="118"/>
                  <a:pt x="103" y="118"/>
                </a:cubicBezTo>
                <a:cubicBezTo>
                  <a:pt x="44" y="118"/>
                  <a:pt x="44" y="118"/>
                  <a:pt x="44" y="118"/>
                </a:cubicBezTo>
                <a:cubicBezTo>
                  <a:pt x="30" y="118"/>
                  <a:pt x="0" y="133"/>
                  <a:pt x="0" y="162"/>
                </a:cubicBezTo>
                <a:cubicBezTo>
                  <a:pt x="0" y="309"/>
                  <a:pt x="0" y="309"/>
                  <a:pt x="0" y="309"/>
                </a:cubicBezTo>
                <a:cubicBezTo>
                  <a:pt x="0" y="339"/>
                  <a:pt x="30" y="353"/>
                  <a:pt x="44" y="353"/>
                </a:cubicBezTo>
                <a:cubicBezTo>
                  <a:pt x="103" y="353"/>
                  <a:pt x="103" y="353"/>
                  <a:pt x="103" y="353"/>
                </a:cubicBezTo>
                <a:cubicBezTo>
                  <a:pt x="280" y="471"/>
                  <a:pt x="280" y="471"/>
                  <a:pt x="280" y="471"/>
                </a:cubicBezTo>
                <a:cubicBezTo>
                  <a:pt x="294" y="471"/>
                  <a:pt x="324" y="457"/>
                  <a:pt x="324" y="427"/>
                </a:cubicBezTo>
                <a:cubicBezTo>
                  <a:pt x="324" y="44"/>
                  <a:pt x="324" y="44"/>
                  <a:pt x="324" y="44"/>
                </a:cubicBezTo>
                <a:cubicBezTo>
                  <a:pt x="324" y="15"/>
                  <a:pt x="294" y="0"/>
                  <a:pt x="280" y="0"/>
                </a:cubicBezTo>
                <a:close/>
                <a:moveTo>
                  <a:pt x="103" y="295"/>
                </a:moveTo>
                <a:lnTo>
                  <a:pt x="103" y="295"/>
                </a:lnTo>
                <a:cubicBezTo>
                  <a:pt x="103" y="309"/>
                  <a:pt x="88" y="309"/>
                  <a:pt x="88" y="309"/>
                </a:cubicBezTo>
                <a:cubicBezTo>
                  <a:pt x="59" y="309"/>
                  <a:pt x="59" y="309"/>
                  <a:pt x="59" y="309"/>
                </a:cubicBezTo>
                <a:cubicBezTo>
                  <a:pt x="59" y="309"/>
                  <a:pt x="44" y="309"/>
                  <a:pt x="44" y="295"/>
                </a:cubicBezTo>
                <a:cubicBezTo>
                  <a:pt x="44" y="177"/>
                  <a:pt x="44" y="177"/>
                  <a:pt x="44" y="177"/>
                </a:cubicBezTo>
                <a:cubicBezTo>
                  <a:pt x="44" y="162"/>
                  <a:pt x="59" y="162"/>
                  <a:pt x="59" y="162"/>
                </a:cubicBezTo>
                <a:cubicBezTo>
                  <a:pt x="88" y="162"/>
                  <a:pt x="88" y="162"/>
                  <a:pt x="88" y="162"/>
                </a:cubicBezTo>
                <a:cubicBezTo>
                  <a:pt x="88" y="162"/>
                  <a:pt x="103" y="162"/>
                  <a:pt x="103" y="177"/>
                </a:cubicBezTo>
                <a:lnTo>
                  <a:pt x="103" y="295"/>
                </a:lnTo>
                <a:close/>
                <a:moveTo>
                  <a:pt x="280" y="427"/>
                </a:moveTo>
                <a:lnTo>
                  <a:pt x="280" y="427"/>
                </a:lnTo>
                <a:cubicBezTo>
                  <a:pt x="147" y="339"/>
                  <a:pt x="147" y="339"/>
                  <a:pt x="147" y="339"/>
                </a:cubicBezTo>
                <a:cubicBezTo>
                  <a:pt x="147" y="309"/>
                  <a:pt x="147" y="148"/>
                  <a:pt x="147" y="118"/>
                </a:cubicBezTo>
                <a:cubicBezTo>
                  <a:pt x="280" y="44"/>
                  <a:pt x="280" y="44"/>
                  <a:pt x="280" y="44"/>
                </a:cubicBezTo>
                <a:cubicBezTo>
                  <a:pt x="280" y="59"/>
                  <a:pt x="280" y="412"/>
                  <a:pt x="280" y="427"/>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17" name="Freeform 131">
            <a:extLst>
              <a:ext uri="{FF2B5EF4-FFF2-40B4-BE49-F238E27FC236}">
                <a16:creationId xmlns:a16="http://schemas.microsoft.com/office/drawing/2014/main" id="{7361B7A8-FA3B-9444-90C2-D4C3086C7635}"/>
              </a:ext>
            </a:extLst>
          </p:cNvPr>
          <p:cNvSpPr>
            <a:spLocks noChangeArrowheads="1"/>
          </p:cNvSpPr>
          <p:nvPr userDrawn="1"/>
        </p:nvSpPr>
        <p:spPr bwMode="auto">
          <a:xfrm>
            <a:off x="266769" y="2214563"/>
            <a:ext cx="204841" cy="266700"/>
          </a:xfrm>
          <a:custGeom>
            <a:avLst/>
            <a:gdLst>
              <a:gd name="T0" fmla="*/ 368 w 472"/>
              <a:gd name="T1" fmla="*/ 441 h 619"/>
              <a:gd name="T2" fmla="*/ 368 w 472"/>
              <a:gd name="T3" fmla="*/ 441 h 619"/>
              <a:gd name="T4" fmla="*/ 236 w 472"/>
              <a:gd name="T5" fmla="*/ 309 h 619"/>
              <a:gd name="T6" fmla="*/ 104 w 472"/>
              <a:gd name="T7" fmla="*/ 441 h 619"/>
              <a:gd name="T8" fmla="*/ 236 w 472"/>
              <a:gd name="T9" fmla="*/ 589 h 619"/>
              <a:gd name="T10" fmla="*/ 368 w 472"/>
              <a:gd name="T11" fmla="*/ 441 h 619"/>
              <a:gd name="T12" fmla="*/ 236 w 472"/>
              <a:gd name="T13" fmla="*/ 544 h 619"/>
              <a:gd name="T14" fmla="*/ 236 w 472"/>
              <a:gd name="T15" fmla="*/ 544 h 619"/>
              <a:gd name="T16" fmla="*/ 133 w 472"/>
              <a:gd name="T17" fmla="*/ 441 h 619"/>
              <a:gd name="T18" fmla="*/ 236 w 472"/>
              <a:gd name="T19" fmla="*/ 353 h 619"/>
              <a:gd name="T20" fmla="*/ 339 w 472"/>
              <a:gd name="T21" fmla="*/ 441 h 619"/>
              <a:gd name="T22" fmla="*/ 236 w 472"/>
              <a:gd name="T23" fmla="*/ 544 h 619"/>
              <a:gd name="T24" fmla="*/ 398 w 472"/>
              <a:gd name="T25" fmla="*/ 0 h 619"/>
              <a:gd name="T26" fmla="*/ 398 w 472"/>
              <a:gd name="T27" fmla="*/ 0 h 619"/>
              <a:gd name="T28" fmla="*/ 74 w 472"/>
              <a:gd name="T29" fmla="*/ 0 h 619"/>
              <a:gd name="T30" fmla="*/ 0 w 472"/>
              <a:gd name="T31" fmla="*/ 73 h 619"/>
              <a:gd name="T32" fmla="*/ 0 w 472"/>
              <a:gd name="T33" fmla="*/ 544 h 619"/>
              <a:gd name="T34" fmla="*/ 74 w 472"/>
              <a:gd name="T35" fmla="*/ 618 h 619"/>
              <a:gd name="T36" fmla="*/ 398 w 472"/>
              <a:gd name="T37" fmla="*/ 618 h 619"/>
              <a:gd name="T38" fmla="*/ 471 w 472"/>
              <a:gd name="T39" fmla="*/ 544 h 619"/>
              <a:gd name="T40" fmla="*/ 471 w 472"/>
              <a:gd name="T41" fmla="*/ 73 h 619"/>
              <a:gd name="T42" fmla="*/ 398 w 472"/>
              <a:gd name="T43" fmla="*/ 0 h 619"/>
              <a:gd name="T44" fmla="*/ 427 w 472"/>
              <a:gd name="T45" fmla="*/ 544 h 619"/>
              <a:gd name="T46" fmla="*/ 427 w 472"/>
              <a:gd name="T47" fmla="*/ 544 h 619"/>
              <a:gd name="T48" fmla="*/ 398 w 472"/>
              <a:gd name="T49" fmla="*/ 589 h 619"/>
              <a:gd name="T50" fmla="*/ 236 w 472"/>
              <a:gd name="T51" fmla="*/ 589 h 619"/>
              <a:gd name="T52" fmla="*/ 74 w 472"/>
              <a:gd name="T53" fmla="*/ 589 h 619"/>
              <a:gd name="T54" fmla="*/ 45 w 472"/>
              <a:gd name="T55" fmla="*/ 544 h 619"/>
              <a:gd name="T56" fmla="*/ 45 w 472"/>
              <a:gd name="T57" fmla="*/ 73 h 619"/>
              <a:gd name="T58" fmla="*/ 74 w 472"/>
              <a:gd name="T59" fmla="*/ 29 h 619"/>
              <a:gd name="T60" fmla="*/ 398 w 472"/>
              <a:gd name="T61" fmla="*/ 29 h 619"/>
              <a:gd name="T62" fmla="*/ 427 w 472"/>
              <a:gd name="T63" fmla="*/ 73 h 619"/>
              <a:gd name="T64" fmla="*/ 427 w 472"/>
              <a:gd name="T65" fmla="*/ 544 h 619"/>
              <a:gd name="T66" fmla="*/ 236 w 472"/>
              <a:gd name="T67" fmla="*/ 73 h 619"/>
              <a:gd name="T68" fmla="*/ 236 w 472"/>
              <a:gd name="T69" fmla="*/ 73 h 619"/>
              <a:gd name="T70" fmla="*/ 133 w 472"/>
              <a:gd name="T71" fmla="*/ 176 h 619"/>
              <a:gd name="T72" fmla="*/ 236 w 472"/>
              <a:gd name="T73" fmla="*/ 264 h 619"/>
              <a:gd name="T74" fmla="*/ 339 w 472"/>
              <a:gd name="T75" fmla="*/ 176 h 619"/>
              <a:gd name="T76" fmla="*/ 236 w 472"/>
              <a:gd name="T77" fmla="*/ 73 h 619"/>
              <a:gd name="T78" fmla="*/ 236 w 472"/>
              <a:gd name="T79" fmla="*/ 235 h 619"/>
              <a:gd name="T80" fmla="*/ 236 w 472"/>
              <a:gd name="T81" fmla="*/ 235 h 619"/>
              <a:gd name="T82" fmla="*/ 177 w 472"/>
              <a:gd name="T83" fmla="*/ 176 h 619"/>
              <a:gd name="T84" fmla="*/ 236 w 472"/>
              <a:gd name="T85" fmla="*/ 117 h 619"/>
              <a:gd name="T86" fmla="*/ 295 w 472"/>
              <a:gd name="T87" fmla="*/ 176 h 619"/>
              <a:gd name="T88" fmla="*/ 236 w 472"/>
              <a:gd name="T89" fmla="*/ 235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2" h="619">
                <a:moveTo>
                  <a:pt x="368" y="441"/>
                </a:moveTo>
                <a:lnTo>
                  <a:pt x="368" y="441"/>
                </a:lnTo>
                <a:cubicBezTo>
                  <a:pt x="368" y="368"/>
                  <a:pt x="309" y="309"/>
                  <a:pt x="236" y="309"/>
                </a:cubicBezTo>
                <a:cubicBezTo>
                  <a:pt x="162" y="309"/>
                  <a:pt x="104" y="368"/>
                  <a:pt x="104" y="441"/>
                </a:cubicBezTo>
                <a:cubicBezTo>
                  <a:pt x="104" y="515"/>
                  <a:pt x="162" y="589"/>
                  <a:pt x="236" y="589"/>
                </a:cubicBezTo>
                <a:cubicBezTo>
                  <a:pt x="309" y="589"/>
                  <a:pt x="368" y="515"/>
                  <a:pt x="368" y="441"/>
                </a:cubicBezTo>
                <a:close/>
                <a:moveTo>
                  <a:pt x="236" y="544"/>
                </a:moveTo>
                <a:lnTo>
                  <a:pt x="236" y="544"/>
                </a:lnTo>
                <a:cubicBezTo>
                  <a:pt x="177" y="544"/>
                  <a:pt x="133" y="500"/>
                  <a:pt x="133" y="441"/>
                </a:cubicBezTo>
                <a:cubicBezTo>
                  <a:pt x="133" y="397"/>
                  <a:pt x="177" y="353"/>
                  <a:pt x="236" y="353"/>
                </a:cubicBezTo>
                <a:cubicBezTo>
                  <a:pt x="295" y="353"/>
                  <a:pt x="339" y="397"/>
                  <a:pt x="339" y="441"/>
                </a:cubicBezTo>
                <a:cubicBezTo>
                  <a:pt x="339" y="500"/>
                  <a:pt x="295" y="544"/>
                  <a:pt x="236" y="544"/>
                </a:cubicBezTo>
                <a:close/>
                <a:moveTo>
                  <a:pt x="398" y="0"/>
                </a:moveTo>
                <a:lnTo>
                  <a:pt x="398" y="0"/>
                </a:lnTo>
                <a:cubicBezTo>
                  <a:pt x="74" y="0"/>
                  <a:pt x="74" y="0"/>
                  <a:pt x="74" y="0"/>
                </a:cubicBezTo>
                <a:cubicBezTo>
                  <a:pt x="30" y="0"/>
                  <a:pt x="0" y="29"/>
                  <a:pt x="0" y="73"/>
                </a:cubicBezTo>
                <a:cubicBezTo>
                  <a:pt x="0" y="544"/>
                  <a:pt x="0" y="544"/>
                  <a:pt x="0" y="544"/>
                </a:cubicBezTo>
                <a:cubicBezTo>
                  <a:pt x="0" y="589"/>
                  <a:pt x="30" y="618"/>
                  <a:pt x="74" y="618"/>
                </a:cubicBezTo>
                <a:cubicBezTo>
                  <a:pt x="398" y="618"/>
                  <a:pt x="398" y="618"/>
                  <a:pt x="398" y="618"/>
                </a:cubicBezTo>
                <a:cubicBezTo>
                  <a:pt x="442" y="618"/>
                  <a:pt x="471" y="589"/>
                  <a:pt x="471" y="544"/>
                </a:cubicBezTo>
                <a:cubicBezTo>
                  <a:pt x="471" y="73"/>
                  <a:pt x="471" y="73"/>
                  <a:pt x="471" y="73"/>
                </a:cubicBezTo>
                <a:cubicBezTo>
                  <a:pt x="471" y="29"/>
                  <a:pt x="442" y="0"/>
                  <a:pt x="398" y="0"/>
                </a:cubicBezTo>
                <a:close/>
                <a:moveTo>
                  <a:pt x="427" y="544"/>
                </a:moveTo>
                <a:lnTo>
                  <a:pt x="427" y="544"/>
                </a:lnTo>
                <a:cubicBezTo>
                  <a:pt x="427" y="559"/>
                  <a:pt x="413" y="589"/>
                  <a:pt x="398" y="589"/>
                </a:cubicBezTo>
                <a:cubicBezTo>
                  <a:pt x="236" y="589"/>
                  <a:pt x="236" y="589"/>
                  <a:pt x="236" y="589"/>
                </a:cubicBezTo>
                <a:cubicBezTo>
                  <a:pt x="74" y="589"/>
                  <a:pt x="74" y="589"/>
                  <a:pt x="74" y="589"/>
                </a:cubicBezTo>
                <a:cubicBezTo>
                  <a:pt x="59" y="589"/>
                  <a:pt x="45" y="559"/>
                  <a:pt x="45" y="544"/>
                </a:cubicBezTo>
                <a:cubicBezTo>
                  <a:pt x="45" y="73"/>
                  <a:pt x="45" y="73"/>
                  <a:pt x="45" y="73"/>
                </a:cubicBezTo>
                <a:cubicBezTo>
                  <a:pt x="45" y="59"/>
                  <a:pt x="59" y="29"/>
                  <a:pt x="74" y="29"/>
                </a:cubicBezTo>
                <a:cubicBezTo>
                  <a:pt x="398" y="29"/>
                  <a:pt x="398" y="29"/>
                  <a:pt x="398" y="29"/>
                </a:cubicBezTo>
                <a:cubicBezTo>
                  <a:pt x="413" y="29"/>
                  <a:pt x="427" y="59"/>
                  <a:pt x="427" y="73"/>
                </a:cubicBezTo>
                <a:lnTo>
                  <a:pt x="427" y="544"/>
                </a:lnTo>
                <a:close/>
                <a:moveTo>
                  <a:pt x="236" y="73"/>
                </a:moveTo>
                <a:lnTo>
                  <a:pt x="236" y="73"/>
                </a:lnTo>
                <a:cubicBezTo>
                  <a:pt x="177" y="73"/>
                  <a:pt x="133" y="117"/>
                  <a:pt x="133" y="176"/>
                </a:cubicBezTo>
                <a:cubicBezTo>
                  <a:pt x="133" y="221"/>
                  <a:pt x="177" y="264"/>
                  <a:pt x="236" y="264"/>
                </a:cubicBezTo>
                <a:cubicBezTo>
                  <a:pt x="295" y="264"/>
                  <a:pt x="339" y="221"/>
                  <a:pt x="339" y="176"/>
                </a:cubicBezTo>
                <a:cubicBezTo>
                  <a:pt x="339" y="117"/>
                  <a:pt x="295" y="73"/>
                  <a:pt x="236" y="73"/>
                </a:cubicBezTo>
                <a:close/>
                <a:moveTo>
                  <a:pt x="236" y="235"/>
                </a:moveTo>
                <a:lnTo>
                  <a:pt x="236" y="235"/>
                </a:lnTo>
                <a:cubicBezTo>
                  <a:pt x="207" y="235"/>
                  <a:pt x="177" y="206"/>
                  <a:pt x="177" y="176"/>
                </a:cubicBezTo>
                <a:cubicBezTo>
                  <a:pt x="177" y="132"/>
                  <a:pt x="207" y="117"/>
                  <a:pt x="236" y="117"/>
                </a:cubicBezTo>
                <a:cubicBezTo>
                  <a:pt x="266" y="117"/>
                  <a:pt x="295" y="132"/>
                  <a:pt x="295" y="176"/>
                </a:cubicBezTo>
                <a:cubicBezTo>
                  <a:pt x="295" y="206"/>
                  <a:pt x="266" y="235"/>
                  <a:pt x="236" y="235"/>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18" name="Freeform 132">
            <a:extLst>
              <a:ext uri="{FF2B5EF4-FFF2-40B4-BE49-F238E27FC236}">
                <a16:creationId xmlns:a16="http://schemas.microsoft.com/office/drawing/2014/main" id="{5AC57A02-0621-DB4F-A373-1B9464582850}"/>
              </a:ext>
            </a:extLst>
          </p:cNvPr>
          <p:cNvSpPr>
            <a:spLocks noChangeArrowheads="1"/>
          </p:cNvSpPr>
          <p:nvPr userDrawn="1"/>
        </p:nvSpPr>
        <p:spPr bwMode="auto">
          <a:xfrm>
            <a:off x="4206979" y="1769865"/>
            <a:ext cx="266769" cy="275034"/>
          </a:xfrm>
          <a:custGeom>
            <a:avLst/>
            <a:gdLst>
              <a:gd name="T0" fmla="*/ 530 w 619"/>
              <a:gd name="T1" fmla="*/ 515 h 634"/>
              <a:gd name="T2" fmla="*/ 530 w 619"/>
              <a:gd name="T3" fmla="*/ 560 h 634"/>
              <a:gd name="T4" fmla="*/ 530 w 619"/>
              <a:gd name="T5" fmla="*/ 515 h 634"/>
              <a:gd name="T6" fmla="*/ 88 w 619"/>
              <a:gd name="T7" fmla="*/ 118 h 634"/>
              <a:gd name="T8" fmla="*/ 88 w 619"/>
              <a:gd name="T9" fmla="*/ 88 h 634"/>
              <a:gd name="T10" fmla="*/ 88 w 619"/>
              <a:gd name="T11" fmla="*/ 118 h 634"/>
              <a:gd name="T12" fmla="*/ 88 w 619"/>
              <a:gd name="T13" fmla="*/ 515 h 634"/>
              <a:gd name="T14" fmla="*/ 88 w 619"/>
              <a:gd name="T15" fmla="*/ 560 h 634"/>
              <a:gd name="T16" fmla="*/ 88 w 619"/>
              <a:gd name="T17" fmla="*/ 515 h 634"/>
              <a:gd name="T18" fmla="*/ 309 w 619"/>
              <a:gd name="T19" fmla="*/ 88 h 634"/>
              <a:gd name="T20" fmla="*/ 309 w 619"/>
              <a:gd name="T21" fmla="*/ 560 h 634"/>
              <a:gd name="T22" fmla="*/ 309 w 619"/>
              <a:gd name="T23" fmla="*/ 88 h 634"/>
              <a:gd name="T24" fmla="*/ 309 w 619"/>
              <a:gd name="T25" fmla="*/ 515 h 634"/>
              <a:gd name="T26" fmla="*/ 309 w 619"/>
              <a:gd name="T27" fmla="*/ 118 h 634"/>
              <a:gd name="T28" fmla="*/ 309 w 619"/>
              <a:gd name="T29" fmla="*/ 515 h 634"/>
              <a:gd name="T30" fmla="*/ 309 w 619"/>
              <a:gd name="T31" fmla="*/ 206 h 634"/>
              <a:gd name="T32" fmla="*/ 309 w 619"/>
              <a:gd name="T33" fmla="*/ 442 h 634"/>
              <a:gd name="T34" fmla="*/ 309 w 619"/>
              <a:gd name="T35" fmla="*/ 206 h 634"/>
              <a:gd name="T36" fmla="*/ 309 w 619"/>
              <a:gd name="T37" fmla="*/ 398 h 634"/>
              <a:gd name="T38" fmla="*/ 309 w 619"/>
              <a:gd name="T39" fmla="*/ 235 h 634"/>
              <a:gd name="T40" fmla="*/ 309 w 619"/>
              <a:gd name="T41" fmla="*/ 398 h 634"/>
              <a:gd name="T42" fmla="*/ 545 w 619"/>
              <a:gd name="T43" fmla="*/ 0 h 634"/>
              <a:gd name="T44" fmla="*/ 0 w 619"/>
              <a:gd name="T45" fmla="*/ 88 h 634"/>
              <a:gd name="T46" fmla="*/ 74 w 619"/>
              <a:gd name="T47" fmla="*/ 633 h 634"/>
              <a:gd name="T48" fmla="*/ 618 w 619"/>
              <a:gd name="T49" fmla="*/ 560 h 634"/>
              <a:gd name="T50" fmla="*/ 545 w 619"/>
              <a:gd name="T51" fmla="*/ 0 h 634"/>
              <a:gd name="T52" fmla="*/ 589 w 619"/>
              <a:gd name="T53" fmla="*/ 560 h 634"/>
              <a:gd name="T54" fmla="*/ 74 w 619"/>
              <a:gd name="T55" fmla="*/ 589 h 634"/>
              <a:gd name="T56" fmla="*/ 29 w 619"/>
              <a:gd name="T57" fmla="*/ 88 h 634"/>
              <a:gd name="T58" fmla="*/ 545 w 619"/>
              <a:gd name="T59" fmla="*/ 44 h 634"/>
              <a:gd name="T60" fmla="*/ 589 w 619"/>
              <a:gd name="T61" fmla="*/ 560 h 634"/>
              <a:gd name="T62" fmla="*/ 530 w 619"/>
              <a:gd name="T63" fmla="*/ 88 h 634"/>
              <a:gd name="T64" fmla="*/ 530 w 619"/>
              <a:gd name="T65" fmla="*/ 118 h 634"/>
              <a:gd name="T66" fmla="*/ 530 w 619"/>
              <a:gd name="T67" fmla="*/ 88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9" h="634">
                <a:moveTo>
                  <a:pt x="530" y="515"/>
                </a:moveTo>
                <a:lnTo>
                  <a:pt x="530" y="515"/>
                </a:lnTo>
                <a:cubicBezTo>
                  <a:pt x="515" y="515"/>
                  <a:pt x="500" y="530"/>
                  <a:pt x="500" y="530"/>
                </a:cubicBezTo>
                <a:cubicBezTo>
                  <a:pt x="500" y="545"/>
                  <a:pt x="515" y="560"/>
                  <a:pt x="530" y="560"/>
                </a:cubicBezTo>
                <a:cubicBezTo>
                  <a:pt x="530" y="560"/>
                  <a:pt x="545" y="545"/>
                  <a:pt x="545" y="530"/>
                </a:cubicBezTo>
                <a:lnTo>
                  <a:pt x="530" y="515"/>
                </a:lnTo>
                <a:close/>
                <a:moveTo>
                  <a:pt x="88" y="118"/>
                </a:moveTo>
                <a:lnTo>
                  <a:pt x="88" y="118"/>
                </a:lnTo>
                <a:cubicBezTo>
                  <a:pt x="103" y="118"/>
                  <a:pt x="118" y="118"/>
                  <a:pt x="118" y="103"/>
                </a:cubicBezTo>
                <a:cubicBezTo>
                  <a:pt x="118" y="88"/>
                  <a:pt x="103" y="88"/>
                  <a:pt x="88" y="88"/>
                </a:cubicBezTo>
                <a:cubicBezTo>
                  <a:pt x="88" y="88"/>
                  <a:pt x="74" y="88"/>
                  <a:pt x="74" y="103"/>
                </a:cubicBezTo>
                <a:cubicBezTo>
                  <a:pt x="74" y="118"/>
                  <a:pt x="88" y="118"/>
                  <a:pt x="88" y="118"/>
                </a:cubicBezTo>
                <a:close/>
                <a:moveTo>
                  <a:pt x="88" y="515"/>
                </a:moveTo>
                <a:lnTo>
                  <a:pt x="88" y="515"/>
                </a:lnTo>
                <a:lnTo>
                  <a:pt x="74" y="530"/>
                </a:lnTo>
                <a:cubicBezTo>
                  <a:pt x="74" y="545"/>
                  <a:pt x="88" y="560"/>
                  <a:pt x="88" y="560"/>
                </a:cubicBezTo>
                <a:cubicBezTo>
                  <a:pt x="103" y="560"/>
                  <a:pt x="118" y="545"/>
                  <a:pt x="118" y="530"/>
                </a:cubicBezTo>
                <a:cubicBezTo>
                  <a:pt x="118" y="530"/>
                  <a:pt x="103" y="515"/>
                  <a:pt x="88" y="515"/>
                </a:cubicBezTo>
                <a:close/>
                <a:moveTo>
                  <a:pt x="309" y="88"/>
                </a:moveTo>
                <a:lnTo>
                  <a:pt x="309" y="88"/>
                </a:lnTo>
                <a:cubicBezTo>
                  <a:pt x="177" y="88"/>
                  <a:pt x="74" y="192"/>
                  <a:pt x="74" y="324"/>
                </a:cubicBezTo>
                <a:cubicBezTo>
                  <a:pt x="74" y="456"/>
                  <a:pt x="177" y="560"/>
                  <a:pt x="309" y="560"/>
                </a:cubicBezTo>
                <a:cubicBezTo>
                  <a:pt x="441" y="560"/>
                  <a:pt x="545" y="456"/>
                  <a:pt x="545" y="324"/>
                </a:cubicBezTo>
                <a:cubicBezTo>
                  <a:pt x="545" y="192"/>
                  <a:pt x="441" y="88"/>
                  <a:pt x="309" y="88"/>
                </a:cubicBezTo>
                <a:close/>
                <a:moveTo>
                  <a:pt x="309" y="515"/>
                </a:moveTo>
                <a:lnTo>
                  <a:pt x="309" y="515"/>
                </a:lnTo>
                <a:cubicBezTo>
                  <a:pt x="206" y="515"/>
                  <a:pt x="118" y="427"/>
                  <a:pt x="118" y="324"/>
                </a:cubicBezTo>
                <a:cubicBezTo>
                  <a:pt x="118" y="206"/>
                  <a:pt x="206" y="118"/>
                  <a:pt x="309" y="118"/>
                </a:cubicBezTo>
                <a:cubicBezTo>
                  <a:pt x="412" y="118"/>
                  <a:pt x="500" y="206"/>
                  <a:pt x="500" y="324"/>
                </a:cubicBezTo>
                <a:cubicBezTo>
                  <a:pt x="500" y="427"/>
                  <a:pt x="412" y="515"/>
                  <a:pt x="309" y="515"/>
                </a:cubicBezTo>
                <a:close/>
                <a:moveTo>
                  <a:pt x="309" y="206"/>
                </a:moveTo>
                <a:lnTo>
                  <a:pt x="309" y="206"/>
                </a:lnTo>
                <a:cubicBezTo>
                  <a:pt x="250" y="206"/>
                  <a:pt x="191" y="251"/>
                  <a:pt x="191" y="324"/>
                </a:cubicBezTo>
                <a:cubicBezTo>
                  <a:pt x="191" y="383"/>
                  <a:pt x="250" y="442"/>
                  <a:pt x="309" y="442"/>
                </a:cubicBezTo>
                <a:cubicBezTo>
                  <a:pt x="368" y="442"/>
                  <a:pt x="427" y="383"/>
                  <a:pt x="427" y="324"/>
                </a:cubicBezTo>
                <a:cubicBezTo>
                  <a:pt x="427" y="251"/>
                  <a:pt x="368" y="206"/>
                  <a:pt x="309" y="206"/>
                </a:cubicBezTo>
                <a:close/>
                <a:moveTo>
                  <a:pt x="309" y="398"/>
                </a:moveTo>
                <a:lnTo>
                  <a:pt x="309" y="398"/>
                </a:lnTo>
                <a:cubicBezTo>
                  <a:pt x="265" y="398"/>
                  <a:pt x="236" y="368"/>
                  <a:pt x="236" y="324"/>
                </a:cubicBezTo>
                <a:cubicBezTo>
                  <a:pt x="236" y="280"/>
                  <a:pt x="265" y="235"/>
                  <a:pt x="309" y="235"/>
                </a:cubicBezTo>
                <a:cubicBezTo>
                  <a:pt x="353" y="235"/>
                  <a:pt x="383" y="280"/>
                  <a:pt x="383" y="324"/>
                </a:cubicBezTo>
                <a:cubicBezTo>
                  <a:pt x="383" y="368"/>
                  <a:pt x="353" y="398"/>
                  <a:pt x="309" y="398"/>
                </a:cubicBezTo>
                <a:close/>
                <a:moveTo>
                  <a:pt x="545" y="0"/>
                </a:moveTo>
                <a:lnTo>
                  <a:pt x="545" y="0"/>
                </a:lnTo>
                <a:cubicBezTo>
                  <a:pt x="74" y="0"/>
                  <a:pt x="74" y="0"/>
                  <a:pt x="74" y="0"/>
                </a:cubicBezTo>
                <a:cubicBezTo>
                  <a:pt x="29" y="0"/>
                  <a:pt x="0" y="44"/>
                  <a:pt x="0" y="88"/>
                </a:cubicBezTo>
                <a:cubicBezTo>
                  <a:pt x="0" y="560"/>
                  <a:pt x="0" y="560"/>
                  <a:pt x="0" y="560"/>
                </a:cubicBezTo>
                <a:cubicBezTo>
                  <a:pt x="0" y="604"/>
                  <a:pt x="29" y="633"/>
                  <a:pt x="74" y="633"/>
                </a:cubicBezTo>
                <a:cubicBezTo>
                  <a:pt x="545" y="633"/>
                  <a:pt x="545" y="633"/>
                  <a:pt x="545" y="633"/>
                </a:cubicBezTo>
                <a:cubicBezTo>
                  <a:pt x="589" y="633"/>
                  <a:pt x="618" y="604"/>
                  <a:pt x="618" y="560"/>
                </a:cubicBezTo>
                <a:cubicBezTo>
                  <a:pt x="618" y="88"/>
                  <a:pt x="618" y="88"/>
                  <a:pt x="618" y="88"/>
                </a:cubicBezTo>
                <a:cubicBezTo>
                  <a:pt x="618" y="44"/>
                  <a:pt x="589" y="0"/>
                  <a:pt x="545" y="0"/>
                </a:cubicBezTo>
                <a:close/>
                <a:moveTo>
                  <a:pt x="589" y="560"/>
                </a:moveTo>
                <a:lnTo>
                  <a:pt x="589" y="560"/>
                </a:lnTo>
                <a:cubicBezTo>
                  <a:pt x="589" y="574"/>
                  <a:pt x="559" y="589"/>
                  <a:pt x="545" y="589"/>
                </a:cubicBezTo>
                <a:cubicBezTo>
                  <a:pt x="74" y="589"/>
                  <a:pt x="74" y="589"/>
                  <a:pt x="74" y="589"/>
                </a:cubicBezTo>
                <a:cubicBezTo>
                  <a:pt x="59" y="589"/>
                  <a:pt x="29" y="574"/>
                  <a:pt x="29" y="560"/>
                </a:cubicBezTo>
                <a:cubicBezTo>
                  <a:pt x="29" y="88"/>
                  <a:pt x="29" y="88"/>
                  <a:pt x="29" y="88"/>
                </a:cubicBezTo>
                <a:cubicBezTo>
                  <a:pt x="29" y="59"/>
                  <a:pt x="59" y="44"/>
                  <a:pt x="74" y="44"/>
                </a:cubicBezTo>
                <a:cubicBezTo>
                  <a:pt x="545" y="44"/>
                  <a:pt x="545" y="44"/>
                  <a:pt x="545" y="44"/>
                </a:cubicBezTo>
                <a:cubicBezTo>
                  <a:pt x="559" y="44"/>
                  <a:pt x="589" y="59"/>
                  <a:pt x="589" y="88"/>
                </a:cubicBezTo>
                <a:lnTo>
                  <a:pt x="589" y="560"/>
                </a:lnTo>
                <a:close/>
                <a:moveTo>
                  <a:pt x="530" y="88"/>
                </a:moveTo>
                <a:lnTo>
                  <a:pt x="530" y="88"/>
                </a:lnTo>
                <a:cubicBezTo>
                  <a:pt x="515" y="88"/>
                  <a:pt x="500" y="88"/>
                  <a:pt x="500" y="103"/>
                </a:cubicBezTo>
                <a:cubicBezTo>
                  <a:pt x="500" y="118"/>
                  <a:pt x="515" y="118"/>
                  <a:pt x="530" y="118"/>
                </a:cubicBezTo>
                <a:cubicBezTo>
                  <a:pt x="530" y="118"/>
                  <a:pt x="545" y="118"/>
                  <a:pt x="545" y="103"/>
                </a:cubicBezTo>
                <a:cubicBezTo>
                  <a:pt x="545" y="88"/>
                  <a:pt x="530" y="88"/>
                  <a:pt x="530" y="88"/>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19" name="Freeform 133">
            <a:extLst>
              <a:ext uri="{FF2B5EF4-FFF2-40B4-BE49-F238E27FC236}">
                <a16:creationId xmlns:a16="http://schemas.microsoft.com/office/drawing/2014/main" id="{E9B3BC53-7A96-5B4A-8F85-684E47ECEC9D}"/>
              </a:ext>
            </a:extLst>
          </p:cNvPr>
          <p:cNvSpPr>
            <a:spLocks noChangeArrowheads="1"/>
          </p:cNvSpPr>
          <p:nvPr userDrawn="1"/>
        </p:nvSpPr>
        <p:spPr bwMode="auto">
          <a:xfrm>
            <a:off x="3806825" y="1769865"/>
            <a:ext cx="183999" cy="275034"/>
          </a:xfrm>
          <a:custGeom>
            <a:avLst/>
            <a:gdLst>
              <a:gd name="T0" fmla="*/ 413 w 428"/>
              <a:gd name="T1" fmla="*/ 147 h 634"/>
              <a:gd name="T2" fmla="*/ 413 w 428"/>
              <a:gd name="T3" fmla="*/ 147 h 634"/>
              <a:gd name="T4" fmla="*/ 221 w 428"/>
              <a:gd name="T5" fmla="*/ 0 h 634"/>
              <a:gd name="T6" fmla="*/ 30 w 428"/>
              <a:gd name="T7" fmla="*/ 147 h 634"/>
              <a:gd name="T8" fmla="*/ 0 w 428"/>
              <a:gd name="T9" fmla="*/ 177 h 634"/>
              <a:gd name="T10" fmla="*/ 0 w 428"/>
              <a:gd name="T11" fmla="*/ 221 h 634"/>
              <a:gd name="T12" fmla="*/ 45 w 428"/>
              <a:gd name="T13" fmla="*/ 265 h 634"/>
              <a:gd name="T14" fmla="*/ 45 w 428"/>
              <a:gd name="T15" fmla="*/ 265 h 634"/>
              <a:gd name="T16" fmla="*/ 104 w 428"/>
              <a:gd name="T17" fmla="*/ 324 h 634"/>
              <a:gd name="T18" fmla="*/ 133 w 428"/>
              <a:gd name="T19" fmla="*/ 589 h 634"/>
              <a:gd name="T20" fmla="*/ 177 w 428"/>
              <a:gd name="T21" fmla="*/ 633 h 634"/>
              <a:gd name="T22" fmla="*/ 251 w 428"/>
              <a:gd name="T23" fmla="*/ 633 h 634"/>
              <a:gd name="T24" fmla="*/ 295 w 428"/>
              <a:gd name="T25" fmla="*/ 589 h 634"/>
              <a:gd name="T26" fmla="*/ 339 w 428"/>
              <a:gd name="T27" fmla="*/ 324 h 634"/>
              <a:gd name="T28" fmla="*/ 398 w 428"/>
              <a:gd name="T29" fmla="*/ 265 h 634"/>
              <a:gd name="T30" fmla="*/ 398 w 428"/>
              <a:gd name="T31" fmla="*/ 265 h 634"/>
              <a:gd name="T32" fmla="*/ 427 w 428"/>
              <a:gd name="T33" fmla="*/ 221 h 634"/>
              <a:gd name="T34" fmla="*/ 427 w 428"/>
              <a:gd name="T35" fmla="*/ 177 h 634"/>
              <a:gd name="T36" fmla="*/ 413 w 428"/>
              <a:gd name="T37" fmla="*/ 147 h 634"/>
              <a:gd name="T38" fmla="*/ 221 w 428"/>
              <a:gd name="T39" fmla="*/ 44 h 634"/>
              <a:gd name="T40" fmla="*/ 221 w 428"/>
              <a:gd name="T41" fmla="*/ 44 h 634"/>
              <a:gd name="T42" fmla="*/ 368 w 428"/>
              <a:gd name="T43" fmla="*/ 147 h 634"/>
              <a:gd name="T44" fmla="*/ 59 w 428"/>
              <a:gd name="T45" fmla="*/ 147 h 634"/>
              <a:gd name="T46" fmla="*/ 221 w 428"/>
              <a:gd name="T47" fmla="*/ 44 h 634"/>
              <a:gd name="T48" fmla="*/ 251 w 428"/>
              <a:gd name="T49" fmla="*/ 560 h 634"/>
              <a:gd name="T50" fmla="*/ 251 w 428"/>
              <a:gd name="T51" fmla="*/ 560 h 634"/>
              <a:gd name="T52" fmla="*/ 236 w 428"/>
              <a:gd name="T53" fmla="*/ 589 h 634"/>
              <a:gd name="T54" fmla="*/ 192 w 428"/>
              <a:gd name="T55" fmla="*/ 589 h 634"/>
              <a:gd name="T56" fmla="*/ 177 w 428"/>
              <a:gd name="T57" fmla="*/ 560 h 634"/>
              <a:gd name="T58" fmla="*/ 133 w 428"/>
              <a:gd name="T59" fmla="*/ 339 h 634"/>
              <a:gd name="T60" fmla="*/ 221 w 428"/>
              <a:gd name="T61" fmla="*/ 353 h 634"/>
              <a:gd name="T62" fmla="*/ 295 w 428"/>
              <a:gd name="T63" fmla="*/ 339 h 634"/>
              <a:gd name="T64" fmla="*/ 251 w 428"/>
              <a:gd name="T65" fmla="*/ 560 h 634"/>
              <a:gd name="T66" fmla="*/ 221 w 428"/>
              <a:gd name="T67" fmla="*/ 324 h 634"/>
              <a:gd name="T68" fmla="*/ 221 w 428"/>
              <a:gd name="T69" fmla="*/ 324 h 634"/>
              <a:gd name="T70" fmla="*/ 89 w 428"/>
              <a:gd name="T71" fmla="*/ 265 h 634"/>
              <a:gd name="T72" fmla="*/ 339 w 428"/>
              <a:gd name="T73" fmla="*/ 265 h 634"/>
              <a:gd name="T74" fmla="*/ 221 w 428"/>
              <a:gd name="T75" fmla="*/ 324 h 634"/>
              <a:gd name="T76" fmla="*/ 368 w 428"/>
              <a:gd name="T77" fmla="*/ 221 h 634"/>
              <a:gd name="T78" fmla="*/ 368 w 428"/>
              <a:gd name="T79" fmla="*/ 221 h 634"/>
              <a:gd name="T80" fmla="*/ 59 w 428"/>
              <a:gd name="T81" fmla="*/ 221 h 634"/>
              <a:gd name="T82" fmla="*/ 45 w 428"/>
              <a:gd name="T83" fmla="*/ 206 h 634"/>
              <a:gd name="T84" fmla="*/ 59 w 428"/>
              <a:gd name="T85" fmla="*/ 177 h 634"/>
              <a:gd name="T86" fmla="*/ 368 w 428"/>
              <a:gd name="T87" fmla="*/ 177 h 634"/>
              <a:gd name="T88" fmla="*/ 398 w 428"/>
              <a:gd name="T89" fmla="*/ 206 h 634"/>
              <a:gd name="T90" fmla="*/ 368 w 428"/>
              <a:gd name="T91" fmla="*/ 221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28" h="634">
                <a:moveTo>
                  <a:pt x="413" y="147"/>
                </a:moveTo>
                <a:lnTo>
                  <a:pt x="413" y="147"/>
                </a:lnTo>
                <a:cubicBezTo>
                  <a:pt x="383" y="59"/>
                  <a:pt x="309" y="0"/>
                  <a:pt x="221" y="0"/>
                </a:cubicBezTo>
                <a:cubicBezTo>
                  <a:pt x="118" y="0"/>
                  <a:pt x="45" y="59"/>
                  <a:pt x="30" y="147"/>
                </a:cubicBezTo>
                <a:cubicBezTo>
                  <a:pt x="15" y="147"/>
                  <a:pt x="0" y="162"/>
                  <a:pt x="0" y="177"/>
                </a:cubicBezTo>
                <a:cubicBezTo>
                  <a:pt x="0" y="221"/>
                  <a:pt x="0" y="221"/>
                  <a:pt x="0" y="221"/>
                </a:cubicBezTo>
                <a:cubicBezTo>
                  <a:pt x="0" y="235"/>
                  <a:pt x="15" y="265"/>
                  <a:pt x="45" y="265"/>
                </a:cubicBezTo>
                <a:lnTo>
                  <a:pt x="45" y="265"/>
                </a:lnTo>
                <a:cubicBezTo>
                  <a:pt x="59" y="280"/>
                  <a:pt x="74" y="309"/>
                  <a:pt x="104" y="324"/>
                </a:cubicBezTo>
                <a:cubicBezTo>
                  <a:pt x="133" y="589"/>
                  <a:pt x="133" y="589"/>
                  <a:pt x="133" y="589"/>
                </a:cubicBezTo>
                <a:cubicBezTo>
                  <a:pt x="133" y="618"/>
                  <a:pt x="163" y="633"/>
                  <a:pt x="177" y="633"/>
                </a:cubicBezTo>
                <a:cubicBezTo>
                  <a:pt x="251" y="633"/>
                  <a:pt x="251" y="633"/>
                  <a:pt x="251" y="633"/>
                </a:cubicBezTo>
                <a:cubicBezTo>
                  <a:pt x="280" y="633"/>
                  <a:pt x="295" y="618"/>
                  <a:pt x="295" y="589"/>
                </a:cubicBezTo>
                <a:cubicBezTo>
                  <a:pt x="339" y="324"/>
                  <a:pt x="339" y="324"/>
                  <a:pt x="339" y="324"/>
                </a:cubicBezTo>
                <a:cubicBezTo>
                  <a:pt x="354" y="309"/>
                  <a:pt x="383" y="280"/>
                  <a:pt x="398" y="265"/>
                </a:cubicBezTo>
                <a:lnTo>
                  <a:pt x="398" y="265"/>
                </a:lnTo>
                <a:cubicBezTo>
                  <a:pt x="413" y="265"/>
                  <a:pt x="427" y="235"/>
                  <a:pt x="427" y="221"/>
                </a:cubicBezTo>
                <a:cubicBezTo>
                  <a:pt x="427" y="177"/>
                  <a:pt x="427" y="177"/>
                  <a:pt x="427" y="177"/>
                </a:cubicBezTo>
                <a:cubicBezTo>
                  <a:pt x="427" y="162"/>
                  <a:pt x="427" y="147"/>
                  <a:pt x="413" y="147"/>
                </a:cubicBezTo>
                <a:close/>
                <a:moveTo>
                  <a:pt x="221" y="44"/>
                </a:moveTo>
                <a:lnTo>
                  <a:pt x="221" y="44"/>
                </a:lnTo>
                <a:cubicBezTo>
                  <a:pt x="280" y="44"/>
                  <a:pt x="354" y="88"/>
                  <a:pt x="368" y="147"/>
                </a:cubicBezTo>
                <a:cubicBezTo>
                  <a:pt x="59" y="147"/>
                  <a:pt x="59" y="147"/>
                  <a:pt x="59" y="147"/>
                </a:cubicBezTo>
                <a:cubicBezTo>
                  <a:pt x="89" y="88"/>
                  <a:pt x="148" y="44"/>
                  <a:pt x="221" y="44"/>
                </a:cubicBezTo>
                <a:close/>
                <a:moveTo>
                  <a:pt x="251" y="560"/>
                </a:moveTo>
                <a:lnTo>
                  <a:pt x="251" y="560"/>
                </a:lnTo>
                <a:cubicBezTo>
                  <a:pt x="251" y="574"/>
                  <a:pt x="251" y="589"/>
                  <a:pt x="236" y="589"/>
                </a:cubicBezTo>
                <a:cubicBezTo>
                  <a:pt x="192" y="589"/>
                  <a:pt x="192" y="589"/>
                  <a:pt x="192" y="589"/>
                </a:cubicBezTo>
                <a:cubicBezTo>
                  <a:pt x="177" y="589"/>
                  <a:pt x="177" y="574"/>
                  <a:pt x="177" y="560"/>
                </a:cubicBezTo>
                <a:cubicBezTo>
                  <a:pt x="133" y="339"/>
                  <a:pt x="133" y="339"/>
                  <a:pt x="133" y="339"/>
                </a:cubicBezTo>
                <a:cubicBezTo>
                  <a:pt x="163" y="353"/>
                  <a:pt x="192" y="353"/>
                  <a:pt x="221" y="353"/>
                </a:cubicBezTo>
                <a:cubicBezTo>
                  <a:pt x="251" y="353"/>
                  <a:pt x="266" y="353"/>
                  <a:pt x="295" y="339"/>
                </a:cubicBezTo>
                <a:lnTo>
                  <a:pt x="251" y="560"/>
                </a:lnTo>
                <a:close/>
                <a:moveTo>
                  <a:pt x="221" y="324"/>
                </a:moveTo>
                <a:lnTo>
                  <a:pt x="221" y="324"/>
                </a:lnTo>
                <a:cubicBezTo>
                  <a:pt x="163" y="324"/>
                  <a:pt x="118" y="294"/>
                  <a:pt x="89" y="265"/>
                </a:cubicBezTo>
                <a:cubicBezTo>
                  <a:pt x="339" y="265"/>
                  <a:pt x="339" y="265"/>
                  <a:pt x="339" y="265"/>
                </a:cubicBezTo>
                <a:cubicBezTo>
                  <a:pt x="309" y="294"/>
                  <a:pt x="266" y="324"/>
                  <a:pt x="221" y="324"/>
                </a:cubicBezTo>
                <a:close/>
                <a:moveTo>
                  <a:pt x="368" y="221"/>
                </a:moveTo>
                <a:lnTo>
                  <a:pt x="368" y="221"/>
                </a:lnTo>
                <a:cubicBezTo>
                  <a:pt x="59" y="221"/>
                  <a:pt x="59" y="221"/>
                  <a:pt x="59" y="221"/>
                </a:cubicBezTo>
                <a:cubicBezTo>
                  <a:pt x="45" y="221"/>
                  <a:pt x="45" y="206"/>
                  <a:pt x="45" y="206"/>
                </a:cubicBezTo>
                <a:cubicBezTo>
                  <a:pt x="45" y="192"/>
                  <a:pt x="45" y="177"/>
                  <a:pt x="59" y="177"/>
                </a:cubicBezTo>
                <a:cubicBezTo>
                  <a:pt x="368" y="177"/>
                  <a:pt x="368" y="177"/>
                  <a:pt x="368" y="177"/>
                </a:cubicBezTo>
                <a:cubicBezTo>
                  <a:pt x="383" y="177"/>
                  <a:pt x="398" y="192"/>
                  <a:pt x="398" y="206"/>
                </a:cubicBezTo>
                <a:cubicBezTo>
                  <a:pt x="398" y="206"/>
                  <a:pt x="383" y="221"/>
                  <a:pt x="368" y="221"/>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20" name="Freeform 134">
            <a:extLst>
              <a:ext uri="{FF2B5EF4-FFF2-40B4-BE49-F238E27FC236}">
                <a16:creationId xmlns:a16="http://schemas.microsoft.com/office/drawing/2014/main" id="{DFAC7EB1-FE11-124E-950D-0FF6443ED64D}"/>
              </a:ext>
            </a:extLst>
          </p:cNvPr>
          <p:cNvSpPr>
            <a:spLocks noChangeArrowheads="1"/>
          </p:cNvSpPr>
          <p:nvPr userDrawn="1"/>
        </p:nvSpPr>
        <p:spPr bwMode="auto">
          <a:xfrm>
            <a:off x="3322709" y="1769865"/>
            <a:ext cx="274511" cy="275034"/>
          </a:xfrm>
          <a:custGeom>
            <a:avLst/>
            <a:gdLst>
              <a:gd name="T0" fmla="*/ 588 w 634"/>
              <a:gd name="T1" fmla="*/ 294 h 634"/>
              <a:gd name="T2" fmla="*/ 309 w 634"/>
              <a:gd name="T3" fmla="*/ 0 h 634"/>
              <a:gd name="T4" fmla="*/ 44 w 634"/>
              <a:gd name="T5" fmla="*/ 294 h 634"/>
              <a:gd name="T6" fmla="*/ 0 w 634"/>
              <a:gd name="T7" fmla="*/ 471 h 634"/>
              <a:gd name="T8" fmla="*/ 162 w 634"/>
              <a:gd name="T9" fmla="*/ 560 h 634"/>
              <a:gd name="T10" fmla="*/ 235 w 634"/>
              <a:gd name="T11" fmla="*/ 353 h 634"/>
              <a:gd name="T12" fmla="*/ 73 w 634"/>
              <a:gd name="T13" fmla="*/ 280 h 634"/>
              <a:gd name="T14" fmla="*/ 544 w 634"/>
              <a:gd name="T15" fmla="*/ 280 h 634"/>
              <a:gd name="T16" fmla="*/ 397 w 634"/>
              <a:gd name="T17" fmla="*/ 353 h 634"/>
              <a:gd name="T18" fmla="*/ 471 w 634"/>
              <a:gd name="T19" fmla="*/ 560 h 634"/>
              <a:gd name="T20" fmla="*/ 515 w 634"/>
              <a:gd name="T21" fmla="*/ 618 h 634"/>
              <a:gd name="T22" fmla="*/ 544 w 634"/>
              <a:gd name="T23" fmla="*/ 618 h 634"/>
              <a:gd name="T24" fmla="*/ 633 w 634"/>
              <a:gd name="T25" fmla="*/ 471 h 634"/>
              <a:gd name="T26" fmla="*/ 588 w 634"/>
              <a:gd name="T27" fmla="*/ 294 h 634"/>
              <a:gd name="T28" fmla="*/ 132 w 634"/>
              <a:gd name="T29" fmla="*/ 324 h 634"/>
              <a:gd name="T30" fmla="*/ 191 w 634"/>
              <a:gd name="T31" fmla="*/ 353 h 634"/>
              <a:gd name="T32" fmla="*/ 162 w 634"/>
              <a:gd name="T33" fmla="*/ 515 h 634"/>
              <a:gd name="T34" fmla="*/ 117 w 634"/>
              <a:gd name="T35" fmla="*/ 412 h 634"/>
              <a:gd name="T36" fmla="*/ 88 w 634"/>
              <a:gd name="T37" fmla="*/ 324 h 634"/>
              <a:gd name="T38" fmla="*/ 73 w 634"/>
              <a:gd name="T39" fmla="*/ 412 h 634"/>
              <a:gd name="T40" fmla="*/ 73 w 634"/>
              <a:gd name="T41" fmla="*/ 515 h 634"/>
              <a:gd name="T42" fmla="*/ 44 w 634"/>
              <a:gd name="T43" fmla="*/ 353 h 634"/>
              <a:gd name="T44" fmla="*/ 88 w 634"/>
              <a:gd name="T45" fmla="*/ 324 h 634"/>
              <a:gd name="T46" fmla="*/ 485 w 634"/>
              <a:gd name="T47" fmla="*/ 515 h 634"/>
              <a:gd name="T48" fmla="*/ 426 w 634"/>
              <a:gd name="T49" fmla="*/ 471 h 634"/>
              <a:gd name="T50" fmla="*/ 471 w 634"/>
              <a:gd name="T51" fmla="*/ 324 h 634"/>
              <a:gd name="T52" fmla="*/ 515 w 634"/>
              <a:gd name="T53" fmla="*/ 412 h 634"/>
              <a:gd name="T54" fmla="*/ 588 w 634"/>
              <a:gd name="T55" fmla="*/ 471 h 634"/>
              <a:gd name="T56" fmla="*/ 544 w 634"/>
              <a:gd name="T57" fmla="*/ 515 h 634"/>
              <a:gd name="T58" fmla="*/ 544 w 634"/>
              <a:gd name="T59" fmla="*/ 412 h 634"/>
              <a:gd name="T60" fmla="*/ 544 w 634"/>
              <a:gd name="T61" fmla="*/ 324 h 634"/>
              <a:gd name="T62" fmla="*/ 588 w 634"/>
              <a:gd name="T63" fmla="*/ 471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4" h="634">
                <a:moveTo>
                  <a:pt x="588" y="294"/>
                </a:moveTo>
                <a:lnTo>
                  <a:pt x="588" y="294"/>
                </a:lnTo>
                <a:cubicBezTo>
                  <a:pt x="588" y="280"/>
                  <a:pt x="588" y="280"/>
                  <a:pt x="588" y="265"/>
                </a:cubicBezTo>
                <a:cubicBezTo>
                  <a:pt x="588" y="118"/>
                  <a:pt x="471" y="0"/>
                  <a:pt x="309" y="0"/>
                </a:cubicBezTo>
                <a:cubicBezTo>
                  <a:pt x="162" y="0"/>
                  <a:pt x="44" y="118"/>
                  <a:pt x="44" y="265"/>
                </a:cubicBezTo>
                <a:cubicBezTo>
                  <a:pt x="44" y="280"/>
                  <a:pt x="44" y="280"/>
                  <a:pt x="44" y="294"/>
                </a:cubicBezTo>
                <a:cubicBezTo>
                  <a:pt x="14" y="309"/>
                  <a:pt x="0" y="324"/>
                  <a:pt x="0" y="353"/>
                </a:cubicBezTo>
                <a:cubicBezTo>
                  <a:pt x="0" y="471"/>
                  <a:pt x="0" y="471"/>
                  <a:pt x="0" y="471"/>
                </a:cubicBezTo>
                <a:cubicBezTo>
                  <a:pt x="0" y="515"/>
                  <a:pt x="29" y="560"/>
                  <a:pt x="73" y="560"/>
                </a:cubicBezTo>
                <a:lnTo>
                  <a:pt x="162" y="560"/>
                </a:lnTo>
                <a:cubicBezTo>
                  <a:pt x="206" y="560"/>
                  <a:pt x="235" y="515"/>
                  <a:pt x="235" y="471"/>
                </a:cubicBezTo>
                <a:cubicBezTo>
                  <a:pt x="235" y="353"/>
                  <a:pt x="235" y="353"/>
                  <a:pt x="235" y="353"/>
                </a:cubicBezTo>
                <a:cubicBezTo>
                  <a:pt x="235" y="309"/>
                  <a:pt x="206" y="280"/>
                  <a:pt x="162" y="280"/>
                </a:cubicBezTo>
                <a:cubicBezTo>
                  <a:pt x="162" y="280"/>
                  <a:pt x="88" y="280"/>
                  <a:pt x="73" y="280"/>
                </a:cubicBezTo>
                <a:cubicBezTo>
                  <a:pt x="73" y="147"/>
                  <a:pt x="176" y="44"/>
                  <a:pt x="309" y="44"/>
                </a:cubicBezTo>
                <a:cubicBezTo>
                  <a:pt x="442" y="44"/>
                  <a:pt x="544" y="133"/>
                  <a:pt x="544" y="280"/>
                </a:cubicBezTo>
                <a:lnTo>
                  <a:pt x="471" y="280"/>
                </a:lnTo>
                <a:cubicBezTo>
                  <a:pt x="426" y="280"/>
                  <a:pt x="397" y="309"/>
                  <a:pt x="397" y="353"/>
                </a:cubicBezTo>
                <a:cubicBezTo>
                  <a:pt x="397" y="471"/>
                  <a:pt x="397" y="471"/>
                  <a:pt x="397" y="471"/>
                </a:cubicBezTo>
                <a:cubicBezTo>
                  <a:pt x="397" y="515"/>
                  <a:pt x="426" y="560"/>
                  <a:pt x="471" y="560"/>
                </a:cubicBezTo>
                <a:lnTo>
                  <a:pt x="515" y="560"/>
                </a:lnTo>
                <a:cubicBezTo>
                  <a:pt x="515" y="618"/>
                  <a:pt x="515" y="618"/>
                  <a:pt x="515" y="618"/>
                </a:cubicBezTo>
                <a:cubicBezTo>
                  <a:pt x="515" y="618"/>
                  <a:pt x="515" y="633"/>
                  <a:pt x="530" y="633"/>
                </a:cubicBezTo>
                <a:cubicBezTo>
                  <a:pt x="544" y="633"/>
                  <a:pt x="544" y="618"/>
                  <a:pt x="544" y="618"/>
                </a:cubicBezTo>
                <a:cubicBezTo>
                  <a:pt x="544" y="560"/>
                  <a:pt x="544" y="560"/>
                  <a:pt x="544" y="560"/>
                </a:cubicBezTo>
                <a:cubicBezTo>
                  <a:pt x="588" y="560"/>
                  <a:pt x="633" y="515"/>
                  <a:pt x="633" y="471"/>
                </a:cubicBezTo>
                <a:cubicBezTo>
                  <a:pt x="633" y="353"/>
                  <a:pt x="633" y="353"/>
                  <a:pt x="633" y="353"/>
                </a:cubicBezTo>
                <a:cubicBezTo>
                  <a:pt x="633" y="324"/>
                  <a:pt x="618" y="309"/>
                  <a:pt x="588" y="294"/>
                </a:cubicBezTo>
                <a:close/>
                <a:moveTo>
                  <a:pt x="132" y="324"/>
                </a:moveTo>
                <a:lnTo>
                  <a:pt x="132" y="324"/>
                </a:lnTo>
                <a:cubicBezTo>
                  <a:pt x="162" y="324"/>
                  <a:pt x="162" y="324"/>
                  <a:pt x="162" y="324"/>
                </a:cubicBezTo>
                <a:cubicBezTo>
                  <a:pt x="176" y="324"/>
                  <a:pt x="191" y="339"/>
                  <a:pt x="191" y="353"/>
                </a:cubicBezTo>
                <a:cubicBezTo>
                  <a:pt x="191" y="471"/>
                  <a:pt x="191" y="471"/>
                  <a:pt x="191" y="471"/>
                </a:cubicBezTo>
                <a:cubicBezTo>
                  <a:pt x="191" y="501"/>
                  <a:pt x="176" y="515"/>
                  <a:pt x="162" y="515"/>
                </a:cubicBezTo>
                <a:cubicBezTo>
                  <a:pt x="147" y="515"/>
                  <a:pt x="147" y="515"/>
                  <a:pt x="147" y="515"/>
                </a:cubicBezTo>
                <a:cubicBezTo>
                  <a:pt x="132" y="486"/>
                  <a:pt x="117" y="442"/>
                  <a:pt x="117" y="412"/>
                </a:cubicBezTo>
                <a:cubicBezTo>
                  <a:pt x="117" y="383"/>
                  <a:pt x="117" y="353"/>
                  <a:pt x="132" y="324"/>
                </a:cubicBezTo>
                <a:close/>
                <a:moveTo>
                  <a:pt x="88" y="324"/>
                </a:moveTo>
                <a:lnTo>
                  <a:pt x="88" y="324"/>
                </a:lnTo>
                <a:cubicBezTo>
                  <a:pt x="88" y="353"/>
                  <a:pt x="73" y="383"/>
                  <a:pt x="73" y="412"/>
                </a:cubicBezTo>
                <a:cubicBezTo>
                  <a:pt x="73" y="442"/>
                  <a:pt x="88" y="486"/>
                  <a:pt x="103" y="515"/>
                </a:cubicBezTo>
                <a:cubicBezTo>
                  <a:pt x="73" y="515"/>
                  <a:pt x="73" y="515"/>
                  <a:pt x="73" y="515"/>
                </a:cubicBezTo>
                <a:cubicBezTo>
                  <a:pt x="59" y="515"/>
                  <a:pt x="44" y="501"/>
                  <a:pt x="44" y="471"/>
                </a:cubicBezTo>
                <a:cubicBezTo>
                  <a:pt x="44" y="353"/>
                  <a:pt x="44" y="353"/>
                  <a:pt x="44" y="353"/>
                </a:cubicBezTo>
                <a:cubicBezTo>
                  <a:pt x="44" y="339"/>
                  <a:pt x="59" y="324"/>
                  <a:pt x="73" y="324"/>
                </a:cubicBezTo>
                <a:lnTo>
                  <a:pt x="88" y="324"/>
                </a:lnTo>
                <a:close/>
                <a:moveTo>
                  <a:pt x="485" y="515"/>
                </a:moveTo>
                <a:lnTo>
                  <a:pt x="485" y="515"/>
                </a:lnTo>
                <a:cubicBezTo>
                  <a:pt x="471" y="515"/>
                  <a:pt x="471" y="515"/>
                  <a:pt x="471" y="515"/>
                </a:cubicBezTo>
                <a:cubicBezTo>
                  <a:pt x="456" y="515"/>
                  <a:pt x="426" y="501"/>
                  <a:pt x="426" y="471"/>
                </a:cubicBezTo>
                <a:cubicBezTo>
                  <a:pt x="426" y="353"/>
                  <a:pt x="426" y="353"/>
                  <a:pt x="426" y="353"/>
                </a:cubicBezTo>
                <a:cubicBezTo>
                  <a:pt x="426" y="339"/>
                  <a:pt x="456" y="324"/>
                  <a:pt x="471" y="324"/>
                </a:cubicBezTo>
                <a:cubicBezTo>
                  <a:pt x="500" y="324"/>
                  <a:pt x="500" y="324"/>
                  <a:pt x="500" y="324"/>
                </a:cubicBezTo>
                <a:cubicBezTo>
                  <a:pt x="500" y="353"/>
                  <a:pt x="515" y="383"/>
                  <a:pt x="515" y="412"/>
                </a:cubicBezTo>
                <a:cubicBezTo>
                  <a:pt x="515" y="442"/>
                  <a:pt x="500" y="486"/>
                  <a:pt x="485" y="515"/>
                </a:cubicBezTo>
                <a:close/>
                <a:moveTo>
                  <a:pt x="588" y="471"/>
                </a:moveTo>
                <a:lnTo>
                  <a:pt x="588" y="471"/>
                </a:lnTo>
                <a:cubicBezTo>
                  <a:pt x="588" y="501"/>
                  <a:pt x="574" y="515"/>
                  <a:pt x="544" y="515"/>
                </a:cubicBezTo>
                <a:cubicBezTo>
                  <a:pt x="530" y="515"/>
                  <a:pt x="530" y="515"/>
                  <a:pt x="530" y="515"/>
                </a:cubicBezTo>
                <a:cubicBezTo>
                  <a:pt x="544" y="486"/>
                  <a:pt x="544" y="442"/>
                  <a:pt x="544" y="412"/>
                </a:cubicBezTo>
                <a:cubicBezTo>
                  <a:pt x="544" y="383"/>
                  <a:pt x="544" y="353"/>
                  <a:pt x="530" y="324"/>
                </a:cubicBezTo>
                <a:cubicBezTo>
                  <a:pt x="544" y="324"/>
                  <a:pt x="544" y="324"/>
                  <a:pt x="544" y="324"/>
                </a:cubicBezTo>
                <a:cubicBezTo>
                  <a:pt x="574" y="324"/>
                  <a:pt x="588" y="339"/>
                  <a:pt x="588" y="353"/>
                </a:cubicBezTo>
                <a:lnTo>
                  <a:pt x="588" y="471"/>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21" name="Freeform 135">
            <a:extLst>
              <a:ext uri="{FF2B5EF4-FFF2-40B4-BE49-F238E27FC236}">
                <a16:creationId xmlns:a16="http://schemas.microsoft.com/office/drawing/2014/main" id="{A3981500-193D-FC4E-8E67-39A7A42B5F97}"/>
              </a:ext>
            </a:extLst>
          </p:cNvPr>
          <p:cNvSpPr>
            <a:spLocks noChangeArrowheads="1"/>
          </p:cNvSpPr>
          <p:nvPr userDrawn="1"/>
        </p:nvSpPr>
        <p:spPr bwMode="auto">
          <a:xfrm>
            <a:off x="2889209" y="1769865"/>
            <a:ext cx="255456" cy="275034"/>
          </a:xfrm>
          <a:custGeom>
            <a:avLst/>
            <a:gdLst>
              <a:gd name="T0" fmla="*/ 456 w 589"/>
              <a:gd name="T1" fmla="*/ 353 h 634"/>
              <a:gd name="T2" fmla="*/ 456 w 589"/>
              <a:gd name="T3" fmla="*/ 235 h 634"/>
              <a:gd name="T4" fmla="*/ 456 w 589"/>
              <a:gd name="T5" fmla="*/ 353 h 634"/>
              <a:gd name="T6" fmla="*/ 426 w 589"/>
              <a:gd name="T7" fmla="*/ 280 h 634"/>
              <a:gd name="T8" fmla="*/ 471 w 589"/>
              <a:gd name="T9" fmla="*/ 324 h 634"/>
              <a:gd name="T10" fmla="*/ 426 w 589"/>
              <a:gd name="T11" fmla="*/ 280 h 634"/>
              <a:gd name="T12" fmla="*/ 456 w 589"/>
              <a:gd name="T13" fmla="*/ 515 h 634"/>
              <a:gd name="T14" fmla="*/ 456 w 589"/>
              <a:gd name="T15" fmla="*/ 398 h 634"/>
              <a:gd name="T16" fmla="*/ 456 w 589"/>
              <a:gd name="T17" fmla="*/ 515 h 634"/>
              <a:gd name="T18" fmla="*/ 426 w 589"/>
              <a:gd name="T19" fmla="*/ 442 h 634"/>
              <a:gd name="T20" fmla="*/ 471 w 589"/>
              <a:gd name="T21" fmla="*/ 471 h 634"/>
              <a:gd name="T22" fmla="*/ 426 w 589"/>
              <a:gd name="T23" fmla="*/ 442 h 634"/>
              <a:gd name="T24" fmla="*/ 515 w 589"/>
              <a:gd name="T25" fmla="*/ 0 h 634"/>
              <a:gd name="T26" fmla="*/ 0 w 589"/>
              <a:gd name="T27" fmla="*/ 88 h 634"/>
              <a:gd name="T28" fmla="*/ 73 w 589"/>
              <a:gd name="T29" fmla="*/ 633 h 634"/>
              <a:gd name="T30" fmla="*/ 588 w 589"/>
              <a:gd name="T31" fmla="*/ 560 h 634"/>
              <a:gd name="T32" fmla="*/ 515 w 589"/>
              <a:gd name="T33" fmla="*/ 0 h 634"/>
              <a:gd name="T34" fmla="*/ 544 w 589"/>
              <a:gd name="T35" fmla="*/ 560 h 634"/>
              <a:gd name="T36" fmla="*/ 73 w 589"/>
              <a:gd name="T37" fmla="*/ 589 h 634"/>
              <a:gd name="T38" fmla="*/ 44 w 589"/>
              <a:gd name="T39" fmla="*/ 162 h 634"/>
              <a:gd name="T40" fmla="*/ 544 w 589"/>
              <a:gd name="T41" fmla="*/ 560 h 634"/>
              <a:gd name="T42" fmla="*/ 544 w 589"/>
              <a:gd name="T43" fmla="*/ 118 h 634"/>
              <a:gd name="T44" fmla="*/ 44 w 589"/>
              <a:gd name="T45" fmla="*/ 88 h 634"/>
              <a:gd name="T46" fmla="*/ 515 w 589"/>
              <a:gd name="T47" fmla="*/ 44 h 634"/>
              <a:gd name="T48" fmla="*/ 544 w 589"/>
              <a:gd name="T49" fmla="*/ 118 h 634"/>
              <a:gd name="T50" fmla="*/ 294 w 589"/>
              <a:gd name="T51" fmla="*/ 353 h 634"/>
              <a:gd name="T52" fmla="*/ 294 w 589"/>
              <a:gd name="T53" fmla="*/ 235 h 634"/>
              <a:gd name="T54" fmla="*/ 294 w 589"/>
              <a:gd name="T55" fmla="*/ 353 h 634"/>
              <a:gd name="T56" fmla="*/ 279 w 589"/>
              <a:gd name="T57" fmla="*/ 280 h 634"/>
              <a:gd name="T58" fmla="*/ 309 w 589"/>
              <a:gd name="T59" fmla="*/ 324 h 634"/>
              <a:gd name="T60" fmla="*/ 279 w 589"/>
              <a:gd name="T61" fmla="*/ 280 h 634"/>
              <a:gd name="T62" fmla="*/ 132 w 589"/>
              <a:gd name="T63" fmla="*/ 353 h 634"/>
              <a:gd name="T64" fmla="*/ 132 w 589"/>
              <a:gd name="T65" fmla="*/ 235 h 634"/>
              <a:gd name="T66" fmla="*/ 132 w 589"/>
              <a:gd name="T67" fmla="*/ 353 h 634"/>
              <a:gd name="T68" fmla="*/ 117 w 589"/>
              <a:gd name="T69" fmla="*/ 280 h 634"/>
              <a:gd name="T70" fmla="*/ 162 w 589"/>
              <a:gd name="T71" fmla="*/ 324 h 634"/>
              <a:gd name="T72" fmla="*/ 117 w 589"/>
              <a:gd name="T73" fmla="*/ 280 h 634"/>
              <a:gd name="T74" fmla="*/ 294 w 589"/>
              <a:gd name="T75" fmla="*/ 515 h 634"/>
              <a:gd name="T76" fmla="*/ 294 w 589"/>
              <a:gd name="T77" fmla="*/ 398 h 634"/>
              <a:gd name="T78" fmla="*/ 294 w 589"/>
              <a:gd name="T79" fmla="*/ 515 h 634"/>
              <a:gd name="T80" fmla="*/ 279 w 589"/>
              <a:gd name="T81" fmla="*/ 442 h 634"/>
              <a:gd name="T82" fmla="*/ 309 w 589"/>
              <a:gd name="T83" fmla="*/ 471 h 634"/>
              <a:gd name="T84" fmla="*/ 279 w 589"/>
              <a:gd name="T85" fmla="*/ 442 h 634"/>
              <a:gd name="T86" fmla="*/ 132 w 589"/>
              <a:gd name="T87" fmla="*/ 515 h 634"/>
              <a:gd name="T88" fmla="*/ 132 w 589"/>
              <a:gd name="T89" fmla="*/ 398 h 634"/>
              <a:gd name="T90" fmla="*/ 132 w 589"/>
              <a:gd name="T91" fmla="*/ 515 h 634"/>
              <a:gd name="T92" fmla="*/ 117 w 589"/>
              <a:gd name="T93" fmla="*/ 442 h 634"/>
              <a:gd name="T94" fmla="*/ 162 w 589"/>
              <a:gd name="T95" fmla="*/ 471 h 634"/>
              <a:gd name="T96" fmla="*/ 117 w 589"/>
              <a:gd name="T97" fmla="*/ 442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89" h="634">
                <a:moveTo>
                  <a:pt x="456" y="353"/>
                </a:moveTo>
                <a:lnTo>
                  <a:pt x="456" y="353"/>
                </a:lnTo>
                <a:cubicBezTo>
                  <a:pt x="485" y="353"/>
                  <a:pt x="515" y="339"/>
                  <a:pt x="515" y="294"/>
                </a:cubicBezTo>
                <a:cubicBezTo>
                  <a:pt x="515" y="265"/>
                  <a:pt x="485" y="235"/>
                  <a:pt x="456" y="235"/>
                </a:cubicBezTo>
                <a:cubicBezTo>
                  <a:pt x="412" y="235"/>
                  <a:pt x="397" y="265"/>
                  <a:pt x="397" y="294"/>
                </a:cubicBezTo>
                <a:cubicBezTo>
                  <a:pt x="397" y="339"/>
                  <a:pt x="412" y="353"/>
                  <a:pt x="456" y="353"/>
                </a:cubicBezTo>
                <a:close/>
                <a:moveTo>
                  <a:pt x="426" y="280"/>
                </a:moveTo>
                <a:lnTo>
                  <a:pt x="426" y="280"/>
                </a:lnTo>
                <a:cubicBezTo>
                  <a:pt x="471" y="280"/>
                  <a:pt x="471" y="280"/>
                  <a:pt x="471" y="280"/>
                </a:cubicBezTo>
                <a:cubicBezTo>
                  <a:pt x="471" y="324"/>
                  <a:pt x="471" y="324"/>
                  <a:pt x="471" y="324"/>
                </a:cubicBezTo>
                <a:cubicBezTo>
                  <a:pt x="426" y="324"/>
                  <a:pt x="426" y="324"/>
                  <a:pt x="426" y="324"/>
                </a:cubicBezTo>
                <a:lnTo>
                  <a:pt x="426" y="280"/>
                </a:lnTo>
                <a:close/>
                <a:moveTo>
                  <a:pt x="456" y="515"/>
                </a:moveTo>
                <a:lnTo>
                  <a:pt x="456" y="515"/>
                </a:lnTo>
                <a:cubicBezTo>
                  <a:pt x="485" y="515"/>
                  <a:pt x="515" y="486"/>
                  <a:pt x="515" y="456"/>
                </a:cubicBezTo>
                <a:cubicBezTo>
                  <a:pt x="515" y="427"/>
                  <a:pt x="485" y="398"/>
                  <a:pt x="456" y="398"/>
                </a:cubicBezTo>
                <a:cubicBezTo>
                  <a:pt x="412" y="398"/>
                  <a:pt x="397" y="427"/>
                  <a:pt x="397" y="456"/>
                </a:cubicBezTo>
                <a:cubicBezTo>
                  <a:pt x="397" y="486"/>
                  <a:pt x="412" y="515"/>
                  <a:pt x="456" y="515"/>
                </a:cubicBezTo>
                <a:close/>
                <a:moveTo>
                  <a:pt x="426" y="442"/>
                </a:moveTo>
                <a:lnTo>
                  <a:pt x="426" y="442"/>
                </a:lnTo>
                <a:cubicBezTo>
                  <a:pt x="471" y="442"/>
                  <a:pt x="471" y="442"/>
                  <a:pt x="471" y="442"/>
                </a:cubicBezTo>
                <a:cubicBezTo>
                  <a:pt x="471" y="471"/>
                  <a:pt x="471" y="471"/>
                  <a:pt x="471" y="471"/>
                </a:cubicBezTo>
                <a:cubicBezTo>
                  <a:pt x="426" y="471"/>
                  <a:pt x="426" y="471"/>
                  <a:pt x="426" y="471"/>
                </a:cubicBezTo>
                <a:lnTo>
                  <a:pt x="426" y="442"/>
                </a:lnTo>
                <a:close/>
                <a:moveTo>
                  <a:pt x="515" y="0"/>
                </a:moveTo>
                <a:lnTo>
                  <a:pt x="515" y="0"/>
                </a:lnTo>
                <a:cubicBezTo>
                  <a:pt x="73" y="0"/>
                  <a:pt x="73" y="0"/>
                  <a:pt x="73" y="0"/>
                </a:cubicBezTo>
                <a:cubicBezTo>
                  <a:pt x="29" y="0"/>
                  <a:pt x="0" y="44"/>
                  <a:pt x="0" y="88"/>
                </a:cubicBezTo>
                <a:cubicBezTo>
                  <a:pt x="0" y="560"/>
                  <a:pt x="0" y="560"/>
                  <a:pt x="0" y="560"/>
                </a:cubicBezTo>
                <a:cubicBezTo>
                  <a:pt x="0" y="604"/>
                  <a:pt x="29" y="633"/>
                  <a:pt x="73" y="633"/>
                </a:cubicBezTo>
                <a:cubicBezTo>
                  <a:pt x="515" y="633"/>
                  <a:pt x="515" y="633"/>
                  <a:pt x="515" y="633"/>
                </a:cubicBezTo>
                <a:cubicBezTo>
                  <a:pt x="559" y="633"/>
                  <a:pt x="588" y="604"/>
                  <a:pt x="588" y="560"/>
                </a:cubicBezTo>
                <a:cubicBezTo>
                  <a:pt x="588" y="88"/>
                  <a:pt x="588" y="88"/>
                  <a:pt x="588" y="88"/>
                </a:cubicBezTo>
                <a:cubicBezTo>
                  <a:pt x="588" y="44"/>
                  <a:pt x="559" y="0"/>
                  <a:pt x="515" y="0"/>
                </a:cubicBezTo>
                <a:close/>
                <a:moveTo>
                  <a:pt x="544" y="560"/>
                </a:moveTo>
                <a:lnTo>
                  <a:pt x="544" y="560"/>
                </a:lnTo>
                <a:cubicBezTo>
                  <a:pt x="544" y="574"/>
                  <a:pt x="530" y="589"/>
                  <a:pt x="515" y="589"/>
                </a:cubicBezTo>
                <a:cubicBezTo>
                  <a:pt x="73" y="589"/>
                  <a:pt x="73" y="589"/>
                  <a:pt x="73" y="589"/>
                </a:cubicBezTo>
                <a:cubicBezTo>
                  <a:pt x="58" y="589"/>
                  <a:pt x="44" y="574"/>
                  <a:pt x="44" y="560"/>
                </a:cubicBezTo>
                <a:cubicBezTo>
                  <a:pt x="44" y="162"/>
                  <a:pt x="44" y="162"/>
                  <a:pt x="44" y="162"/>
                </a:cubicBezTo>
                <a:cubicBezTo>
                  <a:pt x="544" y="162"/>
                  <a:pt x="544" y="162"/>
                  <a:pt x="544" y="162"/>
                </a:cubicBezTo>
                <a:lnTo>
                  <a:pt x="544" y="560"/>
                </a:lnTo>
                <a:close/>
                <a:moveTo>
                  <a:pt x="544" y="118"/>
                </a:moveTo>
                <a:lnTo>
                  <a:pt x="544" y="118"/>
                </a:lnTo>
                <a:cubicBezTo>
                  <a:pt x="44" y="118"/>
                  <a:pt x="44" y="118"/>
                  <a:pt x="44" y="118"/>
                </a:cubicBezTo>
                <a:cubicBezTo>
                  <a:pt x="44" y="88"/>
                  <a:pt x="44" y="88"/>
                  <a:pt x="44" y="88"/>
                </a:cubicBezTo>
                <a:cubicBezTo>
                  <a:pt x="44" y="59"/>
                  <a:pt x="58" y="44"/>
                  <a:pt x="73" y="44"/>
                </a:cubicBezTo>
                <a:cubicBezTo>
                  <a:pt x="515" y="44"/>
                  <a:pt x="515" y="44"/>
                  <a:pt x="515" y="44"/>
                </a:cubicBezTo>
                <a:cubicBezTo>
                  <a:pt x="530" y="44"/>
                  <a:pt x="544" y="59"/>
                  <a:pt x="544" y="88"/>
                </a:cubicBezTo>
                <a:lnTo>
                  <a:pt x="544" y="118"/>
                </a:lnTo>
                <a:close/>
                <a:moveTo>
                  <a:pt x="294" y="353"/>
                </a:moveTo>
                <a:lnTo>
                  <a:pt x="294" y="353"/>
                </a:lnTo>
                <a:cubicBezTo>
                  <a:pt x="324" y="353"/>
                  <a:pt x="353" y="339"/>
                  <a:pt x="353" y="294"/>
                </a:cubicBezTo>
                <a:cubicBezTo>
                  <a:pt x="353" y="265"/>
                  <a:pt x="324" y="235"/>
                  <a:pt x="294" y="235"/>
                </a:cubicBezTo>
                <a:cubicBezTo>
                  <a:pt x="265" y="235"/>
                  <a:pt x="235" y="265"/>
                  <a:pt x="235" y="294"/>
                </a:cubicBezTo>
                <a:cubicBezTo>
                  <a:pt x="235" y="339"/>
                  <a:pt x="265" y="353"/>
                  <a:pt x="294" y="353"/>
                </a:cubicBezTo>
                <a:close/>
                <a:moveTo>
                  <a:pt x="279" y="280"/>
                </a:moveTo>
                <a:lnTo>
                  <a:pt x="279" y="280"/>
                </a:lnTo>
                <a:cubicBezTo>
                  <a:pt x="309" y="280"/>
                  <a:pt x="309" y="280"/>
                  <a:pt x="309" y="280"/>
                </a:cubicBezTo>
                <a:cubicBezTo>
                  <a:pt x="309" y="324"/>
                  <a:pt x="309" y="324"/>
                  <a:pt x="309" y="324"/>
                </a:cubicBezTo>
                <a:cubicBezTo>
                  <a:pt x="279" y="324"/>
                  <a:pt x="279" y="324"/>
                  <a:pt x="279" y="324"/>
                </a:cubicBezTo>
                <a:lnTo>
                  <a:pt x="279" y="280"/>
                </a:lnTo>
                <a:close/>
                <a:moveTo>
                  <a:pt x="132" y="353"/>
                </a:moveTo>
                <a:lnTo>
                  <a:pt x="132" y="353"/>
                </a:lnTo>
                <a:cubicBezTo>
                  <a:pt x="176" y="353"/>
                  <a:pt x="191" y="339"/>
                  <a:pt x="191" y="294"/>
                </a:cubicBezTo>
                <a:cubicBezTo>
                  <a:pt x="191" y="265"/>
                  <a:pt x="176" y="235"/>
                  <a:pt x="132" y="235"/>
                </a:cubicBezTo>
                <a:cubicBezTo>
                  <a:pt x="103" y="235"/>
                  <a:pt x="73" y="265"/>
                  <a:pt x="73" y="294"/>
                </a:cubicBezTo>
                <a:cubicBezTo>
                  <a:pt x="73" y="339"/>
                  <a:pt x="103" y="353"/>
                  <a:pt x="132" y="353"/>
                </a:cubicBezTo>
                <a:close/>
                <a:moveTo>
                  <a:pt x="117" y="280"/>
                </a:moveTo>
                <a:lnTo>
                  <a:pt x="117" y="280"/>
                </a:lnTo>
                <a:cubicBezTo>
                  <a:pt x="162" y="280"/>
                  <a:pt x="162" y="280"/>
                  <a:pt x="162" y="280"/>
                </a:cubicBezTo>
                <a:cubicBezTo>
                  <a:pt x="162" y="324"/>
                  <a:pt x="162" y="324"/>
                  <a:pt x="162" y="324"/>
                </a:cubicBezTo>
                <a:cubicBezTo>
                  <a:pt x="117" y="324"/>
                  <a:pt x="117" y="324"/>
                  <a:pt x="117" y="324"/>
                </a:cubicBezTo>
                <a:lnTo>
                  <a:pt x="117" y="280"/>
                </a:lnTo>
                <a:close/>
                <a:moveTo>
                  <a:pt x="294" y="515"/>
                </a:moveTo>
                <a:lnTo>
                  <a:pt x="294" y="515"/>
                </a:lnTo>
                <a:cubicBezTo>
                  <a:pt x="324" y="515"/>
                  <a:pt x="353" y="486"/>
                  <a:pt x="353" y="456"/>
                </a:cubicBezTo>
                <a:cubicBezTo>
                  <a:pt x="353" y="427"/>
                  <a:pt x="324" y="398"/>
                  <a:pt x="294" y="398"/>
                </a:cubicBezTo>
                <a:cubicBezTo>
                  <a:pt x="265" y="398"/>
                  <a:pt x="235" y="427"/>
                  <a:pt x="235" y="456"/>
                </a:cubicBezTo>
                <a:cubicBezTo>
                  <a:pt x="235" y="486"/>
                  <a:pt x="265" y="515"/>
                  <a:pt x="294" y="515"/>
                </a:cubicBezTo>
                <a:close/>
                <a:moveTo>
                  <a:pt x="279" y="442"/>
                </a:moveTo>
                <a:lnTo>
                  <a:pt x="279" y="442"/>
                </a:lnTo>
                <a:cubicBezTo>
                  <a:pt x="309" y="442"/>
                  <a:pt x="309" y="442"/>
                  <a:pt x="309" y="442"/>
                </a:cubicBezTo>
                <a:cubicBezTo>
                  <a:pt x="309" y="471"/>
                  <a:pt x="309" y="471"/>
                  <a:pt x="309" y="471"/>
                </a:cubicBezTo>
                <a:cubicBezTo>
                  <a:pt x="279" y="471"/>
                  <a:pt x="279" y="471"/>
                  <a:pt x="279" y="471"/>
                </a:cubicBezTo>
                <a:lnTo>
                  <a:pt x="279" y="442"/>
                </a:lnTo>
                <a:close/>
                <a:moveTo>
                  <a:pt x="132" y="515"/>
                </a:moveTo>
                <a:lnTo>
                  <a:pt x="132" y="515"/>
                </a:lnTo>
                <a:cubicBezTo>
                  <a:pt x="176" y="515"/>
                  <a:pt x="191" y="486"/>
                  <a:pt x="191" y="456"/>
                </a:cubicBezTo>
                <a:cubicBezTo>
                  <a:pt x="191" y="427"/>
                  <a:pt x="176" y="398"/>
                  <a:pt x="132" y="398"/>
                </a:cubicBezTo>
                <a:cubicBezTo>
                  <a:pt x="103" y="398"/>
                  <a:pt x="73" y="427"/>
                  <a:pt x="73" y="456"/>
                </a:cubicBezTo>
                <a:cubicBezTo>
                  <a:pt x="73" y="486"/>
                  <a:pt x="103" y="515"/>
                  <a:pt x="132" y="515"/>
                </a:cubicBezTo>
                <a:close/>
                <a:moveTo>
                  <a:pt x="117" y="442"/>
                </a:moveTo>
                <a:lnTo>
                  <a:pt x="117" y="442"/>
                </a:lnTo>
                <a:cubicBezTo>
                  <a:pt x="162" y="442"/>
                  <a:pt x="162" y="442"/>
                  <a:pt x="162" y="442"/>
                </a:cubicBezTo>
                <a:cubicBezTo>
                  <a:pt x="162" y="471"/>
                  <a:pt x="162" y="471"/>
                  <a:pt x="162" y="471"/>
                </a:cubicBezTo>
                <a:cubicBezTo>
                  <a:pt x="117" y="471"/>
                  <a:pt x="117" y="471"/>
                  <a:pt x="117" y="471"/>
                </a:cubicBezTo>
                <a:lnTo>
                  <a:pt x="117" y="442"/>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22" name="Freeform 136">
            <a:extLst>
              <a:ext uri="{FF2B5EF4-FFF2-40B4-BE49-F238E27FC236}">
                <a16:creationId xmlns:a16="http://schemas.microsoft.com/office/drawing/2014/main" id="{C694F3B8-E523-F140-9D85-2EFDB3869DE7}"/>
              </a:ext>
            </a:extLst>
          </p:cNvPr>
          <p:cNvSpPr>
            <a:spLocks noChangeArrowheads="1"/>
          </p:cNvSpPr>
          <p:nvPr userDrawn="1"/>
        </p:nvSpPr>
        <p:spPr bwMode="auto">
          <a:xfrm>
            <a:off x="2436653" y="1769865"/>
            <a:ext cx="274511" cy="275034"/>
          </a:xfrm>
          <a:custGeom>
            <a:avLst/>
            <a:gdLst>
              <a:gd name="T0" fmla="*/ 501 w 634"/>
              <a:gd name="T1" fmla="*/ 235 h 634"/>
              <a:gd name="T2" fmla="*/ 501 w 634"/>
              <a:gd name="T3" fmla="*/ 353 h 634"/>
              <a:gd name="T4" fmla="*/ 501 w 634"/>
              <a:gd name="T5" fmla="*/ 235 h 634"/>
              <a:gd name="T6" fmla="*/ 516 w 634"/>
              <a:gd name="T7" fmla="*/ 324 h 634"/>
              <a:gd name="T8" fmla="*/ 471 w 634"/>
              <a:gd name="T9" fmla="*/ 280 h 634"/>
              <a:gd name="T10" fmla="*/ 516 w 634"/>
              <a:gd name="T11" fmla="*/ 324 h 634"/>
              <a:gd name="T12" fmla="*/ 530 w 634"/>
              <a:gd name="T13" fmla="*/ 515 h 634"/>
              <a:gd name="T14" fmla="*/ 442 w 634"/>
              <a:gd name="T15" fmla="*/ 530 h 634"/>
              <a:gd name="T16" fmla="*/ 530 w 634"/>
              <a:gd name="T17" fmla="*/ 560 h 634"/>
              <a:gd name="T18" fmla="*/ 530 w 634"/>
              <a:gd name="T19" fmla="*/ 515 h 634"/>
              <a:gd name="T20" fmla="*/ 354 w 634"/>
              <a:gd name="T21" fmla="*/ 235 h 634"/>
              <a:gd name="T22" fmla="*/ 89 w 634"/>
              <a:gd name="T23" fmla="*/ 280 h 634"/>
              <a:gd name="T24" fmla="*/ 118 w 634"/>
              <a:gd name="T25" fmla="*/ 560 h 634"/>
              <a:gd name="T26" fmla="*/ 398 w 634"/>
              <a:gd name="T27" fmla="*/ 515 h 634"/>
              <a:gd name="T28" fmla="*/ 354 w 634"/>
              <a:gd name="T29" fmla="*/ 235 h 634"/>
              <a:gd name="T30" fmla="*/ 354 w 634"/>
              <a:gd name="T31" fmla="*/ 501 h 634"/>
              <a:gd name="T32" fmla="*/ 148 w 634"/>
              <a:gd name="T33" fmla="*/ 515 h 634"/>
              <a:gd name="T34" fmla="*/ 118 w 634"/>
              <a:gd name="T35" fmla="*/ 294 h 634"/>
              <a:gd name="T36" fmla="*/ 339 w 634"/>
              <a:gd name="T37" fmla="*/ 280 h 634"/>
              <a:gd name="T38" fmla="*/ 354 w 634"/>
              <a:gd name="T39" fmla="*/ 501 h 634"/>
              <a:gd name="T40" fmla="*/ 530 w 634"/>
              <a:gd name="T41" fmla="*/ 456 h 634"/>
              <a:gd name="T42" fmla="*/ 442 w 634"/>
              <a:gd name="T43" fmla="*/ 471 h 634"/>
              <a:gd name="T44" fmla="*/ 530 w 634"/>
              <a:gd name="T45" fmla="*/ 501 h 634"/>
              <a:gd name="T46" fmla="*/ 530 w 634"/>
              <a:gd name="T47" fmla="*/ 456 h 634"/>
              <a:gd name="T48" fmla="*/ 560 w 634"/>
              <a:gd name="T49" fmla="*/ 162 h 634"/>
              <a:gd name="T50" fmla="*/ 545 w 634"/>
              <a:gd name="T51" fmla="*/ 44 h 634"/>
              <a:gd name="T52" fmla="*/ 530 w 634"/>
              <a:gd name="T53" fmla="*/ 15 h 634"/>
              <a:gd name="T54" fmla="*/ 118 w 634"/>
              <a:gd name="T55" fmla="*/ 15 h 634"/>
              <a:gd name="T56" fmla="*/ 89 w 634"/>
              <a:gd name="T57" fmla="*/ 44 h 634"/>
              <a:gd name="T58" fmla="*/ 89 w 634"/>
              <a:gd name="T59" fmla="*/ 162 h 634"/>
              <a:gd name="T60" fmla="*/ 0 w 634"/>
              <a:gd name="T61" fmla="*/ 560 h 634"/>
              <a:gd name="T62" fmla="*/ 560 w 634"/>
              <a:gd name="T63" fmla="*/ 633 h 634"/>
              <a:gd name="T64" fmla="*/ 633 w 634"/>
              <a:gd name="T65" fmla="*/ 235 h 634"/>
              <a:gd name="T66" fmla="*/ 589 w 634"/>
              <a:gd name="T67" fmla="*/ 560 h 634"/>
              <a:gd name="T68" fmla="*/ 560 w 634"/>
              <a:gd name="T69" fmla="*/ 589 h 634"/>
              <a:gd name="T70" fmla="*/ 45 w 634"/>
              <a:gd name="T71" fmla="*/ 560 h 634"/>
              <a:gd name="T72" fmla="*/ 89 w 634"/>
              <a:gd name="T73" fmla="*/ 206 h 634"/>
              <a:gd name="T74" fmla="*/ 589 w 634"/>
              <a:gd name="T75" fmla="*/ 235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34" h="634">
                <a:moveTo>
                  <a:pt x="501" y="235"/>
                </a:moveTo>
                <a:lnTo>
                  <a:pt x="501" y="235"/>
                </a:lnTo>
                <a:cubicBezTo>
                  <a:pt x="457" y="235"/>
                  <a:pt x="442" y="265"/>
                  <a:pt x="442" y="294"/>
                </a:cubicBezTo>
                <a:cubicBezTo>
                  <a:pt x="442" y="339"/>
                  <a:pt x="457" y="353"/>
                  <a:pt x="501" y="353"/>
                </a:cubicBezTo>
                <a:cubicBezTo>
                  <a:pt x="530" y="353"/>
                  <a:pt x="560" y="339"/>
                  <a:pt x="560" y="294"/>
                </a:cubicBezTo>
                <a:cubicBezTo>
                  <a:pt x="560" y="265"/>
                  <a:pt x="530" y="235"/>
                  <a:pt x="501" y="235"/>
                </a:cubicBezTo>
                <a:close/>
                <a:moveTo>
                  <a:pt x="516" y="324"/>
                </a:moveTo>
                <a:lnTo>
                  <a:pt x="516" y="324"/>
                </a:lnTo>
                <a:cubicBezTo>
                  <a:pt x="471" y="324"/>
                  <a:pt x="471" y="324"/>
                  <a:pt x="471" y="324"/>
                </a:cubicBezTo>
                <a:cubicBezTo>
                  <a:pt x="471" y="280"/>
                  <a:pt x="471" y="280"/>
                  <a:pt x="471" y="280"/>
                </a:cubicBezTo>
                <a:cubicBezTo>
                  <a:pt x="516" y="280"/>
                  <a:pt x="516" y="280"/>
                  <a:pt x="516" y="280"/>
                </a:cubicBezTo>
                <a:lnTo>
                  <a:pt x="516" y="324"/>
                </a:lnTo>
                <a:close/>
                <a:moveTo>
                  <a:pt x="530" y="515"/>
                </a:moveTo>
                <a:lnTo>
                  <a:pt x="530" y="515"/>
                </a:lnTo>
                <a:cubicBezTo>
                  <a:pt x="457" y="515"/>
                  <a:pt x="457" y="515"/>
                  <a:pt x="457" y="515"/>
                </a:cubicBezTo>
                <a:cubicBezTo>
                  <a:pt x="442" y="515"/>
                  <a:pt x="442" y="530"/>
                  <a:pt x="442" y="530"/>
                </a:cubicBezTo>
                <a:cubicBezTo>
                  <a:pt x="442" y="545"/>
                  <a:pt x="442" y="560"/>
                  <a:pt x="457" y="560"/>
                </a:cubicBezTo>
                <a:cubicBezTo>
                  <a:pt x="530" y="560"/>
                  <a:pt x="530" y="560"/>
                  <a:pt x="530" y="560"/>
                </a:cubicBezTo>
                <a:cubicBezTo>
                  <a:pt x="545" y="560"/>
                  <a:pt x="560" y="545"/>
                  <a:pt x="560" y="530"/>
                </a:cubicBezTo>
                <a:cubicBezTo>
                  <a:pt x="560" y="530"/>
                  <a:pt x="545" y="515"/>
                  <a:pt x="530" y="515"/>
                </a:cubicBezTo>
                <a:close/>
                <a:moveTo>
                  <a:pt x="354" y="235"/>
                </a:moveTo>
                <a:lnTo>
                  <a:pt x="354" y="235"/>
                </a:lnTo>
                <a:cubicBezTo>
                  <a:pt x="118" y="235"/>
                  <a:pt x="118" y="235"/>
                  <a:pt x="118" y="235"/>
                </a:cubicBezTo>
                <a:cubicBezTo>
                  <a:pt x="103" y="235"/>
                  <a:pt x="89" y="265"/>
                  <a:pt x="89" y="280"/>
                </a:cubicBezTo>
                <a:cubicBezTo>
                  <a:pt x="89" y="515"/>
                  <a:pt x="89" y="515"/>
                  <a:pt x="89" y="515"/>
                </a:cubicBezTo>
                <a:cubicBezTo>
                  <a:pt x="89" y="530"/>
                  <a:pt x="103" y="560"/>
                  <a:pt x="118" y="560"/>
                </a:cubicBezTo>
                <a:cubicBezTo>
                  <a:pt x="354" y="560"/>
                  <a:pt x="354" y="560"/>
                  <a:pt x="354" y="560"/>
                </a:cubicBezTo>
                <a:cubicBezTo>
                  <a:pt x="383" y="560"/>
                  <a:pt x="398" y="530"/>
                  <a:pt x="398" y="515"/>
                </a:cubicBezTo>
                <a:cubicBezTo>
                  <a:pt x="398" y="280"/>
                  <a:pt x="398" y="280"/>
                  <a:pt x="398" y="280"/>
                </a:cubicBezTo>
                <a:cubicBezTo>
                  <a:pt x="398" y="265"/>
                  <a:pt x="383" y="235"/>
                  <a:pt x="354" y="235"/>
                </a:cubicBezTo>
                <a:close/>
                <a:moveTo>
                  <a:pt x="354" y="501"/>
                </a:moveTo>
                <a:lnTo>
                  <a:pt x="354" y="501"/>
                </a:lnTo>
                <a:cubicBezTo>
                  <a:pt x="354" y="501"/>
                  <a:pt x="354" y="515"/>
                  <a:pt x="339" y="515"/>
                </a:cubicBezTo>
                <a:cubicBezTo>
                  <a:pt x="148" y="515"/>
                  <a:pt x="148" y="515"/>
                  <a:pt x="148" y="515"/>
                </a:cubicBezTo>
                <a:cubicBezTo>
                  <a:pt x="133" y="515"/>
                  <a:pt x="118" y="501"/>
                  <a:pt x="118" y="501"/>
                </a:cubicBezTo>
                <a:cubicBezTo>
                  <a:pt x="118" y="294"/>
                  <a:pt x="118" y="294"/>
                  <a:pt x="118" y="294"/>
                </a:cubicBezTo>
                <a:cubicBezTo>
                  <a:pt x="118" y="294"/>
                  <a:pt x="133" y="280"/>
                  <a:pt x="148" y="280"/>
                </a:cubicBezTo>
                <a:cubicBezTo>
                  <a:pt x="339" y="280"/>
                  <a:pt x="339" y="280"/>
                  <a:pt x="339" y="280"/>
                </a:cubicBezTo>
                <a:cubicBezTo>
                  <a:pt x="354" y="280"/>
                  <a:pt x="354" y="294"/>
                  <a:pt x="354" y="294"/>
                </a:cubicBezTo>
                <a:lnTo>
                  <a:pt x="354" y="501"/>
                </a:lnTo>
                <a:close/>
                <a:moveTo>
                  <a:pt x="530" y="456"/>
                </a:moveTo>
                <a:lnTo>
                  <a:pt x="530" y="456"/>
                </a:lnTo>
                <a:cubicBezTo>
                  <a:pt x="457" y="456"/>
                  <a:pt x="457" y="456"/>
                  <a:pt x="457" y="456"/>
                </a:cubicBezTo>
                <a:cubicBezTo>
                  <a:pt x="442" y="456"/>
                  <a:pt x="442" y="471"/>
                  <a:pt x="442" y="471"/>
                </a:cubicBezTo>
                <a:cubicBezTo>
                  <a:pt x="442" y="486"/>
                  <a:pt x="442" y="501"/>
                  <a:pt x="457" y="501"/>
                </a:cubicBezTo>
                <a:cubicBezTo>
                  <a:pt x="530" y="501"/>
                  <a:pt x="530" y="501"/>
                  <a:pt x="530" y="501"/>
                </a:cubicBezTo>
                <a:cubicBezTo>
                  <a:pt x="545" y="501"/>
                  <a:pt x="560" y="486"/>
                  <a:pt x="560" y="471"/>
                </a:cubicBezTo>
                <a:cubicBezTo>
                  <a:pt x="560" y="471"/>
                  <a:pt x="545" y="456"/>
                  <a:pt x="530" y="456"/>
                </a:cubicBezTo>
                <a:close/>
                <a:moveTo>
                  <a:pt x="560" y="162"/>
                </a:moveTo>
                <a:lnTo>
                  <a:pt x="560" y="162"/>
                </a:lnTo>
                <a:cubicBezTo>
                  <a:pt x="369" y="162"/>
                  <a:pt x="369" y="162"/>
                  <a:pt x="369" y="162"/>
                </a:cubicBezTo>
                <a:cubicBezTo>
                  <a:pt x="545" y="44"/>
                  <a:pt x="545" y="44"/>
                  <a:pt x="545" y="44"/>
                </a:cubicBezTo>
                <a:cubicBezTo>
                  <a:pt x="560" y="44"/>
                  <a:pt x="560" y="30"/>
                  <a:pt x="545" y="15"/>
                </a:cubicBezTo>
                <a:cubicBezTo>
                  <a:pt x="545" y="0"/>
                  <a:pt x="530" y="0"/>
                  <a:pt x="530" y="15"/>
                </a:cubicBezTo>
                <a:cubicBezTo>
                  <a:pt x="530" y="15"/>
                  <a:pt x="339" y="133"/>
                  <a:pt x="324" y="147"/>
                </a:cubicBezTo>
                <a:cubicBezTo>
                  <a:pt x="118" y="15"/>
                  <a:pt x="118" y="15"/>
                  <a:pt x="118" y="15"/>
                </a:cubicBezTo>
                <a:cubicBezTo>
                  <a:pt x="103" y="0"/>
                  <a:pt x="89" y="0"/>
                  <a:pt x="89" y="15"/>
                </a:cubicBezTo>
                <a:cubicBezTo>
                  <a:pt x="89" y="30"/>
                  <a:pt x="89" y="44"/>
                  <a:pt x="89" y="44"/>
                </a:cubicBezTo>
                <a:cubicBezTo>
                  <a:pt x="265" y="162"/>
                  <a:pt x="265" y="162"/>
                  <a:pt x="265" y="162"/>
                </a:cubicBezTo>
                <a:cubicBezTo>
                  <a:pt x="89" y="162"/>
                  <a:pt x="89" y="162"/>
                  <a:pt x="89" y="162"/>
                </a:cubicBezTo>
                <a:cubicBezTo>
                  <a:pt x="45" y="162"/>
                  <a:pt x="0" y="192"/>
                  <a:pt x="0" y="235"/>
                </a:cubicBezTo>
                <a:cubicBezTo>
                  <a:pt x="0" y="560"/>
                  <a:pt x="0" y="560"/>
                  <a:pt x="0" y="560"/>
                </a:cubicBezTo>
                <a:cubicBezTo>
                  <a:pt x="0" y="604"/>
                  <a:pt x="45" y="633"/>
                  <a:pt x="89" y="633"/>
                </a:cubicBezTo>
                <a:cubicBezTo>
                  <a:pt x="560" y="633"/>
                  <a:pt x="560" y="633"/>
                  <a:pt x="560" y="633"/>
                </a:cubicBezTo>
                <a:cubicBezTo>
                  <a:pt x="604" y="633"/>
                  <a:pt x="633" y="604"/>
                  <a:pt x="633" y="560"/>
                </a:cubicBezTo>
                <a:cubicBezTo>
                  <a:pt x="633" y="235"/>
                  <a:pt x="633" y="235"/>
                  <a:pt x="633" y="235"/>
                </a:cubicBezTo>
                <a:cubicBezTo>
                  <a:pt x="633" y="192"/>
                  <a:pt x="604" y="162"/>
                  <a:pt x="560" y="162"/>
                </a:cubicBezTo>
                <a:close/>
                <a:moveTo>
                  <a:pt x="589" y="560"/>
                </a:moveTo>
                <a:lnTo>
                  <a:pt x="589" y="560"/>
                </a:lnTo>
                <a:cubicBezTo>
                  <a:pt x="589" y="574"/>
                  <a:pt x="575" y="589"/>
                  <a:pt x="560" y="589"/>
                </a:cubicBezTo>
                <a:cubicBezTo>
                  <a:pt x="89" y="589"/>
                  <a:pt x="89" y="589"/>
                  <a:pt x="89" y="589"/>
                </a:cubicBezTo>
                <a:cubicBezTo>
                  <a:pt x="59" y="589"/>
                  <a:pt x="45" y="574"/>
                  <a:pt x="45" y="560"/>
                </a:cubicBezTo>
                <a:cubicBezTo>
                  <a:pt x="45" y="235"/>
                  <a:pt x="45" y="235"/>
                  <a:pt x="45" y="235"/>
                </a:cubicBezTo>
                <a:cubicBezTo>
                  <a:pt x="45" y="221"/>
                  <a:pt x="59" y="206"/>
                  <a:pt x="89" y="206"/>
                </a:cubicBezTo>
                <a:cubicBezTo>
                  <a:pt x="560" y="206"/>
                  <a:pt x="560" y="206"/>
                  <a:pt x="560" y="206"/>
                </a:cubicBezTo>
                <a:cubicBezTo>
                  <a:pt x="575" y="206"/>
                  <a:pt x="589" y="221"/>
                  <a:pt x="589" y="235"/>
                </a:cubicBezTo>
                <a:lnTo>
                  <a:pt x="589" y="560"/>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23" name="Freeform 137">
            <a:extLst>
              <a:ext uri="{FF2B5EF4-FFF2-40B4-BE49-F238E27FC236}">
                <a16:creationId xmlns:a16="http://schemas.microsoft.com/office/drawing/2014/main" id="{3F2B6D35-3B08-1449-A346-B3BC6D658306}"/>
              </a:ext>
            </a:extLst>
          </p:cNvPr>
          <p:cNvSpPr>
            <a:spLocks noChangeArrowheads="1"/>
          </p:cNvSpPr>
          <p:nvPr userDrawn="1"/>
        </p:nvSpPr>
        <p:spPr bwMode="auto">
          <a:xfrm>
            <a:off x="1998389" y="1788915"/>
            <a:ext cx="275106" cy="236934"/>
          </a:xfrm>
          <a:custGeom>
            <a:avLst/>
            <a:gdLst>
              <a:gd name="T0" fmla="*/ 221 w 634"/>
              <a:gd name="T1" fmla="*/ 236 h 546"/>
              <a:gd name="T2" fmla="*/ 221 w 634"/>
              <a:gd name="T3" fmla="*/ 236 h 546"/>
              <a:gd name="T4" fmla="*/ 103 w 634"/>
              <a:gd name="T5" fmla="*/ 236 h 546"/>
              <a:gd name="T6" fmla="*/ 73 w 634"/>
              <a:gd name="T7" fmla="*/ 250 h 546"/>
              <a:gd name="T8" fmla="*/ 103 w 634"/>
              <a:gd name="T9" fmla="*/ 280 h 546"/>
              <a:gd name="T10" fmla="*/ 221 w 634"/>
              <a:gd name="T11" fmla="*/ 280 h 546"/>
              <a:gd name="T12" fmla="*/ 235 w 634"/>
              <a:gd name="T13" fmla="*/ 250 h 546"/>
              <a:gd name="T14" fmla="*/ 221 w 634"/>
              <a:gd name="T15" fmla="*/ 236 h 546"/>
              <a:gd name="T16" fmla="*/ 221 w 634"/>
              <a:gd name="T17" fmla="*/ 398 h 546"/>
              <a:gd name="T18" fmla="*/ 221 w 634"/>
              <a:gd name="T19" fmla="*/ 398 h 546"/>
              <a:gd name="T20" fmla="*/ 103 w 634"/>
              <a:gd name="T21" fmla="*/ 398 h 546"/>
              <a:gd name="T22" fmla="*/ 73 w 634"/>
              <a:gd name="T23" fmla="*/ 412 h 546"/>
              <a:gd name="T24" fmla="*/ 103 w 634"/>
              <a:gd name="T25" fmla="*/ 427 h 546"/>
              <a:gd name="T26" fmla="*/ 221 w 634"/>
              <a:gd name="T27" fmla="*/ 427 h 546"/>
              <a:gd name="T28" fmla="*/ 235 w 634"/>
              <a:gd name="T29" fmla="*/ 412 h 546"/>
              <a:gd name="T30" fmla="*/ 221 w 634"/>
              <a:gd name="T31" fmla="*/ 398 h 546"/>
              <a:gd name="T32" fmla="*/ 221 w 634"/>
              <a:gd name="T33" fmla="*/ 309 h 546"/>
              <a:gd name="T34" fmla="*/ 221 w 634"/>
              <a:gd name="T35" fmla="*/ 309 h 546"/>
              <a:gd name="T36" fmla="*/ 103 w 634"/>
              <a:gd name="T37" fmla="*/ 309 h 546"/>
              <a:gd name="T38" fmla="*/ 73 w 634"/>
              <a:gd name="T39" fmla="*/ 339 h 546"/>
              <a:gd name="T40" fmla="*/ 103 w 634"/>
              <a:gd name="T41" fmla="*/ 354 h 546"/>
              <a:gd name="T42" fmla="*/ 221 w 634"/>
              <a:gd name="T43" fmla="*/ 354 h 546"/>
              <a:gd name="T44" fmla="*/ 235 w 634"/>
              <a:gd name="T45" fmla="*/ 339 h 546"/>
              <a:gd name="T46" fmla="*/ 221 w 634"/>
              <a:gd name="T47" fmla="*/ 309 h 546"/>
              <a:gd name="T48" fmla="*/ 412 w 634"/>
              <a:gd name="T49" fmla="*/ 221 h 546"/>
              <a:gd name="T50" fmla="*/ 412 w 634"/>
              <a:gd name="T51" fmla="*/ 221 h 546"/>
              <a:gd name="T52" fmla="*/ 294 w 634"/>
              <a:gd name="T53" fmla="*/ 339 h 546"/>
              <a:gd name="T54" fmla="*/ 412 w 634"/>
              <a:gd name="T55" fmla="*/ 457 h 546"/>
              <a:gd name="T56" fmla="*/ 530 w 634"/>
              <a:gd name="T57" fmla="*/ 339 h 546"/>
              <a:gd name="T58" fmla="*/ 412 w 634"/>
              <a:gd name="T59" fmla="*/ 221 h 546"/>
              <a:gd name="T60" fmla="*/ 412 w 634"/>
              <a:gd name="T61" fmla="*/ 412 h 546"/>
              <a:gd name="T62" fmla="*/ 412 w 634"/>
              <a:gd name="T63" fmla="*/ 412 h 546"/>
              <a:gd name="T64" fmla="*/ 338 w 634"/>
              <a:gd name="T65" fmla="*/ 339 h 546"/>
              <a:gd name="T66" fmla="*/ 412 w 634"/>
              <a:gd name="T67" fmla="*/ 250 h 546"/>
              <a:gd name="T68" fmla="*/ 485 w 634"/>
              <a:gd name="T69" fmla="*/ 339 h 546"/>
              <a:gd name="T70" fmla="*/ 412 w 634"/>
              <a:gd name="T71" fmla="*/ 412 h 546"/>
              <a:gd name="T72" fmla="*/ 544 w 634"/>
              <a:gd name="T73" fmla="*/ 118 h 546"/>
              <a:gd name="T74" fmla="*/ 544 w 634"/>
              <a:gd name="T75" fmla="*/ 118 h 546"/>
              <a:gd name="T76" fmla="*/ 515 w 634"/>
              <a:gd name="T77" fmla="*/ 118 h 546"/>
              <a:gd name="T78" fmla="*/ 294 w 634"/>
              <a:gd name="T79" fmla="*/ 0 h 546"/>
              <a:gd name="T80" fmla="*/ 279 w 634"/>
              <a:gd name="T81" fmla="*/ 15 h 546"/>
              <a:gd name="T82" fmla="*/ 279 w 634"/>
              <a:gd name="T83" fmla="*/ 30 h 546"/>
              <a:gd name="T84" fmla="*/ 426 w 634"/>
              <a:gd name="T85" fmla="*/ 118 h 546"/>
              <a:gd name="T86" fmla="*/ 73 w 634"/>
              <a:gd name="T87" fmla="*/ 118 h 546"/>
              <a:gd name="T88" fmla="*/ 0 w 634"/>
              <a:gd name="T89" fmla="*/ 191 h 546"/>
              <a:gd name="T90" fmla="*/ 0 w 634"/>
              <a:gd name="T91" fmla="*/ 471 h 546"/>
              <a:gd name="T92" fmla="*/ 73 w 634"/>
              <a:gd name="T93" fmla="*/ 545 h 546"/>
              <a:gd name="T94" fmla="*/ 544 w 634"/>
              <a:gd name="T95" fmla="*/ 545 h 546"/>
              <a:gd name="T96" fmla="*/ 633 w 634"/>
              <a:gd name="T97" fmla="*/ 471 h 546"/>
              <a:gd name="T98" fmla="*/ 633 w 634"/>
              <a:gd name="T99" fmla="*/ 191 h 546"/>
              <a:gd name="T100" fmla="*/ 544 w 634"/>
              <a:gd name="T101" fmla="*/ 118 h 546"/>
              <a:gd name="T102" fmla="*/ 588 w 634"/>
              <a:gd name="T103" fmla="*/ 471 h 546"/>
              <a:gd name="T104" fmla="*/ 588 w 634"/>
              <a:gd name="T105" fmla="*/ 471 h 546"/>
              <a:gd name="T106" fmla="*/ 544 w 634"/>
              <a:gd name="T107" fmla="*/ 516 h 546"/>
              <a:gd name="T108" fmla="*/ 73 w 634"/>
              <a:gd name="T109" fmla="*/ 516 h 546"/>
              <a:gd name="T110" fmla="*/ 44 w 634"/>
              <a:gd name="T111" fmla="*/ 471 h 546"/>
              <a:gd name="T112" fmla="*/ 44 w 634"/>
              <a:gd name="T113" fmla="*/ 191 h 546"/>
              <a:gd name="T114" fmla="*/ 73 w 634"/>
              <a:gd name="T115" fmla="*/ 162 h 546"/>
              <a:gd name="T116" fmla="*/ 544 w 634"/>
              <a:gd name="T117" fmla="*/ 162 h 546"/>
              <a:gd name="T118" fmla="*/ 588 w 634"/>
              <a:gd name="T119" fmla="*/ 191 h 546"/>
              <a:gd name="T120" fmla="*/ 588 w 634"/>
              <a:gd name="T121" fmla="*/ 471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34" h="546">
                <a:moveTo>
                  <a:pt x="221" y="236"/>
                </a:moveTo>
                <a:lnTo>
                  <a:pt x="221" y="236"/>
                </a:lnTo>
                <a:cubicBezTo>
                  <a:pt x="103" y="236"/>
                  <a:pt x="103" y="236"/>
                  <a:pt x="103" y="236"/>
                </a:cubicBezTo>
                <a:cubicBezTo>
                  <a:pt x="88" y="236"/>
                  <a:pt x="73" y="250"/>
                  <a:pt x="73" y="250"/>
                </a:cubicBezTo>
                <a:cubicBezTo>
                  <a:pt x="73" y="265"/>
                  <a:pt x="88" y="280"/>
                  <a:pt x="103" y="280"/>
                </a:cubicBezTo>
                <a:cubicBezTo>
                  <a:pt x="221" y="280"/>
                  <a:pt x="221" y="280"/>
                  <a:pt x="221" y="280"/>
                </a:cubicBezTo>
                <a:cubicBezTo>
                  <a:pt x="221" y="280"/>
                  <a:pt x="235" y="265"/>
                  <a:pt x="235" y="250"/>
                </a:cubicBezTo>
                <a:lnTo>
                  <a:pt x="221" y="236"/>
                </a:lnTo>
                <a:close/>
                <a:moveTo>
                  <a:pt x="221" y="398"/>
                </a:moveTo>
                <a:lnTo>
                  <a:pt x="221" y="398"/>
                </a:lnTo>
                <a:cubicBezTo>
                  <a:pt x="103" y="398"/>
                  <a:pt x="103" y="398"/>
                  <a:pt x="103" y="398"/>
                </a:cubicBezTo>
                <a:cubicBezTo>
                  <a:pt x="88" y="398"/>
                  <a:pt x="73" y="398"/>
                  <a:pt x="73" y="412"/>
                </a:cubicBezTo>
                <a:cubicBezTo>
                  <a:pt x="73" y="427"/>
                  <a:pt x="88" y="427"/>
                  <a:pt x="103" y="427"/>
                </a:cubicBezTo>
                <a:cubicBezTo>
                  <a:pt x="221" y="427"/>
                  <a:pt x="221" y="427"/>
                  <a:pt x="221" y="427"/>
                </a:cubicBezTo>
                <a:cubicBezTo>
                  <a:pt x="221" y="427"/>
                  <a:pt x="235" y="427"/>
                  <a:pt x="235" y="412"/>
                </a:cubicBezTo>
                <a:cubicBezTo>
                  <a:pt x="235" y="398"/>
                  <a:pt x="221" y="398"/>
                  <a:pt x="221" y="398"/>
                </a:cubicBezTo>
                <a:close/>
                <a:moveTo>
                  <a:pt x="221" y="309"/>
                </a:moveTo>
                <a:lnTo>
                  <a:pt x="221" y="309"/>
                </a:lnTo>
                <a:cubicBezTo>
                  <a:pt x="103" y="309"/>
                  <a:pt x="103" y="309"/>
                  <a:pt x="103" y="309"/>
                </a:cubicBezTo>
                <a:cubicBezTo>
                  <a:pt x="88" y="309"/>
                  <a:pt x="73" y="324"/>
                  <a:pt x="73" y="339"/>
                </a:cubicBezTo>
                <a:cubicBezTo>
                  <a:pt x="73" y="339"/>
                  <a:pt x="88" y="354"/>
                  <a:pt x="103" y="354"/>
                </a:cubicBezTo>
                <a:cubicBezTo>
                  <a:pt x="221" y="354"/>
                  <a:pt x="221" y="354"/>
                  <a:pt x="221" y="354"/>
                </a:cubicBezTo>
                <a:lnTo>
                  <a:pt x="235" y="339"/>
                </a:lnTo>
                <a:cubicBezTo>
                  <a:pt x="235" y="324"/>
                  <a:pt x="221" y="309"/>
                  <a:pt x="221" y="309"/>
                </a:cubicBezTo>
                <a:close/>
                <a:moveTo>
                  <a:pt x="412" y="221"/>
                </a:moveTo>
                <a:lnTo>
                  <a:pt x="412" y="221"/>
                </a:lnTo>
                <a:cubicBezTo>
                  <a:pt x="353" y="221"/>
                  <a:pt x="294" y="265"/>
                  <a:pt x="294" y="339"/>
                </a:cubicBezTo>
                <a:cubicBezTo>
                  <a:pt x="294" y="398"/>
                  <a:pt x="353" y="457"/>
                  <a:pt x="412" y="457"/>
                </a:cubicBezTo>
                <a:cubicBezTo>
                  <a:pt x="471" y="457"/>
                  <a:pt x="530" y="398"/>
                  <a:pt x="530" y="339"/>
                </a:cubicBezTo>
                <a:cubicBezTo>
                  <a:pt x="530" y="265"/>
                  <a:pt x="471" y="221"/>
                  <a:pt x="412" y="221"/>
                </a:cubicBezTo>
                <a:close/>
                <a:moveTo>
                  <a:pt x="412" y="412"/>
                </a:moveTo>
                <a:lnTo>
                  <a:pt x="412" y="412"/>
                </a:lnTo>
                <a:cubicBezTo>
                  <a:pt x="368" y="412"/>
                  <a:pt x="338" y="383"/>
                  <a:pt x="338" y="339"/>
                </a:cubicBezTo>
                <a:cubicBezTo>
                  <a:pt x="338" y="295"/>
                  <a:pt x="368" y="250"/>
                  <a:pt x="412" y="250"/>
                </a:cubicBezTo>
                <a:cubicBezTo>
                  <a:pt x="456" y="250"/>
                  <a:pt x="485" y="295"/>
                  <a:pt x="485" y="339"/>
                </a:cubicBezTo>
                <a:cubicBezTo>
                  <a:pt x="485" y="383"/>
                  <a:pt x="456" y="412"/>
                  <a:pt x="412" y="412"/>
                </a:cubicBezTo>
                <a:close/>
                <a:moveTo>
                  <a:pt x="544" y="118"/>
                </a:moveTo>
                <a:lnTo>
                  <a:pt x="544" y="118"/>
                </a:lnTo>
                <a:cubicBezTo>
                  <a:pt x="515" y="118"/>
                  <a:pt x="515" y="118"/>
                  <a:pt x="515" y="118"/>
                </a:cubicBezTo>
                <a:cubicBezTo>
                  <a:pt x="294" y="0"/>
                  <a:pt x="294" y="0"/>
                  <a:pt x="294" y="0"/>
                </a:cubicBezTo>
                <a:cubicBezTo>
                  <a:pt x="294" y="0"/>
                  <a:pt x="279" y="0"/>
                  <a:pt x="279" y="15"/>
                </a:cubicBezTo>
                <a:cubicBezTo>
                  <a:pt x="265" y="15"/>
                  <a:pt x="279" y="30"/>
                  <a:pt x="279" y="30"/>
                </a:cubicBezTo>
                <a:cubicBezTo>
                  <a:pt x="426" y="118"/>
                  <a:pt x="426" y="118"/>
                  <a:pt x="426" y="118"/>
                </a:cubicBezTo>
                <a:cubicBezTo>
                  <a:pt x="73" y="118"/>
                  <a:pt x="73" y="118"/>
                  <a:pt x="73" y="118"/>
                </a:cubicBezTo>
                <a:cubicBezTo>
                  <a:pt x="29" y="118"/>
                  <a:pt x="0" y="148"/>
                  <a:pt x="0" y="191"/>
                </a:cubicBezTo>
                <a:cubicBezTo>
                  <a:pt x="0" y="471"/>
                  <a:pt x="0" y="471"/>
                  <a:pt x="0" y="471"/>
                </a:cubicBezTo>
                <a:cubicBezTo>
                  <a:pt x="0" y="516"/>
                  <a:pt x="29" y="545"/>
                  <a:pt x="73" y="545"/>
                </a:cubicBezTo>
                <a:cubicBezTo>
                  <a:pt x="544" y="545"/>
                  <a:pt x="544" y="545"/>
                  <a:pt x="544" y="545"/>
                </a:cubicBezTo>
                <a:cubicBezTo>
                  <a:pt x="588" y="545"/>
                  <a:pt x="633" y="516"/>
                  <a:pt x="633" y="471"/>
                </a:cubicBezTo>
                <a:cubicBezTo>
                  <a:pt x="633" y="191"/>
                  <a:pt x="633" y="191"/>
                  <a:pt x="633" y="191"/>
                </a:cubicBezTo>
                <a:cubicBezTo>
                  <a:pt x="633" y="148"/>
                  <a:pt x="588" y="118"/>
                  <a:pt x="544" y="118"/>
                </a:cubicBezTo>
                <a:close/>
                <a:moveTo>
                  <a:pt x="588" y="471"/>
                </a:moveTo>
                <a:lnTo>
                  <a:pt x="588" y="471"/>
                </a:lnTo>
                <a:cubicBezTo>
                  <a:pt x="588" y="486"/>
                  <a:pt x="574" y="516"/>
                  <a:pt x="544" y="516"/>
                </a:cubicBezTo>
                <a:cubicBezTo>
                  <a:pt x="73" y="516"/>
                  <a:pt x="73" y="516"/>
                  <a:pt x="73" y="516"/>
                </a:cubicBezTo>
                <a:cubicBezTo>
                  <a:pt x="58" y="516"/>
                  <a:pt x="44" y="486"/>
                  <a:pt x="44" y="471"/>
                </a:cubicBezTo>
                <a:cubicBezTo>
                  <a:pt x="44" y="191"/>
                  <a:pt x="44" y="191"/>
                  <a:pt x="44" y="191"/>
                </a:cubicBezTo>
                <a:cubicBezTo>
                  <a:pt x="44" y="177"/>
                  <a:pt x="58" y="162"/>
                  <a:pt x="73" y="162"/>
                </a:cubicBezTo>
                <a:cubicBezTo>
                  <a:pt x="544" y="162"/>
                  <a:pt x="544" y="162"/>
                  <a:pt x="544" y="162"/>
                </a:cubicBezTo>
                <a:cubicBezTo>
                  <a:pt x="574" y="162"/>
                  <a:pt x="588" y="177"/>
                  <a:pt x="588" y="191"/>
                </a:cubicBezTo>
                <a:lnTo>
                  <a:pt x="588" y="471"/>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24" name="Freeform 138">
            <a:extLst>
              <a:ext uri="{FF2B5EF4-FFF2-40B4-BE49-F238E27FC236}">
                <a16:creationId xmlns:a16="http://schemas.microsoft.com/office/drawing/2014/main" id="{80F361F8-0C38-7243-9C46-E74C8BE21751}"/>
              </a:ext>
            </a:extLst>
          </p:cNvPr>
          <p:cNvSpPr>
            <a:spLocks noChangeArrowheads="1"/>
          </p:cNvSpPr>
          <p:nvPr userDrawn="1"/>
        </p:nvSpPr>
        <p:spPr bwMode="auto">
          <a:xfrm>
            <a:off x="1590494" y="1781175"/>
            <a:ext cx="203650" cy="255389"/>
          </a:xfrm>
          <a:custGeom>
            <a:avLst/>
            <a:gdLst>
              <a:gd name="T0" fmla="*/ 398 w 473"/>
              <a:gd name="T1" fmla="*/ 0 h 589"/>
              <a:gd name="T2" fmla="*/ 0 w 473"/>
              <a:gd name="T3" fmla="*/ 73 h 589"/>
              <a:gd name="T4" fmla="*/ 74 w 473"/>
              <a:gd name="T5" fmla="*/ 588 h 589"/>
              <a:gd name="T6" fmla="*/ 472 w 473"/>
              <a:gd name="T7" fmla="*/ 588 h 589"/>
              <a:gd name="T8" fmla="*/ 398 w 473"/>
              <a:gd name="T9" fmla="*/ 0 h 589"/>
              <a:gd name="T10" fmla="*/ 74 w 473"/>
              <a:gd name="T11" fmla="*/ 544 h 589"/>
              <a:gd name="T12" fmla="*/ 45 w 473"/>
              <a:gd name="T13" fmla="*/ 500 h 589"/>
              <a:gd name="T14" fmla="*/ 74 w 473"/>
              <a:gd name="T15" fmla="*/ 544 h 589"/>
              <a:gd name="T16" fmla="*/ 74 w 473"/>
              <a:gd name="T17" fmla="*/ 471 h 589"/>
              <a:gd name="T18" fmla="*/ 45 w 473"/>
              <a:gd name="T19" fmla="*/ 426 h 589"/>
              <a:gd name="T20" fmla="*/ 74 w 473"/>
              <a:gd name="T21" fmla="*/ 471 h 589"/>
              <a:gd name="T22" fmla="*/ 74 w 473"/>
              <a:gd name="T23" fmla="*/ 382 h 589"/>
              <a:gd name="T24" fmla="*/ 45 w 473"/>
              <a:gd name="T25" fmla="*/ 353 h 589"/>
              <a:gd name="T26" fmla="*/ 74 w 473"/>
              <a:gd name="T27" fmla="*/ 382 h 589"/>
              <a:gd name="T28" fmla="*/ 74 w 473"/>
              <a:gd name="T29" fmla="*/ 309 h 589"/>
              <a:gd name="T30" fmla="*/ 45 w 473"/>
              <a:gd name="T31" fmla="*/ 264 h 589"/>
              <a:gd name="T32" fmla="*/ 74 w 473"/>
              <a:gd name="T33" fmla="*/ 309 h 589"/>
              <a:gd name="T34" fmla="*/ 74 w 473"/>
              <a:gd name="T35" fmla="*/ 235 h 589"/>
              <a:gd name="T36" fmla="*/ 45 w 473"/>
              <a:gd name="T37" fmla="*/ 191 h 589"/>
              <a:gd name="T38" fmla="*/ 74 w 473"/>
              <a:gd name="T39" fmla="*/ 235 h 589"/>
              <a:gd name="T40" fmla="*/ 74 w 473"/>
              <a:gd name="T41" fmla="*/ 147 h 589"/>
              <a:gd name="T42" fmla="*/ 45 w 473"/>
              <a:gd name="T43" fmla="*/ 117 h 589"/>
              <a:gd name="T44" fmla="*/ 74 w 473"/>
              <a:gd name="T45" fmla="*/ 147 h 589"/>
              <a:gd name="T46" fmla="*/ 354 w 473"/>
              <a:gd name="T47" fmla="*/ 530 h 589"/>
              <a:gd name="T48" fmla="*/ 133 w 473"/>
              <a:gd name="T49" fmla="*/ 544 h 589"/>
              <a:gd name="T50" fmla="*/ 118 w 473"/>
              <a:gd name="T51" fmla="*/ 323 h 589"/>
              <a:gd name="T52" fmla="*/ 339 w 473"/>
              <a:gd name="T53" fmla="*/ 309 h 589"/>
              <a:gd name="T54" fmla="*/ 354 w 473"/>
              <a:gd name="T55" fmla="*/ 530 h 589"/>
              <a:gd name="T56" fmla="*/ 354 w 473"/>
              <a:gd name="T57" fmla="*/ 250 h 589"/>
              <a:gd name="T58" fmla="*/ 133 w 473"/>
              <a:gd name="T59" fmla="*/ 264 h 589"/>
              <a:gd name="T60" fmla="*/ 118 w 473"/>
              <a:gd name="T61" fmla="*/ 58 h 589"/>
              <a:gd name="T62" fmla="*/ 339 w 473"/>
              <a:gd name="T63" fmla="*/ 29 h 589"/>
              <a:gd name="T64" fmla="*/ 354 w 473"/>
              <a:gd name="T65" fmla="*/ 250 h 589"/>
              <a:gd name="T66" fmla="*/ 427 w 473"/>
              <a:gd name="T67" fmla="*/ 544 h 589"/>
              <a:gd name="T68" fmla="*/ 398 w 473"/>
              <a:gd name="T69" fmla="*/ 500 h 589"/>
              <a:gd name="T70" fmla="*/ 427 w 473"/>
              <a:gd name="T71" fmla="*/ 544 h 589"/>
              <a:gd name="T72" fmla="*/ 427 w 473"/>
              <a:gd name="T73" fmla="*/ 471 h 589"/>
              <a:gd name="T74" fmla="*/ 398 w 473"/>
              <a:gd name="T75" fmla="*/ 426 h 589"/>
              <a:gd name="T76" fmla="*/ 427 w 473"/>
              <a:gd name="T77" fmla="*/ 471 h 589"/>
              <a:gd name="T78" fmla="*/ 427 w 473"/>
              <a:gd name="T79" fmla="*/ 382 h 589"/>
              <a:gd name="T80" fmla="*/ 398 w 473"/>
              <a:gd name="T81" fmla="*/ 353 h 589"/>
              <a:gd name="T82" fmla="*/ 427 w 473"/>
              <a:gd name="T83" fmla="*/ 382 h 589"/>
              <a:gd name="T84" fmla="*/ 427 w 473"/>
              <a:gd name="T85" fmla="*/ 309 h 589"/>
              <a:gd name="T86" fmla="*/ 398 w 473"/>
              <a:gd name="T87" fmla="*/ 264 h 589"/>
              <a:gd name="T88" fmla="*/ 427 w 473"/>
              <a:gd name="T89" fmla="*/ 309 h 589"/>
              <a:gd name="T90" fmla="*/ 427 w 473"/>
              <a:gd name="T91" fmla="*/ 235 h 589"/>
              <a:gd name="T92" fmla="*/ 398 w 473"/>
              <a:gd name="T93" fmla="*/ 191 h 589"/>
              <a:gd name="T94" fmla="*/ 427 w 473"/>
              <a:gd name="T95" fmla="*/ 235 h 589"/>
              <a:gd name="T96" fmla="*/ 427 w 473"/>
              <a:gd name="T97" fmla="*/ 147 h 589"/>
              <a:gd name="T98" fmla="*/ 398 w 473"/>
              <a:gd name="T99" fmla="*/ 117 h 589"/>
              <a:gd name="T100" fmla="*/ 427 w 473"/>
              <a:gd name="T101" fmla="*/ 147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73" h="589">
                <a:moveTo>
                  <a:pt x="398" y="0"/>
                </a:moveTo>
                <a:lnTo>
                  <a:pt x="398" y="0"/>
                </a:lnTo>
                <a:cubicBezTo>
                  <a:pt x="74" y="0"/>
                  <a:pt x="74" y="0"/>
                  <a:pt x="74" y="0"/>
                </a:cubicBezTo>
                <a:cubicBezTo>
                  <a:pt x="30" y="0"/>
                  <a:pt x="0" y="29"/>
                  <a:pt x="0" y="73"/>
                </a:cubicBezTo>
                <a:cubicBezTo>
                  <a:pt x="0" y="588"/>
                  <a:pt x="0" y="588"/>
                  <a:pt x="0" y="588"/>
                </a:cubicBezTo>
                <a:cubicBezTo>
                  <a:pt x="45" y="588"/>
                  <a:pt x="30" y="588"/>
                  <a:pt x="74" y="588"/>
                </a:cubicBezTo>
                <a:cubicBezTo>
                  <a:pt x="398" y="588"/>
                  <a:pt x="398" y="588"/>
                  <a:pt x="398" y="588"/>
                </a:cubicBezTo>
                <a:cubicBezTo>
                  <a:pt x="442" y="588"/>
                  <a:pt x="413" y="588"/>
                  <a:pt x="472" y="588"/>
                </a:cubicBezTo>
                <a:cubicBezTo>
                  <a:pt x="472" y="73"/>
                  <a:pt x="472" y="73"/>
                  <a:pt x="472" y="73"/>
                </a:cubicBezTo>
                <a:cubicBezTo>
                  <a:pt x="472" y="29"/>
                  <a:pt x="442" y="0"/>
                  <a:pt x="398" y="0"/>
                </a:cubicBezTo>
                <a:close/>
                <a:moveTo>
                  <a:pt x="74" y="544"/>
                </a:moveTo>
                <a:lnTo>
                  <a:pt x="74" y="544"/>
                </a:lnTo>
                <a:cubicBezTo>
                  <a:pt x="45" y="544"/>
                  <a:pt x="45" y="544"/>
                  <a:pt x="45" y="544"/>
                </a:cubicBezTo>
                <a:cubicBezTo>
                  <a:pt x="45" y="500"/>
                  <a:pt x="45" y="500"/>
                  <a:pt x="45" y="500"/>
                </a:cubicBezTo>
                <a:cubicBezTo>
                  <a:pt x="74" y="500"/>
                  <a:pt x="74" y="500"/>
                  <a:pt x="74" y="500"/>
                </a:cubicBezTo>
                <a:lnTo>
                  <a:pt x="74" y="544"/>
                </a:lnTo>
                <a:close/>
                <a:moveTo>
                  <a:pt x="74" y="471"/>
                </a:moveTo>
                <a:lnTo>
                  <a:pt x="74" y="471"/>
                </a:lnTo>
                <a:cubicBezTo>
                  <a:pt x="45" y="471"/>
                  <a:pt x="45" y="471"/>
                  <a:pt x="45" y="471"/>
                </a:cubicBezTo>
                <a:cubicBezTo>
                  <a:pt x="45" y="426"/>
                  <a:pt x="45" y="426"/>
                  <a:pt x="45" y="426"/>
                </a:cubicBezTo>
                <a:cubicBezTo>
                  <a:pt x="74" y="426"/>
                  <a:pt x="74" y="426"/>
                  <a:pt x="74" y="426"/>
                </a:cubicBezTo>
                <a:lnTo>
                  <a:pt x="74" y="471"/>
                </a:lnTo>
                <a:close/>
                <a:moveTo>
                  <a:pt x="74" y="382"/>
                </a:moveTo>
                <a:lnTo>
                  <a:pt x="74" y="382"/>
                </a:lnTo>
                <a:cubicBezTo>
                  <a:pt x="45" y="382"/>
                  <a:pt x="45" y="382"/>
                  <a:pt x="45" y="382"/>
                </a:cubicBezTo>
                <a:cubicBezTo>
                  <a:pt x="45" y="353"/>
                  <a:pt x="45" y="353"/>
                  <a:pt x="45" y="353"/>
                </a:cubicBezTo>
                <a:cubicBezTo>
                  <a:pt x="74" y="353"/>
                  <a:pt x="74" y="353"/>
                  <a:pt x="74" y="353"/>
                </a:cubicBezTo>
                <a:lnTo>
                  <a:pt x="74" y="382"/>
                </a:lnTo>
                <a:close/>
                <a:moveTo>
                  <a:pt x="74" y="309"/>
                </a:moveTo>
                <a:lnTo>
                  <a:pt x="74" y="309"/>
                </a:lnTo>
                <a:cubicBezTo>
                  <a:pt x="45" y="309"/>
                  <a:pt x="45" y="309"/>
                  <a:pt x="45" y="309"/>
                </a:cubicBezTo>
                <a:cubicBezTo>
                  <a:pt x="45" y="264"/>
                  <a:pt x="45" y="264"/>
                  <a:pt x="45" y="264"/>
                </a:cubicBezTo>
                <a:cubicBezTo>
                  <a:pt x="74" y="264"/>
                  <a:pt x="74" y="264"/>
                  <a:pt x="74" y="264"/>
                </a:cubicBezTo>
                <a:lnTo>
                  <a:pt x="74" y="309"/>
                </a:lnTo>
                <a:close/>
                <a:moveTo>
                  <a:pt x="74" y="235"/>
                </a:moveTo>
                <a:lnTo>
                  <a:pt x="74" y="235"/>
                </a:lnTo>
                <a:cubicBezTo>
                  <a:pt x="45" y="235"/>
                  <a:pt x="45" y="235"/>
                  <a:pt x="45" y="235"/>
                </a:cubicBezTo>
                <a:cubicBezTo>
                  <a:pt x="45" y="191"/>
                  <a:pt x="45" y="191"/>
                  <a:pt x="45" y="191"/>
                </a:cubicBezTo>
                <a:cubicBezTo>
                  <a:pt x="74" y="191"/>
                  <a:pt x="74" y="191"/>
                  <a:pt x="74" y="191"/>
                </a:cubicBezTo>
                <a:lnTo>
                  <a:pt x="74" y="235"/>
                </a:lnTo>
                <a:close/>
                <a:moveTo>
                  <a:pt x="74" y="147"/>
                </a:moveTo>
                <a:lnTo>
                  <a:pt x="74" y="147"/>
                </a:lnTo>
                <a:cubicBezTo>
                  <a:pt x="45" y="147"/>
                  <a:pt x="45" y="147"/>
                  <a:pt x="45" y="147"/>
                </a:cubicBezTo>
                <a:cubicBezTo>
                  <a:pt x="45" y="117"/>
                  <a:pt x="45" y="117"/>
                  <a:pt x="45" y="117"/>
                </a:cubicBezTo>
                <a:cubicBezTo>
                  <a:pt x="74" y="117"/>
                  <a:pt x="74" y="117"/>
                  <a:pt x="74" y="117"/>
                </a:cubicBezTo>
                <a:lnTo>
                  <a:pt x="74" y="147"/>
                </a:lnTo>
                <a:close/>
                <a:moveTo>
                  <a:pt x="354" y="530"/>
                </a:moveTo>
                <a:lnTo>
                  <a:pt x="354" y="530"/>
                </a:lnTo>
                <a:lnTo>
                  <a:pt x="339" y="544"/>
                </a:lnTo>
                <a:cubicBezTo>
                  <a:pt x="133" y="544"/>
                  <a:pt x="133" y="544"/>
                  <a:pt x="133" y="544"/>
                </a:cubicBezTo>
                <a:lnTo>
                  <a:pt x="118" y="530"/>
                </a:lnTo>
                <a:cubicBezTo>
                  <a:pt x="118" y="323"/>
                  <a:pt x="118" y="323"/>
                  <a:pt x="118" y="323"/>
                </a:cubicBezTo>
                <a:lnTo>
                  <a:pt x="133" y="309"/>
                </a:lnTo>
                <a:cubicBezTo>
                  <a:pt x="339" y="309"/>
                  <a:pt x="339" y="309"/>
                  <a:pt x="339" y="309"/>
                </a:cubicBezTo>
                <a:lnTo>
                  <a:pt x="354" y="323"/>
                </a:lnTo>
                <a:lnTo>
                  <a:pt x="354" y="530"/>
                </a:lnTo>
                <a:close/>
                <a:moveTo>
                  <a:pt x="354" y="250"/>
                </a:moveTo>
                <a:lnTo>
                  <a:pt x="354" y="250"/>
                </a:lnTo>
                <a:cubicBezTo>
                  <a:pt x="354" y="264"/>
                  <a:pt x="339" y="264"/>
                  <a:pt x="339" y="264"/>
                </a:cubicBezTo>
                <a:cubicBezTo>
                  <a:pt x="133" y="264"/>
                  <a:pt x="133" y="264"/>
                  <a:pt x="133" y="264"/>
                </a:cubicBezTo>
                <a:cubicBezTo>
                  <a:pt x="133" y="264"/>
                  <a:pt x="118" y="264"/>
                  <a:pt x="118" y="250"/>
                </a:cubicBezTo>
                <a:cubicBezTo>
                  <a:pt x="118" y="58"/>
                  <a:pt x="118" y="58"/>
                  <a:pt x="118" y="58"/>
                </a:cubicBezTo>
                <a:cubicBezTo>
                  <a:pt x="118" y="44"/>
                  <a:pt x="133" y="29"/>
                  <a:pt x="133" y="29"/>
                </a:cubicBezTo>
                <a:cubicBezTo>
                  <a:pt x="339" y="29"/>
                  <a:pt x="339" y="29"/>
                  <a:pt x="339" y="29"/>
                </a:cubicBezTo>
                <a:cubicBezTo>
                  <a:pt x="339" y="29"/>
                  <a:pt x="354" y="44"/>
                  <a:pt x="354" y="58"/>
                </a:cubicBezTo>
                <a:lnTo>
                  <a:pt x="354" y="250"/>
                </a:lnTo>
                <a:close/>
                <a:moveTo>
                  <a:pt x="427" y="544"/>
                </a:moveTo>
                <a:lnTo>
                  <a:pt x="427" y="544"/>
                </a:lnTo>
                <a:cubicBezTo>
                  <a:pt x="398" y="544"/>
                  <a:pt x="398" y="544"/>
                  <a:pt x="398" y="544"/>
                </a:cubicBezTo>
                <a:cubicBezTo>
                  <a:pt x="398" y="500"/>
                  <a:pt x="398" y="500"/>
                  <a:pt x="398" y="500"/>
                </a:cubicBezTo>
                <a:cubicBezTo>
                  <a:pt x="427" y="500"/>
                  <a:pt x="427" y="500"/>
                  <a:pt x="427" y="500"/>
                </a:cubicBezTo>
                <a:lnTo>
                  <a:pt x="427" y="544"/>
                </a:lnTo>
                <a:close/>
                <a:moveTo>
                  <a:pt x="427" y="471"/>
                </a:moveTo>
                <a:lnTo>
                  <a:pt x="427" y="471"/>
                </a:lnTo>
                <a:cubicBezTo>
                  <a:pt x="398" y="471"/>
                  <a:pt x="398" y="471"/>
                  <a:pt x="398" y="471"/>
                </a:cubicBezTo>
                <a:cubicBezTo>
                  <a:pt x="398" y="426"/>
                  <a:pt x="398" y="426"/>
                  <a:pt x="398" y="426"/>
                </a:cubicBezTo>
                <a:cubicBezTo>
                  <a:pt x="427" y="426"/>
                  <a:pt x="427" y="426"/>
                  <a:pt x="427" y="426"/>
                </a:cubicBezTo>
                <a:lnTo>
                  <a:pt x="427" y="471"/>
                </a:lnTo>
                <a:close/>
                <a:moveTo>
                  <a:pt x="427" y="382"/>
                </a:moveTo>
                <a:lnTo>
                  <a:pt x="427" y="382"/>
                </a:lnTo>
                <a:cubicBezTo>
                  <a:pt x="398" y="382"/>
                  <a:pt x="398" y="382"/>
                  <a:pt x="398" y="382"/>
                </a:cubicBezTo>
                <a:cubicBezTo>
                  <a:pt x="398" y="353"/>
                  <a:pt x="398" y="353"/>
                  <a:pt x="398" y="353"/>
                </a:cubicBezTo>
                <a:cubicBezTo>
                  <a:pt x="427" y="353"/>
                  <a:pt x="427" y="353"/>
                  <a:pt x="427" y="353"/>
                </a:cubicBezTo>
                <a:lnTo>
                  <a:pt x="427" y="382"/>
                </a:lnTo>
                <a:close/>
                <a:moveTo>
                  <a:pt x="427" y="309"/>
                </a:moveTo>
                <a:lnTo>
                  <a:pt x="427" y="309"/>
                </a:lnTo>
                <a:cubicBezTo>
                  <a:pt x="398" y="309"/>
                  <a:pt x="398" y="309"/>
                  <a:pt x="398" y="309"/>
                </a:cubicBezTo>
                <a:cubicBezTo>
                  <a:pt x="398" y="264"/>
                  <a:pt x="398" y="264"/>
                  <a:pt x="398" y="264"/>
                </a:cubicBezTo>
                <a:cubicBezTo>
                  <a:pt x="427" y="264"/>
                  <a:pt x="427" y="264"/>
                  <a:pt x="427" y="264"/>
                </a:cubicBezTo>
                <a:lnTo>
                  <a:pt x="427" y="309"/>
                </a:lnTo>
                <a:close/>
                <a:moveTo>
                  <a:pt x="427" y="235"/>
                </a:moveTo>
                <a:lnTo>
                  <a:pt x="427" y="235"/>
                </a:lnTo>
                <a:cubicBezTo>
                  <a:pt x="398" y="235"/>
                  <a:pt x="398" y="235"/>
                  <a:pt x="398" y="235"/>
                </a:cubicBezTo>
                <a:cubicBezTo>
                  <a:pt x="398" y="191"/>
                  <a:pt x="398" y="191"/>
                  <a:pt x="398" y="191"/>
                </a:cubicBezTo>
                <a:cubicBezTo>
                  <a:pt x="427" y="191"/>
                  <a:pt x="427" y="191"/>
                  <a:pt x="427" y="191"/>
                </a:cubicBezTo>
                <a:lnTo>
                  <a:pt x="427" y="235"/>
                </a:lnTo>
                <a:close/>
                <a:moveTo>
                  <a:pt x="427" y="147"/>
                </a:moveTo>
                <a:lnTo>
                  <a:pt x="427" y="147"/>
                </a:lnTo>
                <a:cubicBezTo>
                  <a:pt x="398" y="147"/>
                  <a:pt x="398" y="147"/>
                  <a:pt x="398" y="147"/>
                </a:cubicBezTo>
                <a:cubicBezTo>
                  <a:pt x="398" y="117"/>
                  <a:pt x="398" y="117"/>
                  <a:pt x="398" y="117"/>
                </a:cubicBezTo>
                <a:cubicBezTo>
                  <a:pt x="427" y="117"/>
                  <a:pt x="427" y="117"/>
                  <a:pt x="427" y="117"/>
                </a:cubicBezTo>
                <a:lnTo>
                  <a:pt x="427" y="147"/>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25" name="Freeform 139">
            <a:extLst>
              <a:ext uri="{FF2B5EF4-FFF2-40B4-BE49-F238E27FC236}">
                <a16:creationId xmlns:a16="http://schemas.microsoft.com/office/drawing/2014/main" id="{16B6557E-DE95-2341-8CC8-09C20EE4AC4A}"/>
              </a:ext>
            </a:extLst>
          </p:cNvPr>
          <p:cNvSpPr>
            <a:spLocks noChangeArrowheads="1"/>
          </p:cNvSpPr>
          <p:nvPr userDrawn="1"/>
        </p:nvSpPr>
        <p:spPr bwMode="auto">
          <a:xfrm>
            <a:off x="1112929" y="1788915"/>
            <a:ext cx="274510" cy="236934"/>
          </a:xfrm>
          <a:custGeom>
            <a:avLst/>
            <a:gdLst>
              <a:gd name="T0" fmla="*/ 589 w 634"/>
              <a:gd name="T1" fmla="*/ 236 h 546"/>
              <a:gd name="T2" fmla="*/ 589 w 634"/>
              <a:gd name="T3" fmla="*/ 236 h 546"/>
              <a:gd name="T4" fmla="*/ 471 w 634"/>
              <a:gd name="T5" fmla="*/ 309 h 546"/>
              <a:gd name="T6" fmla="*/ 442 w 634"/>
              <a:gd name="T7" fmla="*/ 250 h 546"/>
              <a:gd name="T8" fmla="*/ 516 w 634"/>
              <a:gd name="T9" fmla="*/ 133 h 546"/>
              <a:gd name="T10" fmla="*/ 383 w 634"/>
              <a:gd name="T11" fmla="*/ 0 h 546"/>
              <a:gd name="T12" fmla="*/ 236 w 634"/>
              <a:gd name="T13" fmla="*/ 133 h 546"/>
              <a:gd name="T14" fmla="*/ 280 w 634"/>
              <a:gd name="T15" fmla="*/ 236 h 546"/>
              <a:gd name="T16" fmla="*/ 207 w 634"/>
              <a:gd name="T17" fmla="*/ 236 h 546"/>
              <a:gd name="T18" fmla="*/ 236 w 634"/>
              <a:gd name="T19" fmla="*/ 162 h 546"/>
              <a:gd name="T20" fmla="*/ 118 w 634"/>
              <a:gd name="T21" fmla="*/ 44 h 546"/>
              <a:gd name="T22" fmla="*/ 0 w 634"/>
              <a:gd name="T23" fmla="*/ 162 h 546"/>
              <a:gd name="T24" fmla="*/ 44 w 634"/>
              <a:gd name="T25" fmla="*/ 250 h 546"/>
              <a:gd name="T26" fmla="*/ 0 w 634"/>
              <a:gd name="T27" fmla="*/ 309 h 546"/>
              <a:gd name="T28" fmla="*/ 0 w 634"/>
              <a:gd name="T29" fmla="*/ 471 h 546"/>
              <a:gd name="T30" fmla="*/ 89 w 634"/>
              <a:gd name="T31" fmla="*/ 545 h 546"/>
              <a:gd name="T32" fmla="*/ 398 w 634"/>
              <a:gd name="T33" fmla="*/ 545 h 546"/>
              <a:gd name="T34" fmla="*/ 471 w 634"/>
              <a:gd name="T35" fmla="*/ 471 h 546"/>
              <a:gd name="T36" fmla="*/ 471 w 634"/>
              <a:gd name="T37" fmla="*/ 457 h 546"/>
              <a:gd name="T38" fmla="*/ 589 w 634"/>
              <a:gd name="T39" fmla="*/ 545 h 546"/>
              <a:gd name="T40" fmla="*/ 633 w 634"/>
              <a:gd name="T41" fmla="*/ 516 h 546"/>
              <a:gd name="T42" fmla="*/ 633 w 634"/>
              <a:gd name="T43" fmla="*/ 280 h 546"/>
              <a:gd name="T44" fmla="*/ 589 w 634"/>
              <a:gd name="T45" fmla="*/ 236 h 546"/>
              <a:gd name="T46" fmla="*/ 44 w 634"/>
              <a:gd name="T47" fmla="*/ 162 h 546"/>
              <a:gd name="T48" fmla="*/ 44 w 634"/>
              <a:gd name="T49" fmla="*/ 162 h 546"/>
              <a:gd name="T50" fmla="*/ 118 w 634"/>
              <a:gd name="T51" fmla="*/ 74 h 546"/>
              <a:gd name="T52" fmla="*/ 207 w 634"/>
              <a:gd name="T53" fmla="*/ 162 h 546"/>
              <a:gd name="T54" fmla="*/ 118 w 634"/>
              <a:gd name="T55" fmla="*/ 236 h 546"/>
              <a:gd name="T56" fmla="*/ 44 w 634"/>
              <a:gd name="T57" fmla="*/ 162 h 546"/>
              <a:gd name="T58" fmla="*/ 442 w 634"/>
              <a:gd name="T59" fmla="*/ 471 h 546"/>
              <a:gd name="T60" fmla="*/ 442 w 634"/>
              <a:gd name="T61" fmla="*/ 471 h 546"/>
              <a:gd name="T62" fmla="*/ 398 w 634"/>
              <a:gd name="T63" fmla="*/ 516 h 546"/>
              <a:gd name="T64" fmla="*/ 89 w 634"/>
              <a:gd name="T65" fmla="*/ 516 h 546"/>
              <a:gd name="T66" fmla="*/ 44 w 634"/>
              <a:gd name="T67" fmla="*/ 471 h 546"/>
              <a:gd name="T68" fmla="*/ 44 w 634"/>
              <a:gd name="T69" fmla="*/ 309 h 546"/>
              <a:gd name="T70" fmla="*/ 89 w 634"/>
              <a:gd name="T71" fmla="*/ 280 h 546"/>
              <a:gd name="T72" fmla="*/ 398 w 634"/>
              <a:gd name="T73" fmla="*/ 280 h 546"/>
              <a:gd name="T74" fmla="*/ 442 w 634"/>
              <a:gd name="T75" fmla="*/ 309 h 546"/>
              <a:gd name="T76" fmla="*/ 442 w 634"/>
              <a:gd name="T77" fmla="*/ 471 h 546"/>
              <a:gd name="T78" fmla="*/ 383 w 634"/>
              <a:gd name="T79" fmla="*/ 236 h 546"/>
              <a:gd name="T80" fmla="*/ 383 w 634"/>
              <a:gd name="T81" fmla="*/ 236 h 546"/>
              <a:gd name="T82" fmla="*/ 280 w 634"/>
              <a:gd name="T83" fmla="*/ 133 h 546"/>
              <a:gd name="T84" fmla="*/ 383 w 634"/>
              <a:gd name="T85" fmla="*/ 44 h 546"/>
              <a:gd name="T86" fmla="*/ 471 w 634"/>
              <a:gd name="T87" fmla="*/ 133 h 546"/>
              <a:gd name="T88" fmla="*/ 383 w 634"/>
              <a:gd name="T89" fmla="*/ 236 h 546"/>
              <a:gd name="T90" fmla="*/ 589 w 634"/>
              <a:gd name="T91" fmla="*/ 516 h 546"/>
              <a:gd name="T92" fmla="*/ 589 w 634"/>
              <a:gd name="T93" fmla="*/ 516 h 546"/>
              <a:gd name="T94" fmla="*/ 471 w 634"/>
              <a:gd name="T95" fmla="*/ 412 h 546"/>
              <a:gd name="T96" fmla="*/ 471 w 634"/>
              <a:gd name="T97" fmla="*/ 354 h 546"/>
              <a:gd name="T98" fmla="*/ 589 w 634"/>
              <a:gd name="T99" fmla="*/ 280 h 546"/>
              <a:gd name="T100" fmla="*/ 589 w 634"/>
              <a:gd name="T101" fmla="*/ 51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4" h="546">
                <a:moveTo>
                  <a:pt x="589" y="236"/>
                </a:moveTo>
                <a:lnTo>
                  <a:pt x="589" y="236"/>
                </a:lnTo>
                <a:cubicBezTo>
                  <a:pt x="471" y="309"/>
                  <a:pt x="471" y="309"/>
                  <a:pt x="471" y="309"/>
                </a:cubicBezTo>
                <a:cubicBezTo>
                  <a:pt x="471" y="295"/>
                  <a:pt x="471" y="265"/>
                  <a:pt x="442" y="250"/>
                </a:cubicBezTo>
                <a:cubicBezTo>
                  <a:pt x="486" y="236"/>
                  <a:pt x="516" y="191"/>
                  <a:pt x="516" y="133"/>
                </a:cubicBezTo>
                <a:cubicBezTo>
                  <a:pt x="516" y="59"/>
                  <a:pt x="457" y="0"/>
                  <a:pt x="383" y="0"/>
                </a:cubicBezTo>
                <a:cubicBezTo>
                  <a:pt x="310" y="0"/>
                  <a:pt x="236" y="59"/>
                  <a:pt x="236" y="133"/>
                </a:cubicBezTo>
                <a:cubicBezTo>
                  <a:pt x="236" y="177"/>
                  <a:pt x="251" y="207"/>
                  <a:pt x="280" y="236"/>
                </a:cubicBezTo>
                <a:cubicBezTo>
                  <a:pt x="207" y="236"/>
                  <a:pt x="207" y="236"/>
                  <a:pt x="207" y="236"/>
                </a:cubicBezTo>
                <a:cubicBezTo>
                  <a:pt x="236" y="221"/>
                  <a:pt x="236" y="191"/>
                  <a:pt x="236" y="162"/>
                </a:cubicBezTo>
                <a:cubicBezTo>
                  <a:pt x="236" y="89"/>
                  <a:pt x="192" y="44"/>
                  <a:pt x="118" y="44"/>
                </a:cubicBezTo>
                <a:cubicBezTo>
                  <a:pt x="59" y="44"/>
                  <a:pt x="0" y="89"/>
                  <a:pt x="0" y="162"/>
                </a:cubicBezTo>
                <a:cubicBezTo>
                  <a:pt x="0" y="191"/>
                  <a:pt x="15" y="221"/>
                  <a:pt x="44" y="250"/>
                </a:cubicBezTo>
                <a:cubicBezTo>
                  <a:pt x="15" y="265"/>
                  <a:pt x="0" y="280"/>
                  <a:pt x="0" y="309"/>
                </a:cubicBezTo>
                <a:cubicBezTo>
                  <a:pt x="0" y="471"/>
                  <a:pt x="0" y="471"/>
                  <a:pt x="0" y="471"/>
                </a:cubicBezTo>
                <a:cubicBezTo>
                  <a:pt x="0" y="516"/>
                  <a:pt x="44" y="545"/>
                  <a:pt x="89" y="545"/>
                </a:cubicBezTo>
                <a:cubicBezTo>
                  <a:pt x="398" y="545"/>
                  <a:pt x="398" y="545"/>
                  <a:pt x="398" y="545"/>
                </a:cubicBezTo>
                <a:cubicBezTo>
                  <a:pt x="442" y="545"/>
                  <a:pt x="471" y="516"/>
                  <a:pt x="471" y="471"/>
                </a:cubicBezTo>
                <a:cubicBezTo>
                  <a:pt x="471" y="457"/>
                  <a:pt x="471" y="457"/>
                  <a:pt x="471" y="457"/>
                </a:cubicBezTo>
                <a:cubicBezTo>
                  <a:pt x="589" y="545"/>
                  <a:pt x="589" y="545"/>
                  <a:pt x="589" y="545"/>
                </a:cubicBezTo>
                <a:cubicBezTo>
                  <a:pt x="619" y="545"/>
                  <a:pt x="633" y="530"/>
                  <a:pt x="633" y="516"/>
                </a:cubicBezTo>
                <a:cubicBezTo>
                  <a:pt x="633" y="280"/>
                  <a:pt x="633" y="280"/>
                  <a:pt x="633" y="280"/>
                </a:cubicBezTo>
                <a:cubicBezTo>
                  <a:pt x="633" y="250"/>
                  <a:pt x="619" y="236"/>
                  <a:pt x="589" y="236"/>
                </a:cubicBezTo>
                <a:close/>
                <a:moveTo>
                  <a:pt x="44" y="162"/>
                </a:moveTo>
                <a:lnTo>
                  <a:pt x="44" y="162"/>
                </a:lnTo>
                <a:cubicBezTo>
                  <a:pt x="44" y="118"/>
                  <a:pt x="74" y="74"/>
                  <a:pt x="118" y="74"/>
                </a:cubicBezTo>
                <a:cubicBezTo>
                  <a:pt x="162" y="74"/>
                  <a:pt x="207" y="118"/>
                  <a:pt x="207" y="162"/>
                </a:cubicBezTo>
                <a:cubicBezTo>
                  <a:pt x="207" y="207"/>
                  <a:pt x="162" y="236"/>
                  <a:pt x="118" y="236"/>
                </a:cubicBezTo>
                <a:cubicBezTo>
                  <a:pt x="74" y="236"/>
                  <a:pt x="44" y="207"/>
                  <a:pt x="44" y="162"/>
                </a:cubicBezTo>
                <a:close/>
                <a:moveTo>
                  <a:pt x="442" y="471"/>
                </a:moveTo>
                <a:lnTo>
                  <a:pt x="442" y="471"/>
                </a:lnTo>
                <a:cubicBezTo>
                  <a:pt x="442" y="486"/>
                  <a:pt x="412" y="516"/>
                  <a:pt x="398" y="516"/>
                </a:cubicBezTo>
                <a:cubicBezTo>
                  <a:pt x="89" y="516"/>
                  <a:pt x="89" y="516"/>
                  <a:pt x="89" y="516"/>
                </a:cubicBezTo>
                <a:cubicBezTo>
                  <a:pt x="59" y="516"/>
                  <a:pt x="44" y="486"/>
                  <a:pt x="44" y="471"/>
                </a:cubicBezTo>
                <a:cubicBezTo>
                  <a:pt x="44" y="309"/>
                  <a:pt x="44" y="309"/>
                  <a:pt x="44" y="309"/>
                </a:cubicBezTo>
                <a:cubicBezTo>
                  <a:pt x="44" y="295"/>
                  <a:pt x="59" y="280"/>
                  <a:pt x="89" y="280"/>
                </a:cubicBezTo>
                <a:cubicBezTo>
                  <a:pt x="398" y="280"/>
                  <a:pt x="398" y="280"/>
                  <a:pt x="398" y="280"/>
                </a:cubicBezTo>
                <a:cubicBezTo>
                  <a:pt x="412" y="280"/>
                  <a:pt x="442" y="295"/>
                  <a:pt x="442" y="309"/>
                </a:cubicBezTo>
                <a:lnTo>
                  <a:pt x="442" y="471"/>
                </a:lnTo>
                <a:close/>
                <a:moveTo>
                  <a:pt x="383" y="236"/>
                </a:moveTo>
                <a:lnTo>
                  <a:pt x="383" y="236"/>
                </a:lnTo>
                <a:cubicBezTo>
                  <a:pt x="324" y="236"/>
                  <a:pt x="280" y="191"/>
                  <a:pt x="280" y="133"/>
                </a:cubicBezTo>
                <a:cubicBezTo>
                  <a:pt x="280" y="89"/>
                  <a:pt x="324" y="44"/>
                  <a:pt x="383" y="44"/>
                </a:cubicBezTo>
                <a:cubicBezTo>
                  <a:pt x="427" y="44"/>
                  <a:pt x="471" y="89"/>
                  <a:pt x="471" y="133"/>
                </a:cubicBezTo>
                <a:cubicBezTo>
                  <a:pt x="471" y="191"/>
                  <a:pt x="427" y="236"/>
                  <a:pt x="383" y="236"/>
                </a:cubicBezTo>
                <a:close/>
                <a:moveTo>
                  <a:pt x="589" y="516"/>
                </a:moveTo>
                <a:lnTo>
                  <a:pt x="589" y="516"/>
                </a:lnTo>
                <a:cubicBezTo>
                  <a:pt x="471" y="412"/>
                  <a:pt x="471" y="412"/>
                  <a:pt x="471" y="412"/>
                </a:cubicBezTo>
                <a:cubicBezTo>
                  <a:pt x="471" y="398"/>
                  <a:pt x="471" y="368"/>
                  <a:pt x="471" y="354"/>
                </a:cubicBezTo>
                <a:cubicBezTo>
                  <a:pt x="589" y="280"/>
                  <a:pt x="589" y="280"/>
                  <a:pt x="589" y="280"/>
                </a:cubicBezTo>
                <a:cubicBezTo>
                  <a:pt x="589" y="309"/>
                  <a:pt x="589" y="501"/>
                  <a:pt x="589" y="516"/>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26" name="Freeform 140">
            <a:extLst>
              <a:ext uri="{FF2B5EF4-FFF2-40B4-BE49-F238E27FC236}">
                <a16:creationId xmlns:a16="http://schemas.microsoft.com/office/drawing/2014/main" id="{818CFA90-29A9-F544-8A51-A636D75210EF}"/>
              </a:ext>
            </a:extLst>
          </p:cNvPr>
          <p:cNvSpPr>
            <a:spLocks noChangeArrowheads="1"/>
          </p:cNvSpPr>
          <p:nvPr userDrawn="1"/>
        </p:nvSpPr>
        <p:spPr bwMode="auto">
          <a:xfrm>
            <a:off x="674665" y="1769865"/>
            <a:ext cx="274510" cy="275034"/>
          </a:xfrm>
          <a:custGeom>
            <a:avLst/>
            <a:gdLst>
              <a:gd name="T0" fmla="*/ 544 w 634"/>
              <a:gd name="T1" fmla="*/ 0 h 634"/>
              <a:gd name="T2" fmla="*/ 544 w 634"/>
              <a:gd name="T3" fmla="*/ 0 h 634"/>
              <a:gd name="T4" fmla="*/ 73 w 634"/>
              <a:gd name="T5" fmla="*/ 0 h 634"/>
              <a:gd name="T6" fmla="*/ 0 w 634"/>
              <a:gd name="T7" fmla="*/ 88 h 634"/>
              <a:gd name="T8" fmla="*/ 0 w 634"/>
              <a:gd name="T9" fmla="*/ 560 h 634"/>
              <a:gd name="T10" fmla="*/ 73 w 634"/>
              <a:gd name="T11" fmla="*/ 633 h 634"/>
              <a:gd name="T12" fmla="*/ 544 w 634"/>
              <a:gd name="T13" fmla="*/ 633 h 634"/>
              <a:gd name="T14" fmla="*/ 633 w 634"/>
              <a:gd name="T15" fmla="*/ 560 h 634"/>
              <a:gd name="T16" fmla="*/ 633 w 634"/>
              <a:gd name="T17" fmla="*/ 88 h 634"/>
              <a:gd name="T18" fmla="*/ 544 w 634"/>
              <a:gd name="T19" fmla="*/ 0 h 634"/>
              <a:gd name="T20" fmla="*/ 162 w 634"/>
              <a:gd name="T21" fmla="*/ 44 h 634"/>
              <a:gd name="T22" fmla="*/ 162 w 634"/>
              <a:gd name="T23" fmla="*/ 44 h 634"/>
              <a:gd name="T24" fmla="*/ 471 w 634"/>
              <a:gd name="T25" fmla="*/ 44 h 634"/>
              <a:gd name="T26" fmla="*/ 471 w 634"/>
              <a:gd name="T27" fmla="*/ 221 h 634"/>
              <a:gd name="T28" fmla="*/ 456 w 634"/>
              <a:gd name="T29" fmla="*/ 235 h 634"/>
              <a:gd name="T30" fmla="*/ 176 w 634"/>
              <a:gd name="T31" fmla="*/ 235 h 634"/>
              <a:gd name="T32" fmla="*/ 162 w 634"/>
              <a:gd name="T33" fmla="*/ 221 h 634"/>
              <a:gd name="T34" fmla="*/ 162 w 634"/>
              <a:gd name="T35" fmla="*/ 44 h 634"/>
              <a:gd name="T36" fmla="*/ 588 w 634"/>
              <a:gd name="T37" fmla="*/ 560 h 634"/>
              <a:gd name="T38" fmla="*/ 588 w 634"/>
              <a:gd name="T39" fmla="*/ 560 h 634"/>
              <a:gd name="T40" fmla="*/ 544 w 634"/>
              <a:gd name="T41" fmla="*/ 589 h 634"/>
              <a:gd name="T42" fmla="*/ 73 w 634"/>
              <a:gd name="T43" fmla="*/ 589 h 634"/>
              <a:gd name="T44" fmla="*/ 44 w 634"/>
              <a:gd name="T45" fmla="*/ 560 h 634"/>
              <a:gd name="T46" fmla="*/ 44 w 634"/>
              <a:gd name="T47" fmla="*/ 88 h 634"/>
              <a:gd name="T48" fmla="*/ 73 w 634"/>
              <a:gd name="T49" fmla="*/ 44 h 634"/>
              <a:gd name="T50" fmla="*/ 117 w 634"/>
              <a:gd name="T51" fmla="*/ 44 h 634"/>
              <a:gd name="T52" fmla="*/ 117 w 634"/>
              <a:gd name="T53" fmla="*/ 235 h 634"/>
              <a:gd name="T54" fmla="*/ 162 w 634"/>
              <a:gd name="T55" fmla="*/ 280 h 634"/>
              <a:gd name="T56" fmla="*/ 471 w 634"/>
              <a:gd name="T57" fmla="*/ 280 h 634"/>
              <a:gd name="T58" fmla="*/ 515 w 634"/>
              <a:gd name="T59" fmla="*/ 235 h 634"/>
              <a:gd name="T60" fmla="*/ 515 w 634"/>
              <a:gd name="T61" fmla="*/ 44 h 634"/>
              <a:gd name="T62" fmla="*/ 544 w 634"/>
              <a:gd name="T63" fmla="*/ 44 h 634"/>
              <a:gd name="T64" fmla="*/ 588 w 634"/>
              <a:gd name="T65" fmla="*/ 88 h 634"/>
              <a:gd name="T66" fmla="*/ 588 w 634"/>
              <a:gd name="T67" fmla="*/ 560 h 634"/>
              <a:gd name="T68" fmla="*/ 367 w 634"/>
              <a:gd name="T69" fmla="*/ 206 h 634"/>
              <a:gd name="T70" fmla="*/ 367 w 634"/>
              <a:gd name="T71" fmla="*/ 206 h 634"/>
              <a:gd name="T72" fmla="*/ 397 w 634"/>
              <a:gd name="T73" fmla="*/ 177 h 634"/>
              <a:gd name="T74" fmla="*/ 397 w 634"/>
              <a:gd name="T75" fmla="*/ 103 h 634"/>
              <a:gd name="T76" fmla="*/ 367 w 634"/>
              <a:gd name="T77" fmla="*/ 88 h 634"/>
              <a:gd name="T78" fmla="*/ 353 w 634"/>
              <a:gd name="T79" fmla="*/ 103 h 634"/>
              <a:gd name="T80" fmla="*/ 353 w 634"/>
              <a:gd name="T81" fmla="*/ 177 h 634"/>
              <a:gd name="T82" fmla="*/ 367 w 634"/>
              <a:gd name="T83" fmla="*/ 206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34" h="634">
                <a:moveTo>
                  <a:pt x="544" y="0"/>
                </a:moveTo>
                <a:lnTo>
                  <a:pt x="544" y="0"/>
                </a:lnTo>
                <a:cubicBezTo>
                  <a:pt x="73" y="0"/>
                  <a:pt x="73" y="0"/>
                  <a:pt x="73" y="0"/>
                </a:cubicBezTo>
                <a:cubicBezTo>
                  <a:pt x="29" y="0"/>
                  <a:pt x="0" y="44"/>
                  <a:pt x="0" y="88"/>
                </a:cubicBezTo>
                <a:cubicBezTo>
                  <a:pt x="0" y="560"/>
                  <a:pt x="0" y="560"/>
                  <a:pt x="0" y="560"/>
                </a:cubicBezTo>
                <a:cubicBezTo>
                  <a:pt x="0" y="604"/>
                  <a:pt x="29" y="633"/>
                  <a:pt x="73" y="633"/>
                </a:cubicBezTo>
                <a:cubicBezTo>
                  <a:pt x="544" y="633"/>
                  <a:pt x="544" y="633"/>
                  <a:pt x="544" y="633"/>
                </a:cubicBezTo>
                <a:cubicBezTo>
                  <a:pt x="588" y="633"/>
                  <a:pt x="633" y="604"/>
                  <a:pt x="633" y="560"/>
                </a:cubicBezTo>
                <a:cubicBezTo>
                  <a:pt x="633" y="88"/>
                  <a:pt x="633" y="88"/>
                  <a:pt x="633" y="88"/>
                </a:cubicBezTo>
                <a:cubicBezTo>
                  <a:pt x="633" y="44"/>
                  <a:pt x="588" y="0"/>
                  <a:pt x="544" y="0"/>
                </a:cubicBezTo>
                <a:close/>
                <a:moveTo>
                  <a:pt x="162" y="44"/>
                </a:moveTo>
                <a:lnTo>
                  <a:pt x="162" y="44"/>
                </a:lnTo>
                <a:cubicBezTo>
                  <a:pt x="162" y="44"/>
                  <a:pt x="456" y="44"/>
                  <a:pt x="471" y="44"/>
                </a:cubicBezTo>
                <a:cubicBezTo>
                  <a:pt x="471" y="221"/>
                  <a:pt x="471" y="221"/>
                  <a:pt x="471" y="221"/>
                </a:cubicBezTo>
                <a:cubicBezTo>
                  <a:pt x="471" y="235"/>
                  <a:pt x="456" y="235"/>
                  <a:pt x="456" y="235"/>
                </a:cubicBezTo>
                <a:cubicBezTo>
                  <a:pt x="176" y="235"/>
                  <a:pt x="176" y="235"/>
                  <a:pt x="176" y="235"/>
                </a:cubicBezTo>
                <a:cubicBezTo>
                  <a:pt x="162" y="235"/>
                  <a:pt x="162" y="235"/>
                  <a:pt x="162" y="221"/>
                </a:cubicBezTo>
                <a:lnTo>
                  <a:pt x="162" y="44"/>
                </a:lnTo>
                <a:close/>
                <a:moveTo>
                  <a:pt x="588" y="560"/>
                </a:moveTo>
                <a:lnTo>
                  <a:pt x="588" y="560"/>
                </a:lnTo>
                <a:cubicBezTo>
                  <a:pt x="588" y="574"/>
                  <a:pt x="574" y="589"/>
                  <a:pt x="544" y="589"/>
                </a:cubicBezTo>
                <a:cubicBezTo>
                  <a:pt x="73" y="589"/>
                  <a:pt x="73" y="589"/>
                  <a:pt x="73" y="589"/>
                </a:cubicBezTo>
                <a:cubicBezTo>
                  <a:pt x="58" y="589"/>
                  <a:pt x="44" y="574"/>
                  <a:pt x="44" y="560"/>
                </a:cubicBezTo>
                <a:cubicBezTo>
                  <a:pt x="44" y="88"/>
                  <a:pt x="44" y="88"/>
                  <a:pt x="44" y="88"/>
                </a:cubicBezTo>
                <a:cubicBezTo>
                  <a:pt x="44" y="59"/>
                  <a:pt x="58" y="44"/>
                  <a:pt x="73" y="44"/>
                </a:cubicBezTo>
                <a:cubicBezTo>
                  <a:pt x="117" y="44"/>
                  <a:pt x="117" y="44"/>
                  <a:pt x="117" y="44"/>
                </a:cubicBezTo>
                <a:cubicBezTo>
                  <a:pt x="117" y="235"/>
                  <a:pt x="117" y="235"/>
                  <a:pt x="117" y="235"/>
                </a:cubicBezTo>
                <a:cubicBezTo>
                  <a:pt x="117" y="265"/>
                  <a:pt x="132" y="280"/>
                  <a:pt x="162" y="280"/>
                </a:cubicBezTo>
                <a:cubicBezTo>
                  <a:pt x="471" y="280"/>
                  <a:pt x="471" y="280"/>
                  <a:pt x="471" y="280"/>
                </a:cubicBezTo>
                <a:cubicBezTo>
                  <a:pt x="485" y="280"/>
                  <a:pt x="515" y="265"/>
                  <a:pt x="515" y="235"/>
                </a:cubicBezTo>
                <a:cubicBezTo>
                  <a:pt x="515" y="44"/>
                  <a:pt x="515" y="44"/>
                  <a:pt x="515" y="44"/>
                </a:cubicBezTo>
                <a:cubicBezTo>
                  <a:pt x="544" y="44"/>
                  <a:pt x="544" y="44"/>
                  <a:pt x="544" y="44"/>
                </a:cubicBezTo>
                <a:cubicBezTo>
                  <a:pt x="574" y="44"/>
                  <a:pt x="588" y="59"/>
                  <a:pt x="588" y="88"/>
                </a:cubicBezTo>
                <a:lnTo>
                  <a:pt x="588" y="560"/>
                </a:lnTo>
                <a:close/>
                <a:moveTo>
                  <a:pt x="367" y="206"/>
                </a:moveTo>
                <a:lnTo>
                  <a:pt x="367" y="206"/>
                </a:lnTo>
                <a:cubicBezTo>
                  <a:pt x="383" y="206"/>
                  <a:pt x="397" y="192"/>
                  <a:pt x="397" y="177"/>
                </a:cubicBezTo>
                <a:cubicBezTo>
                  <a:pt x="397" y="103"/>
                  <a:pt x="397" y="103"/>
                  <a:pt x="397" y="103"/>
                </a:cubicBezTo>
                <a:cubicBezTo>
                  <a:pt x="397" y="88"/>
                  <a:pt x="383" y="88"/>
                  <a:pt x="367" y="88"/>
                </a:cubicBezTo>
                <a:cubicBezTo>
                  <a:pt x="367" y="88"/>
                  <a:pt x="353" y="88"/>
                  <a:pt x="353" y="103"/>
                </a:cubicBezTo>
                <a:cubicBezTo>
                  <a:pt x="353" y="177"/>
                  <a:pt x="353" y="177"/>
                  <a:pt x="353" y="177"/>
                </a:cubicBezTo>
                <a:cubicBezTo>
                  <a:pt x="353" y="192"/>
                  <a:pt x="367" y="206"/>
                  <a:pt x="367" y="206"/>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27" name="Freeform 141">
            <a:extLst>
              <a:ext uri="{FF2B5EF4-FFF2-40B4-BE49-F238E27FC236}">
                <a16:creationId xmlns:a16="http://schemas.microsoft.com/office/drawing/2014/main" id="{065E410D-5A85-E34D-9D11-15A52937FD47}"/>
              </a:ext>
            </a:extLst>
          </p:cNvPr>
          <p:cNvSpPr>
            <a:spLocks noChangeArrowheads="1"/>
          </p:cNvSpPr>
          <p:nvPr userDrawn="1"/>
        </p:nvSpPr>
        <p:spPr bwMode="auto">
          <a:xfrm>
            <a:off x="285824" y="1769865"/>
            <a:ext cx="166731" cy="275034"/>
          </a:xfrm>
          <a:custGeom>
            <a:avLst/>
            <a:gdLst>
              <a:gd name="T0" fmla="*/ 191 w 383"/>
              <a:gd name="T1" fmla="*/ 162 h 634"/>
              <a:gd name="T2" fmla="*/ 191 w 383"/>
              <a:gd name="T3" fmla="*/ 162 h 634"/>
              <a:gd name="T4" fmla="*/ 176 w 383"/>
              <a:gd name="T5" fmla="*/ 177 h 634"/>
              <a:gd name="T6" fmla="*/ 176 w 383"/>
              <a:gd name="T7" fmla="*/ 265 h 634"/>
              <a:gd name="T8" fmla="*/ 191 w 383"/>
              <a:gd name="T9" fmla="*/ 280 h 634"/>
              <a:gd name="T10" fmla="*/ 206 w 383"/>
              <a:gd name="T11" fmla="*/ 265 h 634"/>
              <a:gd name="T12" fmla="*/ 206 w 383"/>
              <a:gd name="T13" fmla="*/ 177 h 634"/>
              <a:gd name="T14" fmla="*/ 191 w 383"/>
              <a:gd name="T15" fmla="*/ 162 h 634"/>
              <a:gd name="T16" fmla="*/ 309 w 383"/>
              <a:gd name="T17" fmla="*/ 88 h 634"/>
              <a:gd name="T18" fmla="*/ 309 w 383"/>
              <a:gd name="T19" fmla="*/ 88 h 634"/>
              <a:gd name="T20" fmla="*/ 206 w 383"/>
              <a:gd name="T21" fmla="*/ 88 h 634"/>
              <a:gd name="T22" fmla="*/ 206 w 383"/>
              <a:gd name="T23" fmla="*/ 0 h 634"/>
              <a:gd name="T24" fmla="*/ 132 w 383"/>
              <a:gd name="T25" fmla="*/ 0 h 634"/>
              <a:gd name="T26" fmla="*/ 117 w 383"/>
              <a:gd name="T27" fmla="*/ 30 h 634"/>
              <a:gd name="T28" fmla="*/ 132 w 383"/>
              <a:gd name="T29" fmla="*/ 44 h 634"/>
              <a:gd name="T30" fmla="*/ 176 w 383"/>
              <a:gd name="T31" fmla="*/ 44 h 634"/>
              <a:gd name="T32" fmla="*/ 176 w 383"/>
              <a:gd name="T33" fmla="*/ 88 h 634"/>
              <a:gd name="T34" fmla="*/ 73 w 383"/>
              <a:gd name="T35" fmla="*/ 88 h 634"/>
              <a:gd name="T36" fmla="*/ 0 w 383"/>
              <a:gd name="T37" fmla="*/ 162 h 634"/>
              <a:gd name="T38" fmla="*/ 0 w 383"/>
              <a:gd name="T39" fmla="*/ 560 h 634"/>
              <a:gd name="T40" fmla="*/ 73 w 383"/>
              <a:gd name="T41" fmla="*/ 633 h 634"/>
              <a:gd name="T42" fmla="*/ 309 w 383"/>
              <a:gd name="T43" fmla="*/ 633 h 634"/>
              <a:gd name="T44" fmla="*/ 382 w 383"/>
              <a:gd name="T45" fmla="*/ 560 h 634"/>
              <a:gd name="T46" fmla="*/ 382 w 383"/>
              <a:gd name="T47" fmla="*/ 162 h 634"/>
              <a:gd name="T48" fmla="*/ 309 w 383"/>
              <a:gd name="T49" fmla="*/ 88 h 634"/>
              <a:gd name="T50" fmla="*/ 353 w 383"/>
              <a:gd name="T51" fmla="*/ 560 h 634"/>
              <a:gd name="T52" fmla="*/ 353 w 383"/>
              <a:gd name="T53" fmla="*/ 560 h 634"/>
              <a:gd name="T54" fmla="*/ 309 w 383"/>
              <a:gd name="T55" fmla="*/ 589 h 634"/>
              <a:gd name="T56" fmla="*/ 73 w 383"/>
              <a:gd name="T57" fmla="*/ 589 h 634"/>
              <a:gd name="T58" fmla="*/ 29 w 383"/>
              <a:gd name="T59" fmla="*/ 560 h 634"/>
              <a:gd name="T60" fmla="*/ 29 w 383"/>
              <a:gd name="T61" fmla="*/ 162 h 634"/>
              <a:gd name="T62" fmla="*/ 73 w 383"/>
              <a:gd name="T63" fmla="*/ 118 h 634"/>
              <a:gd name="T64" fmla="*/ 309 w 383"/>
              <a:gd name="T65" fmla="*/ 118 h 634"/>
              <a:gd name="T66" fmla="*/ 353 w 383"/>
              <a:gd name="T67" fmla="*/ 162 h 634"/>
              <a:gd name="T68" fmla="*/ 353 w 383"/>
              <a:gd name="T69" fmla="*/ 560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3" h="634">
                <a:moveTo>
                  <a:pt x="191" y="162"/>
                </a:moveTo>
                <a:lnTo>
                  <a:pt x="191" y="162"/>
                </a:lnTo>
                <a:cubicBezTo>
                  <a:pt x="176" y="162"/>
                  <a:pt x="176" y="177"/>
                  <a:pt x="176" y="177"/>
                </a:cubicBezTo>
                <a:cubicBezTo>
                  <a:pt x="176" y="265"/>
                  <a:pt x="176" y="265"/>
                  <a:pt x="176" y="265"/>
                </a:cubicBezTo>
                <a:cubicBezTo>
                  <a:pt x="176" y="265"/>
                  <a:pt x="176" y="280"/>
                  <a:pt x="191" y="280"/>
                </a:cubicBezTo>
                <a:cubicBezTo>
                  <a:pt x="206" y="280"/>
                  <a:pt x="206" y="265"/>
                  <a:pt x="206" y="265"/>
                </a:cubicBezTo>
                <a:cubicBezTo>
                  <a:pt x="206" y="177"/>
                  <a:pt x="206" y="177"/>
                  <a:pt x="206" y="177"/>
                </a:cubicBezTo>
                <a:cubicBezTo>
                  <a:pt x="206" y="177"/>
                  <a:pt x="206" y="162"/>
                  <a:pt x="191" y="162"/>
                </a:cubicBezTo>
                <a:close/>
                <a:moveTo>
                  <a:pt x="309" y="88"/>
                </a:moveTo>
                <a:lnTo>
                  <a:pt x="309" y="88"/>
                </a:lnTo>
                <a:cubicBezTo>
                  <a:pt x="206" y="88"/>
                  <a:pt x="206" y="88"/>
                  <a:pt x="206" y="88"/>
                </a:cubicBezTo>
                <a:cubicBezTo>
                  <a:pt x="206" y="0"/>
                  <a:pt x="206" y="0"/>
                  <a:pt x="206" y="0"/>
                </a:cubicBezTo>
                <a:cubicBezTo>
                  <a:pt x="132" y="0"/>
                  <a:pt x="132" y="0"/>
                  <a:pt x="132" y="0"/>
                </a:cubicBezTo>
                <a:cubicBezTo>
                  <a:pt x="117" y="0"/>
                  <a:pt x="117" y="15"/>
                  <a:pt x="117" y="30"/>
                </a:cubicBezTo>
                <a:cubicBezTo>
                  <a:pt x="117" y="30"/>
                  <a:pt x="117" y="44"/>
                  <a:pt x="132" y="44"/>
                </a:cubicBezTo>
                <a:cubicBezTo>
                  <a:pt x="176" y="44"/>
                  <a:pt x="176" y="44"/>
                  <a:pt x="176" y="44"/>
                </a:cubicBezTo>
                <a:cubicBezTo>
                  <a:pt x="176" y="88"/>
                  <a:pt x="176" y="88"/>
                  <a:pt x="176" y="88"/>
                </a:cubicBezTo>
                <a:cubicBezTo>
                  <a:pt x="73" y="88"/>
                  <a:pt x="73" y="88"/>
                  <a:pt x="73" y="88"/>
                </a:cubicBezTo>
                <a:cubicBezTo>
                  <a:pt x="29" y="88"/>
                  <a:pt x="0" y="118"/>
                  <a:pt x="0" y="162"/>
                </a:cubicBezTo>
                <a:cubicBezTo>
                  <a:pt x="0" y="560"/>
                  <a:pt x="0" y="560"/>
                  <a:pt x="0" y="560"/>
                </a:cubicBezTo>
                <a:cubicBezTo>
                  <a:pt x="0" y="604"/>
                  <a:pt x="29" y="633"/>
                  <a:pt x="73" y="633"/>
                </a:cubicBezTo>
                <a:cubicBezTo>
                  <a:pt x="309" y="633"/>
                  <a:pt x="309" y="633"/>
                  <a:pt x="309" y="633"/>
                </a:cubicBezTo>
                <a:cubicBezTo>
                  <a:pt x="353" y="633"/>
                  <a:pt x="382" y="604"/>
                  <a:pt x="382" y="560"/>
                </a:cubicBezTo>
                <a:cubicBezTo>
                  <a:pt x="382" y="162"/>
                  <a:pt x="382" y="162"/>
                  <a:pt x="382" y="162"/>
                </a:cubicBezTo>
                <a:cubicBezTo>
                  <a:pt x="382" y="118"/>
                  <a:pt x="353" y="88"/>
                  <a:pt x="309" y="88"/>
                </a:cubicBezTo>
                <a:close/>
                <a:moveTo>
                  <a:pt x="353" y="560"/>
                </a:moveTo>
                <a:lnTo>
                  <a:pt x="353" y="560"/>
                </a:lnTo>
                <a:cubicBezTo>
                  <a:pt x="353" y="574"/>
                  <a:pt x="323" y="589"/>
                  <a:pt x="309" y="589"/>
                </a:cubicBezTo>
                <a:cubicBezTo>
                  <a:pt x="73" y="589"/>
                  <a:pt x="73" y="589"/>
                  <a:pt x="73" y="589"/>
                </a:cubicBezTo>
                <a:cubicBezTo>
                  <a:pt x="59" y="589"/>
                  <a:pt x="29" y="574"/>
                  <a:pt x="29" y="560"/>
                </a:cubicBezTo>
                <a:cubicBezTo>
                  <a:pt x="29" y="162"/>
                  <a:pt x="29" y="162"/>
                  <a:pt x="29" y="162"/>
                </a:cubicBezTo>
                <a:cubicBezTo>
                  <a:pt x="29" y="147"/>
                  <a:pt x="59" y="118"/>
                  <a:pt x="73" y="118"/>
                </a:cubicBezTo>
                <a:cubicBezTo>
                  <a:pt x="309" y="118"/>
                  <a:pt x="309" y="118"/>
                  <a:pt x="309" y="118"/>
                </a:cubicBezTo>
                <a:cubicBezTo>
                  <a:pt x="323" y="118"/>
                  <a:pt x="353" y="147"/>
                  <a:pt x="353" y="162"/>
                </a:cubicBezTo>
                <a:lnTo>
                  <a:pt x="353" y="560"/>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28" name="Freeform 142">
            <a:extLst>
              <a:ext uri="{FF2B5EF4-FFF2-40B4-BE49-F238E27FC236}">
                <a16:creationId xmlns:a16="http://schemas.microsoft.com/office/drawing/2014/main" id="{68AE9A5A-780C-954F-A549-03D1489684A9}"/>
              </a:ext>
            </a:extLst>
          </p:cNvPr>
          <p:cNvSpPr>
            <a:spLocks noChangeArrowheads="1"/>
          </p:cNvSpPr>
          <p:nvPr userDrawn="1"/>
        </p:nvSpPr>
        <p:spPr bwMode="auto">
          <a:xfrm>
            <a:off x="4206978" y="1328738"/>
            <a:ext cx="262006" cy="276225"/>
          </a:xfrm>
          <a:custGeom>
            <a:avLst/>
            <a:gdLst>
              <a:gd name="T0" fmla="*/ 530 w 604"/>
              <a:gd name="T1" fmla="*/ 0 h 634"/>
              <a:gd name="T2" fmla="*/ 530 w 604"/>
              <a:gd name="T3" fmla="*/ 0 h 634"/>
              <a:gd name="T4" fmla="*/ 74 w 604"/>
              <a:gd name="T5" fmla="*/ 0 h 634"/>
              <a:gd name="T6" fmla="*/ 0 w 604"/>
              <a:gd name="T7" fmla="*/ 74 h 634"/>
              <a:gd name="T8" fmla="*/ 0 w 604"/>
              <a:gd name="T9" fmla="*/ 427 h 634"/>
              <a:gd name="T10" fmla="*/ 74 w 604"/>
              <a:gd name="T11" fmla="*/ 516 h 634"/>
              <a:gd name="T12" fmla="*/ 236 w 604"/>
              <a:gd name="T13" fmla="*/ 516 h 634"/>
              <a:gd name="T14" fmla="*/ 236 w 604"/>
              <a:gd name="T15" fmla="*/ 589 h 634"/>
              <a:gd name="T16" fmla="*/ 191 w 604"/>
              <a:gd name="T17" fmla="*/ 589 h 634"/>
              <a:gd name="T18" fmla="*/ 177 w 604"/>
              <a:gd name="T19" fmla="*/ 604 h 634"/>
              <a:gd name="T20" fmla="*/ 191 w 604"/>
              <a:gd name="T21" fmla="*/ 633 h 634"/>
              <a:gd name="T22" fmla="*/ 427 w 604"/>
              <a:gd name="T23" fmla="*/ 633 h 634"/>
              <a:gd name="T24" fmla="*/ 441 w 604"/>
              <a:gd name="T25" fmla="*/ 604 h 634"/>
              <a:gd name="T26" fmla="*/ 427 w 604"/>
              <a:gd name="T27" fmla="*/ 589 h 634"/>
              <a:gd name="T28" fmla="*/ 383 w 604"/>
              <a:gd name="T29" fmla="*/ 589 h 634"/>
              <a:gd name="T30" fmla="*/ 383 w 604"/>
              <a:gd name="T31" fmla="*/ 516 h 634"/>
              <a:gd name="T32" fmla="*/ 530 w 604"/>
              <a:gd name="T33" fmla="*/ 516 h 634"/>
              <a:gd name="T34" fmla="*/ 603 w 604"/>
              <a:gd name="T35" fmla="*/ 427 h 634"/>
              <a:gd name="T36" fmla="*/ 603 w 604"/>
              <a:gd name="T37" fmla="*/ 74 h 634"/>
              <a:gd name="T38" fmla="*/ 530 w 604"/>
              <a:gd name="T39" fmla="*/ 0 h 634"/>
              <a:gd name="T40" fmla="*/ 353 w 604"/>
              <a:gd name="T41" fmla="*/ 589 h 634"/>
              <a:gd name="T42" fmla="*/ 353 w 604"/>
              <a:gd name="T43" fmla="*/ 589 h 634"/>
              <a:gd name="T44" fmla="*/ 265 w 604"/>
              <a:gd name="T45" fmla="*/ 589 h 634"/>
              <a:gd name="T46" fmla="*/ 265 w 604"/>
              <a:gd name="T47" fmla="*/ 516 h 634"/>
              <a:gd name="T48" fmla="*/ 353 w 604"/>
              <a:gd name="T49" fmla="*/ 516 h 634"/>
              <a:gd name="T50" fmla="*/ 353 w 604"/>
              <a:gd name="T51" fmla="*/ 589 h 634"/>
              <a:gd name="T52" fmla="*/ 559 w 604"/>
              <a:gd name="T53" fmla="*/ 427 h 634"/>
              <a:gd name="T54" fmla="*/ 559 w 604"/>
              <a:gd name="T55" fmla="*/ 427 h 634"/>
              <a:gd name="T56" fmla="*/ 530 w 604"/>
              <a:gd name="T57" fmla="*/ 471 h 634"/>
              <a:gd name="T58" fmla="*/ 74 w 604"/>
              <a:gd name="T59" fmla="*/ 471 h 634"/>
              <a:gd name="T60" fmla="*/ 29 w 604"/>
              <a:gd name="T61" fmla="*/ 427 h 634"/>
              <a:gd name="T62" fmla="*/ 29 w 604"/>
              <a:gd name="T63" fmla="*/ 398 h 634"/>
              <a:gd name="T64" fmla="*/ 559 w 604"/>
              <a:gd name="T65" fmla="*/ 398 h 634"/>
              <a:gd name="T66" fmla="*/ 559 w 604"/>
              <a:gd name="T67" fmla="*/ 427 h 634"/>
              <a:gd name="T68" fmla="*/ 559 w 604"/>
              <a:gd name="T69" fmla="*/ 354 h 634"/>
              <a:gd name="T70" fmla="*/ 559 w 604"/>
              <a:gd name="T71" fmla="*/ 354 h 634"/>
              <a:gd name="T72" fmla="*/ 29 w 604"/>
              <a:gd name="T73" fmla="*/ 354 h 634"/>
              <a:gd name="T74" fmla="*/ 29 w 604"/>
              <a:gd name="T75" fmla="*/ 74 h 634"/>
              <a:gd name="T76" fmla="*/ 74 w 604"/>
              <a:gd name="T77" fmla="*/ 44 h 634"/>
              <a:gd name="T78" fmla="*/ 530 w 604"/>
              <a:gd name="T79" fmla="*/ 44 h 634"/>
              <a:gd name="T80" fmla="*/ 559 w 604"/>
              <a:gd name="T81" fmla="*/ 74 h 634"/>
              <a:gd name="T82" fmla="*/ 559 w 604"/>
              <a:gd name="T83" fmla="*/ 354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04" h="634">
                <a:moveTo>
                  <a:pt x="530" y="0"/>
                </a:moveTo>
                <a:lnTo>
                  <a:pt x="530" y="0"/>
                </a:lnTo>
                <a:cubicBezTo>
                  <a:pt x="74" y="0"/>
                  <a:pt x="74" y="0"/>
                  <a:pt x="74" y="0"/>
                </a:cubicBezTo>
                <a:cubicBezTo>
                  <a:pt x="29" y="0"/>
                  <a:pt x="0" y="30"/>
                  <a:pt x="0" y="74"/>
                </a:cubicBezTo>
                <a:cubicBezTo>
                  <a:pt x="0" y="427"/>
                  <a:pt x="0" y="427"/>
                  <a:pt x="0" y="427"/>
                </a:cubicBezTo>
                <a:cubicBezTo>
                  <a:pt x="0" y="471"/>
                  <a:pt x="29" y="516"/>
                  <a:pt x="74" y="516"/>
                </a:cubicBezTo>
                <a:cubicBezTo>
                  <a:pt x="236" y="516"/>
                  <a:pt x="236" y="516"/>
                  <a:pt x="236" y="516"/>
                </a:cubicBezTo>
                <a:cubicBezTo>
                  <a:pt x="236" y="589"/>
                  <a:pt x="236" y="589"/>
                  <a:pt x="236" y="589"/>
                </a:cubicBezTo>
                <a:cubicBezTo>
                  <a:pt x="191" y="589"/>
                  <a:pt x="191" y="589"/>
                  <a:pt x="191" y="589"/>
                </a:cubicBezTo>
                <a:cubicBezTo>
                  <a:pt x="177" y="589"/>
                  <a:pt x="177" y="604"/>
                  <a:pt x="177" y="604"/>
                </a:cubicBezTo>
                <a:cubicBezTo>
                  <a:pt x="177" y="619"/>
                  <a:pt x="177" y="633"/>
                  <a:pt x="191" y="633"/>
                </a:cubicBezTo>
                <a:cubicBezTo>
                  <a:pt x="427" y="633"/>
                  <a:pt x="427" y="633"/>
                  <a:pt x="427" y="633"/>
                </a:cubicBezTo>
                <a:cubicBezTo>
                  <a:pt x="441" y="633"/>
                  <a:pt x="441" y="619"/>
                  <a:pt x="441" y="604"/>
                </a:cubicBezTo>
                <a:cubicBezTo>
                  <a:pt x="441" y="604"/>
                  <a:pt x="441" y="589"/>
                  <a:pt x="427" y="589"/>
                </a:cubicBezTo>
                <a:cubicBezTo>
                  <a:pt x="383" y="589"/>
                  <a:pt x="383" y="589"/>
                  <a:pt x="383" y="589"/>
                </a:cubicBezTo>
                <a:cubicBezTo>
                  <a:pt x="383" y="516"/>
                  <a:pt x="383" y="516"/>
                  <a:pt x="383" y="516"/>
                </a:cubicBezTo>
                <a:cubicBezTo>
                  <a:pt x="530" y="516"/>
                  <a:pt x="530" y="516"/>
                  <a:pt x="530" y="516"/>
                </a:cubicBezTo>
                <a:cubicBezTo>
                  <a:pt x="574" y="516"/>
                  <a:pt x="603" y="471"/>
                  <a:pt x="603" y="427"/>
                </a:cubicBezTo>
                <a:cubicBezTo>
                  <a:pt x="603" y="74"/>
                  <a:pt x="603" y="74"/>
                  <a:pt x="603" y="74"/>
                </a:cubicBezTo>
                <a:cubicBezTo>
                  <a:pt x="603" y="30"/>
                  <a:pt x="574" y="0"/>
                  <a:pt x="530" y="0"/>
                </a:cubicBezTo>
                <a:close/>
                <a:moveTo>
                  <a:pt x="353" y="589"/>
                </a:moveTo>
                <a:lnTo>
                  <a:pt x="353" y="589"/>
                </a:lnTo>
                <a:cubicBezTo>
                  <a:pt x="265" y="589"/>
                  <a:pt x="265" y="589"/>
                  <a:pt x="265" y="589"/>
                </a:cubicBezTo>
                <a:cubicBezTo>
                  <a:pt x="265" y="516"/>
                  <a:pt x="265" y="516"/>
                  <a:pt x="265" y="516"/>
                </a:cubicBezTo>
                <a:cubicBezTo>
                  <a:pt x="353" y="516"/>
                  <a:pt x="353" y="516"/>
                  <a:pt x="353" y="516"/>
                </a:cubicBezTo>
                <a:lnTo>
                  <a:pt x="353" y="589"/>
                </a:lnTo>
                <a:close/>
                <a:moveTo>
                  <a:pt x="559" y="427"/>
                </a:moveTo>
                <a:lnTo>
                  <a:pt x="559" y="427"/>
                </a:lnTo>
                <a:cubicBezTo>
                  <a:pt x="559" y="457"/>
                  <a:pt x="545" y="471"/>
                  <a:pt x="530" y="471"/>
                </a:cubicBezTo>
                <a:cubicBezTo>
                  <a:pt x="74" y="471"/>
                  <a:pt x="74" y="471"/>
                  <a:pt x="74" y="471"/>
                </a:cubicBezTo>
                <a:cubicBezTo>
                  <a:pt x="59" y="471"/>
                  <a:pt x="29" y="457"/>
                  <a:pt x="29" y="427"/>
                </a:cubicBezTo>
                <a:cubicBezTo>
                  <a:pt x="29" y="398"/>
                  <a:pt x="29" y="398"/>
                  <a:pt x="29" y="398"/>
                </a:cubicBezTo>
                <a:cubicBezTo>
                  <a:pt x="559" y="398"/>
                  <a:pt x="559" y="398"/>
                  <a:pt x="559" y="398"/>
                </a:cubicBezTo>
                <a:lnTo>
                  <a:pt x="559" y="427"/>
                </a:lnTo>
                <a:close/>
                <a:moveTo>
                  <a:pt x="559" y="354"/>
                </a:moveTo>
                <a:lnTo>
                  <a:pt x="559" y="354"/>
                </a:lnTo>
                <a:cubicBezTo>
                  <a:pt x="29" y="354"/>
                  <a:pt x="29" y="354"/>
                  <a:pt x="29" y="354"/>
                </a:cubicBezTo>
                <a:cubicBezTo>
                  <a:pt x="29" y="74"/>
                  <a:pt x="29" y="74"/>
                  <a:pt x="29" y="74"/>
                </a:cubicBezTo>
                <a:cubicBezTo>
                  <a:pt x="29" y="59"/>
                  <a:pt x="59" y="44"/>
                  <a:pt x="74" y="44"/>
                </a:cubicBezTo>
                <a:cubicBezTo>
                  <a:pt x="530" y="44"/>
                  <a:pt x="530" y="44"/>
                  <a:pt x="530" y="44"/>
                </a:cubicBezTo>
                <a:cubicBezTo>
                  <a:pt x="545" y="44"/>
                  <a:pt x="559" y="59"/>
                  <a:pt x="559" y="74"/>
                </a:cubicBezTo>
                <a:lnTo>
                  <a:pt x="559" y="354"/>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29" name="Freeform 143">
            <a:extLst>
              <a:ext uri="{FF2B5EF4-FFF2-40B4-BE49-F238E27FC236}">
                <a16:creationId xmlns:a16="http://schemas.microsoft.com/office/drawing/2014/main" id="{893257FF-3222-B44B-B538-4A4BE31B508E}"/>
              </a:ext>
            </a:extLst>
          </p:cNvPr>
          <p:cNvSpPr>
            <a:spLocks noChangeArrowheads="1"/>
          </p:cNvSpPr>
          <p:nvPr userDrawn="1"/>
        </p:nvSpPr>
        <p:spPr bwMode="auto">
          <a:xfrm>
            <a:off x="3800274" y="1328738"/>
            <a:ext cx="190550" cy="276225"/>
          </a:xfrm>
          <a:custGeom>
            <a:avLst/>
            <a:gdLst>
              <a:gd name="T0" fmla="*/ 368 w 442"/>
              <a:gd name="T1" fmla="*/ 0 h 634"/>
              <a:gd name="T2" fmla="*/ 368 w 442"/>
              <a:gd name="T3" fmla="*/ 0 h 634"/>
              <a:gd name="T4" fmla="*/ 73 w 442"/>
              <a:gd name="T5" fmla="*/ 0 h 634"/>
              <a:gd name="T6" fmla="*/ 0 w 442"/>
              <a:gd name="T7" fmla="*/ 74 h 634"/>
              <a:gd name="T8" fmla="*/ 0 w 442"/>
              <a:gd name="T9" fmla="*/ 545 h 634"/>
              <a:gd name="T10" fmla="*/ 73 w 442"/>
              <a:gd name="T11" fmla="*/ 633 h 634"/>
              <a:gd name="T12" fmla="*/ 368 w 442"/>
              <a:gd name="T13" fmla="*/ 633 h 634"/>
              <a:gd name="T14" fmla="*/ 441 w 442"/>
              <a:gd name="T15" fmla="*/ 545 h 634"/>
              <a:gd name="T16" fmla="*/ 441 w 442"/>
              <a:gd name="T17" fmla="*/ 74 h 634"/>
              <a:gd name="T18" fmla="*/ 368 w 442"/>
              <a:gd name="T19" fmla="*/ 0 h 634"/>
              <a:gd name="T20" fmla="*/ 412 w 442"/>
              <a:gd name="T21" fmla="*/ 545 h 634"/>
              <a:gd name="T22" fmla="*/ 412 w 442"/>
              <a:gd name="T23" fmla="*/ 545 h 634"/>
              <a:gd name="T24" fmla="*/ 368 w 442"/>
              <a:gd name="T25" fmla="*/ 589 h 634"/>
              <a:gd name="T26" fmla="*/ 73 w 442"/>
              <a:gd name="T27" fmla="*/ 589 h 634"/>
              <a:gd name="T28" fmla="*/ 29 w 442"/>
              <a:gd name="T29" fmla="*/ 545 h 634"/>
              <a:gd name="T30" fmla="*/ 29 w 442"/>
              <a:gd name="T31" fmla="*/ 486 h 634"/>
              <a:gd name="T32" fmla="*/ 412 w 442"/>
              <a:gd name="T33" fmla="*/ 486 h 634"/>
              <a:gd name="T34" fmla="*/ 412 w 442"/>
              <a:gd name="T35" fmla="*/ 545 h 634"/>
              <a:gd name="T36" fmla="*/ 412 w 442"/>
              <a:gd name="T37" fmla="*/ 457 h 634"/>
              <a:gd name="T38" fmla="*/ 412 w 442"/>
              <a:gd name="T39" fmla="*/ 457 h 634"/>
              <a:gd name="T40" fmla="*/ 29 w 442"/>
              <a:gd name="T41" fmla="*/ 457 h 634"/>
              <a:gd name="T42" fmla="*/ 29 w 442"/>
              <a:gd name="T43" fmla="*/ 133 h 634"/>
              <a:gd name="T44" fmla="*/ 412 w 442"/>
              <a:gd name="T45" fmla="*/ 133 h 634"/>
              <a:gd name="T46" fmla="*/ 412 w 442"/>
              <a:gd name="T47" fmla="*/ 457 h 634"/>
              <a:gd name="T48" fmla="*/ 412 w 442"/>
              <a:gd name="T49" fmla="*/ 103 h 634"/>
              <a:gd name="T50" fmla="*/ 412 w 442"/>
              <a:gd name="T51" fmla="*/ 103 h 634"/>
              <a:gd name="T52" fmla="*/ 29 w 442"/>
              <a:gd name="T53" fmla="*/ 103 h 634"/>
              <a:gd name="T54" fmla="*/ 29 w 442"/>
              <a:gd name="T55" fmla="*/ 74 h 634"/>
              <a:gd name="T56" fmla="*/ 73 w 442"/>
              <a:gd name="T57" fmla="*/ 44 h 634"/>
              <a:gd name="T58" fmla="*/ 368 w 442"/>
              <a:gd name="T59" fmla="*/ 44 h 634"/>
              <a:gd name="T60" fmla="*/ 412 w 442"/>
              <a:gd name="T61" fmla="*/ 74 h 634"/>
              <a:gd name="T62" fmla="*/ 412 w 442"/>
              <a:gd name="T63" fmla="*/ 103 h 634"/>
              <a:gd name="T64" fmla="*/ 221 w 442"/>
              <a:gd name="T65" fmla="*/ 574 h 634"/>
              <a:gd name="T66" fmla="*/ 221 w 442"/>
              <a:gd name="T67" fmla="*/ 574 h 634"/>
              <a:gd name="T68" fmla="*/ 250 w 442"/>
              <a:gd name="T69" fmla="*/ 545 h 634"/>
              <a:gd name="T70" fmla="*/ 221 w 442"/>
              <a:gd name="T71" fmla="*/ 516 h 634"/>
              <a:gd name="T72" fmla="*/ 191 w 442"/>
              <a:gd name="T73" fmla="*/ 545 h 634"/>
              <a:gd name="T74" fmla="*/ 221 w 442"/>
              <a:gd name="T75" fmla="*/ 574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2" h="634">
                <a:moveTo>
                  <a:pt x="368" y="0"/>
                </a:moveTo>
                <a:lnTo>
                  <a:pt x="368" y="0"/>
                </a:lnTo>
                <a:cubicBezTo>
                  <a:pt x="73" y="0"/>
                  <a:pt x="73" y="0"/>
                  <a:pt x="73" y="0"/>
                </a:cubicBezTo>
                <a:cubicBezTo>
                  <a:pt x="29" y="0"/>
                  <a:pt x="0" y="30"/>
                  <a:pt x="0" y="74"/>
                </a:cubicBezTo>
                <a:cubicBezTo>
                  <a:pt x="0" y="545"/>
                  <a:pt x="0" y="545"/>
                  <a:pt x="0" y="545"/>
                </a:cubicBezTo>
                <a:cubicBezTo>
                  <a:pt x="0" y="589"/>
                  <a:pt x="29" y="633"/>
                  <a:pt x="73" y="633"/>
                </a:cubicBezTo>
                <a:cubicBezTo>
                  <a:pt x="368" y="633"/>
                  <a:pt x="368" y="633"/>
                  <a:pt x="368" y="633"/>
                </a:cubicBezTo>
                <a:cubicBezTo>
                  <a:pt x="412" y="633"/>
                  <a:pt x="441" y="589"/>
                  <a:pt x="441" y="545"/>
                </a:cubicBezTo>
                <a:cubicBezTo>
                  <a:pt x="441" y="74"/>
                  <a:pt x="441" y="74"/>
                  <a:pt x="441" y="74"/>
                </a:cubicBezTo>
                <a:cubicBezTo>
                  <a:pt x="441" y="30"/>
                  <a:pt x="412" y="0"/>
                  <a:pt x="368" y="0"/>
                </a:cubicBezTo>
                <a:close/>
                <a:moveTo>
                  <a:pt x="412" y="545"/>
                </a:moveTo>
                <a:lnTo>
                  <a:pt x="412" y="545"/>
                </a:lnTo>
                <a:cubicBezTo>
                  <a:pt x="412" y="574"/>
                  <a:pt x="382" y="589"/>
                  <a:pt x="368" y="589"/>
                </a:cubicBezTo>
                <a:cubicBezTo>
                  <a:pt x="73" y="589"/>
                  <a:pt x="73" y="589"/>
                  <a:pt x="73" y="589"/>
                </a:cubicBezTo>
                <a:cubicBezTo>
                  <a:pt x="59" y="589"/>
                  <a:pt x="29" y="574"/>
                  <a:pt x="29" y="545"/>
                </a:cubicBezTo>
                <a:cubicBezTo>
                  <a:pt x="29" y="486"/>
                  <a:pt x="29" y="486"/>
                  <a:pt x="29" y="486"/>
                </a:cubicBezTo>
                <a:cubicBezTo>
                  <a:pt x="412" y="486"/>
                  <a:pt x="412" y="486"/>
                  <a:pt x="412" y="486"/>
                </a:cubicBezTo>
                <a:lnTo>
                  <a:pt x="412" y="545"/>
                </a:lnTo>
                <a:close/>
                <a:moveTo>
                  <a:pt x="412" y="457"/>
                </a:moveTo>
                <a:lnTo>
                  <a:pt x="412" y="457"/>
                </a:lnTo>
                <a:cubicBezTo>
                  <a:pt x="29" y="457"/>
                  <a:pt x="29" y="457"/>
                  <a:pt x="29" y="457"/>
                </a:cubicBezTo>
                <a:cubicBezTo>
                  <a:pt x="29" y="133"/>
                  <a:pt x="29" y="133"/>
                  <a:pt x="29" y="133"/>
                </a:cubicBezTo>
                <a:cubicBezTo>
                  <a:pt x="412" y="133"/>
                  <a:pt x="412" y="133"/>
                  <a:pt x="412" y="133"/>
                </a:cubicBezTo>
                <a:lnTo>
                  <a:pt x="412" y="457"/>
                </a:lnTo>
                <a:close/>
                <a:moveTo>
                  <a:pt x="412" y="103"/>
                </a:moveTo>
                <a:lnTo>
                  <a:pt x="412" y="103"/>
                </a:lnTo>
                <a:cubicBezTo>
                  <a:pt x="29" y="103"/>
                  <a:pt x="29" y="103"/>
                  <a:pt x="29" y="103"/>
                </a:cubicBezTo>
                <a:cubicBezTo>
                  <a:pt x="29" y="74"/>
                  <a:pt x="29" y="74"/>
                  <a:pt x="29" y="74"/>
                </a:cubicBezTo>
                <a:cubicBezTo>
                  <a:pt x="29" y="59"/>
                  <a:pt x="59" y="44"/>
                  <a:pt x="73" y="44"/>
                </a:cubicBezTo>
                <a:cubicBezTo>
                  <a:pt x="368" y="44"/>
                  <a:pt x="368" y="44"/>
                  <a:pt x="368" y="44"/>
                </a:cubicBezTo>
                <a:cubicBezTo>
                  <a:pt x="382" y="44"/>
                  <a:pt x="412" y="59"/>
                  <a:pt x="412" y="74"/>
                </a:cubicBezTo>
                <a:lnTo>
                  <a:pt x="412" y="103"/>
                </a:lnTo>
                <a:close/>
                <a:moveTo>
                  <a:pt x="221" y="574"/>
                </a:moveTo>
                <a:lnTo>
                  <a:pt x="221" y="574"/>
                </a:lnTo>
                <a:cubicBezTo>
                  <a:pt x="235" y="574"/>
                  <a:pt x="250" y="560"/>
                  <a:pt x="250" y="545"/>
                </a:cubicBezTo>
                <a:cubicBezTo>
                  <a:pt x="250" y="530"/>
                  <a:pt x="235" y="516"/>
                  <a:pt x="221" y="516"/>
                </a:cubicBezTo>
                <a:cubicBezTo>
                  <a:pt x="206" y="516"/>
                  <a:pt x="191" y="530"/>
                  <a:pt x="191" y="545"/>
                </a:cubicBezTo>
                <a:cubicBezTo>
                  <a:pt x="191" y="560"/>
                  <a:pt x="206" y="574"/>
                  <a:pt x="221" y="574"/>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30" name="Freeform 144">
            <a:extLst>
              <a:ext uri="{FF2B5EF4-FFF2-40B4-BE49-F238E27FC236}">
                <a16:creationId xmlns:a16="http://schemas.microsoft.com/office/drawing/2014/main" id="{98A71A19-7400-9F4D-BB2E-FE52911EC5FE}"/>
              </a:ext>
            </a:extLst>
          </p:cNvPr>
          <p:cNvSpPr>
            <a:spLocks noChangeArrowheads="1"/>
          </p:cNvSpPr>
          <p:nvPr userDrawn="1"/>
        </p:nvSpPr>
        <p:spPr bwMode="auto">
          <a:xfrm>
            <a:off x="3379874" y="1328738"/>
            <a:ext cx="152440" cy="276225"/>
          </a:xfrm>
          <a:custGeom>
            <a:avLst/>
            <a:gdLst>
              <a:gd name="T0" fmla="*/ 177 w 354"/>
              <a:gd name="T1" fmla="*/ 545 h 634"/>
              <a:gd name="T2" fmla="*/ 177 w 354"/>
              <a:gd name="T3" fmla="*/ 545 h 634"/>
              <a:gd name="T4" fmla="*/ 221 w 354"/>
              <a:gd name="T5" fmla="*/ 516 h 634"/>
              <a:gd name="T6" fmla="*/ 177 w 354"/>
              <a:gd name="T7" fmla="*/ 471 h 634"/>
              <a:gd name="T8" fmla="*/ 147 w 354"/>
              <a:gd name="T9" fmla="*/ 516 h 634"/>
              <a:gd name="T10" fmla="*/ 177 w 354"/>
              <a:gd name="T11" fmla="*/ 545 h 634"/>
              <a:gd name="T12" fmla="*/ 280 w 354"/>
              <a:gd name="T13" fmla="*/ 0 h 634"/>
              <a:gd name="T14" fmla="*/ 280 w 354"/>
              <a:gd name="T15" fmla="*/ 0 h 634"/>
              <a:gd name="T16" fmla="*/ 89 w 354"/>
              <a:gd name="T17" fmla="*/ 0 h 634"/>
              <a:gd name="T18" fmla="*/ 0 w 354"/>
              <a:gd name="T19" fmla="*/ 74 h 634"/>
              <a:gd name="T20" fmla="*/ 0 w 354"/>
              <a:gd name="T21" fmla="*/ 545 h 634"/>
              <a:gd name="T22" fmla="*/ 89 w 354"/>
              <a:gd name="T23" fmla="*/ 633 h 634"/>
              <a:gd name="T24" fmla="*/ 280 w 354"/>
              <a:gd name="T25" fmla="*/ 633 h 634"/>
              <a:gd name="T26" fmla="*/ 353 w 354"/>
              <a:gd name="T27" fmla="*/ 545 h 634"/>
              <a:gd name="T28" fmla="*/ 353 w 354"/>
              <a:gd name="T29" fmla="*/ 74 h 634"/>
              <a:gd name="T30" fmla="*/ 280 w 354"/>
              <a:gd name="T31" fmla="*/ 0 h 634"/>
              <a:gd name="T32" fmla="*/ 324 w 354"/>
              <a:gd name="T33" fmla="*/ 545 h 634"/>
              <a:gd name="T34" fmla="*/ 324 w 354"/>
              <a:gd name="T35" fmla="*/ 545 h 634"/>
              <a:gd name="T36" fmla="*/ 280 w 354"/>
              <a:gd name="T37" fmla="*/ 589 h 634"/>
              <a:gd name="T38" fmla="*/ 89 w 354"/>
              <a:gd name="T39" fmla="*/ 589 h 634"/>
              <a:gd name="T40" fmla="*/ 44 w 354"/>
              <a:gd name="T41" fmla="*/ 545 h 634"/>
              <a:gd name="T42" fmla="*/ 44 w 354"/>
              <a:gd name="T43" fmla="*/ 427 h 634"/>
              <a:gd name="T44" fmla="*/ 324 w 354"/>
              <a:gd name="T45" fmla="*/ 427 h 634"/>
              <a:gd name="T46" fmla="*/ 324 w 354"/>
              <a:gd name="T47" fmla="*/ 545 h 634"/>
              <a:gd name="T48" fmla="*/ 324 w 354"/>
              <a:gd name="T49" fmla="*/ 398 h 634"/>
              <a:gd name="T50" fmla="*/ 324 w 354"/>
              <a:gd name="T51" fmla="*/ 398 h 634"/>
              <a:gd name="T52" fmla="*/ 44 w 354"/>
              <a:gd name="T53" fmla="*/ 398 h 634"/>
              <a:gd name="T54" fmla="*/ 44 w 354"/>
              <a:gd name="T55" fmla="*/ 133 h 634"/>
              <a:gd name="T56" fmla="*/ 324 w 354"/>
              <a:gd name="T57" fmla="*/ 133 h 634"/>
              <a:gd name="T58" fmla="*/ 324 w 354"/>
              <a:gd name="T59" fmla="*/ 398 h 634"/>
              <a:gd name="T60" fmla="*/ 324 w 354"/>
              <a:gd name="T61" fmla="*/ 103 h 634"/>
              <a:gd name="T62" fmla="*/ 324 w 354"/>
              <a:gd name="T63" fmla="*/ 103 h 634"/>
              <a:gd name="T64" fmla="*/ 44 w 354"/>
              <a:gd name="T65" fmla="*/ 103 h 634"/>
              <a:gd name="T66" fmla="*/ 44 w 354"/>
              <a:gd name="T67" fmla="*/ 74 h 634"/>
              <a:gd name="T68" fmla="*/ 89 w 354"/>
              <a:gd name="T69" fmla="*/ 44 h 634"/>
              <a:gd name="T70" fmla="*/ 280 w 354"/>
              <a:gd name="T71" fmla="*/ 44 h 634"/>
              <a:gd name="T72" fmla="*/ 324 w 354"/>
              <a:gd name="T73" fmla="*/ 74 h 634"/>
              <a:gd name="T74" fmla="*/ 324 w 354"/>
              <a:gd name="T75" fmla="*/ 103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4" h="634">
                <a:moveTo>
                  <a:pt x="177" y="545"/>
                </a:moveTo>
                <a:lnTo>
                  <a:pt x="177" y="545"/>
                </a:lnTo>
                <a:cubicBezTo>
                  <a:pt x="206" y="545"/>
                  <a:pt x="221" y="530"/>
                  <a:pt x="221" y="516"/>
                </a:cubicBezTo>
                <a:cubicBezTo>
                  <a:pt x="221" y="486"/>
                  <a:pt x="206" y="471"/>
                  <a:pt x="177" y="471"/>
                </a:cubicBezTo>
                <a:cubicBezTo>
                  <a:pt x="162" y="471"/>
                  <a:pt x="147" y="486"/>
                  <a:pt x="147" y="516"/>
                </a:cubicBezTo>
                <a:cubicBezTo>
                  <a:pt x="147" y="530"/>
                  <a:pt x="162" y="545"/>
                  <a:pt x="177" y="545"/>
                </a:cubicBezTo>
                <a:close/>
                <a:moveTo>
                  <a:pt x="280" y="0"/>
                </a:moveTo>
                <a:lnTo>
                  <a:pt x="280" y="0"/>
                </a:lnTo>
                <a:cubicBezTo>
                  <a:pt x="89" y="0"/>
                  <a:pt x="89" y="0"/>
                  <a:pt x="89" y="0"/>
                </a:cubicBezTo>
                <a:cubicBezTo>
                  <a:pt x="44" y="0"/>
                  <a:pt x="0" y="30"/>
                  <a:pt x="0" y="74"/>
                </a:cubicBezTo>
                <a:cubicBezTo>
                  <a:pt x="0" y="545"/>
                  <a:pt x="0" y="545"/>
                  <a:pt x="0" y="545"/>
                </a:cubicBezTo>
                <a:cubicBezTo>
                  <a:pt x="0" y="589"/>
                  <a:pt x="44" y="633"/>
                  <a:pt x="89" y="633"/>
                </a:cubicBezTo>
                <a:cubicBezTo>
                  <a:pt x="280" y="633"/>
                  <a:pt x="280" y="633"/>
                  <a:pt x="280" y="633"/>
                </a:cubicBezTo>
                <a:cubicBezTo>
                  <a:pt x="324" y="633"/>
                  <a:pt x="353" y="589"/>
                  <a:pt x="353" y="545"/>
                </a:cubicBezTo>
                <a:cubicBezTo>
                  <a:pt x="353" y="74"/>
                  <a:pt x="353" y="74"/>
                  <a:pt x="353" y="74"/>
                </a:cubicBezTo>
                <a:cubicBezTo>
                  <a:pt x="353" y="30"/>
                  <a:pt x="324" y="0"/>
                  <a:pt x="280" y="0"/>
                </a:cubicBezTo>
                <a:close/>
                <a:moveTo>
                  <a:pt x="324" y="545"/>
                </a:moveTo>
                <a:lnTo>
                  <a:pt x="324" y="545"/>
                </a:lnTo>
                <a:cubicBezTo>
                  <a:pt x="324" y="574"/>
                  <a:pt x="294" y="589"/>
                  <a:pt x="280" y="589"/>
                </a:cubicBezTo>
                <a:cubicBezTo>
                  <a:pt x="89" y="589"/>
                  <a:pt x="89" y="589"/>
                  <a:pt x="89" y="589"/>
                </a:cubicBezTo>
                <a:cubicBezTo>
                  <a:pt x="59" y="589"/>
                  <a:pt x="44" y="574"/>
                  <a:pt x="44" y="545"/>
                </a:cubicBezTo>
                <a:cubicBezTo>
                  <a:pt x="44" y="427"/>
                  <a:pt x="44" y="427"/>
                  <a:pt x="44" y="427"/>
                </a:cubicBezTo>
                <a:cubicBezTo>
                  <a:pt x="324" y="427"/>
                  <a:pt x="324" y="427"/>
                  <a:pt x="324" y="427"/>
                </a:cubicBezTo>
                <a:lnTo>
                  <a:pt x="324" y="545"/>
                </a:lnTo>
                <a:close/>
                <a:moveTo>
                  <a:pt x="324" y="398"/>
                </a:moveTo>
                <a:lnTo>
                  <a:pt x="324" y="398"/>
                </a:lnTo>
                <a:cubicBezTo>
                  <a:pt x="44" y="398"/>
                  <a:pt x="44" y="398"/>
                  <a:pt x="44" y="398"/>
                </a:cubicBezTo>
                <a:cubicBezTo>
                  <a:pt x="44" y="133"/>
                  <a:pt x="44" y="133"/>
                  <a:pt x="44" y="133"/>
                </a:cubicBezTo>
                <a:cubicBezTo>
                  <a:pt x="324" y="133"/>
                  <a:pt x="324" y="133"/>
                  <a:pt x="324" y="133"/>
                </a:cubicBezTo>
                <a:lnTo>
                  <a:pt x="324" y="398"/>
                </a:lnTo>
                <a:close/>
                <a:moveTo>
                  <a:pt x="324" y="103"/>
                </a:moveTo>
                <a:lnTo>
                  <a:pt x="324" y="103"/>
                </a:lnTo>
                <a:cubicBezTo>
                  <a:pt x="44" y="103"/>
                  <a:pt x="44" y="103"/>
                  <a:pt x="44" y="103"/>
                </a:cubicBezTo>
                <a:cubicBezTo>
                  <a:pt x="44" y="74"/>
                  <a:pt x="44" y="74"/>
                  <a:pt x="44" y="74"/>
                </a:cubicBezTo>
                <a:cubicBezTo>
                  <a:pt x="44" y="59"/>
                  <a:pt x="59" y="44"/>
                  <a:pt x="89" y="44"/>
                </a:cubicBezTo>
                <a:cubicBezTo>
                  <a:pt x="280" y="44"/>
                  <a:pt x="280" y="44"/>
                  <a:pt x="280" y="44"/>
                </a:cubicBezTo>
                <a:cubicBezTo>
                  <a:pt x="294" y="44"/>
                  <a:pt x="324" y="59"/>
                  <a:pt x="324" y="74"/>
                </a:cubicBezTo>
                <a:lnTo>
                  <a:pt x="324" y="103"/>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31" name="Freeform 145">
            <a:extLst>
              <a:ext uri="{FF2B5EF4-FFF2-40B4-BE49-F238E27FC236}">
                <a16:creationId xmlns:a16="http://schemas.microsoft.com/office/drawing/2014/main" id="{A6EC913E-35DB-0340-BE11-5DFE79453B60}"/>
              </a:ext>
            </a:extLst>
          </p:cNvPr>
          <p:cNvSpPr>
            <a:spLocks noChangeArrowheads="1"/>
          </p:cNvSpPr>
          <p:nvPr userDrawn="1"/>
        </p:nvSpPr>
        <p:spPr bwMode="auto">
          <a:xfrm>
            <a:off x="2908264" y="1328738"/>
            <a:ext cx="217346" cy="276225"/>
          </a:xfrm>
          <a:custGeom>
            <a:avLst/>
            <a:gdLst>
              <a:gd name="T0" fmla="*/ 382 w 501"/>
              <a:gd name="T1" fmla="*/ 516 h 634"/>
              <a:gd name="T2" fmla="*/ 382 w 501"/>
              <a:gd name="T3" fmla="*/ 545 h 634"/>
              <a:gd name="T4" fmla="*/ 382 w 501"/>
              <a:gd name="T5" fmla="*/ 516 h 634"/>
              <a:gd name="T6" fmla="*/ 309 w 501"/>
              <a:gd name="T7" fmla="*/ 427 h 634"/>
              <a:gd name="T8" fmla="*/ 309 w 501"/>
              <a:gd name="T9" fmla="*/ 471 h 634"/>
              <a:gd name="T10" fmla="*/ 309 w 501"/>
              <a:gd name="T11" fmla="*/ 427 h 634"/>
              <a:gd name="T12" fmla="*/ 294 w 501"/>
              <a:gd name="T13" fmla="*/ 516 h 634"/>
              <a:gd name="T14" fmla="*/ 294 w 501"/>
              <a:gd name="T15" fmla="*/ 545 h 634"/>
              <a:gd name="T16" fmla="*/ 294 w 501"/>
              <a:gd name="T17" fmla="*/ 516 h 634"/>
              <a:gd name="T18" fmla="*/ 177 w 501"/>
              <a:gd name="T19" fmla="*/ 471 h 634"/>
              <a:gd name="T20" fmla="*/ 147 w 501"/>
              <a:gd name="T21" fmla="*/ 457 h 634"/>
              <a:gd name="T22" fmla="*/ 118 w 501"/>
              <a:gd name="T23" fmla="*/ 457 h 634"/>
              <a:gd name="T24" fmla="*/ 88 w 501"/>
              <a:gd name="T25" fmla="*/ 471 h 634"/>
              <a:gd name="T26" fmla="*/ 88 w 501"/>
              <a:gd name="T27" fmla="*/ 516 h 634"/>
              <a:gd name="T28" fmla="*/ 118 w 501"/>
              <a:gd name="T29" fmla="*/ 530 h 634"/>
              <a:gd name="T30" fmla="*/ 147 w 501"/>
              <a:gd name="T31" fmla="*/ 530 h 634"/>
              <a:gd name="T32" fmla="*/ 177 w 501"/>
              <a:gd name="T33" fmla="*/ 516 h 634"/>
              <a:gd name="T34" fmla="*/ 177 w 501"/>
              <a:gd name="T35" fmla="*/ 471 h 634"/>
              <a:gd name="T36" fmla="*/ 427 w 501"/>
              <a:gd name="T37" fmla="*/ 0 h 634"/>
              <a:gd name="T38" fmla="*/ 0 w 501"/>
              <a:gd name="T39" fmla="*/ 74 h 634"/>
              <a:gd name="T40" fmla="*/ 73 w 501"/>
              <a:gd name="T41" fmla="*/ 633 h 634"/>
              <a:gd name="T42" fmla="*/ 500 w 501"/>
              <a:gd name="T43" fmla="*/ 545 h 634"/>
              <a:gd name="T44" fmla="*/ 427 w 501"/>
              <a:gd name="T45" fmla="*/ 0 h 634"/>
              <a:gd name="T46" fmla="*/ 471 w 501"/>
              <a:gd name="T47" fmla="*/ 545 h 634"/>
              <a:gd name="T48" fmla="*/ 73 w 501"/>
              <a:gd name="T49" fmla="*/ 589 h 634"/>
              <a:gd name="T50" fmla="*/ 29 w 501"/>
              <a:gd name="T51" fmla="*/ 74 h 634"/>
              <a:gd name="T52" fmla="*/ 427 w 501"/>
              <a:gd name="T53" fmla="*/ 44 h 634"/>
              <a:gd name="T54" fmla="*/ 471 w 501"/>
              <a:gd name="T55" fmla="*/ 545 h 634"/>
              <a:gd name="T56" fmla="*/ 412 w 501"/>
              <a:gd name="T57" fmla="*/ 427 h 634"/>
              <a:gd name="T58" fmla="*/ 412 w 501"/>
              <a:gd name="T59" fmla="*/ 471 h 634"/>
              <a:gd name="T60" fmla="*/ 412 w 501"/>
              <a:gd name="T61" fmla="*/ 427 h 634"/>
              <a:gd name="T62" fmla="*/ 382 w 501"/>
              <a:gd name="T63" fmla="*/ 74 h 634"/>
              <a:gd name="T64" fmla="*/ 73 w 501"/>
              <a:gd name="T65" fmla="*/ 118 h 634"/>
              <a:gd name="T66" fmla="*/ 118 w 501"/>
              <a:gd name="T67" fmla="*/ 398 h 634"/>
              <a:gd name="T68" fmla="*/ 427 w 501"/>
              <a:gd name="T69" fmla="*/ 354 h 634"/>
              <a:gd name="T70" fmla="*/ 382 w 501"/>
              <a:gd name="T71" fmla="*/ 74 h 634"/>
              <a:gd name="T72" fmla="*/ 382 w 501"/>
              <a:gd name="T73" fmla="*/ 339 h 634"/>
              <a:gd name="T74" fmla="*/ 132 w 501"/>
              <a:gd name="T75" fmla="*/ 354 h 634"/>
              <a:gd name="T76" fmla="*/ 118 w 501"/>
              <a:gd name="T77" fmla="*/ 133 h 634"/>
              <a:gd name="T78" fmla="*/ 368 w 501"/>
              <a:gd name="T79" fmla="*/ 118 h 634"/>
              <a:gd name="T80" fmla="*/ 382 w 501"/>
              <a:gd name="T81" fmla="*/ 33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1" h="634">
                <a:moveTo>
                  <a:pt x="382" y="516"/>
                </a:moveTo>
                <a:lnTo>
                  <a:pt x="382" y="516"/>
                </a:lnTo>
                <a:cubicBezTo>
                  <a:pt x="382" y="516"/>
                  <a:pt x="368" y="516"/>
                  <a:pt x="368" y="530"/>
                </a:cubicBezTo>
                <a:cubicBezTo>
                  <a:pt x="368" y="545"/>
                  <a:pt x="382" y="545"/>
                  <a:pt x="382" y="545"/>
                </a:cubicBezTo>
                <a:cubicBezTo>
                  <a:pt x="397" y="545"/>
                  <a:pt x="412" y="545"/>
                  <a:pt x="412" y="530"/>
                </a:cubicBezTo>
                <a:cubicBezTo>
                  <a:pt x="412" y="516"/>
                  <a:pt x="397" y="516"/>
                  <a:pt x="382" y="516"/>
                </a:cubicBezTo>
                <a:close/>
                <a:moveTo>
                  <a:pt x="309" y="427"/>
                </a:moveTo>
                <a:lnTo>
                  <a:pt x="309" y="427"/>
                </a:lnTo>
                <a:cubicBezTo>
                  <a:pt x="294" y="427"/>
                  <a:pt x="294" y="442"/>
                  <a:pt x="294" y="457"/>
                </a:cubicBezTo>
                <a:cubicBezTo>
                  <a:pt x="294" y="457"/>
                  <a:pt x="294" y="471"/>
                  <a:pt x="309" y="471"/>
                </a:cubicBezTo>
                <a:cubicBezTo>
                  <a:pt x="324" y="471"/>
                  <a:pt x="324" y="457"/>
                  <a:pt x="324" y="457"/>
                </a:cubicBezTo>
                <a:cubicBezTo>
                  <a:pt x="324" y="442"/>
                  <a:pt x="324" y="427"/>
                  <a:pt x="309" y="427"/>
                </a:cubicBezTo>
                <a:close/>
                <a:moveTo>
                  <a:pt x="294" y="516"/>
                </a:moveTo>
                <a:lnTo>
                  <a:pt x="294" y="516"/>
                </a:lnTo>
                <a:cubicBezTo>
                  <a:pt x="280" y="516"/>
                  <a:pt x="265" y="516"/>
                  <a:pt x="265" y="530"/>
                </a:cubicBezTo>
                <a:cubicBezTo>
                  <a:pt x="265" y="545"/>
                  <a:pt x="280" y="545"/>
                  <a:pt x="294" y="545"/>
                </a:cubicBezTo>
                <a:cubicBezTo>
                  <a:pt x="294" y="545"/>
                  <a:pt x="309" y="545"/>
                  <a:pt x="309" y="530"/>
                </a:cubicBezTo>
                <a:cubicBezTo>
                  <a:pt x="309" y="516"/>
                  <a:pt x="294" y="516"/>
                  <a:pt x="294" y="516"/>
                </a:cubicBezTo>
                <a:close/>
                <a:moveTo>
                  <a:pt x="177" y="471"/>
                </a:moveTo>
                <a:lnTo>
                  <a:pt x="177" y="471"/>
                </a:lnTo>
                <a:cubicBezTo>
                  <a:pt x="147" y="471"/>
                  <a:pt x="147" y="471"/>
                  <a:pt x="147" y="471"/>
                </a:cubicBezTo>
                <a:cubicBezTo>
                  <a:pt x="147" y="457"/>
                  <a:pt x="147" y="457"/>
                  <a:pt x="147" y="457"/>
                </a:cubicBezTo>
                <a:cubicBezTo>
                  <a:pt x="147" y="442"/>
                  <a:pt x="147" y="427"/>
                  <a:pt x="132" y="427"/>
                </a:cubicBezTo>
                <a:cubicBezTo>
                  <a:pt x="118" y="427"/>
                  <a:pt x="118" y="442"/>
                  <a:pt x="118" y="457"/>
                </a:cubicBezTo>
                <a:cubicBezTo>
                  <a:pt x="118" y="471"/>
                  <a:pt x="118" y="471"/>
                  <a:pt x="118" y="471"/>
                </a:cubicBezTo>
                <a:cubicBezTo>
                  <a:pt x="88" y="471"/>
                  <a:pt x="88" y="471"/>
                  <a:pt x="88" y="471"/>
                </a:cubicBezTo>
                <a:lnTo>
                  <a:pt x="73" y="486"/>
                </a:lnTo>
                <a:cubicBezTo>
                  <a:pt x="73" y="501"/>
                  <a:pt x="88" y="516"/>
                  <a:pt x="88" y="516"/>
                </a:cubicBezTo>
                <a:cubicBezTo>
                  <a:pt x="118" y="516"/>
                  <a:pt x="118" y="516"/>
                  <a:pt x="118" y="516"/>
                </a:cubicBezTo>
                <a:cubicBezTo>
                  <a:pt x="118" y="530"/>
                  <a:pt x="118" y="530"/>
                  <a:pt x="118" y="530"/>
                </a:cubicBezTo>
                <a:cubicBezTo>
                  <a:pt x="118" y="545"/>
                  <a:pt x="118" y="545"/>
                  <a:pt x="132" y="545"/>
                </a:cubicBezTo>
                <a:cubicBezTo>
                  <a:pt x="147" y="545"/>
                  <a:pt x="147" y="545"/>
                  <a:pt x="147" y="530"/>
                </a:cubicBezTo>
                <a:cubicBezTo>
                  <a:pt x="147" y="516"/>
                  <a:pt x="147" y="516"/>
                  <a:pt x="147" y="516"/>
                </a:cubicBezTo>
                <a:cubicBezTo>
                  <a:pt x="177" y="516"/>
                  <a:pt x="177" y="516"/>
                  <a:pt x="177" y="516"/>
                </a:cubicBezTo>
                <a:cubicBezTo>
                  <a:pt x="177" y="516"/>
                  <a:pt x="191" y="501"/>
                  <a:pt x="191" y="486"/>
                </a:cubicBezTo>
                <a:lnTo>
                  <a:pt x="177" y="471"/>
                </a:lnTo>
                <a:close/>
                <a:moveTo>
                  <a:pt x="427" y="0"/>
                </a:moveTo>
                <a:lnTo>
                  <a:pt x="427" y="0"/>
                </a:lnTo>
                <a:cubicBezTo>
                  <a:pt x="73" y="0"/>
                  <a:pt x="73" y="0"/>
                  <a:pt x="73" y="0"/>
                </a:cubicBezTo>
                <a:cubicBezTo>
                  <a:pt x="29" y="0"/>
                  <a:pt x="0" y="30"/>
                  <a:pt x="0" y="74"/>
                </a:cubicBezTo>
                <a:cubicBezTo>
                  <a:pt x="0" y="545"/>
                  <a:pt x="0" y="545"/>
                  <a:pt x="0" y="545"/>
                </a:cubicBezTo>
                <a:cubicBezTo>
                  <a:pt x="0" y="589"/>
                  <a:pt x="29" y="633"/>
                  <a:pt x="73" y="633"/>
                </a:cubicBezTo>
                <a:cubicBezTo>
                  <a:pt x="427" y="633"/>
                  <a:pt x="427" y="633"/>
                  <a:pt x="427" y="633"/>
                </a:cubicBezTo>
                <a:cubicBezTo>
                  <a:pt x="471" y="633"/>
                  <a:pt x="500" y="589"/>
                  <a:pt x="500" y="545"/>
                </a:cubicBezTo>
                <a:cubicBezTo>
                  <a:pt x="500" y="74"/>
                  <a:pt x="500" y="74"/>
                  <a:pt x="500" y="74"/>
                </a:cubicBezTo>
                <a:cubicBezTo>
                  <a:pt x="500" y="30"/>
                  <a:pt x="471" y="0"/>
                  <a:pt x="427" y="0"/>
                </a:cubicBezTo>
                <a:close/>
                <a:moveTo>
                  <a:pt x="471" y="545"/>
                </a:moveTo>
                <a:lnTo>
                  <a:pt x="471" y="545"/>
                </a:lnTo>
                <a:cubicBezTo>
                  <a:pt x="471" y="574"/>
                  <a:pt x="441" y="589"/>
                  <a:pt x="427" y="589"/>
                </a:cubicBezTo>
                <a:cubicBezTo>
                  <a:pt x="73" y="589"/>
                  <a:pt x="73" y="589"/>
                  <a:pt x="73" y="589"/>
                </a:cubicBezTo>
                <a:cubicBezTo>
                  <a:pt x="59" y="589"/>
                  <a:pt x="29" y="574"/>
                  <a:pt x="29" y="545"/>
                </a:cubicBezTo>
                <a:cubicBezTo>
                  <a:pt x="29" y="74"/>
                  <a:pt x="29" y="74"/>
                  <a:pt x="29" y="74"/>
                </a:cubicBezTo>
                <a:cubicBezTo>
                  <a:pt x="29" y="59"/>
                  <a:pt x="59" y="44"/>
                  <a:pt x="73" y="44"/>
                </a:cubicBezTo>
                <a:cubicBezTo>
                  <a:pt x="427" y="44"/>
                  <a:pt x="427" y="44"/>
                  <a:pt x="427" y="44"/>
                </a:cubicBezTo>
                <a:cubicBezTo>
                  <a:pt x="441" y="44"/>
                  <a:pt x="471" y="59"/>
                  <a:pt x="471" y="74"/>
                </a:cubicBezTo>
                <a:lnTo>
                  <a:pt x="471" y="545"/>
                </a:lnTo>
                <a:close/>
                <a:moveTo>
                  <a:pt x="412" y="427"/>
                </a:moveTo>
                <a:lnTo>
                  <a:pt x="412" y="427"/>
                </a:lnTo>
                <a:cubicBezTo>
                  <a:pt x="397" y="427"/>
                  <a:pt x="382" y="442"/>
                  <a:pt x="382" y="457"/>
                </a:cubicBezTo>
                <a:cubicBezTo>
                  <a:pt x="382" y="457"/>
                  <a:pt x="397" y="471"/>
                  <a:pt x="412" y="471"/>
                </a:cubicBezTo>
                <a:lnTo>
                  <a:pt x="427" y="457"/>
                </a:lnTo>
                <a:cubicBezTo>
                  <a:pt x="427" y="442"/>
                  <a:pt x="412" y="427"/>
                  <a:pt x="412" y="427"/>
                </a:cubicBezTo>
                <a:close/>
                <a:moveTo>
                  <a:pt x="382" y="74"/>
                </a:moveTo>
                <a:lnTo>
                  <a:pt x="382" y="74"/>
                </a:lnTo>
                <a:cubicBezTo>
                  <a:pt x="118" y="74"/>
                  <a:pt x="118" y="74"/>
                  <a:pt x="118" y="74"/>
                </a:cubicBezTo>
                <a:cubicBezTo>
                  <a:pt x="88" y="74"/>
                  <a:pt x="73" y="103"/>
                  <a:pt x="73" y="118"/>
                </a:cubicBezTo>
                <a:cubicBezTo>
                  <a:pt x="73" y="354"/>
                  <a:pt x="73" y="354"/>
                  <a:pt x="73" y="354"/>
                </a:cubicBezTo>
                <a:cubicBezTo>
                  <a:pt x="73" y="368"/>
                  <a:pt x="88" y="398"/>
                  <a:pt x="118" y="398"/>
                </a:cubicBezTo>
                <a:cubicBezTo>
                  <a:pt x="382" y="398"/>
                  <a:pt x="382" y="398"/>
                  <a:pt x="382" y="398"/>
                </a:cubicBezTo>
                <a:cubicBezTo>
                  <a:pt x="412" y="398"/>
                  <a:pt x="427" y="368"/>
                  <a:pt x="427" y="354"/>
                </a:cubicBezTo>
                <a:cubicBezTo>
                  <a:pt x="427" y="118"/>
                  <a:pt x="427" y="118"/>
                  <a:pt x="427" y="118"/>
                </a:cubicBezTo>
                <a:cubicBezTo>
                  <a:pt x="427" y="103"/>
                  <a:pt x="412" y="74"/>
                  <a:pt x="382" y="74"/>
                </a:cubicBezTo>
                <a:close/>
                <a:moveTo>
                  <a:pt x="382" y="339"/>
                </a:moveTo>
                <a:lnTo>
                  <a:pt x="382" y="339"/>
                </a:lnTo>
                <a:cubicBezTo>
                  <a:pt x="382" y="339"/>
                  <a:pt x="382" y="354"/>
                  <a:pt x="368" y="354"/>
                </a:cubicBezTo>
                <a:cubicBezTo>
                  <a:pt x="132" y="354"/>
                  <a:pt x="132" y="354"/>
                  <a:pt x="132" y="354"/>
                </a:cubicBezTo>
                <a:cubicBezTo>
                  <a:pt x="118" y="354"/>
                  <a:pt x="118" y="339"/>
                  <a:pt x="118" y="339"/>
                </a:cubicBezTo>
                <a:cubicBezTo>
                  <a:pt x="118" y="133"/>
                  <a:pt x="118" y="133"/>
                  <a:pt x="118" y="133"/>
                </a:cubicBezTo>
                <a:cubicBezTo>
                  <a:pt x="118" y="133"/>
                  <a:pt x="118" y="118"/>
                  <a:pt x="132" y="118"/>
                </a:cubicBezTo>
                <a:cubicBezTo>
                  <a:pt x="368" y="118"/>
                  <a:pt x="368" y="118"/>
                  <a:pt x="368" y="118"/>
                </a:cubicBezTo>
                <a:cubicBezTo>
                  <a:pt x="382" y="118"/>
                  <a:pt x="382" y="133"/>
                  <a:pt x="382" y="133"/>
                </a:cubicBezTo>
                <a:lnTo>
                  <a:pt x="382" y="339"/>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32" name="Freeform 146">
            <a:extLst>
              <a:ext uri="{FF2B5EF4-FFF2-40B4-BE49-F238E27FC236}">
                <a16:creationId xmlns:a16="http://schemas.microsoft.com/office/drawing/2014/main" id="{CB3802E7-3ECB-9F44-A47B-AB6444ADB77A}"/>
              </a:ext>
            </a:extLst>
          </p:cNvPr>
          <p:cNvSpPr>
            <a:spLocks noChangeArrowheads="1"/>
          </p:cNvSpPr>
          <p:nvPr userDrawn="1"/>
        </p:nvSpPr>
        <p:spPr bwMode="auto">
          <a:xfrm>
            <a:off x="2436653" y="1387674"/>
            <a:ext cx="274511" cy="152400"/>
          </a:xfrm>
          <a:custGeom>
            <a:avLst/>
            <a:gdLst>
              <a:gd name="T0" fmla="*/ 383 w 634"/>
              <a:gd name="T1" fmla="*/ 147 h 354"/>
              <a:gd name="T2" fmla="*/ 383 w 634"/>
              <a:gd name="T3" fmla="*/ 147 h 354"/>
              <a:gd name="T4" fmla="*/ 354 w 634"/>
              <a:gd name="T5" fmla="*/ 176 h 354"/>
              <a:gd name="T6" fmla="*/ 383 w 634"/>
              <a:gd name="T7" fmla="*/ 206 h 354"/>
              <a:gd name="T8" fmla="*/ 412 w 634"/>
              <a:gd name="T9" fmla="*/ 176 h 354"/>
              <a:gd name="T10" fmla="*/ 383 w 634"/>
              <a:gd name="T11" fmla="*/ 147 h 354"/>
              <a:gd name="T12" fmla="*/ 265 w 634"/>
              <a:gd name="T13" fmla="*/ 162 h 354"/>
              <a:gd name="T14" fmla="*/ 265 w 634"/>
              <a:gd name="T15" fmla="*/ 162 h 354"/>
              <a:gd name="T16" fmla="*/ 207 w 634"/>
              <a:gd name="T17" fmla="*/ 162 h 354"/>
              <a:gd name="T18" fmla="*/ 207 w 634"/>
              <a:gd name="T19" fmla="*/ 103 h 354"/>
              <a:gd name="T20" fmla="*/ 177 w 634"/>
              <a:gd name="T21" fmla="*/ 88 h 354"/>
              <a:gd name="T22" fmla="*/ 162 w 634"/>
              <a:gd name="T23" fmla="*/ 103 h 354"/>
              <a:gd name="T24" fmla="*/ 162 w 634"/>
              <a:gd name="T25" fmla="*/ 162 h 354"/>
              <a:gd name="T26" fmla="*/ 103 w 634"/>
              <a:gd name="T27" fmla="*/ 162 h 354"/>
              <a:gd name="T28" fmla="*/ 89 w 634"/>
              <a:gd name="T29" fmla="*/ 176 h 354"/>
              <a:gd name="T30" fmla="*/ 103 w 634"/>
              <a:gd name="T31" fmla="*/ 206 h 354"/>
              <a:gd name="T32" fmla="*/ 162 w 634"/>
              <a:gd name="T33" fmla="*/ 206 h 354"/>
              <a:gd name="T34" fmla="*/ 162 w 634"/>
              <a:gd name="T35" fmla="*/ 265 h 354"/>
              <a:gd name="T36" fmla="*/ 177 w 634"/>
              <a:gd name="T37" fmla="*/ 279 h 354"/>
              <a:gd name="T38" fmla="*/ 207 w 634"/>
              <a:gd name="T39" fmla="*/ 265 h 354"/>
              <a:gd name="T40" fmla="*/ 207 w 634"/>
              <a:gd name="T41" fmla="*/ 206 h 354"/>
              <a:gd name="T42" fmla="*/ 265 w 634"/>
              <a:gd name="T43" fmla="*/ 206 h 354"/>
              <a:gd name="T44" fmla="*/ 280 w 634"/>
              <a:gd name="T45" fmla="*/ 176 h 354"/>
              <a:gd name="T46" fmla="*/ 265 w 634"/>
              <a:gd name="T47" fmla="*/ 162 h 354"/>
              <a:gd name="T48" fmla="*/ 442 w 634"/>
              <a:gd name="T49" fmla="*/ 221 h 354"/>
              <a:gd name="T50" fmla="*/ 442 w 634"/>
              <a:gd name="T51" fmla="*/ 221 h 354"/>
              <a:gd name="T52" fmla="*/ 412 w 634"/>
              <a:gd name="T53" fmla="*/ 250 h 354"/>
              <a:gd name="T54" fmla="*/ 442 w 634"/>
              <a:gd name="T55" fmla="*/ 279 h 354"/>
              <a:gd name="T56" fmla="*/ 471 w 634"/>
              <a:gd name="T57" fmla="*/ 250 h 354"/>
              <a:gd name="T58" fmla="*/ 442 w 634"/>
              <a:gd name="T59" fmla="*/ 221 h 354"/>
              <a:gd name="T60" fmla="*/ 516 w 634"/>
              <a:gd name="T61" fmla="*/ 0 h 354"/>
              <a:gd name="T62" fmla="*/ 516 w 634"/>
              <a:gd name="T63" fmla="*/ 0 h 354"/>
              <a:gd name="T64" fmla="*/ 118 w 634"/>
              <a:gd name="T65" fmla="*/ 0 h 354"/>
              <a:gd name="T66" fmla="*/ 0 w 634"/>
              <a:gd name="T67" fmla="*/ 117 h 354"/>
              <a:gd name="T68" fmla="*/ 0 w 634"/>
              <a:gd name="T69" fmla="*/ 235 h 354"/>
              <a:gd name="T70" fmla="*/ 118 w 634"/>
              <a:gd name="T71" fmla="*/ 353 h 354"/>
              <a:gd name="T72" fmla="*/ 516 w 634"/>
              <a:gd name="T73" fmla="*/ 353 h 354"/>
              <a:gd name="T74" fmla="*/ 633 w 634"/>
              <a:gd name="T75" fmla="*/ 235 h 354"/>
              <a:gd name="T76" fmla="*/ 633 w 634"/>
              <a:gd name="T77" fmla="*/ 117 h 354"/>
              <a:gd name="T78" fmla="*/ 516 w 634"/>
              <a:gd name="T79" fmla="*/ 0 h 354"/>
              <a:gd name="T80" fmla="*/ 589 w 634"/>
              <a:gd name="T81" fmla="*/ 235 h 354"/>
              <a:gd name="T82" fmla="*/ 589 w 634"/>
              <a:gd name="T83" fmla="*/ 235 h 354"/>
              <a:gd name="T84" fmla="*/ 516 w 634"/>
              <a:gd name="T85" fmla="*/ 324 h 354"/>
              <a:gd name="T86" fmla="*/ 118 w 634"/>
              <a:gd name="T87" fmla="*/ 324 h 354"/>
              <a:gd name="T88" fmla="*/ 45 w 634"/>
              <a:gd name="T89" fmla="*/ 235 h 354"/>
              <a:gd name="T90" fmla="*/ 45 w 634"/>
              <a:gd name="T91" fmla="*/ 117 h 354"/>
              <a:gd name="T92" fmla="*/ 118 w 634"/>
              <a:gd name="T93" fmla="*/ 44 h 354"/>
              <a:gd name="T94" fmla="*/ 516 w 634"/>
              <a:gd name="T95" fmla="*/ 44 h 354"/>
              <a:gd name="T96" fmla="*/ 589 w 634"/>
              <a:gd name="T97" fmla="*/ 117 h 354"/>
              <a:gd name="T98" fmla="*/ 589 w 634"/>
              <a:gd name="T99" fmla="*/ 235 h 354"/>
              <a:gd name="T100" fmla="*/ 530 w 634"/>
              <a:gd name="T101" fmla="*/ 162 h 354"/>
              <a:gd name="T102" fmla="*/ 530 w 634"/>
              <a:gd name="T103" fmla="*/ 162 h 354"/>
              <a:gd name="T104" fmla="*/ 501 w 634"/>
              <a:gd name="T105" fmla="*/ 191 h 354"/>
              <a:gd name="T106" fmla="*/ 530 w 634"/>
              <a:gd name="T107" fmla="*/ 221 h 354"/>
              <a:gd name="T108" fmla="*/ 560 w 634"/>
              <a:gd name="T109" fmla="*/ 191 h 354"/>
              <a:gd name="T110" fmla="*/ 530 w 634"/>
              <a:gd name="T111" fmla="*/ 162 h 354"/>
              <a:gd name="T112" fmla="*/ 471 w 634"/>
              <a:gd name="T113" fmla="*/ 88 h 354"/>
              <a:gd name="T114" fmla="*/ 471 w 634"/>
              <a:gd name="T115" fmla="*/ 88 h 354"/>
              <a:gd name="T116" fmla="*/ 442 w 634"/>
              <a:gd name="T117" fmla="*/ 117 h 354"/>
              <a:gd name="T118" fmla="*/ 471 w 634"/>
              <a:gd name="T119" fmla="*/ 147 h 354"/>
              <a:gd name="T120" fmla="*/ 501 w 634"/>
              <a:gd name="T121" fmla="*/ 117 h 354"/>
              <a:gd name="T122" fmla="*/ 471 w 634"/>
              <a:gd name="T123" fmla="*/ 8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34" h="354">
                <a:moveTo>
                  <a:pt x="383" y="147"/>
                </a:moveTo>
                <a:lnTo>
                  <a:pt x="383" y="147"/>
                </a:lnTo>
                <a:cubicBezTo>
                  <a:pt x="369" y="147"/>
                  <a:pt x="354" y="162"/>
                  <a:pt x="354" y="176"/>
                </a:cubicBezTo>
                <a:cubicBezTo>
                  <a:pt x="354" y="191"/>
                  <a:pt x="369" y="206"/>
                  <a:pt x="383" y="206"/>
                </a:cubicBezTo>
                <a:cubicBezTo>
                  <a:pt x="398" y="206"/>
                  <a:pt x="412" y="191"/>
                  <a:pt x="412" y="176"/>
                </a:cubicBezTo>
                <a:cubicBezTo>
                  <a:pt x="412" y="162"/>
                  <a:pt x="398" y="147"/>
                  <a:pt x="383" y="147"/>
                </a:cubicBezTo>
                <a:close/>
                <a:moveTo>
                  <a:pt x="265" y="162"/>
                </a:moveTo>
                <a:lnTo>
                  <a:pt x="265" y="162"/>
                </a:lnTo>
                <a:cubicBezTo>
                  <a:pt x="207" y="162"/>
                  <a:pt x="207" y="162"/>
                  <a:pt x="207" y="162"/>
                </a:cubicBezTo>
                <a:cubicBezTo>
                  <a:pt x="207" y="103"/>
                  <a:pt x="207" y="103"/>
                  <a:pt x="207" y="103"/>
                </a:cubicBezTo>
                <a:cubicBezTo>
                  <a:pt x="207" y="88"/>
                  <a:pt x="192" y="88"/>
                  <a:pt x="177" y="88"/>
                </a:cubicBezTo>
                <a:cubicBezTo>
                  <a:pt x="177" y="88"/>
                  <a:pt x="162" y="88"/>
                  <a:pt x="162" y="103"/>
                </a:cubicBezTo>
                <a:cubicBezTo>
                  <a:pt x="162" y="162"/>
                  <a:pt x="162" y="162"/>
                  <a:pt x="162" y="162"/>
                </a:cubicBezTo>
                <a:cubicBezTo>
                  <a:pt x="103" y="162"/>
                  <a:pt x="103" y="162"/>
                  <a:pt x="103" y="162"/>
                </a:cubicBezTo>
                <a:cubicBezTo>
                  <a:pt x="89" y="162"/>
                  <a:pt x="89" y="176"/>
                  <a:pt x="89" y="176"/>
                </a:cubicBezTo>
                <a:cubicBezTo>
                  <a:pt x="89" y="191"/>
                  <a:pt x="89" y="206"/>
                  <a:pt x="103" y="206"/>
                </a:cubicBezTo>
                <a:cubicBezTo>
                  <a:pt x="162" y="206"/>
                  <a:pt x="162" y="206"/>
                  <a:pt x="162" y="206"/>
                </a:cubicBezTo>
                <a:cubicBezTo>
                  <a:pt x="162" y="265"/>
                  <a:pt x="162" y="265"/>
                  <a:pt x="162" y="265"/>
                </a:cubicBezTo>
                <a:lnTo>
                  <a:pt x="177" y="279"/>
                </a:lnTo>
                <a:cubicBezTo>
                  <a:pt x="192" y="279"/>
                  <a:pt x="207" y="265"/>
                  <a:pt x="207" y="265"/>
                </a:cubicBezTo>
                <a:cubicBezTo>
                  <a:pt x="207" y="206"/>
                  <a:pt x="207" y="206"/>
                  <a:pt x="207" y="206"/>
                </a:cubicBezTo>
                <a:cubicBezTo>
                  <a:pt x="265" y="206"/>
                  <a:pt x="265" y="206"/>
                  <a:pt x="265" y="206"/>
                </a:cubicBezTo>
                <a:cubicBezTo>
                  <a:pt x="265" y="206"/>
                  <a:pt x="280" y="191"/>
                  <a:pt x="280" y="176"/>
                </a:cubicBezTo>
                <a:lnTo>
                  <a:pt x="265" y="162"/>
                </a:lnTo>
                <a:close/>
                <a:moveTo>
                  <a:pt x="442" y="221"/>
                </a:moveTo>
                <a:lnTo>
                  <a:pt x="442" y="221"/>
                </a:lnTo>
                <a:cubicBezTo>
                  <a:pt x="428" y="221"/>
                  <a:pt x="412" y="235"/>
                  <a:pt x="412" y="250"/>
                </a:cubicBezTo>
                <a:cubicBezTo>
                  <a:pt x="412" y="265"/>
                  <a:pt x="428" y="279"/>
                  <a:pt x="442" y="279"/>
                </a:cubicBezTo>
                <a:cubicBezTo>
                  <a:pt x="457" y="279"/>
                  <a:pt x="471" y="265"/>
                  <a:pt x="471" y="250"/>
                </a:cubicBezTo>
                <a:cubicBezTo>
                  <a:pt x="471" y="235"/>
                  <a:pt x="457" y="221"/>
                  <a:pt x="442" y="221"/>
                </a:cubicBezTo>
                <a:close/>
                <a:moveTo>
                  <a:pt x="516" y="0"/>
                </a:moveTo>
                <a:lnTo>
                  <a:pt x="516" y="0"/>
                </a:lnTo>
                <a:cubicBezTo>
                  <a:pt x="118" y="0"/>
                  <a:pt x="118" y="0"/>
                  <a:pt x="118" y="0"/>
                </a:cubicBezTo>
                <a:cubicBezTo>
                  <a:pt x="59" y="0"/>
                  <a:pt x="0" y="58"/>
                  <a:pt x="0" y="117"/>
                </a:cubicBezTo>
                <a:cubicBezTo>
                  <a:pt x="0" y="235"/>
                  <a:pt x="0" y="235"/>
                  <a:pt x="0" y="235"/>
                </a:cubicBezTo>
                <a:cubicBezTo>
                  <a:pt x="0" y="309"/>
                  <a:pt x="59" y="353"/>
                  <a:pt x="118" y="353"/>
                </a:cubicBezTo>
                <a:cubicBezTo>
                  <a:pt x="516" y="353"/>
                  <a:pt x="516" y="353"/>
                  <a:pt x="516" y="353"/>
                </a:cubicBezTo>
                <a:cubicBezTo>
                  <a:pt x="575" y="353"/>
                  <a:pt x="633" y="309"/>
                  <a:pt x="633" y="235"/>
                </a:cubicBezTo>
                <a:cubicBezTo>
                  <a:pt x="633" y="117"/>
                  <a:pt x="633" y="117"/>
                  <a:pt x="633" y="117"/>
                </a:cubicBezTo>
                <a:cubicBezTo>
                  <a:pt x="633" y="58"/>
                  <a:pt x="575" y="0"/>
                  <a:pt x="516" y="0"/>
                </a:cubicBezTo>
                <a:close/>
                <a:moveTo>
                  <a:pt x="589" y="235"/>
                </a:moveTo>
                <a:lnTo>
                  <a:pt x="589" y="235"/>
                </a:lnTo>
                <a:cubicBezTo>
                  <a:pt x="589" y="279"/>
                  <a:pt x="560" y="324"/>
                  <a:pt x="516" y="324"/>
                </a:cubicBezTo>
                <a:cubicBezTo>
                  <a:pt x="118" y="324"/>
                  <a:pt x="118" y="324"/>
                  <a:pt x="118" y="324"/>
                </a:cubicBezTo>
                <a:cubicBezTo>
                  <a:pt x="74" y="324"/>
                  <a:pt x="45" y="279"/>
                  <a:pt x="45" y="235"/>
                </a:cubicBezTo>
                <a:cubicBezTo>
                  <a:pt x="45" y="117"/>
                  <a:pt x="45" y="117"/>
                  <a:pt x="45" y="117"/>
                </a:cubicBezTo>
                <a:cubicBezTo>
                  <a:pt x="45" y="74"/>
                  <a:pt x="74" y="44"/>
                  <a:pt x="118" y="44"/>
                </a:cubicBezTo>
                <a:cubicBezTo>
                  <a:pt x="516" y="44"/>
                  <a:pt x="516" y="44"/>
                  <a:pt x="516" y="44"/>
                </a:cubicBezTo>
                <a:cubicBezTo>
                  <a:pt x="560" y="44"/>
                  <a:pt x="589" y="74"/>
                  <a:pt x="589" y="117"/>
                </a:cubicBezTo>
                <a:lnTo>
                  <a:pt x="589" y="235"/>
                </a:lnTo>
                <a:close/>
                <a:moveTo>
                  <a:pt x="530" y="162"/>
                </a:moveTo>
                <a:lnTo>
                  <a:pt x="530" y="162"/>
                </a:lnTo>
                <a:cubicBezTo>
                  <a:pt x="516" y="162"/>
                  <a:pt x="501" y="176"/>
                  <a:pt x="501" y="191"/>
                </a:cubicBezTo>
                <a:cubicBezTo>
                  <a:pt x="501" y="206"/>
                  <a:pt x="516" y="221"/>
                  <a:pt x="530" y="221"/>
                </a:cubicBezTo>
                <a:cubicBezTo>
                  <a:pt x="545" y="221"/>
                  <a:pt x="560" y="206"/>
                  <a:pt x="560" y="191"/>
                </a:cubicBezTo>
                <a:cubicBezTo>
                  <a:pt x="560" y="176"/>
                  <a:pt x="545" y="162"/>
                  <a:pt x="530" y="162"/>
                </a:cubicBezTo>
                <a:close/>
                <a:moveTo>
                  <a:pt x="471" y="88"/>
                </a:moveTo>
                <a:lnTo>
                  <a:pt x="471" y="88"/>
                </a:lnTo>
                <a:cubicBezTo>
                  <a:pt x="457" y="88"/>
                  <a:pt x="442" y="103"/>
                  <a:pt x="442" y="117"/>
                </a:cubicBezTo>
                <a:cubicBezTo>
                  <a:pt x="442" y="132"/>
                  <a:pt x="457" y="147"/>
                  <a:pt x="471" y="147"/>
                </a:cubicBezTo>
                <a:cubicBezTo>
                  <a:pt x="486" y="147"/>
                  <a:pt x="501" y="132"/>
                  <a:pt x="501" y="117"/>
                </a:cubicBezTo>
                <a:cubicBezTo>
                  <a:pt x="501" y="103"/>
                  <a:pt x="486" y="88"/>
                  <a:pt x="471" y="88"/>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33" name="Freeform 147">
            <a:extLst>
              <a:ext uri="{FF2B5EF4-FFF2-40B4-BE49-F238E27FC236}">
                <a16:creationId xmlns:a16="http://schemas.microsoft.com/office/drawing/2014/main" id="{224DA760-341A-1B4D-8216-7412E8825258}"/>
              </a:ext>
            </a:extLst>
          </p:cNvPr>
          <p:cNvSpPr>
            <a:spLocks noChangeArrowheads="1"/>
          </p:cNvSpPr>
          <p:nvPr userDrawn="1"/>
        </p:nvSpPr>
        <p:spPr bwMode="auto">
          <a:xfrm>
            <a:off x="1998389" y="1373386"/>
            <a:ext cx="275106" cy="185738"/>
          </a:xfrm>
          <a:custGeom>
            <a:avLst/>
            <a:gdLst>
              <a:gd name="T0" fmla="*/ 103 w 634"/>
              <a:gd name="T1" fmla="*/ 265 h 428"/>
              <a:gd name="T2" fmla="*/ 103 w 634"/>
              <a:gd name="T3" fmla="*/ 309 h 428"/>
              <a:gd name="T4" fmla="*/ 103 w 634"/>
              <a:gd name="T5" fmla="*/ 265 h 428"/>
              <a:gd name="T6" fmla="*/ 456 w 634"/>
              <a:gd name="T7" fmla="*/ 74 h 428"/>
              <a:gd name="T8" fmla="*/ 162 w 634"/>
              <a:gd name="T9" fmla="*/ 88 h 428"/>
              <a:gd name="T10" fmla="*/ 176 w 634"/>
              <a:gd name="T11" fmla="*/ 354 h 428"/>
              <a:gd name="T12" fmla="*/ 471 w 634"/>
              <a:gd name="T13" fmla="*/ 324 h 428"/>
              <a:gd name="T14" fmla="*/ 456 w 634"/>
              <a:gd name="T15" fmla="*/ 74 h 428"/>
              <a:gd name="T16" fmla="*/ 426 w 634"/>
              <a:gd name="T17" fmla="*/ 295 h 428"/>
              <a:gd name="T18" fmla="*/ 221 w 634"/>
              <a:gd name="T19" fmla="*/ 309 h 428"/>
              <a:gd name="T20" fmla="*/ 191 w 634"/>
              <a:gd name="T21" fmla="*/ 133 h 428"/>
              <a:gd name="T22" fmla="*/ 412 w 634"/>
              <a:gd name="T23" fmla="*/ 118 h 428"/>
              <a:gd name="T24" fmla="*/ 426 w 634"/>
              <a:gd name="T25" fmla="*/ 295 h 428"/>
              <a:gd name="T26" fmla="*/ 103 w 634"/>
              <a:gd name="T27" fmla="*/ 192 h 428"/>
              <a:gd name="T28" fmla="*/ 103 w 634"/>
              <a:gd name="T29" fmla="*/ 236 h 428"/>
              <a:gd name="T30" fmla="*/ 103 w 634"/>
              <a:gd name="T31" fmla="*/ 192 h 428"/>
              <a:gd name="T32" fmla="*/ 544 w 634"/>
              <a:gd name="T33" fmla="*/ 0 h 428"/>
              <a:gd name="T34" fmla="*/ 0 w 634"/>
              <a:gd name="T35" fmla="*/ 74 h 428"/>
              <a:gd name="T36" fmla="*/ 73 w 634"/>
              <a:gd name="T37" fmla="*/ 427 h 428"/>
              <a:gd name="T38" fmla="*/ 633 w 634"/>
              <a:gd name="T39" fmla="*/ 354 h 428"/>
              <a:gd name="T40" fmla="*/ 544 w 634"/>
              <a:gd name="T41" fmla="*/ 0 h 428"/>
              <a:gd name="T42" fmla="*/ 588 w 634"/>
              <a:gd name="T43" fmla="*/ 354 h 428"/>
              <a:gd name="T44" fmla="*/ 73 w 634"/>
              <a:gd name="T45" fmla="*/ 383 h 428"/>
              <a:gd name="T46" fmla="*/ 44 w 634"/>
              <a:gd name="T47" fmla="*/ 74 h 428"/>
              <a:gd name="T48" fmla="*/ 544 w 634"/>
              <a:gd name="T49" fmla="*/ 30 h 428"/>
              <a:gd name="T50" fmla="*/ 588 w 634"/>
              <a:gd name="T51" fmla="*/ 354 h 428"/>
              <a:gd name="T52" fmla="*/ 530 w 634"/>
              <a:gd name="T53" fmla="*/ 192 h 428"/>
              <a:gd name="T54" fmla="*/ 530 w 634"/>
              <a:gd name="T55" fmla="*/ 236 h 428"/>
              <a:gd name="T56" fmla="*/ 530 w 634"/>
              <a:gd name="T57" fmla="*/ 192 h 428"/>
              <a:gd name="T58" fmla="*/ 530 w 634"/>
              <a:gd name="T59" fmla="*/ 265 h 428"/>
              <a:gd name="T60" fmla="*/ 530 w 634"/>
              <a:gd name="T61" fmla="*/ 309 h 428"/>
              <a:gd name="T62" fmla="*/ 530 w 634"/>
              <a:gd name="T63" fmla="*/ 265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4" h="428">
                <a:moveTo>
                  <a:pt x="103" y="265"/>
                </a:moveTo>
                <a:lnTo>
                  <a:pt x="103" y="265"/>
                </a:lnTo>
                <a:cubicBezTo>
                  <a:pt x="88" y="265"/>
                  <a:pt x="73" y="280"/>
                  <a:pt x="73" y="295"/>
                </a:cubicBezTo>
                <a:cubicBezTo>
                  <a:pt x="73" y="295"/>
                  <a:pt x="88" y="309"/>
                  <a:pt x="103" y="309"/>
                </a:cubicBezTo>
                <a:lnTo>
                  <a:pt x="117" y="295"/>
                </a:lnTo>
                <a:cubicBezTo>
                  <a:pt x="117" y="280"/>
                  <a:pt x="103" y="265"/>
                  <a:pt x="103" y="265"/>
                </a:cubicBezTo>
                <a:close/>
                <a:moveTo>
                  <a:pt x="456" y="74"/>
                </a:moveTo>
                <a:lnTo>
                  <a:pt x="456" y="74"/>
                </a:lnTo>
                <a:cubicBezTo>
                  <a:pt x="176" y="74"/>
                  <a:pt x="176" y="74"/>
                  <a:pt x="176" y="74"/>
                </a:cubicBezTo>
                <a:cubicBezTo>
                  <a:pt x="162" y="74"/>
                  <a:pt x="162" y="88"/>
                  <a:pt x="162" y="88"/>
                </a:cubicBezTo>
                <a:cubicBezTo>
                  <a:pt x="162" y="324"/>
                  <a:pt x="162" y="324"/>
                  <a:pt x="162" y="324"/>
                </a:cubicBezTo>
                <a:cubicBezTo>
                  <a:pt x="162" y="339"/>
                  <a:pt x="162" y="354"/>
                  <a:pt x="176" y="354"/>
                </a:cubicBezTo>
                <a:cubicBezTo>
                  <a:pt x="456" y="354"/>
                  <a:pt x="456" y="354"/>
                  <a:pt x="456" y="354"/>
                </a:cubicBezTo>
                <a:cubicBezTo>
                  <a:pt x="456" y="354"/>
                  <a:pt x="471" y="339"/>
                  <a:pt x="471" y="324"/>
                </a:cubicBezTo>
                <a:cubicBezTo>
                  <a:pt x="471" y="88"/>
                  <a:pt x="471" y="88"/>
                  <a:pt x="471" y="88"/>
                </a:cubicBezTo>
                <a:lnTo>
                  <a:pt x="456" y="74"/>
                </a:lnTo>
                <a:close/>
                <a:moveTo>
                  <a:pt x="426" y="295"/>
                </a:moveTo>
                <a:lnTo>
                  <a:pt x="426" y="295"/>
                </a:lnTo>
                <a:cubicBezTo>
                  <a:pt x="426" y="295"/>
                  <a:pt x="426" y="309"/>
                  <a:pt x="412" y="309"/>
                </a:cubicBezTo>
                <a:cubicBezTo>
                  <a:pt x="221" y="309"/>
                  <a:pt x="221" y="309"/>
                  <a:pt x="221" y="309"/>
                </a:cubicBezTo>
                <a:cubicBezTo>
                  <a:pt x="206" y="309"/>
                  <a:pt x="191" y="295"/>
                  <a:pt x="191" y="295"/>
                </a:cubicBezTo>
                <a:cubicBezTo>
                  <a:pt x="191" y="133"/>
                  <a:pt x="191" y="133"/>
                  <a:pt x="191" y="133"/>
                </a:cubicBezTo>
                <a:cubicBezTo>
                  <a:pt x="191" y="118"/>
                  <a:pt x="206" y="118"/>
                  <a:pt x="221" y="118"/>
                </a:cubicBezTo>
                <a:cubicBezTo>
                  <a:pt x="412" y="118"/>
                  <a:pt x="412" y="118"/>
                  <a:pt x="412" y="118"/>
                </a:cubicBezTo>
                <a:cubicBezTo>
                  <a:pt x="426" y="118"/>
                  <a:pt x="426" y="118"/>
                  <a:pt x="426" y="133"/>
                </a:cubicBezTo>
                <a:lnTo>
                  <a:pt x="426" y="295"/>
                </a:lnTo>
                <a:close/>
                <a:moveTo>
                  <a:pt x="103" y="192"/>
                </a:moveTo>
                <a:lnTo>
                  <a:pt x="103" y="192"/>
                </a:lnTo>
                <a:cubicBezTo>
                  <a:pt x="88" y="192"/>
                  <a:pt x="73" y="206"/>
                  <a:pt x="73" y="206"/>
                </a:cubicBezTo>
                <a:cubicBezTo>
                  <a:pt x="73" y="221"/>
                  <a:pt x="88" y="236"/>
                  <a:pt x="103" y="236"/>
                </a:cubicBezTo>
                <a:cubicBezTo>
                  <a:pt x="103" y="236"/>
                  <a:pt x="117" y="221"/>
                  <a:pt x="117" y="206"/>
                </a:cubicBezTo>
                <a:lnTo>
                  <a:pt x="103" y="192"/>
                </a:lnTo>
                <a:close/>
                <a:moveTo>
                  <a:pt x="544" y="0"/>
                </a:moveTo>
                <a:lnTo>
                  <a:pt x="544" y="0"/>
                </a:lnTo>
                <a:cubicBezTo>
                  <a:pt x="73" y="0"/>
                  <a:pt x="73" y="0"/>
                  <a:pt x="73" y="0"/>
                </a:cubicBezTo>
                <a:cubicBezTo>
                  <a:pt x="29" y="0"/>
                  <a:pt x="0" y="30"/>
                  <a:pt x="0" y="74"/>
                </a:cubicBezTo>
                <a:cubicBezTo>
                  <a:pt x="0" y="354"/>
                  <a:pt x="0" y="354"/>
                  <a:pt x="0" y="354"/>
                </a:cubicBezTo>
                <a:cubicBezTo>
                  <a:pt x="0" y="398"/>
                  <a:pt x="29" y="427"/>
                  <a:pt x="73" y="427"/>
                </a:cubicBezTo>
                <a:cubicBezTo>
                  <a:pt x="544" y="427"/>
                  <a:pt x="544" y="427"/>
                  <a:pt x="544" y="427"/>
                </a:cubicBezTo>
                <a:cubicBezTo>
                  <a:pt x="588" y="427"/>
                  <a:pt x="633" y="398"/>
                  <a:pt x="633" y="354"/>
                </a:cubicBezTo>
                <a:cubicBezTo>
                  <a:pt x="633" y="74"/>
                  <a:pt x="633" y="74"/>
                  <a:pt x="633" y="74"/>
                </a:cubicBezTo>
                <a:cubicBezTo>
                  <a:pt x="633" y="30"/>
                  <a:pt x="588" y="0"/>
                  <a:pt x="544" y="0"/>
                </a:cubicBezTo>
                <a:close/>
                <a:moveTo>
                  <a:pt x="588" y="354"/>
                </a:moveTo>
                <a:lnTo>
                  <a:pt x="588" y="354"/>
                </a:lnTo>
                <a:cubicBezTo>
                  <a:pt x="588" y="368"/>
                  <a:pt x="574" y="383"/>
                  <a:pt x="544" y="383"/>
                </a:cubicBezTo>
                <a:cubicBezTo>
                  <a:pt x="73" y="383"/>
                  <a:pt x="73" y="383"/>
                  <a:pt x="73" y="383"/>
                </a:cubicBezTo>
                <a:cubicBezTo>
                  <a:pt x="58" y="383"/>
                  <a:pt x="44" y="368"/>
                  <a:pt x="44" y="354"/>
                </a:cubicBezTo>
                <a:cubicBezTo>
                  <a:pt x="44" y="74"/>
                  <a:pt x="44" y="74"/>
                  <a:pt x="44" y="74"/>
                </a:cubicBezTo>
                <a:cubicBezTo>
                  <a:pt x="44" y="59"/>
                  <a:pt x="58" y="30"/>
                  <a:pt x="73" y="30"/>
                </a:cubicBezTo>
                <a:cubicBezTo>
                  <a:pt x="544" y="30"/>
                  <a:pt x="544" y="30"/>
                  <a:pt x="544" y="30"/>
                </a:cubicBezTo>
                <a:cubicBezTo>
                  <a:pt x="574" y="30"/>
                  <a:pt x="588" y="59"/>
                  <a:pt x="588" y="74"/>
                </a:cubicBezTo>
                <a:lnTo>
                  <a:pt x="588" y="354"/>
                </a:lnTo>
                <a:close/>
                <a:moveTo>
                  <a:pt x="530" y="192"/>
                </a:moveTo>
                <a:lnTo>
                  <a:pt x="530" y="192"/>
                </a:lnTo>
                <a:cubicBezTo>
                  <a:pt x="515" y="192"/>
                  <a:pt x="515" y="206"/>
                  <a:pt x="515" y="206"/>
                </a:cubicBezTo>
                <a:cubicBezTo>
                  <a:pt x="515" y="221"/>
                  <a:pt x="515" y="236"/>
                  <a:pt x="530" y="236"/>
                </a:cubicBezTo>
                <a:cubicBezTo>
                  <a:pt x="544" y="236"/>
                  <a:pt x="544" y="221"/>
                  <a:pt x="544" y="206"/>
                </a:cubicBezTo>
                <a:cubicBezTo>
                  <a:pt x="544" y="206"/>
                  <a:pt x="544" y="192"/>
                  <a:pt x="530" y="192"/>
                </a:cubicBezTo>
                <a:close/>
                <a:moveTo>
                  <a:pt x="530" y="265"/>
                </a:moveTo>
                <a:lnTo>
                  <a:pt x="530" y="265"/>
                </a:lnTo>
                <a:cubicBezTo>
                  <a:pt x="515" y="265"/>
                  <a:pt x="515" y="280"/>
                  <a:pt x="515" y="295"/>
                </a:cubicBezTo>
                <a:cubicBezTo>
                  <a:pt x="515" y="295"/>
                  <a:pt x="515" y="309"/>
                  <a:pt x="530" y="309"/>
                </a:cubicBezTo>
                <a:cubicBezTo>
                  <a:pt x="544" y="309"/>
                  <a:pt x="544" y="295"/>
                  <a:pt x="544" y="295"/>
                </a:cubicBezTo>
                <a:cubicBezTo>
                  <a:pt x="544" y="280"/>
                  <a:pt x="544" y="265"/>
                  <a:pt x="530" y="265"/>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34" name="Freeform 148">
            <a:extLst>
              <a:ext uri="{FF2B5EF4-FFF2-40B4-BE49-F238E27FC236}">
                <a16:creationId xmlns:a16="http://schemas.microsoft.com/office/drawing/2014/main" id="{C1DE15FC-C24D-4A49-92F6-9B9487FB91CB}"/>
              </a:ext>
            </a:extLst>
          </p:cNvPr>
          <p:cNvSpPr>
            <a:spLocks noChangeArrowheads="1"/>
          </p:cNvSpPr>
          <p:nvPr userDrawn="1"/>
        </p:nvSpPr>
        <p:spPr bwMode="auto">
          <a:xfrm>
            <a:off x="1560721" y="1347788"/>
            <a:ext cx="266769" cy="238125"/>
          </a:xfrm>
          <a:custGeom>
            <a:avLst/>
            <a:gdLst>
              <a:gd name="T0" fmla="*/ 545 w 619"/>
              <a:gd name="T1" fmla="*/ 74 h 546"/>
              <a:gd name="T2" fmla="*/ 545 w 619"/>
              <a:gd name="T3" fmla="*/ 74 h 546"/>
              <a:gd name="T4" fmla="*/ 486 w 619"/>
              <a:gd name="T5" fmla="*/ 74 h 546"/>
              <a:gd name="T6" fmla="*/ 471 w 619"/>
              <a:gd name="T7" fmla="*/ 30 h 546"/>
              <a:gd name="T8" fmla="*/ 427 w 619"/>
              <a:gd name="T9" fmla="*/ 0 h 546"/>
              <a:gd name="T10" fmla="*/ 191 w 619"/>
              <a:gd name="T11" fmla="*/ 0 h 546"/>
              <a:gd name="T12" fmla="*/ 147 w 619"/>
              <a:gd name="T13" fmla="*/ 30 h 546"/>
              <a:gd name="T14" fmla="*/ 132 w 619"/>
              <a:gd name="T15" fmla="*/ 74 h 546"/>
              <a:gd name="T16" fmla="*/ 73 w 619"/>
              <a:gd name="T17" fmla="*/ 74 h 546"/>
              <a:gd name="T18" fmla="*/ 0 w 619"/>
              <a:gd name="T19" fmla="*/ 147 h 546"/>
              <a:gd name="T20" fmla="*/ 0 w 619"/>
              <a:gd name="T21" fmla="*/ 472 h 546"/>
              <a:gd name="T22" fmla="*/ 73 w 619"/>
              <a:gd name="T23" fmla="*/ 545 h 546"/>
              <a:gd name="T24" fmla="*/ 545 w 619"/>
              <a:gd name="T25" fmla="*/ 545 h 546"/>
              <a:gd name="T26" fmla="*/ 618 w 619"/>
              <a:gd name="T27" fmla="*/ 472 h 546"/>
              <a:gd name="T28" fmla="*/ 618 w 619"/>
              <a:gd name="T29" fmla="*/ 147 h 546"/>
              <a:gd name="T30" fmla="*/ 545 w 619"/>
              <a:gd name="T31" fmla="*/ 74 h 546"/>
              <a:gd name="T32" fmla="*/ 589 w 619"/>
              <a:gd name="T33" fmla="*/ 472 h 546"/>
              <a:gd name="T34" fmla="*/ 589 w 619"/>
              <a:gd name="T35" fmla="*/ 472 h 546"/>
              <a:gd name="T36" fmla="*/ 545 w 619"/>
              <a:gd name="T37" fmla="*/ 501 h 546"/>
              <a:gd name="T38" fmla="*/ 73 w 619"/>
              <a:gd name="T39" fmla="*/ 501 h 546"/>
              <a:gd name="T40" fmla="*/ 29 w 619"/>
              <a:gd name="T41" fmla="*/ 472 h 546"/>
              <a:gd name="T42" fmla="*/ 29 w 619"/>
              <a:gd name="T43" fmla="*/ 147 h 546"/>
              <a:gd name="T44" fmla="*/ 73 w 619"/>
              <a:gd name="T45" fmla="*/ 118 h 546"/>
              <a:gd name="T46" fmla="*/ 147 w 619"/>
              <a:gd name="T47" fmla="*/ 118 h 546"/>
              <a:gd name="T48" fmla="*/ 177 w 619"/>
              <a:gd name="T49" fmla="*/ 74 h 546"/>
              <a:gd name="T50" fmla="*/ 206 w 619"/>
              <a:gd name="T51" fmla="*/ 30 h 546"/>
              <a:gd name="T52" fmla="*/ 412 w 619"/>
              <a:gd name="T53" fmla="*/ 30 h 546"/>
              <a:gd name="T54" fmla="*/ 441 w 619"/>
              <a:gd name="T55" fmla="*/ 74 h 546"/>
              <a:gd name="T56" fmla="*/ 471 w 619"/>
              <a:gd name="T57" fmla="*/ 118 h 546"/>
              <a:gd name="T58" fmla="*/ 545 w 619"/>
              <a:gd name="T59" fmla="*/ 118 h 546"/>
              <a:gd name="T60" fmla="*/ 589 w 619"/>
              <a:gd name="T61" fmla="*/ 147 h 546"/>
              <a:gd name="T62" fmla="*/ 589 w 619"/>
              <a:gd name="T63" fmla="*/ 472 h 546"/>
              <a:gd name="T64" fmla="*/ 309 w 619"/>
              <a:gd name="T65" fmla="*/ 147 h 546"/>
              <a:gd name="T66" fmla="*/ 309 w 619"/>
              <a:gd name="T67" fmla="*/ 147 h 546"/>
              <a:gd name="T68" fmla="*/ 147 w 619"/>
              <a:gd name="T69" fmla="*/ 310 h 546"/>
              <a:gd name="T70" fmla="*/ 309 w 619"/>
              <a:gd name="T71" fmla="*/ 472 h 546"/>
              <a:gd name="T72" fmla="*/ 471 w 619"/>
              <a:gd name="T73" fmla="*/ 310 h 546"/>
              <a:gd name="T74" fmla="*/ 309 w 619"/>
              <a:gd name="T75" fmla="*/ 147 h 546"/>
              <a:gd name="T76" fmla="*/ 309 w 619"/>
              <a:gd name="T77" fmla="*/ 427 h 546"/>
              <a:gd name="T78" fmla="*/ 309 w 619"/>
              <a:gd name="T79" fmla="*/ 427 h 546"/>
              <a:gd name="T80" fmla="*/ 191 w 619"/>
              <a:gd name="T81" fmla="*/ 310 h 546"/>
              <a:gd name="T82" fmla="*/ 309 w 619"/>
              <a:gd name="T83" fmla="*/ 192 h 546"/>
              <a:gd name="T84" fmla="*/ 427 w 619"/>
              <a:gd name="T85" fmla="*/ 310 h 546"/>
              <a:gd name="T86" fmla="*/ 309 w 619"/>
              <a:gd name="T87" fmla="*/ 427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9" h="546">
                <a:moveTo>
                  <a:pt x="545" y="74"/>
                </a:moveTo>
                <a:lnTo>
                  <a:pt x="545" y="74"/>
                </a:lnTo>
                <a:cubicBezTo>
                  <a:pt x="486" y="74"/>
                  <a:pt x="486" y="74"/>
                  <a:pt x="486" y="74"/>
                </a:cubicBezTo>
                <a:cubicBezTo>
                  <a:pt x="471" y="30"/>
                  <a:pt x="471" y="30"/>
                  <a:pt x="471" y="30"/>
                </a:cubicBezTo>
                <a:cubicBezTo>
                  <a:pt x="456" y="15"/>
                  <a:pt x="441" y="0"/>
                  <a:pt x="427" y="0"/>
                </a:cubicBezTo>
                <a:cubicBezTo>
                  <a:pt x="191" y="0"/>
                  <a:pt x="191" y="0"/>
                  <a:pt x="191" y="0"/>
                </a:cubicBezTo>
                <a:cubicBezTo>
                  <a:pt x="177" y="0"/>
                  <a:pt x="162" y="15"/>
                  <a:pt x="147" y="30"/>
                </a:cubicBezTo>
                <a:cubicBezTo>
                  <a:pt x="132" y="74"/>
                  <a:pt x="132" y="74"/>
                  <a:pt x="132" y="74"/>
                </a:cubicBezTo>
                <a:cubicBezTo>
                  <a:pt x="73" y="74"/>
                  <a:pt x="73" y="74"/>
                  <a:pt x="73" y="74"/>
                </a:cubicBezTo>
                <a:cubicBezTo>
                  <a:pt x="29" y="74"/>
                  <a:pt x="0" y="104"/>
                  <a:pt x="0" y="147"/>
                </a:cubicBezTo>
                <a:cubicBezTo>
                  <a:pt x="0" y="472"/>
                  <a:pt x="0" y="472"/>
                  <a:pt x="0" y="472"/>
                </a:cubicBezTo>
                <a:cubicBezTo>
                  <a:pt x="0" y="516"/>
                  <a:pt x="29" y="545"/>
                  <a:pt x="73" y="545"/>
                </a:cubicBezTo>
                <a:cubicBezTo>
                  <a:pt x="545" y="545"/>
                  <a:pt x="545" y="545"/>
                  <a:pt x="545" y="545"/>
                </a:cubicBezTo>
                <a:cubicBezTo>
                  <a:pt x="589" y="545"/>
                  <a:pt x="618" y="516"/>
                  <a:pt x="618" y="472"/>
                </a:cubicBezTo>
                <a:cubicBezTo>
                  <a:pt x="618" y="147"/>
                  <a:pt x="618" y="147"/>
                  <a:pt x="618" y="147"/>
                </a:cubicBezTo>
                <a:cubicBezTo>
                  <a:pt x="618" y="104"/>
                  <a:pt x="589" y="74"/>
                  <a:pt x="545" y="74"/>
                </a:cubicBezTo>
                <a:close/>
                <a:moveTo>
                  <a:pt x="589" y="472"/>
                </a:moveTo>
                <a:lnTo>
                  <a:pt x="589" y="472"/>
                </a:lnTo>
                <a:cubicBezTo>
                  <a:pt x="589" y="486"/>
                  <a:pt x="559" y="501"/>
                  <a:pt x="545" y="501"/>
                </a:cubicBezTo>
                <a:cubicBezTo>
                  <a:pt x="73" y="501"/>
                  <a:pt x="73" y="501"/>
                  <a:pt x="73" y="501"/>
                </a:cubicBezTo>
                <a:cubicBezTo>
                  <a:pt x="59" y="501"/>
                  <a:pt x="29" y="486"/>
                  <a:pt x="29" y="472"/>
                </a:cubicBezTo>
                <a:cubicBezTo>
                  <a:pt x="29" y="147"/>
                  <a:pt x="29" y="147"/>
                  <a:pt x="29" y="147"/>
                </a:cubicBezTo>
                <a:cubicBezTo>
                  <a:pt x="29" y="133"/>
                  <a:pt x="59" y="118"/>
                  <a:pt x="73" y="118"/>
                </a:cubicBezTo>
                <a:cubicBezTo>
                  <a:pt x="147" y="118"/>
                  <a:pt x="147" y="118"/>
                  <a:pt x="147" y="118"/>
                </a:cubicBezTo>
                <a:cubicBezTo>
                  <a:pt x="177" y="74"/>
                  <a:pt x="177" y="74"/>
                  <a:pt x="177" y="74"/>
                </a:cubicBezTo>
                <a:cubicBezTo>
                  <a:pt x="191" y="45"/>
                  <a:pt x="191" y="30"/>
                  <a:pt x="206" y="30"/>
                </a:cubicBezTo>
                <a:cubicBezTo>
                  <a:pt x="412" y="30"/>
                  <a:pt x="412" y="30"/>
                  <a:pt x="412" y="30"/>
                </a:cubicBezTo>
                <a:cubicBezTo>
                  <a:pt x="427" y="30"/>
                  <a:pt x="427" y="45"/>
                  <a:pt x="441" y="74"/>
                </a:cubicBezTo>
                <a:cubicBezTo>
                  <a:pt x="471" y="118"/>
                  <a:pt x="471" y="118"/>
                  <a:pt x="471" y="118"/>
                </a:cubicBezTo>
                <a:cubicBezTo>
                  <a:pt x="545" y="118"/>
                  <a:pt x="545" y="118"/>
                  <a:pt x="545" y="118"/>
                </a:cubicBezTo>
                <a:cubicBezTo>
                  <a:pt x="559" y="118"/>
                  <a:pt x="589" y="133"/>
                  <a:pt x="589" y="147"/>
                </a:cubicBezTo>
                <a:lnTo>
                  <a:pt x="589" y="472"/>
                </a:lnTo>
                <a:close/>
                <a:moveTo>
                  <a:pt x="309" y="147"/>
                </a:moveTo>
                <a:lnTo>
                  <a:pt x="309" y="147"/>
                </a:lnTo>
                <a:cubicBezTo>
                  <a:pt x="221" y="147"/>
                  <a:pt x="147" y="221"/>
                  <a:pt x="147" y="310"/>
                </a:cubicBezTo>
                <a:cubicBezTo>
                  <a:pt x="147" y="398"/>
                  <a:pt x="221" y="472"/>
                  <a:pt x="309" y="472"/>
                </a:cubicBezTo>
                <a:cubicBezTo>
                  <a:pt x="398" y="472"/>
                  <a:pt x="471" y="398"/>
                  <a:pt x="471" y="310"/>
                </a:cubicBezTo>
                <a:cubicBezTo>
                  <a:pt x="471" y="221"/>
                  <a:pt x="398" y="147"/>
                  <a:pt x="309" y="147"/>
                </a:cubicBezTo>
                <a:close/>
                <a:moveTo>
                  <a:pt x="309" y="427"/>
                </a:moveTo>
                <a:lnTo>
                  <a:pt x="309" y="427"/>
                </a:lnTo>
                <a:cubicBezTo>
                  <a:pt x="250" y="427"/>
                  <a:pt x="191" y="368"/>
                  <a:pt x="191" y="310"/>
                </a:cubicBezTo>
                <a:cubicBezTo>
                  <a:pt x="191" y="251"/>
                  <a:pt x="250" y="192"/>
                  <a:pt x="309" y="192"/>
                </a:cubicBezTo>
                <a:cubicBezTo>
                  <a:pt x="368" y="192"/>
                  <a:pt x="427" y="251"/>
                  <a:pt x="427" y="310"/>
                </a:cubicBezTo>
                <a:cubicBezTo>
                  <a:pt x="427" y="368"/>
                  <a:pt x="368" y="427"/>
                  <a:pt x="309" y="427"/>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35" name="Freeform 149">
            <a:extLst>
              <a:ext uri="{FF2B5EF4-FFF2-40B4-BE49-F238E27FC236}">
                <a16:creationId xmlns:a16="http://schemas.microsoft.com/office/drawing/2014/main" id="{3375B7F2-1C0F-F247-8D68-F3F651709C5F}"/>
              </a:ext>
            </a:extLst>
          </p:cNvPr>
          <p:cNvSpPr>
            <a:spLocks noChangeArrowheads="1"/>
          </p:cNvSpPr>
          <p:nvPr userDrawn="1"/>
        </p:nvSpPr>
        <p:spPr bwMode="auto">
          <a:xfrm>
            <a:off x="1184385" y="1328738"/>
            <a:ext cx="122071" cy="276225"/>
          </a:xfrm>
          <a:custGeom>
            <a:avLst/>
            <a:gdLst>
              <a:gd name="T0" fmla="*/ 280 w 281"/>
              <a:gd name="T1" fmla="*/ 162 h 634"/>
              <a:gd name="T2" fmla="*/ 280 w 281"/>
              <a:gd name="T3" fmla="*/ 162 h 634"/>
              <a:gd name="T4" fmla="*/ 133 w 281"/>
              <a:gd name="T5" fmla="*/ 0 h 634"/>
              <a:gd name="T6" fmla="*/ 0 w 281"/>
              <a:gd name="T7" fmla="*/ 162 h 634"/>
              <a:gd name="T8" fmla="*/ 118 w 281"/>
              <a:gd name="T9" fmla="*/ 309 h 634"/>
              <a:gd name="T10" fmla="*/ 118 w 281"/>
              <a:gd name="T11" fmla="*/ 309 h 634"/>
              <a:gd name="T12" fmla="*/ 118 w 281"/>
              <a:gd name="T13" fmla="*/ 604 h 634"/>
              <a:gd name="T14" fmla="*/ 133 w 281"/>
              <a:gd name="T15" fmla="*/ 633 h 634"/>
              <a:gd name="T16" fmla="*/ 162 w 281"/>
              <a:gd name="T17" fmla="*/ 604 h 634"/>
              <a:gd name="T18" fmla="*/ 162 w 281"/>
              <a:gd name="T19" fmla="*/ 309 h 634"/>
              <a:gd name="T20" fmla="*/ 162 w 281"/>
              <a:gd name="T21" fmla="*/ 309 h 634"/>
              <a:gd name="T22" fmla="*/ 280 w 281"/>
              <a:gd name="T23" fmla="*/ 162 h 634"/>
              <a:gd name="T24" fmla="*/ 133 w 281"/>
              <a:gd name="T25" fmla="*/ 280 h 634"/>
              <a:gd name="T26" fmla="*/ 133 w 281"/>
              <a:gd name="T27" fmla="*/ 280 h 634"/>
              <a:gd name="T28" fmla="*/ 45 w 281"/>
              <a:gd name="T29" fmla="*/ 162 h 634"/>
              <a:gd name="T30" fmla="*/ 133 w 281"/>
              <a:gd name="T31" fmla="*/ 44 h 634"/>
              <a:gd name="T32" fmla="*/ 236 w 281"/>
              <a:gd name="T33" fmla="*/ 162 h 634"/>
              <a:gd name="T34" fmla="*/ 133 w 281"/>
              <a:gd name="T35" fmla="*/ 280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1" h="634">
                <a:moveTo>
                  <a:pt x="280" y="162"/>
                </a:moveTo>
                <a:lnTo>
                  <a:pt x="280" y="162"/>
                </a:lnTo>
                <a:cubicBezTo>
                  <a:pt x="280" y="74"/>
                  <a:pt x="207" y="0"/>
                  <a:pt x="133" y="0"/>
                </a:cubicBezTo>
                <a:cubicBezTo>
                  <a:pt x="59" y="0"/>
                  <a:pt x="0" y="74"/>
                  <a:pt x="0" y="162"/>
                </a:cubicBezTo>
                <a:cubicBezTo>
                  <a:pt x="0" y="236"/>
                  <a:pt x="45" y="295"/>
                  <a:pt x="118" y="309"/>
                </a:cubicBezTo>
                <a:lnTo>
                  <a:pt x="118" y="309"/>
                </a:lnTo>
                <a:cubicBezTo>
                  <a:pt x="118" y="604"/>
                  <a:pt x="118" y="604"/>
                  <a:pt x="118" y="604"/>
                </a:cubicBezTo>
                <a:cubicBezTo>
                  <a:pt x="118" y="619"/>
                  <a:pt x="133" y="633"/>
                  <a:pt x="133" y="633"/>
                </a:cubicBezTo>
                <a:cubicBezTo>
                  <a:pt x="148" y="633"/>
                  <a:pt x="162" y="619"/>
                  <a:pt x="162" y="604"/>
                </a:cubicBezTo>
                <a:cubicBezTo>
                  <a:pt x="162" y="309"/>
                  <a:pt x="162" y="309"/>
                  <a:pt x="162" y="309"/>
                </a:cubicBezTo>
                <a:lnTo>
                  <a:pt x="162" y="309"/>
                </a:lnTo>
                <a:cubicBezTo>
                  <a:pt x="221" y="295"/>
                  <a:pt x="280" y="236"/>
                  <a:pt x="280" y="162"/>
                </a:cubicBezTo>
                <a:close/>
                <a:moveTo>
                  <a:pt x="133" y="280"/>
                </a:moveTo>
                <a:lnTo>
                  <a:pt x="133" y="280"/>
                </a:lnTo>
                <a:cubicBezTo>
                  <a:pt x="89" y="280"/>
                  <a:pt x="45" y="221"/>
                  <a:pt x="45" y="162"/>
                </a:cubicBezTo>
                <a:cubicBezTo>
                  <a:pt x="45" y="89"/>
                  <a:pt x="89" y="44"/>
                  <a:pt x="133" y="44"/>
                </a:cubicBezTo>
                <a:cubicBezTo>
                  <a:pt x="192" y="44"/>
                  <a:pt x="236" y="89"/>
                  <a:pt x="236" y="162"/>
                </a:cubicBezTo>
                <a:cubicBezTo>
                  <a:pt x="236" y="221"/>
                  <a:pt x="192" y="280"/>
                  <a:pt x="133" y="280"/>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36" name="Freeform 150">
            <a:extLst>
              <a:ext uri="{FF2B5EF4-FFF2-40B4-BE49-F238E27FC236}">
                <a16:creationId xmlns:a16="http://schemas.microsoft.com/office/drawing/2014/main" id="{B1352A8A-7760-7148-A4DC-0C7B2501A65E}"/>
              </a:ext>
            </a:extLst>
          </p:cNvPr>
          <p:cNvSpPr>
            <a:spLocks noChangeArrowheads="1"/>
          </p:cNvSpPr>
          <p:nvPr userDrawn="1"/>
        </p:nvSpPr>
        <p:spPr bwMode="auto">
          <a:xfrm>
            <a:off x="776490" y="1328738"/>
            <a:ext cx="69670" cy="276225"/>
          </a:xfrm>
          <a:custGeom>
            <a:avLst/>
            <a:gdLst>
              <a:gd name="T0" fmla="*/ 44 w 163"/>
              <a:gd name="T1" fmla="*/ 0 h 634"/>
              <a:gd name="T2" fmla="*/ 44 w 163"/>
              <a:gd name="T3" fmla="*/ 0 h 634"/>
              <a:gd name="T4" fmla="*/ 15 w 163"/>
              <a:gd name="T5" fmla="*/ 0 h 634"/>
              <a:gd name="T6" fmla="*/ 0 w 163"/>
              <a:gd name="T7" fmla="*/ 15 h 634"/>
              <a:gd name="T8" fmla="*/ 0 w 163"/>
              <a:gd name="T9" fmla="*/ 604 h 634"/>
              <a:gd name="T10" fmla="*/ 15 w 163"/>
              <a:gd name="T11" fmla="*/ 633 h 634"/>
              <a:gd name="T12" fmla="*/ 44 w 163"/>
              <a:gd name="T13" fmla="*/ 604 h 634"/>
              <a:gd name="T14" fmla="*/ 44 w 163"/>
              <a:gd name="T15" fmla="*/ 354 h 634"/>
              <a:gd name="T16" fmla="*/ 162 w 163"/>
              <a:gd name="T17" fmla="*/ 354 h 634"/>
              <a:gd name="T18" fmla="*/ 44 w 163"/>
              <a:gd name="T19" fmla="*/ 0 h 634"/>
              <a:gd name="T20" fmla="*/ 44 w 163"/>
              <a:gd name="T21" fmla="*/ 59 h 634"/>
              <a:gd name="T22" fmla="*/ 44 w 163"/>
              <a:gd name="T23" fmla="*/ 59 h 634"/>
              <a:gd name="T24" fmla="*/ 118 w 163"/>
              <a:gd name="T25" fmla="*/ 309 h 634"/>
              <a:gd name="T26" fmla="*/ 44 w 163"/>
              <a:gd name="T27" fmla="*/ 309 h 634"/>
              <a:gd name="T28" fmla="*/ 44 w 163"/>
              <a:gd name="T29" fmla="*/ 5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3" h="634">
                <a:moveTo>
                  <a:pt x="44" y="0"/>
                </a:moveTo>
                <a:lnTo>
                  <a:pt x="44" y="0"/>
                </a:lnTo>
                <a:cubicBezTo>
                  <a:pt x="30" y="0"/>
                  <a:pt x="30" y="0"/>
                  <a:pt x="15" y="0"/>
                </a:cubicBezTo>
                <a:lnTo>
                  <a:pt x="0" y="15"/>
                </a:lnTo>
                <a:cubicBezTo>
                  <a:pt x="0" y="604"/>
                  <a:pt x="0" y="604"/>
                  <a:pt x="0" y="604"/>
                </a:cubicBezTo>
                <a:cubicBezTo>
                  <a:pt x="0" y="619"/>
                  <a:pt x="15" y="633"/>
                  <a:pt x="15" y="633"/>
                </a:cubicBezTo>
                <a:cubicBezTo>
                  <a:pt x="30" y="633"/>
                  <a:pt x="44" y="619"/>
                  <a:pt x="44" y="604"/>
                </a:cubicBezTo>
                <a:cubicBezTo>
                  <a:pt x="44" y="354"/>
                  <a:pt x="44" y="354"/>
                  <a:pt x="44" y="354"/>
                </a:cubicBezTo>
                <a:cubicBezTo>
                  <a:pt x="44" y="354"/>
                  <a:pt x="74" y="354"/>
                  <a:pt x="162" y="354"/>
                </a:cubicBezTo>
                <a:cubicBezTo>
                  <a:pt x="162" y="118"/>
                  <a:pt x="44" y="0"/>
                  <a:pt x="44" y="0"/>
                </a:cubicBezTo>
                <a:close/>
                <a:moveTo>
                  <a:pt x="44" y="59"/>
                </a:moveTo>
                <a:lnTo>
                  <a:pt x="44" y="59"/>
                </a:lnTo>
                <a:cubicBezTo>
                  <a:pt x="44" y="59"/>
                  <a:pt x="118" y="191"/>
                  <a:pt x="118" y="309"/>
                </a:cubicBezTo>
                <a:cubicBezTo>
                  <a:pt x="59" y="309"/>
                  <a:pt x="44" y="309"/>
                  <a:pt x="44" y="309"/>
                </a:cubicBezTo>
                <a:lnTo>
                  <a:pt x="44" y="59"/>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37" name="Freeform 151">
            <a:extLst>
              <a:ext uri="{FF2B5EF4-FFF2-40B4-BE49-F238E27FC236}">
                <a16:creationId xmlns:a16="http://schemas.microsoft.com/office/drawing/2014/main" id="{AC187A47-C6D1-234F-9D99-E1AEB8D3509A}"/>
              </a:ext>
            </a:extLst>
          </p:cNvPr>
          <p:cNvSpPr>
            <a:spLocks noChangeArrowheads="1"/>
          </p:cNvSpPr>
          <p:nvPr userDrawn="1"/>
        </p:nvSpPr>
        <p:spPr bwMode="auto">
          <a:xfrm>
            <a:off x="323934" y="1328738"/>
            <a:ext cx="90511" cy="276225"/>
          </a:xfrm>
          <a:custGeom>
            <a:avLst/>
            <a:gdLst>
              <a:gd name="T0" fmla="*/ 176 w 207"/>
              <a:gd name="T1" fmla="*/ 0 h 634"/>
              <a:gd name="T2" fmla="*/ 176 w 207"/>
              <a:gd name="T3" fmla="*/ 0 h 634"/>
              <a:gd name="T4" fmla="*/ 162 w 207"/>
              <a:gd name="T5" fmla="*/ 15 h 634"/>
              <a:gd name="T6" fmla="*/ 162 w 207"/>
              <a:gd name="T7" fmla="*/ 162 h 634"/>
              <a:gd name="T8" fmla="*/ 118 w 207"/>
              <a:gd name="T9" fmla="*/ 207 h 634"/>
              <a:gd name="T10" fmla="*/ 118 w 207"/>
              <a:gd name="T11" fmla="*/ 15 h 634"/>
              <a:gd name="T12" fmla="*/ 103 w 207"/>
              <a:gd name="T13" fmla="*/ 0 h 634"/>
              <a:gd name="T14" fmla="*/ 88 w 207"/>
              <a:gd name="T15" fmla="*/ 15 h 634"/>
              <a:gd name="T16" fmla="*/ 88 w 207"/>
              <a:gd name="T17" fmla="*/ 207 h 634"/>
              <a:gd name="T18" fmla="*/ 44 w 207"/>
              <a:gd name="T19" fmla="*/ 162 h 634"/>
              <a:gd name="T20" fmla="*/ 44 w 207"/>
              <a:gd name="T21" fmla="*/ 15 h 634"/>
              <a:gd name="T22" fmla="*/ 29 w 207"/>
              <a:gd name="T23" fmla="*/ 0 h 634"/>
              <a:gd name="T24" fmla="*/ 0 w 207"/>
              <a:gd name="T25" fmla="*/ 15 h 634"/>
              <a:gd name="T26" fmla="*/ 0 w 207"/>
              <a:gd name="T27" fmla="*/ 162 h 634"/>
              <a:gd name="T28" fmla="*/ 88 w 207"/>
              <a:gd name="T29" fmla="*/ 250 h 634"/>
              <a:gd name="T30" fmla="*/ 88 w 207"/>
              <a:gd name="T31" fmla="*/ 604 h 634"/>
              <a:gd name="T32" fmla="*/ 103 w 207"/>
              <a:gd name="T33" fmla="*/ 633 h 634"/>
              <a:gd name="T34" fmla="*/ 118 w 207"/>
              <a:gd name="T35" fmla="*/ 604 h 634"/>
              <a:gd name="T36" fmla="*/ 118 w 207"/>
              <a:gd name="T37" fmla="*/ 250 h 634"/>
              <a:gd name="T38" fmla="*/ 206 w 207"/>
              <a:gd name="T39" fmla="*/ 162 h 634"/>
              <a:gd name="T40" fmla="*/ 206 w 207"/>
              <a:gd name="T41" fmla="*/ 15 h 634"/>
              <a:gd name="T42" fmla="*/ 176 w 207"/>
              <a:gd name="T43" fmla="*/ 0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7" h="634">
                <a:moveTo>
                  <a:pt x="176" y="0"/>
                </a:moveTo>
                <a:lnTo>
                  <a:pt x="176" y="0"/>
                </a:lnTo>
                <a:lnTo>
                  <a:pt x="162" y="15"/>
                </a:lnTo>
                <a:cubicBezTo>
                  <a:pt x="162" y="162"/>
                  <a:pt x="162" y="162"/>
                  <a:pt x="162" y="162"/>
                </a:cubicBezTo>
                <a:cubicBezTo>
                  <a:pt x="162" y="191"/>
                  <a:pt x="147" y="207"/>
                  <a:pt x="118" y="207"/>
                </a:cubicBezTo>
                <a:cubicBezTo>
                  <a:pt x="118" y="15"/>
                  <a:pt x="118" y="15"/>
                  <a:pt x="118" y="15"/>
                </a:cubicBezTo>
                <a:cubicBezTo>
                  <a:pt x="118" y="15"/>
                  <a:pt x="118" y="0"/>
                  <a:pt x="103" y="0"/>
                </a:cubicBezTo>
                <a:cubicBezTo>
                  <a:pt x="88" y="0"/>
                  <a:pt x="88" y="15"/>
                  <a:pt x="88" y="15"/>
                </a:cubicBezTo>
                <a:cubicBezTo>
                  <a:pt x="88" y="207"/>
                  <a:pt x="88" y="207"/>
                  <a:pt x="88" y="207"/>
                </a:cubicBezTo>
                <a:cubicBezTo>
                  <a:pt x="59" y="207"/>
                  <a:pt x="44" y="191"/>
                  <a:pt x="44" y="162"/>
                </a:cubicBezTo>
                <a:cubicBezTo>
                  <a:pt x="44" y="15"/>
                  <a:pt x="44" y="15"/>
                  <a:pt x="44" y="15"/>
                </a:cubicBezTo>
                <a:lnTo>
                  <a:pt x="29" y="0"/>
                </a:lnTo>
                <a:cubicBezTo>
                  <a:pt x="15" y="0"/>
                  <a:pt x="0" y="15"/>
                  <a:pt x="0" y="15"/>
                </a:cubicBezTo>
                <a:cubicBezTo>
                  <a:pt x="0" y="162"/>
                  <a:pt x="0" y="162"/>
                  <a:pt x="0" y="162"/>
                </a:cubicBezTo>
                <a:cubicBezTo>
                  <a:pt x="0" y="207"/>
                  <a:pt x="44" y="250"/>
                  <a:pt x="88" y="250"/>
                </a:cubicBezTo>
                <a:cubicBezTo>
                  <a:pt x="88" y="604"/>
                  <a:pt x="88" y="604"/>
                  <a:pt x="88" y="604"/>
                </a:cubicBezTo>
                <a:cubicBezTo>
                  <a:pt x="88" y="619"/>
                  <a:pt x="88" y="633"/>
                  <a:pt x="103" y="633"/>
                </a:cubicBezTo>
                <a:cubicBezTo>
                  <a:pt x="118" y="633"/>
                  <a:pt x="118" y="619"/>
                  <a:pt x="118" y="604"/>
                </a:cubicBezTo>
                <a:cubicBezTo>
                  <a:pt x="118" y="250"/>
                  <a:pt x="118" y="250"/>
                  <a:pt x="118" y="250"/>
                </a:cubicBezTo>
                <a:cubicBezTo>
                  <a:pt x="162" y="250"/>
                  <a:pt x="206" y="207"/>
                  <a:pt x="206" y="162"/>
                </a:cubicBezTo>
                <a:cubicBezTo>
                  <a:pt x="206" y="15"/>
                  <a:pt x="206" y="15"/>
                  <a:pt x="206" y="15"/>
                </a:cubicBezTo>
                <a:cubicBezTo>
                  <a:pt x="206" y="15"/>
                  <a:pt x="191" y="0"/>
                  <a:pt x="176" y="0"/>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38" name="Freeform 152">
            <a:extLst>
              <a:ext uri="{FF2B5EF4-FFF2-40B4-BE49-F238E27FC236}">
                <a16:creationId xmlns:a16="http://schemas.microsoft.com/office/drawing/2014/main" id="{D28C407B-5F8B-D942-BE4F-EB897045D880}"/>
              </a:ext>
            </a:extLst>
          </p:cNvPr>
          <p:cNvSpPr>
            <a:spLocks noChangeArrowheads="1"/>
          </p:cNvSpPr>
          <p:nvPr userDrawn="1"/>
        </p:nvSpPr>
        <p:spPr bwMode="auto">
          <a:xfrm>
            <a:off x="4290939" y="890588"/>
            <a:ext cx="103016" cy="266700"/>
          </a:xfrm>
          <a:custGeom>
            <a:avLst/>
            <a:gdLst>
              <a:gd name="T0" fmla="*/ 177 w 237"/>
              <a:gd name="T1" fmla="*/ 235 h 619"/>
              <a:gd name="T2" fmla="*/ 177 w 237"/>
              <a:gd name="T3" fmla="*/ 235 h 619"/>
              <a:gd name="T4" fmla="*/ 177 w 237"/>
              <a:gd name="T5" fmla="*/ 235 h 619"/>
              <a:gd name="T6" fmla="*/ 177 w 237"/>
              <a:gd name="T7" fmla="*/ 14 h 619"/>
              <a:gd name="T8" fmla="*/ 162 w 237"/>
              <a:gd name="T9" fmla="*/ 0 h 619"/>
              <a:gd name="T10" fmla="*/ 74 w 237"/>
              <a:gd name="T11" fmla="*/ 0 h 619"/>
              <a:gd name="T12" fmla="*/ 59 w 237"/>
              <a:gd name="T13" fmla="*/ 14 h 619"/>
              <a:gd name="T14" fmla="*/ 59 w 237"/>
              <a:gd name="T15" fmla="*/ 235 h 619"/>
              <a:gd name="T16" fmla="*/ 59 w 237"/>
              <a:gd name="T17" fmla="*/ 235 h 619"/>
              <a:gd name="T18" fmla="*/ 0 w 237"/>
              <a:gd name="T19" fmla="*/ 309 h 619"/>
              <a:gd name="T20" fmla="*/ 0 w 237"/>
              <a:gd name="T21" fmla="*/ 618 h 619"/>
              <a:gd name="T22" fmla="*/ 236 w 237"/>
              <a:gd name="T23" fmla="*/ 618 h 619"/>
              <a:gd name="T24" fmla="*/ 236 w 237"/>
              <a:gd name="T25" fmla="*/ 309 h 619"/>
              <a:gd name="T26" fmla="*/ 177 w 237"/>
              <a:gd name="T27" fmla="*/ 235 h 619"/>
              <a:gd name="T28" fmla="*/ 103 w 237"/>
              <a:gd name="T29" fmla="*/ 29 h 619"/>
              <a:gd name="T30" fmla="*/ 103 w 237"/>
              <a:gd name="T31" fmla="*/ 29 h 619"/>
              <a:gd name="T32" fmla="*/ 133 w 237"/>
              <a:gd name="T33" fmla="*/ 29 h 619"/>
              <a:gd name="T34" fmla="*/ 133 w 237"/>
              <a:gd name="T35" fmla="*/ 73 h 619"/>
              <a:gd name="T36" fmla="*/ 103 w 237"/>
              <a:gd name="T37" fmla="*/ 73 h 619"/>
              <a:gd name="T38" fmla="*/ 103 w 237"/>
              <a:gd name="T39" fmla="*/ 29 h 619"/>
              <a:gd name="T40" fmla="*/ 103 w 237"/>
              <a:gd name="T41" fmla="*/ 117 h 619"/>
              <a:gd name="T42" fmla="*/ 103 w 237"/>
              <a:gd name="T43" fmla="*/ 117 h 619"/>
              <a:gd name="T44" fmla="*/ 133 w 237"/>
              <a:gd name="T45" fmla="*/ 117 h 619"/>
              <a:gd name="T46" fmla="*/ 133 w 237"/>
              <a:gd name="T47" fmla="*/ 235 h 619"/>
              <a:gd name="T48" fmla="*/ 103 w 237"/>
              <a:gd name="T49" fmla="*/ 235 h 619"/>
              <a:gd name="T50" fmla="*/ 103 w 237"/>
              <a:gd name="T51" fmla="*/ 117 h 619"/>
              <a:gd name="T52" fmla="*/ 192 w 237"/>
              <a:gd name="T53" fmla="*/ 588 h 619"/>
              <a:gd name="T54" fmla="*/ 192 w 237"/>
              <a:gd name="T55" fmla="*/ 588 h 619"/>
              <a:gd name="T56" fmla="*/ 45 w 237"/>
              <a:gd name="T57" fmla="*/ 588 h 619"/>
              <a:gd name="T58" fmla="*/ 45 w 237"/>
              <a:gd name="T59" fmla="*/ 309 h 619"/>
              <a:gd name="T60" fmla="*/ 74 w 237"/>
              <a:gd name="T61" fmla="*/ 264 h 619"/>
              <a:gd name="T62" fmla="*/ 162 w 237"/>
              <a:gd name="T63" fmla="*/ 264 h 619"/>
              <a:gd name="T64" fmla="*/ 192 w 237"/>
              <a:gd name="T65" fmla="*/ 309 h 619"/>
              <a:gd name="T66" fmla="*/ 192 w 237"/>
              <a:gd name="T67" fmla="*/ 588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7" h="619">
                <a:moveTo>
                  <a:pt x="177" y="235"/>
                </a:moveTo>
                <a:lnTo>
                  <a:pt x="177" y="235"/>
                </a:lnTo>
                <a:lnTo>
                  <a:pt x="177" y="235"/>
                </a:lnTo>
                <a:cubicBezTo>
                  <a:pt x="177" y="14"/>
                  <a:pt x="177" y="14"/>
                  <a:pt x="177" y="14"/>
                </a:cubicBezTo>
                <a:cubicBezTo>
                  <a:pt x="177" y="0"/>
                  <a:pt x="162" y="0"/>
                  <a:pt x="162" y="0"/>
                </a:cubicBezTo>
                <a:cubicBezTo>
                  <a:pt x="74" y="0"/>
                  <a:pt x="74" y="0"/>
                  <a:pt x="74" y="0"/>
                </a:cubicBezTo>
                <a:cubicBezTo>
                  <a:pt x="74" y="0"/>
                  <a:pt x="59" y="0"/>
                  <a:pt x="59" y="14"/>
                </a:cubicBezTo>
                <a:cubicBezTo>
                  <a:pt x="59" y="235"/>
                  <a:pt x="59" y="235"/>
                  <a:pt x="59" y="235"/>
                </a:cubicBezTo>
                <a:lnTo>
                  <a:pt x="59" y="235"/>
                </a:lnTo>
                <a:cubicBezTo>
                  <a:pt x="15" y="235"/>
                  <a:pt x="0" y="264"/>
                  <a:pt x="0" y="309"/>
                </a:cubicBezTo>
                <a:cubicBezTo>
                  <a:pt x="0" y="618"/>
                  <a:pt x="0" y="618"/>
                  <a:pt x="0" y="618"/>
                </a:cubicBezTo>
                <a:cubicBezTo>
                  <a:pt x="236" y="618"/>
                  <a:pt x="236" y="618"/>
                  <a:pt x="236" y="618"/>
                </a:cubicBezTo>
                <a:cubicBezTo>
                  <a:pt x="236" y="309"/>
                  <a:pt x="236" y="309"/>
                  <a:pt x="236" y="309"/>
                </a:cubicBezTo>
                <a:cubicBezTo>
                  <a:pt x="236" y="264"/>
                  <a:pt x="221" y="235"/>
                  <a:pt x="177" y="235"/>
                </a:cubicBezTo>
                <a:close/>
                <a:moveTo>
                  <a:pt x="103" y="29"/>
                </a:moveTo>
                <a:lnTo>
                  <a:pt x="103" y="29"/>
                </a:lnTo>
                <a:cubicBezTo>
                  <a:pt x="133" y="29"/>
                  <a:pt x="133" y="29"/>
                  <a:pt x="133" y="29"/>
                </a:cubicBezTo>
                <a:cubicBezTo>
                  <a:pt x="133" y="73"/>
                  <a:pt x="133" y="73"/>
                  <a:pt x="133" y="73"/>
                </a:cubicBezTo>
                <a:cubicBezTo>
                  <a:pt x="103" y="73"/>
                  <a:pt x="103" y="73"/>
                  <a:pt x="103" y="73"/>
                </a:cubicBezTo>
                <a:lnTo>
                  <a:pt x="103" y="29"/>
                </a:lnTo>
                <a:close/>
                <a:moveTo>
                  <a:pt x="103" y="117"/>
                </a:moveTo>
                <a:lnTo>
                  <a:pt x="103" y="117"/>
                </a:lnTo>
                <a:cubicBezTo>
                  <a:pt x="133" y="117"/>
                  <a:pt x="133" y="117"/>
                  <a:pt x="133" y="117"/>
                </a:cubicBezTo>
                <a:cubicBezTo>
                  <a:pt x="133" y="235"/>
                  <a:pt x="133" y="235"/>
                  <a:pt x="133" y="235"/>
                </a:cubicBezTo>
                <a:cubicBezTo>
                  <a:pt x="103" y="235"/>
                  <a:pt x="103" y="235"/>
                  <a:pt x="103" y="235"/>
                </a:cubicBezTo>
                <a:lnTo>
                  <a:pt x="103" y="117"/>
                </a:lnTo>
                <a:close/>
                <a:moveTo>
                  <a:pt x="192" y="588"/>
                </a:moveTo>
                <a:lnTo>
                  <a:pt x="192" y="588"/>
                </a:lnTo>
                <a:cubicBezTo>
                  <a:pt x="45" y="588"/>
                  <a:pt x="45" y="588"/>
                  <a:pt x="45" y="588"/>
                </a:cubicBezTo>
                <a:cubicBezTo>
                  <a:pt x="45" y="309"/>
                  <a:pt x="45" y="309"/>
                  <a:pt x="45" y="309"/>
                </a:cubicBezTo>
                <a:cubicBezTo>
                  <a:pt x="45" y="294"/>
                  <a:pt x="59" y="264"/>
                  <a:pt x="74" y="264"/>
                </a:cubicBezTo>
                <a:cubicBezTo>
                  <a:pt x="162" y="264"/>
                  <a:pt x="162" y="264"/>
                  <a:pt x="162" y="264"/>
                </a:cubicBezTo>
                <a:cubicBezTo>
                  <a:pt x="177" y="264"/>
                  <a:pt x="192" y="294"/>
                  <a:pt x="192" y="309"/>
                </a:cubicBezTo>
                <a:lnTo>
                  <a:pt x="192" y="588"/>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39" name="Freeform 153">
            <a:extLst>
              <a:ext uri="{FF2B5EF4-FFF2-40B4-BE49-F238E27FC236}">
                <a16:creationId xmlns:a16="http://schemas.microsoft.com/office/drawing/2014/main" id="{8031A4B9-A17D-4B40-9A62-C3543514176A}"/>
              </a:ext>
            </a:extLst>
          </p:cNvPr>
          <p:cNvSpPr>
            <a:spLocks noChangeArrowheads="1"/>
          </p:cNvSpPr>
          <p:nvPr userDrawn="1"/>
        </p:nvSpPr>
        <p:spPr bwMode="auto">
          <a:xfrm>
            <a:off x="3781219" y="903089"/>
            <a:ext cx="228660" cy="242888"/>
          </a:xfrm>
          <a:custGeom>
            <a:avLst/>
            <a:gdLst>
              <a:gd name="T0" fmla="*/ 530 w 531"/>
              <a:gd name="T1" fmla="*/ 44 h 560"/>
              <a:gd name="T2" fmla="*/ 530 w 531"/>
              <a:gd name="T3" fmla="*/ 44 h 560"/>
              <a:gd name="T4" fmla="*/ 530 w 531"/>
              <a:gd name="T5" fmla="*/ 29 h 560"/>
              <a:gd name="T6" fmla="*/ 515 w 531"/>
              <a:gd name="T7" fmla="*/ 0 h 560"/>
              <a:gd name="T8" fmla="*/ 515 w 531"/>
              <a:gd name="T9" fmla="*/ 0 h 560"/>
              <a:gd name="T10" fmla="*/ 14 w 531"/>
              <a:gd name="T11" fmla="*/ 0 h 560"/>
              <a:gd name="T12" fmla="*/ 0 w 531"/>
              <a:gd name="T13" fmla="*/ 15 h 560"/>
              <a:gd name="T14" fmla="*/ 0 w 531"/>
              <a:gd name="T15" fmla="*/ 44 h 560"/>
              <a:gd name="T16" fmla="*/ 250 w 531"/>
              <a:gd name="T17" fmla="*/ 338 h 560"/>
              <a:gd name="T18" fmla="*/ 250 w 531"/>
              <a:gd name="T19" fmla="*/ 515 h 560"/>
              <a:gd name="T20" fmla="*/ 176 w 531"/>
              <a:gd name="T21" fmla="*/ 515 h 560"/>
              <a:gd name="T22" fmla="*/ 162 w 531"/>
              <a:gd name="T23" fmla="*/ 530 h 560"/>
              <a:gd name="T24" fmla="*/ 176 w 531"/>
              <a:gd name="T25" fmla="*/ 559 h 560"/>
              <a:gd name="T26" fmla="*/ 367 w 531"/>
              <a:gd name="T27" fmla="*/ 559 h 560"/>
              <a:gd name="T28" fmla="*/ 397 w 531"/>
              <a:gd name="T29" fmla="*/ 530 h 560"/>
              <a:gd name="T30" fmla="*/ 367 w 531"/>
              <a:gd name="T31" fmla="*/ 515 h 560"/>
              <a:gd name="T32" fmla="*/ 294 w 531"/>
              <a:gd name="T33" fmla="*/ 515 h 560"/>
              <a:gd name="T34" fmla="*/ 294 w 531"/>
              <a:gd name="T35" fmla="*/ 338 h 560"/>
              <a:gd name="T36" fmla="*/ 530 w 531"/>
              <a:gd name="T37" fmla="*/ 44 h 560"/>
              <a:gd name="T38" fmla="*/ 279 w 531"/>
              <a:gd name="T39" fmla="*/ 294 h 560"/>
              <a:gd name="T40" fmla="*/ 279 w 531"/>
              <a:gd name="T41" fmla="*/ 294 h 560"/>
              <a:gd name="T42" fmla="*/ 58 w 531"/>
              <a:gd name="T43" fmla="*/ 44 h 560"/>
              <a:gd name="T44" fmla="*/ 471 w 531"/>
              <a:gd name="T45" fmla="*/ 44 h 560"/>
              <a:gd name="T46" fmla="*/ 279 w 531"/>
              <a:gd name="T47" fmla="*/ 294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1" h="560">
                <a:moveTo>
                  <a:pt x="530" y="44"/>
                </a:moveTo>
                <a:lnTo>
                  <a:pt x="530" y="44"/>
                </a:lnTo>
                <a:cubicBezTo>
                  <a:pt x="530" y="29"/>
                  <a:pt x="530" y="29"/>
                  <a:pt x="530" y="29"/>
                </a:cubicBezTo>
                <a:cubicBezTo>
                  <a:pt x="530" y="15"/>
                  <a:pt x="530" y="15"/>
                  <a:pt x="515" y="0"/>
                </a:cubicBezTo>
                <a:lnTo>
                  <a:pt x="515" y="0"/>
                </a:lnTo>
                <a:cubicBezTo>
                  <a:pt x="14" y="0"/>
                  <a:pt x="14" y="0"/>
                  <a:pt x="14" y="0"/>
                </a:cubicBezTo>
                <a:cubicBezTo>
                  <a:pt x="14" y="0"/>
                  <a:pt x="14" y="0"/>
                  <a:pt x="0" y="15"/>
                </a:cubicBezTo>
                <a:cubicBezTo>
                  <a:pt x="0" y="15"/>
                  <a:pt x="0" y="29"/>
                  <a:pt x="0" y="44"/>
                </a:cubicBezTo>
                <a:cubicBezTo>
                  <a:pt x="250" y="338"/>
                  <a:pt x="250" y="338"/>
                  <a:pt x="250" y="338"/>
                </a:cubicBezTo>
                <a:cubicBezTo>
                  <a:pt x="250" y="515"/>
                  <a:pt x="250" y="515"/>
                  <a:pt x="250" y="515"/>
                </a:cubicBezTo>
                <a:cubicBezTo>
                  <a:pt x="176" y="515"/>
                  <a:pt x="176" y="515"/>
                  <a:pt x="176" y="515"/>
                </a:cubicBezTo>
                <a:cubicBezTo>
                  <a:pt x="162" y="515"/>
                  <a:pt x="162" y="530"/>
                  <a:pt x="162" y="530"/>
                </a:cubicBezTo>
                <a:cubicBezTo>
                  <a:pt x="162" y="545"/>
                  <a:pt x="162" y="559"/>
                  <a:pt x="176" y="559"/>
                </a:cubicBezTo>
                <a:cubicBezTo>
                  <a:pt x="367" y="559"/>
                  <a:pt x="367" y="559"/>
                  <a:pt x="367" y="559"/>
                </a:cubicBezTo>
                <a:cubicBezTo>
                  <a:pt x="383" y="559"/>
                  <a:pt x="397" y="545"/>
                  <a:pt x="397" y="530"/>
                </a:cubicBezTo>
                <a:cubicBezTo>
                  <a:pt x="397" y="530"/>
                  <a:pt x="383" y="515"/>
                  <a:pt x="367" y="515"/>
                </a:cubicBezTo>
                <a:cubicBezTo>
                  <a:pt x="294" y="515"/>
                  <a:pt x="294" y="515"/>
                  <a:pt x="294" y="515"/>
                </a:cubicBezTo>
                <a:cubicBezTo>
                  <a:pt x="294" y="338"/>
                  <a:pt x="294" y="338"/>
                  <a:pt x="294" y="338"/>
                </a:cubicBezTo>
                <a:lnTo>
                  <a:pt x="530" y="44"/>
                </a:lnTo>
                <a:close/>
                <a:moveTo>
                  <a:pt x="279" y="294"/>
                </a:moveTo>
                <a:lnTo>
                  <a:pt x="279" y="294"/>
                </a:lnTo>
                <a:cubicBezTo>
                  <a:pt x="58" y="44"/>
                  <a:pt x="58" y="44"/>
                  <a:pt x="58" y="44"/>
                </a:cubicBezTo>
                <a:cubicBezTo>
                  <a:pt x="471" y="44"/>
                  <a:pt x="471" y="44"/>
                  <a:pt x="471" y="44"/>
                </a:cubicBezTo>
                <a:lnTo>
                  <a:pt x="279" y="294"/>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40" name="Freeform 154">
            <a:extLst>
              <a:ext uri="{FF2B5EF4-FFF2-40B4-BE49-F238E27FC236}">
                <a16:creationId xmlns:a16="http://schemas.microsoft.com/office/drawing/2014/main" id="{7E541D2A-A1E6-744A-8D33-6A474A4A6F50}"/>
              </a:ext>
            </a:extLst>
          </p:cNvPr>
          <p:cNvSpPr>
            <a:spLocks noChangeArrowheads="1"/>
          </p:cNvSpPr>
          <p:nvPr userDrawn="1"/>
        </p:nvSpPr>
        <p:spPr bwMode="auto">
          <a:xfrm>
            <a:off x="3322709" y="916186"/>
            <a:ext cx="274511" cy="217289"/>
          </a:xfrm>
          <a:custGeom>
            <a:avLst/>
            <a:gdLst>
              <a:gd name="T0" fmla="*/ 603 w 634"/>
              <a:gd name="T1" fmla="*/ 472 h 502"/>
              <a:gd name="T2" fmla="*/ 603 w 634"/>
              <a:gd name="T3" fmla="*/ 472 h 502"/>
              <a:gd name="T4" fmla="*/ 14 w 634"/>
              <a:gd name="T5" fmla="*/ 472 h 502"/>
              <a:gd name="T6" fmla="*/ 0 w 634"/>
              <a:gd name="T7" fmla="*/ 486 h 502"/>
              <a:gd name="T8" fmla="*/ 14 w 634"/>
              <a:gd name="T9" fmla="*/ 501 h 502"/>
              <a:gd name="T10" fmla="*/ 603 w 634"/>
              <a:gd name="T11" fmla="*/ 501 h 502"/>
              <a:gd name="T12" fmla="*/ 633 w 634"/>
              <a:gd name="T13" fmla="*/ 486 h 502"/>
              <a:gd name="T14" fmla="*/ 603 w 634"/>
              <a:gd name="T15" fmla="*/ 472 h 502"/>
              <a:gd name="T16" fmla="*/ 338 w 634"/>
              <a:gd name="T17" fmla="*/ 74 h 502"/>
              <a:gd name="T18" fmla="*/ 338 w 634"/>
              <a:gd name="T19" fmla="*/ 74 h 502"/>
              <a:gd name="T20" fmla="*/ 338 w 634"/>
              <a:gd name="T21" fmla="*/ 30 h 502"/>
              <a:gd name="T22" fmla="*/ 368 w 634"/>
              <a:gd name="T23" fmla="*/ 30 h 502"/>
              <a:gd name="T24" fmla="*/ 397 w 634"/>
              <a:gd name="T25" fmla="*/ 15 h 502"/>
              <a:gd name="T26" fmla="*/ 368 w 634"/>
              <a:gd name="T27" fmla="*/ 0 h 502"/>
              <a:gd name="T28" fmla="*/ 250 w 634"/>
              <a:gd name="T29" fmla="*/ 0 h 502"/>
              <a:gd name="T30" fmla="*/ 235 w 634"/>
              <a:gd name="T31" fmla="*/ 15 h 502"/>
              <a:gd name="T32" fmla="*/ 250 w 634"/>
              <a:gd name="T33" fmla="*/ 30 h 502"/>
              <a:gd name="T34" fmla="*/ 294 w 634"/>
              <a:gd name="T35" fmla="*/ 30 h 502"/>
              <a:gd name="T36" fmla="*/ 294 w 634"/>
              <a:gd name="T37" fmla="*/ 74 h 502"/>
              <a:gd name="T38" fmla="*/ 0 w 634"/>
              <a:gd name="T39" fmla="*/ 383 h 502"/>
              <a:gd name="T40" fmla="*/ 0 w 634"/>
              <a:gd name="T41" fmla="*/ 413 h 502"/>
              <a:gd name="T42" fmla="*/ 14 w 634"/>
              <a:gd name="T43" fmla="*/ 427 h 502"/>
              <a:gd name="T44" fmla="*/ 603 w 634"/>
              <a:gd name="T45" fmla="*/ 427 h 502"/>
              <a:gd name="T46" fmla="*/ 633 w 634"/>
              <a:gd name="T47" fmla="*/ 413 h 502"/>
              <a:gd name="T48" fmla="*/ 633 w 634"/>
              <a:gd name="T49" fmla="*/ 383 h 502"/>
              <a:gd name="T50" fmla="*/ 338 w 634"/>
              <a:gd name="T51" fmla="*/ 74 h 502"/>
              <a:gd name="T52" fmla="*/ 44 w 634"/>
              <a:gd name="T53" fmla="*/ 383 h 502"/>
              <a:gd name="T54" fmla="*/ 44 w 634"/>
              <a:gd name="T55" fmla="*/ 383 h 502"/>
              <a:gd name="T56" fmla="*/ 309 w 634"/>
              <a:gd name="T57" fmla="*/ 118 h 502"/>
              <a:gd name="T58" fmla="*/ 588 w 634"/>
              <a:gd name="T59" fmla="*/ 383 h 502"/>
              <a:gd name="T60" fmla="*/ 44 w 634"/>
              <a:gd name="T61" fmla="*/ 383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34" h="502">
                <a:moveTo>
                  <a:pt x="603" y="472"/>
                </a:moveTo>
                <a:lnTo>
                  <a:pt x="603" y="472"/>
                </a:lnTo>
                <a:cubicBezTo>
                  <a:pt x="14" y="472"/>
                  <a:pt x="14" y="472"/>
                  <a:pt x="14" y="472"/>
                </a:cubicBezTo>
                <a:cubicBezTo>
                  <a:pt x="14" y="472"/>
                  <a:pt x="0" y="472"/>
                  <a:pt x="0" y="486"/>
                </a:cubicBezTo>
                <a:cubicBezTo>
                  <a:pt x="0" y="501"/>
                  <a:pt x="14" y="501"/>
                  <a:pt x="14" y="501"/>
                </a:cubicBezTo>
                <a:cubicBezTo>
                  <a:pt x="603" y="501"/>
                  <a:pt x="603" y="501"/>
                  <a:pt x="603" y="501"/>
                </a:cubicBezTo>
                <a:cubicBezTo>
                  <a:pt x="618" y="501"/>
                  <a:pt x="633" y="501"/>
                  <a:pt x="633" y="486"/>
                </a:cubicBezTo>
                <a:cubicBezTo>
                  <a:pt x="633" y="472"/>
                  <a:pt x="618" y="472"/>
                  <a:pt x="603" y="472"/>
                </a:cubicBezTo>
                <a:close/>
                <a:moveTo>
                  <a:pt x="338" y="74"/>
                </a:moveTo>
                <a:lnTo>
                  <a:pt x="338" y="74"/>
                </a:lnTo>
                <a:cubicBezTo>
                  <a:pt x="338" y="30"/>
                  <a:pt x="338" y="30"/>
                  <a:pt x="338" y="30"/>
                </a:cubicBezTo>
                <a:cubicBezTo>
                  <a:pt x="368" y="30"/>
                  <a:pt x="368" y="30"/>
                  <a:pt x="368" y="30"/>
                </a:cubicBezTo>
                <a:cubicBezTo>
                  <a:pt x="383" y="30"/>
                  <a:pt x="397" y="30"/>
                  <a:pt x="397" y="15"/>
                </a:cubicBezTo>
                <a:cubicBezTo>
                  <a:pt x="397" y="0"/>
                  <a:pt x="383" y="0"/>
                  <a:pt x="368" y="0"/>
                </a:cubicBezTo>
                <a:cubicBezTo>
                  <a:pt x="250" y="0"/>
                  <a:pt x="250" y="0"/>
                  <a:pt x="250" y="0"/>
                </a:cubicBezTo>
                <a:cubicBezTo>
                  <a:pt x="250" y="0"/>
                  <a:pt x="235" y="0"/>
                  <a:pt x="235" y="15"/>
                </a:cubicBezTo>
                <a:cubicBezTo>
                  <a:pt x="235" y="30"/>
                  <a:pt x="250" y="30"/>
                  <a:pt x="250" y="30"/>
                </a:cubicBezTo>
                <a:cubicBezTo>
                  <a:pt x="294" y="30"/>
                  <a:pt x="294" y="30"/>
                  <a:pt x="294" y="30"/>
                </a:cubicBezTo>
                <a:lnTo>
                  <a:pt x="294" y="74"/>
                </a:lnTo>
                <a:cubicBezTo>
                  <a:pt x="132" y="89"/>
                  <a:pt x="0" y="221"/>
                  <a:pt x="0" y="383"/>
                </a:cubicBezTo>
                <a:cubicBezTo>
                  <a:pt x="0" y="398"/>
                  <a:pt x="0" y="398"/>
                  <a:pt x="0" y="413"/>
                </a:cubicBezTo>
                <a:lnTo>
                  <a:pt x="14" y="427"/>
                </a:lnTo>
                <a:cubicBezTo>
                  <a:pt x="603" y="427"/>
                  <a:pt x="603" y="427"/>
                  <a:pt x="603" y="427"/>
                </a:cubicBezTo>
                <a:cubicBezTo>
                  <a:pt x="618" y="427"/>
                  <a:pt x="633" y="413"/>
                  <a:pt x="633" y="413"/>
                </a:cubicBezTo>
                <a:cubicBezTo>
                  <a:pt x="633" y="398"/>
                  <a:pt x="633" y="398"/>
                  <a:pt x="633" y="383"/>
                </a:cubicBezTo>
                <a:cubicBezTo>
                  <a:pt x="633" y="221"/>
                  <a:pt x="500" y="89"/>
                  <a:pt x="338" y="74"/>
                </a:cubicBezTo>
                <a:close/>
                <a:moveTo>
                  <a:pt x="44" y="383"/>
                </a:moveTo>
                <a:lnTo>
                  <a:pt x="44" y="383"/>
                </a:lnTo>
                <a:cubicBezTo>
                  <a:pt x="44" y="236"/>
                  <a:pt x="162" y="118"/>
                  <a:pt x="309" y="118"/>
                </a:cubicBezTo>
                <a:cubicBezTo>
                  <a:pt x="471" y="118"/>
                  <a:pt x="588" y="236"/>
                  <a:pt x="588" y="383"/>
                </a:cubicBezTo>
                <a:lnTo>
                  <a:pt x="44" y="383"/>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41" name="Freeform 155">
            <a:extLst>
              <a:ext uri="{FF2B5EF4-FFF2-40B4-BE49-F238E27FC236}">
                <a16:creationId xmlns:a16="http://schemas.microsoft.com/office/drawing/2014/main" id="{7D25AC9C-11D0-8744-ABD9-5A58117BFEB3}"/>
              </a:ext>
            </a:extLst>
          </p:cNvPr>
          <p:cNvSpPr>
            <a:spLocks noChangeArrowheads="1"/>
          </p:cNvSpPr>
          <p:nvPr userDrawn="1"/>
        </p:nvSpPr>
        <p:spPr bwMode="auto">
          <a:xfrm>
            <a:off x="2908264" y="890588"/>
            <a:ext cx="217346" cy="266700"/>
          </a:xfrm>
          <a:custGeom>
            <a:avLst/>
            <a:gdLst>
              <a:gd name="T0" fmla="*/ 441 w 501"/>
              <a:gd name="T1" fmla="*/ 132 h 619"/>
              <a:gd name="T2" fmla="*/ 441 w 501"/>
              <a:gd name="T3" fmla="*/ 132 h 619"/>
              <a:gd name="T4" fmla="*/ 353 w 501"/>
              <a:gd name="T5" fmla="*/ 264 h 619"/>
              <a:gd name="T6" fmla="*/ 294 w 501"/>
              <a:gd name="T7" fmla="*/ 0 h 619"/>
              <a:gd name="T8" fmla="*/ 132 w 501"/>
              <a:gd name="T9" fmla="*/ 353 h 619"/>
              <a:gd name="T10" fmla="*/ 73 w 501"/>
              <a:gd name="T11" fmla="*/ 205 h 619"/>
              <a:gd name="T12" fmla="*/ 0 w 501"/>
              <a:gd name="T13" fmla="*/ 367 h 619"/>
              <a:gd name="T14" fmla="*/ 250 w 501"/>
              <a:gd name="T15" fmla="*/ 618 h 619"/>
              <a:gd name="T16" fmla="*/ 500 w 501"/>
              <a:gd name="T17" fmla="*/ 367 h 619"/>
              <a:gd name="T18" fmla="*/ 441 w 501"/>
              <a:gd name="T19" fmla="*/ 132 h 619"/>
              <a:gd name="T20" fmla="*/ 265 w 501"/>
              <a:gd name="T21" fmla="*/ 588 h 619"/>
              <a:gd name="T22" fmla="*/ 265 w 501"/>
              <a:gd name="T23" fmla="*/ 588 h 619"/>
              <a:gd name="T24" fmla="*/ 29 w 501"/>
              <a:gd name="T25" fmla="*/ 353 h 619"/>
              <a:gd name="T26" fmla="*/ 59 w 501"/>
              <a:gd name="T27" fmla="*/ 294 h 619"/>
              <a:gd name="T28" fmla="*/ 177 w 501"/>
              <a:gd name="T29" fmla="*/ 397 h 619"/>
              <a:gd name="T30" fmla="*/ 250 w 501"/>
              <a:gd name="T31" fmla="*/ 58 h 619"/>
              <a:gd name="T32" fmla="*/ 382 w 501"/>
              <a:gd name="T33" fmla="*/ 323 h 619"/>
              <a:gd name="T34" fmla="*/ 412 w 501"/>
              <a:gd name="T35" fmla="*/ 205 h 619"/>
              <a:gd name="T36" fmla="*/ 471 w 501"/>
              <a:gd name="T37" fmla="*/ 367 h 619"/>
              <a:gd name="T38" fmla="*/ 265 w 501"/>
              <a:gd name="T39" fmla="*/ 588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1" h="619">
                <a:moveTo>
                  <a:pt x="441" y="132"/>
                </a:moveTo>
                <a:lnTo>
                  <a:pt x="441" y="132"/>
                </a:lnTo>
                <a:cubicBezTo>
                  <a:pt x="353" y="162"/>
                  <a:pt x="339" y="220"/>
                  <a:pt x="353" y="264"/>
                </a:cubicBezTo>
                <a:cubicBezTo>
                  <a:pt x="280" y="191"/>
                  <a:pt x="294" y="117"/>
                  <a:pt x="294" y="0"/>
                </a:cubicBezTo>
                <a:cubicBezTo>
                  <a:pt x="88" y="73"/>
                  <a:pt x="132" y="279"/>
                  <a:pt x="132" y="353"/>
                </a:cubicBezTo>
                <a:cubicBezTo>
                  <a:pt x="88" y="309"/>
                  <a:pt x="73" y="205"/>
                  <a:pt x="73" y="205"/>
                </a:cubicBezTo>
                <a:cubicBezTo>
                  <a:pt x="14" y="235"/>
                  <a:pt x="0" y="309"/>
                  <a:pt x="0" y="367"/>
                </a:cubicBezTo>
                <a:cubicBezTo>
                  <a:pt x="0" y="515"/>
                  <a:pt x="103" y="618"/>
                  <a:pt x="250" y="618"/>
                </a:cubicBezTo>
                <a:cubicBezTo>
                  <a:pt x="397" y="618"/>
                  <a:pt x="500" y="515"/>
                  <a:pt x="500" y="367"/>
                </a:cubicBezTo>
                <a:cubicBezTo>
                  <a:pt x="500" y="279"/>
                  <a:pt x="441" y="250"/>
                  <a:pt x="441" y="132"/>
                </a:cubicBezTo>
                <a:close/>
                <a:moveTo>
                  <a:pt x="265" y="588"/>
                </a:moveTo>
                <a:lnTo>
                  <a:pt x="265" y="588"/>
                </a:lnTo>
                <a:cubicBezTo>
                  <a:pt x="132" y="588"/>
                  <a:pt x="29" y="485"/>
                  <a:pt x="29" y="353"/>
                </a:cubicBezTo>
                <a:cubicBezTo>
                  <a:pt x="29" y="338"/>
                  <a:pt x="29" y="309"/>
                  <a:pt x="59" y="294"/>
                </a:cubicBezTo>
                <a:cubicBezTo>
                  <a:pt x="59" y="309"/>
                  <a:pt x="88" y="412"/>
                  <a:pt x="177" y="397"/>
                </a:cubicBezTo>
                <a:cubicBezTo>
                  <a:pt x="177" y="323"/>
                  <a:pt x="147" y="117"/>
                  <a:pt x="250" y="58"/>
                </a:cubicBezTo>
                <a:cubicBezTo>
                  <a:pt x="250" y="162"/>
                  <a:pt x="265" y="309"/>
                  <a:pt x="382" y="323"/>
                </a:cubicBezTo>
                <a:cubicBezTo>
                  <a:pt x="382" y="279"/>
                  <a:pt x="382" y="220"/>
                  <a:pt x="412" y="205"/>
                </a:cubicBezTo>
                <a:cubicBezTo>
                  <a:pt x="412" y="264"/>
                  <a:pt x="471" y="309"/>
                  <a:pt x="471" y="367"/>
                </a:cubicBezTo>
                <a:cubicBezTo>
                  <a:pt x="471" y="485"/>
                  <a:pt x="353" y="588"/>
                  <a:pt x="265" y="588"/>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42" name="Freeform 156">
            <a:extLst>
              <a:ext uri="{FF2B5EF4-FFF2-40B4-BE49-F238E27FC236}">
                <a16:creationId xmlns:a16="http://schemas.microsoft.com/office/drawing/2014/main" id="{EDF25E1D-41C2-6645-8A34-793651AFCE50}"/>
              </a:ext>
            </a:extLst>
          </p:cNvPr>
          <p:cNvSpPr>
            <a:spLocks noChangeArrowheads="1"/>
          </p:cNvSpPr>
          <p:nvPr userDrawn="1"/>
        </p:nvSpPr>
        <p:spPr bwMode="auto">
          <a:xfrm>
            <a:off x="2464045" y="890588"/>
            <a:ext cx="223301" cy="266700"/>
          </a:xfrm>
          <a:custGeom>
            <a:avLst/>
            <a:gdLst>
              <a:gd name="T0" fmla="*/ 265 w 517"/>
              <a:gd name="T1" fmla="*/ 0 h 619"/>
              <a:gd name="T2" fmla="*/ 265 w 517"/>
              <a:gd name="T3" fmla="*/ 0 h 619"/>
              <a:gd name="T4" fmla="*/ 0 w 517"/>
              <a:gd name="T5" fmla="*/ 367 h 619"/>
              <a:gd name="T6" fmla="*/ 265 w 517"/>
              <a:gd name="T7" fmla="*/ 618 h 619"/>
              <a:gd name="T8" fmla="*/ 516 w 517"/>
              <a:gd name="T9" fmla="*/ 367 h 619"/>
              <a:gd name="T10" fmla="*/ 265 w 517"/>
              <a:gd name="T11" fmla="*/ 0 h 619"/>
              <a:gd name="T12" fmla="*/ 265 w 517"/>
              <a:gd name="T13" fmla="*/ 588 h 619"/>
              <a:gd name="T14" fmla="*/ 265 w 517"/>
              <a:gd name="T15" fmla="*/ 588 h 619"/>
              <a:gd name="T16" fmla="*/ 44 w 517"/>
              <a:gd name="T17" fmla="*/ 367 h 619"/>
              <a:gd name="T18" fmla="*/ 265 w 517"/>
              <a:gd name="T19" fmla="*/ 58 h 619"/>
              <a:gd name="T20" fmla="*/ 471 w 517"/>
              <a:gd name="T21" fmla="*/ 367 h 619"/>
              <a:gd name="T22" fmla="*/ 265 w 517"/>
              <a:gd name="T23" fmla="*/ 588 h 619"/>
              <a:gd name="T24" fmla="*/ 265 w 517"/>
              <a:gd name="T25" fmla="*/ 191 h 619"/>
              <a:gd name="T26" fmla="*/ 265 w 517"/>
              <a:gd name="T27" fmla="*/ 191 h 619"/>
              <a:gd name="T28" fmla="*/ 118 w 517"/>
              <a:gd name="T29" fmla="*/ 382 h 619"/>
              <a:gd name="T30" fmla="*/ 265 w 517"/>
              <a:gd name="T31" fmla="*/ 530 h 619"/>
              <a:gd name="T32" fmla="*/ 398 w 517"/>
              <a:gd name="T33" fmla="*/ 382 h 619"/>
              <a:gd name="T34" fmla="*/ 265 w 517"/>
              <a:gd name="T35" fmla="*/ 191 h 619"/>
              <a:gd name="T36" fmla="*/ 265 w 517"/>
              <a:gd name="T37" fmla="*/ 485 h 619"/>
              <a:gd name="T38" fmla="*/ 265 w 517"/>
              <a:gd name="T39" fmla="*/ 485 h 619"/>
              <a:gd name="T40" fmla="*/ 162 w 517"/>
              <a:gd name="T41" fmla="*/ 382 h 619"/>
              <a:gd name="T42" fmla="*/ 265 w 517"/>
              <a:gd name="T43" fmla="*/ 235 h 619"/>
              <a:gd name="T44" fmla="*/ 353 w 517"/>
              <a:gd name="T45" fmla="*/ 382 h 619"/>
              <a:gd name="T46" fmla="*/ 265 w 517"/>
              <a:gd name="T47" fmla="*/ 485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7" h="619">
                <a:moveTo>
                  <a:pt x="265" y="0"/>
                </a:moveTo>
                <a:lnTo>
                  <a:pt x="265" y="0"/>
                </a:lnTo>
                <a:cubicBezTo>
                  <a:pt x="162" y="88"/>
                  <a:pt x="0" y="220"/>
                  <a:pt x="0" y="367"/>
                </a:cubicBezTo>
                <a:cubicBezTo>
                  <a:pt x="0" y="515"/>
                  <a:pt x="118" y="618"/>
                  <a:pt x="265" y="618"/>
                </a:cubicBezTo>
                <a:cubicBezTo>
                  <a:pt x="398" y="618"/>
                  <a:pt x="516" y="515"/>
                  <a:pt x="516" y="367"/>
                </a:cubicBezTo>
                <a:cubicBezTo>
                  <a:pt x="516" y="220"/>
                  <a:pt x="353" y="88"/>
                  <a:pt x="265" y="0"/>
                </a:cubicBezTo>
                <a:close/>
                <a:moveTo>
                  <a:pt x="265" y="588"/>
                </a:moveTo>
                <a:lnTo>
                  <a:pt x="265" y="588"/>
                </a:lnTo>
                <a:cubicBezTo>
                  <a:pt x="148" y="588"/>
                  <a:pt x="44" y="485"/>
                  <a:pt x="44" y="367"/>
                </a:cubicBezTo>
                <a:cubicBezTo>
                  <a:pt x="44" y="250"/>
                  <a:pt x="177" y="132"/>
                  <a:pt x="265" y="58"/>
                </a:cubicBezTo>
                <a:cubicBezTo>
                  <a:pt x="339" y="132"/>
                  <a:pt x="471" y="250"/>
                  <a:pt x="471" y="367"/>
                </a:cubicBezTo>
                <a:cubicBezTo>
                  <a:pt x="471" y="485"/>
                  <a:pt x="383" y="588"/>
                  <a:pt x="265" y="588"/>
                </a:cubicBezTo>
                <a:close/>
                <a:moveTo>
                  <a:pt x="265" y="191"/>
                </a:moveTo>
                <a:lnTo>
                  <a:pt x="265" y="191"/>
                </a:lnTo>
                <a:cubicBezTo>
                  <a:pt x="206" y="250"/>
                  <a:pt x="118" y="309"/>
                  <a:pt x="118" y="382"/>
                </a:cubicBezTo>
                <a:cubicBezTo>
                  <a:pt x="118" y="471"/>
                  <a:pt x="192" y="530"/>
                  <a:pt x="265" y="530"/>
                </a:cubicBezTo>
                <a:cubicBezTo>
                  <a:pt x="339" y="530"/>
                  <a:pt x="398" y="471"/>
                  <a:pt x="398" y="382"/>
                </a:cubicBezTo>
                <a:cubicBezTo>
                  <a:pt x="398" y="309"/>
                  <a:pt x="310" y="250"/>
                  <a:pt x="265" y="191"/>
                </a:cubicBezTo>
                <a:close/>
                <a:moveTo>
                  <a:pt x="265" y="485"/>
                </a:moveTo>
                <a:lnTo>
                  <a:pt x="265" y="485"/>
                </a:lnTo>
                <a:cubicBezTo>
                  <a:pt x="206" y="485"/>
                  <a:pt x="162" y="441"/>
                  <a:pt x="162" y="382"/>
                </a:cubicBezTo>
                <a:cubicBezTo>
                  <a:pt x="162" y="323"/>
                  <a:pt x="221" y="279"/>
                  <a:pt x="265" y="235"/>
                </a:cubicBezTo>
                <a:cubicBezTo>
                  <a:pt x="295" y="279"/>
                  <a:pt x="353" y="323"/>
                  <a:pt x="353" y="382"/>
                </a:cubicBezTo>
                <a:cubicBezTo>
                  <a:pt x="353" y="441"/>
                  <a:pt x="310" y="485"/>
                  <a:pt x="265" y="485"/>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43" name="Freeform 157">
            <a:extLst>
              <a:ext uri="{FF2B5EF4-FFF2-40B4-BE49-F238E27FC236}">
                <a16:creationId xmlns:a16="http://schemas.microsoft.com/office/drawing/2014/main" id="{3D23B48D-94CD-C843-BF9C-E429FC0C2DDD}"/>
              </a:ext>
            </a:extLst>
          </p:cNvPr>
          <p:cNvSpPr>
            <a:spLocks noChangeArrowheads="1"/>
          </p:cNvSpPr>
          <p:nvPr userDrawn="1"/>
        </p:nvSpPr>
        <p:spPr bwMode="auto">
          <a:xfrm>
            <a:off x="1998389" y="890588"/>
            <a:ext cx="275106" cy="266700"/>
          </a:xfrm>
          <a:custGeom>
            <a:avLst/>
            <a:gdLst>
              <a:gd name="T0" fmla="*/ 309 w 634"/>
              <a:gd name="T1" fmla="*/ 88 h 619"/>
              <a:gd name="T2" fmla="*/ 309 w 634"/>
              <a:gd name="T3" fmla="*/ 88 h 619"/>
              <a:gd name="T4" fmla="*/ 176 w 634"/>
              <a:gd name="T5" fmla="*/ 235 h 619"/>
              <a:gd name="T6" fmla="*/ 309 w 634"/>
              <a:gd name="T7" fmla="*/ 367 h 619"/>
              <a:gd name="T8" fmla="*/ 456 w 634"/>
              <a:gd name="T9" fmla="*/ 235 h 619"/>
              <a:gd name="T10" fmla="*/ 309 w 634"/>
              <a:gd name="T11" fmla="*/ 88 h 619"/>
              <a:gd name="T12" fmla="*/ 309 w 634"/>
              <a:gd name="T13" fmla="*/ 323 h 619"/>
              <a:gd name="T14" fmla="*/ 309 w 634"/>
              <a:gd name="T15" fmla="*/ 323 h 619"/>
              <a:gd name="T16" fmla="*/ 221 w 634"/>
              <a:gd name="T17" fmla="*/ 235 h 619"/>
              <a:gd name="T18" fmla="*/ 309 w 634"/>
              <a:gd name="T19" fmla="*/ 132 h 619"/>
              <a:gd name="T20" fmla="*/ 412 w 634"/>
              <a:gd name="T21" fmla="*/ 235 h 619"/>
              <a:gd name="T22" fmla="*/ 309 w 634"/>
              <a:gd name="T23" fmla="*/ 323 h 619"/>
              <a:gd name="T24" fmla="*/ 530 w 634"/>
              <a:gd name="T25" fmla="*/ 338 h 619"/>
              <a:gd name="T26" fmla="*/ 530 w 634"/>
              <a:gd name="T27" fmla="*/ 338 h 619"/>
              <a:gd name="T28" fmla="*/ 559 w 634"/>
              <a:gd name="T29" fmla="*/ 235 h 619"/>
              <a:gd name="T30" fmla="*/ 309 w 634"/>
              <a:gd name="T31" fmla="*/ 0 h 619"/>
              <a:gd name="T32" fmla="*/ 73 w 634"/>
              <a:gd name="T33" fmla="*/ 235 h 619"/>
              <a:gd name="T34" fmla="*/ 103 w 634"/>
              <a:gd name="T35" fmla="*/ 338 h 619"/>
              <a:gd name="T36" fmla="*/ 0 w 634"/>
              <a:gd name="T37" fmla="*/ 500 h 619"/>
              <a:gd name="T38" fmla="*/ 117 w 634"/>
              <a:gd name="T39" fmla="*/ 530 h 619"/>
              <a:gd name="T40" fmla="*/ 206 w 634"/>
              <a:gd name="T41" fmla="*/ 618 h 619"/>
              <a:gd name="T42" fmla="*/ 294 w 634"/>
              <a:gd name="T43" fmla="*/ 471 h 619"/>
              <a:gd name="T44" fmla="*/ 309 w 634"/>
              <a:gd name="T45" fmla="*/ 471 h 619"/>
              <a:gd name="T46" fmla="*/ 324 w 634"/>
              <a:gd name="T47" fmla="*/ 471 h 619"/>
              <a:gd name="T48" fmla="*/ 412 w 634"/>
              <a:gd name="T49" fmla="*/ 618 h 619"/>
              <a:gd name="T50" fmla="*/ 500 w 634"/>
              <a:gd name="T51" fmla="*/ 530 h 619"/>
              <a:gd name="T52" fmla="*/ 633 w 634"/>
              <a:gd name="T53" fmla="*/ 500 h 619"/>
              <a:gd name="T54" fmla="*/ 530 w 634"/>
              <a:gd name="T55" fmla="*/ 338 h 619"/>
              <a:gd name="T56" fmla="*/ 206 w 634"/>
              <a:gd name="T57" fmla="*/ 544 h 619"/>
              <a:gd name="T58" fmla="*/ 206 w 634"/>
              <a:gd name="T59" fmla="*/ 544 h 619"/>
              <a:gd name="T60" fmla="*/ 147 w 634"/>
              <a:gd name="T61" fmla="*/ 500 h 619"/>
              <a:gd name="T62" fmla="*/ 58 w 634"/>
              <a:gd name="T63" fmla="*/ 471 h 619"/>
              <a:gd name="T64" fmla="*/ 117 w 634"/>
              <a:gd name="T65" fmla="*/ 382 h 619"/>
              <a:gd name="T66" fmla="*/ 250 w 634"/>
              <a:gd name="T67" fmla="*/ 456 h 619"/>
              <a:gd name="T68" fmla="*/ 206 w 634"/>
              <a:gd name="T69" fmla="*/ 544 h 619"/>
              <a:gd name="T70" fmla="*/ 309 w 634"/>
              <a:gd name="T71" fmla="*/ 426 h 619"/>
              <a:gd name="T72" fmla="*/ 309 w 634"/>
              <a:gd name="T73" fmla="*/ 426 h 619"/>
              <a:gd name="T74" fmla="*/ 117 w 634"/>
              <a:gd name="T75" fmla="*/ 235 h 619"/>
              <a:gd name="T76" fmla="*/ 309 w 634"/>
              <a:gd name="T77" fmla="*/ 29 h 619"/>
              <a:gd name="T78" fmla="*/ 515 w 634"/>
              <a:gd name="T79" fmla="*/ 235 h 619"/>
              <a:gd name="T80" fmla="*/ 309 w 634"/>
              <a:gd name="T81" fmla="*/ 426 h 619"/>
              <a:gd name="T82" fmla="*/ 485 w 634"/>
              <a:gd name="T83" fmla="*/ 500 h 619"/>
              <a:gd name="T84" fmla="*/ 485 w 634"/>
              <a:gd name="T85" fmla="*/ 500 h 619"/>
              <a:gd name="T86" fmla="*/ 426 w 634"/>
              <a:gd name="T87" fmla="*/ 544 h 619"/>
              <a:gd name="T88" fmla="*/ 368 w 634"/>
              <a:gd name="T89" fmla="*/ 456 h 619"/>
              <a:gd name="T90" fmla="*/ 500 w 634"/>
              <a:gd name="T91" fmla="*/ 382 h 619"/>
              <a:gd name="T92" fmla="*/ 559 w 634"/>
              <a:gd name="T93" fmla="*/ 471 h 619"/>
              <a:gd name="T94" fmla="*/ 485 w 634"/>
              <a:gd name="T95" fmla="*/ 50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4" h="619">
                <a:moveTo>
                  <a:pt x="309" y="88"/>
                </a:moveTo>
                <a:lnTo>
                  <a:pt x="309" y="88"/>
                </a:lnTo>
                <a:cubicBezTo>
                  <a:pt x="235" y="88"/>
                  <a:pt x="176" y="162"/>
                  <a:pt x="176" y="235"/>
                </a:cubicBezTo>
                <a:cubicBezTo>
                  <a:pt x="176" y="309"/>
                  <a:pt x="235" y="367"/>
                  <a:pt x="309" y="367"/>
                </a:cubicBezTo>
                <a:cubicBezTo>
                  <a:pt x="383" y="367"/>
                  <a:pt x="456" y="309"/>
                  <a:pt x="456" y="235"/>
                </a:cubicBezTo>
                <a:cubicBezTo>
                  <a:pt x="456" y="162"/>
                  <a:pt x="383" y="88"/>
                  <a:pt x="309" y="88"/>
                </a:cubicBezTo>
                <a:close/>
                <a:moveTo>
                  <a:pt x="309" y="323"/>
                </a:moveTo>
                <a:lnTo>
                  <a:pt x="309" y="323"/>
                </a:lnTo>
                <a:cubicBezTo>
                  <a:pt x="265" y="323"/>
                  <a:pt x="221" y="279"/>
                  <a:pt x="221" y="235"/>
                </a:cubicBezTo>
                <a:cubicBezTo>
                  <a:pt x="221" y="176"/>
                  <a:pt x="265" y="132"/>
                  <a:pt x="309" y="132"/>
                </a:cubicBezTo>
                <a:cubicBezTo>
                  <a:pt x="368" y="132"/>
                  <a:pt x="412" y="176"/>
                  <a:pt x="412" y="235"/>
                </a:cubicBezTo>
                <a:cubicBezTo>
                  <a:pt x="412" y="279"/>
                  <a:pt x="368" y="323"/>
                  <a:pt x="309" y="323"/>
                </a:cubicBezTo>
                <a:close/>
                <a:moveTo>
                  <a:pt x="530" y="338"/>
                </a:moveTo>
                <a:lnTo>
                  <a:pt x="530" y="338"/>
                </a:lnTo>
                <a:cubicBezTo>
                  <a:pt x="544" y="309"/>
                  <a:pt x="559" y="264"/>
                  <a:pt x="559" y="235"/>
                </a:cubicBezTo>
                <a:cubicBezTo>
                  <a:pt x="559" y="103"/>
                  <a:pt x="441" y="0"/>
                  <a:pt x="309" y="0"/>
                </a:cubicBezTo>
                <a:cubicBezTo>
                  <a:pt x="176" y="0"/>
                  <a:pt x="73" y="103"/>
                  <a:pt x="73" y="235"/>
                </a:cubicBezTo>
                <a:cubicBezTo>
                  <a:pt x="73" y="264"/>
                  <a:pt x="88" y="309"/>
                  <a:pt x="103" y="338"/>
                </a:cubicBezTo>
                <a:cubicBezTo>
                  <a:pt x="0" y="500"/>
                  <a:pt x="0" y="500"/>
                  <a:pt x="0" y="500"/>
                </a:cubicBezTo>
                <a:cubicBezTo>
                  <a:pt x="0" y="500"/>
                  <a:pt x="58" y="515"/>
                  <a:pt x="117" y="530"/>
                </a:cubicBezTo>
                <a:cubicBezTo>
                  <a:pt x="162" y="574"/>
                  <a:pt x="206" y="618"/>
                  <a:pt x="206" y="618"/>
                </a:cubicBezTo>
                <a:cubicBezTo>
                  <a:pt x="294" y="471"/>
                  <a:pt x="294" y="471"/>
                  <a:pt x="294" y="471"/>
                </a:cubicBezTo>
                <a:cubicBezTo>
                  <a:pt x="309" y="471"/>
                  <a:pt x="309" y="471"/>
                  <a:pt x="309" y="471"/>
                </a:cubicBezTo>
                <a:cubicBezTo>
                  <a:pt x="324" y="471"/>
                  <a:pt x="324" y="471"/>
                  <a:pt x="324" y="471"/>
                </a:cubicBezTo>
                <a:cubicBezTo>
                  <a:pt x="412" y="618"/>
                  <a:pt x="412" y="618"/>
                  <a:pt x="412" y="618"/>
                </a:cubicBezTo>
                <a:cubicBezTo>
                  <a:pt x="412" y="618"/>
                  <a:pt x="456" y="574"/>
                  <a:pt x="500" y="530"/>
                </a:cubicBezTo>
                <a:cubicBezTo>
                  <a:pt x="559" y="515"/>
                  <a:pt x="633" y="500"/>
                  <a:pt x="633" y="500"/>
                </a:cubicBezTo>
                <a:lnTo>
                  <a:pt x="530" y="338"/>
                </a:lnTo>
                <a:close/>
                <a:moveTo>
                  <a:pt x="206" y="544"/>
                </a:moveTo>
                <a:lnTo>
                  <a:pt x="206" y="544"/>
                </a:lnTo>
                <a:cubicBezTo>
                  <a:pt x="206" y="544"/>
                  <a:pt x="176" y="530"/>
                  <a:pt x="147" y="500"/>
                </a:cubicBezTo>
                <a:cubicBezTo>
                  <a:pt x="103" y="485"/>
                  <a:pt x="58" y="471"/>
                  <a:pt x="58" y="471"/>
                </a:cubicBezTo>
                <a:cubicBezTo>
                  <a:pt x="117" y="382"/>
                  <a:pt x="117" y="382"/>
                  <a:pt x="117" y="382"/>
                </a:cubicBezTo>
                <a:cubicBezTo>
                  <a:pt x="147" y="412"/>
                  <a:pt x="206" y="456"/>
                  <a:pt x="250" y="456"/>
                </a:cubicBezTo>
                <a:lnTo>
                  <a:pt x="206" y="544"/>
                </a:lnTo>
                <a:close/>
                <a:moveTo>
                  <a:pt x="309" y="426"/>
                </a:moveTo>
                <a:lnTo>
                  <a:pt x="309" y="426"/>
                </a:lnTo>
                <a:cubicBezTo>
                  <a:pt x="206" y="426"/>
                  <a:pt x="117" y="338"/>
                  <a:pt x="117" y="235"/>
                </a:cubicBezTo>
                <a:cubicBezTo>
                  <a:pt x="117" y="117"/>
                  <a:pt x="206" y="29"/>
                  <a:pt x="309" y="29"/>
                </a:cubicBezTo>
                <a:cubicBezTo>
                  <a:pt x="426" y="29"/>
                  <a:pt x="515" y="117"/>
                  <a:pt x="515" y="235"/>
                </a:cubicBezTo>
                <a:cubicBezTo>
                  <a:pt x="515" y="338"/>
                  <a:pt x="426" y="426"/>
                  <a:pt x="309" y="426"/>
                </a:cubicBezTo>
                <a:close/>
                <a:moveTo>
                  <a:pt x="485" y="500"/>
                </a:moveTo>
                <a:lnTo>
                  <a:pt x="485" y="500"/>
                </a:lnTo>
                <a:cubicBezTo>
                  <a:pt x="456" y="530"/>
                  <a:pt x="426" y="544"/>
                  <a:pt x="426" y="544"/>
                </a:cubicBezTo>
                <a:cubicBezTo>
                  <a:pt x="368" y="456"/>
                  <a:pt x="368" y="456"/>
                  <a:pt x="368" y="456"/>
                </a:cubicBezTo>
                <a:cubicBezTo>
                  <a:pt x="426" y="456"/>
                  <a:pt x="471" y="412"/>
                  <a:pt x="500" y="382"/>
                </a:cubicBezTo>
                <a:cubicBezTo>
                  <a:pt x="559" y="471"/>
                  <a:pt x="559" y="471"/>
                  <a:pt x="559" y="471"/>
                </a:cubicBezTo>
                <a:cubicBezTo>
                  <a:pt x="559" y="471"/>
                  <a:pt x="530" y="485"/>
                  <a:pt x="485" y="500"/>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44" name="Freeform 158">
            <a:extLst>
              <a:ext uri="{FF2B5EF4-FFF2-40B4-BE49-F238E27FC236}">
                <a16:creationId xmlns:a16="http://schemas.microsoft.com/office/drawing/2014/main" id="{57AC868C-0C6B-1A4A-B892-9B24855B7802}"/>
              </a:ext>
            </a:extLst>
          </p:cNvPr>
          <p:cNvSpPr>
            <a:spLocks noChangeArrowheads="1"/>
          </p:cNvSpPr>
          <p:nvPr userDrawn="1"/>
        </p:nvSpPr>
        <p:spPr bwMode="auto">
          <a:xfrm>
            <a:off x="1552384" y="897136"/>
            <a:ext cx="279870" cy="255389"/>
          </a:xfrm>
          <a:custGeom>
            <a:avLst/>
            <a:gdLst>
              <a:gd name="T0" fmla="*/ 515 w 649"/>
              <a:gd name="T1" fmla="*/ 74 h 590"/>
              <a:gd name="T2" fmla="*/ 515 w 649"/>
              <a:gd name="T3" fmla="*/ 74 h 590"/>
              <a:gd name="T4" fmla="*/ 442 w 649"/>
              <a:gd name="T5" fmla="*/ 0 h 590"/>
              <a:gd name="T6" fmla="*/ 206 w 649"/>
              <a:gd name="T7" fmla="*/ 0 h 590"/>
              <a:gd name="T8" fmla="*/ 133 w 649"/>
              <a:gd name="T9" fmla="*/ 74 h 590"/>
              <a:gd name="T10" fmla="*/ 15 w 649"/>
              <a:gd name="T11" fmla="*/ 162 h 590"/>
              <a:gd name="T12" fmla="*/ 133 w 649"/>
              <a:gd name="T13" fmla="*/ 280 h 590"/>
              <a:gd name="T14" fmla="*/ 147 w 649"/>
              <a:gd name="T15" fmla="*/ 280 h 590"/>
              <a:gd name="T16" fmla="*/ 309 w 649"/>
              <a:gd name="T17" fmla="*/ 427 h 590"/>
              <a:gd name="T18" fmla="*/ 309 w 649"/>
              <a:gd name="T19" fmla="*/ 545 h 590"/>
              <a:gd name="T20" fmla="*/ 250 w 649"/>
              <a:gd name="T21" fmla="*/ 545 h 590"/>
              <a:gd name="T22" fmla="*/ 221 w 649"/>
              <a:gd name="T23" fmla="*/ 574 h 590"/>
              <a:gd name="T24" fmla="*/ 250 w 649"/>
              <a:gd name="T25" fmla="*/ 589 h 590"/>
              <a:gd name="T26" fmla="*/ 397 w 649"/>
              <a:gd name="T27" fmla="*/ 589 h 590"/>
              <a:gd name="T28" fmla="*/ 427 w 649"/>
              <a:gd name="T29" fmla="*/ 574 h 590"/>
              <a:gd name="T30" fmla="*/ 397 w 649"/>
              <a:gd name="T31" fmla="*/ 545 h 590"/>
              <a:gd name="T32" fmla="*/ 339 w 649"/>
              <a:gd name="T33" fmla="*/ 545 h 590"/>
              <a:gd name="T34" fmla="*/ 339 w 649"/>
              <a:gd name="T35" fmla="*/ 427 h 590"/>
              <a:gd name="T36" fmla="*/ 501 w 649"/>
              <a:gd name="T37" fmla="*/ 280 h 590"/>
              <a:gd name="T38" fmla="*/ 515 w 649"/>
              <a:gd name="T39" fmla="*/ 280 h 590"/>
              <a:gd name="T40" fmla="*/ 633 w 649"/>
              <a:gd name="T41" fmla="*/ 162 h 590"/>
              <a:gd name="T42" fmla="*/ 515 w 649"/>
              <a:gd name="T43" fmla="*/ 74 h 590"/>
              <a:gd name="T44" fmla="*/ 133 w 649"/>
              <a:gd name="T45" fmla="*/ 236 h 590"/>
              <a:gd name="T46" fmla="*/ 133 w 649"/>
              <a:gd name="T47" fmla="*/ 236 h 590"/>
              <a:gd name="T48" fmla="*/ 44 w 649"/>
              <a:gd name="T49" fmla="*/ 162 h 590"/>
              <a:gd name="T50" fmla="*/ 133 w 649"/>
              <a:gd name="T51" fmla="*/ 118 h 590"/>
              <a:gd name="T52" fmla="*/ 133 w 649"/>
              <a:gd name="T53" fmla="*/ 236 h 590"/>
              <a:gd name="T54" fmla="*/ 486 w 649"/>
              <a:gd name="T55" fmla="*/ 191 h 590"/>
              <a:gd name="T56" fmla="*/ 486 w 649"/>
              <a:gd name="T57" fmla="*/ 191 h 590"/>
              <a:gd name="T58" fmla="*/ 324 w 649"/>
              <a:gd name="T59" fmla="*/ 398 h 590"/>
              <a:gd name="T60" fmla="*/ 162 w 649"/>
              <a:gd name="T61" fmla="*/ 191 h 590"/>
              <a:gd name="T62" fmla="*/ 162 w 649"/>
              <a:gd name="T63" fmla="*/ 74 h 590"/>
              <a:gd name="T64" fmla="*/ 206 w 649"/>
              <a:gd name="T65" fmla="*/ 44 h 590"/>
              <a:gd name="T66" fmla="*/ 442 w 649"/>
              <a:gd name="T67" fmla="*/ 44 h 590"/>
              <a:gd name="T68" fmla="*/ 486 w 649"/>
              <a:gd name="T69" fmla="*/ 74 h 590"/>
              <a:gd name="T70" fmla="*/ 486 w 649"/>
              <a:gd name="T71" fmla="*/ 191 h 590"/>
              <a:gd name="T72" fmla="*/ 515 w 649"/>
              <a:gd name="T73" fmla="*/ 236 h 590"/>
              <a:gd name="T74" fmla="*/ 515 w 649"/>
              <a:gd name="T75" fmla="*/ 236 h 590"/>
              <a:gd name="T76" fmla="*/ 515 w 649"/>
              <a:gd name="T77" fmla="*/ 118 h 590"/>
              <a:gd name="T78" fmla="*/ 604 w 649"/>
              <a:gd name="T79" fmla="*/ 162 h 590"/>
              <a:gd name="T80" fmla="*/ 515 w 649"/>
              <a:gd name="T81" fmla="*/ 236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9" h="590">
                <a:moveTo>
                  <a:pt x="515" y="74"/>
                </a:moveTo>
                <a:lnTo>
                  <a:pt x="515" y="74"/>
                </a:lnTo>
                <a:cubicBezTo>
                  <a:pt x="515" y="30"/>
                  <a:pt x="486" y="0"/>
                  <a:pt x="442" y="0"/>
                </a:cubicBezTo>
                <a:cubicBezTo>
                  <a:pt x="206" y="0"/>
                  <a:pt x="206" y="0"/>
                  <a:pt x="206" y="0"/>
                </a:cubicBezTo>
                <a:cubicBezTo>
                  <a:pt x="162" y="0"/>
                  <a:pt x="133" y="30"/>
                  <a:pt x="133" y="74"/>
                </a:cubicBezTo>
                <a:cubicBezTo>
                  <a:pt x="0" y="74"/>
                  <a:pt x="15" y="74"/>
                  <a:pt x="15" y="162"/>
                </a:cubicBezTo>
                <a:cubicBezTo>
                  <a:pt x="15" y="221"/>
                  <a:pt x="59" y="280"/>
                  <a:pt x="133" y="280"/>
                </a:cubicBezTo>
                <a:cubicBezTo>
                  <a:pt x="133" y="280"/>
                  <a:pt x="133" y="280"/>
                  <a:pt x="147" y="280"/>
                </a:cubicBezTo>
                <a:cubicBezTo>
                  <a:pt x="162" y="353"/>
                  <a:pt x="236" y="427"/>
                  <a:pt x="309" y="427"/>
                </a:cubicBezTo>
                <a:cubicBezTo>
                  <a:pt x="309" y="545"/>
                  <a:pt x="309" y="545"/>
                  <a:pt x="309" y="545"/>
                </a:cubicBezTo>
                <a:cubicBezTo>
                  <a:pt x="250" y="545"/>
                  <a:pt x="250" y="545"/>
                  <a:pt x="250" y="545"/>
                </a:cubicBezTo>
                <a:cubicBezTo>
                  <a:pt x="236" y="545"/>
                  <a:pt x="221" y="560"/>
                  <a:pt x="221" y="574"/>
                </a:cubicBezTo>
                <a:cubicBezTo>
                  <a:pt x="221" y="574"/>
                  <a:pt x="236" y="589"/>
                  <a:pt x="250" y="589"/>
                </a:cubicBezTo>
                <a:cubicBezTo>
                  <a:pt x="397" y="589"/>
                  <a:pt x="397" y="589"/>
                  <a:pt x="397" y="589"/>
                </a:cubicBezTo>
                <a:cubicBezTo>
                  <a:pt x="413" y="589"/>
                  <a:pt x="427" y="574"/>
                  <a:pt x="427" y="574"/>
                </a:cubicBezTo>
                <a:cubicBezTo>
                  <a:pt x="427" y="560"/>
                  <a:pt x="413" y="545"/>
                  <a:pt x="397" y="545"/>
                </a:cubicBezTo>
                <a:cubicBezTo>
                  <a:pt x="339" y="545"/>
                  <a:pt x="339" y="545"/>
                  <a:pt x="339" y="545"/>
                </a:cubicBezTo>
                <a:cubicBezTo>
                  <a:pt x="339" y="427"/>
                  <a:pt x="339" y="427"/>
                  <a:pt x="339" y="427"/>
                </a:cubicBezTo>
                <a:cubicBezTo>
                  <a:pt x="413" y="427"/>
                  <a:pt x="486" y="353"/>
                  <a:pt x="501" y="280"/>
                </a:cubicBezTo>
                <a:cubicBezTo>
                  <a:pt x="515" y="280"/>
                  <a:pt x="515" y="280"/>
                  <a:pt x="515" y="280"/>
                </a:cubicBezTo>
                <a:cubicBezTo>
                  <a:pt x="589" y="280"/>
                  <a:pt x="633" y="221"/>
                  <a:pt x="633" y="162"/>
                </a:cubicBezTo>
                <a:cubicBezTo>
                  <a:pt x="633" y="74"/>
                  <a:pt x="648" y="74"/>
                  <a:pt x="515" y="74"/>
                </a:cubicBezTo>
                <a:close/>
                <a:moveTo>
                  <a:pt x="133" y="236"/>
                </a:moveTo>
                <a:lnTo>
                  <a:pt x="133" y="236"/>
                </a:lnTo>
                <a:cubicBezTo>
                  <a:pt x="88" y="236"/>
                  <a:pt x="44" y="206"/>
                  <a:pt x="44" y="162"/>
                </a:cubicBezTo>
                <a:cubicBezTo>
                  <a:pt x="44" y="118"/>
                  <a:pt x="44" y="118"/>
                  <a:pt x="133" y="118"/>
                </a:cubicBezTo>
                <a:lnTo>
                  <a:pt x="133" y="236"/>
                </a:lnTo>
                <a:close/>
                <a:moveTo>
                  <a:pt x="486" y="191"/>
                </a:moveTo>
                <a:lnTo>
                  <a:pt x="486" y="191"/>
                </a:lnTo>
                <a:cubicBezTo>
                  <a:pt x="486" y="280"/>
                  <a:pt x="413" y="398"/>
                  <a:pt x="324" y="398"/>
                </a:cubicBezTo>
                <a:cubicBezTo>
                  <a:pt x="236" y="398"/>
                  <a:pt x="162" y="280"/>
                  <a:pt x="162" y="191"/>
                </a:cubicBezTo>
                <a:cubicBezTo>
                  <a:pt x="162" y="74"/>
                  <a:pt x="162" y="74"/>
                  <a:pt x="162" y="74"/>
                </a:cubicBezTo>
                <a:cubicBezTo>
                  <a:pt x="162" y="59"/>
                  <a:pt x="192" y="44"/>
                  <a:pt x="206" y="44"/>
                </a:cubicBezTo>
                <a:cubicBezTo>
                  <a:pt x="442" y="44"/>
                  <a:pt x="442" y="44"/>
                  <a:pt x="442" y="44"/>
                </a:cubicBezTo>
                <a:cubicBezTo>
                  <a:pt x="456" y="44"/>
                  <a:pt x="486" y="59"/>
                  <a:pt x="486" y="74"/>
                </a:cubicBezTo>
                <a:lnTo>
                  <a:pt x="486" y="191"/>
                </a:lnTo>
                <a:close/>
                <a:moveTo>
                  <a:pt x="515" y="236"/>
                </a:moveTo>
                <a:lnTo>
                  <a:pt x="515" y="236"/>
                </a:lnTo>
                <a:cubicBezTo>
                  <a:pt x="515" y="118"/>
                  <a:pt x="515" y="118"/>
                  <a:pt x="515" y="118"/>
                </a:cubicBezTo>
                <a:cubicBezTo>
                  <a:pt x="604" y="118"/>
                  <a:pt x="604" y="118"/>
                  <a:pt x="604" y="162"/>
                </a:cubicBezTo>
                <a:cubicBezTo>
                  <a:pt x="604" y="206"/>
                  <a:pt x="560" y="236"/>
                  <a:pt x="515" y="236"/>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45" name="Freeform 159">
            <a:extLst>
              <a:ext uri="{FF2B5EF4-FFF2-40B4-BE49-F238E27FC236}">
                <a16:creationId xmlns:a16="http://schemas.microsoft.com/office/drawing/2014/main" id="{0943BE91-2034-C54E-8A11-C5A7B8D02356}"/>
              </a:ext>
            </a:extLst>
          </p:cNvPr>
          <p:cNvSpPr>
            <a:spLocks noChangeArrowheads="1"/>
          </p:cNvSpPr>
          <p:nvPr userDrawn="1"/>
        </p:nvSpPr>
        <p:spPr bwMode="auto">
          <a:xfrm>
            <a:off x="1112929" y="890588"/>
            <a:ext cx="274510" cy="266700"/>
          </a:xfrm>
          <a:custGeom>
            <a:avLst/>
            <a:gdLst>
              <a:gd name="T0" fmla="*/ 177 w 634"/>
              <a:gd name="T1" fmla="*/ 191 h 619"/>
              <a:gd name="T2" fmla="*/ 177 w 634"/>
              <a:gd name="T3" fmla="*/ 191 h 619"/>
              <a:gd name="T4" fmla="*/ 162 w 634"/>
              <a:gd name="T5" fmla="*/ 205 h 619"/>
              <a:gd name="T6" fmla="*/ 162 w 634"/>
              <a:gd name="T7" fmla="*/ 412 h 619"/>
              <a:gd name="T8" fmla="*/ 177 w 634"/>
              <a:gd name="T9" fmla="*/ 426 h 619"/>
              <a:gd name="T10" fmla="*/ 207 w 634"/>
              <a:gd name="T11" fmla="*/ 412 h 619"/>
              <a:gd name="T12" fmla="*/ 207 w 634"/>
              <a:gd name="T13" fmla="*/ 205 h 619"/>
              <a:gd name="T14" fmla="*/ 177 w 634"/>
              <a:gd name="T15" fmla="*/ 191 h 619"/>
              <a:gd name="T16" fmla="*/ 339 w 634"/>
              <a:gd name="T17" fmla="*/ 250 h 619"/>
              <a:gd name="T18" fmla="*/ 339 w 634"/>
              <a:gd name="T19" fmla="*/ 250 h 619"/>
              <a:gd name="T20" fmla="*/ 324 w 634"/>
              <a:gd name="T21" fmla="*/ 264 h 619"/>
              <a:gd name="T22" fmla="*/ 324 w 634"/>
              <a:gd name="T23" fmla="*/ 382 h 619"/>
              <a:gd name="T24" fmla="*/ 339 w 634"/>
              <a:gd name="T25" fmla="*/ 412 h 619"/>
              <a:gd name="T26" fmla="*/ 354 w 634"/>
              <a:gd name="T27" fmla="*/ 382 h 619"/>
              <a:gd name="T28" fmla="*/ 354 w 634"/>
              <a:gd name="T29" fmla="*/ 264 h 619"/>
              <a:gd name="T30" fmla="*/ 339 w 634"/>
              <a:gd name="T31" fmla="*/ 250 h 619"/>
              <a:gd name="T32" fmla="*/ 471 w 634"/>
              <a:gd name="T33" fmla="*/ 0 h 619"/>
              <a:gd name="T34" fmla="*/ 471 w 634"/>
              <a:gd name="T35" fmla="*/ 0 h 619"/>
              <a:gd name="T36" fmla="*/ 324 w 634"/>
              <a:gd name="T37" fmla="*/ 117 h 619"/>
              <a:gd name="T38" fmla="*/ 162 w 634"/>
              <a:gd name="T39" fmla="*/ 58 h 619"/>
              <a:gd name="T40" fmla="*/ 0 w 634"/>
              <a:gd name="T41" fmla="*/ 147 h 619"/>
              <a:gd name="T42" fmla="*/ 0 w 634"/>
              <a:gd name="T43" fmla="*/ 618 h 619"/>
              <a:gd name="T44" fmla="*/ 162 w 634"/>
              <a:gd name="T45" fmla="*/ 530 h 619"/>
              <a:gd name="T46" fmla="*/ 324 w 634"/>
              <a:gd name="T47" fmla="*/ 588 h 619"/>
              <a:gd name="T48" fmla="*/ 471 w 634"/>
              <a:gd name="T49" fmla="*/ 471 h 619"/>
              <a:gd name="T50" fmla="*/ 633 w 634"/>
              <a:gd name="T51" fmla="*/ 588 h 619"/>
              <a:gd name="T52" fmla="*/ 633 w 634"/>
              <a:gd name="T53" fmla="*/ 117 h 619"/>
              <a:gd name="T54" fmla="*/ 471 w 634"/>
              <a:gd name="T55" fmla="*/ 0 h 619"/>
              <a:gd name="T56" fmla="*/ 589 w 634"/>
              <a:gd name="T57" fmla="*/ 515 h 619"/>
              <a:gd name="T58" fmla="*/ 589 w 634"/>
              <a:gd name="T59" fmla="*/ 515 h 619"/>
              <a:gd name="T60" fmla="*/ 471 w 634"/>
              <a:gd name="T61" fmla="*/ 426 h 619"/>
              <a:gd name="T62" fmla="*/ 324 w 634"/>
              <a:gd name="T63" fmla="*/ 544 h 619"/>
              <a:gd name="T64" fmla="*/ 162 w 634"/>
              <a:gd name="T65" fmla="*/ 485 h 619"/>
              <a:gd name="T66" fmla="*/ 44 w 634"/>
              <a:gd name="T67" fmla="*/ 559 h 619"/>
              <a:gd name="T68" fmla="*/ 44 w 634"/>
              <a:gd name="T69" fmla="*/ 162 h 619"/>
              <a:gd name="T70" fmla="*/ 162 w 634"/>
              <a:gd name="T71" fmla="*/ 88 h 619"/>
              <a:gd name="T72" fmla="*/ 324 w 634"/>
              <a:gd name="T73" fmla="*/ 147 h 619"/>
              <a:gd name="T74" fmla="*/ 471 w 634"/>
              <a:gd name="T75" fmla="*/ 29 h 619"/>
              <a:gd name="T76" fmla="*/ 589 w 634"/>
              <a:gd name="T77" fmla="*/ 117 h 619"/>
              <a:gd name="T78" fmla="*/ 589 w 634"/>
              <a:gd name="T79" fmla="*/ 515 h 619"/>
              <a:gd name="T80" fmla="*/ 471 w 634"/>
              <a:gd name="T81" fmla="*/ 323 h 619"/>
              <a:gd name="T82" fmla="*/ 471 w 634"/>
              <a:gd name="T83" fmla="*/ 323 h 619"/>
              <a:gd name="T84" fmla="*/ 501 w 634"/>
              <a:gd name="T85" fmla="*/ 353 h 619"/>
              <a:gd name="T86" fmla="*/ 516 w 634"/>
              <a:gd name="T87" fmla="*/ 323 h 619"/>
              <a:gd name="T88" fmla="*/ 516 w 634"/>
              <a:gd name="T89" fmla="*/ 176 h 619"/>
              <a:gd name="T90" fmla="*/ 501 w 634"/>
              <a:gd name="T91" fmla="*/ 147 h 619"/>
              <a:gd name="T92" fmla="*/ 471 w 634"/>
              <a:gd name="T93" fmla="*/ 176 h 619"/>
              <a:gd name="T94" fmla="*/ 471 w 634"/>
              <a:gd name="T95" fmla="*/ 32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4" h="619">
                <a:moveTo>
                  <a:pt x="177" y="191"/>
                </a:moveTo>
                <a:lnTo>
                  <a:pt x="177" y="191"/>
                </a:lnTo>
                <a:lnTo>
                  <a:pt x="162" y="205"/>
                </a:lnTo>
                <a:cubicBezTo>
                  <a:pt x="162" y="412"/>
                  <a:pt x="162" y="412"/>
                  <a:pt x="162" y="412"/>
                </a:cubicBezTo>
                <a:lnTo>
                  <a:pt x="177" y="426"/>
                </a:lnTo>
                <a:cubicBezTo>
                  <a:pt x="192" y="426"/>
                  <a:pt x="207" y="412"/>
                  <a:pt x="207" y="412"/>
                </a:cubicBezTo>
                <a:cubicBezTo>
                  <a:pt x="207" y="205"/>
                  <a:pt x="207" y="205"/>
                  <a:pt x="207" y="205"/>
                </a:cubicBezTo>
                <a:cubicBezTo>
                  <a:pt x="207" y="205"/>
                  <a:pt x="192" y="191"/>
                  <a:pt x="177" y="191"/>
                </a:cubicBezTo>
                <a:close/>
                <a:moveTo>
                  <a:pt x="339" y="250"/>
                </a:moveTo>
                <a:lnTo>
                  <a:pt x="339" y="250"/>
                </a:lnTo>
                <a:cubicBezTo>
                  <a:pt x="324" y="250"/>
                  <a:pt x="324" y="264"/>
                  <a:pt x="324" y="264"/>
                </a:cubicBezTo>
                <a:cubicBezTo>
                  <a:pt x="324" y="382"/>
                  <a:pt x="324" y="382"/>
                  <a:pt x="324" y="382"/>
                </a:cubicBezTo>
                <a:cubicBezTo>
                  <a:pt x="324" y="397"/>
                  <a:pt x="324" y="412"/>
                  <a:pt x="339" y="412"/>
                </a:cubicBezTo>
                <a:cubicBezTo>
                  <a:pt x="354" y="412"/>
                  <a:pt x="354" y="397"/>
                  <a:pt x="354" y="382"/>
                </a:cubicBezTo>
                <a:cubicBezTo>
                  <a:pt x="354" y="264"/>
                  <a:pt x="354" y="264"/>
                  <a:pt x="354" y="264"/>
                </a:cubicBezTo>
                <a:cubicBezTo>
                  <a:pt x="354" y="264"/>
                  <a:pt x="354" y="250"/>
                  <a:pt x="339" y="250"/>
                </a:cubicBezTo>
                <a:close/>
                <a:moveTo>
                  <a:pt x="471" y="0"/>
                </a:moveTo>
                <a:lnTo>
                  <a:pt x="471" y="0"/>
                </a:lnTo>
                <a:cubicBezTo>
                  <a:pt x="324" y="117"/>
                  <a:pt x="324" y="117"/>
                  <a:pt x="324" y="117"/>
                </a:cubicBezTo>
                <a:cubicBezTo>
                  <a:pt x="162" y="58"/>
                  <a:pt x="162" y="58"/>
                  <a:pt x="162" y="58"/>
                </a:cubicBezTo>
                <a:cubicBezTo>
                  <a:pt x="0" y="147"/>
                  <a:pt x="0" y="147"/>
                  <a:pt x="0" y="147"/>
                </a:cubicBezTo>
                <a:cubicBezTo>
                  <a:pt x="0" y="618"/>
                  <a:pt x="0" y="618"/>
                  <a:pt x="0" y="618"/>
                </a:cubicBezTo>
                <a:cubicBezTo>
                  <a:pt x="162" y="530"/>
                  <a:pt x="162" y="530"/>
                  <a:pt x="162" y="530"/>
                </a:cubicBezTo>
                <a:cubicBezTo>
                  <a:pt x="324" y="588"/>
                  <a:pt x="324" y="588"/>
                  <a:pt x="324" y="588"/>
                </a:cubicBezTo>
                <a:cubicBezTo>
                  <a:pt x="471" y="471"/>
                  <a:pt x="471" y="471"/>
                  <a:pt x="471" y="471"/>
                </a:cubicBezTo>
                <a:cubicBezTo>
                  <a:pt x="633" y="588"/>
                  <a:pt x="633" y="588"/>
                  <a:pt x="633" y="588"/>
                </a:cubicBezTo>
                <a:cubicBezTo>
                  <a:pt x="633" y="117"/>
                  <a:pt x="633" y="117"/>
                  <a:pt x="633" y="117"/>
                </a:cubicBezTo>
                <a:lnTo>
                  <a:pt x="471" y="0"/>
                </a:lnTo>
                <a:close/>
                <a:moveTo>
                  <a:pt x="589" y="515"/>
                </a:moveTo>
                <a:lnTo>
                  <a:pt x="589" y="515"/>
                </a:lnTo>
                <a:cubicBezTo>
                  <a:pt x="471" y="426"/>
                  <a:pt x="471" y="426"/>
                  <a:pt x="471" y="426"/>
                </a:cubicBezTo>
                <a:cubicBezTo>
                  <a:pt x="324" y="544"/>
                  <a:pt x="324" y="544"/>
                  <a:pt x="324" y="544"/>
                </a:cubicBezTo>
                <a:cubicBezTo>
                  <a:pt x="162" y="485"/>
                  <a:pt x="162" y="485"/>
                  <a:pt x="162" y="485"/>
                </a:cubicBezTo>
                <a:cubicBezTo>
                  <a:pt x="44" y="559"/>
                  <a:pt x="44" y="559"/>
                  <a:pt x="44" y="559"/>
                </a:cubicBezTo>
                <a:cubicBezTo>
                  <a:pt x="44" y="162"/>
                  <a:pt x="44" y="162"/>
                  <a:pt x="44" y="162"/>
                </a:cubicBezTo>
                <a:cubicBezTo>
                  <a:pt x="162" y="88"/>
                  <a:pt x="162" y="88"/>
                  <a:pt x="162" y="88"/>
                </a:cubicBezTo>
                <a:cubicBezTo>
                  <a:pt x="324" y="147"/>
                  <a:pt x="324" y="147"/>
                  <a:pt x="324" y="147"/>
                </a:cubicBezTo>
                <a:cubicBezTo>
                  <a:pt x="471" y="29"/>
                  <a:pt x="471" y="29"/>
                  <a:pt x="471" y="29"/>
                </a:cubicBezTo>
                <a:cubicBezTo>
                  <a:pt x="589" y="117"/>
                  <a:pt x="589" y="117"/>
                  <a:pt x="589" y="117"/>
                </a:cubicBezTo>
                <a:lnTo>
                  <a:pt x="589" y="515"/>
                </a:lnTo>
                <a:close/>
                <a:moveTo>
                  <a:pt x="471" y="323"/>
                </a:moveTo>
                <a:lnTo>
                  <a:pt x="471" y="323"/>
                </a:lnTo>
                <a:cubicBezTo>
                  <a:pt x="471" y="338"/>
                  <a:pt x="486" y="353"/>
                  <a:pt x="501" y="353"/>
                </a:cubicBezTo>
                <a:cubicBezTo>
                  <a:pt x="501" y="353"/>
                  <a:pt x="516" y="338"/>
                  <a:pt x="516" y="323"/>
                </a:cubicBezTo>
                <a:cubicBezTo>
                  <a:pt x="516" y="176"/>
                  <a:pt x="516" y="176"/>
                  <a:pt x="516" y="176"/>
                </a:cubicBezTo>
                <a:cubicBezTo>
                  <a:pt x="516" y="162"/>
                  <a:pt x="501" y="147"/>
                  <a:pt x="501" y="147"/>
                </a:cubicBezTo>
                <a:cubicBezTo>
                  <a:pt x="486" y="147"/>
                  <a:pt x="471" y="162"/>
                  <a:pt x="471" y="176"/>
                </a:cubicBezTo>
                <a:lnTo>
                  <a:pt x="471" y="323"/>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46" name="Freeform 160">
            <a:extLst>
              <a:ext uri="{FF2B5EF4-FFF2-40B4-BE49-F238E27FC236}">
                <a16:creationId xmlns:a16="http://schemas.microsoft.com/office/drawing/2014/main" id="{F1ADA7AE-89C9-4144-8933-02CC27D84C1B}"/>
              </a:ext>
            </a:extLst>
          </p:cNvPr>
          <p:cNvSpPr>
            <a:spLocks noChangeArrowheads="1"/>
          </p:cNvSpPr>
          <p:nvPr userDrawn="1"/>
        </p:nvSpPr>
        <p:spPr bwMode="auto">
          <a:xfrm>
            <a:off x="700270" y="890588"/>
            <a:ext cx="222110" cy="266700"/>
          </a:xfrm>
          <a:custGeom>
            <a:avLst/>
            <a:gdLst>
              <a:gd name="T0" fmla="*/ 501 w 517"/>
              <a:gd name="T1" fmla="*/ 235 h 619"/>
              <a:gd name="T2" fmla="*/ 501 w 517"/>
              <a:gd name="T3" fmla="*/ 235 h 619"/>
              <a:gd name="T4" fmla="*/ 442 w 517"/>
              <a:gd name="T5" fmla="*/ 117 h 619"/>
              <a:gd name="T6" fmla="*/ 427 w 517"/>
              <a:gd name="T7" fmla="*/ 117 h 619"/>
              <a:gd name="T8" fmla="*/ 309 w 517"/>
              <a:gd name="T9" fmla="*/ 117 h 619"/>
              <a:gd name="T10" fmla="*/ 309 w 517"/>
              <a:gd name="T11" fmla="*/ 73 h 619"/>
              <a:gd name="T12" fmla="*/ 236 w 517"/>
              <a:gd name="T13" fmla="*/ 0 h 619"/>
              <a:gd name="T14" fmla="*/ 192 w 517"/>
              <a:gd name="T15" fmla="*/ 0 h 619"/>
              <a:gd name="T16" fmla="*/ 118 w 517"/>
              <a:gd name="T17" fmla="*/ 73 h 619"/>
              <a:gd name="T18" fmla="*/ 118 w 517"/>
              <a:gd name="T19" fmla="*/ 117 h 619"/>
              <a:gd name="T20" fmla="*/ 45 w 517"/>
              <a:gd name="T21" fmla="*/ 117 h 619"/>
              <a:gd name="T22" fmla="*/ 0 w 517"/>
              <a:gd name="T23" fmla="*/ 147 h 619"/>
              <a:gd name="T24" fmla="*/ 0 w 517"/>
              <a:gd name="T25" fmla="*/ 353 h 619"/>
              <a:gd name="T26" fmla="*/ 45 w 517"/>
              <a:gd name="T27" fmla="*/ 382 h 619"/>
              <a:gd name="T28" fmla="*/ 118 w 517"/>
              <a:gd name="T29" fmla="*/ 382 h 619"/>
              <a:gd name="T30" fmla="*/ 118 w 517"/>
              <a:gd name="T31" fmla="*/ 544 h 619"/>
              <a:gd name="T32" fmla="*/ 192 w 517"/>
              <a:gd name="T33" fmla="*/ 618 h 619"/>
              <a:gd name="T34" fmla="*/ 236 w 517"/>
              <a:gd name="T35" fmla="*/ 618 h 619"/>
              <a:gd name="T36" fmla="*/ 309 w 517"/>
              <a:gd name="T37" fmla="*/ 544 h 619"/>
              <a:gd name="T38" fmla="*/ 309 w 517"/>
              <a:gd name="T39" fmla="*/ 382 h 619"/>
              <a:gd name="T40" fmla="*/ 427 w 517"/>
              <a:gd name="T41" fmla="*/ 382 h 619"/>
              <a:gd name="T42" fmla="*/ 427 w 517"/>
              <a:gd name="T43" fmla="*/ 382 h 619"/>
              <a:gd name="T44" fmla="*/ 442 w 517"/>
              <a:gd name="T45" fmla="*/ 382 h 619"/>
              <a:gd name="T46" fmla="*/ 501 w 517"/>
              <a:gd name="T47" fmla="*/ 264 h 619"/>
              <a:gd name="T48" fmla="*/ 516 w 517"/>
              <a:gd name="T49" fmla="*/ 250 h 619"/>
              <a:gd name="T50" fmla="*/ 501 w 517"/>
              <a:gd name="T51" fmla="*/ 235 h 619"/>
              <a:gd name="T52" fmla="*/ 162 w 517"/>
              <a:gd name="T53" fmla="*/ 73 h 619"/>
              <a:gd name="T54" fmla="*/ 162 w 517"/>
              <a:gd name="T55" fmla="*/ 73 h 619"/>
              <a:gd name="T56" fmla="*/ 192 w 517"/>
              <a:gd name="T57" fmla="*/ 29 h 619"/>
              <a:gd name="T58" fmla="*/ 236 w 517"/>
              <a:gd name="T59" fmla="*/ 29 h 619"/>
              <a:gd name="T60" fmla="*/ 280 w 517"/>
              <a:gd name="T61" fmla="*/ 73 h 619"/>
              <a:gd name="T62" fmla="*/ 280 w 517"/>
              <a:gd name="T63" fmla="*/ 117 h 619"/>
              <a:gd name="T64" fmla="*/ 162 w 517"/>
              <a:gd name="T65" fmla="*/ 117 h 619"/>
              <a:gd name="T66" fmla="*/ 162 w 517"/>
              <a:gd name="T67" fmla="*/ 73 h 619"/>
              <a:gd name="T68" fmla="*/ 280 w 517"/>
              <a:gd name="T69" fmla="*/ 544 h 619"/>
              <a:gd name="T70" fmla="*/ 280 w 517"/>
              <a:gd name="T71" fmla="*/ 544 h 619"/>
              <a:gd name="T72" fmla="*/ 236 w 517"/>
              <a:gd name="T73" fmla="*/ 588 h 619"/>
              <a:gd name="T74" fmla="*/ 192 w 517"/>
              <a:gd name="T75" fmla="*/ 588 h 619"/>
              <a:gd name="T76" fmla="*/ 162 w 517"/>
              <a:gd name="T77" fmla="*/ 544 h 619"/>
              <a:gd name="T78" fmla="*/ 162 w 517"/>
              <a:gd name="T79" fmla="*/ 382 h 619"/>
              <a:gd name="T80" fmla="*/ 280 w 517"/>
              <a:gd name="T81" fmla="*/ 382 h 619"/>
              <a:gd name="T82" fmla="*/ 280 w 517"/>
              <a:gd name="T83" fmla="*/ 544 h 619"/>
              <a:gd name="T84" fmla="*/ 427 w 517"/>
              <a:gd name="T85" fmla="*/ 338 h 619"/>
              <a:gd name="T86" fmla="*/ 427 w 517"/>
              <a:gd name="T87" fmla="*/ 338 h 619"/>
              <a:gd name="T88" fmla="*/ 413 w 517"/>
              <a:gd name="T89" fmla="*/ 353 h 619"/>
              <a:gd name="T90" fmla="*/ 59 w 517"/>
              <a:gd name="T91" fmla="*/ 353 h 619"/>
              <a:gd name="T92" fmla="*/ 45 w 517"/>
              <a:gd name="T93" fmla="*/ 323 h 619"/>
              <a:gd name="T94" fmla="*/ 45 w 517"/>
              <a:gd name="T95" fmla="*/ 176 h 619"/>
              <a:gd name="T96" fmla="*/ 59 w 517"/>
              <a:gd name="T97" fmla="*/ 147 h 619"/>
              <a:gd name="T98" fmla="*/ 413 w 517"/>
              <a:gd name="T99" fmla="*/ 147 h 619"/>
              <a:gd name="T100" fmla="*/ 427 w 517"/>
              <a:gd name="T101" fmla="*/ 162 h 619"/>
              <a:gd name="T102" fmla="*/ 472 w 517"/>
              <a:gd name="T103" fmla="*/ 250 h 619"/>
              <a:gd name="T104" fmla="*/ 427 w 517"/>
              <a:gd name="T105" fmla="*/ 338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17" h="619">
                <a:moveTo>
                  <a:pt x="501" y="235"/>
                </a:moveTo>
                <a:lnTo>
                  <a:pt x="501" y="235"/>
                </a:lnTo>
                <a:cubicBezTo>
                  <a:pt x="442" y="117"/>
                  <a:pt x="442" y="117"/>
                  <a:pt x="442" y="117"/>
                </a:cubicBezTo>
                <a:cubicBezTo>
                  <a:pt x="442" y="117"/>
                  <a:pt x="442" y="117"/>
                  <a:pt x="427" y="117"/>
                </a:cubicBezTo>
                <a:cubicBezTo>
                  <a:pt x="309" y="117"/>
                  <a:pt x="309" y="117"/>
                  <a:pt x="309" y="117"/>
                </a:cubicBezTo>
                <a:cubicBezTo>
                  <a:pt x="309" y="73"/>
                  <a:pt x="309" y="73"/>
                  <a:pt x="309" y="73"/>
                </a:cubicBezTo>
                <a:cubicBezTo>
                  <a:pt x="309" y="29"/>
                  <a:pt x="280" y="0"/>
                  <a:pt x="236" y="0"/>
                </a:cubicBezTo>
                <a:cubicBezTo>
                  <a:pt x="192" y="0"/>
                  <a:pt x="192" y="0"/>
                  <a:pt x="192" y="0"/>
                </a:cubicBezTo>
                <a:cubicBezTo>
                  <a:pt x="148" y="0"/>
                  <a:pt x="118" y="29"/>
                  <a:pt x="118" y="73"/>
                </a:cubicBezTo>
                <a:cubicBezTo>
                  <a:pt x="118" y="117"/>
                  <a:pt x="118" y="117"/>
                  <a:pt x="118" y="117"/>
                </a:cubicBezTo>
                <a:cubicBezTo>
                  <a:pt x="45" y="117"/>
                  <a:pt x="45" y="117"/>
                  <a:pt x="45" y="117"/>
                </a:cubicBezTo>
                <a:cubicBezTo>
                  <a:pt x="15" y="117"/>
                  <a:pt x="0" y="132"/>
                  <a:pt x="0" y="147"/>
                </a:cubicBezTo>
                <a:cubicBezTo>
                  <a:pt x="0" y="353"/>
                  <a:pt x="0" y="353"/>
                  <a:pt x="0" y="353"/>
                </a:cubicBezTo>
                <a:cubicBezTo>
                  <a:pt x="0" y="367"/>
                  <a:pt x="15" y="382"/>
                  <a:pt x="45" y="382"/>
                </a:cubicBezTo>
                <a:cubicBezTo>
                  <a:pt x="118" y="382"/>
                  <a:pt x="118" y="382"/>
                  <a:pt x="118" y="382"/>
                </a:cubicBezTo>
                <a:cubicBezTo>
                  <a:pt x="118" y="544"/>
                  <a:pt x="118" y="544"/>
                  <a:pt x="118" y="544"/>
                </a:cubicBezTo>
                <a:cubicBezTo>
                  <a:pt x="118" y="588"/>
                  <a:pt x="148" y="618"/>
                  <a:pt x="192" y="618"/>
                </a:cubicBezTo>
                <a:cubicBezTo>
                  <a:pt x="236" y="618"/>
                  <a:pt x="236" y="618"/>
                  <a:pt x="236" y="618"/>
                </a:cubicBezTo>
                <a:cubicBezTo>
                  <a:pt x="280" y="618"/>
                  <a:pt x="309" y="588"/>
                  <a:pt x="309" y="544"/>
                </a:cubicBezTo>
                <a:cubicBezTo>
                  <a:pt x="309" y="382"/>
                  <a:pt x="309" y="382"/>
                  <a:pt x="309" y="382"/>
                </a:cubicBezTo>
                <a:cubicBezTo>
                  <a:pt x="427" y="382"/>
                  <a:pt x="427" y="382"/>
                  <a:pt x="427" y="382"/>
                </a:cubicBezTo>
                <a:lnTo>
                  <a:pt x="427" y="382"/>
                </a:lnTo>
                <a:cubicBezTo>
                  <a:pt x="442" y="382"/>
                  <a:pt x="442" y="382"/>
                  <a:pt x="442" y="382"/>
                </a:cubicBezTo>
                <a:cubicBezTo>
                  <a:pt x="501" y="264"/>
                  <a:pt x="501" y="264"/>
                  <a:pt x="501" y="264"/>
                </a:cubicBezTo>
                <a:cubicBezTo>
                  <a:pt x="516" y="250"/>
                  <a:pt x="516" y="250"/>
                  <a:pt x="516" y="250"/>
                </a:cubicBezTo>
                <a:cubicBezTo>
                  <a:pt x="516" y="250"/>
                  <a:pt x="516" y="235"/>
                  <a:pt x="501" y="235"/>
                </a:cubicBezTo>
                <a:close/>
                <a:moveTo>
                  <a:pt x="162" y="73"/>
                </a:moveTo>
                <a:lnTo>
                  <a:pt x="162" y="73"/>
                </a:lnTo>
                <a:cubicBezTo>
                  <a:pt x="162" y="58"/>
                  <a:pt x="177" y="29"/>
                  <a:pt x="192" y="29"/>
                </a:cubicBezTo>
                <a:cubicBezTo>
                  <a:pt x="236" y="29"/>
                  <a:pt x="236" y="29"/>
                  <a:pt x="236" y="29"/>
                </a:cubicBezTo>
                <a:cubicBezTo>
                  <a:pt x="251" y="29"/>
                  <a:pt x="280" y="58"/>
                  <a:pt x="280" y="73"/>
                </a:cubicBezTo>
                <a:cubicBezTo>
                  <a:pt x="280" y="117"/>
                  <a:pt x="280" y="117"/>
                  <a:pt x="280" y="117"/>
                </a:cubicBezTo>
                <a:cubicBezTo>
                  <a:pt x="162" y="117"/>
                  <a:pt x="162" y="117"/>
                  <a:pt x="162" y="117"/>
                </a:cubicBezTo>
                <a:lnTo>
                  <a:pt x="162" y="73"/>
                </a:lnTo>
                <a:close/>
                <a:moveTo>
                  <a:pt x="280" y="544"/>
                </a:moveTo>
                <a:lnTo>
                  <a:pt x="280" y="544"/>
                </a:lnTo>
                <a:cubicBezTo>
                  <a:pt x="280" y="559"/>
                  <a:pt x="251" y="588"/>
                  <a:pt x="236" y="588"/>
                </a:cubicBezTo>
                <a:cubicBezTo>
                  <a:pt x="192" y="588"/>
                  <a:pt x="192" y="588"/>
                  <a:pt x="192" y="588"/>
                </a:cubicBezTo>
                <a:cubicBezTo>
                  <a:pt x="177" y="588"/>
                  <a:pt x="162" y="559"/>
                  <a:pt x="162" y="544"/>
                </a:cubicBezTo>
                <a:cubicBezTo>
                  <a:pt x="162" y="382"/>
                  <a:pt x="162" y="382"/>
                  <a:pt x="162" y="382"/>
                </a:cubicBezTo>
                <a:cubicBezTo>
                  <a:pt x="280" y="382"/>
                  <a:pt x="280" y="382"/>
                  <a:pt x="280" y="382"/>
                </a:cubicBezTo>
                <a:lnTo>
                  <a:pt x="280" y="544"/>
                </a:lnTo>
                <a:close/>
                <a:moveTo>
                  <a:pt x="427" y="338"/>
                </a:moveTo>
                <a:lnTo>
                  <a:pt x="427" y="338"/>
                </a:lnTo>
                <a:cubicBezTo>
                  <a:pt x="427" y="353"/>
                  <a:pt x="413" y="353"/>
                  <a:pt x="413" y="353"/>
                </a:cubicBezTo>
                <a:cubicBezTo>
                  <a:pt x="59" y="353"/>
                  <a:pt x="59" y="353"/>
                  <a:pt x="59" y="353"/>
                </a:cubicBezTo>
                <a:cubicBezTo>
                  <a:pt x="45" y="353"/>
                  <a:pt x="45" y="338"/>
                  <a:pt x="45" y="323"/>
                </a:cubicBezTo>
                <a:cubicBezTo>
                  <a:pt x="45" y="176"/>
                  <a:pt x="45" y="176"/>
                  <a:pt x="45" y="176"/>
                </a:cubicBezTo>
                <a:cubicBezTo>
                  <a:pt x="45" y="162"/>
                  <a:pt x="45" y="147"/>
                  <a:pt x="59" y="147"/>
                </a:cubicBezTo>
                <a:cubicBezTo>
                  <a:pt x="413" y="147"/>
                  <a:pt x="413" y="147"/>
                  <a:pt x="413" y="147"/>
                </a:cubicBezTo>
                <a:cubicBezTo>
                  <a:pt x="413" y="147"/>
                  <a:pt x="427" y="147"/>
                  <a:pt x="427" y="162"/>
                </a:cubicBezTo>
                <a:cubicBezTo>
                  <a:pt x="472" y="250"/>
                  <a:pt x="472" y="250"/>
                  <a:pt x="472" y="250"/>
                </a:cubicBezTo>
                <a:lnTo>
                  <a:pt x="427" y="338"/>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47" name="Freeform 161">
            <a:extLst>
              <a:ext uri="{FF2B5EF4-FFF2-40B4-BE49-F238E27FC236}">
                <a16:creationId xmlns:a16="http://schemas.microsoft.com/office/drawing/2014/main" id="{685D8579-E77D-1D42-B82C-5AAA30855252}"/>
              </a:ext>
            </a:extLst>
          </p:cNvPr>
          <p:cNvSpPr>
            <a:spLocks noChangeArrowheads="1"/>
          </p:cNvSpPr>
          <p:nvPr userDrawn="1"/>
        </p:nvSpPr>
        <p:spPr bwMode="auto">
          <a:xfrm>
            <a:off x="266769" y="890588"/>
            <a:ext cx="204841" cy="266700"/>
          </a:xfrm>
          <a:custGeom>
            <a:avLst/>
            <a:gdLst>
              <a:gd name="T0" fmla="*/ 236 w 472"/>
              <a:gd name="T1" fmla="*/ 0 h 619"/>
              <a:gd name="T2" fmla="*/ 236 w 472"/>
              <a:gd name="T3" fmla="*/ 0 h 619"/>
              <a:gd name="T4" fmla="*/ 0 w 472"/>
              <a:gd name="T5" fmla="*/ 235 h 619"/>
              <a:gd name="T6" fmla="*/ 236 w 472"/>
              <a:gd name="T7" fmla="*/ 618 h 619"/>
              <a:gd name="T8" fmla="*/ 471 w 472"/>
              <a:gd name="T9" fmla="*/ 235 h 619"/>
              <a:gd name="T10" fmla="*/ 236 w 472"/>
              <a:gd name="T11" fmla="*/ 0 h 619"/>
              <a:gd name="T12" fmla="*/ 236 w 472"/>
              <a:gd name="T13" fmla="*/ 559 h 619"/>
              <a:gd name="T14" fmla="*/ 236 w 472"/>
              <a:gd name="T15" fmla="*/ 559 h 619"/>
              <a:gd name="T16" fmla="*/ 45 w 472"/>
              <a:gd name="T17" fmla="*/ 235 h 619"/>
              <a:gd name="T18" fmla="*/ 236 w 472"/>
              <a:gd name="T19" fmla="*/ 29 h 619"/>
              <a:gd name="T20" fmla="*/ 427 w 472"/>
              <a:gd name="T21" fmla="*/ 235 h 619"/>
              <a:gd name="T22" fmla="*/ 236 w 472"/>
              <a:gd name="T23" fmla="*/ 559 h 619"/>
              <a:gd name="T24" fmla="*/ 236 w 472"/>
              <a:gd name="T25" fmla="*/ 132 h 619"/>
              <a:gd name="T26" fmla="*/ 236 w 472"/>
              <a:gd name="T27" fmla="*/ 132 h 619"/>
              <a:gd name="T28" fmla="*/ 133 w 472"/>
              <a:gd name="T29" fmla="*/ 235 h 619"/>
              <a:gd name="T30" fmla="*/ 236 w 472"/>
              <a:gd name="T31" fmla="*/ 323 h 619"/>
              <a:gd name="T32" fmla="*/ 339 w 472"/>
              <a:gd name="T33" fmla="*/ 235 h 619"/>
              <a:gd name="T34" fmla="*/ 236 w 472"/>
              <a:gd name="T35" fmla="*/ 132 h 619"/>
              <a:gd name="T36" fmla="*/ 236 w 472"/>
              <a:gd name="T37" fmla="*/ 294 h 619"/>
              <a:gd name="T38" fmla="*/ 236 w 472"/>
              <a:gd name="T39" fmla="*/ 294 h 619"/>
              <a:gd name="T40" fmla="*/ 177 w 472"/>
              <a:gd name="T41" fmla="*/ 235 h 619"/>
              <a:gd name="T42" fmla="*/ 236 w 472"/>
              <a:gd name="T43" fmla="*/ 176 h 619"/>
              <a:gd name="T44" fmla="*/ 295 w 472"/>
              <a:gd name="T45" fmla="*/ 235 h 619"/>
              <a:gd name="T46" fmla="*/ 236 w 472"/>
              <a:gd name="T47" fmla="*/ 294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2" h="619">
                <a:moveTo>
                  <a:pt x="236" y="0"/>
                </a:moveTo>
                <a:lnTo>
                  <a:pt x="236" y="0"/>
                </a:lnTo>
                <a:cubicBezTo>
                  <a:pt x="104" y="0"/>
                  <a:pt x="0" y="103"/>
                  <a:pt x="0" y="235"/>
                </a:cubicBezTo>
                <a:cubicBezTo>
                  <a:pt x="0" y="323"/>
                  <a:pt x="192" y="618"/>
                  <a:pt x="236" y="618"/>
                </a:cubicBezTo>
                <a:cubicBezTo>
                  <a:pt x="280" y="618"/>
                  <a:pt x="471" y="323"/>
                  <a:pt x="471" y="235"/>
                </a:cubicBezTo>
                <a:cubicBezTo>
                  <a:pt x="471" y="103"/>
                  <a:pt x="368" y="0"/>
                  <a:pt x="236" y="0"/>
                </a:cubicBezTo>
                <a:close/>
                <a:moveTo>
                  <a:pt x="236" y="559"/>
                </a:moveTo>
                <a:lnTo>
                  <a:pt x="236" y="559"/>
                </a:lnTo>
                <a:cubicBezTo>
                  <a:pt x="207" y="559"/>
                  <a:pt x="45" y="309"/>
                  <a:pt x="45" y="235"/>
                </a:cubicBezTo>
                <a:cubicBezTo>
                  <a:pt x="45" y="117"/>
                  <a:pt x="133" y="29"/>
                  <a:pt x="236" y="29"/>
                </a:cubicBezTo>
                <a:cubicBezTo>
                  <a:pt x="339" y="29"/>
                  <a:pt x="427" y="117"/>
                  <a:pt x="427" y="235"/>
                </a:cubicBezTo>
                <a:cubicBezTo>
                  <a:pt x="427" y="309"/>
                  <a:pt x="266" y="559"/>
                  <a:pt x="236" y="559"/>
                </a:cubicBezTo>
                <a:close/>
                <a:moveTo>
                  <a:pt x="236" y="132"/>
                </a:moveTo>
                <a:lnTo>
                  <a:pt x="236" y="132"/>
                </a:lnTo>
                <a:cubicBezTo>
                  <a:pt x="177" y="132"/>
                  <a:pt x="133" y="176"/>
                  <a:pt x="133" y="235"/>
                </a:cubicBezTo>
                <a:cubicBezTo>
                  <a:pt x="133" y="279"/>
                  <a:pt x="177" y="323"/>
                  <a:pt x="236" y="323"/>
                </a:cubicBezTo>
                <a:cubicBezTo>
                  <a:pt x="295" y="323"/>
                  <a:pt x="339" y="279"/>
                  <a:pt x="339" y="235"/>
                </a:cubicBezTo>
                <a:cubicBezTo>
                  <a:pt x="339" y="176"/>
                  <a:pt x="295" y="132"/>
                  <a:pt x="236" y="132"/>
                </a:cubicBezTo>
                <a:close/>
                <a:moveTo>
                  <a:pt x="236" y="294"/>
                </a:moveTo>
                <a:lnTo>
                  <a:pt x="236" y="294"/>
                </a:lnTo>
                <a:cubicBezTo>
                  <a:pt x="207" y="294"/>
                  <a:pt x="177" y="264"/>
                  <a:pt x="177" y="235"/>
                </a:cubicBezTo>
                <a:cubicBezTo>
                  <a:pt x="177" y="191"/>
                  <a:pt x="207" y="176"/>
                  <a:pt x="236" y="176"/>
                </a:cubicBezTo>
                <a:cubicBezTo>
                  <a:pt x="266" y="176"/>
                  <a:pt x="295" y="191"/>
                  <a:pt x="295" y="235"/>
                </a:cubicBezTo>
                <a:cubicBezTo>
                  <a:pt x="295" y="264"/>
                  <a:pt x="266" y="294"/>
                  <a:pt x="236" y="294"/>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65" name="Slide Number Placeholder 5">
            <a:extLst>
              <a:ext uri="{FF2B5EF4-FFF2-40B4-BE49-F238E27FC236}">
                <a16:creationId xmlns:a16="http://schemas.microsoft.com/office/drawing/2014/main" id="{386D0DDF-9C27-884E-B349-946009AAF25F}"/>
              </a:ext>
            </a:extLst>
          </p:cNvPr>
          <p:cNvSpPr>
            <a:spLocks noGrp="1"/>
          </p:cNvSpPr>
          <p:nvPr>
            <p:ph type="sldNum" sz="quarter" idx="4"/>
          </p:nvPr>
        </p:nvSpPr>
        <p:spPr>
          <a:xfrm>
            <a:off x="8172400" y="4818186"/>
            <a:ext cx="720080" cy="273844"/>
          </a:xfrm>
          <a:prstGeom prst="rect">
            <a:avLst/>
          </a:prstGeom>
        </p:spPr>
        <p:txBody>
          <a:bodyPr vert="horz" lIns="91440" tIns="45720" rIns="91440" bIns="45720" rtlCol="0" anchor="ctr"/>
          <a:lstStyle>
            <a:lvl1pPr algn="r">
              <a:defRPr sz="900">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13352476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d_icons">
    <p:bg>
      <p:bgPr>
        <a:solidFill>
          <a:schemeClr val="tx1"/>
        </a:solidFill>
        <a:effectLst/>
      </p:bgPr>
    </p:bg>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DAAD556-1AE2-6749-BE3A-8A095DB38DFB}"/>
              </a:ext>
            </a:extLst>
          </p:cNvPr>
          <p:cNvSpPr>
            <a:spLocks noChangeArrowheads="1"/>
          </p:cNvSpPr>
          <p:nvPr userDrawn="1"/>
        </p:nvSpPr>
        <p:spPr bwMode="auto">
          <a:xfrm>
            <a:off x="7598166" y="2807494"/>
            <a:ext cx="223896" cy="69652"/>
          </a:xfrm>
          <a:custGeom>
            <a:avLst/>
            <a:gdLst>
              <a:gd name="T0" fmla="*/ 2147483647 w 623"/>
              <a:gd name="T1" fmla="*/ 2147483647 h 192"/>
              <a:gd name="T2" fmla="*/ 2147483647 w 623"/>
              <a:gd name="T3" fmla="*/ 2147483647 h 192"/>
              <a:gd name="T4" fmla="*/ 2147483647 w 623"/>
              <a:gd name="T5" fmla="*/ 2147483647 h 192"/>
              <a:gd name="T6" fmla="*/ 2147483647 w 623"/>
              <a:gd name="T7" fmla="*/ 0 h 192"/>
              <a:gd name="T8" fmla="*/ 2147483647 w 623"/>
              <a:gd name="T9" fmla="*/ 2147483647 h 192"/>
              <a:gd name="T10" fmla="*/ 2147483647 w 623"/>
              <a:gd name="T11" fmla="*/ 0 h 192"/>
              <a:gd name="T12" fmla="*/ 2147483647 w 623"/>
              <a:gd name="T13" fmla="*/ 2147483647 h 192"/>
              <a:gd name="T14" fmla="*/ 1731072023 w 623"/>
              <a:gd name="T15" fmla="*/ 2147483647 h 192"/>
              <a:gd name="T16" fmla="*/ 2147483647 w 623"/>
              <a:gd name="T17" fmla="*/ 2147483647 h 192"/>
              <a:gd name="T18" fmla="*/ 2147483647 w 623"/>
              <a:gd name="T19" fmla="*/ 2147483647 h 192"/>
              <a:gd name="T20" fmla="*/ 2147483647 w 623"/>
              <a:gd name="T21" fmla="*/ 2147483647 h 192"/>
              <a:gd name="T22" fmla="*/ 2147483647 w 623"/>
              <a:gd name="T23" fmla="*/ 2147483647 h 1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23" h="192">
                <a:moveTo>
                  <a:pt x="615" y="42"/>
                </a:moveTo>
                <a:lnTo>
                  <a:pt x="615" y="42"/>
                </a:lnTo>
                <a:cubicBezTo>
                  <a:pt x="601" y="42"/>
                  <a:pt x="587" y="84"/>
                  <a:pt x="544" y="84"/>
                </a:cubicBezTo>
                <a:cubicBezTo>
                  <a:pt x="495" y="84"/>
                  <a:pt x="473" y="0"/>
                  <a:pt x="396" y="0"/>
                </a:cubicBezTo>
                <a:cubicBezTo>
                  <a:pt x="339" y="0"/>
                  <a:pt x="318" y="49"/>
                  <a:pt x="311" y="49"/>
                </a:cubicBezTo>
                <a:cubicBezTo>
                  <a:pt x="311" y="49"/>
                  <a:pt x="290" y="0"/>
                  <a:pt x="226" y="0"/>
                </a:cubicBezTo>
                <a:cubicBezTo>
                  <a:pt x="148" y="0"/>
                  <a:pt x="127" y="84"/>
                  <a:pt x="78" y="84"/>
                </a:cubicBezTo>
                <a:cubicBezTo>
                  <a:pt x="42" y="84"/>
                  <a:pt x="21" y="42"/>
                  <a:pt x="14" y="42"/>
                </a:cubicBezTo>
                <a:cubicBezTo>
                  <a:pt x="0" y="49"/>
                  <a:pt x="35" y="191"/>
                  <a:pt x="169" y="191"/>
                </a:cubicBezTo>
                <a:cubicBezTo>
                  <a:pt x="254" y="191"/>
                  <a:pt x="304" y="120"/>
                  <a:pt x="311" y="120"/>
                </a:cubicBezTo>
                <a:cubicBezTo>
                  <a:pt x="318" y="120"/>
                  <a:pt x="375" y="191"/>
                  <a:pt x="459" y="191"/>
                </a:cubicBezTo>
                <a:cubicBezTo>
                  <a:pt x="594" y="191"/>
                  <a:pt x="622" y="49"/>
                  <a:pt x="615" y="42"/>
                </a:cubicBezTo>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3" name="Freeform 2">
            <a:extLst>
              <a:ext uri="{FF2B5EF4-FFF2-40B4-BE49-F238E27FC236}">
                <a16:creationId xmlns:a16="http://schemas.microsoft.com/office/drawing/2014/main" id="{1F0D092B-75D9-B545-BA87-27F70D38C66B}"/>
              </a:ext>
            </a:extLst>
          </p:cNvPr>
          <p:cNvSpPr>
            <a:spLocks noChangeArrowheads="1"/>
          </p:cNvSpPr>
          <p:nvPr userDrawn="1"/>
        </p:nvSpPr>
        <p:spPr bwMode="auto">
          <a:xfrm>
            <a:off x="7220640" y="2777133"/>
            <a:ext cx="219132" cy="130373"/>
          </a:xfrm>
          <a:custGeom>
            <a:avLst/>
            <a:gdLst>
              <a:gd name="T0" fmla="*/ 2147483647 w 609"/>
              <a:gd name="T1" fmla="*/ 2147483647 h 361"/>
              <a:gd name="T2" fmla="*/ 2147483647 w 609"/>
              <a:gd name="T3" fmla="*/ 2147483647 h 361"/>
              <a:gd name="T4" fmla="*/ 2147483647 w 609"/>
              <a:gd name="T5" fmla="*/ 2147483647 h 361"/>
              <a:gd name="T6" fmla="*/ 2147483647 w 609"/>
              <a:gd name="T7" fmla="*/ 2147483647 h 361"/>
              <a:gd name="T8" fmla="*/ 2147483647 w 609"/>
              <a:gd name="T9" fmla="*/ 2147483647 h 361"/>
              <a:gd name="T10" fmla="*/ 2147483647 w 609"/>
              <a:gd name="T11" fmla="*/ 2147483647 h 361"/>
              <a:gd name="T12" fmla="*/ 2147483647 w 609"/>
              <a:gd name="T13" fmla="*/ 2147483647 h 361"/>
              <a:gd name="T14" fmla="*/ 2147483647 w 609"/>
              <a:gd name="T15" fmla="*/ 2147483647 h 361"/>
              <a:gd name="T16" fmla="*/ 2147483647 w 609"/>
              <a:gd name="T17" fmla="*/ 2147483647 h 361"/>
              <a:gd name="T18" fmla="*/ 2147483647 w 609"/>
              <a:gd name="T19" fmla="*/ 2147483647 h 361"/>
              <a:gd name="T20" fmla="*/ 2147483647 w 609"/>
              <a:gd name="T21" fmla="*/ 2147483647 h 361"/>
              <a:gd name="T22" fmla="*/ 2147483647 w 609"/>
              <a:gd name="T23" fmla="*/ 2147483647 h 361"/>
              <a:gd name="T24" fmla="*/ 2147483647 w 609"/>
              <a:gd name="T25" fmla="*/ 2147483647 h 361"/>
              <a:gd name="T26" fmla="*/ 2147483647 w 609"/>
              <a:gd name="T27" fmla="*/ 2147483647 h 361"/>
              <a:gd name="T28" fmla="*/ 2147483647 w 609"/>
              <a:gd name="T29" fmla="*/ 2147483647 h 361"/>
              <a:gd name="T30" fmla="*/ 2147483647 w 609"/>
              <a:gd name="T31" fmla="*/ 0 h 361"/>
              <a:gd name="T32" fmla="*/ 2147483647 w 609"/>
              <a:gd name="T33" fmla="*/ 0 h 361"/>
              <a:gd name="T34" fmla="*/ 2147483647 w 609"/>
              <a:gd name="T35" fmla="*/ 0 h 361"/>
              <a:gd name="T36" fmla="*/ 2147483647 w 609"/>
              <a:gd name="T37" fmla="*/ 2147483647 h 361"/>
              <a:gd name="T38" fmla="*/ 2147483647 w 609"/>
              <a:gd name="T39" fmla="*/ 2147483647 h 361"/>
              <a:gd name="T40" fmla="*/ 2147483647 w 609"/>
              <a:gd name="T41" fmla="*/ 2147483647 h 361"/>
              <a:gd name="T42" fmla="*/ 2147483647 w 609"/>
              <a:gd name="T43" fmla="*/ 2147483647 h 361"/>
              <a:gd name="T44" fmla="*/ 2147483647 w 609"/>
              <a:gd name="T45" fmla="*/ 2147483647 h 361"/>
              <a:gd name="T46" fmla="*/ 2147483647 w 609"/>
              <a:gd name="T47" fmla="*/ 2147483647 h 361"/>
              <a:gd name="T48" fmla="*/ 0 w 609"/>
              <a:gd name="T49" fmla="*/ 2147483647 h 361"/>
              <a:gd name="T50" fmla="*/ 2147483647 w 609"/>
              <a:gd name="T51" fmla="*/ 2147483647 h 361"/>
              <a:gd name="T52" fmla="*/ 2147483647 w 609"/>
              <a:gd name="T53" fmla="*/ 2147483647 h 361"/>
              <a:gd name="T54" fmla="*/ 2147483647 w 609"/>
              <a:gd name="T55" fmla="*/ 2147483647 h 361"/>
              <a:gd name="T56" fmla="*/ 2147483647 w 609"/>
              <a:gd name="T57" fmla="*/ 2147483647 h 361"/>
              <a:gd name="T58" fmla="*/ 2147483647 w 609"/>
              <a:gd name="T59" fmla="*/ 2147483647 h 361"/>
              <a:gd name="T60" fmla="*/ 2147483647 w 609"/>
              <a:gd name="T61" fmla="*/ 2147483647 h 361"/>
              <a:gd name="T62" fmla="*/ 2147483647 w 609"/>
              <a:gd name="T63" fmla="*/ 2147483647 h 361"/>
              <a:gd name="T64" fmla="*/ 2147483647 w 609"/>
              <a:gd name="T65" fmla="*/ 2147483647 h 361"/>
              <a:gd name="T66" fmla="*/ 2147483647 w 609"/>
              <a:gd name="T67" fmla="*/ 2147483647 h 361"/>
              <a:gd name="T68" fmla="*/ 0 w 609"/>
              <a:gd name="T69" fmla="*/ 2147483647 h 361"/>
              <a:gd name="T70" fmla="*/ 2147483647 w 609"/>
              <a:gd name="T71" fmla="*/ 2147483647 h 361"/>
              <a:gd name="T72" fmla="*/ 2147483647 w 609"/>
              <a:gd name="T73" fmla="*/ 2147483647 h 361"/>
              <a:gd name="T74" fmla="*/ 2147483647 w 609"/>
              <a:gd name="T75" fmla="*/ 2147483647 h 361"/>
              <a:gd name="T76" fmla="*/ 2147483647 w 609"/>
              <a:gd name="T77" fmla="*/ 2147483647 h 361"/>
              <a:gd name="T78" fmla="*/ 2147483647 w 609"/>
              <a:gd name="T79" fmla="*/ 2147483647 h 361"/>
              <a:gd name="T80" fmla="*/ 2147483647 w 609"/>
              <a:gd name="T81" fmla="*/ 2147483647 h 361"/>
              <a:gd name="T82" fmla="*/ 2147483647 w 609"/>
              <a:gd name="T83" fmla="*/ 2147483647 h 361"/>
              <a:gd name="T84" fmla="*/ 2147483647 w 609"/>
              <a:gd name="T85" fmla="*/ 2147483647 h 361"/>
              <a:gd name="T86" fmla="*/ 2147483647 w 609"/>
              <a:gd name="T87" fmla="*/ 2147483647 h 361"/>
              <a:gd name="T88" fmla="*/ 0 w 609"/>
              <a:gd name="T89" fmla="*/ 2147483647 h 361"/>
              <a:gd name="T90" fmla="*/ 2147483647 w 609"/>
              <a:gd name="T91" fmla="*/ 0 h 361"/>
              <a:gd name="T92" fmla="*/ 2147483647 w 609"/>
              <a:gd name="T93" fmla="*/ 0 h 361"/>
              <a:gd name="T94" fmla="*/ 2147483647 w 609"/>
              <a:gd name="T95" fmla="*/ 0 h 361"/>
              <a:gd name="T96" fmla="*/ 2147483647 w 609"/>
              <a:gd name="T97" fmla="*/ 2147483647 h 361"/>
              <a:gd name="T98" fmla="*/ 2147483647 w 609"/>
              <a:gd name="T99" fmla="*/ 2147483647 h 361"/>
              <a:gd name="T100" fmla="*/ 2147483647 w 609"/>
              <a:gd name="T101" fmla="*/ 2147483647 h 361"/>
              <a:gd name="T102" fmla="*/ 2147483647 w 609"/>
              <a:gd name="T103" fmla="*/ 2147483647 h 361"/>
              <a:gd name="T104" fmla="*/ 2147483647 w 609"/>
              <a:gd name="T105" fmla="*/ 2147483647 h 361"/>
              <a:gd name="T106" fmla="*/ 2147483647 w 609"/>
              <a:gd name="T107" fmla="*/ 2147483647 h 361"/>
              <a:gd name="T108" fmla="*/ 2147483647 w 609"/>
              <a:gd name="T109" fmla="*/ 2147483647 h 361"/>
              <a:gd name="T110" fmla="*/ 2147483647 w 609"/>
              <a:gd name="T111" fmla="*/ 2147483647 h 361"/>
              <a:gd name="T112" fmla="*/ 2147483647 w 609"/>
              <a:gd name="T113" fmla="*/ 2147483647 h 361"/>
              <a:gd name="T114" fmla="*/ 2147483647 w 609"/>
              <a:gd name="T115" fmla="*/ 2147483647 h 361"/>
              <a:gd name="T116" fmla="*/ 2147483647 w 609"/>
              <a:gd name="T117" fmla="*/ 2147483647 h 36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09" h="361">
                <a:moveTo>
                  <a:pt x="579" y="205"/>
                </a:moveTo>
                <a:lnTo>
                  <a:pt x="579" y="205"/>
                </a:lnTo>
                <a:cubicBezTo>
                  <a:pt x="198" y="205"/>
                  <a:pt x="198" y="205"/>
                  <a:pt x="198" y="205"/>
                </a:cubicBezTo>
                <a:cubicBezTo>
                  <a:pt x="184" y="205"/>
                  <a:pt x="169" y="198"/>
                  <a:pt x="169" y="176"/>
                </a:cubicBezTo>
                <a:cubicBezTo>
                  <a:pt x="169" y="162"/>
                  <a:pt x="184" y="148"/>
                  <a:pt x="198" y="148"/>
                </a:cubicBezTo>
                <a:cubicBezTo>
                  <a:pt x="579" y="148"/>
                  <a:pt x="579" y="148"/>
                  <a:pt x="579" y="148"/>
                </a:cubicBezTo>
                <a:cubicBezTo>
                  <a:pt x="594" y="148"/>
                  <a:pt x="608" y="162"/>
                  <a:pt x="608" y="176"/>
                </a:cubicBezTo>
                <a:cubicBezTo>
                  <a:pt x="608" y="198"/>
                  <a:pt x="594" y="205"/>
                  <a:pt x="579" y="205"/>
                </a:cubicBezTo>
                <a:close/>
                <a:moveTo>
                  <a:pt x="579" y="56"/>
                </a:moveTo>
                <a:lnTo>
                  <a:pt x="579" y="56"/>
                </a:lnTo>
                <a:cubicBezTo>
                  <a:pt x="198" y="56"/>
                  <a:pt x="198" y="56"/>
                  <a:pt x="198" y="56"/>
                </a:cubicBezTo>
                <a:cubicBezTo>
                  <a:pt x="184" y="56"/>
                  <a:pt x="169" y="42"/>
                  <a:pt x="169" y="28"/>
                </a:cubicBezTo>
                <a:cubicBezTo>
                  <a:pt x="169" y="14"/>
                  <a:pt x="184" y="0"/>
                  <a:pt x="198" y="0"/>
                </a:cubicBezTo>
                <a:cubicBezTo>
                  <a:pt x="579" y="0"/>
                  <a:pt x="579" y="0"/>
                  <a:pt x="579" y="0"/>
                </a:cubicBezTo>
                <a:cubicBezTo>
                  <a:pt x="594" y="0"/>
                  <a:pt x="608" y="14"/>
                  <a:pt x="608" y="28"/>
                </a:cubicBezTo>
                <a:cubicBezTo>
                  <a:pt x="608" y="42"/>
                  <a:pt x="594" y="56"/>
                  <a:pt x="579" y="56"/>
                </a:cubicBezTo>
                <a:close/>
                <a:moveTo>
                  <a:pt x="85" y="360"/>
                </a:moveTo>
                <a:lnTo>
                  <a:pt x="85" y="360"/>
                </a:lnTo>
                <a:cubicBezTo>
                  <a:pt x="28" y="360"/>
                  <a:pt x="28" y="360"/>
                  <a:pt x="28" y="360"/>
                </a:cubicBezTo>
                <a:cubicBezTo>
                  <a:pt x="14" y="360"/>
                  <a:pt x="0" y="346"/>
                  <a:pt x="0" y="332"/>
                </a:cubicBezTo>
                <a:cubicBezTo>
                  <a:pt x="0" y="311"/>
                  <a:pt x="14" y="304"/>
                  <a:pt x="28" y="304"/>
                </a:cubicBezTo>
                <a:cubicBezTo>
                  <a:pt x="85" y="304"/>
                  <a:pt x="85" y="304"/>
                  <a:pt x="85" y="304"/>
                </a:cubicBezTo>
                <a:cubicBezTo>
                  <a:pt x="106" y="304"/>
                  <a:pt x="113" y="311"/>
                  <a:pt x="113" y="332"/>
                </a:cubicBezTo>
                <a:cubicBezTo>
                  <a:pt x="113" y="346"/>
                  <a:pt x="106" y="360"/>
                  <a:pt x="85" y="360"/>
                </a:cubicBezTo>
                <a:close/>
                <a:moveTo>
                  <a:pt x="85" y="205"/>
                </a:moveTo>
                <a:lnTo>
                  <a:pt x="85" y="205"/>
                </a:lnTo>
                <a:cubicBezTo>
                  <a:pt x="28" y="205"/>
                  <a:pt x="28" y="205"/>
                  <a:pt x="28" y="205"/>
                </a:cubicBezTo>
                <a:cubicBezTo>
                  <a:pt x="14" y="205"/>
                  <a:pt x="0" y="198"/>
                  <a:pt x="0" y="176"/>
                </a:cubicBezTo>
                <a:cubicBezTo>
                  <a:pt x="0" y="162"/>
                  <a:pt x="14" y="148"/>
                  <a:pt x="28" y="148"/>
                </a:cubicBezTo>
                <a:cubicBezTo>
                  <a:pt x="85" y="148"/>
                  <a:pt x="85" y="148"/>
                  <a:pt x="85" y="148"/>
                </a:cubicBezTo>
                <a:cubicBezTo>
                  <a:pt x="106" y="148"/>
                  <a:pt x="113" y="162"/>
                  <a:pt x="113" y="176"/>
                </a:cubicBezTo>
                <a:cubicBezTo>
                  <a:pt x="113" y="198"/>
                  <a:pt x="106" y="205"/>
                  <a:pt x="85" y="205"/>
                </a:cubicBezTo>
                <a:close/>
                <a:moveTo>
                  <a:pt x="85" y="56"/>
                </a:moveTo>
                <a:lnTo>
                  <a:pt x="85" y="56"/>
                </a:lnTo>
                <a:cubicBezTo>
                  <a:pt x="28" y="56"/>
                  <a:pt x="28" y="56"/>
                  <a:pt x="28" y="56"/>
                </a:cubicBezTo>
                <a:cubicBezTo>
                  <a:pt x="14" y="56"/>
                  <a:pt x="0" y="42"/>
                  <a:pt x="0" y="28"/>
                </a:cubicBezTo>
                <a:cubicBezTo>
                  <a:pt x="0" y="14"/>
                  <a:pt x="14" y="0"/>
                  <a:pt x="28" y="0"/>
                </a:cubicBezTo>
                <a:cubicBezTo>
                  <a:pt x="85" y="0"/>
                  <a:pt x="85" y="0"/>
                  <a:pt x="85" y="0"/>
                </a:cubicBezTo>
                <a:cubicBezTo>
                  <a:pt x="106" y="0"/>
                  <a:pt x="113" y="14"/>
                  <a:pt x="113" y="28"/>
                </a:cubicBezTo>
                <a:cubicBezTo>
                  <a:pt x="113" y="42"/>
                  <a:pt x="106" y="56"/>
                  <a:pt x="85" y="56"/>
                </a:cubicBezTo>
                <a:close/>
                <a:moveTo>
                  <a:pt x="198" y="360"/>
                </a:moveTo>
                <a:lnTo>
                  <a:pt x="198" y="360"/>
                </a:lnTo>
                <a:cubicBezTo>
                  <a:pt x="184" y="360"/>
                  <a:pt x="169" y="346"/>
                  <a:pt x="169" y="332"/>
                </a:cubicBezTo>
                <a:cubicBezTo>
                  <a:pt x="169" y="311"/>
                  <a:pt x="184" y="304"/>
                  <a:pt x="198" y="304"/>
                </a:cubicBezTo>
                <a:cubicBezTo>
                  <a:pt x="579" y="304"/>
                  <a:pt x="579" y="304"/>
                  <a:pt x="579" y="304"/>
                </a:cubicBezTo>
                <a:cubicBezTo>
                  <a:pt x="594" y="304"/>
                  <a:pt x="608" y="311"/>
                  <a:pt x="608" y="332"/>
                </a:cubicBezTo>
                <a:cubicBezTo>
                  <a:pt x="608" y="346"/>
                  <a:pt x="594" y="360"/>
                  <a:pt x="579" y="360"/>
                </a:cubicBezTo>
                <a:cubicBezTo>
                  <a:pt x="198" y="360"/>
                  <a:pt x="198" y="360"/>
                  <a:pt x="198" y="360"/>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4" name="Freeform 3">
            <a:extLst>
              <a:ext uri="{FF2B5EF4-FFF2-40B4-BE49-F238E27FC236}">
                <a16:creationId xmlns:a16="http://schemas.microsoft.com/office/drawing/2014/main" id="{D7092015-3ED5-DE41-907B-A973B9B45B33}"/>
              </a:ext>
            </a:extLst>
          </p:cNvPr>
          <p:cNvSpPr>
            <a:spLocks noChangeArrowheads="1"/>
          </p:cNvSpPr>
          <p:nvPr userDrawn="1"/>
        </p:nvSpPr>
        <p:spPr bwMode="auto">
          <a:xfrm>
            <a:off x="7276019" y="3545681"/>
            <a:ext cx="217345" cy="130374"/>
          </a:xfrm>
          <a:custGeom>
            <a:avLst/>
            <a:gdLst>
              <a:gd name="T0" fmla="*/ 2147483647 w 602"/>
              <a:gd name="T1" fmla="*/ 2147483647 h 361"/>
              <a:gd name="T2" fmla="*/ 2147483647 w 602"/>
              <a:gd name="T3" fmla="*/ 2147483647 h 361"/>
              <a:gd name="T4" fmla="*/ 2147483647 w 602"/>
              <a:gd name="T5" fmla="*/ 2147483647 h 361"/>
              <a:gd name="T6" fmla="*/ 0 w 602"/>
              <a:gd name="T7" fmla="*/ 2147483647 h 361"/>
              <a:gd name="T8" fmla="*/ 2147483647 w 602"/>
              <a:gd name="T9" fmla="*/ 2147483647 h 361"/>
              <a:gd name="T10" fmla="*/ 2147483647 w 602"/>
              <a:gd name="T11" fmla="*/ 2147483647 h 361"/>
              <a:gd name="T12" fmla="*/ 2147483647 w 602"/>
              <a:gd name="T13" fmla="*/ 2147483647 h 361"/>
              <a:gd name="T14" fmla="*/ 2147483647 w 602"/>
              <a:gd name="T15" fmla="*/ 2147483647 h 361"/>
              <a:gd name="T16" fmla="*/ 2147483647 w 602"/>
              <a:gd name="T17" fmla="*/ 2147483647 h 361"/>
              <a:gd name="T18" fmla="*/ 2147483647 w 602"/>
              <a:gd name="T19" fmla="*/ 2147483647 h 361"/>
              <a:gd name="T20" fmla="*/ 2147483647 w 602"/>
              <a:gd name="T21" fmla="*/ 2147483647 h 361"/>
              <a:gd name="T22" fmla="*/ 0 w 602"/>
              <a:gd name="T23" fmla="*/ 2147483647 h 361"/>
              <a:gd name="T24" fmla="*/ 2147483647 w 602"/>
              <a:gd name="T25" fmla="*/ 0 h 361"/>
              <a:gd name="T26" fmla="*/ 2147483647 w 602"/>
              <a:gd name="T27" fmla="*/ 0 h 361"/>
              <a:gd name="T28" fmla="*/ 2147483647 w 602"/>
              <a:gd name="T29" fmla="*/ 2147483647 h 361"/>
              <a:gd name="T30" fmla="*/ 2147483647 w 602"/>
              <a:gd name="T31" fmla="*/ 2147483647 h 361"/>
              <a:gd name="T32" fmla="*/ 2147483647 w 602"/>
              <a:gd name="T33" fmla="*/ 2147483647 h 361"/>
              <a:gd name="T34" fmla="*/ 2147483647 w 602"/>
              <a:gd name="T35" fmla="*/ 2147483647 h 361"/>
              <a:gd name="T36" fmla="*/ 2147483647 w 602"/>
              <a:gd name="T37" fmla="*/ 2147483647 h 361"/>
              <a:gd name="T38" fmla="*/ 2147483647 w 602"/>
              <a:gd name="T39" fmla="*/ 2147483647 h 361"/>
              <a:gd name="T40" fmla="*/ 2147483647 w 602"/>
              <a:gd name="T41" fmla="*/ 2147483647 h 361"/>
              <a:gd name="T42" fmla="*/ 2147483647 w 602"/>
              <a:gd name="T43" fmla="*/ 2147483647 h 361"/>
              <a:gd name="T44" fmla="*/ 0 w 602"/>
              <a:gd name="T45" fmla="*/ 2147483647 h 361"/>
              <a:gd name="T46" fmla="*/ 2147483647 w 602"/>
              <a:gd name="T47" fmla="*/ 2147483647 h 3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02" h="361">
                <a:moveTo>
                  <a:pt x="572" y="205"/>
                </a:moveTo>
                <a:lnTo>
                  <a:pt x="572" y="205"/>
                </a:lnTo>
                <a:cubicBezTo>
                  <a:pt x="28" y="205"/>
                  <a:pt x="28" y="205"/>
                  <a:pt x="28" y="205"/>
                </a:cubicBezTo>
                <a:cubicBezTo>
                  <a:pt x="14" y="205"/>
                  <a:pt x="0" y="198"/>
                  <a:pt x="0" y="176"/>
                </a:cubicBezTo>
                <a:cubicBezTo>
                  <a:pt x="0" y="162"/>
                  <a:pt x="14" y="148"/>
                  <a:pt x="28" y="148"/>
                </a:cubicBezTo>
                <a:cubicBezTo>
                  <a:pt x="572" y="148"/>
                  <a:pt x="572" y="148"/>
                  <a:pt x="572" y="148"/>
                </a:cubicBezTo>
                <a:cubicBezTo>
                  <a:pt x="594" y="148"/>
                  <a:pt x="601" y="162"/>
                  <a:pt x="601" y="176"/>
                </a:cubicBezTo>
                <a:cubicBezTo>
                  <a:pt x="601" y="198"/>
                  <a:pt x="594" y="205"/>
                  <a:pt x="572" y="205"/>
                </a:cubicBezTo>
                <a:close/>
                <a:moveTo>
                  <a:pt x="572" y="56"/>
                </a:moveTo>
                <a:lnTo>
                  <a:pt x="572" y="56"/>
                </a:lnTo>
                <a:cubicBezTo>
                  <a:pt x="28" y="56"/>
                  <a:pt x="28" y="56"/>
                  <a:pt x="28" y="56"/>
                </a:cubicBezTo>
                <a:cubicBezTo>
                  <a:pt x="14" y="56"/>
                  <a:pt x="0" y="42"/>
                  <a:pt x="0" y="28"/>
                </a:cubicBezTo>
                <a:cubicBezTo>
                  <a:pt x="0" y="14"/>
                  <a:pt x="14" y="0"/>
                  <a:pt x="28" y="0"/>
                </a:cubicBezTo>
                <a:cubicBezTo>
                  <a:pt x="572" y="0"/>
                  <a:pt x="572" y="0"/>
                  <a:pt x="572" y="0"/>
                </a:cubicBezTo>
                <a:cubicBezTo>
                  <a:pt x="594" y="0"/>
                  <a:pt x="601" y="14"/>
                  <a:pt x="601" y="28"/>
                </a:cubicBezTo>
                <a:cubicBezTo>
                  <a:pt x="601" y="42"/>
                  <a:pt x="594" y="56"/>
                  <a:pt x="572" y="56"/>
                </a:cubicBezTo>
                <a:close/>
                <a:moveTo>
                  <a:pt x="28" y="304"/>
                </a:moveTo>
                <a:lnTo>
                  <a:pt x="28" y="304"/>
                </a:lnTo>
                <a:cubicBezTo>
                  <a:pt x="572" y="304"/>
                  <a:pt x="572" y="304"/>
                  <a:pt x="572" y="304"/>
                </a:cubicBezTo>
                <a:cubicBezTo>
                  <a:pt x="594" y="304"/>
                  <a:pt x="601" y="311"/>
                  <a:pt x="601" y="332"/>
                </a:cubicBezTo>
                <a:cubicBezTo>
                  <a:pt x="601" y="346"/>
                  <a:pt x="594" y="360"/>
                  <a:pt x="572" y="360"/>
                </a:cubicBezTo>
                <a:cubicBezTo>
                  <a:pt x="28" y="360"/>
                  <a:pt x="28" y="360"/>
                  <a:pt x="28" y="360"/>
                </a:cubicBezTo>
                <a:cubicBezTo>
                  <a:pt x="14" y="360"/>
                  <a:pt x="0" y="346"/>
                  <a:pt x="0" y="332"/>
                </a:cubicBezTo>
                <a:cubicBezTo>
                  <a:pt x="0" y="311"/>
                  <a:pt x="14" y="304"/>
                  <a:pt x="28" y="304"/>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5" name="Freeform 4">
            <a:extLst>
              <a:ext uri="{FF2B5EF4-FFF2-40B4-BE49-F238E27FC236}">
                <a16:creationId xmlns:a16="http://schemas.microsoft.com/office/drawing/2014/main" id="{137FBB79-C4E2-CF4D-BD67-20977FB40BEE}"/>
              </a:ext>
            </a:extLst>
          </p:cNvPr>
          <p:cNvSpPr>
            <a:spLocks noChangeArrowheads="1"/>
          </p:cNvSpPr>
          <p:nvPr userDrawn="1"/>
        </p:nvSpPr>
        <p:spPr bwMode="auto">
          <a:xfrm>
            <a:off x="7637467" y="3254574"/>
            <a:ext cx="171495" cy="41076"/>
          </a:xfrm>
          <a:custGeom>
            <a:avLst/>
            <a:gdLst>
              <a:gd name="T0" fmla="*/ 2147483647 w 475"/>
              <a:gd name="T1" fmla="*/ 2147483647 h 114"/>
              <a:gd name="T2" fmla="*/ 2147483647 w 475"/>
              <a:gd name="T3" fmla="*/ 2147483647 h 114"/>
              <a:gd name="T4" fmla="*/ 2147483647 w 475"/>
              <a:gd name="T5" fmla="*/ 2147483647 h 114"/>
              <a:gd name="T6" fmla="*/ 2147483647 w 475"/>
              <a:gd name="T7" fmla="*/ 0 h 114"/>
              <a:gd name="T8" fmla="*/ 2147483647 w 475"/>
              <a:gd name="T9" fmla="*/ 2147483647 h 114"/>
              <a:gd name="T10" fmla="*/ 2147483647 w 475"/>
              <a:gd name="T11" fmla="*/ 2147483647 h 114"/>
              <a:gd name="T12" fmla="*/ 2147483647 w 475"/>
              <a:gd name="T13" fmla="*/ 2147483647 h 114"/>
              <a:gd name="T14" fmla="*/ 2147483647 w 475"/>
              <a:gd name="T15" fmla="*/ 2147483647 h 114"/>
              <a:gd name="T16" fmla="*/ 2147483647 w 475"/>
              <a:gd name="T17" fmla="*/ 2147483647 h 114"/>
              <a:gd name="T18" fmla="*/ 2147483647 w 475"/>
              <a:gd name="T19" fmla="*/ 0 h 114"/>
              <a:gd name="T20" fmla="*/ 2147483647 w 475"/>
              <a:gd name="T21" fmla="*/ 2147483647 h 114"/>
              <a:gd name="T22" fmla="*/ 2147483647 w 475"/>
              <a:gd name="T23" fmla="*/ 2147483647 h 114"/>
              <a:gd name="T24" fmla="*/ 2147483647 w 475"/>
              <a:gd name="T25" fmla="*/ 2147483647 h 114"/>
              <a:gd name="T26" fmla="*/ 2147483647 w 475"/>
              <a:gd name="T27" fmla="*/ 2147483647 h 114"/>
              <a:gd name="T28" fmla="*/ 0 w 475"/>
              <a:gd name="T29" fmla="*/ 2147483647 h 114"/>
              <a:gd name="T30" fmla="*/ 2147483647 w 475"/>
              <a:gd name="T31" fmla="*/ 0 h 114"/>
              <a:gd name="T32" fmla="*/ 2147483647 w 475"/>
              <a:gd name="T33" fmla="*/ 2147483647 h 114"/>
              <a:gd name="T34" fmla="*/ 2147483647 w 475"/>
              <a:gd name="T35" fmla="*/ 2147483647 h 1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75" h="114">
                <a:moveTo>
                  <a:pt x="417" y="113"/>
                </a:moveTo>
                <a:lnTo>
                  <a:pt x="417" y="113"/>
                </a:lnTo>
                <a:cubicBezTo>
                  <a:pt x="382" y="113"/>
                  <a:pt x="361" y="92"/>
                  <a:pt x="361" y="56"/>
                </a:cubicBezTo>
                <a:cubicBezTo>
                  <a:pt x="361" y="28"/>
                  <a:pt x="382" y="0"/>
                  <a:pt x="417" y="0"/>
                </a:cubicBezTo>
                <a:cubicBezTo>
                  <a:pt x="446" y="0"/>
                  <a:pt x="474" y="28"/>
                  <a:pt x="474" y="56"/>
                </a:cubicBezTo>
                <a:cubicBezTo>
                  <a:pt x="474" y="92"/>
                  <a:pt x="446" y="113"/>
                  <a:pt x="417" y="113"/>
                </a:cubicBezTo>
                <a:close/>
                <a:moveTo>
                  <a:pt x="234" y="113"/>
                </a:moveTo>
                <a:lnTo>
                  <a:pt x="234" y="113"/>
                </a:lnTo>
                <a:cubicBezTo>
                  <a:pt x="205" y="113"/>
                  <a:pt x="177" y="92"/>
                  <a:pt x="177" y="56"/>
                </a:cubicBezTo>
                <a:cubicBezTo>
                  <a:pt x="177" y="28"/>
                  <a:pt x="205" y="0"/>
                  <a:pt x="234" y="0"/>
                </a:cubicBezTo>
                <a:cubicBezTo>
                  <a:pt x="269" y="0"/>
                  <a:pt x="290" y="28"/>
                  <a:pt x="290" y="56"/>
                </a:cubicBezTo>
                <a:cubicBezTo>
                  <a:pt x="290" y="92"/>
                  <a:pt x="269" y="113"/>
                  <a:pt x="234" y="113"/>
                </a:cubicBezTo>
                <a:close/>
                <a:moveTo>
                  <a:pt x="57" y="113"/>
                </a:moveTo>
                <a:lnTo>
                  <a:pt x="57" y="113"/>
                </a:lnTo>
                <a:cubicBezTo>
                  <a:pt x="29" y="113"/>
                  <a:pt x="0" y="92"/>
                  <a:pt x="0" y="56"/>
                </a:cubicBezTo>
                <a:cubicBezTo>
                  <a:pt x="0" y="28"/>
                  <a:pt x="29" y="0"/>
                  <a:pt x="57" y="0"/>
                </a:cubicBezTo>
                <a:cubicBezTo>
                  <a:pt x="85" y="0"/>
                  <a:pt x="113" y="28"/>
                  <a:pt x="113" y="56"/>
                </a:cubicBezTo>
                <a:cubicBezTo>
                  <a:pt x="113" y="92"/>
                  <a:pt x="85" y="113"/>
                  <a:pt x="57" y="113"/>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6" name="Freeform 5">
            <a:extLst>
              <a:ext uri="{FF2B5EF4-FFF2-40B4-BE49-F238E27FC236}">
                <a16:creationId xmlns:a16="http://schemas.microsoft.com/office/drawing/2014/main" id="{7FB98E4A-6C4D-344F-AC59-ACF74E2CD4D5}"/>
              </a:ext>
            </a:extLst>
          </p:cNvPr>
          <p:cNvSpPr>
            <a:spLocks noChangeArrowheads="1"/>
          </p:cNvSpPr>
          <p:nvPr userDrawn="1"/>
        </p:nvSpPr>
        <p:spPr bwMode="auto">
          <a:xfrm>
            <a:off x="7302219" y="3203377"/>
            <a:ext cx="82770" cy="142875"/>
          </a:xfrm>
          <a:custGeom>
            <a:avLst/>
            <a:gdLst>
              <a:gd name="T0" fmla="*/ 885578102 w 228"/>
              <a:gd name="T1" fmla="*/ 2147483647 h 396"/>
              <a:gd name="T2" fmla="*/ 885578102 w 228"/>
              <a:gd name="T3" fmla="*/ 2147483647 h 396"/>
              <a:gd name="T4" fmla="*/ 2147483647 w 228"/>
              <a:gd name="T5" fmla="*/ 2147483647 h 396"/>
              <a:gd name="T6" fmla="*/ 885578102 w 228"/>
              <a:gd name="T7" fmla="*/ 2147483647 h 396"/>
              <a:gd name="T8" fmla="*/ 885578102 w 228"/>
              <a:gd name="T9" fmla="*/ 2147483647 h 396"/>
              <a:gd name="T10" fmla="*/ 0 w 228"/>
              <a:gd name="T11" fmla="*/ 2147483647 h 396"/>
              <a:gd name="T12" fmla="*/ 2147483647 w 228"/>
              <a:gd name="T13" fmla="*/ 2147483647 h 396"/>
              <a:gd name="T14" fmla="*/ 2147483647 w 228"/>
              <a:gd name="T15" fmla="*/ 2147483647 h 396"/>
              <a:gd name="T16" fmla="*/ 2147483647 w 228"/>
              <a:gd name="T17" fmla="*/ 2147483647 h 396"/>
              <a:gd name="T18" fmla="*/ 2147483647 w 228"/>
              <a:gd name="T19" fmla="*/ 2147483647 h 396"/>
              <a:gd name="T20" fmla="*/ 2147483647 w 228"/>
              <a:gd name="T21" fmla="*/ 2147483647 h 396"/>
              <a:gd name="T22" fmla="*/ 2147483647 w 228"/>
              <a:gd name="T23" fmla="*/ 2147483647 h 396"/>
              <a:gd name="T24" fmla="*/ 2147483647 w 228"/>
              <a:gd name="T25" fmla="*/ 2147483647 h 396"/>
              <a:gd name="T26" fmla="*/ 2147483647 w 228"/>
              <a:gd name="T27" fmla="*/ 2147483647 h 396"/>
              <a:gd name="T28" fmla="*/ 2147483647 w 228"/>
              <a:gd name="T29" fmla="*/ 2147483647 h 396"/>
              <a:gd name="T30" fmla="*/ 2147483647 w 228"/>
              <a:gd name="T31" fmla="*/ 2147483647 h 396"/>
              <a:gd name="T32" fmla="*/ 2147483647 w 228"/>
              <a:gd name="T33" fmla="*/ 876847447 h 396"/>
              <a:gd name="T34" fmla="*/ 2147483647 w 228"/>
              <a:gd name="T35" fmla="*/ 876847447 h 396"/>
              <a:gd name="T36" fmla="*/ 2147483647 w 228"/>
              <a:gd name="T37" fmla="*/ 0 h 396"/>
              <a:gd name="T38" fmla="*/ 0 w 228"/>
              <a:gd name="T39" fmla="*/ 2147483647 h 396"/>
              <a:gd name="T40" fmla="*/ 885578102 w 228"/>
              <a:gd name="T41" fmla="*/ 2147483647 h 3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28" h="396">
                <a:moveTo>
                  <a:pt x="7" y="49"/>
                </a:moveTo>
                <a:lnTo>
                  <a:pt x="7" y="49"/>
                </a:lnTo>
                <a:cubicBezTo>
                  <a:pt x="156" y="197"/>
                  <a:pt x="156" y="197"/>
                  <a:pt x="156" y="197"/>
                </a:cubicBezTo>
                <a:cubicBezTo>
                  <a:pt x="7" y="353"/>
                  <a:pt x="7" y="353"/>
                  <a:pt x="7" y="353"/>
                </a:cubicBezTo>
                <a:cubicBezTo>
                  <a:pt x="0" y="353"/>
                  <a:pt x="0" y="360"/>
                  <a:pt x="0" y="367"/>
                </a:cubicBezTo>
                <a:cubicBezTo>
                  <a:pt x="0" y="388"/>
                  <a:pt x="15" y="395"/>
                  <a:pt x="29" y="395"/>
                </a:cubicBezTo>
                <a:cubicBezTo>
                  <a:pt x="36" y="395"/>
                  <a:pt x="43" y="395"/>
                  <a:pt x="50" y="388"/>
                </a:cubicBezTo>
                <a:cubicBezTo>
                  <a:pt x="220" y="219"/>
                  <a:pt x="220" y="219"/>
                  <a:pt x="220" y="219"/>
                </a:cubicBezTo>
                <a:cubicBezTo>
                  <a:pt x="227" y="212"/>
                  <a:pt x="227" y="205"/>
                  <a:pt x="227" y="197"/>
                </a:cubicBezTo>
                <a:cubicBezTo>
                  <a:pt x="227" y="190"/>
                  <a:pt x="227" y="183"/>
                  <a:pt x="220" y="176"/>
                </a:cubicBezTo>
                <a:cubicBezTo>
                  <a:pt x="50" y="7"/>
                  <a:pt x="50" y="7"/>
                  <a:pt x="50" y="7"/>
                </a:cubicBezTo>
                <a:cubicBezTo>
                  <a:pt x="43" y="7"/>
                  <a:pt x="36" y="0"/>
                  <a:pt x="29" y="0"/>
                </a:cubicBezTo>
                <a:cubicBezTo>
                  <a:pt x="15" y="0"/>
                  <a:pt x="0" y="14"/>
                  <a:pt x="0" y="28"/>
                </a:cubicBezTo>
                <a:cubicBezTo>
                  <a:pt x="0" y="42"/>
                  <a:pt x="7" y="49"/>
                  <a:pt x="7" y="49"/>
                </a:cubicBezTo>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7" name="Freeform 6">
            <a:extLst>
              <a:ext uri="{FF2B5EF4-FFF2-40B4-BE49-F238E27FC236}">
                <a16:creationId xmlns:a16="http://schemas.microsoft.com/office/drawing/2014/main" id="{BDD52229-72AC-2A4F-9F9E-5AE2ED5CB6FB}"/>
              </a:ext>
            </a:extLst>
          </p:cNvPr>
          <p:cNvSpPr>
            <a:spLocks noChangeArrowheads="1"/>
          </p:cNvSpPr>
          <p:nvPr userDrawn="1"/>
        </p:nvSpPr>
        <p:spPr bwMode="auto">
          <a:xfrm>
            <a:off x="7633299" y="2395538"/>
            <a:ext cx="82175" cy="142875"/>
          </a:xfrm>
          <a:custGeom>
            <a:avLst/>
            <a:gdLst>
              <a:gd name="T0" fmla="*/ 2147483647 w 228"/>
              <a:gd name="T1" fmla="*/ 2147483647 h 396"/>
              <a:gd name="T2" fmla="*/ 2147483647 w 228"/>
              <a:gd name="T3" fmla="*/ 2147483647 h 396"/>
              <a:gd name="T4" fmla="*/ 2147483647 w 228"/>
              <a:gd name="T5" fmla="*/ 2147483647 h 396"/>
              <a:gd name="T6" fmla="*/ 2147483647 w 228"/>
              <a:gd name="T7" fmla="*/ 2147483647 h 396"/>
              <a:gd name="T8" fmla="*/ 2147483647 w 228"/>
              <a:gd name="T9" fmla="*/ 2147483647 h 396"/>
              <a:gd name="T10" fmla="*/ 2147483647 w 228"/>
              <a:gd name="T11" fmla="*/ 2147483647 h 396"/>
              <a:gd name="T12" fmla="*/ 2147483647 w 228"/>
              <a:gd name="T13" fmla="*/ 2147483647 h 396"/>
              <a:gd name="T14" fmla="*/ 2147483647 w 228"/>
              <a:gd name="T15" fmla="*/ 2147483647 h 396"/>
              <a:gd name="T16" fmla="*/ 2147483647 w 228"/>
              <a:gd name="T17" fmla="*/ 2147483647 h 396"/>
              <a:gd name="T18" fmla="*/ 885578102 w 228"/>
              <a:gd name="T19" fmla="*/ 2147483647 h 396"/>
              <a:gd name="T20" fmla="*/ 885578102 w 228"/>
              <a:gd name="T21" fmla="*/ 2147483647 h 396"/>
              <a:gd name="T22" fmla="*/ 0 w 228"/>
              <a:gd name="T23" fmla="*/ 2147483647 h 396"/>
              <a:gd name="T24" fmla="*/ 0 w 228"/>
              <a:gd name="T25" fmla="*/ 2147483647 h 396"/>
              <a:gd name="T26" fmla="*/ 0 w 228"/>
              <a:gd name="T27" fmla="*/ 2147483647 h 396"/>
              <a:gd name="T28" fmla="*/ 885578102 w 228"/>
              <a:gd name="T29" fmla="*/ 2147483647 h 396"/>
              <a:gd name="T30" fmla="*/ 885578102 w 228"/>
              <a:gd name="T31" fmla="*/ 2147483647 h 396"/>
              <a:gd name="T32" fmla="*/ 2147483647 w 228"/>
              <a:gd name="T33" fmla="*/ 876847447 h 396"/>
              <a:gd name="T34" fmla="*/ 2147483647 w 228"/>
              <a:gd name="T35" fmla="*/ 876847447 h 396"/>
              <a:gd name="T36" fmla="*/ 2147483647 w 228"/>
              <a:gd name="T37" fmla="*/ 0 h 396"/>
              <a:gd name="T38" fmla="*/ 2147483647 w 228"/>
              <a:gd name="T39" fmla="*/ 2147483647 h 396"/>
              <a:gd name="T40" fmla="*/ 2147483647 w 228"/>
              <a:gd name="T41" fmla="*/ 2147483647 h 3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28" h="396">
                <a:moveTo>
                  <a:pt x="212" y="49"/>
                </a:moveTo>
                <a:lnTo>
                  <a:pt x="212" y="49"/>
                </a:lnTo>
                <a:cubicBezTo>
                  <a:pt x="64" y="197"/>
                  <a:pt x="64" y="197"/>
                  <a:pt x="64" y="197"/>
                </a:cubicBezTo>
                <a:cubicBezTo>
                  <a:pt x="220" y="353"/>
                  <a:pt x="220" y="353"/>
                  <a:pt x="220" y="353"/>
                </a:cubicBezTo>
                <a:cubicBezTo>
                  <a:pt x="220" y="353"/>
                  <a:pt x="227" y="360"/>
                  <a:pt x="227" y="367"/>
                </a:cubicBezTo>
                <a:cubicBezTo>
                  <a:pt x="227" y="388"/>
                  <a:pt x="212" y="395"/>
                  <a:pt x="198" y="395"/>
                </a:cubicBezTo>
                <a:cubicBezTo>
                  <a:pt x="191" y="395"/>
                  <a:pt x="184" y="395"/>
                  <a:pt x="177" y="388"/>
                </a:cubicBezTo>
                <a:cubicBezTo>
                  <a:pt x="7" y="219"/>
                  <a:pt x="7" y="219"/>
                  <a:pt x="7" y="219"/>
                </a:cubicBezTo>
                <a:cubicBezTo>
                  <a:pt x="0" y="212"/>
                  <a:pt x="0" y="205"/>
                  <a:pt x="0" y="197"/>
                </a:cubicBezTo>
                <a:cubicBezTo>
                  <a:pt x="0" y="190"/>
                  <a:pt x="0" y="183"/>
                  <a:pt x="7" y="176"/>
                </a:cubicBezTo>
                <a:cubicBezTo>
                  <a:pt x="177" y="7"/>
                  <a:pt x="177" y="7"/>
                  <a:pt x="177" y="7"/>
                </a:cubicBezTo>
                <a:cubicBezTo>
                  <a:pt x="184" y="7"/>
                  <a:pt x="191" y="0"/>
                  <a:pt x="198" y="0"/>
                </a:cubicBezTo>
                <a:cubicBezTo>
                  <a:pt x="212" y="0"/>
                  <a:pt x="227" y="14"/>
                  <a:pt x="227" y="28"/>
                </a:cubicBezTo>
                <a:cubicBezTo>
                  <a:pt x="227" y="42"/>
                  <a:pt x="220" y="49"/>
                  <a:pt x="212" y="49"/>
                </a:cubicBezTo>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8" name="Freeform 7">
            <a:extLst>
              <a:ext uri="{FF2B5EF4-FFF2-40B4-BE49-F238E27FC236}">
                <a16:creationId xmlns:a16="http://schemas.microsoft.com/office/drawing/2014/main" id="{DE945650-62EB-C441-94A7-63B4C8147236}"/>
              </a:ext>
            </a:extLst>
          </p:cNvPr>
          <p:cNvSpPr>
            <a:spLocks noChangeArrowheads="1"/>
          </p:cNvSpPr>
          <p:nvPr userDrawn="1"/>
        </p:nvSpPr>
        <p:spPr bwMode="auto">
          <a:xfrm>
            <a:off x="7220640" y="2425899"/>
            <a:ext cx="142912" cy="82153"/>
          </a:xfrm>
          <a:custGeom>
            <a:avLst/>
            <a:gdLst>
              <a:gd name="T0" fmla="*/ 2147483647 w 397"/>
              <a:gd name="T1" fmla="*/ 2147483647 h 228"/>
              <a:gd name="T2" fmla="*/ 2147483647 w 397"/>
              <a:gd name="T3" fmla="*/ 2147483647 h 228"/>
              <a:gd name="T4" fmla="*/ 2147483647 w 397"/>
              <a:gd name="T5" fmla="*/ 2147483647 h 228"/>
              <a:gd name="T6" fmla="*/ 2147483647 w 397"/>
              <a:gd name="T7" fmla="*/ 2147483647 h 228"/>
              <a:gd name="T8" fmla="*/ 2147483647 w 397"/>
              <a:gd name="T9" fmla="*/ 2147483647 h 228"/>
              <a:gd name="T10" fmla="*/ 2147483647 w 397"/>
              <a:gd name="T11" fmla="*/ 2147483647 h 228"/>
              <a:gd name="T12" fmla="*/ 2147483647 w 397"/>
              <a:gd name="T13" fmla="*/ 2147483647 h 228"/>
              <a:gd name="T14" fmla="*/ 2147483647 w 397"/>
              <a:gd name="T15" fmla="*/ 2147483647 h 228"/>
              <a:gd name="T16" fmla="*/ 2147483647 w 397"/>
              <a:gd name="T17" fmla="*/ 2147483647 h 228"/>
              <a:gd name="T18" fmla="*/ 2147483647 w 397"/>
              <a:gd name="T19" fmla="*/ 1898507128 h 228"/>
              <a:gd name="T20" fmla="*/ 2147483647 w 397"/>
              <a:gd name="T21" fmla="*/ 1898507128 h 228"/>
              <a:gd name="T22" fmla="*/ 2147483647 w 397"/>
              <a:gd name="T23" fmla="*/ 0 h 228"/>
              <a:gd name="T24" fmla="*/ 2147483647 w 397"/>
              <a:gd name="T25" fmla="*/ 0 h 228"/>
              <a:gd name="T26" fmla="*/ 2147483647 w 397"/>
              <a:gd name="T27" fmla="*/ 0 h 228"/>
              <a:gd name="T28" fmla="*/ 2147483647 w 397"/>
              <a:gd name="T29" fmla="*/ 1898507128 h 228"/>
              <a:gd name="T30" fmla="*/ 2147483647 w 397"/>
              <a:gd name="T31" fmla="*/ 1898507128 h 228"/>
              <a:gd name="T32" fmla="*/ 994097881 w 397"/>
              <a:gd name="T33" fmla="*/ 2147483647 h 228"/>
              <a:gd name="T34" fmla="*/ 994097881 w 397"/>
              <a:gd name="T35" fmla="*/ 2147483647 h 228"/>
              <a:gd name="T36" fmla="*/ 0 w 397"/>
              <a:gd name="T37" fmla="*/ 2147483647 h 228"/>
              <a:gd name="T38" fmla="*/ 2147483647 w 397"/>
              <a:gd name="T39" fmla="*/ 2147483647 h 228"/>
              <a:gd name="T40" fmla="*/ 2147483647 w 397"/>
              <a:gd name="T41" fmla="*/ 2147483647 h 2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97" h="228">
                <a:moveTo>
                  <a:pt x="50" y="220"/>
                </a:moveTo>
                <a:lnTo>
                  <a:pt x="50" y="220"/>
                </a:lnTo>
                <a:cubicBezTo>
                  <a:pt x="198" y="71"/>
                  <a:pt x="198" y="71"/>
                  <a:pt x="198" y="71"/>
                </a:cubicBezTo>
                <a:cubicBezTo>
                  <a:pt x="354" y="220"/>
                  <a:pt x="354" y="220"/>
                  <a:pt x="354" y="220"/>
                </a:cubicBezTo>
                <a:cubicBezTo>
                  <a:pt x="354" y="227"/>
                  <a:pt x="361" y="227"/>
                  <a:pt x="368" y="227"/>
                </a:cubicBezTo>
                <a:cubicBezTo>
                  <a:pt x="389" y="227"/>
                  <a:pt x="396" y="220"/>
                  <a:pt x="396" y="198"/>
                </a:cubicBezTo>
                <a:cubicBezTo>
                  <a:pt x="396" y="191"/>
                  <a:pt x="396" y="184"/>
                  <a:pt x="389" y="184"/>
                </a:cubicBezTo>
                <a:cubicBezTo>
                  <a:pt x="220" y="15"/>
                  <a:pt x="220" y="15"/>
                  <a:pt x="220" y="15"/>
                </a:cubicBezTo>
                <a:cubicBezTo>
                  <a:pt x="213" y="8"/>
                  <a:pt x="205" y="0"/>
                  <a:pt x="198" y="0"/>
                </a:cubicBezTo>
                <a:cubicBezTo>
                  <a:pt x="191" y="0"/>
                  <a:pt x="184" y="8"/>
                  <a:pt x="177" y="15"/>
                </a:cubicBezTo>
                <a:cubicBezTo>
                  <a:pt x="8" y="184"/>
                  <a:pt x="8" y="184"/>
                  <a:pt x="8" y="184"/>
                </a:cubicBezTo>
                <a:cubicBezTo>
                  <a:pt x="8" y="184"/>
                  <a:pt x="0" y="191"/>
                  <a:pt x="0" y="198"/>
                </a:cubicBezTo>
                <a:cubicBezTo>
                  <a:pt x="0" y="220"/>
                  <a:pt x="15" y="227"/>
                  <a:pt x="29" y="227"/>
                </a:cubicBezTo>
                <a:cubicBezTo>
                  <a:pt x="43" y="227"/>
                  <a:pt x="50" y="227"/>
                  <a:pt x="50" y="220"/>
                </a:cubicBezTo>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9" name="Freeform 8">
            <a:extLst>
              <a:ext uri="{FF2B5EF4-FFF2-40B4-BE49-F238E27FC236}">
                <a16:creationId xmlns:a16="http://schemas.microsoft.com/office/drawing/2014/main" id="{75A48C4F-8C77-A845-8F6C-8B08C5092815}"/>
              </a:ext>
            </a:extLst>
          </p:cNvPr>
          <p:cNvSpPr>
            <a:spLocks noChangeArrowheads="1"/>
          </p:cNvSpPr>
          <p:nvPr userDrawn="1"/>
        </p:nvSpPr>
        <p:spPr bwMode="auto">
          <a:xfrm>
            <a:off x="6842518" y="2425899"/>
            <a:ext cx="142912" cy="82153"/>
          </a:xfrm>
          <a:custGeom>
            <a:avLst/>
            <a:gdLst>
              <a:gd name="T0" fmla="*/ 2147483647 w 397"/>
              <a:gd name="T1" fmla="*/ 1898507128 h 228"/>
              <a:gd name="T2" fmla="*/ 2147483647 w 397"/>
              <a:gd name="T3" fmla="*/ 1898507128 h 228"/>
              <a:gd name="T4" fmla="*/ 2147483647 w 397"/>
              <a:gd name="T5" fmla="*/ 2147483647 h 228"/>
              <a:gd name="T6" fmla="*/ 2147483647 w 397"/>
              <a:gd name="T7" fmla="*/ 1012351116 h 228"/>
              <a:gd name="T8" fmla="*/ 2147483647 w 397"/>
              <a:gd name="T9" fmla="*/ 1012351116 h 228"/>
              <a:gd name="T10" fmla="*/ 2147483647 w 397"/>
              <a:gd name="T11" fmla="*/ 0 h 228"/>
              <a:gd name="T12" fmla="*/ 2147483647 w 397"/>
              <a:gd name="T13" fmla="*/ 2147483647 h 228"/>
              <a:gd name="T14" fmla="*/ 2147483647 w 397"/>
              <a:gd name="T15" fmla="*/ 2147483647 h 228"/>
              <a:gd name="T16" fmla="*/ 2147483647 w 397"/>
              <a:gd name="T17" fmla="*/ 2147483647 h 228"/>
              <a:gd name="T18" fmla="*/ 2147483647 w 397"/>
              <a:gd name="T19" fmla="*/ 2147483647 h 228"/>
              <a:gd name="T20" fmla="*/ 2147483647 w 397"/>
              <a:gd name="T21" fmla="*/ 2147483647 h 228"/>
              <a:gd name="T22" fmla="*/ 2147483647 w 397"/>
              <a:gd name="T23" fmla="*/ 2147483647 h 228"/>
              <a:gd name="T24" fmla="*/ 2147483647 w 397"/>
              <a:gd name="T25" fmla="*/ 2147483647 h 228"/>
              <a:gd name="T26" fmla="*/ 2147483647 w 397"/>
              <a:gd name="T27" fmla="*/ 2147483647 h 228"/>
              <a:gd name="T28" fmla="*/ 2147483647 w 397"/>
              <a:gd name="T29" fmla="*/ 2147483647 h 228"/>
              <a:gd name="T30" fmla="*/ 2147483647 w 397"/>
              <a:gd name="T31" fmla="*/ 2147483647 h 228"/>
              <a:gd name="T32" fmla="*/ 869791751 w 397"/>
              <a:gd name="T33" fmla="*/ 2147483647 h 228"/>
              <a:gd name="T34" fmla="*/ 869791751 w 397"/>
              <a:gd name="T35" fmla="*/ 2147483647 h 228"/>
              <a:gd name="T36" fmla="*/ 0 w 397"/>
              <a:gd name="T37" fmla="*/ 2147483647 h 228"/>
              <a:gd name="T38" fmla="*/ 2147483647 w 397"/>
              <a:gd name="T39" fmla="*/ 0 h 228"/>
              <a:gd name="T40" fmla="*/ 2147483647 w 397"/>
              <a:gd name="T41" fmla="*/ 1898507128 h 2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97" h="228">
                <a:moveTo>
                  <a:pt x="50" y="15"/>
                </a:moveTo>
                <a:lnTo>
                  <a:pt x="50" y="15"/>
                </a:lnTo>
                <a:cubicBezTo>
                  <a:pt x="198" y="163"/>
                  <a:pt x="198" y="163"/>
                  <a:pt x="198" y="163"/>
                </a:cubicBezTo>
                <a:cubicBezTo>
                  <a:pt x="347" y="8"/>
                  <a:pt x="347" y="8"/>
                  <a:pt x="347" y="8"/>
                </a:cubicBezTo>
                <a:cubicBezTo>
                  <a:pt x="354" y="8"/>
                  <a:pt x="361" y="0"/>
                  <a:pt x="368" y="0"/>
                </a:cubicBezTo>
                <a:cubicBezTo>
                  <a:pt x="382" y="0"/>
                  <a:pt x="396" y="15"/>
                  <a:pt x="396" y="29"/>
                </a:cubicBezTo>
                <a:cubicBezTo>
                  <a:pt x="396" y="36"/>
                  <a:pt x="396" y="43"/>
                  <a:pt x="389" y="50"/>
                </a:cubicBezTo>
                <a:cubicBezTo>
                  <a:pt x="220" y="220"/>
                  <a:pt x="220" y="220"/>
                  <a:pt x="220" y="220"/>
                </a:cubicBezTo>
                <a:cubicBezTo>
                  <a:pt x="212" y="227"/>
                  <a:pt x="205" y="227"/>
                  <a:pt x="198" y="227"/>
                </a:cubicBezTo>
                <a:cubicBezTo>
                  <a:pt x="191" y="227"/>
                  <a:pt x="184" y="227"/>
                  <a:pt x="177" y="220"/>
                </a:cubicBezTo>
                <a:cubicBezTo>
                  <a:pt x="7" y="50"/>
                  <a:pt x="7" y="50"/>
                  <a:pt x="7" y="50"/>
                </a:cubicBezTo>
                <a:cubicBezTo>
                  <a:pt x="0" y="43"/>
                  <a:pt x="0" y="36"/>
                  <a:pt x="0" y="29"/>
                </a:cubicBezTo>
                <a:cubicBezTo>
                  <a:pt x="0" y="15"/>
                  <a:pt x="15" y="0"/>
                  <a:pt x="29" y="0"/>
                </a:cubicBezTo>
                <a:cubicBezTo>
                  <a:pt x="36" y="0"/>
                  <a:pt x="43" y="8"/>
                  <a:pt x="50" y="15"/>
                </a:cubicBezTo>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10" name="Freeform 9">
            <a:extLst>
              <a:ext uri="{FF2B5EF4-FFF2-40B4-BE49-F238E27FC236}">
                <a16:creationId xmlns:a16="http://schemas.microsoft.com/office/drawing/2014/main" id="{43087355-1D1A-2041-950F-079DE1A4DA5F}"/>
              </a:ext>
            </a:extLst>
          </p:cNvPr>
          <p:cNvSpPr>
            <a:spLocks noChangeArrowheads="1"/>
          </p:cNvSpPr>
          <p:nvPr userDrawn="1"/>
        </p:nvSpPr>
        <p:spPr bwMode="auto">
          <a:xfrm>
            <a:off x="6475710" y="2411611"/>
            <a:ext cx="114330" cy="114300"/>
          </a:xfrm>
          <a:custGeom>
            <a:avLst/>
            <a:gdLst>
              <a:gd name="T0" fmla="*/ 2147483647 w 319"/>
              <a:gd name="T1" fmla="*/ 2147483647 h 319"/>
              <a:gd name="T2" fmla="*/ 2147483647 w 319"/>
              <a:gd name="T3" fmla="*/ 2147483647 h 319"/>
              <a:gd name="T4" fmla="*/ 2147483647 w 319"/>
              <a:gd name="T5" fmla="*/ 2147483647 h 319"/>
              <a:gd name="T6" fmla="*/ 2147483647 w 319"/>
              <a:gd name="T7" fmla="*/ 2147483647 h 319"/>
              <a:gd name="T8" fmla="*/ 2147483647 w 319"/>
              <a:gd name="T9" fmla="*/ 2147483647 h 319"/>
              <a:gd name="T10" fmla="*/ 2147483647 w 319"/>
              <a:gd name="T11" fmla="*/ 2147483647 h 319"/>
              <a:gd name="T12" fmla="*/ 2147483647 w 319"/>
              <a:gd name="T13" fmla="*/ 2147483647 h 319"/>
              <a:gd name="T14" fmla="*/ 2147483647 w 319"/>
              <a:gd name="T15" fmla="*/ 2147483647 h 319"/>
              <a:gd name="T16" fmla="*/ 2147483647 w 319"/>
              <a:gd name="T17" fmla="*/ 2147483647 h 319"/>
              <a:gd name="T18" fmla="*/ 2147483647 w 319"/>
              <a:gd name="T19" fmla="*/ 2147483647 h 319"/>
              <a:gd name="T20" fmla="*/ 2147483647 w 319"/>
              <a:gd name="T21" fmla="*/ 2147483647 h 319"/>
              <a:gd name="T22" fmla="*/ 2147483647 w 319"/>
              <a:gd name="T23" fmla="*/ 2147483647 h 319"/>
              <a:gd name="T24" fmla="*/ 2147483647 w 319"/>
              <a:gd name="T25" fmla="*/ 2147483647 h 319"/>
              <a:gd name="T26" fmla="*/ 0 w 319"/>
              <a:gd name="T27" fmla="*/ 2147483647 h 319"/>
              <a:gd name="T28" fmla="*/ 858409565 w 319"/>
              <a:gd name="T29" fmla="*/ 2147483647 h 319"/>
              <a:gd name="T30" fmla="*/ 858409565 w 319"/>
              <a:gd name="T31" fmla="*/ 2147483647 h 319"/>
              <a:gd name="T32" fmla="*/ 2147483647 w 319"/>
              <a:gd name="T33" fmla="*/ 2147483647 h 319"/>
              <a:gd name="T34" fmla="*/ 858409565 w 319"/>
              <a:gd name="T35" fmla="*/ 2147483647 h 319"/>
              <a:gd name="T36" fmla="*/ 858409565 w 319"/>
              <a:gd name="T37" fmla="*/ 2147483647 h 319"/>
              <a:gd name="T38" fmla="*/ 0 w 319"/>
              <a:gd name="T39" fmla="*/ 2147483647 h 319"/>
              <a:gd name="T40" fmla="*/ 2147483647 w 319"/>
              <a:gd name="T41" fmla="*/ 0 h 319"/>
              <a:gd name="T42" fmla="*/ 2147483647 w 319"/>
              <a:gd name="T43" fmla="*/ 858632110 h 319"/>
              <a:gd name="T44" fmla="*/ 2147483647 w 319"/>
              <a:gd name="T45" fmla="*/ 858632110 h 319"/>
              <a:gd name="T46" fmla="*/ 2147483647 w 319"/>
              <a:gd name="T47" fmla="*/ 2147483647 h 319"/>
              <a:gd name="T48" fmla="*/ 2147483647 w 319"/>
              <a:gd name="T49" fmla="*/ 858632110 h 319"/>
              <a:gd name="T50" fmla="*/ 2147483647 w 319"/>
              <a:gd name="T51" fmla="*/ 858632110 h 319"/>
              <a:gd name="T52" fmla="*/ 2147483647 w 319"/>
              <a:gd name="T53" fmla="*/ 0 h 319"/>
              <a:gd name="T54" fmla="*/ 2147483647 w 319"/>
              <a:gd name="T55" fmla="*/ 2147483647 h 319"/>
              <a:gd name="T56" fmla="*/ 2147483647 w 319"/>
              <a:gd name="T57" fmla="*/ 2147483647 h 31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19" h="319">
                <a:moveTo>
                  <a:pt x="311" y="42"/>
                </a:moveTo>
                <a:lnTo>
                  <a:pt x="311" y="42"/>
                </a:lnTo>
                <a:cubicBezTo>
                  <a:pt x="198" y="155"/>
                  <a:pt x="198" y="155"/>
                  <a:pt x="198" y="155"/>
                </a:cubicBezTo>
                <a:cubicBezTo>
                  <a:pt x="311" y="269"/>
                  <a:pt x="311" y="269"/>
                  <a:pt x="311" y="269"/>
                </a:cubicBezTo>
                <a:cubicBezTo>
                  <a:pt x="318" y="276"/>
                  <a:pt x="318" y="283"/>
                  <a:pt x="318" y="290"/>
                </a:cubicBezTo>
                <a:cubicBezTo>
                  <a:pt x="318" y="304"/>
                  <a:pt x="311" y="318"/>
                  <a:pt x="289" y="318"/>
                </a:cubicBezTo>
                <a:cubicBezTo>
                  <a:pt x="282" y="318"/>
                  <a:pt x="275" y="318"/>
                  <a:pt x="275" y="311"/>
                </a:cubicBezTo>
                <a:cubicBezTo>
                  <a:pt x="162" y="198"/>
                  <a:pt x="162" y="198"/>
                  <a:pt x="162" y="198"/>
                </a:cubicBezTo>
                <a:cubicBezTo>
                  <a:pt x="49" y="311"/>
                  <a:pt x="49" y="311"/>
                  <a:pt x="49" y="311"/>
                </a:cubicBezTo>
                <a:cubicBezTo>
                  <a:pt x="42" y="318"/>
                  <a:pt x="35" y="318"/>
                  <a:pt x="28" y="318"/>
                </a:cubicBezTo>
                <a:cubicBezTo>
                  <a:pt x="14" y="318"/>
                  <a:pt x="0" y="304"/>
                  <a:pt x="0" y="290"/>
                </a:cubicBezTo>
                <a:cubicBezTo>
                  <a:pt x="0" y="283"/>
                  <a:pt x="0" y="276"/>
                  <a:pt x="7" y="269"/>
                </a:cubicBezTo>
                <a:cubicBezTo>
                  <a:pt x="120" y="155"/>
                  <a:pt x="120" y="155"/>
                  <a:pt x="120" y="155"/>
                </a:cubicBezTo>
                <a:cubicBezTo>
                  <a:pt x="7" y="42"/>
                  <a:pt x="7" y="42"/>
                  <a:pt x="7" y="42"/>
                </a:cubicBezTo>
                <a:cubicBezTo>
                  <a:pt x="0" y="42"/>
                  <a:pt x="0" y="35"/>
                  <a:pt x="0" y="28"/>
                </a:cubicBezTo>
                <a:cubicBezTo>
                  <a:pt x="0" y="7"/>
                  <a:pt x="14" y="0"/>
                  <a:pt x="28" y="0"/>
                </a:cubicBezTo>
                <a:cubicBezTo>
                  <a:pt x="35" y="0"/>
                  <a:pt x="42" y="0"/>
                  <a:pt x="49" y="7"/>
                </a:cubicBezTo>
                <a:cubicBezTo>
                  <a:pt x="162" y="120"/>
                  <a:pt x="162" y="120"/>
                  <a:pt x="162" y="120"/>
                </a:cubicBezTo>
                <a:cubicBezTo>
                  <a:pt x="275" y="7"/>
                  <a:pt x="275" y="7"/>
                  <a:pt x="275" y="7"/>
                </a:cubicBezTo>
                <a:cubicBezTo>
                  <a:pt x="275" y="0"/>
                  <a:pt x="282" y="0"/>
                  <a:pt x="289" y="0"/>
                </a:cubicBezTo>
                <a:cubicBezTo>
                  <a:pt x="311" y="0"/>
                  <a:pt x="318" y="7"/>
                  <a:pt x="318" y="28"/>
                </a:cubicBezTo>
                <a:cubicBezTo>
                  <a:pt x="318" y="35"/>
                  <a:pt x="318" y="42"/>
                  <a:pt x="311" y="42"/>
                </a:cubicBezTo>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11" name="Freeform 10">
            <a:extLst>
              <a:ext uri="{FF2B5EF4-FFF2-40B4-BE49-F238E27FC236}">
                <a16:creationId xmlns:a16="http://schemas.microsoft.com/office/drawing/2014/main" id="{9E191829-65CA-5F47-9F18-255E3AB20E92}"/>
              </a:ext>
            </a:extLst>
          </p:cNvPr>
          <p:cNvSpPr>
            <a:spLocks noChangeArrowheads="1"/>
          </p:cNvSpPr>
          <p:nvPr userDrawn="1"/>
        </p:nvSpPr>
        <p:spPr bwMode="auto">
          <a:xfrm>
            <a:off x="6080915" y="2421136"/>
            <a:ext cx="142317" cy="96441"/>
          </a:xfrm>
          <a:custGeom>
            <a:avLst/>
            <a:gdLst>
              <a:gd name="T0" fmla="*/ 2147483647 w 397"/>
              <a:gd name="T1" fmla="*/ 2147483647 h 270"/>
              <a:gd name="T2" fmla="*/ 2147483647 w 397"/>
              <a:gd name="T3" fmla="*/ 2147483647 h 270"/>
              <a:gd name="T4" fmla="*/ 2147483647 w 397"/>
              <a:gd name="T5" fmla="*/ 2147483647 h 270"/>
              <a:gd name="T6" fmla="*/ 2147483647 w 397"/>
              <a:gd name="T7" fmla="*/ 2147483647 h 270"/>
              <a:gd name="T8" fmla="*/ 2147483647 w 397"/>
              <a:gd name="T9" fmla="*/ 2147483647 h 270"/>
              <a:gd name="T10" fmla="*/ 2147483647 w 397"/>
              <a:gd name="T11" fmla="*/ 2147483647 h 270"/>
              <a:gd name="T12" fmla="*/ 2147483647 w 397"/>
              <a:gd name="T13" fmla="*/ 2147483647 h 270"/>
              <a:gd name="T14" fmla="*/ 2147483647 w 397"/>
              <a:gd name="T15" fmla="*/ 2147483647 h 270"/>
              <a:gd name="T16" fmla="*/ 1739584461 w 397"/>
              <a:gd name="T17" fmla="*/ 2147483647 h 270"/>
              <a:gd name="T18" fmla="*/ 1739584461 w 397"/>
              <a:gd name="T19" fmla="*/ 2147483647 h 270"/>
              <a:gd name="T20" fmla="*/ 0 w 397"/>
              <a:gd name="T21" fmla="*/ 2147483647 h 270"/>
              <a:gd name="T22" fmla="*/ 2147483647 w 397"/>
              <a:gd name="T23" fmla="*/ 2147483647 h 270"/>
              <a:gd name="T24" fmla="*/ 2147483647 w 397"/>
              <a:gd name="T25" fmla="*/ 2147483647 h 270"/>
              <a:gd name="T26" fmla="*/ 2147483647 w 397"/>
              <a:gd name="T27" fmla="*/ 2147483647 h 270"/>
              <a:gd name="T28" fmla="*/ 2147483647 w 397"/>
              <a:gd name="T29" fmla="*/ 2147483647 h 270"/>
              <a:gd name="T30" fmla="*/ 2147483647 w 397"/>
              <a:gd name="T31" fmla="*/ 861350494 h 270"/>
              <a:gd name="T32" fmla="*/ 2147483647 w 397"/>
              <a:gd name="T33" fmla="*/ 861350494 h 270"/>
              <a:gd name="T34" fmla="*/ 2147483647 w 397"/>
              <a:gd name="T35" fmla="*/ 0 h 270"/>
              <a:gd name="T36" fmla="*/ 2147483647 w 397"/>
              <a:gd name="T37" fmla="*/ 2147483647 h 270"/>
              <a:gd name="T38" fmla="*/ 2147483647 w 397"/>
              <a:gd name="T39" fmla="*/ 2147483647 h 2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97" h="270">
                <a:moveTo>
                  <a:pt x="389" y="43"/>
                </a:moveTo>
                <a:lnTo>
                  <a:pt x="389" y="43"/>
                </a:lnTo>
                <a:cubicBezTo>
                  <a:pt x="170" y="262"/>
                  <a:pt x="170" y="262"/>
                  <a:pt x="170" y="262"/>
                </a:cubicBezTo>
                <a:cubicBezTo>
                  <a:pt x="170" y="269"/>
                  <a:pt x="163" y="269"/>
                  <a:pt x="156" y="269"/>
                </a:cubicBezTo>
                <a:cubicBezTo>
                  <a:pt x="149" y="269"/>
                  <a:pt x="141" y="269"/>
                  <a:pt x="134" y="262"/>
                </a:cubicBezTo>
                <a:cubicBezTo>
                  <a:pt x="14" y="142"/>
                  <a:pt x="14" y="142"/>
                  <a:pt x="14" y="142"/>
                </a:cubicBezTo>
                <a:cubicBezTo>
                  <a:pt x="7" y="135"/>
                  <a:pt x="0" y="127"/>
                  <a:pt x="0" y="120"/>
                </a:cubicBezTo>
                <a:cubicBezTo>
                  <a:pt x="0" y="106"/>
                  <a:pt x="14" y="92"/>
                  <a:pt x="28" y="92"/>
                </a:cubicBezTo>
                <a:cubicBezTo>
                  <a:pt x="36" y="92"/>
                  <a:pt x="43" y="92"/>
                  <a:pt x="50" y="99"/>
                </a:cubicBezTo>
                <a:cubicBezTo>
                  <a:pt x="156" y="205"/>
                  <a:pt x="156" y="205"/>
                  <a:pt x="156" y="205"/>
                </a:cubicBezTo>
                <a:cubicBezTo>
                  <a:pt x="354" y="7"/>
                  <a:pt x="354" y="7"/>
                  <a:pt x="354" y="7"/>
                </a:cubicBezTo>
                <a:cubicBezTo>
                  <a:pt x="354" y="0"/>
                  <a:pt x="361" y="0"/>
                  <a:pt x="368" y="0"/>
                </a:cubicBezTo>
                <a:cubicBezTo>
                  <a:pt x="389" y="0"/>
                  <a:pt x="396" y="7"/>
                  <a:pt x="396" y="29"/>
                </a:cubicBezTo>
                <a:cubicBezTo>
                  <a:pt x="396" y="36"/>
                  <a:pt x="396" y="43"/>
                  <a:pt x="389" y="43"/>
                </a:cubicBezTo>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12" name="Freeform 11">
            <a:extLst>
              <a:ext uri="{FF2B5EF4-FFF2-40B4-BE49-F238E27FC236}">
                <a16:creationId xmlns:a16="http://schemas.microsoft.com/office/drawing/2014/main" id="{9F0483AA-0102-6844-BE44-8E682E9FE297}"/>
              </a:ext>
            </a:extLst>
          </p:cNvPr>
          <p:cNvSpPr>
            <a:spLocks noChangeArrowheads="1"/>
          </p:cNvSpPr>
          <p:nvPr userDrawn="1"/>
        </p:nvSpPr>
        <p:spPr bwMode="auto">
          <a:xfrm>
            <a:off x="5695052" y="2455664"/>
            <a:ext cx="158394" cy="20836"/>
          </a:xfrm>
          <a:custGeom>
            <a:avLst/>
            <a:gdLst>
              <a:gd name="T0" fmla="*/ 2147483647 w 439"/>
              <a:gd name="T1" fmla="*/ 2147483647 h 58"/>
              <a:gd name="T2" fmla="*/ 2147483647 w 439"/>
              <a:gd name="T3" fmla="*/ 2147483647 h 58"/>
              <a:gd name="T4" fmla="*/ 2147483647 w 439"/>
              <a:gd name="T5" fmla="*/ 2147483647 h 58"/>
              <a:gd name="T6" fmla="*/ 2147483647 w 439"/>
              <a:gd name="T7" fmla="*/ 2147483647 h 58"/>
              <a:gd name="T8" fmla="*/ 2147483647 w 439"/>
              <a:gd name="T9" fmla="*/ 2147483647 h 58"/>
              <a:gd name="T10" fmla="*/ 0 w 439"/>
              <a:gd name="T11" fmla="*/ 2147483647 h 58"/>
              <a:gd name="T12" fmla="*/ 2147483647 w 439"/>
              <a:gd name="T13" fmla="*/ 0 h 58"/>
              <a:gd name="T14" fmla="*/ 2147483647 w 439"/>
              <a:gd name="T15" fmla="*/ 0 h 58"/>
              <a:gd name="T16" fmla="*/ 2147483647 w 439"/>
              <a:gd name="T17" fmla="*/ 0 h 58"/>
              <a:gd name="T18" fmla="*/ 2147483647 w 439"/>
              <a:gd name="T19" fmla="*/ 0 h 58"/>
              <a:gd name="T20" fmla="*/ 2147483647 w 439"/>
              <a:gd name="T21" fmla="*/ 2147483647 h 58"/>
              <a:gd name="T22" fmla="*/ 2147483647 w 439"/>
              <a:gd name="T23" fmla="*/ 2147483647 h 5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9" h="58">
                <a:moveTo>
                  <a:pt x="410" y="57"/>
                </a:moveTo>
                <a:lnTo>
                  <a:pt x="410" y="57"/>
                </a:lnTo>
                <a:cubicBezTo>
                  <a:pt x="247" y="57"/>
                  <a:pt x="247" y="57"/>
                  <a:pt x="247" y="57"/>
                </a:cubicBezTo>
                <a:cubicBezTo>
                  <a:pt x="191" y="57"/>
                  <a:pt x="191" y="57"/>
                  <a:pt x="191" y="57"/>
                </a:cubicBezTo>
                <a:cubicBezTo>
                  <a:pt x="28" y="57"/>
                  <a:pt x="28" y="57"/>
                  <a:pt x="28" y="57"/>
                </a:cubicBezTo>
                <a:cubicBezTo>
                  <a:pt x="14" y="57"/>
                  <a:pt x="0" y="50"/>
                  <a:pt x="0" y="28"/>
                </a:cubicBezTo>
                <a:cubicBezTo>
                  <a:pt x="0" y="14"/>
                  <a:pt x="14" y="0"/>
                  <a:pt x="28" y="0"/>
                </a:cubicBezTo>
                <a:cubicBezTo>
                  <a:pt x="191" y="0"/>
                  <a:pt x="191" y="0"/>
                  <a:pt x="191" y="0"/>
                </a:cubicBezTo>
                <a:cubicBezTo>
                  <a:pt x="247" y="0"/>
                  <a:pt x="247" y="0"/>
                  <a:pt x="247" y="0"/>
                </a:cubicBezTo>
                <a:cubicBezTo>
                  <a:pt x="410" y="0"/>
                  <a:pt x="410" y="0"/>
                  <a:pt x="410" y="0"/>
                </a:cubicBezTo>
                <a:cubicBezTo>
                  <a:pt x="424" y="0"/>
                  <a:pt x="438" y="14"/>
                  <a:pt x="438" y="28"/>
                </a:cubicBezTo>
                <a:cubicBezTo>
                  <a:pt x="438" y="50"/>
                  <a:pt x="424" y="57"/>
                  <a:pt x="410" y="57"/>
                </a:cubicBezTo>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13" name="Freeform 12">
            <a:extLst>
              <a:ext uri="{FF2B5EF4-FFF2-40B4-BE49-F238E27FC236}">
                <a16:creationId xmlns:a16="http://schemas.microsoft.com/office/drawing/2014/main" id="{8A05DB9F-1DEC-E94C-82E6-7493CB9D8953}"/>
              </a:ext>
            </a:extLst>
          </p:cNvPr>
          <p:cNvSpPr>
            <a:spLocks noChangeArrowheads="1"/>
          </p:cNvSpPr>
          <p:nvPr userDrawn="1"/>
        </p:nvSpPr>
        <p:spPr bwMode="auto">
          <a:xfrm>
            <a:off x="5315739" y="2390775"/>
            <a:ext cx="155417" cy="155377"/>
          </a:xfrm>
          <a:custGeom>
            <a:avLst/>
            <a:gdLst>
              <a:gd name="T0" fmla="*/ 2147483647 w 432"/>
              <a:gd name="T1" fmla="*/ 2147483647 h 432"/>
              <a:gd name="T2" fmla="*/ 2147483647 w 432"/>
              <a:gd name="T3" fmla="*/ 2147483647 h 432"/>
              <a:gd name="T4" fmla="*/ 2147483647 w 432"/>
              <a:gd name="T5" fmla="*/ 2147483647 h 432"/>
              <a:gd name="T6" fmla="*/ 2147483647 w 432"/>
              <a:gd name="T7" fmla="*/ 2147483647 h 432"/>
              <a:gd name="T8" fmla="*/ 2147483647 w 432"/>
              <a:gd name="T9" fmla="*/ 2147483647 h 432"/>
              <a:gd name="T10" fmla="*/ 2147483647 w 432"/>
              <a:gd name="T11" fmla="*/ 2147483647 h 432"/>
              <a:gd name="T12" fmla="*/ 2147483647 w 432"/>
              <a:gd name="T13" fmla="*/ 2147483647 h 432"/>
              <a:gd name="T14" fmla="*/ 2147483647 w 432"/>
              <a:gd name="T15" fmla="*/ 2147483647 h 432"/>
              <a:gd name="T16" fmla="*/ 0 w 432"/>
              <a:gd name="T17" fmla="*/ 2147483647 h 432"/>
              <a:gd name="T18" fmla="*/ 2147483647 w 432"/>
              <a:gd name="T19" fmla="*/ 2147483647 h 432"/>
              <a:gd name="T20" fmla="*/ 2147483647 w 432"/>
              <a:gd name="T21" fmla="*/ 2147483647 h 432"/>
              <a:gd name="T22" fmla="*/ 2147483647 w 432"/>
              <a:gd name="T23" fmla="*/ 2147483647 h 432"/>
              <a:gd name="T24" fmla="*/ 2147483647 w 432"/>
              <a:gd name="T25" fmla="*/ 0 h 432"/>
              <a:gd name="T26" fmla="*/ 2147483647 w 432"/>
              <a:gd name="T27" fmla="*/ 2147483647 h 432"/>
              <a:gd name="T28" fmla="*/ 2147483647 w 432"/>
              <a:gd name="T29" fmla="*/ 2147483647 h 432"/>
              <a:gd name="T30" fmla="*/ 2147483647 w 432"/>
              <a:gd name="T31" fmla="*/ 2147483647 h 432"/>
              <a:gd name="T32" fmla="*/ 2147483647 w 432"/>
              <a:gd name="T33" fmla="*/ 2147483647 h 432"/>
              <a:gd name="T34" fmla="*/ 2147483647 w 432"/>
              <a:gd name="T35" fmla="*/ 2147483647 h 4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32" h="432">
                <a:moveTo>
                  <a:pt x="403" y="240"/>
                </a:moveTo>
                <a:lnTo>
                  <a:pt x="403" y="240"/>
                </a:lnTo>
                <a:cubicBezTo>
                  <a:pt x="247" y="240"/>
                  <a:pt x="247" y="240"/>
                  <a:pt x="247" y="240"/>
                </a:cubicBezTo>
                <a:cubicBezTo>
                  <a:pt x="247" y="402"/>
                  <a:pt x="247" y="402"/>
                  <a:pt x="247" y="402"/>
                </a:cubicBezTo>
                <a:cubicBezTo>
                  <a:pt x="247" y="417"/>
                  <a:pt x="233" y="431"/>
                  <a:pt x="219" y="431"/>
                </a:cubicBezTo>
                <a:cubicBezTo>
                  <a:pt x="198" y="431"/>
                  <a:pt x="191" y="417"/>
                  <a:pt x="191" y="402"/>
                </a:cubicBezTo>
                <a:cubicBezTo>
                  <a:pt x="191" y="240"/>
                  <a:pt x="191" y="240"/>
                  <a:pt x="191" y="240"/>
                </a:cubicBezTo>
                <a:cubicBezTo>
                  <a:pt x="28" y="240"/>
                  <a:pt x="28" y="240"/>
                  <a:pt x="28" y="240"/>
                </a:cubicBezTo>
                <a:cubicBezTo>
                  <a:pt x="14" y="240"/>
                  <a:pt x="0" y="233"/>
                  <a:pt x="0" y="211"/>
                </a:cubicBezTo>
                <a:cubicBezTo>
                  <a:pt x="0" y="197"/>
                  <a:pt x="14" y="183"/>
                  <a:pt x="28" y="183"/>
                </a:cubicBezTo>
                <a:cubicBezTo>
                  <a:pt x="191" y="183"/>
                  <a:pt x="191" y="183"/>
                  <a:pt x="191" y="183"/>
                </a:cubicBezTo>
                <a:cubicBezTo>
                  <a:pt x="191" y="28"/>
                  <a:pt x="191" y="28"/>
                  <a:pt x="191" y="28"/>
                </a:cubicBezTo>
                <a:cubicBezTo>
                  <a:pt x="191" y="7"/>
                  <a:pt x="198" y="0"/>
                  <a:pt x="219" y="0"/>
                </a:cubicBezTo>
                <a:cubicBezTo>
                  <a:pt x="233" y="0"/>
                  <a:pt x="247" y="7"/>
                  <a:pt x="247" y="28"/>
                </a:cubicBezTo>
                <a:cubicBezTo>
                  <a:pt x="247" y="183"/>
                  <a:pt x="247" y="183"/>
                  <a:pt x="247" y="183"/>
                </a:cubicBezTo>
                <a:cubicBezTo>
                  <a:pt x="403" y="183"/>
                  <a:pt x="403" y="183"/>
                  <a:pt x="403" y="183"/>
                </a:cubicBezTo>
                <a:cubicBezTo>
                  <a:pt x="424" y="183"/>
                  <a:pt x="431" y="197"/>
                  <a:pt x="431" y="211"/>
                </a:cubicBezTo>
                <a:cubicBezTo>
                  <a:pt x="431" y="233"/>
                  <a:pt x="424" y="240"/>
                  <a:pt x="403" y="240"/>
                </a:cubicBezTo>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14" name="Freeform 13">
            <a:extLst>
              <a:ext uri="{FF2B5EF4-FFF2-40B4-BE49-F238E27FC236}">
                <a16:creationId xmlns:a16="http://schemas.microsoft.com/office/drawing/2014/main" id="{49B5C91D-A2C7-0E47-A499-8910D07A0178}"/>
              </a:ext>
            </a:extLst>
          </p:cNvPr>
          <p:cNvSpPr>
            <a:spLocks noChangeArrowheads="1"/>
          </p:cNvSpPr>
          <p:nvPr userDrawn="1"/>
        </p:nvSpPr>
        <p:spPr bwMode="auto">
          <a:xfrm>
            <a:off x="6908019" y="3504009"/>
            <a:ext cx="80388" cy="183952"/>
          </a:xfrm>
          <a:custGeom>
            <a:avLst/>
            <a:gdLst>
              <a:gd name="T0" fmla="*/ 2147483647 w 227"/>
              <a:gd name="T1" fmla="*/ 2147483647 h 510"/>
              <a:gd name="T2" fmla="*/ 2147483647 w 227"/>
              <a:gd name="T3" fmla="*/ 2147483647 h 510"/>
              <a:gd name="T4" fmla="*/ 0 w 227"/>
              <a:gd name="T5" fmla="*/ 2147483647 h 510"/>
              <a:gd name="T6" fmla="*/ 0 w 227"/>
              <a:gd name="T7" fmla="*/ 2147483647 h 510"/>
              <a:gd name="T8" fmla="*/ 0 w 227"/>
              <a:gd name="T9" fmla="*/ 2147483647 h 510"/>
              <a:gd name="T10" fmla="*/ 0 w 227"/>
              <a:gd name="T11" fmla="*/ 2147483647 h 510"/>
              <a:gd name="T12" fmla="*/ 0 w 227"/>
              <a:gd name="T13" fmla="*/ 2147483647 h 510"/>
              <a:gd name="T14" fmla="*/ 0 w 227"/>
              <a:gd name="T15" fmla="*/ 2147483647 h 510"/>
              <a:gd name="T16" fmla="*/ 2147483647 w 227"/>
              <a:gd name="T17" fmla="*/ 0 h 510"/>
              <a:gd name="T18" fmla="*/ 2147483647 w 227"/>
              <a:gd name="T19" fmla="*/ 0 h 510"/>
              <a:gd name="T20" fmla="*/ 2147483647 w 227"/>
              <a:gd name="T21" fmla="*/ 2147483647 h 510"/>
              <a:gd name="T22" fmla="*/ 2147483647 w 227"/>
              <a:gd name="T23" fmla="*/ 2147483647 h 510"/>
              <a:gd name="T24" fmla="*/ 2147483647 w 227"/>
              <a:gd name="T25" fmla="*/ 2147483647 h 510"/>
              <a:gd name="T26" fmla="*/ 2147483647 w 227"/>
              <a:gd name="T27" fmla="*/ 2147483647 h 510"/>
              <a:gd name="T28" fmla="*/ 2147483647 w 227"/>
              <a:gd name="T29" fmla="*/ 2147483647 h 510"/>
              <a:gd name="T30" fmla="*/ 2147483647 w 227"/>
              <a:gd name="T31" fmla="*/ 2147483647 h 510"/>
              <a:gd name="T32" fmla="*/ 2147483647 w 227"/>
              <a:gd name="T33" fmla="*/ 2147483647 h 5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7" h="510">
                <a:moveTo>
                  <a:pt x="113" y="396"/>
                </a:moveTo>
                <a:lnTo>
                  <a:pt x="113" y="396"/>
                </a:lnTo>
                <a:cubicBezTo>
                  <a:pt x="0" y="509"/>
                  <a:pt x="0" y="509"/>
                  <a:pt x="0" y="509"/>
                </a:cubicBezTo>
                <a:cubicBezTo>
                  <a:pt x="0" y="368"/>
                  <a:pt x="0" y="368"/>
                  <a:pt x="0" y="368"/>
                </a:cubicBezTo>
                <a:cubicBezTo>
                  <a:pt x="0" y="276"/>
                  <a:pt x="0" y="276"/>
                  <a:pt x="0" y="276"/>
                </a:cubicBezTo>
                <a:cubicBezTo>
                  <a:pt x="0" y="170"/>
                  <a:pt x="0" y="170"/>
                  <a:pt x="0" y="170"/>
                </a:cubicBezTo>
                <a:cubicBezTo>
                  <a:pt x="0" y="128"/>
                  <a:pt x="0" y="128"/>
                  <a:pt x="0" y="128"/>
                </a:cubicBezTo>
                <a:cubicBezTo>
                  <a:pt x="0" y="29"/>
                  <a:pt x="0" y="29"/>
                  <a:pt x="0" y="29"/>
                </a:cubicBezTo>
                <a:cubicBezTo>
                  <a:pt x="0" y="15"/>
                  <a:pt x="14" y="0"/>
                  <a:pt x="28" y="0"/>
                </a:cubicBezTo>
                <a:cubicBezTo>
                  <a:pt x="198" y="0"/>
                  <a:pt x="198" y="0"/>
                  <a:pt x="198" y="0"/>
                </a:cubicBezTo>
                <a:cubicBezTo>
                  <a:pt x="219" y="0"/>
                  <a:pt x="226" y="15"/>
                  <a:pt x="226" y="29"/>
                </a:cubicBezTo>
                <a:cubicBezTo>
                  <a:pt x="226" y="128"/>
                  <a:pt x="226" y="128"/>
                  <a:pt x="226" y="128"/>
                </a:cubicBezTo>
                <a:cubicBezTo>
                  <a:pt x="226" y="170"/>
                  <a:pt x="226" y="170"/>
                  <a:pt x="226" y="170"/>
                </a:cubicBezTo>
                <a:cubicBezTo>
                  <a:pt x="226" y="276"/>
                  <a:pt x="226" y="276"/>
                  <a:pt x="226" y="276"/>
                </a:cubicBezTo>
                <a:cubicBezTo>
                  <a:pt x="226" y="368"/>
                  <a:pt x="226" y="368"/>
                  <a:pt x="226" y="368"/>
                </a:cubicBezTo>
                <a:cubicBezTo>
                  <a:pt x="226" y="509"/>
                  <a:pt x="226" y="509"/>
                  <a:pt x="226" y="509"/>
                </a:cubicBezTo>
                <a:lnTo>
                  <a:pt x="113" y="396"/>
                </a:lnTo>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15" name="Freeform 14">
            <a:extLst>
              <a:ext uri="{FF2B5EF4-FFF2-40B4-BE49-F238E27FC236}">
                <a16:creationId xmlns:a16="http://schemas.microsoft.com/office/drawing/2014/main" id="{C5F8E8F6-9C32-9347-A3DA-8715F63D4DA9}"/>
              </a:ext>
            </a:extLst>
          </p:cNvPr>
          <p:cNvSpPr>
            <a:spLocks noChangeArrowheads="1"/>
          </p:cNvSpPr>
          <p:nvPr userDrawn="1"/>
        </p:nvSpPr>
        <p:spPr bwMode="auto">
          <a:xfrm>
            <a:off x="6458441" y="3504009"/>
            <a:ext cx="219132" cy="219075"/>
          </a:xfrm>
          <a:custGeom>
            <a:avLst/>
            <a:gdLst>
              <a:gd name="T0" fmla="*/ 2147483647 w 609"/>
              <a:gd name="T1" fmla="*/ 2147483647 h 609"/>
              <a:gd name="T2" fmla="*/ 2147483647 w 609"/>
              <a:gd name="T3" fmla="*/ 2147483647 h 609"/>
              <a:gd name="T4" fmla="*/ 2147483647 w 609"/>
              <a:gd name="T5" fmla="*/ 2147483647 h 609"/>
              <a:gd name="T6" fmla="*/ 0 w 609"/>
              <a:gd name="T7" fmla="*/ 2147483647 h 609"/>
              <a:gd name="T8" fmla="*/ 2147483647 w 609"/>
              <a:gd name="T9" fmla="*/ 993140000 h 609"/>
              <a:gd name="T10" fmla="*/ 2147483647 w 609"/>
              <a:gd name="T11" fmla="*/ 993140000 h 609"/>
              <a:gd name="T12" fmla="*/ 2147483647 w 609"/>
              <a:gd name="T13" fmla="*/ 2147483647 h 609"/>
              <a:gd name="T14" fmla="*/ 2147483647 w 609"/>
              <a:gd name="T15" fmla="*/ 993140000 h 609"/>
              <a:gd name="T16" fmla="*/ 2147483647 w 609"/>
              <a:gd name="T17" fmla="*/ 993140000 h 609"/>
              <a:gd name="T18" fmla="*/ 2147483647 w 609"/>
              <a:gd name="T19" fmla="*/ 2147483647 h 609"/>
              <a:gd name="T20" fmla="*/ 2147483647 w 609"/>
              <a:gd name="T21" fmla="*/ 2147483647 h 609"/>
              <a:gd name="T22" fmla="*/ 2147483647 w 609"/>
              <a:gd name="T23" fmla="*/ 2147483647 h 609"/>
              <a:gd name="T24" fmla="*/ 2147483647 w 609"/>
              <a:gd name="T25" fmla="*/ 2147483647 h 609"/>
              <a:gd name="T26" fmla="*/ 2147483647 w 609"/>
              <a:gd name="T27" fmla="*/ 2147483647 h 609"/>
              <a:gd name="T28" fmla="*/ 2147483647 w 609"/>
              <a:gd name="T29" fmla="*/ 2147483647 h 609"/>
              <a:gd name="T30" fmla="*/ 2147483647 w 609"/>
              <a:gd name="T31" fmla="*/ 2147483647 h 609"/>
              <a:gd name="T32" fmla="*/ 2147483647 w 609"/>
              <a:gd name="T33" fmla="*/ 2147483647 h 609"/>
              <a:gd name="T34" fmla="*/ 2147483647 w 609"/>
              <a:gd name="T35" fmla="*/ 2147483647 h 609"/>
              <a:gd name="T36" fmla="*/ 2147483647 w 609"/>
              <a:gd name="T37" fmla="*/ 2147483647 h 609"/>
              <a:gd name="T38" fmla="*/ 2147483647 w 609"/>
              <a:gd name="T39" fmla="*/ 2147483647 h 609"/>
              <a:gd name="T40" fmla="*/ 2147483647 w 609"/>
              <a:gd name="T41" fmla="*/ 2147483647 h 609"/>
              <a:gd name="T42" fmla="*/ 2147483647 w 609"/>
              <a:gd name="T43" fmla="*/ 2147483647 h 609"/>
              <a:gd name="T44" fmla="*/ 2147483647 w 609"/>
              <a:gd name="T45" fmla="*/ 2147483647 h 609"/>
              <a:gd name="T46" fmla="*/ 2147483647 w 609"/>
              <a:gd name="T47" fmla="*/ 2147483647 h 609"/>
              <a:gd name="T48" fmla="*/ 2147483647 w 609"/>
              <a:gd name="T49" fmla="*/ 2147483647 h 609"/>
              <a:gd name="T50" fmla="*/ 2147483647 w 609"/>
              <a:gd name="T51" fmla="*/ 2147483647 h 609"/>
              <a:gd name="T52" fmla="*/ 2147483647 w 609"/>
              <a:gd name="T53" fmla="*/ 2147483647 h 609"/>
              <a:gd name="T54" fmla="*/ 2147483647 w 609"/>
              <a:gd name="T55" fmla="*/ 2147483647 h 609"/>
              <a:gd name="T56" fmla="*/ 2147483647 w 609"/>
              <a:gd name="T57" fmla="*/ 2147483647 h 609"/>
              <a:gd name="T58" fmla="*/ 2147483647 w 609"/>
              <a:gd name="T59" fmla="*/ 2147483647 h 609"/>
              <a:gd name="T60" fmla="*/ 2147483647 w 609"/>
              <a:gd name="T61" fmla="*/ 2147483647 h 609"/>
              <a:gd name="T62" fmla="*/ 2147483647 w 609"/>
              <a:gd name="T63" fmla="*/ 2147483647 h 609"/>
              <a:gd name="T64" fmla="*/ 2147483647 w 609"/>
              <a:gd name="T65" fmla="*/ 2147483647 h 609"/>
              <a:gd name="T66" fmla="*/ 2147483647 w 609"/>
              <a:gd name="T67" fmla="*/ 2147483647 h 609"/>
              <a:gd name="T68" fmla="*/ 2147483647 w 609"/>
              <a:gd name="T69" fmla="*/ 2147483647 h 609"/>
              <a:gd name="T70" fmla="*/ 2147483647 w 609"/>
              <a:gd name="T71" fmla="*/ 2147483647 h 609"/>
              <a:gd name="T72" fmla="*/ 2147483647 w 609"/>
              <a:gd name="T73" fmla="*/ 2147483647 h 609"/>
              <a:gd name="T74" fmla="*/ 2147483647 w 609"/>
              <a:gd name="T75" fmla="*/ 2147483647 h 609"/>
              <a:gd name="T76" fmla="*/ 2147483647 w 609"/>
              <a:gd name="T77" fmla="*/ 2147483647 h 609"/>
              <a:gd name="T78" fmla="*/ 2147483647 w 609"/>
              <a:gd name="T79" fmla="*/ 2147483647 h 609"/>
              <a:gd name="T80" fmla="*/ 2147483647 w 609"/>
              <a:gd name="T81" fmla="*/ 2147483647 h 609"/>
              <a:gd name="T82" fmla="*/ 2147483647 w 609"/>
              <a:gd name="T83" fmla="*/ 2147483647 h 609"/>
              <a:gd name="T84" fmla="*/ 2147483647 w 609"/>
              <a:gd name="T85" fmla="*/ 2147483647 h 609"/>
              <a:gd name="T86" fmla="*/ 2147483647 w 609"/>
              <a:gd name="T87" fmla="*/ 2147483647 h 609"/>
              <a:gd name="T88" fmla="*/ 2147483647 w 609"/>
              <a:gd name="T89" fmla="*/ 2147483647 h 609"/>
              <a:gd name="T90" fmla="*/ 2147483647 w 609"/>
              <a:gd name="T91" fmla="*/ 2147483647 h 609"/>
              <a:gd name="T92" fmla="*/ 2147483647 w 609"/>
              <a:gd name="T93" fmla="*/ 2147483647 h 609"/>
              <a:gd name="T94" fmla="*/ 2147483647 w 609"/>
              <a:gd name="T95" fmla="*/ 2147483647 h 609"/>
              <a:gd name="T96" fmla="*/ 2147483647 w 609"/>
              <a:gd name="T97" fmla="*/ 2147483647 h 609"/>
              <a:gd name="T98" fmla="*/ 2147483647 w 609"/>
              <a:gd name="T99" fmla="*/ 2147483647 h 609"/>
              <a:gd name="T100" fmla="*/ 2147483647 w 609"/>
              <a:gd name="T101" fmla="*/ 2147483647 h 609"/>
              <a:gd name="T102" fmla="*/ 2147483647 w 609"/>
              <a:gd name="T103" fmla="*/ 2147483647 h 609"/>
              <a:gd name="T104" fmla="*/ 2147483647 w 609"/>
              <a:gd name="T105" fmla="*/ 2147483647 h 609"/>
              <a:gd name="T106" fmla="*/ 2147483647 w 609"/>
              <a:gd name="T107" fmla="*/ 2147483647 h 609"/>
              <a:gd name="T108" fmla="*/ 2147483647 w 609"/>
              <a:gd name="T109" fmla="*/ 2147483647 h 609"/>
              <a:gd name="T110" fmla="*/ 2147483647 w 609"/>
              <a:gd name="T111" fmla="*/ 2147483647 h 609"/>
              <a:gd name="T112" fmla="*/ 2147483647 w 609"/>
              <a:gd name="T113" fmla="*/ 2147483647 h 609"/>
              <a:gd name="T114" fmla="*/ 2147483647 w 609"/>
              <a:gd name="T115" fmla="*/ 2147483647 h 60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609" h="609">
                <a:moveTo>
                  <a:pt x="587" y="488"/>
                </a:moveTo>
                <a:lnTo>
                  <a:pt x="587" y="488"/>
                </a:lnTo>
                <a:cubicBezTo>
                  <a:pt x="318" y="601"/>
                  <a:pt x="318" y="601"/>
                  <a:pt x="318" y="601"/>
                </a:cubicBezTo>
                <a:cubicBezTo>
                  <a:pt x="311" y="608"/>
                  <a:pt x="311" y="608"/>
                  <a:pt x="304" y="608"/>
                </a:cubicBezTo>
                <a:cubicBezTo>
                  <a:pt x="297" y="608"/>
                  <a:pt x="297" y="608"/>
                  <a:pt x="290" y="601"/>
                </a:cubicBezTo>
                <a:cubicBezTo>
                  <a:pt x="21" y="488"/>
                  <a:pt x="21" y="488"/>
                  <a:pt x="21" y="488"/>
                </a:cubicBezTo>
                <a:cubicBezTo>
                  <a:pt x="7" y="488"/>
                  <a:pt x="0" y="474"/>
                  <a:pt x="0" y="467"/>
                </a:cubicBezTo>
                <a:cubicBezTo>
                  <a:pt x="0" y="29"/>
                  <a:pt x="0" y="29"/>
                  <a:pt x="0" y="29"/>
                </a:cubicBezTo>
                <a:cubicBezTo>
                  <a:pt x="0" y="15"/>
                  <a:pt x="14" y="0"/>
                  <a:pt x="28" y="0"/>
                </a:cubicBezTo>
                <a:cubicBezTo>
                  <a:pt x="35" y="0"/>
                  <a:pt x="35" y="0"/>
                  <a:pt x="42" y="8"/>
                </a:cubicBezTo>
                <a:cubicBezTo>
                  <a:pt x="304" y="114"/>
                  <a:pt x="304" y="114"/>
                  <a:pt x="304" y="114"/>
                </a:cubicBezTo>
                <a:cubicBezTo>
                  <a:pt x="565" y="8"/>
                  <a:pt x="565" y="8"/>
                  <a:pt x="565" y="8"/>
                </a:cubicBezTo>
                <a:cubicBezTo>
                  <a:pt x="572" y="0"/>
                  <a:pt x="572" y="0"/>
                  <a:pt x="579" y="0"/>
                </a:cubicBezTo>
                <a:cubicBezTo>
                  <a:pt x="594" y="0"/>
                  <a:pt x="608" y="15"/>
                  <a:pt x="608" y="29"/>
                </a:cubicBezTo>
                <a:cubicBezTo>
                  <a:pt x="608" y="467"/>
                  <a:pt x="608" y="467"/>
                  <a:pt x="608" y="467"/>
                </a:cubicBezTo>
                <a:cubicBezTo>
                  <a:pt x="608" y="474"/>
                  <a:pt x="601" y="488"/>
                  <a:pt x="587" y="488"/>
                </a:cubicBezTo>
                <a:close/>
                <a:moveTo>
                  <a:pt x="276" y="163"/>
                </a:moveTo>
                <a:lnTo>
                  <a:pt x="276" y="163"/>
                </a:lnTo>
                <a:cubicBezTo>
                  <a:pt x="56" y="71"/>
                  <a:pt x="56" y="71"/>
                  <a:pt x="56" y="71"/>
                </a:cubicBezTo>
                <a:cubicBezTo>
                  <a:pt x="56" y="446"/>
                  <a:pt x="56" y="446"/>
                  <a:pt x="56" y="446"/>
                </a:cubicBezTo>
                <a:cubicBezTo>
                  <a:pt x="276" y="538"/>
                  <a:pt x="276" y="538"/>
                  <a:pt x="276" y="538"/>
                </a:cubicBezTo>
                <a:lnTo>
                  <a:pt x="276" y="163"/>
                </a:lnTo>
                <a:close/>
                <a:moveTo>
                  <a:pt x="551" y="71"/>
                </a:moveTo>
                <a:lnTo>
                  <a:pt x="551" y="71"/>
                </a:lnTo>
                <a:cubicBezTo>
                  <a:pt x="332" y="163"/>
                  <a:pt x="332" y="163"/>
                  <a:pt x="332" y="163"/>
                </a:cubicBezTo>
                <a:cubicBezTo>
                  <a:pt x="332" y="538"/>
                  <a:pt x="332" y="538"/>
                  <a:pt x="332" y="538"/>
                </a:cubicBezTo>
                <a:cubicBezTo>
                  <a:pt x="551" y="446"/>
                  <a:pt x="551" y="446"/>
                  <a:pt x="551" y="446"/>
                </a:cubicBezTo>
                <a:lnTo>
                  <a:pt x="551" y="71"/>
                </a:lnTo>
                <a:close/>
                <a:moveTo>
                  <a:pt x="375" y="206"/>
                </a:moveTo>
                <a:lnTo>
                  <a:pt x="375" y="206"/>
                </a:lnTo>
                <a:cubicBezTo>
                  <a:pt x="480" y="156"/>
                  <a:pt x="480" y="156"/>
                  <a:pt x="480" y="156"/>
                </a:cubicBezTo>
                <a:cubicBezTo>
                  <a:pt x="488" y="156"/>
                  <a:pt x="488" y="156"/>
                  <a:pt x="495" y="156"/>
                </a:cubicBezTo>
                <a:cubicBezTo>
                  <a:pt x="509" y="156"/>
                  <a:pt x="523" y="163"/>
                  <a:pt x="523" y="184"/>
                </a:cubicBezTo>
                <a:cubicBezTo>
                  <a:pt x="523" y="191"/>
                  <a:pt x="516" y="206"/>
                  <a:pt x="502" y="206"/>
                </a:cubicBezTo>
                <a:cubicBezTo>
                  <a:pt x="403" y="255"/>
                  <a:pt x="403" y="255"/>
                  <a:pt x="403" y="255"/>
                </a:cubicBezTo>
                <a:cubicBezTo>
                  <a:pt x="396" y="255"/>
                  <a:pt x="396" y="255"/>
                  <a:pt x="389" y="255"/>
                </a:cubicBezTo>
                <a:cubicBezTo>
                  <a:pt x="375" y="255"/>
                  <a:pt x="360" y="248"/>
                  <a:pt x="360" y="227"/>
                </a:cubicBezTo>
                <a:cubicBezTo>
                  <a:pt x="360" y="220"/>
                  <a:pt x="367" y="206"/>
                  <a:pt x="375" y="206"/>
                </a:cubicBezTo>
                <a:close/>
                <a:moveTo>
                  <a:pt x="375" y="304"/>
                </a:moveTo>
                <a:lnTo>
                  <a:pt x="375" y="304"/>
                </a:lnTo>
                <a:cubicBezTo>
                  <a:pt x="480" y="262"/>
                  <a:pt x="480" y="262"/>
                  <a:pt x="480" y="262"/>
                </a:cubicBezTo>
                <a:cubicBezTo>
                  <a:pt x="488" y="255"/>
                  <a:pt x="488" y="255"/>
                  <a:pt x="495" y="255"/>
                </a:cubicBezTo>
                <a:cubicBezTo>
                  <a:pt x="509" y="255"/>
                  <a:pt x="523" y="269"/>
                  <a:pt x="523" y="283"/>
                </a:cubicBezTo>
                <a:cubicBezTo>
                  <a:pt x="523" y="297"/>
                  <a:pt x="516" y="304"/>
                  <a:pt x="502" y="311"/>
                </a:cubicBezTo>
                <a:cubicBezTo>
                  <a:pt x="403" y="361"/>
                  <a:pt x="403" y="361"/>
                  <a:pt x="403" y="361"/>
                </a:cubicBezTo>
                <a:cubicBezTo>
                  <a:pt x="396" y="361"/>
                  <a:pt x="396" y="361"/>
                  <a:pt x="389" y="361"/>
                </a:cubicBezTo>
                <a:cubicBezTo>
                  <a:pt x="375" y="361"/>
                  <a:pt x="360" y="347"/>
                  <a:pt x="360" y="333"/>
                </a:cubicBezTo>
                <a:cubicBezTo>
                  <a:pt x="360" y="319"/>
                  <a:pt x="367" y="311"/>
                  <a:pt x="375" y="304"/>
                </a:cubicBezTo>
                <a:close/>
                <a:moveTo>
                  <a:pt x="375" y="410"/>
                </a:moveTo>
                <a:lnTo>
                  <a:pt x="375" y="410"/>
                </a:lnTo>
                <a:cubicBezTo>
                  <a:pt x="480" y="361"/>
                  <a:pt x="480" y="361"/>
                  <a:pt x="480" y="361"/>
                </a:cubicBezTo>
                <a:cubicBezTo>
                  <a:pt x="488" y="361"/>
                  <a:pt x="488" y="361"/>
                  <a:pt x="495" y="361"/>
                </a:cubicBezTo>
                <a:cubicBezTo>
                  <a:pt x="509" y="361"/>
                  <a:pt x="523" y="375"/>
                  <a:pt x="523" y="389"/>
                </a:cubicBezTo>
                <a:cubicBezTo>
                  <a:pt x="523" y="403"/>
                  <a:pt x="516" y="410"/>
                  <a:pt x="502" y="417"/>
                </a:cubicBezTo>
                <a:cubicBezTo>
                  <a:pt x="403" y="460"/>
                  <a:pt x="403" y="460"/>
                  <a:pt x="403" y="460"/>
                </a:cubicBezTo>
                <a:cubicBezTo>
                  <a:pt x="396" y="467"/>
                  <a:pt x="396" y="467"/>
                  <a:pt x="389" y="467"/>
                </a:cubicBezTo>
                <a:cubicBezTo>
                  <a:pt x="375" y="467"/>
                  <a:pt x="360" y="453"/>
                  <a:pt x="360" y="439"/>
                </a:cubicBezTo>
                <a:cubicBezTo>
                  <a:pt x="360" y="425"/>
                  <a:pt x="367" y="417"/>
                  <a:pt x="375" y="410"/>
                </a:cubicBezTo>
                <a:close/>
                <a:moveTo>
                  <a:pt x="113" y="156"/>
                </a:moveTo>
                <a:lnTo>
                  <a:pt x="113" y="156"/>
                </a:lnTo>
                <a:cubicBezTo>
                  <a:pt x="120" y="156"/>
                  <a:pt x="120" y="156"/>
                  <a:pt x="127" y="156"/>
                </a:cubicBezTo>
                <a:cubicBezTo>
                  <a:pt x="233" y="206"/>
                  <a:pt x="233" y="206"/>
                  <a:pt x="233" y="206"/>
                </a:cubicBezTo>
                <a:cubicBezTo>
                  <a:pt x="240" y="206"/>
                  <a:pt x="247" y="220"/>
                  <a:pt x="247" y="227"/>
                </a:cubicBezTo>
                <a:cubicBezTo>
                  <a:pt x="247" y="248"/>
                  <a:pt x="233" y="255"/>
                  <a:pt x="219" y="255"/>
                </a:cubicBezTo>
                <a:cubicBezTo>
                  <a:pt x="212" y="255"/>
                  <a:pt x="212" y="255"/>
                  <a:pt x="205" y="255"/>
                </a:cubicBezTo>
                <a:cubicBezTo>
                  <a:pt x="106" y="206"/>
                  <a:pt x="106" y="206"/>
                  <a:pt x="106" y="206"/>
                </a:cubicBezTo>
                <a:cubicBezTo>
                  <a:pt x="92" y="206"/>
                  <a:pt x="85" y="191"/>
                  <a:pt x="85" y="184"/>
                </a:cubicBezTo>
                <a:cubicBezTo>
                  <a:pt x="85" y="163"/>
                  <a:pt x="99" y="156"/>
                  <a:pt x="113" y="156"/>
                </a:cubicBezTo>
                <a:close/>
                <a:moveTo>
                  <a:pt x="113" y="255"/>
                </a:moveTo>
                <a:lnTo>
                  <a:pt x="113" y="255"/>
                </a:lnTo>
                <a:cubicBezTo>
                  <a:pt x="120" y="255"/>
                  <a:pt x="120" y="255"/>
                  <a:pt x="127" y="262"/>
                </a:cubicBezTo>
                <a:cubicBezTo>
                  <a:pt x="233" y="304"/>
                  <a:pt x="233" y="304"/>
                  <a:pt x="233" y="304"/>
                </a:cubicBezTo>
                <a:cubicBezTo>
                  <a:pt x="240" y="311"/>
                  <a:pt x="247" y="319"/>
                  <a:pt x="247" y="333"/>
                </a:cubicBezTo>
                <a:cubicBezTo>
                  <a:pt x="247" y="347"/>
                  <a:pt x="233" y="361"/>
                  <a:pt x="219" y="361"/>
                </a:cubicBezTo>
                <a:cubicBezTo>
                  <a:pt x="212" y="361"/>
                  <a:pt x="212" y="361"/>
                  <a:pt x="205" y="361"/>
                </a:cubicBezTo>
                <a:cubicBezTo>
                  <a:pt x="106" y="311"/>
                  <a:pt x="106" y="311"/>
                  <a:pt x="106" y="311"/>
                </a:cubicBezTo>
                <a:cubicBezTo>
                  <a:pt x="92" y="304"/>
                  <a:pt x="85" y="297"/>
                  <a:pt x="85" y="283"/>
                </a:cubicBezTo>
                <a:cubicBezTo>
                  <a:pt x="85" y="269"/>
                  <a:pt x="99" y="255"/>
                  <a:pt x="113" y="255"/>
                </a:cubicBezTo>
                <a:close/>
                <a:moveTo>
                  <a:pt x="113" y="361"/>
                </a:moveTo>
                <a:lnTo>
                  <a:pt x="113" y="361"/>
                </a:lnTo>
                <a:cubicBezTo>
                  <a:pt x="120" y="361"/>
                  <a:pt x="120" y="361"/>
                  <a:pt x="127" y="361"/>
                </a:cubicBezTo>
                <a:cubicBezTo>
                  <a:pt x="233" y="410"/>
                  <a:pt x="233" y="410"/>
                  <a:pt x="233" y="410"/>
                </a:cubicBezTo>
                <a:cubicBezTo>
                  <a:pt x="240" y="417"/>
                  <a:pt x="247" y="425"/>
                  <a:pt x="247" y="439"/>
                </a:cubicBezTo>
                <a:cubicBezTo>
                  <a:pt x="247" y="453"/>
                  <a:pt x="233" y="467"/>
                  <a:pt x="219" y="467"/>
                </a:cubicBezTo>
                <a:cubicBezTo>
                  <a:pt x="212" y="467"/>
                  <a:pt x="212" y="467"/>
                  <a:pt x="205" y="460"/>
                </a:cubicBezTo>
                <a:cubicBezTo>
                  <a:pt x="106" y="417"/>
                  <a:pt x="106" y="417"/>
                  <a:pt x="106" y="417"/>
                </a:cubicBezTo>
                <a:cubicBezTo>
                  <a:pt x="92" y="410"/>
                  <a:pt x="85" y="403"/>
                  <a:pt x="85" y="389"/>
                </a:cubicBezTo>
                <a:cubicBezTo>
                  <a:pt x="85" y="375"/>
                  <a:pt x="99" y="361"/>
                  <a:pt x="113" y="361"/>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16" name="Freeform 15">
            <a:extLst>
              <a:ext uri="{FF2B5EF4-FFF2-40B4-BE49-F238E27FC236}">
                <a16:creationId xmlns:a16="http://schemas.microsoft.com/office/drawing/2014/main" id="{5508432C-66C6-934E-ADA2-98ECA1221EA4}"/>
              </a:ext>
            </a:extLst>
          </p:cNvPr>
          <p:cNvSpPr>
            <a:spLocks noChangeArrowheads="1"/>
          </p:cNvSpPr>
          <p:nvPr userDrawn="1"/>
        </p:nvSpPr>
        <p:spPr bwMode="auto">
          <a:xfrm>
            <a:off x="6080915" y="3504009"/>
            <a:ext cx="217346" cy="219075"/>
          </a:xfrm>
          <a:custGeom>
            <a:avLst/>
            <a:gdLst>
              <a:gd name="T0" fmla="*/ 2147483647 w 602"/>
              <a:gd name="T1" fmla="*/ 2147483647 h 609"/>
              <a:gd name="T2" fmla="*/ 2147483647 w 602"/>
              <a:gd name="T3" fmla="*/ 2147483647 h 609"/>
              <a:gd name="T4" fmla="*/ 2147483647 w 602"/>
              <a:gd name="T5" fmla="*/ 2147483647 h 609"/>
              <a:gd name="T6" fmla="*/ 2147483647 w 602"/>
              <a:gd name="T7" fmla="*/ 2147483647 h 609"/>
              <a:gd name="T8" fmla="*/ 2147483647 w 602"/>
              <a:gd name="T9" fmla="*/ 2147483647 h 609"/>
              <a:gd name="T10" fmla="*/ 1759997904 w 602"/>
              <a:gd name="T11" fmla="*/ 2147483647 h 609"/>
              <a:gd name="T12" fmla="*/ 0 w 602"/>
              <a:gd name="T13" fmla="*/ 2147483647 h 609"/>
              <a:gd name="T14" fmla="*/ 0 w 602"/>
              <a:gd name="T15" fmla="*/ 2147483647 h 609"/>
              <a:gd name="T16" fmla="*/ 2147483647 w 602"/>
              <a:gd name="T17" fmla="*/ 0 h 609"/>
              <a:gd name="T18" fmla="*/ 2147483647 w 602"/>
              <a:gd name="T19" fmla="*/ 993140000 h 609"/>
              <a:gd name="T20" fmla="*/ 2147483647 w 602"/>
              <a:gd name="T21" fmla="*/ 993140000 h 609"/>
              <a:gd name="T22" fmla="*/ 2147483647 w 602"/>
              <a:gd name="T23" fmla="*/ 993140000 h 609"/>
              <a:gd name="T24" fmla="*/ 2147483647 w 602"/>
              <a:gd name="T25" fmla="*/ 993140000 h 609"/>
              <a:gd name="T26" fmla="*/ 2147483647 w 602"/>
              <a:gd name="T27" fmla="*/ 2147483647 h 609"/>
              <a:gd name="T28" fmla="*/ 2147483647 w 602"/>
              <a:gd name="T29" fmla="*/ 993140000 h 609"/>
              <a:gd name="T30" fmla="*/ 2147483647 w 602"/>
              <a:gd name="T31" fmla="*/ 993140000 h 609"/>
              <a:gd name="T32" fmla="*/ 2147483647 w 602"/>
              <a:gd name="T33" fmla="*/ 993140000 h 609"/>
              <a:gd name="T34" fmla="*/ 2147483647 w 602"/>
              <a:gd name="T35" fmla="*/ 993140000 h 609"/>
              <a:gd name="T36" fmla="*/ 2147483647 w 602"/>
              <a:gd name="T37" fmla="*/ 0 h 609"/>
              <a:gd name="T38" fmla="*/ 2147483647 w 602"/>
              <a:gd name="T39" fmla="*/ 2147483647 h 609"/>
              <a:gd name="T40" fmla="*/ 2147483647 w 602"/>
              <a:gd name="T41" fmla="*/ 2147483647 h 609"/>
              <a:gd name="T42" fmla="*/ 2147483647 w 602"/>
              <a:gd name="T43" fmla="*/ 2147483647 h 609"/>
              <a:gd name="T44" fmla="*/ 2147483647 w 602"/>
              <a:gd name="T45" fmla="*/ 2147483647 h 609"/>
              <a:gd name="T46" fmla="*/ 2147483647 w 602"/>
              <a:gd name="T47" fmla="*/ 2147483647 h 609"/>
              <a:gd name="T48" fmla="*/ 2147483647 w 602"/>
              <a:gd name="T49" fmla="*/ 2147483647 h 609"/>
              <a:gd name="T50" fmla="*/ 2147483647 w 602"/>
              <a:gd name="T51" fmla="*/ 2147483647 h 609"/>
              <a:gd name="T52" fmla="*/ 2147483647 w 602"/>
              <a:gd name="T53" fmla="*/ 2147483647 h 609"/>
              <a:gd name="T54" fmla="*/ 2147483647 w 602"/>
              <a:gd name="T55" fmla="*/ 2147483647 h 609"/>
              <a:gd name="T56" fmla="*/ 2147483647 w 602"/>
              <a:gd name="T57" fmla="*/ 2147483647 h 609"/>
              <a:gd name="T58" fmla="*/ 2147483647 w 602"/>
              <a:gd name="T59" fmla="*/ 2147483647 h 609"/>
              <a:gd name="T60" fmla="*/ 2147483647 w 602"/>
              <a:gd name="T61" fmla="*/ 2147483647 h 609"/>
              <a:gd name="T62" fmla="*/ 2147483647 w 602"/>
              <a:gd name="T63" fmla="*/ 2147483647 h 609"/>
              <a:gd name="T64" fmla="*/ 2147483647 w 602"/>
              <a:gd name="T65" fmla="*/ 2147483647 h 609"/>
              <a:gd name="T66" fmla="*/ 2147483647 w 602"/>
              <a:gd name="T67" fmla="*/ 2147483647 h 60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02" h="609">
                <a:moveTo>
                  <a:pt x="586" y="488"/>
                </a:moveTo>
                <a:lnTo>
                  <a:pt x="586" y="488"/>
                </a:lnTo>
                <a:cubicBezTo>
                  <a:pt x="311" y="601"/>
                  <a:pt x="311" y="601"/>
                  <a:pt x="311" y="601"/>
                </a:cubicBezTo>
                <a:cubicBezTo>
                  <a:pt x="311" y="608"/>
                  <a:pt x="304" y="608"/>
                  <a:pt x="304" y="608"/>
                </a:cubicBezTo>
                <a:cubicBezTo>
                  <a:pt x="297" y="608"/>
                  <a:pt x="297" y="608"/>
                  <a:pt x="290" y="601"/>
                </a:cubicBezTo>
                <a:cubicBezTo>
                  <a:pt x="14" y="488"/>
                  <a:pt x="14" y="488"/>
                  <a:pt x="14" y="488"/>
                </a:cubicBezTo>
                <a:cubicBezTo>
                  <a:pt x="7" y="488"/>
                  <a:pt x="0" y="474"/>
                  <a:pt x="0" y="467"/>
                </a:cubicBezTo>
                <a:cubicBezTo>
                  <a:pt x="0" y="29"/>
                  <a:pt x="0" y="29"/>
                  <a:pt x="0" y="29"/>
                </a:cubicBezTo>
                <a:cubicBezTo>
                  <a:pt x="0" y="15"/>
                  <a:pt x="14" y="0"/>
                  <a:pt x="28" y="0"/>
                </a:cubicBezTo>
                <a:cubicBezTo>
                  <a:pt x="35" y="0"/>
                  <a:pt x="35" y="0"/>
                  <a:pt x="42" y="8"/>
                </a:cubicBezTo>
                <a:cubicBezTo>
                  <a:pt x="304" y="114"/>
                  <a:pt x="304" y="114"/>
                  <a:pt x="304" y="114"/>
                </a:cubicBezTo>
                <a:cubicBezTo>
                  <a:pt x="565" y="8"/>
                  <a:pt x="565" y="8"/>
                  <a:pt x="565" y="8"/>
                </a:cubicBezTo>
                <a:cubicBezTo>
                  <a:pt x="565" y="0"/>
                  <a:pt x="572" y="0"/>
                  <a:pt x="572" y="0"/>
                </a:cubicBezTo>
                <a:cubicBezTo>
                  <a:pt x="594" y="0"/>
                  <a:pt x="601" y="15"/>
                  <a:pt x="601" y="29"/>
                </a:cubicBezTo>
                <a:cubicBezTo>
                  <a:pt x="601" y="467"/>
                  <a:pt x="601" y="467"/>
                  <a:pt x="601" y="467"/>
                </a:cubicBezTo>
                <a:cubicBezTo>
                  <a:pt x="601" y="474"/>
                  <a:pt x="594" y="488"/>
                  <a:pt x="586" y="488"/>
                </a:cubicBezTo>
                <a:close/>
                <a:moveTo>
                  <a:pt x="276" y="538"/>
                </a:moveTo>
                <a:lnTo>
                  <a:pt x="276" y="538"/>
                </a:lnTo>
                <a:cubicBezTo>
                  <a:pt x="276" y="163"/>
                  <a:pt x="276" y="163"/>
                  <a:pt x="276" y="163"/>
                </a:cubicBezTo>
                <a:cubicBezTo>
                  <a:pt x="56" y="71"/>
                  <a:pt x="56" y="71"/>
                  <a:pt x="56" y="71"/>
                </a:cubicBezTo>
                <a:cubicBezTo>
                  <a:pt x="56" y="446"/>
                  <a:pt x="56" y="446"/>
                  <a:pt x="56" y="446"/>
                </a:cubicBezTo>
                <a:lnTo>
                  <a:pt x="276" y="538"/>
                </a:lnTo>
                <a:close/>
                <a:moveTo>
                  <a:pt x="544" y="71"/>
                </a:moveTo>
                <a:lnTo>
                  <a:pt x="544" y="71"/>
                </a:lnTo>
                <a:cubicBezTo>
                  <a:pt x="332" y="163"/>
                  <a:pt x="332" y="163"/>
                  <a:pt x="332" y="163"/>
                </a:cubicBezTo>
                <a:cubicBezTo>
                  <a:pt x="332" y="538"/>
                  <a:pt x="332" y="538"/>
                  <a:pt x="332" y="538"/>
                </a:cubicBezTo>
                <a:cubicBezTo>
                  <a:pt x="544" y="446"/>
                  <a:pt x="544" y="446"/>
                  <a:pt x="544" y="446"/>
                </a:cubicBezTo>
                <a:lnTo>
                  <a:pt x="544" y="71"/>
                </a:ln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17" name="Freeform 16">
            <a:extLst>
              <a:ext uri="{FF2B5EF4-FFF2-40B4-BE49-F238E27FC236}">
                <a16:creationId xmlns:a16="http://schemas.microsoft.com/office/drawing/2014/main" id="{799F412A-A9C8-BD46-93D2-EF23550EC41C}"/>
              </a:ext>
            </a:extLst>
          </p:cNvPr>
          <p:cNvSpPr>
            <a:spLocks noChangeArrowheads="1"/>
          </p:cNvSpPr>
          <p:nvPr userDrawn="1"/>
        </p:nvSpPr>
        <p:spPr bwMode="auto">
          <a:xfrm>
            <a:off x="5723634" y="3514725"/>
            <a:ext cx="171495" cy="198834"/>
          </a:xfrm>
          <a:custGeom>
            <a:avLst/>
            <a:gdLst>
              <a:gd name="T0" fmla="*/ 2147483647 w 475"/>
              <a:gd name="T1" fmla="*/ 2147483647 h 552"/>
              <a:gd name="T2" fmla="*/ 2147483647 w 475"/>
              <a:gd name="T3" fmla="*/ 2147483647 h 552"/>
              <a:gd name="T4" fmla="*/ 2147483647 w 475"/>
              <a:gd name="T5" fmla="*/ 2147483647 h 552"/>
              <a:gd name="T6" fmla="*/ 2147483647 w 475"/>
              <a:gd name="T7" fmla="*/ 0 h 552"/>
              <a:gd name="T8" fmla="*/ 2147483647 w 475"/>
              <a:gd name="T9" fmla="*/ 0 h 552"/>
              <a:gd name="T10" fmla="*/ 2147483647 w 475"/>
              <a:gd name="T11" fmla="*/ 2147483647 h 552"/>
              <a:gd name="T12" fmla="*/ 2147483647 w 475"/>
              <a:gd name="T13" fmla="*/ 2147483647 h 552"/>
              <a:gd name="T14" fmla="*/ 2147483647 w 475"/>
              <a:gd name="T15" fmla="*/ 2147483647 h 552"/>
              <a:gd name="T16" fmla="*/ 2147483647 w 475"/>
              <a:gd name="T17" fmla="*/ 2147483647 h 552"/>
              <a:gd name="T18" fmla="*/ 2147483647 w 475"/>
              <a:gd name="T19" fmla="*/ 2147483647 h 552"/>
              <a:gd name="T20" fmla="*/ 2147483647 w 475"/>
              <a:gd name="T21" fmla="*/ 2147483647 h 552"/>
              <a:gd name="T22" fmla="*/ 2147483647 w 475"/>
              <a:gd name="T23" fmla="*/ 2147483647 h 552"/>
              <a:gd name="T24" fmla="*/ 2147483647 w 475"/>
              <a:gd name="T25" fmla="*/ 2147483647 h 552"/>
              <a:gd name="T26" fmla="*/ 2147483647 w 475"/>
              <a:gd name="T27" fmla="*/ 2147483647 h 552"/>
              <a:gd name="T28" fmla="*/ 2147483647 w 475"/>
              <a:gd name="T29" fmla="*/ 2147483647 h 552"/>
              <a:gd name="T30" fmla="*/ 2147483647 w 475"/>
              <a:gd name="T31" fmla="*/ 2147483647 h 552"/>
              <a:gd name="T32" fmla="*/ 2147483647 w 475"/>
              <a:gd name="T33" fmla="*/ 2147483647 h 552"/>
              <a:gd name="T34" fmla="*/ 2147483647 w 475"/>
              <a:gd name="T35" fmla="*/ 2147483647 h 552"/>
              <a:gd name="T36" fmla="*/ 2147483647 w 475"/>
              <a:gd name="T37" fmla="*/ 2147483647 h 552"/>
              <a:gd name="T38" fmla="*/ 2147483647 w 475"/>
              <a:gd name="T39" fmla="*/ 2147483647 h 552"/>
              <a:gd name="T40" fmla="*/ 2147483647 w 475"/>
              <a:gd name="T41" fmla="*/ 2147483647 h 552"/>
              <a:gd name="T42" fmla="*/ 2147483647 w 475"/>
              <a:gd name="T43" fmla="*/ 2147483647 h 552"/>
              <a:gd name="T44" fmla="*/ 2147483647 w 475"/>
              <a:gd name="T45" fmla="*/ 2147483647 h 552"/>
              <a:gd name="T46" fmla="*/ 2147483647 w 475"/>
              <a:gd name="T47" fmla="*/ 2147483647 h 552"/>
              <a:gd name="T48" fmla="*/ 2147483647 w 475"/>
              <a:gd name="T49" fmla="*/ 2147483647 h 552"/>
              <a:gd name="T50" fmla="*/ 2147483647 w 475"/>
              <a:gd name="T51" fmla="*/ 2147483647 h 552"/>
              <a:gd name="T52" fmla="*/ 2147483647 w 475"/>
              <a:gd name="T53" fmla="*/ 0 h 552"/>
              <a:gd name="T54" fmla="*/ 2147483647 w 475"/>
              <a:gd name="T55" fmla="*/ 0 h 552"/>
              <a:gd name="T56" fmla="*/ 2147483647 w 475"/>
              <a:gd name="T57" fmla="*/ 2147483647 h 552"/>
              <a:gd name="T58" fmla="*/ 2147483647 w 475"/>
              <a:gd name="T59" fmla="*/ 2147483647 h 552"/>
              <a:gd name="T60" fmla="*/ 2147483647 w 475"/>
              <a:gd name="T61" fmla="*/ 2147483647 h 552"/>
              <a:gd name="T62" fmla="*/ 2147483647 w 475"/>
              <a:gd name="T63" fmla="*/ 2147483647 h 552"/>
              <a:gd name="T64" fmla="*/ 2147483647 w 475"/>
              <a:gd name="T65" fmla="*/ 2147483647 h 552"/>
              <a:gd name="T66" fmla="*/ 2147483647 w 475"/>
              <a:gd name="T67" fmla="*/ 2147483647 h 552"/>
              <a:gd name="T68" fmla="*/ 2147483647 w 475"/>
              <a:gd name="T69" fmla="*/ 2147483647 h 552"/>
              <a:gd name="T70" fmla="*/ 0 w 475"/>
              <a:gd name="T71" fmla="*/ 2147483647 h 552"/>
              <a:gd name="T72" fmla="*/ 2147483647 w 475"/>
              <a:gd name="T73" fmla="*/ 2147483647 h 552"/>
              <a:gd name="T74" fmla="*/ 2147483647 w 475"/>
              <a:gd name="T75" fmla="*/ 2147483647 h 552"/>
              <a:gd name="T76" fmla="*/ 2147483647 w 475"/>
              <a:gd name="T77" fmla="*/ 2147483647 h 552"/>
              <a:gd name="T78" fmla="*/ 2147483647 w 475"/>
              <a:gd name="T79" fmla="*/ 2147483647 h 552"/>
              <a:gd name="T80" fmla="*/ 2147483647 w 475"/>
              <a:gd name="T81" fmla="*/ 2147483647 h 552"/>
              <a:gd name="T82" fmla="*/ 2147483647 w 475"/>
              <a:gd name="T83" fmla="*/ 2147483647 h 552"/>
              <a:gd name="T84" fmla="*/ 2147483647 w 475"/>
              <a:gd name="T85" fmla="*/ 2147483647 h 552"/>
              <a:gd name="T86" fmla="*/ 2147483647 w 475"/>
              <a:gd name="T87" fmla="*/ 2147483647 h 552"/>
              <a:gd name="T88" fmla="*/ 2147483647 w 475"/>
              <a:gd name="T89" fmla="*/ 2147483647 h 552"/>
              <a:gd name="T90" fmla="*/ 0 w 475"/>
              <a:gd name="T91" fmla="*/ 2147483647 h 552"/>
              <a:gd name="T92" fmla="*/ 2147483647 w 475"/>
              <a:gd name="T93" fmla="*/ 2147483647 h 552"/>
              <a:gd name="T94" fmla="*/ 2147483647 w 475"/>
              <a:gd name="T95" fmla="*/ 2147483647 h 552"/>
              <a:gd name="T96" fmla="*/ 2147483647 w 475"/>
              <a:gd name="T97" fmla="*/ 2147483647 h 552"/>
              <a:gd name="T98" fmla="*/ 2147483647 w 475"/>
              <a:gd name="T99" fmla="*/ 2147483647 h 552"/>
              <a:gd name="T100" fmla="*/ 2147483647 w 475"/>
              <a:gd name="T101" fmla="*/ 2147483647 h 552"/>
              <a:gd name="T102" fmla="*/ 2147483647 w 475"/>
              <a:gd name="T103" fmla="*/ 2147483647 h 552"/>
              <a:gd name="T104" fmla="*/ 2147483647 w 475"/>
              <a:gd name="T105" fmla="*/ 2147483647 h 552"/>
              <a:gd name="T106" fmla="*/ 0 w 475"/>
              <a:gd name="T107" fmla="*/ 2147483647 h 552"/>
              <a:gd name="T108" fmla="*/ 2147483647 w 475"/>
              <a:gd name="T109" fmla="*/ 2147483647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18" name="Freeform 17">
            <a:extLst>
              <a:ext uri="{FF2B5EF4-FFF2-40B4-BE49-F238E27FC236}">
                <a16:creationId xmlns:a16="http://schemas.microsoft.com/office/drawing/2014/main" id="{BD071B22-EBA8-8D4A-AF56-0C568FC4ED3A}"/>
              </a:ext>
            </a:extLst>
          </p:cNvPr>
          <p:cNvSpPr>
            <a:spLocks noChangeArrowheads="1"/>
          </p:cNvSpPr>
          <p:nvPr userDrawn="1"/>
        </p:nvSpPr>
        <p:spPr bwMode="auto">
          <a:xfrm>
            <a:off x="5355040" y="3511749"/>
            <a:ext cx="182808" cy="211336"/>
          </a:xfrm>
          <a:custGeom>
            <a:avLst/>
            <a:gdLst>
              <a:gd name="T0" fmla="*/ 2147483647 w 509"/>
              <a:gd name="T1" fmla="*/ 2147483647 h 587"/>
              <a:gd name="T2" fmla="*/ 2147483647 w 509"/>
              <a:gd name="T3" fmla="*/ 2147483647 h 587"/>
              <a:gd name="T4" fmla="*/ 2147483647 w 509"/>
              <a:gd name="T5" fmla="*/ 2147483647 h 587"/>
              <a:gd name="T6" fmla="*/ 2147483647 w 509"/>
              <a:gd name="T7" fmla="*/ 2147483647 h 587"/>
              <a:gd name="T8" fmla="*/ 2147483647 w 509"/>
              <a:gd name="T9" fmla="*/ 2147483647 h 587"/>
              <a:gd name="T10" fmla="*/ 2147483647 w 509"/>
              <a:gd name="T11" fmla="*/ 2147483647 h 587"/>
              <a:gd name="T12" fmla="*/ 2147483647 w 509"/>
              <a:gd name="T13" fmla="*/ 2147483647 h 587"/>
              <a:gd name="T14" fmla="*/ 2147483647 w 509"/>
              <a:gd name="T15" fmla="*/ 2147483647 h 587"/>
              <a:gd name="T16" fmla="*/ 2147483647 w 509"/>
              <a:gd name="T17" fmla="*/ 2147483647 h 587"/>
              <a:gd name="T18" fmla="*/ 2147483647 w 509"/>
              <a:gd name="T19" fmla="*/ 2147483647 h 587"/>
              <a:gd name="T20" fmla="*/ 2147483647 w 509"/>
              <a:gd name="T21" fmla="*/ 2147483647 h 587"/>
              <a:gd name="T22" fmla="*/ 2147483647 w 509"/>
              <a:gd name="T23" fmla="*/ 2147483647 h 587"/>
              <a:gd name="T24" fmla="*/ 2147483647 w 509"/>
              <a:gd name="T25" fmla="*/ 2147483647 h 587"/>
              <a:gd name="T26" fmla="*/ 2147483647 w 509"/>
              <a:gd name="T27" fmla="*/ 2147483647 h 587"/>
              <a:gd name="T28" fmla="*/ 2147483647 w 509"/>
              <a:gd name="T29" fmla="*/ 2147483647 h 587"/>
              <a:gd name="T30" fmla="*/ 2147483647 w 509"/>
              <a:gd name="T31" fmla="*/ 2147483647 h 587"/>
              <a:gd name="T32" fmla="*/ 2147483647 w 509"/>
              <a:gd name="T33" fmla="*/ 2147483647 h 587"/>
              <a:gd name="T34" fmla="*/ 2147483647 w 509"/>
              <a:gd name="T35" fmla="*/ 2147483647 h 587"/>
              <a:gd name="T36" fmla="*/ 2147483647 w 509"/>
              <a:gd name="T37" fmla="*/ 2147483647 h 587"/>
              <a:gd name="T38" fmla="*/ 2147483647 w 509"/>
              <a:gd name="T39" fmla="*/ 2147483647 h 587"/>
              <a:gd name="T40" fmla="*/ 2147483647 w 509"/>
              <a:gd name="T41" fmla="*/ 2147483647 h 587"/>
              <a:gd name="T42" fmla="*/ 2147483647 w 509"/>
              <a:gd name="T43" fmla="*/ 2147483647 h 587"/>
              <a:gd name="T44" fmla="*/ 2147483647 w 509"/>
              <a:gd name="T45" fmla="*/ 2147483647 h 587"/>
              <a:gd name="T46" fmla="*/ 2147483647 w 509"/>
              <a:gd name="T47" fmla="*/ 2147483647 h 587"/>
              <a:gd name="T48" fmla="*/ 2147483647 w 509"/>
              <a:gd name="T49" fmla="*/ 2147483647 h 587"/>
              <a:gd name="T50" fmla="*/ 0 w 509"/>
              <a:gd name="T51" fmla="*/ 2147483647 h 587"/>
              <a:gd name="T52" fmla="*/ 0 w 509"/>
              <a:gd name="T53" fmla="*/ 2147483647 h 587"/>
              <a:gd name="T54" fmla="*/ 2147483647 w 509"/>
              <a:gd name="T55" fmla="*/ 0 h 587"/>
              <a:gd name="T56" fmla="*/ 2147483647 w 509"/>
              <a:gd name="T57" fmla="*/ 0 h 587"/>
              <a:gd name="T58" fmla="*/ 2147483647 w 509"/>
              <a:gd name="T59" fmla="*/ 0 h 587"/>
              <a:gd name="T60" fmla="*/ 2147483647 w 509"/>
              <a:gd name="T61" fmla="*/ 0 h 587"/>
              <a:gd name="T62" fmla="*/ 2147483647 w 509"/>
              <a:gd name="T63" fmla="*/ 2147483647 h 587"/>
              <a:gd name="T64" fmla="*/ 2147483647 w 509"/>
              <a:gd name="T65" fmla="*/ 2147483647 h 587"/>
              <a:gd name="T66" fmla="*/ 2147483647 w 509"/>
              <a:gd name="T67" fmla="*/ 2147483647 h 587"/>
              <a:gd name="T68" fmla="*/ 2147483647 w 509"/>
              <a:gd name="T69" fmla="*/ 2147483647 h 587"/>
              <a:gd name="T70" fmla="*/ 2147483647 w 509"/>
              <a:gd name="T71" fmla="*/ 2147483647 h 587"/>
              <a:gd name="T72" fmla="*/ 2147483647 w 509"/>
              <a:gd name="T73" fmla="*/ 2147483647 h 587"/>
              <a:gd name="T74" fmla="*/ 2147483647 w 509"/>
              <a:gd name="T75" fmla="*/ 2147483647 h 587"/>
              <a:gd name="T76" fmla="*/ 2147483647 w 509"/>
              <a:gd name="T77" fmla="*/ 2147483647 h 587"/>
              <a:gd name="T78" fmla="*/ 2147483647 w 509"/>
              <a:gd name="T79" fmla="*/ 2147483647 h 587"/>
              <a:gd name="T80" fmla="*/ 2147483647 w 509"/>
              <a:gd name="T81" fmla="*/ 2147483647 h 587"/>
              <a:gd name="T82" fmla="*/ 2147483647 w 509"/>
              <a:gd name="T83" fmla="*/ 2147483647 h 587"/>
              <a:gd name="T84" fmla="*/ 2147483647 w 509"/>
              <a:gd name="T85" fmla="*/ 2147483647 h 587"/>
              <a:gd name="T86" fmla="*/ 2147483647 w 509"/>
              <a:gd name="T87" fmla="*/ 0 h 587"/>
              <a:gd name="T88" fmla="*/ 2147483647 w 509"/>
              <a:gd name="T89" fmla="*/ 0 h 587"/>
              <a:gd name="T90" fmla="*/ 2147483647 w 509"/>
              <a:gd name="T91" fmla="*/ 2147483647 h 587"/>
              <a:gd name="T92" fmla="*/ 2147483647 w 509"/>
              <a:gd name="T93" fmla="*/ 2147483647 h 587"/>
              <a:gd name="T94" fmla="*/ 2147483647 w 509"/>
              <a:gd name="T95" fmla="*/ 2147483647 h 5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09" h="587">
                <a:moveTo>
                  <a:pt x="480" y="452"/>
                </a:moveTo>
                <a:lnTo>
                  <a:pt x="480" y="452"/>
                </a:lnTo>
                <a:cubicBezTo>
                  <a:pt x="473" y="452"/>
                  <a:pt x="466" y="452"/>
                  <a:pt x="459" y="445"/>
                </a:cubicBezTo>
                <a:cubicBezTo>
                  <a:pt x="438" y="424"/>
                  <a:pt x="438" y="424"/>
                  <a:pt x="438" y="424"/>
                </a:cubicBezTo>
                <a:cubicBezTo>
                  <a:pt x="438" y="558"/>
                  <a:pt x="438" y="558"/>
                  <a:pt x="438" y="558"/>
                </a:cubicBezTo>
                <a:cubicBezTo>
                  <a:pt x="438" y="572"/>
                  <a:pt x="431" y="586"/>
                  <a:pt x="409" y="586"/>
                </a:cubicBezTo>
                <a:cubicBezTo>
                  <a:pt x="395" y="586"/>
                  <a:pt x="381" y="572"/>
                  <a:pt x="381" y="558"/>
                </a:cubicBezTo>
                <a:cubicBezTo>
                  <a:pt x="381" y="424"/>
                  <a:pt x="381" y="424"/>
                  <a:pt x="381" y="424"/>
                </a:cubicBezTo>
                <a:cubicBezTo>
                  <a:pt x="367" y="445"/>
                  <a:pt x="367" y="445"/>
                  <a:pt x="367" y="445"/>
                </a:cubicBezTo>
                <a:cubicBezTo>
                  <a:pt x="360" y="452"/>
                  <a:pt x="353" y="452"/>
                  <a:pt x="346" y="452"/>
                </a:cubicBezTo>
                <a:cubicBezTo>
                  <a:pt x="332" y="452"/>
                  <a:pt x="318" y="438"/>
                  <a:pt x="318" y="424"/>
                </a:cubicBezTo>
                <a:cubicBezTo>
                  <a:pt x="318" y="417"/>
                  <a:pt x="318" y="410"/>
                  <a:pt x="325" y="403"/>
                </a:cubicBezTo>
                <a:cubicBezTo>
                  <a:pt x="395" y="339"/>
                  <a:pt x="395" y="339"/>
                  <a:pt x="395" y="339"/>
                </a:cubicBezTo>
                <a:cubicBezTo>
                  <a:pt x="395" y="332"/>
                  <a:pt x="402" y="332"/>
                  <a:pt x="409" y="332"/>
                </a:cubicBezTo>
                <a:cubicBezTo>
                  <a:pt x="417" y="332"/>
                  <a:pt x="424" y="332"/>
                  <a:pt x="431" y="339"/>
                </a:cubicBezTo>
                <a:cubicBezTo>
                  <a:pt x="494" y="403"/>
                  <a:pt x="494" y="403"/>
                  <a:pt x="494" y="403"/>
                </a:cubicBezTo>
                <a:cubicBezTo>
                  <a:pt x="501" y="410"/>
                  <a:pt x="508" y="417"/>
                  <a:pt x="508" y="424"/>
                </a:cubicBezTo>
                <a:cubicBezTo>
                  <a:pt x="508" y="438"/>
                  <a:pt x="494" y="452"/>
                  <a:pt x="480" y="452"/>
                </a:cubicBezTo>
                <a:close/>
                <a:moveTo>
                  <a:pt x="304" y="381"/>
                </a:moveTo>
                <a:lnTo>
                  <a:pt x="304" y="381"/>
                </a:lnTo>
                <a:cubicBezTo>
                  <a:pt x="296" y="395"/>
                  <a:pt x="289" y="410"/>
                  <a:pt x="289" y="424"/>
                </a:cubicBezTo>
                <a:cubicBezTo>
                  <a:pt x="289" y="452"/>
                  <a:pt x="318" y="480"/>
                  <a:pt x="346" y="480"/>
                </a:cubicBezTo>
                <a:lnTo>
                  <a:pt x="353" y="480"/>
                </a:lnTo>
                <a:cubicBezTo>
                  <a:pt x="353" y="544"/>
                  <a:pt x="353" y="544"/>
                  <a:pt x="353" y="544"/>
                </a:cubicBezTo>
                <a:cubicBezTo>
                  <a:pt x="28" y="544"/>
                  <a:pt x="28" y="544"/>
                  <a:pt x="28" y="544"/>
                </a:cubicBezTo>
                <a:cubicBezTo>
                  <a:pt x="7" y="544"/>
                  <a:pt x="0" y="537"/>
                  <a:pt x="0" y="516"/>
                </a:cubicBezTo>
                <a:cubicBezTo>
                  <a:pt x="0" y="28"/>
                  <a:pt x="0" y="28"/>
                  <a:pt x="0" y="28"/>
                </a:cubicBezTo>
                <a:cubicBezTo>
                  <a:pt x="0" y="14"/>
                  <a:pt x="7" y="0"/>
                  <a:pt x="28" y="0"/>
                </a:cubicBezTo>
                <a:cubicBezTo>
                  <a:pt x="91" y="0"/>
                  <a:pt x="91" y="0"/>
                  <a:pt x="91" y="0"/>
                </a:cubicBezTo>
                <a:cubicBezTo>
                  <a:pt x="176" y="0"/>
                  <a:pt x="176" y="0"/>
                  <a:pt x="176" y="0"/>
                </a:cubicBezTo>
                <a:cubicBezTo>
                  <a:pt x="176" y="106"/>
                  <a:pt x="176" y="106"/>
                  <a:pt x="176" y="106"/>
                </a:cubicBezTo>
                <a:cubicBezTo>
                  <a:pt x="176" y="162"/>
                  <a:pt x="176" y="162"/>
                  <a:pt x="176" y="162"/>
                </a:cubicBezTo>
                <a:cubicBezTo>
                  <a:pt x="176" y="191"/>
                  <a:pt x="205" y="219"/>
                  <a:pt x="233" y="219"/>
                </a:cubicBezTo>
                <a:cubicBezTo>
                  <a:pt x="289" y="219"/>
                  <a:pt x="289" y="219"/>
                  <a:pt x="289" y="219"/>
                </a:cubicBezTo>
                <a:cubicBezTo>
                  <a:pt x="409" y="219"/>
                  <a:pt x="409" y="219"/>
                  <a:pt x="409" y="219"/>
                </a:cubicBezTo>
                <a:cubicBezTo>
                  <a:pt x="409" y="304"/>
                  <a:pt x="409" y="304"/>
                  <a:pt x="409" y="304"/>
                </a:cubicBezTo>
                <a:cubicBezTo>
                  <a:pt x="395" y="304"/>
                  <a:pt x="381" y="311"/>
                  <a:pt x="374" y="318"/>
                </a:cubicBezTo>
                <a:lnTo>
                  <a:pt x="304" y="381"/>
                </a:lnTo>
                <a:close/>
                <a:moveTo>
                  <a:pt x="233" y="191"/>
                </a:moveTo>
                <a:lnTo>
                  <a:pt x="233" y="191"/>
                </a:lnTo>
                <a:cubicBezTo>
                  <a:pt x="219" y="191"/>
                  <a:pt x="205" y="176"/>
                  <a:pt x="205" y="162"/>
                </a:cubicBezTo>
                <a:cubicBezTo>
                  <a:pt x="205" y="106"/>
                  <a:pt x="205" y="106"/>
                  <a:pt x="205" y="106"/>
                </a:cubicBezTo>
                <a:cubicBezTo>
                  <a:pt x="205" y="0"/>
                  <a:pt x="205" y="0"/>
                  <a:pt x="205" y="0"/>
                </a:cubicBezTo>
                <a:cubicBezTo>
                  <a:pt x="409" y="191"/>
                  <a:pt x="409" y="191"/>
                  <a:pt x="409" y="191"/>
                </a:cubicBezTo>
                <a:cubicBezTo>
                  <a:pt x="289" y="191"/>
                  <a:pt x="289" y="191"/>
                  <a:pt x="289" y="191"/>
                </a:cubicBezTo>
                <a:lnTo>
                  <a:pt x="233" y="191"/>
                </a:ln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19" name="Freeform 18">
            <a:extLst>
              <a:ext uri="{FF2B5EF4-FFF2-40B4-BE49-F238E27FC236}">
                <a16:creationId xmlns:a16="http://schemas.microsoft.com/office/drawing/2014/main" id="{15B93AB0-10A6-AC43-BEEF-D0AACC43FCF6}"/>
              </a:ext>
            </a:extLst>
          </p:cNvPr>
          <p:cNvSpPr>
            <a:spLocks noChangeArrowheads="1"/>
          </p:cNvSpPr>
          <p:nvPr userDrawn="1"/>
        </p:nvSpPr>
        <p:spPr bwMode="auto">
          <a:xfrm>
            <a:off x="7596975" y="1985963"/>
            <a:ext cx="184000" cy="211336"/>
          </a:xfrm>
          <a:custGeom>
            <a:avLst/>
            <a:gdLst>
              <a:gd name="T0" fmla="*/ 2147483647 w 510"/>
              <a:gd name="T1" fmla="*/ 2147483647 h 587"/>
              <a:gd name="T2" fmla="*/ 2147483647 w 510"/>
              <a:gd name="T3" fmla="*/ 2147483647 h 587"/>
              <a:gd name="T4" fmla="*/ 2147483647 w 510"/>
              <a:gd name="T5" fmla="*/ 2147483647 h 587"/>
              <a:gd name="T6" fmla="*/ 2147483647 w 510"/>
              <a:gd name="T7" fmla="*/ 2147483647 h 587"/>
              <a:gd name="T8" fmla="*/ 2147483647 w 510"/>
              <a:gd name="T9" fmla="*/ 2147483647 h 587"/>
              <a:gd name="T10" fmla="*/ 2147483647 w 510"/>
              <a:gd name="T11" fmla="*/ 2147483647 h 587"/>
              <a:gd name="T12" fmla="*/ 2147483647 w 510"/>
              <a:gd name="T13" fmla="*/ 2147483647 h 587"/>
              <a:gd name="T14" fmla="*/ 2147483647 w 510"/>
              <a:gd name="T15" fmla="*/ 2147483647 h 587"/>
              <a:gd name="T16" fmla="*/ 2147483647 w 510"/>
              <a:gd name="T17" fmla="*/ 2147483647 h 587"/>
              <a:gd name="T18" fmla="*/ 2147483647 w 510"/>
              <a:gd name="T19" fmla="*/ 2147483647 h 587"/>
              <a:gd name="T20" fmla="*/ 2147483647 w 510"/>
              <a:gd name="T21" fmla="*/ 2147483647 h 587"/>
              <a:gd name="T22" fmla="*/ 2147483647 w 510"/>
              <a:gd name="T23" fmla="*/ 2147483647 h 587"/>
              <a:gd name="T24" fmla="*/ 2147483647 w 510"/>
              <a:gd name="T25" fmla="*/ 2147483647 h 587"/>
              <a:gd name="T26" fmla="*/ 2147483647 w 510"/>
              <a:gd name="T27" fmla="*/ 2147483647 h 587"/>
              <a:gd name="T28" fmla="*/ 2147483647 w 510"/>
              <a:gd name="T29" fmla="*/ 2147483647 h 587"/>
              <a:gd name="T30" fmla="*/ 2147483647 w 510"/>
              <a:gd name="T31" fmla="*/ 2147483647 h 587"/>
              <a:gd name="T32" fmla="*/ 2147483647 w 510"/>
              <a:gd name="T33" fmla="*/ 2147483647 h 587"/>
              <a:gd name="T34" fmla="*/ 2147483647 w 510"/>
              <a:gd name="T35" fmla="*/ 2147483647 h 587"/>
              <a:gd name="T36" fmla="*/ 2147483647 w 510"/>
              <a:gd name="T37" fmla="*/ 2147483647 h 587"/>
              <a:gd name="T38" fmla="*/ 2147483647 w 510"/>
              <a:gd name="T39" fmla="*/ 2147483647 h 587"/>
              <a:gd name="T40" fmla="*/ 2147483647 w 510"/>
              <a:gd name="T41" fmla="*/ 2147483647 h 587"/>
              <a:gd name="T42" fmla="*/ 2147483647 w 510"/>
              <a:gd name="T43" fmla="*/ 2147483647 h 587"/>
              <a:gd name="T44" fmla="*/ 2147483647 w 510"/>
              <a:gd name="T45" fmla="*/ 2147483647 h 587"/>
              <a:gd name="T46" fmla="*/ 2147483647 w 510"/>
              <a:gd name="T47" fmla="*/ 2147483647 h 587"/>
              <a:gd name="T48" fmla="*/ 2147483647 w 510"/>
              <a:gd name="T49" fmla="*/ 2147483647 h 587"/>
              <a:gd name="T50" fmla="*/ 2147483647 w 510"/>
              <a:gd name="T51" fmla="*/ 2147483647 h 587"/>
              <a:gd name="T52" fmla="*/ 0 w 510"/>
              <a:gd name="T53" fmla="*/ 2147483647 h 587"/>
              <a:gd name="T54" fmla="*/ 0 w 510"/>
              <a:gd name="T55" fmla="*/ 2147483647 h 587"/>
              <a:gd name="T56" fmla="*/ 2147483647 w 510"/>
              <a:gd name="T57" fmla="*/ 0 h 587"/>
              <a:gd name="T58" fmla="*/ 2147483647 w 510"/>
              <a:gd name="T59" fmla="*/ 0 h 587"/>
              <a:gd name="T60" fmla="*/ 2147483647 w 510"/>
              <a:gd name="T61" fmla="*/ 0 h 587"/>
              <a:gd name="T62" fmla="*/ 2147483647 w 510"/>
              <a:gd name="T63" fmla="*/ 0 h 587"/>
              <a:gd name="T64" fmla="*/ 2147483647 w 510"/>
              <a:gd name="T65" fmla="*/ 2147483647 h 587"/>
              <a:gd name="T66" fmla="*/ 2147483647 w 510"/>
              <a:gd name="T67" fmla="*/ 2147483647 h 587"/>
              <a:gd name="T68" fmla="*/ 2147483647 w 510"/>
              <a:gd name="T69" fmla="*/ 2147483647 h 587"/>
              <a:gd name="T70" fmla="*/ 2147483647 w 510"/>
              <a:gd name="T71" fmla="*/ 2147483647 h 587"/>
              <a:gd name="T72" fmla="*/ 2147483647 w 510"/>
              <a:gd name="T73" fmla="*/ 2147483647 h 587"/>
              <a:gd name="T74" fmla="*/ 2147483647 w 510"/>
              <a:gd name="T75" fmla="*/ 2147483647 h 587"/>
              <a:gd name="T76" fmla="*/ 2147483647 w 510"/>
              <a:gd name="T77" fmla="*/ 2147483647 h 587"/>
              <a:gd name="T78" fmla="*/ 2147483647 w 510"/>
              <a:gd name="T79" fmla="*/ 2147483647 h 587"/>
              <a:gd name="T80" fmla="*/ 2147483647 w 510"/>
              <a:gd name="T81" fmla="*/ 2147483647 h 587"/>
              <a:gd name="T82" fmla="*/ 2147483647 w 510"/>
              <a:gd name="T83" fmla="*/ 2147483647 h 587"/>
              <a:gd name="T84" fmla="*/ 2147483647 w 510"/>
              <a:gd name="T85" fmla="*/ 2147483647 h 587"/>
              <a:gd name="T86" fmla="*/ 2147483647 w 510"/>
              <a:gd name="T87" fmla="*/ 2147483647 h 587"/>
              <a:gd name="T88" fmla="*/ 2147483647 w 510"/>
              <a:gd name="T89" fmla="*/ 0 h 587"/>
              <a:gd name="T90" fmla="*/ 2147483647 w 510"/>
              <a:gd name="T91" fmla="*/ 0 h 587"/>
              <a:gd name="T92" fmla="*/ 2147483647 w 510"/>
              <a:gd name="T93" fmla="*/ 2147483647 h 587"/>
              <a:gd name="T94" fmla="*/ 2147483647 w 510"/>
              <a:gd name="T95" fmla="*/ 2147483647 h 587"/>
              <a:gd name="T96" fmla="*/ 2147483647 w 510"/>
              <a:gd name="T97" fmla="*/ 2147483647 h 58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10" h="587">
                <a:moveTo>
                  <a:pt x="502" y="509"/>
                </a:moveTo>
                <a:lnTo>
                  <a:pt x="502" y="509"/>
                </a:lnTo>
                <a:cubicBezTo>
                  <a:pt x="439" y="572"/>
                  <a:pt x="439" y="572"/>
                  <a:pt x="439" y="572"/>
                </a:cubicBezTo>
                <a:cubicBezTo>
                  <a:pt x="432" y="579"/>
                  <a:pt x="424" y="586"/>
                  <a:pt x="417" y="586"/>
                </a:cubicBezTo>
                <a:cubicBezTo>
                  <a:pt x="410" y="586"/>
                  <a:pt x="403" y="579"/>
                  <a:pt x="396" y="572"/>
                </a:cubicBezTo>
                <a:cubicBezTo>
                  <a:pt x="333" y="509"/>
                  <a:pt x="333" y="509"/>
                  <a:pt x="333" y="509"/>
                </a:cubicBezTo>
                <a:cubicBezTo>
                  <a:pt x="326" y="502"/>
                  <a:pt x="326" y="495"/>
                  <a:pt x="326" y="487"/>
                </a:cubicBezTo>
                <a:cubicBezTo>
                  <a:pt x="326" y="473"/>
                  <a:pt x="333" y="459"/>
                  <a:pt x="354" y="459"/>
                </a:cubicBezTo>
                <a:cubicBezTo>
                  <a:pt x="361" y="459"/>
                  <a:pt x="368" y="466"/>
                  <a:pt x="368" y="473"/>
                </a:cubicBezTo>
                <a:cubicBezTo>
                  <a:pt x="389" y="487"/>
                  <a:pt x="389" y="487"/>
                  <a:pt x="389" y="487"/>
                </a:cubicBezTo>
                <a:cubicBezTo>
                  <a:pt x="389" y="360"/>
                  <a:pt x="389" y="360"/>
                  <a:pt x="389" y="360"/>
                </a:cubicBezTo>
                <a:cubicBezTo>
                  <a:pt x="389" y="339"/>
                  <a:pt x="403" y="332"/>
                  <a:pt x="417" y="332"/>
                </a:cubicBezTo>
                <a:cubicBezTo>
                  <a:pt x="432" y="332"/>
                  <a:pt x="446" y="339"/>
                  <a:pt x="446" y="360"/>
                </a:cubicBezTo>
                <a:cubicBezTo>
                  <a:pt x="446" y="487"/>
                  <a:pt x="446" y="487"/>
                  <a:pt x="446" y="487"/>
                </a:cubicBezTo>
                <a:cubicBezTo>
                  <a:pt x="467" y="473"/>
                  <a:pt x="467" y="473"/>
                  <a:pt x="467" y="473"/>
                </a:cubicBezTo>
                <a:cubicBezTo>
                  <a:pt x="467" y="466"/>
                  <a:pt x="474" y="459"/>
                  <a:pt x="481" y="459"/>
                </a:cubicBezTo>
                <a:cubicBezTo>
                  <a:pt x="502" y="459"/>
                  <a:pt x="509" y="473"/>
                  <a:pt x="509" y="487"/>
                </a:cubicBezTo>
                <a:cubicBezTo>
                  <a:pt x="509" y="495"/>
                  <a:pt x="509" y="502"/>
                  <a:pt x="502" y="509"/>
                </a:cubicBezTo>
                <a:close/>
                <a:moveTo>
                  <a:pt x="361" y="360"/>
                </a:moveTo>
                <a:lnTo>
                  <a:pt x="361" y="360"/>
                </a:lnTo>
                <a:cubicBezTo>
                  <a:pt x="361" y="431"/>
                  <a:pt x="361" y="431"/>
                  <a:pt x="361" y="431"/>
                </a:cubicBezTo>
                <a:lnTo>
                  <a:pt x="354" y="431"/>
                </a:lnTo>
                <a:cubicBezTo>
                  <a:pt x="319" y="431"/>
                  <a:pt x="297" y="459"/>
                  <a:pt x="297" y="487"/>
                </a:cubicBezTo>
                <a:cubicBezTo>
                  <a:pt x="297" y="509"/>
                  <a:pt x="304" y="523"/>
                  <a:pt x="311" y="530"/>
                </a:cubicBezTo>
                <a:cubicBezTo>
                  <a:pt x="326" y="544"/>
                  <a:pt x="326" y="544"/>
                  <a:pt x="326" y="544"/>
                </a:cubicBezTo>
                <a:cubicBezTo>
                  <a:pt x="29" y="544"/>
                  <a:pt x="29" y="544"/>
                  <a:pt x="29" y="544"/>
                </a:cubicBezTo>
                <a:cubicBezTo>
                  <a:pt x="15" y="544"/>
                  <a:pt x="0" y="537"/>
                  <a:pt x="0" y="516"/>
                </a:cubicBezTo>
                <a:cubicBezTo>
                  <a:pt x="0" y="28"/>
                  <a:pt x="0" y="28"/>
                  <a:pt x="0" y="28"/>
                </a:cubicBezTo>
                <a:cubicBezTo>
                  <a:pt x="0" y="14"/>
                  <a:pt x="15" y="0"/>
                  <a:pt x="29" y="0"/>
                </a:cubicBezTo>
                <a:cubicBezTo>
                  <a:pt x="99" y="0"/>
                  <a:pt x="99" y="0"/>
                  <a:pt x="99" y="0"/>
                </a:cubicBezTo>
                <a:cubicBezTo>
                  <a:pt x="184" y="0"/>
                  <a:pt x="184" y="0"/>
                  <a:pt x="184" y="0"/>
                </a:cubicBezTo>
                <a:cubicBezTo>
                  <a:pt x="184" y="106"/>
                  <a:pt x="184" y="106"/>
                  <a:pt x="184" y="106"/>
                </a:cubicBezTo>
                <a:cubicBezTo>
                  <a:pt x="184" y="162"/>
                  <a:pt x="184" y="162"/>
                  <a:pt x="184" y="162"/>
                </a:cubicBezTo>
                <a:cubicBezTo>
                  <a:pt x="184" y="191"/>
                  <a:pt x="206" y="219"/>
                  <a:pt x="241" y="219"/>
                </a:cubicBezTo>
                <a:cubicBezTo>
                  <a:pt x="297" y="219"/>
                  <a:pt x="297" y="219"/>
                  <a:pt x="297" y="219"/>
                </a:cubicBezTo>
                <a:cubicBezTo>
                  <a:pt x="417" y="219"/>
                  <a:pt x="417" y="219"/>
                  <a:pt x="417" y="219"/>
                </a:cubicBezTo>
                <a:cubicBezTo>
                  <a:pt x="417" y="304"/>
                  <a:pt x="417" y="304"/>
                  <a:pt x="417" y="304"/>
                </a:cubicBezTo>
                <a:cubicBezTo>
                  <a:pt x="389" y="304"/>
                  <a:pt x="361" y="325"/>
                  <a:pt x="361" y="360"/>
                </a:cubicBezTo>
                <a:close/>
                <a:moveTo>
                  <a:pt x="241" y="191"/>
                </a:moveTo>
                <a:lnTo>
                  <a:pt x="241" y="191"/>
                </a:lnTo>
                <a:cubicBezTo>
                  <a:pt x="220" y="191"/>
                  <a:pt x="213" y="176"/>
                  <a:pt x="213" y="162"/>
                </a:cubicBezTo>
                <a:cubicBezTo>
                  <a:pt x="213" y="106"/>
                  <a:pt x="213" y="106"/>
                  <a:pt x="213" y="106"/>
                </a:cubicBezTo>
                <a:cubicBezTo>
                  <a:pt x="213" y="0"/>
                  <a:pt x="213" y="0"/>
                  <a:pt x="213" y="0"/>
                </a:cubicBezTo>
                <a:cubicBezTo>
                  <a:pt x="417" y="191"/>
                  <a:pt x="417" y="191"/>
                  <a:pt x="417" y="191"/>
                </a:cubicBezTo>
                <a:cubicBezTo>
                  <a:pt x="297" y="191"/>
                  <a:pt x="297" y="191"/>
                  <a:pt x="297" y="191"/>
                </a:cubicBezTo>
                <a:lnTo>
                  <a:pt x="241" y="191"/>
                </a:ln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20" name="Freeform 19">
            <a:extLst>
              <a:ext uri="{FF2B5EF4-FFF2-40B4-BE49-F238E27FC236}">
                <a16:creationId xmlns:a16="http://schemas.microsoft.com/office/drawing/2014/main" id="{102161FA-5F6F-9F41-B654-77F8E36D1DD5}"/>
              </a:ext>
            </a:extLst>
          </p:cNvPr>
          <p:cNvSpPr>
            <a:spLocks noChangeArrowheads="1"/>
          </p:cNvSpPr>
          <p:nvPr userDrawn="1"/>
        </p:nvSpPr>
        <p:spPr bwMode="auto">
          <a:xfrm>
            <a:off x="7218854" y="1985963"/>
            <a:ext cx="183999" cy="206574"/>
          </a:xfrm>
          <a:custGeom>
            <a:avLst/>
            <a:gdLst>
              <a:gd name="T0" fmla="*/ 2147483647 w 510"/>
              <a:gd name="T1" fmla="*/ 2147483647 h 573"/>
              <a:gd name="T2" fmla="*/ 2147483647 w 510"/>
              <a:gd name="T3" fmla="*/ 2147483647 h 573"/>
              <a:gd name="T4" fmla="*/ 2147483647 w 510"/>
              <a:gd name="T5" fmla="*/ 2147483647 h 573"/>
              <a:gd name="T6" fmla="*/ 2147483647 w 510"/>
              <a:gd name="T7" fmla="*/ 2147483647 h 573"/>
              <a:gd name="T8" fmla="*/ 2147483647 w 510"/>
              <a:gd name="T9" fmla="*/ 2147483647 h 573"/>
              <a:gd name="T10" fmla="*/ 2147483647 w 510"/>
              <a:gd name="T11" fmla="*/ 2147483647 h 573"/>
              <a:gd name="T12" fmla="*/ 2147483647 w 510"/>
              <a:gd name="T13" fmla="*/ 2147483647 h 573"/>
              <a:gd name="T14" fmla="*/ 2147483647 w 510"/>
              <a:gd name="T15" fmla="*/ 2147483647 h 573"/>
              <a:gd name="T16" fmla="*/ 2147483647 w 510"/>
              <a:gd name="T17" fmla="*/ 2147483647 h 573"/>
              <a:gd name="T18" fmla="*/ 2147483647 w 510"/>
              <a:gd name="T19" fmla="*/ 2147483647 h 573"/>
              <a:gd name="T20" fmla="*/ 2147483647 w 510"/>
              <a:gd name="T21" fmla="*/ 2147483647 h 573"/>
              <a:gd name="T22" fmla="*/ 2147483647 w 510"/>
              <a:gd name="T23" fmla="*/ 2147483647 h 573"/>
              <a:gd name="T24" fmla="*/ 2147483647 w 510"/>
              <a:gd name="T25" fmla="*/ 2147483647 h 573"/>
              <a:gd name="T26" fmla="*/ 2147483647 w 510"/>
              <a:gd name="T27" fmla="*/ 2147483647 h 573"/>
              <a:gd name="T28" fmla="*/ 2147483647 w 510"/>
              <a:gd name="T29" fmla="*/ 2147483647 h 573"/>
              <a:gd name="T30" fmla="*/ 2147483647 w 510"/>
              <a:gd name="T31" fmla="*/ 2147483647 h 573"/>
              <a:gd name="T32" fmla="*/ 2147483647 w 510"/>
              <a:gd name="T33" fmla="*/ 2147483647 h 573"/>
              <a:gd name="T34" fmla="*/ 2147483647 w 510"/>
              <a:gd name="T35" fmla="*/ 2147483647 h 573"/>
              <a:gd name="T36" fmla="*/ 2147483647 w 510"/>
              <a:gd name="T37" fmla="*/ 2147483647 h 573"/>
              <a:gd name="T38" fmla="*/ 2147483647 w 510"/>
              <a:gd name="T39" fmla="*/ 2147483647 h 573"/>
              <a:gd name="T40" fmla="*/ 2147483647 w 510"/>
              <a:gd name="T41" fmla="*/ 2147483647 h 573"/>
              <a:gd name="T42" fmla="*/ 2147483647 w 510"/>
              <a:gd name="T43" fmla="*/ 2147483647 h 573"/>
              <a:gd name="T44" fmla="*/ 2147483647 w 510"/>
              <a:gd name="T45" fmla="*/ 2147483647 h 573"/>
              <a:gd name="T46" fmla="*/ 2147483647 w 510"/>
              <a:gd name="T47" fmla="*/ 2147483647 h 573"/>
              <a:gd name="T48" fmla="*/ 2147483647 w 510"/>
              <a:gd name="T49" fmla="*/ 2147483647 h 573"/>
              <a:gd name="T50" fmla="*/ 2147483647 w 510"/>
              <a:gd name="T51" fmla="*/ 2147483647 h 573"/>
              <a:gd name="T52" fmla="*/ 2147483647 w 510"/>
              <a:gd name="T53" fmla="*/ 2147483647 h 573"/>
              <a:gd name="T54" fmla="*/ 2147483647 w 510"/>
              <a:gd name="T55" fmla="*/ 2147483647 h 573"/>
              <a:gd name="T56" fmla="*/ 2147483647 w 510"/>
              <a:gd name="T57" fmla="*/ 2147483647 h 573"/>
              <a:gd name="T58" fmla="*/ 2147483647 w 510"/>
              <a:gd name="T59" fmla="*/ 2147483647 h 573"/>
              <a:gd name="T60" fmla="*/ 2147483647 w 510"/>
              <a:gd name="T61" fmla="*/ 2147483647 h 573"/>
              <a:gd name="T62" fmla="*/ 2147483647 w 510"/>
              <a:gd name="T63" fmla="*/ 2147483647 h 573"/>
              <a:gd name="T64" fmla="*/ 2147483647 w 510"/>
              <a:gd name="T65" fmla="*/ 2147483647 h 573"/>
              <a:gd name="T66" fmla="*/ 2147483647 w 510"/>
              <a:gd name="T67" fmla="*/ 2147483647 h 573"/>
              <a:gd name="T68" fmla="*/ 2147483647 w 510"/>
              <a:gd name="T69" fmla="*/ 2147483647 h 573"/>
              <a:gd name="T70" fmla="*/ 2147483647 w 510"/>
              <a:gd name="T71" fmla="*/ 2147483647 h 573"/>
              <a:gd name="T72" fmla="*/ 2147483647 w 510"/>
              <a:gd name="T73" fmla="*/ 2147483647 h 573"/>
              <a:gd name="T74" fmla="*/ 2147483647 w 510"/>
              <a:gd name="T75" fmla="*/ 2147483647 h 573"/>
              <a:gd name="T76" fmla="*/ 2147483647 w 510"/>
              <a:gd name="T77" fmla="*/ 2147483647 h 573"/>
              <a:gd name="T78" fmla="*/ 2147483647 w 510"/>
              <a:gd name="T79" fmla="*/ 2147483647 h 573"/>
              <a:gd name="T80" fmla="*/ 0 w 510"/>
              <a:gd name="T81" fmla="*/ 2147483647 h 573"/>
              <a:gd name="T82" fmla="*/ 0 w 510"/>
              <a:gd name="T83" fmla="*/ 2147483647 h 573"/>
              <a:gd name="T84" fmla="*/ 2147483647 w 510"/>
              <a:gd name="T85" fmla="*/ 0 h 573"/>
              <a:gd name="T86" fmla="*/ 2147483647 w 510"/>
              <a:gd name="T87" fmla="*/ 0 h 573"/>
              <a:gd name="T88" fmla="*/ 2147483647 w 510"/>
              <a:gd name="T89" fmla="*/ 0 h 573"/>
              <a:gd name="T90" fmla="*/ 2147483647 w 510"/>
              <a:gd name="T91" fmla="*/ 2147483647 h 573"/>
              <a:gd name="T92" fmla="*/ 2147483647 w 510"/>
              <a:gd name="T93" fmla="*/ 2147483647 h 573"/>
              <a:gd name="T94" fmla="*/ 2147483647 w 510"/>
              <a:gd name="T95" fmla="*/ 2147483647 h 573"/>
              <a:gd name="T96" fmla="*/ 2147483647 w 510"/>
              <a:gd name="T97" fmla="*/ 2147483647 h 573"/>
              <a:gd name="T98" fmla="*/ 2147483647 w 510"/>
              <a:gd name="T99" fmla="*/ 2147483647 h 573"/>
              <a:gd name="T100" fmla="*/ 2147483647 w 510"/>
              <a:gd name="T101" fmla="*/ 2147483647 h 573"/>
              <a:gd name="T102" fmla="*/ 2147483647 w 510"/>
              <a:gd name="T103" fmla="*/ 2147483647 h 573"/>
              <a:gd name="T104" fmla="*/ 2147483647 w 510"/>
              <a:gd name="T105" fmla="*/ 2147483647 h 573"/>
              <a:gd name="T106" fmla="*/ 2147483647 w 510"/>
              <a:gd name="T107" fmla="*/ 2147483647 h 573"/>
              <a:gd name="T108" fmla="*/ 2147483647 w 510"/>
              <a:gd name="T109" fmla="*/ 2147483647 h 573"/>
              <a:gd name="T110" fmla="*/ 2147483647 w 510"/>
              <a:gd name="T111" fmla="*/ 2147483647 h 573"/>
              <a:gd name="T112" fmla="*/ 2147483647 w 510"/>
              <a:gd name="T113" fmla="*/ 2147483647 h 573"/>
              <a:gd name="T114" fmla="*/ 2147483647 w 510"/>
              <a:gd name="T115" fmla="*/ 0 h 573"/>
              <a:gd name="T116" fmla="*/ 2147483647 w 510"/>
              <a:gd name="T117" fmla="*/ 2147483647 h 573"/>
              <a:gd name="T118" fmla="*/ 2147483647 w 510"/>
              <a:gd name="T119" fmla="*/ 2147483647 h 573"/>
              <a:gd name="T120" fmla="*/ 2147483647 w 510"/>
              <a:gd name="T121" fmla="*/ 2147483647 h 5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10" h="573">
                <a:moveTo>
                  <a:pt x="502" y="452"/>
                </a:moveTo>
                <a:lnTo>
                  <a:pt x="502" y="452"/>
                </a:lnTo>
                <a:cubicBezTo>
                  <a:pt x="467" y="487"/>
                  <a:pt x="467" y="487"/>
                  <a:pt x="467" y="487"/>
                </a:cubicBezTo>
                <a:cubicBezTo>
                  <a:pt x="502" y="530"/>
                  <a:pt x="502" y="530"/>
                  <a:pt x="502" y="530"/>
                </a:cubicBezTo>
                <a:cubicBezTo>
                  <a:pt x="509" y="530"/>
                  <a:pt x="509" y="537"/>
                  <a:pt x="509" y="544"/>
                </a:cubicBezTo>
                <a:cubicBezTo>
                  <a:pt x="509" y="565"/>
                  <a:pt x="495" y="572"/>
                  <a:pt x="481" y="572"/>
                </a:cubicBezTo>
                <a:cubicBezTo>
                  <a:pt x="474" y="572"/>
                  <a:pt x="467" y="572"/>
                  <a:pt x="460" y="565"/>
                </a:cubicBezTo>
                <a:cubicBezTo>
                  <a:pt x="424" y="530"/>
                  <a:pt x="424" y="530"/>
                  <a:pt x="424" y="530"/>
                </a:cubicBezTo>
                <a:cubicBezTo>
                  <a:pt x="389" y="565"/>
                  <a:pt x="389" y="565"/>
                  <a:pt x="389" y="565"/>
                </a:cubicBezTo>
                <a:cubicBezTo>
                  <a:pt x="382" y="572"/>
                  <a:pt x="375" y="572"/>
                  <a:pt x="368" y="572"/>
                </a:cubicBezTo>
                <a:cubicBezTo>
                  <a:pt x="354" y="572"/>
                  <a:pt x="340" y="565"/>
                  <a:pt x="340" y="544"/>
                </a:cubicBezTo>
                <a:cubicBezTo>
                  <a:pt x="340" y="537"/>
                  <a:pt x="340" y="530"/>
                  <a:pt x="347" y="530"/>
                </a:cubicBezTo>
                <a:cubicBezTo>
                  <a:pt x="382" y="487"/>
                  <a:pt x="382" y="487"/>
                  <a:pt x="382" y="487"/>
                </a:cubicBezTo>
                <a:cubicBezTo>
                  <a:pt x="347" y="452"/>
                  <a:pt x="347" y="452"/>
                  <a:pt x="347" y="452"/>
                </a:cubicBezTo>
                <a:cubicBezTo>
                  <a:pt x="340" y="445"/>
                  <a:pt x="340" y="438"/>
                  <a:pt x="340" y="431"/>
                </a:cubicBezTo>
                <a:cubicBezTo>
                  <a:pt x="340" y="417"/>
                  <a:pt x="354" y="403"/>
                  <a:pt x="368" y="403"/>
                </a:cubicBezTo>
                <a:cubicBezTo>
                  <a:pt x="375" y="403"/>
                  <a:pt x="382" y="410"/>
                  <a:pt x="389" y="417"/>
                </a:cubicBezTo>
                <a:cubicBezTo>
                  <a:pt x="424" y="452"/>
                  <a:pt x="424" y="452"/>
                  <a:pt x="424" y="452"/>
                </a:cubicBezTo>
                <a:cubicBezTo>
                  <a:pt x="460" y="417"/>
                  <a:pt x="460" y="417"/>
                  <a:pt x="460" y="417"/>
                </a:cubicBezTo>
                <a:cubicBezTo>
                  <a:pt x="467" y="410"/>
                  <a:pt x="474" y="403"/>
                  <a:pt x="481" y="403"/>
                </a:cubicBezTo>
                <a:cubicBezTo>
                  <a:pt x="495" y="403"/>
                  <a:pt x="509" y="417"/>
                  <a:pt x="509" y="431"/>
                </a:cubicBezTo>
                <a:cubicBezTo>
                  <a:pt x="509" y="438"/>
                  <a:pt x="509" y="445"/>
                  <a:pt x="502" y="452"/>
                </a:cubicBezTo>
                <a:close/>
                <a:moveTo>
                  <a:pt x="417" y="403"/>
                </a:moveTo>
                <a:lnTo>
                  <a:pt x="417" y="403"/>
                </a:lnTo>
                <a:cubicBezTo>
                  <a:pt x="410" y="395"/>
                  <a:pt x="410" y="395"/>
                  <a:pt x="410" y="395"/>
                </a:cubicBezTo>
                <a:cubicBezTo>
                  <a:pt x="396" y="381"/>
                  <a:pt x="382" y="374"/>
                  <a:pt x="368" y="374"/>
                </a:cubicBezTo>
                <a:cubicBezTo>
                  <a:pt x="340" y="374"/>
                  <a:pt x="311" y="403"/>
                  <a:pt x="311" y="431"/>
                </a:cubicBezTo>
                <a:cubicBezTo>
                  <a:pt x="311" y="452"/>
                  <a:pt x="318" y="466"/>
                  <a:pt x="326" y="473"/>
                </a:cubicBezTo>
                <a:cubicBezTo>
                  <a:pt x="347" y="487"/>
                  <a:pt x="347" y="487"/>
                  <a:pt x="347" y="487"/>
                </a:cubicBezTo>
                <a:cubicBezTo>
                  <a:pt x="326" y="509"/>
                  <a:pt x="326" y="509"/>
                  <a:pt x="326" y="509"/>
                </a:cubicBezTo>
                <a:cubicBezTo>
                  <a:pt x="318" y="516"/>
                  <a:pt x="311" y="530"/>
                  <a:pt x="311" y="544"/>
                </a:cubicBezTo>
                <a:cubicBezTo>
                  <a:pt x="290" y="544"/>
                  <a:pt x="290" y="544"/>
                  <a:pt x="290" y="544"/>
                </a:cubicBezTo>
                <a:cubicBezTo>
                  <a:pt x="29" y="544"/>
                  <a:pt x="29" y="544"/>
                  <a:pt x="29" y="544"/>
                </a:cubicBezTo>
                <a:cubicBezTo>
                  <a:pt x="15" y="544"/>
                  <a:pt x="0" y="537"/>
                  <a:pt x="0" y="516"/>
                </a:cubicBezTo>
                <a:cubicBezTo>
                  <a:pt x="0" y="28"/>
                  <a:pt x="0" y="28"/>
                  <a:pt x="0" y="28"/>
                </a:cubicBezTo>
                <a:cubicBezTo>
                  <a:pt x="0" y="14"/>
                  <a:pt x="15" y="0"/>
                  <a:pt x="29" y="0"/>
                </a:cubicBezTo>
                <a:cubicBezTo>
                  <a:pt x="92" y="0"/>
                  <a:pt x="92" y="0"/>
                  <a:pt x="92" y="0"/>
                </a:cubicBezTo>
                <a:cubicBezTo>
                  <a:pt x="177" y="0"/>
                  <a:pt x="177" y="0"/>
                  <a:pt x="177" y="0"/>
                </a:cubicBezTo>
                <a:cubicBezTo>
                  <a:pt x="177" y="106"/>
                  <a:pt x="177" y="106"/>
                  <a:pt x="177" y="106"/>
                </a:cubicBezTo>
                <a:cubicBezTo>
                  <a:pt x="177" y="162"/>
                  <a:pt x="177" y="162"/>
                  <a:pt x="177" y="162"/>
                </a:cubicBezTo>
                <a:cubicBezTo>
                  <a:pt x="177" y="191"/>
                  <a:pt x="205" y="219"/>
                  <a:pt x="234" y="219"/>
                </a:cubicBezTo>
                <a:cubicBezTo>
                  <a:pt x="290" y="219"/>
                  <a:pt x="290" y="219"/>
                  <a:pt x="290" y="219"/>
                </a:cubicBezTo>
                <a:cubicBezTo>
                  <a:pt x="417" y="219"/>
                  <a:pt x="417" y="219"/>
                  <a:pt x="417" y="219"/>
                </a:cubicBezTo>
                <a:cubicBezTo>
                  <a:pt x="417" y="374"/>
                  <a:pt x="417" y="374"/>
                  <a:pt x="417" y="374"/>
                </a:cubicBezTo>
                <a:lnTo>
                  <a:pt x="417" y="403"/>
                </a:lnTo>
                <a:close/>
                <a:moveTo>
                  <a:pt x="234" y="191"/>
                </a:moveTo>
                <a:lnTo>
                  <a:pt x="234" y="191"/>
                </a:lnTo>
                <a:cubicBezTo>
                  <a:pt x="220" y="191"/>
                  <a:pt x="205" y="176"/>
                  <a:pt x="205" y="162"/>
                </a:cubicBezTo>
                <a:cubicBezTo>
                  <a:pt x="205" y="106"/>
                  <a:pt x="205" y="106"/>
                  <a:pt x="205" y="106"/>
                </a:cubicBezTo>
                <a:cubicBezTo>
                  <a:pt x="205" y="0"/>
                  <a:pt x="205" y="0"/>
                  <a:pt x="205" y="0"/>
                </a:cubicBezTo>
                <a:cubicBezTo>
                  <a:pt x="417" y="191"/>
                  <a:pt x="417" y="191"/>
                  <a:pt x="417" y="191"/>
                </a:cubicBezTo>
                <a:cubicBezTo>
                  <a:pt x="290" y="191"/>
                  <a:pt x="290" y="191"/>
                  <a:pt x="290" y="191"/>
                </a:cubicBezTo>
                <a:lnTo>
                  <a:pt x="234" y="191"/>
                </a:ln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21" name="Freeform 20">
            <a:extLst>
              <a:ext uri="{FF2B5EF4-FFF2-40B4-BE49-F238E27FC236}">
                <a16:creationId xmlns:a16="http://schemas.microsoft.com/office/drawing/2014/main" id="{FB6A8A11-6D73-CD4F-AD26-02D2DA6C428E}"/>
              </a:ext>
            </a:extLst>
          </p:cNvPr>
          <p:cNvSpPr>
            <a:spLocks noChangeArrowheads="1"/>
          </p:cNvSpPr>
          <p:nvPr userDrawn="1"/>
        </p:nvSpPr>
        <p:spPr bwMode="auto">
          <a:xfrm>
            <a:off x="6839540" y="1985963"/>
            <a:ext cx="184000" cy="201811"/>
          </a:xfrm>
          <a:custGeom>
            <a:avLst/>
            <a:gdLst>
              <a:gd name="T0" fmla="*/ 2147483647 w 510"/>
              <a:gd name="T1" fmla="*/ 2147483647 h 559"/>
              <a:gd name="T2" fmla="*/ 2147483647 w 510"/>
              <a:gd name="T3" fmla="*/ 2147483647 h 559"/>
              <a:gd name="T4" fmla="*/ 2147483647 w 510"/>
              <a:gd name="T5" fmla="*/ 2147483647 h 559"/>
              <a:gd name="T6" fmla="*/ 2147483647 w 510"/>
              <a:gd name="T7" fmla="*/ 2147483647 h 559"/>
              <a:gd name="T8" fmla="*/ 2147483647 w 510"/>
              <a:gd name="T9" fmla="*/ 2147483647 h 559"/>
              <a:gd name="T10" fmla="*/ 2147483647 w 510"/>
              <a:gd name="T11" fmla="*/ 2147483647 h 559"/>
              <a:gd name="T12" fmla="*/ 2147483647 w 510"/>
              <a:gd name="T13" fmla="*/ 2147483647 h 559"/>
              <a:gd name="T14" fmla="*/ 2147483647 w 510"/>
              <a:gd name="T15" fmla="*/ 2147483647 h 559"/>
              <a:gd name="T16" fmla="*/ 2147483647 w 510"/>
              <a:gd name="T17" fmla="*/ 2147483647 h 559"/>
              <a:gd name="T18" fmla="*/ 2147483647 w 510"/>
              <a:gd name="T19" fmla="*/ 2147483647 h 559"/>
              <a:gd name="T20" fmla="*/ 2147483647 w 510"/>
              <a:gd name="T21" fmla="*/ 2147483647 h 559"/>
              <a:gd name="T22" fmla="*/ 2147483647 w 510"/>
              <a:gd name="T23" fmla="*/ 2147483647 h 559"/>
              <a:gd name="T24" fmla="*/ 2147483647 w 510"/>
              <a:gd name="T25" fmla="*/ 2147483647 h 559"/>
              <a:gd name="T26" fmla="*/ 2147483647 w 510"/>
              <a:gd name="T27" fmla="*/ 2147483647 h 559"/>
              <a:gd name="T28" fmla="*/ 2147483647 w 510"/>
              <a:gd name="T29" fmla="*/ 2147483647 h 559"/>
              <a:gd name="T30" fmla="*/ 2147483647 w 510"/>
              <a:gd name="T31" fmla="*/ 2147483647 h 559"/>
              <a:gd name="T32" fmla="*/ 2147483647 w 510"/>
              <a:gd name="T33" fmla="*/ 2147483647 h 559"/>
              <a:gd name="T34" fmla="*/ 2147483647 w 510"/>
              <a:gd name="T35" fmla="*/ 2147483647 h 559"/>
              <a:gd name="T36" fmla="*/ 2147483647 w 510"/>
              <a:gd name="T37" fmla="*/ 2147483647 h 559"/>
              <a:gd name="T38" fmla="*/ 2147483647 w 510"/>
              <a:gd name="T39" fmla="*/ 2147483647 h 559"/>
              <a:gd name="T40" fmla="*/ 2147483647 w 510"/>
              <a:gd name="T41" fmla="*/ 2147483647 h 559"/>
              <a:gd name="T42" fmla="*/ 2147483647 w 510"/>
              <a:gd name="T43" fmla="*/ 2147483647 h 559"/>
              <a:gd name="T44" fmla="*/ 2147483647 w 510"/>
              <a:gd name="T45" fmla="*/ 2147483647 h 559"/>
              <a:gd name="T46" fmla="*/ 2147483647 w 510"/>
              <a:gd name="T47" fmla="*/ 2147483647 h 559"/>
              <a:gd name="T48" fmla="*/ 2147483647 w 510"/>
              <a:gd name="T49" fmla="*/ 2147483647 h 559"/>
              <a:gd name="T50" fmla="*/ 2147483647 w 510"/>
              <a:gd name="T51" fmla="*/ 2147483647 h 559"/>
              <a:gd name="T52" fmla="*/ 2147483647 w 510"/>
              <a:gd name="T53" fmla="*/ 2147483647 h 559"/>
              <a:gd name="T54" fmla="*/ 0 w 510"/>
              <a:gd name="T55" fmla="*/ 2147483647 h 559"/>
              <a:gd name="T56" fmla="*/ 0 w 510"/>
              <a:gd name="T57" fmla="*/ 2147483647 h 559"/>
              <a:gd name="T58" fmla="*/ 2147483647 w 510"/>
              <a:gd name="T59" fmla="*/ 0 h 559"/>
              <a:gd name="T60" fmla="*/ 2147483647 w 510"/>
              <a:gd name="T61" fmla="*/ 0 h 559"/>
              <a:gd name="T62" fmla="*/ 2147483647 w 510"/>
              <a:gd name="T63" fmla="*/ 0 h 559"/>
              <a:gd name="T64" fmla="*/ 2147483647 w 510"/>
              <a:gd name="T65" fmla="*/ 2147483647 h 559"/>
              <a:gd name="T66" fmla="*/ 2147483647 w 510"/>
              <a:gd name="T67" fmla="*/ 2147483647 h 559"/>
              <a:gd name="T68" fmla="*/ 2147483647 w 510"/>
              <a:gd name="T69" fmla="*/ 2147483647 h 559"/>
              <a:gd name="T70" fmla="*/ 2147483647 w 510"/>
              <a:gd name="T71" fmla="*/ 2147483647 h 559"/>
              <a:gd name="T72" fmla="*/ 2147483647 w 510"/>
              <a:gd name="T73" fmla="*/ 2147483647 h 559"/>
              <a:gd name="T74" fmla="*/ 2147483647 w 510"/>
              <a:gd name="T75" fmla="*/ 2147483647 h 559"/>
              <a:gd name="T76" fmla="*/ 2147483647 w 510"/>
              <a:gd name="T77" fmla="*/ 2147483647 h 559"/>
              <a:gd name="T78" fmla="*/ 2147483647 w 510"/>
              <a:gd name="T79" fmla="*/ 2147483647 h 559"/>
              <a:gd name="T80" fmla="*/ 2147483647 w 510"/>
              <a:gd name="T81" fmla="*/ 2147483647 h 559"/>
              <a:gd name="T82" fmla="*/ 2147483647 w 510"/>
              <a:gd name="T83" fmla="*/ 2147483647 h 559"/>
              <a:gd name="T84" fmla="*/ 2147483647 w 510"/>
              <a:gd name="T85" fmla="*/ 2147483647 h 559"/>
              <a:gd name="T86" fmla="*/ 2147483647 w 510"/>
              <a:gd name="T87" fmla="*/ 2147483647 h 559"/>
              <a:gd name="T88" fmla="*/ 2147483647 w 510"/>
              <a:gd name="T89" fmla="*/ 0 h 559"/>
              <a:gd name="T90" fmla="*/ 2147483647 w 510"/>
              <a:gd name="T91" fmla="*/ 2147483647 h 559"/>
              <a:gd name="T92" fmla="*/ 2147483647 w 510"/>
              <a:gd name="T93" fmla="*/ 2147483647 h 559"/>
              <a:gd name="T94" fmla="*/ 2147483647 w 510"/>
              <a:gd name="T95" fmla="*/ 2147483647 h 55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10" h="559">
                <a:moveTo>
                  <a:pt x="495" y="473"/>
                </a:moveTo>
                <a:lnTo>
                  <a:pt x="495" y="473"/>
                </a:lnTo>
                <a:cubicBezTo>
                  <a:pt x="424" y="544"/>
                  <a:pt x="424" y="544"/>
                  <a:pt x="424" y="544"/>
                </a:cubicBezTo>
                <a:cubicBezTo>
                  <a:pt x="417" y="551"/>
                  <a:pt x="410" y="558"/>
                  <a:pt x="403" y="558"/>
                </a:cubicBezTo>
                <a:cubicBezTo>
                  <a:pt x="396" y="558"/>
                  <a:pt x="389" y="551"/>
                  <a:pt x="382" y="544"/>
                </a:cubicBezTo>
                <a:cubicBezTo>
                  <a:pt x="347" y="509"/>
                  <a:pt x="347" y="509"/>
                  <a:pt x="347" y="509"/>
                </a:cubicBezTo>
                <a:cubicBezTo>
                  <a:pt x="340" y="502"/>
                  <a:pt x="340" y="495"/>
                  <a:pt x="340" y="487"/>
                </a:cubicBezTo>
                <a:cubicBezTo>
                  <a:pt x="340" y="473"/>
                  <a:pt x="347" y="459"/>
                  <a:pt x="368" y="459"/>
                </a:cubicBezTo>
                <a:cubicBezTo>
                  <a:pt x="375" y="459"/>
                  <a:pt x="382" y="466"/>
                  <a:pt x="382" y="473"/>
                </a:cubicBezTo>
                <a:cubicBezTo>
                  <a:pt x="403" y="487"/>
                  <a:pt x="403" y="487"/>
                  <a:pt x="403" y="487"/>
                </a:cubicBezTo>
                <a:cubicBezTo>
                  <a:pt x="460" y="431"/>
                  <a:pt x="460" y="431"/>
                  <a:pt x="460" y="431"/>
                </a:cubicBezTo>
                <a:cubicBezTo>
                  <a:pt x="467" y="424"/>
                  <a:pt x="474" y="424"/>
                  <a:pt x="481" y="424"/>
                </a:cubicBezTo>
                <a:cubicBezTo>
                  <a:pt x="495" y="424"/>
                  <a:pt x="509" y="438"/>
                  <a:pt x="509" y="452"/>
                </a:cubicBezTo>
                <a:cubicBezTo>
                  <a:pt x="509" y="459"/>
                  <a:pt x="502" y="466"/>
                  <a:pt x="495" y="473"/>
                </a:cubicBezTo>
                <a:close/>
                <a:moveTo>
                  <a:pt x="410" y="438"/>
                </a:moveTo>
                <a:lnTo>
                  <a:pt x="410" y="438"/>
                </a:lnTo>
                <a:cubicBezTo>
                  <a:pt x="403" y="445"/>
                  <a:pt x="403" y="445"/>
                  <a:pt x="403" y="445"/>
                </a:cubicBezTo>
                <a:cubicBezTo>
                  <a:pt x="396" y="438"/>
                  <a:pt x="382" y="431"/>
                  <a:pt x="368" y="431"/>
                </a:cubicBezTo>
                <a:cubicBezTo>
                  <a:pt x="333" y="431"/>
                  <a:pt x="311" y="459"/>
                  <a:pt x="311" y="487"/>
                </a:cubicBezTo>
                <a:cubicBezTo>
                  <a:pt x="311" y="509"/>
                  <a:pt x="318" y="523"/>
                  <a:pt x="325" y="530"/>
                </a:cubicBezTo>
                <a:cubicBezTo>
                  <a:pt x="340" y="544"/>
                  <a:pt x="340" y="544"/>
                  <a:pt x="340" y="544"/>
                </a:cubicBezTo>
                <a:cubicBezTo>
                  <a:pt x="241" y="544"/>
                  <a:pt x="241" y="544"/>
                  <a:pt x="241" y="544"/>
                </a:cubicBezTo>
                <a:cubicBezTo>
                  <a:pt x="29" y="544"/>
                  <a:pt x="29" y="544"/>
                  <a:pt x="29" y="544"/>
                </a:cubicBezTo>
                <a:cubicBezTo>
                  <a:pt x="7" y="544"/>
                  <a:pt x="0" y="537"/>
                  <a:pt x="0" y="516"/>
                </a:cubicBezTo>
                <a:cubicBezTo>
                  <a:pt x="0" y="28"/>
                  <a:pt x="0" y="28"/>
                  <a:pt x="0" y="28"/>
                </a:cubicBezTo>
                <a:cubicBezTo>
                  <a:pt x="0" y="14"/>
                  <a:pt x="7" y="0"/>
                  <a:pt x="29" y="0"/>
                </a:cubicBezTo>
                <a:cubicBezTo>
                  <a:pt x="92" y="0"/>
                  <a:pt x="92" y="0"/>
                  <a:pt x="92" y="0"/>
                </a:cubicBezTo>
                <a:cubicBezTo>
                  <a:pt x="177" y="0"/>
                  <a:pt x="177" y="0"/>
                  <a:pt x="177" y="0"/>
                </a:cubicBezTo>
                <a:cubicBezTo>
                  <a:pt x="177" y="106"/>
                  <a:pt x="177" y="106"/>
                  <a:pt x="177" y="106"/>
                </a:cubicBezTo>
                <a:cubicBezTo>
                  <a:pt x="177" y="162"/>
                  <a:pt x="177" y="162"/>
                  <a:pt x="177" y="162"/>
                </a:cubicBezTo>
                <a:cubicBezTo>
                  <a:pt x="177" y="191"/>
                  <a:pt x="205" y="219"/>
                  <a:pt x="234" y="219"/>
                </a:cubicBezTo>
                <a:cubicBezTo>
                  <a:pt x="290" y="219"/>
                  <a:pt x="290" y="219"/>
                  <a:pt x="290" y="219"/>
                </a:cubicBezTo>
                <a:cubicBezTo>
                  <a:pt x="410" y="219"/>
                  <a:pt x="410" y="219"/>
                  <a:pt x="410" y="219"/>
                </a:cubicBezTo>
                <a:cubicBezTo>
                  <a:pt x="410" y="388"/>
                  <a:pt x="410" y="388"/>
                  <a:pt x="410" y="388"/>
                </a:cubicBezTo>
                <a:lnTo>
                  <a:pt x="410" y="438"/>
                </a:lnTo>
                <a:close/>
                <a:moveTo>
                  <a:pt x="234" y="191"/>
                </a:moveTo>
                <a:lnTo>
                  <a:pt x="234" y="191"/>
                </a:lnTo>
                <a:cubicBezTo>
                  <a:pt x="219" y="191"/>
                  <a:pt x="205" y="176"/>
                  <a:pt x="205" y="162"/>
                </a:cubicBezTo>
                <a:cubicBezTo>
                  <a:pt x="205" y="106"/>
                  <a:pt x="205" y="106"/>
                  <a:pt x="205" y="106"/>
                </a:cubicBezTo>
                <a:cubicBezTo>
                  <a:pt x="205" y="0"/>
                  <a:pt x="205" y="0"/>
                  <a:pt x="205" y="0"/>
                </a:cubicBezTo>
                <a:cubicBezTo>
                  <a:pt x="410" y="191"/>
                  <a:pt x="410" y="191"/>
                  <a:pt x="410" y="191"/>
                </a:cubicBezTo>
                <a:cubicBezTo>
                  <a:pt x="290" y="191"/>
                  <a:pt x="290" y="191"/>
                  <a:pt x="290" y="191"/>
                </a:cubicBezTo>
                <a:lnTo>
                  <a:pt x="234" y="191"/>
                </a:ln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22" name="Freeform 21">
            <a:extLst>
              <a:ext uri="{FF2B5EF4-FFF2-40B4-BE49-F238E27FC236}">
                <a16:creationId xmlns:a16="http://schemas.microsoft.com/office/drawing/2014/main" id="{4CFF14FF-313C-A04E-A9AC-AEC1DA0A933D}"/>
              </a:ext>
            </a:extLst>
          </p:cNvPr>
          <p:cNvSpPr>
            <a:spLocks noChangeArrowheads="1"/>
          </p:cNvSpPr>
          <p:nvPr userDrawn="1"/>
        </p:nvSpPr>
        <p:spPr bwMode="auto">
          <a:xfrm>
            <a:off x="6458441" y="1985963"/>
            <a:ext cx="181022" cy="197049"/>
          </a:xfrm>
          <a:custGeom>
            <a:avLst/>
            <a:gdLst>
              <a:gd name="T0" fmla="*/ 2147483647 w 503"/>
              <a:gd name="T1" fmla="*/ 2147483647 h 545"/>
              <a:gd name="T2" fmla="*/ 2147483647 w 503"/>
              <a:gd name="T3" fmla="*/ 2147483647 h 545"/>
              <a:gd name="T4" fmla="*/ 2147483647 w 503"/>
              <a:gd name="T5" fmla="*/ 2147483647 h 545"/>
              <a:gd name="T6" fmla="*/ 2147483647 w 503"/>
              <a:gd name="T7" fmla="*/ 2147483647 h 545"/>
              <a:gd name="T8" fmla="*/ 2147483647 w 503"/>
              <a:gd name="T9" fmla="*/ 2147483647 h 545"/>
              <a:gd name="T10" fmla="*/ 2147483647 w 503"/>
              <a:gd name="T11" fmla="*/ 2147483647 h 545"/>
              <a:gd name="T12" fmla="*/ 2147483647 w 503"/>
              <a:gd name="T13" fmla="*/ 2147483647 h 545"/>
              <a:gd name="T14" fmla="*/ 2147483647 w 503"/>
              <a:gd name="T15" fmla="*/ 2147483647 h 545"/>
              <a:gd name="T16" fmla="*/ 2147483647 w 503"/>
              <a:gd name="T17" fmla="*/ 2147483647 h 545"/>
              <a:gd name="T18" fmla="*/ 2147483647 w 503"/>
              <a:gd name="T19" fmla="*/ 2147483647 h 545"/>
              <a:gd name="T20" fmla="*/ 2147483647 w 503"/>
              <a:gd name="T21" fmla="*/ 2147483647 h 545"/>
              <a:gd name="T22" fmla="*/ 2147483647 w 503"/>
              <a:gd name="T23" fmla="*/ 2147483647 h 545"/>
              <a:gd name="T24" fmla="*/ 2147483647 w 503"/>
              <a:gd name="T25" fmla="*/ 2147483647 h 545"/>
              <a:gd name="T26" fmla="*/ 2147483647 w 503"/>
              <a:gd name="T27" fmla="*/ 2147483647 h 545"/>
              <a:gd name="T28" fmla="*/ 2147483647 w 503"/>
              <a:gd name="T29" fmla="*/ 2147483647 h 545"/>
              <a:gd name="T30" fmla="*/ 2147483647 w 503"/>
              <a:gd name="T31" fmla="*/ 2147483647 h 545"/>
              <a:gd name="T32" fmla="*/ 2147483647 w 503"/>
              <a:gd name="T33" fmla="*/ 2147483647 h 545"/>
              <a:gd name="T34" fmla="*/ 2147483647 w 503"/>
              <a:gd name="T35" fmla="*/ 2147483647 h 545"/>
              <a:gd name="T36" fmla="*/ 2147483647 w 503"/>
              <a:gd name="T37" fmla="*/ 2147483647 h 545"/>
              <a:gd name="T38" fmla="*/ 2147483647 w 503"/>
              <a:gd name="T39" fmla="*/ 2147483647 h 545"/>
              <a:gd name="T40" fmla="*/ 2147483647 w 503"/>
              <a:gd name="T41" fmla="*/ 2147483647 h 545"/>
              <a:gd name="T42" fmla="*/ 2147483647 w 503"/>
              <a:gd name="T43" fmla="*/ 2147483647 h 545"/>
              <a:gd name="T44" fmla="*/ 2147483647 w 503"/>
              <a:gd name="T45" fmla="*/ 2147483647 h 545"/>
              <a:gd name="T46" fmla="*/ 0 w 503"/>
              <a:gd name="T47" fmla="*/ 2147483647 h 545"/>
              <a:gd name="T48" fmla="*/ 0 w 503"/>
              <a:gd name="T49" fmla="*/ 2147483647 h 545"/>
              <a:gd name="T50" fmla="*/ 2147483647 w 503"/>
              <a:gd name="T51" fmla="*/ 0 h 545"/>
              <a:gd name="T52" fmla="*/ 2147483647 w 503"/>
              <a:gd name="T53" fmla="*/ 0 h 545"/>
              <a:gd name="T54" fmla="*/ 2147483647 w 503"/>
              <a:gd name="T55" fmla="*/ 0 h 545"/>
              <a:gd name="T56" fmla="*/ 2147483647 w 503"/>
              <a:gd name="T57" fmla="*/ 0 h 545"/>
              <a:gd name="T58" fmla="*/ 2147483647 w 503"/>
              <a:gd name="T59" fmla="*/ 2147483647 h 545"/>
              <a:gd name="T60" fmla="*/ 2147483647 w 503"/>
              <a:gd name="T61" fmla="*/ 2147483647 h 545"/>
              <a:gd name="T62" fmla="*/ 2147483647 w 503"/>
              <a:gd name="T63" fmla="*/ 2147483647 h 545"/>
              <a:gd name="T64" fmla="*/ 2147483647 w 503"/>
              <a:gd name="T65" fmla="*/ 2147483647 h 545"/>
              <a:gd name="T66" fmla="*/ 2147483647 w 503"/>
              <a:gd name="T67" fmla="*/ 2147483647 h 545"/>
              <a:gd name="T68" fmla="*/ 2147483647 w 503"/>
              <a:gd name="T69" fmla="*/ 2147483647 h 545"/>
              <a:gd name="T70" fmla="*/ 2147483647 w 503"/>
              <a:gd name="T71" fmla="*/ 2147483647 h 545"/>
              <a:gd name="T72" fmla="*/ 2147483647 w 503"/>
              <a:gd name="T73" fmla="*/ 2147483647 h 545"/>
              <a:gd name="T74" fmla="*/ 2147483647 w 503"/>
              <a:gd name="T75" fmla="*/ 2147483647 h 545"/>
              <a:gd name="T76" fmla="*/ 2147483647 w 503"/>
              <a:gd name="T77" fmla="*/ 2147483647 h 545"/>
              <a:gd name="T78" fmla="*/ 2147483647 w 503"/>
              <a:gd name="T79" fmla="*/ 0 h 545"/>
              <a:gd name="T80" fmla="*/ 2147483647 w 503"/>
              <a:gd name="T81" fmla="*/ 2147483647 h 545"/>
              <a:gd name="T82" fmla="*/ 2147483647 w 503"/>
              <a:gd name="T83" fmla="*/ 2147483647 h 545"/>
              <a:gd name="T84" fmla="*/ 2147483647 w 503"/>
              <a:gd name="T85" fmla="*/ 2147483647 h 54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03" h="545">
                <a:moveTo>
                  <a:pt x="474" y="516"/>
                </a:moveTo>
                <a:lnTo>
                  <a:pt x="474" y="516"/>
                </a:lnTo>
                <a:cubicBezTo>
                  <a:pt x="445" y="516"/>
                  <a:pt x="445" y="516"/>
                  <a:pt x="445" y="516"/>
                </a:cubicBezTo>
                <a:cubicBezTo>
                  <a:pt x="389" y="516"/>
                  <a:pt x="389" y="516"/>
                  <a:pt x="389" y="516"/>
                </a:cubicBezTo>
                <a:cubicBezTo>
                  <a:pt x="361" y="516"/>
                  <a:pt x="361" y="516"/>
                  <a:pt x="361" y="516"/>
                </a:cubicBezTo>
                <a:cubicBezTo>
                  <a:pt x="347" y="516"/>
                  <a:pt x="332" y="509"/>
                  <a:pt x="332" y="487"/>
                </a:cubicBezTo>
                <a:cubicBezTo>
                  <a:pt x="332" y="473"/>
                  <a:pt x="347" y="459"/>
                  <a:pt x="361" y="459"/>
                </a:cubicBezTo>
                <a:cubicBezTo>
                  <a:pt x="382" y="459"/>
                  <a:pt x="382" y="459"/>
                  <a:pt x="382" y="459"/>
                </a:cubicBezTo>
                <a:cubicBezTo>
                  <a:pt x="389" y="459"/>
                  <a:pt x="389" y="459"/>
                  <a:pt x="389" y="459"/>
                </a:cubicBezTo>
                <a:cubicBezTo>
                  <a:pt x="445" y="459"/>
                  <a:pt x="445" y="459"/>
                  <a:pt x="445" y="459"/>
                </a:cubicBezTo>
                <a:cubicBezTo>
                  <a:pt x="474" y="459"/>
                  <a:pt x="474" y="459"/>
                  <a:pt x="474" y="459"/>
                </a:cubicBezTo>
                <a:cubicBezTo>
                  <a:pt x="488" y="459"/>
                  <a:pt x="502" y="473"/>
                  <a:pt x="502" y="487"/>
                </a:cubicBezTo>
                <a:cubicBezTo>
                  <a:pt x="502" y="509"/>
                  <a:pt x="488" y="516"/>
                  <a:pt x="474" y="516"/>
                </a:cubicBezTo>
                <a:close/>
                <a:moveTo>
                  <a:pt x="417" y="374"/>
                </a:moveTo>
                <a:lnTo>
                  <a:pt x="417" y="374"/>
                </a:lnTo>
                <a:cubicBezTo>
                  <a:pt x="417" y="431"/>
                  <a:pt x="417" y="431"/>
                  <a:pt x="417" y="431"/>
                </a:cubicBezTo>
                <a:cubicBezTo>
                  <a:pt x="361" y="431"/>
                  <a:pt x="361" y="431"/>
                  <a:pt x="361" y="431"/>
                </a:cubicBezTo>
                <a:cubicBezTo>
                  <a:pt x="332" y="431"/>
                  <a:pt x="304" y="459"/>
                  <a:pt x="304" y="487"/>
                </a:cubicBezTo>
                <a:cubicBezTo>
                  <a:pt x="304" y="523"/>
                  <a:pt x="332" y="544"/>
                  <a:pt x="361" y="544"/>
                </a:cubicBezTo>
                <a:cubicBezTo>
                  <a:pt x="28" y="544"/>
                  <a:pt x="28" y="544"/>
                  <a:pt x="28" y="544"/>
                </a:cubicBezTo>
                <a:cubicBezTo>
                  <a:pt x="14" y="544"/>
                  <a:pt x="0" y="537"/>
                  <a:pt x="0" y="516"/>
                </a:cubicBezTo>
                <a:cubicBezTo>
                  <a:pt x="0" y="28"/>
                  <a:pt x="0" y="28"/>
                  <a:pt x="0" y="28"/>
                </a:cubicBezTo>
                <a:cubicBezTo>
                  <a:pt x="0" y="14"/>
                  <a:pt x="14" y="0"/>
                  <a:pt x="28" y="0"/>
                </a:cubicBezTo>
                <a:cubicBezTo>
                  <a:pt x="99" y="0"/>
                  <a:pt x="99" y="0"/>
                  <a:pt x="99" y="0"/>
                </a:cubicBezTo>
                <a:cubicBezTo>
                  <a:pt x="184" y="0"/>
                  <a:pt x="184" y="0"/>
                  <a:pt x="184" y="0"/>
                </a:cubicBezTo>
                <a:cubicBezTo>
                  <a:pt x="184" y="106"/>
                  <a:pt x="184" y="106"/>
                  <a:pt x="184" y="106"/>
                </a:cubicBezTo>
                <a:cubicBezTo>
                  <a:pt x="184" y="162"/>
                  <a:pt x="184" y="162"/>
                  <a:pt x="184" y="162"/>
                </a:cubicBezTo>
                <a:cubicBezTo>
                  <a:pt x="184" y="191"/>
                  <a:pt x="205" y="219"/>
                  <a:pt x="241" y="219"/>
                </a:cubicBezTo>
                <a:cubicBezTo>
                  <a:pt x="297" y="219"/>
                  <a:pt x="297" y="219"/>
                  <a:pt x="297" y="219"/>
                </a:cubicBezTo>
                <a:cubicBezTo>
                  <a:pt x="417" y="219"/>
                  <a:pt x="417" y="219"/>
                  <a:pt x="417" y="219"/>
                </a:cubicBezTo>
                <a:cubicBezTo>
                  <a:pt x="417" y="374"/>
                  <a:pt x="417" y="374"/>
                  <a:pt x="417" y="374"/>
                </a:cubicBezTo>
                <a:close/>
                <a:moveTo>
                  <a:pt x="241" y="191"/>
                </a:moveTo>
                <a:lnTo>
                  <a:pt x="241" y="191"/>
                </a:lnTo>
                <a:cubicBezTo>
                  <a:pt x="219" y="191"/>
                  <a:pt x="212" y="176"/>
                  <a:pt x="212" y="162"/>
                </a:cubicBezTo>
                <a:cubicBezTo>
                  <a:pt x="212" y="106"/>
                  <a:pt x="212" y="106"/>
                  <a:pt x="212" y="106"/>
                </a:cubicBezTo>
                <a:cubicBezTo>
                  <a:pt x="212" y="0"/>
                  <a:pt x="212" y="0"/>
                  <a:pt x="212" y="0"/>
                </a:cubicBezTo>
                <a:cubicBezTo>
                  <a:pt x="417" y="191"/>
                  <a:pt x="417" y="191"/>
                  <a:pt x="417" y="191"/>
                </a:cubicBezTo>
                <a:cubicBezTo>
                  <a:pt x="297" y="191"/>
                  <a:pt x="297" y="191"/>
                  <a:pt x="297" y="191"/>
                </a:cubicBezTo>
                <a:lnTo>
                  <a:pt x="241" y="191"/>
                </a:ln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23" name="Freeform 22">
            <a:extLst>
              <a:ext uri="{FF2B5EF4-FFF2-40B4-BE49-F238E27FC236}">
                <a16:creationId xmlns:a16="http://schemas.microsoft.com/office/drawing/2014/main" id="{CBD0D258-49FF-D543-802A-4E954EB9B2D2}"/>
              </a:ext>
            </a:extLst>
          </p:cNvPr>
          <p:cNvSpPr>
            <a:spLocks noChangeArrowheads="1"/>
          </p:cNvSpPr>
          <p:nvPr userDrawn="1"/>
        </p:nvSpPr>
        <p:spPr bwMode="auto">
          <a:xfrm>
            <a:off x="6079129" y="1985963"/>
            <a:ext cx="181022" cy="206574"/>
          </a:xfrm>
          <a:custGeom>
            <a:avLst/>
            <a:gdLst>
              <a:gd name="T0" fmla="*/ 2147483647 w 503"/>
              <a:gd name="T1" fmla="*/ 2147483647 h 573"/>
              <a:gd name="T2" fmla="*/ 2147483647 w 503"/>
              <a:gd name="T3" fmla="*/ 2147483647 h 573"/>
              <a:gd name="T4" fmla="*/ 2147483647 w 503"/>
              <a:gd name="T5" fmla="*/ 2147483647 h 573"/>
              <a:gd name="T6" fmla="*/ 2147483647 w 503"/>
              <a:gd name="T7" fmla="*/ 2147483647 h 573"/>
              <a:gd name="T8" fmla="*/ 2147483647 w 503"/>
              <a:gd name="T9" fmla="*/ 2147483647 h 573"/>
              <a:gd name="T10" fmla="*/ 2147483647 w 503"/>
              <a:gd name="T11" fmla="*/ 2147483647 h 573"/>
              <a:gd name="T12" fmla="*/ 2147483647 w 503"/>
              <a:gd name="T13" fmla="*/ 2147483647 h 573"/>
              <a:gd name="T14" fmla="*/ 2147483647 w 503"/>
              <a:gd name="T15" fmla="*/ 2147483647 h 573"/>
              <a:gd name="T16" fmla="*/ 2147483647 w 503"/>
              <a:gd name="T17" fmla="*/ 2147483647 h 573"/>
              <a:gd name="T18" fmla="*/ 2147483647 w 503"/>
              <a:gd name="T19" fmla="*/ 2147483647 h 573"/>
              <a:gd name="T20" fmla="*/ 2147483647 w 503"/>
              <a:gd name="T21" fmla="*/ 2147483647 h 573"/>
              <a:gd name="T22" fmla="*/ 2147483647 w 503"/>
              <a:gd name="T23" fmla="*/ 2147483647 h 573"/>
              <a:gd name="T24" fmla="*/ 2147483647 w 503"/>
              <a:gd name="T25" fmla="*/ 2147483647 h 573"/>
              <a:gd name="T26" fmla="*/ 2147483647 w 503"/>
              <a:gd name="T27" fmla="*/ 2147483647 h 573"/>
              <a:gd name="T28" fmla="*/ 2147483647 w 503"/>
              <a:gd name="T29" fmla="*/ 2147483647 h 573"/>
              <a:gd name="T30" fmla="*/ 2147483647 w 503"/>
              <a:gd name="T31" fmla="*/ 2147483647 h 573"/>
              <a:gd name="T32" fmla="*/ 2147483647 w 503"/>
              <a:gd name="T33" fmla="*/ 2147483647 h 573"/>
              <a:gd name="T34" fmla="*/ 2147483647 w 503"/>
              <a:gd name="T35" fmla="*/ 2147483647 h 573"/>
              <a:gd name="T36" fmla="*/ 2147483647 w 503"/>
              <a:gd name="T37" fmla="*/ 2147483647 h 573"/>
              <a:gd name="T38" fmla="*/ 2147483647 w 503"/>
              <a:gd name="T39" fmla="*/ 2147483647 h 573"/>
              <a:gd name="T40" fmla="*/ 2147483647 w 503"/>
              <a:gd name="T41" fmla="*/ 2147483647 h 573"/>
              <a:gd name="T42" fmla="*/ 2147483647 w 503"/>
              <a:gd name="T43" fmla="*/ 2147483647 h 573"/>
              <a:gd name="T44" fmla="*/ 2147483647 w 503"/>
              <a:gd name="T45" fmla="*/ 2147483647 h 573"/>
              <a:gd name="T46" fmla="*/ 2147483647 w 503"/>
              <a:gd name="T47" fmla="*/ 2147483647 h 573"/>
              <a:gd name="T48" fmla="*/ 0 w 503"/>
              <a:gd name="T49" fmla="*/ 2147483647 h 573"/>
              <a:gd name="T50" fmla="*/ 0 w 503"/>
              <a:gd name="T51" fmla="*/ 2147483647 h 573"/>
              <a:gd name="T52" fmla="*/ 2147483647 w 503"/>
              <a:gd name="T53" fmla="*/ 0 h 573"/>
              <a:gd name="T54" fmla="*/ 2147483647 w 503"/>
              <a:gd name="T55" fmla="*/ 0 h 573"/>
              <a:gd name="T56" fmla="*/ 2147483647 w 503"/>
              <a:gd name="T57" fmla="*/ 0 h 573"/>
              <a:gd name="T58" fmla="*/ 2147483647 w 503"/>
              <a:gd name="T59" fmla="*/ 0 h 573"/>
              <a:gd name="T60" fmla="*/ 2147483647 w 503"/>
              <a:gd name="T61" fmla="*/ 2147483647 h 573"/>
              <a:gd name="T62" fmla="*/ 2147483647 w 503"/>
              <a:gd name="T63" fmla="*/ 2147483647 h 573"/>
              <a:gd name="T64" fmla="*/ 2147483647 w 503"/>
              <a:gd name="T65" fmla="*/ 2147483647 h 573"/>
              <a:gd name="T66" fmla="*/ 2147483647 w 503"/>
              <a:gd name="T67" fmla="*/ 2147483647 h 573"/>
              <a:gd name="T68" fmla="*/ 2147483647 w 503"/>
              <a:gd name="T69" fmla="*/ 2147483647 h 573"/>
              <a:gd name="T70" fmla="*/ 2147483647 w 503"/>
              <a:gd name="T71" fmla="*/ 2147483647 h 573"/>
              <a:gd name="T72" fmla="*/ 2147483647 w 503"/>
              <a:gd name="T73" fmla="*/ 2147483647 h 573"/>
              <a:gd name="T74" fmla="*/ 2147483647 w 503"/>
              <a:gd name="T75" fmla="*/ 2147483647 h 573"/>
              <a:gd name="T76" fmla="*/ 2147483647 w 503"/>
              <a:gd name="T77" fmla="*/ 2147483647 h 573"/>
              <a:gd name="T78" fmla="*/ 2147483647 w 503"/>
              <a:gd name="T79" fmla="*/ 2147483647 h 573"/>
              <a:gd name="T80" fmla="*/ 2147483647 w 503"/>
              <a:gd name="T81" fmla="*/ 2147483647 h 573"/>
              <a:gd name="T82" fmla="*/ 2147483647 w 503"/>
              <a:gd name="T83" fmla="*/ 2147483647 h 573"/>
              <a:gd name="T84" fmla="*/ 2147483647 w 503"/>
              <a:gd name="T85" fmla="*/ 0 h 573"/>
              <a:gd name="T86" fmla="*/ 2147483647 w 503"/>
              <a:gd name="T87" fmla="*/ 2147483647 h 573"/>
              <a:gd name="T88" fmla="*/ 2147483647 w 503"/>
              <a:gd name="T89" fmla="*/ 2147483647 h 573"/>
              <a:gd name="T90" fmla="*/ 2147483647 w 503"/>
              <a:gd name="T91" fmla="*/ 2147483647 h 5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03" h="573">
                <a:moveTo>
                  <a:pt x="474" y="516"/>
                </a:moveTo>
                <a:lnTo>
                  <a:pt x="474" y="516"/>
                </a:lnTo>
                <a:cubicBezTo>
                  <a:pt x="445" y="516"/>
                  <a:pt x="445" y="516"/>
                  <a:pt x="445" y="516"/>
                </a:cubicBezTo>
                <a:cubicBezTo>
                  <a:pt x="445" y="544"/>
                  <a:pt x="445" y="544"/>
                  <a:pt x="445" y="544"/>
                </a:cubicBezTo>
                <a:cubicBezTo>
                  <a:pt x="445" y="565"/>
                  <a:pt x="431" y="572"/>
                  <a:pt x="417" y="572"/>
                </a:cubicBezTo>
                <a:cubicBezTo>
                  <a:pt x="396" y="572"/>
                  <a:pt x="389" y="565"/>
                  <a:pt x="389" y="544"/>
                </a:cubicBezTo>
                <a:cubicBezTo>
                  <a:pt x="389" y="516"/>
                  <a:pt x="389" y="516"/>
                  <a:pt x="389" y="516"/>
                </a:cubicBezTo>
                <a:cubicBezTo>
                  <a:pt x="361" y="516"/>
                  <a:pt x="361" y="516"/>
                  <a:pt x="361" y="516"/>
                </a:cubicBezTo>
                <a:cubicBezTo>
                  <a:pt x="339" y="516"/>
                  <a:pt x="332" y="509"/>
                  <a:pt x="332" y="487"/>
                </a:cubicBezTo>
                <a:cubicBezTo>
                  <a:pt x="332" y="473"/>
                  <a:pt x="339" y="459"/>
                  <a:pt x="361" y="459"/>
                </a:cubicBezTo>
                <a:cubicBezTo>
                  <a:pt x="389" y="459"/>
                  <a:pt x="389" y="459"/>
                  <a:pt x="389" y="459"/>
                </a:cubicBezTo>
                <a:cubicBezTo>
                  <a:pt x="389" y="431"/>
                  <a:pt x="389" y="431"/>
                  <a:pt x="389" y="431"/>
                </a:cubicBezTo>
                <a:cubicBezTo>
                  <a:pt x="389" y="417"/>
                  <a:pt x="396" y="403"/>
                  <a:pt x="417" y="403"/>
                </a:cubicBezTo>
                <a:cubicBezTo>
                  <a:pt x="431" y="403"/>
                  <a:pt x="445" y="417"/>
                  <a:pt x="445" y="431"/>
                </a:cubicBezTo>
                <a:cubicBezTo>
                  <a:pt x="445" y="459"/>
                  <a:pt x="445" y="459"/>
                  <a:pt x="445" y="459"/>
                </a:cubicBezTo>
                <a:cubicBezTo>
                  <a:pt x="474" y="459"/>
                  <a:pt x="474" y="459"/>
                  <a:pt x="474" y="459"/>
                </a:cubicBezTo>
                <a:cubicBezTo>
                  <a:pt x="488" y="459"/>
                  <a:pt x="502" y="473"/>
                  <a:pt x="502" y="487"/>
                </a:cubicBezTo>
                <a:cubicBezTo>
                  <a:pt x="502" y="509"/>
                  <a:pt x="488" y="516"/>
                  <a:pt x="474" y="516"/>
                </a:cubicBezTo>
                <a:close/>
                <a:moveTo>
                  <a:pt x="361" y="431"/>
                </a:moveTo>
                <a:lnTo>
                  <a:pt x="361" y="431"/>
                </a:lnTo>
                <a:cubicBezTo>
                  <a:pt x="325" y="431"/>
                  <a:pt x="304" y="459"/>
                  <a:pt x="304" y="487"/>
                </a:cubicBezTo>
                <a:cubicBezTo>
                  <a:pt x="304" y="523"/>
                  <a:pt x="325" y="544"/>
                  <a:pt x="361" y="544"/>
                </a:cubicBezTo>
                <a:cubicBezTo>
                  <a:pt x="28" y="544"/>
                  <a:pt x="28" y="544"/>
                  <a:pt x="28" y="544"/>
                </a:cubicBezTo>
                <a:cubicBezTo>
                  <a:pt x="14" y="544"/>
                  <a:pt x="0" y="537"/>
                  <a:pt x="0" y="516"/>
                </a:cubicBezTo>
                <a:cubicBezTo>
                  <a:pt x="0" y="28"/>
                  <a:pt x="0" y="28"/>
                  <a:pt x="0" y="28"/>
                </a:cubicBezTo>
                <a:cubicBezTo>
                  <a:pt x="0" y="14"/>
                  <a:pt x="14" y="0"/>
                  <a:pt x="28" y="0"/>
                </a:cubicBezTo>
                <a:cubicBezTo>
                  <a:pt x="92" y="0"/>
                  <a:pt x="92" y="0"/>
                  <a:pt x="92" y="0"/>
                </a:cubicBezTo>
                <a:cubicBezTo>
                  <a:pt x="177" y="0"/>
                  <a:pt x="177" y="0"/>
                  <a:pt x="177" y="0"/>
                </a:cubicBezTo>
                <a:cubicBezTo>
                  <a:pt x="177" y="106"/>
                  <a:pt x="177" y="106"/>
                  <a:pt x="177" y="106"/>
                </a:cubicBezTo>
                <a:cubicBezTo>
                  <a:pt x="177" y="162"/>
                  <a:pt x="177" y="162"/>
                  <a:pt x="177" y="162"/>
                </a:cubicBezTo>
                <a:cubicBezTo>
                  <a:pt x="177" y="191"/>
                  <a:pt x="205" y="219"/>
                  <a:pt x="233" y="219"/>
                </a:cubicBezTo>
                <a:cubicBezTo>
                  <a:pt x="290" y="219"/>
                  <a:pt x="290" y="219"/>
                  <a:pt x="290" y="219"/>
                </a:cubicBezTo>
                <a:cubicBezTo>
                  <a:pt x="417" y="219"/>
                  <a:pt x="417" y="219"/>
                  <a:pt x="417" y="219"/>
                </a:cubicBezTo>
                <a:cubicBezTo>
                  <a:pt x="417" y="374"/>
                  <a:pt x="417" y="374"/>
                  <a:pt x="417" y="374"/>
                </a:cubicBezTo>
                <a:cubicBezTo>
                  <a:pt x="382" y="374"/>
                  <a:pt x="361" y="403"/>
                  <a:pt x="361" y="431"/>
                </a:cubicBezTo>
                <a:close/>
                <a:moveTo>
                  <a:pt x="233" y="191"/>
                </a:moveTo>
                <a:lnTo>
                  <a:pt x="233" y="191"/>
                </a:lnTo>
                <a:cubicBezTo>
                  <a:pt x="219" y="191"/>
                  <a:pt x="205" y="176"/>
                  <a:pt x="205" y="162"/>
                </a:cubicBezTo>
                <a:cubicBezTo>
                  <a:pt x="205" y="106"/>
                  <a:pt x="205" y="106"/>
                  <a:pt x="205" y="106"/>
                </a:cubicBezTo>
                <a:cubicBezTo>
                  <a:pt x="205" y="0"/>
                  <a:pt x="205" y="0"/>
                  <a:pt x="205" y="0"/>
                </a:cubicBezTo>
                <a:cubicBezTo>
                  <a:pt x="417" y="191"/>
                  <a:pt x="417" y="191"/>
                  <a:pt x="417" y="191"/>
                </a:cubicBezTo>
                <a:cubicBezTo>
                  <a:pt x="290" y="191"/>
                  <a:pt x="290" y="191"/>
                  <a:pt x="290" y="191"/>
                </a:cubicBezTo>
                <a:lnTo>
                  <a:pt x="233" y="191"/>
                </a:ln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24" name="Freeform 23">
            <a:extLst>
              <a:ext uri="{FF2B5EF4-FFF2-40B4-BE49-F238E27FC236}">
                <a16:creationId xmlns:a16="http://schemas.microsoft.com/office/drawing/2014/main" id="{8834DB10-2433-5D4F-B9AC-17D406AF6389}"/>
              </a:ext>
            </a:extLst>
          </p:cNvPr>
          <p:cNvSpPr>
            <a:spLocks noChangeArrowheads="1"/>
          </p:cNvSpPr>
          <p:nvPr userDrawn="1"/>
        </p:nvSpPr>
        <p:spPr bwMode="auto">
          <a:xfrm>
            <a:off x="5690288" y="1978224"/>
            <a:ext cx="167922" cy="219075"/>
          </a:xfrm>
          <a:custGeom>
            <a:avLst/>
            <a:gdLst>
              <a:gd name="T0" fmla="*/ 2147483647 w 467"/>
              <a:gd name="T1" fmla="*/ 2147483647 h 609"/>
              <a:gd name="T2" fmla="*/ 2147483647 w 467"/>
              <a:gd name="T3" fmla="*/ 2147483647 h 609"/>
              <a:gd name="T4" fmla="*/ 2147483647 w 467"/>
              <a:gd name="T5" fmla="*/ 2147483647 h 609"/>
              <a:gd name="T6" fmla="*/ 2147483647 w 467"/>
              <a:gd name="T7" fmla="*/ 2147483647 h 609"/>
              <a:gd name="T8" fmla="*/ 2147483647 w 467"/>
              <a:gd name="T9" fmla="*/ 2147483647 h 609"/>
              <a:gd name="T10" fmla="*/ 2147483647 w 467"/>
              <a:gd name="T11" fmla="*/ 0 h 609"/>
              <a:gd name="T12" fmla="*/ 2147483647 w 467"/>
              <a:gd name="T13" fmla="*/ 0 h 609"/>
              <a:gd name="T14" fmla="*/ 2147483647 w 467"/>
              <a:gd name="T15" fmla="*/ 2147483647 h 609"/>
              <a:gd name="T16" fmla="*/ 2147483647 w 467"/>
              <a:gd name="T17" fmla="*/ 2147483647 h 609"/>
              <a:gd name="T18" fmla="*/ 2147483647 w 467"/>
              <a:gd name="T19" fmla="*/ 2147483647 h 609"/>
              <a:gd name="T20" fmla="*/ 2147483647 w 467"/>
              <a:gd name="T21" fmla="*/ 2147483647 h 609"/>
              <a:gd name="T22" fmla="*/ 2147483647 w 467"/>
              <a:gd name="T23" fmla="*/ 2147483647 h 609"/>
              <a:gd name="T24" fmla="*/ 2147483647 w 467"/>
              <a:gd name="T25" fmla="*/ 2147483647 h 609"/>
              <a:gd name="T26" fmla="*/ 2147483647 w 467"/>
              <a:gd name="T27" fmla="*/ 2147483647 h 609"/>
              <a:gd name="T28" fmla="*/ 2147483647 w 467"/>
              <a:gd name="T29" fmla="*/ 2147483647 h 609"/>
              <a:gd name="T30" fmla="*/ 2147483647 w 467"/>
              <a:gd name="T31" fmla="*/ 2147483647 h 609"/>
              <a:gd name="T32" fmla="*/ 2147483647 w 467"/>
              <a:gd name="T33" fmla="*/ 2147483647 h 609"/>
              <a:gd name="T34" fmla="*/ 2147483647 w 467"/>
              <a:gd name="T35" fmla="*/ 2147483647 h 609"/>
              <a:gd name="T36" fmla="*/ 2147483647 w 467"/>
              <a:gd name="T37" fmla="*/ 2147483647 h 609"/>
              <a:gd name="T38" fmla="*/ 2147483647 w 467"/>
              <a:gd name="T39" fmla="*/ 0 h 609"/>
              <a:gd name="T40" fmla="*/ 2147483647 w 467"/>
              <a:gd name="T41" fmla="*/ 2147483647 h 609"/>
              <a:gd name="T42" fmla="*/ 2147483647 w 467"/>
              <a:gd name="T43" fmla="*/ 2147483647 h 609"/>
              <a:gd name="T44" fmla="*/ 2147483647 w 467"/>
              <a:gd name="T45" fmla="*/ 2147483647 h 609"/>
              <a:gd name="T46" fmla="*/ 2147483647 w 467"/>
              <a:gd name="T47" fmla="*/ 2147483647 h 609"/>
              <a:gd name="T48" fmla="*/ 2147483647 w 467"/>
              <a:gd name="T49" fmla="*/ 2147483647 h 609"/>
              <a:gd name="T50" fmla="*/ 2147483647 w 467"/>
              <a:gd name="T51" fmla="*/ 2147483647 h 609"/>
              <a:gd name="T52" fmla="*/ 2147483647 w 467"/>
              <a:gd name="T53" fmla="*/ 2147483647 h 609"/>
              <a:gd name="T54" fmla="*/ 2147483647 w 467"/>
              <a:gd name="T55" fmla="*/ 2147483647 h 609"/>
              <a:gd name="T56" fmla="*/ 2147483647 w 467"/>
              <a:gd name="T57" fmla="*/ 2147483647 h 609"/>
              <a:gd name="T58" fmla="*/ 2147483647 w 467"/>
              <a:gd name="T59" fmla="*/ 2147483647 h 609"/>
              <a:gd name="T60" fmla="*/ 2147483647 w 467"/>
              <a:gd name="T61" fmla="*/ 2147483647 h 609"/>
              <a:gd name="T62" fmla="*/ 0 w 467"/>
              <a:gd name="T63" fmla="*/ 2147483647 h 609"/>
              <a:gd name="T64" fmla="*/ 0 w 467"/>
              <a:gd name="T65" fmla="*/ 2147483647 h 609"/>
              <a:gd name="T66" fmla="*/ 2147483647 w 467"/>
              <a:gd name="T67" fmla="*/ 2147483647 h 609"/>
              <a:gd name="T68" fmla="*/ 2147483647 w 467"/>
              <a:gd name="T69" fmla="*/ 2147483647 h 609"/>
              <a:gd name="T70" fmla="*/ 2147483647 w 467"/>
              <a:gd name="T71" fmla="*/ 2147483647 h 609"/>
              <a:gd name="T72" fmla="*/ 2147483647 w 467"/>
              <a:gd name="T73" fmla="*/ 2147483647 h 609"/>
              <a:gd name="T74" fmla="*/ 2147483647 w 467"/>
              <a:gd name="T75" fmla="*/ 2147483647 h 609"/>
              <a:gd name="T76" fmla="*/ 2147483647 w 467"/>
              <a:gd name="T77" fmla="*/ 2147483647 h 60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67" h="609">
                <a:moveTo>
                  <a:pt x="438" y="552"/>
                </a:moveTo>
                <a:lnTo>
                  <a:pt x="438" y="552"/>
                </a:lnTo>
                <a:cubicBezTo>
                  <a:pt x="85" y="552"/>
                  <a:pt x="85" y="552"/>
                  <a:pt x="85" y="552"/>
                </a:cubicBezTo>
                <a:cubicBezTo>
                  <a:pt x="63" y="552"/>
                  <a:pt x="56" y="538"/>
                  <a:pt x="56" y="524"/>
                </a:cubicBezTo>
                <a:cubicBezTo>
                  <a:pt x="56" y="29"/>
                  <a:pt x="56" y="29"/>
                  <a:pt x="56" y="29"/>
                </a:cubicBezTo>
                <a:cubicBezTo>
                  <a:pt x="56" y="15"/>
                  <a:pt x="63" y="0"/>
                  <a:pt x="85" y="0"/>
                </a:cubicBezTo>
                <a:cubicBezTo>
                  <a:pt x="233" y="0"/>
                  <a:pt x="233" y="0"/>
                  <a:pt x="233" y="0"/>
                </a:cubicBezTo>
                <a:cubicBezTo>
                  <a:pt x="233" y="107"/>
                  <a:pt x="233" y="107"/>
                  <a:pt x="233" y="107"/>
                </a:cubicBezTo>
                <a:cubicBezTo>
                  <a:pt x="233" y="163"/>
                  <a:pt x="233" y="163"/>
                  <a:pt x="233" y="163"/>
                </a:cubicBezTo>
                <a:cubicBezTo>
                  <a:pt x="233" y="191"/>
                  <a:pt x="261" y="220"/>
                  <a:pt x="290" y="220"/>
                </a:cubicBezTo>
                <a:cubicBezTo>
                  <a:pt x="346" y="220"/>
                  <a:pt x="346" y="220"/>
                  <a:pt x="346" y="220"/>
                </a:cubicBezTo>
                <a:cubicBezTo>
                  <a:pt x="466" y="220"/>
                  <a:pt x="466" y="220"/>
                  <a:pt x="466" y="220"/>
                </a:cubicBezTo>
                <a:cubicBezTo>
                  <a:pt x="466" y="446"/>
                  <a:pt x="466" y="446"/>
                  <a:pt x="466" y="446"/>
                </a:cubicBezTo>
                <a:cubicBezTo>
                  <a:pt x="466" y="524"/>
                  <a:pt x="466" y="524"/>
                  <a:pt x="466" y="524"/>
                </a:cubicBezTo>
                <a:cubicBezTo>
                  <a:pt x="466" y="538"/>
                  <a:pt x="459" y="552"/>
                  <a:pt x="438" y="552"/>
                </a:cubicBezTo>
                <a:close/>
                <a:moveTo>
                  <a:pt x="290" y="191"/>
                </a:moveTo>
                <a:lnTo>
                  <a:pt x="290" y="191"/>
                </a:lnTo>
                <a:cubicBezTo>
                  <a:pt x="275" y="191"/>
                  <a:pt x="261" y="177"/>
                  <a:pt x="261" y="163"/>
                </a:cubicBezTo>
                <a:cubicBezTo>
                  <a:pt x="261" y="107"/>
                  <a:pt x="261" y="107"/>
                  <a:pt x="261" y="107"/>
                </a:cubicBezTo>
                <a:cubicBezTo>
                  <a:pt x="261" y="0"/>
                  <a:pt x="261" y="0"/>
                  <a:pt x="261" y="0"/>
                </a:cubicBezTo>
                <a:cubicBezTo>
                  <a:pt x="466" y="191"/>
                  <a:pt x="466" y="191"/>
                  <a:pt x="466" y="191"/>
                </a:cubicBezTo>
                <a:cubicBezTo>
                  <a:pt x="346" y="191"/>
                  <a:pt x="346" y="191"/>
                  <a:pt x="346" y="191"/>
                </a:cubicBezTo>
                <a:lnTo>
                  <a:pt x="290" y="191"/>
                </a:lnTo>
                <a:close/>
                <a:moveTo>
                  <a:pt x="106" y="580"/>
                </a:moveTo>
                <a:lnTo>
                  <a:pt x="106" y="580"/>
                </a:lnTo>
                <a:cubicBezTo>
                  <a:pt x="127" y="580"/>
                  <a:pt x="127" y="580"/>
                  <a:pt x="127" y="580"/>
                </a:cubicBezTo>
                <a:cubicBezTo>
                  <a:pt x="311" y="580"/>
                  <a:pt x="311" y="580"/>
                  <a:pt x="311" y="580"/>
                </a:cubicBezTo>
                <a:cubicBezTo>
                  <a:pt x="353" y="580"/>
                  <a:pt x="353" y="580"/>
                  <a:pt x="353" y="580"/>
                </a:cubicBezTo>
                <a:cubicBezTo>
                  <a:pt x="410" y="580"/>
                  <a:pt x="410" y="580"/>
                  <a:pt x="410" y="580"/>
                </a:cubicBezTo>
                <a:cubicBezTo>
                  <a:pt x="410" y="594"/>
                  <a:pt x="403" y="608"/>
                  <a:pt x="381" y="608"/>
                </a:cubicBezTo>
                <a:cubicBezTo>
                  <a:pt x="56" y="608"/>
                  <a:pt x="56" y="608"/>
                  <a:pt x="56" y="608"/>
                </a:cubicBezTo>
                <a:cubicBezTo>
                  <a:pt x="21" y="608"/>
                  <a:pt x="0" y="580"/>
                  <a:pt x="0" y="552"/>
                </a:cubicBezTo>
                <a:cubicBezTo>
                  <a:pt x="0" y="85"/>
                  <a:pt x="0" y="85"/>
                  <a:pt x="0" y="85"/>
                </a:cubicBezTo>
                <a:cubicBezTo>
                  <a:pt x="0" y="71"/>
                  <a:pt x="7" y="57"/>
                  <a:pt x="28" y="57"/>
                </a:cubicBezTo>
                <a:cubicBezTo>
                  <a:pt x="28" y="142"/>
                  <a:pt x="28" y="142"/>
                  <a:pt x="28" y="142"/>
                </a:cubicBezTo>
                <a:cubicBezTo>
                  <a:pt x="28" y="474"/>
                  <a:pt x="28" y="474"/>
                  <a:pt x="28" y="474"/>
                </a:cubicBezTo>
                <a:cubicBezTo>
                  <a:pt x="28" y="524"/>
                  <a:pt x="28" y="524"/>
                  <a:pt x="28" y="524"/>
                </a:cubicBezTo>
                <a:cubicBezTo>
                  <a:pt x="28" y="552"/>
                  <a:pt x="49" y="580"/>
                  <a:pt x="85" y="580"/>
                </a:cubicBezTo>
                <a:lnTo>
                  <a:pt x="106" y="580"/>
                </a:ln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25" name="Freeform 24">
            <a:extLst>
              <a:ext uri="{FF2B5EF4-FFF2-40B4-BE49-F238E27FC236}">
                <a16:creationId xmlns:a16="http://schemas.microsoft.com/office/drawing/2014/main" id="{CB5BC37F-5FE1-A042-907B-F7387160511F}"/>
              </a:ext>
            </a:extLst>
          </p:cNvPr>
          <p:cNvSpPr>
            <a:spLocks noChangeArrowheads="1"/>
          </p:cNvSpPr>
          <p:nvPr userDrawn="1"/>
        </p:nvSpPr>
        <p:spPr bwMode="auto">
          <a:xfrm>
            <a:off x="5318717" y="1985963"/>
            <a:ext cx="150653" cy="197049"/>
          </a:xfrm>
          <a:custGeom>
            <a:avLst/>
            <a:gdLst>
              <a:gd name="T0" fmla="*/ 2147483647 w 418"/>
              <a:gd name="T1" fmla="*/ 2147483647 h 545"/>
              <a:gd name="T2" fmla="*/ 2147483647 w 418"/>
              <a:gd name="T3" fmla="*/ 2147483647 h 545"/>
              <a:gd name="T4" fmla="*/ 2147483647 w 418"/>
              <a:gd name="T5" fmla="*/ 2147483647 h 545"/>
              <a:gd name="T6" fmla="*/ 0 w 418"/>
              <a:gd name="T7" fmla="*/ 2147483647 h 545"/>
              <a:gd name="T8" fmla="*/ 0 w 418"/>
              <a:gd name="T9" fmla="*/ 2147483647 h 545"/>
              <a:gd name="T10" fmla="*/ 2147483647 w 418"/>
              <a:gd name="T11" fmla="*/ 0 h 545"/>
              <a:gd name="T12" fmla="*/ 2147483647 w 418"/>
              <a:gd name="T13" fmla="*/ 0 h 545"/>
              <a:gd name="T14" fmla="*/ 2147483647 w 418"/>
              <a:gd name="T15" fmla="*/ 2147483647 h 545"/>
              <a:gd name="T16" fmla="*/ 2147483647 w 418"/>
              <a:gd name="T17" fmla="*/ 2147483647 h 545"/>
              <a:gd name="T18" fmla="*/ 2147483647 w 418"/>
              <a:gd name="T19" fmla="*/ 2147483647 h 545"/>
              <a:gd name="T20" fmla="*/ 2147483647 w 418"/>
              <a:gd name="T21" fmla="*/ 2147483647 h 545"/>
              <a:gd name="T22" fmla="*/ 2147483647 w 418"/>
              <a:gd name="T23" fmla="*/ 2147483647 h 545"/>
              <a:gd name="T24" fmla="*/ 2147483647 w 418"/>
              <a:gd name="T25" fmla="*/ 2147483647 h 545"/>
              <a:gd name="T26" fmla="*/ 2147483647 w 418"/>
              <a:gd name="T27" fmla="*/ 2147483647 h 545"/>
              <a:gd name="T28" fmla="*/ 2147483647 w 418"/>
              <a:gd name="T29" fmla="*/ 2147483647 h 545"/>
              <a:gd name="T30" fmla="*/ 2147483647 w 418"/>
              <a:gd name="T31" fmla="*/ 2147483647 h 545"/>
              <a:gd name="T32" fmla="*/ 2147483647 w 418"/>
              <a:gd name="T33" fmla="*/ 2147483647 h 545"/>
              <a:gd name="T34" fmla="*/ 2147483647 w 418"/>
              <a:gd name="T35" fmla="*/ 2147483647 h 545"/>
              <a:gd name="T36" fmla="*/ 2147483647 w 418"/>
              <a:gd name="T37" fmla="*/ 2147483647 h 545"/>
              <a:gd name="T38" fmla="*/ 2147483647 w 418"/>
              <a:gd name="T39" fmla="*/ 0 h 545"/>
              <a:gd name="T40" fmla="*/ 2147483647 w 418"/>
              <a:gd name="T41" fmla="*/ 2147483647 h 545"/>
              <a:gd name="T42" fmla="*/ 2147483647 w 418"/>
              <a:gd name="T43" fmla="*/ 2147483647 h 545"/>
              <a:gd name="T44" fmla="*/ 2147483647 w 418"/>
              <a:gd name="T45" fmla="*/ 2147483647 h 5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18" h="545">
                <a:moveTo>
                  <a:pt x="389" y="544"/>
                </a:moveTo>
                <a:lnTo>
                  <a:pt x="389" y="544"/>
                </a:lnTo>
                <a:cubicBezTo>
                  <a:pt x="28" y="544"/>
                  <a:pt x="28" y="544"/>
                  <a:pt x="28" y="544"/>
                </a:cubicBezTo>
                <a:cubicBezTo>
                  <a:pt x="14" y="544"/>
                  <a:pt x="0" y="537"/>
                  <a:pt x="0" y="516"/>
                </a:cubicBezTo>
                <a:cubicBezTo>
                  <a:pt x="0" y="28"/>
                  <a:pt x="0" y="28"/>
                  <a:pt x="0" y="28"/>
                </a:cubicBezTo>
                <a:cubicBezTo>
                  <a:pt x="0" y="14"/>
                  <a:pt x="14" y="0"/>
                  <a:pt x="28" y="0"/>
                </a:cubicBezTo>
                <a:cubicBezTo>
                  <a:pt x="184" y="0"/>
                  <a:pt x="184" y="0"/>
                  <a:pt x="184" y="0"/>
                </a:cubicBezTo>
                <a:cubicBezTo>
                  <a:pt x="184" y="106"/>
                  <a:pt x="184" y="106"/>
                  <a:pt x="184" y="106"/>
                </a:cubicBezTo>
                <a:cubicBezTo>
                  <a:pt x="184" y="162"/>
                  <a:pt x="184" y="162"/>
                  <a:pt x="184" y="162"/>
                </a:cubicBezTo>
                <a:cubicBezTo>
                  <a:pt x="184" y="191"/>
                  <a:pt x="205" y="219"/>
                  <a:pt x="240" y="219"/>
                </a:cubicBezTo>
                <a:cubicBezTo>
                  <a:pt x="297" y="219"/>
                  <a:pt x="297" y="219"/>
                  <a:pt x="297" y="219"/>
                </a:cubicBezTo>
                <a:cubicBezTo>
                  <a:pt x="417" y="219"/>
                  <a:pt x="417" y="219"/>
                  <a:pt x="417" y="219"/>
                </a:cubicBezTo>
                <a:cubicBezTo>
                  <a:pt x="417" y="445"/>
                  <a:pt x="417" y="445"/>
                  <a:pt x="417" y="445"/>
                </a:cubicBezTo>
                <a:cubicBezTo>
                  <a:pt x="417" y="516"/>
                  <a:pt x="417" y="516"/>
                  <a:pt x="417" y="516"/>
                </a:cubicBezTo>
                <a:cubicBezTo>
                  <a:pt x="417" y="537"/>
                  <a:pt x="403" y="544"/>
                  <a:pt x="389" y="544"/>
                </a:cubicBezTo>
                <a:close/>
                <a:moveTo>
                  <a:pt x="240" y="191"/>
                </a:moveTo>
                <a:lnTo>
                  <a:pt x="240" y="191"/>
                </a:lnTo>
                <a:cubicBezTo>
                  <a:pt x="219" y="191"/>
                  <a:pt x="212" y="176"/>
                  <a:pt x="212" y="162"/>
                </a:cubicBezTo>
                <a:cubicBezTo>
                  <a:pt x="212" y="106"/>
                  <a:pt x="212" y="106"/>
                  <a:pt x="212" y="106"/>
                </a:cubicBezTo>
                <a:cubicBezTo>
                  <a:pt x="212" y="0"/>
                  <a:pt x="212" y="0"/>
                  <a:pt x="212" y="0"/>
                </a:cubicBezTo>
                <a:cubicBezTo>
                  <a:pt x="417" y="191"/>
                  <a:pt x="417" y="191"/>
                  <a:pt x="417" y="191"/>
                </a:cubicBezTo>
                <a:cubicBezTo>
                  <a:pt x="297" y="191"/>
                  <a:pt x="297" y="191"/>
                  <a:pt x="297" y="191"/>
                </a:cubicBezTo>
                <a:lnTo>
                  <a:pt x="240" y="191"/>
                </a:ln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26" name="Freeform 25">
            <a:extLst>
              <a:ext uri="{FF2B5EF4-FFF2-40B4-BE49-F238E27FC236}">
                <a16:creationId xmlns:a16="http://schemas.microsoft.com/office/drawing/2014/main" id="{272CB395-FD75-E544-B888-B9687ED37AD8}"/>
              </a:ext>
            </a:extLst>
          </p:cNvPr>
          <p:cNvSpPr>
            <a:spLocks noChangeArrowheads="1"/>
          </p:cNvSpPr>
          <p:nvPr userDrawn="1"/>
        </p:nvSpPr>
        <p:spPr bwMode="auto">
          <a:xfrm>
            <a:off x="6841328" y="3148013"/>
            <a:ext cx="217345" cy="194072"/>
          </a:xfrm>
          <a:custGeom>
            <a:avLst/>
            <a:gdLst>
              <a:gd name="T0" fmla="*/ 2147483647 w 602"/>
              <a:gd name="T1" fmla="*/ 2147483647 h 538"/>
              <a:gd name="T2" fmla="*/ 2147483647 w 602"/>
              <a:gd name="T3" fmla="*/ 2147483647 h 538"/>
              <a:gd name="T4" fmla="*/ 2147483647 w 602"/>
              <a:gd name="T5" fmla="*/ 2147483647 h 538"/>
              <a:gd name="T6" fmla="*/ 2147483647 w 602"/>
              <a:gd name="T7" fmla="*/ 2147483647 h 538"/>
              <a:gd name="T8" fmla="*/ 2147483647 w 602"/>
              <a:gd name="T9" fmla="*/ 2147483647 h 538"/>
              <a:gd name="T10" fmla="*/ 2147483647 w 602"/>
              <a:gd name="T11" fmla="*/ 2147483647 h 538"/>
              <a:gd name="T12" fmla="*/ 2147483647 w 602"/>
              <a:gd name="T13" fmla="*/ 2147483647 h 538"/>
              <a:gd name="T14" fmla="*/ 2147483647 w 602"/>
              <a:gd name="T15" fmla="*/ 2147483647 h 538"/>
              <a:gd name="T16" fmla="*/ 2147483647 w 602"/>
              <a:gd name="T17" fmla="*/ 2147483647 h 538"/>
              <a:gd name="T18" fmla="*/ 0 w 602"/>
              <a:gd name="T19" fmla="*/ 2147483647 h 538"/>
              <a:gd name="T20" fmla="*/ 0 w 602"/>
              <a:gd name="T21" fmla="*/ 2147483647 h 538"/>
              <a:gd name="T22" fmla="*/ 0 w 602"/>
              <a:gd name="T23" fmla="*/ 2147483647 h 538"/>
              <a:gd name="T24" fmla="*/ 2147483647 w 602"/>
              <a:gd name="T25" fmla="*/ 2147483647 h 538"/>
              <a:gd name="T26" fmla="*/ 2147483647 w 602"/>
              <a:gd name="T27" fmla="*/ 2147483647 h 538"/>
              <a:gd name="T28" fmla="*/ 2147483647 w 602"/>
              <a:gd name="T29" fmla="*/ 2147483647 h 538"/>
              <a:gd name="T30" fmla="*/ 0 w 602"/>
              <a:gd name="T31" fmla="*/ 2147483647 h 538"/>
              <a:gd name="T32" fmla="*/ 0 w 602"/>
              <a:gd name="T33" fmla="*/ 2147483647 h 538"/>
              <a:gd name="T34" fmla="*/ 2147483647 w 602"/>
              <a:gd name="T35" fmla="*/ 0 h 538"/>
              <a:gd name="T36" fmla="*/ 2147483647 w 602"/>
              <a:gd name="T37" fmla="*/ 0 h 538"/>
              <a:gd name="T38" fmla="*/ 2147483647 w 602"/>
              <a:gd name="T39" fmla="*/ 0 h 538"/>
              <a:gd name="T40" fmla="*/ 2147483647 w 602"/>
              <a:gd name="T41" fmla="*/ 2147483647 h 538"/>
              <a:gd name="T42" fmla="*/ 2147483647 w 602"/>
              <a:gd name="T43" fmla="*/ 2147483647 h 538"/>
              <a:gd name="T44" fmla="*/ 0 w 602"/>
              <a:gd name="T45" fmla="*/ 2147483647 h 538"/>
              <a:gd name="T46" fmla="*/ 2147483647 w 602"/>
              <a:gd name="T47" fmla="*/ 2147483647 h 538"/>
              <a:gd name="T48" fmla="*/ 2147483647 w 602"/>
              <a:gd name="T49" fmla="*/ 2147483647 h 538"/>
              <a:gd name="T50" fmla="*/ 2147483647 w 602"/>
              <a:gd name="T51" fmla="*/ 2147483647 h 538"/>
              <a:gd name="T52" fmla="*/ 2147483647 w 602"/>
              <a:gd name="T53" fmla="*/ 2147483647 h 538"/>
              <a:gd name="T54" fmla="*/ 2147483647 w 602"/>
              <a:gd name="T55" fmla="*/ 2147483647 h 538"/>
              <a:gd name="T56" fmla="*/ 2147483647 w 602"/>
              <a:gd name="T57" fmla="*/ 2147483647 h 538"/>
              <a:gd name="T58" fmla="*/ 2147483647 w 602"/>
              <a:gd name="T59" fmla="*/ 2147483647 h 538"/>
              <a:gd name="T60" fmla="*/ 2147483647 w 602"/>
              <a:gd name="T61" fmla="*/ 2147483647 h 538"/>
              <a:gd name="T62" fmla="*/ 2147483647 w 602"/>
              <a:gd name="T63" fmla="*/ 2147483647 h 538"/>
              <a:gd name="T64" fmla="*/ 2147483647 w 602"/>
              <a:gd name="T65" fmla="*/ 2147483647 h 538"/>
              <a:gd name="T66" fmla="*/ 2147483647 w 602"/>
              <a:gd name="T67" fmla="*/ 2147483647 h 5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02" h="538">
                <a:moveTo>
                  <a:pt x="573" y="339"/>
                </a:moveTo>
                <a:lnTo>
                  <a:pt x="573" y="339"/>
                </a:lnTo>
                <a:cubicBezTo>
                  <a:pt x="558" y="339"/>
                  <a:pt x="544" y="346"/>
                  <a:pt x="530" y="360"/>
                </a:cubicBezTo>
                <a:cubicBezTo>
                  <a:pt x="516" y="375"/>
                  <a:pt x="516" y="375"/>
                  <a:pt x="516" y="375"/>
                </a:cubicBezTo>
                <a:cubicBezTo>
                  <a:pt x="502" y="360"/>
                  <a:pt x="502" y="360"/>
                  <a:pt x="502" y="360"/>
                </a:cubicBezTo>
                <a:cubicBezTo>
                  <a:pt x="488" y="346"/>
                  <a:pt x="474" y="339"/>
                  <a:pt x="459" y="339"/>
                </a:cubicBezTo>
                <a:cubicBezTo>
                  <a:pt x="431" y="339"/>
                  <a:pt x="403" y="367"/>
                  <a:pt x="403" y="396"/>
                </a:cubicBezTo>
                <a:cubicBezTo>
                  <a:pt x="403" y="417"/>
                  <a:pt x="410" y="431"/>
                  <a:pt x="417" y="438"/>
                </a:cubicBezTo>
                <a:cubicBezTo>
                  <a:pt x="438" y="452"/>
                  <a:pt x="438" y="452"/>
                  <a:pt x="438" y="452"/>
                </a:cubicBezTo>
                <a:cubicBezTo>
                  <a:pt x="417" y="474"/>
                  <a:pt x="417" y="474"/>
                  <a:pt x="417" y="474"/>
                </a:cubicBezTo>
                <a:cubicBezTo>
                  <a:pt x="410" y="474"/>
                  <a:pt x="410" y="474"/>
                  <a:pt x="410" y="474"/>
                </a:cubicBezTo>
                <a:cubicBezTo>
                  <a:pt x="28" y="474"/>
                  <a:pt x="28" y="474"/>
                  <a:pt x="28" y="474"/>
                </a:cubicBezTo>
                <a:cubicBezTo>
                  <a:pt x="7" y="474"/>
                  <a:pt x="0" y="459"/>
                  <a:pt x="0" y="445"/>
                </a:cubicBezTo>
                <a:cubicBezTo>
                  <a:pt x="0" y="410"/>
                  <a:pt x="0" y="410"/>
                  <a:pt x="0" y="410"/>
                </a:cubicBezTo>
                <a:cubicBezTo>
                  <a:pt x="0" y="360"/>
                  <a:pt x="0" y="360"/>
                  <a:pt x="0" y="360"/>
                </a:cubicBezTo>
                <a:cubicBezTo>
                  <a:pt x="0" y="325"/>
                  <a:pt x="0" y="325"/>
                  <a:pt x="0" y="325"/>
                </a:cubicBezTo>
                <a:cubicBezTo>
                  <a:pt x="0" y="276"/>
                  <a:pt x="0" y="276"/>
                  <a:pt x="0" y="276"/>
                </a:cubicBezTo>
                <a:cubicBezTo>
                  <a:pt x="0" y="240"/>
                  <a:pt x="0" y="240"/>
                  <a:pt x="0" y="240"/>
                </a:cubicBezTo>
                <a:cubicBezTo>
                  <a:pt x="0" y="141"/>
                  <a:pt x="0" y="141"/>
                  <a:pt x="0" y="141"/>
                </a:cubicBezTo>
                <a:cubicBezTo>
                  <a:pt x="601" y="141"/>
                  <a:pt x="601" y="141"/>
                  <a:pt x="601" y="141"/>
                </a:cubicBezTo>
                <a:cubicBezTo>
                  <a:pt x="601" y="240"/>
                  <a:pt x="601" y="240"/>
                  <a:pt x="601" y="240"/>
                </a:cubicBezTo>
                <a:cubicBezTo>
                  <a:pt x="601" y="276"/>
                  <a:pt x="601" y="276"/>
                  <a:pt x="601" y="276"/>
                </a:cubicBezTo>
                <a:cubicBezTo>
                  <a:pt x="601" y="325"/>
                  <a:pt x="601" y="325"/>
                  <a:pt x="601" y="325"/>
                </a:cubicBezTo>
                <a:cubicBezTo>
                  <a:pt x="601" y="346"/>
                  <a:pt x="601" y="346"/>
                  <a:pt x="601" y="346"/>
                </a:cubicBezTo>
                <a:cubicBezTo>
                  <a:pt x="594" y="346"/>
                  <a:pt x="580" y="339"/>
                  <a:pt x="573" y="339"/>
                </a:cubicBezTo>
                <a:close/>
                <a:moveTo>
                  <a:pt x="0" y="85"/>
                </a:moveTo>
                <a:lnTo>
                  <a:pt x="0" y="85"/>
                </a:lnTo>
                <a:cubicBezTo>
                  <a:pt x="0" y="71"/>
                  <a:pt x="0" y="71"/>
                  <a:pt x="0" y="71"/>
                </a:cubicBezTo>
                <a:cubicBezTo>
                  <a:pt x="0" y="28"/>
                  <a:pt x="0" y="28"/>
                  <a:pt x="0" y="28"/>
                </a:cubicBezTo>
                <a:cubicBezTo>
                  <a:pt x="0" y="14"/>
                  <a:pt x="7" y="0"/>
                  <a:pt x="28" y="0"/>
                </a:cubicBezTo>
                <a:cubicBezTo>
                  <a:pt x="64" y="0"/>
                  <a:pt x="64" y="0"/>
                  <a:pt x="64" y="0"/>
                </a:cubicBezTo>
                <a:cubicBezTo>
                  <a:pt x="85" y="0"/>
                  <a:pt x="85" y="0"/>
                  <a:pt x="85" y="0"/>
                </a:cubicBezTo>
                <a:cubicBezTo>
                  <a:pt x="113" y="0"/>
                  <a:pt x="113" y="0"/>
                  <a:pt x="113" y="0"/>
                </a:cubicBezTo>
                <a:cubicBezTo>
                  <a:pt x="170" y="0"/>
                  <a:pt x="170" y="0"/>
                  <a:pt x="170" y="0"/>
                </a:cubicBezTo>
                <a:cubicBezTo>
                  <a:pt x="226" y="56"/>
                  <a:pt x="226" y="56"/>
                  <a:pt x="226" y="56"/>
                </a:cubicBezTo>
                <a:cubicBezTo>
                  <a:pt x="573" y="56"/>
                  <a:pt x="573" y="56"/>
                  <a:pt x="573" y="56"/>
                </a:cubicBezTo>
                <a:cubicBezTo>
                  <a:pt x="587" y="56"/>
                  <a:pt x="601" y="71"/>
                  <a:pt x="601" y="85"/>
                </a:cubicBezTo>
                <a:cubicBezTo>
                  <a:pt x="601" y="113"/>
                  <a:pt x="601" y="113"/>
                  <a:pt x="601" y="113"/>
                </a:cubicBezTo>
                <a:cubicBezTo>
                  <a:pt x="0" y="113"/>
                  <a:pt x="0" y="113"/>
                  <a:pt x="0" y="113"/>
                </a:cubicBezTo>
                <a:lnTo>
                  <a:pt x="0" y="85"/>
                </a:lnTo>
                <a:close/>
                <a:moveTo>
                  <a:pt x="438" y="495"/>
                </a:moveTo>
                <a:lnTo>
                  <a:pt x="438" y="495"/>
                </a:lnTo>
                <a:cubicBezTo>
                  <a:pt x="474" y="452"/>
                  <a:pt x="474" y="452"/>
                  <a:pt x="474" y="452"/>
                </a:cubicBezTo>
                <a:cubicBezTo>
                  <a:pt x="438" y="417"/>
                  <a:pt x="438" y="417"/>
                  <a:pt x="438" y="417"/>
                </a:cubicBezTo>
                <a:cubicBezTo>
                  <a:pt x="431" y="410"/>
                  <a:pt x="431" y="403"/>
                  <a:pt x="431" y="396"/>
                </a:cubicBezTo>
                <a:cubicBezTo>
                  <a:pt x="431" y="382"/>
                  <a:pt x="445" y="367"/>
                  <a:pt x="459" y="367"/>
                </a:cubicBezTo>
                <a:cubicBezTo>
                  <a:pt x="466" y="367"/>
                  <a:pt x="474" y="375"/>
                  <a:pt x="481" y="382"/>
                </a:cubicBezTo>
                <a:cubicBezTo>
                  <a:pt x="516" y="417"/>
                  <a:pt x="516" y="417"/>
                  <a:pt x="516" y="417"/>
                </a:cubicBezTo>
                <a:cubicBezTo>
                  <a:pt x="551" y="382"/>
                  <a:pt x="551" y="382"/>
                  <a:pt x="551" y="382"/>
                </a:cubicBezTo>
                <a:cubicBezTo>
                  <a:pt x="558" y="375"/>
                  <a:pt x="565" y="367"/>
                  <a:pt x="573" y="367"/>
                </a:cubicBezTo>
                <a:cubicBezTo>
                  <a:pt x="587" y="367"/>
                  <a:pt x="601" y="382"/>
                  <a:pt x="601" y="396"/>
                </a:cubicBezTo>
                <a:cubicBezTo>
                  <a:pt x="601" y="403"/>
                  <a:pt x="601" y="410"/>
                  <a:pt x="594" y="417"/>
                </a:cubicBezTo>
                <a:cubicBezTo>
                  <a:pt x="558" y="452"/>
                  <a:pt x="558" y="452"/>
                  <a:pt x="558" y="452"/>
                </a:cubicBezTo>
                <a:cubicBezTo>
                  <a:pt x="594" y="495"/>
                  <a:pt x="594" y="495"/>
                  <a:pt x="594" y="495"/>
                </a:cubicBezTo>
                <a:cubicBezTo>
                  <a:pt x="601" y="495"/>
                  <a:pt x="601" y="502"/>
                  <a:pt x="601" y="509"/>
                </a:cubicBezTo>
                <a:cubicBezTo>
                  <a:pt x="601" y="530"/>
                  <a:pt x="587" y="537"/>
                  <a:pt x="573" y="537"/>
                </a:cubicBezTo>
                <a:cubicBezTo>
                  <a:pt x="565" y="537"/>
                  <a:pt x="558" y="537"/>
                  <a:pt x="551" y="530"/>
                </a:cubicBezTo>
                <a:cubicBezTo>
                  <a:pt x="516" y="495"/>
                  <a:pt x="516" y="495"/>
                  <a:pt x="516" y="495"/>
                </a:cubicBezTo>
                <a:cubicBezTo>
                  <a:pt x="481" y="530"/>
                  <a:pt x="481" y="530"/>
                  <a:pt x="481" y="530"/>
                </a:cubicBezTo>
                <a:cubicBezTo>
                  <a:pt x="474" y="537"/>
                  <a:pt x="466" y="537"/>
                  <a:pt x="459" y="537"/>
                </a:cubicBezTo>
                <a:cubicBezTo>
                  <a:pt x="445" y="537"/>
                  <a:pt x="431" y="530"/>
                  <a:pt x="431" y="509"/>
                </a:cubicBezTo>
                <a:cubicBezTo>
                  <a:pt x="431" y="502"/>
                  <a:pt x="431" y="495"/>
                  <a:pt x="438" y="495"/>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27" name="Freeform 26">
            <a:extLst>
              <a:ext uri="{FF2B5EF4-FFF2-40B4-BE49-F238E27FC236}">
                <a16:creationId xmlns:a16="http://schemas.microsoft.com/office/drawing/2014/main" id="{827CE6D9-1E04-AF40-9F65-D8C93FC9ACBC}"/>
              </a:ext>
            </a:extLst>
          </p:cNvPr>
          <p:cNvSpPr>
            <a:spLocks noChangeArrowheads="1"/>
          </p:cNvSpPr>
          <p:nvPr userDrawn="1"/>
        </p:nvSpPr>
        <p:spPr bwMode="auto">
          <a:xfrm>
            <a:off x="6458441" y="3148013"/>
            <a:ext cx="219132" cy="189309"/>
          </a:xfrm>
          <a:custGeom>
            <a:avLst/>
            <a:gdLst>
              <a:gd name="T0" fmla="*/ 2147483647 w 609"/>
              <a:gd name="T1" fmla="*/ 2147483647 h 524"/>
              <a:gd name="T2" fmla="*/ 2147483647 w 609"/>
              <a:gd name="T3" fmla="*/ 2147483647 h 524"/>
              <a:gd name="T4" fmla="*/ 2147483647 w 609"/>
              <a:gd name="T5" fmla="*/ 2147483647 h 524"/>
              <a:gd name="T6" fmla="*/ 2147483647 w 609"/>
              <a:gd name="T7" fmla="*/ 2147483647 h 524"/>
              <a:gd name="T8" fmla="*/ 2147483647 w 609"/>
              <a:gd name="T9" fmla="*/ 2147483647 h 524"/>
              <a:gd name="T10" fmla="*/ 2147483647 w 609"/>
              <a:gd name="T11" fmla="*/ 2147483647 h 524"/>
              <a:gd name="T12" fmla="*/ 2147483647 w 609"/>
              <a:gd name="T13" fmla="*/ 2147483647 h 524"/>
              <a:gd name="T14" fmla="*/ 2147483647 w 609"/>
              <a:gd name="T15" fmla="*/ 2147483647 h 524"/>
              <a:gd name="T16" fmla="*/ 0 w 609"/>
              <a:gd name="T17" fmla="*/ 2147483647 h 524"/>
              <a:gd name="T18" fmla="*/ 0 w 609"/>
              <a:gd name="T19" fmla="*/ 2147483647 h 524"/>
              <a:gd name="T20" fmla="*/ 0 w 609"/>
              <a:gd name="T21" fmla="*/ 2147483647 h 524"/>
              <a:gd name="T22" fmla="*/ 0 w 609"/>
              <a:gd name="T23" fmla="*/ 2147483647 h 524"/>
              <a:gd name="T24" fmla="*/ 0 w 609"/>
              <a:gd name="T25" fmla="*/ 2147483647 h 524"/>
              <a:gd name="T26" fmla="*/ 0 w 609"/>
              <a:gd name="T27" fmla="*/ 2147483647 h 524"/>
              <a:gd name="T28" fmla="*/ 0 w 609"/>
              <a:gd name="T29" fmla="*/ 2147483647 h 524"/>
              <a:gd name="T30" fmla="*/ 2147483647 w 609"/>
              <a:gd name="T31" fmla="*/ 2147483647 h 524"/>
              <a:gd name="T32" fmla="*/ 2147483647 w 609"/>
              <a:gd name="T33" fmla="*/ 2147483647 h 524"/>
              <a:gd name="T34" fmla="*/ 2147483647 w 609"/>
              <a:gd name="T35" fmla="*/ 2147483647 h 524"/>
              <a:gd name="T36" fmla="*/ 2147483647 w 609"/>
              <a:gd name="T37" fmla="*/ 2147483647 h 524"/>
              <a:gd name="T38" fmla="*/ 2147483647 w 609"/>
              <a:gd name="T39" fmla="*/ 2147483647 h 524"/>
              <a:gd name="T40" fmla="*/ 2147483647 w 609"/>
              <a:gd name="T41" fmla="*/ 2147483647 h 524"/>
              <a:gd name="T42" fmla="*/ 2147483647 w 609"/>
              <a:gd name="T43" fmla="*/ 2147483647 h 524"/>
              <a:gd name="T44" fmla="*/ 0 w 609"/>
              <a:gd name="T45" fmla="*/ 2147483647 h 524"/>
              <a:gd name="T46" fmla="*/ 0 w 609"/>
              <a:gd name="T47" fmla="*/ 2147483647 h 524"/>
              <a:gd name="T48" fmla="*/ 0 w 609"/>
              <a:gd name="T49" fmla="*/ 2147483647 h 524"/>
              <a:gd name="T50" fmla="*/ 0 w 609"/>
              <a:gd name="T51" fmla="*/ 2147483647 h 524"/>
              <a:gd name="T52" fmla="*/ 2147483647 w 609"/>
              <a:gd name="T53" fmla="*/ 0 h 524"/>
              <a:gd name="T54" fmla="*/ 2147483647 w 609"/>
              <a:gd name="T55" fmla="*/ 0 h 524"/>
              <a:gd name="T56" fmla="*/ 2147483647 w 609"/>
              <a:gd name="T57" fmla="*/ 0 h 524"/>
              <a:gd name="T58" fmla="*/ 2147483647 w 609"/>
              <a:gd name="T59" fmla="*/ 0 h 524"/>
              <a:gd name="T60" fmla="*/ 2147483647 w 609"/>
              <a:gd name="T61" fmla="*/ 0 h 524"/>
              <a:gd name="T62" fmla="*/ 2147483647 w 609"/>
              <a:gd name="T63" fmla="*/ 2147483647 h 524"/>
              <a:gd name="T64" fmla="*/ 2147483647 w 609"/>
              <a:gd name="T65" fmla="*/ 2147483647 h 524"/>
              <a:gd name="T66" fmla="*/ 2147483647 w 609"/>
              <a:gd name="T67" fmla="*/ 2147483647 h 524"/>
              <a:gd name="T68" fmla="*/ 2147483647 w 609"/>
              <a:gd name="T69" fmla="*/ 2147483647 h 524"/>
              <a:gd name="T70" fmla="*/ 0 w 609"/>
              <a:gd name="T71" fmla="*/ 2147483647 h 524"/>
              <a:gd name="T72" fmla="*/ 0 w 609"/>
              <a:gd name="T73" fmla="*/ 2147483647 h 524"/>
              <a:gd name="T74" fmla="*/ 2147483647 w 609"/>
              <a:gd name="T75" fmla="*/ 2147483647 h 524"/>
              <a:gd name="T76" fmla="*/ 2147483647 w 609"/>
              <a:gd name="T77" fmla="*/ 2147483647 h 524"/>
              <a:gd name="T78" fmla="*/ 2147483647 w 609"/>
              <a:gd name="T79" fmla="*/ 2147483647 h 524"/>
              <a:gd name="T80" fmla="*/ 2147483647 w 609"/>
              <a:gd name="T81" fmla="*/ 2147483647 h 524"/>
              <a:gd name="T82" fmla="*/ 2147483647 w 609"/>
              <a:gd name="T83" fmla="*/ 2147483647 h 524"/>
              <a:gd name="T84" fmla="*/ 2147483647 w 609"/>
              <a:gd name="T85" fmla="*/ 2147483647 h 524"/>
              <a:gd name="T86" fmla="*/ 2147483647 w 609"/>
              <a:gd name="T87" fmla="*/ 2147483647 h 524"/>
              <a:gd name="T88" fmla="*/ 2147483647 w 609"/>
              <a:gd name="T89" fmla="*/ 2147483647 h 524"/>
              <a:gd name="T90" fmla="*/ 2147483647 w 609"/>
              <a:gd name="T91" fmla="*/ 2147483647 h 524"/>
              <a:gd name="T92" fmla="*/ 2147483647 w 609"/>
              <a:gd name="T93" fmla="*/ 2147483647 h 524"/>
              <a:gd name="T94" fmla="*/ 2147483647 w 609"/>
              <a:gd name="T95" fmla="*/ 2147483647 h 524"/>
              <a:gd name="T96" fmla="*/ 2147483647 w 609"/>
              <a:gd name="T97" fmla="*/ 2147483647 h 524"/>
              <a:gd name="T98" fmla="*/ 2147483647 w 609"/>
              <a:gd name="T99" fmla="*/ 2147483647 h 524"/>
              <a:gd name="T100" fmla="*/ 2147483647 w 609"/>
              <a:gd name="T101" fmla="*/ 2147483647 h 52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09" h="524">
                <a:moveTo>
                  <a:pt x="579" y="360"/>
                </a:moveTo>
                <a:lnTo>
                  <a:pt x="579" y="360"/>
                </a:lnTo>
                <a:cubicBezTo>
                  <a:pt x="558" y="360"/>
                  <a:pt x="544" y="367"/>
                  <a:pt x="537" y="375"/>
                </a:cubicBezTo>
                <a:cubicBezTo>
                  <a:pt x="502" y="410"/>
                  <a:pt x="502" y="410"/>
                  <a:pt x="502" y="410"/>
                </a:cubicBezTo>
                <a:cubicBezTo>
                  <a:pt x="495" y="403"/>
                  <a:pt x="480" y="396"/>
                  <a:pt x="466" y="396"/>
                </a:cubicBezTo>
                <a:cubicBezTo>
                  <a:pt x="431" y="396"/>
                  <a:pt x="410" y="424"/>
                  <a:pt x="410" y="452"/>
                </a:cubicBezTo>
                <a:cubicBezTo>
                  <a:pt x="410" y="459"/>
                  <a:pt x="410" y="467"/>
                  <a:pt x="410" y="474"/>
                </a:cubicBezTo>
                <a:cubicBezTo>
                  <a:pt x="28" y="474"/>
                  <a:pt x="28" y="474"/>
                  <a:pt x="28" y="474"/>
                </a:cubicBezTo>
                <a:cubicBezTo>
                  <a:pt x="14" y="474"/>
                  <a:pt x="0" y="459"/>
                  <a:pt x="0" y="445"/>
                </a:cubicBezTo>
                <a:cubicBezTo>
                  <a:pt x="0" y="410"/>
                  <a:pt x="0" y="410"/>
                  <a:pt x="0" y="410"/>
                </a:cubicBezTo>
                <a:cubicBezTo>
                  <a:pt x="0" y="360"/>
                  <a:pt x="0" y="360"/>
                  <a:pt x="0" y="360"/>
                </a:cubicBezTo>
                <a:cubicBezTo>
                  <a:pt x="0" y="325"/>
                  <a:pt x="0" y="325"/>
                  <a:pt x="0" y="325"/>
                </a:cubicBezTo>
                <a:cubicBezTo>
                  <a:pt x="0" y="276"/>
                  <a:pt x="0" y="276"/>
                  <a:pt x="0" y="276"/>
                </a:cubicBezTo>
                <a:cubicBezTo>
                  <a:pt x="0" y="240"/>
                  <a:pt x="0" y="240"/>
                  <a:pt x="0" y="240"/>
                </a:cubicBezTo>
                <a:cubicBezTo>
                  <a:pt x="0" y="141"/>
                  <a:pt x="0" y="141"/>
                  <a:pt x="0" y="141"/>
                </a:cubicBezTo>
                <a:cubicBezTo>
                  <a:pt x="608" y="141"/>
                  <a:pt x="608" y="141"/>
                  <a:pt x="608" y="141"/>
                </a:cubicBezTo>
                <a:cubicBezTo>
                  <a:pt x="608" y="240"/>
                  <a:pt x="608" y="240"/>
                  <a:pt x="608" y="240"/>
                </a:cubicBezTo>
                <a:cubicBezTo>
                  <a:pt x="608" y="276"/>
                  <a:pt x="608" y="276"/>
                  <a:pt x="608" y="276"/>
                </a:cubicBezTo>
                <a:cubicBezTo>
                  <a:pt x="608" y="325"/>
                  <a:pt x="608" y="325"/>
                  <a:pt x="608" y="325"/>
                </a:cubicBezTo>
                <a:cubicBezTo>
                  <a:pt x="608" y="360"/>
                  <a:pt x="608" y="360"/>
                  <a:pt x="608" y="360"/>
                </a:cubicBezTo>
                <a:cubicBezTo>
                  <a:pt x="608" y="367"/>
                  <a:pt x="608" y="367"/>
                  <a:pt x="608" y="367"/>
                </a:cubicBezTo>
                <a:cubicBezTo>
                  <a:pt x="594" y="360"/>
                  <a:pt x="587" y="360"/>
                  <a:pt x="579" y="360"/>
                </a:cubicBezTo>
                <a:close/>
                <a:moveTo>
                  <a:pt x="0" y="85"/>
                </a:moveTo>
                <a:lnTo>
                  <a:pt x="0" y="85"/>
                </a:lnTo>
                <a:cubicBezTo>
                  <a:pt x="0" y="71"/>
                  <a:pt x="0" y="71"/>
                  <a:pt x="0" y="71"/>
                </a:cubicBezTo>
                <a:cubicBezTo>
                  <a:pt x="0" y="28"/>
                  <a:pt x="0" y="28"/>
                  <a:pt x="0" y="28"/>
                </a:cubicBezTo>
                <a:cubicBezTo>
                  <a:pt x="0" y="14"/>
                  <a:pt x="14" y="0"/>
                  <a:pt x="28" y="0"/>
                </a:cubicBezTo>
                <a:cubicBezTo>
                  <a:pt x="71" y="0"/>
                  <a:pt x="71" y="0"/>
                  <a:pt x="71" y="0"/>
                </a:cubicBezTo>
                <a:cubicBezTo>
                  <a:pt x="85" y="0"/>
                  <a:pt x="85" y="0"/>
                  <a:pt x="85" y="0"/>
                </a:cubicBezTo>
                <a:cubicBezTo>
                  <a:pt x="113" y="0"/>
                  <a:pt x="113" y="0"/>
                  <a:pt x="113" y="0"/>
                </a:cubicBezTo>
                <a:cubicBezTo>
                  <a:pt x="169" y="0"/>
                  <a:pt x="169" y="0"/>
                  <a:pt x="169" y="0"/>
                </a:cubicBezTo>
                <a:cubicBezTo>
                  <a:pt x="226" y="56"/>
                  <a:pt x="226" y="56"/>
                  <a:pt x="226" y="56"/>
                </a:cubicBezTo>
                <a:cubicBezTo>
                  <a:pt x="579" y="56"/>
                  <a:pt x="579" y="56"/>
                  <a:pt x="579" y="56"/>
                </a:cubicBezTo>
                <a:cubicBezTo>
                  <a:pt x="594" y="56"/>
                  <a:pt x="608" y="71"/>
                  <a:pt x="608" y="85"/>
                </a:cubicBezTo>
                <a:cubicBezTo>
                  <a:pt x="608" y="113"/>
                  <a:pt x="608" y="113"/>
                  <a:pt x="608" y="113"/>
                </a:cubicBezTo>
                <a:cubicBezTo>
                  <a:pt x="0" y="113"/>
                  <a:pt x="0" y="113"/>
                  <a:pt x="0" y="113"/>
                </a:cubicBezTo>
                <a:lnTo>
                  <a:pt x="0" y="85"/>
                </a:lnTo>
                <a:close/>
                <a:moveTo>
                  <a:pt x="466" y="424"/>
                </a:moveTo>
                <a:lnTo>
                  <a:pt x="466" y="424"/>
                </a:lnTo>
                <a:cubicBezTo>
                  <a:pt x="473" y="424"/>
                  <a:pt x="480" y="431"/>
                  <a:pt x="480" y="438"/>
                </a:cubicBezTo>
                <a:cubicBezTo>
                  <a:pt x="502" y="452"/>
                  <a:pt x="502" y="452"/>
                  <a:pt x="502" y="452"/>
                </a:cubicBezTo>
                <a:cubicBezTo>
                  <a:pt x="558" y="396"/>
                  <a:pt x="558" y="396"/>
                  <a:pt x="558" y="396"/>
                </a:cubicBezTo>
                <a:cubicBezTo>
                  <a:pt x="565" y="389"/>
                  <a:pt x="572" y="389"/>
                  <a:pt x="579" y="389"/>
                </a:cubicBezTo>
                <a:cubicBezTo>
                  <a:pt x="594" y="389"/>
                  <a:pt x="608" y="403"/>
                  <a:pt x="608" y="417"/>
                </a:cubicBezTo>
                <a:cubicBezTo>
                  <a:pt x="608" y="424"/>
                  <a:pt x="601" y="431"/>
                  <a:pt x="594" y="438"/>
                </a:cubicBezTo>
                <a:cubicBezTo>
                  <a:pt x="523" y="509"/>
                  <a:pt x="523" y="509"/>
                  <a:pt x="523" y="509"/>
                </a:cubicBezTo>
                <a:cubicBezTo>
                  <a:pt x="516" y="516"/>
                  <a:pt x="509" y="523"/>
                  <a:pt x="502" y="523"/>
                </a:cubicBezTo>
                <a:cubicBezTo>
                  <a:pt x="495" y="523"/>
                  <a:pt x="488" y="516"/>
                  <a:pt x="480" y="509"/>
                </a:cubicBezTo>
                <a:cubicBezTo>
                  <a:pt x="445" y="474"/>
                  <a:pt x="445" y="474"/>
                  <a:pt x="445" y="474"/>
                </a:cubicBezTo>
                <a:cubicBezTo>
                  <a:pt x="438" y="467"/>
                  <a:pt x="438" y="459"/>
                  <a:pt x="438" y="452"/>
                </a:cubicBezTo>
                <a:cubicBezTo>
                  <a:pt x="438" y="438"/>
                  <a:pt x="445" y="424"/>
                  <a:pt x="466" y="424"/>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28" name="Freeform 27">
            <a:extLst>
              <a:ext uri="{FF2B5EF4-FFF2-40B4-BE49-F238E27FC236}">
                <a16:creationId xmlns:a16="http://schemas.microsoft.com/office/drawing/2014/main" id="{BC58D801-BBBE-C44A-967C-76E1AEED8168}"/>
              </a:ext>
            </a:extLst>
          </p:cNvPr>
          <p:cNvSpPr>
            <a:spLocks noChangeArrowheads="1"/>
          </p:cNvSpPr>
          <p:nvPr userDrawn="1"/>
        </p:nvSpPr>
        <p:spPr bwMode="auto">
          <a:xfrm>
            <a:off x="6080915" y="3148013"/>
            <a:ext cx="217346" cy="173236"/>
          </a:xfrm>
          <a:custGeom>
            <a:avLst/>
            <a:gdLst>
              <a:gd name="T0" fmla="*/ 2147483647 w 602"/>
              <a:gd name="T1" fmla="*/ 2147483647 h 482"/>
              <a:gd name="T2" fmla="*/ 2147483647 w 602"/>
              <a:gd name="T3" fmla="*/ 2147483647 h 482"/>
              <a:gd name="T4" fmla="*/ 2147483647 w 602"/>
              <a:gd name="T5" fmla="*/ 2147483647 h 482"/>
              <a:gd name="T6" fmla="*/ 2147483647 w 602"/>
              <a:gd name="T7" fmla="*/ 2147483647 h 482"/>
              <a:gd name="T8" fmla="*/ 2147483647 w 602"/>
              <a:gd name="T9" fmla="*/ 2147483647 h 482"/>
              <a:gd name="T10" fmla="*/ 2147483647 w 602"/>
              <a:gd name="T11" fmla="*/ 2147483647 h 482"/>
              <a:gd name="T12" fmla="*/ 0 w 602"/>
              <a:gd name="T13" fmla="*/ 2147483647 h 482"/>
              <a:gd name="T14" fmla="*/ 0 w 602"/>
              <a:gd name="T15" fmla="*/ 2147483647 h 482"/>
              <a:gd name="T16" fmla="*/ 0 w 602"/>
              <a:gd name="T17" fmla="*/ 2147483647 h 482"/>
              <a:gd name="T18" fmla="*/ 0 w 602"/>
              <a:gd name="T19" fmla="*/ 2147483647 h 482"/>
              <a:gd name="T20" fmla="*/ 0 w 602"/>
              <a:gd name="T21" fmla="*/ 2147483647 h 482"/>
              <a:gd name="T22" fmla="*/ 0 w 602"/>
              <a:gd name="T23" fmla="*/ 2147483647 h 482"/>
              <a:gd name="T24" fmla="*/ 0 w 602"/>
              <a:gd name="T25" fmla="*/ 2147483647 h 482"/>
              <a:gd name="T26" fmla="*/ 2147483647 w 602"/>
              <a:gd name="T27" fmla="*/ 2147483647 h 482"/>
              <a:gd name="T28" fmla="*/ 2147483647 w 602"/>
              <a:gd name="T29" fmla="*/ 2147483647 h 482"/>
              <a:gd name="T30" fmla="*/ 2147483647 w 602"/>
              <a:gd name="T31" fmla="*/ 2147483647 h 482"/>
              <a:gd name="T32" fmla="*/ 2147483647 w 602"/>
              <a:gd name="T33" fmla="*/ 2147483647 h 482"/>
              <a:gd name="T34" fmla="*/ 2147483647 w 602"/>
              <a:gd name="T35" fmla="*/ 2147483647 h 482"/>
              <a:gd name="T36" fmla="*/ 2147483647 w 602"/>
              <a:gd name="T37" fmla="*/ 2147483647 h 482"/>
              <a:gd name="T38" fmla="*/ 2147483647 w 602"/>
              <a:gd name="T39" fmla="*/ 2147483647 h 482"/>
              <a:gd name="T40" fmla="*/ 2147483647 w 602"/>
              <a:gd name="T41" fmla="*/ 2147483647 h 482"/>
              <a:gd name="T42" fmla="*/ 0 w 602"/>
              <a:gd name="T43" fmla="*/ 2147483647 h 482"/>
              <a:gd name="T44" fmla="*/ 0 w 602"/>
              <a:gd name="T45" fmla="*/ 2147483647 h 482"/>
              <a:gd name="T46" fmla="*/ 0 w 602"/>
              <a:gd name="T47" fmla="*/ 2147483647 h 482"/>
              <a:gd name="T48" fmla="*/ 0 w 602"/>
              <a:gd name="T49" fmla="*/ 2147483647 h 482"/>
              <a:gd name="T50" fmla="*/ 2147483647 w 602"/>
              <a:gd name="T51" fmla="*/ 0 h 482"/>
              <a:gd name="T52" fmla="*/ 2147483647 w 602"/>
              <a:gd name="T53" fmla="*/ 0 h 482"/>
              <a:gd name="T54" fmla="*/ 2147483647 w 602"/>
              <a:gd name="T55" fmla="*/ 0 h 482"/>
              <a:gd name="T56" fmla="*/ 2147483647 w 602"/>
              <a:gd name="T57" fmla="*/ 0 h 482"/>
              <a:gd name="T58" fmla="*/ 2147483647 w 602"/>
              <a:gd name="T59" fmla="*/ 0 h 482"/>
              <a:gd name="T60" fmla="*/ 2147483647 w 602"/>
              <a:gd name="T61" fmla="*/ 2147483647 h 482"/>
              <a:gd name="T62" fmla="*/ 2147483647 w 602"/>
              <a:gd name="T63" fmla="*/ 2147483647 h 482"/>
              <a:gd name="T64" fmla="*/ 2147483647 w 602"/>
              <a:gd name="T65" fmla="*/ 2147483647 h 482"/>
              <a:gd name="T66" fmla="*/ 2147483647 w 602"/>
              <a:gd name="T67" fmla="*/ 2147483647 h 482"/>
              <a:gd name="T68" fmla="*/ 0 w 602"/>
              <a:gd name="T69" fmla="*/ 2147483647 h 482"/>
              <a:gd name="T70" fmla="*/ 0 w 602"/>
              <a:gd name="T71" fmla="*/ 2147483647 h 482"/>
              <a:gd name="T72" fmla="*/ 2147483647 w 602"/>
              <a:gd name="T73" fmla="*/ 2147483647 h 482"/>
              <a:gd name="T74" fmla="*/ 2147483647 w 602"/>
              <a:gd name="T75" fmla="*/ 2147483647 h 482"/>
              <a:gd name="T76" fmla="*/ 2147483647 w 602"/>
              <a:gd name="T77" fmla="*/ 2147483647 h 482"/>
              <a:gd name="T78" fmla="*/ 2147483647 w 602"/>
              <a:gd name="T79" fmla="*/ 2147483647 h 482"/>
              <a:gd name="T80" fmla="*/ 2147483647 w 602"/>
              <a:gd name="T81" fmla="*/ 2147483647 h 482"/>
              <a:gd name="T82" fmla="*/ 2147483647 w 602"/>
              <a:gd name="T83" fmla="*/ 2147483647 h 482"/>
              <a:gd name="T84" fmla="*/ 2147483647 w 602"/>
              <a:gd name="T85" fmla="*/ 2147483647 h 482"/>
              <a:gd name="T86" fmla="*/ 2147483647 w 602"/>
              <a:gd name="T87" fmla="*/ 2147483647 h 48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02" h="482">
                <a:moveTo>
                  <a:pt x="565" y="396"/>
                </a:moveTo>
                <a:lnTo>
                  <a:pt x="565" y="396"/>
                </a:lnTo>
                <a:cubicBezTo>
                  <a:pt x="452" y="396"/>
                  <a:pt x="452" y="396"/>
                  <a:pt x="452" y="396"/>
                </a:cubicBezTo>
                <a:cubicBezTo>
                  <a:pt x="424" y="396"/>
                  <a:pt x="396" y="424"/>
                  <a:pt x="396" y="452"/>
                </a:cubicBezTo>
                <a:cubicBezTo>
                  <a:pt x="396" y="459"/>
                  <a:pt x="396" y="467"/>
                  <a:pt x="396" y="474"/>
                </a:cubicBezTo>
                <a:cubicBezTo>
                  <a:pt x="28" y="474"/>
                  <a:pt x="28" y="474"/>
                  <a:pt x="28" y="474"/>
                </a:cubicBezTo>
                <a:cubicBezTo>
                  <a:pt x="14" y="474"/>
                  <a:pt x="0" y="459"/>
                  <a:pt x="0" y="445"/>
                </a:cubicBezTo>
                <a:cubicBezTo>
                  <a:pt x="0" y="410"/>
                  <a:pt x="0" y="410"/>
                  <a:pt x="0" y="410"/>
                </a:cubicBezTo>
                <a:cubicBezTo>
                  <a:pt x="0" y="360"/>
                  <a:pt x="0" y="360"/>
                  <a:pt x="0" y="360"/>
                </a:cubicBezTo>
                <a:cubicBezTo>
                  <a:pt x="0" y="325"/>
                  <a:pt x="0" y="325"/>
                  <a:pt x="0" y="325"/>
                </a:cubicBezTo>
                <a:cubicBezTo>
                  <a:pt x="0" y="276"/>
                  <a:pt x="0" y="276"/>
                  <a:pt x="0" y="276"/>
                </a:cubicBezTo>
                <a:cubicBezTo>
                  <a:pt x="0" y="240"/>
                  <a:pt x="0" y="240"/>
                  <a:pt x="0" y="240"/>
                </a:cubicBezTo>
                <a:cubicBezTo>
                  <a:pt x="0" y="141"/>
                  <a:pt x="0" y="141"/>
                  <a:pt x="0" y="141"/>
                </a:cubicBezTo>
                <a:cubicBezTo>
                  <a:pt x="601" y="141"/>
                  <a:pt x="601" y="141"/>
                  <a:pt x="601" y="141"/>
                </a:cubicBezTo>
                <a:cubicBezTo>
                  <a:pt x="601" y="240"/>
                  <a:pt x="601" y="240"/>
                  <a:pt x="601" y="240"/>
                </a:cubicBezTo>
                <a:cubicBezTo>
                  <a:pt x="601" y="276"/>
                  <a:pt x="601" y="276"/>
                  <a:pt x="601" y="276"/>
                </a:cubicBezTo>
                <a:cubicBezTo>
                  <a:pt x="601" y="325"/>
                  <a:pt x="601" y="325"/>
                  <a:pt x="601" y="325"/>
                </a:cubicBezTo>
                <a:cubicBezTo>
                  <a:pt x="601" y="360"/>
                  <a:pt x="601" y="360"/>
                  <a:pt x="601" y="360"/>
                </a:cubicBezTo>
                <a:cubicBezTo>
                  <a:pt x="601" y="410"/>
                  <a:pt x="601" y="410"/>
                  <a:pt x="601" y="410"/>
                </a:cubicBezTo>
                <a:cubicBezTo>
                  <a:pt x="594" y="403"/>
                  <a:pt x="579" y="396"/>
                  <a:pt x="565" y="396"/>
                </a:cubicBezTo>
                <a:close/>
                <a:moveTo>
                  <a:pt x="0" y="85"/>
                </a:moveTo>
                <a:lnTo>
                  <a:pt x="0" y="85"/>
                </a:lnTo>
                <a:cubicBezTo>
                  <a:pt x="0" y="71"/>
                  <a:pt x="0" y="71"/>
                  <a:pt x="0" y="71"/>
                </a:cubicBezTo>
                <a:cubicBezTo>
                  <a:pt x="0" y="28"/>
                  <a:pt x="0" y="28"/>
                  <a:pt x="0" y="28"/>
                </a:cubicBezTo>
                <a:cubicBezTo>
                  <a:pt x="0" y="14"/>
                  <a:pt x="14" y="0"/>
                  <a:pt x="28" y="0"/>
                </a:cubicBezTo>
                <a:cubicBezTo>
                  <a:pt x="63" y="0"/>
                  <a:pt x="63" y="0"/>
                  <a:pt x="63" y="0"/>
                </a:cubicBezTo>
                <a:cubicBezTo>
                  <a:pt x="85" y="0"/>
                  <a:pt x="85" y="0"/>
                  <a:pt x="85" y="0"/>
                </a:cubicBezTo>
                <a:cubicBezTo>
                  <a:pt x="113" y="0"/>
                  <a:pt x="113" y="0"/>
                  <a:pt x="113" y="0"/>
                </a:cubicBezTo>
                <a:cubicBezTo>
                  <a:pt x="169" y="0"/>
                  <a:pt x="169" y="0"/>
                  <a:pt x="169" y="0"/>
                </a:cubicBezTo>
                <a:cubicBezTo>
                  <a:pt x="226" y="56"/>
                  <a:pt x="226" y="56"/>
                  <a:pt x="226" y="56"/>
                </a:cubicBezTo>
                <a:cubicBezTo>
                  <a:pt x="572" y="56"/>
                  <a:pt x="572" y="56"/>
                  <a:pt x="572" y="56"/>
                </a:cubicBezTo>
                <a:cubicBezTo>
                  <a:pt x="594" y="56"/>
                  <a:pt x="601" y="71"/>
                  <a:pt x="601" y="85"/>
                </a:cubicBezTo>
                <a:cubicBezTo>
                  <a:pt x="601" y="113"/>
                  <a:pt x="601" y="113"/>
                  <a:pt x="601" y="113"/>
                </a:cubicBezTo>
                <a:cubicBezTo>
                  <a:pt x="0" y="113"/>
                  <a:pt x="0" y="113"/>
                  <a:pt x="0" y="113"/>
                </a:cubicBezTo>
                <a:lnTo>
                  <a:pt x="0" y="85"/>
                </a:lnTo>
                <a:close/>
                <a:moveTo>
                  <a:pt x="452" y="424"/>
                </a:moveTo>
                <a:lnTo>
                  <a:pt x="452" y="424"/>
                </a:lnTo>
                <a:cubicBezTo>
                  <a:pt x="565" y="424"/>
                  <a:pt x="565" y="424"/>
                  <a:pt x="565" y="424"/>
                </a:cubicBezTo>
                <a:cubicBezTo>
                  <a:pt x="579" y="424"/>
                  <a:pt x="594" y="438"/>
                  <a:pt x="594" y="452"/>
                </a:cubicBezTo>
                <a:cubicBezTo>
                  <a:pt x="594" y="474"/>
                  <a:pt x="579" y="481"/>
                  <a:pt x="565" y="481"/>
                </a:cubicBezTo>
                <a:cubicBezTo>
                  <a:pt x="452" y="481"/>
                  <a:pt x="452" y="481"/>
                  <a:pt x="452" y="481"/>
                </a:cubicBezTo>
                <a:cubicBezTo>
                  <a:pt x="438" y="481"/>
                  <a:pt x="424" y="474"/>
                  <a:pt x="424" y="452"/>
                </a:cubicBezTo>
                <a:cubicBezTo>
                  <a:pt x="424" y="438"/>
                  <a:pt x="438" y="424"/>
                  <a:pt x="452" y="424"/>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29" name="Freeform 28">
            <a:extLst>
              <a:ext uri="{FF2B5EF4-FFF2-40B4-BE49-F238E27FC236}">
                <a16:creationId xmlns:a16="http://schemas.microsoft.com/office/drawing/2014/main" id="{8BC3B215-C91A-E043-AA97-7959109A4A92}"/>
              </a:ext>
            </a:extLst>
          </p:cNvPr>
          <p:cNvSpPr>
            <a:spLocks noChangeArrowheads="1"/>
          </p:cNvSpPr>
          <p:nvPr userDrawn="1"/>
        </p:nvSpPr>
        <p:spPr bwMode="auto">
          <a:xfrm>
            <a:off x="5701007" y="3148013"/>
            <a:ext cx="216155" cy="194072"/>
          </a:xfrm>
          <a:custGeom>
            <a:avLst/>
            <a:gdLst>
              <a:gd name="T0" fmla="*/ 2147483647 w 601"/>
              <a:gd name="T1" fmla="*/ 2147483647 h 538"/>
              <a:gd name="T2" fmla="*/ 2147483647 w 601"/>
              <a:gd name="T3" fmla="*/ 2147483647 h 538"/>
              <a:gd name="T4" fmla="*/ 2147483647 w 601"/>
              <a:gd name="T5" fmla="*/ 2147483647 h 538"/>
              <a:gd name="T6" fmla="*/ 2147483647 w 601"/>
              <a:gd name="T7" fmla="*/ 2147483647 h 538"/>
              <a:gd name="T8" fmla="*/ 2147483647 w 601"/>
              <a:gd name="T9" fmla="*/ 2147483647 h 538"/>
              <a:gd name="T10" fmla="*/ 2147483647 w 601"/>
              <a:gd name="T11" fmla="*/ 2147483647 h 538"/>
              <a:gd name="T12" fmla="*/ 2147483647 w 601"/>
              <a:gd name="T13" fmla="*/ 2147483647 h 538"/>
              <a:gd name="T14" fmla="*/ 0 w 601"/>
              <a:gd name="T15" fmla="*/ 2147483647 h 538"/>
              <a:gd name="T16" fmla="*/ 0 w 601"/>
              <a:gd name="T17" fmla="*/ 2147483647 h 538"/>
              <a:gd name="T18" fmla="*/ 0 w 601"/>
              <a:gd name="T19" fmla="*/ 2147483647 h 538"/>
              <a:gd name="T20" fmla="*/ 0 w 601"/>
              <a:gd name="T21" fmla="*/ 2147483647 h 538"/>
              <a:gd name="T22" fmla="*/ 0 w 601"/>
              <a:gd name="T23" fmla="*/ 2147483647 h 538"/>
              <a:gd name="T24" fmla="*/ 0 w 601"/>
              <a:gd name="T25" fmla="*/ 2147483647 h 538"/>
              <a:gd name="T26" fmla="*/ 0 w 601"/>
              <a:gd name="T27" fmla="*/ 2147483647 h 538"/>
              <a:gd name="T28" fmla="*/ 2147483647 w 601"/>
              <a:gd name="T29" fmla="*/ 2147483647 h 538"/>
              <a:gd name="T30" fmla="*/ 2147483647 w 601"/>
              <a:gd name="T31" fmla="*/ 2147483647 h 538"/>
              <a:gd name="T32" fmla="*/ 2147483647 w 601"/>
              <a:gd name="T33" fmla="*/ 2147483647 h 538"/>
              <a:gd name="T34" fmla="*/ 2147483647 w 601"/>
              <a:gd name="T35" fmla="*/ 2147483647 h 538"/>
              <a:gd name="T36" fmla="*/ 2147483647 w 601"/>
              <a:gd name="T37" fmla="*/ 2147483647 h 538"/>
              <a:gd name="T38" fmla="*/ 2147483647 w 601"/>
              <a:gd name="T39" fmla="*/ 2147483647 h 538"/>
              <a:gd name="T40" fmla="*/ 2147483647 w 601"/>
              <a:gd name="T41" fmla="*/ 2147483647 h 538"/>
              <a:gd name="T42" fmla="*/ 2147483647 w 601"/>
              <a:gd name="T43" fmla="*/ 2147483647 h 538"/>
              <a:gd name="T44" fmla="*/ 0 w 601"/>
              <a:gd name="T45" fmla="*/ 2147483647 h 538"/>
              <a:gd name="T46" fmla="*/ 0 w 601"/>
              <a:gd name="T47" fmla="*/ 2147483647 h 538"/>
              <a:gd name="T48" fmla="*/ 0 w 601"/>
              <a:gd name="T49" fmla="*/ 2147483647 h 538"/>
              <a:gd name="T50" fmla="*/ 0 w 601"/>
              <a:gd name="T51" fmla="*/ 2147483647 h 538"/>
              <a:gd name="T52" fmla="*/ 2147483647 w 601"/>
              <a:gd name="T53" fmla="*/ 0 h 538"/>
              <a:gd name="T54" fmla="*/ 2147483647 w 601"/>
              <a:gd name="T55" fmla="*/ 0 h 538"/>
              <a:gd name="T56" fmla="*/ 2147483647 w 601"/>
              <a:gd name="T57" fmla="*/ 0 h 538"/>
              <a:gd name="T58" fmla="*/ 2147483647 w 601"/>
              <a:gd name="T59" fmla="*/ 0 h 538"/>
              <a:gd name="T60" fmla="*/ 2147483647 w 601"/>
              <a:gd name="T61" fmla="*/ 0 h 538"/>
              <a:gd name="T62" fmla="*/ 2147483647 w 601"/>
              <a:gd name="T63" fmla="*/ 2147483647 h 538"/>
              <a:gd name="T64" fmla="*/ 2147483647 w 601"/>
              <a:gd name="T65" fmla="*/ 2147483647 h 538"/>
              <a:gd name="T66" fmla="*/ 2147483647 w 601"/>
              <a:gd name="T67" fmla="*/ 2147483647 h 538"/>
              <a:gd name="T68" fmla="*/ 2147483647 w 601"/>
              <a:gd name="T69" fmla="*/ 2147483647 h 538"/>
              <a:gd name="T70" fmla="*/ 0 w 601"/>
              <a:gd name="T71" fmla="*/ 2147483647 h 538"/>
              <a:gd name="T72" fmla="*/ 0 w 601"/>
              <a:gd name="T73" fmla="*/ 2147483647 h 538"/>
              <a:gd name="T74" fmla="*/ 2147483647 w 601"/>
              <a:gd name="T75" fmla="*/ 2147483647 h 538"/>
              <a:gd name="T76" fmla="*/ 2147483647 w 601"/>
              <a:gd name="T77" fmla="*/ 2147483647 h 538"/>
              <a:gd name="T78" fmla="*/ 2147483647 w 601"/>
              <a:gd name="T79" fmla="*/ 2147483647 h 538"/>
              <a:gd name="T80" fmla="*/ 2147483647 w 601"/>
              <a:gd name="T81" fmla="*/ 2147483647 h 538"/>
              <a:gd name="T82" fmla="*/ 2147483647 w 601"/>
              <a:gd name="T83" fmla="*/ 2147483647 h 538"/>
              <a:gd name="T84" fmla="*/ 2147483647 w 601"/>
              <a:gd name="T85" fmla="*/ 2147483647 h 538"/>
              <a:gd name="T86" fmla="*/ 2147483647 w 601"/>
              <a:gd name="T87" fmla="*/ 2147483647 h 538"/>
              <a:gd name="T88" fmla="*/ 2147483647 w 601"/>
              <a:gd name="T89" fmla="*/ 2147483647 h 538"/>
              <a:gd name="T90" fmla="*/ 2147483647 w 601"/>
              <a:gd name="T91" fmla="*/ 2147483647 h 538"/>
              <a:gd name="T92" fmla="*/ 2147483647 w 601"/>
              <a:gd name="T93" fmla="*/ 2147483647 h 538"/>
              <a:gd name="T94" fmla="*/ 2147483647 w 601"/>
              <a:gd name="T95" fmla="*/ 2147483647 h 538"/>
              <a:gd name="T96" fmla="*/ 2147483647 w 601"/>
              <a:gd name="T97" fmla="*/ 2147483647 h 538"/>
              <a:gd name="T98" fmla="*/ 2147483647 w 601"/>
              <a:gd name="T99" fmla="*/ 2147483647 h 538"/>
              <a:gd name="T100" fmla="*/ 2147483647 w 601"/>
              <a:gd name="T101" fmla="*/ 2147483647 h 538"/>
              <a:gd name="T102" fmla="*/ 2147483647 w 601"/>
              <a:gd name="T103" fmla="*/ 2147483647 h 538"/>
              <a:gd name="T104" fmla="*/ 2147483647 w 601"/>
              <a:gd name="T105" fmla="*/ 2147483647 h 538"/>
              <a:gd name="T106" fmla="*/ 2147483647 w 601"/>
              <a:gd name="T107" fmla="*/ 2147483647 h 538"/>
              <a:gd name="T108" fmla="*/ 2147483647 w 601"/>
              <a:gd name="T109" fmla="*/ 2147483647 h 53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01" h="538">
                <a:moveTo>
                  <a:pt x="565" y="396"/>
                </a:moveTo>
                <a:lnTo>
                  <a:pt x="565" y="396"/>
                </a:lnTo>
                <a:cubicBezTo>
                  <a:pt x="565" y="367"/>
                  <a:pt x="537" y="339"/>
                  <a:pt x="509" y="339"/>
                </a:cubicBezTo>
                <a:cubicBezTo>
                  <a:pt x="473" y="339"/>
                  <a:pt x="452" y="367"/>
                  <a:pt x="452" y="396"/>
                </a:cubicBezTo>
                <a:cubicBezTo>
                  <a:pt x="417" y="396"/>
                  <a:pt x="396" y="424"/>
                  <a:pt x="396" y="452"/>
                </a:cubicBezTo>
                <a:cubicBezTo>
                  <a:pt x="396" y="459"/>
                  <a:pt x="396" y="467"/>
                  <a:pt x="396" y="474"/>
                </a:cubicBezTo>
                <a:cubicBezTo>
                  <a:pt x="28" y="474"/>
                  <a:pt x="28" y="474"/>
                  <a:pt x="28" y="474"/>
                </a:cubicBezTo>
                <a:cubicBezTo>
                  <a:pt x="7" y="474"/>
                  <a:pt x="0" y="459"/>
                  <a:pt x="0" y="445"/>
                </a:cubicBezTo>
                <a:cubicBezTo>
                  <a:pt x="0" y="410"/>
                  <a:pt x="0" y="410"/>
                  <a:pt x="0" y="410"/>
                </a:cubicBezTo>
                <a:cubicBezTo>
                  <a:pt x="0" y="360"/>
                  <a:pt x="0" y="360"/>
                  <a:pt x="0" y="360"/>
                </a:cubicBezTo>
                <a:cubicBezTo>
                  <a:pt x="0" y="325"/>
                  <a:pt x="0" y="325"/>
                  <a:pt x="0" y="325"/>
                </a:cubicBezTo>
                <a:cubicBezTo>
                  <a:pt x="0" y="276"/>
                  <a:pt x="0" y="276"/>
                  <a:pt x="0" y="276"/>
                </a:cubicBezTo>
                <a:cubicBezTo>
                  <a:pt x="0" y="240"/>
                  <a:pt x="0" y="240"/>
                  <a:pt x="0" y="240"/>
                </a:cubicBezTo>
                <a:cubicBezTo>
                  <a:pt x="0" y="141"/>
                  <a:pt x="0" y="141"/>
                  <a:pt x="0" y="141"/>
                </a:cubicBezTo>
                <a:cubicBezTo>
                  <a:pt x="600" y="141"/>
                  <a:pt x="600" y="141"/>
                  <a:pt x="600" y="141"/>
                </a:cubicBezTo>
                <a:cubicBezTo>
                  <a:pt x="600" y="240"/>
                  <a:pt x="600" y="240"/>
                  <a:pt x="600" y="240"/>
                </a:cubicBezTo>
                <a:cubicBezTo>
                  <a:pt x="600" y="276"/>
                  <a:pt x="600" y="276"/>
                  <a:pt x="600" y="276"/>
                </a:cubicBezTo>
                <a:cubicBezTo>
                  <a:pt x="600" y="325"/>
                  <a:pt x="600" y="325"/>
                  <a:pt x="600" y="325"/>
                </a:cubicBezTo>
                <a:cubicBezTo>
                  <a:pt x="600" y="360"/>
                  <a:pt x="600" y="360"/>
                  <a:pt x="600" y="360"/>
                </a:cubicBezTo>
                <a:cubicBezTo>
                  <a:pt x="600" y="410"/>
                  <a:pt x="600" y="410"/>
                  <a:pt x="600" y="410"/>
                </a:cubicBezTo>
                <a:cubicBezTo>
                  <a:pt x="593" y="403"/>
                  <a:pt x="579" y="396"/>
                  <a:pt x="565" y="396"/>
                </a:cubicBezTo>
                <a:close/>
                <a:moveTo>
                  <a:pt x="0" y="85"/>
                </a:moveTo>
                <a:lnTo>
                  <a:pt x="0" y="85"/>
                </a:lnTo>
                <a:cubicBezTo>
                  <a:pt x="0" y="71"/>
                  <a:pt x="0" y="71"/>
                  <a:pt x="0" y="71"/>
                </a:cubicBezTo>
                <a:cubicBezTo>
                  <a:pt x="0" y="28"/>
                  <a:pt x="0" y="28"/>
                  <a:pt x="0" y="28"/>
                </a:cubicBezTo>
                <a:cubicBezTo>
                  <a:pt x="0" y="14"/>
                  <a:pt x="7" y="0"/>
                  <a:pt x="28" y="0"/>
                </a:cubicBezTo>
                <a:cubicBezTo>
                  <a:pt x="63" y="0"/>
                  <a:pt x="63" y="0"/>
                  <a:pt x="63" y="0"/>
                </a:cubicBezTo>
                <a:cubicBezTo>
                  <a:pt x="85" y="0"/>
                  <a:pt x="85" y="0"/>
                  <a:pt x="85" y="0"/>
                </a:cubicBezTo>
                <a:cubicBezTo>
                  <a:pt x="113" y="0"/>
                  <a:pt x="113" y="0"/>
                  <a:pt x="113" y="0"/>
                </a:cubicBezTo>
                <a:cubicBezTo>
                  <a:pt x="169" y="0"/>
                  <a:pt x="169" y="0"/>
                  <a:pt x="169" y="0"/>
                </a:cubicBezTo>
                <a:cubicBezTo>
                  <a:pt x="226" y="56"/>
                  <a:pt x="226" y="56"/>
                  <a:pt x="226" y="56"/>
                </a:cubicBezTo>
                <a:cubicBezTo>
                  <a:pt x="572" y="56"/>
                  <a:pt x="572" y="56"/>
                  <a:pt x="572" y="56"/>
                </a:cubicBezTo>
                <a:cubicBezTo>
                  <a:pt x="586" y="56"/>
                  <a:pt x="600" y="71"/>
                  <a:pt x="600" y="85"/>
                </a:cubicBezTo>
                <a:cubicBezTo>
                  <a:pt x="600" y="113"/>
                  <a:pt x="600" y="113"/>
                  <a:pt x="600" y="113"/>
                </a:cubicBezTo>
                <a:cubicBezTo>
                  <a:pt x="0" y="113"/>
                  <a:pt x="0" y="113"/>
                  <a:pt x="0" y="113"/>
                </a:cubicBezTo>
                <a:lnTo>
                  <a:pt x="0" y="85"/>
                </a:lnTo>
                <a:close/>
                <a:moveTo>
                  <a:pt x="452" y="424"/>
                </a:moveTo>
                <a:lnTo>
                  <a:pt x="452" y="424"/>
                </a:lnTo>
                <a:cubicBezTo>
                  <a:pt x="480" y="424"/>
                  <a:pt x="480" y="424"/>
                  <a:pt x="480" y="424"/>
                </a:cubicBezTo>
                <a:cubicBezTo>
                  <a:pt x="480" y="396"/>
                  <a:pt x="480" y="396"/>
                  <a:pt x="480" y="396"/>
                </a:cubicBezTo>
                <a:cubicBezTo>
                  <a:pt x="480" y="382"/>
                  <a:pt x="487" y="367"/>
                  <a:pt x="509" y="367"/>
                </a:cubicBezTo>
                <a:cubicBezTo>
                  <a:pt x="523" y="367"/>
                  <a:pt x="537" y="382"/>
                  <a:pt x="537" y="396"/>
                </a:cubicBezTo>
                <a:cubicBezTo>
                  <a:pt x="537" y="424"/>
                  <a:pt x="537" y="424"/>
                  <a:pt x="537" y="424"/>
                </a:cubicBezTo>
                <a:cubicBezTo>
                  <a:pt x="565" y="424"/>
                  <a:pt x="565" y="424"/>
                  <a:pt x="565" y="424"/>
                </a:cubicBezTo>
                <a:cubicBezTo>
                  <a:pt x="579" y="424"/>
                  <a:pt x="593" y="438"/>
                  <a:pt x="593" y="452"/>
                </a:cubicBezTo>
                <a:cubicBezTo>
                  <a:pt x="593" y="474"/>
                  <a:pt x="579" y="481"/>
                  <a:pt x="565" y="481"/>
                </a:cubicBezTo>
                <a:cubicBezTo>
                  <a:pt x="537" y="481"/>
                  <a:pt x="537" y="481"/>
                  <a:pt x="537" y="481"/>
                </a:cubicBezTo>
                <a:cubicBezTo>
                  <a:pt x="537" y="509"/>
                  <a:pt x="537" y="509"/>
                  <a:pt x="537" y="509"/>
                </a:cubicBezTo>
                <a:cubicBezTo>
                  <a:pt x="537" y="530"/>
                  <a:pt x="523" y="537"/>
                  <a:pt x="509" y="537"/>
                </a:cubicBezTo>
                <a:cubicBezTo>
                  <a:pt x="487" y="537"/>
                  <a:pt x="480" y="530"/>
                  <a:pt x="480" y="509"/>
                </a:cubicBezTo>
                <a:cubicBezTo>
                  <a:pt x="480" y="481"/>
                  <a:pt x="480" y="481"/>
                  <a:pt x="480" y="481"/>
                </a:cubicBezTo>
                <a:cubicBezTo>
                  <a:pt x="452" y="481"/>
                  <a:pt x="452" y="481"/>
                  <a:pt x="452" y="481"/>
                </a:cubicBezTo>
                <a:cubicBezTo>
                  <a:pt x="431" y="481"/>
                  <a:pt x="424" y="474"/>
                  <a:pt x="424" y="452"/>
                </a:cubicBezTo>
                <a:cubicBezTo>
                  <a:pt x="424" y="438"/>
                  <a:pt x="431" y="424"/>
                  <a:pt x="452" y="424"/>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30" name="Freeform 29">
            <a:extLst>
              <a:ext uri="{FF2B5EF4-FFF2-40B4-BE49-F238E27FC236}">
                <a16:creationId xmlns:a16="http://schemas.microsoft.com/office/drawing/2014/main" id="{098460A5-4F3E-C646-9528-A522B2792CAC}"/>
              </a:ext>
            </a:extLst>
          </p:cNvPr>
          <p:cNvSpPr>
            <a:spLocks noChangeArrowheads="1"/>
          </p:cNvSpPr>
          <p:nvPr userDrawn="1"/>
        </p:nvSpPr>
        <p:spPr bwMode="auto">
          <a:xfrm>
            <a:off x="5320503" y="3148012"/>
            <a:ext cx="218536" cy="171450"/>
          </a:xfrm>
          <a:custGeom>
            <a:avLst/>
            <a:gdLst>
              <a:gd name="T0" fmla="*/ 2147483647 w 608"/>
              <a:gd name="T1" fmla="*/ 2147483647 h 475"/>
              <a:gd name="T2" fmla="*/ 2147483647 w 608"/>
              <a:gd name="T3" fmla="*/ 2147483647 h 475"/>
              <a:gd name="T4" fmla="*/ 2147483647 w 608"/>
              <a:gd name="T5" fmla="*/ 2147483647 h 475"/>
              <a:gd name="T6" fmla="*/ 0 w 608"/>
              <a:gd name="T7" fmla="*/ 2147483647 h 475"/>
              <a:gd name="T8" fmla="*/ 0 w 608"/>
              <a:gd name="T9" fmla="*/ 2147483647 h 475"/>
              <a:gd name="T10" fmla="*/ 0 w 608"/>
              <a:gd name="T11" fmla="*/ 2147483647 h 475"/>
              <a:gd name="T12" fmla="*/ 0 w 608"/>
              <a:gd name="T13" fmla="*/ 2147483647 h 475"/>
              <a:gd name="T14" fmla="*/ 0 w 608"/>
              <a:gd name="T15" fmla="*/ 2147483647 h 475"/>
              <a:gd name="T16" fmla="*/ 0 w 608"/>
              <a:gd name="T17" fmla="*/ 2147483647 h 475"/>
              <a:gd name="T18" fmla="*/ 0 w 608"/>
              <a:gd name="T19" fmla="*/ 2147483647 h 475"/>
              <a:gd name="T20" fmla="*/ 2147483647 w 608"/>
              <a:gd name="T21" fmla="*/ 2147483647 h 475"/>
              <a:gd name="T22" fmla="*/ 2147483647 w 608"/>
              <a:gd name="T23" fmla="*/ 2147483647 h 475"/>
              <a:gd name="T24" fmla="*/ 2147483647 w 608"/>
              <a:gd name="T25" fmla="*/ 2147483647 h 475"/>
              <a:gd name="T26" fmla="*/ 2147483647 w 608"/>
              <a:gd name="T27" fmla="*/ 2147483647 h 475"/>
              <a:gd name="T28" fmla="*/ 2147483647 w 608"/>
              <a:gd name="T29" fmla="*/ 2147483647 h 475"/>
              <a:gd name="T30" fmla="*/ 2147483647 w 608"/>
              <a:gd name="T31" fmla="*/ 2147483647 h 475"/>
              <a:gd name="T32" fmla="*/ 2147483647 w 608"/>
              <a:gd name="T33" fmla="*/ 2147483647 h 475"/>
              <a:gd name="T34" fmla="*/ 2147483647 w 608"/>
              <a:gd name="T35" fmla="*/ 2147483647 h 475"/>
              <a:gd name="T36" fmla="*/ 0 w 608"/>
              <a:gd name="T37" fmla="*/ 2147483647 h 475"/>
              <a:gd name="T38" fmla="*/ 0 w 608"/>
              <a:gd name="T39" fmla="*/ 2147483647 h 475"/>
              <a:gd name="T40" fmla="*/ 0 w 608"/>
              <a:gd name="T41" fmla="*/ 2147483647 h 475"/>
              <a:gd name="T42" fmla="*/ 0 w 608"/>
              <a:gd name="T43" fmla="*/ 2147483647 h 475"/>
              <a:gd name="T44" fmla="*/ 2147483647 w 608"/>
              <a:gd name="T45" fmla="*/ 0 h 475"/>
              <a:gd name="T46" fmla="*/ 2147483647 w 608"/>
              <a:gd name="T47" fmla="*/ 0 h 475"/>
              <a:gd name="T48" fmla="*/ 2147483647 w 608"/>
              <a:gd name="T49" fmla="*/ 0 h 475"/>
              <a:gd name="T50" fmla="*/ 2147483647 w 608"/>
              <a:gd name="T51" fmla="*/ 0 h 475"/>
              <a:gd name="T52" fmla="*/ 2147483647 w 608"/>
              <a:gd name="T53" fmla="*/ 0 h 475"/>
              <a:gd name="T54" fmla="*/ 2147483647 w 608"/>
              <a:gd name="T55" fmla="*/ 2147483647 h 475"/>
              <a:gd name="T56" fmla="*/ 2147483647 w 608"/>
              <a:gd name="T57" fmla="*/ 2147483647 h 475"/>
              <a:gd name="T58" fmla="*/ 2147483647 w 608"/>
              <a:gd name="T59" fmla="*/ 2147483647 h 475"/>
              <a:gd name="T60" fmla="*/ 2147483647 w 608"/>
              <a:gd name="T61" fmla="*/ 2147483647 h 475"/>
              <a:gd name="T62" fmla="*/ 0 w 608"/>
              <a:gd name="T63" fmla="*/ 2147483647 h 475"/>
              <a:gd name="T64" fmla="*/ 0 w 608"/>
              <a:gd name="T65" fmla="*/ 2147483647 h 4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08" h="475">
                <a:moveTo>
                  <a:pt x="579" y="474"/>
                </a:moveTo>
                <a:lnTo>
                  <a:pt x="579" y="474"/>
                </a:lnTo>
                <a:cubicBezTo>
                  <a:pt x="28" y="474"/>
                  <a:pt x="28" y="474"/>
                  <a:pt x="28" y="474"/>
                </a:cubicBezTo>
                <a:cubicBezTo>
                  <a:pt x="14" y="474"/>
                  <a:pt x="0" y="459"/>
                  <a:pt x="0" y="445"/>
                </a:cubicBezTo>
                <a:cubicBezTo>
                  <a:pt x="0" y="410"/>
                  <a:pt x="0" y="410"/>
                  <a:pt x="0" y="410"/>
                </a:cubicBezTo>
                <a:cubicBezTo>
                  <a:pt x="0" y="360"/>
                  <a:pt x="0" y="360"/>
                  <a:pt x="0" y="360"/>
                </a:cubicBezTo>
                <a:cubicBezTo>
                  <a:pt x="0" y="325"/>
                  <a:pt x="0" y="325"/>
                  <a:pt x="0" y="325"/>
                </a:cubicBezTo>
                <a:cubicBezTo>
                  <a:pt x="0" y="276"/>
                  <a:pt x="0" y="276"/>
                  <a:pt x="0" y="276"/>
                </a:cubicBezTo>
                <a:cubicBezTo>
                  <a:pt x="0" y="240"/>
                  <a:pt x="0" y="240"/>
                  <a:pt x="0" y="240"/>
                </a:cubicBezTo>
                <a:cubicBezTo>
                  <a:pt x="0" y="141"/>
                  <a:pt x="0" y="141"/>
                  <a:pt x="0" y="141"/>
                </a:cubicBezTo>
                <a:cubicBezTo>
                  <a:pt x="607" y="141"/>
                  <a:pt x="607" y="141"/>
                  <a:pt x="607" y="141"/>
                </a:cubicBezTo>
                <a:cubicBezTo>
                  <a:pt x="607" y="240"/>
                  <a:pt x="607" y="240"/>
                  <a:pt x="607" y="240"/>
                </a:cubicBezTo>
                <a:cubicBezTo>
                  <a:pt x="607" y="276"/>
                  <a:pt x="607" y="276"/>
                  <a:pt x="607" y="276"/>
                </a:cubicBezTo>
                <a:cubicBezTo>
                  <a:pt x="607" y="325"/>
                  <a:pt x="607" y="325"/>
                  <a:pt x="607" y="325"/>
                </a:cubicBezTo>
                <a:cubicBezTo>
                  <a:pt x="607" y="360"/>
                  <a:pt x="607" y="360"/>
                  <a:pt x="607" y="360"/>
                </a:cubicBezTo>
                <a:cubicBezTo>
                  <a:pt x="607" y="410"/>
                  <a:pt x="607" y="410"/>
                  <a:pt x="607" y="410"/>
                </a:cubicBezTo>
                <a:cubicBezTo>
                  <a:pt x="607" y="445"/>
                  <a:pt x="607" y="445"/>
                  <a:pt x="607" y="445"/>
                </a:cubicBezTo>
                <a:cubicBezTo>
                  <a:pt x="607" y="459"/>
                  <a:pt x="593" y="474"/>
                  <a:pt x="579" y="474"/>
                </a:cubicBezTo>
                <a:close/>
                <a:moveTo>
                  <a:pt x="0" y="85"/>
                </a:moveTo>
                <a:lnTo>
                  <a:pt x="0" y="85"/>
                </a:lnTo>
                <a:cubicBezTo>
                  <a:pt x="0" y="71"/>
                  <a:pt x="0" y="71"/>
                  <a:pt x="0" y="71"/>
                </a:cubicBezTo>
                <a:cubicBezTo>
                  <a:pt x="0" y="28"/>
                  <a:pt x="0" y="28"/>
                  <a:pt x="0" y="28"/>
                </a:cubicBezTo>
                <a:cubicBezTo>
                  <a:pt x="0" y="14"/>
                  <a:pt x="14" y="0"/>
                  <a:pt x="28" y="0"/>
                </a:cubicBezTo>
                <a:cubicBezTo>
                  <a:pt x="70" y="0"/>
                  <a:pt x="70" y="0"/>
                  <a:pt x="70" y="0"/>
                </a:cubicBezTo>
                <a:cubicBezTo>
                  <a:pt x="84" y="0"/>
                  <a:pt x="84" y="0"/>
                  <a:pt x="84" y="0"/>
                </a:cubicBezTo>
                <a:cubicBezTo>
                  <a:pt x="113" y="0"/>
                  <a:pt x="113" y="0"/>
                  <a:pt x="113" y="0"/>
                </a:cubicBezTo>
                <a:cubicBezTo>
                  <a:pt x="169" y="0"/>
                  <a:pt x="169" y="0"/>
                  <a:pt x="169" y="0"/>
                </a:cubicBezTo>
                <a:cubicBezTo>
                  <a:pt x="226" y="56"/>
                  <a:pt x="226" y="56"/>
                  <a:pt x="226" y="56"/>
                </a:cubicBezTo>
                <a:cubicBezTo>
                  <a:pt x="579" y="56"/>
                  <a:pt x="579" y="56"/>
                  <a:pt x="579" y="56"/>
                </a:cubicBezTo>
                <a:cubicBezTo>
                  <a:pt x="593" y="56"/>
                  <a:pt x="607" y="71"/>
                  <a:pt x="607" y="85"/>
                </a:cubicBezTo>
                <a:cubicBezTo>
                  <a:pt x="607" y="113"/>
                  <a:pt x="607" y="113"/>
                  <a:pt x="607" y="113"/>
                </a:cubicBezTo>
                <a:cubicBezTo>
                  <a:pt x="0" y="113"/>
                  <a:pt x="0" y="113"/>
                  <a:pt x="0" y="113"/>
                </a:cubicBezTo>
                <a:lnTo>
                  <a:pt x="0" y="85"/>
                </a:ln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31" name="Freeform 30">
            <a:extLst>
              <a:ext uri="{FF2B5EF4-FFF2-40B4-BE49-F238E27FC236}">
                <a16:creationId xmlns:a16="http://schemas.microsoft.com/office/drawing/2014/main" id="{02C7B3CC-F465-DE42-9696-5E4FFBA36552}"/>
              </a:ext>
            </a:extLst>
          </p:cNvPr>
          <p:cNvSpPr>
            <a:spLocks noChangeArrowheads="1"/>
          </p:cNvSpPr>
          <p:nvPr userDrawn="1"/>
        </p:nvSpPr>
        <p:spPr bwMode="auto">
          <a:xfrm>
            <a:off x="7564820" y="1598415"/>
            <a:ext cx="216155" cy="217884"/>
          </a:xfrm>
          <a:custGeom>
            <a:avLst/>
            <a:gdLst>
              <a:gd name="T0" fmla="*/ 2147483647 w 601"/>
              <a:gd name="T1" fmla="*/ 2147483647 h 602"/>
              <a:gd name="T2" fmla="*/ 2147483647 w 601"/>
              <a:gd name="T3" fmla="*/ 2147483647 h 602"/>
              <a:gd name="T4" fmla="*/ 0 w 601"/>
              <a:gd name="T5" fmla="*/ 2147483647 h 602"/>
              <a:gd name="T6" fmla="*/ 2147483647 w 601"/>
              <a:gd name="T7" fmla="*/ 0 h 602"/>
              <a:gd name="T8" fmla="*/ 2147483647 w 601"/>
              <a:gd name="T9" fmla="*/ 2147483647 h 602"/>
              <a:gd name="T10" fmla="*/ 2147483647 w 601"/>
              <a:gd name="T11" fmla="*/ 2147483647 h 602"/>
              <a:gd name="T12" fmla="*/ 2147483647 w 601"/>
              <a:gd name="T13" fmla="*/ 2147483647 h 602"/>
              <a:gd name="T14" fmla="*/ 2147483647 w 601"/>
              <a:gd name="T15" fmla="*/ 2147483647 h 602"/>
              <a:gd name="T16" fmla="*/ 2147483647 w 601"/>
              <a:gd name="T17" fmla="*/ 2147483647 h 602"/>
              <a:gd name="T18" fmla="*/ 2147483647 w 601"/>
              <a:gd name="T19" fmla="*/ 2147483647 h 602"/>
              <a:gd name="T20" fmla="*/ 2147483647 w 601"/>
              <a:gd name="T21" fmla="*/ 2147483647 h 602"/>
              <a:gd name="T22" fmla="*/ 2147483647 w 601"/>
              <a:gd name="T23" fmla="*/ 2147483647 h 602"/>
              <a:gd name="T24" fmla="*/ 2147483647 w 601"/>
              <a:gd name="T25" fmla="*/ 2147483647 h 602"/>
              <a:gd name="T26" fmla="*/ 2147483647 w 601"/>
              <a:gd name="T27" fmla="*/ 2147483647 h 602"/>
              <a:gd name="T28" fmla="*/ 2147483647 w 601"/>
              <a:gd name="T29" fmla="*/ 2147483647 h 602"/>
              <a:gd name="T30" fmla="*/ 2147483647 w 601"/>
              <a:gd name="T31" fmla="*/ 2147483647 h 602"/>
              <a:gd name="T32" fmla="*/ 2147483647 w 601"/>
              <a:gd name="T33" fmla="*/ 2147483647 h 602"/>
              <a:gd name="T34" fmla="*/ 2147483647 w 601"/>
              <a:gd name="T35" fmla="*/ 2147483647 h 602"/>
              <a:gd name="T36" fmla="*/ 2147483647 w 601"/>
              <a:gd name="T37" fmla="*/ 2147483647 h 602"/>
              <a:gd name="T38" fmla="*/ 2147483647 w 601"/>
              <a:gd name="T39" fmla="*/ 2147483647 h 602"/>
              <a:gd name="T40" fmla="*/ 2147483647 w 601"/>
              <a:gd name="T41" fmla="*/ 2147483647 h 602"/>
              <a:gd name="T42" fmla="*/ 2147483647 w 601"/>
              <a:gd name="T43" fmla="*/ 2147483647 h 602"/>
              <a:gd name="T44" fmla="*/ 2147483647 w 601"/>
              <a:gd name="T45" fmla="*/ 2147483647 h 602"/>
              <a:gd name="T46" fmla="*/ 2147483647 w 601"/>
              <a:gd name="T47" fmla="*/ 2147483647 h 602"/>
              <a:gd name="T48" fmla="*/ 2147483647 w 601"/>
              <a:gd name="T49" fmla="*/ 2147483647 h 602"/>
              <a:gd name="T50" fmla="*/ 2147483647 w 601"/>
              <a:gd name="T51" fmla="*/ 2147483647 h 602"/>
              <a:gd name="T52" fmla="*/ 2147483647 w 601"/>
              <a:gd name="T53" fmla="*/ 2147483647 h 602"/>
              <a:gd name="T54" fmla="*/ 2147483647 w 601"/>
              <a:gd name="T55" fmla="*/ 2147483647 h 602"/>
              <a:gd name="T56" fmla="*/ 2147483647 w 601"/>
              <a:gd name="T57" fmla="*/ 2147483647 h 602"/>
              <a:gd name="T58" fmla="*/ 2147483647 w 601"/>
              <a:gd name="T59" fmla="*/ 2147483647 h 602"/>
              <a:gd name="T60" fmla="*/ 2147483647 w 601"/>
              <a:gd name="T61" fmla="*/ 2147483647 h 602"/>
              <a:gd name="T62" fmla="*/ 2147483647 w 601"/>
              <a:gd name="T63" fmla="*/ 2147483647 h 602"/>
              <a:gd name="T64" fmla="*/ 2147483647 w 601"/>
              <a:gd name="T65" fmla="*/ 2147483647 h 602"/>
              <a:gd name="T66" fmla="*/ 2147483647 w 601"/>
              <a:gd name="T67" fmla="*/ 2147483647 h 602"/>
              <a:gd name="T68" fmla="*/ 2147483647 w 601"/>
              <a:gd name="T69" fmla="*/ 2147483647 h 60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01" h="602">
                <a:moveTo>
                  <a:pt x="304" y="601"/>
                </a:moveTo>
                <a:lnTo>
                  <a:pt x="304" y="601"/>
                </a:lnTo>
                <a:cubicBezTo>
                  <a:pt x="134" y="601"/>
                  <a:pt x="0" y="467"/>
                  <a:pt x="0" y="304"/>
                </a:cubicBezTo>
                <a:cubicBezTo>
                  <a:pt x="0" y="135"/>
                  <a:pt x="134" y="0"/>
                  <a:pt x="304" y="0"/>
                </a:cubicBezTo>
                <a:cubicBezTo>
                  <a:pt x="466" y="0"/>
                  <a:pt x="600" y="135"/>
                  <a:pt x="600" y="304"/>
                </a:cubicBezTo>
                <a:cubicBezTo>
                  <a:pt x="600" y="467"/>
                  <a:pt x="466" y="601"/>
                  <a:pt x="304" y="601"/>
                </a:cubicBezTo>
                <a:close/>
                <a:moveTo>
                  <a:pt x="304" y="57"/>
                </a:moveTo>
                <a:lnTo>
                  <a:pt x="304" y="57"/>
                </a:lnTo>
                <a:cubicBezTo>
                  <a:pt x="169" y="57"/>
                  <a:pt x="56" y="170"/>
                  <a:pt x="56" y="304"/>
                </a:cubicBezTo>
                <a:cubicBezTo>
                  <a:pt x="56" y="439"/>
                  <a:pt x="169" y="545"/>
                  <a:pt x="304" y="545"/>
                </a:cubicBezTo>
                <a:cubicBezTo>
                  <a:pt x="438" y="545"/>
                  <a:pt x="544" y="439"/>
                  <a:pt x="544" y="304"/>
                </a:cubicBezTo>
                <a:cubicBezTo>
                  <a:pt x="544" y="170"/>
                  <a:pt x="438" y="57"/>
                  <a:pt x="304" y="57"/>
                </a:cubicBezTo>
                <a:close/>
                <a:moveTo>
                  <a:pt x="395" y="368"/>
                </a:moveTo>
                <a:lnTo>
                  <a:pt x="395" y="368"/>
                </a:lnTo>
                <a:cubicBezTo>
                  <a:pt x="395" y="382"/>
                  <a:pt x="381" y="396"/>
                  <a:pt x="367" y="396"/>
                </a:cubicBezTo>
                <a:cubicBezTo>
                  <a:pt x="353" y="396"/>
                  <a:pt x="339" y="382"/>
                  <a:pt x="339" y="368"/>
                </a:cubicBezTo>
                <a:cubicBezTo>
                  <a:pt x="339" y="326"/>
                  <a:pt x="339" y="326"/>
                  <a:pt x="339" y="326"/>
                </a:cubicBezTo>
                <a:cubicBezTo>
                  <a:pt x="254" y="389"/>
                  <a:pt x="254" y="389"/>
                  <a:pt x="254" y="389"/>
                </a:cubicBezTo>
                <a:cubicBezTo>
                  <a:pt x="247" y="396"/>
                  <a:pt x="240" y="396"/>
                  <a:pt x="233" y="396"/>
                </a:cubicBezTo>
                <a:cubicBezTo>
                  <a:pt x="219" y="396"/>
                  <a:pt x="204" y="382"/>
                  <a:pt x="204" y="368"/>
                </a:cubicBezTo>
                <a:cubicBezTo>
                  <a:pt x="204" y="234"/>
                  <a:pt x="204" y="234"/>
                  <a:pt x="204" y="234"/>
                </a:cubicBezTo>
                <a:cubicBezTo>
                  <a:pt x="204" y="220"/>
                  <a:pt x="219" y="205"/>
                  <a:pt x="233" y="205"/>
                </a:cubicBezTo>
                <a:cubicBezTo>
                  <a:pt x="240" y="205"/>
                  <a:pt x="247" y="213"/>
                  <a:pt x="254" y="213"/>
                </a:cubicBezTo>
                <a:cubicBezTo>
                  <a:pt x="339" y="276"/>
                  <a:pt x="339" y="276"/>
                  <a:pt x="339" y="276"/>
                </a:cubicBezTo>
                <a:cubicBezTo>
                  <a:pt x="339" y="234"/>
                  <a:pt x="339" y="234"/>
                  <a:pt x="339" y="234"/>
                </a:cubicBezTo>
                <a:cubicBezTo>
                  <a:pt x="339" y="220"/>
                  <a:pt x="353" y="205"/>
                  <a:pt x="367" y="205"/>
                </a:cubicBezTo>
                <a:cubicBezTo>
                  <a:pt x="381" y="205"/>
                  <a:pt x="395" y="220"/>
                  <a:pt x="395" y="234"/>
                </a:cubicBezTo>
                <a:cubicBezTo>
                  <a:pt x="395" y="368"/>
                  <a:pt x="395" y="368"/>
                  <a:pt x="395" y="368"/>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32" name="Freeform 31">
            <a:extLst>
              <a:ext uri="{FF2B5EF4-FFF2-40B4-BE49-F238E27FC236}">
                <a16:creationId xmlns:a16="http://schemas.microsoft.com/office/drawing/2014/main" id="{743CCABB-0BD2-2C4F-8A0B-A3C91EDA1AE4}"/>
              </a:ext>
            </a:extLst>
          </p:cNvPr>
          <p:cNvSpPr>
            <a:spLocks noChangeArrowheads="1"/>
          </p:cNvSpPr>
          <p:nvPr userDrawn="1"/>
        </p:nvSpPr>
        <p:spPr bwMode="auto">
          <a:xfrm>
            <a:off x="7185507" y="1598415"/>
            <a:ext cx="216155" cy="217884"/>
          </a:xfrm>
          <a:custGeom>
            <a:avLst/>
            <a:gdLst>
              <a:gd name="T0" fmla="*/ 2147483647 w 601"/>
              <a:gd name="T1" fmla="*/ 2147483647 h 602"/>
              <a:gd name="T2" fmla="*/ 2147483647 w 601"/>
              <a:gd name="T3" fmla="*/ 2147483647 h 602"/>
              <a:gd name="T4" fmla="*/ 0 w 601"/>
              <a:gd name="T5" fmla="*/ 2147483647 h 602"/>
              <a:gd name="T6" fmla="*/ 2147483647 w 601"/>
              <a:gd name="T7" fmla="*/ 0 h 602"/>
              <a:gd name="T8" fmla="*/ 2147483647 w 601"/>
              <a:gd name="T9" fmla="*/ 2147483647 h 602"/>
              <a:gd name="T10" fmla="*/ 2147483647 w 601"/>
              <a:gd name="T11" fmla="*/ 2147483647 h 602"/>
              <a:gd name="T12" fmla="*/ 2147483647 w 601"/>
              <a:gd name="T13" fmla="*/ 2147483647 h 602"/>
              <a:gd name="T14" fmla="*/ 2147483647 w 601"/>
              <a:gd name="T15" fmla="*/ 2147483647 h 602"/>
              <a:gd name="T16" fmla="*/ 2147483647 w 601"/>
              <a:gd name="T17" fmla="*/ 2147483647 h 602"/>
              <a:gd name="T18" fmla="*/ 2147483647 w 601"/>
              <a:gd name="T19" fmla="*/ 2147483647 h 602"/>
              <a:gd name="T20" fmla="*/ 2147483647 w 601"/>
              <a:gd name="T21" fmla="*/ 2147483647 h 602"/>
              <a:gd name="T22" fmla="*/ 2147483647 w 601"/>
              <a:gd name="T23" fmla="*/ 2147483647 h 602"/>
              <a:gd name="T24" fmla="*/ 2147483647 w 601"/>
              <a:gd name="T25" fmla="*/ 2147483647 h 602"/>
              <a:gd name="T26" fmla="*/ 2147483647 w 601"/>
              <a:gd name="T27" fmla="*/ 2147483647 h 602"/>
              <a:gd name="T28" fmla="*/ 2147483647 w 601"/>
              <a:gd name="T29" fmla="*/ 2147483647 h 602"/>
              <a:gd name="T30" fmla="*/ 2147483647 w 601"/>
              <a:gd name="T31" fmla="*/ 2147483647 h 602"/>
              <a:gd name="T32" fmla="*/ 2147483647 w 601"/>
              <a:gd name="T33" fmla="*/ 2147483647 h 602"/>
              <a:gd name="T34" fmla="*/ 2147483647 w 601"/>
              <a:gd name="T35" fmla="*/ 2147483647 h 602"/>
              <a:gd name="T36" fmla="*/ 2147483647 w 601"/>
              <a:gd name="T37" fmla="*/ 2147483647 h 602"/>
              <a:gd name="T38" fmla="*/ 2147483647 w 601"/>
              <a:gd name="T39" fmla="*/ 2147483647 h 602"/>
              <a:gd name="T40" fmla="*/ 2147483647 w 601"/>
              <a:gd name="T41" fmla="*/ 2147483647 h 602"/>
              <a:gd name="T42" fmla="*/ 2147483647 w 601"/>
              <a:gd name="T43" fmla="*/ 2147483647 h 602"/>
              <a:gd name="T44" fmla="*/ 2147483647 w 601"/>
              <a:gd name="T45" fmla="*/ 2147483647 h 602"/>
              <a:gd name="T46" fmla="*/ 2147483647 w 601"/>
              <a:gd name="T47" fmla="*/ 2147483647 h 602"/>
              <a:gd name="T48" fmla="*/ 2147483647 w 601"/>
              <a:gd name="T49" fmla="*/ 2147483647 h 602"/>
              <a:gd name="T50" fmla="*/ 2147483647 w 601"/>
              <a:gd name="T51" fmla="*/ 2147483647 h 602"/>
              <a:gd name="T52" fmla="*/ 2147483647 w 601"/>
              <a:gd name="T53" fmla="*/ 2147483647 h 602"/>
              <a:gd name="T54" fmla="*/ 2147483647 w 601"/>
              <a:gd name="T55" fmla="*/ 2147483647 h 602"/>
              <a:gd name="T56" fmla="*/ 2147483647 w 601"/>
              <a:gd name="T57" fmla="*/ 2147483647 h 602"/>
              <a:gd name="T58" fmla="*/ 2147483647 w 601"/>
              <a:gd name="T59" fmla="*/ 2147483647 h 602"/>
              <a:gd name="T60" fmla="*/ 2147483647 w 601"/>
              <a:gd name="T61" fmla="*/ 2147483647 h 602"/>
              <a:gd name="T62" fmla="*/ 2147483647 w 601"/>
              <a:gd name="T63" fmla="*/ 2147483647 h 602"/>
              <a:gd name="T64" fmla="*/ 2147483647 w 601"/>
              <a:gd name="T65" fmla="*/ 2147483647 h 602"/>
              <a:gd name="T66" fmla="*/ 2147483647 w 601"/>
              <a:gd name="T67" fmla="*/ 2147483647 h 602"/>
              <a:gd name="T68" fmla="*/ 2147483647 w 601"/>
              <a:gd name="T69" fmla="*/ 2147483647 h 60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01" h="602">
                <a:moveTo>
                  <a:pt x="296" y="601"/>
                </a:moveTo>
                <a:lnTo>
                  <a:pt x="296" y="601"/>
                </a:lnTo>
                <a:cubicBezTo>
                  <a:pt x="134" y="601"/>
                  <a:pt x="0" y="467"/>
                  <a:pt x="0" y="304"/>
                </a:cubicBezTo>
                <a:cubicBezTo>
                  <a:pt x="0" y="135"/>
                  <a:pt x="134" y="0"/>
                  <a:pt x="296" y="0"/>
                </a:cubicBezTo>
                <a:cubicBezTo>
                  <a:pt x="466" y="0"/>
                  <a:pt x="600" y="135"/>
                  <a:pt x="600" y="304"/>
                </a:cubicBezTo>
                <a:cubicBezTo>
                  <a:pt x="600" y="467"/>
                  <a:pt x="466" y="601"/>
                  <a:pt x="296" y="601"/>
                </a:cubicBezTo>
                <a:close/>
                <a:moveTo>
                  <a:pt x="296" y="57"/>
                </a:moveTo>
                <a:lnTo>
                  <a:pt x="296" y="57"/>
                </a:lnTo>
                <a:cubicBezTo>
                  <a:pt x="162" y="57"/>
                  <a:pt x="56" y="170"/>
                  <a:pt x="56" y="304"/>
                </a:cubicBezTo>
                <a:cubicBezTo>
                  <a:pt x="56" y="439"/>
                  <a:pt x="162" y="545"/>
                  <a:pt x="296" y="545"/>
                </a:cubicBezTo>
                <a:cubicBezTo>
                  <a:pt x="431" y="545"/>
                  <a:pt x="544" y="439"/>
                  <a:pt x="544" y="304"/>
                </a:cubicBezTo>
                <a:cubicBezTo>
                  <a:pt x="544" y="170"/>
                  <a:pt x="431" y="57"/>
                  <a:pt x="296" y="57"/>
                </a:cubicBezTo>
                <a:close/>
                <a:moveTo>
                  <a:pt x="395" y="368"/>
                </a:moveTo>
                <a:lnTo>
                  <a:pt x="395" y="368"/>
                </a:lnTo>
                <a:cubicBezTo>
                  <a:pt x="395" y="382"/>
                  <a:pt x="381" y="396"/>
                  <a:pt x="367" y="396"/>
                </a:cubicBezTo>
                <a:cubicBezTo>
                  <a:pt x="360" y="396"/>
                  <a:pt x="353" y="396"/>
                  <a:pt x="346" y="389"/>
                </a:cubicBezTo>
                <a:cubicBezTo>
                  <a:pt x="261" y="326"/>
                  <a:pt x="261" y="326"/>
                  <a:pt x="261" y="326"/>
                </a:cubicBezTo>
                <a:cubicBezTo>
                  <a:pt x="261" y="368"/>
                  <a:pt x="261" y="368"/>
                  <a:pt x="261" y="368"/>
                </a:cubicBezTo>
                <a:cubicBezTo>
                  <a:pt x="261" y="382"/>
                  <a:pt x="247" y="396"/>
                  <a:pt x="233" y="396"/>
                </a:cubicBezTo>
                <a:cubicBezTo>
                  <a:pt x="219" y="396"/>
                  <a:pt x="204" y="382"/>
                  <a:pt x="204" y="368"/>
                </a:cubicBezTo>
                <a:cubicBezTo>
                  <a:pt x="204" y="234"/>
                  <a:pt x="204" y="234"/>
                  <a:pt x="204" y="234"/>
                </a:cubicBezTo>
                <a:cubicBezTo>
                  <a:pt x="204" y="220"/>
                  <a:pt x="219" y="205"/>
                  <a:pt x="233" y="205"/>
                </a:cubicBezTo>
                <a:cubicBezTo>
                  <a:pt x="247" y="205"/>
                  <a:pt x="261" y="220"/>
                  <a:pt x="261" y="234"/>
                </a:cubicBezTo>
                <a:cubicBezTo>
                  <a:pt x="261" y="276"/>
                  <a:pt x="261" y="276"/>
                  <a:pt x="261" y="276"/>
                </a:cubicBezTo>
                <a:cubicBezTo>
                  <a:pt x="346" y="213"/>
                  <a:pt x="346" y="213"/>
                  <a:pt x="346" y="213"/>
                </a:cubicBezTo>
                <a:cubicBezTo>
                  <a:pt x="353" y="213"/>
                  <a:pt x="360" y="205"/>
                  <a:pt x="367" y="205"/>
                </a:cubicBezTo>
                <a:cubicBezTo>
                  <a:pt x="381" y="205"/>
                  <a:pt x="395" y="220"/>
                  <a:pt x="395" y="234"/>
                </a:cubicBezTo>
                <a:cubicBezTo>
                  <a:pt x="395" y="368"/>
                  <a:pt x="395" y="368"/>
                  <a:pt x="395" y="368"/>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33" name="Freeform 32">
            <a:extLst>
              <a:ext uri="{FF2B5EF4-FFF2-40B4-BE49-F238E27FC236}">
                <a16:creationId xmlns:a16="http://schemas.microsoft.com/office/drawing/2014/main" id="{3D781DB2-A6FE-EB4A-B417-969FF8513DDC}"/>
              </a:ext>
            </a:extLst>
          </p:cNvPr>
          <p:cNvSpPr>
            <a:spLocks noChangeArrowheads="1"/>
          </p:cNvSpPr>
          <p:nvPr userDrawn="1"/>
        </p:nvSpPr>
        <p:spPr bwMode="auto">
          <a:xfrm>
            <a:off x="6804408" y="1598415"/>
            <a:ext cx="219132" cy="217884"/>
          </a:xfrm>
          <a:custGeom>
            <a:avLst/>
            <a:gdLst>
              <a:gd name="T0" fmla="*/ 2147483647 w 609"/>
              <a:gd name="T1" fmla="*/ 2147483647 h 602"/>
              <a:gd name="T2" fmla="*/ 2147483647 w 609"/>
              <a:gd name="T3" fmla="*/ 2147483647 h 602"/>
              <a:gd name="T4" fmla="*/ 0 w 609"/>
              <a:gd name="T5" fmla="*/ 2147483647 h 602"/>
              <a:gd name="T6" fmla="*/ 2147483647 w 609"/>
              <a:gd name="T7" fmla="*/ 0 h 602"/>
              <a:gd name="T8" fmla="*/ 2147483647 w 609"/>
              <a:gd name="T9" fmla="*/ 2147483647 h 602"/>
              <a:gd name="T10" fmla="*/ 2147483647 w 609"/>
              <a:gd name="T11" fmla="*/ 2147483647 h 602"/>
              <a:gd name="T12" fmla="*/ 2147483647 w 609"/>
              <a:gd name="T13" fmla="*/ 2147483647 h 602"/>
              <a:gd name="T14" fmla="*/ 2147483647 w 609"/>
              <a:gd name="T15" fmla="*/ 2147483647 h 602"/>
              <a:gd name="T16" fmla="*/ 2147483647 w 609"/>
              <a:gd name="T17" fmla="*/ 2147483647 h 602"/>
              <a:gd name="T18" fmla="*/ 2147483647 w 609"/>
              <a:gd name="T19" fmla="*/ 2147483647 h 602"/>
              <a:gd name="T20" fmla="*/ 2147483647 w 609"/>
              <a:gd name="T21" fmla="*/ 2147483647 h 602"/>
              <a:gd name="T22" fmla="*/ 2147483647 w 609"/>
              <a:gd name="T23" fmla="*/ 2147483647 h 602"/>
              <a:gd name="T24" fmla="*/ 2147483647 w 609"/>
              <a:gd name="T25" fmla="*/ 2147483647 h 602"/>
              <a:gd name="T26" fmla="*/ 2147483647 w 609"/>
              <a:gd name="T27" fmla="*/ 2147483647 h 602"/>
              <a:gd name="T28" fmla="*/ 2147483647 w 609"/>
              <a:gd name="T29" fmla="*/ 2147483647 h 602"/>
              <a:gd name="T30" fmla="*/ 2147483647 w 609"/>
              <a:gd name="T31" fmla="*/ 2147483647 h 602"/>
              <a:gd name="T32" fmla="*/ 2147483647 w 609"/>
              <a:gd name="T33" fmla="*/ 2147483647 h 602"/>
              <a:gd name="T34" fmla="*/ 2147483647 w 609"/>
              <a:gd name="T35" fmla="*/ 2147483647 h 602"/>
              <a:gd name="T36" fmla="*/ 2147483647 w 609"/>
              <a:gd name="T37" fmla="*/ 2147483647 h 602"/>
              <a:gd name="T38" fmla="*/ 2147483647 w 609"/>
              <a:gd name="T39" fmla="*/ 2147483647 h 602"/>
              <a:gd name="T40" fmla="*/ 2147483647 w 609"/>
              <a:gd name="T41" fmla="*/ 2147483647 h 602"/>
              <a:gd name="T42" fmla="*/ 2147483647 w 609"/>
              <a:gd name="T43" fmla="*/ 2147483647 h 602"/>
              <a:gd name="T44" fmla="*/ 2147483647 w 609"/>
              <a:gd name="T45" fmla="*/ 2147483647 h 602"/>
              <a:gd name="T46" fmla="*/ 2147483647 w 609"/>
              <a:gd name="T47" fmla="*/ 2147483647 h 602"/>
              <a:gd name="T48" fmla="*/ 2147483647 w 609"/>
              <a:gd name="T49" fmla="*/ 2147483647 h 602"/>
              <a:gd name="T50" fmla="*/ 2147483647 w 609"/>
              <a:gd name="T51" fmla="*/ 2147483647 h 602"/>
              <a:gd name="T52" fmla="*/ 2147483647 w 609"/>
              <a:gd name="T53" fmla="*/ 2147483647 h 602"/>
              <a:gd name="T54" fmla="*/ 2147483647 w 609"/>
              <a:gd name="T55" fmla="*/ 2147483647 h 602"/>
              <a:gd name="T56" fmla="*/ 2147483647 w 609"/>
              <a:gd name="T57" fmla="*/ 2147483647 h 602"/>
              <a:gd name="T58" fmla="*/ 2147483647 w 609"/>
              <a:gd name="T59" fmla="*/ 2147483647 h 602"/>
              <a:gd name="T60" fmla="*/ 2147483647 w 609"/>
              <a:gd name="T61" fmla="*/ 2147483647 h 602"/>
              <a:gd name="T62" fmla="*/ 2147483647 w 609"/>
              <a:gd name="T63" fmla="*/ 2147483647 h 602"/>
              <a:gd name="T64" fmla="*/ 2147483647 w 609"/>
              <a:gd name="T65" fmla="*/ 2147483647 h 602"/>
              <a:gd name="T66" fmla="*/ 2147483647 w 609"/>
              <a:gd name="T67" fmla="*/ 2147483647 h 602"/>
              <a:gd name="T68" fmla="*/ 2147483647 w 609"/>
              <a:gd name="T69" fmla="*/ 2147483647 h 602"/>
              <a:gd name="T70" fmla="*/ 2147483647 w 609"/>
              <a:gd name="T71" fmla="*/ 2147483647 h 602"/>
              <a:gd name="T72" fmla="*/ 2147483647 w 609"/>
              <a:gd name="T73" fmla="*/ 2147483647 h 60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09" h="602">
                <a:moveTo>
                  <a:pt x="304" y="601"/>
                </a:moveTo>
                <a:lnTo>
                  <a:pt x="304" y="601"/>
                </a:lnTo>
                <a:cubicBezTo>
                  <a:pt x="135" y="601"/>
                  <a:pt x="0" y="467"/>
                  <a:pt x="0" y="304"/>
                </a:cubicBezTo>
                <a:cubicBezTo>
                  <a:pt x="0" y="135"/>
                  <a:pt x="135" y="0"/>
                  <a:pt x="304" y="0"/>
                </a:cubicBezTo>
                <a:cubicBezTo>
                  <a:pt x="474" y="0"/>
                  <a:pt x="608" y="135"/>
                  <a:pt x="608" y="304"/>
                </a:cubicBezTo>
                <a:cubicBezTo>
                  <a:pt x="608" y="467"/>
                  <a:pt x="474" y="601"/>
                  <a:pt x="304" y="601"/>
                </a:cubicBezTo>
                <a:close/>
                <a:moveTo>
                  <a:pt x="304" y="57"/>
                </a:moveTo>
                <a:lnTo>
                  <a:pt x="304" y="57"/>
                </a:lnTo>
                <a:cubicBezTo>
                  <a:pt x="170" y="57"/>
                  <a:pt x="57" y="170"/>
                  <a:pt x="57" y="304"/>
                </a:cubicBezTo>
                <a:cubicBezTo>
                  <a:pt x="57" y="439"/>
                  <a:pt x="170" y="545"/>
                  <a:pt x="304" y="545"/>
                </a:cubicBezTo>
                <a:cubicBezTo>
                  <a:pt x="439" y="545"/>
                  <a:pt x="552" y="439"/>
                  <a:pt x="552" y="304"/>
                </a:cubicBezTo>
                <a:cubicBezTo>
                  <a:pt x="552" y="170"/>
                  <a:pt x="439" y="57"/>
                  <a:pt x="304" y="57"/>
                </a:cubicBezTo>
                <a:close/>
                <a:moveTo>
                  <a:pt x="432" y="326"/>
                </a:moveTo>
                <a:lnTo>
                  <a:pt x="432" y="326"/>
                </a:lnTo>
                <a:cubicBezTo>
                  <a:pt x="340" y="389"/>
                  <a:pt x="340" y="389"/>
                  <a:pt x="340" y="389"/>
                </a:cubicBezTo>
                <a:cubicBezTo>
                  <a:pt x="333" y="396"/>
                  <a:pt x="333" y="396"/>
                  <a:pt x="326" y="396"/>
                </a:cubicBezTo>
                <a:cubicBezTo>
                  <a:pt x="304" y="396"/>
                  <a:pt x="297" y="382"/>
                  <a:pt x="297" y="368"/>
                </a:cubicBezTo>
                <a:cubicBezTo>
                  <a:pt x="297" y="333"/>
                  <a:pt x="297" y="333"/>
                  <a:pt x="297" y="333"/>
                </a:cubicBezTo>
                <a:cubicBezTo>
                  <a:pt x="205" y="389"/>
                  <a:pt x="205" y="389"/>
                  <a:pt x="205" y="389"/>
                </a:cubicBezTo>
                <a:cubicBezTo>
                  <a:pt x="205" y="396"/>
                  <a:pt x="198" y="396"/>
                  <a:pt x="191" y="396"/>
                </a:cubicBezTo>
                <a:cubicBezTo>
                  <a:pt x="177" y="396"/>
                  <a:pt x="163" y="382"/>
                  <a:pt x="163" y="368"/>
                </a:cubicBezTo>
                <a:cubicBezTo>
                  <a:pt x="163" y="234"/>
                  <a:pt x="163" y="234"/>
                  <a:pt x="163" y="234"/>
                </a:cubicBezTo>
                <a:cubicBezTo>
                  <a:pt x="163" y="220"/>
                  <a:pt x="177" y="205"/>
                  <a:pt x="191" y="205"/>
                </a:cubicBezTo>
                <a:cubicBezTo>
                  <a:pt x="198" y="205"/>
                  <a:pt x="205" y="213"/>
                  <a:pt x="205" y="213"/>
                </a:cubicBezTo>
                <a:cubicBezTo>
                  <a:pt x="297" y="276"/>
                  <a:pt x="297" y="276"/>
                  <a:pt x="297" y="276"/>
                </a:cubicBezTo>
                <a:cubicBezTo>
                  <a:pt x="297" y="234"/>
                  <a:pt x="297" y="234"/>
                  <a:pt x="297" y="234"/>
                </a:cubicBezTo>
                <a:cubicBezTo>
                  <a:pt x="297" y="220"/>
                  <a:pt x="304" y="205"/>
                  <a:pt x="326" y="205"/>
                </a:cubicBezTo>
                <a:cubicBezTo>
                  <a:pt x="333" y="205"/>
                  <a:pt x="333" y="213"/>
                  <a:pt x="340" y="213"/>
                </a:cubicBezTo>
                <a:cubicBezTo>
                  <a:pt x="432" y="276"/>
                  <a:pt x="432" y="276"/>
                  <a:pt x="432" y="276"/>
                </a:cubicBezTo>
                <a:cubicBezTo>
                  <a:pt x="439" y="283"/>
                  <a:pt x="446" y="290"/>
                  <a:pt x="446" y="304"/>
                </a:cubicBezTo>
                <a:cubicBezTo>
                  <a:pt x="446" y="311"/>
                  <a:pt x="439" y="318"/>
                  <a:pt x="432" y="326"/>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34" name="Freeform 33">
            <a:extLst>
              <a:ext uri="{FF2B5EF4-FFF2-40B4-BE49-F238E27FC236}">
                <a16:creationId xmlns:a16="http://schemas.microsoft.com/office/drawing/2014/main" id="{0A390CB9-5D15-9B45-A1C3-CAB270F15E8F}"/>
              </a:ext>
            </a:extLst>
          </p:cNvPr>
          <p:cNvSpPr>
            <a:spLocks noChangeArrowheads="1"/>
          </p:cNvSpPr>
          <p:nvPr userDrawn="1"/>
        </p:nvSpPr>
        <p:spPr bwMode="auto">
          <a:xfrm>
            <a:off x="6425095" y="1598415"/>
            <a:ext cx="217346" cy="217884"/>
          </a:xfrm>
          <a:custGeom>
            <a:avLst/>
            <a:gdLst>
              <a:gd name="T0" fmla="*/ 2147483647 w 602"/>
              <a:gd name="T1" fmla="*/ 2147483647 h 602"/>
              <a:gd name="T2" fmla="*/ 2147483647 w 602"/>
              <a:gd name="T3" fmla="*/ 2147483647 h 602"/>
              <a:gd name="T4" fmla="*/ 2147483647 w 602"/>
              <a:gd name="T5" fmla="*/ 2147483647 h 602"/>
              <a:gd name="T6" fmla="*/ 2147483647 w 602"/>
              <a:gd name="T7" fmla="*/ 0 h 602"/>
              <a:gd name="T8" fmla="*/ 0 w 602"/>
              <a:gd name="T9" fmla="*/ 2147483647 h 602"/>
              <a:gd name="T10" fmla="*/ 2147483647 w 602"/>
              <a:gd name="T11" fmla="*/ 2147483647 h 602"/>
              <a:gd name="T12" fmla="*/ 2147483647 w 602"/>
              <a:gd name="T13" fmla="*/ 2147483647 h 602"/>
              <a:gd name="T14" fmla="*/ 2147483647 w 602"/>
              <a:gd name="T15" fmla="*/ 2147483647 h 602"/>
              <a:gd name="T16" fmla="*/ 2147483647 w 602"/>
              <a:gd name="T17" fmla="*/ 2147483647 h 602"/>
              <a:gd name="T18" fmla="*/ 2147483647 w 602"/>
              <a:gd name="T19" fmla="*/ 2147483647 h 602"/>
              <a:gd name="T20" fmla="*/ 2147483647 w 602"/>
              <a:gd name="T21" fmla="*/ 2147483647 h 602"/>
              <a:gd name="T22" fmla="*/ 2147483647 w 602"/>
              <a:gd name="T23" fmla="*/ 2147483647 h 602"/>
              <a:gd name="T24" fmla="*/ 2147483647 w 602"/>
              <a:gd name="T25" fmla="*/ 2147483647 h 602"/>
              <a:gd name="T26" fmla="*/ 2147483647 w 602"/>
              <a:gd name="T27" fmla="*/ 2147483647 h 602"/>
              <a:gd name="T28" fmla="*/ 2147483647 w 602"/>
              <a:gd name="T29" fmla="*/ 2147483647 h 602"/>
              <a:gd name="T30" fmla="*/ 2147483647 w 602"/>
              <a:gd name="T31" fmla="*/ 2147483647 h 602"/>
              <a:gd name="T32" fmla="*/ 2147483647 w 602"/>
              <a:gd name="T33" fmla="*/ 2147483647 h 602"/>
              <a:gd name="T34" fmla="*/ 2147483647 w 602"/>
              <a:gd name="T35" fmla="*/ 2147483647 h 602"/>
              <a:gd name="T36" fmla="*/ 2147483647 w 602"/>
              <a:gd name="T37" fmla="*/ 2147483647 h 602"/>
              <a:gd name="T38" fmla="*/ 2147483647 w 602"/>
              <a:gd name="T39" fmla="*/ 2147483647 h 602"/>
              <a:gd name="T40" fmla="*/ 2147483647 w 602"/>
              <a:gd name="T41" fmla="*/ 2147483647 h 602"/>
              <a:gd name="T42" fmla="*/ 2147483647 w 602"/>
              <a:gd name="T43" fmla="*/ 2147483647 h 602"/>
              <a:gd name="T44" fmla="*/ 2147483647 w 602"/>
              <a:gd name="T45" fmla="*/ 2147483647 h 602"/>
              <a:gd name="T46" fmla="*/ 2147483647 w 602"/>
              <a:gd name="T47" fmla="*/ 2147483647 h 602"/>
              <a:gd name="T48" fmla="*/ 2147483647 w 602"/>
              <a:gd name="T49" fmla="*/ 2147483647 h 602"/>
              <a:gd name="T50" fmla="*/ 2147483647 w 602"/>
              <a:gd name="T51" fmla="*/ 2147483647 h 602"/>
              <a:gd name="T52" fmla="*/ 2147483647 w 602"/>
              <a:gd name="T53" fmla="*/ 2147483647 h 602"/>
              <a:gd name="T54" fmla="*/ 2147483647 w 602"/>
              <a:gd name="T55" fmla="*/ 2147483647 h 602"/>
              <a:gd name="T56" fmla="*/ 2147483647 w 602"/>
              <a:gd name="T57" fmla="*/ 2147483647 h 602"/>
              <a:gd name="T58" fmla="*/ 2147483647 w 602"/>
              <a:gd name="T59" fmla="*/ 2147483647 h 602"/>
              <a:gd name="T60" fmla="*/ 2147483647 w 602"/>
              <a:gd name="T61" fmla="*/ 2147483647 h 602"/>
              <a:gd name="T62" fmla="*/ 2147483647 w 602"/>
              <a:gd name="T63" fmla="*/ 2147483647 h 602"/>
              <a:gd name="T64" fmla="*/ 2147483647 w 602"/>
              <a:gd name="T65" fmla="*/ 2147483647 h 602"/>
              <a:gd name="T66" fmla="*/ 2147483647 w 602"/>
              <a:gd name="T67" fmla="*/ 2147483647 h 602"/>
              <a:gd name="T68" fmla="*/ 2147483647 w 602"/>
              <a:gd name="T69" fmla="*/ 2147483647 h 602"/>
              <a:gd name="T70" fmla="*/ 2147483647 w 602"/>
              <a:gd name="T71" fmla="*/ 2147483647 h 602"/>
              <a:gd name="T72" fmla="*/ 2147483647 w 602"/>
              <a:gd name="T73" fmla="*/ 2147483647 h 60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02" h="602">
                <a:moveTo>
                  <a:pt x="304" y="601"/>
                </a:moveTo>
                <a:lnTo>
                  <a:pt x="304" y="601"/>
                </a:lnTo>
                <a:cubicBezTo>
                  <a:pt x="467" y="601"/>
                  <a:pt x="601" y="467"/>
                  <a:pt x="601" y="304"/>
                </a:cubicBezTo>
                <a:cubicBezTo>
                  <a:pt x="601" y="135"/>
                  <a:pt x="467" y="0"/>
                  <a:pt x="304" y="0"/>
                </a:cubicBezTo>
                <a:cubicBezTo>
                  <a:pt x="135" y="0"/>
                  <a:pt x="0" y="135"/>
                  <a:pt x="0" y="304"/>
                </a:cubicBezTo>
                <a:cubicBezTo>
                  <a:pt x="0" y="467"/>
                  <a:pt x="135" y="601"/>
                  <a:pt x="304" y="601"/>
                </a:cubicBezTo>
                <a:close/>
                <a:moveTo>
                  <a:pt x="304" y="57"/>
                </a:moveTo>
                <a:lnTo>
                  <a:pt x="304" y="57"/>
                </a:lnTo>
                <a:cubicBezTo>
                  <a:pt x="439" y="57"/>
                  <a:pt x="544" y="170"/>
                  <a:pt x="544" y="304"/>
                </a:cubicBezTo>
                <a:cubicBezTo>
                  <a:pt x="544" y="439"/>
                  <a:pt x="439" y="545"/>
                  <a:pt x="304" y="545"/>
                </a:cubicBezTo>
                <a:cubicBezTo>
                  <a:pt x="170" y="545"/>
                  <a:pt x="57" y="439"/>
                  <a:pt x="57" y="304"/>
                </a:cubicBezTo>
                <a:cubicBezTo>
                  <a:pt x="57" y="170"/>
                  <a:pt x="170" y="57"/>
                  <a:pt x="304" y="57"/>
                </a:cubicBezTo>
                <a:close/>
                <a:moveTo>
                  <a:pt x="177" y="326"/>
                </a:moveTo>
                <a:lnTo>
                  <a:pt x="177" y="326"/>
                </a:lnTo>
                <a:cubicBezTo>
                  <a:pt x="269" y="389"/>
                  <a:pt x="269" y="389"/>
                  <a:pt x="269" y="389"/>
                </a:cubicBezTo>
                <a:cubicBezTo>
                  <a:pt x="269" y="396"/>
                  <a:pt x="276" y="396"/>
                  <a:pt x="283" y="396"/>
                </a:cubicBezTo>
                <a:cubicBezTo>
                  <a:pt x="297" y="396"/>
                  <a:pt x="311" y="382"/>
                  <a:pt x="311" y="368"/>
                </a:cubicBezTo>
                <a:cubicBezTo>
                  <a:pt x="311" y="333"/>
                  <a:pt x="311" y="333"/>
                  <a:pt x="311" y="333"/>
                </a:cubicBezTo>
                <a:cubicBezTo>
                  <a:pt x="396" y="389"/>
                  <a:pt x="396" y="389"/>
                  <a:pt x="396" y="389"/>
                </a:cubicBezTo>
                <a:cubicBezTo>
                  <a:pt x="403" y="396"/>
                  <a:pt x="410" y="396"/>
                  <a:pt x="417" y="396"/>
                </a:cubicBezTo>
                <a:cubicBezTo>
                  <a:pt x="431" y="396"/>
                  <a:pt x="446" y="382"/>
                  <a:pt x="446" y="368"/>
                </a:cubicBezTo>
                <a:cubicBezTo>
                  <a:pt x="446" y="234"/>
                  <a:pt x="446" y="234"/>
                  <a:pt x="446" y="234"/>
                </a:cubicBezTo>
                <a:cubicBezTo>
                  <a:pt x="446" y="220"/>
                  <a:pt x="431" y="205"/>
                  <a:pt x="417" y="205"/>
                </a:cubicBezTo>
                <a:cubicBezTo>
                  <a:pt x="410" y="205"/>
                  <a:pt x="403" y="213"/>
                  <a:pt x="396" y="213"/>
                </a:cubicBezTo>
                <a:cubicBezTo>
                  <a:pt x="311" y="276"/>
                  <a:pt x="311" y="276"/>
                  <a:pt x="311" y="276"/>
                </a:cubicBezTo>
                <a:cubicBezTo>
                  <a:pt x="311" y="234"/>
                  <a:pt x="311" y="234"/>
                  <a:pt x="311" y="234"/>
                </a:cubicBezTo>
                <a:cubicBezTo>
                  <a:pt x="311" y="220"/>
                  <a:pt x="297" y="205"/>
                  <a:pt x="283" y="205"/>
                </a:cubicBezTo>
                <a:cubicBezTo>
                  <a:pt x="276" y="205"/>
                  <a:pt x="269" y="213"/>
                  <a:pt x="269" y="213"/>
                </a:cubicBezTo>
                <a:cubicBezTo>
                  <a:pt x="177" y="276"/>
                  <a:pt x="177" y="276"/>
                  <a:pt x="177" y="276"/>
                </a:cubicBezTo>
                <a:cubicBezTo>
                  <a:pt x="163" y="283"/>
                  <a:pt x="163" y="290"/>
                  <a:pt x="163" y="304"/>
                </a:cubicBezTo>
                <a:cubicBezTo>
                  <a:pt x="163" y="311"/>
                  <a:pt x="163" y="318"/>
                  <a:pt x="177" y="326"/>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35" name="Freeform 34">
            <a:extLst>
              <a:ext uri="{FF2B5EF4-FFF2-40B4-BE49-F238E27FC236}">
                <a16:creationId xmlns:a16="http://schemas.microsoft.com/office/drawing/2014/main" id="{2795899B-D31A-C44D-8E36-D736571D85A8}"/>
              </a:ext>
            </a:extLst>
          </p:cNvPr>
          <p:cNvSpPr>
            <a:spLocks noChangeArrowheads="1"/>
          </p:cNvSpPr>
          <p:nvPr userDrawn="1"/>
        </p:nvSpPr>
        <p:spPr bwMode="auto">
          <a:xfrm>
            <a:off x="6045783" y="1598415"/>
            <a:ext cx="217345" cy="217884"/>
          </a:xfrm>
          <a:custGeom>
            <a:avLst/>
            <a:gdLst>
              <a:gd name="T0" fmla="*/ 2147483647 w 602"/>
              <a:gd name="T1" fmla="*/ 2147483647 h 602"/>
              <a:gd name="T2" fmla="*/ 2147483647 w 602"/>
              <a:gd name="T3" fmla="*/ 2147483647 h 602"/>
              <a:gd name="T4" fmla="*/ 0 w 602"/>
              <a:gd name="T5" fmla="*/ 2147483647 h 602"/>
              <a:gd name="T6" fmla="*/ 2147483647 w 602"/>
              <a:gd name="T7" fmla="*/ 0 h 602"/>
              <a:gd name="T8" fmla="*/ 2147483647 w 602"/>
              <a:gd name="T9" fmla="*/ 2147483647 h 602"/>
              <a:gd name="T10" fmla="*/ 2147483647 w 602"/>
              <a:gd name="T11" fmla="*/ 2147483647 h 602"/>
              <a:gd name="T12" fmla="*/ 2147483647 w 602"/>
              <a:gd name="T13" fmla="*/ 2147483647 h 602"/>
              <a:gd name="T14" fmla="*/ 2147483647 w 602"/>
              <a:gd name="T15" fmla="*/ 2147483647 h 602"/>
              <a:gd name="T16" fmla="*/ 2147483647 w 602"/>
              <a:gd name="T17" fmla="*/ 2147483647 h 602"/>
              <a:gd name="T18" fmla="*/ 2147483647 w 602"/>
              <a:gd name="T19" fmla="*/ 2147483647 h 602"/>
              <a:gd name="T20" fmla="*/ 2147483647 w 602"/>
              <a:gd name="T21" fmla="*/ 2147483647 h 602"/>
              <a:gd name="T22" fmla="*/ 2147483647 w 602"/>
              <a:gd name="T23" fmla="*/ 2147483647 h 602"/>
              <a:gd name="T24" fmla="*/ 2147483647 w 602"/>
              <a:gd name="T25" fmla="*/ 2147483647 h 602"/>
              <a:gd name="T26" fmla="*/ 2147483647 w 602"/>
              <a:gd name="T27" fmla="*/ 2147483647 h 602"/>
              <a:gd name="T28" fmla="*/ 2147483647 w 602"/>
              <a:gd name="T29" fmla="*/ 2147483647 h 602"/>
              <a:gd name="T30" fmla="*/ 2147483647 w 602"/>
              <a:gd name="T31" fmla="*/ 2147483647 h 602"/>
              <a:gd name="T32" fmla="*/ 2147483647 w 602"/>
              <a:gd name="T33" fmla="*/ 2147483647 h 602"/>
              <a:gd name="T34" fmla="*/ 2147483647 w 602"/>
              <a:gd name="T35" fmla="*/ 2147483647 h 602"/>
              <a:gd name="T36" fmla="*/ 2147483647 w 602"/>
              <a:gd name="T37" fmla="*/ 2147483647 h 602"/>
              <a:gd name="T38" fmla="*/ 2147483647 w 602"/>
              <a:gd name="T39" fmla="*/ 2147483647 h 602"/>
              <a:gd name="T40" fmla="*/ 2147483647 w 602"/>
              <a:gd name="T41" fmla="*/ 2147483647 h 602"/>
              <a:gd name="T42" fmla="*/ 2147483647 w 602"/>
              <a:gd name="T43" fmla="*/ 2147483647 h 602"/>
              <a:gd name="T44" fmla="*/ 2147483647 w 602"/>
              <a:gd name="T45" fmla="*/ 2147483647 h 602"/>
              <a:gd name="T46" fmla="*/ 2147483647 w 602"/>
              <a:gd name="T47" fmla="*/ 2147483647 h 602"/>
              <a:gd name="T48" fmla="*/ 2147483647 w 602"/>
              <a:gd name="T49" fmla="*/ 2147483647 h 602"/>
              <a:gd name="T50" fmla="*/ 2147483647 w 602"/>
              <a:gd name="T51" fmla="*/ 2147483647 h 602"/>
              <a:gd name="T52" fmla="*/ 2147483647 w 602"/>
              <a:gd name="T53" fmla="*/ 2147483647 h 602"/>
              <a:gd name="T54" fmla="*/ 2147483647 w 602"/>
              <a:gd name="T55" fmla="*/ 2147483647 h 602"/>
              <a:gd name="T56" fmla="*/ 2147483647 w 602"/>
              <a:gd name="T57" fmla="*/ 2147483647 h 602"/>
              <a:gd name="T58" fmla="*/ 2147483647 w 602"/>
              <a:gd name="T59" fmla="*/ 2147483647 h 602"/>
              <a:gd name="T60" fmla="*/ 2147483647 w 602"/>
              <a:gd name="T61" fmla="*/ 2147483647 h 602"/>
              <a:gd name="T62" fmla="*/ 2147483647 w 602"/>
              <a:gd name="T63" fmla="*/ 2147483647 h 602"/>
              <a:gd name="T64" fmla="*/ 2147483647 w 602"/>
              <a:gd name="T65" fmla="*/ 2147483647 h 602"/>
              <a:gd name="T66" fmla="*/ 2147483647 w 602"/>
              <a:gd name="T67" fmla="*/ 2147483647 h 602"/>
              <a:gd name="T68" fmla="*/ 2147483647 w 602"/>
              <a:gd name="T69" fmla="*/ 2147483647 h 602"/>
              <a:gd name="T70" fmla="*/ 2147483647 w 602"/>
              <a:gd name="T71" fmla="*/ 214748364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2" h="602">
                <a:moveTo>
                  <a:pt x="297" y="601"/>
                </a:moveTo>
                <a:lnTo>
                  <a:pt x="297" y="601"/>
                </a:lnTo>
                <a:cubicBezTo>
                  <a:pt x="135" y="601"/>
                  <a:pt x="0" y="467"/>
                  <a:pt x="0" y="304"/>
                </a:cubicBezTo>
                <a:cubicBezTo>
                  <a:pt x="0" y="135"/>
                  <a:pt x="135" y="0"/>
                  <a:pt x="297" y="0"/>
                </a:cubicBezTo>
                <a:cubicBezTo>
                  <a:pt x="467" y="0"/>
                  <a:pt x="601" y="135"/>
                  <a:pt x="601" y="304"/>
                </a:cubicBezTo>
                <a:cubicBezTo>
                  <a:pt x="601" y="467"/>
                  <a:pt x="467" y="601"/>
                  <a:pt x="297" y="601"/>
                </a:cubicBezTo>
                <a:close/>
                <a:moveTo>
                  <a:pt x="297" y="57"/>
                </a:moveTo>
                <a:lnTo>
                  <a:pt x="297" y="57"/>
                </a:lnTo>
                <a:cubicBezTo>
                  <a:pt x="163" y="57"/>
                  <a:pt x="57" y="170"/>
                  <a:pt x="57" y="304"/>
                </a:cubicBezTo>
                <a:cubicBezTo>
                  <a:pt x="57" y="439"/>
                  <a:pt x="163" y="545"/>
                  <a:pt x="297" y="545"/>
                </a:cubicBezTo>
                <a:cubicBezTo>
                  <a:pt x="431" y="545"/>
                  <a:pt x="544" y="439"/>
                  <a:pt x="544" y="304"/>
                </a:cubicBezTo>
                <a:cubicBezTo>
                  <a:pt x="544" y="170"/>
                  <a:pt x="431" y="57"/>
                  <a:pt x="297" y="57"/>
                </a:cubicBezTo>
                <a:close/>
                <a:moveTo>
                  <a:pt x="382" y="375"/>
                </a:moveTo>
                <a:lnTo>
                  <a:pt x="382" y="375"/>
                </a:lnTo>
                <a:cubicBezTo>
                  <a:pt x="382" y="396"/>
                  <a:pt x="375" y="403"/>
                  <a:pt x="354" y="403"/>
                </a:cubicBezTo>
                <a:cubicBezTo>
                  <a:pt x="340" y="403"/>
                  <a:pt x="325" y="396"/>
                  <a:pt x="325" y="375"/>
                </a:cubicBezTo>
                <a:cubicBezTo>
                  <a:pt x="325" y="227"/>
                  <a:pt x="325" y="227"/>
                  <a:pt x="325" y="227"/>
                </a:cubicBezTo>
                <a:cubicBezTo>
                  <a:pt x="325" y="213"/>
                  <a:pt x="340" y="198"/>
                  <a:pt x="354" y="198"/>
                </a:cubicBezTo>
                <a:cubicBezTo>
                  <a:pt x="375" y="198"/>
                  <a:pt x="382" y="213"/>
                  <a:pt x="382" y="227"/>
                </a:cubicBezTo>
                <a:cubicBezTo>
                  <a:pt x="382" y="375"/>
                  <a:pt x="382" y="375"/>
                  <a:pt x="382" y="375"/>
                </a:cubicBezTo>
                <a:close/>
                <a:moveTo>
                  <a:pt x="269" y="375"/>
                </a:moveTo>
                <a:lnTo>
                  <a:pt x="269" y="375"/>
                </a:lnTo>
                <a:cubicBezTo>
                  <a:pt x="269" y="396"/>
                  <a:pt x="262" y="403"/>
                  <a:pt x="240" y="403"/>
                </a:cubicBezTo>
                <a:cubicBezTo>
                  <a:pt x="226" y="403"/>
                  <a:pt x="212" y="396"/>
                  <a:pt x="212" y="375"/>
                </a:cubicBezTo>
                <a:cubicBezTo>
                  <a:pt x="212" y="227"/>
                  <a:pt x="212" y="227"/>
                  <a:pt x="212" y="227"/>
                </a:cubicBezTo>
                <a:cubicBezTo>
                  <a:pt x="212" y="213"/>
                  <a:pt x="226" y="198"/>
                  <a:pt x="240" y="198"/>
                </a:cubicBezTo>
                <a:cubicBezTo>
                  <a:pt x="262" y="198"/>
                  <a:pt x="269" y="213"/>
                  <a:pt x="269" y="227"/>
                </a:cubicBezTo>
                <a:cubicBezTo>
                  <a:pt x="269" y="375"/>
                  <a:pt x="269" y="375"/>
                  <a:pt x="269" y="375"/>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36" name="Freeform 35">
            <a:extLst>
              <a:ext uri="{FF2B5EF4-FFF2-40B4-BE49-F238E27FC236}">
                <a16:creationId xmlns:a16="http://schemas.microsoft.com/office/drawing/2014/main" id="{D3505244-43C7-744E-B359-26103A352D5D}"/>
              </a:ext>
            </a:extLst>
          </p:cNvPr>
          <p:cNvSpPr>
            <a:spLocks noChangeArrowheads="1"/>
          </p:cNvSpPr>
          <p:nvPr userDrawn="1"/>
        </p:nvSpPr>
        <p:spPr bwMode="auto">
          <a:xfrm>
            <a:off x="5664683" y="1598415"/>
            <a:ext cx="219132" cy="217884"/>
          </a:xfrm>
          <a:custGeom>
            <a:avLst/>
            <a:gdLst>
              <a:gd name="T0" fmla="*/ 2147483647 w 609"/>
              <a:gd name="T1" fmla="*/ 2147483647 h 602"/>
              <a:gd name="T2" fmla="*/ 2147483647 w 609"/>
              <a:gd name="T3" fmla="*/ 2147483647 h 602"/>
              <a:gd name="T4" fmla="*/ 0 w 609"/>
              <a:gd name="T5" fmla="*/ 2147483647 h 602"/>
              <a:gd name="T6" fmla="*/ 2147483647 w 609"/>
              <a:gd name="T7" fmla="*/ 0 h 602"/>
              <a:gd name="T8" fmla="*/ 2147483647 w 609"/>
              <a:gd name="T9" fmla="*/ 2147483647 h 602"/>
              <a:gd name="T10" fmla="*/ 2147483647 w 609"/>
              <a:gd name="T11" fmla="*/ 2147483647 h 602"/>
              <a:gd name="T12" fmla="*/ 2147483647 w 609"/>
              <a:gd name="T13" fmla="*/ 2147483647 h 602"/>
              <a:gd name="T14" fmla="*/ 2147483647 w 609"/>
              <a:gd name="T15" fmla="*/ 2147483647 h 602"/>
              <a:gd name="T16" fmla="*/ 2147483647 w 609"/>
              <a:gd name="T17" fmla="*/ 2147483647 h 602"/>
              <a:gd name="T18" fmla="*/ 2147483647 w 609"/>
              <a:gd name="T19" fmla="*/ 2147483647 h 602"/>
              <a:gd name="T20" fmla="*/ 2147483647 w 609"/>
              <a:gd name="T21" fmla="*/ 2147483647 h 602"/>
              <a:gd name="T22" fmla="*/ 2147483647 w 609"/>
              <a:gd name="T23" fmla="*/ 2147483647 h 602"/>
              <a:gd name="T24" fmla="*/ 2147483647 w 609"/>
              <a:gd name="T25" fmla="*/ 2147483647 h 602"/>
              <a:gd name="T26" fmla="*/ 2147483647 w 609"/>
              <a:gd name="T27" fmla="*/ 2147483647 h 602"/>
              <a:gd name="T28" fmla="*/ 2147483647 w 609"/>
              <a:gd name="T29" fmla="*/ 2147483647 h 602"/>
              <a:gd name="T30" fmla="*/ 2147483647 w 609"/>
              <a:gd name="T31" fmla="*/ 2147483647 h 602"/>
              <a:gd name="T32" fmla="*/ 2147483647 w 609"/>
              <a:gd name="T33" fmla="*/ 2147483647 h 602"/>
              <a:gd name="T34" fmla="*/ 2147483647 w 609"/>
              <a:gd name="T35" fmla="*/ 2147483647 h 602"/>
              <a:gd name="T36" fmla="*/ 2147483647 w 609"/>
              <a:gd name="T37" fmla="*/ 2147483647 h 602"/>
              <a:gd name="T38" fmla="*/ 2147483647 w 609"/>
              <a:gd name="T39" fmla="*/ 2147483647 h 602"/>
              <a:gd name="T40" fmla="*/ 2147483647 w 609"/>
              <a:gd name="T41" fmla="*/ 2147483647 h 602"/>
              <a:gd name="T42" fmla="*/ 2147483647 w 609"/>
              <a:gd name="T43" fmla="*/ 2147483647 h 60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09" h="602">
                <a:moveTo>
                  <a:pt x="304" y="601"/>
                </a:moveTo>
                <a:lnTo>
                  <a:pt x="304" y="601"/>
                </a:lnTo>
                <a:cubicBezTo>
                  <a:pt x="134" y="601"/>
                  <a:pt x="0" y="467"/>
                  <a:pt x="0" y="304"/>
                </a:cubicBezTo>
                <a:cubicBezTo>
                  <a:pt x="0" y="135"/>
                  <a:pt x="134" y="0"/>
                  <a:pt x="304" y="0"/>
                </a:cubicBezTo>
                <a:cubicBezTo>
                  <a:pt x="474" y="0"/>
                  <a:pt x="608" y="135"/>
                  <a:pt x="608" y="304"/>
                </a:cubicBezTo>
                <a:cubicBezTo>
                  <a:pt x="608" y="467"/>
                  <a:pt x="474" y="601"/>
                  <a:pt x="304" y="601"/>
                </a:cubicBezTo>
                <a:close/>
                <a:moveTo>
                  <a:pt x="304" y="57"/>
                </a:moveTo>
                <a:lnTo>
                  <a:pt x="304" y="57"/>
                </a:lnTo>
                <a:cubicBezTo>
                  <a:pt x="170" y="57"/>
                  <a:pt x="57" y="170"/>
                  <a:pt x="57" y="304"/>
                </a:cubicBezTo>
                <a:cubicBezTo>
                  <a:pt x="57" y="439"/>
                  <a:pt x="170" y="545"/>
                  <a:pt x="304" y="545"/>
                </a:cubicBezTo>
                <a:cubicBezTo>
                  <a:pt x="438" y="545"/>
                  <a:pt x="551" y="439"/>
                  <a:pt x="551" y="304"/>
                </a:cubicBezTo>
                <a:cubicBezTo>
                  <a:pt x="551" y="170"/>
                  <a:pt x="438" y="57"/>
                  <a:pt x="304" y="57"/>
                </a:cubicBezTo>
                <a:close/>
                <a:moveTo>
                  <a:pt x="382" y="403"/>
                </a:moveTo>
                <a:lnTo>
                  <a:pt x="382" y="403"/>
                </a:lnTo>
                <a:cubicBezTo>
                  <a:pt x="226" y="403"/>
                  <a:pt x="226" y="403"/>
                  <a:pt x="226" y="403"/>
                </a:cubicBezTo>
                <a:cubicBezTo>
                  <a:pt x="212" y="403"/>
                  <a:pt x="198" y="396"/>
                  <a:pt x="198" y="375"/>
                </a:cubicBezTo>
                <a:cubicBezTo>
                  <a:pt x="198" y="227"/>
                  <a:pt x="198" y="227"/>
                  <a:pt x="198" y="227"/>
                </a:cubicBezTo>
                <a:cubicBezTo>
                  <a:pt x="198" y="213"/>
                  <a:pt x="212" y="198"/>
                  <a:pt x="226" y="198"/>
                </a:cubicBezTo>
                <a:cubicBezTo>
                  <a:pt x="382" y="198"/>
                  <a:pt x="382" y="198"/>
                  <a:pt x="382" y="198"/>
                </a:cubicBezTo>
                <a:cubicBezTo>
                  <a:pt x="396" y="198"/>
                  <a:pt x="410" y="213"/>
                  <a:pt x="410" y="227"/>
                </a:cubicBezTo>
                <a:cubicBezTo>
                  <a:pt x="410" y="375"/>
                  <a:pt x="410" y="375"/>
                  <a:pt x="410" y="375"/>
                </a:cubicBezTo>
                <a:cubicBezTo>
                  <a:pt x="410" y="396"/>
                  <a:pt x="396" y="403"/>
                  <a:pt x="382" y="403"/>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37" name="Freeform 36">
            <a:extLst>
              <a:ext uri="{FF2B5EF4-FFF2-40B4-BE49-F238E27FC236}">
                <a16:creationId xmlns:a16="http://schemas.microsoft.com/office/drawing/2014/main" id="{A0734F6F-68D2-4C4D-9B3B-C20F3DA9D23D}"/>
              </a:ext>
            </a:extLst>
          </p:cNvPr>
          <p:cNvSpPr>
            <a:spLocks noChangeArrowheads="1"/>
          </p:cNvSpPr>
          <p:nvPr userDrawn="1"/>
        </p:nvSpPr>
        <p:spPr bwMode="auto">
          <a:xfrm>
            <a:off x="5285370" y="1598415"/>
            <a:ext cx="217346" cy="217884"/>
          </a:xfrm>
          <a:custGeom>
            <a:avLst/>
            <a:gdLst>
              <a:gd name="T0" fmla="*/ 2147483647 w 602"/>
              <a:gd name="T1" fmla="*/ 2147483647 h 602"/>
              <a:gd name="T2" fmla="*/ 2147483647 w 602"/>
              <a:gd name="T3" fmla="*/ 2147483647 h 602"/>
              <a:gd name="T4" fmla="*/ 0 w 602"/>
              <a:gd name="T5" fmla="*/ 2147483647 h 602"/>
              <a:gd name="T6" fmla="*/ 2147483647 w 602"/>
              <a:gd name="T7" fmla="*/ 0 h 602"/>
              <a:gd name="T8" fmla="*/ 2147483647 w 602"/>
              <a:gd name="T9" fmla="*/ 2147483647 h 602"/>
              <a:gd name="T10" fmla="*/ 2147483647 w 602"/>
              <a:gd name="T11" fmla="*/ 2147483647 h 602"/>
              <a:gd name="T12" fmla="*/ 2147483647 w 602"/>
              <a:gd name="T13" fmla="*/ 2147483647 h 602"/>
              <a:gd name="T14" fmla="*/ 2147483647 w 602"/>
              <a:gd name="T15" fmla="*/ 2147483647 h 602"/>
              <a:gd name="T16" fmla="*/ 2147483647 w 602"/>
              <a:gd name="T17" fmla="*/ 2147483647 h 602"/>
              <a:gd name="T18" fmla="*/ 2147483647 w 602"/>
              <a:gd name="T19" fmla="*/ 2147483647 h 602"/>
              <a:gd name="T20" fmla="*/ 2147483647 w 602"/>
              <a:gd name="T21" fmla="*/ 2147483647 h 602"/>
              <a:gd name="T22" fmla="*/ 2147483647 w 602"/>
              <a:gd name="T23" fmla="*/ 2147483647 h 602"/>
              <a:gd name="T24" fmla="*/ 2147483647 w 602"/>
              <a:gd name="T25" fmla="*/ 2147483647 h 602"/>
              <a:gd name="T26" fmla="*/ 2147483647 w 602"/>
              <a:gd name="T27" fmla="*/ 2147483647 h 602"/>
              <a:gd name="T28" fmla="*/ 2147483647 w 602"/>
              <a:gd name="T29" fmla="*/ 2147483647 h 602"/>
              <a:gd name="T30" fmla="*/ 2147483647 w 602"/>
              <a:gd name="T31" fmla="*/ 2147483647 h 602"/>
              <a:gd name="T32" fmla="*/ 2147483647 w 602"/>
              <a:gd name="T33" fmla="*/ 2147483647 h 602"/>
              <a:gd name="T34" fmla="*/ 2147483647 w 602"/>
              <a:gd name="T35" fmla="*/ 2147483647 h 602"/>
              <a:gd name="T36" fmla="*/ 2147483647 w 602"/>
              <a:gd name="T37" fmla="*/ 2147483647 h 602"/>
              <a:gd name="T38" fmla="*/ 2147483647 w 602"/>
              <a:gd name="T39" fmla="*/ 2147483647 h 602"/>
              <a:gd name="T40" fmla="*/ 2147483647 w 602"/>
              <a:gd name="T41" fmla="*/ 2147483647 h 602"/>
              <a:gd name="T42" fmla="*/ 2147483647 w 602"/>
              <a:gd name="T43" fmla="*/ 2147483647 h 602"/>
              <a:gd name="T44" fmla="*/ 2147483647 w 602"/>
              <a:gd name="T45" fmla="*/ 2147483647 h 602"/>
              <a:gd name="T46" fmla="*/ 2147483647 w 602"/>
              <a:gd name="T47" fmla="*/ 2147483647 h 602"/>
              <a:gd name="T48" fmla="*/ 2147483647 w 602"/>
              <a:gd name="T49" fmla="*/ 2147483647 h 602"/>
              <a:gd name="T50" fmla="*/ 2147483647 w 602"/>
              <a:gd name="T51" fmla="*/ 2147483647 h 602"/>
              <a:gd name="T52" fmla="*/ 2147483647 w 602"/>
              <a:gd name="T53" fmla="*/ 2147483647 h 602"/>
              <a:gd name="T54" fmla="*/ 2147483647 w 602"/>
              <a:gd name="T55" fmla="*/ 2147483647 h 602"/>
              <a:gd name="T56" fmla="*/ 2147483647 w 602"/>
              <a:gd name="T57" fmla="*/ 2147483647 h 602"/>
              <a:gd name="T58" fmla="*/ 2147483647 w 602"/>
              <a:gd name="T59" fmla="*/ 2147483647 h 602"/>
              <a:gd name="T60" fmla="*/ 2147483647 w 602"/>
              <a:gd name="T61" fmla="*/ 2147483647 h 602"/>
              <a:gd name="T62" fmla="*/ 2147483647 w 602"/>
              <a:gd name="T63" fmla="*/ 2147483647 h 602"/>
              <a:gd name="T64" fmla="*/ 2147483647 w 602"/>
              <a:gd name="T65" fmla="*/ 2147483647 h 602"/>
              <a:gd name="T66" fmla="*/ 2147483647 w 602"/>
              <a:gd name="T67" fmla="*/ 2147483647 h 602"/>
              <a:gd name="T68" fmla="*/ 2147483647 w 602"/>
              <a:gd name="T69" fmla="*/ 2147483647 h 602"/>
              <a:gd name="T70" fmla="*/ 2147483647 w 602"/>
              <a:gd name="T71" fmla="*/ 2147483647 h 602"/>
              <a:gd name="T72" fmla="*/ 2147483647 w 602"/>
              <a:gd name="T73" fmla="*/ 2147483647 h 60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02" h="602">
                <a:moveTo>
                  <a:pt x="304" y="601"/>
                </a:moveTo>
                <a:lnTo>
                  <a:pt x="304" y="601"/>
                </a:lnTo>
                <a:cubicBezTo>
                  <a:pt x="134" y="601"/>
                  <a:pt x="0" y="467"/>
                  <a:pt x="0" y="304"/>
                </a:cubicBezTo>
                <a:cubicBezTo>
                  <a:pt x="0" y="135"/>
                  <a:pt x="134" y="0"/>
                  <a:pt x="304" y="0"/>
                </a:cubicBezTo>
                <a:cubicBezTo>
                  <a:pt x="467" y="0"/>
                  <a:pt x="601" y="135"/>
                  <a:pt x="601" y="304"/>
                </a:cubicBezTo>
                <a:cubicBezTo>
                  <a:pt x="601" y="467"/>
                  <a:pt x="467" y="601"/>
                  <a:pt x="304" y="601"/>
                </a:cubicBezTo>
                <a:close/>
                <a:moveTo>
                  <a:pt x="304" y="57"/>
                </a:moveTo>
                <a:lnTo>
                  <a:pt x="304" y="57"/>
                </a:lnTo>
                <a:cubicBezTo>
                  <a:pt x="170" y="57"/>
                  <a:pt x="57" y="170"/>
                  <a:pt x="57" y="304"/>
                </a:cubicBezTo>
                <a:cubicBezTo>
                  <a:pt x="57" y="439"/>
                  <a:pt x="170" y="545"/>
                  <a:pt x="304" y="545"/>
                </a:cubicBezTo>
                <a:cubicBezTo>
                  <a:pt x="438" y="545"/>
                  <a:pt x="544" y="439"/>
                  <a:pt x="544" y="304"/>
                </a:cubicBezTo>
                <a:cubicBezTo>
                  <a:pt x="544" y="170"/>
                  <a:pt x="438" y="57"/>
                  <a:pt x="304" y="57"/>
                </a:cubicBezTo>
                <a:close/>
                <a:moveTo>
                  <a:pt x="389" y="326"/>
                </a:moveTo>
                <a:lnTo>
                  <a:pt x="389" y="326"/>
                </a:lnTo>
                <a:cubicBezTo>
                  <a:pt x="240" y="417"/>
                  <a:pt x="240" y="417"/>
                  <a:pt x="240" y="417"/>
                </a:cubicBezTo>
                <a:lnTo>
                  <a:pt x="240" y="424"/>
                </a:lnTo>
                <a:cubicBezTo>
                  <a:pt x="233" y="424"/>
                  <a:pt x="233" y="424"/>
                  <a:pt x="233" y="424"/>
                </a:cubicBezTo>
                <a:cubicBezTo>
                  <a:pt x="226" y="424"/>
                  <a:pt x="226" y="424"/>
                  <a:pt x="226" y="424"/>
                </a:cubicBezTo>
                <a:cubicBezTo>
                  <a:pt x="212" y="424"/>
                  <a:pt x="198" y="410"/>
                  <a:pt x="198" y="396"/>
                </a:cubicBezTo>
                <a:cubicBezTo>
                  <a:pt x="198" y="205"/>
                  <a:pt x="198" y="205"/>
                  <a:pt x="198" y="205"/>
                </a:cubicBezTo>
                <a:cubicBezTo>
                  <a:pt x="198" y="191"/>
                  <a:pt x="212" y="177"/>
                  <a:pt x="226" y="177"/>
                </a:cubicBezTo>
                <a:cubicBezTo>
                  <a:pt x="233" y="177"/>
                  <a:pt x="240" y="184"/>
                  <a:pt x="240" y="184"/>
                </a:cubicBezTo>
                <a:cubicBezTo>
                  <a:pt x="389" y="276"/>
                  <a:pt x="389" y="276"/>
                  <a:pt x="389" y="276"/>
                </a:cubicBezTo>
                <a:cubicBezTo>
                  <a:pt x="403" y="283"/>
                  <a:pt x="403" y="290"/>
                  <a:pt x="403" y="304"/>
                </a:cubicBezTo>
                <a:cubicBezTo>
                  <a:pt x="403" y="311"/>
                  <a:pt x="403" y="318"/>
                  <a:pt x="389" y="326"/>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38" name="Freeform 37">
            <a:extLst>
              <a:ext uri="{FF2B5EF4-FFF2-40B4-BE49-F238E27FC236}">
                <a16:creationId xmlns:a16="http://schemas.microsoft.com/office/drawing/2014/main" id="{5F646DD4-7AD7-DB46-9A0B-0D847068854F}"/>
              </a:ext>
            </a:extLst>
          </p:cNvPr>
          <p:cNvSpPr>
            <a:spLocks noChangeArrowheads="1"/>
          </p:cNvSpPr>
          <p:nvPr userDrawn="1"/>
        </p:nvSpPr>
        <p:spPr bwMode="auto">
          <a:xfrm>
            <a:off x="6841328" y="2746772"/>
            <a:ext cx="217345" cy="217289"/>
          </a:xfrm>
          <a:custGeom>
            <a:avLst/>
            <a:gdLst>
              <a:gd name="T0" fmla="*/ 2147483647 w 602"/>
              <a:gd name="T1" fmla="*/ 2147483647 h 602"/>
              <a:gd name="T2" fmla="*/ 2147483647 w 602"/>
              <a:gd name="T3" fmla="*/ 2147483647 h 602"/>
              <a:gd name="T4" fmla="*/ 0 w 602"/>
              <a:gd name="T5" fmla="*/ 2147483647 h 602"/>
              <a:gd name="T6" fmla="*/ 2147483647 w 602"/>
              <a:gd name="T7" fmla="*/ 0 h 602"/>
              <a:gd name="T8" fmla="*/ 2147483647 w 602"/>
              <a:gd name="T9" fmla="*/ 2147483647 h 602"/>
              <a:gd name="T10" fmla="*/ 2147483647 w 602"/>
              <a:gd name="T11" fmla="*/ 2147483647 h 602"/>
              <a:gd name="T12" fmla="*/ 2147483647 w 602"/>
              <a:gd name="T13" fmla="*/ 2147483647 h 602"/>
              <a:gd name="T14" fmla="*/ 2147483647 w 602"/>
              <a:gd name="T15" fmla="*/ 2147483647 h 602"/>
              <a:gd name="T16" fmla="*/ 2147483647 w 602"/>
              <a:gd name="T17" fmla="*/ 2147483647 h 602"/>
              <a:gd name="T18" fmla="*/ 2147483647 w 602"/>
              <a:gd name="T19" fmla="*/ 2147483647 h 602"/>
              <a:gd name="T20" fmla="*/ 2147483647 w 602"/>
              <a:gd name="T21" fmla="*/ 2147483647 h 602"/>
              <a:gd name="T22" fmla="*/ 2147483647 w 602"/>
              <a:gd name="T23" fmla="*/ 2147483647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297" y="601"/>
                </a:moveTo>
                <a:lnTo>
                  <a:pt x="297" y="601"/>
                </a:lnTo>
                <a:cubicBezTo>
                  <a:pt x="134" y="601"/>
                  <a:pt x="0" y="467"/>
                  <a:pt x="0" y="297"/>
                </a:cubicBezTo>
                <a:cubicBezTo>
                  <a:pt x="0" y="135"/>
                  <a:pt x="134" y="0"/>
                  <a:pt x="297" y="0"/>
                </a:cubicBezTo>
                <a:cubicBezTo>
                  <a:pt x="466" y="0"/>
                  <a:pt x="601" y="135"/>
                  <a:pt x="601" y="297"/>
                </a:cubicBezTo>
                <a:cubicBezTo>
                  <a:pt x="601" y="467"/>
                  <a:pt x="466" y="601"/>
                  <a:pt x="297" y="601"/>
                </a:cubicBezTo>
                <a:close/>
                <a:moveTo>
                  <a:pt x="297" y="57"/>
                </a:moveTo>
                <a:lnTo>
                  <a:pt x="297" y="57"/>
                </a:lnTo>
                <a:cubicBezTo>
                  <a:pt x="163" y="57"/>
                  <a:pt x="57" y="163"/>
                  <a:pt x="57" y="297"/>
                </a:cubicBezTo>
                <a:cubicBezTo>
                  <a:pt x="57" y="431"/>
                  <a:pt x="163" y="544"/>
                  <a:pt x="297" y="544"/>
                </a:cubicBezTo>
                <a:cubicBezTo>
                  <a:pt x="431" y="544"/>
                  <a:pt x="544" y="431"/>
                  <a:pt x="544" y="297"/>
                </a:cubicBezTo>
                <a:cubicBezTo>
                  <a:pt x="544" y="163"/>
                  <a:pt x="431" y="57"/>
                  <a:pt x="297" y="57"/>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39" name="Freeform 38">
            <a:extLst>
              <a:ext uri="{FF2B5EF4-FFF2-40B4-BE49-F238E27FC236}">
                <a16:creationId xmlns:a16="http://schemas.microsoft.com/office/drawing/2014/main" id="{21A6B10F-A891-9047-A95A-EBF5260CA67A}"/>
              </a:ext>
            </a:extLst>
          </p:cNvPr>
          <p:cNvSpPr>
            <a:spLocks noChangeArrowheads="1"/>
          </p:cNvSpPr>
          <p:nvPr userDrawn="1"/>
        </p:nvSpPr>
        <p:spPr bwMode="auto">
          <a:xfrm>
            <a:off x="6458441" y="2746772"/>
            <a:ext cx="219132" cy="217289"/>
          </a:xfrm>
          <a:custGeom>
            <a:avLst/>
            <a:gdLst>
              <a:gd name="T0" fmla="*/ 2147483647 w 609"/>
              <a:gd name="T1" fmla="*/ 2147483647 h 602"/>
              <a:gd name="T2" fmla="*/ 2147483647 w 609"/>
              <a:gd name="T3" fmla="*/ 2147483647 h 602"/>
              <a:gd name="T4" fmla="*/ 2147483647 w 609"/>
              <a:gd name="T5" fmla="*/ 2147483647 h 602"/>
              <a:gd name="T6" fmla="*/ 0 w 609"/>
              <a:gd name="T7" fmla="*/ 2147483647 h 602"/>
              <a:gd name="T8" fmla="*/ 0 w 609"/>
              <a:gd name="T9" fmla="*/ 2147483647 h 602"/>
              <a:gd name="T10" fmla="*/ 2147483647 w 609"/>
              <a:gd name="T11" fmla="*/ 0 h 602"/>
              <a:gd name="T12" fmla="*/ 2147483647 w 609"/>
              <a:gd name="T13" fmla="*/ 0 h 602"/>
              <a:gd name="T14" fmla="*/ 2147483647 w 609"/>
              <a:gd name="T15" fmla="*/ 2147483647 h 602"/>
              <a:gd name="T16" fmla="*/ 2147483647 w 609"/>
              <a:gd name="T17" fmla="*/ 2147483647 h 602"/>
              <a:gd name="T18" fmla="*/ 2147483647 w 609"/>
              <a:gd name="T19" fmla="*/ 2147483647 h 602"/>
              <a:gd name="T20" fmla="*/ 2147483647 w 609"/>
              <a:gd name="T21" fmla="*/ 2147483647 h 602"/>
              <a:gd name="T22" fmla="*/ 2147483647 w 609"/>
              <a:gd name="T23" fmla="*/ 2147483647 h 602"/>
              <a:gd name="T24" fmla="*/ 2147483647 w 609"/>
              <a:gd name="T25" fmla="*/ 2147483647 h 602"/>
              <a:gd name="T26" fmla="*/ 2147483647 w 609"/>
              <a:gd name="T27" fmla="*/ 2147483647 h 602"/>
              <a:gd name="T28" fmla="*/ 2147483647 w 609"/>
              <a:gd name="T29" fmla="*/ 2147483647 h 602"/>
              <a:gd name="T30" fmla="*/ 2147483647 w 609"/>
              <a:gd name="T31" fmla="*/ 2147483647 h 6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9" h="602">
                <a:moveTo>
                  <a:pt x="579" y="601"/>
                </a:moveTo>
                <a:lnTo>
                  <a:pt x="579" y="601"/>
                </a:lnTo>
                <a:cubicBezTo>
                  <a:pt x="28" y="601"/>
                  <a:pt x="28" y="601"/>
                  <a:pt x="28" y="601"/>
                </a:cubicBezTo>
                <a:cubicBezTo>
                  <a:pt x="14" y="601"/>
                  <a:pt x="0" y="587"/>
                  <a:pt x="0" y="573"/>
                </a:cubicBezTo>
                <a:cubicBezTo>
                  <a:pt x="0" y="29"/>
                  <a:pt x="0" y="29"/>
                  <a:pt x="0" y="29"/>
                </a:cubicBezTo>
                <a:cubicBezTo>
                  <a:pt x="0" y="7"/>
                  <a:pt x="14" y="0"/>
                  <a:pt x="28" y="0"/>
                </a:cubicBezTo>
                <a:cubicBezTo>
                  <a:pt x="579" y="0"/>
                  <a:pt x="579" y="0"/>
                  <a:pt x="579" y="0"/>
                </a:cubicBezTo>
                <a:cubicBezTo>
                  <a:pt x="594" y="0"/>
                  <a:pt x="608" y="7"/>
                  <a:pt x="608" y="29"/>
                </a:cubicBezTo>
                <a:cubicBezTo>
                  <a:pt x="608" y="573"/>
                  <a:pt x="608" y="573"/>
                  <a:pt x="608" y="573"/>
                </a:cubicBezTo>
                <a:cubicBezTo>
                  <a:pt x="608" y="587"/>
                  <a:pt x="594" y="601"/>
                  <a:pt x="579" y="601"/>
                </a:cubicBezTo>
                <a:close/>
                <a:moveTo>
                  <a:pt x="551" y="57"/>
                </a:moveTo>
                <a:lnTo>
                  <a:pt x="551" y="57"/>
                </a:lnTo>
                <a:cubicBezTo>
                  <a:pt x="56" y="57"/>
                  <a:pt x="56" y="57"/>
                  <a:pt x="56" y="57"/>
                </a:cubicBezTo>
                <a:cubicBezTo>
                  <a:pt x="56" y="544"/>
                  <a:pt x="56" y="544"/>
                  <a:pt x="56" y="544"/>
                </a:cubicBezTo>
                <a:cubicBezTo>
                  <a:pt x="551" y="544"/>
                  <a:pt x="551" y="544"/>
                  <a:pt x="551" y="544"/>
                </a:cubicBezTo>
                <a:lnTo>
                  <a:pt x="551" y="57"/>
                </a:ln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40" name="Freeform 39">
            <a:extLst>
              <a:ext uri="{FF2B5EF4-FFF2-40B4-BE49-F238E27FC236}">
                <a16:creationId xmlns:a16="http://schemas.microsoft.com/office/drawing/2014/main" id="{5BB3B475-566D-2B42-AA8A-BB916105849E}"/>
              </a:ext>
            </a:extLst>
          </p:cNvPr>
          <p:cNvSpPr>
            <a:spLocks noChangeArrowheads="1"/>
          </p:cNvSpPr>
          <p:nvPr userDrawn="1"/>
        </p:nvSpPr>
        <p:spPr bwMode="auto">
          <a:xfrm>
            <a:off x="6082106" y="2751534"/>
            <a:ext cx="211391" cy="204788"/>
          </a:xfrm>
          <a:custGeom>
            <a:avLst/>
            <a:gdLst>
              <a:gd name="T0" fmla="*/ 2147483647 w 588"/>
              <a:gd name="T1" fmla="*/ 2147483647 h 567"/>
              <a:gd name="T2" fmla="*/ 2147483647 w 588"/>
              <a:gd name="T3" fmla="*/ 2147483647 h 567"/>
              <a:gd name="T4" fmla="*/ 2147483647 w 588"/>
              <a:gd name="T5" fmla="*/ 2147483647 h 567"/>
              <a:gd name="T6" fmla="*/ 2147483647 w 588"/>
              <a:gd name="T7" fmla="*/ 2147483647 h 567"/>
              <a:gd name="T8" fmla="*/ 2147483647 w 588"/>
              <a:gd name="T9" fmla="*/ 2147483647 h 567"/>
              <a:gd name="T10" fmla="*/ 2147483647 w 588"/>
              <a:gd name="T11" fmla="*/ 2147483647 h 567"/>
              <a:gd name="T12" fmla="*/ 2147483647 w 588"/>
              <a:gd name="T13" fmla="*/ 2147483647 h 567"/>
              <a:gd name="T14" fmla="*/ 2147483647 w 588"/>
              <a:gd name="T15" fmla="*/ 2147483647 h 567"/>
              <a:gd name="T16" fmla="*/ 2147483647 w 588"/>
              <a:gd name="T17" fmla="*/ 2147483647 h 567"/>
              <a:gd name="T18" fmla="*/ 2147483647 w 588"/>
              <a:gd name="T19" fmla="*/ 2147483647 h 567"/>
              <a:gd name="T20" fmla="*/ 2147483647 w 588"/>
              <a:gd name="T21" fmla="*/ 2147483647 h 567"/>
              <a:gd name="T22" fmla="*/ 2147483647 w 588"/>
              <a:gd name="T23" fmla="*/ 2147483647 h 567"/>
              <a:gd name="T24" fmla="*/ 2147483647 w 588"/>
              <a:gd name="T25" fmla="*/ 2147483647 h 567"/>
              <a:gd name="T26" fmla="*/ 0 w 588"/>
              <a:gd name="T27" fmla="*/ 2147483647 h 567"/>
              <a:gd name="T28" fmla="*/ 0 w 588"/>
              <a:gd name="T29" fmla="*/ 2147483647 h 567"/>
              <a:gd name="T30" fmla="*/ 2147483647 w 588"/>
              <a:gd name="T31" fmla="*/ 2147483647 h 567"/>
              <a:gd name="T32" fmla="*/ 2147483647 w 588"/>
              <a:gd name="T33" fmla="*/ 2147483647 h 567"/>
              <a:gd name="T34" fmla="*/ 2147483647 w 588"/>
              <a:gd name="T35" fmla="*/ 2147483647 h 567"/>
              <a:gd name="T36" fmla="*/ 2147483647 w 588"/>
              <a:gd name="T37" fmla="*/ 2147483647 h 567"/>
              <a:gd name="T38" fmla="*/ 2147483647 w 588"/>
              <a:gd name="T39" fmla="*/ 2147483647 h 567"/>
              <a:gd name="T40" fmla="*/ 2147483647 w 588"/>
              <a:gd name="T41" fmla="*/ 2147483647 h 567"/>
              <a:gd name="T42" fmla="*/ 2147483647 w 588"/>
              <a:gd name="T43" fmla="*/ 2147483647 h 567"/>
              <a:gd name="T44" fmla="*/ 2147483647 w 588"/>
              <a:gd name="T45" fmla="*/ 2147483647 h 567"/>
              <a:gd name="T46" fmla="*/ 2147483647 w 588"/>
              <a:gd name="T47" fmla="*/ 2147483647 h 567"/>
              <a:gd name="T48" fmla="*/ 2147483647 w 588"/>
              <a:gd name="T49" fmla="*/ 2147483647 h 567"/>
              <a:gd name="T50" fmla="*/ 2147483647 w 588"/>
              <a:gd name="T51" fmla="*/ 2147483647 h 567"/>
              <a:gd name="T52" fmla="*/ 2147483647 w 588"/>
              <a:gd name="T53" fmla="*/ 2147483647 h 567"/>
              <a:gd name="T54" fmla="*/ 2147483647 w 588"/>
              <a:gd name="T55" fmla="*/ 2147483647 h 567"/>
              <a:gd name="T56" fmla="*/ 2147483647 w 588"/>
              <a:gd name="T57" fmla="*/ 2147483647 h 567"/>
              <a:gd name="T58" fmla="*/ 2147483647 w 588"/>
              <a:gd name="T59" fmla="*/ 2147483647 h 567"/>
              <a:gd name="T60" fmla="*/ 2147483647 w 588"/>
              <a:gd name="T61" fmla="*/ 2147483647 h 567"/>
              <a:gd name="T62" fmla="*/ 2147483647 w 588"/>
              <a:gd name="T63" fmla="*/ 2147483647 h 567"/>
              <a:gd name="T64" fmla="*/ 2147483647 w 588"/>
              <a:gd name="T65" fmla="*/ 2147483647 h 567"/>
              <a:gd name="T66" fmla="*/ 2147483647 w 588"/>
              <a:gd name="T67" fmla="*/ 2147483647 h 567"/>
              <a:gd name="T68" fmla="*/ 2147483647 w 588"/>
              <a:gd name="T69" fmla="*/ 2147483647 h 567"/>
              <a:gd name="T70" fmla="*/ 2147483647 w 588"/>
              <a:gd name="T71" fmla="*/ 2147483647 h 567"/>
              <a:gd name="T72" fmla="*/ 2147483647 w 588"/>
              <a:gd name="T73" fmla="*/ 2147483647 h 567"/>
              <a:gd name="T74" fmla="*/ 2147483647 w 588"/>
              <a:gd name="T75" fmla="*/ 2147483647 h 567"/>
              <a:gd name="T76" fmla="*/ 2147483647 w 588"/>
              <a:gd name="T77" fmla="*/ 2147483647 h 567"/>
              <a:gd name="T78" fmla="*/ 2147483647 w 588"/>
              <a:gd name="T79" fmla="*/ 2147483647 h 567"/>
              <a:gd name="T80" fmla="*/ 2147483647 w 588"/>
              <a:gd name="T81" fmla="*/ 1884719599 h 567"/>
              <a:gd name="T82" fmla="*/ 2147483647 w 588"/>
              <a:gd name="T83" fmla="*/ 0 h 567"/>
              <a:gd name="T84" fmla="*/ 2147483647 w 588"/>
              <a:gd name="T85" fmla="*/ 1884719599 h 567"/>
              <a:gd name="T86" fmla="*/ 2147483647 w 588"/>
              <a:gd name="T87" fmla="*/ 2147483647 h 567"/>
              <a:gd name="T88" fmla="*/ 2147483647 w 588"/>
              <a:gd name="T89" fmla="*/ 2147483647 h 567"/>
              <a:gd name="T90" fmla="*/ 2147483647 w 588"/>
              <a:gd name="T91" fmla="*/ 2147483647 h 56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88" h="567">
                <a:moveTo>
                  <a:pt x="558" y="474"/>
                </a:moveTo>
                <a:lnTo>
                  <a:pt x="558" y="474"/>
                </a:lnTo>
                <a:cubicBezTo>
                  <a:pt x="417" y="474"/>
                  <a:pt x="417" y="474"/>
                  <a:pt x="417" y="474"/>
                </a:cubicBezTo>
                <a:cubicBezTo>
                  <a:pt x="382" y="474"/>
                  <a:pt x="382" y="474"/>
                  <a:pt x="382" y="474"/>
                </a:cubicBezTo>
                <a:cubicBezTo>
                  <a:pt x="382" y="523"/>
                  <a:pt x="382" y="523"/>
                  <a:pt x="382" y="523"/>
                </a:cubicBezTo>
                <a:cubicBezTo>
                  <a:pt x="417" y="559"/>
                  <a:pt x="417" y="559"/>
                  <a:pt x="417" y="559"/>
                </a:cubicBezTo>
                <a:cubicBezTo>
                  <a:pt x="417" y="566"/>
                  <a:pt x="417" y="566"/>
                  <a:pt x="417" y="566"/>
                </a:cubicBezTo>
                <a:cubicBezTo>
                  <a:pt x="169" y="566"/>
                  <a:pt x="169" y="566"/>
                  <a:pt x="169" y="566"/>
                </a:cubicBezTo>
                <a:cubicBezTo>
                  <a:pt x="169" y="559"/>
                  <a:pt x="169" y="559"/>
                  <a:pt x="169" y="559"/>
                </a:cubicBezTo>
                <a:cubicBezTo>
                  <a:pt x="212" y="523"/>
                  <a:pt x="212" y="523"/>
                  <a:pt x="212" y="523"/>
                </a:cubicBezTo>
                <a:cubicBezTo>
                  <a:pt x="212" y="474"/>
                  <a:pt x="212" y="474"/>
                  <a:pt x="212" y="474"/>
                </a:cubicBezTo>
                <a:cubicBezTo>
                  <a:pt x="169" y="474"/>
                  <a:pt x="169" y="474"/>
                  <a:pt x="169" y="474"/>
                </a:cubicBezTo>
                <a:cubicBezTo>
                  <a:pt x="28" y="474"/>
                  <a:pt x="28" y="474"/>
                  <a:pt x="28" y="474"/>
                </a:cubicBezTo>
                <a:cubicBezTo>
                  <a:pt x="14" y="474"/>
                  <a:pt x="0" y="460"/>
                  <a:pt x="0" y="446"/>
                </a:cubicBezTo>
                <a:cubicBezTo>
                  <a:pt x="0" y="71"/>
                  <a:pt x="0" y="71"/>
                  <a:pt x="0" y="71"/>
                </a:cubicBezTo>
                <a:cubicBezTo>
                  <a:pt x="0" y="50"/>
                  <a:pt x="14" y="43"/>
                  <a:pt x="28" y="43"/>
                </a:cubicBezTo>
                <a:cubicBezTo>
                  <a:pt x="205" y="43"/>
                  <a:pt x="205" y="43"/>
                  <a:pt x="205" y="43"/>
                </a:cubicBezTo>
                <a:cubicBezTo>
                  <a:pt x="169" y="78"/>
                  <a:pt x="169" y="78"/>
                  <a:pt x="169" y="78"/>
                </a:cubicBezTo>
                <a:cubicBezTo>
                  <a:pt x="42" y="78"/>
                  <a:pt x="42" y="78"/>
                  <a:pt x="42" y="78"/>
                </a:cubicBezTo>
                <a:cubicBezTo>
                  <a:pt x="42" y="396"/>
                  <a:pt x="42" y="396"/>
                  <a:pt x="42" y="396"/>
                </a:cubicBezTo>
                <a:cubicBezTo>
                  <a:pt x="551" y="396"/>
                  <a:pt x="551" y="396"/>
                  <a:pt x="551" y="396"/>
                </a:cubicBezTo>
                <a:cubicBezTo>
                  <a:pt x="551" y="78"/>
                  <a:pt x="551" y="78"/>
                  <a:pt x="551" y="78"/>
                </a:cubicBezTo>
                <a:cubicBezTo>
                  <a:pt x="424" y="78"/>
                  <a:pt x="424" y="78"/>
                  <a:pt x="424" y="78"/>
                </a:cubicBezTo>
                <a:cubicBezTo>
                  <a:pt x="382" y="43"/>
                  <a:pt x="382" y="43"/>
                  <a:pt x="382" y="43"/>
                </a:cubicBezTo>
                <a:cubicBezTo>
                  <a:pt x="558" y="43"/>
                  <a:pt x="558" y="43"/>
                  <a:pt x="558" y="43"/>
                </a:cubicBezTo>
                <a:cubicBezTo>
                  <a:pt x="572" y="43"/>
                  <a:pt x="587" y="50"/>
                  <a:pt x="587" y="71"/>
                </a:cubicBezTo>
                <a:cubicBezTo>
                  <a:pt x="587" y="446"/>
                  <a:pt x="587" y="446"/>
                  <a:pt x="587" y="446"/>
                </a:cubicBezTo>
                <a:cubicBezTo>
                  <a:pt x="587" y="460"/>
                  <a:pt x="572" y="474"/>
                  <a:pt x="558" y="474"/>
                </a:cubicBezTo>
                <a:close/>
                <a:moveTo>
                  <a:pt x="360" y="128"/>
                </a:moveTo>
                <a:lnTo>
                  <a:pt x="360" y="128"/>
                </a:lnTo>
                <a:cubicBezTo>
                  <a:pt x="353" y="128"/>
                  <a:pt x="346" y="121"/>
                  <a:pt x="339" y="113"/>
                </a:cubicBezTo>
                <a:cubicBezTo>
                  <a:pt x="325" y="99"/>
                  <a:pt x="325" y="99"/>
                  <a:pt x="325" y="99"/>
                </a:cubicBezTo>
                <a:cubicBezTo>
                  <a:pt x="325" y="226"/>
                  <a:pt x="325" y="226"/>
                  <a:pt x="325" y="226"/>
                </a:cubicBezTo>
                <a:cubicBezTo>
                  <a:pt x="325" y="248"/>
                  <a:pt x="311" y="255"/>
                  <a:pt x="297" y="255"/>
                </a:cubicBezTo>
                <a:cubicBezTo>
                  <a:pt x="276" y="255"/>
                  <a:pt x="269" y="248"/>
                  <a:pt x="269" y="226"/>
                </a:cubicBezTo>
                <a:cubicBezTo>
                  <a:pt x="269" y="99"/>
                  <a:pt x="269" y="99"/>
                  <a:pt x="269" y="99"/>
                </a:cubicBezTo>
                <a:cubicBezTo>
                  <a:pt x="247" y="113"/>
                  <a:pt x="247" y="113"/>
                  <a:pt x="247" y="113"/>
                </a:cubicBezTo>
                <a:cubicBezTo>
                  <a:pt x="240" y="121"/>
                  <a:pt x="233" y="128"/>
                  <a:pt x="226" y="128"/>
                </a:cubicBezTo>
                <a:cubicBezTo>
                  <a:pt x="212" y="128"/>
                  <a:pt x="198" y="113"/>
                  <a:pt x="198" y="99"/>
                </a:cubicBezTo>
                <a:cubicBezTo>
                  <a:pt x="198" y="92"/>
                  <a:pt x="205" y="85"/>
                  <a:pt x="212" y="78"/>
                </a:cubicBezTo>
                <a:cubicBezTo>
                  <a:pt x="276" y="15"/>
                  <a:pt x="276" y="15"/>
                  <a:pt x="276" y="15"/>
                </a:cubicBezTo>
                <a:cubicBezTo>
                  <a:pt x="283" y="8"/>
                  <a:pt x="290" y="0"/>
                  <a:pt x="297" y="0"/>
                </a:cubicBezTo>
                <a:cubicBezTo>
                  <a:pt x="304" y="0"/>
                  <a:pt x="311" y="8"/>
                  <a:pt x="311" y="15"/>
                </a:cubicBezTo>
                <a:cubicBezTo>
                  <a:pt x="382" y="78"/>
                  <a:pt x="382" y="78"/>
                  <a:pt x="382" y="78"/>
                </a:cubicBezTo>
                <a:cubicBezTo>
                  <a:pt x="389" y="85"/>
                  <a:pt x="389" y="92"/>
                  <a:pt x="389" y="99"/>
                </a:cubicBezTo>
                <a:cubicBezTo>
                  <a:pt x="389" y="113"/>
                  <a:pt x="375" y="128"/>
                  <a:pt x="360" y="128"/>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41" name="Freeform 40">
            <a:extLst>
              <a:ext uri="{FF2B5EF4-FFF2-40B4-BE49-F238E27FC236}">
                <a16:creationId xmlns:a16="http://schemas.microsoft.com/office/drawing/2014/main" id="{7FD4A3B1-E430-2F46-AB3A-7ACACAC5650C}"/>
              </a:ext>
            </a:extLst>
          </p:cNvPr>
          <p:cNvSpPr>
            <a:spLocks noChangeArrowheads="1"/>
          </p:cNvSpPr>
          <p:nvPr userDrawn="1"/>
        </p:nvSpPr>
        <p:spPr bwMode="auto">
          <a:xfrm>
            <a:off x="5702793" y="2751534"/>
            <a:ext cx="211391" cy="204788"/>
          </a:xfrm>
          <a:custGeom>
            <a:avLst/>
            <a:gdLst>
              <a:gd name="T0" fmla="*/ 2147483647 w 587"/>
              <a:gd name="T1" fmla="*/ 2147483647 h 567"/>
              <a:gd name="T2" fmla="*/ 2147483647 w 587"/>
              <a:gd name="T3" fmla="*/ 2147483647 h 567"/>
              <a:gd name="T4" fmla="*/ 2147483647 w 587"/>
              <a:gd name="T5" fmla="*/ 2147483647 h 567"/>
              <a:gd name="T6" fmla="*/ 2147483647 w 587"/>
              <a:gd name="T7" fmla="*/ 2147483647 h 567"/>
              <a:gd name="T8" fmla="*/ 2147483647 w 587"/>
              <a:gd name="T9" fmla="*/ 2147483647 h 567"/>
              <a:gd name="T10" fmla="*/ 2147483647 w 587"/>
              <a:gd name="T11" fmla="*/ 2147483647 h 567"/>
              <a:gd name="T12" fmla="*/ 2147483647 w 587"/>
              <a:gd name="T13" fmla="*/ 2147483647 h 567"/>
              <a:gd name="T14" fmla="*/ 2147483647 w 587"/>
              <a:gd name="T15" fmla="*/ 2147483647 h 567"/>
              <a:gd name="T16" fmla="*/ 2147483647 w 587"/>
              <a:gd name="T17" fmla="*/ 2147483647 h 567"/>
              <a:gd name="T18" fmla="*/ 2147483647 w 587"/>
              <a:gd name="T19" fmla="*/ 2147483647 h 567"/>
              <a:gd name="T20" fmla="*/ 2147483647 w 587"/>
              <a:gd name="T21" fmla="*/ 2147483647 h 567"/>
              <a:gd name="T22" fmla="*/ 2147483647 w 587"/>
              <a:gd name="T23" fmla="*/ 2147483647 h 567"/>
              <a:gd name="T24" fmla="*/ 2147483647 w 587"/>
              <a:gd name="T25" fmla="*/ 2147483647 h 567"/>
              <a:gd name="T26" fmla="*/ 0 w 587"/>
              <a:gd name="T27" fmla="*/ 2147483647 h 567"/>
              <a:gd name="T28" fmla="*/ 0 w 587"/>
              <a:gd name="T29" fmla="*/ 2147483647 h 567"/>
              <a:gd name="T30" fmla="*/ 2147483647 w 587"/>
              <a:gd name="T31" fmla="*/ 2147483647 h 567"/>
              <a:gd name="T32" fmla="*/ 2147483647 w 587"/>
              <a:gd name="T33" fmla="*/ 2147483647 h 567"/>
              <a:gd name="T34" fmla="*/ 2147483647 w 587"/>
              <a:gd name="T35" fmla="*/ 2147483647 h 567"/>
              <a:gd name="T36" fmla="*/ 2147483647 w 587"/>
              <a:gd name="T37" fmla="*/ 2147483647 h 567"/>
              <a:gd name="T38" fmla="*/ 2147483647 w 587"/>
              <a:gd name="T39" fmla="*/ 2147483647 h 567"/>
              <a:gd name="T40" fmla="*/ 2147483647 w 587"/>
              <a:gd name="T41" fmla="*/ 2147483647 h 567"/>
              <a:gd name="T42" fmla="*/ 2147483647 w 587"/>
              <a:gd name="T43" fmla="*/ 2147483647 h 567"/>
              <a:gd name="T44" fmla="*/ 2147483647 w 587"/>
              <a:gd name="T45" fmla="*/ 2147483647 h 567"/>
              <a:gd name="T46" fmla="*/ 2147483647 w 587"/>
              <a:gd name="T47" fmla="*/ 2147483647 h 567"/>
              <a:gd name="T48" fmla="*/ 2147483647 w 587"/>
              <a:gd name="T49" fmla="*/ 2147483647 h 567"/>
              <a:gd name="T50" fmla="*/ 2147483647 w 587"/>
              <a:gd name="T51" fmla="*/ 2147483647 h 567"/>
              <a:gd name="T52" fmla="*/ 2147483647 w 587"/>
              <a:gd name="T53" fmla="*/ 2147483647 h 567"/>
              <a:gd name="T54" fmla="*/ 2147483647 w 587"/>
              <a:gd name="T55" fmla="*/ 2147483647 h 567"/>
              <a:gd name="T56" fmla="*/ 2147483647 w 587"/>
              <a:gd name="T57" fmla="*/ 2147483647 h 567"/>
              <a:gd name="T58" fmla="*/ 2147483647 w 587"/>
              <a:gd name="T59" fmla="*/ 2147483647 h 567"/>
              <a:gd name="T60" fmla="*/ 2147483647 w 587"/>
              <a:gd name="T61" fmla="*/ 2147483647 h 567"/>
              <a:gd name="T62" fmla="*/ 2147483647 w 587"/>
              <a:gd name="T63" fmla="*/ 2147483647 h 567"/>
              <a:gd name="T64" fmla="*/ 2147483647 w 587"/>
              <a:gd name="T65" fmla="*/ 2147483647 h 567"/>
              <a:gd name="T66" fmla="*/ 2147483647 w 587"/>
              <a:gd name="T67" fmla="*/ 2147483647 h 567"/>
              <a:gd name="T68" fmla="*/ 2147483647 w 587"/>
              <a:gd name="T69" fmla="*/ 2147483647 h 567"/>
              <a:gd name="T70" fmla="*/ 2147483647 w 587"/>
              <a:gd name="T71" fmla="*/ 2147483647 h 567"/>
              <a:gd name="T72" fmla="*/ 2147483647 w 587"/>
              <a:gd name="T73" fmla="*/ 2147483647 h 567"/>
              <a:gd name="T74" fmla="*/ 2147483647 w 587"/>
              <a:gd name="T75" fmla="*/ 2147483647 h 567"/>
              <a:gd name="T76" fmla="*/ 2147483647 w 587"/>
              <a:gd name="T77" fmla="*/ 2147483647 h 567"/>
              <a:gd name="T78" fmla="*/ 2147483647 w 587"/>
              <a:gd name="T79" fmla="*/ 2147483647 h 567"/>
              <a:gd name="T80" fmla="*/ 2147483647 w 587"/>
              <a:gd name="T81" fmla="*/ 0 h 567"/>
              <a:gd name="T82" fmla="*/ 2147483647 w 587"/>
              <a:gd name="T83" fmla="*/ 2147483647 h 567"/>
              <a:gd name="T84" fmla="*/ 2147483647 w 587"/>
              <a:gd name="T85" fmla="*/ 2147483647 h 567"/>
              <a:gd name="T86" fmla="*/ 2147483647 w 587"/>
              <a:gd name="T87" fmla="*/ 2147483647 h 567"/>
              <a:gd name="T88" fmla="*/ 2147483647 w 587"/>
              <a:gd name="T89" fmla="*/ 2147483647 h 567"/>
              <a:gd name="T90" fmla="*/ 2147483647 w 587"/>
              <a:gd name="T91" fmla="*/ 2147483647 h 56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87" h="567">
                <a:moveTo>
                  <a:pt x="558" y="474"/>
                </a:moveTo>
                <a:lnTo>
                  <a:pt x="558" y="474"/>
                </a:lnTo>
                <a:cubicBezTo>
                  <a:pt x="417" y="474"/>
                  <a:pt x="417" y="474"/>
                  <a:pt x="417" y="474"/>
                </a:cubicBezTo>
                <a:cubicBezTo>
                  <a:pt x="374" y="474"/>
                  <a:pt x="374" y="474"/>
                  <a:pt x="374" y="474"/>
                </a:cubicBezTo>
                <a:cubicBezTo>
                  <a:pt x="374" y="523"/>
                  <a:pt x="374" y="523"/>
                  <a:pt x="374" y="523"/>
                </a:cubicBezTo>
                <a:cubicBezTo>
                  <a:pt x="417" y="559"/>
                  <a:pt x="417" y="559"/>
                  <a:pt x="417" y="559"/>
                </a:cubicBezTo>
                <a:cubicBezTo>
                  <a:pt x="417" y="566"/>
                  <a:pt x="417" y="566"/>
                  <a:pt x="417" y="566"/>
                </a:cubicBezTo>
                <a:cubicBezTo>
                  <a:pt x="169" y="566"/>
                  <a:pt x="169" y="566"/>
                  <a:pt x="169" y="566"/>
                </a:cubicBezTo>
                <a:cubicBezTo>
                  <a:pt x="169" y="559"/>
                  <a:pt x="169" y="559"/>
                  <a:pt x="169" y="559"/>
                </a:cubicBezTo>
                <a:cubicBezTo>
                  <a:pt x="205" y="523"/>
                  <a:pt x="205" y="523"/>
                  <a:pt x="205" y="523"/>
                </a:cubicBezTo>
                <a:cubicBezTo>
                  <a:pt x="205" y="474"/>
                  <a:pt x="205" y="474"/>
                  <a:pt x="205" y="474"/>
                </a:cubicBezTo>
                <a:cubicBezTo>
                  <a:pt x="169" y="474"/>
                  <a:pt x="169" y="474"/>
                  <a:pt x="169" y="474"/>
                </a:cubicBezTo>
                <a:cubicBezTo>
                  <a:pt x="28" y="474"/>
                  <a:pt x="28" y="474"/>
                  <a:pt x="28" y="474"/>
                </a:cubicBezTo>
                <a:cubicBezTo>
                  <a:pt x="14" y="474"/>
                  <a:pt x="0" y="460"/>
                  <a:pt x="0" y="446"/>
                </a:cubicBezTo>
                <a:cubicBezTo>
                  <a:pt x="0" y="71"/>
                  <a:pt x="0" y="71"/>
                  <a:pt x="0" y="71"/>
                </a:cubicBezTo>
                <a:cubicBezTo>
                  <a:pt x="0" y="50"/>
                  <a:pt x="14" y="43"/>
                  <a:pt x="28" y="43"/>
                </a:cubicBezTo>
                <a:cubicBezTo>
                  <a:pt x="233" y="43"/>
                  <a:pt x="233" y="43"/>
                  <a:pt x="233" y="43"/>
                </a:cubicBezTo>
                <a:cubicBezTo>
                  <a:pt x="233" y="78"/>
                  <a:pt x="233" y="78"/>
                  <a:pt x="233" y="78"/>
                </a:cubicBezTo>
                <a:cubicBezTo>
                  <a:pt x="35" y="78"/>
                  <a:pt x="35" y="78"/>
                  <a:pt x="35" y="78"/>
                </a:cubicBezTo>
                <a:cubicBezTo>
                  <a:pt x="35" y="396"/>
                  <a:pt x="35" y="396"/>
                  <a:pt x="35" y="396"/>
                </a:cubicBezTo>
                <a:cubicBezTo>
                  <a:pt x="544" y="396"/>
                  <a:pt x="544" y="396"/>
                  <a:pt x="544" y="396"/>
                </a:cubicBezTo>
                <a:cubicBezTo>
                  <a:pt x="544" y="78"/>
                  <a:pt x="544" y="78"/>
                  <a:pt x="544" y="78"/>
                </a:cubicBezTo>
                <a:cubicBezTo>
                  <a:pt x="346" y="78"/>
                  <a:pt x="346" y="78"/>
                  <a:pt x="346" y="78"/>
                </a:cubicBezTo>
                <a:cubicBezTo>
                  <a:pt x="346" y="43"/>
                  <a:pt x="346" y="43"/>
                  <a:pt x="346" y="43"/>
                </a:cubicBezTo>
                <a:cubicBezTo>
                  <a:pt x="558" y="43"/>
                  <a:pt x="558" y="43"/>
                  <a:pt x="558" y="43"/>
                </a:cubicBezTo>
                <a:cubicBezTo>
                  <a:pt x="572" y="43"/>
                  <a:pt x="586" y="50"/>
                  <a:pt x="586" y="71"/>
                </a:cubicBezTo>
                <a:cubicBezTo>
                  <a:pt x="586" y="446"/>
                  <a:pt x="586" y="446"/>
                  <a:pt x="586" y="446"/>
                </a:cubicBezTo>
                <a:cubicBezTo>
                  <a:pt x="586" y="460"/>
                  <a:pt x="572" y="474"/>
                  <a:pt x="558" y="474"/>
                </a:cubicBezTo>
                <a:close/>
                <a:moveTo>
                  <a:pt x="389" y="163"/>
                </a:moveTo>
                <a:lnTo>
                  <a:pt x="389" y="163"/>
                </a:lnTo>
                <a:cubicBezTo>
                  <a:pt x="389" y="170"/>
                  <a:pt x="382" y="177"/>
                  <a:pt x="374" y="184"/>
                </a:cubicBezTo>
                <a:cubicBezTo>
                  <a:pt x="311" y="248"/>
                  <a:pt x="311" y="248"/>
                  <a:pt x="311" y="248"/>
                </a:cubicBezTo>
                <a:cubicBezTo>
                  <a:pt x="304" y="255"/>
                  <a:pt x="297" y="255"/>
                  <a:pt x="290" y="255"/>
                </a:cubicBezTo>
                <a:cubicBezTo>
                  <a:pt x="283" y="255"/>
                  <a:pt x="276" y="255"/>
                  <a:pt x="276" y="248"/>
                </a:cubicBezTo>
                <a:cubicBezTo>
                  <a:pt x="205" y="184"/>
                  <a:pt x="205" y="184"/>
                  <a:pt x="205" y="184"/>
                </a:cubicBezTo>
                <a:cubicBezTo>
                  <a:pt x="198" y="177"/>
                  <a:pt x="198" y="170"/>
                  <a:pt x="198" y="163"/>
                </a:cubicBezTo>
                <a:cubicBezTo>
                  <a:pt x="198" y="149"/>
                  <a:pt x="212" y="135"/>
                  <a:pt x="226" y="135"/>
                </a:cubicBezTo>
                <a:cubicBezTo>
                  <a:pt x="233" y="135"/>
                  <a:pt x="240" y="135"/>
                  <a:pt x="247" y="142"/>
                </a:cubicBezTo>
                <a:cubicBezTo>
                  <a:pt x="261" y="163"/>
                  <a:pt x="261" y="163"/>
                  <a:pt x="261" y="163"/>
                </a:cubicBezTo>
                <a:cubicBezTo>
                  <a:pt x="261" y="29"/>
                  <a:pt x="261" y="29"/>
                  <a:pt x="261" y="29"/>
                </a:cubicBezTo>
                <a:cubicBezTo>
                  <a:pt x="261" y="15"/>
                  <a:pt x="276" y="0"/>
                  <a:pt x="290" y="0"/>
                </a:cubicBezTo>
                <a:cubicBezTo>
                  <a:pt x="311" y="0"/>
                  <a:pt x="318" y="15"/>
                  <a:pt x="318" y="29"/>
                </a:cubicBezTo>
                <a:cubicBezTo>
                  <a:pt x="318" y="163"/>
                  <a:pt x="318" y="163"/>
                  <a:pt x="318" y="163"/>
                </a:cubicBezTo>
                <a:cubicBezTo>
                  <a:pt x="339" y="142"/>
                  <a:pt x="339" y="142"/>
                  <a:pt x="339" y="142"/>
                </a:cubicBezTo>
                <a:cubicBezTo>
                  <a:pt x="346" y="135"/>
                  <a:pt x="353" y="135"/>
                  <a:pt x="360" y="135"/>
                </a:cubicBezTo>
                <a:cubicBezTo>
                  <a:pt x="374" y="135"/>
                  <a:pt x="389" y="149"/>
                  <a:pt x="389" y="163"/>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42" name="Freeform 41">
            <a:extLst>
              <a:ext uri="{FF2B5EF4-FFF2-40B4-BE49-F238E27FC236}">
                <a16:creationId xmlns:a16="http://schemas.microsoft.com/office/drawing/2014/main" id="{2B027B5F-1DD6-EA43-B216-5CEA52D859A2}"/>
              </a:ext>
            </a:extLst>
          </p:cNvPr>
          <p:cNvSpPr>
            <a:spLocks noChangeArrowheads="1"/>
          </p:cNvSpPr>
          <p:nvPr userDrawn="1"/>
        </p:nvSpPr>
        <p:spPr bwMode="auto">
          <a:xfrm>
            <a:off x="5325267" y="2765822"/>
            <a:ext cx="209009" cy="188714"/>
          </a:xfrm>
          <a:custGeom>
            <a:avLst/>
            <a:gdLst>
              <a:gd name="T0" fmla="*/ 2147483647 w 580"/>
              <a:gd name="T1" fmla="*/ 2147483647 h 524"/>
              <a:gd name="T2" fmla="*/ 2147483647 w 580"/>
              <a:gd name="T3" fmla="*/ 2147483647 h 524"/>
              <a:gd name="T4" fmla="*/ 2147483647 w 580"/>
              <a:gd name="T5" fmla="*/ 2147483647 h 524"/>
              <a:gd name="T6" fmla="*/ 2147483647 w 580"/>
              <a:gd name="T7" fmla="*/ 2147483647 h 524"/>
              <a:gd name="T8" fmla="*/ 2147483647 w 580"/>
              <a:gd name="T9" fmla="*/ 2147483647 h 524"/>
              <a:gd name="T10" fmla="*/ 2147483647 w 580"/>
              <a:gd name="T11" fmla="*/ 2147483647 h 524"/>
              <a:gd name="T12" fmla="*/ 2147483647 w 580"/>
              <a:gd name="T13" fmla="*/ 2147483647 h 524"/>
              <a:gd name="T14" fmla="*/ 2147483647 w 580"/>
              <a:gd name="T15" fmla="*/ 2147483647 h 524"/>
              <a:gd name="T16" fmla="*/ 2147483647 w 580"/>
              <a:gd name="T17" fmla="*/ 2147483647 h 524"/>
              <a:gd name="T18" fmla="*/ 2147483647 w 580"/>
              <a:gd name="T19" fmla="*/ 2147483647 h 524"/>
              <a:gd name="T20" fmla="*/ 2147483647 w 580"/>
              <a:gd name="T21" fmla="*/ 2147483647 h 524"/>
              <a:gd name="T22" fmla="*/ 2147483647 w 580"/>
              <a:gd name="T23" fmla="*/ 2147483647 h 524"/>
              <a:gd name="T24" fmla="*/ 2147483647 w 580"/>
              <a:gd name="T25" fmla="*/ 2147483647 h 524"/>
              <a:gd name="T26" fmla="*/ 0 w 580"/>
              <a:gd name="T27" fmla="*/ 2147483647 h 524"/>
              <a:gd name="T28" fmla="*/ 0 w 580"/>
              <a:gd name="T29" fmla="*/ 2147483647 h 524"/>
              <a:gd name="T30" fmla="*/ 2147483647 w 580"/>
              <a:gd name="T31" fmla="*/ 0 h 524"/>
              <a:gd name="T32" fmla="*/ 2147483647 w 580"/>
              <a:gd name="T33" fmla="*/ 0 h 524"/>
              <a:gd name="T34" fmla="*/ 2147483647 w 580"/>
              <a:gd name="T35" fmla="*/ 2147483647 h 524"/>
              <a:gd name="T36" fmla="*/ 2147483647 w 580"/>
              <a:gd name="T37" fmla="*/ 2147483647 h 524"/>
              <a:gd name="T38" fmla="*/ 2147483647 w 580"/>
              <a:gd name="T39" fmla="*/ 2147483647 h 524"/>
              <a:gd name="T40" fmla="*/ 2147483647 w 580"/>
              <a:gd name="T41" fmla="*/ 2147483647 h 524"/>
              <a:gd name="T42" fmla="*/ 2147483647 w 580"/>
              <a:gd name="T43" fmla="*/ 2147483647 h 524"/>
              <a:gd name="T44" fmla="*/ 2147483647 w 580"/>
              <a:gd name="T45" fmla="*/ 2147483647 h 524"/>
              <a:gd name="T46" fmla="*/ 2147483647 w 580"/>
              <a:gd name="T47" fmla="*/ 2147483647 h 524"/>
              <a:gd name="T48" fmla="*/ 2147483647 w 580"/>
              <a:gd name="T49" fmla="*/ 2147483647 h 524"/>
              <a:gd name="T50" fmla="*/ 2147483647 w 580"/>
              <a:gd name="T51" fmla="*/ 2147483647 h 524"/>
              <a:gd name="T52" fmla="*/ 2147483647 w 580"/>
              <a:gd name="T53" fmla="*/ 2147483647 h 524"/>
              <a:gd name="T54" fmla="*/ 2147483647 w 580"/>
              <a:gd name="T55" fmla="*/ 2147483647 h 524"/>
              <a:gd name="T56" fmla="*/ 2147483647 w 580"/>
              <a:gd name="T57" fmla="*/ 2147483647 h 524"/>
              <a:gd name="T58" fmla="*/ 2147483647 w 580"/>
              <a:gd name="T59" fmla="*/ 2147483647 h 524"/>
              <a:gd name="T60" fmla="*/ 2147483647 w 580"/>
              <a:gd name="T61" fmla="*/ 2147483647 h 524"/>
              <a:gd name="T62" fmla="*/ 2147483647 w 580"/>
              <a:gd name="T63" fmla="*/ 2147483647 h 524"/>
              <a:gd name="T64" fmla="*/ 2147483647 w 580"/>
              <a:gd name="T65" fmla="*/ 2147483647 h 524"/>
              <a:gd name="T66" fmla="*/ 2147483647 w 580"/>
              <a:gd name="T67" fmla="*/ 2147483647 h 524"/>
              <a:gd name="T68" fmla="*/ 2147483647 w 580"/>
              <a:gd name="T69" fmla="*/ 2147483647 h 524"/>
              <a:gd name="T70" fmla="*/ 2147483647 w 580"/>
              <a:gd name="T71" fmla="*/ 2147483647 h 524"/>
              <a:gd name="T72" fmla="*/ 2147483647 w 580"/>
              <a:gd name="T73" fmla="*/ 2147483647 h 524"/>
              <a:gd name="T74" fmla="*/ 2147483647 w 580"/>
              <a:gd name="T75" fmla="*/ 2147483647 h 524"/>
              <a:gd name="T76" fmla="*/ 2147483647 w 580"/>
              <a:gd name="T77" fmla="*/ 2147483647 h 524"/>
              <a:gd name="T78" fmla="*/ 2147483647 w 580"/>
              <a:gd name="T79" fmla="*/ 2147483647 h 524"/>
              <a:gd name="T80" fmla="*/ 2147483647 w 580"/>
              <a:gd name="T81" fmla="*/ 2147483647 h 524"/>
              <a:gd name="T82" fmla="*/ 2147483647 w 580"/>
              <a:gd name="T83" fmla="*/ 2147483647 h 524"/>
              <a:gd name="T84" fmla="*/ 2147483647 w 580"/>
              <a:gd name="T85" fmla="*/ 2147483647 h 524"/>
              <a:gd name="T86" fmla="*/ 2147483647 w 580"/>
              <a:gd name="T87" fmla="*/ 2147483647 h 524"/>
              <a:gd name="T88" fmla="*/ 2147483647 w 580"/>
              <a:gd name="T89" fmla="*/ 2147483647 h 524"/>
              <a:gd name="T90" fmla="*/ 2147483647 w 580"/>
              <a:gd name="T91" fmla="*/ 2147483647 h 524"/>
              <a:gd name="T92" fmla="*/ 2147483647 w 580"/>
              <a:gd name="T93" fmla="*/ 2147483647 h 524"/>
              <a:gd name="T94" fmla="*/ 2147483647 w 580"/>
              <a:gd name="T95" fmla="*/ 2147483647 h 524"/>
              <a:gd name="T96" fmla="*/ 2147483647 w 580"/>
              <a:gd name="T97" fmla="*/ 2147483647 h 524"/>
              <a:gd name="T98" fmla="*/ 2147483647 w 580"/>
              <a:gd name="T99" fmla="*/ 2147483647 h 524"/>
              <a:gd name="T100" fmla="*/ 2147483647 w 580"/>
              <a:gd name="T101" fmla="*/ 2147483647 h 524"/>
              <a:gd name="T102" fmla="*/ 2147483647 w 580"/>
              <a:gd name="T103" fmla="*/ 2147483647 h 524"/>
              <a:gd name="T104" fmla="*/ 2147483647 w 580"/>
              <a:gd name="T105" fmla="*/ 2147483647 h 524"/>
              <a:gd name="T106" fmla="*/ 2147483647 w 580"/>
              <a:gd name="T107" fmla="*/ 2147483647 h 524"/>
              <a:gd name="T108" fmla="*/ 2147483647 w 580"/>
              <a:gd name="T109" fmla="*/ 2147483647 h 524"/>
              <a:gd name="T110" fmla="*/ 2147483647 w 580"/>
              <a:gd name="T111" fmla="*/ 2147483647 h 5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80" h="524">
                <a:moveTo>
                  <a:pt x="551" y="431"/>
                </a:moveTo>
                <a:lnTo>
                  <a:pt x="551" y="431"/>
                </a:lnTo>
                <a:cubicBezTo>
                  <a:pt x="410" y="431"/>
                  <a:pt x="410" y="431"/>
                  <a:pt x="410" y="431"/>
                </a:cubicBezTo>
                <a:cubicBezTo>
                  <a:pt x="374" y="431"/>
                  <a:pt x="374" y="431"/>
                  <a:pt x="374" y="431"/>
                </a:cubicBezTo>
                <a:cubicBezTo>
                  <a:pt x="374" y="480"/>
                  <a:pt x="374" y="480"/>
                  <a:pt x="374" y="480"/>
                </a:cubicBezTo>
                <a:cubicBezTo>
                  <a:pt x="410" y="516"/>
                  <a:pt x="410" y="516"/>
                  <a:pt x="410" y="516"/>
                </a:cubicBezTo>
                <a:cubicBezTo>
                  <a:pt x="410" y="523"/>
                  <a:pt x="410" y="523"/>
                  <a:pt x="410" y="523"/>
                </a:cubicBezTo>
                <a:cubicBezTo>
                  <a:pt x="169" y="523"/>
                  <a:pt x="169" y="523"/>
                  <a:pt x="169" y="523"/>
                </a:cubicBezTo>
                <a:cubicBezTo>
                  <a:pt x="169" y="516"/>
                  <a:pt x="169" y="516"/>
                  <a:pt x="169" y="516"/>
                </a:cubicBezTo>
                <a:cubicBezTo>
                  <a:pt x="205" y="480"/>
                  <a:pt x="205" y="480"/>
                  <a:pt x="205" y="480"/>
                </a:cubicBezTo>
                <a:cubicBezTo>
                  <a:pt x="205" y="431"/>
                  <a:pt x="205" y="431"/>
                  <a:pt x="205" y="431"/>
                </a:cubicBezTo>
                <a:cubicBezTo>
                  <a:pt x="169" y="431"/>
                  <a:pt x="169" y="431"/>
                  <a:pt x="169" y="431"/>
                </a:cubicBezTo>
                <a:cubicBezTo>
                  <a:pt x="28" y="431"/>
                  <a:pt x="28" y="431"/>
                  <a:pt x="28" y="431"/>
                </a:cubicBezTo>
                <a:cubicBezTo>
                  <a:pt x="7" y="431"/>
                  <a:pt x="0" y="417"/>
                  <a:pt x="0" y="403"/>
                </a:cubicBezTo>
                <a:cubicBezTo>
                  <a:pt x="0" y="28"/>
                  <a:pt x="0" y="28"/>
                  <a:pt x="0" y="28"/>
                </a:cubicBezTo>
                <a:cubicBezTo>
                  <a:pt x="0" y="7"/>
                  <a:pt x="7" y="0"/>
                  <a:pt x="28" y="0"/>
                </a:cubicBezTo>
                <a:cubicBezTo>
                  <a:pt x="551" y="0"/>
                  <a:pt x="551" y="0"/>
                  <a:pt x="551" y="0"/>
                </a:cubicBezTo>
                <a:cubicBezTo>
                  <a:pt x="572" y="0"/>
                  <a:pt x="579" y="7"/>
                  <a:pt x="579" y="28"/>
                </a:cubicBezTo>
                <a:cubicBezTo>
                  <a:pt x="579" y="403"/>
                  <a:pt x="579" y="403"/>
                  <a:pt x="579" y="403"/>
                </a:cubicBezTo>
                <a:cubicBezTo>
                  <a:pt x="579" y="417"/>
                  <a:pt x="572" y="431"/>
                  <a:pt x="551" y="431"/>
                </a:cubicBezTo>
                <a:close/>
                <a:moveTo>
                  <a:pt x="544" y="35"/>
                </a:moveTo>
                <a:lnTo>
                  <a:pt x="544" y="35"/>
                </a:lnTo>
                <a:cubicBezTo>
                  <a:pt x="35" y="35"/>
                  <a:pt x="35" y="35"/>
                  <a:pt x="35" y="35"/>
                </a:cubicBezTo>
                <a:cubicBezTo>
                  <a:pt x="35" y="353"/>
                  <a:pt x="35" y="353"/>
                  <a:pt x="35" y="353"/>
                </a:cubicBezTo>
                <a:cubicBezTo>
                  <a:pt x="544" y="353"/>
                  <a:pt x="544" y="353"/>
                  <a:pt x="544" y="353"/>
                </a:cubicBezTo>
                <a:lnTo>
                  <a:pt x="544" y="35"/>
                </a:lnTo>
                <a:close/>
                <a:moveTo>
                  <a:pt x="233" y="113"/>
                </a:moveTo>
                <a:lnTo>
                  <a:pt x="233" y="113"/>
                </a:lnTo>
                <a:cubicBezTo>
                  <a:pt x="240" y="113"/>
                  <a:pt x="247" y="113"/>
                  <a:pt x="254" y="120"/>
                </a:cubicBezTo>
                <a:cubicBezTo>
                  <a:pt x="290" y="155"/>
                  <a:pt x="290" y="155"/>
                  <a:pt x="290" y="155"/>
                </a:cubicBezTo>
                <a:cubicBezTo>
                  <a:pt x="325" y="120"/>
                  <a:pt x="325" y="120"/>
                  <a:pt x="325" y="120"/>
                </a:cubicBezTo>
                <a:cubicBezTo>
                  <a:pt x="332" y="113"/>
                  <a:pt x="339" y="113"/>
                  <a:pt x="346" y="113"/>
                </a:cubicBezTo>
                <a:cubicBezTo>
                  <a:pt x="360" y="113"/>
                  <a:pt x="374" y="120"/>
                  <a:pt x="374" y="141"/>
                </a:cubicBezTo>
                <a:cubicBezTo>
                  <a:pt x="374" y="148"/>
                  <a:pt x="374" y="155"/>
                  <a:pt x="367" y="155"/>
                </a:cubicBezTo>
                <a:cubicBezTo>
                  <a:pt x="332" y="198"/>
                  <a:pt x="332" y="198"/>
                  <a:pt x="332" y="198"/>
                </a:cubicBezTo>
                <a:cubicBezTo>
                  <a:pt x="367" y="233"/>
                  <a:pt x="367" y="233"/>
                  <a:pt x="367" y="233"/>
                </a:cubicBezTo>
                <a:cubicBezTo>
                  <a:pt x="374" y="240"/>
                  <a:pt x="374" y="247"/>
                  <a:pt x="374" y="254"/>
                </a:cubicBezTo>
                <a:cubicBezTo>
                  <a:pt x="374" y="268"/>
                  <a:pt x="360" y="283"/>
                  <a:pt x="346" y="283"/>
                </a:cubicBezTo>
                <a:cubicBezTo>
                  <a:pt x="339" y="283"/>
                  <a:pt x="332" y="276"/>
                  <a:pt x="325" y="268"/>
                </a:cubicBezTo>
                <a:cubicBezTo>
                  <a:pt x="290" y="233"/>
                  <a:pt x="290" y="233"/>
                  <a:pt x="290" y="233"/>
                </a:cubicBezTo>
                <a:cubicBezTo>
                  <a:pt x="254" y="268"/>
                  <a:pt x="254" y="268"/>
                  <a:pt x="254" y="268"/>
                </a:cubicBezTo>
                <a:cubicBezTo>
                  <a:pt x="247" y="276"/>
                  <a:pt x="240" y="283"/>
                  <a:pt x="233" y="283"/>
                </a:cubicBezTo>
                <a:cubicBezTo>
                  <a:pt x="219" y="283"/>
                  <a:pt x="205" y="268"/>
                  <a:pt x="205" y="254"/>
                </a:cubicBezTo>
                <a:cubicBezTo>
                  <a:pt x="205" y="247"/>
                  <a:pt x="205" y="240"/>
                  <a:pt x="212" y="233"/>
                </a:cubicBezTo>
                <a:cubicBezTo>
                  <a:pt x="247" y="198"/>
                  <a:pt x="247" y="198"/>
                  <a:pt x="247" y="198"/>
                </a:cubicBezTo>
                <a:cubicBezTo>
                  <a:pt x="212" y="155"/>
                  <a:pt x="212" y="155"/>
                  <a:pt x="212" y="155"/>
                </a:cubicBezTo>
                <a:cubicBezTo>
                  <a:pt x="205" y="155"/>
                  <a:pt x="205" y="148"/>
                  <a:pt x="205" y="141"/>
                </a:cubicBezTo>
                <a:cubicBezTo>
                  <a:pt x="205" y="120"/>
                  <a:pt x="219" y="113"/>
                  <a:pt x="233" y="113"/>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43" name="Freeform 42">
            <a:extLst>
              <a:ext uri="{FF2B5EF4-FFF2-40B4-BE49-F238E27FC236}">
                <a16:creationId xmlns:a16="http://schemas.microsoft.com/office/drawing/2014/main" id="{073336FB-9C7D-B04F-8BE7-DF949907CFD8}"/>
              </a:ext>
            </a:extLst>
          </p:cNvPr>
          <p:cNvSpPr>
            <a:spLocks noChangeArrowheads="1"/>
          </p:cNvSpPr>
          <p:nvPr userDrawn="1"/>
        </p:nvSpPr>
        <p:spPr bwMode="auto">
          <a:xfrm>
            <a:off x="7566607" y="1240036"/>
            <a:ext cx="210796" cy="188714"/>
          </a:xfrm>
          <a:custGeom>
            <a:avLst/>
            <a:gdLst>
              <a:gd name="T0" fmla="*/ 2147483647 w 587"/>
              <a:gd name="T1" fmla="*/ 2147483647 h 524"/>
              <a:gd name="T2" fmla="*/ 2147483647 w 587"/>
              <a:gd name="T3" fmla="*/ 2147483647 h 524"/>
              <a:gd name="T4" fmla="*/ 2147483647 w 587"/>
              <a:gd name="T5" fmla="*/ 2147483647 h 524"/>
              <a:gd name="T6" fmla="*/ 2147483647 w 587"/>
              <a:gd name="T7" fmla="*/ 2147483647 h 524"/>
              <a:gd name="T8" fmla="*/ 2147483647 w 587"/>
              <a:gd name="T9" fmla="*/ 2147483647 h 524"/>
              <a:gd name="T10" fmla="*/ 2147483647 w 587"/>
              <a:gd name="T11" fmla="*/ 2147483647 h 524"/>
              <a:gd name="T12" fmla="*/ 2147483647 w 587"/>
              <a:gd name="T13" fmla="*/ 2147483647 h 524"/>
              <a:gd name="T14" fmla="*/ 2147483647 w 587"/>
              <a:gd name="T15" fmla="*/ 2147483647 h 524"/>
              <a:gd name="T16" fmla="*/ 2147483647 w 587"/>
              <a:gd name="T17" fmla="*/ 2147483647 h 524"/>
              <a:gd name="T18" fmla="*/ 2147483647 w 587"/>
              <a:gd name="T19" fmla="*/ 2147483647 h 524"/>
              <a:gd name="T20" fmla="*/ 2147483647 w 587"/>
              <a:gd name="T21" fmla="*/ 2147483647 h 524"/>
              <a:gd name="T22" fmla="*/ 2147483647 w 587"/>
              <a:gd name="T23" fmla="*/ 2147483647 h 524"/>
              <a:gd name="T24" fmla="*/ 2147483647 w 587"/>
              <a:gd name="T25" fmla="*/ 2147483647 h 524"/>
              <a:gd name="T26" fmla="*/ 0 w 587"/>
              <a:gd name="T27" fmla="*/ 2147483647 h 524"/>
              <a:gd name="T28" fmla="*/ 0 w 587"/>
              <a:gd name="T29" fmla="*/ 2147483647 h 524"/>
              <a:gd name="T30" fmla="*/ 2147483647 w 587"/>
              <a:gd name="T31" fmla="*/ 0 h 524"/>
              <a:gd name="T32" fmla="*/ 2147483647 w 587"/>
              <a:gd name="T33" fmla="*/ 0 h 524"/>
              <a:gd name="T34" fmla="*/ 2147483647 w 587"/>
              <a:gd name="T35" fmla="*/ 2147483647 h 524"/>
              <a:gd name="T36" fmla="*/ 2147483647 w 587"/>
              <a:gd name="T37" fmla="*/ 2147483647 h 524"/>
              <a:gd name="T38" fmla="*/ 2147483647 w 587"/>
              <a:gd name="T39" fmla="*/ 2147483647 h 524"/>
              <a:gd name="T40" fmla="*/ 2147483647 w 587"/>
              <a:gd name="T41" fmla="*/ 2147483647 h 524"/>
              <a:gd name="T42" fmla="*/ 2147483647 w 587"/>
              <a:gd name="T43" fmla="*/ 2147483647 h 524"/>
              <a:gd name="T44" fmla="*/ 2147483647 w 587"/>
              <a:gd name="T45" fmla="*/ 2147483647 h 524"/>
              <a:gd name="T46" fmla="*/ 2147483647 w 587"/>
              <a:gd name="T47" fmla="*/ 2147483647 h 524"/>
              <a:gd name="T48" fmla="*/ 2147483647 w 587"/>
              <a:gd name="T49" fmla="*/ 2147483647 h 524"/>
              <a:gd name="T50" fmla="*/ 2147483647 w 587"/>
              <a:gd name="T51" fmla="*/ 2147483647 h 524"/>
              <a:gd name="T52" fmla="*/ 2147483647 w 587"/>
              <a:gd name="T53" fmla="*/ 2147483647 h 524"/>
              <a:gd name="T54" fmla="*/ 2147483647 w 587"/>
              <a:gd name="T55" fmla="*/ 2147483647 h 524"/>
              <a:gd name="T56" fmla="*/ 2147483647 w 587"/>
              <a:gd name="T57" fmla="*/ 2147483647 h 524"/>
              <a:gd name="T58" fmla="*/ 2147483647 w 587"/>
              <a:gd name="T59" fmla="*/ 2147483647 h 524"/>
              <a:gd name="T60" fmla="*/ 2147483647 w 587"/>
              <a:gd name="T61" fmla="*/ 2147483647 h 524"/>
              <a:gd name="T62" fmla="*/ 2147483647 w 587"/>
              <a:gd name="T63" fmla="*/ 2147483647 h 524"/>
              <a:gd name="T64" fmla="*/ 2147483647 w 587"/>
              <a:gd name="T65" fmla="*/ 2147483647 h 524"/>
              <a:gd name="T66" fmla="*/ 2147483647 w 587"/>
              <a:gd name="T67" fmla="*/ 2147483647 h 524"/>
              <a:gd name="T68" fmla="*/ 2147483647 w 587"/>
              <a:gd name="T69" fmla="*/ 2147483647 h 524"/>
              <a:gd name="T70" fmla="*/ 2147483647 w 587"/>
              <a:gd name="T71" fmla="*/ 2147483647 h 524"/>
              <a:gd name="T72" fmla="*/ 2147483647 w 587"/>
              <a:gd name="T73" fmla="*/ 2147483647 h 524"/>
              <a:gd name="T74" fmla="*/ 2147483647 w 587"/>
              <a:gd name="T75" fmla="*/ 2147483647 h 524"/>
              <a:gd name="T76" fmla="*/ 2147483647 w 587"/>
              <a:gd name="T77" fmla="*/ 2147483647 h 524"/>
              <a:gd name="T78" fmla="*/ 2147483647 w 587"/>
              <a:gd name="T79" fmla="*/ 2147483647 h 524"/>
              <a:gd name="T80" fmla="*/ 2147483647 w 587"/>
              <a:gd name="T81" fmla="*/ 2147483647 h 524"/>
              <a:gd name="T82" fmla="*/ 2147483647 w 587"/>
              <a:gd name="T83" fmla="*/ 2147483647 h 524"/>
              <a:gd name="T84" fmla="*/ 2147483647 w 587"/>
              <a:gd name="T85" fmla="*/ 2147483647 h 524"/>
              <a:gd name="T86" fmla="*/ 2147483647 w 587"/>
              <a:gd name="T87" fmla="*/ 2147483647 h 524"/>
              <a:gd name="T88" fmla="*/ 2147483647 w 587"/>
              <a:gd name="T89" fmla="*/ 2147483647 h 524"/>
              <a:gd name="T90" fmla="*/ 2147483647 w 587"/>
              <a:gd name="T91" fmla="*/ 2147483647 h 52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87" h="524">
                <a:moveTo>
                  <a:pt x="558" y="431"/>
                </a:moveTo>
                <a:lnTo>
                  <a:pt x="558" y="431"/>
                </a:lnTo>
                <a:cubicBezTo>
                  <a:pt x="417" y="431"/>
                  <a:pt x="417" y="431"/>
                  <a:pt x="417" y="431"/>
                </a:cubicBezTo>
                <a:cubicBezTo>
                  <a:pt x="381" y="431"/>
                  <a:pt x="381" y="431"/>
                  <a:pt x="381" y="431"/>
                </a:cubicBezTo>
                <a:cubicBezTo>
                  <a:pt x="381" y="480"/>
                  <a:pt x="381" y="480"/>
                  <a:pt x="381" y="480"/>
                </a:cubicBezTo>
                <a:cubicBezTo>
                  <a:pt x="417" y="516"/>
                  <a:pt x="417" y="516"/>
                  <a:pt x="417" y="516"/>
                </a:cubicBezTo>
                <a:cubicBezTo>
                  <a:pt x="417" y="523"/>
                  <a:pt x="417" y="523"/>
                  <a:pt x="417" y="523"/>
                </a:cubicBezTo>
                <a:cubicBezTo>
                  <a:pt x="169" y="523"/>
                  <a:pt x="169" y="523"/>
                  <a:pt x="169" y="523"/>
                </a:cubicBezTo>
                <a:cubicBezTo>
                  <a:pt x="169" y="516"/>
                  <a:pt x="169" y="516"/>
                  <a:pt x="169" y="516"/>
                </a:cubicBezTo>
                <a:cubicBezTo>
                  <a:pt x="212" y="480"/>
                  <a:pt x="212" y="480"/>
                  <a:pt x="212" y="480"/>
                </a:cubicBezTo>
                <a:cubicBezTo>
                  <a:pt x="212" y="431"/>
                  <a:pt x="212" y="431"/>
                  <a:pt x="212" y="431"/>
                </a:cubicBezTo>
                <a:cubicBezTo>
                  <a:pt x="169" y="431"/>
                  <a:pt x="169" y="431"/>
                  <a:pt x="169" y="431"/>
                </a:cubicBezTo>
                <a:cubicBezTo>
                  <a:pt x="28" y="431"/>
                  <a:pt x="28" y="431"/>
                  <a:pt x="28" y="431"/>
                </a:cubicBezTo>
                <a:cubicBezTo>
                  <a:pt x="14" y="431"/>
                  <a:pt x="0" y="417"/>
                  <a:pt x="0" y="403"/>
                </a:cubicBezTo>
                <a:cubicBezTo>
                  <a:pt x="0" y="28"/>
                  <a:pt x="0" y="28"/>
                  <a:pt x="0" y="28"/>
                </a:cubicBezTo>
                <a:cubicBezTo>
                  <a:pt x="0" y="7"/>
                  <a:pt x="14" y="0"/>
                  <a:pt x="28" y="0"/>
                </a:cubicBezTo>
                <a:cubicBezTo>
                  <a:pt x="558" y="0"/>
                  <a:pt x="558" y="0"/>
                  <a:pt x="558" y="0"/>
                </a:cubicBezTo>
                <a:cubicBezTo>
                  <a:pt x="572" y="0"/>
                  <a:pt x="586" y="7"/>
                  <a:pt x="586" y="28"/>
                </a:cubicBezTo>
                <a:cubicBezTo>
                  <a:pt x="586" y="403"/>
                  <a:pt x="586" y="403"/>
                  <a:pt x="586" y="403"/>
                </a:cubicBezTo>
                <a:cubicBezTo>
                  <a:pt x="586" y="417"/>
                  <a:pt x="572" y="431"/>
                  <a:pt x="558" y="431"/>
                </a:cubicBezTo>
                <a:close/>
                <a:moveTo>
                  <a:pt x="551" y="35"/>
                </a:moveTo>
                <a:lnTo>
                  <a:pt x="551" y="35"/>
                </a:lnTo>
                <a:cubicBezTo>
                  <a:pt x="42" y="35"/>
                  <a:pt x="42" y="35"/>
                  <a:pt x="42" y="35"/>
                </a:cubicBezTo>
                <a:cubicBezTo>
                  <a:pt x="42" y="353"/>
                  <a:pt x="42" y="353"/>
                  <a:pt x="42" y="353"/>
                </a:cubicBezTo>
                <a:cubicBezTo>
                  <a:pt x="551" y="353"/>
                  <a:pt x="551" y="353"/>
                  <a:pt x="551" y="353"/>
                </a:cubicBezTo>
                <a:lnTo>
                  <a:pt x="551" y="35"/>
                </a:lnTo>
                <a:close/>
                <a:moveTo>
                  <a:pt x="240" y="169"/>
                </a:moveTo>
                <a:lnTo>
                  <a:pt x="240" y="169"/>
                </a:lnTo>
                <a:cubicBezTo>
                  <a:pt x="247" y="169"/>
                  <a:pt x="254" y="169"/>
                  <a:pt x="254" y="176"/>
                </a:cubicBezTo>
                <a:cubicBezTo>
                  <a:pt x="275" y="191"/>
                  <a:pt x="275" y="191"/>
                  <a:pt x="275" y="191"/>
                </a:cubicBezTo>
                <a:cubicBezTo>
                  <a:pt x="332" y="141"/>
                  <a:pt x="332" y="141"/>
                  <a:pt x="332" y="141"/>
                </a:cubicBezTo>
                <a:cubicBezTo>
                  <a:pt x="339" y="134"/>
                  <a:pt x="346" y="127"/>
                  <a:pt x="353" y="127"/>
                </a:cubicBezTo>
                <a:cubicBezTo>
                  <a:pt x="367" y="127"/>
                  <a:pt x="381" y="141"/>
                  <a:pt x="381" y="155"/>
                </a:cubicBezTo>
                <a:cubicBezTo>
                  <a:pt x="381" y="162"/>
                  <a:pt x="374" y="169"/>
                  <a:pt x="367" y="176"/>
                </a:cubicBezTo>
                <a:cubicBezTo>
                  <a:pt x="297" y="254"/>
                  <a:pt x="297" y="254"/>
                  <a:pt x="297" y="254"/>
                </a:cubicBezTo>
                <a:cubicBezTo>
                  <a:pt x="290" y="261"/>
                  <a:pt x="282" y="261"/>
                  <a:pt x="275" y="261"/>
                </a:cubicBezTo>
                <a:cubicBezTo>
                  <a:pt x="268" y="261"/>
                  <a:pt x="261" y="261"/>
                  <a:pt x="254" y="254"/>
                </a:cubicBezTo>
                <a:cubicBezTo>
                  <a:pt x="219" y="212"/>
                  <a:pt x="219" y="212"/>
                  <a:pt x="219" y="212"/>
                </a:cubicBezTo>
                <a:cubicBezTo>
                  <a:pt x="212" y="212"/>
                  <a:pt x="212" y="205"/>
                  <a:pt x="212" y="198"/>
                </a:cubicBezTo>
                <a:cubicBezTo>
                  <a:pt x="212" y="176"/>
                  <a:pt x="219" y="169"/>
                  <a:pt x="240" y="169"/>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44" name="Freeform 43">
            <a:extLst>
              <a:ext uri="{FF2B5EF4-FFF2-40B4-BE49-F238E27FC236}">
                <a16:creationId xmlns:a16="http://schemas.microsoft.com/office/drawing/2014/main" id="{68DB3B27-550D-F445-9233-942A3D99931B}"/>
              </a:ext>
            </a:extLst>
          </p:cNvPr>
          <p:cNvSpPr>
            <a:spLocks noChangeArrowheads="1"/>
          </p:cNvSpPr>
          <p:nvPr userDrawn="1"/>
        </p:nvSpPr>
        <p:spPr bwMode="auto">
          <a:xfrm>
            <a:off x="7188485" y="1240036"/>
            <a:ext cx="211391" cy="188714"/>
          </a:xfrm>
          <a:custGeom>
            <a:avLst/>
            <a:gdLst>
              <a:gd name="T0" fmla="*/ 2147483647 w 587"/>
              <a:gd name="T1" fmla="*/ 2147483647 h 524"/>
              <a:gd name="T2" fmla="*/ 2147483647 w 587"/>
              <a:gd name="T3" fmla="*/ 2147483647 h 524"/>
              <a:gd name="T4" fmla="*/ 2147483647 w 587"/>
              <a:gd name="T5" fmla="*/ 2147483647 h 524"/>
              <a:gd name="T6" fmla="*/ 2147483647 w 587"/>
              <a:gd name="T7" fmla="*/ 2147483647 h 524"/>
              <a:gd name="T8" fmla="*/ 2147483647 w 587"/>
              <a:gd name="T9" fmla="*/ 2147483647 h 524"/>
              <a:gd name="T10" fmla="*/ 2147483647 w 587"/>
              <a:gd name="T11" fmla="*/ 2147483647 h 524"/>
              <a:gd name="T12" fmla="*/ 2147483647 w 587"/>
              <a:gd name="T13" fmla="*/ 2147483647 h 524"/>
              <a:gd name="T14" fmla="*/ 2147483647 w 587"/>
              <a:gd name="T15" fmla="*/ 2147483647 h 524"/>
              <a:gd name="T16" fmla="*/ 2147483647 w 587"/>
              <a:gd name="T17" fmla="*/ 2147483647 h 524"/>
              <a:gd name="T18" fmla="*/ 2147483647 w 587"/>
              <a:gd name="T19" fmla="*/ 2147483647 h 524"/>
              <a:gd name="T20" fmla="*/ 2147483647 w 587"/>
              <a:gd name="T21" fmla="*/ 2147483647 h 524"/>
              <a:gd name="T22" fmla="*/ 2147483647 w 587"/>
              <a:gd name="T23" fmla="*/ 2147483647 h 524"/>
              <a:gd name="T24" fmla="*/ 2147483647 w 587"/>
              <a:gd name="T25" fmla="*/ 2147483647 h 524"/>
              <a:gd name="T26" fmla="*/ 0 w 587"/>
              <a:gd name="T27" fmla="*/ 2147483647 h 524"/>
              <a:gd name="T28" fmla="*/ 0 w 587"/>
              <a:gd name="T29" fmla="*/ 2147483647 h 524"/>
              <a:gd name="T30" fmla="*/ 2147483647 w 587"/>
              <a:gd name="T31" fmla="*/ 0 h 524"/>
              <a:gd name="T32" fmla="*/ 2147483647 w 587"/>
              <a:gd name="T33" fmla="*/ 0 h 524"/>
              <a:gd name="T34" fmla="*/ 2147483647 w 587"/>
              <a:gd name="T35" fmla="*/ 2147483647 h 524"/>
              <a:gd name="T36" fmla="*/ 2147483647 w 587"/>
              <a:gd name="T37" fmla="*/ 2147483647 h 524"/>
              <a:gd name="T38" fmla="*/ 2147483647 w 587"/>
              <a:gd name="T39" fmla="*/ 2147483647 h 524"/>
              <a:gd name="T40" fmla="*/ 2147483647 w 587"/>
              <a:gd name="T41" fmla="*/ 2147483647 h 524"/>
              <a:gd name="T42" fmla="*/ 2147483647 w 587"/>
              <a:gd name="T43" fmla="*/ 2147483647 h 524"/>
              <a:gd name="T44" fmla="*/ 2147483647 w 587"/>
              <a:gd name="T45" fmla="*/ 2147483647 h 524"/>
              <a:gd name="T46" fmla="*/ 2147483647 w 587"/>
              <a:gd name="T47" fmla="*/ 2147483647 h 524"/>
              <a:gd name="T48" fmla="*/ 2147483647 w 587"/>
              <a:gd name="T49" fmla="*/ 2147483647 h 524"/>
              <a:gd name="T50" fmla="*/ 2147483647 w 587"/>
              <a:gd name="T51" fmla="*/ 2147483647 h 524"/>
              <a:gd name="T52" fmla="*/ 2147483647 w 587"/>
              <a:gd name="T53" fmla="*/ 2147483647 h 524"/>
              <a:gd name="T54" fmla="*/ 2147483647 w 587"/>
              <a:gd name="T55" fmla="*/ 2147483647 h 524"/>
              <a:gd name="T56" fmla="*/ 2147483647 w 587"/>
              <a:gd name="T57" fmla="*/ 2147483647 h 524"/>
              <a:gd name="T58" fmla="*/ 2147483647 w 587"/>
              <a:gd name="T59" fmla="*/ 2147483647 h 524"/>
              <a:gd name="T60" fmla="*/ 2147483647 w 587"/>
              <a:gd name="T61" fmla="*/ 2147483647 h 524"/>
              <a:gd name="T62" fmla="*/ 2147483647 w 587"/>
              <a:gd name="T63" fmla="*/ 2147483647 h 524"/>
              <a:gd name="T64" fmla="*/ 2147483647 w 587"/>
              <a:gd name="T65" fmla="*/ 2147483647 h 524"/>
              <a:gd name="T66" fmla="*/ 2147483647 w 587"/>
              <a:gd name="T67" fmla="*/ 2147483647 h 5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87" h="524">
                <a:moveTo>
                  <a:pt x="558" y="431"/>
                </a:moveTo>
                <a:lnTo>
                  <a:pt x="558" y="431"/>
                </a:lnTo>
                <a:cubicBezTo>
                  <a:pt x="417" y="431"/>
                  <a:pt x="417" y="431"/>
                  <a:pt x="417" y="431"/>
                </a:cubicBezTo>
                <a:cubicBezTo>
                  <a:pt x="374" y="431"/>
                  <a:pt x="374" y="431"/>
                  <a:pt x="374" y="431"/>
                </a:cubicBezTo>
                <a:cubicBezTo>
                  <a:pt x="374" y="480"/>
                  <a:pt x="374" y="480"/>
                  <a:pt x="374" y="480"/>
                </a:cubicBezTo>
                <a:cubicBezTo>
                  <a:pt x="417" y="516"/>
                  <a:pt x="417" y="516"/>
                  <a:pt x="417" y="516"/>
                </a:cubicBezTo>
                <a:cubicBezTo>
                  <a:pt x="417" y="523"/>
                  <a:pt x="417" y="523"/>
                  <a:pt x="417" y="523"/>
                </a:cubicBezTo>
                <a:cubicBezTo>
                  <a:pt x="169" y="523"/>
                  <a:pt x="169" y="523"/>
                  <a:pt x="169" y="523"/>
                </a:cubicBezTo>
                <a:cubicBezTo>
                  <a:pt x="169" y="516"/>
                  <a:pt x="169" y="516"/>
                  <a:pt x="169" y="516"/>
                </a:cubicBezTo>
                <a:cubicBezTo>
                  <a:pt x="204" y="480"/>
                  <a:pt x="204" y="480"/>
                  <a:pt x="204" y="480"/>
                </a:cubicBezTo>
                <a:cubicBezTo>
                  <a:pt x="204" y="431"/>
                  <a:pt x="204" y="431"/>
                  <a:pt x="204" y="431"/>
                </a:cubicBezTo>
                <a:cubicBezTo>
                  <a:pt x="169" y="431"/>
                  <a:pt x="169" y="431"/>
                  <a:pt x="169" y="431"/>
                </a:cubicBezTo>
                <a:cubicBezTo>
                  <a:pt x="28" y="431"/>
                  <a:pt x="28" y="431"/>
                  <a:pt x="28" y="431"/>
                </a:cubicBezTo>
                <a:cubicBezTo>
                  <a:pt x="14" y="431"/>
                  <a:pt x="0" y="417"/>
                  <a:pt x="0" y="403"/>
                </a:cubicBezTo>
                <a:cubicBezTo>
                  <a:pt x="0" y="28"/>
                  <a:pt x="0" y="28"/>
                  <a:pt x="0" y="28"/>
                </a:cubicBezTo>
                <a:cubicBezTo>
                  <a:pt x="0" y="7"/>
                  <a:pt x="14" y="0"/>
                  <a:pt x="28" y="0"/>
                </a:cubicBezTo>
                <a:cubicBezTo>
                  <a:pt x="558" y="0"/>
                  <a:pt x="558" y="0"/>
                  <a:pt x="558" y="0"/>
                </a:cubicBezTo>
                <a:cubicBezTo>
                  <a:pt x="572" y="0"/>
                  <a:pt x="586" y="7"/>
                  <a:pt x="586" y="28"/>
                </a:cubicBezTo>
                <a:cubicBezTo>
                  <a:pt x="586" y="403"/>
                  <a:pt x="586" y="403"/>
                  <a:pt x="586" y="403"/>
                </a:cubicBezTo>
                <a:cubicBezTo>
                  <a:pt x="586" y="417"/>
                  <a:pt x="572" y="431"/>
                  <a:pt x="558" y="431"/>
                </a:cubicBezTo>
                <a:close/>
                <a:moveTo>
                  <a:pt x="544" y="35"/>
                </a:moveTo>
                <a:lnTo>
                  <a:pt x="544" y="35"/>
                </a:lnTo>
                <a:cubicBezTo>
                  <a:pt x="35" y="35"/>
                  <a:pt x="35" y="35"/>
                  <a:pt x="35" y="35"/>
                </a:cubicBezTo>
                <a:cubicBezTo>
                  <a:pt x="35" y="353"/>
                  <a:pt x="35" y="353"/>
                  <a:pt x="35" y="353"/>
                </a:cubicBezTo>
                <a:cubicBezTo>
                  <a:pt x="544" y="353"/>
                  <a:pt x="544" y="353"/>
                  <a:pt x="544" y="353"/>
                </a:cubicBezTo>
                <a:lnTo>
                  <a:pt x="544" y="35"/>
                </a:lnTo>
                <a:close/>
                <a:moveTo>
                  <a:pt x="233" y="169"/>
                </a:moveTo>
                <a:lnTo>
                  <a:pt x="233" y="169"/>
                </a:lnTo>
                <a:cubicBezTo>
                  <a:pt x="346" y="169"/>
                  <a:pt x="346" y="169"/>
                  <a:pt x="346" y="169"/>
                </a:cubicBezTo>
                <a:cubicBezTo>
                  <a:pt x="367" y="169"/>
                  <a:pt x="374" y="176"/>
                  <a:pt x="374" y="198"/>
                </a:cubicBezTo>
                <a:cubicBezTo>
                  <a:pt x="374" y="212"/>
                  <a:pt x="367" y="226"/>
                  <a:pt x="346" y="226"/>
                </a:cubicBezTo>
                <a:cubicBezTo>
                  <a:pt x="233" y="226"/>
                  <a:pt x="233" y="226"/>
                  <a:pt x="233" y="226"/>
                </a:cubicBezTo>
                <a:cubicBezTo>
                  <a:pt x="219" y="226"/>
                  <a:pt x="204" y="212"/>
                  <a:pt x="204" y="198"/>
                </a:cubicBezTo>
                <a:cubicBezTo>
                  <a:pt x="204" y="176"/>
                  <a:pt x="219" y="169"/>
                  <a:pt x="233" y="169"/>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45" name="Freeform 44">
            <a:extLst>
              <a:ext uri="{FF2B5EF4-FFF2-40B4-BE49-F238E27FC236}">
                <a16:creationId xmlns:a16="http://schemas.microsoft.com/office/drawing/2014/main" id="{10A6D531-1254-C247-9B3B-5C118CE6C350}"/>
              </a:ext>
            </a:extLst>
          </p:cNvPr>
          <p:cNvSpPr>
            <a:spLocks noChangeArrowheads="1"/>
          </p:cNvSpPr>
          <p:nvPr userDrawn="1"/>
        </p:nvSpPr>
        <p:spPr bwMode="auto">
          <a:xfrm>
            <a:off x="6809172" y="1240036"/>
            <a:ext cx="209605" cy="188714"/>
          </a:xfrm>
          <a:custGeom>
            <a:avLst/>
            <a:gdLst>
              <a:gd name="T0" fmla="*/ 2147483647 w 580"/>
              <a:gd name="T1" fmla="*/ 2147483647 h 524"/>
              <a:gd name="T2" fmla="*/ 2147483647 w 580"/>
              <a:gd name="T3" fmla="*/ 2147483647 h 524"/>
              <a:gd name="T4" fmla="*/ 2147483647 w 580"/>
              <a:gd name="T5" fmla="*/ 2147483647 h 524"/>
              <a:gd name="T6" fmla="*/ 2147483647 w 580"/>
              <a:gd name="T7" fmla="*/ 2147483647 h 524"/>
              <a:gd name="T8" fmla="*/ 2147483647 w 580"/>
              <a:gd name="T9" fmla="*/ 2147483647 h 524"/>
              <a:gd name="T10" fmla="*/ 2147483647 w 580"/>
              <a:gd name="T11" fmla="*/ 2147483647 h 524"/>
              <a:gd name="T12" fmla="*/ 2147483647 w 580"/>
              <a:gd name="T13" fmla="*/ 2147483647 h 524"/>
              <a:gd name="T14" fmla="*/ 2147483647 w 580"/>
              <a:gd name="T15" fmla="*/ 2147483647 h 524"/>
              <a:gd name="T16" fmla="*/ 2147483647 w 580"/>
              <a:gd name="T17" fmla="*/ 2147483647 h 524"/>
              <a:gd name="T18" fmla="*/ 2147483647 w 580"/>
              <a:gd name="T19" fmla="*/ 2147483647 h 524"/>
              <a:gd name="T20" fmla="*/ 2147483647 w 580"/>
              <a:gd name="T21" fmla="*/ 2147483647 h 524"/>
              <a:gd name="T22" fmla="*/ 2147483647 w 580"/>
              <a:gd name="T23" fmla="*/ 2147483647 h 524"/>
              <a:gd name="T24" fmla="*/ 2147483647 w 580"/>
              <a:gd name="T25" fmla="*/ 2147483647 h 524"/>
              <a:gd name="T26" fmla="*/ 0 w 580"/>
              <a:gd name="T27" fmla="*/ 2147483647 h 524"/>
              <a:gd name="T28" fmla="*/ 0 w 580"/>
              <a:gd name="T29" fmla="*/ 2147483647 h 524"/>
              <a:gd name="T30" fmla="*/ 2147483647 w 580"/>
              <a:gd name="T31" fmla="*/ 0 h 524"/>
              <a:gd name="T32" fmla="*/ 2147483647 w 580"/>
              <a:gd name="T33" fmla="*/ 0 h 524"/>
              <a:gd name="T34" fmla="*/ 2147483647 w 580"/>
              <a:gd name="T35" fmla="*/ 2147483647 h 524"/>
              <a:gd name="T36" fmla="*/ 2147483647 w 580"/>
              <a:gd name="T37" fmla="*/ 2147483647 h 524"/>
              <a:gd name="T38" fmla="*/ 2147483647 w 580"/>
              <a:gd name="T39" fmla="*/ 2147483647 h 524"/>
              <a:gd name="T40" fmla="*/ 2147483647 w 580"/>
              <a:gd name="T41" fmla="*/ 2147483647 h 524"/>
              <a:gd name="T42" fmla="*/ 2147483647 w 580"/>
              <a:gd name="T43" fmla="*/ 2147483647 h 524"/>
              <a:gd name="T44" fmla="*/ 2147483647 w 580"/>
              <a:gd name="T45" fmla="*/ 2147483647 h 524"/>
              <a:gd name="T46" fmla="*/ 2147483647 w 580"/>
              <a:gd name="T47" fmla="*/ 2147483647 h 524"/>
              <a:gd name="T48" fmla="*/ 2147483647 w 580"/>
              <a:gd name="T49" fmla="*/ 2147483647 h 524"/>
              <a:gd name="T50" fmla="*/ 2147483647 w 580"/>
              <a:gd name="T51" fmla="*/ 2147483647 h 524"/>
              <a:gd name="T52" fmla="*/ 2147483647 w 580"/>
              <a:gd name="T53" fmla="*/ 2147483647 h 524"/>
              <a:gd name="T54" fmla="*/ 2147483647 w 580"/>
              <a:gd name="T55" fmla="*/ 2147483647 h 524"/>
              <a:gd name="T56" fmla="*/ 2147483647 w 580"/>
              <a:gd name="T57" fmla="*/ 2147483647 h 524"/>
              <a:gd name="T58" fmla="*/ 2147483647 w 580"/>
              <a:gd name="T59" fmla="*/ 2147483647 h 524"/>
              <a:gd name="T60" fmla="*/ 2147483647 w 580"/>
              <a:gd name="T61" fmla="*/ 2147483647 h 524"/>
              <a:gd name="T62" fmla="*/ 2147483647 w 580"/>
              <a:gd name="T63" fmla="*/ 2147483647 h 524"/>
              <a:gd name="T64" fmla="*/ 2147483647 w 580"/>
              <a:gd name="T65" fmla="*/ 2147483647 h 524"/>
              <a:gd name="T66" fmla="*/ 2147483647 w 580"/>
              <a:gd name="T67" fmla="*/ 2147483647 h 524"/>
              <a:gd name="T68" fmla="*/ 2147483647 w 580"/>
              <a:gd name="T69" fmla="*/ 2147483647 h 524"/>
              <a:gd name="T70" fmla="*/ 2147483647 w 580"/>
              <a:gd name="T71" fmla="*/ 2147483647 h 524"/>
              <a:gd name="T72" fmla="*/ 2147483647 w 580"/>
              <a:gd name="T73" fmla="*/ 2147483647 h 524"/>
              <a:gd name="T74" fmla="*/ 2147483647 w 580"/>
              <a:gd name="T75" fmla="*/ 2147483647 h 524"/>
              <a:gd name="T76" fmla="*/ 2147483647 w 580"/>
              <a:gd name="T77" fmla="*/ 2147483647 h 524"/>
              <a:gd name="T78" fmla="*/ 2147483647 w 580"/>
              <a:gd name="T79" fmla="*/ 2147483647 h 524"/>
              <a:gd name="T80" fmla="*/ 2147483647 w 580"/>
              <a:gd name="T81" fmla="*/ 2147483647 h 524"/>
              <a:gd name="T82" fmla="*/ 2147483647 w 580"/>
              <a:gd name="T83" fmla="*/ 2147483647 h 524"/>
              <a:gd name="T84" fmla="*/ 2147483647 w 580"/>
              <a:gd name="T85" fmla="*/ 2147483647 h 524"/>
              <a:gd name="T86" fmla="*/ 2147483647 w 580"/>
              <a:gd name="T87" fmla="*/ 2147483647 h 52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80" h="524">
                <a:moveTo>
                  <a:pt x="551" y="431"/>
                </a:moveTo>
                <a:lnTo>
                  <a:pt x="551" y="431"/>
                </a:lnTo>
                <a:cubicBezTo>
                  <a:pt x="409" y="431"/>
                  <a:pt x="409" y="431"/>
                  <a:pt x="409" y="431"/>
                </a:cubicBezTo>
                <a:cubicBezTo>
                  <a:pt x="374" y="431"/>
                  <a:pt x="374" y="431"/>
                  <a:pt x="374" y="431"/>
                </a:cubicBezTo>
                <a:cubicBezTo>
                  <a:pt x="374" y="480"/>
                  <a:pt x="374" y="480"/>
                  <a:pt x="374" y="480"/>
                </a:cubicBezTo>
                <a:cubicBezTo>
                  <a:pt x="409" y="516"/>
                  <a:pt x="409" y="516"/>
                  <a:pt x="409" y="516"/>
                </a:cubicBezTo>
                <a:cubicBezTo>
                  <a:pt x="409" y="523"/>
                  <a:pt x="409" y="523"/>
                  <a:pt x="409" y="523"/>
                </a:cubicBezTo>
                <a:cubicBezTo>
                  <a:pt x="169" y="523"/>
                  <a:pt x="169" y="523"/>
                  <a:pt x="169" y="523"/>
                </a:cubicBezTo>
                <a:cubicBezTo>
                  <a:pt x="169" y="516"/>
                  <a:pt x="169" y="516"/>
                  <a:pt x="169" y="516"/>
                </a:cubicBezTo>
                <a:cubicBezTo>
                  <a:pt x="204" y="480"/>
                  <a:pt x="204" y="480"/>
                  <a:pt x="204" y="480"/>
                </a:cubicBezTo>
                <a:cubicBezTo>
                  <a:pt x="204" y="431"/>
                  <a:pt x="204" y="431"/>
                  <a:pt x="204" y="431"/>
                </a:cubicBezTo>
                <a:cubicBezTo>
                  <a:pt x="169" y="431"/>
                  <a:pt x="169" y="431"/>
                  <a:pt x="169" y="431"/>
                </a:cubicBezTo>
                <a:cubicBezTo>
                  <a:pt x="28" y="431"/>
                  <a:pt x="28" y="431"/>
                  <a:pt x="28" y="431"/>
                </a:cubicBezTo>
                <a:cubicBezTo>
                  <a:pt x="7" y="431"/>
                  <a:pt x="0" y="417"/>
                  <a:pt x="0" y="403"/>
                </a:cubicBezTo>
                <a:cubicBezTo>
                  <a:pt x="0" y="28"/>
                  <a:pt x="0" y="28"/>
                  <a:pt x="0" y="28"/>
                </a:cubicBezTo>
                <a:cubicBezTo>
                  <a:pt x="0" y="7"/>
                  <a:pt x="7" y="0"/>
                  <a:pt x="28" y="0"/>
                </a:cubicBezTo>
                <a:cubicBezTo>
                  <a:pt x="551" y="0"/>
                  <a:pt x="551" y="0"/>
                  <a:pt x="551" y="0"/>
                </a:cubicBezTo>
                <a:cubicBezTo>
                  <a:pt x="572" y="0"/>
                  <a:pt x="579" y="7"/>
                  <a:pt x="579" y="28"/>
                </a:cubicBezTo>
                <a:cubicBezTo>
                  <a:pt x="579" y="403"/>
                  <a:pt x="579" y="403"/>
                  <a:pt x="579" y="403"/>
                </a:cubicBezTo>
                <a:cubicBezTo>
                  <a:pt x="579" y="417"/>
                  <a:pt x="572" y="431"/>
                  <a:pt x="551" y="431"/>
                </a:cubicBezTo>
                <a:close/>
                <a:moveTo>
                  <a:pt x="544" y="35"/>
                </a:moveTo>
                <a:lnTo>
                  <a:pt x="544" y="35"/>
                </a:lnTo>
                <a:cubicBezTo>
                  <a:pt x="35" y="35"/>
                  <a:pt x="35" y="35"/>
                  <a:pt x="35" y="35"/>
                </a:cubicBezTo>
                <a:cubicBezTo>
                  <a:pt x="35" y="353"/>
                  <a:pt x="35" y="353"/>
                  <a:pt x="35" y="353"/>
                </a:cubicBezTo>
                <a:cubicBezTo>
                  <a:pt x="544" y="353"/>
                  <a:pt x="544" y="353"/>
                  <a:pt x="544" y="353"/>
                </a:cubicBezTo>
                <a:lnTo>
                  <a:pt x="544" y="35"/>
                </a:lnTo>
                <a:close/>
                <a:moveTo>
                  <a:pt x="233" y="169"/>
                </a:moveTo>
                <a:lnTo>
                  <a:pt x="233" y="169"/>
                </a:lnTo>
                <a:cubicBezTo>
                  <a:pt x="261" y="169"/>
                  <a:pt x="261" y="169"/>
                  <a:pt x="261" y="169"/>
                </a:cubicBezTo>
                <a:cubicBezTo>
                  <a:pt x="261" y="141"/>
                  <a:pt x="261" y="141"/>
                  <a:pt x="261" y="141"/>
                </a:cubicBezTo>
                <a:cubicBezTo>
                  <a:pt x="261" y="120"/>
                  <a:pt x="275" y="113"/>
                  <a:pt x="289" y="113"/>
                </a:cubicBezTo>
                <a:cubicBezTo>
                  <a:pt x="303" y="113"/>
                  <a:pt x="318" y="120"/>
                  <a:pt x="318" y="141"/>
                </a:cubicBezTo>
                <a:cubicBezTo>
                  <a:pt x="318" y="169"/>
                  <a:pt x="318" y="169"/>
                  <a:pt x="318" y="169"/>
                </a:cubicBezTo>
                <a:cubicBezTo>
                  <a:pt x="346" y="169"/>
                  <a:pt x="346" y="169"/>
                  <a:pt x="346" y="169"/>
                </a:cubicBezTo>
                <a:cubicBezTo>
                  <a:pt x="360" y="169"/>
                  <a:pt x="374" y="176"/>
                  <a:pt x="374" y="198"/>
                </a:cubicBezTo>
                <a:cubicBezTo>
                  <a:pt x="374" y="212"/>
                  <a:pt x="360" y="226"/>
                  <a:pt x="346" y="226"/>
                </a:cubicBezTo>
                <a:cubicBezTo>
                  <a:pt x="318" y="226"/>
                  <a:pt x="318" y="226"/>
                  <a:pt x="318" y="226"/>
                </a:cubicBezTo>
                <a:cubicBezTo>
                  <a:pt x="318" y="254"/>
                  <a:pt x="318" y="254"/>
                  <a:pt x="318" y="254"/>
                </a:cubicBezTo>
                <a:cubicBezTo>
                  <a:pt x="318" y="268"/>
                  <a:pt x="303" y="283"/>
                  <a:pt x="289" y="283"/>
                </a:cubicBezTo>
                <a:cubicBezTo>
                  <a:pt x="275" y="283"/>
                  <a:pt x="261" y="268"/>
                  <a:pt x="261" y="254"/>
                </a:cubicBezTo>
                <a:cubicBezTo>
                  <a:pt x="261" y="226"/>
                  <a:pt x="261" y="226"/>
                  <a:pt x="261" y="226"/>
                </a:cubicBezTo>
                <a:cubicBezTo>
                  <a:pt x="233" y="226"/>
                  <a:pt x="233" y="226"/>
                  <a:pt x="233" y="226"/>
                </a:cubicBezTo>
                <a:cubicBezTo>
                  <a:pt x="219" y="226"/>
                  <a:pt x="204" y="212"/>
                  <a:pt x="204" y="198"/>
                </a:cubicBezTo>
                <a:cubicBezTo>
                  <a:pt x="204" y="176"/>
                  <a:pt x="219" y="169"/>
                  <a:pt x="233" y="169"/>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46" name="Freeform 45">
            <a:extLst>
              <a:ext uri="{FF2B5EF4-FFF2-40B4-BE49-F238E27FC236}">
                <a16:creationId xmlns:a16="http://schemas.microsoft.com/office/drawing/2014/main" id="{87721086-3767-9D48-AEC0-DF9970392D24}"/>
              </a:ext>
            </a:extLst>
          </p:cNvPr>
          <p:cNvSpPr>
            <a:spLocks noChangeArrowheads="1"/>
          </p:cNvSpPr>
          <p:nvPr userDrawn="1"/>
        </p:nvSpPr>
        <p:spPr bwMode="auto">
          <a:xfrm>
            <a:off x="6426882" y="1240036"/>
            <a:ext cx="210796" cy="188714"/>
          </a:xfrm>
          <a:custGeom>
            <a:avLst/>
            <a:gdLst>
              <a:gd name="T0" fmla="*/ 2147483647 w 588"/>
              <a:gd name="T1" fmla="*/ 2147483647 h 524"/>
              <a:gd name="T2" fmla="*/ 2147483647 w 588"/>
              <a:gd name="T3" fmla="*/ 2147483647 h 524"/>
              <a:gd name="T4" fmla="*/ 2147483647 w 588"/>
              <a:gd name="T5" fmla="*/ 2147483647 h 524"/>
              <a:gd name="T6" fmla="*/ 2147483647 w 588"/>
              <a:gd name="T7" fmla="*/ 2147483647 h 524"/>
              <a:gd name="T8" fmla="*/ 2147483647 w 588"/>
              <a:gd name="T9" fmla="*/ 2147483647 h 524"/>
              <a:gd name="T10" fmla="*/ 2147483647 w 588"/>
              <a:gd name="T11" fmla="*/ 2147483647 h 524"/>
              <a:gd name="T12" fmla="*/ 2147483647 w 588"/>
              <a:gd name="T13" fmla="*/ 2147483647 h 524"/>
              <a:gd name="T14" fmla="*/ 2147483647 w 588"/>
              <a:gd name="T15" fmla="*/ 2147483647 h 524"/>
              <a:gd name="T16" fmla="*/ 2147483647 w 588"/>
              <a:gd name="T17" fmla="*/ 2147483647 h 524"/>
              <a:gd name="T18" fmla="*/ 2147483647 w 588"/>
              <a:gd name="T19" fmla="*/ 2147483647 h 524"/>
              <a:gd name="T20" fmla="*/ 2147483647 w 588"/>
              <a:gd name="T21" fmla="*/ 2147483647 h 524"/>
              <a:gd name="T22" fmla="*/ 2147483647 w 588"/>
              <a:gd name="T23" fmla="*/ 2147483647 h 524"/>
              <a:gd name="T24" fmla="*/ 2147483647 w 588"/>
              <a:gd name="T25" fmla="*/ 2147483647 h 524"/>
              <a:gd name="T26" fmla="*/ 0 w 588"/>
              <a:gd name="T27" fmla="*/ 2147483647 h 524"/>
              <a:gd name="T28" fmla="*/ 0 w 588"/>
              <a:gd name="T29" fmla="*/ 2147483647 h 524"/>
              <a:gd name="T30" fmla="*/ 2147483647 w 588"/>
              <a:gd name="T31" fmla="*/ 0 h 524"/>
              <a:gd name="T32" fmla="*/ 2147483647 w 588"/>
              <a:gd name="T33" fmla="*/ 0 h 524"/>
              <a:gd name="T34" fmla="*/ 2147483647 w 588"/>
              <a:gd name="T35" fmla="*/ 2147483647 h 524"/>
              <a:gd name="T36" fmla="*/ 2147483647 w 588"/>
              <a:gd name="T37" fmla="*/ 2147483647 h 524"/>
              <a:gd name="T38" fmla="*/ 2147483647 w 588"/>
              <a:gd name="T39" fmla="*/ 2147483647 h 524"/>
              <a:gd name="T40" fmla="*/ 2147483647 w 588"/>
              <a:gd name="T41" fmla="*/ 2147483647 h 524"/>
              <a:gd name="T42" fmla="*/ 2147483647 w 588"/>
              <a:gd name="T43" fmla="*/ 2147483647 h 524"/>
              <a:gd name="T44" fmla="*/ 2147483647 w 588"/>
              <a:gd name="T45" fmla="*/ 2147483647 h 524"/>
              <a:gd name="T46" fmla="*/ 2147483647 w 588"/>
              <a:gd name="T47" fmla="*/ 2147483647 h 524"/>
              <a:gd name="T48" fmla="*/ 2147483647 w 588"/>
              <a:gd name="T49" fmla="*/ 2147483647 h 524"/>
              <a:gd name="T50" fmla="*/ 2147483647 w 588"/>
              <a:gd name="T51" fmla="*/ 2147483647 h 5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88" h="524">
                <a:moveTo>
                  <a:pt x="559" y="431"/>
                </a:moveTo>
                <a:lnTo>
                  <a:pt x="559" y="431"/>
                </a:lnTo>
                <a:cubicBezTo>
                  <a:pt x="417" y="431"/>
                  <a:pt x="417" y="431"/>
                  <a:pt x="417" y="431"/>
                </a:cubicBezTo>
                <a:cubicBezTo>
                  <a:pt x="382" y="431"/>
                  <a:pt x="382" y="431"/>
                  <a:pt x="382" y="431"/>
                </a:cubicBezTo>
                <a:cubicBezTo>
                  <a:pt x="382" y="480"/>
                  <a:pt x="382" y="480"/>
                  <a:pt x="382" y="480"/>
                </a:cubicBezTo>
                <a:cubicBezTo>
                  <a:pt x="417" y="516"/>
                  <a:pt x="417" y="516"/>
                  <a:pt x="417" y="516"/>
                </a:cubicBezTo>
                <a:cubicBezTo>
                  <a:pt x="417" y="523"/>
                  <a:pt x="417" y="523"/>
                  <a:pt x="417" y="523"/>
                </a:cubicBezTo>
                <a:cubicBezTo>
                  <a:pt x="170" y="523"/>
                  <a:pt x="170" y="523"/>
                  <a:pt x="170" y="523"/>
                </a:cubicBezTo>
                <a:cubicBezTo>
                  <a:pt x="170" y="516"/>
                  <a:pt x="170" y="516"/>
                  <a:pt x="170" y="516"/>
                </a:cubicBezTo>
                <a:cubicBezTo>
                  <a:pt x="212" y="480"/>
                  <a:pt x="212" y="480"/>
                  <a:pt x="212" y="480"/>
                </a:cubicBezTo>
                <a:cubicBezTo>
                  <a:pt x="212" y="431"/>
                  <a:pt x="212" y="431"/>
                  <a:pt x="212" y="431"/>
                </a:cubicBezTo>
                <a:cubicBezTo>
                  <a:pt x="170" y="431"/>
                  <a:pt x="170" y="431"/>
                  <a:pt x="170" y="431"/>
                </a:cubicBezTo>
                <a:cubicBezTo>
                  <a:pt x="29" y="431"/>
                  <a:pt x="29" y="431"/>
                  <a:pt x="29" y="431"/>
                </a:cubicBezTo>
                <a:cubicBezTo>
                  <a:pt x="15" y="431"/>
                  <a:pt x="0" y="417"/>
                  <a:pt x="0" y="403"/>
                </a:cubicBezTo>
                <a:cubicBezTo>
                  <a:pt x="0" y="28"/>
                  <a:pt x="0" y="28"/>
                  <a:pt x="0" y="28"/>
                </a:cubicBezTo>
                <a:cubicBezTo>
                  <a:pt x="0" y="7"/>
                  <a:pt x="15" y="0"/>
                  <a:pt x="29" y="0"/>
                </a:cubicBezTo>
                <a:cubicBezTo>
                  <a:pt x="559" y="0"/>
                  <a:pt x="559" y="0"/>
                  <a:pt x="559" y="0"/>
                </a:cubicBezTo>
                <a:cubicBezTo>
                  <a:pt x="573" y="0"/>
                  <a:pt x="587" y="7"/>
                  <a:pt x="587" y="28"/>
                </a:cubicBezTo>
                <a:cubicBezTo>
                  <a:pt x="587" y="403"/>
                  <a:pt x="587" y="403"/>
                  <a:pt x="587" y="403"/>
                </a:cubicBezTo>
                <a:cubicBezTo>
                  <a:pt x="587" y="417"/>
                  <a:pt x="573" y="431"/>
                  <a:pt x="559" y="431"/>
                </a:cubicBezTo>
                <a:close/>
                <a:moveTo>
                  <a:pt x="552" y="35"/>
                </a:moveTo>
                <a:lnTo>
                  <a:pt x="552" y="35"/>
                </a:lnTo>
                <a:cubicBezTo>
                  <a:pt x="43" y="35"/>
                  <a:pt x="43" y="35"/>
                  <a:pt x="43" y="35"/>
                </a:cubicBezTo>
                <a:cubicBezTo>
                  <a:pt x="43" y="353"/>
                  <a:pt x="43" y="353"/>
                  <a:pt x="43" y="353"/>
                </a:cubicBezTo>
                <a:cubicBezTo>
                  <a:pt x="552" y="353"/>
                  <a:pt x="552" y="353"/>
                  <a:pt x="552" y="353"/>
                </a:cubicBezTo>
                <a:lnTo>
                  <a:pt x="552" y="35"/>
                </a:ln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47" name="Freeform 46">
            <a:extLst>
              <a:ext uri="{FF2B5EF4-FFF2-40B4-BE49-F238E27FC236}">
                <a16:creationId xmlns:a16="http://schemas.microsoft.com/office/drawing/2014/main" id="{842B5651-699E-A64B-9915-E430B2B53F59}"/>
              </a:ext>
            </a:extLst>
          </p:cNvPr>
          <p:cNvSpPr>
            <a:spLocks noChangeArrowheads="1"/>
          </p:cNvSpPr>
          <p:nvPr userDrawn="1"/>
        </p:nvSpPr>
        <p:spPr bwMode="auto">
          <a:xfrm>
            <a:off x="6045783" y="1260277"/>
            <a:ext cx="217345" cy="135136"/>
          </a:xfrm>
          <a:custGeom>
            <a:avLst/>
            <a:gdLst>
              <a:gd name="T0" fmla="*/ 2147483647 w 602"/>
              <a:gd name="T1" fmla="*/ 2147483647 h 376"/>
              <a:gd name="T2" fmla="*/ 2147483647 w 602"/>
              <a:gd name="T3" fmla="*/ 2147483647 h 376"/>
              <a:gd name="T4" fmla="*/ 2147483647 w 602"/>
              <a:gd name="T5" fmla="*/ 2147483647 h 376"/>
              <a:gd name="T6" fmla="*/ 2147483647 w 602"/>
              <a:gd name="T7" fmla="*/ 2147483647 h 376"/>
              <a:gd name="T8" fmla="*/ 2147483647 w 602"/>
              <a:gd name="T9" fmla="*/ 2147483647 h 376"/>
              <a:gd name="T10" fmla="*/ 0 w 602"/>
              <a:gd name="T11" fmla="*/ 2147483647 h 376"/>
              <a:gd name="T12" fmla="*/ 0 w 602"/>
              <a:gd name="T13" fmla="*/ 2147483647 h 376"/>
              <a:gd name="T14" fmla="*/ 2147483647 w 602"/>
              <a:gd name="T15" fmla="*/ 2147483647 h 376"/>
              <a:gd name="T16" fmla="*/ 2147483647 w 602"/>
              <a:gd name="T17" fmla="*/ 2147483647 h 376"/>
              <a:gd name="T18" fmla="*/ 2147483647 w 602"/>
              <a:gd name="T19" fmla="*/ 0 h 376"/>
              <a:gd name="T20" fmla="*/ 2147483647 w 602"/>
              <a:gd name="T21" fmla="*/ 0 h 376"/>
              <a:gd name="T22" fmla="*/ 2147483647 w 602"/>
              <a:gd name="T23" fmla="*/ 2147483647 h 376"/>
              <a:gd name="T24" fmla="*/ 2147483647 w 602"/>
              <a:gd name="T25" fmla="*/ 2147483647 h 376"/>
              <a:gd name="T26" fmla="*/ 2147483647 w 602"/>
              <a:gd name="T27" fmla="*/ 2147483647 h 376"/>
              <a:gd name="T28" fmla="*/ 2147483647 w 602"/>
              <a:gd name="T29" fmla="*/ 2147483647 h 376"/>
              <a:gd name="T30" fmla="*/ 2147483647 w 602"/>
              <a:gd name="T31" fmla="*/ 2147483647 h 376"/>
              <a:gd name="T32" fmla="*/ 2147483647 w 602"/>
              <a:gd name="T33" fmla="*/ 2147483647 h 376"/>
              <a:gd name="T34" fmla="*/ 2147483647 w 602"/>
              <a:gd name="T35" fmla="*/ 2147483647 h 376"/>
              <a:gd name="T36" fmla="*/ 2147483647 w 602"/>
              <a:gd name="T37" fmla="*/ 2147483647 h 376"/>
              <a:gd name="T38" fmla="*/ 2147483647 w 602"/>
              <a:gd name="T39" fmla="*/ 2147483647 h 376"/>
              <a:gd name="T40" fmla="*/ 2147483647 w 602"/>
              <a:gd name="T41" fmla="*/ 2147483647 h 376"/>
              <a:gd name="T42" fmla="*/ 2147483647 w 602"/>
              <a:gd name="T43" fmla="*/ 2147483647 h 376"/>
              <a:gd name="T44" fmla="*/ 2147483647 w 602"/>
              <a:gd name="T45" fmla="*/ 2147483647 h 376"/>
              <a:gd name="T46" fmla="*/ 2147483647 w 602"/>
              <a:gd name="T47" fmla="*/ 2147483647 h 376"/>
              <a:gd name="T48" fmla="*/ 2147483647 w 602"/>
              <a:gd name="T49" fmla="*/ 2147483647 h 376"/>
              <a:gd name="T50" fmla="*/ 2147483647 w 602"/>
              <a:gd name="T51" fmla="*/ 2147483647 h 376"/>
              <a:gd name="T52" fmla="*/ 2147483647 w 602"/>
              <a:gd name="T53" fmla="*/ 2147483647 h 376"/>
              <a:gd name="T54" fmla="*/ 2147483647 w 602"/>
              <a:gd name="T55" fmla="*/ 2147483647 h 37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02" h="376">
                <a:moveTo>
                  <a:pt x="573" y="375"/>
                </a:moveTo>
                <a:lnTo>
                  <a:pt x="573" y="375"/>
                </a:lnTo>
                <a:cubicBezTo>
                  <a:pt x="544" y="375"/>
                  <a:pt x="544" y="375"/>
                  <a:pt x="544" y="375"/>
                </a:cubicBezTo>
                <a:cubicBezTo>
                  <a:pt x="57" y="375"/>
                  <a:pt x="57" y="375"/>
                  <a:pt x="57" y="375"/>
                </a:cubicBezTo>
                <a:cubicBezTo>
                  <a:pt x="29" y="375"/>
                  <a:pt x="29" y="375"/>
                  <a:pt x="29" y="375"/>
                </a:cubicBezTo>
                <a:cubicBezTo>
                  <a:pt x="7" y="375"/>
                  <a:pt x="0" y="361"/>
                  <a:pt x="0" y="347"/>
                </a:cubicBezTo>
                <a:cubicBezTo>
                  <a:pt x="0" y="297"/>
                  <a:pt x="0" y="297"/>
                  <a:pt x="0" y="297"/>
                </a:cubicBezTo>
                <a:cubicBezTo>
                  <a:pt x="57" y="297"/>
                  <a:pt x="57" y="297"/>
                  <a:pt x="57" y="297"/>
                </a:cubicBezTo>
                <a:cubicBezTo>
                  <a:pt x="57" y="29"/>
                  <a:pt x="57" y="29"/>
                  <a:pt x="57" y="29"/>
                </a:cubicBezTo>
                <a:cubicBezTo>
                  <a:pt x="57" y="7"/>
                  <a:pt x="64" y="0"/>
                  <a:pt x="85" y="0"/>
                </a:cubicBezTo>
                <a:cubicBezTo>
                  <a:pt x="516" y="0"/>
                  <a:pt x="516" y="0"/>
                  <a:pt x="516" y="0"/>
                </a:cubicBezTo>
                <a:cubicBezTo>
                  <a:pt x="530" y="0"/>
                  <a:pt x="544" y="7"/>
                  <a:pt x="544" y="29"/>
                </a:cubicBezTo>
                <a:cubicBezTo>
                  <a:pt x="544" y="297"/>
                  <a:pt x="544" y="297"/>
                  <a:pt x="544" y="297"/>
                </a:cubicBezTo>
                <a:cubicBezTo>
                  <a:pt x="601" y="297"/>
                  <a:pt x="601" y="297"/>
                  <a:pt x="601" y="297"/>
                </a:cubicBezTo>
                <a:cubicBezTo>
                  <a:pt x="601" y="347"/>
                  <a:pt x="601" y="347"/>
                  <a:pt x="601" y="347"/>
                </a:cubicBezTo>
                <a:cubicBezTo>
                  <a:pt x="601" y="361"/>
                  <a:pt x="587" y="375"/>
                  <a:pt x="573" y="375"/>
                </a:cubicBezTo>
                <a:close/>
                <a:moveTo>
                  <a:pt x="233" y="347"/>
                </a:moveTo>
                <a:lnTo>
                  <a:pt x="233" y="347"/>
                </a:lnTo>
                <a:cubicBezTo>
                  <a:pt x="368" y="347"/>
                  <a:pt x="368" y="347"/>
                  <a:pt x="368" y="347"/>
                </a:cubicBezTo>
                <a:cubicBezTo>
                  <a:pt x="368" y="325"/>
                  <a:pt x="368" y="325"/>
                  <a:pt x="368" y="325"/>
                </a:cubicBezTo>
                <a:cubicBezTo>
                  <a:pt x="233" y="325"/>
                  <a:pt x="233" y="325"/>
                  <a:pt x="233" y="325"/>
                </a:cubicBezTo>
                <a:lnTo>
                  <a:pt x="233" y="347"/>
                </a:lnTo>
                <a:close/>
                <a:moveTo>
                  <a:pt x="509" y="36"/>
                </a:moveTo>
                <a:lnTo>
                  <a:pt x="509" y="36"/>
                </a:lnTo>
                <a:cubicBezTo>
                  <a:pt x="92" y="36"/>
                  <a:pt x="92" y="36"/>
                  <a:pt x="92" y="36"/>
                </a:cubicBezTo>
                <a:cubicBezTo>
                  <a:pt x="92" y="283"/>
                  <a:pt x="92" y="283"/>
                  <a:pt x="92" y="283"/>
                </a:cubicBezTo>
                <a:cubicBezTo>
                  <a:pt x="509" y="283"/>
                  <a:pt x="509" y="283"/>
                  <a:pt x="509" y="283"/>
                </a:cubicBezTo>
                <a:lnTo>
                  <a:pt x="509" y="36"/>
                </a:ln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48" name="Freeform 47">
            <a:extLst>
              <a:ext uri="{FF2B5EF4-FFF2-40B4-BE49-F238E27FC236}">
                <a16:creationId xmlns:a16="http://schemas.microsoft.com/office/drawing/2014/main" id="{E2532BC4-CE58-3B47-A804-BC2E0EC77BF3}"/>
              </a:ext>
            </a:extLst>
          </p:cNvPr>
          <p:cNvSpPr>
            <a:spLocks noChangeArrowheads="1"/>
          </p:cNvSpPr>
          <p:nvPr userDrawn="1"/>
        </p:nvSpPr>
        <p:spPr bwMode="auto">
          <a:xfrm>
            <a:off x="5690288" y="1230511"/>
            <a:ext cx="167922" cy="196453"/>
          </a:xfrm>
          <a:custGeom>
            <a:avLst/>
            <a:gdLst>
              <a:gd name="T0" fmla="*/ 2147483647 w 467"/>
              <a:gd name="T1" fmla="*/ 2147483647 h 545"/>
              <a:gd name="T2" fmla="*/ 2147483647 w 467"/>
              <a:gd name="T3" fmla="*/ 2147483647 h 545"/>
              <a:gd name="T4" fmla="*/ 2147483647 w 467"/>
              <a:gd name="T5" fmla="*/ 2147483647 h 545"/>
              <a:gd name="T6" fmla="*/ 0 w 467"/>
              <a:gd name="T7" fmla="*/ 2147483647 h 545"/>
              <a:gd name="T8" fmla="*/ 0 w 467"/>
              <a:gd name="T9" fmla="*/ 2147483647 h 545"/>
              <a:gd name="T10" fmla="*/ 2147483647 w 467"/>
              <a:gd name="T11" fmla="*/ 0 h 545"/>
              <a:gd name="T12" fmla="*/ 2147483647 w 467"/>
              <a:gd name="T13" fmla="*/ 0 h 545"/>
              <a:gd name="T14" fmla="*/ 2147483647 w 467"/>
              <a:gd name="T15" fmla="*/ 2147483647 h 545"/>
              <a:gd name="T16" fmla="*/ 2147483647 w 467"/>
              <a:gd name="T17" fmla="*/ 2147483647 h 545"/>
              <a:gd name="T18" fmla="*/ 2147483647 w 467"/>
              <a:gd name="T19" fmla="*/ 2147483647 h 545"/>
              <a:gd name="T20" fmla="*/ 2147483647 w 467"/>
              <a:gd name="T21" fmla="*/ 2147483647 h 545"/>
              <a:gd name="T22" fmla="*/ 2147483647 w 467"/>
              <a:gd name="T23" fmla="*/ 2147483647 h 545"/>
              <a:gd name="T24" fmla="*/ 2147483647 w 467"/>
              <a:gd name="T25" fmla="*/ 2147483647 h 545"/>
              <a:gd name="T26" fmla="*/ 2147483647 w 467"/>
              <a:gd name="T27" fmla="*/ 2147483647 h 545"/>
              <a:gd name="T28" fmla="*/ 2147483647 w 467"/>
              <a:gd name="T29" fmla="*/ 2147483647 h 545"/>
              <a:gd name="T30" fmla="*/ 2147483647 w 467"/>
              <a:gd name="T31" fmla="*/ 2147483647 h 545"/>
              <a:gd name="T32" fmla="*/ 2147483647 w 467"/>
              <a:gd name="T33" fmla="*/ 2147483647 h 545"/>
              <a:gd name="T34" fmla="*/ 2147483647 w 467"/>
              <a:gd name="T35" fmla="*/ 2147483647 h 545"/>
              <a:gd name="T36" fmla="*/ 2147483647 w 467"/>
              <a:gd name="T37" fmla="*/ 2147483647 h 545"/>
              <a:gd name="T38" fmla="*/ 2147483647 w 467"/>
              <a:gd name="T39" fmla="*/ 2147483647 h 545"/>
              <a:gd name="T40" fmla="*/ 2147483647 w 467"/>
              <a:gd name="T41" fmla="*/ 2147483647 h 545"/>
              <a:gd name="T42" fmla="*/ 2147483647 w 467"/>
              <a:gd name="T43" fmla="*/ 2147483647 h 5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67" h="545">
                <a:moveTo>
                  <a:pt x="438" y="544"/>
                </a:moveTo>
                <a:lnTo>
                  <a:pt x="438" y="544"/>
                </a:lnTo>
                <a:cubicBezTo>
                  <a:pt x="28" y="544"/>
                  <a:pt x="28" y="544"/>
                  <a:pt x="28" y="544"/>
                </a:cubicBezTo>
                <a:cubicBezTo>
                  <a:pt x="7" y="544"/>
                  <a:pt x="0" y="530"/>
                  <a:pt x="0" y="515"/>
                </a:cubicBezTo>
                <a:cubicBezTo>
                  <a:pt x="0" y="28"/>
                  <a:pt x="0" y="28"/>
                  <a:pt x="0" y="28"/>
                </a:cubicBezTo>
                <a:cubicBezTo>
                  <a:pt x="0" y="7"/>
                  <a:pt x="7" y="0"/>
                  <a:pt x="28" y="0"/>
                </a:cubicBezTo>
                <a:cubicBezTo>
                  <a:pt x="438" y="0"/>
                  <a:pt x="438" y="0"/>
                  <a:pt x="438" y="0"/>
                </a:cubicBezTo>
                <a:cubicBezTo>
                  <a:pt x="459" y="0"/>
                  <a:pt x="466" y="7"/>
                  <a:pt x="466" y="28"/>
                </a:cubicBezTo>
                <a:cubicBezTo>
                  <a:pt x="466" y="515"/>
                  <a:pt x="466" y="515"/>
                  <a:pt x="466" y="515"/>
                </a:cubicBezTo>
                <a:cubicBezTo>
                  <a:pt x="466" y="530"/>
                  <a:pt x="459" y="544"/>
                  <a:pt x="438" y="544"/>
                </a:cubicBezTo>
                <a:close/>
                <a:moveTo>
                  <a:pt x="233" y="522"/>
                </a:moveTo>
                <a:lnTo>
                  <a:pt x="233" y="522"/>
                </a:lnTo>
                <a:cubicBezTo>
                  <a:pt x="240" y="522"/>
                  <a:pt x="254" y="515"/>
                  <a:pt x="254" y="508"/>
                </a:cubicBezTo>
                <a:cubicBezTo>
                  <a:pt x="254" y="494"/>
                  <a:pt x="240" y="487"/>
                  <a:pt x="233" y="487"/>
                </a:cubicBezTo>
                <a:cubicBezTo>
                  <a:pt x="226" y="487"/>
                  <a:pt x="212" y="494"/>
                  <a:pt x="212" y="508"/>
                </a:cubicBezTo>
                <a:cubicBezTo>
                  <a:pt x="212" y="515"/>
                  <a:pt x="226" y="522"/>
                  <a:pt x="233" y="522"/>
                </a:cubicBezTo>
                <a:close/>
                <a:moveTo>
                  <a:pt x="410" y="56"/>
                </a:moveTo>
                <a:lnTo>
                  <a:pt x="410" y="56"/>
                </a:lnTo>
                <a:cubicBezTo>
                  <a:pt x="56" y="56"/>
                  <a:pt x="56" y="56"/>
                  <a:pt x="56" y="56"/>
                </a:cubicBezTo>
                <a:cubicBezTo>
                  <a:pt x="56" y="466"/>
                  <a:pt x="56" y="466"/>
                  <a:pt x="56" y="466"/>
                </a:cubicBezTo>
                <a:cubicBezTo>
                  <a:pt x="410" y="466"/>
                  <a:pt x="410" y="466"/>
                  <a:pt x="410" y="466"/>
                </a:cubicBezTo>
                <a:lnTo>
                  <a:pt x="410" y="56"/>
                </a:ln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49" name="Freeform 48">
            <a:extLst>
              <a:ext uri="{FF2B5EF4-FFF2-40B4-BE49-F238E27FC236}">
                <a16:creationId xmlns:a16="http://schemas.microsoft.com/office/drawing/2014/main" id="{5A5EB46C-AEC2-FD48-BD06-BB597843040F}"/>
              </a:ext>
            </a:extLst>
          </p:cNvPr>
          <p:cNvSpPr>
            <a:spLocks noChangeArrowheads="1"/>
          </p:cNvSpPr>
          <p:nvPr userDrawn="1"/>
        </p:nvSpPr>
        <p:spPr bwMode="auto">
          <a:xfrm>
            <a:off x="5335985" y="1230511"/>
            <a:ext cx="114330" cy="196453"/>
          </a:xfrm>
          <a:custGeom>
            <a:avLst/>
            <a:gdLst>
              <a:gd name="T0" fmla="*/ 2147483647 w 319"/>
              <a:gd name="T1" fmla="*/ 2147483647 h 545"/>
              <a:gd name="T2" fmla="*/ 2147483647 w 319"/>
              <a:gd name="T3" fmla="*/ 2147483647 h 545"/>
              <a:gd name="T4" fmla="*/ 2147483647 w 319"/>
              <a:gd name="T5" fmla="*/ 2147483647 h 545"/>
              <a:gd name="T6" fmla="*/ 0 w 319"/>
              <a:gd name="T7" fmla="*/ 2147483647 h 545"/>
              <a:gd name="T8" fmla="*/ 0 w 319"/>
              <a:gd name="T9" fmla="*/ 2147483647 h 545"/>
              <a:gd name="T10" fmla="*/ 2147483647 w 319"/>
              <a:gd name="T11" fmla="*/ 0 h 545"/>
              <a:gd name="T12" fmla="*/ 2147483647 w 319"/>
              <a:gd name="T13" fmla="*/ 0 h 545"/>
              <a:gd name="T14" fmla="*/ 2147483647 w 319"/>
              <a:gd name="T15" fmla="*/ 2147483647 h 545"/>
              <a:gd name="T16" fmla="*/ 2147483647 w 319"/>
              <a:gd name="T17" fmla="*/ 2147483647 h 545"/>
              <a:gd name="T18" fmla="*/ 2147483647 w 319"/>
              <a:gd name="T19" fmla="*/ 2147483647 h 545"/>
              <a:gd name="T20" fmla="*/ 2147483647 w 319"/>
              <a:gd name="T21" fmla="*/ 2147483647 h 545"/>
              <a:gd name="T22" fmla="*/ 2147483647 w 319"/>
              <a:gd name="T23" fmla="*/ 2147483647 h 545"/>
              <a:gd name="T24" fmla="*/ 2147483647 w 319"/>
              <a:gd name="T25" fmla="*/ 2147483647 h 545"/>
              <a:gd name="T26" fmla="*/ 2147483647 w 319"/>
              <a:gd name="T27" fmla="*/ 2147483647 h 545"/>
              <a:gd name="T28" fmla="*/ 2147483647 w 319"/>
              <a:gd name="T29" fmla="*/ 2147483647 h 545"/>
              <a:gd name="T30" fmla="*/ 2147483647 w 319"/>
              <a:gd name="T31" fmla="*/ 2147483647 h 545"/>
              <a:gd name="T32" fmla="*/ 2147483647 w 319"/>
              <a:gd name="T33" fmla="*/ 2147483647 h 545"/>
              <a:gd name="T34" fmla="*/ 2147483647 w 319"/>
              <a:gd name="T35" fmla="*/ 2147483647 h 545"/>
              <a:gd name="T36" fmla="*/ 2147483647 w 319"/>
              <a:gd name="T37" fmla="*/ 2147483647 h 545"/>
              <a:gd name="T38" fmla="*/ 2147483647 w 319"/>
              <a:gd name="T39" fmla="*/ 2147483647 h 545"/>
              <a:gd name="T40" fmla="*/ 2147483647 w 319"/>
              <a:gd name="T41" fmla="*/ 2147483647 h 545"/>
              <a:gd name="T42" fmla="*/ 2147483647 w 319"/>
              <a:gd name="T43" fmla="*/ 2147483647 h 545"/>
              <a:gd name="T44" fmla="*/ 2147483647 w 319"/>
              <a:gd name="T45" fmla="*/ 2147483647 h 545"/>
              <a:gd name="T46" fmla="*/ 2147483647 w 319"/>
              <a:gd name="T47" fmla="*/ 2147483647 h 545"/>
              <a:gd name="T48" fmla="*/ 2147483647 w 319"/>
              <a:gd name="T49" fmla="*/ 2147483647 h 545"/>
              <a:gd name="T50" fmla="*/ 2147483647 w 319"/>
              <a:gd name="T51" fmla="*/ 2147483647 h 5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19" h="545">
                <a:moveTo>
                  <a:pt x="290" y="544"/>
                </a:moveTo>
                <a:lnTo>
                  <a:pt x="290" y="544"/>
                </a:lnTo>
                <a:cubicBezTo>
                  <a:pt x="29" y="544"/>
                  <a:pt x="29" y="544"/>
                  <a:pt x="29" y="544"/>
                </a:cubicBezTo>
                <a:cubicBezTo>
                  <a:pt x="15" y="544"/>
                  <a:pt x="0" y="530"/>
                  <a:pt x="0" y="515"/>
                </a:cubicBezTo>
                <a:cubicBezTo>
                  <a:pt x="0" y="28"/>
                  <a:pt x="0" y="28"/>
                  <a:pt x="0" y="28"/>
                </a:cubicBezTo>
                <a:cubicBezTo>
                  <a:pt x="0" y="7"/>
                  <a:pt x="15" y="0"/>
                  <a:pt x="29" y="0"/>
                </a:cubicBezTo>
                <a:cubicBezTo>
                  <a:pt x="290" y="0"/>
                  <a:pt x="290" y="0"/>
                  <a:pt x="290" y="0"/>
                </a:cubicBezTo>
                <a:cubicBezTo>
                  <a:pt x="311" y="0"/>
                  <a:pt x="318" y="7"/>
                  <a:pt x="318" y="28"/>
                </a:cubicBezTo>
                <a:cubicBezTo>
                  <a:pt x="318" y="515"/>
                  <a:pt x="318" y="515"/>
                  <a:pt x="318" y="515"/>
                </a:cubicBezTo>
                <a:cubicBezTo>
                  <a:pt x="318" y="530"/>
                  <a:pt x="311" y="544"/>
                  <a:pt x="290" y="544"/>
                </a:cubicBezTo>
                <a:close/>
                <a:moveTo>
                  <a:pt x="163" y="515"/>
                </a:moveTo>
                <a:lnTo>
                  <a:pt x="163" y="515"/>
                </a:lnTo>
                <a:cubicBezTo>
                  <a:pt x="170" y="515"/>
                  <a:pt x="177" y="508"/>
                  <a:pt x="177" y="494"/>
                </a:cubicBezTo>
                <a:cubicBezTo>
                  <a:pt x="177" y="487"/>
                  <a:pt x="170" y="480"/>
                  <a:pt x="163" y="480"/>
                </a:cubicBezTo>
                <a:cubicBezTo>
                  <a:pt x="149" y="480"/>
                  <a:pt x="142" y="487"/>
                  <a:pt x="142" y="494"/>
                </a:cubicBezTo>
                <a:cubicBezTo>
                  <a:pt x="142" y="508"/>
                  <a:pt x="149" y="515"/>
                  <a:pt x="163" y="515"/>
                </a:cubicBezTo>
                <a:close/>
                <a:moveTo>
                  <a:pt x="290" y="56"/>
                </a:moveTo>
                <a:lnTo>
                  <a:pt x="290" y="56"/>
                </a:lnTo>
                <a:cubicBezTo>
                  <a:pt x="283" y="56"/>
                  <a:pt x="283" y="56"/>
                  <a:pt x="283" y="56"/>
                </a:cubicBezTo>
                <a:cubicBezTo>
                  <a:pt x="36" y="56"/>
                  <a:pt x="36" y="56"/>
                  <a:pt x="36" y="56"/>
                </a:cubicBezTo>
                <a:cubicBezTo>
                  <a:pt x="29" y="56"/>
                  <a:pt x="29" y="56"/>
                  <a:pt x="29" y="56"/>
                </a:cubicBezTo>
                <a:cubicBezTo>
                  <a:pt x="29" y="452"/>
                  <a:pt x="29" y="452"/>
                  <a:pt x="29" y="452"/>
                </a:cubicBezTo>
                <a:cubicBezTo>
                  <a:pt x="36" y="452"/>
                  <a:pt x="36" y="452"/>
                  <a:pt x="36" y="452"/>
                </a:cubicBezTo>
                <a:cubicBezTo>
                  <a:pt x="283" y="452"/>
                  <a:pt x="283" y="452"/>
                  <a:pt x="283" y="452"/>
                </a:cubicBezTo>
                <a:cubicBezTo>
                  <a:pt x="290" y="452"/>
                  <a:pt x="290" y="452"/>
                  <a:pt x="290" y="452"/>
                </a:cubicBezTo>
                <a:lnTo>
                  <a:pt x="290" y="56"/>
                </a:ln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50" name="Freeform 49">
            <a:extLst>
              <a:ext uri="{FF2B5EF4-FFF2-40B4-BE49-F238E27FC236}">
                <a16:creationId xmlns:a16="http://schemas.microsoft.com/office/drawing/2014/main" id="{DAB4F63B-1EE6-644F-96F0-18C218E27479}"/>
              </a:ext>
            </a:extLst>
          </p:cNvPr>
          <p:cNvSpPr>
            <a:spLocks noChangeArrowheads="1"/>
          </p:cNvSpPr>
          <p:nvPr userDrawn="1"/>
        </p:nvSpPr>
        <p:spPr bwMode="auto">
          <a:xfrm>
            <a:off x="4982278" y="3521274"/>
            <a:ext cx="163753" cy="177403"/>
          </a:xfrm>
          <a:custGeom>
            <a:avLst/>
            <a:gdLst>
              <a:gd name="T0" fmla="*/ 2147483647 w 453"/>
              <a:gd name="T1" fmla="*/ 2147483647 h 496"/>
              <a:gd name="T2" fmla="*/ 2147483647 w 453"/>
              <a:gd name="T3" fmla="*/ 2147483647 h 496"/>
              <a:gd name="T4" fmla="*/ 2147483647 w 453"/>
              <a:gd name="T5" fmla="*/ 2147483647 h 496"/>
              <a:gd name="T6" fmla="*/ 2147483647 w 453"/>
              <a:gd name="T7" fmla="*/ 2147483647 h 496"/>
              <a:gd name="T8" fmla="*/ 2147483647 w 453"/>
              <a:gd name="T9" fmla="*/ 2147483647 h 496"/>
              <a:gd name="T10" fmla="*/ 2147483647 w 453"/>
              <a:gd name="T11" fmla="*/ 2147483647 h 496"/>
              <a:gd name="T12" fmla="*/ 2147483647 w 453"/>
              <a:gd name="T13" fmla="*/ 2147483647 h 496"/>
              <a:gd name="T14" fmla="*/ 2147483647 w 453"/>
              <a:gd name="T15" fmla="*/ 2147483647 h 496"/>
              <a:gd name="T16" fmla="*/ 2147483647 w 453"/>
              <a:gd name="T17" fmla="*/ 2147483647 h 496"/>
              <a:gd name="T18" fmla="*/ 2147483647 w 453"/>
              <a:gd name="T19" fmla="*/ 2147483647 h 496"/>
              <a:gd name="T20" fmla="*/ 2147483647 w 453"/>
              <a:gd name="T21" fmla="*/ 2147483647 h 496"/>
              <a:gd name="T22" fmla="*/ 2147483647 w 453"/>
              <a:gd name="T23" fmla="*/ 2147483647 h 496"/>
              <a:gd name="T24" fmla="*/ 2147483647 w 453"/>
              <a:gd name="T25" fmla="*/ 2147483647 h 496"/>
              <a:gd name="T26" fmla="*/ 2147483647 w 453"/>
              <a:gd name="T27" fmla="*/ 2147483647 h 496"/>
              <a:gd name="T28" fmla="*/ 2147483647 w 453"/>
              <a:gd name="T29" fmla="*/ 2147483647 h 496"/>
              <a:gd name="T30" fmla="*/ 2147483647 w 453"/>
              <a:gd name="T31" fmla="*/ 2147483647 h 496"/>
              <a:gd name="T32" fmla="*/ 2147483647 w 453"/>
              <a:gd name="T33" fmla="*/ 2147483647 h 496"/>
              <a:gd name="T34" fmla="*/ 2147483647 w 453"/>
              <a:gd name="T35" fmla="*/ 2147483647 h 496"/>
              <a:gd name="T36" fmla="*/ 2147483647 w 453"/>
              <a:gd name="T37" fmla="*/ 2147483647 h 496"/>
              <a:gd name="T38" fmla="*/ 2147483647 w 453"/>
              <a:gd name="T39" fmla="*/ 2147483647 h 496"/>
              <a:gd name="T40" fmla="*/ 2147483647 w 453"/>
              <a:gd name="T41" fmla="*/ 2147483647 h 496"/>
              <a:gd name="T42" fmla="*/ 2147483647 w 453"/>
              <a:gd name="T43" fmla="*/ 2147483647 h 496"/>
              <a:gd name="T44" fmla="*/ 2147483647 w 453"/>
              <a:gd name="T45" fmla="*/ 2147483647 h 496"/>
              <a:gd name="T46" fmla="*/ 2147483647 w 453"/>
              <a:gd name="T47" fmla="*/ 2147483647 h 496"/>
              <a:gd name="T48" fmla="*/ 2147483647 w 453"/>
              <a:gd name="T49" fmla="*/ 2147483647 h 496"/>
              <a:gd name="T50" fmla="*/ 2147483647 w 453"/>
              <a:gd name="T51" fmla="*/ 2147483647 h 496"/>
              <a:gd name="T52" fmla="*/ 2147483647 w 453"/>
              <a:gd name="T53" fmla="*/ 2147483647 h 496"/>
              <a:gd name="T54" fmla="*/ 2147483647 w 453"/>
              <a:gd name="T55" fmla="*/ 2147483647 h 496"/>
              <a:gd name="T56" fmla="*/ 2147483647 w 453"/>
              <a:gd name="T57" fmla="*/ 2147483647 h 496"/>
              <a:gd name="T58" fmla="*/ 2147483647 w 453"/>
              <a:gd name="T59" fmla="*/ 2147483647 h 496"/>
              <a:gd name="T60" fmla="*/ 2147483647 w 453"/>
              <a:gd name="T61" fmla="*/ 2147483647 h 496"/>
              <a:gd name="T62" fmla="*/ 2147483647 w 453"/>
              <a:gd name="T63" fmla="*/ 2147483647 h 496"/>
              <a:gd name="T64" fmla="*/ 2147483647 w 453"/>
              <a:gd name="T65" fmla="*/ 2147483647 h 496"/>
              <a:gd name="T66" fmla="*/ 2147483647 w 453"/>
              <a:gd name="T67" fmla="*/ 2147483647 h 496"/>
              <a:gd name="T68" fmla="*/ 0 w 453"/>
              <a:gd name="T69" fmla="*/ 2147483647 h 496"/>
              <a:gd name="T70" fmla="*/ 0 w 453"/>
              <a:gd name="T71" fmla="*/ 2147483647 h 496"/>
              <a:gd name="T72" fmla="*/ 2147483647 w 453"/>
              <a:gd name="T73" fmla="*/ 0 h 496"/>
              <a:gd name="T74" fmla="*/ 2147483647 w 453"/>
              <a:gd name="T75" fmla="*/ 0 h 496"/>
              <a:gd name="T76" fmla="*/ 2147483647 w 453"/>
              <a:gd name="T77" fmla="*/ 2147483647 h 496"/>
              <a:gd name="T78" fmla="*/ 2147483647 w 453"/>
              <a:gd name="T79" fmla="*/ 2147483647 h 49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53" h="496">
                <a:moveTo>
                  <a:pt x="452" y="248"/>
                </a:moveTo>
                <a:lnTo>
                  <a:pt x="452" y="248"/>
                </a:lnTo>
                <a:cubicBezTo>
                  <a:pt x="452" y="255"/>
                  <a:pt x="445" y="262"/>
                  <a:pt x="438" y="269"/>
                </a:cubicBezTo>
                <a:cubicBezTo>
                  <a:pt x="346" y="354"/>
                  <a:pt x="346" y="354"/>
                  <a:pt x="346" y="354"/>
                </a:cubicBezTo>
                <a:cubicBezTo>
                  <a:pt x="339" y="361"/>
                  <a:pt x="332" y="361"/>
                  <a:pt x="325" y="361"/>
                </a:cubicBezTo>
                <a:cubicBezTo>
                  <a:pt x="311" y="361"/>
                  <a:pt x="297" y="347"/>
                  <a:pt x="297" y="333"/>
                </a:cubicBezTo>
                <a:cubicBezTo>
                  <a:pt x="297" y="326"/>
                  <a:pt x="304" y="319"/>
                  <a:pt x="311" y="311"/>
                </a:cubicBezTo>
                <a:cubicBezTo>
                  <a:pt x="346" y="276"/>
                  <a:pt x="346" y="276"/>
                  <a:pt x="346" y="276"/>
                </a:cubicBezTo>
                <a:cubicBezTo>
                  <a:pt x="177" y="276"/>
                  <a:pt x="177" y="276"/>
                  <a:pt x="177" y="276"/>
                </a:cubicBezTo>
                <a:cubicBezTo>
                  <a:pt x="163" y="276"/>
                  <a:pt x="148" y="262"/>
                  <a:pt x="148" y="248"/>
                </a:cubicBezTo>
                <a:cubicBezTo>
                  <a:pt x="148" y="234"/>
                  <a:pt x="163" y="220"/>
                  <a:pt x="177" y="220"/>
                </a:cubicBezTo>
                <a:cubicBezTo>
                  <a:pt x="346" y="220"/>
                  <a:pt x="346" y="220"/>
                  <a:pt x="346" y="220"/>
                </a:cubicBezTo>
                <a:cubicBezTo>
                  <a:pt x="311" y="184"/>
                  <a:pt x="311" y="184"/>
                  <a:pt x="311" y="184"/>
                </a:cubicBezTo>
                <a:cubicBezTo>
                  <a:pt x="304" y="177"/>
                  <a:pt x="297" y="170"/>
                  <a:pt x="297" y="163"/>
                </a:cubicBezTo>
                <a:cubicBezTo>
                  <a:pt x="297" y="149"/>
                  <a:pt x="311" y="135"/>
                  <a:pt x="325" y="135"/>
                </a:cubicBezTo>
                <a:cubicBezTo>
                  <a:pt x="332" y="135"/>
                  <a:pt x="339" y="135"/>
                  <a:pt x="346" y="142"/>
                </a:cubicBezTo>
                <a:cubicBezTo>
                  <a:pt x="438" y="227"/>
                  <a:pt x="438" y="227"/>
                  <a:pt x="438" y="227"/>
                </a:cubicBezTo>
                <a:cubicBezTo>
                  <a:pt x="445" y="234"/>
                  <a:pt x="452" y="241"/>
                  <a:pt x="452" y="248"/>
                </a:cubicBezTo>
                <a:close/>
                <a:moveTo>
                  <a:pt x="170" y="57"/>
                </a:moveTo>
                <a:lnTo>
                  <a:pt x="170" y="57"/>
                </a:lnTo>
                <a:cubicBezTo>
                  <a:pt x="56" y="57"/>
                  <a:pt x="56" y="57"/>
                  <a:pt x="56" y="57"/>
                </a:cubicBezTo>
                <a:cubicBezTo>
                  <a:pt x="56" y="439"/>
                  <a:pt x="56" y="439"/>
                  <a:pt x="56" y="439"/>
                </a:cubicBezTo>
                <a:cubicBezTo>
                  <a:pt x="170" y="439"/>
                  <a:pt x="170" y="439"/>
                  <a:pt x="170" y="439"/>
                </a:cubicBezTo>
                <a:cubicBezTo>
                  <a:pt x="184" y="439"/>
                  <a:pt x="198" y="446"/>
                  <a:pt x="198" y="467"/>
                </a:cubicBezTo>
                <a:cubicBezTo>
                  <a:pt x="198" y="481"/>
                  <a:pt x="184" y="495"/>
                  <a:pt x="170" y="495"/>
                </a:cubicBezTo>
                <a:cubicBezTo>
                  <a:pt x="28" y="495"/>
                  <a:pt x="28" y="495"/>
                  <a:pt x="28" y="495"/>
                </a:cubicBezTo>
                <a:cubicBezTo>
                  <a:pt x="7" y="495"/>
                  <a:pt x="0" y="481"/>
                  <a:pt x="0" y="467"/>
                </a:cubicBezTo>
                <a:cubicBezTo>
                  <a:pt x="0" y="29"/>
                  <a:pt x="0" y="29"/>
                  <a:pt x="0" y="29"/>
                </a:cubicBezTo>
                <a:cubicBezTo>
                  <a:pt x="0" y="15"/>
                  <a:pt x="7" y="0"/>
                  <a:pt x="28" y="0"/>
                </a:cubicBezTo>
                <a:cubicBezTo>
                  <a:pt x="170" y="0"/>
                  <a:pt x="170" y="0"/>
                  <a:pt x="170" y="0"/>
                </a:cubicBezTo>
                <a:cubicBezTo>
                  <a:pt x="184" y="0"/>
                  <a:pt x="198" y="15"/>
                  <a:pt x="198" y="29"/>
                </a:cubicBezTo>
                <a:cubicBezTo>
                  <a:pt x="198" y="50"/>
                  <a:pt x="184" y="57"/>
                  <a:pt x="170" y="57"/>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51" name="Freeform 50">
            <a:extLst>
              <a:ext uri="{FF2B5EF4-FFF2-40B4-BE49-F238E27FC236}">
                <a16:creationId xmlns:a16="http://schemas.microsoft.com/office/drawing/2014/main" id="{D5362FAC-92C7-CB48-9D08-669C7674603D}"/>
              </a:ext>
            </a:extLst>
          </p:cNvPr>
          <p:cNvSpPr>
            <a:spLocks noChangeArrowheads="1"/>
          </p:cNvSpPr>
          <p:nvPr userDrawn="1"/>
        </p:nvSpPr>
        <p:spPr bwMode="auto">
          <a:xfrm>
            <a:off x="4596415" y="3521274"/>
            <a:ext cx="163753" cy="177403"/>
          </a:xfrm>
          <a:custGeom>
            <a:avLst/>
            <a:gdLst>
              <a:gd name="T0" fmla="*/ 2147483647 w 453"/>
              <a:gd name="T1" fmla="*/ 2147483647 h 496"/>
              <a:gd name="T2" fmla="*/ 2147483647 w 453"/>
              <a:gd name="T3" fmla="*/ 2147483647 h 496"/>
              <a:gd name="T4" fmla="*/ 2147483647 w 453"/>
              <a:gd name="T5" fmla="*/ 2147483647 h 496"/>
              <a:gd name="T6" fmla="*/ 2147483647 w 453"/>
              <a:gd name="T7" fmla="*/ 2147483647 h 496"/>
              <a:gd name="T8" fmla="*/ 2147483647 w 453"/>
              <a:gd name="T9" fmla="*/ 2147483647 h 496"/>
              <a:gd name="T10" fmla="*/ 2147483647 w 453"/>
              <a:gd name="T11" fmla="*/ 2147483647 h 496"/>
              <a:gd name="T12" fmla="*/ 2147483647 w 453"/>
              <a:gd name="T13" fmla="*/ 2147483647 h 496"/>
              <a:gd name="T14" fmla="*/ 2147483647 w 453"/>
              <a:gd name="T15" fmla="*/ 2147483647 h 496"/>
              <a:gd name="T16" fmla="*/ 2147483647 w 453"/>
              <a:gd name="T17" fmla="*/ 2147483647 h 496"/>
              <a:gd name="T18" fmla="*/ 2147483647 w 453"/>
              <a:gd name="T19" fmla="*/ 2147483647 h 496"/>
              <a:gd name="T20" fmla="*/ 2147483647 w 453"/>
              <a:gd name="T21" fmla="*/ 2147483647 h 496"/>
              <a:gd name="T22" fmla="*/ 2147483647 w 453"/>
              <a:gd name="T23" fmla="*/ 0 h 496"/>
              <a:gd name="T24" fmla="*/ 2147483647 w 453"/>
              <a:gd name="T25" fmla="*/ 0 h 496"/>
              <a:gd name="T26" fmla="*/ 2147483647 w 453"/>
              <a:gd name="T27" fmla="*/ 2147483647 h 496"/>
              <a:gd name="T28" fmla="*/ 2147483647 w 453"/>
              <a:gd name="T29" fmla="*/ 2147483647 h 496"/>
              <a:gd name="T30" fmla="*/ 2147483647 w 453"/>
              <a:gd name="T31" fmla="*/ 2147483647 h 496"/>
              <a:gd name="T32" fmla="*/ 2147483647 w 453"/>
              <a:gd name="T33" fmla="*/ 2147483647 h 496"/>
              <a:gd name="T34" fmla="*/ 2147483647 w 453"/>
              <a:gd name="T35" fmla="*/ 2147483647 h 496"/>
              <a:gd name="T36" fmla="*/ 2147483647 w 453"/>
              <a:gd name="T37" fmla="*/ 2147483647 h 496"/>
              <a:gd name="T38" fmla="*/ 2147483647 w 453"/>
              <a:gd name="T39" fmla="*/ 2147483647 h 496"/>
              <a:gd name="T40" fmla="*/ 2147483647 w 453"/>
              <a:gd name="T41" fmla="*/ 2147483647 h 496"/>
              <a:gd name="T42" fmla="*/ 2147483647 w 453"/>
              <a:gd name="T43" fmla="*/ 2147483647 h 496"/>
              <a:gd name="T44" fmla="*/ 2147483647 w 453"/>
              <a:gd name="T45" fmla="*/ 2147483647 h 496"/>
              <a:gd name="T46" fmla="*/ 2147483647 w 453"/>
              <a:gd name="T47" fmla="*/ 2147483647 h 496"/>
              <a:gd name="T48" fmla="*/ 2147483647 w 453"/>
              <a:gd name="T49" fmla="*/ 2147483647 h 496"/>
              <a:gd name="T50" fmla="*/ 2147483647 w 453"/>
              <a:gd name="T51" fmla="*/ 2147483647 h 496"/>
              <a:gd name="T52" fmla="*/ 2147483647 w 453"/>
              <a:gd name="T53" fmla="*/ 2147483647 h 496"/>
              <a:gd name="T54" fmla="*/ 2147483647 w 453"/>
              <a:gd name="T55" fmla="*/ 2147483647 h 496"/>
              <a:gd name="T56" fmla="*/ 2147483647 w 453"/>
              <a:gd name="T57" fmla="*/ 2147483647 h 496"/>
              <a:gd name="T58" fmla="*/ 0 w 453"/>
              <a:gd name="T59" fmla="*/ 2147483647 h 496"/>
              <a:gd name="T60" fmla="*/ 2147483647 w 453"/>
              <a:gd name="T61" fmla="*/ 2147483647 h 496"/>
              <a:gd name="T62" fmla="*/ 2147483647 w 453"/>
              <a:gd name="T63" fmla="*/ 2147483647 h 496"/>
              <a:gd name="T64" fmla="*/ 2147483647 w 453"/>
              <a:gd name="T65" fmla="*/ 2147483647 h 496"/>
              <a:gd name="T66" fmla="*/ 2147483647 w 453"/>
              <a:gd name="T67" fmla="*/ 2147483647 h 496"/>
              <a:gd name="T68" fmla="*/ 2147483647 w 453"/>
              <a:gd name="T69" fmla="*/ 2147483647 h 496"/>
              <a:gd name="T70" fmla="*/ 2147483647 w 453"/>
              <a:gd name="T71" fmla="*/ 2147483647 h 496"/>
              <a:gd name="T72" fmla="*/ 2147483647 w 453"/>
              <a:gd name="T73" fmla="*/ 2147483647 h 496"/>
              <a:gd name="T74" fmla="*/ 2147483647 w 453"/>
              <a:gd name="T75" fmla="*/ 2147483647 h 496"/>
              <a:gd name="T76" fmla="*/ 2147483647 w 453"/>
              <a:gd name="T77" fmla="*/ 2147483647 h 496"/>
              <a:gd name="T78" fmla="*/ 2147483647 w 453"/>
              <a:gd name="T79" fmla="*/ 2147483647 h 49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53" h="496">
                <a:moveTo>
                  <a:pt x="452" y="248"/>
                </a:moveTo>
                <a:lnTo>
                  <a:pt x="452" y="248"/>
                </a:lnTo>
                <a:cubicBezTo>
                  <a:pt x="452" y="467"/>
                  <a:pt x="452" y="467"/>
                  <a:pt x="452" y="467"/>
                </a:cubicBezTo>
                <a:cubicBezTo>
                  <a:pt x="452" y="481"/>
                  <a:pt x="438" y="495"/>
                  <a:pt x="424" y="495"/>
                </a:cubicBezTo>
                <a:cubicBezTo>
                  <a:pt x="282" y="495"/>
                  <a:pt x="282" y="495"/>
                  <a:pt x="282" y="495"/>
                </a:cubicBezTo>
                <a:cubicBezTo>
                  <a:pt x="261" y="495"/>
                  <a:pt x="254" y="481"/>
                  <a:pt x="254" y="467"/>
                </a:cubicBezTo>
                <a:cubicBezTo>
                  <a:pt x="254" y="446"/>
                  <a:pt x="261" y="439"/>
                  <a:pt x="282" y="439"/>
                </a:cubicBezTo>
                <a:cubicBezTo>
                  <a:pt x="395" y="439"/>
                  <a:pt x="395" y="439"/>
                  <a:pt x="395" y="439"/>
                </a:cubicBezTo>
                <a:cubicBezTo>
                  <a:pt x="395" y="57"/>
                  <a:pt x="395" y="57"/>
                  <a:pt x="395" y="57"/>
                </a:cubicBezTo>
                <a:cubicBezTo>
                  <a:pt x="282" y="57"/>
                  <a:pt x="282" y="57"/>
                  <a:pt x="282" y="57"/>
                </a:cubicBezTo>
                <a:cubicBezTo>
                  <a:pt x="261" y="57"/>
                  <a:pt x="254" y="43"/>
                  <a:pt x="254" y="29"/>
                </a:cubicBezTo>
                <a:cubicBezTo>
                  <a:pt x="254" y="15"/>
                  <a:pt x="261" y="0"/>
                  <a:pt x="282" y="0"/>
                </a:cubicBezTo>
                <a:cubicBezTo>
                  <a:pt x="424" y="0"/>
                  <a:pt x="424" y="0"/>
                  <a:pt x="424" y="0"/>
                </a:cubicBezTo>
                <a:cubicBezTo>
                  <a:pt x="438" y="0"/>
                  <a:pt x="452" y="15"/>
                  <a:pt x="452" y="29"/>
                </a:cubicBezTo>
                <a:cubicBezTo>
                  <a:pt x="452" y="248"/>
                  <a:pt x="452" y="248"/>
                  <a:pt x="452" y="248"/>
                </a:cubicBezTo>
                <a:close/>
                <a:moveTo>
                  <a:pt x="289" y="227"/>
                </a:moveTo>
                <a:lnTo>
                  <a:pt x="289" y="227"/>
                </a:lnTo>
                <a:cubicBezTo>
                  <a:pt x="296" y="234"/>
                  <a:pt x="296" y="241"/>
                  <a:pt x="296" y="248"/>
                </a:cubicBezTo>
                <a:cubicBezTo>
                  <a:pt x="296" y="255"/>
                  <a:pt x="296" y="262"/>
                  <a:pt x="289" y="269"/>
                </a:cubicBezTo>
                <a:cubicBezTo>
                  <a:pt x="198" y="354"/>
                  <a:pt x="198" y="354"/>
                  <a:pt x="198" y="354"/>
                </a:cubicBezTo>
                <a:cubicBezTo>
                  <a:pt x="191" y="361"/>
                  <a:pt x="183" y="361"/>
                  <a:pt x="176" y="361"/>
                </a:cubicBezTo>
                <a:cubicBezTo>
                  <a:pt x="162" y="361"/>
                  <a:pt x="148" y="347"/>
                  <a:pt x="148" y="333"/>
                </a:cubicBezTo>
                <a:cubicBezTo>
                  <a:pt x="148" y="326"/>
                  <a:pt x="155" y="319"/>
                  <a:pt x="155" y="311"/>
                </a:cubicBezTo>
                <a:cubicBezTo>
                  <a:pt x="198" y="276"/>
                  <a:pt x="198" y="276"/>
                  <a:pt x="198" y="276"/>
                </a:cubicBezTo>
                <a:cubicBezTo>
                  <a:pt x="28" y="276"/>
                  <a:pt x="28" y="276"/>
                  <a:pt x="28" y="276"/>
                </a:cubicBezTo>
                <a:cubicBezTo>
                  <a:pt x="7" y="276"/>
                  <a:pt x="0" y="262"/>
                  <a:pt x="0" y="248"/>
                </a:cubicBezTo>
                <a:cubicBezTo>
                  <a:pt x="0" y="234"/>
                  <a:pt x="7" y="220"/>
                  <a:pt x="28" y="220"/>
                </a:cubicBezTo>
                <a:cubicBezTo>
                  <a:pt x="198" y="220"/>
                  <a:pt x="198" y="220"/>
                  <a:pt x="198" y="220"/>
                </a:cubicBezTo>
                <a:cubicBezTo>
                  <a:pt x="155" y="184"/>
                  <a:pt x="155" y="184"/>
                  <a:pt x="155" y="184"/>
                </a:cubicBezTo>
                <a:cubicBezTo>
                  <a:pt x="155" y="177"/>
                  <a:pt x="148" y="170"/>
                  <a:pt x="148" y="163"/>
                </a:cubicBezTo>
                <a:cubicBezTo>
                  <a:pt x="148" y="149"/>
                  <a:pt x="162" y="135"/>
                  <a:pt x="176" y="135"/>
                </a:cubicBezTo>
                <a:cubicBezTo>
                  <a:pt x="183" y="135"/>
                  <a:pt x="191" y="135"/>
                  <a:pt x="198" y="142"/>
                </a:cubicBezTo>
                <a:cubicBezTo>
                  <a:pt x="289" y="227"/>
                  <a:pt x="289" y="227"/>
                  <a:pt x="289" y="227"/>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52" name="Freeform 51">
            <a:extLst>
              <a:ext uri="{FF2B5EF4-FFF2-40B4-BE49-F238E27FC236}">
                <a16:creationId xmlns:a16="http://schemas.microsoft.com/office/drawing/2014/main" id="{0A66EBB4-14EC-8245-B9B3-D1F041114138}"/>
              </a:ext>
            </a:extLst>
          </p:cNvPr>
          <p:cNvSpPr>
            <a:spLocks noChangeArrowheads="1"/>
          </p:cNvSpPr>
          <p:nvPr userDrawn="1"/>
        </p:nvSpPr>
        <p:spPr bwMode="auto">
          <a:xfrm>
            <a:off x="4210552" y="3529013"/>
            <a:ext cx="176258" cy="163711"/>
          </a:xfrm>
          <a:custGeom>
            <a:avLst/>
            <a:gdLst>
              <a:gd name="T0" fmla="*/ 2147483647 w 489"/>
              <a:gd name="T1" fmla="*/ 2147483647 h 453"/>
              <a:gd name="T2" fmla="*/ 2147483647 w 489"/>
              <a:gd name="T3" fmla="*/ 2147483647 h 453"/>
              <a:gd name="T4" fmla="*/ 2147483647 w 489"/>
              <a:gd name="T5" fmla="*/ 2147483647 h 453"/>
              <a:gd name="T6" fmla="*/ 0 w 489"/>
              <a:gd name="T7" fmla="*/ 2147483647 h 453"/>
              <a:gd name="T8" fmla="*/ 0 w 489"/>
              <a:gd name="T9" fmla="*/ 2147483647 h 453"/>
              <a:gd name="T10" fmla="*/ 2147483647 w 489"/>
              <a:gd name="T11" fmla="*/ 2147483647 h 453"/>
              <a:gd name="T12" fmla="*/ 2147483647 w 489"/>
              <a:gd name="T13" fmla="*/ 2147483647 h 453"/>
              <a:gd name="T14" fmla="*/ 2147483647 w 489"/>
              <a:gd name="T15" fmla="*/ 2147483647 h 453"/>
              <a:gd name="T16" fmla="*/ 2147483647 w 489"/>
              <a:gd name="T17" fmla="*/ 2147483647 h 453"/>
              <a:gd name="T18" fmla="*/ 2147483647 w 489"/>
              <a:gd name="T19" fmla="*/ 2147483647 h 453"/>
              <a:gd name="T20" fmla="*/ 2147483647 w 489"/>
              <a:gd name="T21" fmla="*/ 2147483647 h 453"/>
              <a:gd name="T22" fmla="*/ 2147483647 w 489"/>
              <a:gd name="T23" fmla="*/ 2147483647 h 453"/>
              <a:gd name="T24" fmla="*/ 2147483647 w 489"/>
              <a:gd name="T25" fmla="*/ 2147483647 h 453"/>
              <a:gd name="T26" fmla="*/ 2147483647 w 489"/>
              <a:gd name="T27" fmla="*/ 2147483647 h 453"/>
              <a:gd name="T28" fmla="*/ 2147483647 w 489"/>
              <a:gd name="T29" fmla="*/ 2147483647 h 453"/>
              <a:gd name="T30" fmla="*/ 2147483647 w 489"/>
              <a:gd name="T31" fmla="*/ 2147483647 h 453"/>
              <a:gd name="T32" fmla="*/ 2147483647 w 489"/>
              <a:gd name="T33" fmla="*/ 2147483647 h 453"/>
              <a:gd name="T34" fmla="*/ 2147483647 w 489"/>
              <a:gd name="T35" fmla="*/ 2147483647 h 453"/>
              <a:gd name="T36" fmla="*/ 2147483647 w 489"/>
              <a:gd name="T37" fmla="*/ 2147483647 h 453"/>
              <a:gd name="T38" fmla="*/ 2147483647 w 489"/>
              <a:gd name="T39" fmla="*/ 2147483647 h 453"/>
              <a:gd name="T40" fmla="*/ 2147483647 w 489"/>
              <a:gd name="T41" fmla="*/ 2147483647 h 453"/>
              <a:gd name="T42" fmla="*/ 2147483647 w 489"/>
              <a:gd name="T43" fmla="*/ 2147483647 h 453"/>
              <a:gd name="T44" fmla="*/ 2147483647 w 489"/>
              <a:gd name="T45" fmla="*/ 2147483647 h 453"/>
              <a:gd name="T46" fmla="*/ 2147483647 w 489"/>
              <a:gd name="T47" fmla="*/ 2147483647 h 453"/>
              <a:gd name="T48" fmla="*/ 2147483647 w 489"/>
              <a:gd name="T49" fmla="*/ 2147483647 h 453"/>
              <a:gd name="T50" fmla="*/ 2147483647 w 489"/>
              <a:gd name="T51" fmla="*/ 2147483647 h 453"/>
              <a:gd name="T52" fmla="*/ 2147483647 w 489"/>
              <a:gd name="T53" fmla="*/ 2147483647 h 453"/>
              <a:gd name="T54" fmla="*/ 2147483647 w 489"/>
              <a:gd name="T55" fmla="*/ 2147483647 h 453"/>
              <a:gd name="T56" fmla="*/ 2147483647 w 489"/>
              <a:gd name="T57" fmla="*/ 2147483647 h 453"/>
              <a:gd name="T58" fmla="*/ 2147483647 w 489"/>
              <a:gd name="T59" fmla="*/ 2147483647 h 453"/>
              <a:gd name="T60" fmla="*/ 2147483647 w 489"/>
              <a:gd name="T61" fmla="*/ 2147483647 h 453"/>
              <a:gd name="T62" fmla="*/ 2147483647 w 489"/>
              <a:gd name="T63" fmla="*/ 877964389 h 453"/>
              <a:gd name="T64" fmla="*/ 2147483647 w 489"/>
              <a:gd name="T65" fmla="*/ 877964389 h 453"/>
              <a:gd name="T66" fmla="*/ 2147483647 w 489"/>
              <a:gd name="T67" fmla="*/ 0 h 453"/>
              <a:gd name="T68" fmla="*/ 2147483647 w 489"/>
              <a:gd name="T69" fmla="*/ 877964389 h 453"/>
              <a:gd name="T70" fmla="*/ 2147483647 w 489"/>
              <a:gd name="T71" fmla="*/ 877964389 h 453"/>
              <a:gd name="T72" fmla="*/ 2147483647 w 489"/>
              <a:gd name="T73" fmla="*/ 2147483647 h 453"/>
              <a:gd name="T74" fmla="*/ 2147483647 w 489"/>
              <a:gd name="T75" fmla="*/ 2147483647 h 453"/>
              <a:gd name="T76" fmla="*/ 2147483647 w 489"/>
              <a:gd name="T77" fmla="*/ 2147483647 h 453"/>
              <a:gd name="T78" fmla="*/ 2147483647 w 489"/>
              <a:gd name="T79" fmla="*/ 2147483647 h 45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89" h="453">
                <a:moveTo>
                  <a:pt x="460" y="452"/>
                </a:moveTo>
                <a:lnTo>
                  <a:pt x="460" y="452"/>
                </a:lnTo>
                <a:cubicBezTo>
                  <a:pt x="29" y="452"/>
                  <a:pt x="29" y="452"/>
                  <a:pt x="29" y="452"/>
                </a:cubicBezTo>
                <a:cubicBezTo>
                  <a:pt x="15" y="452"/>
                  <a:pt x="0" y="438"/>
                  <a:pt x="0" y="424"/>
                </a:cubicBezTo>
                <a:cubicBezTo>
                  <a:pt x="0" y="282"/>
                  <a:pt x="0" y="282"/>
                  <a:pt x="0" y="282"/>
                </a:cubicBezTo>
                <a:cubicBezTo>
                  <a:pt x="0" y="268"/>
                  <a:pt x="15" y="254"/>
                  <a:pt x="29" y="254"/>
                </a:cubicBezTo>
                <a:cubicBezTo>
                  <a:pt x="43" y="254"/>
                  <a:pt x="57" y="268"/>
                  <a:pt x="57" y="282"/>
                </a:cubicBezTo>
                <a:cubicBezTo>
                  <a:pt x="57" y="396"/>
                  <a:pt x="57" y="396"/>
                  <a:pt x="57" y="396"/>
                </a:cubicBezTo>
                <a:cubicBezTo>
                  <a:pt x="431" y="396"/>
                  <a:pt x="431" y="396"/>
                  <a:pt x="431" y="396"/>
                </a:cubicBezTo>
                <a:cubicBezTo>
                  <a:pt x="431" y="282"/>
                  <a:pt x="431" y="282"/>
                  <a:pt x="431" y="282"/>
                </a:cubicBezTo>
                <a:cubicBezTo>
                  <a:pt x="431" y="268"/>
                  <a:pt x="446" y="254"/>
                  <a:pt x="460" y="254"/>
                </a:cubicBezTo>
                <a:cubicBezTo>
                  <a:pt x="481" y="254"/>
                  <a:pt x="488" y="268"/>
                  <a:pt x="488" y="282"/>
                </a:cubicBezTo>
                <a:cubicBezTo>
                  <a:pt x="488" y="424"/>
                  <a:pt x="488" y="424"/>
                  <a:pt x="488" y="424"/>
                </a:cubicBezTo>
                <a:cubicBezTo>
                  <a:pt x="488" y="438"/>
                  <a:pt x="481" y="452"/>
                  <a:pt x="460" y="452"/>
                </a:cubicBezTo>
                <a:close/>
                <a:moveTo>
                  <a:pt x="333" y="148"/>
                </a:moveTo>
                <a:lnTo>
                  <a:pt x="333" y="148"/>
                </a:lnTo>
                <a:cubicBezTo>
                  <a:pt x="318" y="148"/>
                  <a:pt x="311" y="148"/>
                  <a:pt x="311" y="141"/>
                </a:cubicBezTo>
                <a:cubicBezTo>
                  <a:pt x="276" y="99"/>
                  <a:pt x="276" y="99"/>
                  <a:pt x="276" y="99"/>
                </a:cubicBezTo>
                <a:cubicBezTo>
                  <a:pt x="276" y="275"/>
                  <a:pt x="276" y="275"/>
                  <a:pt x="276" y="275"/>
                </a:cubicBezTo>
                <a:cubicBezTo>
                  <a:pt x="276" y="289"/>
                  <a:pt x="262" y="304"/>
                  <a:pt x="248" y="304"/>
                </a:cubicBezTo>
                <a:cubicBezTo>
                  <a:pt x="227" y="304"/>
                  <a:pt x="220" y="289"/>
                  <a:pt x="220" y="275"/>
                </a:cubicBezTo>
                <a:cubicBezTo>
                  <a:pt x="220" y="99"/>
                  <a:pt x="220" y="99"/>
                  <a:pt x="220" y="99"/>
                </a:cubicBezTo>
                <a:cubicBezTo>
                  <a:pt x="184" y="141"/>
                  <a:pt x="184" y="141"/>
                  <a:pt x="184" y="141"/>
                </a:cubicBezTo>
                <a:cubicBezTo>
                  <a:pt x="177" y="148"/>
                  <a:pt x="170" y="148"/>
                  <a:pt x="163" y="148"/>
                </a:cubicBezTo>
                <a:cubicBezTo>
                  <a:pt x="142" y="148"/>
                  <a:pt x="135" y="141"/>
                  <a:pt x="135" y="120"/>
                </a:cubicBezTo>
                <a:cubicBezTo>
                  <a:pt x="135" y="113"/>
                  <a:pt x="135" y="106"/>
                  <a:pt x="142" y="106"/>
                </a:cubicBezTo>
                <a:cubicBezTo>
                  <a:pt x="227" y="7"/>
                  <a:pt x="227" y="7"/>
                  <a:pt x="227" y="7"/>
                </a:cubicBezTo>
                <a:cubicBezTo>
                  <a:pt x="227" y="7"/>
                  <a:pt x="234" y="0"/>
                  <a:pt x="248" y="0"/>
                </a:cubicBezTo>
                <a:cubicBezTo>
                  <a:pt x="255" y="0"/>
                  <a:pt x="262" y="7"/>
                  <a:pt x="269" y="7"/>
                </a:cubicBezTo>
                <a:cubicBezTo>
                  <a:pt x="354" y="106"/>
                  <a:pt x="354" y="106"/>
                  <a:pt x="354" y="106"/>
                </a:cubicBezTo>
                <a:cubicBezTo>
                  <a:pt x="354" y="106"/>
                  <a:pt x="361" y="113"/>
                  <a:pt x="361" y="120"/>
                </a:cubicBezTo>
                <a:cubicBezTo>
                  <a:pt x="361" y="141"/>
                  <a:pt x="347" y="148"/>
                  <a:pt x="333" y="148"/>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53" name="Freeform 52">
            <a:extLst>
              <a:ext uri="{FF2B5EF4-FFF2-40B4-BE49-F238E27FC236}">
                <a16:creationId xmlns:a16="http://schemas.microsoft.com/office/drawing/2014/main" id="{01CB0F4E-8C9D-6843-9D4B-C6A94CD111A1}"/>
              </a:ext>
            </a:extLst>
          </p:cNvPr>
          <p:cNvSpPr>
            <a:spLocks noChangeArrowheads="1"/>
          </p:cNvSpPr>
          <p:nvPr userDrawn="1"/>
        </p:nvSpPr>
        <p:spPr bwMode="auto">
          <a:xfrm>
            <a:off x="3833025" y="3529013"/>
            <a:ext cx="176258" cy="163711"/>
          </a:xfrm>
          <a:custGeom>
            <a:avLst/>
            <a:gdLst>
              <a:gd name="T0" fmla="*/ 2147483647 w 489"/>
              <a:gd name="T1" fmla="*/ 2147483647 h 453"/>
              <a:gd name="T2" fmla="*/ 2147483647 w 489"/>
              <a:gd name="T3" fmla="*/ 2147483647 h 453"/>
              <a:gd name="T4" fmla="*/ 2147483647 w 489"/>
              <a:gd name="T5" fmla="*/ 2147483647 h 453"/>
              <a:gd name="T6" fmla="*/ 2147483647 w 489"/>
              <a:gd name="T7" fmla="*/ 2147483647 h 453"/>
              <a:gd name="T8" fmla="*/ 2147483647 w 489"/>
              <a:gd name="T9" fmla="*/ 2147483647 h 453"/>
              <a:gd name="T10" fmla="*/ 2147483647 w 489"/>
              <a:gd name="T11" fmla="*/ 2147483647 h 453"/>
              <a:gd name="T12" fmla="*/ 0 w 489"/>
              <a:gd name="T13" fmla="*/ 2147483647 h 453"/>
              <a:gd name="T14" fmla="*/ 0 w 489"/>
              <a:gd name="T15" fmla="*/ 2147483647 h 453"/>
              <a:gd name="T16" fmla="*/ 2147483647 w 489"/>
              <a:gd name="T17" fmla="*/ 2147483647 h 453"/>
              <a:gd name="T18" fmla="*/ 2147483647 w 489"/>
              <a:gd name="T19" fmla="*/ 2147483647 h 453"/>
              <a:gd name="T20" fmla="*/ 2147483647 w 489"/>
              <a:gd name="T21" fmla="*/ 2147483647 h 453"/>
              <a:gd name="T22" fmla="*/ 2147483647 w 489"/>
              <a:gd name="T23" fmla="*/ 2147483647 h 453"/>
              <a:gd name="T24" fmla="*/ 2147483647 w 489"/>
              <a:gd name="T25" fmla="*/ 2147483647 h 453"/>
              <a:gd name="T26" fmla="*/ 2147483647 w 489"/>
              <a:gd name="T27" fmla="*/ 2147483647 h 453"/>
              <a:gd name="T28" fmla="*/ 2147483647 w 489"/>
              <a:gd name="T29" fmla="*/ 2147483647 h 453"/>
              <a:gd name="T30" fmla="*/ 2147483647 w 489"/>
              <a:gd name="T31" fmla="*/ 2147483647 h 453"/>
              <a:gd name="T32" fmla="*/ 2147483647 w 489"/>
              <a:gd name="T33" fmla="*/ 2147483647 h 453"/>
              <a:gd name="T34" fmla="*/ 2147483647 w 489"/>
              <a:gd name="T35" fmla="*/ 2147483647 h 453"/>
              <a:gd name="T36" fmla="*/ 2147483647 w 489"/>
              <a:gd name="T37" fmla="*/ 2147483647 h 453"/>
              <a:gd name="T38" fmla="*/ 2147483647 w 489"/>
              <a:gd name="T39" fmla="*/ 2147483647 h 453"/>
              <a:gd name="T40" fmla="*/ 2147483647 w 489"/>
              <a:gd name="T41" fmla="*/ 2147483647 h 453"/>
              <a:gd name="T42" fmla="*/ 2147483647 w 489"/>
              <a:gd name="T43" fmla="*/ 2147483647 h 453"/>
              <a:gd name="T44" fmla="*/ 2147483647 w 489"/>
              <a:gd name="T45" fmla="*/ 2147483647 h 453"/>
              <a:gd name="T46" fmla="*/ 2147483647 w 489"/>
              <a:gd name="T47" fmla="*/ 2147483647 h 453"/>
              <a:gd name="T48" fmla="*/ 2147483647 w 489"/>
              <a:gd name="T49" fmla="*/ 2147483647 h 453"/>
              <a:gd name="T50" fmla="*/ 2147483647 w 489"/>
              <a:gd name="T51" fmla="*/ 2147483647 h 453"/>
              <a:gd name="T52" fmla="*/ 2147483647 w 489"/>
              <a:gd name="T53" fmla="*/ 2147483647 h 453"/>
              <a:gd name="T54" fmla="*/ 2147483647 w 489"/>
              <a:gd name="T55" fmla="*/ 2147483647 h 453"/>
              <a:gd name="T56" fmla="*/ 2147483647 w 489"/>
              <a:gd name="T57" fmla="*/ 2147483647 h 453"/>
              <a:gd name="T58" fmla="*/ 2147483647 w 489"/>
              <a:gd name="T59" fmla="*/ 2147483647 h 453"/>
              <a:gd name="T60" fmla="*/ 2147483647 w 489"/>
              <a:gd name="T61" fmla="*/ 2147483647 h 453"/>
              <a:gd name="T62" fmla="*/ 2147483647 w 489"/>
              <a:gd name="T63" fmla="*/ 2147483647 h 453"/>
              <a:gd name="T64" fmla="*/ 2147483647 w 489"/>
              <a:gd name="T65" fmla="*/ 2147483647 h 453"/>
              <a:gd name="T66" fmla="*/ 2147483647 w 489"/>
              <a:gd name="T67" fmla="*/ 0 h 453"/>
              <a:gd name="T68" fmla="*/ 2147483647 w 489"/>
              <a:gd name="T69" fmla="*/ 2147483647 h 453"/>
              <a:gd name="T70" fmla="*/ 2147483647 w 489"/>
              <a:gd name="T71" fmla="*/ 2147483647 h 453"/>
              <a:gd name="T72" fmla="*/ 2147483647 w 489"/>
              <a:gd name="T73" fmla="*/ 2147483647 h 453"/>
              <a:gd name="T74" fmla="*/ 2147483647 w 489"/>
              <a:gd name="T75" fmla="*/ 2147483647 h 453"/>
              <a:gd name="T76" fmla="*/ 2147483647 w 489"/>
              <a:gd name="T77" fmla="*/ 2147483647 h 453"/>
              <a:gd name="T78" fmla="*/ 2147483647 w 489"/>
              <a:gd name="T79" fmla="*/ 2147483647 h 453"/>
              <a:gd name="T80" fmla="*/ 2147483647 w 489"/>
              <a:gd name="T81" fmla="*/ 2147483647 h 453"/>
              <a:gd name="T82" fmla="*/ 2147483647 w 489"/>
              <a:gd name="T83" fmla="*/ 2147483647 h 45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89" h="453">
                <a:moveTo>
                  <a:pt x="460" y="452"/>
                </a:moveTo>
                <a:lnTo>
                  <a:pt x="460" y="452"/>
                </a:lnTo>
                <a:cubicBezTo>
                  <a:pt x="241" y="452"/>
                  <a:pt x="241" y="452"/>
                  <a:pt x="241" y="452"/>
                </a:cubicBezTo>
                <a:cubicBezTo>
                  <a:pt x="29" y="452"/>
                  <a:pt x="29" y="452"/>
                  <a:pt x="29" y="452"/>
                </a:cubicBezTo>
                <a:cubicBezTo>
                  <a:pt x="7" y="452"/>
                  <a:pt x="0" y="438"/>
                  <a:pt x="0" y="424"/>
                </a:cubicBezTo>
                <a:cubicBezTo>
                  <a:pt x="0" y="282"/>
                  <a:pt x="0" y="282"/>
                  <a:pt x="0" y="282"/>
                </a:cubicBezTo>
                <a:cubicBezTo>
                  <a:pt x="0" y="268"/>
                  <a:pt x="7" y="254"/>
                  <a:pt x="29" y="254"/>
                </a:cubicBezTo>
                <a:cubicBezTo>
                  <a:pt x="43" y="254"/>
                  <a:pt x="57" y="268"/>
                  <a:pt x="57" y="282"/>
                </a:cubicBezTo>
                <a:cubicBezTo>
                  <a:pt x="57" y="396"/>
                  <a:pt x="57" y="396"/>
                  <a:pt x="57" y="396"/>
                </a:cubicBezTo>
                <a:cubicBezTo>
                  <a:pt x="431" y="396"/>
                  <a:pt x="431" y="396"/>
                  <a:pt x="431" y="396"/>
                </a:cubicBezTo>
                <a:cubicBezTo>
                  <a:pt x="431" y="282"/>
                  <a:pt x="431" y="282"/>
                  <a:pt x="431" y="282"/>
                </a:cubicBezTo>
                <a:cubicBezTo>
                  <a:pt x="431" y="268"/>
                  <a:pt x="446" y="254"/>
                  <a:pt x="460" y="254"/>
                </a:cubicBezTo>
                <a:cubicBezTo>
                  <a:pt x="474" y="254"/>
                  <a:pt x="488" y="268"/>
                  <a:pt x="488" y="282"/>
                </a:cubicBezTo>
                <a:cubicBezTo>
                  <a:pt x="488" y="424"/>
                  <a:pt x="488" y="424"/>
                  <a:pt x="488" y="424"/>
                </a:cubicBezTo>
                <a:cubicBezTo>
                  <a:pt x="488" y="438"/>
                  <a:pt x="474" y="452"/>
                  <a:pt x="460" y="452"/>
                </a:cubicBezTo>
                <a:close/>
                <a:moveTo>
                  <a:pt x="347" y="198"/>
                </a:moveTo>
                <a:lnTo>
                  <a:pt x="347" y="198"/>
                </a:lnTo>
                <a:cubicBezTo>
                  <a:pt x="262" y="289"/>
                  <a:pt x="262" y="289"/>
                  <a:pt x="262" y="289"/>
                </a:cubicBezTo>
                <a:cubicBezTo>
                  <a:pt x="262" y="297"/>
                  <a:pt x="255" y="304"/>
                  <a:pt x="241" y="304"/>
                </a:cubicBezTo>
                <a:cubicBezTo>
                  <a:pt x="234" y="304"/>
                  <a:pt x="227" y="297"/>
                  <a:pt x="220" y="289"/>
                </a:cubicBezTo>
                <a:cubicBezTo>
                  <a:pt x="135" y="198"/>
                  <a:pt x="135" y="198"/>
                  <a:pt x="135" y="198"/>
                </a:cubicBezTo>
                <a:cubicBezTo>
                  <a:pt x="135" y="191"/>
                  <a:pt x="127" y="184"/>
                  <a:pt x="127" y="176"/>
                </a:cubicBezTo>
                <a:cubicBezTo>
                  <a:pt x="127" y="162"/>
                  <a:pt x="142" y="148"/>
                  <a:pt x="156" y="148"/>
                </a:cubicBezTo>
                <a:cubicBezTo>
                  <a:pt x="170" y="148"/>
                  <a:pt x="177" y="155"/>
                  <a:pt x="177" y="162"/>
                </a:cubicBezTo>
                <a:cubicBezTo>
                  <a:pt x="212" y="198"/>
                  <a:pt x="212" y="198"/>
                  <a:pt x="212" y="198"/>
                </a:cubicBezTo>
                <a:cubicBezTo>
                  <a:pt x="212" y="28"/>
                  <a:pt x="212" y="28"/>
                  <a:pt x="212" y="28"/>
                </a:cubicBezTo>
                <a:cubicBezTo>
                  <a:pt x="212" y="14"/>
                  <a:pt x="227" y="0"/>
                  <a:pt x="241" y="0"/>
                </a:cubicBezTo>
                <a:cubicBezTo>
                  <a:pt x="262" y="0"/>
                  <a:pt x="269" y="14"/>
                  <a:pt x="269" y="28"/>
                </a:cubicBezTo>
                <a:cubicBezTo>
                  <a:pt x="269" y="198"/>
                  <a:pt x="269" y="198"/>
                  <a:pt x="269" y="198"/>
                </a:cubicBezTo>
                <a:cubicBezTo>
                  <a:pt x="304" y="162"/>
                  <a:pt x="304" y="162"/>
                  <a:pt x="304" y="162"/>
                </a:cubicBezTo>
                <a:cubicBezTo>
                  <a:pt x="311" y="155"/>
                  <a:pt x="318" y="148"/>
                  <a:pt x="325" y="148"/>
                </a:cubicBezTo>
                <a:cubicBezTo>
                  <a:pt x="347" y="148"/>
                  <a:pt x="354" y="162"/>
                  <a:pt x="354" y="176"/>
                </a:cubicBezTo>
                <a:cubicBezTo>
                  <a:pt x="354" y="184"/>
                  <a:pt x="354" y="191"/>
                  <a:pt x="347" y="198"/>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54" name="Freeform 53">
            <a:extLst>
              <a:ext uri="{FF2B5EF4-FFF2-40B4-BE49-F238E27FC236}">
                <a16:creationId xmlns:a16="http://schemas.microsoft.com/office/drawing/2014/main" id="{9A04BEF4-AC18-CB4B-87E3-E5983D463008}"/>
              </a:ext>
            </a:extLst>
          </p:cNvPr>
          <p:cNvSpPr>
            <a:spLocks noChangeArrowheads="1"/>
          </p:cNvSpPr>
          <p:nvPr userDrawn="1"/>
        </p:nvSpPr>
        <p:spPr bwMode="auto">
          <a:xfrm>
            <a:off x="3431680" y="3500438"/>
            <a:ext cx="218536" cy="219075"/>
          </a:xfrm>
          <a:custGeom>
            <a:avLst/>
            <a:gdLst>
              <a:gd name="T0" fmla="*/ 2147483647 w 608"/>
              <a:gd name="T1" fmla="*/ 2147483647 h 609"/>
              <a:gd name="T2" fmla="*/ 0 w 608"/>
              <a:gd name="T3" fmla="*/ 2147483647 h 609"/>
              <a:gd name="T4" fmla="*/ 2147483647 w 608"/>
              <a:gd name="T5" fmla="*/ 2147483647 h 609"/>
              <a:gd name="T6" fmla="*/ 2147483647 w 608"/>
              <a:gd name="T7" fmla="*/ 2147483647 h 609"/>
              <a:gd name="T8" fmla="*/ 2147483647 w 608"/>
              <a:gd name="T9" fmla="*/ 2147483647 h 609"/>
              <a:gd name="T10" fmla="*/ 2147483647 w 608"/>
              <a:gd name="T11" fmla="*/ 2147483647 h 609"/>
              <a:gd name="T12" fmla="*/ 2147483647 w 608"/>
              <a:gd name="T13" fmla="*/ 2147483647 h 609"/>
              <a:gd name="T14" fmla="*/ 2147483647 w 608"/>
              <a:gd name="T15" fmla="*/ 2147483647 h 609"/>
              <a:gd name="T16" fmla="*/ 2147483647 w 608"/>
              <a:gd name="T17" fmla="*/ 2147483647 h 609"/>
              <a:gd name="T18" fmla="*/ 2147483647 w 608"/>
              <a:gd name="T19" fmla="*/ 2147483647 h 609"/>
              <a:gd name="T20" fmla="*/ 2147483647 w 608"/>
              <a:gd name="T21" fmla="*/ 2147483647 h 609"/>
              <a:gd name="T22" fmla="*/ 2147483647 w 608"/>
              <a:gd name="T23" fmla="*/ 2147483647 h 609"/>
              <a:gd name="T24" fmla="*/ 2147483647 w 608"/>
              <a:gd name="T25" fmla="*/ 2147483647 h 609"/>
              <a:gd name="T26" fmla="*/ 2147483647 w 608"/>
              <a:gd name="T27" fmla="*/ 2147483647 h 609"/>
              <a:gd name="T28" fmla="*/ 2147483647 w 608"/>
              <a:gd name="T29" fmla="*/ 2147483647 h 609"/>
              <a:gd name="T30" fmla="*/ 2147483647 w 608"/>
              <a:gd name="T31" fmla="*/ 2147483647 h 609"/>
              <a:gd name="T32" fmla="*/ 2147483647 w 608"/>
              <a:gd name="T33" fmla="*/ 2147483647 h 609"/>
              <a:gd name="T34" fmla="*/ 2147483647 w 608"/>
              <a:gd name="T35" fmla="*/ 2147483647 h 609"/>
              <a:gd name="T36" fmla="*/ 2147483647 w 608"/>
              <a:gd name="T37" fmla="*/ 2147483647 h 609"/>
              <a:gd name="T38" fmla="*/ 2147483647 w 608"/>
              <a:gd name="T39" fmla="*/ 2147483647 h 609"/>
              <a:gd name="T40" fmla="*/ 2147483647 w 608"/>
              <a:gd name="T41" fmla="*/ 2147483647 h 609"/>
              <a:gd name="T42" fmla="*/ 2147483647 w 608"/>
              <a:gd name="T43" fmla="*/ 2147483647 h 609"/>
              <a:gd name="T44" fmla="*/ 2147483647 w 608"/>
              <a:gd name="T45" fmla="*/ 2147483647 h 609"/>
              <a:gd name="T46" fmla="*/ 2147483647 w 608"/>
              <a:gd name="T47" fmla="*/ 2147483647 h 609"/>
              <a:gd name="T48" fmla="*/ 2147483647 w 608"/>
              <a:gd name="T49" fmla="*/ 2147483647 h 609"/>
              <a:gd name="T50" fmla="*/ 2147483647 w 608"/>
              <a:gd name="T51" fmla="*/ 2147483647 h 609"/>
              <a:gd name="T52" fmla="*/ 2147483647 w 608"/>
              <a:gd name="T53" fmla="*/ 2147483647 h 609"/>
              <a:gd name="T54" fmla="*/ 2147483647 w 608"/>
              <a:gd name="T55" fmla="*/ 2147483647 h 609"/>
              <a:gd name="T56" fmla="*/ 2147483647 w 608"/>
              <a:gd name="T57" fmla="*/ 2147483647 h 609"/>
              <a:gd name="T58" fmla="*/ 2147483647 w 608"/>
              <a:gd name="T59" fmla="*/ 2147483647 h 609"/>
              <a:gd name="T60" fmla="*/ 2147483647 w 608"/>
              <a:gd name="T61" fmla="*/ 2147483647 h 609"/>
              <a:gd name="T62" fmla="*/ 2147483647 w 608"/>
              <a:gd name="T63" fmla="*/ 2147483647 h 609"/>
              <a:gd name="T64" fmla="*/ 2147483647 w 608"/>
              <a:gd name="T65" fmla="*/ 2147483647 h 609"/>
              <a:gd name="T66" fmla="*/ 2147483647 w 608"/>
              <a:gd name="T67" fmla="*/ 2147483647 h 609"/>
              <a:gd name="T68" fmla="*/ 2147483647 w 608"/>
              <a:gd name="T69" fmla="*/ 2147483647 h 609"/>
              <a:gd name="T70" fmla="*/ 2147483647 w 608"/>
              <a:gd name="T71" fmla="*/ 2147483647 h 609"/>
              <a:gd name="T72" fmla="*/ 2147483647 w 608"/>
              <a:gd name="T73" fmla="*/ 2147483647 h 609"/>
              <a:gd name="T74" fmla="*/ 2147483647 w 608"/>
              <a:gd name="T75" fmla="*/ 2147483647 h 609"/>
              <a:gd name="T76" fmla="*/ 2147483647 w 608"/>
              <a:gd name="T77" fmla="*/ 2147483647 h 609"/>
              <a:gd name="T78" fmla="*/ 2147483647 w 608"/>
              <a:gd name="T79" fmla="*/ 2147483647 h 609"/>
              <a:gd name="T80" fmla="*/ 2147483647 w 608"/>
              <a:gd name="T81" fmla="*/ 2147483647 h 609"/>
              <a:gd name="T82" fmla="*/ 2147483647 w 608"/>
              <a:gd name="T83" fmla="*/ 2147483647 h 609"/>
              <a:gd name="T84" fmla="*/ 2147483647 w 608"/>
              <a:gd name="T85" fmla="*/ 2147483647 h 609"/>
              <a:gd name="T86" fmla="*/ 2147483647 w 608"/>
              <a:gd name="T87" fmla="*/ 2147483647 h 609"/>
              <a:gd name="T88" fmla="*/ 2147483647 w 608"/>
              <a:gd name="T89" fmla="*/ 2147483647 h 609"/>
              <a:gd name="T90" fmla="*/ 2147483647 w 608"/>
              <a:gd name="T91" fmla="*/ 2147483647 h 609"/>
              <a:gd name="T92" fmla="*/ 2147483647 w 608"/>
              <a:gd name="T93" fmla="*/ 2147483647 h 609"/>
              <a:gd name="T94" fmla="*/ 2147483647 w 608"/>
              <a:gd name="T95" fmla="*/ 2147483647 h 609"/>
              <a:gd name="T96" fmla="*/ 2147483647 w 608"/>
              <a:gd name="T97" fmla="*/ 2147483647 h 609"/>
              <a:gd name="T98" fmla="*/ 2147483647 w 608"/>
              <a:gd name="T99" fmla="*/ 2147483647 h 609"/>
              <a:gd name="T100" fmla="*/ 2147483647 w 608"/>
              <a:gd name="T101" fmla="*/ 2147483647 h 609"/>
              <a:gd name="T102" fmla="*/ 2147483647 w 608"/>
              <a:gd name="T103" fmla="*/ 2147483647 h 609"/>
              <a:gd name="T104" fmla="*/ 2147483647 w 608"/>
              <a:gd name="T105" fmla="*/ 2147483647 h 609"/>
              <a:gd name="T106" fmla="*/ 2147483647 w 608"/>
              <a:gd name="T107" fmla="*/ 2147483647 h 609"/>
              <a:gd name="T108" fmla="*/ 2147483647 w 608"/>
              <a:gd name="T109" fmla="*/ 2147483647 h 609"/>
              <a:gd name="T110" fmla="*/ 2147483647 w 608"/>
              <a:gd name="T111" fmla="*/ 2147483647 h 6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08" h="609">
                <a:moveTo>
                  <a:pt x="579" y="608"/>
                </a:moveTo>
                <a:lnTo>
                  <a:pt x="579" y="608"/>
                </a:lnTo>
                <a:cubicBezTo>
                  <a:pt x="28" y="608"/>
                  <a:pt x="28" y="608"/>
                  <a:pt x="28" y="608"/>
                </a:cubicBezTo>
                <a:cubicBezTo>
                  <a:pt x="14" y="608"/>
                  <a:pt x="0" y="594"/>
                  <a:pt x="0" y="580"/>
                </a:cubicBezTo>
                <a:cubicBezTo>
                  <a:pt x="0" y="106"/>
                  <a:pt x="0" y="106"/>
                  <a:pt x="0" y="106"/>
                </a:cubicBezTo>
                <a:cubicBezTo>
                  <a:pt x="0" y="92"/>
                  <a:pt x="14" y="78"/>
                  <a:pt x="28" y="78"/>
                </a:cubicBezTo>
                <a:cubicBezTo>
                  <a:pt x="84" y="78"/>
                  <a:pt x="84" y="78"/>
                  <a:pt x="84" y="78"/>
                </a:cubicBezTo>
                <a:cubicBezTo>
                  <a:pt x="84" y="106"/>
                  <a:pt x="84" y="106"/>
                  <a:pt x="84" y="106"/>
                </a:cubicBezTo>
                <a:cubicBezTo>
                  <a:pt x="84" y="141"/>
                  <a:pt x="120" y="170"/>
                  <a:pt x="155" y="170"/>
                </a:cubicBezTo>
                <a:cubicBezTo>
                  <a:pt x="190" y="170"/>
                  <a:pt x="219" y="141"/>
                  <a:pt x="219" y="106"/>
                </a:cubicBezTo>
                <a:cubicBezTo>
                  <a:pt x="219" y="78"/>
                  <a:pt x="219" y="78"/>
                  <a:pt x="219" y="78"/>
                </a:cubicBezTo>
                <a:cubicBezTo>
                  <a:pt x="388" y="78"/>
                  <a:pt x="388" y="78"/>
                  <a:pt x="388" y="78"/>
                </a:cubicBezTo>
                <a:cubicBezTo>
                  <a:pt x="388" y="106"/>
                  <a:pt x="388" y="106"/>
                  <a:pt x="388" y="106"/>
                </a:cubicBezTo>
                <a:cubicBezTo>
                  <a:pt x="388" y="141"/>
                  <a:pt x="417" y="170"/>
                  <a:pt x="452" y="170"/>
                </a:cubicBezTo>
                <a:cubicBezTo>
                  <a:pt x="487" y="170"/>
                  <a:pt x="523" y="141"/>
                  <a:pt x="523" y="106"/>
                </a:cubicBezTo>
                <a:cubicBezTo>
                  <a:pt x="523" y="78"/>
                  <a:pt x="523" y="78"/>
                  <a:pt x="523" y="78"/>
                </a:cubicBezTo>
                <a:cubicBezTo>
                  <a:pt x="579" y="78"/>
                  <a:pt x="579" y="78"/>
                  <a:pt x="579" y="78"/>
                </a:cubicBezTo>
                <a:cubicBezTo>
                  <a:pt x="593" y="78"/>
                  <a:pt x="607" y="92"/>
                  <a:pt x="607" y="106"/>
                </a:cubicBezTo>
                <a:cubicBezTo>
                  <a:pt x="607" y="580"/>
                  <a:pt x="607" y="580"/>
                  <a:pt x="607" y="580"/>
                </a:cubicBezTo>
                <a:cubicBezTo>
                  <a:pt x="607" y="594"/>
                  <a:pt x="593" y="608"/>
                  <a:pt x="579" y="608"/>
                </a:cubicBezTo>
                <a:close/>
                <a:moveTo>
                  <a:pt x="551" y="226"/>
                </a:moveTo>
                <a:lnTo>
                  <a:pt x="551" y="226"/>
                </a:lnTo>
                <a:cubicBezTo>
                  <a:pt x="56" y="226"/>
                  <a:pt x="56" y="226"/>
                  <a:pt x="56" y="226"/>
                </a:cubicBezTo>
                <a:cubicBezTo>
                  <a:pt x="56" y="551"/>
                  <a:pt x="56" y="551"/>
                  <a:pt x="56" y="551"/>
                </a:cubicBezTo>
                <a:cubicBezTo>
                  <a:pt x="551" y="551"/>
                  <a:pt x="551" y="551"/>
                  <a:pt x="551" y="551"/>
                </a:cubicBezTo>
                <a:lnTo>
                  <a:pt x="551" y="226"/>
                </a:lnTo>
                <a:close/>
                <a:moveTo>
                  <a:pt x="190" y="424"/>
                </a:moveTo>
                <a:lnTo>
                  <a:pt x="190" y="424"/>
                </a:lnTo>
                <a:cubicBezTo>
                  <a:pt x="190" y="417"/>
                  <a:pt x="197" y="410"/>
                  <a:pt x="205" y="410"/>
                </a:cubicBezTo>
                <a:cubicBezTo>
                  <a:pt x="212" y="403"/>
                  <a:pt x="219" y="396"/>
                  <a:pt x="226" y="396"/>
                </a:cubicBezTo>
                <a:cubicBezTo>
                  <a:pt x="233" y="389"/>
                  <a:pt x="233" y="389"/>
                  <a:pt x="240" y="382"/>
                </a:cubicBezTo>
                <a:cubicBezTo>
                  <a:pt x="240" y="382"/>
                  <a:pt x="247" y="382"/>
                  <a:pt x="247" y="375"/>
                </a:cubicBezTo>
                <a:cubicBezTo>
                  <a:pt x="254" y="375"/>
                  <a:pt x="254" y="367"/>
                  <a:pt x="261" y="367"/>
                </a:cubicBezTo>
                <a:cubicBezTo>
                  <a:pt x="261" y="360"/>
                  <a:pt x="261" y="353"/>
                  <a:pt x="261" y="353"/>
                </a:cubicBezTo>
                <a:cubicBezTo>
                  <a:pt x="261" y="339"/>
                  <a:pt x="261" y="339"/>
                  <a:pt x="254" y="332"/>
                </a:cubicBezTo>
                <a:cubicBezTo>
                  <a:pt x="254" y="325"/>
                  <a:pt x="247" y="325"/>
                  <a:pt x="240" y="325"/>
                </a:cubicBezTo>
                <a:cubicBezTo>
                  <a:pt x="233" y="325"/>
                  <a:pt x="226" y="325"/>
                  <a:pt x="226" y="325"/>
                </a:cubicBezTo>
                <a:cubicBezTo>
                  <a:pt x="219" y="332"/>
                  <a:pt x="219" y="332"/>
                  <a:pt x="219" y="339"/>
                </a:cubicBezTo>
                <a:cubicBezTo>
                  <a:pt x="212" y="339"/>
                  <a:pt x="212" y="346"/>
                  <a:pt x="212" y="353"/>
                </a:cubicBezTo>
                <a:lnTo>
                  <a:pt x="212" y="360"/>
                </a:lnTo>
                <a:cubicBezTo>
                  <a:pt x="176" y="360"/>
                  <a:pt x="176" y="360"/>
                  <a:pt x="176" y="360"/>
                </a:cubicBezTo>
                <a:cubicBezTo>
                  <a:pt x="176" y="353"/>
                  <a:pt x="176" y="346"/>
                  <a:pt x="183" y="339"/>
                </a:cubicBezTo>
                <a:cubicBezTo>
                  <a:pt x="183" y="325"/>
                  <a:pt x="183" y="318"/>
                  <a:pt x="190" y="311"/>
                </a:cubicBezTo>
                <a:cubicBezTo>
                  <a:pt x="197" y="311"/>
                  <a:pt x="205" y="304"/>
                  <a:pt x="212" y="297"/>
                </a:cubicBezTo>
                <a:cubicBezTo>
                  <a:pt x="219" y="297"/>
                  <a:pt x="226" y="297"/>
                  <a:pt x="240" y="297"/>
                </a:cubicBezTo>
                <a:cubicBezTo>
                  <a:pt x="247" y="297"/>
                  <a:pt x="254" y="297"/>
                  <a:pt x="261" y="297"/>
                </a:cubicBezTo>
                <a:cubicBezTo>
                  <a:pt x="268" y="304"/>
                  <a:pt x="275" y="304"/>
                  <a:pt x="282" y="311"/>
                </a:cubicBezTo>
                <a:cubicBezTo>
                  <a:pt x="282" y="311"/>
                  <a:pt x="290" y="318"/>
                  <a:pt x="290" y="325"/>
                </a:cubicBezTo>
                <a:cubicBezTo>
                  <a:pt x="297" y="332"/>
                  <a:pt x="297" y="339"/>
                  <a:pt x="297" y="346"/>
                </a:cubicBezTo>
                <a:cubicBezTo>
                  <a:pt x="297" y="353"/>
                  <a:pt x="297" y="367"/>
                  <a:pt x="297" y="367"/>
                </a:cubicBezTo>
                <a:cubicBezTo>
                  <a:pt x="290" y="375"/>
                  <a:pt x="290" y="382"/>
                  <a:pt x="282" y="389"/>
                </a:cubicBezTo>
                <a:cubicBezTo>
                  <a:pt x="275" y="389"/>
                  <a:pt x="275" y="396"/>
                  <a:pt x="268" y="403"/>
                </a:cubicBezTo>
                <a:cubicBezTo>
                  <a:pt x="261" y="403"/>
                  <a:pt x="254" y="410"/>
                  <a:pt x="247" y="410"/>
                </a:cubicBezTo>
                <a:cubicBezTo>
                  <a:pt x="240" y="417"/>
                  <a:pt x="240" y="417"/>
                  <a:pt x="233" y="424"/>
                </a:cubicBezTo>
                <a:cubicBezTo>
                  <a:pt x="226" y="431"/>
                  <a:pt x="219" y="431"/>
                  <a:pt x="219" y="438"/>
                </a:cubicBezTo>
                <a:cubicBezTo>
                  <a:pt x="297" y="438"/>
                  <a:pt x="297" y="438"/>
                  <a:pt x="297" y="438"/>
                </a:cubicBezTo>
                <a:cubicBezTo>
                  <a:pt x="297" y="467"/>
                  <a:pt x="297" y="467"/>
                  <a:pt x="297" y="467"/>
                </a:cubicBezTo>
                <a:cubicBezTo>
                  <a:pt x="169" y="467"/>
                  <a:pt x="169" y="467"/>
                  <a:pt x="169" y="467"/>
                </a:cubicBezTo>
                <a:cubicBezTo>
                  <a:pt x="169" y="460"/>
                  <a:pt x="176" y="452"/>
                  <a:pt x="176" y="445"/>
                </a:cubicBezTo>
                <a:cubicBezTo>
                  <a:pt x="176" y="438"/>
                  <a:pt x="183" y="431"/>
                  <a:pt x="190" y="424"/>
                </a:cubicBezTo>
                <a:close/>
                <a:moveTo>
                  <a:pt x="353" y="438"/>
                </a:moveTo>
                <a:lnTo>
                  <a:pt x="353" y="438"/>
                </a:lnTo>
                <a:cubicBezTo>
                  <a:pt x="360" y="445"/>
                  <a:pt x="360" y="445"/>
                  <a:pt x="374" y="445"/>
                </a:cubicBezTo>
                <a:cubicBezTo>
                  <a:pt x="374" y="445"/>
                  <a:pt x="381" y="445"/>
                  <a:pt x="381" y="438"/>
                </a:cubicBezTo>
                <a:cubicBezTo>
                  <a:pt x="388" y="438"/>
                  <a:pt x="388" y="438"/>
                  <a:pt x="395" y="431"/>
                </a:cubicBezTo>
                <a:lnTo>
                  <a:pt x="395" y="424"/>
                </a:lnTo>
                <a:cubicBezTo>
                  <a:pt x="403" y="417"/>
                  <a:pt x="403" y="417"/>
                  <a:pt x="403" y="410"/>
                </a:cubicBezTo>
                <a:cubicBezTo>
                  <a:pt x="403" y="410"/>
                  <a:pt x="403" y="403"/>
                  <a:pt x="395" y="396"/>
                </a:cubicBezTo>
                <a:lnTo>
                  <a:pt x="395" y="389"/>
                </a:lnTo>
                <a:cubicBezTo>
                  <a:pt x="388" y="389"/>
                  <a:pt x="388" y="382"/>
                  <a:pt x="381" y="382"/>
                </a:cubicBezTo>
                <a:lnTo>
                  <a:pt x="374" y="382"/>
                </a:lnTo>
                <a:cubicBezTo>
                  <a:pt x="367" y="382"/>
                  <a:pt x="360" y="382"/>
                  <a:pt x="353" y="382"/>
                </a:cubicBezTo>
                <a:cubicBezTo>
                  <a:pt x="353" y="382"/>
                  <a:pt x="346" y="389"/>
                  <a:pt x="346" y="396"/>
                </a:cubicBezTo>
                <a:cubicBezTo>
                  <a:pt x="311" y="396"/>
                  <a:pt x="311" y="396"/>
                  <a:pt x="311" y="396"/>
                </a:cubicBezTo>
                <a:cubicBezTo>
                  <a:pt x="332" y="297"/>
                  <a:pt x="332" y="297"/>
                  <a:pt x="332" y="297"/>
                </a:cubicBezTo>
                <a:cubicBezTo>
                  <a:pt x="424" y="297"/>
                  <a:pt x="424" y="297"/>
                  <a:pt x="424" y="297"/>
                </a:cubicBezTo>
                <a:cubicBezTo>
                  <a:pt x="424" y="325"/>
                  <a:pt x="424" y="325"/>
                  <a:pt x="424" y="325"/>
                </a:cubicBezTo>
                <a:cubicBezTo>
                  <a:pt x="353" y="325"/>
                  <a:pt x="353" y="325"/>
                  <a:pt x="353" y="325"/>
                </a:cubicBezTo>
                <a:cubicBezTo>
                  <a:pt x="346" y="367"/>
                  <a:pt x="346" y="367"/>
                  <a:pt x="346" y="367"/>
                </a:cubicBezTo>
                <a:cubicBezTo>
                  <a:pt x="353" y="360"/>
                  <a:pt x="360" y="360"/>
                  <a:pt x="367" y="353"/>
                </a:cubicBezTo>
                <a:cubicBezTo>
                  <a:pt x="367" y="353"/>
                  <a:pt x="374" y="353"/>
                  <a:pt x="381" y="353"/>
                </a:cubicBezTo>
                <a:cubicBezTo>
                  <a:pt x="388" y="353"/>
                  <a:pt x="395" y="353"/>
                  <a:pt x="403" y="360"/>
                </a:cubicBezTo>
                <a:cubicBezTo>
                  <a:pt x="410" y="360"/>
                  <a:pt x="417" y="367"/>
                  <a:pt x="424" y="367"/>
                </a:cubicBezTo>
                <a:cubicBezTo>
                  <a:pt x="424" y="375"/>
                  <a:pt x="431" y="382"/>
                  <a:pt x="431" y="389"/>
                </a:cubicBezTo>
                <a:cubicBezTo>
                  <a:pt x="438" y="396"/>
                  <a:pt x="438" y="403"/>
                  <a:pt x="438" y="410"/>
                </a:cubicBezTo>
                <a:cubicBezTo>
                  <a:pt x="438" y="417"/>
                  <a:pt x="431" y="431"/>
                  <a:pt x="431" y="438"/>
                </a:cubicBezTo>
                <a:cubicBezTo>
                  <a:pt x="424" y="445"/>
                  <a:pt x="424" y="452"/>
                  <a:pt x="417" y="452"/>
                </a:cubicBezTo>
                <a:cubicBezTo>
                  <a:pt x="410" y="460"/>
                  <a:pt x="403" y="467"/>
                  <a:pt x="395" y="467"/>
                </a:cubicBezTo>
                <a:cubicBezTo>
                  <a:pt x="388" y="474"/>
                  <a:pt x="381" y="474"/>
                  <a:pt x="374" y="474"/>
                </a:cubicBezTo>
                <a:cubicBezTo>
                  <a:pt x="360" y="474"/>
                  <a:pt x="353" y="474"/>
                  <a:pt x="346" y="467"/>
                </a:cubicBezTo>
                <a:cubicBezTo>
                  <a:pt x="339" y="467"/>
                  <a:pt x="332" y="467"/>
                  <a:pt x="325" y="460"/>
                </a:cubicBezTo>
                <a:cubicBezTo>
                  <a:pt x="325" y="452"/>
                  <a:pt x="318" y="452"/>
                  <a:pt x="311" y="445"/>
                </a:cubicBezTo>
                <a:cubicBezTo>
                  <a:pt x="311" y="438"/>
                  <a:pt x="311" y="424"/>
                  <a:pt x="311" y="417"/>
                </a:cubicBezTo>
                <a:cubicBezTo>
                  <a:pt x="346" y="417"/>
                  <a:pt x="346" y="417"/>
                  <a:pt x="346" y="417"/>
                </a:cubicBezTo>
                <a:cubicBezTo>
                  <a:pt x="346" y="424"/>
                  <a:pt x="346" y="431"/>
                  <a:pt x="353" y="438"/>
                </a:cubicBezTo>
                <a:close/>
                <a:moveTo>
                  <a:pt x="452" y="134"/>
                </a:moveTo>
                <a:lnTo>
                  <a:pt x="452" y="134"/>
                </a:lnTo>
                <a:cubicBezTo>
                  <a:pt x="438" y="134"/>
                  <a:pt x="424" y="120"/>
                  <a:pt x="424" y="106"/>
                </a:cubicBezTo>
                <a:cubicBezTo>
                  <a:pt x="424" y="28"/>
                  <a:pt x="424" y="28"/>
                  <a:pt x="424" y="28"/>
                </a:cubicBezTo>
                <a:cubicBezTo>
                  <a:pt x="424" y="14"/>
                  <a:pt x="438" y="0"/>
                  <a:pt x="452" y="0"/>
                </a:cubicBezTo>
                <a:cubicBezTo>
                  <a:pt x="473" y="0"/>
                  <a:pt x="480" y="14"/>
                  <a:pt x="480" y="28"/>
                </a:cubicBezTo>
                <a:cubicBezTo>
                  <a:pt x="480" y="106"/>
                  <a:pt x="480" y="106"/>
                  <a:pt x="480" y="106"/>
                </a:cubicBezTo>
                <a:cubicBezTo>
                  <a:pt x="480" y="120"/>
                  <a:pt x="473" y="134"/>
                  <a:pt x="452" y="134"/>
                </a:cubicBezTo>
                <a:close/>
                <a:moveTo>
                  <a:pt x="155" y="134"/>
                </a:moveTo>
                <a:lnTo>
                  <a:pt x="155" y="134"/>
                </a:lnTo>
                <a:cubicBezTo>
                  <a:pt x="134" y="134"/>
                  <a:pt x="127" y="120"/>
                  <a:pt x="127" y="106"/>
                </a:cubicBezTo>
                <a:cubicBezTo>
                  <a:pt x="127" y="28"/>
                  <a:pt x="127" y="28"/>
                  <a:pt x="127" y="28"/>
                </a:cubicBezTo>
                <a:cubicBezTo>
                  <a:pt x="127" y="14"/>
                  <a:pt x="134" y="0"/>
                  <a:pt x="155" y="0"/>
                </a:cubicBezTo>
                <a:cubicBezTo>
                  <a:pt x="169" y="0"/>
                  <a:pt x="183" y="14"/>
                  <a:pt x="183" y="28"/>
                </a:cubicBezTo>
                <a:cubicBezTo>
                  <a:pt x="183" y="106"/>
                  <a:pt x="183" y="106"/>
                  <a:pt x="183" y="106"/>
                </a:cubicBezTo>
                <a:cubicBezTo>
                  <a:pt x="183" y="120"/>
                  <a:pt x="169" y="134"/>
                  <a:pt x="155" y="134"/>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55" name="Freeform 54">
            <a:extLst>
              <a:ext uri="{FF2B5EF4-FFF2-40B4-BE49-F238E27FC236}">
                <a16:creationId xmlns:a16="http://schemas.microsoft.com/office/drawing/2014/main" id="{5FDFF392-C5BE-5242-9142-4E12CBBE3844}"/>
              </a:ext>
            </a:extLst>
          </p:cNvPr>
          <p:cNvSpPr>
            <a:spLocks noChangeArrowheads="1"/>
          </p:cNvSpPr>
          <p:nvPr userDrawn="1"/>
        </p:nvSpPr>
        <p:spPr bwMode="auto">
          <a:xfrm>
            <a:off x="3051771" y="3500438"/>
            <a:ext cx="216155" cy="219075"/>
          </a:xfrm>
          <a:custGeom>
            <a:avLst/>
            <a:gdLst>
              <a:gd name="T0" fmla="*/ 2147483647 w 601"/>
              <a:gd name="T1" fmla="*/ 2147483647 h 609"/>
              <a:gd name="T2" fmla="*/ 0 w 601"/>
              <a:gd name="T3" fmla="*/ 2147483647 h 609"/>
              <a:gd name="T4" fmla="*/ 2147483647 w 601"/>
              <a:gd name="T5" fmla="*/ 2147483647 h 609"/>
              <a:gd name="T6" fmla="*/ 2147483647 w 601"/>
              <a:gd name="T7" fmla="*/ 2147483647 h 609"/>
              <a:gd name="T8" fmla="*/ 2147483647 w 601"/>
              <a:gd name="T9" fmla="*/ 2147483647 h 609"/>
              <a:gd name="T10" fmla="*/ 2147483647 w 601"/>
              <a:gd name="T11" fmla="*/ 2147483647 h 609"/>
              <a:gd name="T12" fmla="*/ 2147483647 w 601"/>
              <a:gd name="T13" fmla="*/ 2147483647 h 609"/>
              <a:gd name="T14" fmla="*/ 2147483647 w 601"/>
              <a:gd name="T15" fmla="*/ 2147483647 h 609"/>
              <a:gd name="T16" fmla="*/ 2147483647 w 601"/>
              <a:gd name="T17" fmla="*/ 2147483647 h 609"/>
              <a:gd name="T18" fmla="*/ 2147483647 w 601"/>
              <a:gd name="T19" fmla="*/ 2147483647 h 609"/>
              <a:gd name="T20" fmla="*/ 2147483647 w 601"/>
              <a:gd name="T21" fmla="*/ 2147483647 h 609"/>
              <a:gd name="T22" fmla="*/ 2147483647 w 601"/>
              <a:gd name="T23" fmla="*/ 2147483647 h 609"/>
              <a:gd name="T24" fmla="*/ 2147483647 w 601"/>
              <a:gd name="T25" fmla="*/ 2147483647 h 609"/>
              <a:gd name="T26" fmla="*/ 2147483647 w 601"/>
              <a:gd name="T27" fmla="*/ 2147483647 h 609"/>
              <a:gd name="T28" fmla="*/ 2147483647 w 601"/>
              <a:gd name="T29" fmla="*/ 2147483647 h 609"/>
              <a:gd name="T30" fmla="*/ 2147483647 w 601"/>
              <a:gd name="T31" fmla="*/ 2147483647 h 609"/>
              <a:gd name="T32" fmla="*/ 2147483647 w 601"/>
              <a:gd name="T33" fmla="*/ 2147483647 h 609"/>
              <a:gd name="T34" fmla="*/ 2147483647 w 601"/>
              <a:gd name="T35" fmla="*/ 2147483647 h 609"/>
              <a:gd name="T36" fmla="*/ 2147483647 w 601"/>
              <a:gd name="T37" fmla="*/ 2147483647 h 609"/>
              <a:gd name="T38" fmla="*/ 2147483647 w 601"/>
              <a:gd name="T39" fmla="*/ 2147483647 h 609"/>
              <a:gd name="T40" fmla="*/ 2147483647 w 601"/>
              <a:gd name="T41" fmla="*/ 2147483647 h 609"/>
              <a:gd name="T42" fmla="*/ 2147483647 w 601"/>
              <a:gd name="T43" fmla="*/ 2147483647 h 609"/>
              <a:gd name="T44" fmla="*/ 2147483647 w 601"/>
              <a:gd name="T45" fmla="*/ 2147483647 h 609"/>
              <a:gd name="T46" fmla="*/ 2147483647 w 601"/>
              <a:gd name="T47" fmla="*/ 2147483647 h 609"/>
              <a:gd name="T48" fmla="*/ 2147483647 w 601"/>
              <a:gd name="T49" fmla="*/ 2147483647 h 609"/>
              <a:gd name="T50" fmla="*/ 2147483647 w 601"/>
              <a:gd name="T51" fmla="*/ 2147483647 h 609"/>
              <a:gd name="T52" fmla="*/ 2147483647 w 601"/>
              <a:gd name="T53" fmla="*/ 0 h 609"/>
              <a:gd name="T54" fmla="*/ 2147483647 w 601"/>
              <a:gd name="T55" fmla="*/ 2147483647 h 609"/>
              <a:gd name="T56" fmla="*/ 2147483647 w 601"/>
              <a:gd name="T57" fmla="*/ 2147483647 h 609"/>
              <a:gd name="T58" fmla="*/ 2147483647 w 601"/>
              <a:gd name="T59" fmla="*/ 2147483647 h 609"/>
              <a:gd name="T60" fmla="*/ 2147483647 w 601"/>
              <a:gd name="T61" fmla="*/ 0 h 609"/>
              <a:gd name="T62" fmla="*/ 2147483647 w 601"/>
              <a:gd name="T63" fmla="*/ 2147483647 h 60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01" h="609">
                <a:moveTo>
                  <a:pt x="572" y="608"/>
                </a:moveTo>
                <a:lnTo>
                  <a:pt x="572" y="608"/>
                </a:lnTo>
                <a:cubicBezTo>
                  <a:pt x="28" y="608"/>
                  <a:pt x="28" y="608"/>
                  <a:pt x="28" y="608"/>
                </a:cubicBezTo>
                <a:cubicBezTo>
                  <a:pt x="14" y="608"/>
                  <a:pt x="0" y="594"/>
                  <a:pt x="0" y="580"/>
                </a:cubicBezTo>
                <a:cubicBezTo>
                  <a:pt x="0" y="106"/>
                  <a:pt x="0" y="106"/>
                  <a:pt x="0" y="106"/>
                </a:cubicBezTo>
                <a:cubicBezTo>
                  <a:pt x="0" y="92"/>
                  <a:pt x="14" y="78"/>
                  <a:pt x="28" y="78"/>
                </a:cubicBezTo>
                <a:cubicBezTo>
                  <a:pt x="84" y="78"/>
                  <a:pt x="84" y="78"/>
                  <a:pt x="84" y="78"/>
                </a:cubicBezTo>
                <a:cubicBezTo>
                  <a:pt x="84" y="106"/>
                  <a:pt x="84" y="106"/>
                  <a:pt x="84" y="106"/>
                </a:cubicBezTo>
                <a:cubicBezTo>
                  <a:pt x="84" y="141"/>
                  <a:pt x="113" y="170"/>
                  <a:pt x="148" y="170"/>
                </a:cubicBezTo>
                <a:cubicBezTo>
                  <a:pt x="183" y="170"/>
                  <a:pt x="219" y="141"/>
                  <a:pt x="219" y="106"/>
                </a:cubicBezTo>
                <a:cubicBezTo>
                  <a:pt x="219" y="78"/>
                  <a:pt x="219" y="78"/>
                  <a:pt x="219" y="78"/>
                </a:cubicBezTo>
                <a:cubicBezTo>
                  <a:pt x="388" y="78"/>
                  <a:pt x="388" y="78"/>
                  <a:pt x="388" y="78"/>
                </a:cubicBezTo>
                <a:cubicBezTo>
                  <a:pt x="388" y="106"/>
                  <a:pt x="388" y="106"/>
                  <a:pt x="388" y="106"/>
                </a:cubicBezTo>
                <a:cubicBezTo>
                  <a:pt x="388" y="141"/>
                  <a:pt x="417" y="170"/>
                  <a:pt x="452" y="170"/>
                </a:cubicBezTo>
                <a:cubicBezTo>
                  <a:pt x="487" y="170"/>
                  <a:pt x="515" y="141"/>
                  <a:pt x="515" y="106"/>
                </a:cubicBezTo>
                <a:cubicBezTo>
                  <a:pt x="515" y="78"/>
                  <a:pt x="515" y="78"/>
                  <a:pt x="515" y="78"/>
                </a:cubicBezTo>
                <a:cubicBezTo>
                  <a:pt x="572" y="78"/>
                  <a:pt x="572" y="78"/>
                  <a:pt x="572" y="78"/>
                </a:cubicBezTo>
                <a:cubicBezTo>
                  <a:pt x="593" y="78"/>
                  <a:pt x="600" y="92"/>
                  <a:pt x="600" y="106"/>
                </a:cubicBezTo>
                <a:cubicBezTo>
                  <a:pt x="600" y="580"/>
                  <a:pt x="600" y="580"/>
                  <a:pt x="600" y="580"/>
                </a:cubicBezTo>
                <a:cubicBezTo>
                  <a:pt x="600" y="594"/>
                  <a:pt x="593" y="608"/>
                  <a:pt x="572" y="608"/>
                </a:cubicBezTo>
                <a:close/>
                <a:moveTo>
                  <a:pt x="544" y="226"/>
                </a:moveTo>
                <a:lnTo>
                  <a:pt x="544" y="226"/>
                </a:lnTo>
                <a:cubicBezTo>
                  <a:pt x="56" y="226"/>
                  <a:pt x="56" y="226"/>
                  <a:pt x="56" y="226"/>
                </a:cubicBezTo>
                <a:cubicBezTo>
                  <a:pt x="56" y="551"/>
                  <a:pt x="56" y="551"/>
                  <a:pt x="56" y="551"/>
                </a:cubicBezTo>
                <a:cubicBezTo>
                  <a:pt x="544" y="551"/>
                  <a:pt x="544" y="551"/>
                  <a:pt x="544" y="551"/>
                </a:cubicBezTo>
                <a:lnTo>
                  <a:pt x="544" y="226"/>
                </a:lnTo>
                <a:close/>
                <a:moveTo>
                  <a:pt x="233" y="360"/>
                </a:moveTo>
                <a:lnTo>
                  <a:pt x="233" y="360"/>
                </a:lnTo>
                <a:cubicBezTo>
                  <a:pt x="275" y="360"/>
                  <a:pt x="275" y="360"/>
                  <a:pt x="275" y="360"/>
                </a:cubicBezTo>
                <a:cubicBezTo>
                  <a:pt x="275" y="325"/>
                  <a:pt x="275" y="325"/>
                  <a:pt x="275" y="325"/>
                </a:cubicBezTo>
                <a:cubicBezTo>
                  <a:pt x="275" y="304"/>
                  <a:pt x="282" y="297"/>
                  <a:pt x="304" y="297"/>
                </a:cubicBezTo>
                <a:cubicBezTo>
                  <a:pt x="318" y="297"/>
                  <a:pt x="332" y="304"/>
                  <a:pt x="332" y="325"/>
                </a:cubicBezTo>
                <a:cubicBezTo>
                  <a:pt x="332" y="360"/>
                  <a:pt x="332" y="360"/>
                  <a:pt x="332" y="360"/>
                </a:cubicBezTo>
                <a:cubicBezTo>
                  <a:pt x="367" y="360"/>
                  <a:pt x="367" y="360"/>
                  <a:pt x="367" y="360"/>
                </a:cubicBezTo>
                <a:cubicBezTo>
                  <a:pt x="381" y="360"/>
                  <a:pt x="395" y="375"/>
                  <a:pt x="395" y="389"/>
                </a:cubicBezTo>
                <a:cubicBezTo>
                  <a:pt x="395" y="403"/>
                  <a:pt x="381" y="417"/>
                  <a:pt x="367" y="417"/>
                </a:cubicBezTo>
                <a:cubicBezTo>
                  <a:pt x="332" y="417"/>
                  <a:pt x="332" y="417"/>
                  <a:pt x="332" y="417"/>
                </a:cubicBezTo>
                <a:cubicBezTo>
                  <a:pt x="332" y="452"/>
                  <a:pt x="332" y="452"/>
                  <a:pt x="332" y="452"/>
                </a:cubicBezTo>
                <a:cubicBezTo>
                  <a:pt x="332" y="474"/>
                  <a:pt x="318" y="481"/>
                  <a:pt x="304" y="481"/>
                </a:cubicBezTo>
                <a:cubicBezTo>
                  <a:pt x="282" y="481"/>
                  <a:pt x="275" y="474"/>
                  <a:pt x="275" y="452"/>
                </a:cubicBezTo>
                <a:cubicBezTo>
                  <a:pt x="275" y="417"/>
                  <a:pt x="275" y="417"/>
                  <a:pt x="275" y="417"/>
                </a:cubicBezTo>
                <a:cubicBezTo>
                  <a:pt x="233" y="417"/>
                  <a:pt x="233" y="417"/>
                  <a:pt x="233" y="417"/>
                </a:cubicBezTo>
                <a:cubicBezTo>
                  <a:pt x="219" y="417"/>
                  <a:pt x="204" y="403"/>
                  <a:pt x="204" y="389"/>
                </a:cubicBezTo>
                <a:cubicBezTo>
                  <a:pt x="204" y="375"/>
                  <a:pt x="219" y="360"/>
                  <a:pt x="233" y="360"/>
                </a:cubicBezTo>
                <a:close/>
                <a:moveTo>
                  <a:pt x="240" y="297"/>
                </a:moveTo>
                <a:lnTo>
                  <a:pt x="240" y="297"/>
                </a:lnTo>
                <a:cubicBezTo>
                  <a:pt x="233" y="297"/>
                  <a:pt x="233" y="297"/>
                  <a:pt x="233" y="297"/>
                </a:cubicBezTo>
                <a:cubicBezTo>
                  <a:pt x="233" y="297"/>
                  <a:pt x="233" y="297"/>
                  <a:pt x="240" y="297"/>
                </a:cubicBezTo>
                <a:close/>
                <a:moveTo>
                  <a:pt x="452" y="134"/>
                </a:moveTo>
                <a:lnTo>
                  <a:pt x="452" y="134"/>
                </a:lnTo>
                <a:cubicBezTo>
                  <a:pt x="438" y="134"/>
                  <a:pt x="424" y="120"/>
                  <a:pt x="424" y="106"/>
                </a:cubicBezTo>
                <a:cubicBezTo>
                  <a:pt x="424" y="28"/>
                  <a:pt x="424" y="28"/>
                  <a:pt x="424" y="28"/>
                </a:cubicBezTo>
                <a:cubicBezTo>
                  <a:pt x="424" y="14"/>
                  <a:pt x="438" y="0"/>
                  <a:pt x="452" y="0"/>
                </a:cubicBezTo>
                <a:cubicBezTo>
                  <a:pt x="466" y="0"/>
                  <a:pt x="480" y="14"/>
                  <a:pt x="480" y="28"/>
                </a:cubicBezTo>
                <a:cubicBezTo>
                  <a:pt x="480" y="106"/>
                  <a:pt x="480" y="106"/>
                  <a:pt x="480" y="106"/>
                </a:cubicBezTo>
                <a:cubicBezTo>
                  <a:pt x="480" y="120"/>
                  <a:pt x="466" y="134"/>
                  <a:pt x="452" y="134"/>
                </a:cubicBezTo>
                <a:close/>
                <a:moveTo>
                  <a:pt x="148" y="134"/>
                </a:moveTo>
                <a:lnTo>
                  <a:pt x="148" y="134"/>
                </a:lnTo>
                <a:cubicBezTo>
                  <a:pt x="134" y="134"/>
                  <a:pt x="120" y="120"/>
                  <a:pt x="120" y="106"/>
                </a:cubicBezTo>
                <a:cubicBezTo>
                  <a:pt x="120" y="28"/>
                  <a:pt x="120" y="28"/>
                  <a:pt x="120" y="28"/>
                </a:cubicBezTo>
                <a:cubicBezTo>
                  <a:pt x="120" y="14"/>
                  <a:pt x="134" y="0"/>
                  <a:pt x="148" y="0"/>
                </a:cubicBezTo>
                <a:cubicBezTo>
                  <a:pt x="169" y="0"/>
                  <a:pt x="176" y="14"/>
                  <a:pt x="176" y="28"/>
                </a:cubicBezTo>
                <a:cubicBezTo>
                  <a:pt x="176" y="106"/>
                  <a:pt x="176" y="106"/>
                  <a:pt x="176" y="106"/>
                </a:cubicBezTo>
                <a:cubicBezTo>
                  <a:pt x="176" y="120"/>
                  <a:pt x="169" y="134"/>
                  <a:pt x="148" y="134"/>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56" name="Freeform 55">
            <a:extLst>
              <a:ext uri="{FF2B5EF4-FFF2-40B4-BE49-F238E27FC236}">
                <a16:creationId xmlns:a16="http://schemas.microsoft.com/office/drawing/2014/main" id="{A7298830-2E2B-D84E-A530-C8155827805F}"/>
              </a:ext>
            </a:extLst>
          </p:cNvPr>
          <p:cNvSpPr>
            <a:spLocks noChangeArrowheads="1"/>
          </p:cNvSpPr>
          <p:nvPr userDrawn="1"/>
        </p:nvSpPr>
        <p:spPr bwMode="auto">
          <a:xfrm>
            <a:off x="2672459" y="3500438"/>
            <a:ext cx="216155" cy="219075"/>
          </a:xfrm>
          <a:custGeom>
            <a:avLst/>
            <a:gdLst>
              <a:gd name="T0" fmla="*/ 2147483647 w 601"/>
              <a:gd name="T1" fmla="*/ 2147483647 h 609"/>
              <a:gd name="T2" fmla="*/ 2147483647 w 601"/>
              <a:gd name="T3" fmla="*/ 2147483647 h 609"/>
              <a:gd name="T4" fmla="*/ 2147483647 w 601"/>
              <a:gd name="T5" fmla="*/ 2147483647 h 609"/>
              <a:gd name="T6" fmla="*/ 0 w 601"/>
              <a:gd name="T7" fmla="*/ 2147483647 h 609"/>
              <a:gd name="T8" fmla="*/ 0 w 601"/>
              <a:gd name="T9" fmla="*/ 2147483647 h 609"/>
              <a:gd name="T10" fmla="*/ 2147483647 w 601"/>
              <a:gd name="T11" fmla="*/ 2147483647 h 609"/>
              <a:gd name="T12" fmla="*/ 2147483647 w 601"/>
              <a:gd name="T13" fmla="*/ 2147483647 h 609"/>
              <a:gd name="T14" fmla="*/ 2147483647 w 601"/>
              <a:gd name="T15" fmla="*/ 2147483647 h 609"/>
              <a:gd name="T16" fmla="*/ 2147483647 w 601"/>
              <a:gd name="T17" fmla="*/ 2147483647 h 609"/>
              <a:gd name="T18" fmla="*/ 2147483647 w 601"/>
              <a:gd name="T19" fmla="*/ 2147483647 h 609"/>
              <a:gd name="T20" fmla="*/ 2147483647 w 601"/>
              <a:gd name="T21" fmla="*/ 2147483647 h 609"/>
              <a:gd name="T22" fmla="*/ 2147483647 w 601"/>
              <a:gd name="T23" fmla="*/ 2147483647 h 609"/>
              <a:gd name="T24" fmla="*/ 2147483647 w 601"/>
              <a:gd name="T25" fmla="*/ 2147483647 h 609"/>
              <a:gd name="T26" fmla="*/ 2147483647 w 601"/>
              <a:gd name="T27" fmla="*/ 2147483647 h 609"/>
              <a:gd name="T28" fmla="*/ 2147483647 w 601"/>
              <a:gd name="T29" fmla="*/ 2147483647 h 609"/>
              <a:gd name="T30" fmla="*/ 2147483647 w 601"/>
              <a:gd name="T31" fmla="*/ 2147483647 h 609"/>
              <a:gd name="T32" fmla="*/ 2147483647 w 601"/>
              <a:gd name="T33" fmla="*/ 2147483647 h 609"/>
              <a:gd name="T34" fmla="*/ 2147483647 w 601"/>
              <a:gd name="T35" fmla="*/ 2147483647 h 609"/>
              <a:gd name="T36" fmla="*/ 2147483647 w 601"/>
              <a:gd name="T37" fmla="*/ 2147483647 h 609"/>
              <a:gd name="T38" fmla="*/ 2147483647 w 601"/>
              <a:gd name="T39" fmla="*/ 2147483647 h 609"/>
              <a:gd name="T40" fmla="*/ 2147483647 w 601"/>
              <a:gd name="T41" fmla="*/ 2147483647 h 609"/>
              <a:gd name="T42" fmla="*/ 2147483647 w 601"/>
              <a:gd name="T43" fmla="*/ 2147483647 h 609"/>
              <a:gd name="T44" fmla="*/ 2147483647 w 601"/>
              <a:gd name="T45" fmla="*/ 2147483647 h 609"/>
              <a:gd name="T46" fmla="*/ 2147483647 w 601"/>
              <a:gd name="T47" fmla="*/ 2147483647 h 609"/>
              <a:gd name="T48" fmla="*/ 2147483647 w 601"/>
              <a:gd name="T49" fmla="*/ 2147483647 h 609"/>
              <a:gd name="T50" fmla="*/ 2147483647 w 601"/>
              <a:gd name="T51" fmla="*/ 2147483647 h 609"/>
              <a:gd name="T52" fmla="*/ 2147483647 w 601"/>
              <a:gd name="T53" fmla="*/ 2147483647 h 609"/>
              <a:gd name="T54" fmla="*/ 2147483647 w 601"/>
              <a:gd name="T55" fmla="*/ 2147483647 h 609"/>
              <a:gd name="T56" fmla="*/ 2147483647 w 601"/>
              <a:gd name="T57" fmla="*/ 2147483647 h 609"/>
              <a:gd name="T58" fmla="*/ 2147483647 w 601"/>
              <a:gd name="T59" fmla="*/ 2147483647 h 609"/>
              <a:gd name="T60" fmla="*/ 2147483647 w 601"/>
              <a:gd name="T61" fmla="*/ 2147483647 h 609"/>
              <a:gd name="T62" fmla="*/ 2147483647 w 601"/>
              <a:gd name="T63" fmla="*/ 2147483647 h 609"/>
              <a:gd name="T64" fmla="*/ 2147483647 w 601"/>
              <a:gd name="T65" fmla="*/ 2147483647 h 609"/>
              <a:gd name="T66" fmla="*/ 2147483647 w 601"/>
              <a:gd name="T67" fmla="*/ 2147483647 h 609"/>
              <a:gd name="T68" fmla="*/ 2147483647 w 601"/>
              <a:gd name="T69" fmla="*/ 2147483647 h 609"/>
              <a:gd name="T70" fmla="*/ 2147483647 w 601"/>
              <a:gd name="T71" fmla="*/ 2147483647 h 609"/>
              <a:gd name="T72" fmla="*/ 2147483647 w 601"/>
              <a:gd name="T73" fmla="*/ 2147483647 h 609"/>
              <a:gd name="T74" fmla="*/ 2147483647 w 601"/>
              <a:gd name="T75" fmla="*/ 2147483647 h 609"/>
              <a:gd name="T76" fmla="*/ 2147483647 w 601"/>
              <a:gd name="T77" fmla="*/ 2147483647 h 609"/>
              <a:gd name="T78" fmla="*/ 2147483647 w 601"/>
              <a:gd name="T79" fmla="*/ 2147483647 h 609"/>
              <a:gd name="T80" fmla="*/ 2147483647 w 601"/>
              <a:gd name="T81" fmla="*/ 2147483647 h 609"/>
              <a:gd name="T82" fmla="*/ 2147483647 w 601"/>
              <a:gd name="T83" fmla="*/ 2147483647 h 609"/>
              <a:gd name="T84" fmla="*/ 2147483647 w 601"/>
              <a:gd name="T85" fmla="*/ 2147483647 h 609"/>
              <a:gd name="T86" fmla="*/ 2147483647 w 601"/>
              <a:gd name="T87" fmla="*/ 2147483647 h 609"/>
              <a:gd name="T88" fmla="*/ 2147483647 w 601"/>
              <a:gd name="T89" fmla="*/ 0 h 609"/>
              <a:gd name="T90" fmla="*/ 2147483647 w 601"/>
              <a:gd name="T91" fmla="*/ 2147483647 h 609"/>
              <a:gd name="T92" fmla="*/ 2147483647 w 601"/>
              <a:gd name="T93" fmla="*/ 2147483647 h 609"/>
              <a:gd name="T94" fmla="*/ 2147483647 w 601"/>
              <a:gd name="T95" fmla="*/ 2147483647 h 609"/>
              <a:gd name="T96" fmla="*/ 2147483647 w 601"/>
              <a:gd name="T97" fmla="*/ 2147483647 h 609"/>
              <a:gd name="T98" fmla="*/ 2147483647 w 601"/>
              <a:gd name="T99" fmla="*/ 2147483647 h 609"/>
              <a:gd name="T100" fmla="*/ 2147483647 w 601"/>
              <a:gd name="T101" fmla="*/ 2147483647 h 609"/>
              <a:gd name="T102" fmla="*/ 2147483647 w 601"/>
              <a:gd name="T103" fmla="*/ 2147483647 h 609"/>
              <a:gd name="T104" fmla="*/ 2147483647 w 601"/>
              <a:gd name="T105" fmla="*/ 0 h 609"/>
              <a:gd name="T106" fmla="*/ 2147483647 w 601"/>
              <a:gd name="T107" fmla="*/ 2147483647 h 609"/>
              <a:gd name="T108" fmla="*/ 2147483647 w 601"/>
              <a:gd name="T109" fmla="*/ 2147483647 h 609"/>
              <a:gd name="T110" fmla="*/ 2147483647 w 601"/>
              <a:gd name="T111" fmla="*/ 2147483647 h 6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01" h="609">
                <a:moveTo>
                  <a:pt x="572" y="608"/>
                </a:moveTo>
                <a:lnTo>
                  <a:pt x="572" y="608"/>
                </a:lnTo>
                <a:cubicBezTo>
                  <a:pt x="28" y="608"/>
                  <a:pt x="28" y="608"/>
                  <a:pt x="28" y="608"/>
                </a:cubicBezTo>
                <a:cubicBezTo>
                  <a:pt x="7" y="608"/>
                  <a:pt x="0" y="594"/>
                  <a:pt x="0" y="580"/>
                </a:cubicBezTo>
                <a:cubicBezTo>
                  <a:pt x="0" y="106"/>
                  <a:pt x="0" y="106"/>
                  <a:pt x="0" y="106"/>
                </a:cubicBezTo>
                <a:cubicBezTo>
                  <a:pt x="0" y="92"/>
                  <a:pt x="7" y="78"/>
                  <a:pt x="28" y="78"/>
                </a:cubicBezTo>
                <a:cubicBezTo>
                  <a:pt x="84" y="78"/>
                  <a:pt x="84" y="78"/>
                  <a:pt x="84" y="78"/>
                </a:cubicBezTo>
                <a:cubicBezTo>
                  <a:pt x="84" y="106"/>
                  <a:pt x="84" y="106"/>
                  <a:pt x="84" y="106"/>
                </a:cubicBezTo>
                <a:cubicBezTo>
                  <a:pt x="84" y="141"/>
                  <a:pt x="113" y="170"/>
                  <a:pt x="148" y="170"/>
                </a:cubicBezTo>
                <a:cubicBezTo>
                  <a:pt x="183" y="170"/>
                  <a:pt x="211" y="141"/>
                  <a:pt x="211" y="106"/>
                </a:cubicBezTo>
                <a:cubicBezTo>
                  <a:pt x="211" y="78"/>
                  <a:pt x="211" y="78"/>
                  <a:pt x="211" y="78"/>
                </a:cubicBezTo>
                <a:cubicBezTo>
                  <a:pt x="381" y="78"/>
                  <a:pt x="381" y="78"/>
                  <a:pt x="381" y="78"/>
                </a:cubicBezTo>
                <a:cubicBezTo>
                  <a:pt x="381" y="106"/>
                  <a:pt x="381" y="106"/>
                  <a:pt x="381" y="106"/>
                </a:cubicBezTo>
                <a:cubicBezTo>
                  <a:pt x="381" y="141"/>
                  <a:pt x="417" y="170"/>
                  <a:pt x="452" y="170"/>
                </a:cubicBezTo>
                <a:cubicBezTo>
                  <a:pt x="487" y="170"/>
                  <a:pt x="515" y="141"/>
                  <a:pt x="515" y="106"/>
                </a:cubicBezTo>
                <a:cubicBezTo>
                  <a:pt x="515" y="78"/>
                  <a:pt x="515" y="78"/>
                  <a:pt x="515" y="78"/>
                </a:cubicBezTo>
                <a:cubicBezTo>
                  <a:pt x="572" y="78"/>
                  <a:pt x="572" y="78"/>
                  <a:pt x="572" y="78"/>
                </a:cubicBezTo>
                <a:cubicBezTo>
                  <a:pt x="586" y="78"/>
                  <a:pt x="600" y="92"/>
                  <a:pt x="600" y="106"/>
                </a:cubicBezTo>
                <a:cubicBezTo>
                  <a:pt x="600" y="580"/>
                  <a:pt x="600" y="580"/>
                  <a:pt x="600" y="580"/>
                </a:cubicBezTo>
                <a:cubicBezTo>
                  <a:pt x="600" y="594"/>
                  <a:pt x="586" y="608"/>
                  <a:pt x="572" y="608"/>
                </a:cubicBezTo>
                <a:close/>
                <a:moveTo>
                  <a:pt x="544" y="226"/>
                </a:moveTo>
                <a:lnTo>
                  <a:pt x="544" y="226"/>
                </a:lnTo>
                <a:cubicBezTo>
                  <a:pt x="56" y="226"/>
                  <a:pt x="56" y="226"/>
                  <a:pt x="56" y="226"/>
                </a:cubicBezTo>
                <a:cubicBezTo>
                  <a:pt x="56" y="551"/>
                  <a:pt x="56" y="551"/>
                  <a:pt x="56" y="551"/>
                </a:cubicBezTo>
                <a:cubicBezTo>
                  <a:pt x="544" y="551"/>
                  <a:pt x="544" y="551"/>
                  <a:pt x="544" y="551"/>
                </a:cubicBezTo>
                <a:lnTo>
                  <a:pt x="544" y="226"/>
                </a:lnTo>
                <a:close/>
                <a:moveTo>
                  <a:pt x="204" y="360"/>
                </a:moveTo>
                <a:lnTo>
                  <a:pt x="204" y="360"/>
                </a:lnTo>
                <a:cubicBezTo>
                  <a:pt x="211" y="360"/>
                  <a:pt x="219" y="360"/>
                  <a:pt x="226" y="367"/>
                </a:cubicBezTo>
                <a:cubicBezTo>
                  <a:pt x="268" y="417"/>
                  <a:pt x="268" y="417"/>
                  <a:pt x="268" y="417"/>
                </a:cubicBezTo>
                <a:cubicBezTo>
                  <a:pt x="381" y="304"/>
                  <a:pt x="381" y="304"/>
                  <a:pt x="381" y="304"/>
                </a:cubicBezTo>
                <a:cubicBezTo>
                  <a:pt x="388" y="297"/>
                  <a:pt x="395" y="297"/>
                  <a:pt x="402" y="297"/>
                </a:cubicBezTo>
                <a:cubicBezTo>
                  <a:pt x="417" y="297"/>
                  <a:pt x="431" y="304"/>
                  <a:pt x="431" y="325"/>
                </a:cubicBezTo>
                <a:cubicBezTo>
                  <a:pt x="431" y="332"/>
                  <a:pt x="431" y="339"/>
                  <a:pt x="424" y="339"/>
                </a:cubicBezTo>
                <a:cubicBezTo>
                  <a:pt x="289" y="474"/>
                  <a:pt x="289" y="474"/>
                  <a:pt x="289" y="474"/>
                </a:cubicBezTo>
                <a:cubicBezTo>
                  <a:pt x="282" y="481"/>
                  <a:pt x="275" y="481"/>
                  <a:pt x="268" y="481"/>
                </a:cubicBezTo>
                <a:cubicBezTo>
                  <a:pt x="261" y="481"/>
                  <a:pt x="254" y="481"/>
                  <a:pt x="254" y="474"/>
                </a:cubicBezTo>
                <a:cubicBezTo>
                  <a:pt x="183" y="410"/>
                  <a:pt x="183" y="410"/>
                  <a:pt x="183" y="410"/>
                </a:cubicBezTo>
                <a:cubicBezTo>
                  <a:pt x="176" y="403"/>
                  <a:pt x="176" y="396"/>
                  <a:pt x="176" y="389"/>
                </a:cubicBezTo>
                <a:cubicBezTo>
                  <a:pt x="176" y="375"/>
                  <a:pt x="190" y="360"/>
                  <a:pt x="204" y="360"/>
                </a:cubicBezTo>
                <a:close/>
                <a:moveTo>
                  <a:pt x="452" y="134"/>
                </a:moveTo>
                <a:lnTo>
                  <a:pt x="452" y="134"/>
                </a:lnTo>
                <a:cubicBezTo>
                  <a:pt x="431" y="134"/>
                  <a:pt x="424" y="120"/>
                  <a:pt x="424" y="106"/>
                </a:cubicBezTo>
                <a:cubicBezTo>
                  <a:pt x="424" y="28"/>
                  <a:pt x="424" y="28"/>
                  <a:pt x="424" y="28"/>
                </a:cubicBezTo>
                <a:cubicBezTo>
                  <a:pt x="424" y="14"/>
                  <a:pt x="431" y="0"/>
                  <a:pt x="452" y="0"/>
                </a:cubicBezTo>
                <a:cubicBezTo>
                  <a:pt x="466" y="0"/>
                  <a:pt x="480" y="14"/>
                  <a:pt x="480" y="28"/>
                </a:cubicBezTo>
                <a:cubicBezTo>
                  <a:pt x="480" y="106"/>
                  <a:pt x="480" y="106"/>
                  <a:pt x="480" y="106"/>
                </a:cubicBezTo>
                <a:cubicBezTo>
                  <a:pt x="480" y="120"/>
                  <a:pt x="466" y="134"/>
                  <a:pt x="452" y="134"/>
                </a:cubicBezTo>
                <a:close/>
                <a:moveTo>
                  <a:pt x="148" y="134"/>
                </a:moveTo>
                <a:lnTo>
                  <a:pt x="148" y="134"/>
                </a:lnTo>
                <a:cubicBezTo>
                  <a:pt x="134" y="134"/>
                  <a:pt x="120" y="120"/>
                  <a:pt x="120" y="106"/>
                </a:cubicBezTo>
                <a:cubicBezTo>
                  <a:pt x="120" y="28"/>
                  <a:pt x="120" y="28"/>
                  <a:pt x="120" y="28"/>
                </a:cubicBezTo>
                <a:cubicBezTo>
                  <a:pt x="120" y="14"/>
                  <a:pt x="134" y="0"/>
                  <a:pt x="148" y="0"/>
                </a:cubicBezTo>
                <a:cubicBezTo>
                  <a:pt x="162" y="0"/>
                  <a:pt x="176" y="14"/>
                  <a:pt x="176" y="28"/>
                </a:cubicBezTo>
                <a:cubicBezTo>
                  <a:pt x="176" y="106"/>
                  <a:pt x="176" y="106"/>
                  <a:pt x="176" y="106"/>
                </a:cubicBezTo>
                <a:cubicBezTo>
                  <a:pt x="176" y="120"/>
                  <a:pt x="162" y="134"/>
                  <a:pt x="148" y="134"/>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57" name="Freeform 56">
            <a:extLst>
              <a:ext uri="{FF2B5EF4-FFF2-40B4-BE49-F238E27FC236}">
                <a16:creationId xmlns:a16="http://schemas.microsoft.com/office/drawing/2014/main" id="{698B8E12-6D36-1D4C-A281-CC55A707DCE5}"/>
              </a:ext>
            </a:extLst>
          </p:cNvPr>
          <p:cNvSpPr>
            <a:spLocks noChangeArrowheads="1"/>
          </p:cNvSpPr>
          <p:nvPr userDrawn="1"/>
        </p:nvSpPr>
        <p:spPr bwMode="auto">
          <a:xfrm>
            <a:off x="2300886" y="3500438"/>
            <a:ext cx="209605" cy="219075"/>
          </a:xfrm>
          <a:custGeom>
            <a:avLst/>
            <a:gdLst>
              <a:gd name="T0" fmla="*/ 2147483647 w 580"/>
              <a:gd name="T1" fmla="*/ 2147483647 h 609"/>
              <a:gd name="T2" fmla="*/ 2147483647 w 580"/>
              <a:gd name="T3" fmla="*/ 2147483647 h 609"/>
              <a:gd name="T4" fmla="*/ 2147483647 w 580"/>
              <a:gd name="T5" fmla="*/ 2147483647 h 609"/>
              <a:gd name="T6" fmla="*/ 2147483647 w 580"/>
              <a:gd name="T7" fmla="*/ 2147483647 h 609"/>
              <a:gd name="T8" fmla="*/ 2147483647 w 580"/>
              <a:gd name="T9" fmla="*/ 2147483647 h 609"/>
              <a:gd name="T10" fmla="*/ 2147483647 w 580"/>
              <a:gd name="T11" fmla="*/ 2147483647 h 609"/>
              <a:gd name="T12" fmla="*/ 2147483647 w 580"/>
              <a:gd name="T13" fmla="*/ 2147483647 h 609"/>
              <a:gd name="T14" fmla="*/ 2147483647 w 580"/>
              <a:gd name="T15" fmla="*/ 2147483647 h 609"/>
              <a:gd name="T16" fmla="*/ 0 w 580"/>
              <a:gd name="T17" fmla="*/ 2147483647 h 609"/>
              <a:gd name="T18" fmla="*/ 2147483647 w 580"/>
              <a:gd name="T19" fmla="*/ 2147483647 h 609"/>
              <a:gd name="T20" fmla="*/ 2147483647 w 580"/>
              <a:gd name="T21" fmla="*/ 2147483647 h 609"/>
              <a:gd name="T22" fmla="*/ 2147483647 w 580"/>
              <a:gd name="T23" fmla="*/ 2147483647 h 609"/>
              <a:gd name="T24" fmla="*/ 2147483647 w 580"/>
              <a:gd name="T25" fmla="*/ 2147483647 h 609"/>
              <a:gd name="T26" fmla="*/ 2147483647 w 580"/>
              <a:gd name="T27" fmla="*/ 2147483647 h 609"/>
              <a:gd name="T28" fmla="*/ 2147483647 w 580"/>
              <a:gd name="T29" fmla="*/ 2147483647 h 609"/>
              <a:gd name="T30" fmla="*/ 2147483647 w 580"/>
              <a:gd name="T31" fmla="*/ 2147483647 h 609"/>
              <a:gd name="T32" fmla="*/ 2147483647 w 580"/>
              <a:gd name="T33" fmla="*/ 2147483647 h 609"/>
              <a:gd name="T34" fmla="*/ 2147483647 w 580"/>
              <a:gd name="T35" fmla="*/ 2147483647 h 609"/>
              <a:gd name="T36" fmla="*/ 2147483647 w 580"/>
              <a:gd name="T37" fmla="*/ 2147483647 h 609"/>
              <a:gd name="T38" fmla="*/ 2147483647 w 580"/>
              <a:gd name="T39" fmla="*/ 2147483647 h 609"/>
              <a:gd name="T40" fmla="*/ 2147483647 w 580"/>
              <a:gd name="T41" fmla="*/ 2147483647 h 609"/>
              <a:gd name="T42" fmla="*/ 2147483647 w 580"/>
              <a:gd name="T43" fmla="*/ 2147483647 h 609"/>
              <a:gd name="T44" fmla="*/ 2147483647 w 580"/>
              <a:gd name="T45" fmla="*/ 2147483647 h 609"/>
              <a:gd name="T46" fmla="*/ 2147483647 w 580"/>
              <a:gd name="T47" fmla="*/ 2147483647 h 609"/>
              <a:gd name="T48" fmla="*/ 2147483647 w 580"/>
              <a:gd name="T49" fmla="*/ 2147483647 h 609"/>
              <a:gd name="T50" fmla="*/ 2147483647 w 580"/>
              <a:gd name="T51" fmla="*/ 2147483647 h 609"/>
              <a:gd name="T52" fmla="*/ 2147483647 w 580"/>
              <a:gd name="T53" fmla="*/ 2147483647 h 609"/>
              <a:gd name="T54" fmla="*/ 2147483647 w 580"/>
              <a:gd name="T55" fmla="*/ 2147483647 h 609"/>
              <a:gd name="T56" fmla="*/ 2147483647 w 580"/>
              <a:gd name="T57" fmla="*/ 2147483647 h 609"/>
              <a:gd name="T58" fmla="*/ 2147483647 w 580"/>
              <a:gd name="T59" fmla="*/ 2147483647 h 609"/>
              <a:gd name="T60" fmla="*/ 2147483647 w 580"/>
              <a:gd name="T61" fmla="*/ 2147483647 h 609"/>
              <a:gd name="T62" fmla="*/ 2147483647 w 580"/>
              <a:gd name="T63" fmla="*/ 2147483647 h 609"/>
              <a:gd name="T64" fmla="*/ 2147483647 w 580"/>
              <a:gd name="T65" fmla="*/ 2147483647 h 609"/>
              <a:gd name="T66" fmla="*/ 2147483647 w 580"/>
              <a:gd name="T67" fmla="*/ 2147483647 h 609"/>
              <a:gd name="T68" fmla="*/ 2147483647 w 580"/>
              <a:gd name="T69" fmla="*/ 2147483647 h 609"/>
              <a:gd name="T70" fmla="*/ 2147483647 w 580"/>
              <a:gd name="T71" fmla="*/ 2147483647 h 609"/>
              <a:gd name="T72" fmla="*/ 2147483647 w 580"/>
              <a:gd name="T73" fmla="*/ 2147483647 h 609"/>
              <a:gd name="T74" fmla="*/ 2147483647 w 580"/>
              <a:gd name="T75" fmla="*/ 2147483647 h 609"/>
              <a:gd name="T76" fmla="*/ 2147483647 w 580"/>
              <a:gd name="T77" fmla="*/ 2147483647 h 609"/>
              <a:gd name="T78" fmla="*/ 2147483647 w 580"/>
              <a:gd name="T79" fmla="*/ 2147483647 h 609"/>
              <a:gd name="T80" fmla="*/ 2147483647 w 580"/>
              <a:gd name="T81" fmla="*/ 2147483647 h 609"/>
              <a:gd name="T82" fmla="*/ 2147483647 w 580"/>
              <a:gd name="T83" fmla="*/ 2147483647 h 609"/>
              <a:gd name="T84" fmla="*/ 2147483647 w 580"/>
              <a:gd name="T85" fmla="*/ 2147483647 h 609"/>
              <a:gd name="T86" fmla="*/ 2147483647 w 580"/>
              <a:gd name="T87" fmla="*/ 2147483647 h 609"/>
              <a:gd name="T88" fmla="*/ 2147483647 w 580"/>
              <a:gd name="T89" fmla="*/ 2147483647 h 609"/>
              <a:gd name="T90" fmla="*/ 2147483647 w 580"/>
              <a:gd name="T91" fmla="*/ 2147483647 h 609"/>
              <a:gd name="T92" fmla="*/ 2147483647 w 580"/>
              <a:gd name="T93" fmla="*/ 2147483647 h 60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80" h="609">
                <a:moveTo>
                  <a:pt x="551" y="551"/>
                </a:moveTo>
                <a:lnTo>
                  <a:pt x="551" y="551"/>
                </a:lnTo>
                <a:cubicBezTo>
                  <a:pt x="438" y="551"/>
                  <a:pt x="438" y="551"/>
                  <a:pt x="438" y="551"/>
                </a:cubicBezTo>
                <a:cubicBezTo>
                  <a:pt x="417" y="551"/>
                  <a:pt x="410" y="537"/>
                  <a:pt x="410" y="523"/>
                </a:cubicBezTo>
                <a:cubicBezTo>
                  <a:pt x="410" y="502"/>
                  <a:pt x="417" y="495"/>
                  <a:pt x="438" y="495"/>
                </a:cubicBezTo>
                <a:cubicBezTo>
                  <a:pt x="551" y="495"/>
                  <a:pt x="551" y="495"/>
                  <a:pt x="551" y="495"/>
                </a:cubicBezTo>
                <a:cubicBezTo>
                  <a:pt x="565" y="495"/>
                  <a:pt x="579" y="502"/>
                  <a:pt x="579" y="523"/>
                </a:cubicBezTo>
                <a:cubicBezTo>
                  <a:pt x="579" y="537"/>
                  <a:pt x="565" y="551"/>
                  <a:pt x="551" y="551"/>
                </a:cubicBezTo>
                <a:close/>
                <a:moveTo>
                  <a:pt x="438" y="467"/>
                </a:moveTo>
                <a:lnTo>
                  <a:pt x="438" y="467"/>
                </a:lnTo>
                <a:cubicBezTo>
                  <a:pt x="403" y="467"/>
                  <a:pt x="381" y="488"/>
                  <a:pt x="381" y="523"/>
                </a:cubicBezTo>
                <a:cubicBezTo>
                  <a:pt x="381" y="551"/>
                  <a:pt x="403" y="580"/>
                  <a:pt x="438" y="580"/>
                </a:cubicBezTo>
                <a:cubicBezTo>
                  <a:pt x="445" y="580"/>
                  <a:pt x="445" y="580"/>
                  <a:pt x="445" y="580"/>
                </a:cubicBezTo>
                <a:cubicBezTo>
                  <a:pt x="551" y="580"/>
                  <a:pt x="551" y="580"/>
                  <a:pt x="551" y="580"/>
                </a:cubicBezTo>
                <a:cubicBezTo>
                  <a:pt x="551" y="594"/>
                  <a:pt x="537" y="608"/>
                  <a:pt x="523" y="608"/>
                </a:cubicBezTo>
                <a:cubicBezTo>
                  <a:pt x="28" y="608"/>
                  <a:pt x="28" y="608"/>
                  <a:pt x="28" y="608"/>
                </a:cubicBezTo>
                <a:cubicBezTo>
                  <a:pt x="14" y="608"/>
                  <a:pt x="0" y="594"/>
                  <a:pt x="0" y="580"/>
                </a:cubicBezTo>
                <a:cubicBezTo>
                  <a:pt x="0" y="85"/>
                  <a:pt x="0" y="85"/>
                  <a:pt x="0" y="85"/>
                </a:cubicBezTo>
                <a:cubicBezTo>
                  <a:pt x="0" y="71"/>
                  <a:pt x="14" y="56"/>
                  <a:pt x="28" y="56"/>
                </a:cubicBezTo>
                <a:cubicBezTo>
                  <a:pt x="77" y="56"/>
                  <a:pt x="77" y="56"/>
                  <a:pt x="77" y="56"/>
                </a:cubicBezTo>
                <a:cubicBezTo>
                  <a:pt x="77" y="85"/>
                  <a:pt x="77" y="85"/>
                  <a:pt x="77" y="85"/>
                </a:cubicBezTo>
                <a:cubicBezTo>
                  <a:pt x="77" y="120"/>
                  <a:pt x="106" y="141"/>
                  <a:pt x="134" y="141"/>
                </a:cubicBezTo>
                <a:cubicBezTo>
                  <a:pt x="162" y="141"/>
                  <a:pt x="190" y="120"/>
                  <a:pt x="190" y="85"/>
                </a:cubicBezTo>
                <a:cubicBezTo>
                  <a:pt x="190" y="56"/>
                  <a:pt x="190" y="56"/>
                  <a:pt x="190" y="56"/>
                </a:cubicBezTo>
                <a:cubicBezTo>
                  <a:pt x="219" y="56"/>
                  <a:pt x="219" y="56"/>
                  <a:pt x="219" y="56"/>
                </a:cubicBezTo>
                <a:cubicBezTo>
                  <a:pt x="219" y="85"/>
                  <a:pt x="219" y="85"/>
                  <a:pt x="219" y="85"/>
                </a:cubicBezTo>
                <a:cubicBezTo>
                  <a:pt x="219" y="120"/>
                  <a:pt x="247" y="141"/>
                  <a:pt x="275" y="141"/>
                </a:cubicBezTo>
                <a:cubicBezTo>
                  <a:pt x="304" y="141"/>
                  <a:pt x="332" y="120"/>
                  <a:pt x="332" y="85"/>
                </a:cubicBezTo>
                <a:cubicBezTo>
                  <a:pt x="332" y="56"/>
                  <a:pt x="332" y="56"/>
                  <a:pt x="332" y="56"/>
                </a:cubicBezTo>
                <a:cubicBezTo>
                  <a:pt x="360" y="56"/>
                  <a:pt x="360" y="56"/>
                  <a:pt x="360" y="56"/>
                </a:cubicBezTo>
                <a:cubicBezTo>
                  <a:pt x="360" y="85"/>
                  <a:pt x="360" y="85"/>
                  <a:pt x="360" y="85"/>
                </a:cubicBezTo>
                <a:cubicBezTo>
                  <a:pt x="360" y="120"/>
                  <a:pt x="388" y="141"/>
                  <a:pt x="417" y="141"/>
                </a:cubicBezTo>
                <a:cubicBezTo>
                  <a:pt x="445" y="141"/>
                  <a:pt x="473" y="120"/>
                  <a:pt x="473" y="85"/>
                </a:cubicBezTo>
                <a:cubicBezTo>
                  <a:pt x="473" y="56"/>
                  <a:pt x="473" y="56"/>
                  <a:pt x="473" y="56"/>
                </a:cubicBezTo>
                <a:cubicBezTo>
                  <a:pt x="523" y="56"/>
                  <a:pt x="523" y="56"/>
                  <a:pt x="523" y="56"/>
                </a:cubicBezTo>
                <a:cubicBezTo>
                  <a:pt x="537" y="56"/>
                  <a:pt x="551" y="71"/>
                  <a:pt x="551" y="85"/>
                </a:cubicBezTo>
                <a:cubicBezTo>
                  <a:pt x="551" y="467"/>
                  <a:pt x="551" y="467"/>
                  <a:pt x="551" y="467"/>
                </a:cubicBezTo>
                <a:cubicBezTo>
                  <a:pt x="523" y="467"/>
                  <a:pt x="523" y="467"/>
                  <a:pt x="523" y="467"/>
                </a:cubicBezTo>
                <a:lnTo>
                  <a:pt x="438" y="467"/>
                </a:lnTo>
                <a:close/>
                <a:moveTo>
                  <a:pt x="99" y="509"/>
                </a:moveTo>
                <a:lnTo>
                  <a:pt x="99" y="509"/>
                </a:lnTo>
                <a:cubicBezTo>
                  <a:pt x="282" y="509"/>
                  <a:pt x="282" y="509"/>
                  <a:pt x="282" y="509"/>
                </a:cubicBezTo>
                <a:cubicBezTo>
                  <a:pt x="297" y="509"/>
                  <a:pt x="304" y="502"/>
                  <a:pt x="304" y="488"/>
                </a:cubicBezTo>
                <a:cubicBezTo>
                  <a:pt x="304" y="474"/>
                  <a:pt x="297" y="467"/>
                  <a:pt x="282" y="467"/>
                </a:cubicBezTo>
                <a:cubicBezTo>
                  <a:pt x="99" y="467"/>
                  <a:pt x="99" y="467"/>
                  <a:pt x="99" y="467"/>
                </a:cubicBezTo>
                <a:cubicBezTo>
                  <a:pt x="84" y="467"/>
                  <a:pt x="77" y="474"/>
                  <a:pt x="77" y="488"/>
                </a:cubicBezTo>
                <a:cubicBezTo>
                  <a:pt x="77" y="502"/>
                  <a:pt x="84" y="509"/>
                  <a:pt x="99" y="509"/>
                </a:cubicBezTo>
                <a:close/>
                <a:moveTo>
                  <a:pt x="445" y="219"/>
                </a:moveTo>
                <a:lnTo>
                  <a:pt x="445" y="219"/>
                </a:lnTo>
                <a:cubicBezTo>
                  <a:pt x="106" y="219"/>
                  <a:pt x="106" y="219"/>
                  <a:pt x="106" y="219"/>
                </a:cubicBezTo>
                <a:cubicBezTo>
                  <a:pt x="92" y="219"/>
                  <a:pt x="77" y="233"/>
                  <a:pt x="77" y="247"/>
                </a:cubicBezTo>
                <a:cubicBezTo>
                  <a:pt x="77" y="262"/>
                  <a:pt x="92" y="276"/>
                  <a:pt x="106" y="276"/>
                </a:cubicBezTo>
                <a:cubicBezTo>
                  <a:pt x="445" y="276"/>
                  <a:pt x="445" y="276"/>
                  <a:pt x="445" y="276"/>
                </a:cubicBezTo>
                <a:cubicBezTo>
                  <a:pt x="459" y="276"/>
                  <a:pt x="473" y="262"/>
                  <a:pt x="473" y="247"/>
                </a:cubicBezTo>
                <a:cubicBezTo>
                  <a:pt x="473" y="233"/>
                  <a:pt x="459" y="219"/>
                  <a:pt x="445" y="219"/>
                </a:cubicBezTo>
                <a:close/>
                <a:moveTo>
                  <a:pt x="445" y="339"/>
                </a:moveTo>
                <a:lnTo>
                  <a:pt x="445" y="339"/>
                </a:lnTo>
                <a:cubicBezTo>
                  <a:pt x="275" y="339"/>
                  <a:pt x="275" y="339"/>
                  <a:pt x="275" y="339"/>
                </a:cubicBezTo>
                <a:cubicBezTo>
                  <a:pt x="226" y="339"/>
                  <a:pt x="226" y="339"/>
                  <a:pt x="226" y="339"/>
                </a:cubicBezTo>
                <a:cubicBezTo>
                  <a:pt x="219" y="339"/>
                  <a:pt x="219" y="339"/>
                  <a:pt x="219" y="339"/>
                </a:cubicBezTo>
                <a:cubicBezTo>
                  <a:pt x="106" y="339"/>
                  <a:pt x="106" y="339"/>
                  <a:pt x="106" y="339"/>
                </a:cubicBezTo>
                <a:cubicBezTo>
                  <a:pt x="92" y="339"/>
                  <a:pt x="77" y="353"/>
                  <a:pt x="77" y="367"/>
                </a:cubicBezTo>
                <a:cubicBezTo>
                  <a:pt x="77" y="389"/>
                  <a:pt x="92" y="396"/>
                  <a:pt x="106" y="396"/>
                </a:cubicBezTo>
                <a:cubicBezTo>
                  <a:pt x="219" y="396"/>
                  <a:pt x="219" y="396"/>
                  <a:pt x="219" y="396"/>
                </a:cubicBezTo>
                <a:cubicBezTo>
                  <a:pt x="226" y="396"/>
                  <a:pt x="226" y="396"/>
                  <a:pt x="226" y="396"/>
                </a:cubicBezTo>
                <a:cubicBezTo>
                  <a:pt x="275" y="396"/>
                  <a:pt x="275" y="396"/>
                  <a:pt x="275" y="396"/>
                </a:cubicBezTo>
                <a:cubicBezTo>
                  <a:pt x="445" y="396"/>
                  <a:pt x="445" y="396"/>
                  <a:pt x="445" y="396"/>
                </a:cubicBezTo>
                <a:cubicBezTo>
                  <a:pt x="459" y="396"/>
                  <a:pt x="473" y="389"/>
                  <a:pt x="473" y="367"/>
                </a:cubicBezTo>
                <a:cubicBezTo>
                  <a:pt x="473" y="353"/>
                  <a:pt x="459" y="339"/>
                  <a:pt x="445" y="339"/>
                </a:cubicBezTo>
                <a:close/>
                <a:moveTo>
                  <a:pt x="417" y="113"/>
                </a:moveTo>
                <a:lnTo>
                  <a:pt x="417" y="113"/>
                </a:lnTo>
                <a:cubicBezTo>
                  <a:pt x="403" y="113"/>
                  <a:pt x="388" y="106"/>
                  <a:pt x="388" y="85"/>
                </a:cubicBezTo>
                <a:cubicBezTo>
                  <a:pt x="388" y="28"/>
                  <a:pt x="388" y="28"/>
                  <a:pt x="388" y="28"/>
                </a:cubicBezTo>
                <a:cubicBezTo>
                  <a:pt x="388" y="14"/>
                  <a:pt x="403" y="0"/>
                  <a:pt x="417" y="0"/>
                </a:cubicBezTo>
                <a:cubicBezTo>
                  <a:pt x="431" y="0"/>
                  <a:pt x="445" y="14"/>
                  <a:pt x="445" y="28"/>
                </a:cubicBezTo>
                <a:cubicBezTo>
                  <a:pt x="445" y="85"/>
                  <a:pt x="445" y="85"/>
                  <a:pt x="445" y="85"/>
                </a:cubicBezTo>
                <a:cubicBezTo>
                  <a:pt x="445" y="106"/>
                  <a:pt x="431" y="113"/>
                  <a:pt x="417" y="113"/>
                </a:cubicBezTo>
                <a:close/>
                <a:moveTo>
                  <a:pt x="275" y="113"/>
                </a:moveTo>
                <a:lnTo>
                  <a:pt x="275" y="113"/>
                </a:lnTo>
                <a:cubicBezTo>
                  <a:pt x="261" y="113"/>
                  <a:pt x="247" y="106"/>
                  <a:pt x="247" y="85"/>
                </a:cubicBezTo>
                <a:cubicBezTo>
                  <a:pt x="247" y="28"/>
                  <a:pt x="247" y="28"/>
                  <a:pt x="247" y="28"/>
                </a:cubicBezTo>
                <a:cubicBezTo>
                  <a:pt x="247" y="14"/>
                  <a:pt x="261" y="0"/>
                  <a:pt x="275" y="0"/>
                </a:cubicBezTo>
                <a:cubicBezTo>
                  <a:pt x="289" y="0"/>
                  <a:pt x="304" y="14"/>
                  <a:pt x="304" y="28"/>
                </a:cubicBezTo>
                <a:cubicBezTo>
                  <a:pt x="304" y="85"/>
                  <a:pt x="304" y="85"/>
                  <a:pt x="304" y="85"/>
                </a:cubicBezTo>
                <a:cubicBezTo>
                  <a:pt x="304" y="106"/>
                  <a:pt x="289" y="113"/>
                  <a:pt x="275" y="113"/>
                </a:cubicBezTo>
                <a:close/>
                <a:moveTo>
                  <a:pt x="134" y="113"/>
                </a:moveTo>
                <a:lnTo>
                  <a:pt x="134" y="113"/>
                </a:lnTo>
                <a:cubicBezTo>
                  <a:pt x="120" y="113"/>
                  <a:pt x="106" y="106"/>
                  <a:pt x="106" y="85"/>
                </a:cubicBezTo>
                <a:cubicBezTo>
                  <a:pt x="106" y="28"/>
                  <a:pt x="106" y="28"/>
                  <a:pt x="106" y="28"/>
                </a:cubicBezTo>
                <a:cubicBezTo>
                  <a:pt x="106" y="14"/>
                  <a:pt x="120" y="0"/>
                  <a:pt x="134" y="0"/>
                </a:cubicBezTo>
                <a:cubicBezTo>
                  <a:pt x="148" y="0"/>
                  <a:pt x="162" y="14"/>
                  <a:pt x="162" y="28"/>
                </a:cubicBezTo>
                <a:cubicBezTo>
                  <a:pt x="162" y="85"/>
                  <a:pt x="162" y="85"/>
                  <a:pt x="162" y="85"/>
                </a:cubicBezTo>
                <a:cubicBezTo>
                  <a:pt x="162" y="106"/>
                  <a:pt x="148" y="113"/>
                  <a:pt x="134" y="113"/>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58" name="Freeform 57">
            <a:extLst>
              <a:ext uri="{FF2B5EF4-FFF2-40B4-BE49-F238E27FC236}">
                <a16:creationId xmlns:a16="http://schemas.microsoft.com/office/drawing/2014/main" id="{B8EA7FFA-63C5-7849-9C67-0207ABC758F3}"/>
              </a:ext>
            </a:extLst>
          </p:cNvPr>
          <p:cNvSpPr>
            <a:spLocks noChangeArrowheads="1"/>
          </p:cNvSpPr>
          <p:nvPr userDrawn="1"/>
        </p:nvSpPr>
        <p:spPr bwMode="auto">
          <a:xfrm>
            <a:off x="1921574" y="3500438"/>
            <a:ext cx="206627" cy="219075"/>
          </a:xfrm>
          <a:custGeom>
            <a:avLst/>
            <a:gdLst>
              <a:gd name="T0" fmla="*/ 2147483647 w 573"/>
              <a:gd name="T1" fmla="*/ 2147483647 h 609"/>
              <a:gd name="T2" fmla="*/ 2147483647 w 573"/>
              <a:gd name="T3" fmla="*/ 2147483647 h 609"/>
              <a:gd name="T4" fmla="*/ 2147483647 w 573"/>
              <a:gd name="T5" fmla="*/ 2147483647 h 609"/>
              <a:gd name="T6" fmla="*/ 2147483647 w 573"/>
              <a:gd name="T7" fmla="*/ 2147483647 h 609"/>
              <a:gd name="T8" fmla="*/ 2147483647 w 573"/>
              <a:gd name="T9" fmla="*/ 2147483647 h 609"/>
              <a:gd name="T10" fmla="*/ 2147483647 w 573"/>
              <a:gd name="T11" fmla="*/ 2147483647 h 609"/>
              <a:gd name="T12" fmla="*/ 2147483647 w 573"/>
              <a:gd name="T13" fmla="*/ 2147483647 h 609"/>
              <a:gd name="T14" fmla="*/ 2147483647 w 573"/>
              <a:gd name="T15" fmla="*/ 2147483647 h 609"/>
              <a:gd name="T16" fmla="*/ 2147483647 w 573"/>
              <a:gd name="T17" fmla="*/ 2147483647 h 609"/>
              <a:gd name="T18" fmla="*/ 2147483647 w 573"/>
              <a:gd name="T19" fmla="*/ 2147483647 h 609"/>
              <a:gd name="T20" fmla="*/ 2147483647 w 573"/>
              <a:gd name="T21" fmla="*/ 2147483647 h 609"/>
              <a:gd name="T22" fmla="*/ 2147483647 w 573"/>
              <a:gd name="T23" fmla="*/ 2147483647 h 609"/>
              <a:gd name="T24" fmla="*/ 0 w 573"/>
              <a:gd name="T25" fmla="*/ 2147483647 h 609"/>
              <a:gd name="T26" fmla="*/ 2147483647 w 573"/>
              <a:gd name="T27" fmla="*/ 2147483647 h 609"/>
              <a:gd name="T28" fmla="*/ 2147483647 w 573"/>
              <a:gd name="T29" fmla="*/ 2147483647 h 609"/>
              <a:gd name="T30" fmla="*/ 2147483647 w 573"/>
              <a:gd name="T31" fmla="*/ 2147483647 h 609"/>
              <a:gd name="T32" fmla="*/ 2147483647 w 573"/>
              <a:gd name="T33" fmla="*/ 2147483647 h 609"/>
              <a:gd name="T34" fmla="*/ 2147483647 w 573"/>
              <a:gd name="T35" fmla="*/ 2147483647 h 609"/>
              <a:gd name="T36" fmla="*/ 2147483647 w 573"/>
              <a:gd name="T37" fmla="*/ 2147483647 h 609"/>
              <a:gd name="T38" fmla="*/ 2147483647 w 573"/>
              <a:gd name="T39" fmla="*/ 2147483647 h 609"/>
              <a:gd name="T40" fmla="*/ 2147483647 w 573"/>
              <a:gd name="T41" fmla="*/ 2147483647 h 609"/>
              <a:gd name="T42" fmla="*/ 2147483647 w 573"/>
              <a:gd name="T43" fmla="*/ 2147483647 h 609"/>
              <a:gd name="T44" fmla="*/ 2147483647 w 573"/>
              <a:gd name="T45" fmla="*/ 2147483647 h 609"/>
              <a:gd name="T46" fmla="*/ 2147483647 w 573"/>
              <a:gd name="T47" fmla="*/ 2147483647 h 609"/>
              <a:gd name="T48" fmla="*/ 2147483647 w 573"/>
              <a:gd name="T49" fmla="*/ 2147483647 h 609"/>
              <a:gd name="T50" fmla="*/ 2147483647 w 573"/>
              <a:gd name="T51" fmla="*/ 2147483647 h 609"/>
              <a:gd name="T52" fmla="*/ 2147483647 w 573"/>
              <a:gd name="T53" fmla="*/ 2147483647 h 609"/>
              <a:gd name="T54" fmla="*/ 2147483647 w 573"/>
              <a:gd name="T55" fmla="*/ 2147483647 h 609"/>
              <a:gd name="T56" fmla="*/ 2147483647 w 573"/>
              <a:gd name="T57" fmla="*/ 2147483647 h 609"/>
              <a:gd name="T58" fmla="*/ 2147483647 w 573"/>
              <a:gd name="T59" fmla="*/ 2147483647 h 609"/>
              <a:gd name="T60" fmla="*/ 2147483647 w 573"/>
              <a:gd name="T61" fmla="*/ 2147483647 h 609"/>
              <a:gd name="T62" fmla="*/ 2147483647 w 573"/>
              <a:gd name="T63" fmla="*/ 2147483647 h 609"/>
              <a:gd name="T64" fmla="*/ 2147483647 w 573"/>
              <a:gd name="T65" fmla="*/ 2147483647 h 609"/>
              <a:gd name="T66" fmla="*/ 2147483647 w 573"/>
              <a:gd name="T67" fmla="*/ 2147483647 h 609"/>
              <a:gd name="T68" fmla="*/ 2147483647 w 573"/>
              <a:gd name="T69" fmla="*/ 2147483647 h 609"/>
              <a:gd name="T70" fmla="*/ 2147483647 w 573"/>
              <a:gd name="T71" fmla="*/ 2147483647 h 609"/>
              <a:gd name="T72" fmla="*/ 2147483647 w 573"/>
              <a:gd name="T73" fmla="*/ 2147483647 h 609"/>
              <a:gd name="T74" fmla="*/ 2147483647 w 573"/>
              <a:gd name="T75" fmla="*/ 2147483647 h 609"/>
              <a:gd name="T76" fmla="*/ 2147483647 w 573"/>
              <a:gd name="T77" fmla="*/ 2147483647 h 609"/>
              <a:gd name="T78" fmla="*/ 2147483647 w 573"/>
              <a:gd name="T79" fmla="*/ 2147483647 h 609"/>
              <a:gd name="T80" fmla="*/ 2147483647 w 573"/>
              <a:gd name="T81" fmla="*/ 2147483647 h 609"/>
              <a:gd name="T82" fmla="*/ 2147483647 w 573"/>
              <a:gd name="T83" fmla="*/ 2147483647 h 609"/>
              <a:gd name="T84" fmla="*/ 2147483647 w 573"/>
              <a:gd name="T85" fmla="*/ 2147483647 h 609"/>
              <a:gd name="T86" fmla="*/ 2147483647 w 573"/>
              <a:gd name="T87" fmla="*/ 0 h 609"/>
              <a:gd name="T88" fmla="*/ 2147483647 w 573"/>
              <a:gd name="T89" fmla="*/ 2147483647 h 609"/>
              <a:gd name="T90" fmla="*/ 2147483647 w 573"/>
              <a:gd name="T91" fmla="*/ 2147483647 h 609"/>
              <a:gd name="T92" fmla="*/ 2147483647 w 573"/>
              <a:gd name="T93" fmla="*/ 2147483647 h 609"/>
              <a:gd name="T94" fmla="*/ 2147483647 w 573"/>
              <a:gd name="T95" fmla="*/ 0 h 609"/>
              <a:gd name="T96" fmla="*/ 2147483647 w 573"/>
              <a:gd name="T97" fmla="*/ 2147483647 h 609"/>
              <a:gd name="T98" fmla="*/ 2147483647 w 573"/>
              <a:gd name="T99" fmla="*/ 2147483647 h 609"/>
              <a:gd name="T100" fmla="*/ 2147483647 w 573"/>
              <a:gd name="T101" fmla="*/ 2147483647 h 609"/>
              <a:gd name="T102" fmla="*/ 2147483647 w 573"/>
              <a:gd name="T103" fmla="*/ 0 h 609"/>
              <a:gd name="T104" fmla="*/ 2147483647 w 573"/>
              <a:gd name="T105" fmla="*/ 2147483647 h 60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3" h="609">
                <a:moveTo>
                  <a:pt x="544" y="551"/>
                </a:moveTo>
                <a:lnTo>
                  <a:pt x="544" y="551"/>
                </a:lnTo>
                <a:cubicBezTo>
                  <a:pt x="515" y="551"/>
                  <a:pt x="515" y="551"/>
                  <a:pt x="515" y="551"/>
                </a:cubicBezTo>
                <a:cubicBezTo>
                  <a:pt x="515" y="580"/>
                  <a:pt x="515" y="580"/>
                  <a:pt x="515" y="580"/>
                </a:cubicBezTo>
                <a:cubicBezTo>
                  <a:pt x="515" y="594"/>
                  <a:pt x="508" y="608"/>
                  <a:pt x="487" y="608"/>
                </a:cubicBezTo>
                <a:cubicBezTo>
                  <a:pt x="473" y="608"/>
                  <a:pt x="459" y="594"/>
                  <a:pt x="459" y="580"/>
                </a:cubicBezTo>
                <a:cubicBezTo>
                  <a:pt x="459" y="551"/>
                  <a:pt x="459" y="551"/>
                  <a:pt x="459" y="551"/>
                </a:cubicBezTo>
                <a:cubicBezTo>
                  <a:pt x="431" y="551"/>
                  <a:pt x="431" y="551"/>
                  <a:pt x="431" y="551"/>
                </a:cubicBezTo>
                <a:cubicBezTo>
                  <a:pt x="417" y="551"/>
                  <a:pt x="402" y="537"/>
                  <a:pt x="402" y="523"/>
                </a:cubicBezTo>
                <a:cubicBezTo>
                  <a:pt x="402" y="502"/>
                  <a:pt x="417" y="495"/>
                  <a:pt x="431" y="495"/>
                </a:cubicBezTo>
                <a:cubicBezTo>
                  <a:pt x="459" y="495"/>
                  <a:pt x="459" y="495"/>
                  <a:pt x="459" y="495"/>
                </a:cubicBezTo>
                <a:cubicBezTo>
                  <a:pt x="459" y="467"/>
                  <a:pt x="459" y="467"/>
                  <a:pt x="459" y="467"/>
                </a:cubicBezTo>
                <a:cubicBezTo>
                  <a:pt x="459" y="445"/>
                  <a:pt x="473" y="438"/>
                  <a:pt x="487" y="438"/>
                </a:cubicBezTo>
                <a:cubicBezTo>
                  <a:pt x="508" y="438"/>
                  <a:pt x="515" y="445"/>
                  <a:pt x="515" y="467"/>
                </a:cubicBezTo>
                <a:cubicBezTo>
                  <a:pt x="515" y="495"/>
                  <a:pt x="515" y="495"/>
                  <a:pt x="515" y="495"/>
                </a:cubicBezTo>
                <a:cubicBezTo>
                  <a:pt x="544" y="495"/>
                  <a:pt x="544" y="495"/>
                  <a:pt x="544" y="495"/>
                </a:cubicBezTo>
                <a:cubicBezTo>
                  <a:pt x="565" y="495"/>
                  <a:pt x="572" y="502"/>
                  <a:pt x="572" y="523"/>
                </a:cubicBezTo>
                <a:cubicBezTo>
                  <a:pt x="572" y="537"/>
                  <a:pt x="565" y="551"/>
                  <a:pt x="544" y="551"/>
                </a:cubicBezTo>
                <a:close/>
                <a:moveTo>
                  <a:pt x="487" y="410"/>
                </a:moveTo>
                <a:lnTo>
                  <a:pt x="487" y="410"/>
                </a:lnTo>
                <a:cubicBezTo>
                  <a:pt x="459" y="410"/>
                  <a:pt x="431" y="431"/>
                  <a:pt x="431" y="467"/>
                </a:cubicBezTo>
                <a:cubicBezTo>
                  <a:pt x="402" y="467"/>
                  <a:pt x="374" y="488"/>
                  <a:pt x="374" y="523"/>
                </a:cubicBezTo>
                <a:cubicBezTo>
                  <a:pt x="374" y="551"/>
                  <a:pt x="402" y="580"/>
                  <a:pt x="431" y="580"/>
                </a:cubicBezTo>
                <a:cubicBezTo>
                  <a:pt x="431" y="608"/>
                  <a:pt x="431" y="608"/>
                  <a:pt x="431" y="608"/>
                </a:cubicBezTo>
                <a:cubicBezTo>
                  <a:pt x="28" y="608"/>
                  <a:pt x="28" y="608"/>
                  <a:pt x="28" y="608"/>
                </a:cubicBezTo>
                <a:cubicBezTo>
                  <a:pt x="14" y="608"/>
                  <a:pt x="0" y="594"/>
                  <a:pt x="0" y="580"/>
                </a:cubicBezTo>
                <a:cubicBezTo>
                  <a:pt x="0" y="85"/>
                  <a:pt x="0" y="85"/>
                  <a:pt x="0" y="85"/>
                </a:cubicBezTo>
                <a:cubicBezTo>
                  <a:pt x="0" y="71"/>
                  <a:pt x="14" y="56"/>
                  <a:pt x="28" y="56"/>
                </a:cubicBezTo>
                <a:cubicBezTo>
                  <a:pt x="77" y="56"/>
                  <a:pt x="77" y="56"/>
                  <a:pt x="77" y="56"/>
                </a:cubicBezTo>
                <a:cubicBezTo>
                  <a:pt x="77" y="85"/>
                  <a:pt x="77" y="85"/>
                  <a:pt x="77" y="85"/>
                </a:cubicBezTo>
                <a:cubicBezTo>
                  <a:pt x="77" y="120"/>
                  <a:pt x="99" y="141"/>
                  <a:pt x="134" y="141"/>
                </a:cubicBezTo>
                <a:cubicBezTo>
                  <a:pt x="162" y="141"/>
                  <a:pt x="190" y="120"/>
                  <a:pt x="190" y="85"/>
                </a:cubicBezTo>
                <a:cubicBezTo>
                  <a:pt x="190" y="56"/>
                  <a:pt x="190" y="56"/>
                  <a:pt x="190" y="56"/>
                </a:cubicBezTo>
                <a:cubicBezTo>
                  <a:pt x="219" y="56"/>
                  <a:pt x="219" y="56"/>
                  <a:pt x="219" y="56"/>
                </a:cubicBezTo>
                <a:cubicBezTo>
                  <a:pt x="219" y="85"/>
                  <a:pt x="219" y="85"/>
                  <a:pt x="219" y="85"/>
                </a:cubicBezTo>
                <a:cubicBezTo>
                  <a:pt x="219" y="120"/>
                  <a:pt x="240" y="141"/>
                  <a:pt x="275" y="141"/>
                </a:cubicBezTo>
                <a:cubicBezTo>
                  <a:pt x="304" y="141"/>
                  <a:pt x="332" y="120"/>
                  <a:pt x="332" y="85"/>
                </a:cubicBezTo>
                <a:cubicBezTo>
                  <a:pt x="332" y="56"/>
                  <a:pt x="332" y="56"/>
                  <a:pt x="332" y="56"/>
                </a:cubicBezTo>
                <a:cubicBezTo>
                  <a:pt x="360" y="56"/>
                  <a:pt x="360" y="56"/>
                  <a:pt x="360" y="56"/>
                </a:cubicBezTo>
                <a:cubicBezTo>
                  <a:pt x="360" y="85"/>
                  <a:pt x="360" y="85"/>
                  <a:pt x="360" y="85"/>
                </a:cubicBezTo>
                <a:cubicBezTo>
                  <a:pt x="360" y="120"/>
                  <a:pt x="381" y="141"/>
                  <a:pt x="417" y="141"/>
                </a:cubicBezTo>
                <a:cubicBezTo>
                  <a:pt x="445" y="141"/>
                  <a:pt x="473" y="120"/>
                  <a:pt x="473" y="85"/>
                </a:cubicBezTo>
                <a:cubicBezTo>
                  <a:pt x="473" y="56"/>
                  <a:pt x="473" y="56"/>
                  <a:pt x="473" y="56"/>
                </a:cubicBezTo>
                <a:cubicBezTo>
                  <a:pt x="515" y="56"/>
                  <a:pt x="515" y="56"/>
                  <a:pt x="515" y="56"/>
                </a:cubicBezTo>
                <a:cubicBezTo>
                  <a:pt x="537" y="56"/>
                  <a:pt x="544" y="71"/>
                  <a:pt x="544" y="85"/>
                </a:cubicBezTo>
                <a:cubicBezTo>
                  <a:pt x="544" y="467"/>
                  <a:pt x="544" y="467"/>
                  <a:pt x="544" y="467"/>
                </a:cubicBezTo>
                <a:cubicBezTo>
                  <a:pt x="544" y="431"/>
                  <a:pt x="523" y="410"/>
                  <a:pt x="487" y="410"/>
                </a:cubicBezTo>
                <a:close/>
                <a:moveTo>
                  <a:pt x="77" y="488"/>
                </a:moveTo>
                <a:lnTo>
                  <a:pt x="77" y="488"/>
                </a:lnTo>
                <a:cubicBezTo>
                  <a:pt x="77" y="502"/>
                  <a:pt x="84" y="509"/>
                  <a:pt x="99" y="509"/>
                </a:cubicBezTo>
                <a:cubicBezTo>
                  <a:pt x="275" y="509"/>
                  <a:pt x="275" y="509"/>
                  <a:pt x="275" y="509"/>
                </a:cubicBezTo>
                <a:cubicBezTo>
                  <a:pt x="289" y="509"/>
                  <a:pt x="304" y="502"/>
                  <a:pt x="304" y="488"/>
                </a:cubicBezTo>
                <a:cubicBezTo>
                  <a:pt x="304" y="474"/>
                  <a:pt x="289" y="467"/>
                  <a:pt x="275" y="467"/>
                </a:cubicBezTo>
                <a:cubicBezTo>
                  <a:pt x="99" y="467"/>
                  <a:pt x="99" y="467"/>
                  <a:pt x="99" y="467"/>
                </a:cubicBezTo>
                <a:cubicBezTo>
                  <a:pt x="84" y="467"/>
                  <a:pt x="77" y="474"/>
                  <a:pt x="77" y="488"/>
                </a:cubicBezTo>
                <a:close/>
                <a:moveTo>
                  <a:pt x="106" y="396"/>
                </a:moveTo>
                <a:lnTo>
                  <a:pt x="106" y="396"/>
                </a:lnTo>
                <a:cubicBezTo>
                  <a:pt x="226" y="396"/>
                  <a:pt x="226" y="396"/>
                  <a:pt x="226" y="396"/>
                </a:cubicBezTo>
                <a:cubicBezTo>
                  <a:pt x="275" y="396"/>
                  <a:pt x="275" y="396"/>
                  <a:pt x="275" y="396"/>
                </a:cubicBezTo>
                <a:cubicBezTo>
                  <a:pt x="282" y="396"/>
                  <a:pt x="282" y="396"/>
                  <a:pt x="282" y="396"/>
                </a:cubicBezTo>
                <a:cubicBezTo>
                  <a:pt x="318" y="396"/>
                  <a:pt x="318" y="396"/>
                  <a:pt x="318" y="396"/>
                </a:cubicBezTo>
                <a:cubicBezTo>
                  <a:pt x="346" y="396"/>
                  <a:pt x="346" y="396"/>
                  <a:pt x="346" y="396"/>
                </a:cubicBezTo>
                <a:cubicBezTo>
                  <a:pt x="367" y="396"/>
                  <a:pt x="374" y="389"/>
                  <a:pt x="374" y="367"/>
                </a:cubicBezTo>
                <a:cubicBezTo>
                  <a:pt x="374" y="353"/>
                  <a:pt x="367" y="339"/>
                  <a:pt x="346" y="339"/>
                </a:cubicBezTo>
                <a:cubicBezTo>
                  <a:pt x="282" y="339"/>
                  <a:pt x="282" y="339"/>
                  <a:pt x="282" y="339"/>
                </a:cubicBezTo>
                <a:cubicBezTo>
                  <a:pt x="275" y="339"/>
                  <a:pt x="275" y="339"/>
                  <a:pt x="275" y="339"/>
                </a:cubicBezTo>
                <a:cubicBezTo>
                  <a:pt x="226" y="339"/>
                  <a:pt x="226" y="339"/>
                  <a:pt x="226" y="339"/>
                </a:cubicBezTo>
                <a:cubicBezTo>
                  <a:pt x="106" y="339"/>
                  <a:pt x="106" y="339"/>
                  <a:pt x="106" y="339"/>
                </a:cubicBezTo>
                <a:cubicBezTo>
                  <a:pt x="84" y="339"/>
                  <a:pt x="77" y="353"/>
                  <a:pt x="77" y="367"/>
                </a:cubicBezTo>
                <a:cubicBezTo>
                  <a:pt x="77" y="389"/>
                  <a:pt x="84" y="396"/>
                  <a:pt x="106" y="396"/>
                </a:cubicBezTo>
                <a:close/>
                <a:moveTo>
                  <a:pt x="445" y="219"/>
                </a:moveTo>
                <a:lnTo>
                  <a:pt x="445" y="219"/>
                </a:lnTo>
                <a:cubicBezTo>
                  <a:pt x="106" y="219"/>
                  <a:pt x="106" y="219"/>
                  <a:pt x="106" y="219"/>
                </a:cubicBezTo>
                <a:cubicBezTo>
                  <a:pt x="84" y="219"/>
                  <a:pt x="77" y="233"/>
                  <a:pt x="77" y="247"/>
                </a:cubicBezTo>
                <a:cubicBezTo>
                  <a:pt x="77" y="262"/>
                  <a:pt x="84" y="276"/>
                  <a:pt x="106" y="276"/>
                </a:cubicBezTo>
                <a:cubicBezTo>
                  <a:pt x="445" y="276"/>
                  <a:pt x="445" y="276"/>
                  <a:pt x="445" y="276"/>
                </a:cubicBezTo>
                <a:cubicBezTo>
                  <a:pt x="459" y="276"/>
                  <a:pt x="473" y="262"/>
                  <a:pt x="473" y="247"/>
                </a:cubicBezTo>
                <a:cubicBezTo>
                  <a:pt x="473" y="233"/>
                  <a:pt x="459" y="219"/>
                  <a:pt x="445" y="219"/>
                </a:cubicBezTo>
                <a:close/>
                <a:moveTo>
                  <a:pt x="417" y="113"/>
                </a:moveTo>
                <a:lnTo>
                  <a:pt x="417" y="113"/>
                </a:lnTo>
                <a:cubicBezTo>
                  <a:pt x="395" y="113"/>
                  <a:pt x="388" y="106"/>
                  <a:pt x="388" y="85"/>
                </a:cubicBezTo>
                <a:cubicBezTo>
                  <a:pt x="388" y="28"/>
                  <a:pt x="388" y="28"/>
                  <a:pt x="388" y="28"/>
                </a:cubicBezTo>
                <a:cubicBezTo>
                  <a:pt x="388" y="14"/>
                  <a:pt x="395" y="0"/>
                  <a:pt x="417" y="0"/>
                </a:cubicBezTo>
                <a:cubicBezTo>
                  <a:pt x="431" y="0"/>
                  <a:pt x="445" y="14"/>
                  <a:pt x="445" y="28"/>
                </a:cubicBezTo>
                <a:cubicBezTo>
                  <a:pt x="445" y="85"/>
                  <a:pt x="445" y="85"/>
                  <a:pt x="445" y="85"/>
                </a:cubicBezTo>
                <a:cubicBezTo>
                  <a:pt x="445" y="106"/>
                  <a:pt x="431" y="113"/>
                  <a:pt x="417" y="113"/>
                </a:cubicBezTo>
                <a:close/>
                <a:moveTo>
                  <a:pt x="275" y="113"/>
                </a:moveTo>
                <a:lnTo>
                  <a:pt x="275" y="113"/>
                </a:lnTo>
                <a:cubicBezTo>
                  <a:pt x="254" y="113"/>
                  <a:pt x="247" y="106"/>
                  <a:pt x="247" y="85"/>
                </a:cubicBezTo>
                <a:cubicBezTo>
                  <a:pt x="247" y="28"/>
                  <a:pt x="247" y="28"/>
                  <a:pt x="247" y="28"/>
                </a:cubicBezTo>
                <a:cubicBezTo>
                  <a:pt x="247" y="14"/>
                  <a:pt x="254" y="0"/>
                  <a:pt x="275" y="0"/>
                </a:cubicBezTo>
                <a:cubicBezTo>
                  <a:pt x="289" y="0"/>
                  <a:pt x="304" y="14"/>
                  <a:pt x="304" y="28"/>
                </a:cubicBezTo>
                <a:cubicBezTo>
                  <a:pt x="304" y="85"/>
                  <a:pt x="304" y="85"/>
                  <a:pt x="304" y="85"/>
                </a:cubicBezTo>
                <a:cubicBezTo>
                  <a:pt x="304" y="106"/>
                  <a:pt x="289" y="113"/>
                  <a:pt x="275" y="113"/>
                </a:cubicBezTo>
                <a:close/>
                <a:moveTo>
                  <a:pt x="134" y="113"/>
                </a:moveTo>
                <a:lnTo>
                  <a:pt x="134" y="113"/>
                </a:lnTo>
                <a:cubicBezTo>
                  <a:pt x="113" y="113"/>
                  <a:pt x="106" y="106"/>
                  <a:pt x="106" y="85"/>
                </a:cubicBezTo>
                <a:cubicBezTo>
                  <a:pt x="106" y="28"/>
                  <a:pt x="106" y="28"/>
                  <a:pt x="106" y="28"/>
                </a:cubicBezTo>
                <a:cubicBezTo>
                  <a:pt x="106" y="14"/>
                  <a:pt x="113" y="0"/>
                  <a:pt x="134" y="0"/>
                </a:cubicBezTo>
                <a:cubicBezTo>
                  <a:pt x="148" y="0"/>
                  <a:pt x="162" y="14"/>
                  <a:pt x="162" y="28"/>
                </a:cubicBezTo>
                <a:cubicBezTo>
                  <a:pt x="162" y="85"/>
                  <a:pt x="162" y="85"/>
                  <a:pt x="162" y="85"/>
                </a:cubicBezTo>
                <a:cubicBezTo>
                  <a:pt x="162" y="106"/>
                  <a:pt x="148" y="113"/>
                  <a:pt x="134" y="113"/>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59" name="Freeform 58">
            <a:extLst>
              <a:ext uri="{FF2B5EF4-FFF2-40B4-BE49-F238E27FC236}">
                <a16:creationId xmlns:a16="http://schemas.microsoft.com/office/drawing/2014/main" id="{78883DCA-E77A-8A43-BBE1-3AB4CA98809F}"/>
              </a:ext>
            </a:extLst>
          </p:cNvPr>
          <p:cNvSpPr>
            <a:spLocks noChangeArrowheads="1"/>
          </p:cNvSpPr>
          <p:nvPr userDrawn="1"/>
        </p:nvSpPr>
        <p:spPr bwMode="auto">
          <a:xfrm>
            <a:off x="1544048" y="3498652"/>
            <a:ext cx="206032" cy="217884"/>
          </a:xfrm>
          <a:custGeom>
            <a:avLst/>
            <a:gdLst>
              <a:gd name="T0" fmla="*/ 2147483647 w 573"/>
              <a:gd name="T1" fmla="*/ 2147483647 h 602"/>
              <a:gd name="T2" fmla="*/ 2147483647 w 573"/>
              <a:gd name="T3" fmla="*/ 2147483647 h 602"/>
              <a:gd name="T4" fmla="*/ 2147483647 w 573"/>
              <a:gd name="T5" fmla="*/ 2147483647 h 602"/>
              <a:gd name="T6" fmla="*/ 2147483647 w 573"/>
              <a:gd name="T7" fmla="*/ 2147483647 h 602"/>
              <a:gd name="T8" fmla="*/ 2147483647 w 573"/>
              <a:gd name="T9" fmla="*/ 2147483647 h 602"/>
              <a:gd name="T10" fmla="*/ 2147483647 w 573"/>
              <a:gd name="T11" fmla="*/ 2147483647 h 602"/>
              <a:gd name="T12" fmla="*/ 2147483647 w 573"/>
              <a:gd name="T13" fmla="*/ 2147483647 h 602"/>
              <a:gd name="T14" fmla="*/ 2147483647 w 573"/>
              <a:gd name="T15" fmla="*/ 2147483647 h 602"/>
              <a:gd name="T16" fmla="*/ 2147483647 w 573"/>
              <a:gd name="T17" fmla="*/ 2147483647 h 602"/>
              <a:gd name="T18" fmla="*/ 2147483647 w 573"/>
              <a:gd name="T19" fmla="*/ 2147483647 h 602"/>
              <a:gd name="T20" fmla="*/ 2147483647 w 573"/>
              <a:gd name="T21" fmla="*/ 2147483647 h 602"/>
              <a:gd name="T22" fmla="*/ 2147483647 w 573"/>
              <a:gd name="T23" fmla="*/ 2147483647 h 602"/>
              <a:gd name="T24" fmla="*/ 2147483647 w 573"/>
              <a:gd name="T25" fmla="*/ 2147483647 h 602"/>
              <a:gd name="T26" fmla="*/ 2147483647 w 573"/>
              <a:gd name="T27" fmla="*/ 2147483647 h 602"/>
              <a:gd name="T28" fmla="*/ 2147483647 w 573"/>
              <a:gd name="T29" fmla="*/ 2147483647 h 602"/>
              <a:gd name="T30" fmla="*/ 2147483647 w 573"/>
              <a:gd name="T31" fmla="*/ 2147483647 h 602"/>
              <a:gd name="T32" fmla="*/ 2147483647 w 573"/>
              <a:gd name="T33" fmla="*/ 2147483647 h 602"/>
              <a:gd name="T34" fmla="*/ 0 w 573"/>
              <a:gd name="T35" fmla="*/ 2147483647 h 602"/>
              <a:gd name="T36" fmla="*/ 2147483647 w 573"/>
              <a:gd name="T37" fmla="*/ 2147483647 h 602"/>
              <a:gd name="T38" fmla="*/ 2147483647 w 573"/>
              <a:gd name="T39" fmla="*/ 2147483647 h 602"/>
              <a:gd name="T40" fmla="*/ 2147483647 w 573"/>
              <a:gd name="T41" fmla="*/ 2147483647 h 602"/>
              <a:gd name="T42" fmla="*/ 2147483647 w 573"/>
              <a:gd name="T43" fmla="*/ 2147483647 h 602"/>
              <a:gd name="T44" fmla="*/ 2147483647 w 573"/>
              <a:gd name="T45" fmla="*/ 2147483647 h 602"/>
              <a:gd name="T46" fmla="*/ 2147483647 w 573"/>
              <a:gd name="T47" fmla="*/ 2147483647 h 602"/>
              <a:gd name="T48" fmla="*/ 2147483647 w 573"/>
              <a:gd name="T49" fmla="*/ 2147483647 h 602"/>
              <a:gd name="T50" fmla="*/ 2147483647 w 573"/>
              <a:gd name="T51" fmla="*/ 2147483647 h 602"/>
              <a:gd name="T52" fmla="*/ 2147483647 w 573"/>
              <a:gd name="T53" fmla="*/ 2147483647 h 602"/>
              <a:gd name="T54" fmla="*/ 2147483647 w 573"/>
              <a:gd name="T55" fmla="*/ 2147483647 h 602"/>
              <a:gd name="T56" fmla="*/ 2147483647 w 573"/>
              <a:gd name="T57" fmla="*/ 2147483647 h 602"/>
              <a:gd name="T58" fmla="*/ 2147483647 w 573"/>
              <a:gd name="T59" fmla="*/ 2147483647 h 602"/>
              <a:gd name="T60" fmla="*/ 2147483647 w 573"/>
              <a:gd name="T61" fmla="*/ 2147483647 h 602"/>
              <a:gd name="T62" fmla="*/ 2147483647 w 573"/>
              <a:gd name="T63" fmla="*/ 2147483647 h 602"/>
              <a:gd name="T64" fmla="*/ 2147483647 w 573"/>
              <a:gd name="T65" fmla="*/ 2147483647 h 602"/>
              <a:gd name="T66" fmla="*/ 2147483647 w 573"/>
              <a:gd name="T67" fmla="*/ 2147483647 h 602"/>
              <a:gd name="T68" fmla="*/ 2147483647 w 573"/>
              <a:gd name="T69" fmla="*/ 2147483647 h 602"/>
              <a:gd name="T70" fmla="*/ 2147483647 w 573"/>
              <a:gd name="T71" fmla="*/ 2147483647 h 602"/>
              <a:gd name="T72" fmla="*/ 2147483647 w 573"/>
              <a:gd name="T73" fmla="*/ 2147483647 h 602"/>
              <a:gd name="T74" fmla="*/ 2147483647 w 573"/>
              <a:gd name="T75" fmla="*/ 2147483647 h 602"/>
              <a:gd name="T76" fmla="*/ 2147483647 w 573"/>
              <a:gd name="T77" fmla="*/ 2147483647 h 602"/>
              <a:gd name="T78" fmla="*/ 2147483647 w 573"/>
              <a:gd name="T79" fmla="*/ 2147483647 h 602"/>
              <a:gd name="T80" fmla="*/ 2147483647 w 573"/>
              <a:gd name="T81" fmla="*/ 2147483647 h 602"/>
              <a:gd name="T82" fmla="*/ 2147483647 w 573"/>
              <a:gd name="T83" fmla="*/ 2147483647 h 602"/>
              <a:gd name="T84" fmla="*/ 2147483647 w 573"/>
              <a:gd name="T85" fmla="*/ 2147483647 h 602"/>
              <a:gd name="T86" fmla="*/ 2147483647 w 573"/>
              <a:gd name="T87" fmla="*/ 2147483647 h 602"/>
              <a:gd name="T88" fmla="*/ 2147483647 w 573"/>
              <a:gd name="T89" fmla="*/ 0 h 602"/>
              <a:gd name="T90" fmla="*/ 2147483647 w 573"/>
              <a:gd name="T91" fmla="*/ 2147483647 h 602"/>
              <a:gd name="T92" fmla="*/ 2147483647 w 573"/>
              <a:gd name="T93" fmla="*/ 2147483647 h 602"/>
              <a:gd name="T94" fmla="*/ 2147483647 w 573"/>
              <a:gd name="T95" fmla="*/ 2147483647 h 602"/>
              <a:gd name="T96" fmla="*/ 2147483647 w 573"/>
              <a:gd name="T97" fmla="*/ 0 h 602"/>
              <a:gd name="T98" fmla="*/ 2147483647 w 573"/>
              <a:gd name="T99" fmla="*/ 2147483647 h 602"/>
              <a:gd name="T100" fmla="*/ 2147483647 w 573"/>
              <a:gd name="T101" fmla="*/ 2147483647 h 602"/>
              <a:gd name="T102" fmla="*/ 2147483647 w 573"/>
              <a:gd name="T103" fmla="*/ 2147483647 h 602"/>
              <a:gd name="T104" fmla="*/ 2147483647 w 573"/>
              <a:gd name="T105" fmla="*/ 0 h 602"/>
              <a:gd name="T106" fmla="*/ 2147483647 w 573"/>
              <a:gd name="T107" fmla="*/ 2147483647 h 60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73" h="602">
                <a:moveTo>
                  <a:pt x="530" y="516"/>
                </a:moveTo>
                <a:lnTo>
                  <a:pt x="530" y="516"/>
                </a:lnTo>
                <a:cubicBezTo>
                  <a:pt x="565" y="558"/>
                  <a:pt x="565" y="558"/>
                  <a:pt x="565" y="558"/>
                </a:cubicBezTo>
                <a:cubicBezTo>
                  <a:pt x="572" y="558"/>
                  <a:pt x="572" y="565"/>
                  <a:pt x="572" y="572"/>
                </a:cubicBezTo>
                <a:cubicBezTo>
                  <a:pt x="572" y="594"/>
                  <a:pt x="558" y="601"/>
                  <a:pt x="544" y="601"/>
                </a:cubicBezTo>
                <a:cubicBezTo>
                  <a:pt x="537" y="601"/>
                  <a:pt x="530" y="601"/>
                  <a:pt x="522" y="594"/>
                </a:cubicBezTo>
                <a:cubicBezTo>
                  <a:pt x="487" y="558"/>
                  <a:pt x="487" y="558"/>
                  <a:pt x="487" y="558"/>
                </a:cubicBezTo>
                <a:cubicBezTo>
                  <a:pt x="452" y="594"/>
                  <a:pt x="452" y="594"/>
                  <a:pt x="452" y="594"/>
                </a:cubicBezTo>
                <a:cubicBezTo>
                  <a:pt x="445" y="601"/>
                  <a:pt x="438" y="601"/>
                  <a:pt x="431" y="601"/>
                </a:cubicBezTo>
                <a:cubicBezTo>
                  <a:pt x="417" y="601"/>
                  <a:pt x="402" y="594"/>
                  <a:pt x="402" y="572"/>
                </a:cubicBezTo>
                <a:cubicBezTo>
                  <a:pt x="402" y="565"/>
                  <a:pt x="402" y="558"/>
                  <a:pt x="409" y="558"/>
                </a:cubicBezTo>
                <a:cubicBezTo>
                  <a:pt x="445" y="516"/>
                  <a:pt x="445" y="516"/>
                  <a:pt x="445" y="516"/>
                </a:cubicBezTo>
                <a:cubicBezTo>
                  <a:pt x="409" y="481"/>
                  <a:pt x="409" y="481"/>
                  <a:pt x="409" y="481"/>
                </a:cubicBezTo>
                <a:cubicBezTo>
                  <a:pt x="402" y="474"/>
                  <a:pt x="402" y="467"/>
                  <a:pt x="402" y="459"/>
                </a:cubicBezTo>
                <a:cubicBezTo>
                  <a:pt x="402" y="445"/>
                  <a:pt x="417" y="431"/>
                  <a:pt x="431" y="431"/>
                </a:cubicBezTo>
                <a:cubicBezTo>
                  <a:pt x="438" y="431"/>
                  <a:pt x="445" y="438"/>
                  <a:pt x="452" y="445"/>
                </a:cubicBezTo>
                <a:cubicBezTo>
                  <a:pt x="487" y="481"/>
                  <a:pt x="487" y="481"/>
                  <a:pt x="487" y="481"/>
                </a:cubicBezTo>
                <a:cubicBezTo>
                  <a:pt x="522" y="445"/>
                  <a:pt x="522" y="445"/>
                  <a:pt x="522" y="445"/>
                </a:cubicBezTo>
                <a:cubicBezTo>
                  <a:pt x="530" y="438"/>
                  <a:pt x="537" y="431"/>
                  <a:pt x="544" y="431"/>
                </a:cubicBezTo>
                <a:cubicBezTo>
                  <a:pt x="558" y="431"/>
                  <a:pt x="572" y="445"/>
                  <a:pt x="572" y="459"/>
                </a:cubicBezTo>
                <a:cubicBezTo>
                  <a:pt x="572" y="467"/>
                  <a:pt x="572" y="474"/>
                  <a:pt x="565" y="481"/>
                </a:cubicBezTo>
                <a:lnTo>
                  <a:pt x="530" y="516"/>
                </a:lnTo>
                <a:close/>
                <a:moveTo>
                  <a:pt x="501" y="424"/>
                </a:moveTo>
                <a:lnTo>
                  <a:pt x="501" y="424"/>
                </a:lnTo>
                <a:cubicBezTo>
                  <a:pt x="487" y="438"/>
                  <a:pt x="487" y="438"/>
                  <a:pt x="487" y="438"/>
                </a:cubicBezTo>
                <a:cubicBezTo>
                  <a:pt x="473" y="424"/>
                  <a:pt x="473" y="424"/>
                  <a:pt x="473" y="424"/>
                </a:cubicBezTo>
                <a:cubicBezTo>
                  <a:pt x="459" y="410"/>
                  <a:pt x="445" y="403"/>
                  <a:pt x="431" y="403"/>
                </a:cubicBezTo>
                <a:cubicBezTo>
                  <a:pt x="402" y="403"/>
                  <a:pt x="374" y="431"/>
                  <a:pt x="374" y="459"/>
                </a:cubicBezTo>
                <a:cubicBezTo>
                  <a:pt x="374" y="481"/>
                  <a:pt x="381" y="495"/>
                  <a:pt x="388" y="502"/>
                </a:cubicBezTo>
                <a:cubicBezTo>
                  <a:pt x="409" y="516"/>
                  <a:pt x="409" y="516"/>
                  <a:pt x="409" y="516"/>
                </a:cubicBezTo>
                <a:cubicBezTo>
                  <a:pt x="388" y="537"/>
                  <a:pt x="388" y="537"/>
                  <a:pt x="388" y="537"/>
                </a:cubicBezTo>
                <a:cubicBezTo>
                  <a:pt x="381" y="544"/>
                  <a:pt x="374" y="558"/>
                  <a:pt x="374" y="572"/>
                </a:cubicBezTo>
                <a:cubicBezTo>
                  <a:pt x="374" y="587"/>
                  <a:pt x="374" y="594"/>
                  <a:pt x="381" y="601"/>
                </a:cubicBezTo>
                <a:cubicBezTo>
                  <a:pt x="28" y="601"/>
                  <a:pt x="28" y="601"/>
                  <a:pt x="28" y="601"/>
                </a:cubicBezTo>
                <a:cubicBezTo>
                  <a:pt x="7" y="601"/>
                  <a:pt x="0" y="594"/>
                  <a:pt x="0" y="572"/>
                </a:cubicBezTo>
                <a:cubicBezTo>
                  <a:pt x="0" y="85"/>
                  <a:pt x="0" y="85"/>
                  <a:pt x="0" y="85"/>
                </a:cubicBezTo>
                <a:cubicBezTo>
                  <a:pt x="0" y="71"/>
                  <a:pt x="7" y="56"/>
                  <a:pt x="28" y="56"/>
                </a:cubicBezTo>
                <a:cubicBezTo>
                  <a:pt x="70" y="56"/>
                  <a:pt x="70" y="56"/>
                  <a:pt x="70" y="56"/>
                </a:cubicBezTo>
                <a:cubicBezTo>
                  <a:pt x="70" y="85"/>
                  <a:pt x="70" y="85"/>
                  <a:pt x="70" y="85"/>
                </a:cubicBezTo>
                <a:cubicBezTo>
                  <a:pt x="70" y="113"/>
                  <a:pt x="98" y="141"/>
                  <a:pt x="127" y="141"/>
                </a:cubicBezTo>
                <a:cubicBezTo>
                  <a:pt x="162" y="141"/>
                  <a:pt x="183" y="113"/>
                  <a:pt x="183" y="85"/>
                </a:cubicBezTo>
                <a:cubicBezTo>
                  <a:pt x="183" y="56"/>
                  <a:pt x="183" y="56"/>
                  <a:pt x="183" y="56"/>
                </a:cubicBezTo>
                <a:cubicBezTo>
                  <a:pt x="211" y="56"/>
                  <a:pt x="211" y="56"/>
                  <a:pt x="211" y="56"/>
                </a:cubicBezTo>
                <a:cubicBezTo>
                  <a:pt x="211" y="85"/>
                  <a:pt x="211" y="85"/>
                  <a:pt x="211" y="85"/>
                </a:cubicBezTo>
                <a:cubicBezTo>
                  <a:pt x="211" y="113"/>
                  <a:pt x="240" y="141"/>
                  <a:pt x="268" y="141"/>
                </a:cubicBezTo>
                <a:cubicBezTo>
                  <a:pt x="303" y="141"/>
                  <a:pt x="325" y="113"/>
                  <a:pt x="325" y="85"/>
                </a:cubicBezTo>
                <a:cubicBezTo>
                  <a:pt x="325" y="56"/>
                  <a:pt x="325" y="56"/>
                  <a:pt x="325" y="56"/>
                </a:cubicBezTo>
                <a:cubicBezTo>
                  <a:pt x="353" y="56"/>
                  <a:pt x="353" y="56"/>
                  <a:pt x="353" y="56"/>
                </a:cubicBezTo>
                <a:cubicBezTo>
                  <a:pt x="353" y="85"/>
                  <a:pt x="353" y="85"/>
                  <a:pt x="353" y="85"/>
                </a:cubicBezTo>
                <a:cubicBezTo>
                  <a:pt x="353" y="113"/>
                  <a:pt x="381" y="141"/>
                  <a:pt x="409" y="141"/>
                </a:cubicBezTo>
                <a:cubicBezTo>
                  <a:pt x="445" y="141"/>
                  <a:pt x="466" y="113"/>
                  <a:pt x="466" y="85"/>
                </a:cubicBezTo>
                <a:cubicBezTo>
                  <a:pt x="466" y="56"/>
                  <a:pt x="466" y="56"/>
                  <a:pt x="466" y="56"/>
                </a:cubicBezTo>
                <a:cubicBezTo>
                  <a:pt x="515" y="56"/>
                  <a:pt x="515" y="56"/>
                  <a:pt x="515" y="56"/>
                </a:cubicBezTo>
                <a:cubicBezTo>
                  <a:pt x="530" y="56"/>
                  <a:pt x="544" y="71"/>
                  <a:pt x="544" y="85"/>
                </a:cubicBezTo>
                <a:cubicBezTo>
                  <a:pt x="544" y="403"/>
                  <a:pt x="544" y="403"/>
                  <a:pt x="544" y="403"/>
                </a:cubicBezTo>
                <a:cubicBezTo>
                  <a:pt x="530" y="403"/>
                  <a:pt x="515" y="410"/>
                  <a:pt x="501" y="424"/>
                </a:cubicBezTo>
                <a:close/>
                <a:moveTo>
                  <a:pt x="353" y="367"/>
                </a:moveTo>
                <a:lnTo>
                  <a:pt x="353" y="367"/>
                </a:lnTo>
                <a:cubicBezTo>
                  <a:pt x="353" y="353"/>
                  <a:pt x="346" y="339"/>
                  <a:pt x="325" y="339"/>
                </a:cubicBezTo>
                <a:cubicBezTo>
                  <a:pt x="268" y="339"/>
                  <a:pt x="268" y="339"/>
                  <a:pt x="268" y="339"/>
                </a:cubicBezTo>
                <a:cubicBezTo>
                  <a:pt x="226" y="339"/>
                  <a:pt x="226" y="339"/>
                  <a:pt x="226" y="339"/>
                </a:cubicBezTo>
                <a:cubicBezTo>
                  <a:pt x="98" y="339"/>
                  <a:pt x="98" y="339"/>
                  <a:pt x="98" y="339"/>
                </a:cubicBezTo>
                <a:cubicBezTo>
                  <a:pt x="84" y="339"/>
                  <a:pt x="70" y="353"/>
                  <a:pt x="70" y="367"/>
                </a:cubicBezTo>
                <a:cubicBezTo>
                  <a:pt x="70" y="382"/>
                  <a:pt x="84" y="396"/>
                  <a:pt x="98" y="396"/>
                </a:cubicBezTo>
                <a:cubicBezTo>
                  <a:pt x="226" y="396"/>
                  <a:pt x="226" y="396"/>
                  <a:pt x="226" y="396"/>
                </a:cubicBezTo>
                <a:cubicBezTo>
                  <a:pt x="268" y="396"/>
                  <a:pt x="268" y="396"/>
                  <a:pt x="268" y="396"/>
                </a:cubicBezTo>
                <a:cubicBezTo>
                  <a:pt x="325" y="396"/>
                  <a:pt x="325" y="396"/>
                  <a:pt x="325" y="396"/>
                </a:cubicBezTo>
                <a:cubicBezTo>
                  <a:pt x="346" y="396"/>
                  <a:pt x="353" y="382"/>
                  <a:pt x="353" y="367"/>
                </a:cubicBezTo>
                <a:close/>
                <a:moveTo>
                  <a:pt x="70" y="488"/>
                </a:moveTo>
                <a:lnTo>
                  <a:pt x="70" y="488"/>
                </a:lnTo>
                <a:cubicBezTo>
                  <a:pt x="70" y="502"/>
                  <a:pt x="84" y="509"/>
                  <a:pt x="98" y="509"/>
                </a:cubicBezTo>
                <a:cubicBezTo>
                  <a:pt x="275" y="509"/>
                  <a:pt x="275" y="509"/>
                  <a:pt x="275" y="509"/>
                </a:cubicBezTo>
                <a:cubicBezTo>
                  <a:pt x="289" y="509"/>
                  <a:pt x="296" y="502"/>
                  <a:pt x="296" y="488"/>
                </a:cubicBezTo>
                <a:cubicBezTo>
                  <a:pt x="296" y="474"/>
                  <a:pt x="289" y="459"/>
                  <a:pt x="275" y="459"/>
                </a:cubicBezTo>
                <a:cubicBezTo>
                  <a:pt x="98" y="459"/>
                  <a:pt x="98" y="459"/>
                  <a:pt x="98" y="459"/>
                </a:cubicBezTo>
                <a:cubicBezTo>
                  <a:pt x="84" y="459"/>
                  <a:pt x="70" y="474"/>
                  <a:pt x="70" y="488"/>
                </a:cubicBezTo>
                <a:close/>
                <a:moveTo>
                  <a:pt x="438" y="219"/>
                </a:moveTo>
                <a:lnTo>
                  <a:pt x="438" y="219"/>
                </a:lnTo>
                <a:cubicBezTo>
                  <a:pt x="98" y="219"/>
                  <a:pt x="98" y="219"/>
                  <a:pt x="98" y="219"/>
                </a:cubicBezTo>
                <a:cubicBezTo>
                  <a:pt x="84" y="219"/>
                  <a:pt x="70" y="226"/>
                  <a:pt x="70" y="247"/>
                </a:cubicBezTo>
                <a:cubicBezTo>
                  <a:pt x="70" y="261"/>
                  <a:pt x="84" y="276"/>
                  <a:pt x="98" y="276"/>
                </a:cubicBezTo>
                <a:cubicBezTo>
                  <a:pt x="438" y="276"/>
                  <a:pt x="438" y="276"/>
                  <a:pt x="438" y="276"/>
                </a:cubicBezTo>
                <a:cubicBezTo>
                  <a:pt x="459" y="276"/>
                  <a:pt x="466" y="261"/>
                  <a:pt x="466" y="247"/>
                </a:cubicBezTo>
                <a:cubicBezTo>
                  <a:pt x="466" y="226"/>
                  <a:pt x="459" y="219"/>
                  <a:pt x="438" y="219"/>
                </a:cubicBezTo>
                <a:close/>
                <a:moveTo>
                  <a:pt x="409" y="113"/>
                </a:moveTo>
                <a:lnTo>
                  <a:pt x="409" y="113"/>
                </a:lnTo>
                <a:cubicBezTo>
                  <a:pt x="395" y="113"/>
                  <a:pt x="381" y="99"/>
                  <a:pt x="381" y="85"/>
                </a:cubicBezTo>
                <a:cubicBezTo>
                  <a:pt x="381" y="28"/>
                  <a:pt x="381" y="28"/>
                  <a:pt x="381" y="28"/>
                </a:cubicBezTo>
                <a:cubicBezTo>
                  <a:pt x="381" y="14"/>
                  <a:pt x="395" y="0"/>
                  <a:pt x="409" y="0"/>
                </a:cubicBezTo>
                <a:cubicBezTo>
                  <a:pt x="431" y="0"/>
                  <a:pt x="438" y="14"/>
                  <a:pt x="438" y="28"/>
                </a:cubicBezTo>
                <a:cubicBezTo>
                  <a:pt x="438" y="85"/>
                  <a:pt x="438" y="85"/>
                  <a:pt x="438" y="85"/>
                </a:cubicBezTo>
                <a:cubicBezTo>
                  <a:pt x="438" y="99"/>
                  <a:pt x="431" y="113"/>
                  <a:pt x="409" y="113"/>
                </a:cubicBezTo>
                <a:close/>
                <a:moveTo>
                  <a:pt x="268" y="113"/>
                </a:moveTo>
                <a:lnTo>
                  <a:pt x="268" y="113"/>
                </a:lnTo>
                <a:cubicBezTo>
                  <a:pt x="254" y="113"/>
                  <a:pt x="240" y="99"/>
                  <a:pt x="240" y="85"/>
                </a:cubicBezTo>
                <a:cubicBezTo>
                  <a:pt x="240" y="28"/>
                  <a:pt x="240" y="28"/>
                  <a:pt x="240" y="28"/>
                </a:cubicBezTo>
                <a:cubicBezTo>
                  <a:pt x="240" y="14"/>
                  <a:pt x="254" y="0"/>
                  <a:pt x="268" y="0"/>
                </a:cubicBezTo>
                <a:cubicBezTo>
                  <a:pt x="289" y="0"/>
                  <a:pt x="296" y="14"/>
                  <a:pt x="296" y="28"/>
                </a:cubicBezTo>
                <a:cubicBezTo>
                  <a:pt x="296" y="85"/>
                  <a:pt x="296" y="85"/>
                  <a:pt x="296" y="85"/>
                </a:cubicBezTo>
                <a:cubicBezTo>
                  <a:pt x="296" y="99"/>
                  <a:pt x="289" y="113"/>
                  <a:pt x="268" y="113"/>
                </a:cubicBezTo>
                <a:close/>
                <a:moveTo>
                  <a:pt x="127" y="113"/>
                </a:moveTo>
                <a:lnTo>
                  <a:pt x="127" y="113"/>
                </a:lnTo>
                <a:cubicBezTo>
                  <a:pt x="113" y="113"/>
                  <a:pt x="98" y="99"/>
                  <a:pt x="98" y="85"/>
                </a:cubicBezTo>
                <a:cubicBezTo>
                  <a:pt x="98" y="28"/>
                  <a:pt x="98" y="28"/>
                  <a:pt x="98" y="28"/>
                </a:cubicBezTo>
                <a:cubicBezTo>
                  <a:pt x="98" y="14"/>
                  <a:pt x="113" y="0"/>
                  <a:pt x="127" y="0"/>
                </a:cubicBezTo>
                <a:cubicBezTo>
                  <a:pt x="148" y="0"/>
                  <a:pt x="155" y="14"/>
                  <a:pt x="155" y="28"/>
                </a:cubicBezTo>
                <a:cubicBezTo>
                  <a:pt x="155" y="85"/>
                  <a:pt x="155" y="85"/>
                  <a:pt x="155" y="85"/>
                </a:cubicBezTo>
                <a:cubicBezTo>
                  <a:pt x="155" y="99"/>
                  <a:pt x="148" y="113"/>
                  <a:pt x="127" y="113"/>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60" name="Freeform 59">
            <a:extLst>
              <a:ext uri="{FF2B5EF4-FFF2-40B4-BE49-F238E27FC236}">
                <a16:creationId xmlns:a16="http://schemas.microsoft.com/office/drawing/2014/main" id="{53BD62CA-C4E8-304C-9DE9-247CC9F8F109}"/>
              </a:ext>
            </a:extLst>
          </p:cNvPr>
          <p:cNvSpPr>
            <a:spLocks noChangeArrowheads="1"/>
          </p:cNvSpPr>
          <p:nvPr userDrawn="1"/>
        </p:nvSpPr>
        <p:spPr bwMode="auto">
          <a:xfrm>
            <a:off x="1161162" y="3500438"/>
            <a:ext cx="209605" cy="219075"/>
          </a:xfrm>
          <a:custGeom>
            <a:avLst/>
            <a:gdLst>
              <a:gd name="T0" fmla="*/ 2147483647 w 581"/>
              <a:gd name="T1" fmla="*/ 2147483647 h 609"/>
              <a:gd name="T2" fmla="*/ 2147483647 w 581"/>
              <a:gd name="T3" fmla="*/ 2147483647 h 609"/>
              <a:gd name="T4" fmla="*/ 2147483647 w 581"/>
              <a:gd name="T5" fmla="*/ 2147483647 h 609"/>
              <a:gd name="T6" fmla="*/ 2147483647 w 581"/>
              <a:gd name="T7" fmla="*/ 2147483647 h 609"/>
              <a:gd name="T8" fmla="*/ 2147483647 w 581"/>
              <a:gd name="T9" fmla="*/ 2147483647 h 609"/>
              <a:gd name="T10" fmla="*/ 2147483647 w 581"/>
              <a:gd name="T11" fmla="*/ 2147483647 h 609"/>
              <a:gd name="T12" fmla="*/ 2147483647 w 581"/>
              <a:gd name="T13" fmla="*/ 2147483647 h 609"/>
              <a:gd name="T14" fmla="*/ 2147483647 w 581"/>
              <a:gd name="T15" fmla="*/ 2147483647 h 609"/>
              <a:gd name="T16" fmla="*/ 2147483647 w 581"/>
              <a:gd name="T17" fmla="*/ 2147483647 h 609"/>
              <a:gd name="T18" fmla="*/ 2147483647 w 581"/>
              <a:gd name="T19" fmla="*/ 2147483647 h 609"/>
              <a:gd name="T20" fmla="*/ 2147483647 w 581"/>
              <a:gd name="T21" fmla="*/ 2147483647 h 609"/>
              <a:gd name="T22" fmla="*/ 0 w 581"/>
              <a:gd name="T23" fmla="*/ 2147483647 h 609"/>
              <a:gd name="T24" fmla="*/ 2147483647 w 581"/>
              <a:gd name="T25" fmla="*/ 2147483647 h 609"/>
              <a:gd name="T26" fmla="*/ 2147483647 w 581"/>
              <a:gd name="T27" fmla="*/ 2147483647 h 609"/>
              <a:gd name="T28" fmla="*/ 2147483647 w 581"/>
              <a:gd name="T29" fmla="*/ 2147483647 h 609"/>
              <a:gd name="T30" fmla="*/ 2147483647 w 581"/>
              <a:gd name="T31" fmla="*/ 2147483647 h 609"/>
              <a:gd name="T32" fmla="*/ 2147483647 w 581"/>
              <a:gd name="T33" fmla="*/ 2147483647 h 609"/>
              <a:gd name="T34" fmla="*/ 2147483647 w 581"/>
              <a:gd name="T35" fmla="*/ 2147483647 h 609"/>
              <a:gd name="T36" fmla="*/ 2147483647 w 581"/>
              <a:gd name="T37" fmla="*/ 2147483647 h 609"/>
              <a:gd name="T38" fmla="*/ 2147483647 w 581"/>
              <a:gd name="T39" fmla="*/ 2147483647 h 609"/>
              <a:gd name="T40" fmla="*/ 2147483647 w 581"/>
              <a:gd name="T41" fmla="*/ 2147483647 h 609"/>
              <a:gd name="T42" fmla="*/ 2147483647 w 581"/>
              <a:gd name="T43" fmla="*/ 2147483647 h 609"/>
              <a:gd name="T44" fmla="*/ 2147483647 w 581"/>
              <a:gd name="T45" fmla="*/ 2147483647 h 609"/>
              <a:gd name="T46" fmla="*/ 2147483647 w 581"/>
              <a:gd name="T47" fmla="*/ 2147483647 h 609"/>
              <a:gd name="T48" fmla="*/ 2147483647 w 581"/>
              <a:gd name="T49" fmla="*/ 2147483647 h 609"/>
              <a:gd name="T50" fmla="*/ 2147483647 w 581"/>
              <a:gd name="T51" fmla="*/ 2147483647 h 609"/>
              <a:gd name="T52" fmla="*/ 2147483647 w 581"/>
              <a:gd name="T53" fmla="*/ 2147483647 h 609"/>
              <a:gd name="T54" fmla="*/ 2147483647 w 581"/>
              <a:gd name="T55" fmla="*/ 2147483647 h 609"/>
              <a:gd name="T56" fmla="*/ 2147483647 w 581"/>
              <a:gd name="T57" fmla="*/ 2147483647 h 609"/>
              <a:gd name="T58" fmla="*/ 2147483647 w 581"/>
              <a:gd name="T59" fmla="*/ 2147483647 h 609"/>
              <a:gd name="T60" fmla="*/ 2147483647 w 581"/>
              <a:gd name="T61" fmla="*/ 2147483647 h 609"/>
              <a:gd name="T62" fmla="*/ 2147483647 w 581"/>
              <a:gd name="T63" fmla="*/ 2147483647 h 609"/>
              <a:gd name="T64" fmla="*/ 2147483647 w 581"/>
              <a:gd name="T65" fmla="*/ 2147483647 h 609"/>
              <a:gd name="T66" fmla="*/ 2147483647 w 581"/>
              <a:gd name="T67" fmla="*/ 2147483647 h 609"/>
              <a:gd name="T68" fmla="*/ 2147483647 w 581"/>
              <a:gd name="T69" fmla="*/ 2147483647 h 609"/>
              <a:gd name="T70" fmla="*/ 2147483647 w 581"/>
              <a:gd name="T71" fmla="*/ 2147483647 h 609"/>
              <a:gd name="T72" fmla="*/ 2147483647 w 581"/>
              <a:gd name="T73" fmla="*/ 2147483647 h 609"/>
              <a:gd name="T74" fmla="*/ 2147483647 w 581"/>
              <a:gd name="T75" fmla="*/ 2147483647 h 609"/>
              <a:gd name="T76" fmla="*/ 2147483647 w 581"/>
              <a:gd name="T77" fmla="*/ 2147483647 h 609"/>
              <a:gd name="T78" fmla="*/ 2147483647 w 581"/>
              <a:gd name="T79" fmla="*/ 2147483647 h 609"/>
              <a:gd name="T80" fmla="*/ 2147483647 w 581"/>
              <a:gd name="T81" fmla="*/ 0 h 609"/>
              <a:gd name="T82" fmla="*/ 2147483647 w 581"/>
              <a:gd name="T83" fmla="*/ 2147483647 h 609"/>
              <a:gd name="T84" fmla="*/ 2147483647 w 581"/>
              <a:gd name="T85" fmla="*/ 2147483647 h 609"/>
              <a:gd name="T86" fmla="*/ 2147483647 w 581"/>
              <a:gd name="T87" fmla="*/ 2147483647 h 609"/>
              <a:gd name="T88" fmla="*/ 2147483647 w 581"/>
              <a:gd name="T89" fmla="*/ 0 h 609"/>
              <a:gd name="T90" fmla="*/ 2147483647 w 581"/>
              <a:gd name="T91" fmla="*/ 2147483647 h 609"/>
              <a:gd name="T92" fmla="*/ 2147483647 w 581"/>
              <a:gd name="T93" fmla="*/ 2147483647 h 609"/>
              <a:gd name="T94" fmla="*/ 2147483647 w 581"/>
              <a:gd name="T95" fmla="*/ 2147483647 h 609"/>
              <a:gd name="T96" fmla="*/ 2147483647 w 581"/>
              <a:gd name="T97" fmla="*/ 0 h 609"/>
              <a:gd name="T98" fmla="*/ 2147483647 w 581"/>
              <a:gd name="T99" fmla="*/ 2147483647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61" name="Freeform 60">
            <a:extLst>
              <a:ext uri="{FF2B5EF4-FFF2-40B4-BE49-F238E27FC236}">
                <a16:creationId xmlns:a16="http://schemas.microsoft.com/office/drawing/2014/main" id="{0CA8FD54-0934-DA42-9779-8374EED0FE00}"/>
              </a:ext>
            </a:extLst>
          </p:cNvPr>
          <p:cNvSpPr>
            <a:spLocks noChangeArrowheads="1"/>
          </p:cNvSpPr>
          <p:nvPr userDrawn="1"/>
        </p:nvSpPr>
        <p:spPr bwMode="auto">
          <a:xfrm>
            <a:off x="781849" y="3500438"/>
            <a:ext cx="197100" cy="219075"/>
          </a:xfrm>
          <a:custGeom>
            <a:avLst/>
            <a:gdLst>
              <a:gd name="T0" fmla="*/ 2147483647 w 545"/>
              <a:gd name="T1" fmla="*/ 2147483647 h 609"/>
              <a:gd name="T2" fmla="*/ 0 w 545"/>
              <a:gd name="T3" fmla="*/ 2147483647 h 609"/>
              <a:gd name="T4" fmla="*/ 2147483647 w 545"/>
              <a:gd name="T5" fmla="*/ 2147483647 h 609"/>
              <a:gd name="T6" fmla="*/ 2147483647 w 545"/>
              <a:gd name="T7" fmla="*/ 2147483647 h 609"/>
              <a:gd name="T8" fmla="*/ 2147483647 w 545"/>
              <a:gd name="T9" fmla="*/ 2147483647 h 609"/>
              <a:gd name="T10" fmla="*/ 2147483647 w 545"/>
              <a:gd name="T11" fmla="*/ 2147483647 h 609"/>
              <a:gd name="T12" fmla="*/ 2147483647 w 545"/>
              <a:gd name="T13" fmla="*/ 2147483647 h 609"/>
              <a:gd name="T14" fmla="*/ 2147483647 w 545"/>
              <a:gd name="T15" fmla="*/ 2147483647 h 609"/>
              <a:gd name="T16" fmla="*/ 2147483647 w 545"/>
              <a:gd name="T17" fmla="*/ 2147483647 h 609"/>
              <a:gd name="T18" fmla="*/ 2147483647 w 545"/>
              <a:gd name="T19" fmla="*/ 2147483647 h 609"/>
              <a:gd name="T20" fmla="*/ 2147483647 w 545"/>
              <a:gd name="T21" fmla="*/ 2147483647 h 609"/>
              <a:gd name="T22" fmla="*/ 2147483647 w 545"/>
              <a:gd name="T23" fmla="*/ 2147483647 h 609"/>
              <a:gd name="T24" fmla="*/ 2147483647 w 545"/>
              <a:gd name="T25" fmla="*/ 2147483647 h 609"/>
              <a:gd name="T26" fmla="*/ 2147483647 w 545"/>
              <a:gd name="T27" fmla="*/ 2147483647 h 609"/>
              <a:gd name="T28" fmla="*/ 2147483647 w 545"/>
              <a:gd name="T29" fmla="*/ 2147483647 h 609"/>
              <a:gd name="T30" fmla="*/ 2147483647 w 545"/>
              <a:gd name="T31" fmla="*/ 2147483647 h 609"/>
              <a:gd name="T32" fmla="*/ 2147483647 w 545"/>
              <a:gd name="T33" fmla="*/ 2147483647 h 609"/>
              <a:gd name="T34" fmla="*/ 2147483647 w 545"/>
              <a:gd name="T35" fmla="*/ 2147483647 h 609"/>
              <a:gd name="T36" fmla="*/ 2147483647 w 545"/>
              <a:gd name="T37" fmla="*/ 2147483647 h 609"/>
              <a:gd name="T38" fmla="*/ 2147483647 w 545"/>
              <a:gd name="T39" fmla="*/ 2147483647 h 609"/>
              <a:gd name="T40" fmla="*/ 2147483647 w 545"/>
              <a:gd name="T41" fmla="*/ 2147483647 h 609"/>
              <a:gd name="T42" fmla="*/ 2147483647 w 545"/>
              <a:gd name="T43" fmla="*/ 2147483647 h 609"/>
              <a:gd name="T44" fmla="*/ 2147483647 w 545"/>
              <a:gd name="T45" fmla="*/ 2147483647 h 609"/>
              <a:gd name="T46" fmla="*/ 2147483647 w 545"/>
              <a:gd name="T47" fmla="*/ 2147483647 h 609"/>
              <a:gd name="T48" fmla="*/ 2147483647 w 545"/>
              <a:gd name="T49" fmla="*/ 2147483647 h 609"/>
              <a:gd name="T50" fmla="*/ 2147483647 w 545"/>
              <a:gd name="T51" fmla="*/ 2147483647 h 609"/>
              <a:gd name="T52" fmla="*/ 2147483647 w 545"/>
              <a:gd name="T53" fmla="*/ 0 h 609"/>
              <a:gd name="T54" fmla="*/ 2147483647 w 545"/>
              <a:gd name="T55" fmla="*/ 2147483647 h 609"/>
              <a:gd name="T56" fmla="*/ 2147483647 w 545"/>
              <a:gd name="T57" fmla="*/ 2147483647 h 609"/>
              <a:gd name="T58" fmla="*/ 2147483647 w 545"/>
              <a:gd name="T59" fmla="*/ 2147483647 h 609"/>
              <a:gd name="T60" fmla="*/ 2147483647 w 545"/>
              <a:gd name="T61" fmla="*/ 0 h 609"/>
              <a:gd name="T62" fmla="*/ 2147483647 w 545"/>
              <a:gd name="T63" fmla="*/ 2147483647 h 609"/>
              <a:gd name="T64" fmla="*/ 2147483647 w 545"/>
              <a:gd name="T65" fmla="*/ 2147483647 h 609"/>
              <a:gd name="T66" fmla="*/ 2147483647 w 545"/>
              <a:gd name="T67" fmla="*/ 2147483647 h 609"/>
              <a:gd name="T68" fmla="*/ 2147483647 w 545"/>
              <a:gd name="T69" fmla="*/ 0 h 609"/>
              <a:gd name="T70" fmla="*/ 2147483647 w 545"/>
              <a:gd name="T71" fmla="*/ 2147483647 h 60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45" h="609">
                <a:moveTo>
                  <a:pt x="516" y="608"/>
                </a:moveTo>
                <a:lnTo>
                  <a:pt x="516" y="608"/>
                </a:lnTo>
                <a:cubicBezTo>
                  <a:pt x="29" y="608"/>
                  <a:pt x="29" y="608"/>
                  <a:pt x="29" y="608"/>
                </a:cubicBezTo>
                <a:cubicBezTo>
                  <a:pt x="14" y="608"/>
                  <a:pt x="0" y="594"/>
                  <a:pt x="0" y="580"/>
                </a:cubicBezTo>
                <a:cubicBezTo>
                  <a:pt x="0" y="85"/>
                  <a:pt x="0" y="85"/>
                  <a:pt x="0" y="85"/>
                </a:cubicBezTo>
                <a:cubicBezTo>
                  <a:pt x="0" y="71"/>
                  <a:pt x="14" y="56"/>
                  <a:pt x="29" y="56"/>
                </a:cubicBezTo>
                <a:cubicBezTo>
                  <a:pt x="78" y="56"/>
                  <a:pt x="78" y="56"/>
                  <a:pt x="78" y="56"/>
                </a:cubicBezTo>
                <a:cubicBezTo>
                  <a:pt x="78" y="85"/>
                  <a:pt x="78" y="85"/>
                  <a:pt x="78" y="85"/>
                </a:cubicBezTo>
                <a:cubicBezTo>
                  <a:pt x="78" y="120"/>
                  <a:pt x="99"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1"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2" y="141"/>
                  <a:pt x="417" y="141"/>
                </a:cubicBezTo>
                <a:cubicBezTo>
                  <a:pt x="446" y="141"/>
                  <a:pt x="474" y="120"/>
                  <a:pt x="474" y="85"/>
                </a:cubicBezTo>
                <a:cubicBezTo>
                  <a:pt x="474" y="56"/>
                  <a:pt x="474" y="56"/>
                  <a:pt x="474" y="56"/>
                </a:cubicBezTo>
                <a:cubicBezTo>
                  <a:pt x="516" y="56"/>
                  <a:pt x="516" y="56"/>
                  <a:pt x="516" y="56"/>
                </a:cubicBezTo>
                <a:cubicBezTo>
                  <a:pt x="537" y="56"/>
                  <a:pt x="544" y="71"/>
                  <a:pt x="544" y="85"/>
                </a:cubicBezTo>
                <a:cubicBezTo>
                  <a:pt x="544" y="580"/>
                  <a:pt x="544" y="580"/>
                  <a:pt x="544" y="580"/>
                </a:cubicBezTo>
                <a:cubicBezTo>
                  <a:pt x="544" y="594"/>
                  <a:pt x="537" y="608"/>
                  <a:pt x="516" y="608"/>
                </a:cubicBezTo>
                <a:close/>
                <a:moveTo>
                  <a:pt x="446" y="219"/>
                </a:moveTo>
                <a:lnTo>
                  <a:pt x="446" y="219"/>
                </a:lnTo>
                <a:cubicBezTo>
                  <a:pt x="106" y="219"/>
                  <a:pt x="106" y="219"/>
                  <a:pt x="106" y="219"/>
                </a:cubicBezTo>
                <a:cubicBezTo>
                  <a:pt x="85" y="219"/>
                  <a:pt x="78" y="233"/>
                  <a:pt x="78" y="247"/>
                </a:cubicBezTo>
                <a:cubicBezTo>
                  <a:pt x="78" y="262"/>
                  <a:pt x="85"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106" y="339"/>
                  <a:pt x="106" y="339"/>
                  <a:pt x="106" y="339"/>
                </a:cubicBezTo>
                <a:cubicBezTo>
                  <a:pt x="85" y="339"/>
                  <a:pt x="78" y="353"/>
                  <a:pt x="78" y="367"/>
                </a:cubicBezTo>
                <a:cubicBezTo>
                  <a:pt x="78" y="389"/>
                  <a:pt x="85" y="396"/>
                  <a:pt x="106" y="396"/>
                </a:cubicBezTo>
                <a:cubicBezTo>
                  <a:pt x="446" y="396"/>
                  <a:pt x="446" y="396"/>
                  <a:pt x="446" y="396"/>
                </a:cubicBezTo>
                <a:cubicBezTo>
                  <a:pt x="460" y="396"/>
                  <a:pt x="474" y="389"/>
                  <a:pt x="474" y="367"/>
                </a:cubicBezTo>
                <a:cubicBezTo>
                  <a:pt x="474" y="353"/>
                  <a:pt x="460" y="339"/>
                  <a:pt x="446" y="339"/>
                </a:cubicBezTo>
                <a:close/>
                <a:moveTo>
                  <a:pt x="446" y="467"/>
                </a:moveTo>
                <a:lnTo>
                  <a:pt x="446" y="467"/>
                </a:lnTo>
                <a:cubicBezTo>
                  <a:pt x="99" y="467"/>
                  <a:pt x="99" y="467"/>
                  <a:pt x="99" y="467"/>
                </a:cubicBezTo>
                <a:cubicBezTo>
                  <a:pt x="85" y="467"/>
                  <a:pt x="78" y="474"/>
                  <a:pt x="78" y="488"/>
                </a:cubicBezTo>
                <a:cubicBezTo>
                  <a:pt x="78" y="502"/>
                  <a:pt x="85" y="509"/>
                  <a:pt x="99" y="509"/>
                </a:cubicBezTo>
                <a:cubicBezTo>
                  <a:pt x="446" y="509"/>
                  <a:pt x="446" y="509"/>
                  <a:pt x="446" y="509"/>
                </a:cubicBezTo>
                <a:cubicBezTo>
                  <a:pt x="460" y="509"/>
                  <a:pt x="474" y="502"/>
                  <a:pt x="474" y="488"/>
                </a:cubicBezTo>
                <a:cubicBezTo>
                  <a:pt x="474" y="474"/>
                  <a:pt x="460" y="467"/>
                  <a:pt x="446" y="467"/>
                </a:cubicBezTo>
                <a:close/>
                <a:moveTo>
                  <a:pt x="417" y="113"/>
                </a:moveTo>
                <a:lnTo>
                  <a:pt x="417" y="113"/>
                </a:lnTo>
                <a:cubicBezTo>
                  <a:pt x="396" y="113"/>
                  <a:pt x="389" y="106"/>
                  <a:pt x="389" y="85"/>
                </a:cubicBezTo>
                <a:cubicBezTo>
                  <a:pt x="389" y="28"/>
                  <a:pt x="389" y="28"/>
                  <a:pt x="389" y="28"/>
                </a:cubicBezTo>
                <a:cubicBezTo>
                  <a:pt x="389" y="14"/>
                  <a:pt x="396"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55" y="113"/>
                  <a:pt x="248" y="106"/>
                  <a:pt x="248" y="85"/>
                </a:cubicBezTo>
                <a:cubicBezTo>
                  <a:pt x="248" y="28"/>
                  <a:pt x="248" y="28"/>
                  <a:pt x="248" y="28"/>
                </a:cubicBezTo>
                <a:cubicBezTo>
                  <a:pt x="248" y="14"/>
                  <a:pt x="255"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13" y="113"/>
                  <a:pt x="106" y="106"/>
                  <a:pt x="106" y="85"/>
                </a:cubicBezTo>
                <a:cubicBezTo>
                  <a:pt x="106" y="28"/>
                  <a:pt x="106" y="28"/>
                  <a:pt x="106" y="28"/>
                </a:cubicBezTo>
                <a:cubicBezTo>
                  <a:pt x="106" y="14"/>
                  <a:pt x="113" y="0"/>
                  <a:pt x="135" y="0"/>
                </a:cubicBezTo>
                <a:cubicBezTo>
                  <a:pt x="149" y="0"/>
                  <a:pt x="163" y="14"/>
                  <a:pt x="163" y="28"/>
                </a:cubicBezTo>
                <a:cubicBezTo>
                  <a:pt x="163" y="85"/>
                  <a:pt x="163" y="85"/>
                  <a:pt x="163" y="85"/>
                </a:cubicBezTo>
                <a:cubicBezTo>
                  <a:pt x="163" y="106"/>
                  <a:pt x="149" y="113"/>
                  <a:pt x="135" y="113"/>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62" name="Freeform 61">
            <a:extLst>
              <a:ext uri="{FF2B5EF4-FFF2-40B4-BE49-F238E27FC236}">
                <a16:creationId xmlns:a16="http://schemas.microsoft.com/office/drawing/2014/main" id="{597887A3-7C0F-6140-BB8B-52114DAA43BB}"/>
              </a:ext>
            </a:extLst>
          </p:cNvPr>
          <p:cNvSpPr>
            <a:spLocks noChangeArrowheads="1"/>
          </p:cNvSpPr>
          <p:nvPr userDrawn="1"/>
        </p:nvSpPr>
        <p:spPr bwMode="auto">
          <a:xfrm>
            <a:off x="4985255" y="3121224"/>
            <a:ext cx="151249" cy="217289"/>
          </a:xfrm>
          <a:custGeom>
            <a:avLst/>
            <a:gdLst>
              <a:gd name="T0" fmla="*/ 2147483647 w 418"/>
              <a:gd name="T1" fmla="*/ 2147483647 h 602"/>
              <a:gd name="T2" fmla="*/ 2147483647 w 418"/>
              <a:gd name="T3" fmla="*/ 2147483647 h 602"/>
              <a:gd name="T4" fmla="*/ 2147483647 w 418"/>
              <a:gd name="T5" fmla="*/ 2147483647 h 602"/>
              <a:gd name="T6" fmla="*/ 2147483647 w 418"/>
              <a:gd name="T7" fmla="*/ 2147483647 h 602"/>
              <a:gd name="T8" fmla="*/ 2147483647 w 418"/>
              <a:gd name="T9" fmla="*/ 2147483647 h 602"/>
              <a:gd name="T10" fmla="*/ 2147483647 w 418"/>
              <a:gd name="T11" fmla="*/ 2147483647 h 602"/>
              <a:gd name="T12" fmla="*/ 2147483647 w 418"/>
              <a:gd name="T13" fmla="*/ 2147483647 h 602"/>
              <a:gd name="T14" fmla="*/ 2147483647 w 418"/>
              <a:gd name="T15" fmla="*/ 2147483647 h 602"/>
              <a:gd name="T16" fmla="*/ 2147483647 w 418"/>
              <a:gd name="T17" fmla="*/ 2147483647 h 602"/>
              <a:gd name="T18" fmla="*/ 2147483647 w 418"/>
              <a:gd name="T19" fmla="*/ 2147483647 h 602"/>
              <a:gd name="T20" fmla="*/ 2147483647 w 418"/>
              <a:gd name="T21" fmla="*/ 2147483647 h 602"/>
              <a:gd name="T22" fmla="*/ 2147483647 w 418"/>
              <a:gd name="T23" fmla="*/ 2147483647 h 602"/>
              <a:gd name="T24" fmla="*/ 2147483647 w 418"/>
              <a:gd name="T25" fmla="*/ 2147483647 h 602"/>
              <a:gd name="T26" fmla="*/ 0 w 418"/>
              <a:gd name="T27" fmla="*/ 2147483647 h 602"/>
              <a:gd name="T28" fmla="*/ 0 w 418"/>
              <a:gd name="T29" fmla="*/ 2147483647 h 602"/>
              <a:gd name="T30" fmla="*/ 0 w 418"/>
              <a:gd name="T31" fmla="*/ 2147483647 h 602"/>
              <a:gd name="T32" fmla="*/ 2147483647 w 418"/>
              <a:gd name="T33" fmla="*/ 2147483647 h 602"/>
              <a:gd name="T34" fmla="*/ 2147483647 w 418"/>
              <a:gd name="T35" fmla="*/ 2147483647 h 602"/>
              <a:gd name="T36" fmla="*/ 2147483647 w 418"/>
              <a:gd name="T37" fmla="*/ 2147483647 h 602"/>
              <a:gd name="T38" fmla="*/ 2147483647 w 418"/>
              <a:gd name="T39" fmla="*/ 2147483647 h 602"/>
              <a:gd name="T40" fmla="*/ 2147483647 w 418"/>
              <a:gd name="T41" fmla="*/ 2147483647 h 602"/>
              <a:gd name="T42" fmla="*/ 2147483647 w 418"/>
              <a:gd name="T43" fmla="*/ 2147483647 h 602"/>
              <a:gd name="T44" fmla="*/ 2147483647 w 418"/>
              <a:gd name="T45" fmla="*/ 2147483647 h 602"/>
              <a:gd name="T46" fmla="*/ 2147483647 w 418"/>
              <a:gd name="T47" fmla="*/ 2147483647 h 602"/>
              <a:gd name="T48" fmla="*/ 2147483647 w 418"/>
              <a:gd name="T49" fmla="*/ 2147483647 h 602"/>
              <a:gd name="T50" fmla="*/ 2147483647 w 418"/>
              <a:gd name="T51" fmla="*/ 2147483647 h 602"/>
              <a:gd name="T52" fmla="*/ 2147483647 w 418"/>
              <a:gd name="T53" fmla="*/ 2147483647 h 602"/>
              <a:gd name="T54" fmla="*/ 2147483647 w 418"/>
              <a:gd name="T55" fmla="*/ 2147483647 h 602"/>
              <a:gd name="T56" fmla="*/ 2147483647 w 418"/>
              <a:gd name="T57" fmla="*/ 2147483647 h 602"/>
              <a:gd name="T58" fmla="*/ 2147483647 w 418"/>
              <a:gd name="T59" fmla="*/ 0 h 602"/>
              <a:gd name="T60" fmla="*/ 2147483647 w 418"/>
              <a:gd name="T61" fmla="*/ 0 h 602"/>
              <a:gd name="T62" fmla="*/ 2147483647 w 418"/>
              <a:gd name="T63" fmla="*/ 2147483647 h 602"/>
              <a:gd name="T64" fmla="*/ 2147483647 w 418"/>
              <a:gd name="T65" fmla="*/ 2147483647 h 602"/>
              <a:gd name="T66" fmla="*/ 2147483647 w 418"/>
              <a:gd name="T67" fmla="*/ 2147483647 h 60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18" h="602">
                <a:moveTo>
                  <a:pt x="417" y="276"/>
                </a:moveTo>
                <a:lnTo>
                  <a:pt x="417" y="276"/>
                </a:lnTo>
                <a:cubicBezTo>
                  <a:pt x="417" y="382"/>
                  <a:pt x="339" y="466"/>
                  <a:pt x="233" y="480"/>
                </a:cubicBezTo>
                <a:cubicBezTo>
                  <a:pt x="233" y="544"/>
                  <a:pt x="233" y="544"/>
                  <a:pt x="233" y="544"/>
                </a:cubicBezTo>
                <a:cubicBezTo>
                  <a:pt x="332" y="544"/>
                  <a:pt x="332" y="544"/>
                  <a:pt x="332" y="544"/>
                </a:cubicBezTo>
                <a:cubicBezTo>
                  <a:pt x="346" y="544"/>
                  <a:pt x="360" y="558"/>
                  <a:pt x="360" y="572"/>
                </a:cubicBezTo>
                <a:cubicBezTo>
                  <a:pt x="360" y="594"/>
                  <a:pt x="346" y="601"/>
                  <a:pt x="332" y="601"/>
                </a:cubicBezTo>
                <a:cubicBezTo>
                  <a:pt x="205" y="601"/>
                  <a:pt x="205" y="601"/>
                  <a:pt x="205" y="601"/>
                </a:cubicBezTo>
                <a:cubicBezTo>
                  <a:pt x="85" y="601"/>
                  <a:pt x="85" y="601"/>
                  <a:pt x="85" y="601"/>
                </a:cubicBezTo>
                <a:cubicBezTo>
                  <a:pt x="71" y="601"/>
                  <a:pt x="56" y="594"/>
                  <a:pt x="56" y="572"/>
                </a:cubicBezTo>
                <a:cubicBezTo>
                  <a:pt x="56" y="558"/>
                  <a:pt x="71" y="544"/>
                  <a:pt x="85" y="544"/>
                </a:cubicBezTo>
                <a:cubicBezTo>
                  <a:pt x="177" y="544"/>
                  <a:pt x="177" y="544"/>
                  <a:pt x="177" y="544"/>
                </a:cubicBezTo>
                <a:cubicBezTo>
                  <a:pt x="177" y="480"/>
                  <a:pt x="177" y="480"/>
                  <a:pt x="177" y="480"/>
                </a:cubicBezTo>
                <a:cubicBezTo>
                  <a:pt x="78" y="466"/>
                  <a:pt x="0" y="382"/>
                  <a:pt x="0" y="276"/>
                </a:cubicBezTo>
                <a:cubicBezTo>
                  <a:pt x="0" y="254"/>
                  <a:pt x="14" y="247"/>
                  <a:pt x="28" y="247"/>
                </a:cubicBezTo>
                <a:cubicBezTo>
                  <a:pt x="42" y="247"/>
                  <a:pt x="56" y="254"/>
                  <a:pt x="56" y="276"/>
                </a:cubicBezTo>
                <a:cubicBezTo>
                  <a:pt x="56" y="353"/>
                  <a:pt x="127" y="424"/>
                  <a:pt x="205" y="424"/>
                </a:cubicBezTo>
                <a:cubicBezTo>
                  <a:pt x="290" y="424"/>
                  <a:pt x="360" y="353"/>
                  <a:pt x="360" y="276"/>
                </a:cubicBezTo>
                <a:cubicBezTo>
                  <a:pt x="360" y="254"/>
                  <a:pt x="367" y="247"/>
                  <a:pt x="389" y="247"/>
                </a:cubicBezTo>
                <a:cubicBezTo>
                  <a:pt x="403" y="247"/>
                  <a:pt x="417" y="254"/>
                  <a:pt x="417" y="276"/>
                </a:cubicBezTo>
                <a:close/>
                <a:moveTo>
                  <a:pt x="205" y="374"/>
                </a:moveTo>
                <a:lnTo>
                  <a:pt x="205" y="374"/>
                </a:lnTo>
                <a:cubicBezTo>
                  <a:pt x="141" y="374"/>
                  <a:pt x="92" y="325"/>
                  <a:pt x="92" y="261"/>
                </a:cubicBezTo>
                <a:cubicBezTo>
                  <a:pt x="92" y="113"/>
                  <a:pt x="92" y="113"/>
                  <a:pt x="92" y="113"/>
                </a:cubicBezTo>
                <a:cubicBezTo>
                  <a:pt x="92" y="49"/>
                  <a:pt x="141" y="0"/>
                  <a:pt x="205" y="0"/>
                </a:cubicBezTo>
                <a:cubicBezTo>
                  <a:pt x="269" y="0"/>
                  <a:pt x="318" y="49"/>
                  <a:pt x="318" y="113"/>
                </a:cubicBezTo>
                <a:cubicBezTo>
                  <a:pt x="318" y="261"/>
                  <a:pt x="318" y="261"/>
                  <a:pt x="318" y="261"/>
                </a:cubicBezTo>
                <a:cubicBezTo>
                  <a:pt x="318" y="325"/>
                  <a:pt x="269" y="374"/>
                  <a:pt x="205" y="374"/>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63" name="Freeform 62">
            <a:extLst>
              <a:ext uri="{FF2B5EF4-FFF2-40B4-BE49-F238E27FC236}">
                <a16:creationId xmlns:a16="http://schemas.microsoft.com/office/drawing/2014/main" id="{7DD362E1-4996-A44D-9B69-531755F857F2}"/>
              </a:ext>
            </a:extLst>
          </p:cNvPr>
          <p:cNvSpPr>
            <a:spLocks noChangeArrowheads="1"/>
          </p:cNvSpPr>
          <p:nvPr userDrawn="1"/>
        </p:nvSpPr>
        <p:spPr bwMode="auto">
          <a:xfrm>
            <a:off x="4585696" y="3121224"/>
            <a:ext cx="188763" cy="217289"/>
          </a:xfrm>
          <a:custGeom>
            <a:avLst/>
            <a:gdLst>
              <a:gd name="T0" fmla="*/ 2147483647 w 524"/>
              <a:gd name="T1" fmla="*/ 2147483647 h 602"/>
              <a:gd name="T2" fmla="*/ 2147483647 w 524"/>
              <a:gd name="T3" fmla="*/ 2147483647 h 602"/>
              <a:gd name="T4" fmla="*/ 2147483647 w 524"/>
              <a:gd name="T5" fmla="*/ 2147483647 h 602"/>
              <a:gd name="T6" fmla="*/ 1748840076 w 524"/>
              <a:gd name="T7" fmla="*/ 2147483647 h 602"/>
              <a:gd name="T8" fmla="*/ 874593524 w 524"/>
              <a:gd name="T9" fmla="*/ 2147483647 h 602"/>
              <a:gd name="T10" fmla="*/ 2147483647 w 524"/>
              <a:gd name="T11" fmla="*/ 2147483647 h 602"/>
              <a:gd name="T12" fmla="*/ 2147483647 w 524"/>
              <a:gd name="T13" fmla="*/ 2147483647 h 602"/>
              <a:gd name="T14" fmla="*/ 2147483647 w 524"/>
              <a:gd name="T15" fmla="*/ 2147483647 h 602"/>
              <a:gd name="T16" fmla="*/ 2147483647 w 524"/>
              <a:gd name="T17" fmla="*/ 2147483647 h 602"/>
              <a:gd name="T18" fmla="*/ 2147483647 w 524"/>
              <a:gd name="T19" fmla="*/ 2147483647 h 602"/>
              <a:gd name="T20" fmla="*/ 2147483647 w 524"/>
              <a:gd name="T21" fmla="*/ 0 h 602"/>
              <a:gd name="T22" fmla="*/ 2147483647 w 524"/>
              <a:gd name="T23" fmla="*/ 2147483647 h 602"/>
              <a:gd name="T24" fmla="*/ 2147483647 w 524"/>
              <a:gd name="T25" fmla="*/ 2147483647 h 602"/>
              <a:gd name="T26" fmla="*/ 2147483647 w 524"/>
              <a:gd name="T27" fmla="*/ 2147483647 h 602"/>
              <a:gd name="T28" fmla="*/ 2147483647 w 524"/>
              <a:gd name="T29" fmla="*/ 2147483647 h 602"/>
              <a:gd name="T30" fmla="*/ 2147483647 w 524"/>
              <a:gd name="T31" fmla="*/ 2147483647 h 602"/>
              <a:gd name="T32" fmla="*/ 2147483647 w 524"/>
              <a:gd name="T33" fmla="*/ 2147483647 h 602"/>
              <a:gd name="T34" fmla="*/ 2147483647 w 524"/>
              <a:gd name="T35" fmla="*/ 2147483647 h 602"/>
              <a:gd name="T36" fmla="*/ 2147483647 w 524"/>
              <a:gd name="T37" fmla="*/ 2147483647 h 602"/>
              <a:gd name="T38" fmla="*/ 2147483647 w 524"/>
              <a:gd name="T39" fmla="*/ 2147483647 h 602"/>
              <a:gd name="T40" fmla="*/ 2147483647 w 524"/>
              <a:gd name="T41" fmla="*/ 2147483647 h 602"/>
              <a:gd name="T42" fmla="*/ 2147483647 w 524"/>
              <a:gd name="T43" fmla="*/ 2147483647 h 602"/>
              <a:gd name="T44" fmla="*/ 2147483647 w 524"/>
              <a:gd name="T45" fmla="*/ 2147483647 h 602"/>
              <a:gd name="T46" fmla="*/ 2147483647 w 524"/>
              <a:gd name="T47" fmla="*/ 2147483647 h 602"/>
              <a:gd name="T48" fmla="*/ 2147483647 w 524"/>
              <a:gd name="T49" fmla="*/ 2147483647 h 602"/>
              <a:gd name="T50" fmla="*/ 2147483647 w 524"/>
              <a:gd name="T51" fmla="*/ 2147483647 h 602"/>
              <a:gd name="T52" fmla="*/ 2147483647 w 524"/>
              <a:gd name="T53" fmla="*/ 2147483647 h 602"/>
              <a:gd name="T54" fmla="*/ 2147483647 w 524"/>
              <a:gd name="T55" fmla="*/ 2147483647 h 602"/>
              <a:gd name="T56" fmla="*/ 2147483647 w 524"/>
              <a:gd name="T57" fmla="*/ 2147483647 h 602"/>
              <a:gd name="T58" fmla="*/ 2147483647 w 524"/>
              <a:gd name="T59" fmla="*/ 2147483647 h 602"/>
              <a:gd name="T60" fmla="*/ 2147483647 w 524"/>
              <a:gd name="T61" fmla="*/ 2147483647 h 602"/>
              <a:gd name="T62" fmla="*/ 2147483647 w 524"/>
              <a:gd name="T63" fmla="*/ 2147483647 h 602"/>
              <a:gd name="T64" fmla="*/ 2147483647 w 524"/>
              <a:gd name="T65" fmla="*/ 2147483647 h 602"/>
              <a:gd name="T66" fmla="*/ 2147483647 w 524"/>
              <a:gd name="T67" fmla="*/ 2147483647 h 60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24" h="602">
                <a:moveTo>
                  <a:pt x="516" y="155"/>
                </a:moveTo>
                <a:lnTo>
                  <a:pt x="516" y="155"/>
                </a:lnTo>
                <a:cubicBezTo>
                  <a:pt x="22" y="473"/>
                  <a:pt x="22" y="473"/>
                  <a:pt x="22" y="473"/>
                </a:cubicBezTo>
                <a:cubicBezTo>
                  <a:pt x="22" y="473"/>
                  <a:pt x="22" y="480"/>
                  <a:pt x="14" y="480"/>
                </a:cubicBezTo>
                <a:cubicBezTo>
                  <a:pt x="7" y="480"/>
                  <a:pt x="0" y="473"/>
                  <a:pt x="0" y="466"/>
                </a:cubicBezTo>
                <a:cubicBezTo>
                  <a:pt x="0" y="459"/>
                  <a:pt x="7" y="452"/>
                  <a:pt x="7" y="452"/>
                </a:cubicBezTo>
                <a:cubicBezTo>
                  <a:pt x="502" y="127"/>
                  <a:pt x="502" y="127"/>
                  <a:pt x="502" y="127"/>
                </a:cubicBezTo>
                <a:cubicBezTo>
                  <a:pt x="502" y="127"/>
                  <a:pt x="502" y="127"/>
                  <a:pt x="509" y="127"/>
                </a:cubicBezTo>
                <a:cubicBezTo>
                  <a:pt x="516" y="127"/>
                  <a:pt x="523" y="134"/>
                  <a:pt x="523" y="141"/>
                </a:cubicBezTo>
                <a:cubicBezTo>
                  <a:pt x="523" y="148"/>
                  <a:pt x="516" y="148"/>
                  <a:pt x="516" y="155"/>
                </a:cubicBezTo>
                <a:close/>
                <a:moveTo>
                  <a:pt x="149" y="261"/>
                </a:moveTo>
                <a:lnTo>
                  <a:pt x="149" y="261"/>
                </a:lnTo>
                <a:cubicBezTo>
                  <a:pt x="149" y="113"/>
                  <a:pt x="149" y="113"/>
                  <a:pt x="149" y="113"/>
                </a:cubicBezTo>
                <a:cubicBezTo>
                  <a:pt x="149" y="49"/>
                  <a:pt x="198" y="0"/>
                  <a:pt x="262" y="0"/>
                </a:cubicBezTo>
                <a:cubicBezTo>
                  <a:pt x="325" y="0"/>
                  <a:pt x="375" y="49"/>
                  <a:pt x="375" y="113"/>
                </a:cubicBezTo>
                <a:cubicBezTo>
                  <a:pt x="375" y="177"/>
                  <a:pt x="375" y="177"/>
                  <a:pt x="375" y="177"/>
                </a:cubicBezTo>
                <a:cubicBezTo>
                  <a:pt x="163" y="318"/>
                  <a:pt x="163" y="318"/>
                  <a:pt x="163" y="318"/>
                </a:cubicBezTo>
                <a:cubicBezTo>
                  <a:pt x="156" y="304"/>
                  <a:pt x="149" y="283"/>
                  <a:pt x="149" y="261"/>
                </a:cubicBezTo>
                <a:close/>
                <a:moveTo>
                  <a:pt x="57" y="276"/>
                </a:moveTo>
                <a:lnTo>
                  <a:pt x="57" y="276"/>
                </a:lnTo>
                <a:cubicBezTo>
                  <a:pt x="57" y="254"/>
                  <a:pt x="64" y="247"/>
                  <a:pt x="85" y="247"/>
                </a:cubicBezTo>
                <a:cubicBezTo>
                  <a:pt x="99" y="247"/>
                  <a:pt x="113" y="254"/>
                  <a:pt x="113" y="276"/>
                </a:cubicBezTo>
                <a:cubicBezTo>
                  <a:pt x="113" y="297"/>
                  <a:pt x="113" y="318"/>
                  <a:pt x="127" y="339"/>
                </a:cubicBezTo>
                <a:cubicBezTo>
                  <a:pt x="78" y="374"/>
                  <a:pt x="78" y="374"/>
                  <a:pt x="78" y="374"/>
                </a:cubicBezTo>
                <a:cubicBezTo>
                  <a:pt x="64" y="339"/>
                  <a:pt x="57" y="311"/>
                  <a:pt x="57" y="276"/>
                </a:cubicBezTo>
                <a:close/>
                <a:moveTo>
                  <a:pt x="234" y="374"/>
                </a:moveTo>
                <a:lnTo>
                  <a:pt x="234" y="374"/>
                </a:lnTo>
                <a:cubicBezTo>
                  <a:pt x="375" y="283"/>
                  <a:pt x="375" y="283"/>
                  <a:pt x="375" y="283"/>
                </a:cubicBezTo>
                <a:cubicBezTo>
                  <a:pt x="368" y="332"/>
                  <a:pt x="318" y="374"/>
                  <a:pt x="262" y="374"/>
                </a:cubicBezTo>
                <a:cubicBezTo>
                  <a:pt x="255" y="374"/>
                  <a:pt x="241" y="374"/>
                  <a:pt x="234" y="374"/>
                </a:cubicBezTo>
                <a:close/>
                <a:moveTo>
                  <a:pt x="142" y="544"/>
                </a:moveTo>
                <a:lnTo>
                  <a:pt x="142" y="544"/>
                </a:lnTo>
                <a:cubicBezTo>
                  <a:pt x="234" y="544"/>
                  <a:pt x="234" y="544"/>
                  <a:pt x="234" y="544"/>
                </a:cubicBezTo>
                <a:cubicBezTo>
                  <a:pt x="234" y="480"/>
                  <a:pt x="234" y="480"/>
                  <a:pt x="234" y="480"/>
                </a:cubicBezTo>
                <a:cubicBezTo>
                  <a:pt x="198" y="473"/>
                  <a:pt x="163" y="459"/>
                  <a:pt x="135" y="438"/>
                </a:cubicBezTo>
                <a:cubicBezTo>
                  <a:pt x="184" y="403"/>
                  <a:pt x="184" y="403"/>
                  <a:pt x="184" y="403"/>
                </a:cubicBezTo>
                <a:cubicBezTo>
                  <a:pt x="205" y="417"/>
                  <a:pt x="234" y="424"/>
                  <a:pt x="262" y="424"/>
                </a:cubicBezTo>
                <a:cubicBezTo>
                  <a:pt x="269" y="424"/>
                  <a:pt x="269" y="424"/>
                  <a:pt x="276" y="424"/>
                </a:cubicBezTo>
                <a:lnTo>
                  <a:pt x="283" y="424"/>
                </a:lnTo>
                <a:cubicBezTo>
                  <a:pt x="354" y="410"/>
                  <a:pt x="410" y="346"/>
                  <a:pt x="410" y="276"/>
                </a:cubicBezTo>
                <a:cubicBezTo>
                  <a:pt x="410" y="254"/>
                  <a:pt x="424" y="247"/>
                  <a:pt x="438" y="247"/>
                </a:cubicBezTo>
                <a:cubicBezTo>
                  <a:pt x="460" y="247"/>
                  <a:pt x="467" y="254"/>
                  <a:pt x="467" y="276"/>
                </a:cubicBezTo>
                <a:cubicBezTo>
                  <a:pt x="467" y="382"/>
                  <a:pt x="389" y="466"/>
                  <a:pt x="290" y="480"/>
                </a:cubicBezTo>
                <a:cubicBezTo>
                  <a:pt x="290" y="544"/>
                  <a:pt x="290" y="544"/>
                  <a:pt x="290" y="544"/>
                </a:cubicBezTo>
                <a:cubicBezTo>
                  <a:pt x="382" y="544"/>
                  <a:pt x="382" y="544"/>
                  <a:pt x="382" y="544"/>
                </a:cubicBezTo>
                <a:cubicBezTo>
                  <a:pt x="403" y="544"/>
                  <a:pt x="410" y="558"/>
                  <a:pt x="410" y="572"/>
                </a:cubicBezTo>
                <a:cubicBezTo>
                  <a:pt x="410" y="594"/>
                  <a:pt x="403" y="601"/>
                  <a:pt x="382" y="601"/>
                </a:cubicBezTo>
                <a:cubicBezTo>
                  <a:pt x="290" y="601"/>
                  <a:pt x="290" y="601"/>
                  <a:pt x="290" y="601"/>
                </a:cubicBezTo>
                <a:cubicBezTo>
                  <a:pt x="142" y="601"/>
                  <a:pt x="142" y="601"/>
                  <a:pt x="142" y="601"/>
                </a:cubicBezTo>
                <a:cubicBezTo>
                  <a:pt x="120" y="601"/>
                  <a:pt x="113" y="594"/>
                  <a:pt x="113" y="572"/>
                </a:cubicBezTo>
                <a:cubicBezTo>
                  <a:pt x="113" y="558"/>
                  <a:pt x="120" y="544"/>
                  <a:pt x="142" y="544"/>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64" name="Freeform 63">
            <a:extLst>
              <a:ext uri="{FF2B5EF4-FFF2-40B4-BE49-F238E27FC236}">
                <a16:creationId xmlns:a16="http://schemas.microsoft.com/office/drawing/2014/main" id="{FD42162D-17A9-F84A-9EC0-BAEFD806A787}"/>
              </a:ext>
            </a:extLst>
          </p:cNvPr>
          <p:cNvSpPr>
            <a:spLocks noChangeArrowheads="1"/>
          </p:cNvSpPr>
          <p:nvPr userDrawn="1"/>
        </p:nvSpPr>
        <p:spPr bwMode="auto">
          <a:xfrm>
            <a:off x="4221865" y="3138487"/>
            <a:ext cx="155417" cy="185738"/>
          </a:xfrm>
          <a:custGeom>
            <a:avLst/>
            <a:gdLst>
              <a:gd name="T0" fmla="*/ 2147483647 w 432"/>
              <a:gd name="T1" fmla="*/ 2147483647 h 517"/>
              <a:gd name="T2" fmla="*/ 2147483647 w 432"/>
              <a:gd name="T3" fmla="*/ 2147483647 h 517"/>
              <a:gd name="T4" fmla="*/ 2147483647 w 432"/>
              <a:gd name="T5" fmla="*/ 2147483647 h 517"/>
              <a:gd name="T6" fmla="*/ 0 w 432"/>
              <a:gd name="T7" fmla="*/ 2147483647 h 517"/>
              <a:gd name="T8" fmla="*/ 2147483647 w 432"/>
              <a:gd name="T9" fmla="*/ 2147483647 h 517"/>
              <a:gd name="T10" fmla="*/ 2147483647 w 432"/>
              <a:gd name="T11" fmla="*/ 2147483647 h 517"/>
              <a:gd name="T12" fmla="*/ 2147483647 w 432"/>
              <a:gd name="T13" fmla="*/ 2147483647 h 517"/>
              <a:gd name="T14" fmla="*/ 2147483647 w 432"/>
              <a:gd name="T15" fmla="*/ 2147483647 h 517"/>
              <a:gd name="T16" fmla="*/ 2147483647 w 432"/>
              <a:gd name="T17" fmla="*/ 0 h 517"/>
              <a:gd name="T18" fmla="*/ 2147483647 w 432"/>
              <a:gd name="T19" fmla="*/ 2147483647 h 517"/>
              <a:gd name="T20" fmla="*/ 2147483647 w 432"/>
              <a:gd name="T21" fmla="*/ 2147483647 h 517"/>
              <a:gd name="T22" fmla="*/ 2147483647 w 432"/>
              <a:gd name="T23" fmla="*/ 2147483647 h 517"/>
              <a:gd name="T24" fmla="*/ 2147483647 w 432"/>
              <a:gd name="T25" fmla="*/ 2147483647 h 517"/>
              <a:gd name="T26" fmla="*/ 2147483647 w 432"/>
              <a:gd name="T27" fmla="*/ 2147483647 h 517"/>
              <a:gd name="T28" fmla="*/ 2147483647 w 432"/>
              <a:gd name="T29" fmla="*/ 2147483647 h 517"/>
              <a:gd name="T30" fmla="*/ 2147483647 w 432"/>
              <a:gd name="T31" fmla="*/ 2147483647 h 517"/>
              <a:gd name="T32" fmla="*/ 2147483647 w 432"/>
              <a:gd name="T33" fmla="*/ 2147483647 h 517"/>
              <a:gd name="T34" fmla="*/ 2147483647 w 432"/>
              <a:gd name="T35" fmla="*/ 2147483647 h 517"/>
              <a:gd name="T36" fmla="*/ 2147483647 w 432"/>
              <a:gd name="T37" fmla="*/ 2147483647 h 517"/>
              <a:gd name="T38" fmla="*/ 2147483647 w 432"/>
              <a:gd name="T39" fmla="*/ 2147483647 h 5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32" h="517">
                <a:moveTo>
                  <a:pt x="402" y="431"/>
                </a:moveTo>
                <a:lnTo>
                  <a:pt x="402" y="431"/>
                </a:lnTo>
                <a:cubicBezTo>
                  <a:pt x="28" y="431"/>
                  <a:pt x="28" y="431"/>
                  <a:pt x="28" y="431"/>
                </a:cubicBezTo>
                <a:cubicBezTo>
                  <a:pt x="14" y="431"/>
                  <a:pt x="0" y="417"/>
                  <a:pt x="0" y="403"/>
                </a:cubicBezTo>
                <a:cubicBezTo>
                  <a:pt x="0" y="389"/>
                  <a:pt x="14" y="375"/>
                  <a:pt x="28" y="375"/>
                </a:cubicBezTo>
                <a:cubicBezTo>
                  <a:pt x="42" y="375"/>
                  <a:pt x="56" y="361"/>
                  <a:pt x="56" y="347"/>
                </a:cubicBezTo>
                <a:cubicBezTo>
                  <a:pt x="56" y="156"/>
                  <a:pt x="56" y="156"/>
                  <a:pt x="56" y="156"/>
                </a:cubicBezTo>
                <a:cubicBezTo>
                  <a:pt x="56" y="85"/>
                  <a:pt x="113" y="29"/>
                  <a:pt x="191" y="29"/>
                </a:cubicBezTo>
                <a:cubicBezTo>
                  <a:pt x="191" y="7"/>
                  <a:pt x="198" y="0"/>
                  <a:pt x="219" y="0"/>
                </a:cubicBezTo>
                <a:cubicBezTo>
                  <a:pt x="233" y="0"/>
                  <a:pt x="247" y="7"/>
                  <a:pt x="247" y="29"/>
                </a:cubicBezTo>
                <a:cubicBezTo>
                  <a:pt x="318" y="29"/>
                  <a:pt x="374" y="85"/>
                  <a:pt x="374" y="156"/>
                </a:cubicBezTo>
                <a:cubicBezTo>
                  <a:pt x="374" y="347"/>
                  <a:pt x="374" y="347"/>
                  <a:pt x="374" y="347"/>
                </a:cubicBezTo>
                <a:cubicBezTo>
                  <a:pt x="374" y="361"/>
                  <a:pt x="388" y="375"/>
                  <a:pt x="402" y="375"/>
                </a:cubicBezTo>
                <a:cubicBezTo>
                  <a:pt x="424" y="375"/>
                  <a:pt x="431" y="389"/>
                  <a:pt x="431" y="403"/>
                </a:cubicBezTo>
                <a:cubicBezTo>
                  <a:pt x="431" y="417"/>
                  <a:pt x="424" y="431"/>
                  <a:pt x="402" y="431"/>
                </a:cubicBezTo>
                <a:close/>
                <a:moveTo>
                  <a:pt x="219" y="516"/>
                </a:moveTo>
                <a:lnTo>
                  <a:pt x="219" y="516"/>
                </a:lnTo>
                <a:cubicBezTo>
                  <a:pt x="184" y="516"/>
                  <a:pt x="162" y="488"/>
                  <a:pt x="162" y="460"/>
                </a:cubicBezTo>
                <a:cubicBezTo>
                  <a:pt x="275" y="460"/>
                  <a:pt x="275" y="460"/>
                  <a:pt x="275" y="460"/>
                </a:cubicBezTo>
                <a:cubicBezTo>
                  <a:pt x="275" y="488"/>
                  <a:pt x="247" y="516"/>
                  <a:pt x="219" y="516"/>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65" name="Freeform 64">
            <a:extLst>
              <a:ext uri="{FF2B5EF4-FFF2-40B4-BE49-F238E27FC236}">
                <a16:creationId xmlns:a16="http://schemas.microsoft.com/office/drawing/2014/main" id="{678A1D1D-7DBC-594D-89DC-57784ABBD568}"/>
              </a:ext>
            </a:extLst>
          </p:cNvPr>
          <p:cNvSpPr>
            <a:spLocks noChangeArrowheads="1"/>
          </p:cNvSpPr>
          <p:nvPr userDrawn="1"/>
        </p:nvSpPr>
        <p:spPr bwMode="auto">
          <a:xfrm>
            <a:off x="3875899" y="3179564"/>
            <a:ext cx="88724" cy="104775"/>
          </a:xfrm>
          <a:custGeom>
            <a:avLst/>
            <a:gdLst>
              <a:gd name="T0" fmla="*/ 2147483647 w 249"/>
              <a:gd name="T1" fmla="*/ 2147483647 h 291"/>
              <a:gd name="T2" fmla="*/ 2147483647 w 249"/>
              <a:gd name="T3" fmla="*/ 2147483647 h 291"/>
              <a:gd name="T4" fmla="*/ 2147483647 w 249"/>
              <a:gd name="T5" fmla="*/ 2147483647 h 291"/>
              <a:gd name="T6" fmla="*/ 2147483647 w 249"/>
              <a:gd name="T7" fmla="*/ 2147483647 h 291"/>
              <a:gd name="T8" fmla="*/ 0 w 249"/>
              <a:gd name="T9" fmla="*/ 2147483647 h 291"/>
              <a:gd name="T10" fmla="*/ 849232699 w 249"/>
              <a:gd name="T11" fmla="*/ 2147483647 h 291"/>
              <a:gd name="T12" fmla="*/ 849232699 w 249"/>
              <a:gd name="T13" fmla="*/ 2147483647 h 291"/>
              <a:gd name="T14" fmla="*/ 2147483647 w 249"/>
              <a:gd name="T15" fmla="*/ 1867119784 h 291"/>
              <a:gd name="T16" fmla="*/ 2147483647 w 249"/>
              <a:gd name="T17" fmla="*/ 1867119784 h 291"/>
              <a:gd name="T18" fmla="*/ 2147483647 w 249"/>
              <a:gd name="T19" fmla="*/ 1867119784 h 291"/>
              <a:gd name="T20" fmla="*/ 2147483647 w 249"/>
              <a:gd name="T21" fmla="*/ 1867119784 h 291"/>
              <a:gd name="T22" fmla="*/ 2147483647 w 249"/>
              <a:gd name="T23" fmla="*/ 0 h 291"/>
              <a:gd name="T24" fmla="*/ 2147483647 w 249"/>
              <a:gd name="T25" fmla="*/ 1867119784 h 291"/>
              <a:gd name="T26" fmla="*/ 2147483647 w 249"/>
              <a:gd name="T27" fmla="*/ 1867119784 h 291"/>
              <a:gd name="T28" fmla="*/ 2147483647 w 249"/>
              <a:gd name="T29" fmla="*/ 1867119784 h 291"/>
              <a:gd name="T30" fmla="*/ 2147483647 w 249"/>
              <a:gd name="T31" fmla="*/ 1867119784 h 291"/>
              <a:gd name="T32" fmla="*/ 2147483647 w 249"/>
              <a:gd name="T33" fmla="*/ 2147483647 h 291"/>
              <a:gd name="T34" fmla="*/ 2147483647 w 249"/>
              <a:gd name="T35" fmla="*/ 2147483647 h 291"/>
              <a:gd name="T36" fmla="*/ 2147483647 w 249"/>
              <a:gd name="T37" fmla="*/ 2147483647 h 291"/>
              <a:gd name="T38" fmla="*/ 2147483647 w 249"/>
              <a:gd name="T39" fmla="*/ 2147483647 h 291"/>
              <a:gd name="T40" fmla="*/ 2147483647 w 249"/>
              <a:gd name="T41" fmla="*/ 2147483647 h 291"/>
              <a:gd name="T42" fmla="*/ 2147483647 w 249"/>
              <a:gd name="T43" fmla="*/ 2147483647 h 291"/>
              <a:gd name="T44" fmla="*/ 2147483647 w 249"/>
              <a:gd name="T45" fmla="*/ 2147483647 h 291"/>
              <a:gd name="T46" fmla="*/ 2147483647 w 249"/>
              <a:gd name="T47" fmla="*/ 2147483647 h 291"/>
              <a:gd name="T48" fmla="*/ 2147483647 w 249"/>
              <a:gd name="T49" fmla="*/ 2147483647 h 291"/>
              <a:gd name="T50" fmla="*/ 0 w 249"/>
              <a:gd name="T51" fmla="*/ 2147483647 h 291"/>
              <a:gd name="T52" fmla="*/ 2147483647 w 249"/>
              <a:gd name="T53" fmla="*/ 2147483647 h 29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49" h="291">
                <a:moveTo>
                  <a:pt x="248" y="177"/>
                </a:moveTo>
                <a:lnTo>
                  <a:pt x="248" y="177"/>
                </a:lnTo>
                <a:cubicBezTo>
                  <a:pt x="248" y="191"/>
                  <a:pt x="234" y="205"/>
                  <a:pt x="220" y="205"/>
                </a:cubicBezTo>
                <a:cubicBezTo>
                  <a:pt x="29" y="205"/>
                  <a:pt x="29" y="205"/>
                  <a:pt x="29" y="205"/>
                </a:cubicBezTo>
                <a:cubicBezTo>
                  <a:pt x="15" y="205"/>
                  <a:pt x="0" y="191"/>
                  <a:pt x="0" y="177"/>
                </a:cubicBezTo>
                <a:cubicBezTo>
                  <a:pt x="0" y="170"/>
                  <a:pt x="0" y="163"/>
                  <a:pt x="7" y="163"/>
                </a:cubicBezTo>
                <a:cubicBezTo>
                  <a:pt x="100" y="15"/>
                  <a:pt x="100" y="15"/>
                  <a:pt x="100" y="15"/>
                </a:cubicBezTo>
                <a:cubicBezTo>
                  <a:pt x="107" y="0"/>
                  <a:pt x="114" y="0"/>
                  <a:pt x="121" y="0"/>
                </a:cubicBezTo>
                <a:cubicBezTo>
                  <a:pt x="135" y="0"/>
                  <a:pt x="142" y="0"/>
                  <a:pt x="149" y="15"/>
                </a:cubicBezTo>
                <a:cubicBezTo>
                  <a:pt x="241" y="163"/>
                  <a:pt x="241" y="163"/>
                  <a:pt x="241" y="163"/>
                </a:cubicBezTo>
                <a:cubicBezTo>
                  <a:pt x="241" y="163"/>
                  <a:pt x="248" y="170"/>
                  <a:pt x="248" y="177"/>
                </a:cubicBezTo>
                <a:close/>
                <a:moveTo>
                  <a:pt x="29" y="234"/>
                </a:moveTo>
                <a:lnTo>
                  <a:pt x="29" y="234"/>
                </a:lnTo>
                <a:cubicBezTo>
                  <a:pt x="220" y="234"/>
                  <a:pt x="220" y="234"/>
                  <a:pt x="220" y="234"/>
                </a:cubicBezTo>
                <a:cubicBezTo>
                  <a:pt x="234" y="234"/>
                  <a:pt x="248" y="248"/>
                  <a:pt x="248" y="262"/>
                </a:cubicBezTo>
                <a:cubicBezTo>
                  <a:pt x="248" y="276"/>
                  <a:pt x="234" y="290"/>
                  <a:pt x="220" y="290"/>
                </a:cubicBezTo>
                <a:cubicBezTo>
                  <a:pt x="29" y="290"/>
                  <a:pt x="29" y="290"/>
                  <a:pt x="29" y="290"/>
                </a:cubicBezTo>
                <a:cubicBezTo>
                  <a:pt x="15" y="290"/>
                  <a:pt x="0" y="276"/>
                  <a:pt x="0" y="262"/>
                </a:cubicBezTo>
                <a:cubicBezTo>
                  <a:pt x="0" y="248"/>
                  <a:pt x="15" y="234"/>
                  <a:pt x="29" y="234"/>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66" name="Freeform 65">
            <a:extLst>
              <a:ext uri="{FF2B5EF4-FFF2-40B4-BE49-F238E27FC236}">
                <a16:creationId xmlns:a16="http://schemas.microsoft.com/office/drawing/2014/main" id="{8E371CAB-1CFF-4744-BDC1-C5A33F4FF740}"/>
              </a:ext>
            </a:extLst>
          </p:cNvPr>
          <p:cNvSpPr>
            <a:spLocks noChangeArrowheads="1"/>
          </p:cNvSpPr>
          <p:nvPr userDrawn="1"/>
        </p:nvSpPr>
        <p:spPr bwMode="auto">
          <a:xfrm>
            <a:off x="3499563" y="3184327"/>
            <a:ext cx="82770" cy="89297"/>
          </a:xfrm>
          <a:custGeom>
            <a:avLst/>
            <a:gdLst>
              <a:gd name="T0" fmla="*/ 0 w 228"/>
              <a:gd name="T1" fmla="*/ 2147483647 h 248"/>
              <a:gd name="T2" fmla="*/ 0 w 228"/>
              <a:gd name="T3" fmla="*/ 2147483647 h 248"/>
              <a:gd name="T4" fmla="*/ 0 w 228"/>
              <a:gd name="T5" fmla="*/ 2147483647 h 248"/>
              <a:gd name="T6" fmla="*/ 0 w 228"/>
              <a:gd name="T7" fmla="*/ 2147483647 h 248"/>
              <a:gd name="T8" fmla="*/ 2147483647 w 228"/>
              <a:gd name="T9" fmla="*/ 2147483647 h 248"/>
              <a:gd name="T10" fmla="*/ 2147483647 w 228"/>
              <a:gd name="T11" fmla="*/ 2147483647 h 248"/>
              <a:gd name="T12" fmla="*/ 2147483647 w 228"/>
              <a:gd name="T13" fmla="*/ 2147483647 h 248"/>
              <a:gd name="T14" fmla="*/ 2147483647 w 228"/>
              <a:gd name="T15" fmla="*/ 2147483647 h 248"/>
              <a:gd name="T16" fmla="*/ 2147483647 w 228"/>
              <a:gd name="T17" fmla="*/ 2147483647 h 248"/>
              <a:gd name="T18" fmla="*/ 2147483647 w 228"/>
              <a:gd name="T19" fmla="*/ 2147483647 h 248"/>
              <a:gd name="T20" fmla="*/ 2147483647 w 228"/>
              <a:gd name="T21" fmla="*/ 2147483647 h 248"/>
              <a:gd name="T22" fmla="*/ 2147483647 w 228"/>
              <a:gd name="T23" fmla="*/ 2147483647 h 248"/>
              <a:gd name="T24" fmla="*/ 2147483647 w 228"/>
              <a:gd name="T25" fmla="*/ 0 h 248"/>
              <a:gd name="T26" fmla="*/ 2147483647 w 228"/>
              <a:gd name="T27" fmla="*/ 2147483647 h 248"/>
              <a:gd name="T28" fmla="*/ 2147483647 w 228"/>
              <a:gd name="T29" fmla="*/ 2147483647 h 248"/>
              <a:gd name="T30" fmla="*/ 2147483647 w 228"/>
              <a:gd name="T31" fmla="*/ 859746417 h 248"/>
              <a:gd name="T32" fmla="*/ 2147483647 w 228"/>
              <a:gd name="T33" fmla="*/ 859746417 h 248"/>
              <a:gd name="T34" fmla="*/ 2147483647 w 228"/>
              <a:gd name="T35" fmla="*/ 0 h 248"/>
              <a:gd name="T36" fmla="*/ 0 w 228"/>
              <a:gd name="T37" fmla="*/ 2147483647 h 2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8" h="248">
                <a:moveTo>
                  <a:pt x="0" y="28"/>
                </a:moveTo>
                <a:lnTo>
                  <a:pt x="0" y="28"/>
                </a:lnTo>
                <a:cubicBezTo>
                  <a:pt x="0" y="219"/>
                  <a:pt x="0" y="219"/>
                  <a:pt x="0" y="219"/>
                </a:cubicBezTo>
                <a:cubicBezTo>
                  <a:pt x="0" y="233"/>
                  <a:pt x="15" y="247"/>
                  <a:pt x="29" y="247"/>
                </a:cubicBezTo>
                <a:cubicBezTo>
                  <a:pt x="36" y="247"/>
                  <a:pt x="43" y="247"/>
                  <a:pt x="43" y="240"/>
                </a:cubicBezTo>
                <a:cubicBezTo>
                  <a:pt x="170" y="162"/>
                  <a:pt x="170" y="162"/>
                  <a:pt x="170" y="162"/>
                </a:cubicBezTo>
                <a:cubicBezTo>
                  <a:pt x="170" y="219"/>
                  <a:pt x="170" y="219"/>
                  <a:pt x="170" y="219"/>
                </a:cubicBezTo>
                <a:cubicBezTo>
                  <a:pt x="170" y="233"/>
                  <a:pt x="184" y="247"/>
                  <a:pt x="198" y="247"/>
                </a:cubicBezTo>
                <a:cubicBezTo>
                  <a:pt x="213" y="247"/>
                  <a:pt x="227" y="233"/>
                  <a:pt x="227" y="219"/>
                </a:cubicBezTo>
                <a:cubicBezTo>
                  <a:pt x="227" y="28"/>
                  <a:pt x="227" y="28"/>
                  <a:pt x="227" y="28"/>
                </a:cubicBezTo>
                <a:cubicBezTo>
                  <a:pt x="227" y="14"/>
                  <a:pt x="213" y="0"/>
                  <a:pt x="198" y="0"/>
                </a:cubicBezTo>
                <a:cubicBezTo>
                  <a:pt x="184" y="0"/>
                  <a:pt x="170" y="14"/>
                  <a:pt x="170" y="28"/>
                </a:cubicBezTo>
                <a:cubicBezTo>
                  <a:pt x="170" y="84"/>
                  <a:pt x="170" y="84"/>
                  <a:pt x="170" y="84"/>
                </a:cubicBezTo>
                <a:cubicBezTo>
                  <a:pt x="43" y="7"/>
                  <a:pt x="43" y="7"/>
                  <a:pt x="43" y="7"/>
                </a:cubicBezTo>
                <a:cubicBezTo>
                  <a:pt x="43" y="7"/>
                  <a:pt x="36" y="0"/>
                  <a:pt x="29" y="0"/>
                </a:cubicBezTo>
                <a:cubicBezTo>
                  <a:pt x="15" y="0"/>
                  <a:pt x="0" y="14"/>
                  <a:pt x="0" y="28"/>
                </a:cubicBezTo>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67" name="Freeform 66">
            <a:extLst>
              <a:ext uri="{FF2B5EF4-FFF2-40B4-BE49-F238E27FC236}">
                <a16:creationId xmlns:a16="http://schemas.microsoft.com/office/drawing/2014/main" id="{75E92202-2FF9-3541-AEC0-18C4E09BF692}"/>
              </a:ext>
            </a:extLst>
          </p:cNvPr>
          <p:cNvSpPr>
            <a:spLocks noChangeArrowheads="1"/>
          </p:cNvSpPr>
          <p:nvPr userDrawn="1"/>
        </p:nvSpPr>
        <p:spPr bwMode="auto">
          <a:xfrm>
            <a:off x="3120250" y="3184327"/>
            <a:ext cx="82770" cy="89297"/>
          </a:xfrm>
          <a:custGeom>
            <a:avLst/>
            <a:gdLst>
              <a:gd name="T0" fmla="*/ 2147483647 w 228"/>
              <a:gd name="T1" fmla="*/ 2147483647 h 248"/>
              <a:gd name="T2" fmla="*/ 2147483647 w 228"/>
              <a:gd name="T3" fmla="*/ 2147483647 h 248"/>
              <a:gd name="T4" fmla="*/ 2147483647 w 228"/>
              <a:gd name="T5" fmla="*/ 2147483647 h 248"/>
              <a:gd name="T6" fmla="*/ 2147483647 w 228"/>
              <a:gd name="T7" fmla="*/ 2147483647 h 248"/>
              <a:gd name="T8" fmla="*/ 2147483647 w 228"/>
              <a:gd name="T9" fmla="*/ 2147483647 h 248"/>
              <a:gd name="T10" fmla="*/ 2147483647 w 228"/>
              <a:gd name="T11" fmla="*/ 2147483647 h 248"/>
              <a:gd name="T12" fmla="*/ 2147483647 w 228"/>
              <a:gd name="T13" fmla="*/ 2147483647 h 248"/>
              <a:gd name="T14" fmla="*/ 2147483647 w 228"/>
              <a:gd name="T15" fmla="*/ 2147483647 h 248"/>
              <a:gd name="T16" fmla="*/ 2147483647 w 228"/>
              <a:gd name="T17" fmla="*/ 2147483647 h 248"/>
              <a:gd name="T18" fmla="*/ 2147483647 w 228"/>
              <a:gd name="T19" fmla="*/ 2147483647 h 248"/>
              <a:gd name="T20" fmla="*/ 0 w 228"/>
              <a:gd name="T21" fmla="*/ 2147483647 h 248"/>
              <a:gd name="T22" fmla="*/ 0 w 228"/>
              <a:gd name="T23" fmla="*/ 2147483647 h 248"/>
              <a:gd name="T24" fmla="*/ 2147483647 w 228"/>
              <a:gd name="T25" fmla="*/ 0 h 248"/>
              <a:gd name="T26" fmla="*/ 2147483647 w 228"/>
              <a:gd name="T27" fmla="*/ 2147483647 h 248"/>
              <a:gd name="T28" fmla="*/ 2147483647 w 228"/>
              <a:gd name="T29" fmla="*/ 2147483647 h 248"/>
              <a:gd name="T30" fmla="*/ 2147483647 w 228"/>
              <a:gd name="T31" fmla="*/ 859746417 h 248"/>
              <a:gd name="T32" fmla="*/ 2147483647 w 228"/>
              <a:gd name="T33" fmla="*/ 859746417 h 248"/>
              <a:gd name="T34" fmla="*/ 2147483647 w 228"/>
              <a:gd name="T35" fmla="*/ 0 h 248"/>
              <a:gd name="T36" fmla="*/ 2147483647 w 228"/>
              <a:gd name="T37" fmla="*/ 2147483647 h 2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8" h="248">
                <a:moveTo>
                  <a:pt x="227" y="28"/>
                </a:moveTo>
                <a:lnTo>
                  <a:pt x="227" y="28"/>
                </a:lnTo>
                <a:cubicBezTo>
                  <a:pt x="227" y="219"/>
                  <a:pt x="227" y="219"/>
                  <a:pt x="227" y="219"/>
                </a:cubicBezTo>
                <a:cubicBezTo>
                  <a:pt x="227" y="233"/>
                  <a:pt x="212" y="247"/>
                  <a:pt x="198" y="247"/>
                </a:cubicBezTo>
                <a:cubicBezTo>
                  <a:pt x="191" y="247"/>
                  <a:pt x="184" y="247"/>
                  <a:pt x="184" y="240"/>
                </a:cubicBezTo>
                <a:cubicBezTo>
                  <a:pt x="57" y="162"/>
                  <a:pt x="57" y="162"/>
                  <a:pt x="57" y="162"/>
                </a:cubicBezTo>
                <a:cubicBezTo>
                  <a:pt x="57" y="219"/>
                  <a:pt x="57" y="219"/>
                  <a:pt x="57" y="219"/>
                </a:cubicBezTo>
                <a:cubicBezTo>
                  <a:pt x="57" y="233"/>
                  <a:pt x="43" y="247"/>
                  <a:pt x="29" y="247"/>
                </a:cubicBezTo>
                <a:cubicBezTo>
                  <a:pt x="7" y="247"/>
                  <a:pt x="0" y="233"/>
                  <a:pt x="0" y="219"/>
                </a:cubicBezTo>
                <a:cubicBezTo>
                  <a:pt x="0" y="28"/>
                  <a:pt x="0" y="28"/>
                  <a:pt x="0" y="28"/>
                </a:cubicBezTo>
                <a:cubicBezTo>
                  <a:pt x="0" y="14"/>
                  <a:pt x="7" y="0"/>
                  <a:pt x="29" y="0"/>
                </a:cubicBezTo>
                <a:cubicBezTo>
                  <a:pt x="43" y="0"/>
                  <a:pt x="57" y="14"/>
                  <a:pt x="57" y="28"/>
                </a:cubicBezTo>
                <a:cubicBezTo>
                  <a:pt x="57" y="84"/>
                  <a:pt x="57" y="84"/>
                  <a:pt x="57" y="84"/>
                </a:cubicBezTo>
                <a:cubicBezTo>
                  <a:pt x="184" y="7"/>
                  <a:pt x="184" y="7"/>
                  <a:pt x="184" y="7"/>
                </a:cubicBezTo>
                <a:cubicBezTo>
                  <a:pt x="184" y="7"/>
                  <a:pt x="191" y="0"/>
                  <a:pt x="198" y="0"/>
                </a:cubicBezTo>
                <a:cubicBezTo>
                  <a:pt x="212" y="0"/>
                  <a:pt x="227" y="14"/>
                  <a:pt x="227" y="28"/>
                </a:cubicBezTo>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68" name="Freeform 67">
            <a:extLst>
              <a:ext uri="{FF2B5EF4-FFF2-40B4-BE49-F238E27FC236}">
                <a16:creationId xmlns:a16="http://schemas.microsoft.com/office/drawing/2014/main" id="{3CFDDA32-258D-B344-BD4C-2C8491BEBA92}"/>
              </a:ext>
            </a:extLst>
          </p:cNvPr>
          <p:cNvSpPr>
            <a:spLocks noChangeArrowheads="1"/>
          </p:cNvSpPr>
          <p:nvPr userDrawn="1"/>
        </p:nvSpPr>
        <p:spPr bwMode="auto">
          <a:xfrm>
            <a:off x="2715332" y="3184327"/>
            <a:ext cx="130408" cy="89297"/>
          </a:xfrm>
          <a:custGeom>
            <a:avLst/>
            <a:gdLst>
              <a:gd name="T0" fmla="*/ 0 w 361"/>
              <a:gd name="T1" fmla="*/ 2147483647 h 248"/>
              <a:gd name="T2" fmla="*/ 0 w 361"/>
              <a:gd name="T3" fmla="*/ 2147483647 h 248"/>
              <a:gd name="T4" fmla="*/ 0 w 361"/>
              <a:gd name="T5" fmla="*/ 2147483647 h 248"/>
              <a:gd name="T6" fmla="*/ 2147483647 w 361"/>
              <a:gd name="T7" fmla="*/ 2147483647 h 248"/>
              <a:gd name="T8" fmla="*/ 2147483647 w 361"/>
              <a:gd name="T9" fmla="*/ 2147483647 h 248"/>
              <a:gd name="T10" fmla="*/ 2147483647 w 361"/>
              <a:gd name="T11" fmla="*/ 2147483647 h 248"/>
              <a:gd name="T12" fmla="*/ 2147483647 w 361"/>
              <a:gd name="T13" fmla="*/ 2147483647 h 248"/>
              <a:gd name="T14" fmla="*/ 2147483647 w 361"/>
              <a:gd name="T15" fmla="*/ 2147483647 h 248"/>
              <a:gd name="T16" fmla="*/ 2147483647 w 361"/>
              <a:gd name="T17" fmla="*/ 2147483647 h 248"/>
              <a:gd name="T18" fmla="*/ 2147483647 w 361"/>
              <a:gd name="T19" fmla="*/ 2147483647 h 248"/>
              <a:gd name="T20" fmla="*/ 2147483647 w 361"/>
              <a:gd name="T21" fmla="*/ 2147483647 h 248"/>
              <a:gd name="T22" fmla="*/ 2147483647 w 361"/>
              <a:gd name="T23" fmla="*/ 2147483647 h 248"/>
              <a:gd name="T24" fmla="*/ 2147483647 w 361"/>
              <a:gd name="T25" fmla="*/ 2147483647 h 248"/>
              <a:gd name="T26" fmla="*/ 2147483647 w 361"/>
              <a:gd name="T27" fmla="*/ 2147483647 h 248"/>
              <a:gd name="T28" fmla="*/ 2147483647 w 361"/>
              <a:gd name="T29" fmla="*/ 2147483647 h 248"/>
              <a:gd name="T30" fmla="*/ 2147483647 w 361"/>
              <a:gd name="T31" fmla="*/ 2147483647 h 248"/>
              <a:gd name="T32" fmla="*/ 2147483647 w 361"/>
              <a:gd name="T33" fmla="*/ 2147483647 h 248"/>
              <a:gd name="T34" fmla="*/ 2147483647 w 361"/>
              <a:gd name="T35" fmla="*/ 2147483647 h 248"/>
              <a:gd name="T36" fmla="*/ 2147483647 w 361"/>
              <a:gd name="T37" fmla="*/ 2147483647 h 248"/>
              <a:gd name="T38" fmla="*/ 2147483647 w 361"/>
              <a:gd name="T39" fmla="*/ 2147483647 h 248"/>
              <a:gd name="T40" fmla="*/ 2147483647 w 361"/>
              <a:gd name="T41" fmla="*/ 859746417 h 248"/>
              <a:gd name="T42" fmla="*/ 2147483647 w 361"/>
              <a:gd name="T43" fmla="*/ 859746417 h 248"/>
              <a:gd name="T44" fmla="*/ 2147483647 w 361"/>
              <a:gd name="T45" fmla="*/ 0 h 248"/>
              <a:gd name="T46" fmla="*/ 2147483647 w 361"/>
              <a:gd name="T47" fmla="*/ 2147483647 h 248"/>
              <a:gd name="T48" fmla="*/ 2147483647 w 361"/>
              <a:gd name="T49" fmla="*/ 2147483647 h 248"/>
              <a:gd name="T50" fmla="*/ 2147483647 w 361"/>
              <a:gd name="T51" fmla="*/ 2147483647 h 248"/>
              <a:gd name="T52" fmla="*/ 2147483647 w 361"/>
              <a:gd name="T53" fmla="*/ 859746417 h 248"/>
              <a:gd name="T54" fmla="*/ 2147483647 w 361"/>
              <a:gd name="T55" fmla="*/ 859746417 h 248"/>
              <a:gd name="T56" fmla="*/ 2147483647 w 361"/>
              <a:gd name="T57" fmla="*/ 0 h 248"/>
              <a:gd name="T58" fmla="*/ 0 w 361"/>
              <a:gd name="T59" fmla="*/ 2147483647 h 2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61" h="248">
                <a:moveTo>
                  <a:pt x="0" y="28"/>
                </a:moveTo>
                <a:lnTo>
                  <a:pt x="0" y="28"/>
                </a:lnTo>
                <a:cubicBezTo>
                  <a:pt x="0" y="219"/>
                  <a:pt x="0" y="219"/>
                  <a:pt x="0" y="219"/>
                </a:cubicBezTo>
                <a:cubicBezTo>
                  <a:pt x="0" y="233"/>
                  <a:pt x="14" y="247"/>
                  <a:pt x="28" y="247"/>
                </a:cubicBezTo>
                <a:cubicBezTo>
                  <a:pt x="35" y="247"/>
                  <a:pt x="42" y="247"/>
                  <a:pt x="42" y="240"/>
                </a:cubicBezTo>
                <a:cubicBezTo>
                  <a:pt x="148" y="176"/>
                  <a:pt x="148" y="176"/>
                  <a:pt x="148" y="176"/>
                </a:cubicBezTo>
                <a:cubicBezTo>
                  <a:pt x="148" y="219"/>
                  <a:pt x="148" y="219"/>
                  <a:pt x="148" y="219"/>
                </a:cubicBezTo>
                <a:cubicBezTo>
                  <a:pt x="148" y="233"/>
                  <a:pt x="162" y="247"/>
                  <a:pt x="176" y="247"/>
                </a:cubicBezTo>
                <a:cubicBezTo>
                  <a:pt x="183" y="247"/>
                  <a:pt x="191" y="247"/>
                  <a:pt x="191" y="240"/>
                </a:cubicBezTo>
                <a:cubicBezTo>
                  <a:pt x="346" y="148"/>
                  <a:pt x="346" y="148"/>
                  <a:pt x="346" y="148"/>
                </a:cubicBezTo>
                <a:cubicBezTo>
                  <a:pt x="353" y="141"/>
                  <a:pt x="360" y="134"/>
                  <a:pt x="360" y="127"/>
                </a:cubicBezTo>
                <a:cubicBezTo>
                  <a:pt x="360" y="113"/>
                  <a:pt x="353" y="106"/>
                  <a:pt x="346" y="99"/>
                </a:cubicBezTo>
                <a:cubicBezTo>
                  <a:pt x="191" y="7"/>
                  <a:pt x="191" y="7"/>
                  <a:pt x="191" y="7"/>
                </a:cubicBezTo>
                <a:cubicBezTo>
                  <a:pt x="191" y="7"/>
                  <a:pt x="183" y="0"/>
                  <a:pt x="176" y="0"/>
                </a:cubicBezTo>
                <a:cubicBezTo>
                  <a:pt x="162" y="0"/>
                  <a:pt x="148" y="14"/>
                  <a:pt x="148" y="28"/>
                </a:cubicBezTo>
                <a:cubicBezTo>
                  <a:pt x="148" y="70"/>
                  <a:pt x="148" y="70"/>
                  <a:pt x="148" y="70"/>
                </a:cubicBezTo>
                <a:cubicBezTo>
                  <a:pt x="42" y="7"/>
                  <a:pt x="42" y="7"/>
                  <a:pt x="42" y="7"/>
                </a:cubicBezTo>
                <a:cubicBezTo>
                  <a:pt x="42" y="7"/>
                  <a:pt x="35" y="0"/>
                  <a:pt x="28" y="0"/>
                </a:cubicBezTo>
                <a:cubicBezTo>
                  <a:pt x="14" y="0"/>
                  <a:pt x="0" y="14"/>
                  <a:pt x="0" y="28"/>
                </a:cubicBezTo>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69" name="Freeform 68">
            <a:extLst>
              <a:ext uri="{FF2B5EF4-FFF2-40B4-BE49-F238E27FC236}">
                <a16:creationId xmlns:a16="http://schemas.microsoft.com/office/drawing/2014/main" id="{2EE00CF5-8BE8-034C-A1A9-D206C8AD6118}"/>
              </a:ext>
            </a:extLst>
          </p:cNvPr>
          <p:cNvSpPr>
            <a:spLocks noChangeArrowheads="1"/>
          </p:cNvSpPr>
          <p:nvPr userDrawn="1"/>
        </p:nvSpPr>
        <p:spPr bwMode="auto">
          <a:xfrm>
            <a:off x="2337806" y="3184327"/>
            <a:ext cx="126835" cy="89297"/>
          </a:xfrm>
          <a:custGeom>
            <a:avLst/>
            <a:gdLst>
              <a:gd name="T0" fmla="*/ 2147483647 w 354"/>
              <a:gd name="T1" fmla="*/ 2147483647 h 248"/>
              <a:gd name="T2" fmla="*/ 2147483647 w 354"/>
              <a:gd name="T3" fmla="*/ 2147483647 h 248"/>
              <a:gd name="T4" fmla="*/ 2147483647 w 354"/>
              <a:gd name="T5" fmla="*/ 2147483647 h 248"/>
              <a:gd name="T6" fmla="*/ 2147483647 w 354"/>
              <a:gd name="T7" fmla="*/ 2147483647 h 248"/>
              <a:gd name="T8" fmla="*/ 2147483647 w 354"/>
              <a:gd name="T9" fmla="*/ 2147483647 h 248"/>
              <a:gd name="T10" fmla="*/ 2147483647 w 354"/>
              <a:gd name="T11" fmla="*/ 2147483647 h 248"/>
              <a:gd name="T12" fmla="*/ 2147483647 w 354"/>
              <a:gd name="T13" fmla="*/ 2147483647 h 248"/>
              <a:gd name="T14" fmla="*/ 2147483647 w 354"/>
              <a:gd name="T15" fmla="*/ 2147483647 h 248"/>
              <a:gd name="T16" fmla="*/ 2147483647 w 354"/>
              <a:gd name="T17" fmla="*/ 2147483647 h 248"/>
              <a:gd name="T18" fmla="*/ 2147483647 w 354"/>
              <a:gd name="T19" fmla="*/ 2147483647 h 248"/>
              <a:gd name="T20" fmla="*/ 2147483647 w 354"/>
              <a:gd name="T21" fmla="*/ 2147483647 h 248"/>
              <a:gd name="T22" fmla="*/ 1723531309 w 354"/>
              <a:gd name="T23" fmla="*/ 2147483647 h 248"/>
              <a:gd name="T24" fmla="*/ 1723531309 w 354"/>
              <a:gd name="T25" fmla="*/ 2147483647 h 248"/>
              <a:gd name="T26" fmla="*/ 1723531309 w 354"/>
              <a:gd name="T27" fmla="*/ 2147483647 h 248"/>
              <a:gd name="T28" fmla="*/ 1723531309 w 354"/>
              <a:gd name="T29" fmla="*/ 2147483647 h 248"/>
              <a:gd name="T30" fmla="*/ 0 w 354"/>
              <a:gd name="T31" fmla="*/ 2147483647 h 248"/>
              <a:gd name="T32" fmla="*/ 1723531309 w 354"/>
              <a:gd name="T33" fmla="*/ 2147483647 h 248"/>
              <a:gd name="T34" fmla="*/ 1723531309 w 354"/>
              <a:gd name="T35" fmla="*/ 2147483647 h 248"/>
              <a:gd name="T36" fmla="*/ 1723531309 w 354"/>
              <a:gd name="T37" fmla="*/ 2147483647 h 248"/>
              <a:gd name="T38" fmla="*/ 1723531309 w 354"/>
              <a:gd name="T39" fmla="*/ 2147483647 h 248"/>
              <a:gd name="T40" fmla="*/ 2147483647 w 354"/>
              <a:gd name="T41" fmla="*/ 859746417 h 248"/>
              <a:gd name="T42" fmla="*/ 2147483647 w 354"/>
              <a:gd name="T43" fmla="*/ 859746417 h 248"/>
              <a:gd name="T44" fmla="*/ 2147483647 w 354"/>
              <a:gd name="T45" fmla="*/ 0 h 248"/>
              <a:gd name="T46" fmla="*/ 2147483647 w 354"/>
              <a:gd name="T47" fmla="*/ 2147483647 h 248"/>
              <a:gd name="T48" fmla="*/ 2147483647 w 354"/>
              <a:gd name="T49" fmla="*/ 2147483647 h 248"/>
              <a:gd name="T50" fmla="*/ 2147483647 w 354"/>
              <a:gd name="T51" fmla="*/ 2147483647 h 248"/>
              <a:gd name="T52" fmla="*/ 2147483647 w 354"/>
              <a:gd name="T53" fmla="*/ 859746417 h 248"/>
              <a:gd name="T54" fmla="*/ 2147483647 w 354"/>
              <a:gd name="T55" fmla="*/ 859746417 h 248"/>
              <a:gd name="T56" fmla="*/ 2147483647 w 354"/>
              <a:gd name="T57" fmla="*/ 0 h 248"/>
              <a:gd name="T58" fmla="*/ 2147483647 w 354"/>
              <a:gd name="T59" fmla="*/ 2147483647 h 2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54" h="248">
                <a:moveTo>
                  <a:pt x="353" y="28"/>
                </a:moveTo>
                <a:lnTo>
                  <a:pt x="353" y="28"/>
                </a:lnTo>
                <a:cubicBezTo>
                  <a:pt x="353" y="219"/>
                  <a:pt x="353" y="219"/>
                  <a:pt x="353" y="219"/>
                </a:cubicBezTo>
                <a:cubicBezTo>
                  <a:pt x="353" y="233"/>
                  <a:pt x="346" y="247"/>
                  <a:pt x="325" y="247"/>
                </a:cubicBezTo>
                <a:cubicBezTo>
                  <a:pt x="325" y="247"/>
                  <a:pt x="318" y="247"/>
                  <a:pt x="311" y="240"/>
                </a:cubicBezTo>
                <a:cubicBezTo>
                  <a:pt x="205" y="176"/>
                  <a:pt x="205" y="176"/>
                  <a:pt x="205" y="176"/>
                </a:cubicBezTo>
                <a:cubicBezTo>
                  <a:pt x="205" y="219"/>
                  <a:pt x="205" y="219"/>
                  <a:pt x="205" y="219"/>
                </a:cubicBezTo>
                <a:cubicBezTo>
                  <a:pt x="205" y="233"/>
                  <a:pt x="190" y="247"/>
                  <a:pt x="176" y="247"/>
                </a:cubicBezTo>
                <a:cubicBezTo>
                  <a:pt x="169" y="247"/>
                  <a:pt x="162" y="247"/>
                  <a:pt x="162" y="240"/>
                </a:cubicBezTo>
                <a:cubicBezTo>
                  <a:pt x="14" y="148"/>
                  <a:pt x="14" y="148"/>
                  <a:pt x="14" y="148"/>
                </a:cubicBezTo>
                <a:cubicBezTo>
                  <a:pt x="0" y="141"/>
                  <a:pt x="0" y="134"/>
                  <a:pt x="0" y="127"/>
                </a:cubicBezTo>
                <a:cubicBezTo>
                  <a:pt x="0" y="113"/>
                  <a:pt x="0" y="106"/>
                  <a:pt x="14" y="99"/>
                </a:cubicBezTo>
                <a:cubicBezTo>
                  <a:pt x="162" y="7"/>
                  <a:pt x="162" y="7"/>
                  <a:pt x="162" y="7"/>
                </a:cubicBezTo>
                <a:cubicBezTo>
                  <a:pt x="162" y="7"/>
                  <a:pt x="169" y="0"/>
                  <a:pt x="176" y="0"/>
                </a:cubicBezTo>
                <a:cubicBezTo>
                  <a:pt x="190" y="0"/>
                  <a:pt x="205" y="14"/>
                  <a:pt x="205" y="28"/>
                </a:cubicBezTo>
                <a:cubicBezTo>
                  <a:pt x="205" y="70"/>
                  <a:pt x="205" y="70"/>
                  <a:pt x="205" y="70"/>
                </a:cubicBezTo>
                <a:cubicBezTo>
                  <a:pt x="311" y="7"/>
                  <a:pt x="311" y="7"/>
                  <a:pt x="311" y="7"/>
                </a:cubicBezTo>
                <a:cubicBezTo>
                  <a:pt x="318" y="7"/>
                  <a:pt x="325" y="0"/>
                  <a:pt x="325" y="0"/>
                </a:cubicBezTo>
                <a:cubicBezTo>
                  <a:pt x="346" y="0"/>
                  <a:pt x="353" y="14"/>
                  <a:pt x="353" y="28"/>
                </a:cubicBezTo>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70" name="Freeform 69">
            <a:extLst>
              <a:ext uri="{FF2B5EF4-FFF2-40B4-BE49-F238E27FC236}">
                <a16:creationId xmlns:a16="http://schemas.microsoft.com/office/drawing/2014/main" id="{EFFB29B5-805B-2549-8ABC-C719B524F1B6}"/>
              </a:ext>
            </a:extLst>
          </p:cNvPr>
          <p:cNvSpPr>
            <a:spLocks noChangeArrowheads="1"/>
          </p:cNvSpPr>
          <p:nvPr userDrawn="1"/>
        </p:nvSpPr>
        <p:spPr bwMode="auto">
          <a:xfrm>
            <a:off x="1990052" y="3184327"/>
            <a:ext cx="61929" cy="89297"/>
          </a:xfrm>
          <a:custGeom>
            <a:avLst/>
            <a:gdLst>
              <a:gd name="T0" fmla="*/ 2147483647 w 171"/>
              <a:gd name="T1" fmla="*/ 2147483647 h 248"/>
              <a:gd name="T2" fmla="*/ 2147483647 w 171"/>
              <a:gd name="T3" fmla="*/ 2147483647 h 248"/>
              <a:gd name="T4" fmla="*/ 2147483647 w 171"/>
              <a:gd name="T5" fmla="*/ 2147483647 h 248"/>
              <a:gd name="T6" fmla="*/ 2147483647 w 171"/>
              <a:gd name="T7" fmla="*/ 2147483647 h 248"/>
              <a:gd name="T8" fmla="*/ 2147483647 w 171"/>
              <a:gd name="T9" fmla="*/ 0 h 248"/>
              <a:gd name="T10" fmla="*/ 2147483647 w 171"/>
              <a:gd name="T11" fmla="*/ 2147483647 h 248"/>
              <a:gd name="T12" fmla="*/ 2147483647 w 171"/>
              <a:gd name="T13" fmla="*/ 2147483647 h 248"/>
              <a:gd name="T14" fmla="*/ 2147483647 w 171"/>
              <a:gd name="T15" fmla="*/ 2147483647 h 248"/>
              <a:gd name="T16" fmla="*/ 2147483647 w 171"/>
              <a:gd name="T17" fmla="*/ 2147483647 h 248"/>
              <a:gd name="T18" fmla="*/ 2147483647 w 171"/>
              <a:gd name="T19" fmla="*/ 2147483647 h 248"/>
              <a:gd name="T20" fmla="*/ 0 w 171"/>
              <a:gd name="T21" fmla="*/ 2147483647 h 248"/>
              <a:gd name="T22" fmla="*/ 0 w 171"/>
              <a:gd name="T23" fmla="*/ 2147483647 h 248"/>
              <a:gd name="T24" fmla="*/ 2147483647 w 171"/>
              <a:gd name="T25" fmla="*/ 0 h 248"/>
              <a:gd name="T26" fmla="*/ 2147483647 w 171"/>
              <a:gd name="T27" fmla="*/ 2147483647 h 248"/>
              <a:gd name="T28" fmla="*/ 2147483647 w 171"/>
              <a:gd name="T29" fmla="*/ 2147483647 h 248"/>
              <a:gd name="T30" fmla="*/ 2147483647 w 171"/>
              <a:gd name="T31" fmla="*/ 2147483647 h 2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1" h="248">
                <a:moveTo>
                  <a:pt x="142" y="247"/>
                </a:moveTo>
                <a:lnTo>
                  <a:pt x="142" y="247"/>
                </a:lnTo>
                <a:cubicBezTo>
                  <a:pt x="121" y="247"/>
                  <a:pt x="114" y="233"/>
                  <a:pt x="114" y="219"/>
                </a:cubicBezTo>
                <a:cubicBezTo>
                  <a:pt x="114" y="28"/>
                  <a:pt x="114" y="28"/>
                  <a:pt x="114" y="28"/>
                </a:cubicBezTo>
                <a:cubicBezTo>
                  <a:pt x="114" y="14"/>
                  <a:pt x="121" y="0"/>
                  <a:pt x="142" y="0"/>
                </a:cubicBezTo>
                <a:cubicBezTo>
                  <a:pt x="156" y="0"/>
                  <a:pt x="170" y="14"/>
                  <a:pt x="170" y="28"/>
                </a:cubicBezTo>
                <a:cubicBezTo>
                  <a:pt x="170" y="219"/>
                  <a:pt x="170" y="219"/>
                  <a:pt x="170" y="219"/>
                </a:cubicBezTo>
                <a:cubicBezTo>
                  <a:pt x="170" y="233"/>
                  <a:pt x="156" y="247"/>
                  <a:pt x="142" y="247"/>
                </a:cubicBezTo>
                <a:close/>
                <a:moveTo>
                  <a:pt x="29" y="247"/>
                </a:moveTo>
                <a:lnTo>
                  <a:pt x="29" y="247"/>
                </a:lnTo>
                <a:cubicBezTo>
                  <a:pt x="7" y="247"/>
                  <a:pt x="0" y="233"/>
                  <a:pt x="0" y="219"/>
                </a:cubicBezTo>
                <a:cubicBezTo>
                  <a:pt x="0" y="28"/>
                  <a:pt x="0" y="28"/>
                  <a:pt x="0" y="28"/>
                </a:cubicBezTo>
                <a:cubicBezTo>
                  <a:pt x="0" y="14"/>
                  <a:pt x="7" y="0"/>
                  <a:pt x="29" y="0"/>
                </a:cubicBezTo>
                <a:cubicBezTo>
                  <a:pt x="43" y="0"/>
                  <a:pt x="57" y="14"/>
                  <a:pt x="57" y="28"/>
                </a:cubicBezTo>
                <a:cubicBezTo>
                  <a:pt x="57" y="219"/>
                  <a:pt x="57" y="219"/>
                  <a:pt x="57" y="219"/>
                </a:cubicBezTo>
                <a:cubicBezTo>
                  <a:pt x="57" y="233"/>
                  <a:pt x="43" y="247"/>
                  <a:pt x="29" y="247"/>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71" name="Freeform 70">
            <a:extLst>
              <a:ext uri="{FF2B5EF4-FFF2-40B4-BE49-F238E27FC236}">
                <a16:creationId xmlns:a16="http://schemas.microsoft.com/office/drawing/2014/main" id="{885B0CE3-BD8F-5249-AF4A-0CDEF84118DE}"/>
              </a:ext>
            </a:extLst>
          </p:cNvPr>
          <p:cNvSpPr>
            <a:spLocks noChangeArrowheads="1"/>
          </p:cNvSpPr>
          <p:nvPr userDrawn="1"/>
        </p:nvSpPr>
        <p:spPr bwMode="auto">
          <a:xfrm>
            <a:off x="1594662" y="3183136"/>
            <a:ext cx="93489" cy="93464"/>
          </a:xfrm>
          <a:custGeom>
            <a:avLst/>
            <a:gdLst>
              <a:gd name="T0" fmla="*/ 2147483647 w 262"/>
              <a:gd name="T1" fmla="*/ 2147483647 h 262"/>
              <a:gd name="T2" fmla="*/ 2147483647 w 262"/>
              <a:gd name="T3" fmla="*/ 2147483647 h 262"/>
              <a:gd name="T4" fmla="*/ 2147483647 w 262"/>
              <a:gd name="T5" fmla="*/ 2147483647 h 262"/>
              <a:gd name="T6" fmla="*/ 0 w 262"/>
              <a:gd name="T7" fmla="*/ 2147483647 h 262"/>
              <a:gd name="T8" fmla="*/ 0 w 262"/>
              <a:gd name="T9" fmla="*/ 2147483647 h 262"/>
              <a:gd name="T10" fmla="*/ 2147483647 w 262"/>
              <a:gd name="T11" fmla="*/ 0 h 262"/>
              <a:gd name="T12" fmla="*/ 2147483647 w 262"/>
              <a:gd name="T13" fmla="*/ 0 h 262"/>
              <a:gd name="T14" fmla="*/ 2147483647 w 262"/>
              <a:gd name="T15" fmla="*/ 2147483647 h 262"/>
              <a:gd name="T16" fmla="*/ 2147483647 w 262"/>
              <a:gd name="T17" fmla="*/ 2147483647 h 262"/>
              <a:gd name="T18" fmla="*/ 2147483647 w 262"/>
              <a:gd name="T19" fmla="*/ 2147483647 h 2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2" h="262">
                <a:moveTo>
                  <a:pt x="233" y="261"/>
                </a:moveTo>
                <a:lnTo>
                  <a:pt x="233" y="261"/>
                </a:lnTo>
                <a:cubicBezTo>
                  <a:pt x="28" y="261"/>
                  <a:pt x="28" y="261"/>
                  <a:pt x="28" y="261"/>
                </a:cubicBezTo>
                <a:cubicBezTo>
                  <a:pt x="7" y="261"/>
                  <a:pt x="0" y="254"/>
                  <a:pt x="0" y="233"/>
                </a:cubicBezTo>
                <a:cubicBezTo>
                  <a:pt x="0" y="28"/>
                  <a:pt x="0" y="28"/>
                  <a:pt x="0" y="28"/>
                </a:cubicBezTo>
                <a:cubicBezTo>
                  <a:pt x="0" y="14"/>
                  <a:pt x="7" y="0"/>
                  <a:pt x="28" y="0"/>
                </a:cubicBezTo>
                <a:cubicBezTo>
                  <a:pt x="233" y="0"/>
                  <a:pt x="233" y="0"/>
                  <a:pt x="233" y="0"/>
                </a:cubicBezTo>
                <a:cubicBezTo>
                  <a:pt x="247" y="0"/>
                  <a:pt x="261" y="14"/>
                  <a:pt x="261" y="28"/>
                </a:cubicBezTo>
                <a:cubicBezTo>
                  <a:pt x="261" y="233"/>
                  <a:pt x="261" y="233"/>
                  <a:pt x="261" y="233"/>
                </a:cubicBezTo>
                <a:cubicBezTo>
                  <a:pt x="261" y="254"/>
                  <a:pt x="247" y="261"/>
                  <a:pt x="233" y="261"/>
                </a:cubicBezTo>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72" name="Freeform 71">
            <a:extLst>
              <a:ext uri="{FF2B5EF4-FFF2-40B4-BE49-F238E27FC236}">
                <a16:creationId xmlns:a16="http://schemas.microsoft.com/office/drawing/2014/main" id="{49B088E4-C078-0C4B-935D-DA8B27E6BCAF}"/>
              </a:ext>
            </a:extLst>
          </p:cNvPr>
          <p:cNvSpPr>
            <a:spLocks noChangeArrowheads="1"/>
          </p:cNvSpPr>
          <p:nvPr userDrawn="1"/>
        </p:nvSpPr>
        <p:spPr bwMode="auto">
          <a:xfrm>
            <a:off x="1211777" y="3183136"/>
            <a:ext cx="97061" cy="93464"/>
          </a:xfrm>
          <a:custGeom>
            <a:avLst/>
            <a:gdLst>
              <a:gd name="T0" fmla="*/ 2147483647 w 269"/>
              <a:gd name="T1" fmla="*/ 0 h 262"/>
              <a:gd name="T2" fmla="*/ 2147483647 w 269"/>
              <a:gd name="T3" fmla="*/ 0 h 262"/>
              <a:gd name="T4" fmla="*/ 2147483647 w 269"/>
              <a:gd name="T5" fmla="*/ 2147483647 h 262"/>
              <a:gd name="T6" fmla="*/ 2147483647 w 269"/>
              <a:gd name="T7" fmla="*/ 2147483647 h 262"/>
              <a:gd name="T8" fmla="*/ 0 w 269"/>
              <a:gd name="T9" fmla="*/ 2147483647 h 262"/>
              <a:gd name="T10" fmla="*/ 2147483647 w 269"/>
              <a:gd name="T11" fmla="*/ 0 h 2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9" h="262">
                <a:moveTo>
                  <a:pt x="134" y="0"/>
                </a:moveTo>
                <a:lnTo>
                  <a:pt x="134" y="0"/>
                </a:lnTo>
                <a:cubicBezTo>
                  <a:pt x="205" y="0"/>
                  <a:pt x="268" y="56"/>
                  <a:pt x="268" y="134"/>
                </a:cubicBezTo>
                <a:cubicBezTo>
                  <a:pt x="268" y="204"/>
                  <a:pt x="205" y="261"/>
                  <a:pt x="134" y="261"/>
                </a:cubicBezTo>
                <a:cubicBezTo>
                  <a:pt x="63" y="261"/>
                  <a:pt x="0" y="204"/>
                  <a:pt x="0" y="134"/>
                </a:cubicBezTo>
                <a:cubicBezTo>
                  <a:pt x="0" y="56"/>
                  <a:pt x="63" y="0"/>
                  <a:pt x="134" y="0"/>
                </a:cubicBezTo>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73" name="Freeform 72">
            <a:extLst>
              <a:ext uri="{FF2B5EF4-FFF2-40B4-BE49-F238E27FC236}">
                <a16:creationId xmlns:a16="http://schemas.microsoft.com/office/drawing/2014/main" id="{3CC8E3C8-D4D7-1641-8D74-9C5109E680F9}"/>
              </a:ext>
            </a:extLst>
          </p:cNvPr>
          <p:cNvSpPr>
            <a:spLocks noChangeArrowheads="1"/>
          </p:cNvSpPr>
          <p:nvPr userDrawn="1"/>
        </p:nvSpPr>
        <p:spPr bwMode="auto">
          <a:xfrm>
            <a:off x="832464" y="3174802"/>
            <a:ext cx="94084" cy="109538"/>
          </a:xfrm>
          <a:custGeom>
            <a:avLst/>
            <a:gdLst>
              <a:gd name="T0" fmla="*/ 2147483647 w 262"/>
              <a:gd name="T1" fmla="*/ 2147483647 h 305"/>
              <a:gd name="T2" fmla="*/ 2147483647 w 262"/>
              <a:gd name="T3" fmla="*/ 2147483647 h 305"/>
              <a:gd name="T4" fmla="*/ 2147483647 w 262"/>
              <a:gd name="T5" fmla="*/ 2147483647 h 305"/>
              <a:gd name="T6" fmla="*/ 2147483647 w 262"/>
              <a:gd name="T7" fmla="*/ 2147483647 h 305"/>
              <a:gd name="T8" fmla="*/ 2147483647 w 262"/>
              <a:gd name="T9" fmla="*/ 2147483647 h 305"/>
              <a:gd name="T10" fmla="*/ 2147483647 w 262"/>
              <a:gd name="T11" fmla="*/ 2147483647 h 305"/>
              <a:gd name="T12" fmla="*/ 2147483647 w 262"/>
              <a:gd name="T13" fmla="*/ 2147483647 h 305"/>
              <a:gd name="T14" fmla="*/ 2147483647 w 262"/>
              <a:gd name="T15" fmla="*/ 2147483647 h 305"/>
              <a:gd name="T16" fmla="*/ 2147483647 w 262"/>
              <a:gd name="T17" fmla="*/ 2147483647 h 305"/>
              <a:gd name="T18" fmla="*/ 0 w 262"/>
              <a:gd name="T19" fmla="*/ 2147483647 h 305"/>
              <a:gd name="T20" fmla="*/ 0 w 262"/>
              <a:gd name="T21" fmla="*/ 2147483647 h 305"/>
              <a:gd name="T22" fmla="*/ 0 w 262"/>
              <a:gd name="T23" fmla="*/ 2147483647 h 305"/>
              <a:gd name="T24" fmla="*/ 0 w 262"/>
              <a:gd name="T25" fmla="*/ 2147483647 h 305"/>
              <a:gd name="T26" fmla="*/ 2147483647 w 262"/>
              <a:gd name="T27" fmla="*/ 0 h 305"/>
              <a:gd name="T28" fmla="*/ 2147483647 w 262"/>
              <a:gd name="T29" fmla="*/ 864695577 h 305"/>
              <a:gd name="T30" fmla="*/ 2147483647 w 262"/>
              <a:gd name="T31" fmla="*/ 864695577 h 305"/>
              <a:gd name="T32" fmla="*/ 2147483647 w 262"/>
              <a:gd name="T33" fmla="*/ 864695577 h 305"/>
              <a:gd name="T34" fmla="*/ 2147483647 w 262"/>
              <a:gd name="T35" fmla="*/ 864695577 h 305"/>
              <a:gd name="T36" fmla="*/ 2147483647 w 262"/>
              <a:gd name="T37" fmla="*/ 2147483647 h 305"/>
              <a:gd name="T38" fmla="*/ 2147483647 w 262"/>
              <a:gd name="T39" fmla="*/ 2147483647 h 305"/>
              <a:gd name="T40" fmla="*/ 2147483647 w 262"/>
              <a:gd name="T41" fmla="*/ 2147483647 h 30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62" h="305">
                <a:moveTo>
                  <a:pt x="261" y="156"/>
                </a:moveTo>
                <a:lnTo>
                  <a:pt x="261" y="156"/>
                </a:lnTo>
                <a:cubicBezTo>
                  <a:pt x="261" y="163"/>
                  <a:pt x="261" y="170"/>
                  <a:pt x="247" y="177"/>
                </a:cubicBezTo>
                <a:cubicBezTo>
                  <a:pt x="42" y="297"/>
                  <a:pt x="42" y="297"/>
                  <a:pt x="42" y="297"/>
                </a:cubicBezTo>
                <a:cubicBezTo>
                  <a:pt x="35" y="304"/>
                  <a:pt x="35" y="304"/>
                  <a:pt x="28" y="304"/>
                </a:cubicBezTo>
                <a:cubicBezTo>
                  <a:pt x="14" y="304"/>
                  <a:pt x="0" y="290"/>
                  <a:pt x="0" y="276"/>
                </a:cubicBezTo>
                <a:cubicBezTo>
                  <a:pt x="0" y="29"/>
                  <a:pt x="0" y="29"/>
                  <a:pt x="0" y="29"/>
                </a:cubicBezTo>
                <a:cubicBezTo>
                  <a:pt x="0" y="14"/>
                  <a:pt x="14" y="0"/>
                  <a:pt x="28" y="0"/>
                </a:cubicBezTo>
                <a:cubicBezTo>
                  <a:pt x="35" y="0"/>
                  <a:pt x="35" y="7"/>
                  <a:pt x="42" y="7"/>
                </a:cubicBezTo>
                <a:cubicBezTo>
                  <a:pt x="247" y="128"/>
                  <a:pt x="247" y="128"/>
                  <a:pt x="247" y="128"/>
                </a:cubicBezTo>
                <a:cubicBezTo>
                  <a:pt x="261" y="135"/>
                  <a:pt x="261" y="142"/>
                  <a:pt x="261" y="156"/>
                </a:cubicBezTo>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74" name="Freeform 73">
            <a:extLst>
              <a:ext uri="{FF2B5EF4-FFF2-40B4-BE49-F238E27FC236}">
                <a16:creationId xmlns:a16="http://schemas.microsoft.com/office/drawing/2014/main" id="{587884D2-144B-464F-AAA5-D7892D4BAF83}"/>
              </a:ext>
            </a:extLst>
          </p:cNvPr>
          <p:cNvSpPr>
            <a:spLocks noChangeArrowheads="1"/>
          </p:cNvSpPr>
          <p:nvPr userDrawn="1"/>
        </p:nvSpPr>
        <p:spPr bwMode="auto">
          <a:xfrm>
            <a:off x="4952504" y="2743200"/>
            <a:ext cx="217345" cy="217289"/>
          </a:xfrm>
          <a:custGeom>
            <a:avLst/>
            <a:gdLst>
              <a:gd name="T0" fmla="*/ 2147483647 w 602"/>
              <a:gd name="T1" fmla="*/ 2147483647 h 602"/>
              <a:gd name="T2" fmla="*/ 2147483647 w 602"/>
              <a:gd name="T3" fmla="*/ 2147483647 h 602"/>
              <a:gd name="T4" fmla="*/ 2147483647 w 602"/>
              <a:gd name="T5" fmla="*/ 2147483647 h 602"/>
              <a:gd name="T6" fmla="*/ 0 w 602"/>
              <a:gd name="T7" fmla="*/ 2147483647 h 602"/>
              <a:gd name="T8" fmla="*/ 0 w 602"/>
              <a:gd name="T9" fmla="*/ 2147483647 h 602"/>
              <a:gd name="T10" fmla="*/ 2147483647 w 602"/>
              <a:gd name="T11" fmla="*/ 0 h 602"/>
              <a:gd name="T12" fmla="*/ 2147483647 w 602"/>
              <a:gd name="T13" fmla="*/ 0 h 602"/>
              <a:gd name="T14" fmla="*/ 2147483647 w 602"/>
              <a:gd name="T15" fmla="*/ 2147483647 h 602"/>
              <a:gd name="T16" fmla="*/ 2147483647 w 602"/>
              <a:gd name="T17" fmla="*/ 2147483647 h 602"/>
              <a:gd name="T18" fmla="*/ 2147483647 w 602"/>
              <a:gd name="T19" fmla="*/ 2147483647 h 602"/>
              <a:gd name="T20" fmla="*/ 2147483647 w 602"/>
              <a:gd name="T21" fmla="*/ 2147483647 h 602"/>
              <a:gd name="T22" fmla="*/ 2147483647 w 602"/>
              <a:gd name="T23" fmla="*/ 2147483647 h 602"/>
              <a:gd name="T24" fmla="*/ 2147483647 w 602"/>
              <a:gd name="T25" fmla="*/ 2147483647 h 602"/>
              <a:gd name="T26" fmla="*/ 2147483647 w 602"/>
              <a:gd name="T27" fmla="*/ 2147483647 h 602"/>
              <a:gd name="T28" fmla="*/ 2147483647 w 602"/>
              <a:gd name="T29" fmla="*/ 2147483647 h 602"/>
              <a:gd name="T30" fmla="*/ 2147483647 w 602"/>
              <a:gd name="T31" fmla="*/ 2147483647 h 602"/>
              <a:gd name="T32" fmla="*/ 2147483647 w 602"/>
              <a:gd name="T33" fmla="*/ 2147483647 h 602"/>
              <a:gd name="T34" fmla="*/ 2147483647 w 602"/>
              <a:gd name="T35" fmla="*/ 2147483647 h 602"/>
              <a:gd name="T36" fmla="*/ 2147483647 w 602"/>
              <a:gd name="T37" fmla="*/ 2147483647 h 602"/>
              <a:gd name="T38" fmla="*/ 2147483647 w 602"/>
              <a:gd name="T39" fmla="*/ 2147483647 h 602"/>
              <a:gd name="T40" fmla="*/ 2147483647 w 602"/>
              <a:gd name="T41" fmla="*/ 2147483647 h 602"/>
              <a:gd name="T42" fmla="*/ 2147483647 w 602"/>
              <a:gd name="T43" fmla="*/ 2147483647 h 602"/>
              <a:gd name="T44" fmla="*/ 2147483647 w 602"/>
              <a:gd name="T45" fmla="*/ 2147483647 h 602"/>
              <a:gd name="T46" fmla="*/ 2147483647 w 602"/>
              <a:gd name="T47" fmla="*/ 2147483647 h 602"/>
              <a:gd name="T48" fmla="*/ 2147483647 w 602"/>
              <a:gd name="T49" fmla="*/ 2147483647 h 602"/>
              <a:gd name="T50" fmla="*/ 2147483647 w 602"/>
              <a:gd name="T51" fmla="*/ 2147483647 h 602"/>
              <a:gd name="T52" fmla="*/ 2147483647 w 602"/>
              <a:gd name="T53" fmla="*/ 2147483647 h 602"/>
              <a:gd name="T54" fmla="*/ 2147483647 w 602"/>
              <a:gd name="T55" fmla="*/ 2147483647 h 602"/>
              <a:gd name="T56" fmla="*/ 2147483647 w 602"/>
              <a:gd name="T57" fmla="*/ 2147483647 h 602"/>
              <a:gd name="T58" fmla="*/ 2147483647 w 602"/>
              <a:gd name="T59" fmla="*/ 2147483647 h 602"/>
              <a:gd name="T60" fmla="*/ 2147483647 w 602"/>
              <a:gd name="T61" fmla="*/ 2147483647 h 602"/>
              <a:gd name="T62" fmla="*/ 2147483647 w 602"/>
              <a:gd name="T63" fmla="*/ 2147483647 h 602"/>
              <a:gd name="T64" fmla="*/ 2147483647 w 602"/>
              <a:gd name="T65" fmla="*/ 2147483647 h 602"/>
              <a:gd name="T66" fmla="*/ 2147483647 w 602"/>
              <a:gd name="T67" fmla="*/ 2147483647 h 602"/>
              <a:gd name="T68" fmla="*/ 2147483647 w 602"/>
              <a:gd name="T69" fmla="*/ 2147483647 h 602"/>
              <a:gd name="T70" fmla="*/ 2147483647 w 602"/>
              <a:gd name="T71" fmla="*/ 2147483647 h 602"/>
              <a:gd name="T72" fmla="*/ 2147483647 w 602"/>
              <a:gd name="T73" fmla="*/ 2147483647 h 602"/>
              <a:gd name="T74" fmla="*/ 2147483647 w 602"/>
              <a:gd name="T75" fmla="*/ 2147483647 h 602"/>
              <a:gd name="T76" fmla="*/ 2147483647 w 602"/>
              <a:gd name="T77" fmla="*/ 2147483647 h 602"/>
              <a:gd name="T78" fmla="*/ 2147483647 w 602"/>
              <a:gd name="T79" fmla="*/ 2147483647 h 602"/>
              <a:gd name="T80" fmla="*/ 2147483647 w 602"/>
              <a:gd name="T81" fmla="*/ 2147483647 h 602"/>
              <a:gd name="T82" fmla="*/ 2147483647 w 602"/>
              <a:gd name="T83" fmla="*/ 2147483647 h 602"/>
              <a:gd name="T84" fmla="*/ 2147483647 w 602"/>
              <a:gd name="T85" fmla="*/ 2147483647 h 602"/>
              <a:gd name="T86" fmla="*/ 2147483647 w 602"/>
              <a:gd name="T87" fmla="*/ 2147483647 h 602"/>
              <a:gd name="T88" fmla="*/ 2147483647 w 602"/>
              <a:gd name="T89" fmla="*/ 2147483647 h 602"/>
              <a:gd name="T90" fmla="*/ 2147483647 w 602"/>
              <a:gd name="T91" fmla="*/ 2147483647 h 6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02" h="602">
                <a:moveTo>
                  <a:pt x="573" y="601"/>
                </a:moveTo>
                <a:lnTo>
                  <a:pt x="573" y="601"/>
                </a:lnTo>
                <a:cubicBezTo>
                  <a:pt x="28" y="601"/>
                  <a:pt x="28" y="601"/>
                  <a:pt x="28" y="601"/>
                </a:cubicBezTo>
                <a:cubicBezTo>
                  <a:pt x="7" y="601"/>
                  <a:pt x="0" y="586"/>
                  <a:pt x="0" y="572"/>
                </a:cubicBezTo>
                <a:cubicBezTo>
                  <a:pt x="0" y="28"/>
                  <a:pt x="0" y="28"/>
                  <a:pt x="0" y="28"/>
                </a:cubicBezTo>
                <a:cubicBezTo>
                  <a:pt x="0" y="7"/>
                  <a:pt x="7" y="0"/>
                  <a:pt x="28" y="0"/>
                </a:cubicBezTo>
                <a:cubicBezTo>
                  <a:pt x="573" y="0"/>
                  <a:pt x="573" y="0"/>
                  <a:pt x="573" y="0"/>
                </a:cubicBezTo>
                <a:cubicBezTo>
                  <a:pt x="587" y="0"/>
                  <a:pt x="601" y="7"/>
                  <a:pt x="601" y="28"/>
                </a:cubicBezTo>
                <a:cubicBezTo>
                  <a:pt x="601" y="572"/>
                  <a:pt x="601" y="572"/>
                  <a:pt x="601" y="572"/>
                </a:cubicBezTo>
                <a:cubicBezTo>
                  <a:pt x="601" y="586"/>
                  <a:pt x="587" y="601"/>
                  <a:pt x="573" y="601"/>
                </a:cubicBezTo>
                <a:close/>
                <a:moveTo>
                  <a:pt x="544" y="56"/>
                </a:moveTo>
                <a:lnTo>
                  <a:pt x="544" y="56"/>
                </a:lnTo>
                <a:cubicBezTo>
                  <a:pt x="57" y="56"/>
                  <a:pt x="57" y="56"/>
                  <a:pt x="57" y="56"/>
                </a:cubicBezTo>
                <a:cubicBezTo>
                  <a:pt x="57" y="544"/>
                  <a:pt x="57" y="544"/>
                  <a:pt x="57" y="544"/>
                </a:cubicBezTo>
                <a:cubicBezTo>
                  <a:pt x="544" y="544"/>
                  <a:pt x="544" y="544"/>
                  <a:pt x="544" y="544"/>
                </a:cubicBezTo>
                <a:lnTo>
                  <a:pt x="544" y="56"/>
                </a:lnTo>
                <a:close/>
                <a:moveTo>
                  <a:pt x="113" y="403"/>
                </a:moveTo>
                <a:lnTo>
                  <a:pt x="113" y="403"/>
                </a:lnTo>
                <a:cubicBezTo>
                  <a:pt x="170" y="403"/>
                  <a:pt x="170" y="403"/>
                  <a:pt x="170" y="403"/>
                </a:cubicBezTo>
                <a:cubicBezTo>
                  <a:pt x="184" y="403"/>
                  <a:pt x="198" y="417"/>
                  <a:pt x="198" y="431"/>
                </a:cubicBezTo>
                <a:cubicBezTo>
                  <a:pt x="198" y="487"/>
                  <a:pt x="198" y="487"/>
                  <a:pt x="198" y="487"/>
                </a:cubicBezTo>
                <a:cubicBezTo>
                  <a:pt x="198" y="502"/>
                  <a:pt x="184" y="516"/>
                  <a:pt x="170" y="516"/>
                </a:cubicBezTo>
                <a:cubicBezTo>
                  <a:pt x="113" y="516"/>
                  <a:pt x="113" y="516"/>
                  <a:pt x="113" y="516"/>
                </a:cubicBezTo>
                <a:cubicBezTo>
                  <a:pt x="92" y="516"/>
                  <a:pt x="85" y="502"/>
                  <a:pt x="85" y="487"/>
                </a:cubicBezTo>
                <a:cubicBezTo>
                  <a:pt x="85" y="431"/>
                  <a:pt x="85" y="431"/>
                  <a:pt x="85" y="431"/>
                </a:cubicBezTo>
                <a:cubicBezTo>
                  <a:pt x="85" y="417"/>
                  <a:pt x="92" y="403"/>
                  <a:pt x="113" y="403"/>
                </a:cubicBezTo>
                <a:close/>
                <a:moveTo>
                  <a:pt x="269" y="148"/>
                </a:moveTo>
                <a:lnTo>
                  <a:pt x="269" y="148"/>
                </a:lnTo>
                <a:cubicBezTo>
                  <a:pt x="325" y="148"/>
                  <a:pt x="325" y="148"/>
                  <a:pt x="325" y="148"/>
                </a:cubicBezTo>
                <a:cubicBezTo>
                  <a:pt x="346" y="148"/>
                  <a:pt x="353" y="162"/>
                  <a:pt x="353" y="176"/>
                </a:cubicBezTo>
                <a:cubicBezTo>
                  <a:pt x="353" y="487"/>
                  <a:pt x="353" y="487"/>
                  <a:pt x="353" y="487"/>
                </a:cubicBezTo>
                <a:cubicBezTo>
                  <a:pt x="353" y="502"/>
                  <a:pt x="346" y="516"/>
                  <a:pt x="325" y="516"/>
                </a:cubicBezTo>
                <a:cubicBezTo>
                  <a:pt x="269" y="516"/>
                  <a:pt x="269" y="516"/>
                  <a:pt x="269" y="516"/>
                </a:cubicBezTo>
                <a:cubicBezTo>
                  <a:pt x="255" y="516"/>
                  <a:pt x="240" y="502"/>
                  <a:pt x="240" y="487"/>
                </a:cubicBezTo>
                <a:cubicBezTo>
                  <a:pt x="240" y="176"/>
                  <a:pt x="240" y="176"/>
                  <a:pt x="240" y="176"/>
                </a:cubicBezTo>
                <a:cubicBezTo>
                  <a:pt x="240" y="162"/>
                  <a:pt x="255" y="148"/>
                  <a:pt x="269" y="148"/>
                </a:cubicBezTo>
                <a:close/>
                <a:moveTo>
                  <a:pt x="431" y="261"/>
                </a:moveTo>
                <a:lnTo>
                  <a:pt x="431" y="261"/>
                </a:lnTo>
                <a:cubicBezTo>
                  <a:pt x="488" y="261"/>
                  <a:pt x="488" y="261"/>
                  <a:pt x="488" y="261"/>
                </a:cubicBezTo>
                <a:cubicBezTo>
                  <a:pt x="502" y="261"/>
                  <a:pt x="516" y="276"/>
                  <a:pt x="516" y="290"/>
                </a:cubicBezTo>
                <a:cubicBezTo>
                  <a:pt x="516" y="487"/>
                  <a:pt x="516" y="487"/>
                  <a:pt x="516" y="487"/>
                </a:cubicBezTo>
                <a:cubicBezTo>
                  <a:pt x="516" y="502"/>
                  <a:pt x="502" y="516"/>
                  <a:pt x="488" y="516"/>
                </a:cubicBezTo>
                <a:cubicBezTo>
                  <a:pt x="431" y="516"/>
                  <a:pt x="431" y="516"/>
                  <a:pt x="431" y="516"/>
                </a:cubicBezTo>
                <a:cubicBezTo>
                  <a:pt x="417" y="516"/>
                  <a:pt x="403" y="502"/>
                  <a:pt x="403" y="487"/>
                </a:cubicBezTo>
                <a:cubicBezTo>
                  <a:pt x="403" y="290"/>
                  <a:pt x="403" y="290"/>
                  <a:pt x="403" y="290"/>
                </a:cubicBezTo>
                <a:cubicBezTo>
                  <a:pt x="403" y="276"/>
                  <a:pt x="417" y="261"/>
                  <a:pt x="431" y="261"/>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75" name="Freeform 74">
            <a:extLst>
              <a:ext uri="{FF2B5EF4-FFF2-40B4-BE49-F238E27FC236}">
                <a16:creationId xmlns:a16="http://schemas.microsoft.com/office/drawing/2014/main" id="{6F3F7D8F-C65B-8641-8E2C-0B0C27B9B5F6}"/>
              </a:ext>
            </a:extLst>
          </p:cNvPr>
          <p:cNvSpPr>
            <a:spLocks noChangeArrowheads="1"/>
          </p:cNvSpPr>
          <p:nvPr userDrawn="1"/>
        </p:nvSpPr>
        <p:spPr bwMode="auto">
          <a:xfrm>
            <a:off x="4569618" y="2743200"/>
            <a:ext cx="219132" cy="217289"/>
          </a:xfrm>
          <a:custGeom>
            <a:avLst/>
            <a:gdLst>
              <a:gd name="T0" fmla="*/ 2147483647 w 609"/>
              <a:gd name="T1" fmla="*/ 2147483647 h 602"/>
              <a:gd name="T2" fmla="*/ 2147483647 w 609"/>
              <a:gd name="T3" fmla="*/ 2147483647 h 602"/>
              <a:gd name="T4" fmla="*/ 2147483647 w 609"/>
              <a:gd name="T5" fmla="*/ 2147483647 h 602"/>
              <a:gd name="T6" fmla="*/ 0 w 609"/>
              <a:gd name="T7" fmla="*/ 2147483647 h 602"/>
              <a:gd name="T8" fmla="*/ 0 w 609"/>
              <a:gd name="T9" fmla="*/ 2147483647 h 602"/>
              <a:gd name="T10" fmla="*/ 2147483647 w 609"/>
              <a:gd name="T11" fmla="*/ 0 h 602"/>
              <a:gd name="T12" fmla="*/ 2147483647 w 609"/>
              <a:gd name="T13" fmla="*/ 0 h 602"/>
              <a:gd name="T14" fmla="*/ 2147483647 w 609"/>
              <a:gd name="T15" fmla="*/ 2147483647 h 602"/>
              <a:gd name="T16" fmla="*/ 2147483647 w 609"/>
              <a:gd name="T17" fmla="*/ 2147483647 h 602"/>
              <a:gd name="T18" fmla="*/ 2147483647 w 609"/>
              <a:gd name="T19" fmla="*/ 2147483647 h 602"/>
              <a:gd name="T20" fmla="*/ 2147483647 w 609"/>
              <a:gd name="T21" fmla="*/ 2147483647 h 602"/>
              <a:gd name="T22" fmla="*/ 2147483647 w 609"/>
              <a:gd name="T23" fmla="*/ 2147483647 h 602"/>
              <a:gd name="T24" fmla="*/ 2147483647 w 609"/>
              <a:gd name="T25" fmla="*/ 2147483647 h 602"/>
              <a:gd name="T26" fmla="*/ 2147483647 w 609"/>
              <a:gd name="T27" fmla="*/ 2147483647 h 602"/>
              <a:gd name="T28" fmla="*/ 2147483647 w 609"/>
              <a:gd name="T29" fmla="*/ 2147483647 h 602"/>
              <a:gd name="T30" fmla="*/ 2147483647 w 609"/>
              <a:gd name="T31" fmla="*/ 2147483647 h 602"/>
              <a:gd name="T32" fmla="*/ 2147483647 w 609"/>
              <a:gd name="T33" fmla="*/ 2147483647 h 602"/>
              <a:gd name="T34" fmla="*/ 2147483647 w 609"/>
              <a:gd name="T35" fmla="*/ 2147483647 h 602"/>
              <a:gd name="T36" fmla="*/ 2147483647 w 609"/>
              <a:gd name="T37" fmla="*/ 2147483647 h 602"/>
              <a:gd name="T38" fmla="*/ 2147483647 w 609"/>
              <a:gd name="T39" fmla="*/ 2147483647 h 602"/>
              <a:gd name="T40" fmla="*/ 2147483647 w 609"/>
              <a:gd name="T41" fmla="*/ 2147483647 h 602"/>
              <a:gd name="T42" fmla="*/ 2147483647 w 609"/>
              <a:gd name="T43" fmla="*/ 2147483647 h 602"/>
              <a:gd name="T44" fmla="*/ 2147483647 w 609"/>
              <a:gd name="T45" fmla="*/ 2147483647 h 602"/>
              <a:gd name="T46" fmla="*/ 2147483647 w 609"/>
              <a:gd name="T47" fmla="*/ 2147483647 h 602"/>
              <a:gd name="T48" fmla="*/ 2147483647 w 609"/>
              <a:gd name="T49" fmla="*/ 2147483647 h 602"/>
              <a:gd name="T50" fmla="*/ 2147483647 w 609"/>
              <a:gd name="T51" fmla="*/ 2147483647 h 602"/>
              <a:gd name="T52" fmla="*/ 2147483647 w 609"/>
              <a:gd name="T53" fmla="*/ 2147483647 h 602"/>
              <a:gd name="T54" fmla="*/ 2147483647 w 609"/>
              <a:gd name="T55" fmla="*/ 2147483647 h 602"/>
              <a:gd name="T56" fmla="*/ 2147483647 w 609"/>
              <a:gd name="T57" fmla="*/ 2147483647 h 602"/>
              <a:gd name="T58" fmla="*/ 2147483647 w 609"/>
              <a:gd name="T59" fmla="*/ 2147483647 h 602"/>
              <a:gd name="T60" fmla="*/ 2147483647 w 609"/>
              <a:gd name="T61" fmla="*/ 2147483647 h 602"/>
              <a:gd name="T62" fmla="*/ 2147483647 w 609"/>
              <a:gd name="T63" fmla="*/ 2147483647 h 602"/>
              <a:gd name="T64" fmla="*/ 2147483647 w 609"/>
              <a:gd name="T65" fmla="*/ 2147483647 h 602"/>
              <a:gd name="T66" fmla="*/ 2147483647 w 609"/>
              <a:gd name="T67" fmla="*/ 2147483647 h 602"/>
              <a:gd name="T68" fmla="*/ 2147483647 w 609"/>
              <a:gd name="T69" fmla="*/ 2147483647 h 602"/>
              <a:gd name="T70" fmla="*/ 2147483647 w 609"/>
              <a:gd name="T71" fmla="*/ 2147483647 h 602"/>
              <a:gd name="T72" fmla="*/ 2147483647 w 609"/>
              <a:gd name="T73" fmla="*/ 2147483647 h 602"/>
              <a:gd name="T74" fmla="*/ 2147483647 w 609"/>
              <a:gd name="T75" fmla="*/ 2147483647 h 602"/>
              <a:gd name="T76" fmla="*/ 2147483647 w 609"/>
              <a:gd name="T77" fmla="*/ 2147483647 h 6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609" h="602">
                <a:moveTo>
                  <a:pt x="579" y="601"/>
                </a:moveTo>
                <a:lnTo>
                  <a:pt x="579" y="601"/>
                </a:lnTo>
                <a:cubicBezTo>
                  <a:pt x="28" y="601"/>
                  <a:pt x="28" y="601"/>
                  <a:pt x="28" y="601"/>
                </a:cubicBezTo>
                <a:cubicBezTo>
                  <a:pt x="14" y="601"/>
                  <a:pt x="0" y="586"/>
                  <a:pt x="0" y="572"/>
                </a:cubicBezTo>
                <a:cubicBezTo>
                  <a:pt x="0" y="28"/>
                  <a:pt x="0" y="28"/>
                  <a:pt x="0" y="28"/>
                </a:cubicBezTo>
                <a:cubicBezTo>
                  <a:pt x="0" y="7"/>
                  <a:pt x="14" y="0"/>
                  <a:pt x="28" y="0"/>
                </a:cubicBezTo>
                <a:cubicBezTo>
                  <a:pt x="579" y="0"/>
                  <a:pt x="579" y="0"/>
                  <a:pt x="579" y="0"/>
                </a:cubicBezTo>
                <a:cubicBezTo>
                  <a:pt x="594" y="0"/>
                  <a:pt x="608" y="7"/>
                  <a:pt x="608" y="28"/>
                </a:cubicBezTo>
                <a:cubicBezTo>
                  <a:pt x="608" y="572"/>
                  <a:pt x="608" y="572"/>
                  <a:pt x="608" y="572"/>
                </a:cubicBezTo>
                <a:cubicBezTo>
                  <a:pt x="608" y="586"/>
                  <a:pt x="594" y="601"/>
                  <a:pt x="579" y="601"/>
                </a:cubicBezTo>
                <a:close/>
                <a:moveTo>
                  <a:pt x="551" y="56"/>
                </a:moveTo>
                <a:lnTo>
                  <a:pt x="551" y="56"/>
                </a:lnTo>
                <a:cubicBezTo>
                  <a:pt x="56" y="56"/>
                  <a:pt x="56" y="56"/>
                  <a:pt x="56" y="56"/>
                </a:cubicBezTo>
                <a:cubicBezTo>
                  <a:pt x="56" y="544"/>
                  <a:pt x="56" y="544"/>
                  <a:pt x="56" y="544"/>
                </a:cubicBezTo>
                <a:cubicBezTo>
                  <a:pt x="551" y="544"/>
                  <a:pt x="551" y="544"/>
                  <a:pt x="551" y="544"/>
                </a:cubicBezTo>
                <a:lnTo>
                  <a:pt x="551" y="56"/>
                </a:lnTo>
                <a:close/>
                <a:moveTo>
                  <a:pt x="99" y="304"/>
                </a:moveTo>
                <a:lnTo>
                  <a:pt x="99" y="304"/>
                </a:lnTo>
                <a:cubicBezTo>
                  <a:pt x="177" y="254"/>
                  <a:pt x="177" y="254"/>
                  <a:pt x="177" y="254"/>
                </a:cubicBezTo>
                <a:cubicBezTo>
                  <a:pt x="184" y="254"/>
                  <a:pt x="184" y="254"/>
                  <a:pt x="191" y="254"/>
                </a:cubicBezTo>
                <a:cubicBezTo>
                  <a:pt x="198" y="254"/>
                  <a:pt x="205" y="254"/>
                  <a:pt x="205" y="254"/>
                </a:cubicBezTo>
                <a:cubicBezTo>
                  <a:pt x="332" y="339"/>
                  <a:pt x="332" y="339"/>
                  <a:pt x="332" y="339"/>
                </a:cubicBezTo>
                <a:cubicBezTo>
                  <a:pt x="473" y="240"/>
                  <a:pt x="473" y="240"/>
                  <a:pt x="473" y="240"/>
                </a:cubicBezTo>
                <a:cubicBezTo>
                  <a:pt x="480" y="233"/>
                  <a:pt x="488" y="233"/>
                  <a:pt x="495" y="233"/>
                </a:cubicBezTo>
                <a:cubicBezTo>
                  <a:pt x="509" y="233"/>
                  <a:pt x="523" y="247"/>
                  <a:pt x="523" y="261"/>
                </a:cubicBezTo>
                <a:cubicBezTo>
                  <a:pt x="523" y="268"/>
                  <a:pt x="516" y="283"/>
                  <a:pt x="509" y="283"/>
                </a:cubicBezTo>
                <a:cubicBezTo>
                  <a:pt x="346" y="396"/>
                  <a:pt x="346" y="396"/>
                  <a:pt x="346" y="396"/>
                </a:cubicBezTo>
                <a:cubicBezTo>
                  <a:pt x="346" y="403"/>
                  <a:pt x="339" y="403"/>
                  <a:pt x="332" y="403"/>
                </a:cubicBezTo>
                <a:cubicBezTo>
                  <a:pt x="325" y="403"/>
                  <a:pt x="318" y="403"/>
                  <a:pt x="318" y="396"/>
                </a:cubicBezTo>
                <a:cubicBezTo>
                  <a:pt x="191" y="311"/>
                  <a:pt x="191" y="311"/>
                  <a:pt x="191" y="311"/>
                </a:cubicBezTo>
                <a:cubicBezTo>
                  <a:pt x="134" y="353"/>
                  <a:pt x="134" y="353"/>
                  <a:pt x="134" y="353"/>
                </a:cubicBezTo>
                <a:cubicBezTo>
                  <a:pt x="127" y="353"/>
                  <a:pt x="120" y="353"/>
                  <a:pt x="113" y="353"/>
                </a:cubicBezTo>
                <a:cubicBezTo>
                  <a:pt x="99" y="353"/>
                  <a:pt x="85" y="346"/>
                  <a:pt x="85" y="325"/>
                </a:cubicBezTo>
                <a:cubicBezTo>
                  <a:pt x="85" y="318"/>
                  <a:pt x="92" y="311"/>
                  <a:pt x="99" y="304"/>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76" name="Freeform 75">
            <a:extLst>
              <a:ext uri="{FF2B5EF4-FFF2-40B4-BE49-F238E27FC236}">
                <a16:creationId xmlns:a16="http://schemas.microsoft.com/office/drawing/2014/main" id="{2234EC2B-85AD-E44E-A24B-10FBD53E2462}"/>
              </a:ext>
            </a:extLst>
          </p:cNvPr>
          <p:cNvSpPr>
            <a:spLocks noChangeArrowheads="1"/>
          </p:cNvSpPr>
          <p:nvPr userDrawn="1"/>
        </p:nvSpPr>
        <p:spPr bwMode="auto">
          <a:xfrm>
            <a:off x="4192092" y="2757487"/>
            <a:ext cx="217346" cy="183952"/>
          </a:xfrm>
          <a:custGeom>
            <a:avLst/>
            <a:gdLst>
              <a:gd name="T0" fmla="*/ 2147483647 w 602"/>
              <a:gd name="T1" fmla="*/ 2147483647 h 510"/>
              <a:gd name="T2" fmla="*/ 2147483647 w 602"/>
              <a:gd name="T3" fmla="*/ 2147483647 h 510"/>
              <a:gd name="T4" fmla="*/ 2147483647 w 602"/>
              <a:gd name="T5" fmla="*/ 2147483647 h 510"/>
              <a:gd name="T6" fmla="*/ 0 w 602"/>
              <a:gd name="T7" fmla="*/ 2147483647 h 510"/>
              <a:gd name="T8" fmla="*/ 0 w 602"/>
              <a:gd name="T9" fmla="*/ 2147483647 h 510"/>
              <a:gd name="T10" fmla="*/ 2147483647 w 602"/>
              <a:gd name="T11" fmla="*/ 0 h 510"/>
              <a:gd name="T12" fmla="*/ 2147483647 w 602"/>
              <a:gd name="T13" fmla="*/ 2147483647 h 510"/>
              <a:gd name="T14" fmla="*/ 2147483647 w 602"/>
              <a:gd name="T15" fmla="*/ 2147483647 h 510"/>
              <a:gd name="T16" fmla="*/ 2147483647 w 602"/>
              <a:gd name="T17" fmla="*/ 2147483647 h 510"/>
              <a:gd name="T18" fmla="*/ 2147483647 w 602"/>
              <a:gd name="T19" fmla="*/ 2147483647 h 510"/>
              <a:gd name="T20" fmla="*/ 2147483647 w 602"/>
              <a:gd name="T21" fmla="*/ 2147483647 h 510"/>
              <a:gd name="T22" fmla="*/ 2147483647 w 602"/>
              <a:gd name="T23" fmla="*/ 2147483647 h 510"/>
              <a:gd name="T24" fmla="*/ 2147483647 w 602"/>
              <a:gd name="T25" fmla="*/ 2147483647 h 510"/>
              <a:gd name="T26" fmla="*/ 2147483647 w 602"/>
              <a:gd name="T27" fmla="*/ 2147483647 h 510"/>
              <a:gd name="T28" fmla="*/ 2147483647 w 602"/>
              <a:gd name="T29" fmla="*/ 2147483647 h 510"/>
              <a:gd name="T30" fmla="*/ 2147483647 w 602"/>
              <a:gd name="T31" fmla="*/ 2147483647 h 510"/>
              <a:gd name="T32" fmla="*/ 2147483647 w 602"/>
              <a:gd name="T33" fmla="*/ 2147483647 h 510"/>
              <a:gd name="T34" fmla="*/ 2147483647 w 602"/>
              <a:gd name="T35" fmla="*/ 2147483647 h 510"/>
              <a:gd name="T36" fmla="*/ 2147483647 w 602"/>
              <a:gd name="T37" fmla="*/ 2147483647 h 510"/>
              <a:gd name="T38" fmla="*/ 2147483647 w 602"/>
              <a:gd name="T39" fmla="*/ 2147483647 h 510"/>
              <a:gd name="T40" fmla="*/ 2147483647 w 602"/>
              <a:gd name="T41" fmla="*/ 2147483647 h 510"/>
              <a:gd name="T42" fmla="*/ 2147483647 w 602"/>
              <a:gd name="T43" fmla="*/ 2147483647 h 510"/>
              <a:gd name="T44" fmla="*/ 2147483647 w 602"/>
              <a:gd name="T45" fmla="*/ 2147483647 h 510"/>
              <a:gd name="T46" fmla="*/ 2147483647 w 602"/>
              <a:gd name="T47" fmla="*/ 2147483647 h 510"/>
              <a:gd name="T48" fmla="*/ 2147483647 w 602"/>
              <a:gd name="T49" fmla="*/ 2147483647 h 510"/>
              <a:gd name="T50" fmla="*/ 2147483647 w 602"/>
              <a:gd name="T51" fmla="*/ 2147483647 h 510"/>
              <a:gd name="T52" fmla="*/ 2147483647 w 602"/>
              <a:gd name="T53" fmla="*/ 2147483647 h 510"/>
              <a:gd name="T54" fmla="*/ 2147483647 w 602"/>
              <a:gd name="T55" fmla="*/ 2147483647 h 510"/>
              <a:gd name="T56" fmla="*/ 2147483647 w 602"/>
              <a:gd name="T57" fmla="*/ 2147483647 h 510"/>
              <a:gd name="T58" fmla="*/ 2147483647 w 602"/>
              <a:gd name="T59" fmla="*/ 2147483647 h 510"/>
              <a:gd name="T60" fmla="*/ 2147483647 w 602"/>
              <a:gd name="T61" fmla="*/ 2147483647 h 510"/>
              <a:gd name="T62" fmla="*/ 2147483647 w 602"/>
              <a:gd name="T63" fmla="*/ 2147483647 h 510"/>
              <a:gd name="T64" fmla="*/ 2147483647 w 602"/>
              <a:gd name="T65" fmla="*/ 2147483647 h 510"/>
              <a:gd name="T66" fmla="*/ 2147483647 w 602"/>
              <a:gd name="T67" fmla="*/ 2147483647 h 510"/>
              <a:gd name="T68" fmla="*/ 2147483647 w 602"/>
              <a:gd name="T69" fmla="*/ 2147483647 h 510"/>
              <a:gd name="T70" fmla="*/ 2147483647 w 602"/>
              <a:gd name="T71" fmla="*/ 2147483647 h 510"/>
              <a:gd name="T72" fmla="*/ 2147483647 w 602"/>
              <a:gd name="T73" fmla="*/ 2147483647 h 510"/>
              <a:gd name="T74" fmla="*/ 2147483647 w 602"/>
              <a:gd name="T75" fmla="*/ 2147483647 h 510"/>
              <a:gd name="T76" fmla="*/ 2147483647 w 602"/>
              <a:gd name="T77" fmla="*/ 2147483647 h 510"/>
              <a:gd name="T78" fmla="*/ 2147483647 w 602"/>
              <a:gd name="T79" fmla="*/ 2147483647 h 510"/>
              <a:gd name="T80" fmla="*/ 2147483647 w 602"/>
              <a:gd name="T81" fmla="*/ 2147483647 h 510"/>
              <a:gd name="T82" fmla="*/ 2147483647 w 602"/>
              <a:gd name="T83" fmla="*/ 2147483647 h 510"/>
              <a:gd name="T84" fmla="*/ 2147483647 w 602"/>
              <a:gd name="T85" fmla="*/ 2147483647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77" name="Freeform 76">
            <a:extLst>
              <a:ext uri="{FF2B5EF4-FFF2-40B4-BE49-F238E27FC236}">
                <a16:creationId xmlns:a16="http://schemas.microsoft.com/office/drawing/2014/main" id="{AB87762D-4E57-0D49-BEC9-B4638EECBB3A}"/>
              </a:ext>
            </a:extLst>
          </p:cNvPr>
          <p:cNvSpPr>
            <a:spLocks noChangeArrowheads="1"/>
          </p:cNvSpPr>
          <p:nvPr userDrawn="1"/>
        </p:nvSpPr>
        <p:spPr bwMode="auto">
          <a:xfrm>
            <a:off x="3812184" y="2757487"/>
            <a:ext cx="216155" cy="183952"/>
          </a:xfrm>
          <a:custGeom>
            <a:avLst/>
            <a:gdLst>
              <a:gd name="T0" fmla="*/ 2147483647 w 601"/>
              <a:gd name="T1" fmla="*/ 2147483647 h 510"/>
              <a:gd name="T2" fmla="*/ 2147483647 w 601"/>
              <a:gd name="T3" fmla="*/ 2147483647 h 510"/>
              <a:gd name="T4" fmla="*/ 2147483647 w 601"/>
              <a:gd name="T5" fmla="*/ 2147483647 h 510"/>
              <a:gd name="T6" fmla="*/ 2147483647 w 601"/>
              <a:gd name="T7" fmla="*/ 2147483647 h 510"/>
              <a:gd name="T8" fmla="*/ 2147483647 w 601"/>
              <a:gd name="T9" fmla="*/ 2147483647 h 510"/>
              <a:gd name="T10" fmla="*/ 2147483647 w 601"/>
              <a:gd name="T11" fmla="*/ 2147483647 h 510"/>
              <a:gd name="T12" fmla="*/ 2147483647 w 601"/>
              <a:gd name="T13" fmla="*/ 2147483647 h 510"/>
              <a:gd name="T14" fmla="*/ 2147483647 w 601"/>
              <a:gd name="T15" fmla="*/ 2147483647 h 510"/>
              <a:gd name="T16" fmla="*/ 2147483647 w 601"/>
              <a:gd name="T17" fmla="*/ 2147483647 h 510"/>
              <a:gd name="T18" fmla="*/ 2147483647 w 601"/>
              <a:gd name="T19" fmla="*/ 2147483647 h 510"/>
              <a:gd name="T20" fmla="*/ 2147483647 w 601"/>
              <a:gd name="T21" fmla="*/ 2147483647 h 510"/>
              <a:gd name="T22" fmla="*/ 2147483647 w 601"/>
              <a:gd name="T23" fmla="*/ 2147483647 h 510"/>
              <a:gd name="T24" fmla="*/ 2147483647 w 601"/>
              <a:gd name="T25" fmla="*/ 2147483647 h 510"/>
              <a:gd name="T26" fmla="*/ 2147483647 w 601"/>
              <a:gd name="T27" fmla="*/ 2147483647 h 510"/>
              <a:gd name="T28" fmla="*/ 2147483647 w 601"/>
              <a:gd name="T29" fmla="*/ 2147483647 h 510"/>
              <a:gd name="T30" fmla="*/ 2147483647 w 601"/>
              <a:gd name="T31" fmla="*/ 2147483647 h 510"/>
              <a:gd name="T32" fmla="*/ 2147483647 w 601"/>
              <a:gd name="T33" fmla="*/ 2147483647 h 510"/>
              <a:gd name="T34" fmla="*/ 2147483647 w 601"/>
              <a:gd name="T35" fmla="*/ 2147483647 h 510"/>
              <a:gd name="T36" fmla="*/ 0 w 601"/>
              <a:gd name="T37" fmla="*/ 2147483647 h 510"/>
              <a:gd name="T38" fmla="*/ 0 w 601"/>
              <a:gd name="T39" fmla="*/ 2147483647 h 510"/>
              <a:gd name="T40" fmla="*/ 2147483647 w 601"/>
              <a:gd name="T41" fmla="*/ 0 h 510"/>
              <a:gd name="T42" fmla="*/ 2147483647 w 601"/>
              <a:gd name="T43" fmla="*/ 2147483647 h 510"/>
              <a:gd name="T44" fmla="*/ 2147483647 w 601"/>
              <a:gd name="T45" fmla="*/ 2147483647 h 510"/>
              <a:gd name="T46" fmla="*/ 2147483647 w 601"/>
              <a:gd name="T47" fmla="*/ 2147483647 h 510"/>
              <a:gd name="T48" fmla="*/ 2147483647 w 601"/>
              <a:gd name="T49" fmla="*/ 2147483647 h 510"/>
              <a:gd name="T50" fmla="*/ 2147483647 w 601"/>
              <a:gd name="T51" fmla="*/ 2147483647 h 510"/>
              <a:gd name="T52" fmla="*/ 2147483647 w 601"/>
              <a:gd name="T53" fmla="*/ 2147483647 h 510"/>
              <a:gd name="T54" fmla="*/ 2147483647 w 601"/>
              <a:gd name="T55" fmla="*/ 2147483647 h 510"/>
              <a:gd name="T56" fmla="*/ 2147483647 w 601"/>
              <a:gd name="T57" fmla="*/ 2147483647 h 510"/>
              <a:gd name="T58" fmla="*/ 2147483647 w 601"/>
              <a:gd name="T59" fmla="*/ 2147483647 h 510"/>
              <a:gd name="T60" fmla="*/ 2147483647 w 601"/>
              <a:gd name="T61" fmla="*/ 2147483647 h 510"/>
              <a:gd name="T62" fmla="*/ 2147483647 w 601"/>
              <a:gd name="T63" fmla="*/ 2147483647 h 510"/>
              <a:gd name="T64" fmla="*/ 2147483647 w 601"/>
              <a:gd name="T65" fmla="*/ 2147483647 h 510"/>
              <a:gd name="T66" fmla="*/ 2147483647 w 601"/>
              <a:gd name="T67" fmla="*/ 2147483647 h 510"/>
              <a:gd name="T68" fmla="*/ 2147483647 w 601"/>
              <a:gd name="T69" fmla="*/ 2147483647 h 510"/>
              <a:gd name="T70" fmla="*/ 2147483647 w 601"/>
              <a:gd name="T71" fmla="*/ 2147483647 h 5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1" h="510">
                <a:moveTo>
                  <a:pt x="586" y="177"/>
                </a:moveTo>
                <a:lnTo>
                  <a:pt x="586" y="177"/>
                </a:lnTo>
                <a:cubicBezTo>
                  <a:pt x="346" y="347"/>
                  <a:pt x="346" y="347"/>
                  <a:pt x="346" y="347"/>
                </a:cubicBezTo>
                <a:cubicBezTo>
                  <a:pt x="339" y="347"/>
                  <a:pt x="332" y="354"/>
                  <a:pt x="325" y="354"/>
                </a:cubicBezTo>
                <a:cubicBezTo>
                  <a:pt x="325" y="354"/>
                  <a:pt x="318" y="347"/>
                  <a:pt x="311" y="347"/>
                </a:cubicBezTo>
                <a:cubicBezTo>
                  <a:pt x="183" y="262"/>
                  <a:pt x="183" y="262"/>
                  <a:pt x="183" y="262"/>
                </a:cubicBezTo>
                <a:cubicBezTo>
                  <a:pt x="56" y="339"/>
                  <a:pt x="56" y="339"/>
                  <a:pt x="56" y="339"/>
                </a:cubicBezTo>
                <a:cubicBezTo>
                  <a:pt x="56" y="452"/>
                  <a:pt x="56" y="452"/>
                  <a:pt x="56" y="452"/>
                </a:cubicBezTo>
                <a:cubicBezTo>
                  <a:pt x="572" y="452"/>
                  <a:pt x="572" y="452"/>
                  <a:pt x="572" y="452"/>
                </a:cubicBezTo>
                <a:cubicBezTo>
                  <a:pt x="586" y="452"/>
                  <a:pt x="600" y="467"/>
                  <a:pt x="600" y="481"/>
                </a:cubicBezTo>
                <a:cubicBezTo>
                  <a:pt x="600" y="502"/>
                  <a:pt x="586" y="509"/>
                  <a:pt x="572" y="509"/>
                </a:cubicBezTo>
                <a:cubicBezTo>
                  <a:pt x="28" y="509"/>
                  <a:pt x="28" y="509"/>
                  <a:pt x="28" y="509"/>
                </a:cubicBezTo>
                <a:cubicBezTo>
                  <a:pt x="7" y="509"/>
                  <a:pt x="0" y="502"/>
                  <a:pt x="0" y="481"/>
                </a:cubicBezTo>
                <a:cubicBezTo>
                  <a:pt x="0" y="28"/>
                  <a:pt x="0" y="28"/>
                  <a:pt x="0" y="28"/>
                </a:cubicBezTo>
                <a:cubicBezTo>
                  <a:pt x="0" y="14"/>
                  <a:pt x="7" y="0"/>
                  <a:pt x="28" y="0"/>
                </a:cubicBezTo>
                <a:cubicBezTo>
                  <a:pt x="42" y="0"/>
                  <a:pt x="56" y="14"/>
                  <a:pt x="56" y="28"/>
                </a:cubicBezTo>
                <a:cubicBezTo>
                  <a:pt x="56" y="276"/>
                  <a:pt x="56" y="276"/>
                  <a:pt x="56" y="276"/>
                </a:cubicBezTo>
                <a:cubicBezTo>
                  <a:pt x="169" y="205"/>
                  <a:pt x="169" y="205"/>
                  <a:pt x="169" y="205"/>
                </a:cubicBezTo>
                <a:cubicBezTo>
                  <a:pt x="176" y="205"/>
                  <a:pt x="183" y="198"/>
                  <a:pt x="183" y="198"/>
                </a:cubicBezTo>
                <a:cubicBezTo>
                  <a:pt x="191" y="198"/>
                  <a:pt x="198" y="205"/>
                  <a:pt x="205" y="205"/>
                </a:cubicBezTo>
                <a:cubicBezTo>
                  <a:pt x="325" y="290"/>
                  <a:pt x="325" y="290"/>
                  <a:pt x="325" y="290"/>
                </a:cubicBezTo>
                <a:cubicBezTo>
                  <a:pt x="558" y="127"/>
                  <a:pt x="558" y="127"/>
                  <a:pt x="558" y="127"/>
                </a:cubicBezTo>
                <a:cubicBezTo>
                  <a:pt x="558" y="127"/>
                  <a:pt x="565" y="127"/>
                  <a:pt x="572" y="127"/>
                </a:cubicBezTo>
                <a:cubicBezTo>
                  <a:pt x="586" y="127"/>
                  <a:pt x="600" y="134"/>
                  <a:pt x="600" y="156"/>
                </a:cubicBezTo>
                <a:cubicBezTo>
                  <a:pt x="600" y="163"/>
                  <a:pt x="593" y="170"/>
                  <a:pt x="586" y="177"/>
                </a:cubicBezTo>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78" name="Freeform 77">
            <a:extLst>
              <a:ext uri="{FF2B5EF4-FFF2-40B4-BE49-F238E27FC236}">
                <a16:creationId xmlns:a16="http://schemas.microsoft.com/office/drawing/2014/main" id="{51368FB8-EB48-2F4C-BF22-E905879CC0B8}"/>
              </a:ext>
            </a:extLst>
          </p:cNvPr>
          <p:cNvSpPr>
            <a:spLocks noChangeArrowheads="1"/>
          </p:cNvSpPr>
          <p:nvPr userDrawn="1"/>
        </p:nvSpPr>
        <p:spPr bwMode="auto">
          <a:xfrm>
            <a:off x="3431680" y="2743200"/>
            <a:ext cx="218536" cy="217289"/>
          </a:xfrm>
          <a:custGeom>
            <a:avLst/>
            <a:gdLst>
              <a:gd name="T0" fmla="*/ 2147483647 w 608"/>
              <a:gd name="T1" fmla="*/ 2147483647 h 602"/>
              <a:gd name="T2" fmla="*/ 2147483647 w 608"/>
              <a:gd name="T3" fmla="*/ 2147483647 h 602"/>
              <a:gd name="T4" fmla="*/ 0 w 608"/>
              <a:gd name="T5" fmla="*/ 2147483647 h 602"/>
              <a:gd name="T6" fmla="*/ 2147483647 w 608"/>
              <a:gd name="T7" fmla="*/ 0 h 602"/>
              <a:gd name="T8" fmla="*/ 2147483647 w 608"/>
              <a:gd name="T9" fmla="*/ 2147483647 h 602"/>
              <a:gd name="T10" fmla="*/ 2147483647 w 608"/>
              <a:gd name="T11" fmla="*/ 2147483647 h 602"/>
              <a:gd name="T12" fmla="*/ 2147483647 w 608"/>
              <a:gd name="T13" fmla="*/ 2147483647 h 602"/>
              <a:gd name="T14" fmla="*/ 2147483647 w 608"/>
              <a:gd name="T15" fmla="*/ 2147483647 h 602"/>
              <a:gd name="T16" fmla="*/ 2147483647 w 608"/>
              <a:gd name="T17" fmla="*/ 2147483647 h 602"/>
              <a:gd name="T18" fmla="*/ 2147483647 w 608"/>
              <a:gd name="T19" fmla="*/ 2147483647 h 602"/>
              <a:gd name="T20" fmla="*/ 2147483647 w 608"/>
              <a:gd name="T21" fmla="*/ 2147483647 h 6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8" h="602">
                <a:moveTo>
                  <a:pt x="304" y="601"/>
                </a:moveTo>
                <a:lnTo>
                  <a:pt x="304" y="601"/>
                </a:lnTo>
                <a:cubicBezTo>
                  <a:pt x="134" y="601"/>
                  <a:pt x="0" y="466"/>
                  <a:pt x="0" y="297"/>
                </a:cubicBezTo>
                <a:cubicBezTo>
                  <a:pt x="0" y="134"/>
                  <a:pt x="134" y="0"/>
                  <a:pt x="304" y="0"/>
                </a:cubicBezTo>
                <a:cubicBezTo>
                  <a:pt x="473" y="0"/>
                  <a:pt x="607" y="134"/>
                  <a:pt x="607" y="297"/>
                </a:cubicBezTo>
                <a:cubicBezTo>
                  <a:pt x="607" y="466"/>
                  <a:pt x="473" y="601"/>
                  <a:pt x="304" y="601"/>
                </a:cubicBezTo>
                <a:close/>
                <a:moveTo>
                  <a:pt x="127" y="127"/>
                </a:moveTo>
                <a:lnTo>
                  <a:pt x="127" y="127"/>
                </a:lnTo>
                <a:cubicBezTo>
                  <a:pt x="304" y="297"/>
                  <a:pt x="304" y="297"/>
                  <a:pt x="304" y="297"/>
                </a:cubicBezTo>
                <a:cubicBezTo>
                  <a:pt x="304" y="56"/>
                  <a:pt x="304" y="56"/>
                  <a:pt x="304" y="56"/>
                </a:cubicBezTo>
                <a:cubicBezTo>
                  <a:pt x="233" y="56"/>
                  <a:pt x="176" y="85"/>
                  <a:pt x="127" y="127"/>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79" name="Freeform 78">
            <a:extLst>
              <a:ext uri="{FF2B5EF4-FFF2-40B4-BE49-F238E27FC236}">
                <a16:creationId xmlns:a16="http://schemas.microsoft.com/office/drawing/2014/main" id="{8B69D13C-F22F-5643-A731-858E2395C0B5}"/>
              </a:ext>
            </a:extLst>
          </p:cNvPr>
          <p:cNvSpPr>
            <a:spLocks noChangeArrowheads="1"/>
          </p:cNvSpPr>
          <p:nvPr userDrawn="1"/>
        </p:nvSpPr>
        <p:spPr bwMode="auto">
          <a:xfrm>
            <a:off x="3051771" y="2743200"/>
            <a:ext cx="216155" cy="217289"/>
          </a:xfrm>
          <a:custGeom>
            <a:avLst/>
            <a:gdLst>
              <a:gd name="T0" fmla="*/ 2147483647 w 601"/>
              <a:gd name="T1" fmla="*/ 2147483647 h 602"/>
              <a:gd name="T2" fmla="*/ 2147483647 w 601"/>
              <a:gd name="T3" fmla="*/ 2147483647 h 602"/>
              <a:gd name="T4" fmla="*/ 0 w 601"/>
              <a:gd name="T5" fmla="*/ 2147483647 h 602"/>
              <a:gd name="T6" fmla="*/ 2147483647 w 601"/>
              <a:gd name="T7" fmla="*/ 0 h 602"/>
              <a:gd name="T8" fmla="*/ 2147483647 w 601"/>
              <a:gd name="T9" fmla="*/ 2147483647 h 602"/>
              <a:gd name="T10" fmla="*/ 2147483647 w 601"/>
              <a:gd name="T11" fmla="*/ 2147483647 h 602"/>
              <a:gd name="T12" fmla="*/ 2147483647 w 601"/>
              <a:gd name="T13" fmla="*/ 2147483647 h 602"/>
              <a:gd name="T14" fmla="*/ 2147483647 w 601"/>
              <a:gd name="T15" fmla="*/ 2147483647 h 602"/>
              <a:gd name="T16" fmla="*/ 2147483647 w 601"/>
              <a:gd name="T17" fmla="*/ 2147483647 h 602"/>
              <a:gd name="T18" fmla="*/ 2147483647 w 601"/>
              <a:gd name="T19" fmla="*/ 2147483647 h 602"/>
              <a:gd name="T20" fmla="*/ 2147483647 w 601"/>
              <a:gd name="T21" fmla="*/ 2147483647 h 6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1" h="602">
                <a:moveTo>
                  <a:pt x="304" y="601"/>
                </a:moveTo>
                <a:lnTo>
                  <a:pt x="304" y="601"/>
                </a:lnTo>
                <a:cubicBezTo>
                  <a:pt x="134" y="601"/>
                  <a:pt x="0" y="466"/>
                  <a:pt x="0" y="297"/>
                </a:cubicBezTo>
                <a:cubicBezTo>
                  <a:pt x="0" y="134"/>
                  <a:pt x="134" y="0"/>
                  <a:pt x="304" y="0"/>
                </a:cubicBezTo>
                <a:cubicBezTo>
                  <a:pt x="466" y="0"/>
                  <a:pt x="600" y="134"/>
                  <a:pt x="600" y="297"/>
                </a:cubicBezTo>
                <a:cubicBezTo>
                  <a:pt x="600" y="466"/>
                  <a:pt x="466" y="601"/>
                  <a:pt x="304" y="601"/>
                </a:cubicBezTo>
                <a:close/>
                <a:moveTo>
                  <a:pt x="56" y="297"/>
                </a:moveTo>
                <a:lnTo>
                  <a:pt x="56" y="297"/>
                </a:lnTo>
                <a:cubicBezTo>
                  <a:pt x="304" y="297"/>
                  <a:pt x="304" y="297"/>
                  <a:pt x="304" y="297"/>
                </a:cubicBezTo>
                <a:cubicBezTo>
                  <a:pt x="304" y="56"/>
                  <a:pt x="304" y="56"/>
                  <a:pt x="304" y="56"/>
                </a:cubicBezTo>
                <a:cubicBezTo>
                  <a:pt x="169" y="56"/>
                  <a:pt x="56" y="162"/>
                  <a:pt x="56" y="297"/>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80" name="Freeform 79">
            <a:extLst>
              <a:ext uri="{FF2B5EF4-FFF2-40B4-BE49-F238E27FC236}">
                <a16:creationId xmlns:a16="http://schemas.microsoft.com/office/drawing/2014/main" id="{1CB5347E-AC6A-924F-9D9A-9339F82F4BDD}"/>
              </a:ext>
            </a:extLst>
          </p:cNvPr>
          <p:cNvSpPr>
            <a:spLocks noChangeArrowheads="1"/>
          </p:cNvSpPr>
          <p:nvPr userDrawn="1"/>
        </p:nvSpPr>
        <p:spPr bwMode="auto">
          <a:xfrm>
            <a:off x="2672459" y="2743200"/>
            <a:ext cx="216155" cy="217289"/>
          </a:xfrm>
          <a:custGeom>
            <a:avLst/>
            <a:gdLst>
              <a:gd name="T0" fmla="*/ 2147483647 w 601"/>
              <a:gd name="T1" fmla="*/ 2147483647 h 602"/>
              <a:gd name="T2" fmla="*/ 2147483647 w 601"/>
              <a:gd name="T3" fmla="*/ 2147483647 h 602"/>
              <a:gd name="T4" fmla="*/ 0 w 601"/>
              <a:gd name="T5" fmla="*/ 2147483647 h 602"/>
              <a:gd name="T6" fmla="*/ 2147483647 w 601"/>
              <a:gd name="T7" fmla="*/ 0 h 602"/>
              <a:gd name="T8" fmla="*/ 2147483647 w 601"/>
              <a:gd name="T9" fmla="*/ 2147483647 h 602"/>
              <a:gd name="T10" fmla="*/ 2147483647 w 601"/>
              <a:gd name="T11" fmla="*/ 2147483647 h 602"/>
              <a:gd name="T12" fmla="*/ 2147483647 w 601"/>
              <a:gd name="T13" fmla="*/ 2147483647 h 602"/>
              <a:gd name="T14" fmla="*/ 2147483647 w 601"/>
              <a:gd name="T15" fmla="*/ 2147483647 h 602"/>
              <a:gd name="T16" fmla="*/ 2147483647 w 601"/>
              <a:gd name="T17" fmla="*/ 2147483647 h 602"/>
              <a:gd name="T18" fmla="*/ 2147483647 w 601"/>
              <a:gd name="T19" fmla="*/ 2147483647 h 602"/>
              <a:gd name="T20" fmla="*/ 2147483647 w 601"/>
              <a:gd name="T21" fmla="*/ 2147483647 h 602"/>
              <a:gd name="T22" fmla="*/ 2147483647 w 601"/>
              <a:gd name="T23" fmla="*/ 2147483647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1" h="602">
                <a:moveTo>
                  <a:pt x="296" y="601"/>
                </a:moveTo>
                <a:lnTo>
                  <a:pt x="296" y="601"/>
                </a:lnTo>
                <a:cubicBezTo>
                  <a:pt x="134" y="601"/>
                  <a:pt x="0" y="466"/>
                  <a:pt x="0" y="297"/>
                </a:cubicBezTo>
                <a:cubicBezTo>
                  <a:pt x="0" y="134"/>
                  <a:pt x="134" y="0"/>
                  <a:pt x="296" y="0"/>
                </a:cubicBezTo>
                <a:cubicBezTo>
                  <a:pt x="466" y="0"/>
                  <a:pt x="600" y="134"/>
                  <a:pt x="600" y="297"/>
                </a:cubicBezTo>
                <a:cubicBezTo>
                  <a:pt x="600" y="466"/>
                  <a:pt x="466" y="601"/>
                  <a:pt x="296" y="601"/>
                </a:cubicBezTo>
                <a:close/>
                <a:moveTo>
                  <a:pt x="56" y="297"/>
                </a:moveTo>
                <a:lnTo>
                  <a:pt x="56" y="297"/>
                </a:lnTo>
                <a:cubicBezTo>
                  <a:pt x="56" y="367"/>
                  <a:pt x="84" y="431"/>
                  <a:pt x="127" y="473"/>
                </a:cubicBezTo>
                <a:cubicBezTo>
                  <a:pt x="296" y="297"/>
                  <a:pt x="296" y="297"/>
                  <a:pt x="296" y="297"/>
                </a:cubicBezTo>
                <a:cubicBezTo>
                  <a:pt x="296" y="56"/>
                  <a:pt x="296" y="56"/>
                  <a:pt x="296" y="56"/>
                </a:cubicBezTo>
                <a:cubicBezTo>
                  <a:pt x="162" y="56"/>
                  <a:pt x="56" y="162"/>
                  <a:pt x="56" y="297"/>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81" name="Freeform 80">
            <a:extLst>
              <a:ext uri="{FF2B5EF4-FFF2-40B4-BE49-F238E27FC236}">
                <a16:creationId xmlns:a16="http://schemas.microsoft.com/office/drawing/2014/main" id="{5DC80C17-DD02-9E4E-8618-6140779F3D8A}"/>
              </a:ext>
            </a:extLst>
          </p:cNvPr>
          <p:cNvSpPr>
            <a:spLocks noChangeArrowheads="1"/>
          </p:cNvSpPr>
          <p:nvPr userDrawn="1"/>
        </p:nvSpPr>
        <p:spPr bwMode="auto">
          <a:xfrm>
            <a:off x="2291359" y="2743200"/>
            <a:ext cx="219132" cy="217289"/>
          </a:xfrm>
          <a:custGeom>
            <a:avLst/>
            <a:gdLst>
              <a:gd name="T0" fmla="*/ 2147483647 w 609"/>
              <a:gd name="T1" fmla="*/ 2147483647 h 602"/>
              <a:gd name="T2" fmla="*/ 2147483647 w 609"/>
              <a:gd name="T3" fmla="*/ 2147483647 h 602"/>
              <a:gd name="T4" fmla="*/ 0 w 609"/>
              <a:gd name="T5" fmla="*/ 2147483647 h 602"/>
              <a:gd name="T6" fmla="*/ 2147483647 w 609"/>
              <a:gd name="T7" fmla="*/ 0 h 602"/>
              <a:gd name="T8" fmla="*/ 2147483647 w 609"/>
              <a:gd name="T9" fmla="*/ 2147483647 h 602"/>
              <a:gd name="T10" fmla="*/ 2147483647 w 609"/>
              <a:gd name="T11" fmla="*/ 2147483647 h 602"/>
              <a:gd name="T12" fmla="*/ 2147483647 w 609"/>
              <a:gd name="T13" fmla="*/ 2147483647 h 602"/>
              <a:gd name="T14" fmla="*/ 2147483647 w 609"/>
              <a:gd name="T15" fmla="*/ 2147483647 h 602"/>
              <a:gd name="T16" fmla="*/ 2147483647 w 609"/>
              <a:gd name="T17" fmla="*/ 2147483647 h 602"/>
              <a:gd name="T18" fmla="*/ 2147483647 w 609"/>
              <a:gd name="T19" fmla="*/ 2147483647 h 602"/>
              <a:gd name="T20" fmla="*/ 2147483647 w 609"/>
              <a:gd name="T21" fmla="*/ 2147483647 h 6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9" h="602">
                <a:moveTo>
                  <a:pt x="304" y="601"/>
                </a:moveTo>
                <a:lnTo>
                  <a:pt x="304" y="601"/>
                </a:lnTo>
                <a:cubicBezTo>
                  <a:pt x="135" y="601"/>
                  <a:pt x="0" y="466"/>
                  <a:pt x="0" y="297"/>
                </a:cubicBezTo>
                <a:cubicBezTo>
                  <a:pt x="0" y="134"/>
                  <a:pt x="135" y="0"/>
                  <a:pt x="304" y="0"/>
                </a:cubicBezTo>
                <a:cubicBezTo>
                  <a:pt x="474" y="0"/>
                  <a:pt x="608" y="134"/>
                  <a:pt x="608" y="297"/>
                </a:cubicBezTo>
                <a:cubicBezTo>
                  <a:pt x="608" y="466"/>
                  <a:pt x="474" y="601"/>
                  <a:pt x="304" y="601"/>
                </a:cubicBezTo>
                <a:close/>
                <a:moveTo>
                  <a:pt x="57" y="297"/>
                </a:moveTo>
                <a:lnTo>
                  <a:pt x="57" y="297"/>
                </a:lnTo>
                <a:cubicBezTo>
                  <a:pt x="57" y="431"/>
                  <a:pt x="170" y="544"/>
                  <a:pt x="304" y="544"/>
                </a:cubicBezTo>
                <a:cubicBezTo>
                  <a:pt x="304" y="56"/>
                  <a:pt x="304" y="56"/>
                  <a:pt x="304" y="56"/>
                </a:cubicBezTo>
                <a:cubicBezTo>
                  <a:pt x="170" y="56"/>
                  <a:pt x="57" y="162"/>
                  <a:pt x="57" y="297"/>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82" name="Freeform 81">
            <a:extLst>
              <a:ext uri="{FF2B5EF4-FFF2-40B4-BE49-F238E27FC236}">
                <a16:creationId xmlns:a16="http://schemas.microsoft.com/office/drawing/2014/main" id="{72A274A0-D302-854E-9B26-E18D9F9EA362}"/>
              </a:ext>
            </a:extLst>
          </p:cNvPr>
          <p:cNvSpPr>
            <a:spLocks noChangeArrowheads="1"/>
          </p:cNvSpPr>
          <p:nvPr userDrawn="1"/>
        </p:nvSpPr>
        <p:spPr bwMode="auto">
          <a:xfrm>
            <a:off x="1912047" y="2743200"/>
            <a:ext cx="217345" cy="217289"/>
          </a:xfrm>
          <a:custGeom>
            <a:avLst/>
            <a:gdLst>
              <a:gd name="T0" fmla="*/ 2147483647 w 602"/>
              <a:gd name="T1" fmla="*/ 2147483647 h 602"/>
              <a:gd name="T2" fmla="*/ 2147483647 w 602"/>
              <a:gd name="T3" fmla="*/ 2147483647 h 602"/>
              <a:gd name="T4" fmla="*/ 0 w 602"/>
              <a:gd name="T5" fmla="*/ 2147483647 h 602"/>
              <a:gd name="T6" fmla="*/ 2147483647 w 602"/>
              <a:gd name="T7" fmla="*/ 0 h 602"/>
              <a:gd name="T8" fmla="*/ 2147483647 w 602"/>
              <a:gd name="T9" fmla="*/ 2147483647 h 602"/>
              <a:gd name="T10" fmla="*/ 2147483647 w 602"/>
              <a:gd name="T11" fmla="*/ 2147483647 h 602"/>
              <a:gd name="T12" fmla="*/ 2147483647 w 602"/>
              <a:gd name="T13" fmla="*/ 2147483647 h 602"/>
              <a:gd name="T14" fmla="*/ 2147483647 w 602"/>
              <a:gd name="T15" fmla="*/ 2147483647 h 602"/>
              <a:gd name="T16" fmla="*/ 2147483647 w 602"/>
              <a:gd name="T17" fmla="*/ 2147483647 h 602"/>
              <a:gd name="T18" fmla="*/ 2147483647 w 602"/>
              <a:gd name="T19" fmla="*/ 2147483647 h 602"/>
              <a:gd name="T20" fmla="*/ 2147483647 w 602"/>
              <a:gd name="T21" fmla="*/ 2147483647 h 602"/>
              <a:gd name="T22" fmla="*/ 2147483647 w 602"/>
              <a:gd name="T23" fmla="*/ 2147483647 h 602"/>
              <a:gd name="T24" fmla="*/ 2147483647 w 602"/>
              <a:gd name="T25" fmla="*/ 2147483647 h 6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02" h="602">
                <a:moveTo>
                  <a:pt x="304" y="601"/>
                </a:moveTo>
                <a:lnTo>
                  <a:pt x="304" y="601"/>
                </a:lnTo>
                <a:cubicBezTo>
                  <a:pt x="135" y="601"/>
                  <a:pt x="0" y="466"/>
                  <a:pt x="0" y="297"/>
                </a:cubicBezTo>
                <a:cubicBezTo>
                  <a:pt x="0" y="134"/>
                  <a:pt x="135" y="0"/>
                  <a:pt x="304" y="0"/>
                </a:cubicBezTo>
                <a:cubicBezTo>
                  <a:pt x="467" y="0"/>
                  <a:pt x="601" y="134"/>
                  <a:pt x="601" y="297"/>
                </a:cubicBezTo>
                <a:cubicBezTo>
                  <a:pt x="601" y="466"/>
                  <a:pt x="467" y="601"/>
                  <a:pt x="304" y="601"/>
                </a:cubicBezTo>
                <a:close/>
                <a:moveTo>
                  <a:pt x="57" y="297"/>
                </a:moveTo>
                <a:lnTo>
                  <a:pt x="57" y="297"/>
                </a:lnTo>
                <a:cubicBezTo>
                  <a:pt x="57" y="431"/>
                  <a:pt x="170" y="544"/>
                  <a:pt x="304" y="544"/>
                </a:cubicBezTo>
                <a:cubicBezTo>
                  <a:pt x="368" y="544"/>
                  <a:pt x="431" y="516"/>
                  <a:pt x="474" y="473"/>
                </a:cubicBezTo>
                <a:cubicBezTo>
                  <a:pt x="304" y="297"/>
                  <a:pt x="304" y="297"/>
                  <a:pt x="304" y="297"/>
                </a:cubicBezTo>
                <a:cubicBezTo>
                  <a:pt x="304" y="56"/>
                  <a:pt x="304" y="56"/>
                  <a:pt x="304" y="56"/>
                </a:cubicBezTo>
                <a:cubicBezTo>
                  <a:pt x="170" y="56"/>
                  <a:pt x="57" y="162"/>
                  <a:pt x="57" y="297"/>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dirty="0"/>
          </a:p>
        </p:txBody>
      </p:sp>
      <p:sp>
        <p:nvSpPr>
          <p:cNvPr id="83" name="Freeform 82">
            <a:extLst>
              <a:ext uri="{FF2B5EF4-FFF2-40B4-BE49-F238E27FC236}">
                <a16:creationId xmlns:a16="http://schemas.microsoft.com/office/drawing/2014/main" id="{F7CABEA9-E2DD-6743-BF9C-944DB07D0BAD}"/>
              </a:ext>
            </a:extLst>
          </p:cNvPr>
          <p:cNvSpPr>
            <a:spLocks noChangeArrowheads="1"/>
          </p:cNvSpPr>
          <p:nvPr userDrawn="1"/>
        </p:nvSpPr>
        <p:spPr bwMode="auto">
          <a:xfrm>
            <a:off x="1532733" y="2743200"/>
            <a:ext cx="217346" cy="217289"/>
          </a:xfrm>
          <a:custGeom>
            <a:avLst/>
            <a:gdLst>
              <a:gd name="T0" fmla="*/ 2147483647 w 602"/>
              <a:gd name="T1" fmla="*/ 2147483647 h 602"/>
              <a:gd name="T2" fmla="*/ 2147483647 w 602"/>
              <a:gd name="T3" fmla="*/ 2147483647 h 602"/>
              <a:gd name="T4" fmla="*/ 0 w 602"/>
              <a:gd name="T5" fmla="*/ 2147483647 h 602"/>
              <a:gd name="T6" fmla="*/ 2147483647 w 602"/>
              <a:gd name="T7" fmla="*/ 0 h 602"/>
              <a:gd name="T8" fmla="*/ 2147483647 w 602"/>
              <a:gd name="T9" fmla="*/ 2147483647 h 602"/>
              <a:gd name="T10" fmla="*/ 2147483647 w 602"/>
              <a:gd name="T11" fmla="*/ 2147483647 h 602"/>
              <a:gd name="T12" fmla="*/ 2147483647 w 602"/>
              <a:gd name="T13" fmla="*/ 2147483647 h 602"/>
              <a:gd name="T14" fmla="*/ 2147483647 w 602"/>
              <a:gd name="T15" fmla="*/ 2147483647 h 602"/>
              <a:gd name="T16" fmla="*/ 2147483647 w 602"/>
              <a:gd name="T17" fmla="*/ 2147483647 h 602"/>
              <a:gd name="T18" fmla="*/ 2147483647 w 602"/>
              <a:gd name="T19" fmla="*/ 2147483647 h 602"/>
              <a:gd name="T20" fmla="*/ 2147483647 w 602"/>
              <a:gd name="T21" fmla="*/ 2147483647 h 602"/>
              <a:gd name="T22" fmla="*/ 2147483647 w 602"/>
              <a:gd name="T23" fmla="*/ 2147483647 h 602"/>
              <a:gd name="T24" fmla="*/ 2147483647 w 602"/>
              <a:gd name="T25" fmla="*/ 2147483647 h 602"/>
              <a:gd name="T26" fmla="*/ 2147483647 w 602"/>
              <a:gd name="T27" fmla="*/ 2147483647 h 6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02" h="602">
                <a:moveTo>
                  <a:pt x="297" y="601"/>
                </a:moveTo>
                <a:lnTo>
                  <a:pt x="297" y="601"/>
                </a:lnTo>
                <a:cubicBezTo>
                  <a:pt x="135" y="601"/>
                  <a:pt x="0" y="466"/>
                  <a:pt x="0" y="297"/>
                </a:cubicBezTo>
                <a:cubicBezTo>
                  <a:pt x="0" y="134"/>
                  <a:pt x="135" y="0"/>
                  <a:pt x="297" y="0"/>
                </a:cubicBezTo>
                <a:cubicBezTo>
                  <a:pt x="467" y="0"/>
                  <a:pt x="601" y="134"/>
                  <a:pt x="601" y="297"/>
                </a:cubicBezTo>
                <a:cubicBezTo>
                  <a:pt x="601" y="466"/>
                  <a:pt x="467" y="601"/>
                  <a:pt x="297" y="601"/>
                </a:cubicBezTo>
                <a:close/>
                <a:moveTo>
                  <a:pt x="57" y="297"/>
                </a:moveTo>
                <a:lnTo>
                  <a:pt x="57" y="297"/>
                </a:lnTo>
                <a:cubicBezTo>
                  <a:pt x="57" y="431"/>
                  <a:pt x="163" y="544"/>
                  <a:pt x="297" y="544"/>
                </a:cubicBezTo>
                <a:cubicBezTo>
                  <a:pt x="431" y="544"/>
                  <a:pt x="544" y="431"/>
                  <a:pt x="544" y="297"/>
                </a:cubicBezTo>
                <a:cubicBezTo>
                  <a:pt x="297" y="297"/>
                  <a:pt x="297" y="297"/>
                  <a:pt x="297" y="297"/>
                </a:cubicBezTo>
                <a:cubicBezTo>
                  <a:pt x="297" y="56"/>
                  <a:pt x="297" y="56"/>
                  <a:pt x="297" y="56"/>
                </a:cubicBezTo>
                <a:cubicBezTo>
                  <a:pt x="163" y="56"/>
                  <a:pt x="57" y="162"/>
                  <a:pt x="57" y="297"/>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84" name="Freeform 83">
            <a:extLst>
              <a:ext uri="{FF2B5EF4-FFF2-40B4-BE49-F238E27FC236}">
                <a16:creationId xmlns:a16="http://schemas.microsoft.com/office/drawing/2014/main" id="{0A56C826-A499-B04A-B49B-1C77A70C6D85}"/>
              </a:ext>
            </a:extLst>
          </p:cNvPr>
          <p:cNvSpPr>
            <a:spLocks noChangeArrowheads="1"/>
          </p:cNvSpPr>
          <p:nvPr userDrawn="1"/>
        </p:nvSpPr>
        <p:spPr bwMode="auto">
          <a:xfrm>
            <a:off x="1156398" y="2743200"/>
            <a:ext cx="217346" cy="217289"/>
          </a:xfrm>
          <a:custGeom>
            <a:avLst/>
            <a:gdLst>
              <a:gd name="T0" fmla="*/ 2147483647 w 602"/>
              <a:gd name="T1" fmla="*/ 2147483647 h 602"/>
              <a:gd name="T2" fmla="*/ 2147483647 w 602"/>
              <a:gd name="T3" fmla="*/ 2147483647 h 602"/>
              <a:gd name="T4" fmla="*/ 0 w 602"/>
              <a:gd name="T5" fmla="*/ 2147483647 h 602"/>
              <a:gd name="T6" fmla="*/ 2147483647 w 602"/>
              <a:gd name="T7" fmla="*/ 0 h 602"/>
              <a:gd name="T8" fmla="*/ 2147483647 w 602"/>
              <a:gd name="T9" fmla="*/ 2147483647 h 602"/>
              <a:gd name="T10" fmla="*/ 2147483647 w 602"/>
              <a:gd name="T11" fmla="*/ 2147483647 h 602"/>
              <a:gd name="T12" fmla="*/ 2147483647 w 602"/>
              <a:gd name="T13" fmla="*/ 2147483647 h 602"/>
              <a:gd name="T14" fmla="*/ 2147483647 w 602"/>
              <a:gd name="T15" fmla="*/ 2147483647 h 602"/>
              <a:gd name="T16" fmla="*/ 2147483647 w 602"/>
              <a:gd name="T17" fmla="*/ 2147483647 h 602"/>
              <a:gd name="T18" fmla="*/ 2147483647 w 602"/>
              <a:gd name="T19" fmla="*/ 2147483647 h 602"/>
              <a:gd name="T20" fmla="*/ 2147483647 w 602"/>
              <a:gd name="T21" fmla="*/ 2147483647 h 602"/>
              <a:gd name="T22" fmla="*/ 2147483647 w 602"/>
              <a:gd name="T23" fmla="*/ 2147483647 h 602"/>
              <a:gd name="T24" fmla="*/ 2147483647 w 602"/>
              <a:gd name="T25" fmla="*/ 2147483647 h 602"/>
              <a:gd name="T26" fmla="*/ 2147483647 w 602"/>
              <a:gd name="T27" fmla="*/ 2147483647 h 6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02" h="602">
                <a:moveTo>
                  <a:pt x="297" y="601"/>
                </a:moveTo>
                <a:lnTo>
                  <a:pt x="297" y="601"/>
                </a:lnTo>
                <a:cubicBezTo>
                  <a:pt x="135" y="601"/>
                  <a:pt x="0" y="466"/>
                  <a:pt x="0" y="297"/>
                </a:cubicBezTo>
                <a:cubicBezTo>
                  <a:pt x="0" y="134"/>
                  <a:pt x="135" y="0"/>
                  <a:pt x="297" y="0"/>
                </a:cubicBezTo>
                <a:cubicBezTo>
                  <a:pt x="467" y="0"/>
                  <a:pt x="601" y="134"/>
                  <a:pt x="601" y="297"/>
                </a:cubicBezTo>
                <a:cubicBezTo>
                  <a:pt x="601" y="466"/>
                  <a:pt x="467" y="601"/>
                  <a:pt x="297" y="601"/>
                </a:cubicBezTo>
                <a:close/>
                <a:moveTo>
                  <a:pt x="474" y="127"/>
                </a:moveTo>
                <a:lnTo>
                  <a:pt x="474" y="127"/>
                </a:lnTo>
                <a:cubicBezTo>
                  <a:pt x="297" y="297"/>
                  <a:pt x="297" y="297"/>
                  <a:pt x="297" y="297"/>
                </a:cubicBezTo>
                <a:cubicBezTo>
                  <a:pt x="297" y="56"/>
                  <a:pt x="297" y="56"/>
                  <a:pt x="297" y="56"/>
                </a:cubicBezTo>
                <a:cubicBezTo>
                  <a:pt x="163" y="56"/>
                  <a:pt x="57" y="162"/>
                  <a:pt x="57" y="297"/>
                </a:cubicBezTo>
                <a:cubicBezTo>
                  <a:pt x="57" y="431"/>
                  <a:pt x="163" y="544"/>
                  <a:pt x="297" y="544"/>
                </a:cubicBezTo>
                <a:cubicBezTo>
                  <a:pt x="431" y="544"/>
                  <a:pt x="544" y="431"/>
                  <a:pt x="544" y="297"/>
                </a:cubicBezTo>
                <a:cubicBezTo>
                  <a:pt x="544" y="233"/>
                  <a:pt x="516" y="169"/>
                  <a:pt x="474" y="127"/>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85" name="Freeform 84">
            <a:extLst>
              <a:ext uri="{FF2B5EF4-FFF2-40B4-BE49-F238E27FC236}">
                <a16:creationId xmlns:a16="http://schemas.microsoft.com/office/drawing/2014/main" id="{A4AE60A2-F77F-584F-8EB5-63451D6BAD1E}"/>
              </a:ext>
            </a:extLst>
          </p:cNvPr>
          <p:cNvSpPr>
            <a:spLocks noChangeArrowheads="1"/>
          </p:cNvSpPr>
          <p:nvPr userDrawn="1"/>
        </p:nvSpPr>
        <p:spPr bwMode="auto">
          <a:xfrm>
            <a:off x="772322" y="2743200"/>
            <a:ext cx="217345" cy="217289"/>
          </a:xfrm>
          <a:custGeom>
            <a:avLst/>
            <a:gdLst>
              <a:gd name="T0" fmla="*/ 2147483647 w 602"/>
              <a:gd name="T1" fmla="*/ 2147483647 h 602"/>
              <a:gd name="T2" fmla="*/ 2147483647 w 602"/>
              <a:gd name="T3" fmla="*/ 2147483647 h 602"/>
              <a:gd name="T4" fmla="*/ 2147483647 w 602"/>
              <a:gd name="T5" fmla="*/ 0 h 602"/>
              <a:gd name="T6" fmla="*/ 2147483647 w 602"/>
              <a:gd name="T7" fmla="*/ 2147483647 h 602"/>
              <a:gd name="T8" fmla="*/ 2147483647 w 602"/>
              <a:gd name="T9" fmla="*/ 2147483647 h 602"/>
              <a:gd name="T10" fmla="*/ 2147483647 w 602"/>
              <a:gd name="T11" fmla="*/ 2147483647 h 602"/>
              <a:gd name="T12" fmla="*/ 2147483647 w 602"/>
              <a:gd name="T13" fmla="*/ 2147483647 h 602"/>
              <a:gd name="T14" fmla="*/ 0 w 602"/>
              <a:gd name="T15" fmla="*/ 2147483647 h 602"/>
              <a:gd name="T16" fmla="*/ 2147483647 w 602"/>
              <a:gd name="T17" fmla="*/ 2147483647 h 602"/>
              <a:gd name="T18" fmla="*/ 2147483647 w 602"/>
              <a:gd name="T19" fmla="*/ 2147483647 h 602"/>
              <a:gd name="T20" fmla="*/ 2147483647 w 602"/>
              <a:gd name="T21" fmla="*/ 2147483647 h 602"/>
              <a:gd name="T22" fmla="*/ 2147483647 w 602"/>
              <a:gd name="T23" fmla="*/ 2147483647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86" name="Freeform 85">
            <a:extLst>
              <a:ext uri="{FF2B5EF4-FFF2-40B4-BE49-F238E27FC236}">
                <a16:creationId xmlns:a16="http://schemas.microsoft.com/office/drawing/2014/main" id="{36A23ED2-9715-2B4C-985E-832A9F268C43}"/>
              </a:ext>
            </a:extLst>
          </p:cNvPr>
          <p:cNvSpPr>
            <a:spLocks noChangeArrowheads="1"/>
          </p:cNvSpPr>
          <p:nvPr userDrawn="1"/>
        </p:nvSpPr>
        <p:spPr bwMode="auto">
          <a:xfrm>
            <a:off x="4961436" y="2360414"/>
            <a:ext cx="206627" cy="219075"/>
          </a:xfrm>
          <a:custGeom>
            <a:avLst/>
            <a:gdLst>
              <a:gd name="T0" fmla="*/ 2147483647 w 574"/>
              <a:gd name="T1" fmla="*/ 2147483647 h 609"/>
              <a:gd name="T2" fmla="*/ 2147483647 w 574"/>
              <a:gd name="T3" fmla="*/ 2147483647 h 609"/>
              <a:gd name="T4" fmla="*/ 2147483647 w 574"/>
              <a:gd name="T5" fmla="*/ 2147483647 h 609"/>
              <a:gd name="T6" fmla="*/ 2147483647 w 574"/>
              <a:gd name="T7" fmla="*/ 2147483647 h 609"/>
              <a:gd name="T8" fmla="*/ 2147483647 w 574"/>
              <a:gd name="T9" fmla="*/ 2147483647 h 609"/>
              <a:gd name="T10" fmla="*/ 0 w 574"/>
              <a:gd name="T11" fmla="*/ 2147483647 h 609"/>
              <a:gd name="T12" fmla="*/ 2147483647 w 574"/>
              <a:gd name="T13" fmla="*/ 2147483647 h 609"/>
              <a:gd name="T14" fmla="*/ 2147483647 w 574"/>
              <a:gd name="T15" fmla="*/ 2147483647 h 609"/>
              <a:gd name="T16" fmla="*/ 2147483647 w 574"/>
              <a:gd name="T17" fmla="*/ 2147483647 h 609"/>
              <a:gd name="T18" fmla="*/ 2147483647 w 574"/>
              <a:gd name="T19" fmla="*/ 2147483647 h 609"/>
              <a:gd name="T20" fmla="*/ 2147483647 w 574"/>
              <a:gd name="T21" fmla="*/ 2147483647 h 609"/>
              <a:gd name="T22" fmla="*/ 2147483647 w 574"/>
              <a:gd name="T23" fmla="*/ 2147483647 h 609"/>
              <a:gd name="T24" fmla="*/ 2147483647 w 574"/>
              <a:gd name="T25" fmla="*/ 2147483647 h 609"/>
              <a:gd name="T26" fmla="*/ 2147483647 w 574"/>
              <a:gd name="T27" fmla="*/ 2147483647 h 609"/>
              <a:gd name="T28" fmla="*/ 2147483647 w 574"/>
              <a:gd name="T29" fmla="*/ 2147483647 h 609"/>
              <a:gd name="T30" fmla="*/ 2147483647 w 574"/>
              <a:gd name="T31" fmla="*/ 2147483647 h 609"/>
              <a:gd name="T32" fmla="*/ 2147483647 w 574"/>
              <a:gd name="T33" fmla="*/ 2147483647 h 609"/>
              <a:gd name="T34" fmla="*/ 2147483647 w 574"/>
              <a:gd name="T35" fmla="*/ 2147483647 h 609"/>
              <a:gd name="T36" fmla="*/ 2147483647 w 574"/>
              <a:gd name="T37" fmla="*/ 2147483647 h 609"/>
              <a:gd name="T38" fmla="*/ 2147483647 w 574"/>
              <a:gd name="T39" fmla="*/ 2147483647 h 609"/>
              <a:gd name="T40" fmla="*/ 2147483647 w 574"/>
              <a:gd name="T41" fmla="*/ 2147483647 h 609"/>
              <a:gd name="T42" fmla="*/ 2147483647 w 574"/>
              <a:gd name="T43" fmla="*/ 2147483647 h 609"/>
              <a:gd name="T44" fmla="*/ 2147483647 w 574"/>
              <a:gd name="T45" fmla="*/ 2147483647 h 609"/>
              <a:gd name="T46" fmla="*/ 2147483647 w 574"/>
              <a:gd name="T47" fmla="*/ 2147483647 h 609"/>
              <a:gd name="T48" fmla="*/ 2147483647 w 574"/>
              <a:gd name="T49" fmla="*/ 2147483647 h 609"/>
              <a:gd name="T50" fmla="*/ 2147483647 w 574"/>
              <a:gd name="T51" fmla="*/ 2147483647 h 609"/>
              <a:gd name="T52" fmla="*/ 2147483647 w 574"/>
              <a:gd name="T53" fmla="*/ 2147483647 h 609"/>
              <a:gd name="T54" fmla="*/ 2147483647 w 574"/>
              <a:gd name="T55" fmla="*/ 2147483647 h 609"/>
              <a:gd name="T56" fmla="*/ 2147483647 w 574"/>
              <a:gd name="T57" fmla="*/ 2147483647 h 609"/>
              <a:gd name="T58" fmla="*/ 2147483647 w 574"/>
              <a:gd name="T59" fmla="*/ 2147483647 h 609"/>
              <a:gd name="T60" fmla="*/ 2147483647 w 574"/>
              <a:gd name="T61" fmla="*/ 2147483647 h 609"/>
              <a:gd name="T62" fmla="*/ 2147483647 w 574"/>
              <a:gd name="T63" fmla="*/ 0 h 609"/>
              <a:gd name="T64" fmla="*/ 2147483647 w 574"/>
              <a:gd name="T65" fmla="*/ 2147483647 h 609"/>
              <a:gd name="T66" fmla="*/ 2147483647 w 574"/>
              <a:gd name="T67" fmla="*/ 2147483647 h 609"/>
              <a:gd name="T68" fmla="*/ 2147483647 w 574"/>
              <a:gd name="T69" fmla="*/ 2147483647 h 609"/>
              <a:gd name="T70" fmla="*/ 2147483647 w 574"/>
              <a:gd name="T71" fmla="*/ 2147483647 h 609"/>
              <a:gd name="T72" fmla="*/ 2147483647 w 574"/>
              <a:gd name="T73" fmla="*/ 2147483647 h 6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74" h="609">
                <a:moveTo>
                  <a:pt x="573" y="304"/>
                </a:moveTo>
                <a:lnTo>
                  <a:pt x="573" y="304"/>
                </a:lnTo>
                <a:close/>
                <a:moveTo>
                  <a:pt x="269" y="608"/>
                </a:moveTo>
                <a:lnTo>
                  <a:pt x="269" y="608"/>
                </a:lnTo>
                <a:cubicBezTo>
                  <a:pt x="120" y="608"/>
                  <a:pt x="0" y="481"/>
                  <a:pt x="0" y="333"/>
                </a:cubicBezTo>
                <a:cubicBezTo>
                  <a:pt x="0" y="220"/>
                  <a:pt x="71" y="121"/>
                  <a:pt x="170" y="78"/>
                </a:cubicBezTo>
                <a:lnTo>
                  <a:pt x="177" y="78"/>
                </a:lnTo>
                <a:cubicBezTo>
                  <a:pt x="191" y="78"/>
                  <a:pt x="205" y="93"/>
                  <a:pt x="205" y="107"/>
                </a:cubicBezTo>
                <a:cubicBezTo>
                  <a:pt x="205" y="121"/>
                  <a:pt x="198" y="128"/>
                  <a:pt x="184" y="135"/>
                </a:cubicBezTo>
                <a:cubicBezTo>
                  <a:pt x="106" y="163"/>
                  <a:pt x="57" y="241"/>
                  <a:pt x="57" y="333"/>
                </a:cubicBezTo>
                <a:cubicBezTo>
                  <a:pt x="57" y="453"/>
                  <a:pt x="149" y="552"/>
                  <a:pt x="269" y="552"/>
                </a:cubicBezTo>
                <a:cubicBezTo>
                  <a:pt x="389" y="552"/>
                  <a:pt x="488" y="453"/>
                  <a:pt x="488" y="333"/>
                </a:cubicBezTo>
                <a:cubicBezTo>
                  <a:pt x="488" y="241"/>
                  <a:pt x="431" y="163"/>
                  <a:pt x="354" y="135"/>
                </a:cubicBezTo>
                <a:cubicBezTo>
                  <a:pt x="347" y="128"/>
                  <a:pt x="340" y="121"/>
                  <a:pt x="340" y="107"/>
                </a:cubicBezTo>
                <a:cubicBezTo>
                  <a:pt x="340" y="93"/>
                  <a:pt x="347" y="78"/>
                  <a:pt x="368" y="78"/>
                </a:cubicBezTo>
                <a:lnTo>
                  <a:pt x="375" y="78"/>
                </a:lnTo>
                <a:cubicBezTo>
                  <a:pt x="474" y="121"/>
                  <a:pt x="545" y="220"/>
                  <a:pt x="545" y="333"/>
                </a:cubicBezTo>
                <a:cubicBezTo>
                  <a:pt x="545" y="481"/>
                  <a:pt x="424" y="608"/>
                  <a:pt x="269" y="608"/>
                </a:cubicBezTo>
                <a:close/>
                <a:moveTo>
                  <a:pt x="269" y="311"/>
                </a:moveTo>
                <a:lnTo>
                  <a:pt x="269" y="311"/>
                </a:lnTo>
                <a:cubicBezTo>
                  <a:pt x="255" y="311"/>
                  <a:pt x="241" y="304"/>
                  <a:pt x="241" y="283"/>
                </a:cubicBezTo>
                <a:cubicBezTo>
                  <a:pt x="241" y="121"/>
                  <a:pt x="241" y="121"/>
                  <a:pt x="241" y="121"/>
                </a:cubicBezTo>
                <a:cubicBezTo>
                  <a:pt x="241" y="64"/>
                  <a:pt x="241" y="64"/>
                  <a:pt x="241" y="64"/>
                </a:cubicBezTo>
                <a:cubicBezTo>
                  <a:pt x="241" y="29"/>
                  <a:pt x="241" y="29"/>
                  <a:pt x="241" y="29"/>
                </a:cubicBezTo>
                <a:cubicBezTo>
                  <a:pt x="241" y="15"/>
                  <a:pt x="255" y="0"/>
                  <a:pt x="269" y="0"/>
                </a:cubicBezTo>
                <a:cubicBezTo>
                  <a:pt x="290" y="0"/>
                  <a:pt x="297" y="15"/>
                  <a:pt x="297" y="29"/>
                </a:cubicBezTo>
                <a:cubicBezTo>
                  <a:pt x="297" y="114"/>
                  <a:pt x="297" y="114"/>
                  <a:pt x="297" y="114"/>
                </a:cubicBezTo>
                <a:cubicBezTo>
                  <a:pt x="297" y="170"/>
                  <a:pt x="297" y="170"/>
                  <a:pt x="297" y="170"/>
                </a:cubicBezTo>
                <a:cubicBezTo>
                  <a:pt x="297" y="283"/>
                  <a:pt x="297" y="283"/>
                  <a:pt x="297" y="283"/>
                </a:cubicBezTo>
                <a:cubicBezTo>
                  <a:pt x="297" y="304"/>
                  <a:pt x="290" y="311"/>
                  <a:pt x="269" y="311"/>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87" name="Freeform 86">
            <a:extLst>
              <a:ext uri="{FF2B5EF4-FFF2-40B4-BE49-F238E27FC236}">
                <a16:creationId xmlns:a16="http://schemas.microsoft.com/office/drawing/2014/main" id="{5BA063BF-C8EF-1842-A616-C82D943B08DE}"/>
              </a:ext>
            </a:extLst>
          </p:cNvPr>
          <p:cNvSpPr>
            <a:spLocks noChangeArrowheads="1"/>
          </p:cNvSpPr>
          <p:nvPr userDrawn="1"/>
        </p:nvSpPr>
        <p:spPr bwMode="auto">
          <a:xfrm>
            <a:off x="4569618" y="2368749"/>
            <a:ext cx="219132" cy="205978"/>
          </a:xfrm>
          <a:custGeom>
            <a:avLst/>
            <a:gdLst>
              <a:gd name="T0" fmla="*/ 2147483647 w 609"/>
              <a:gd name="T1" fmla="*/ 2147483647 h 573"/>
              <a:gd name="T2" fmla="*/ 2147483647 w 609"/>
              <a:gd name="T3" fmla="*/ 2147483647 h 573"/>
              <a:gd name="T4" fmla="*/ 2147483647 w 609"/>
              <a:gd name="T5" fmla="*/ 2147483647 h 573"/>
              <a:gd name="T6" fmla="*/ 2147483647 w 609"/>
              <a:gd name="T7" fmla="*/ 0 h 573"/>
              <a:gd name="T8" fmla="*/ 2147483647 w 609"/>
              <a:gd name="T9" fmla="*/ 2147483647 h 573"/>
              <a:gd name="T10" fmla="*/ 2147483647 w 609"/>
              <a:gd name="T11" fmla="*/ 2147483647 h 573"/>
              <a:gd name="T12" fmla="*/ 2147483647 w 609"/>
              <a:gd name="T13" fmla="*/ 2147483647 h 573"/>
              <a:gd name="T14" fmla="*/ 2147483647 w 609"/>
              <a:gd name="T15" fmla="*/ 2147483647 h 573"/>
              <a:gd name="T16" fmla="*/ 2147483647 w 609"/>
              <a:gd name="T17" fmla="*/ 2147483647 h 573"/>
              <a:gd name="T18" fmla="*/ 2147483647 w 609"/>
              <a:gd name="T19" fmla="*/ 2147483647 h 573"/>
              <a:gd name="T20" fmla="*/ 2147483647 w 609"/>
              <a:gd name="T21" fmla="*/ 2147483647 h 573"/>
              <a:gd name="T22" fmla="*/ 2147483647 w 609"/>
              <a:gd name="T23" fmla="*/ 2147483647 h 573"/>
              <a:gd name="T24" fmla="*/ 2147483647 w 609"/>
              <a:gd name="T25" fmla="*/ 2147483647 h 573"/>
              <a:gd name="T26" fmla="*/ 2147483647 w 609"/>
              <a:gd name="T27" fmla="*/ 2147483647 h 573"/>
              <a:gd name="T28" fmla="*/ 2147483647 w 609"/>
              <a:gd name="T29" fmla="*/ 2147483647 h 573"/>
              <a:gd name="T30" fmla="*/ 2147483647 w 609"/>
              <a:gd name="T31" fmla="*/ 2147483647 h 573"/>
              <a:gd name="T32" fmla="*/ 2147483647 w 609"/>
              <a:gd name="T33" fmla="*/ 2147483647 h 573"/>
              <a:gd name="T34" fmla="*/ 2147483647 w 609"/>
              <a:gd name="T35" fmla="*/ 2147483647 h 573"/>
              <a:gd name="T36" fmla="*/ 2147483647 w 609"/>
              <a:gd name="T37" fmla="*/ 2147483647 h 573"/>
              <a:gd name="T38" fmla="*/ 2147483647 w 609"/>
              <a:gd name="T39" fmla="*/ 2147483647 h 573"/>
              <a:gd name="T40" fmla="*/ 2147483647 w 609"/>
              <a:gd name="T41" fmla="*/ 2147483647 h 573"/>
              <a:gd name="T42" fmla="*/ 2147483647 w 609"/>
              <a:gd name="T43" fmla="*/ 2147483647 h 573"/>
              <a:gd name="T44" fmla="*/ 2147483647 w 609"/>
              <a:gd name="T45" fmla="*/ 2147483647 h 573"/>
              <a:gd name="T46" fmla="*/ 2147483647 w 609"/>
              <a:gd name="T47" fmla="*/ 2147483647 h 573"/>
              <a:gd name="T48" fmla="*/ 2147483647 w 609"/>
              <a:gd name="T49" fmla="*/ 2147483647 h 573"/>
              <a:gd name="T50" fmla="*/ 2147483647 w 609"/>
              <a:gd name="T51" fmla="*/ 2147483647 h 573"/>
              <a:gd name="T52" fmla="*/ 2147483647 w 609"/>
              <a:gd name="T53" fmla="*/ 2147483647 h 573"/>
              <a:gd name="T54" fmla="*/ 2147483647 w 609"/>
              <a:gd name="T55" fmla="*/ 2147483647 h 573"/>
              <a:gd name="T56" fmla="*/ 2147483647 w 609"/>
              <a:gd name="T57" fmla="*/ 2147483647 h 573"/>
              <a:gd name="T58" fmla="*/ 2147483647 w 609"/>
              <a:gd name="T59" fmla="*/ 2147483647 h 573"/>
              <a:gd name="T60" fmla="*/ 2147483647 w 609"/>
              <a:gd name="T61" fmla="*/ 2147483647 h 573"/>
              <a:gd name="T62" fmla="*/ 2147483647 w 609"/>
              <a:gd name="T63" fmla="*/ 2147483647 h 573"/>
              <a:gd name="T64" fmla="*/ 2147483647 w 609"/>
              <a:gd name="T65" fmla="*/ 2147483647 h 573"/>
              <a:gd name="T66" fmla="*/ 2147483647 w 609"/>
              <a:gd name="T67" fmla="*/ 2147483647 h 573"/>
              <a:gd name="T68" fmla="*/ 2147483647 w 609"/>
              <a:gd name="T69" fmla="*/ 2147483647 h 573"/>
              <a:gd name="T70" fmla="*/ 2147483647 w 609"/>
              <a:gd name="T71" fmla="*/ 2147483647 h 573"/>
              <a:gd name="T72" fmla="*/ 2147483647 w 609"/>
              <a:gd name="T73" fmla="*/ 2147483647 h 573"/>
              <a:gd name="T74" fmla="*/ 2147483647 w 609"/>
              <a:gd name="T75" fmla="*/ 2147483647 h 573"/>
              <a:gd name="T76" fmla="*/ 2147483647 w 609"/>
              <a:gd name="T77" fmla="*/ 2147483647 h 573"/>
              <a:gd name="T78" fmla="*/ 2147483647 w 609"/>
              <a:gd name="T79" fmla="*/ 2147483647 h 573"/>
              <a:gd name="T80" fmla="*/ 2147483647 w 609"/>
              <a:gd name="T81" fmla="*/ 2147483647 h 573"/>
              <a:gd name="T82" fmla="*/ 2147483647 w 609"/>
              <a:gd name="T83" fmla="*/ 2147483647 h 573"/>
              <a:gd name="T84" fmla="*/ 2147483647 w 609"/>
              <a:gd name="T85" fmla="*/ 2147483647 h 573"/>
              <a:gd name="T86" fmla="*/ 0 w 609"/>
              <a:gd name="T87" fmla="*/ 2147483647 h 573"/>
              <a:gd name="T88" fmla="*/ 2147483647 w 609"/>
              <a:gd name="T89" fmla="*/ 0 h 573"/>
              <a:gd name="T90" fmla="*/ 2147483647 w 609"/>
              <a:gd name="T91" fmla="*/ 2147483647 h 573"/>
              <a:gd name="T92" fmla="*/ 2147483647 w 609"/>
              <a:gd name="T93" fmla="*/ 2147483647 h 57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09" h="573">
                <a:moveTo>
                  <a:pt x="579" y="176"/>
                </a:moveTo>
                <a:lnTo>
                  <a:pt x="579" y="176"/>
                </a:lnTo>
                <a:cubicBezTo>
                  <a:pt x="551" y="106"/>
                  <a:pt x="495" y="56"/>
                  <a:pt x="424" y="21"/>
                </a:cubicBezTo>
                <a:cubicBezTo>
                  <a:pt x="445" y="7"/>
                  <a:pt x="466" y="0"/>
                  <a:pt x="495" y="0"/>
                </a:cubicBezTo>
                <a:cubicBezTo>
                  <a:pt x="558" y="0"/>
                  <a:pt x="608" y="49"/>
                  <a:pt x="608" y="113"/>
                </a:cubicBezTo>
                <a:cubicBezTo>
                  <a:pt x="608" y="134"/>
                  <a:pt x="594" y="162"/>
                  <a:pt x="579" y="176"/>
                </a:cubicBezTo>
                <a:close/>
                <a:moveTo>
                  <a:pt x="579" y="304"/>
                </a:moveTo>
                <a:lnTo>
                  <a:pt x="579" y="304"/>
                </a:lnTo>
                <a:cubicBezTo>
                  <a:pt x="579" y="374"/>
                  <a:pt x="551" y="438"/>
                  <a:pt x="502" y="487"/>
                </a:cubicBezTo>
                <a:cubicBezTo>
                  <a:pt x="544" y="530"/>
                  <a:pt x="544" y="530"/>
                  <a:pt x="544" y="530"/>
                </a:cubicBezTo>
                <a:cubicBezTo>
                  <a:pt x="544" y="530"/>
                  <a:pt x="551" y="537"/>
                  <a:pt x="551" y="544"/>
                </a:cubicBezTo>
                <a:cubicBezTo>
                  <a:pt x="551" y="565"/>
                  <a:pt x="537" y="572"/>
                  <a:pt x="523" y="572"/>
                </a:cubicBezTo>
                <a:cubicBezTo>
                  <a:pt x="516" y="572"/>
                  <a:pt x="509" y="572"/>
                  <a:pt x="502" y="565"/>
                </a:cubicBezTo>
                <a:cubicBezTo>
                  <a:pt x="459" y="523"/>
                  <a:pt x="459" y="523"/>
                  <a:pt x="459" y="523"/>
                </a:cubicBezTo>
                <a:cubicBezTo>
                  <a:pt x="417" y="558"/>
                  <a:pt x="360" y="572"/>
                  <a:pt x="304" y="572"/>
                </a:cubicBezTo>
                <a:cubicBezTo>
                  <a:pt x="247" y="572"/>
                  <a:pt x="191" y="558"/>
                  <a:pt x="148" y="523"/>
                </a:cubicBezTo>
                <a:cubicBezTo>
                  <a:pt x="106" y="565"/>
                  <a:pt x="106" y="565"/>
                  <a:pt x="106" y="565"/>
                </a:cubicBezTo>
                <a:cubicBezTo>
                  <a:pt x="99" y="572"/>
                  <a:pt x="92" y="572"/>
                  <a:pt x="85" y="572"/>
                </a:cubicBezTo>
                <a:cubicBezTo>
                  <a:pt x="71" y="572"/>
                  <a:pt x="56" y="565"/>
                  <a:pt x="56" y="544"/>
                </a:cubicBezTo>
                <a:cubicBezTo>
                  <a:pt x="56" y="537"/>
                  <a:pt x="64" y="530"/>
                  <a:pt x="71" y="530"/>
                </a:cubicBezTo>
                <a:cubicBezTo>
                  <a:pt x="106" y="487"/>
                  <a:pt x="106" y="487"/>
                  <a:pt x="106" y="487"/>
                </a:cubicBezTo>
                <a:cubicBezTo>
                  <a:pt x="56" y="438"/>
                  <a:pt x="28" y="374"/>
                  <a:pt x="28" y="304"/>
                </a:cubicBezTo>
                <a:cubicBezTo>
                  <a:pt x="28" y="148"/>
                  <a:pt x="155" y="28"/>
                  <a:pt x="304" y="28"/>
                </a:cubicBezTo>
                <a:cubicBezTo>
                  <a:pt x="452" y="28"/>
                  <a:pt x="579" y="148"/>
                  <a:pt x="579" y="304"/>
                </a:cubicBezTo>
                <a:close/>
                <a:moveTo>
                  <a:pt x="304" y="85"/>
                </a:moveTo>
                <a:lnTo>
                  <a:pt x="304" y="85"/>
                </a:lnTo>
                <a:cubicBezTo>
                  <a:pt x="184" y="85"/>
                  <a:pt x="85" y="183"/>
                  <a:pt x="85" y="304"/>
                </a:cubicBezTo>
                <a:cubicBezTo>
                  <a:pt x="85" y="424"/>
                  <a:pt x="184" y="516"/>
                  <a:pt x="304" y="516"/>
                </a:cubicBezTo>
                <a:cubicBezTo>
                  <a:pt x="424" y="516"/>
                  <a:pt x="523" y="424"/>
                  <a:pt x="523" y="304"/>
                </a:cubicBezTo>
                <a:cubicBezTo>
                  <a:pt x="523" y="183"/>
                  <a:pt x="424" y="85"/>
                  <a:pt x="304" y="85"/>
                </a:cubicBezTo>
                <a:close/>
                <a:moveTo>
                  <a:pt x="417" y="332"/>
                </a:moveTo>
                <a:lnTo>
                  <a:pt x="417" y="332"/>
                </a:lnTo>
                <a:cubicBezTo>
                  <a:pt x="304" y="332"/>
                  <a:pt x="304" y="332"/>
                  <a:pt x="304" y="332"/>
                </a:cubicBezTo>
                <a:cubicBezTo>
                  <a:pt x="290" y="332"/>
                  <a:pt x="276" y="318"/>
                  <a:pt x="276" y="304"/>
                </a:cubicBezTo>
                <a:cubicBezTo>
                  <a:pt x="276" y="148"/>
                  <a:pt x="276" y="148"/>
                  <a:pt x="276" y="148"/>
                </a:cubicBezTo>
                <a:cubicBezTo>
                  <a:pt x="276" y="134"/>
                  <a:pt x="290" y="120"/>
                  <a:pt x="304" y="120"/>
                </a:cubicBezTo>
                <a:cubicBezTo>
                  <a:pt x="318" y="120"/>
                  <a:pt x="332" y="134"/>
                  <a:pt x="332" y="148"/>
                </a:cubicBezTo>
                <a:cubicBezTo>
                  <a:pt x="332" y="275"/>
                  <a:pt x="332" y="275"/>
                  <a:pt x="332" y="275"/>
                </a:cubicBezTo>
                <a:cubicBezTo>
                  <a:pt x="417" y="275"/>
                  <a:pt x="417" y="275"/>
                  <a:pt x="417" y="275"/>
                </a:cubicBezTo>
                <a:cubicBezTo>
                  <a:pt x="431" y="275"/>
                  <a:pt x="445" y="282"/>
                  <a:pt x="445" y="304"/>
                </a:cubicBezTo>
                <a:cubicBezTo>
                  <a:pt x="445" y="318"/>
                  <a:pt x="431" y="332"/>
                  <a:pt x="417" y="332"/>
                </a:cubicBezTo>
                <a:close/>
                <a:moveTo>
                  <a:pt x="28" y="183"/>
                </a:moveTo>
                <a:lnTo>
                  <a:pt x="28" y="183"/>
                </a:lnTo>
                <a:cubicBezTo>
                  <a:pt x="14" y="162"/>
                  <a:pt x="0" y="141"/>
                  <a:pt x="0" y="113"/>
                </a:cubicBezTo>
                <a:cubicBezTo>
                  <a:pt x="0" y="49"/>
                  <a:pt x="49" y="0"/>
                  <a:pt x="113" y="0"/>
                </a:cubicBezTo>
                <a:cubicBezTo>
                  <a:pt x="141" y="0"/>
                  <a:pt x="162" y="7"/>
                  <a:pt x="184" y="21"/>
                </a:cubicBezTo>
                <a:cubicBezTo>
                  <a:pt x="113" y="56"/>
                  <a:pt x="56" y="113"/>
                  <a:pt x="28" y="183"/>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88" name="Freeform 87">
            <a:extLst>
              <a:ext uri="{FF2B5EF4-FFF2-40B4-BE49-F238E27FC236}">
                <a16:creationId xmlns:a16="http://schemas.microsoft.com/office/drawing/2014/main" id="{67629DAB-12A6-AF47-9A45-2F3899F4BB9E}"/>
              </a:ext>
            </a:extLst>
          </p:cNvPr>
          <p:cNvSpPr>
            <a:spLocks noChangeArrowheads="1"/>
          </p:cNvSpPr>
          <p:nvPr userDrawn="1"/>
        </p:nvSpPr>
        <p:spPr bwMode="auto">
          <a:xfrm>
            <a:off x="4192092" y="2360414"/>
            <a:ext cx="217346" cy="219075"/>
          </a:xfrm>
          <a:custGeom>
            <a:avLst/>
            <a:gdLst>
              <a:gd name="T0" fmla="*/ 2147483647 w 602"/>
              <a:gd name="T1" fmla="*/ 2147483647 h 609"/>
              <a:gd name="T2" fmla="*/ 2147483647 w 602"/>
              <a:gd name="T3" fmla="*/ 2147483647 h 609"/>
              <a:gd name="T4" fmla="*/ 0 w 602"/>
              <a:gd name="T5" fmla="*/ 2147483647 h 609"/>
              <a:gd name="T6" fmla="*/ 2147483647 w 602"/>
              <a:gd name="T7" fmla="*/ 0 h 609"/>
              <a:gd name="T8" fmla="*/ 2147483647 w 602"/>
              <a:gd name="T9" fmla="*/ 2147483647 h 609"/>
              <a:gd name="T10" fmla="*/ 2147483647 w 602"/>
              <a:gd name="T11" fmla="*/ 2147483647 h 609"/>
              <a:gd name="T12" fmla="*/ 2147483647 w 602"/>
              <a:gd name="T13" fmla="*/ 2147483647 h 609"/>
              <a:gd name="T14" fmla="*/ 2147483647 w 602"/>
              <a:gd name="T15" fmla="*/ 2147483647 h 609"/>
              <a:gd name="T16" fmla="*/ 2147483647 w 602"/>
              <a:gd name="T17" fmla="*/ 2147483647 h 609"/>
              <a:gd name="T18" fmla="*/ 2147483647 w 602"/>
              <a:gd name="T19" fmla="*/ 2147483647 h 609"/>
              <a:gd name="T20" fmla="*/ 2147483647 w 602"/>
              <a:gd name="T21" fmla="*/ 2147483647 h 609"/>
              <a:gd name="T22" fmla="*/ 2147483647 w 602"/>
              <a:gd name="T23" fmla="*/ 2147483647 h 609"/>
              <a:gd name="T24" fmla="*/ 2147483647 w 602"/>
              <a:gd name="T25" fmla="*/ 2147483647 h 609"/>
              <a:gd name="T26" fmla="*/ 2147483647 w 602"/>
              <a:gd name="T27" fmla="*/ 2147483647 h 609"/>
              <a:gd name="T28" fmla="*/ 2147483647 w 602"/>
              <a:gd name="T29" fmla="*/ 2147483647 h 609"/>
              <a:gd name="T30" fmla="*/ 2147483647 w 602"/>
              <a:gd name="T31" fmla="*/ 2147483647 h 609"/>
              <a:gd name="T32" fmla="*/ 2147483647 w 602"/>
              <a:gd name="T33" fmla="*/ 2147483647 h 609"/>
              <a:gd name="T34" fmla="*/ 2147483647 w 602"/>
              <a:gd name="T35" fmla="*/ 2147483647 h 609"/>
              <a:gd name="T36" fmla="*/ 2147483647 w 602"/>
              <a:gd name="T37" fmla="*/ 2147483647 h 609"/>
              <a:gd name="T38" fmla="*/ 2147483647 w 602"/>
              <a:gd name="T39" fmla="*/ 2147483647 h 609"/>
              <a:gd name="T40" fmla="*/ 2147483647 w 602"/>
              <a:gd name="T41" fmla="*/ 2147483647 h 609"/>
              <a:gd name="T42" fmla="*/ 2147483647 w 602"/>
              <a:gd name="T43" fmla="*/ 2147483647 h 609"/>
              <a:gd name="T44" fmla="*/ 2147483647 w 602"/>
              <a:gd name="T45" fmla="*/ 2147483647 h 609"/>
              <a:gd name="T46" fmla="*/ 2147483647 w 602"/>
              <a:gd name="T47" fmla="*/ 2147483647 h 609"/>
              <a:gd name="T48" fmla="*/ 2147483647 w 602"/>
              <a:gd name="T49" fmla="*/ 2147483647 h 609"/>
              <a:gd name="T50" fmla="*/ 2147483647 w 602"/>
              <a:gd name="T51" fmla="*/ 2147483647 h 609"/>
              <a:gd name="T52" fmla="*/ 2147483647 w 602"/>
              <a:gd name="T53" fmla="*/ 2147483647 h 60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602" h="609">
                <a:moveTo>
                  <a:pt x="304" y="608"/>
                </a:moveTo>
                <a:lnTo>
                  <a:pt x="304" y="608"/>
                </a:lnTo>
                <a:cubicBezTo>
                  <a:pt x="134" y="608"/>
                  <a:pt x="0" y="474"/>
                  <a:pt x="0" y="304"/>
                </a:cubicBezTo>
                <a:cubicBezTo>
                  <a:pt x="0" y="135"/>
                  <a:pt x="134" y="0"/>
                  <a:pt x="304" y="0"/>
                </a:cubicBezTo>
                <a:cubicBezTo>
                  <a:pt x="466" y="0"/>
                  <a:pt x="601" y="135"/>
                  <a:pt x="601" y="304"/>
                </a:cubicBezTo>
                <a:cubicBezTo>
                  <a:pt x="601" y="474"/>
                  <a:pt x="466" y="608"/>
                  <a:pt x="304" y="608"/>
                </a:cubicBezTo>
                <a:close/>
                <a:moveTo>
                  <a:pt x="304" y="57"/>
                </a:moveTo>
                <a:lnTo>
                  <a:pt x="304" y="57"/>
                </a:lnTo>
                <a:cubicBezTo>
                  <a:pt x="169" y="57"/>
                  <a:pt x="56" y="170"/>
                  <a:pt x="56" y="304"/>
                </a:cubicBezTo>
                <a:cubicBezTo>
                  <a:pt x="56" y="439"/>
                  <a:pt x="169" y="552"/>
                  <a:pt x="304" y="552"/>
                </a:cubicBezTo>
                <a:cubicBezTo>
                  <a:pt x="438" y="552"/>
                  <a:pt x="544" y="439"/>
                  <a:pt x="544" y="304"/>
                </a:cubicBezTo>
                <a:cubicBezTo>
                  <a:pt x="544" y="170"/>
                  <a:pt x="438" y="57"/>
                  <a:pt x="304" y="57"/>
                </a:cubicBezTo>
                <a:close/>
                <a:moveTo>
                  <a:pt x="424" y="333"/>
                </a:moveTo>
                <a:lnTo>
                  <a:pt x="424" y="333"/>
                </a:lnTo>
                <a:cubicBezTo>
                  <a:pt x="367" y="333"/>
                  <a:pt x="367" y="333"/>
                  <a:pt x="367" y="333"/>
                </a:cubicBezTo>
                <a:cubicBezTo>
                  <a:pt x="332" y="333"/>
                  <a:pt x="332" y="333"/>
                  <a:pt x="332" y="333"/>
                </a:cubicBezTo>
                <a:cubicBezTo>
                  <a:pt x="304" y="333"/>
                  <a:pt x="304" y="333"/>
                  <a:pt x="304" y="333"/>
                </a:cubicBezTo>
                <a:cubicBezTo>
                  <a:pt x="283" y="333"/>
                  <a:pt x="276" y="319"/>
                  <a:pt x="276" y="304"/>
                </a:cubicBezTo>
                <a:cubicBezTo>
                  <a:pt x="276" y="135"/>
                  <a:pt x="276" y="135"/>
                  <a:pt x="276" y="135"/>
                </a:cubicBezTo>
                <a:cubicBezTo>
                  <a:pt x="276" y="121"/>
                  <a:pt x="283" y="107"/>
                  <a:pt x="304" y="107"/>
                </a:cubicBezTo>
                <a:cubicBezTo>
                  <a:pt x="318" y="107"/>
                  <a:pt x="332" y="121"/>
                  <a:pt x="332" y="135"/>
                </a:cubicBezTo>
                <a:cubicBezTo>
                  <a:pt x="332" y="276"/>
                  <a:pt x="332" y="276"/>
                  <a:pt x="332" y="276"/>
                </a:cubicBezTo>
                <a:cubicBezTo>
                  <a:pt x="367" y="276"/>
                  <a:pt x="367" y="276"/>
                  <a:pt x="367" y="276"/>
                </a:cubicBezTo>
                <a:cubicBezTo>
                  <a:pt x="424" y="276"/>
                  <a:pt x="424" y="276"/>
                  <a:pt x="424" y="276"/>
                </a:cubicBezTo>
                <a:cubicBezTo>
                  <a:pt x="438" y="276"/>
                  <a:pt x="452" y="290"/>
                  <a:pt x="452" y="304"/>
                </a:cubicBezTo>
                <a:cubicBezTo>
                  <a:pt x="452" y="319"/>
                  <a:pt x="438" y="333"/>
                  <a:pt x="424" y="333"/>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89" name="Freeform 88">
            <a:extLst>
              <a:ext uri="{FF2B5EF4-FFF2-40B4-BE49-F238E27FC236}">
                <a16:creationId xmlns:a16="http://schemas.microsoft.com/office/drawing/2014/main" id="{289C2E15-96A4-E64F-881D-16267C0AB1D2}"/>
              </a:ext>
            </a:extLst>
          </p:cNvPr>
          <p:cNvSpPr>
            <a:spLocks noChangeArrowheads="1"/>
          </p:cNvSpPr>
          <p:nvPr userDrawn="1"/>
        </p:nvSpPr>
        <p:spPr bwMode="auto">
          <a:xfrm>
            <a:off x="3812184" y="2360414"/>
            <a:ext cx="216155" cy="219075"/>
          </a:xfrm>
          <a:custGeom>
            <a:avLst/>
            <a:gdLst>
              <a:gd name="T0" fmla="*/ 2147483647 w 601"/>
              <a:gd name="T1" fmla="*/ 2147483647 h 609"/>
              <a:gd name="T2" fmla="*/ 2147483647 w 601"/>
              <a:gd name="T3" fmla="*/ 2147483647 h 609"/>
              <a:gd name="T4" fmla="*/ 0 w 601"/>
              <a:gd name="T5" fmla="*/ 2147483647 h 609"/>
              <a:gd name="T6" fmla="*/ 2147483647 w 601"/>
              <a:gd name="T7" fmla="*/ 0 h 609"/>
              <a:gd name="T8" fmla="*/ 2147483647 w 601"/>
              <a:gd name="T9" fmla="*/ 2147483647 h 609"/>
              <a:gd name="T10" fmla="*/ 2147483647 w 601"/>
              <a:gd name="T11" fmla="*/ 2147483647 h 609"/>
              <a:gd name="T12" fmla="*/ 2147483647 w 601"/>
              <a:gd name="T13" fmla="*/ 2147483647 h 609"/>
              <a:gd name="T14" fmla="*/ 2147483647 w 601"/>
              <a:gd name="T15" fmla="*/ 2147483647 h 609"/>
              <a:gd name="T16" fmla="*/ 2147483647 w 601"/>
              <a:gd name="T17" fmla="*/ 2147483647 h 609"/>
              <a:gd name="T18" fmla="*/ 2147483647 w 601"/>
              <a:gd name="T19" fmla="*/ 2147483647 h 609"/>
              <a:gd name="T20" fmla="*/ 2147483647 w 601"/>
              <a:gd name="T21" fmla="*/ 2147483647 h 609"/>
              <a:gd name="T22" fmla="*/ 2147483647 w 601"/>
              <a:gd name="T23" fmla="*/ 2147483647 h 609"/>
              <a:gd name="T24" fmla="*/ 2147483647 w 601"/>
              <a:gd name="T25" fmla="*/ 2147483647 h 609"/>
              <a:gd name="T26" fmla="*/ 2147483647 w 601"/>
              <a:gd name="T27" fmla="*/ 2147483647 h 609"/>
              <a:gd name="T28" fmla="*/ 2147483647 w 601"/>
              <a:gd name="T29" fmla="*/ 2147483647 h 609"/>
              <a:gd name="T30" fmla="*/ 2147483647 w 601"/>
              <a:gd name="T31" fmla="*/ 2147483647 h 609"/>
              <a:gd name="T32" fmla="*/ 2147483647 w 601"/>
              <a:gd name="T33" fmla="*/ 2147483647 h 609"/>
              <a:gd name="T34" fmla="*/ 2147483647 w 601"/>
              <a:gd name="T35" fmla="*/ 2147483647 h 609"/>
              <a:gd name="T36" fmla="*/ 2147483647 w 601"/>
              <a:gd name="T37" fmla="*/ 2147483647 h 609"/>
              <a:gd name="T38" fmla="*/ 2147483647 w 601"/>
              <a:gd name="T39" fmla="*/ 2147483647 h 609"/>
              <a:gd name="T40" fmla="*/ 2147483647 w 601"/>
              <a:gd name="T41" fmla="*/ 2147483647 h 609"/>
              <a:gd name="T42" fmla="*/ 2147483647 w 601"/>
              <a:gd name="T43" fmla="*/ 2147483647 h 609"/>
              <a:gd name="T44" fmla="*/ 2147483647 w 601"/>
              <a:gd name="T45" fmla="*/ 2147483647 h 609"/>
              <a:gd name="T46" fmla="*/ 2147483647 w 601"/>
              <a:gd name="T47" fmla="*/ 2147483647 h 609"/>
              <a:gd name="T48" fmla="*/ 2147483647 w 601"/>
              <a:gd name="T49" fmla="*/ 2147483647 h 609"/>
              <a:gd name="T50" fmla="*/ 2147483647 w 601"/>
              <a:gd name="T51" fmla="*/ 2147483647 h 609"/>
              <a:gd name="T52" fmla="*/ 2147483647 w 601"/>
              <a:gd name="T53" fmla="*/ 2147483647 h 609"/>
              <a:gd name="T54" fmla="*/ 2147483647 w 601"/>
              <a:gd name="T55" fmla="*/ 2147483647 h 60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01" h="609">
                <a:moveTo>
                  <a:pt x="297" y="608"/>
                </a:moveTo>
                <a:lnTo>
                  <a:pt x="297" y="608"/>
                </a:lnTo>
                <a:cubicBezTo>
                  <a:pt x="134" y="608"/>
                  <a:pt x="0" y="474"/>
                  <a:pt x="0" y="304"/>
                </a:cubicBezTo>
                <a:cubicBezTo>
                  <a:pt x="0" y="135"/>
                  <a:pt x="134" y="0"/>
                  <a:pt x="297" y="0"/>
                </a:cubicBezTo>
                <a:cubicBezTo>
                  <a:pt x="466" y="0"/>
                  <a:pt x="600" y="135"/>
                  <a:pt x="600" y="304"/>
                </a:cubicBezTo>
                <a:cubicBezTo>
                  <a:pt x="600" y="474"/>
                  <a:pt x="466" y="608"/>
                  <a:pt x="297" y="608"/>
                </a:cubicBezTo>
                <a:close/>
                <a:moveTo>
                  <a:pt x="297" y="57"/>
                </a:moveTo>
                <a:lnTo>
                  <a:pt x="297" y="57"/>
                </a:lnTo>
                <a:cubicBezTo>
                  <a:pt x="162" y="57"/>
                  <a:pt x="56" y="170"/>
                  <a:pt x="56" y="304"/>
                </a:cubicBezTo>
                <a:cubicBezTo>
                  <a:pt x="56" y="368"/>
                  <a:pt x="78" y="425"/>
                  <a:pt x="120" y="467"/>
                </a:cubicBezTo>
                <a:cubicBezTo>
                  <a:pt x="155" y="453"/>
                  <a:pt x="141" y="467"/>
                  <a:pt x="183" y="446"/>
                </a:cubicBezTo>
                <a:cubicBezTo>
                  <a:pt x="233" y="425"/>
                  <a:pt x="247" y="418"/>
                  <a:pt x="247" y="418"/>
                </a:cubicBezTo>
                <a:cubicBezTo>
                  <a:pt x="247" y="375"/>
                  <a:pt x="247" y="375"/>
                  <a:pt x="247" y="375"/>
                </a:cubicBezTo>
                <a:cubicBezTo>
                  <a:pt x="247" y="375"/>
                  <a:pt x="226" y="361"/>
                  <a:pt x="219" y="319"/>
                </a:cubicBezTo>
                <a:cubicBezTo>
                  <a:pt x="212" y="326"/>
                  <a:pt x="205" y="304"/>
                  <a:pt x="205" y="297"/>
                </a:cubicBezTo>
                <a:cubicBezTo>
                  <a:pt x="205" y="283"/>
                  <a:pt x="198" y="255"/>
                  <a:pt x="212" y="255"/>
                </a:cubicBezTo>
                <a:cubicBezTo>
                  <a:pt x="212" y="234"/>
                  <a:pt x="212" y="220"/>
                  <a:pt x="212" y="205"/>
                </a:cubicBezTo>
                <a:cubicBezTo>
                  <a:pt x="212" y="177"/>
                  <a:pt x="247" y="135"/>
                  <a:pt x="297" y="135"/>
                </a:cubicBezTo>
                <a:cubicBezTo>
                  <a:pt x="360" y="135"/>
                  <a:pt x="381" y="177"/>
                  <a:pt x="389" y="205"/>
                </a:cubicBezTo>
                <a:cubicBezTo>
                  <a:pt x="389" y="220"/>
                  <a:pt x="389" y="234"/>
                  <a:pt x="381" y="255"/>
                </a:cubicBezTo>
                <a:cubicBezTo>
                  <a:pt x="396" y="255"/>
                  <a:pt x="389" y="283"/>
                  <a:pt x="389" y="297"/>
                </a:cubicBezTo>
                <a:cubicBezTo>
                  <a:pt x="389" y="304"/>
                  <a:pt x="389" y="326"/>
                  <a:pt x="374" y="319"/>
                </a:cubicBezTo>
                <a:cubicBezTo>
                  <a:pt x="367" y="361"/>
                  <a:pt x="353" y="375"/>
                  <a:pt x="353" y="375"/>
                </a:cubicBezTo>
                <a:cubicBezTo>
                  <a:pt x="353" y="418"/>
                  <a:pt x="353" y="418"/>
                  <a:pt x="353" y="418"/>
                </a:cubicBezTo>
                <a:cubicBezTo>
                  <a:pt x="353" y="418"/>
                  <a:pt x="367" y="425"/>
                  <a:pt x="410" y="446"/>
                </a:cubicBezTo>
                <a:cubicBezTo>
                  <a:pt x="459" y="467"/>
                  <a:pt x="445" y="453"/>
                  <a:pt x="480" y="467"/>
                </a:cubicBezTo>
                <a:cubicBezTo>
                  <a:pt x="523" y="425"/>
                  <a:pt x="544" y="368"/>
                  <a:pt x="544" y="304"/>
                </a:cubicBezTo>
                <a:cubicBezTo>
                  <a:pt x="544" y="170"/>
                  <a:pt x="431" y="57"/>
                  <a:pt x="297" y="57"/>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90" name="Freeform 89">
            <a:extLst>
              <a:ext uri="{FF2B5EF4-FFF2-40B4-BE49-F238E27FC236}">
                <a16:creationId xmlns:a16="http://schemas.microsoft.com/office/drawing/2014/main" id="{6A96CFCE-2161-F44B-AC97-BA5F0CE69A2D}"/>
              </a:ext>
            </a:extLst>
          </p:cNvPr>
          <p:cNvSpPr>
            <a:spLocks noChangeArrowheads="1"/>
          </p:cNvSpPr>
          <p:nvPr userDrawn="1"/>
        </p:nvSpPr>
        <p:spPr bwMode="auto">
          <a:xfrm>
            <a:off x="3431680" y="2422327"/>
            <a:ext cx="218536" cy="152400"/>
          </a:xfrm>
          <a:custGeom>
            <a:avLst/>
            <a:gdLst>
              <a:gd name="T0" fmla="*/ 2147483647 w 608"/>
              <a:gd name="T1" fmla="*/ 2147483647 h 425"/>
              <a:gd name="T2" fmla="*/ 2147483647 w 608"/>
              <a:gd name="T3" fmla="*/ 2147483647 h 425"/>
              <a:gd name="T4" fmla="*/ 2147483647 w 608"/>
              <a:gd name="T5" fmla="*/ 2147483647 h 425"/>
              <a:gd name="T6" fmla="*/ 2147483647 w 608"/>
              <a:gd name="T7" fmla="*/ 2147483647 h 425"/>
              <a:gd name="T8" fmla="*/ 2147483647 w 608"/>
              <a:gd name="T9" fmla="*/ 2147483647 h 425"/>
              <a:gd name="T10" fmla="*/ 2147483647 w 608"/>
              <a:gd name="T11" fmla="*/ 2147483647 h 425"/>
              <a:gd name="T12" fmla="*/ 2147483647 w 608"/>
              <a:gd name="T13" fmla="*/ 2147483647 h 425"/>
              <a:gd name="T14" fmla="*/ 2147483647 w 608"/>
              <a:gd name="T15" fmla="*/ 2147483647 h 425"/>
              <a:gd name="T16" fmla="*/ 2147483647 w 608"/>
              <a:gd name="T17" fmla="*/ 2147483647 h 425"/>
              <a:gd name="T18" fmla="*/ 2147483647 w 608"/>
              <a:gd name="T19" fmla="*/ 2147483647 h 425"/>
              <a:gd name="T20" fmla="*/ 2147483647 w 608"/>
              <a:gd name="T21" fmla="*/ 2147483647 h 425"/>
              <a:gd name="T22" fmla="*/ 2147483647 w 608"/>
              <a:gd name="T23" fmla="*/ 2147483647 h 425"/>
              <a:gd name="T24" fmla="*/ 2147483647 w 608"/>
              <a:gd name="T25" fmla="*/ 2147483647 h 425"/>
              <a:gd name="T26" fmla="*/ 2147483647 w 608"/>
              <a:gd name="T27" fmla="*/ 2147483647 h 425"/>
              <a:gd name="T28" fmla="*/ 2147483647 w 608"/>
              <a:gd name="T29" fmla="*/ 2147483647 h 425"/>
              <a:gd name="T30" fmla="*/ 2147483647 w 608"/>
              <a:gd name="T31" fmla="*/ 2147483647 h 425"/>
              <a:gd name="T32" fmla="*/ 2147483647 w 608"/>
              <a:gd name="T33" fmla="*/ 2147483647 h 425"/>
              <a:gd name="T34" fmla="*/ 2147483647 w 608"/>
              <a:gd name="T35" fmla="*/ 2147483647 h 425"/>
              <a:gd name="T36" fmla="*/ 2147483647 w 608"/>
              <a:gd name="T37" fmla="*/ 2147483647 h 425"/>
              <a:gd name="T38" fmla="*/ 2147483647 w 608"/>
              <a:gd name="T39" fmla="*/ 2147483647 h 425"/>
              <a:gd name="T40" fmla="*/ 2147483647 w 608"/>
              <a:gd name="T41" fmla="*/ 2147483647 h 425"/>
              <a:gd name="T42" fmla="*/ 2147483647 w 608"/>
              <a:gd name="T43" fmla="*/ 2147483647 h 425"/>
              <a:gd name="T44" fmla="*/ 2147483647 w 608"/>
              <a:gd name="T45" fmla="*/ 2147483647 h 425"/>
              <a:gd name="T46" fmla="*/ 2147483647 w 608"/>
              <a:gd name="T47" fmla="*/ 2147483647 h 425"/>
              <a:gd name="T48" fmla="*/ 2147483647 w 608"/>
              <a:gd name="T49" fmla="*/ 2147483647 h 425"/>
              <a:gd name="T50" fmla="*/ 2147483647 w 608"/>
              <a:gd name="T51" fmla="*/ 2147483647 h 425"/>
              <a:gd name="T52" fmla="*/ 2147483647 w 608"/>
              <a:gd name="T53" fmla="*/ 2147483647 h 425"/>
              <a:gd name="T54" fmla="*/ 2147483647 w 608"/>
              <a:gd name="T55" fmla="*/ 2147483647 h 425"/>
              <a:gd name="T56" fmla="*/ 2147483647 w 608"/>
              <a:gd name="T57" fmla="*/ 2147483647 h 425"/>
              <a:gd name="T58" fmla="*/ 2147483647 w 608"/>
              <a:gd name="T59" fmla="*/ 2147483647 h 425"/>
              <a:gd name="T60" fmla="*/ 2147483647 w 608"/>
              <a:gd name="T61" fmla="*/ 2147483647 h 425"/>
              <a:gd name="T62" fmla="*/ 2147483647 w 608"/>
              <a:gd name="T63" fmla="*/ 2147483647 h 425"/>
              <a:gd name="T64" fmla="*/ 2147483647 w 608"/>
              <a:gd name="T65" fmla="*/ 2147483647 h 425"/>
              <a:gd name="T66" fmla="*/ 0 w 608"/>
              <a:gd name="T67" fmla="*/ 2147483647 h 425"/>
              <a:gd name="T68" fmla="*/ 0 w 608"/>
              <a:gd name="T69" fmla="*/ 2147483647 h 425"/>
              <a:gd name="T70" fmla="*/ 0 w 608"/>
              <a:gd name="T71" fmla="*/ 2147483647 h 425"/>
              <a:gd name="T72" fmla="*/ 2147483647 w 608"/>
              <a:gd name="T73" fmla="*/ 2147483647 h 425"/>
              <a:gd name="T74" fmla="*/ 2147483647 w 608"/>
              <a:gd name="T75" fmla="*/ 2147483647 h 425"/>
              <a:gd name="T76" fmla="*/ 2147483647 w 608"/>
              <a:gd name="T77" fmla="*/ 2147483647 h 425"/>
              <a:gd name="T78" fmla="*/ 2147483647 w 608"/>
              <a:gd name="T79" fmla="*/ 2147483647 h 425"/>
              <a:gd name="T80" fmla="*/ 2147483647 w 608"/>
              <a:gd name="T81" fmla="*/ 2147483647 h 425"/>
              <a:gd name="T82" fmla="*/ 2147483647 w 608"/>
              <a:gd name="T83" fmla="*/ 2147483647 h 425"/>
              <a:gd name="T84" fmla="*/ 2147483647 w 608"/>
              <a:gd name="T85" fmla="*/ 2147483647 h 425"/>
              <a:gd name="T86" fmla="*/ 2147483647 w 608"/>
              <a:gd name="T87" fmla="*/ 2147483647 h 425"/>
              <a:gd name="T88" fmla="*/ 2147483647 w 608"/>
              <a:gd name="T89" fmla="*/ 0 h 425"/>
              <a:gd name="T90" fmla="*/ 2147483647 w 608"/>
              <a:gd name="T91" fmla="*/ 2147483647 h 425"/>
              <a:gd name="T92" fmla="*/ 2147483647 w 608"/>
              <a:gd name="T93" fmla="*/ 2147483647 h 425"/>
              <a:gd name="T94" fmla="*/ 2147483647 w 608"/>
              <a:gd name="T95" fmla="*/ 2147483647 h 425"/>
              <a:gd name="T96" fmla="*/ 2147483647 w 608"/>
              <a:gd name="T97" fmla="*/ 2147483647 h 425"/>
              <a:gd name="T98" fmla="*/ 2147483647 w 608"/>
              <a:gd name="T99" fmla="*/ 2147483647 h 425"/>
              <a:gd name="T100" fmla="*/ 2147483647 w 608"/>
              <a:gd name="T101" fmla="*/ 2147483647 h 425"/>
              <a:gd name="T102" fmla="*/ 2147483647 w 608"/>
              <a:gd name="T103" fmla="*/ 2147483647 h 4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08" h="425">
                <a:moveTo>
                  <a:pt x="607" y="410"/>
                </a:moveTo>
                <a:lnTo>
                  <a:pt x="607" y="410"/>
                </a:lnTo>
                <a:cubicBezTo>
                  <a:pt x="607" y="417"/>
                  <a:pt x="593" y="424"/>
                  <a:pt x="586" y="424"/>
                </a:cubicBezTo>
                <a:cubicBezTo>
                  <a:pt x="445" y="424"/>
                  <a:pt x="445" y="424"/>
                  <a:pt x="445" y="424"/>
                </a:cubicBezTo>
                <a:cubicBezTo>
                  <a:pt x="459" y="424"/>
                  <a:pt x="466" y="417"/>
                  <a:pt x="466" y="403"/>
                </a:cubicBezTo>
                <a:cubicBezTo>
                  <a:pt x="466" y="403"/>
                  <a:pt x="466" y="318"/>
                  <a:pt x="403" y="290"/>
                </a:cubicBezTo>
                <a:cubicBezTo>
                  <a:pt x="374" y="276"/>
                  <a:pt x="374" y="276"/>
                  <a:pt x="360" y="276"/>
                </a:cubicBezTo>
                <a:cubicBezTo>
                  <a:pt x="360" y="241"/>
                  <a:pt x="360" y="241"/>
                  <a:pt x="360" y="241"/>
                </a:cubicBezTo>
                <a:cubicBezTo>
                  <a:pt x="360" y="241"/>
                  <a:pt x="346" y="226"/>
                  <a:pt x="339" y="191"/>
                </a:cubicBezTo>
                <a:cubicBezTo>
                  <a:pt x="332" y="191"/>
                  <a:pt x="332" y="184"/>
                  <a:pt x="332" y="170"/>
                </a:cubicBezTo>
                <a:cubicBezTo>
                  <a:pt x="332" y="163"/>
                  <a:pt x="325" y="141"/>
                  <a:pt x="332" y="141"/>
                </a:cubicBezTo>
                <a:cubicBezTo>
                  <a:pt x="332" y="127"/>
                  <a:pt x="332" y="106"/>
                  <a:pt x="332" y="99"/>
                </a:cubicBezTo>
                <a:cubicBezTo>
                  <a:pt x="332" y="71"/>
                  <a:pt x="360" y="43"/>
                  <a:pt x="403" y="43"/>
                </a:cubicBezTo>
                <a:cubicBezTo>
                  <a:pt x="452" y="43"/>
                  <a:pt x="473" y="71"/>
                  <a:pt x="480" y="99"/>
                </a:cubicBezTo>
                <a:cubicBezTo>
                  <a:pt x="480" y="106"/>
                  <a:pt x="473" y="127"/>
                  <a:pt x="473" y="141"/>
                </a:cubicBezTo>
                <a:cubicBezTo>
                  <a:pt x="487" y="141"/>
                  <a:pt x="480" y="163"/>
                  <a:pt x="480" y="170"/>
                </a:cubicBezTo>
                <a:cubicBezTo>
                  <a:pt x="480" y="184"/>
                  <a:pt x="473" y="191"/>
                  <a:pt x="466" y="191"/>
                </a:cubicBezTo>
                <a:cubicBezTo>
                  <a:pt x="459" y="226"/>
                  <a:pt x="445" y="241"/>
                  <a:pt x="445" y="241"/>
                </a:cubicBezTo>
                <a:cubicBezTo>
                  <a:pt x="445" y="276"/>
                  <a:pt x="445" y="276"/>
                  <a:pt x="445" y="276"/>
                </a:cubicBezTo>
                <a:cubicBezTo>
                  <a:pt x="445" y="276"/>
                  <a:pt x="459" y="276"/>
                  <a:pt x="494" y="297"/>
                </a:cubicBezTo>
                <a:cubicBezTo>
                  <a:pt x="537" y="311"/>
                  <a:pt x="523" y="297"/>
                  <a:pt x="551" y="318"/>
                </a:cubicBezTo>
                <a:cubicBezTo>
                  <a:pt x="607" y="339"/>
                  <a:pt x="607" y="410"/>
                  <a:pt x="607" y="410"/>
                </a:cubicBezTo>
                <a:close/>
                <a:moveTo>
                  <a:pt x="325" y="283"/>
                </a:moveTo>
                <a:lnTo>
                  <a:pt x="325" y="283"/>
                </a:lnTo>
                <a:cubicBezTo>
                  <a:pt x="367" y="297"/>
                  <a:pt x="353" y="290"/>
                  <a:pt x="388" y="304"/>
                </a:cubicBezTo>
                <a:cubicBezTo>
                  <a:pt x="445" y="332"/>
                  <a:pt x="445" y="403"/>
                  <a:pt x="445" y="403"/>
                </a:cubicBezTo>
                <a:cubicBezTo>
                  <a:pt x="445" y="417"/>
                  <a:pt x="431" y="424"/>
                  <a:pt x="424" y="424"/>
                </a:cubicBezTo>
                <a:cubicBezTo>
                  <a:pt x="21" y="424"/>
                  <a:pt x="21" y="424"/>
                  <a:pt x="21" y="424"/>
                </a:cubicBezTo>
                <a:cubicBezTo>
                  <a:pt x="14" y="424"/>
                  <a:pt x="0" y="417"/>
                  <a:pt x="0" y="403"/>
                </a:cubicBezTo>
                <a:cubicBezTo>
                  <a:pt x="0" y="403"/>
                  <a:pt x="0" y="332"/>
                  <a:pt x="56" y="304"/>
                </a:cubicBezTo>
                <a:cubicBezTo>
                  <a:pt x="92" y="290"/>
                  <a:pt x="77" y="304"/>
                  <a:pt x="120" y="283"/>
                </a:cubicBezTo>
                <a:cubicBezTo>
                  <a:pt x="162" y="269"/>
                  <a:pt x="176" y="262"/>
                  <a:pt x="176" y="262"/>
                </a:cubicBezTo>
                <a:cubicBezTo>
                  <a:pt x="176" y="219"/>
                  <a:pt x="176" y="219"/>
                  <a:pt x="176" y="219"/>
                </a:cubicBezTo>
                <a:cubicBezTo>
                  <a:pt x="176" y="219"/>
                  <a:pt x="155" y="205"/>
                  <a:pt x="155" y="170"/>
                </a:cubicBezTo>
                <a:cubicBezTo>
                  <a:pt x="141" y="170"/>
                  <a:pt x="141" y="156"/>
                  <a:pt x="141" y="149"/>
                </a:cubicBezTo>
                <a:cubicBezTo>
                  <a:pt x="141" y="141"/>
                  <a:pt x="134" y="113"/>
                  <a:pt x="148" y="113"/>
                </a:cubicBezTo>
                <a:cubicBezTo>
                  <a:pt x="141" y="92"/>
                  <a:pt x="141" y="78"/>
                  <a:pt x="141" y="71"/>
                </a:cubicBezTo>
                <a:cubicBezTo>
                  <a:pt x="148" y="35"/>
                  <a:pt x="176" y="7"/>
                  <a:pt x="219" y="0"/>
                </a:cubicBezTo>
                <a:cubicBezTo>
                  <a:pt x="275" y="7"/>
                  <a:pt x="297" y="35"/>
                  <a:pt x="304" y="71"/>
                </a:cubicBezTo>
                <a:cubicBezTo>
                  <a:pt x="304" y="78"/>
                  <a:pt x="304" y="92"/>
                  <a:pt x="297" y="113"/>
                </a:cubicBezTo>
                <a:cubicBezTo>
                  <a:pt x="311" y="113"/>
                  <a:pt x="304" y="141"/>
                  <a:pt x="304" y="149"/>
                </a:cubicBezTo>
                <a:cubicBezTo>
                  <a:pt x="304" y="156"/>
                  <a:pt x="304" y="170"/>
                  <a:pt x="290" y="170"/>
                </a:cubicBezTo>
                <a:cubicBezTo>
                  <a:pt x="282" y="205"/>
                  <a:pt x="268" y="219"/>
                  <a:pt x="268" y="219"/>
                </a:cubicBezTo>
                <a:cubicBezTo>
                  <a:pt x="268" y="262"/>
                  <a:pt x="268" y="262"/>
                  <a:pt x="268" y="262"/>
                </a:cubicBezTo>
                <a:cubicBezTo>
                  <a:pt x="268" y="262"/>
                  <a:pt x="282" y="262"/>
                  <a:pt x="325" y="283"/>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91" name="Freeform 90">
            <a:extLst>
              <a:ext uri="{FF2B5EF4-FFF2-40B4-BE49-F238E27FC236}">
                <a16:creationId xmlns:a16="http://schemas.microsoft.com/office/drawing/2014/main" id="{3612A915-4D6E-3442-B816-036F7D1D6489}"/>
              </a:ext>
            </a:extLst>
          </p:cNvPr>
          <p:cNvSpPr>
            <a:spLocks noChangeArrowheads="1"/>
          </p:cNvSpPr>
          <p:nvPr userDrawn="1"/>
        </p:nvSpPr>
        <p:spPr bwMode="auto">
          <a:xfrm>
            <a:off x="3051771" y="2365177"/>
            <a:ext cx="216155" cy="209550"/>
          </a:xfrm>
          <a:custGeom>
            <a:avLst/>
            <a:gdLst>
              <a:gd name="T0" fmla="*/ 2147483647 w 601"/>
              <a:gd name="T1" fmla="*/ 2147483647 h 580"/>
              <a:gd name="T2" fmla="*/ 2147483647 w 601"/>
              <a:gd name="T3" fmla="*/ 2147483647 h 580"/>
              <a:gd name="T4" fmla="*/ 2147483647 w 601"/>
              <a:gd name="T5" fmla="*/ 2147483647 h 580"/>
              <a:gd name="T6" fmla="*/ 2147483647 w 601"/>
              <a:gd name="T7" fmla="*/ 2147483647 h 580"/>
              <a:gd name="T8" fmla="*/ 2147483647 w 601"/>
              <a:gd name="T9" fmla="*/ 2147483647 h 580"/>
              <a:gd name="T10" fmla="*/ 2147483647 w 601"/>
              <a:gd name="T11" fmla="*/ 2147483647 h 580"/>
              <a:gd name="T12" fmla="*/ 2147483647 w 601"/>
              <a:gd name="T13" fmla="*/ 2147483647 h 580"/>
              <a:gd name="T14" fmla="*/ 2147483647 w 601"/>
              <a:gd name="T15" fmla="*/ 2147483647 h 580"/>
              <a:gd name="T16" fmla="*/ 2147483647 w 601"/>
              <a:gd name="T17" fmla="*/ 2147483647 h 580"/>
              <a:gd name="T18" fmla="*/ 2147483647 w 601"/>
              <a:gd name="T19" fmla="*/ 2147483647 h 580"/>
              <a:gd name="T20" fmla="*/ 2147483647 w 601"/>
              <a:gd name="T21" fmla="*/ 2147483647 h 580"/>
              <a:gd name="T22" fmla="*/ 2147483647 w 601"/>
              <a:gd name="T23" fmla="*/ 2147483647 h 580"/>
              <a:gd name="T24" fmla="*/ 2147483647 w 601"/>
              <a:gd name="T25" fmla="*/ 2147483647 h 580"/>
              <a:gd name="T26" fmla="*/ 2147483647 w 601"/>
              <a:gd name="T27" fmla="*/ 2147483647 h 580"/>
              <a:gd name="T28" fmla="*/ 2147483647 w 601"/>
              <a:gd name="T29" fmla="*/ 2147483647 h 580"/>
              <a:gd name="T30" fmla="*/ 2147483647 w 601"/>
              <a:gd name="T31" fmla="*/ 2147483647 h 580"/>
              <a:gd name="T32" fmla="*/ 2147483647 w 601"/>
              <a:gd name="T33" fmla="*/ 2147483647 h 580"/>
              <a:gd name="T34" fmla="*/ 2147483647 w 601"/>
              <a:gd name="T35" fmla="*/ 2147483647 h 580"/>
              <a:gd name="T36" fmla="*/ 2147483647 w 601"/>
              <a:gd name="T37" fmla="*/ 2147483647 h 580"/>
              <a:gd name="T38" fmla="*/ 2147483647 w 601"/>
              <a:gd name="T39" fmla="*/ 2147483647 h 580"/>
              <a:gd name="T40" fmla="*/ 2147483647 w 601"/>
              <a:gd name="T41" fmla="*/ 2147483647 h 580"/>
              <a:gd name="T42" fmla="*/ 2147483647 w 601"/>
              <a:gd name="T43" fmla="*/ 2147483647 h 580"/>
              <a:gd name="T44" fmla="*/ 2147483647 w 601"/>
              <a:gd name="T45" fmla="*/ 2147483647 h 580"/>
              <a:gd name="T46" fmla="*/ 2147483647 w 601"/>
              <a:gd name="T47" fmla="*/ 2147483647 h 580"/>
              <a:gd name="T48" fmla="*/ 2147483647 w 601"/>
              <a:gd name="T49" fmla="*/ 2147483647 h 580"/>
              <a:gd name="T50" fmla="*/ 2147483647 w 601"/>
              <a:gd name="T51" fmla="*/ 2147483647 h 580"/>
              <a:gd name="T52" fmla="*/ 2147483647 w 601"/>
              <a:gd name="T53" fmla="*/ 2147483647 h 580"/>
              <a:gd name="T54" fmla="*/ 2147483647 w 601"/>
              <a:gd name="T55" fmla="*/ 2147483647 h 580"/>
              <a:gd name="T56" fmla="*/ 2147483647 w 601"/>
              <a:gd name="T57" fmla="*/ 2147483647 h 580"/>
              <a:gd name="T58" fmla="*/ 2147483647 w 601"/>
              <a:gd name="T59" fmla="*/ 2147483647 h 580"/>
              <a:gd name="T60" fmla="*/ 2147483647 w 601"/>
              <a:gd name="T61" fmla="*/ 2147483647 h 580"/>
              <a:gd name="T62" fmla="*/ 2147483647 w 601"/>
              <a:gd name="T63" fmla="*/ 2147483647 h 580"/>
              <a:gd name="T64" fmla="*/ 2147483647 w 601"/>
              <a:gd name="T65" fmla="*/ 2147483647 h 580"/>
              <a:gd name="T66" fmla="*/ 0 w 601"/>
              <a:gd name="T67" fmla="*/ 2147483647 h 580"/>
              <a:gd name="T68" fmla="*/ 0 w 601"/>
              <a:gd name="T69" fmla="*/ 2147483647 h 580"/>
              <a:gd name="T70" fmla="*/ 0 w 601"/>
              <a:gd name="T71" fmla="*/ 2147483647 h 580"/>
              <a:gd name="T72" fmla="*/ 2147483647 w 601"/>
              <a:gd name="T73" fmla="*/ 2147483647 h 580"/>
              <a:gd name="T74" fmla="*/ 2147483647 w 601"/>
              <a:gd name="T75" fmla="*/ 2147483647 h 580"/>
              <a:gd name="T76" fmla="*/ 2147483647 w 601"/>
              <a:gd name="T77" fmla="*/ 2147483647 h 580"/>
              <a:gd name="T78" fmla="*/ 2147483647 w 601"/>
              <a:gd name="T79" fmla="*/ 2147483647 h 580"/>
              <a:gd name="T80" fmla="*/ 2147483647 w 601"/>
              <a:gd name="T81" fmla="*/ 2147483647 h 580"/>
              <a:gd name="T82" fmla="*/ 2147483647 w 601"/>
              <a:gd name="T83" fmla="*/ 2147483647 h 580"/>
              <a:gd name="T84" fmla="*/ 2147483647 w 601"/>
              <a:gd name="T85" fmla="*/ 2147483647 h 580"/>
              <a:gd name="T86" fmla="*/ 2147483647 w 601"/>
              <a:gd name="T87" fmla="*/ 2147483647 h 580"/>
              <a:gd name="T88" fmla="*/ 2147483647 w 601"/>
              <a:gd name="T89" fmla="*/ 0 h 580"/>
              <a:gd name="T90" fmla="*/ 2147483647 w 601"/>
              <a:gd name="T91" fmla="*/ 2147483647 h 580"/>
              <a:gd name="T92" fmla="*/ 2147483647 w 601"/>
              <a:gd name="T93" fmla="*/ 2147483647 h 580"/>
              <a:gd name="T94" fmla="*/ 2147483647 w 601"/>
              <a:gd name="T95" fmla="*/ 2147483647 h 580"/>
              <a:gd name="T96" fmla="*/ 2147483647 w 601"/>
              <a:gd name="T97" fmla="*/ 2147483647 h 580"/>
              <a:gd name="T98" fmla="*/ 2147483647 w 601"/>
              <a:gd name="T99" fmla="*/ 2147483647 h 580"/>
              <a:gd name="T100" fmla="*/ 2147483647 w 601"/>
              <a:gd name="T101" fmla="*/ 2147483647 h 580"/>
              <a:gd name="T102" fmla="*/ 2147483647 w 601"/>
              <a:gd name="T103" fmla="*/ 2147483647 h 580"/>
              <a:gd name="T104" fmla="*/ 2147483647 w 601"/>
              <a:gd name="T105" fmla="*/ 2147483647 h 580"/>
              <a:gd name="T106" fmla="*/ 2147483647 w 601"/>
              <a:gd name="T107" fmla="*/ 2147483647 h 580"/>
              <a:gd name="T108" fmla="*/ 2147483647 w 601"/>
              <a:gd name="T109" fmla="*/ 2147483647 h 580"/>
              <a:gd name="T110" fmla="*/ 2147483647 w 601"/>
              <a:gd name="T111" fmla="*/ 2147483647 h 580"/>
              <a:gd name="T112" fmla="*/ 2147483647 w 601"/>
              <a:gd name="T113" fmla="*/ 2147483647 h 580"/>
              <a:gd name="T114" fmla="*/ 2147483647 w 601"/>
              <a:gd name="T115" fmla="*/ 2147483647 h 580"/>
              <a:gd name="T116" fmla="*/ 2147483647 w 601"/>
              <a:gd name="T117" fmla="*/ 2147483647 h 580"/>
              <a:gd name="T118" fmla="*/ 2147483647 w 601"/>
              <a:gd name="T119" fmla="*/ 2147483647 h 580"/>
              <a:gd name="T120" fmla="*/ 2147483647 w 601"/>
              <a:gd name="T121" fmla="*/ 2147483647 h 580"/>
              <a:gd name="T122" fmla="*/ 2147483647 w 601"/>
              <a:gd name="T123" fmla="*/ 2147483647 h 580"/>
              <a:gd name="T124" fmla="*/ 2147483647 w 601"/>
              <a:gd name="T125" fmla="*/ 2147483647 h 58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601" h="580">
                <a:moveTo>
                  <a:pt x="593" y="509"/>
                </a:moveTo>
                <a:lnTo>
                  <a:pt x="593" y="509"/>
                </a:lnTo>
                <a:cubicBezTo>
                  <a:pt x="530" y="572"/>
                  <a:pt x="530" y="572"/>
                  <a:pt x="530" y="572"/>
                </a:cubicBezTo>
                <a:cubicBezTo>
                  <a:pt x="523" y="579"/>
                  <a:pt x="515" y="579"/>
                  <a:pt x="508" y="579"/>
                </a:cubicBezTo>
                <a:cubicBezTo>
                  <a:pt x="494" y="579"/>
                  <a:pt x="480" y="572"/>
                  <a:pt x="480" y="551"/>
                </a:cubicBezTo>
                <a:cubicBezTo>
                  <a:pt x="480" y="544"/>
                  <a:pt x="480" y="537"/>
                  <a:pt x="487" y="537"/>
                </a:cubicBezTo>
                <a:cubicBezTo>
                  <a:pt x="508" y="516"/>
                  <a:pt x="508" y="516"/>
                  <a:pt x="508" y="516"/>
                </a:cubicBezTo>
                <a:cubicBezTo>
                  <a:pt x="374" y="516"/>
                  <a:pt x="374" y="516"/>
                  <a:pt x="374" y="516"/>
                </a:cubicBezTo>
                <a:cubicBezTo>
                  <a:pt x="360" y="516"/>
                  <a:pt x="346" y="502"/>
                  <a:pt x="346" y="487"/>
                </a:cubicBezTo>
                <a:cubicBezTo>
                  <a:pt x="346" y="473"/>
                  <a:pt x="360" y="459"/>
                  <a:pt x="374" y="459"/>
                </a:cubicBezTo>
                <a:cubicBezTo>
                  <a:pt x="508" y="459"/>
                  <a:pt x="508" y="459"/>
                  <a:pt x="508" y="459"/>
                </a:cubicBezTo>
                <a:cubicBezTo>
                  <a:pt x="487" y="438"/>
                  <a:pt x="487" y="438"/>
                  <a:pt x="487" y="438"/>
                </a:cubicBezTo>
                <a:cubicBezTo>
                  <a:pt x="480" y="438"/>
                  <a:pt x="480" y="431"/>
                  <a:pt x="480" y="424"/>
                </a:cubicBezTo>
                <a:cubicBezTo>
                  <a:pt x="480" y="403"/>
                  <a:pt x="494" y="396"/>
                  <a:pt x="508" y="396"/>
                </a:cubicBezTo>
                <a:cubicBezTo>
                  <a:pt x="515" y="396"/>
                  <a:pt x="523" y="396"/>
                  <a:pt x="530" y="403"/>
                </a:cubicBezTo>
                <a:cubicBezTo>
                  <a:pt x="593" y="466"/>
                  <a:pt x="593" y="466"/>
                  <a:pt x="593" y="466"/>
                </a:cubicBezTo>
                <a:cubicBezTo>
                  <a:pt x="600" y="473"/>
                  <a:pt x="600" y="480"/>
                  <a:pt x="600" y="487"/>
                </a:cubicBezTo>
                <a:cubicBezTo>
                  <a:pt x="600" y="494"/>
                  <a:pt x="600" y="502"/>
                  <a:pt x="593" y="509"/>
                </a:cubicBezTo>
                <a:close/>
                <a:moveTo>
                  <a:pt x="452" y="431"/>
                </a:moveTo>
                <a:lnTo>
                  <a:pt x="452" y="431"/>
                </a:lnTo>
                <a:cubicBezTo>
                  <a:pt x="374" y="431"/>
                  <a:pt x="374" y="431"/>
                  <a:pt x="374" y="431"/>
                </a:cubicBezTo>
                <a:cubicBezTo>
                  <a:pt x="346" y="431"/>
                  <a:pt x="318" y="459"/>
                  <a:pt x="318" y="487"/>
                </a:cubicBezTo>
                <a:cubicBezTo>
                  <a:pt x="318" y="516"/>
                  <a:pt x="346" y="544"/>
                  <a:pt x="374" y="544"/>
                </a:cubicBezTo>
                <a:cubicBezTo>
                  <a:pt x="452" y="544"/>
                  <a:pt x="452" y="544"/>
                  <a:pt x="452" y="544"/>
                </a:cubicBezTo>
                <a:lnTo>
                  <a:pt x="452" y="551"/>
                </a:lnTo>
                <a:cubicBezTo>
                  <a:pt x="452" y="565"/>
                  <a:pt x="452" y="572"/>
                  <a:pt x="459" y="579"/>
                </a:cubicBezTo>
                <a:cubicBezTo>
                  <a:pt x="28" y="579"/>
                  <a:pt x="28" y="579"/>
                  <a:pt x="28" y="579"/>
                </a:cubicBezTo>
                <a:cubicBezTo>
                  <a:pt x="14" y="579"/>
                  <a:pt x="0" y="572"/>
                  <a:pt x="0" y="551"/>
                </a:cubicBezTo>
                <a:cubicBezTo>
                  <a:pt x="0" y="551"/>
                  <a:pt x="0" y="452"/>
                  <a:pt x="77" y="410"/>
                </a:cubicBezTo>
                <a:cubicBezTo>
                  <a:pt x="120" y="388"/>
                  <a:pt x="106" y="410"/>
                  <a:pt x="162" y="381"/>
                </a:cubicBezTo>
                <a:cubicBezTo>
                  <a:pt x="219" y="360"/>
                  <a:pt x="233" y="353"/>
                  <a:pt x="233" y="353"/>
                </a:cubicBezTo>
                <a:cubicBezTo>
                  <a:pt x="233" y="296"/>
                  <a:pt x="233" y="296"/>
                  <a:pt x="233" y="296"/>
                </a:cubicBezTo>
                <a:cubicBezTo>
                  <a:pt x="233" y="296"/>
                  <a:pt x="212" y="275"/>
                  <a:pt x="204" y="226"/>
                </a:cubicBezTo>
                <a:cubicBezTo>
                  <a:pt x="190" y="233"/>
                  <a:pt x="190" y="212"/>
                  <a:pt x="190" y="198"/>
                </a:cubicBezTo>
                <a:cubicBezTo>
                  <a:pt x="190" y="183"/>
                  <a:pt x="183" y="148"/>
                  <a:pt x="197" y="148"/>
                </a:cubicBezTo>
                <a:cubicBezTo>
                  <a:pt x="190" y="127"/>
                  <a:pt x="190" y="99"/>
                  <a:pt x="190" y="92"/>
                </a:cubicBezTo>
                <a:cubicBezTo>
                  <a:pt x="197" y="49"/>
                  <a:pt x="240" y="0"/>
                  <a:pt x="304" y="0"/>
                </a:cubicBezTo>
                <a:cubicBezTo>
                  <a:pt x="374" y="0"/>
                  <a:pt x="410" y="49"/>
                  <a:pt x="410" y="92"/>
                </a:cubicBezTo>
                <a:cubicBezTo>
                  <a:pt x="410" y="99"/>
                  <a:pt x="410" y="127"/>
                  <a:pt x="402" y="148"/>
                </a:cubicBezTo>
                <a:cubicBezTo>
                  <a:pt x="424" y="148"/>
                  <a:pt x="417" y="183"/>
                  <a:pt x="417" y="198"/>
                </a:cubicBezTo>
                <a:cubicBezTo>
                  <a:pt x="417" y="212"/>
                  <a:pt x="410" y="233"/>
                  <a:pt x="395" y="226"/>
                </a:cubicBezTo>
                <a:cubicBezTo>
                  <a:pt x="388" y="275"/>
                  <a:pt x="367" y="296"/>
                  <a:pt x="367" y="296"/>
                </a:cubicBezTo>
                <a:cubicBezTo>
                  <a:pt x="367" y="353"/>
                  <a:pt x="367" y="353"/>
                  <a:pt x="367" y="353"/>
                </a:cubicBezTo>
                <a:cubicBezTo>
                  <a:pt x="367" y="353"/>
                  <a:pt x="381" y="360"/>
                  <a:pt x="438" y="381"/>
                </a:cubicBezTo>
                <a:cubicBezTo>
                  <a:pt x="445" y="388"/>
                  <a:pt x="452" y="388"/>
                  <a:pt x="459" y="388"/>
                </a:cubicBezTo>
                <a:cubicBezTo>
                  <a:pt x="452" y="403"/>
                  <a:pt x="452" y="410"/>
                  <a:pt x="452" y="424"/>
                </a:cubicBezTo>
                <a:lnTo>
                  <a:pt x="452" y="431"/>
                </a:lnTo>
                <a:close/>
                <a:moveTo>
                  <a:pt x="600" y="551"/>
                </a:moveTo>
                <a:lnTo>
                  <a:pt x="600" y="551"/>
                </a:lnTo>
                <a:cubicBezTo>
                  <a:pt x="600" y="572"/>
                  <a:pt x="593" y="579"/>
                  <a:pt x="572" y="579"/>
                </a:cubicBezTo>
                <a:cubicBezTo>
                  <a:pt x="558" y="579"/>
                  <a:pt x="558" y="579"/>
                  <a:pt x="558" y="579"/>
                </a:cubicBezTo>
                <a:cubicBezTo>
                  <a:pt x="600" y="537"/>
                  <a:pt x="600" y="537"/>
                  <a:pt x="600" y="537"/>
                </a:cubicBezTo>
                <a:cubicBezTo>
                  <a:pt x="600" y="551"/>
                  <a:pt x="600" y="551"/>
                  <a:pt x="600" y="551"/>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92" name="Freeform 91">
            <a:extLst>
              <a:ext uri="{FF2B5EF4-FFF2-40B4-BE49-F238E27FC236}">
                <a16:creationId xmlns:a16="http://schemas.microsoft.com/office/drawing/2014/main" id="{56BD8ADB-563C-C44A-9D2B-DE66856AA3AA}"/>
              </a:ext>
            </a:extLst>
          </p:cNvPr>
          <p:cNvSpPr>
            <a:spLocks noChangeArrowheads="1"/>
          </p:cNvSpPr>
          <p:nvPr userDrawn="1"/>
        </p:nvSpPr>
        <p:spPr bwMode="auto">
          <a:xfrm>
            <a:off x="2672459" y="2365177"/>
            <a:ext cx="216155" cy="209550"/>
          </a:xfrm>
          <a:custGeom>
            <a:avLst/>
            <a:gdLst>
              <a:gd name="T0" fmla="*/ 2147483647 w 601"/>
              <a:gd name="T1" fmla="*/ 2147483647 h 580"/>
              <a:gd name="T2" fmla="*/ 2147483647 w 601"/>
              <a:gd name="T3" fmla="*/ 2147483647 h 580"/>
              <a:gd name="T4" fmla="*/ 2147483647 w 601"/>
              <a:gd name="T5" fmla="*/ 2147483647 h 580"/>
              <a:gd name="T6" fmla="*/ 2147483647 w 601"/>
              <a:gd name="T7" fmla="*/ 2147483647 h 580"/>
              <a:gd name="T8" fmla="*/ 2147483647 w 601"/>
              <a:gd name="T9" fmla="*/ 2147483647 h 580"/>
              <a:gd name="T10" fmla="*/ 2147483647 w 601"/>
              <a:gd name="T11" fmla="*/ 2147483647 h 580"/>
              <a:gd name="T12" fmla="*/ 2147483647 w 601"/>
              <a:gd name="T13" fmla="*/ 2147483647 h 580"/>
              <a:gd name="T14" fmla="*/ 2147483647 w 601"/>
              <a:gd name="T15" fmla="*/ 2147483647 h 580"/>
              <a:gd name="T16" fmla="*/ 2147483647 w 601"/>
              <a:gd name="T17" fmla="*/ 2147483647 h 580"/>
              <a:gd name="T18" fmla="*/ 2147483647 w 601"/>
              <a:gd name="T19" fmla="*/ 2147483647 h 580"/>
              <a:gd name="T20" fmla="*/ 2147483647 w 601"/>
              <a:gd name="T21" fmla="*/ 2147483647 h 580"/>
              <a:gd name="T22" fmla="*/ 2147483647 w 601"/>
              <a:gd name="T23" fmla="*/ 2147483647 h 580"/>
              <a:gd name="T24" fmla="*/ 2147483647 w 601"/>
              <a:gd name="T25" fmla="*/ 2147483647 h 580"/>
              <a:gd name="T26" fmla="*/ 2147483647 w 601"/>
              <a:gd name="T27" fmla="*/ 2147483647 h 580"/>
              <a:gd name="T28" fmla="*/ 2147483647 w 601"/>
              <a:gd name="T29" fmla="*/ 2147483647 h 580"/>
              <a:gd name="T30" fmla="*/ 2147483647 w 601"/>
              <a:gd name="T31" fmla="*/ 2147483647 h 580"/>
              <a:gd name="T32" fmla="*/ 2147483647 w 601"/>
              <a:gd name="T33" fmla="*/ 2147483647 h 580"/>
              <a:gd name="T34" fmla="*/ 2147483647 w 601"/>
              <a:gd name="T35" fmla="*/ 2147483647 h 580"/>
              <a:gd name="T36" fmla="*/ 2147483647 w 601"/>
              <a:gd name="T37" fmla="*/ 2147483647 h 580"/>
              <a:gd name="T38" fmla="*/ 2147483647 w 601"/>
              <a:gd name="T39" fmla="*/ 2147483647 h 580"/>
              <a:gd name="T40" fmla="*/ 2147483647 w 601"/>
              <a:gd name="T41" fmla="*/ 2147483647 h 580"/>
              <a:gd name="T42" fmla="*/ 2147483647 w 601"/>
              <a:gd name="T43" fmla="*/ 2147483647 h 580"/>
              <a:gd name="T44" fmla="*/ 0 w 601"/>
              <a:gd name="T45" fmla="*/ 2147483647 h 580"/>
              <a:gd name="T46" fmla="*/ 0 w 601"/>
              <a:gd name="T47" fmla="*/ 2147483647 h 580"/>
              <a:gd name="T48" fmla="*/ 2147483647 w 601"/>
              <a:gd name="T49" fmla="*/ 2147483647 h 580"/>
              <a:gd name="T50" fmla="*/ 2147483647 w 601"/>
              <a:gd name="T51" fmla="*/ 2147483647 h 580"/>
              <a:gd name="T52" fmla="*/ 2147483647 w 601"/>
              <a:gd name="T53" fmla="*/ 2147483647 h 580"/>
              <a:gd name="T54" fmla="*/ 2147483647 w 601"/>
              <a:gd name="T55" fmla="*/ 2147483647 h 580"/>
              <a:gd name="T56" fmla="*/ 2147483647 w 601"/>
              <a:gd name="T57" fmla="*/ 2147483647 h 580"/>
              <a:gd name="T58" fmla="*/ 2147483647 w 601"/>
              <a:gd name="T59" fmla="*/ 2147483647 h 580"/>
              <a:gd name="T60" fmla="*/ 2147483647 w 601"/>
              <a:gd name="T61" fmla="*/ 2147483647 h 580"/>
              <a:gd name="T62" fmla="*/ 2147483647 w 601"/>
              <a:gd name="T63" fmla="*/ 2147483647 h 580"/>
              <a:gd name="T64" fmla="*/ 2147483647 w 601"/>
              <a:gd name="T65" fmla="*/ 2147483647 h 580"/>
              <a:gd name="T66" fmla="*/ 2147483647 w 601"/>
              <a:gd name="T67" fmla="*/ 2147483647 h 580"/>
              <a:gd name="T68" fmla="*/ 2147483647 w 601"/>
              <a:gd name="T69" fmla="*/ 2147483647 h 580"/>
              <a:gd name="T70" fmla="*/ 2147483647 w 601"/>
              <a:gd name="T71" fmla="*/ 2147483647 h 58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1" h="580">
                <a:moveTo>
                  <a:pt x="572" y="516"/>
                </a:moveTo>
                <a:lnTo>
                  <a:pt x="572" y="516"/>
                </a:lnTo>
                <a:cubicBezTo>
                  <a:pt x="445" y="516"/>
                  <a:pt x="445" y="516"/>
                  <a:pt x="445" y="516"/>
                </a:cubicBezTo>
                <a:cubicBezTo>
                  <a:pt x="459" y="537"/>
                  <a:pt x="459" y="537"/>
                  <a:pt x="459" y="537"/>
                </a:cubicBezTo>
                <a:cubicBezTo>
                  <a:pt x="466" y="537"/>
                  <a:pt x="466" y="544"/>
                  <a:pt x="466" y="551"/>
                </a:cubicBezTo>
                <a:cubicBezTo>
                  <a:pt x="466" y="572"/>
                  <a:pt x="459" y="579"/>
                  <a:pt x="438" y="579"/>
                </a:cubicBezTo>
                <a:cubicBezTo>
                  <a:pt x="431" y="579"/>
                  <a:pt x="424" y="579"/>
                  <a:pt x="424" y="572"/>
                </a:cubicBezTo>
                <a:cubicBezTo>
                  <a:pt x="353" y="509"/>
                  <a:pt x="353" y="509"/>
                  <a:pt x="353" y="509"/>
                </a:cubicBezTo>
                <a:cubicBezTo>
                  <a:pt x="346" y="502"/>
                  <a:pt x="346" y="494"/>
                  <a:pt x="346" y="487"/>
                </a:cubicBezTo>
                <a:cubicBezTo>
                  <a:pt x="346" y="480"/>
                  <a:pt x="346" y="473"/>
                  <a:pt x="353" y="466"/>
                </a:cubicBezTo>
                <a:cubicBezTo>
                  <a:pt x="424" y="403"/>
                  <a:pt x="424" y="403"/>
                  <a:pt x="424" y="403"/>
                </a:cubicBezTo>
                <a:cubicBezTo>
                  <a:pt x="424" y="396"/>
                  <a:pt x="431" y="396"/>
                  <a:pt x="438" y="396"/>
                </a:cubicBezTo>
                <a:cubicBezTo>
                  <a:pt x="459" y="396"/>
                  <a:pt x="466" y="403"/>
                  <a:pt x="466" y="424"/>
                </a:cubicBezTo>
                <a:cubicBezTo>
                  <a:pt x="466" y="431"/>
                  <a:pt x="466" y="438"/>
                  <a:pt x="459" y="438"/>
                </a:cubicBezTo>
                <a:cubicBezTo>
                  <a:pt x="445" y="459"/>
                  <a:pt x="445" y="459"/>
                  <a:pt x="445" y="459"/>
                </a:cubicBezTo>
                <a:cubicBezTo>
                  <a:pt x="572" y="459"/>
                  <a:pt x="572" y="459"/>
                  <a:pt x="572" y="459"/>
                </a:cubicBezTo>
                <a:cubicBezTo>
                  <a:pt x="586" y="459"/>
                  <a:pt x="600" y="473"/>
                  <a:pt x="600" y="487"/>
                </a:cubicBezTo>
                <a:cubicBezTo>
                  <a:pt x="600" y="502"/>
                  <a:pt x="586" y="516"/>
                  <a:pt x="572" y="516"/>
                </a:cubicBezTo>
                <a:close/>
                <a:moveTo>
                  <a:pt x="494" y="424"/>
                </a:moveTo>
                <a:lnTo>
                  <a:pt x="494" y="424"/>
                </a:lnTo>
                <a:cubicBezTo>
                  <a:pt x="494" y="417"/>
                  <a:pt x="494" y="410"/>
                  <a:pt x="494" y="403"/>
                </a:cubicBezTo>
                <a:cubicBezTo>
                  <a:pt x="501" y="403"/>
                  <a:pt x="508" y="403"/>
                  <a:pt x="522" y="410"/>
                </a:cubicBezTo>
                <a:cubicBezTo>
                  <a:pt x="537" y="417"/>
                  <a:pt x="544" y="424"/>
                  <a:pt x="551" y="431"/>
                </a:cubicBezTo>
                <a:cubicBezTo>
                  <a:pt x="494" y="431"/>
                  <a:pt x="494" y="431"/>
                  <a:pt x="494" y="431"/>
                </a:cubicBezTo>
                <a:lnTo>
                  <a:pt x="494" y="424"/>
                </a:lnTo>
                <a:close/>
                <a:moveTo>
                  <a:pt x="395" y="226"/>
                </a:moveTo>
                <a:lnTo>
                  <a:pt x="395" y="226"/>
                </a:lnTo>
                <a:cubicBezTo>
                  <a:pt x="388" y="275"/>
                  <a:pt x="367" y="296"/>
                  <a:pt x="367" y="296"/>
                </a:cubicBezTo>
                <a:cubicBezTo>
                  <a:pt x="367" y="353"/>
                  <a:pt x="367" y="353"/>
                  <a:pt x="367" y="353"/>
                </a:cubicBezTo>
                <a:cubicBezTo>
                  <a:pt x="367" y="353"/>
                  <a:pt x="374" y="353"/>
                  <a:pt x="409" y="374"/>
                </a:cubicBezTo>
                <a:lnTo>
                  <a:pt x="402" y="381"/>
                </a:lnTo>
                <a:cubicBezTo>
                  <a:pt x="332" y="445"/>
                  <a:pt x="332" y="445"/>
                  <a:pt x="332" y="445"/>
                </a:cubicBezTo>
                <a:cubicBezTo>
                  <a:pt x="325" y="459"/>
                  <a:pt x="318" y="473"/>
                  <a:pt x="318" y="487"/>
                </a:cubicBezTo>
                <a:cubicBezTo>
                  <a:pt x="318" y="502"/>
                  <a:pt x="325" y="516"/>
                  <a:pt x="332" y="530"/>
                </a:cubicBezTo>
                <a:cubicBezTo>
                  <a:pt x="388" y="579"/>
                  <a:pt x="388" y="579"/>
                  <a:pt x="388" y="579"/>
                </a:cubicBezTo>
                <a:cubicBezTo>
                  <a:pt x="28" y="579"/>
                  <a:pt x="28" y="579"/>
                  <a:pt x="28" y="579"/>
                </a:cubicBezTo>
                <a:cubicBezTo>
                  <a:pt x="7" y="579"/>
                  <a:pt x="0" y="572"/>
                  <a:pt x="0" y="551"/>
                </a:cubicBezTo>
                <a:cubicBezTo>
                  <a:pt x="0" y="551"/>
                  <a:pt x="0" y="452"/>
                  <a:pt x="70" y="410"/>
                </a:cubicBezTo>
                <a:cubicBezTo>
                  <a:pt x="120" y="388"/>
                  <a:pt x="98" y="410"/>
                  <a:pt x="162" y="381"/>
                </a:cubicBezTo>
                <a:cubicBezTo>
                  <a:pt x="219" y="360"/>
                  <a:pt x="233" y="353"/>
                  <a:pt x="233" y="353"/>
                </a:cubicBezTo>
                <a:cubicBezTo>
                  <a:pt x="233" y="296"/>
                  <a:pt x="233" y="296"/>
                  <a:pt x="233" y="296"/>
                </a:cubicBezTo>
                <a:cubicBezTo>
                  <a:pt x="233" y="296"/>
                  <a:pt x="211" y="275"/>
                  <a:pt x="204" y="226"/>
                </a:cubicBezTo>
                <a:cubicBezTo>
                  <a:pt x="190" y="233"/>
                  <a:pt x="183" y="212"/>
                  <a:pt x="183" y="198"/>
                </a:cubicBezTo>
                <a:cubicBezTo>
                  <a:pt x="183" y="183"/>
                  <a:pt x="176" y="148"/>
                  <a:pt x="197" y="148"/>
                </a:cubicBezTo>
                <a:cubicBezTo>
                  <a:pt x="190" y="127"/>
                  <a:pt x="190" y="99"/>
                  <a:pt x="190" y="92"/>
                </a:cubicBezTo>
                <a:cubicBezTo>
                  <a:pt x="190" y="49"/>
                  <a:pt x="233" y="0"/>
                  <a:pt x="296" y="0"/>
                </a:cubicBezTo>
                <a:cubicBezTo>
                  <a:pt x="374" y="0"/>
                  <a:pt x="402" y="49"/>
                  <a:pt x="409" y="92"/>
                </a:cubicBezTo>
                <a:cubicBezTo>
                  <a:pt x="409" y="99"/>
                  <a:pt x="409" y="127"/>
                  <a:pt x="402" y="148"/>
                </a:cubicBezTo>
                <a:cubicBezTo>
                  <a:pt x="424" y="148"/>
                  <a:pt x="417" y="183"/>
                  <a:pt x="409" y="198"/>
                </a:cubicBezTo>
                <a:cubicBezTo>
                  <a:pt x="409" y="212"/>
                  <a:pt x="409" y="233"/>
                  <a:pt x="395" y="226"/>
                </a:cubicBezTo>
                <a:close/>
                <a:moveTo>
                  <a:pt x="494" y="544"/>
                </a:moveTo>
                <a:lnTo>
                  <a:pt x="494" y="544"/>
                </a:lnTo>
                <a:cubicBezTo>
                  <a:pt x="572" y="544"/>
                  <a:pt x="572" y="544"/>
                  <a:pt x="572" y="544"/>
                </a:cubicBezTo>
                <a:cubicBezTo>
                  <a:pt x="579" y="544"/>
                  <a:pt x="593" y="544"/>
                  <a:pt x="600" y="537"/>
                </a:cubicBezTo>
                <a:cubicBezTo>
                  <a:pt x="600" y="544"/>
                  <a:pt x="600" y="551"/>
                  <a:pt x="600" y="551"/>
                </a:cubicBezTo>
                <a:cubicBezTo>
                  <a:pt x="600" y="572"/>
                  <a:pt x="586" y="579"/>
                  <a:pt x="572" y="579"/>
                </a:cubicBezTo>
                <a:cubicBezTo>
                  <a:pt x="487" y="579"/>
                  <a:pt x="487" y="579"/>
                  <a:pt x="487" y="579"/>
                </a:cubicBezTo>
                <a:cubicBezTo>
                  <a:pt x="494" y="572"/>
                  <a:pt x="494" y="565"/>
                  <a:pt x="494" y="551"/>
                </a:cubicBezTo>
                <a:lnTo>
                  <a:pt x="494" y="544"/>
                </a:ln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93" name="Freeform 92">
            <a:extLst>
              <a:ext uri="{FF2B5EF4-FFF2-40B4-BE49-F238E27FC236}">
                <a16:creationId xmlns:a16="http://schemas.microsoft.com/office/drawing/2014/main" id="{C6E1B3B3-3499-BF46-8AF2-D42FDFA7B7F1}"/>
              </a:ext>
            </a:extLst>
          </p:cNvPr>
          <p:cNvSpPr>
            <a:spLocks noChangeArrowheads="1"/>
          </p:cNvSpPr>
          <p:nvPr userDrawn="1"/>
        </p:nvSpPr>
        <p:spPr bwMode="auto">
          <a:xfrm>
            <a:off x="2291359" y="2365177"/>
            <a:ext cx="219132" cy="209550"/>
          </a:xfrm>
          <a:custGeom>
            <a:avLst/>
            <a:gdLst>
              <a:gd name="T0" fmla="*/ 2147483647 w 609"/>
              <a:gd name="T1" fmla="*/ 2147483647 h 580"/>
              <a:gd name="T2" fmla="*/ 2147483647 w 609"/>
              <a:gd name="T3" fmla="*/ 2147483647 h 580"/>
              <a:gd name="T4" fmla="*/ 2147483647 w 609"/>
              <a:gd name="T5" fmla="*/ 2147483647 h 580"/>
              <a:gd name="T6" fmla="*/ 2147483647 w 609"/>
              <a:gd name="T7" fmla="*/ 2147483647 h 580"/>
              <a:gd name="T8" fmla="*/ 2147483647 w 609"/>
              <a:gd name="T9" fmla="*/ 2147483647 h 580"/>
              <a:gd name="T10" fmla="*/ 2147483647 w 609"/>
              <a:gd name="T11" fmla="*/ 2147483647 h 580"/>
              <a:gd name="T12" fmla="*/ 2147483647 w 609"/>
              <a:gd name="T13" fmla="*/ 2147483647 h 580"/>
              <a:gd name="T14" fmla="*/ 2147483647 w 609"/>
              <a:gd name="T15" fmla="*/ 2147483647 h 580"/>
              <a:gd name="T16" fmla="*/ 2147483647 w 609"/>
              <a:gd name="T17" fmla="*/ 2147483647 h 580"/>
              <a:gd name="T18" fmla="*/ 2147483647 w 609"/>
              <a:gd name="T19" fmla="*/ 2147483647 h 580"/>
              <a:gd name="T20" fmla="*/ 2147483647 w 609"/>
              <a:gd name="T21" fmla="*/ 2147483647 h 580"/>
              <a:gd name="T22" fmla="*/ 2147483647 w 609"/>
              <a:gd name="T23" fmla="*/ 2147483647 h 580"/>
              <a:gd name="T24" fmla="*/ 2147483647 w 609"/>
              <a:gd name="T25" fmla="*/ 2147483647 h 580"/>
              <a:gd name="T26" fmla="*/ 2147483647 w 609"/>
              <a:gd name="T27" fmla="*/ 2147483647 h 580"/>
              <a:gd name="T28" fmla="*/ 2147483647 w 609"/>
              <a:gd name="T29" fmla="*/ 2147483647 h 580"/>
              <a:gd name="T30" fmla="*/ 2147483647 w 609"/>
              <a:gd name="T31" fmla="*/ 2147483647 h 580"/>
              <a:gd name="T32" fmla="*/ 2147483647 w 609"/>
              <a:gd name="T33" fmla="*/ 2147483647 h 580"/>
              <a:gd name="T34" fmla="*/ 2147483647 w 609"/>
              <a:gd name="T35" fmla="*/ 2147483647 h 580"/>
              <a:gd name="T36" fmla="*/ 2147483647 w 609"/>
              <a:gd name="T37" fmla="*/ 2147483647 h 580"/>
              <a:gd name="T38" fmla="*/ 2147483647 w 609"/>
              <a:gd name="T39" fmla="*/ 2147483647 h 580"/>
              <a:gd name="T40" fmla="*/ 2147483647 w 609"/>
              <a:gd name="T41" fmla="*/ 2147483647 h 580"/>
              <a:gd name="T42" fmla="*/ 2147483647 w 609"/>
              <a:gd name="T43" fmla="*/ 2147483647 h 580"/>
              <a:gd name="T44" fmla="*/ 2147483647 w 609"/>
              <a:gd name="T45" fmla="*/ 2147483647 h 580"/>
              <a:gd name="T46" fmla="*/ 2147483647 w 609"/>
              <a:gd name="T47" fmla="*/ 2147483647 h 580"/>
              <a:gd name="T48" fmla="*/ 2147483647 w 609"/>
              <a:gd name="T49" fmla="*/ 2147483647 h 580"/>
              <a:gd name="T50" fmla="*/ 2147483647 w 609"/>
              <a:gd name="T51" fmla="*/ 2147483647 h 580"/>
              <a:gd name="T52" fmla="*/ 2147483647 w 609"/>
              <a:gd name="T53" fmla="*/ 2147483647 h 580"/>
              <a:gd name="T54" fmla="*/ 2147483647 w 609"/>
              <a:gd name="T55" fmla="*/ 2147483647 h 580"/>
              <a:gd name="T56" fmla="*/ 2147483647 w 609"/>
              <a:gd name="T57" fmla="*/ 2147483647 h 580"/>
              <a:gd name="T58" fmla="*/ 2147483647 w 609"/>
              <a:gd name="T59" fmla="*/ 2147483647 h 580"/>
              <a:gd name="T60" fmla="*/ 2147483647 w 609"/>
              <a:gd name="T61" fmla="*/ 2147483647 h 580"/>
              <a:gd name="T62" fmla="*/ 2147483647 w 609"/>
              <a:gd name="T63" fmla="*/ 2147483647 h 580"/>
              <a:gd name="T64" fmla="*/ 2147483647 w 609"/>
              <a:gd name="T65" fmla="*/ 2147483647 h 580"/>
              <a:gd name="T66" fmla="*/ 0 w 609"/>
              <a:gd name="T67" fmla="*/ 2147483647 h 580"/>
              <a:gd name="T68" fmla="*/ 0 w 609"/>
              <a:gd name="T69" fmla="*/ 2147483647 h 580"/>
              <a:gd name="T70" fmla="*/ 0 w 609"/>
              <a:gd name="T71" fmla="*/ 2147483647 h 580"/>
              <a:gd name="T72" fmla="*/ 2147483647 w 609"/>
              <a:gd name="T73" fmla="*/ 2147483647 h 580"/>
              <a:gd name="T74" fmla="*/ 2147483647 w 609"/>
              <a:gd name="T75" fmla="*/ 2147483647 h 580"/>
              <a:gd name="T76" fmla="*/ 2147483647 w 609"/>
              <a:gd name="T77" fmla="*/ 2147483647 h 580"/>
              <a:gd name="T78" fmla="*/ 2147483647 w 609"/>
              <a:gd name="T79" fmla="*/ 2147483647 h 580"/>
              <a:gd name="T80" fmla="*/ 2147483647 w 609"/>
              <a:gd name="T81" fmla="*/ 2147483647 h 580"/>
              <a:gd name="T82" fmla="*/ 2147483647 w 609"/>
              <a:gd name="T83" fmla="*/ 2147483647 h 580"/>
              <a:gd name="T84" fmla="*/ 2147483647 w 609"/>
              <a:gd name="T85" fmla="*/ 2147483647 h 580"/>
              <a:gd name="T86" fmla="*/ 2147483647 w 609"/>
              <a:gd name="T87" fmla="*/ 2147483647 h 580"/>
              <a:gd name="T88" fmla="*/ 2147483647 w 609"/>
              <a:gd name="T89" fmla="*/ 0 h 580"/>
              <a:gd name="T90" fmla="*/ 2147483647 w 609"/>
              <a:gd name="T91" fmla="*/ 2147483647 h 580"/>
              <a:gd name="T92" fmla="*/ 2147483647 w 609"/>
              <a:gd name="T93" fmla="*/ 2147483647 h 580"/>
              <a:gd name="T94" fmla="*/ 2147483647 w 609"/>
              <a:gd name="T95" fmla="*/ 2147483647 h 580"/>
              <a:gd name="T96" fmla="*/ 2147483647 w 609"/>
              <a:gd name="T97" fmla="*/ 2147483647 h 580"/>
              <a:gd name="T98" fmla="*/ 2147483647 w 609"/>
              <a:gd name="T99" fmla="*/ 2147483647 h 580"/>
              <a:gd name="T100" fmla="*/ 2147483647 w 609"/>
              <a:gd name="T101" fmla="*/ 2147483647 h 580"/>
              <a:gd name="T102" fmla="*/ 2147483647 w 609"/>
              <a:gd name="T103" fmla="*/ 2147483647 h 580"/>
              <a:gd name="T104" fmla="*/ 2147483647 w 609"/>
              <a:gd name="T105" fmla="*/ 2147483647 h 580"/>
              <a:gd name="T106" fmla="*/ 2147483647 w 609"/>
              <a:gd name="T107" fmla="*/ 2147483647 h 58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09" h="580">
                <a:moveTo>
                  <a:pt x="559" y="494"/>
                </a:moveTo>
                <a:lnTo>
                  <a:pt x="559" y="494"/>
                </a:lnTo>
                <a:cubicBezTo>
                  <a:pt x="594" y="537"/>
                  <a:pt x="594" y="537"/>
                  <a:pt x="594" y="537"/>
                </a:cubicBezTo>
                <a:cubicBezTo>
                  <a:pt x="601" y="537"/>
                  <a:pt x="608" y="544"/>
                  <a:pt x="608" y="551"/>
                </a:cubicBezTo>
                <a:cubicBezTo>
                  <a:pt x="608" y="572"/>
                  <a:pt x="594" y="579"/>
                  <a:pt x="580" y="579"/>
                </a:cubicBezTo>
                <a:cubicBezTo>
                  <a:pt x="573" y="579"/>
                  <a:pt x="566" y="579"/>
                  <a:pt x="559" y="572"/>
                </a:cubicBezTo>
                <a:cubicBezTo>
                  <a:pt x="523" y="537"/>
                  <a:pt x="523" y="537"/>
                  <a:pt x="523" y="537"/>
                </a:cubicBezTo>
                <a:cubicBezTo>
                  <a:pt x="481" y="572"/>
                  <a:pt x="481" y="572"/>
                  <a:pt x="481" y="572"/>
                </a:cubicBezTo>
                <a:cubicBezTo>
                  <a:pt x="481" y="579"/>
                  <a:pt x="474" y="579"/>
                  <a:pt x="467" y="579"/>
                </a:cubicBezTo>
                <a:cubicBezTo>
                  <a:pt x="446" y="579"/>
                  <a:pt x="439" y="572"/>
                  <a:pt x="439" y="551"/>
                </a:cubicBezTo>
                <a:cubicBezTo>
                  <a:pt x="439" y="544"/>
                  <a:pt x="439" y="537"/>
                  <a:pt x="446" y="537"/>
                </a:cubicBezTo>
                <a:cubicBezTo>
                  <a:pt x="481" y="494"/>
                  <a:pt x="481" y="494"/>
                  <a:pt x="481" y="494"/>
                </a:cubicBezTo>
                <a:cubicBezTo>
                  <a:pt x="446" y="459"/>
                  <a:pt x="446" y="459"/>
                  <a:pt x="446" y="459"/>
                </a:cubicBezTo>
                <a:cubicBezTo>
                  <a:pt x="439" y="452"/>
                  <a:pt x="439" y="445"/>
                  <a:pt x="439" y="438"/>
                </a:cubicBezTo>
                <a:cubicBezTo>
                  <a:pt x="439" y="424"/>
                  <a:pt x="446" y="410"/>
                  <a:pt x="467" y="410"/>
                </a:cubicBezTo>
                <a:cubicBezTo>
                  <a:pt x="474" y="410"/>
                  <a:pt x="481" y="417"/>
                  <a:pt x="481" y="424"/>
                </a:cubicBezTo>
                <a:cubicBezTo>
                  <a:pt x="523" y="459"/>
                  <a:pt x="523" y="459"/>
                  <a:pt x="523" y="459"/>
                </a:cubicBezTo>
                <a:cubicBezTo>
                  <a:pt x="559" y="424"/>
                  <a:pt x="559" y="424"/>
                  <a:pt x="559" y="424"/>
                </a:cubicBezTo>
                <a:cubicBezTo>
                  <a:pt x="566" y="417"/>
                  <a:pt x="573" y="410"/>
                  <a:pt x="580" y="410"/>
                </a:cubicBezTo>
                <a:cubicBezTo>
                  <a:pt x="594" y="410"/>
                  <a:pt x="608" y="424"/>
                  <a:pt x="608" y="438"/>
                </a:cubicBezTo>
                <a:cubicBezTo>
                  <a:pt x="608" y="445"/>
                  <a:pt x="601" y="452"/>
                  <a:pt x="594" y="459"/>
                </a:cubicBezTo>
                <a:lnTo>
                  <a:pt x="559" y="494"/>
                </a:lnTo>
                <a:close/>
                <a:moveTo>
                  <a:pt x="410" y="438"/>
                </a:moveTo>
                <a:lnTo>
                  <a:pt x="410" y="438"/>
                </a:lnTo>
                <a:cubicBezTo>
                  <a:pt x="410" y="459"/>
                  <a:pt x="417" y="473"/>
                  <a:pt x="424" y="480"/>
                </a:cubicBezTo>
                <a:cubicBezTo>
                  <a:pt x="439" y="494"/>
                  <a:pt x="439" y="494"/>
                  <a:pt x="439" y="494"/>
                </a:cubicBezTo>
                <a:cubicBezTo>
                  <a:pt x="424" y="516"/>
                  <a:pt x="424" y="516"/>
                  <a:pt x="424" y="516"/>
                </a:cubicBezTo>
                <a:cubicBezTo>
                  <a:pt x="417" y="523"/>
                  <a:pt x="410" y="537"/>
                  <a:pt x="410" y="551"/>
                </a:cubicBezTo>
                <a:cubicBezTo>
                  <a:pt x="410" y="565"/>
                  <a:pt x="410" y="572"/>
                  <a:pt x="417" y="579"/>
                </a:cubicBezTo>
                <a:cubicBezTo>
                  <a:pt x="29" y="579"/>
                  <a:pt x="29" y="579"/>
                  <a:pt x="29" y="579"/>
                </a:cubicBezTo>
                <a:cubicBezTo>
                  <a:pt x="15" y="579"/>
                  <a:pt x="0" y="572"/>
                  <a:pt x="0" y="551"/>
                </a:cubicBezTo>
                <a:cubicBezTo>
                  <a:pt x="0" y="551"/>
                  <a:pt x="0" y="452"/>
                  <a:pt x="78" y="410"/>
                </a:cubicBezTo>
                <a:cubicBezTo>
                  <a:pt x="128" y="388"/>
                  <a:pt x="106" y="410"/>
                  <a:pt x="163" y="381"/>
                </a:cubicBezTo>
                <a:cubicBezTo>
                  <a:pt x="226" y="360"/>
                  <a:pt x="241" y="353"/>
                  <a:pt x="241" y="353"/>
                </a:cubicBezTo>
                <a:cubicBezTo>
                  <a:pt x="241" y="296"/>
                  <a:pt x="241" y="296"/>
                  <a:pt x="241" y="296"/>
                </a:cubicBezTo>
                <a:cubicBezTo>
                  <a:pt x="241" y="296"/>
                  <a:pt x="219" y="275"/>
                  <a:pt x="212" y="226"/>
                </a:cubicBezTo>
                <a:cubicBezTo>
                  <a:pt x="198" y="233"/>
                  <a:pt x="191" y="212"/>
                  <a:pt x="191" y="198"/>
                </a:cubicBezTo>
                <a:cubicBezTo>
                  <a:pt x="191" y="183"/>
                  <a:pt x="184" y="148"/>
                  <a:pt x="198" y="148"/>
                </a:cubicBezTo>
                <a:cubicBezTo>
                  <a:pt x="198" y="127"/>
                  <a:pt x="191" y="99"/>
                  <a:pt x="198" y="92"/>
                </a:cubicBezTo>
                <a:cubicBezTo>
                  <a:pt x="198" y="49"/>
                  <a:pt x="241" y="0"/>
                  <a:pt x="304" y="0"/>
                </a:cubicBezTo>
                <a:cubicBezTo>
                  <a:pt x="382" y="0"/>
                  <a:pt x="410" y="49"/>
                  <a:pt x="417" y="92"/>
                </a:cubicBezTo>
                <a:cubicBezTo>
                  <a:pt x="417" y="99"/>
                  <a:pt x="410" y="127"/>
                  <a:pt x="410" y="148"/>
                </a:cubicBezTo>
                <a:cubicBezTo>
                  <a:pt x="424" y="148"/>
                  <a:pt x="417" y="183"/>
                  <a:pt x="417" y="198"/>
                </a:cubicBezTo>
                <a:cubicBezTo>
                  <a:pt x="417" y="212"/>
                  <a:pt x="410" y="233"/>
                  <a:pt x="396" y="226"/>
                </a:cubicBezTo>
                <a:cubicBezTo>
                  <a:pt x="389" y="275"/>
                  <a:pt x="368" y="296"/>
                  <a:pt x="368" y="296"/>
                </a:cubicBezTo>
                <a:cubicBezTo>
                  <a:pt x="368" y="353"/>
                  <a:pt x="368" y="353"/>
                  <a:pt x="368" y="353"/>
                </a:cubicBezTo>
                <a:cubicBezTo>
                  <a:pt x="368" y="353"/>
                  <a:pt x="382" y="360"/>
                  <a:pt x="446" y="381"/>
                </a:cubicBezTo>
                <a:cubicBezTo>
                  <a:pt x="446" y="381"/>
                  <a:pt x="446" y="388"/>
                  <a:pt x="453" y="388"/>
                </a:cubicBezTo>
                <a:cubicBezTo>
                  <a:pt x="424" y="396"/>
                  <a:pt x="410" y="417"/>
                  <a:pt x="410" y="438"/>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94" name="Freeform 93">
            <a:extLst>
              <a:ext uri="{FF2B5EF4-FFF2-40B4-BE49-F238E27FC236}">
                <a16:creationId xmlns:a16="http://schemas.microsoft.com/office/drawing/2014/main" id="{67D0E668-F0AD-0741-BA97-B3153E8F5336}"/>
              </a:ext>
            </a:extLst>
          </p:cNvPr>
          <p:cNvSpPr>
            <a:spLocks noChangeArrowheads="1"/>
          </p:cNvSpPr>
          <p:nvPr userDrawn="1"/>
        </p:nvSpPr>
        <p:spPr bwMode="auto">
          <a:xfrm>
            <a:off x="1912047" y="2365177"/>
            <a:ext cx="217345" cy="209550"/>
          </a:xfrm>
          <a:custGeom>
            <a:avLst/>
            <a:gdLst>
              <a:gd name="T0" fmla="*/ 2147483647 w 602"/>
              <a:gd name="T1" fmla="*/ 2147483647 h 580"/>
              <a:gd name="T2" fmla="*/ 2147483647 w 602"/>
              <a:gd name="T3" fmla="*/ 2147483647 h 580"/>
              <a:gd name="T4" fmla="*/ 2147483647 w 602"/>
              <a:gd name="T5" fmla="*/ 2147483647 h 580"/>
              <a:gd name="T6" fmla="*/ 2147483647 w 602"/>
              <a:gd name="T7" fmla="*/ 2147483647 h 580"/>
              <a:gd name="T8" fmla="*/ 2147483647 w 602"/>
              <a:gd name="T9" fmla="*/ 2147483647 h 580"/>
              <a:gd name="T10" fmla="*/ 2147483647 w 602"/>
              <a:gd name="T11" fmla="*/ 2147483647 h 580"/>
              <a:gd name="T12" fmla="*/ 2147483647 w 602"/>
              <a:gd name="T13" fmla="*/ 2147483647 h 580"/>
              <a:gd name="T14" fmla="*/ 2147483647 w 602"/>
              <a:gd name="T15" fmla="*/ 2147483647 h 580"/>
              <a:gd name="T16" fmla="*/ 2147483647 w 602"/>
              <a:gd name="T17" fmla="*/ 2147483647 h 580"/>
              <a:gd name="T18" fmla="*/ 2147483647 w 602"/>
              <a:gd name="T19" fmla="*/ 2147483647 h 580"/>
              <a:gd name="T20" fmla="*/ 2147483647 w 602"/>
              <a:gd name="T21" fmla="*/ 2147483647 h 580"/>
              <a:gd name="T22" fmla="*/ 2147483647 w 602"/>
              <a:gd name="T23" fmla="*/ 2147483647 h 580"/>
              <a:gd name="T24" fmla="*/ 2147483647 w 602"/>
              <a:gd name="T25" fmla="*/ 2147483647 h 580"/>
              <a:gd name="T26" fmla="*/ 2147483647 w 602"/>
              <a:gd name="T27" fmla="*/ 2147483647 h 580"/>
              <a:gd name="T28" fmla="*/ 2147483647 w 602"/>
              <a:gd name="T29" fmla="*/ 2147483647 h 580"/>
              <a:gd name="T30" fmla="*/ 2147483647 w 602"/>
              <a:gd name="T31" fmla="*/ 2147483647 h 580"/>
              <a:gd name="T32" fmla="*/ 2147483647 w 602"/>
              <a:gd name="T33" fmla="*/ 2147483647 h 580"/>
              <a:gd name="T34" fmla="*/ 2147483647 w 602"/>
              <a:gd name="T35" fmla="*/ 2147483647 h 580"/>
              <a:gd name="T36" fmla="*/ 2147483647 w 602"/>
              <a:gd name="T37" fmla="*/ 2147483647 h 580"/>
              <a:gd name="T38" fmla="*/ 2147483647 w 602"/>
              <a:gd name="T39" fmla="*/ 2147483647 h 580"/>
              <a:gd name="T40" fmla="*/ 2147483647 w 602"/>
              <a:gd name="T41" fmla="*/ 2147483647 h 580"/>
              <a:gd name="T42" fmla="*/ 2147483647 w 602"/>
              <a:gd name="T43" fmla="*/ 2147483647 h 580"/>
              <a:gd name="T44" fmla="*/ 2147483647 w 602"/>
              <a:gd name="T45" fmla="*/ 2147483647 h 580"/>
              <a:gd name="T46" fmla="*/ 0 w 602"/>
              <a:gd name="T47" fmla="*/ 2147483647 h 580"/>
              <a:gd name="T48" fmla="*/ 0 w 602"/>
              <a:gd name="T49" fmla="*/ 2147483647 h 580"/>
              <a:gd name="T50" fmla="*/ 0 w 602"/>
              <a:gd name="T51" fmla="*/ 2147483647 h 580"/>
              <a:gd name="T52" fmla="*/ 2147483647 w 602"/>
              <a:gd name="T53" fmla="*/ 2147483647 h 580"/>
              <a:gd name="T54" fmla="*/ 2147483647 w 602"/>
              <a:gd name="T55" fmla="*/ 2147483647 h 580"/>
              <a:gd name="T56" fmla="*/ 2147483647 w 602"/>
              <a:gd name="T57" fmla="*/ 2147483647 h 580"/>
              <a:gd name="T58" fmla="*/ 2147483647 w 602"/>
              <a:gd name="T59" fmla="*/ 2147483647 h 580"/>
              <a:gd name="T60" fmla="*/ 2147483647 w 602"/>
              <a:gd name="T61" fmla="*/ 2147483647 h 580"/>
              <a:gd name="T62" fmla="*/ 2147483647 w 602"/>
              <a:gd name="T63" fmla="*/ 2147483647 h 580"/>
              <a:gd name="T64" fmla="*/ 2147483647 w 602"/>
              <a:gd name="T65" fmla="*/ 2147483647 h 580"/>
              <a:gd name="T66" fmla="*/ 2147483647 w 602"/>
              <a:gd name="T67" fmla="*/ 2147483647 h 580"/>
              <a:gd name="T68" fmla="*/ 2147483647 w 602"/>
              <a:gd name="T69" fmla="*/ 0 h 580"/>
              <a:gd name="T70" fmla="*/ 2147483647 w 602"/>
              <a:gd name="T71" fmla="*/ 2147483647 h 580"/>
              <a:gd name="T72" fmla="*/ 2147483647 w 602"/>
              <a:gd name="T73" fmla="*/ 2147483647 h 580"/>
              <a:gd name="T74" fmla="*/ 2147483647 w 602"/>
              <a:gd name="T75" fmla="*/ 2147483647 h 580"/>
              <a:gd name="T76" fmla="*/ 2147483647 w 602"/>
              <a:gd name="T77" fmla="*/ 2147483647 h 580"/>
              <a:gd name="T78" fmla="*/ 2147483647 w 602"/>
              <a:gd name="T79" fmla="*/ 2147483647 h 580"/>
              <a:gd name="T80" fmla="*/ 2147483647 w 602"/>
              <a:gd name="T81" fmla="*/ 2147483647 h 580"/>
              <a:gd name="T82" fmla="*/ 2147483647 w 602"/>
              <a:gd name="T83" fmla="*/ 2147483647 h 580"/>
              <a:gd name="T84" fmla="*/ 2147483647 w 602"/>
              <a:gd name="T85" fmla="*/ 2147483647 h 580"/>
              <a:gd name="T86" fmla="*/ 2147483647 w 602"/>
              <a:gd name="T87" fmla="*/ 2147483647 h 580"/>
              <a:gd name="T88" fmla="*/ 2147483647 w 602"/>
              <a:gd name="T89" fmla="*/ 2147483647 h 580"/>
              <a:gd name="T90" fmla="*/ 2147483647 w 602"/>
              <a:gd name="T91" fmla="*/ 2147483647 h 580"/>
              <a:gd name="T92" fmla="*/ 2147483647 w 602"/>
              <a:gd name="T93" fmla="*/ 2147483647 h 580"/>
              <a:gd name="T94" fmla="*/ 2147483647 w 602"/>
              <a:gd name="T95" fmla="*/ 2147483647 h 580"/>
              <a:gd name="T96" fmla="*/ 2147483647 w 602"/>
              <a:gd name="T97" fmla="*/ 2147483647 h 580"/>
              <a:gd name="T98" fmla="*/ 2147483647 w 602"/>
              <a:gd name="T99" fmla="*/ 2147483647 h 580"/>
              <a:gd name="T100" fmla="*/ 2147483647 w 602"/>
              <a:gd name="T101" fmla="*/ 2147483647 h 580"/>
              <a:gd name="T102" fmla="*/ 2147483647 w 602"/>
              <a:gd name="T103" fmla="*/ 2147483647 h 580"/>
              <a:gd name="T104" fmla="*/ 2147483647 w 602"/>
              <a:gd name="T105" fmla="*/ 2147483647 h 580"/>
              <a:gd name="T106" fmla="*/ 2147483647 w 602"/>
              <a:gd name="T107" fmla="*/ 2147483647 h 580"/>
              <a:gd name="T108" fmla="*/ 2147483647 w 602"/>
              <a:gd name="T109" fmla="*/ 2147483647 h 5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02" h="580">
                <a:moveTo>
                  <a:pt x="516" y="551"/>
                </a:moveTo>
                <a:lnTo>
                  <a:pt x="516" y="551"/>
                </a:lnTo>
                <a:cubicBezTo>
                  <a:pt x="516" y="558"/>
                  <a:pt x="509" y="565"/>
                  <a:pt x="502" y="565"/>
                </a:cubicBezTo>
                <a:cubicBezTo>
                  <a:pt x="495" y="565"/>
                  <a:pt x="488" y="558"/>
                  <a:pt x="481" y="551"/>
                </a:cubicBezTo>
                <a:cubicBezTo>
                  <a:pt x="446" y="516"/>
                  <a:pt x="446" y="516"/>
                  <a:pt x="446" y="516"/>
                </a:cubicBezTo>
                <a:cubicBezTo>
                  <a:pt x="439" y="509"/>
                  <a:pt x="431" y="502"/>
                  <a:pt x="431" y="494"/>
                </a:cubicBezTo>
                <a:cubicBezTo>
                  <a:pt x="431" y="480"/>
                  <a:pt x="446" y="466"/>
                  <a:pt x="460" y="466"/>
                </a:cubicBezTo>
                <a:cubicBezTo>
                  <a:pt x="467" y="466"/>
                  <a:pt x="474" y="473"/>
                  <a:pt x="481" y="480"/>
                </a:cubicBezTo>
                <a:cubicBezTo>
                  <a:pt x="502" y="494"/>
                  <a:pt x="502" y="494"/>
                  <a:pt x="502" y="494"/>
                </a:cubicBezTo>
                <a:cubicBezTo>
                  <a:pt x="559" y="438"/>
                  <a:pt x="559" y="438"/>
                  <a:pt x="559" y="438"/>
                </a:cubicBezTo>
                <a:cubicBezTo>
                  <a:pt x="559" y="431"/>
                  <a:pt x="566" y="431"/>
                  <a:pt x="573" y="431"/>
                </a:cubicBezTo>
                <a:cubicBezTo>
                  <a:pt x="594" y="431"/>
                  <a:pt x="601" y="445"/>
                  <a:pt x="601" y="459"/>
                </a:cubicBezTo>
                <a:cubicBezTo>
                  <a:pt x="601" y="466"/>
                  <a:pt x="601" y="473"/>
                  <a:pt x="594" y="480"/>
                </a:cubicBezTo>
                <a:lnTo>
                  <a:pt x="516" y="551"/>
                </a:lnTo>
                <a:close/>
                <a:moveTo>
                  <a:pt x="502" y="452"/>
                </a:moveTo>
                <a:lnTo>
                  <a:pt x="502" y="452"/>
                </a:lnTo>
                <a:cubicBezTo>
                  <a:pt x="488" y="445"/>
                  <a:pt x="474" y="438"/>
                  <a:pt x="460" y="438"/>
                </a:cubicBezTo>
                <a:cubicBezTo>
                  <a:pt x="431" y="438"/>
                  <a:pt x="403" y="466"/>
                  <a:pt x="403" y="494"/>
                </a:cubicBezTo>
                <a:cubicBezTo>
                  <a:pt x="403" y="516"/>
                  <a:pt x="410" y="530"/>
                  <a:pt x="424" y="537"/>
                </a:cubicBezTo>
                <a:cubicBezTo>
                  <a:pt x="460" y="572"/>
                  <a:pt x="460" y="572"/>
                  <a:pt x="460" y="572"/>
                </a:cubicBezTo>
                <a:cubicBezTo>
                  <a:pt x="460" y="579"/>
                  <a:pt x="467" y="579"/>
                  <a:pt x="467" y="579"/>
                </a:cubicBezTo>
                <a:cubicBezTo>
                  <a:pt x="29" y="579"/>
                  <a:pt x="29" y="579"/>
                  <a:pt x="29" y="579"/>
                </a:cubicBezTo>
                <a:cubicBezTo>
                  <a:pt x="15" y="579"/>
                  <a:pt x="0" y="572"/>
                  <a:pt x="0" y="551"/>
                </a:cubicBezTo>
                <a:cubicBezTo>
                  <a:pt x="0" y="551"/>
                  <a:pt x="0" y="452"/>
                  <a:pt x="78" y="410"/>
                </a:cubicBezTo>
                <a:cubicBezTo>
                  <a:pt x="120" y="388"/>
                  <a:pt x="106" y="410"/>
                  <a:pt x="163" y="381"/>
                </a:cubicBezTo>
                <a:cubicBezTo>
                  <a:pt x="219" y="360"/>
                  <a:pt x="233" y="353"/>
                  <a:pt x="233" y="353"/>
                </a:cubicBezTo>
                <a:cubicBezTo>
                  <a:pt x="233" y="296"/>
                  <a:pt x="233" y="296"/>
                  <a:pt x="233" y="296"/>
                </a:cubicBezTo>
                <a:cubicBezTo>
                  <a:pt x="233" y="296"/>
                  <a:pt x="212" y="275"/>
                  <a:pt x="205" y="226"/>
                </a:cubicBezTo>
                <a:cubicBezTo>
                  <a:pt x="191" y="233"/>
                  <a:pt x="191" y="212"/>
                  <a:pt x="191" y="198"/>
                </a:cubicBezTo>
                <a:cubicBezTo>
                  <a:pt x="191" y="183"/>
                  <a:pt x="184" y="148"/>
                  <a:pt x="198" y="148"/>
                </a:cubicBezTo>
                <a:cubicBezTo>
                  <a:pt x="191" y="127"/>
                  <a:pt x="191" y="99"/>
                  <a:pt x="191" y="92"/>
                </a:cubicBezTo>
                <a:cubicBezTo>
                  <a:pt x="198" y="49"/>
                  <a:pt x="241" y="0"/>
                  <a:pt x="304" y="0"/>
                </a:cubicBezTo>
                <a:cubicBezTo>
                  <a:pt x="375" y="0"/>
                  <a:pt x="410" y="49"/>
                  <a:pt x="410" y="92"/>
                </a:cubicBezTo>
                <a:cubicBezTo>
                  <a:pt x="410" y="99"/>
                  <a:pt x="410" y="127"/>
                  <a:pt x="403" y="148"/>
                </a:cubicBezTo>
                <a:cubicBezTo>
                  <a:pt x="424" y="148"/>
                  <a:pt x="417" y="183"/>
                  <a:pt x="417" y="198"/>
                </a:cubicBezTo>
                <a:cubicBezTo>
                  <a:pt x="417" y="212"/>
                  <a:pt x="410" y="233"/>
                  <a:pt x="396" y="226"/>
                </a:cubicBezTo>
                <a:cubicBezTo>
                  <a:pt x="389" y="275"/>
                  <a:pt x="368" y="296"/>
                  <a:pt x="368" y="296"/>
                </a:cubicBezTo>
                <a:cubicBezTo>
                  <a:pt x="368" y="353"/>
                  <a:pt x="368" y="353"/>
                  <a:pt x="368" y="353"/>
                </a:cubicBezTo>
                <a:cubicBezTo>
                  <a:pt x="368" y="353"/>
                  <a:pt x="382" y="360"/>
                  <a:pt x="439" y="381"/>
                </a:cubicBezTo>
                <a:cubicBezTo>
                  <a:pt x="502" y="410"/>
                  <a:pt x="481" y="388"/>
                  <a:pt x="530" y="410"/>
                </a:cubicBezTo>
                <a:cubicBezTo>
                  <a:pt x="530" y="417"/>
                  <a:pt x="530" y="417"/>
                  <a:pt x="537" y="417"/>
                </a:cubicBezTo>
                <a:lnTo>
                  <a:pt x="502" y="452"/>
                </a:lnTo>
                <a:close/>
                <a:moveTo>
                  <a:pt x="601" y="516"/>
                </a:moveTo>
                <a:lnTo>
                  <a:pt x="601" y="516"/>
                </a:lnTo>
                <a:cubicBezTo>
                  <a:pt x="601" y="537"/>
                  <a:pt x="601" y="551"/>
                  <a:pt x="601" y="551"/>
                </a:cubicBezTo>
                <a:cubicBezTo>
                  <a:pt x="601" y="572"/>
                  <a:pt x="594" y="579"/>
                  <a:pt x="573" y="579"/>
                </a:cubicBezTo>
                <a:cubicBezTo>
                  <a:pt x="530" y="579"/>
                  <a:pt x="530" y="579"/>
                  <a:pt x="530" y="579"/>
                </a:cubicBezTo>
                <a:cubicBezTo>
                  <a:pt x="537" y="579"/>
                  <a:pt x="537" y="579"/>
                  <a:pt x="537" y="572"/>
                </a:cubicBezTo>
                <a:lnTo>
                  <a:pt x="601" y="516"/>
                </a:ln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95" name="Freeform 94">
            <a:extLst>
              <a:ext uri="{FF2B5EF4-FFF2-40B4-BE49-F238E27FC236}">
                <a16:creationId xmlns:a16="http://schemas.microsoft.com/office/drawing/2014/main" id="{75BC4E71-9AD9-C24B-AAD2-B8EB475B3B24}"/>
              </a:ext>
            </a:extLst>
          </p:cNvPr>
          <p:cNvSpPr>
            <a:spLocks noChangeArrowheads="1"/>
          </p:cNvSpPr>
          <p:nvPr userDrawn="1"/>
        </p:nvSpPr>
        <p:spPr bwMode="auto">
          <a:xfrm>
            <a:off x="1532733" y="2365177"/>
            <a:ext cx="217346" cy="209550"/>
          </a:xfrm>
          <a:custGeom>
            <a:avLst/>
            <a:gdLst>
              <a:gd name="T0" fmla="*/ 2147483647 w 602"/>
              <a:gd name="T1" fmla="*/ 2147483647 h 580"/>
              <a:gd name="T2" fmla="*/ 2147483647 w 602"/>
              <a:gd name="T3" fmla="*/ 2147483647 h 580"/>
              <a:gd name="T4" fmla="*/ 2147483647 w 602"/>
              <a:gd name="T5" fmla="*/ 2147483647 h 580"/>
              <a:gd name="T6" fmla="*/ 2147483647 w 602"/>
              <a:gd name="T7" fmla="*/ 2147483647 h 580"/>
              <a:gd name="T8" fmla="*/ 2147483647 w 602"/>
              <a:gd name="T9" fmla="*/ 2147483647 h 580"/>
              <a:gd name="T10" fmla="*/ 0 w 602"/>
              <a:gd name="T11" fmla="*/ 2147483647 h 580"/>
              <a:gd name="T12" fmla="*/ 0 w 602"/>
              <a:gd name="T13" fmla="*/ 2147483647 h 580"/>
              <a:gd name="T14" fmla="*/ 0 w 602"/>
              <a:gd name="T15" fmla="*/ 2147483647 h 580"/>
              <a:gd name="T16" fmla="*/ 2147483647 w 602"/>
              <a:gd name="T17" fmla="*/ 2147483647 h 580"/>
              <a:gd name="T18" fmla="*/ 2147483647 w 602"/>
              <a:gd name="T19" fmla="*/ 2147483647 h 580"/>
              <a:gd name="T20" fmla="*/ 2147483647 w 602"/>
              <a:gd name="T21" fmla="*/ 2147483647 h 580"/>
              <a:gd name="T22" fmla="*/ 2147483647 w 602"/>
              <a:gd name="T23" fmla="*/ 2147483647 h 580"/>
              <a:gd name="T24" fmla="*/ 2147483647 w 602"/>
              <a:gd name="T25" fmla="*/ 2147483647 h 580"/>
              <a:gd name="T26" fmla="*/ 2147483647 w 602"/>
              <a:gd name="T27" fmla="*/ 2147483647 h 580"/>
              <a:gd name="T28" fmla="*/ 2147483647 w 602"/>
              <a:gd name="T29" fmla="*/ 2147483647 h 580"/>
              <a:gd name="T30" fmla="*/ 2147483647 w 602"/>
              <a:gd name="T31" fmla="*/ 2147483647 h 580"/>
              <a:gd name="T32" fmla="*/ 2147483647 w 602"/>
              <a:gd name="T33" fmla="*/ 0 h 580"/>
              <a:gd name="T34" fmla="*/ 2147483647 w 602"/>
              <a:gd name="T35" fmla="*/ 2147483647 h 580"/>
              <a:gd name="T36" fmla="*/ 2147483647 w 602"/>
              <a:gd name="T37" fmla="*/ 2147483647 h 580"/>
              <a:gd name="T38" fmla="*/ 2147483647 w 602"/>
              <a:gd name="T39" fmla="*/ 2147483647 h 580"/>
              <a:gd name="T40" fmla="*/ 2147483647 w 602"/>
              <a:gd name="T41" fmla="*/ 2147483647 h 580"/>
              <a:gd name="T42" fmla="*/ 2147483647 w 602"/>
              <a:gd name="T43" fmla="*/ 2147483647 h 580"/>
              <a:gd name="T44" fmla="*/ 2147483647 w 602"/>
              <a:gd name="T45" fmla="*/ 2147483647 h 580"/>
              <a:gd name="T46" fmla="*/ 2147483647 w 602"/>
              <a:gd name="T47" fmla="*/ 2147483647 h 580"/>
              <a:gd name="T48" fmla="*/ 2147483647 w 602"/>
              <a:gd name="T49" fmla="*/ 2147483647 h 580"/>
              <a:gd name="T50" fmla="*/ 2147483647 w 602"/>
              <a:gd name="T51" fmla="*/ 2147483647 h 580"/>
              <a:gd name="T52" fmla="*/ 2147483647 w 602"/>
              <a:gd name="T53" fmla="*/ 2147483647 h 580"/>
              <a:gd name="T54" fmla="*/ 2147483647 w 602"/>
              <a:gd name="T55" fmla="*/ 2147483647 h 580"/>
              <a:gd name="T56" fmla="*/ 2147483647 w 602"/>
              <a:gd name="T57" fmla="*/ 2147483647 h 580"/>
              <a:gd name="T58" fmla="*/ 2147483647 w 602"/>
              <a:gd name="T59" fmla="*/ 2147483647 h 580"/>
              <a:gd name="T60" fmla="*/ 2147483647 w 602"/>
              <a:gd name="T61" fmla="*/ 2147483647 h 580"/>
              <a:gd name="T62" fmla="*/ 2147483647 w 602"/>
              <a:gd name="T63" fmla="*/ 2147483647 h 580"/>
              <a:gd name="T64" fmla="*/ 2147483647 w 602"/>
              <a:gd name="T65" fmla="*/ 2147483647 h 580"/>
              <a:gd name="T66" fmla="*/ 2147483647 w 602"/>
              <a:gd name="T67" fmla="*/ 2147483647 h 580"/>
              <a:gd name="T68" fmla="*/ 2147483647 w 602"/>
              <a:gd name="T69" fmla="*/ 2147483647 h 580"/>
              <a:gd name="T70" fmla="*/ 2147483647 w 602"/>
              <a:gd name="T71" fmla="*/ 2147483647 h 580"/>
              <a:gd name="T72" fmla="*/ 2147483647 w 602"/>
              <a:gd name="T73" fmla="*/ 2147483647 h 580"/>
              <a:gd name="T74" fmla="*/ 2147483647 w 602"/>
              <a:gd name="T75" fmla="*/ 2147483647 h 580"/>
              <a:gd name="T76" fmla="*/ 2147483647 w 602"/>
              <a:gd name="T77" fmla="*/ 2147483647 h 580"/>
              <a:gd name="T78" fmla="*/ 2147483647 w 602"/>
              <a:gd name="T79" fmla="*/ 2147483647 h 5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02" h="580">
                <a:moveTo>
                  <a:pt x="601" y="551"/>
                </a:moveTo>
                <a:lnTo>
                  <a:pt x="601" y="551"/>
                </a:lnTo>
                <a:cubicBezTo>
                  <a:pt x="601" y="572"/>
                  <a:pt x="587" y="579"/>
                  <a:pt x="573" y="579"/>
                </a:cubicBezTo>
                <a:cubicBezTo>
                  <a:pt x="29" y="579"/>
                  <a:pt x="29" y="579"/>
                  <a:pt x="29" y="579"/>
                </a:cubicBezTo>
                <a:cubicBezTo>
                  <a:pt x="7" y="579"/>
                  <a:pt x="0" y="572"/>
                  <a:pt x="0" y="551"/>
                </a:cubicBezTo>
                <a:cubicBezTo>
                  <a:pt x="0" y="551"/>
                  <a:pt x="0" y="452"/>
                  <a:pt x="71" y="410"/>
                </a:cubicBezTo>
                <a:cubicBezTo>
                  <a:pt x="120" y="388"/>
                  <a:pt x="99" y="410"/>
                  <a:pt x="163" y="381"/>
                </a:cubicBezTo>
                <a:cubicBezTo>
                  <a:pt x="219" y="360"/>
                  <a:pt x="233" y="353"/>
                  <a:pt x="233" y="353"/>
                </a:cubicBezTo>
                <a:cubicBezTo>
                  <a:pt x="233" y="296"/>
                  <a:pt x="233" y="296"/>
                  <a:pt x="233" y="296"/>
                </a:cubicBezTo>
                <a:cubicBezTo>
                  <a:pt x="233" y="296"/>
                  <a:pt x="212" y="275"/>
                  <a:pt x="205" y="226"/>
                </a:cubicBezTo>
                <a:cubicBezTo>
                  <a:pt x="191" y="233"/>
                  <a:pt x="184" y="212"/>
                  <a:pt x="184" y="198"/>
                </a:cubicBezTo>
                <a:cubicBezTo>
                  <a:pt x="184" y="183"/>
                  <a:pt x="177" y="148"/>
                  <a:pt x="198" y="148"/>
                </a:cubicBezTo>
                <a:cubicBezTo>
                  <a:pt x="191" y="127"/>
                  <a:pt x="191" y="99"/>
                  <a:pt x="191" y="92"/>
                </a:cubicBezTo>
                <a:cubicBezTo>
                  <a:pt x="191" y="49"/>
                  <a:pt x="233" y="0"/>
                  <a:pt x="297" y="0"/>
                </a:cubicBezTo>
                <a:cubicBezTo>
                  <a:pt x="375" y="0"/>
                  <a:pt x="403" y="49"/>
                  <a:pt x="410" y="92"/>
                </a:cubicBezTo>
                <a:cubicBezTo>
                  <a:pt x="410" y="99"/>
                  <a:pt x="410" y="127"/>
                  <a:pt x="403" y="148"/>
                </a:cubicBezTo>
                <a:cubicBezTo>
                  <a:pt x="424" y="148"/>
                  <a:pt x="417" y="183"/>
                  <a:pt x="410" y="198"/>
                </a:cubicBezTo>
                <a:cubicBezTo>
                  <a:pt x="410" y="212"/>
                  <a:pt x="410" y="233"/>
                  <a:pt x="396" y="226"/>
                </a:cubicBezTo>
                <a:cubicBezTo>
                  <a:pt x="389" y="275"/>
                  <a:pt x="368" y="296"/>
                  <a:pt x="368" y="296"/>
                </a:cubicBezTo>
                <a:cubicBezTo>
                  <a:pt x="368" y="353"/>
                  <a:pt x="368" y="353"/>
                  <a:pt x="368" y="353"/>
                </a:cubicBezTo>
                <a:cubicBezTo>
                  <a:pt x="368" y="353"/>
                  <a:pt x="382" y="360"/>
                  <a:pt x="438" y="381"/>
                </a:cubicBezTo>
                <a:cubicBezTo>
                  <a:pt x="495" y="410"/>
                  <a:pt x="481" y="388"/>
                  <a:pt x="523" y="410"/>
                </a:cubicBezTo>
                <a:cubicBezTo>
                  <a:pt x="537" y="417"/>
                  <a:pt x="551" y="431"/>
                  <a:pt x="559" y="438"/>
                </a:cubicBezTo>
                <a:cubicBezTo>
                  <a:pt x="453" y="438"/>
                  <a:pt x="453" y="438"/>
                  <a:pt x="453" y="438"/>
                </a:cubicBezTo>
                <a:cubicBezTo>
                  <a:pt x="417" y="438"/>
                  <a:pt x="396" y="466"/>
                  <a:pt x="396" y="494"/>
                </a:cubicBezTo>
                <a:cubicBezTo>
                  <a:pt x="396" y="530"/>
                  <a:pt x="417" y="551"/>
                  <a:pt x="453" y="551"/>
                </a:cubicBezTo>
                <a:cubicBezTo>
                  <a:pt x="566" y="551"/>
                  <a:pt x="566" y="551"/>
                  <a:pt x="566" y="551"/>
                </a:cubicBezTo>
                <a:cubicBezTo>
                  <a:pt x="580" y="551"/>
                  <a:pt x="587" y="551"/>
                  <a:pt x="601" y="537"/>
                </a:cubicBezTo>
                <a:cubicBezTo>
                  <a:pt x="601" y="551"/>
                  <a:pt x="601" y="551"/>
                  <a:pt x="601" y="551"/>
                </a:cubicBezTo>
                <a:close/>
                <a:moveTo>
                  <a:pt x="566" y="523"/>
                </a:moveTo>
                <a:lnTo>
                  <a:pt x="566" y="523"/>
                </a:lnTo>
                <a:cubicBezTo>
                  <a:pt x="453" y="523"/>
                  <a:pt x="453" y="523"/>
                  <a:pt x="453" y="523"/>
                </a:cubicBezTo>
                <a:cubicBezTo>
                  <a:pt x="431" y="523"/>
                  <a:pt x="424" y="516"/>
                  <a:pt x="424" y="494"/>
                </a:cubicBezTo>
                <a:cubicBezTo>
                  <a:pt x="424" y="480"/>
                  <a:pt x="431" y="466"/>
                  <a:pt x="453" y="466"/>
                </a:cubicBezTo>
                <a:cubicBezTo>
                  <a:pt x="566" y="466"/>
                  <a:pt x="566" y="466"/>
                  <a:pt x="566" y="466"/>
                </a:cubicBezTo>
                <a:cubicBezTo>
                  <a:pt x="580" y="466"/>
                  <a:pt x="594" y="480"/>
                  <a:pt x="594" y="494"/>
                </a:cubicBezTo>
                <a:cubicBezTo>
                  <a:pt x="594" y="516"/>
                  <a:pt x="580" y="523"/>
                  <a:pt x="566" y="523"/>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96" name="Freeform 95">
            <a:extLst>
              <a:ext uri="{FF2B5EF4-FFF2-40B4-BE49-F238E27FC236}">
                <a16:creationId xmlns:a16="http://schemas.microsoft.com/office/drawing/2014/main" id="{E7447560-444C-1C4B-898B-C5A95BBF23A3}"/>
              </a:ext>
            </a:extLst>
          </p:cNvPr>
          <p:cNvSpPr>
            <a:spLocks noChangeArrowheads="1"/>
          </p:cNvSpPr>
          <p:nvPr userDrawn="1"/>
        </p:nvSpPr>
        <p:spPr bwMode="auto">
          <a:xfrm>
            <a:off x="1151634" y="2365177"/>
            <a:ext cx="219132" cy="209550"/>
          </a:xfrm>
          <a:custGeom>
            <a:avLst/>
            <a:gdLst>
              <a:gd name="T0" fmla="*/ 2147483647 w 609"/>
              <a:gd name="T1" fmla="*/ 2147483647 h 580"/>
              <a:gd name="T2" fmla="*/ 2147483647 w 609"/>
              <a:gd name="T3" fmla="*/ 2147483647 h 580"/>
              <a:gd name="T4" fmla="*/ 2147483647 w 609"/>
              <a:gd name="T5" fmla="*/ 2147483647 h 580"/>
              <a:gd name="T6" fmla="*/ 2147483647 w 609"/>
              <a:gd name="T7" fmla="*/ 2147483647 h 580"/>
              <a:gd name="T8" fmla="*/ 2147483647 w 609"/>
              <a:gd name="T9" fmla="*/ 2147483647 h 580"/>
              <a:gd name="T10" fmla="*/ 2147483647 w 609"/>
              <a:gd name="T11" fmla="*/ 2147483647 h 580"/>
              <a:gd name="T12" fmla="*/ 2147483647 w 609"/>
              <a:gd name="T13" fmla="*/ 2147483647 h 580"/>
              <a:gd name="T14" fmla="*/ 2147483647 w 609"/>
              <a:gd name="T15" fmla="*/ 2147483647 h 580"/>
              <a:gd name="T16" fmla="*/ 2147483647 w 609"/>
              <a:gd name="T17" fmla="*/ 2147483647 h 580"/>
              <a:gd name="T18" fmla="*/ 2147483647 w 609"/>
              <a:gd name="T19" fmla="*/ 2147483647 h 580"/>
              <a:gd name="T20" fmla="*/ 2147483647 w 609"/>
              <a:gd name="T21" fmla="*/ 2147483647 h 580"/>
              <a:gd name="T22" fmla="*/ 2147483647 w 609"/>
              <a:gd name="T23" fmla="*/ 2147483647 h 580"/>
              <a:gd name="T24" fmla="*/ 2147483647 w 609"/>
              <a:gd name="T25" fmla="*/ 2147483647 h 580"/>
              <a:gd name="T26" fmla="*/ 2147483647 w 609"/>
              <a:gd name="T27" fmla="*/ 2147483647 h 580"/>
              <a:gd name="T28" fmla="*/ 2147483647 w 609"/>
              <a:gd name="T29" fmla="*/ 2147483647 h 580"/>
              <a:gd name="T30" fmla="*/ 2147483647 w 609"/>
              <a:gd name="T31" fmla="*/ 2147483647 h 580"/>
              <a:gd name="T32" fmla="*/ 2147483647 w 609"/>
              <a:gd name="T33" fmla="*/ 2147483647 h 580"/>
              <a:gd name="T34" fmla="*/ 2147483647 w 609"/>
              <a:gd name="T35" fmla="*/ 2147483647 h 580"/>
              <a:gd name="T36" fmla="*/ 2147483647 w 609"/>
              <a:gd name="T37" fmla="*/ 2147483647 h 580"/>
              <a:gd name="T38" fmla="*/ 2147483647 w 609"/>
              <a:gd name="T39" fmla="*/ 2147483647 h 580"/>
              <a:gd name="T40" fmla="*/ 2147483647 w 609"/>
              <a:gd name="T41" fmla="*/ 2147483647 h 580"/>
              <a:gd name="T42" fmla="*/ 2147483647 w 609"/>
              <a:gd name="T43" fmla="*/ 2147483647 h 580"/>
              <a:gd name="T44" fmla="*/ 2147483647 w 609"/>
              <a:gd name="T45" fmla="*/ 2147483647 h 580"/>
              <a:gd name="T46" fmla="*/ 2147483647 w 609"/>
              <a:gd name="T47" fmla="*/ 2147483647 h 580"/>
              <a:gd name="T48" fmla="*/ 2147483647 w 609"/>
              <a:gd name="T49" fmla="*/ 2147483647 h 580"/>
              <a:gd name="T50" fmla="*/ 2147483647 w 609"/>
              <a:gd name="T51" fmla="*/ 2147483647 h 580"/>
              <a:gd name="T52" fmla="*/ 2147483647 w 609"/>
              <a:gd name="T53" fmla="*/ 2147483647 h 580"/>
              <a:gd name="T54" fmla="*/ 2147483647 w 609"/>
              <a:gd name="T55" fmla="*/ 2147483647 h 580"/>
              <a:gd name="T56" fmla="*/ 2147483647 w 609"/>
              <a:gd name="T57" fmla="*/ 2147483647 h 580"/>
              <a:gd name="T58" fmla="*/ 2147483647 w 609"/>
              <a:gd name="T59" fmla="*/ 2147483647 h 580"/>
              <a:gd name="T60" fmla="*/ 2147483647 w 609"/>
              <a:gd name="T61" fmla="*/ 2147483647 h 580"/>
              <a:gd name="T62" fmla="*/ 2147483647 w 609"/>
              <a:gd name="T63" fmla="*/ 2147483647 h 580"/>
              <a:gd name="T64" fmla="*/ 0 w 609"/>
              <a:gd name="T65" fmla="*/ 2147483647 h 580"/>
              <a:gd name="T66" fmla="*/ 0 w 609"/>
              <a:gd name="T67" fmla="*/ 2147483647 h 580"/>
              <a:gd name="T68" fmla="*/ 0 w 609"/>
              <a:gd name="T69" fmla="*/ 2147483647 h 580"/>
              <a:gd name="T70" fmla="*/ 2147483647 w 609"/>
              <a:gd name="T71" fmla="*/ 2147483647 h 580"/>
              <a:gd name="T72" fmla="*/ 2147483647 w 609"/>
              <a:gd name="T73" fmla="*/ 2147483647 h 580"/>
              <a:gd name="T74" fmla="*/ 2147483647 w 609"/>
              <a:gd name="T75" fmla="*/ 2147483647 h 580"/>
              <a:gd name="T76" fmla="*/ 2147483647 w 609"/>
              <a:gd name="T77" fmla="*/ 2147483647 h 580"/>
              <a:gd name="T78" fmla="*/ 2147483647 w 609"/>
              <a:gd name="T79" fmla="*/ 2147483647 h 580"/>
              <a:gd name="T80" fmla="*/ 2147483647 w 609"/>
              <a:gd name="T81" fmla="*/ 2147483647 h 580"/>
              <a:gd name="T82" fmla="*/ 2147483647 w 609"/>
              <a:gd name="T83" fmla="*/ 2147483647 h 580"/>
              <a:gd name="T84" fmla="*/ 2147483647 w 609"/>
              <a:gd name="T85" fmla="*/ 2147483647 h 580"/>
              <a:gd name="T86" fmla="*/ 2147483647 w 609"/>
              <a:gd name="T87" fmla="*/ 0 h 580"/>
              <a:gd name="T88" fmla="*/ 2147483647 w 609"/>
              <a:gd name="T89" fmla="*/ 2147483647 h 580"/>
              <a:gd name="T90" fmla="*/ 2147483647 w 609"/>
              <a:gd name="T91" fmla="*/ 2147483647 h 580"/>
              <a:gd name="T92" fmla="*/ 2147483647 w 609"/>
              <a:gd name="T93" fmla="*/ 2147483647 h 580"/>
              <a:gd name="T94" fmla="*/ 2147483647 w 609"/>
              <a:gd name="T95" fmla="*/ 2147483647 h 580"/>
              <a:gd name="T96" fmla="*/ 2147483647 w 609"/>
              <a:gd name="T97" fmla="*/ 2147483647 h 580"/>
              <a:gd name="T98" fmla="*/ 2147483647 w 609"/>
              <a:gd name="T99" fmla="*/ 2147483647 h 580"/>
              <a:gd name="T100" fmla="*/ 2147483647 w 609"/>
              <a:gd name="T101" fmla="*/ 2147483647 h 580"/>
              <a:gd name="T102" fmla="*/ 2147483647 w 609"/>
              <a:gd name="T103" fmla="*/ 2147483647 h 580"/>
              <a:gd name="T104" fmla="*/ 2147483647 w 609"/>
              <a:gd name="T105" fmla="*/ 2147483647 h 5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09" h="580">
                <a:moveTo>
                  <a:pt x="608" y="551"/>
                </a:moveTo>
                <a:lnTo>
                  <a:pt x="608" y="551"/>
                </a:lnTo>
                <a:cubicBezTo>
                  <a:pt x="608" y="572"/>
                  <a:pt x="594" y="579"/>
                  <a:pt x="580" y="579"/>
                </a:cubicBezTo>
                <a:cubicBezTo>
                  <a:pt x="558" y="579"/>
                  <a:pt x="558" y="579"/>
                  <a:pt x="558" y="579"/>
                </a:cubicBezTo>
                <a:cubicBezTo>
                  <a:pt x="565" y="572"/>
                  <a:pt x="565" y="565"/>
                  <a:pt x="565" y="551"/>
                </a:cubicBezTo>
                <a:cubicBezTo>
                  <a:pt x="580" y="551"/>
                  <a:pt x="594" y="551"/>
                  <a:pt x="608" y="537"/>
                </a:cubicBezTo>
                <a:cubicBezTo>
                  <a:pt x="608" y="551"/>
                  <a:pt x="608" y="551"/>
                  <a:pt x="608" y="551"/>
                </a:cubicBezTo>
                <a:close/>
                <a:moveTo>
                  <a:pt x="565" y="523"/>
                </a:moveTo>
                <a:lnTo>
                  <a:pt x="565" y="523"/>
                </a:lnTo>
                <a:cubicBezTo>
                  <a:pt x="537" y="523"/>
                  <a:pt x="537" y="523"/>
                  <a:pt x="537" y="523"/>
                </a:cubicBezTo>
                <a:cubicBezTo>
                  <a:pt x="537" y="551"/>
                  <a:pt x="537" y="551"/>
                  <a:pt x="537" y="551"/>
                </a:cubicBezTo>
                <a:cubicBezTo>
                  <a:pt x="537" y="572"/>
                  <a:pt x="530" y="579"/>
                  <a:pt x="509" y="579"/>
                </a:cubicBezTo>
                <a:cubicBezTo>
                  <a:pt x="495" y="579"/>
                  <a:pt x="481" y="572"/>
                  <a:pt x="481" y="551"/>
                </a:cubicBezTo>
                <a:cubicBezTo>
                  <a:pt x="481" y="523"/>
                  <a:pt x="481" y="523"/>
                  <a:pt x="481" y="523"/>
                </a:cubicBezTo>
                <a:cubicBezTo>
                  <a:pt x="452" y="523"/>
                  <a:pt x="452" y="523"/>
                  <a:pt x="452" y="523"/>
                </a:cubicBezTo>
                <a:cubicBezTo>
                  <a:pt x="438" y="523"/>
                  <a:pt x="424" y="516"/>
                  <a:pt x="424" y="494"/>
                </a:cubicBezTo>
                <a:cubicBezTo>
                  <a:pt x="424" y="480"/>
                  <a:pt x="438" y="466"/>
                  <a:pt x="452" y="466"/>
                </a:cubicBezTo>
                <a:cubicBezTo>
                  <a:pt x="481" y="466"/>
                  <a:pt x="481" y="466"/>
                  <a:pt x="481" y="466"/>
                </a:cubicBezTo>
                <a:cubicBezTo>
                  <a:pt x="481" y="438"/>
                  <a:pt x="481" y="438"/>
                  <a:pt x="481" y="438"/>
                </a:cubicBezTo>
                <a:cubicBezTo>
                  <a:pt x="481" y="424"/>
                  <a:pt x="495" y="410"/>
                  <a:pt x="509" y="410"/>
                </a:cubicBezTo>
                <a:cubicBezTo>
                  <a:pt x="530" y="410"/>
                  <a:pt x="537" y="424"/>
                  <a:pt x="537" y="438"/>
                </a:cubicBezTo>
                <a:cubicBezTo>
                  <a:pt x="537" y="466"/>
                  <a:pt x="537" y="466"/>
                  <a:pt x="537" y="466"/>
                </a:cubicBezTo>
                <a:cubicBezTo>
                  <a:pt x="565" y="466"/>
                  <a:pt x="565" y="466"/>
                  <a:pt x="565" y="466"/>
                </a:cubicBezTo>
                <a:cubicBezTo>
                  <a:pt x="587" y="466"/>
                  <a:pt x="594" y="480"/>
                  <a:pt x="594" y="494"/>
                </a:cubicBezTo>
                <a:cubicBezTo>
                  <a:pt x="594" y="516"/>
                  <a:pt x="587" y="523"/>
                  <a:pt x="565" y="523"/>
                </a:cubicBezTo>
                <a:close/>
                <a:moveTo>
                  <a:pt x="452" y="438"/>
                </a:moveTo>
                <a:lnTo>
                  <a:pt x="452" y="438"/>
                </a:lnTo>
                <a:cubicBezTo>
                  <a:pt x="424" y="438"/>
                  <a:pt x="396" y="466"/>
                  <a:pt x="396" y="494"/>
                </a:cubicBezTo>
                <a:cubicBezTo>
                  <a:pt x="396" y="530"/>
                  <a:pt x="424" y="551"/>
                  <a:pt x="452" y="551"/>
                </a:cubicBezTo>
                <a:cubicBezTo>
                  <a:pt x="452" y="565"/>
                  <a:pt x="459" y="572"/>
                  <a:pt x="459" y="579"/>
                </a:cubicBezTo>
                <a:cubicBezTo>
                  <a:pt x="28" y="579"/>
                  <a:pt x="28" y="579"/>
                  <a:pt x="28" y="579"/>
                </a:cubicBezTo>
                <a:cubicBezTo>
                  <a:pt x="14" y="579"/>
                  <a:pt x="0" y="572"/>
                  <a:pt x="0" y="551"/>
                </a:cubicBezTo>
                <a:cubicBezTo>
                  <a:pt x="0" y="551"/>
                  <a:pt x="0" y="452"/>
                  <a:pt x="78" y="410"/>
                </a:cubicBezTo>
                <a:cubicBezTo>
                  <a:pt x="127" y="388"/>
                  <a:pt x="106" y="410"/>
                  <a:pt x="163" y="381"/>
                </a:cubicBezTo>
                <a:cubicBezTo>
                  <a:pt x="226" y="360"/>
                  <a:pt x="240" y="353"/>
                  <a:pt x="240" y="353"/>
                </a:cubicBezTo>
                <a:cubicBezTo>
                  <a:pt x="240" y="296"/>
                  <a:pt x="240" y="296"/>
                  <a:pt x="240" y="296"/>
                </a:cubicBezTo>
                <a:cubicBezTo>
                  <a:pt x="240" y="296"/>
                  <a:pt x="219" y="275"/>
                  <a:pt x="212" y="226"/>
                </a:cubicBezTo>
                <a:cubicBezTo>
                  <a:pt x="198" y="233"/>
                  <a:pt x="191" y="212"/>
                  <a:pt x="191" y="198"/>
                </a:cubicBezTo>
                <a:cubicBezTo>
                  <a:pt x="191" y="183"/>
                  <a:pt x="184" y="148"/>
                  <a:pt x="198" y="148"/>
                </a:cubicBezTo>
                <a:cubicBezTo>
                  <a:pt x="198" y="127"/>
                  <a:pt x="191" y="99"/>
                  <a:pt x="198" y="92"/>
                </a:cubicBezTo>
                <a:cubicBezTo>
                  <a:pt x="198" y="49"/>
                  <a:pt x="240" y="0"/>
                  <a:pt x="304" y="0"/>
                </a:cubicBezTo>
                <a:cubicBezTo>
                  <a:pt x="382" y="0"/>
                  <a:pt x="410" y="49"/>
                  <a:pt x="417" y="92"/>
                </a:cubicBezTo>
                <a:cubicBezTo>
                  <a:pt x="417" y="99"/>
                  <a:pt x="410" y="127"/>
                  <a:pt x="410" y="148"/>
                </a:cubicBezTo>
                <a:cubicBezTo>
                  <a:pt x="424" y="148"/>
                  <a:pt x="417" y="183"/>
                  <a:pt x="417" y="198"/>
                </a:cubicBezTo>
                <a:cubicBezTo>
                  <a:pt x="417" y="212"/>
                  <a:pt x="410" y="233"/>
                  <a:pt x="396" y="226"/>
                </a:cubicBezTo>
                <a:cubicBezTo>
                  <a:pt x="389" y="275"/>
                  <a:pt x="368" y="296"/>
                  <a:pt x="368" y="296"/>
                </a:cubicBezTo>
                <a:cubicBezTo>
                  <a:pt x="368" y="353"/>
                  <a:pt x="368" y="353"/>
                  <a:pt x="368" y="353"/>
                </a:cubicBezTo>
                <a:cubicBezTo>
                  <a:pt x="368" y="353"/>
                  <a:pt x="382" y="360"/>
                  <a:pt x="445" y="381"/>
                </a:cubicBezTo>
                <a:cubicBezTo>
                  <a:pt x="459" y="388"/>
                  <a:pt x="467" y="396"/>
                  <a:pt x="481" y="396"/>
                </a:cubicBezTo>
                <a:cubicBezTo>
                  <a:pt x="467" y="403"/>
                  <a:pt x="452" y="424"/>
                  <a:pt x="452" y="438"/>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97" name="Freeform 96">
            <a:extLst>
              <a:ext uri="{FF2B5EF4-FFF2-40B4-BE49-F238E27FC236}">
                <a16:creationId xmlns:a16="http://schemas.microsoft.com/office/drawing/2014/main" id="{3F2B31EB-7B72-8246-BEB5-8B94E63ADF8F}"/>
              </a:ext>
            </a:extLst>
          </p:cNvPr>
          <p:cNvSpPr>
            <a:spLocks noChangeArrowheads="1"/>
          </p:cNvSpPr>
          <p:nvPr userDrawn="1"/>
        </p:nvSpPr>
        <p:spPr bwMode="auto">
          <a:xfrm>
            <a:off x="772322" y="2365177"/>
            <a:ext cx="217345" cy="209550"/>
          </a:xfrm>
          <a:custGeom>
            <a:avLst/>
            <a:gdLst>
              <a:gd name="T0" fmla="*/ 2147483647 w 602"/>
              <a:gd name="T1" fmla="*/ 2147483647 h 580"/>
              <a:gd name="T2" fmla="*/ 2147483647 w 602"/>
              <a:gd name="T3" fmla="*/ 2147483647 h 580"/>
              <a:gd name="T4" fmla="*/ 2147483647 w 602"/>
              <a:gd name="T5" fmla="*/ 2147483647 h 580"/>
              <a:gd name="T6" fmla="*/ 2147483647 w 602"/>
              <a:gd name="T7" fmla="*/ 2147483647 h 580"/>
              <a:gd name="T8" fmla="*/ 2147483647 w 602"/>
              <a:gd name="T9" fmla="*/ 2147483647 h 580"/>
              <a:gd name="T10" fmla="*/ 0 w 602"/>
              <a:gd name="T11" fmla="*/ 2147483647 h 580"/>
              <a:gd name="T12" fmla="*/ 0 w 602"/>
              <a:gd name="T13" fmla="*/ 2147483647 h 580"/>
              <a:gd name="T14" fmla="*/ 0 w 602"/>
              <a:gd name="T15" fmla="*/ 2147483647 h 580"/>
              <a:gd name="T16" fmla="*/ 2147483647 w 602"/>
              <a:gd name="T17" fmla="*/ 2147483647 h 580"/>
              <a:gd name="T18" fmla="*/ 2147483647 w 602"/>
              <a:gd name="T19" fmla="*/ 2147483647 h 580"/>
              <a:gd name="T20" fmla="*/ 2147483647 w 602"/>
              <a:gd name="T21" fmla="*/ 2147483647 h 580"/>
              <a:gd name="T22" fmla="*/ 2147483647 w 602"/>
              <a:gd name="T23" fmla="*/ 2147483647 h 580"/>
              <a:gd name="T24" fmla="*/ 2147483647 w 602"/>
              <a:gd name="T25" fmla="*/ 2147483647 h 580"/>
              <a:gd name="T26" fmla="*/ 2147483647 w 602"/>
              <a:gd name="T27" fmla="*/ 2147483647 h 580"/>
              <a:gd name="T28" fmla="*/ 2147483647 w 602"/>
              <a:gd name="T29" fmla="*/ 2147483647 h 580"/>
              <a:gd name="T30" fmla="*/ 2147483647 w 602"/>
              <a:gd name="T31" fmla="*/ 2147483647 h 580"/>
              <a:gd name="T32" fmla="*/ 2147483647 w 602"/>
              <a:gd name="T33" fmla="*/ 0 h 580"/>
              <a:gd name="T34" fmla="*/ 2147483647 w 602"/>
              <a:gd name="T35" fmla="*/ 2147483647 h 580"/>
              <a:gd name="T36" fmla="*/ 2147483647 w 602"/>
              <a:gd name="T37" fmla="*/ 2147483647 h 580"/>
              <a:gd name="T38" fmla="*/ 2147483647 w 602"/>
              <a:gd name="T39" fmla="*/ 2147483647 h 580"/>
              <a:gd name="T40" fmla="*/ 2147483647 w 602"/>
              <a:gd name="T41" fmla="*/ 2147483647 h 580"/>
              <a:gd name="T42" fmla="*/ 2147483647 w 602"/>
              <a:gd name="T43" fmla="*/ 2147483647 h 580"/>
              <a:gd name="T44" fmla="*/ 2147483647 w 602"/>
              <a:gd name="T45" fmla="*/ 2147483647 h 580"/>
              <a:gd name="T46" fmla="*/ 2147483647 w 602"/>
              <a:gd name="T47" fmla="*/ 2147483647 h 580"/>
              <a:gd name="T48" fmla="*/ 2147483647 w 602"/>
              <a:gd name="T49" fmla="*/ 2147483647 h 580"/>
              <a:gd name="T50" fmla="*/ 2147483647 w 602"/>
              <a:gd name="T51" fmla="*/ 2147483647 h 5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02" h="580">
                <a:moveTo>
                  <a:pt x="601" y="551"/>
                </a:moveTo>
                <a:lnTo>
                  <a:pt x="601" y="551"/>
                </a:lnTo>
                <a:cubicBezTo>
                  <a:pt x="601" y="572"/>
                  <a:pt x="594" y="579"/>
                  <a:pt x="572" y="579"/>
                </a:cubicBezTo>
                <a:cubicBezTo>
                  <a:pt x="28" y="579"/>
                  <a:pt x="28" y="579"/>
                  <a:pt x="28" y="579"/>
                </a:cubicBezTo>
                <a:cubicBezTo>
                  <a:pt x="14" y="579"/>
                  <a:pt x="0" y="572"/>
                  <a:pt x="0" y="551"/>
                </a:cubicBezTo>
                <a:cubicBezTo>
                  <a:pt x="0" y="551"/>
                  <a:pt x="0" y="452"/>
                  <a:pt x="78" y="410"/>
                </a:cubicBezTo>
                <a:cubicBezTo>
                  <a:pt x="120" y="388"/>
                  <a:pt x="106" y="410"/>
                  <a:pt x="163" y="381"/>
                </a:cubicBezTo>
                <a:cubicBezTo>
                  <a:pt x="219" y="360"/>
                  <a:pt x="233" y="353"/>
                  <a:pt x="233" y="353"/>
                </a:cubicBezTo>
                <a:cubicBezTo>
                  <a:pt x="233" y="296"/>
                  <a:pt x="233" y="296"/>
                  <a:pt x="233" y="296"/>
                </a:cubicBezTo>
                <a:cubicBezTo>
                  <a:pt x="233" y="296"/>
                  <a:pt x="212" y="275"/>
                  <a:pt x="205" y="226"/>
                </a:cubicBezTo>
                <a:cubicBezTo>
                  <a:pt x="191" y="233"/>
                  <a:pt x="191" y="212"/>
                  <a:pt x="191" y="198"/>
                </a:cubicBezTo>
                <a:cubicBezTo>
                  <a:pt x="191" y="183"/>
                  <a:pt x="184" y="148"/>
                  <a:pt x="198" y="148"/>
                </a:cubicBezTo>
                <a:cubicBezTo>
                  <a:pt x="191" y="127"/>
                  <a:pt x="191" y="99"/>
                  <a:pt x="191" y="92"/>
                </a:cubicBezTo>
                <a:cubicBezTo>
                  <a:pt x="198" y="49"/>
                  <a:pt x="240" y="0"/>
                  <a:pt x="304" y="0"/>
                </a:cubicBezTo>
                <a:cubicBezTo>
                  <a:pt x="375" y="0"/>
                  <a:pt x="410" y="49"/>
                  <a:pt x="410" y="92"/>
                </a:cubicBezTo>
                <a:cubicBezTo>
                  <a:pt x="410" y="99"/>
                  <a:pt x="410" y="127"/>
                  <a:pt x="403" y="148"/>
                </a:cubicBezTo>
                <a:cubicBezTo>
                  <a:pt x="424" y="148"/>
                  <a:pt x="417" y="183"/>
                  <a:pt x="417" y="198"/>
                </a:cubicBezTo>
                <a:cubicBezTo>
                  <a:pt x="417" y="212"/>
                  <a:pt x="410" y="233"/>
                  <a:pt x="396" y="226"/>
                </a:cubicBezTo>
                <a:cubicBezTo>
                  <a:pt x="389" y="275"/>
                  <a:pt x="368" y="296"/>
                  <a:pt x="368" y="296"/>
                </a:cubicBezTo>
                <a:cubicBezTo>
                  <a:pt x="368" y="353"/>
                  <a:pt x="368" y="353"/>
                  <a:pt x="368" y="353"/>
                </a:cubicBezTo>
                <a:cubicBezTo>
                  <a:pt x="368" y="353"/>
                  <a:pt x="382" y="360"/>
                  <a:pt x="438" y="381"/>
                </a:cubicBezTo>
                <a:cubicBezTo>
                  <a:pt x="502" y="410"/>
                  <a:pt x="481" y="388"/>
                  <a:pt x="530" y="410"/>
                </a:cubicBezTo>
                <a:cubicBezTo>
                  <a:pt x="601" y="452"/>
                  <a:pt x="601" y="551"/>
                  <a:pt x="601" y="551"/>
                </a:cubicBezTo>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98" name="Freeform 97">
            <a:extLst>
              <a:ext uri="{FF2B5EF4-FFF2-40B4-BE49-F238E27FC236}">
                <a16:creationId xmlns:a16="http://schemas.microsoft.com/office/drawing/2014/main" id="{13568E30-5103-1447-A513-8C9D72C7930C}"/>
              </a:ext>
            </a:extLst>
          </p:cNvPr>
          <p:cNvSpPr>
            <a:spLocks noChangeArrowheads="1"/>
          </p:cNvSpPr>
          <p:nvPr userDrawn="1"/>
        </p:nvSpPr>
        <p:spPr bwMode="auto">
          <a:xfrm>
            <a:off x="4952504" y="1993702"/>
            <a:ext cx="217345" cy="190500"/>
          </a:xfrm>
          <a:custGeom>
            <a:avLst/>
            <a:gdLst>
              <a:gd name="T0" fmla="*/ 2147483647 w 602"/>
              <a:gd name="T1" fmla="*/ 0 h 531"/>
              <a:gd name="T2" fmla="*/ 2147483647 w 602"/>
              <a:gd name="T3" fmla="*/ 0 h 531"/>
              <a:gd name="T4" fmla="*/ 2147483647 w 602"/>
              <a:gd name="T5" fmla="*/ 2147483647 h 531"/>
              <a:gd name="T6" fmla="*/ 2147483647 w 602"/>
              <a:gd name="T7" fmla="*/ 2147483647 h 531"/>
              <a:gd name="T8" fmla="*/ 2147483647 w 602"/>
              <a:gd name="T9" fmla="*/ 2147483647 h 531"/>
              <a:gd name="T10" fmla="*/ 2147483647 w 602"/>
              <a:gd name="T11" fmla="*/ 2147483647 h 531"/>
              <a:gd name="T12" fmla="*/ 2147483647 w 602"/>
              <a:gd name="T13" fmla="*/ 2147483647 h 531"/>
              <a:gd name="T14" fmla="*/ 2147483647 w 602"/>
              <a:gd name="T15" fmla="*/ 2147483647 h 531"/>
              <a:gd name="T16" fmla="*/ 2147483647 w 602"/>
              <a:gd name="T17" fmla="*/ 2147483647 h 531"/>
              <a:gd name="T18" fmla="*/ 2147483647 w 602"/>
              <a:gd name="T19" fmla="*/ 2147483647 h 531"/>
              <a:gd name="T20" fmla="*/ 2147483647 w 602"/>
              <a:gd name="T21" fmla="*/ 0 h 531"/>
              <a:gd name="T22" fmla="*/ 2147483647 w 602"/>
              <a:gd name="T23" fmla="*/ 2147483647 h 531"/>
              <a:gd name="T24" fmla="*/ 0 w 602"/>
              <a:gd name="T25" fmla="*/ 2147483647 h 531"/>
              <a:gd name="T26" fmla="*/ 2147483647 w 602"/>
              <a:gd name="T27" fmla="*/ 2147483647 h 531"/>
              <a:gd name="T28" fmla="*/ 2147483647 w 602"/>
              <a:gd name="T29" fmla="*/ 2147483647 h 531"/>
              <a:gd name="T30" fmla="*/ 2147483647 w 602"/>
              <a:gd name="T31" fmla="*/ 2147483647 h 531"/>
              <a:gd name="T32" fmla="*/ 2147483647 w 602"/>
              <a:gd name="T33" fmla="*/ 2147483647 h 531"/>
              <a:gd name="T34" fmla="*/ 2147483647 w 602"/>
              <a:gd name="T35" fmla="*/ 2147483647 h 531"/>
              <a:gd name="T36" fmla="*/ 2147483647 w 602"/>
              <a:gd name="T37" fmla="*/ 2147483647 h 531"/>
              <a:gd name="T38" fmla="*/ 2147483647 w 602"/>
              <a:gd name="T39" fmla="*/ 2147483647 h 531"/>
              <a:gd name="T40" fmla="*/ 2147483647 w 602"/>
              <a:gd name="T41" fmla="*/ 0 h 5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02" h="531">
                <a:moveTo>
                  <a:pt x="431" y="0"/>
                </a:moveTo>
                <a:lnTo>
                  <a:pt x="431" y="0"/>
                </a:lnTo>
                <a:cubicBezTo>
                  <a:pt x="389" y="0"/>
                  <a:pt x="346" y="21"/>
                  <a:pt x="318" y="49"/>
                </a:cubicBezTo>
                <a:cubicBezTo>
                  <a:pt x="297" y="70"/>
                  <a:pt x="297" y="70"/>
                  <a:pt x="297" y="70"/>
                </a:cubicBezTo>
                <a:cubicBezTo>
                  <a:pt x="283" y="49"/>
                  <a:pt x="283" y="49"/>
                  <a:pt x="283" y="49"/>
                </a:cubicBezTo>
                <a:cubicBezTo>
                  <a:pt x="248" y="21"/>
                  <a:pt x="212" y="0"/>
                  <a:pt x="170" y="0"/>
                </a:cubicBezTo>
                <a:cubicBezTo>
                  <a:pt x="120" y="0"/>
                  <a:pt x="78" y="21"/>
                  <a:pt x="50" y="49"/>
                </a:cubicBezTo>
                <a:cubicBezTo>
                  <a:pt x="14" y="84"/>
                  <a:pt x="0" y="127"/>
                  <a:pt x="0" y="169"/>
                </a:cubicBezTo>
                <a:cubicBezTo>
                  <a:pt x="0" y="219"/>
                  <a:pt x="14" y="261"/>
                  <a:pt x="50" y="290"/>
                </a:cubicBezTo>
                <a:cubicBezTo>
                  <a:pt x="276" y="516"/>
                  <a:pt x="276" y="516"/>
                  <a:pt x="276" y="516"/>
                </a:cubicBezTo>
                <a:cubicBezTo>
                  <a:pt x="283" y="523"/>
                  <a:pt x="290" y="530"/>
                  <a:pt x="297" y="530"/>
                </a:cubicBezTo>
                <a:cubicBezTo>
                  <a:pt x="311" y="530"/>
                  <a:pt x="318" y="523"/>
                  <a:pt x="325" y="516"/>
                </a:cubicBezTo>
                <a:cubicBezTo>
                  <a:pt x="551" y="290"/>
                  <a:pt x="551" y="290"/>
                  <a:pt x="551" y="290"/>
                </a:cubicBezTo>
                <a:cubicBezTo>
                  <a:pt x="587" y="261"/>
                  <a:pt x="601" y="219"/>
                  <a:pt x="601" y="169"/>
                </a:cubicBezTo>
                <a:cubicBezTo>
                  <a:pt x="601" y="127"/>
                  <a:pt x="587" y="84"/>
                  <a:pt x="551" y="49"/>
                </a:cubicBezTo>
                <a:cubicBezTo>
                  <a:pt x="516" y="21"/>
                  <a:pt x="474" y="0"/>
                  <a:pt x="431" y="0"/>
                </a:cubicBezTo>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99" name="Freeform 98">
            <a:extLst>
              <a:ext uri="{FF2B5EF4-FFF2-40B4-BE49-F238E27FC236}">
                <a16:creationId xmlns:a16="http://schemas.microsoft.com/office/drawing/2014/main" id="{187A4E1F-0C9B-E74E-A1DA-3E3F56D621A3}"/>
              </a:ext>
            </a:extLst>
          </p:cNvPr>
          <p:cNvSpPr>
            <a:spLocks noChangeArrowheads="1"/>
          </p:cNvSpPr>
          <p:nvPr userDrawn="1"/>
        </p:nvSpPr>
        <p:spPr bwMode="auto">
          <a:xfrm>
            <a:off x="4577359" y="1992511"/>
            <a:ext cx="211391" cy="196453"/>
          </a:xfrm>
          <a:custGeom>
            <a:avLst/>
            <a:gdLst>
              <a:gd name="T0" fmla="*/ 2147483647 w 588"/>
              <a:gd name="T1" fmla="*/ 2147483647 h 545"/>
              <a:gd name="T2" fmla="*/ 2147483647 w 588"/>
              <a:gd name="T3" fmla="*/ 2147483647 h 545"/>
              <a:gd name="T4" fmla="*/ 2147483647 w 588"/>
              <a:gd name="T5" fmla="*/ 2147483647 h 545"/>
              <a:gd name="T6" fmla="*/ 2147483647 w 588"/>
              <a:gd name="T7" fmla="*/ 2147483647 h 545"/>
              <a:gd name="T8" fmla="*/ 2147483647 w 588"/>
              <a:gd name="T9" fmla="*/ 2147483647 h 545"/>
              <a:gd name="T10" fmla="*/ 2147483647 w 588"/>
              <a:gd name="T11" fmla="*/ 2147483647 h 545"/>
              <a:gd name="T12" fmla="*/ 2147483647 w 588"/>
              <a:gd name="T13" fmla="*/ 2147483647 h 545"/>
              <a:gd name="T14" fmla="*/ 1727978452 w 588"/>
              <a:gd name="T15" fmla="*/ 2147483647 h 545"/>
              <a:gd name="T16" fmla="*/ 0 w 588"/>
              <a:gd name="T17" fmla="*/ 2147483647 h 545"/>
              <a:gd name="T18" fmla="*/ 2147483647 w 588"/>
              <a:gd name="T19" fmla="*/ 879474675 h 545"/>
              <a:gd name="T20" fmla="*/ 2147483647 w 588"/>
              <a:gd name="T21" fmla="*/ 2147483647 h 545"/>
              <a:gd name="T22" fmla="*/ 2147483647 w 588"/>
              <a:gd name="T23" fmla="*/ 0 h 545"/>
              <a:gd name="T24" fmla="*/ 2147483647 w 588"/>
              <a:gd name="T25" fmla="*/ 879474675 h 545"/>
              <a:gd name="T26" fmla="*/ 2147483647 w 588"/>
              <a:gd name="T27" fmla="*/ 2147483647 h 545"/>
              <a:gd name="T28" fmla="*/ 2147483647 w 588"/>
              <a:gd name="T29" fmla="*/ 2147483647 h 545"/>
              <a:gd name="T30" fmla="*/ 2147483647 w 588"/>
              <a:gd name="T31" fmla="*/ 2147483647 h 545"/>
              <a:gd name="T32" fmla="*/ 2147483647 w 588"/>
              <a:gd name="T33" fmla="*/ 2147483647 h 545"/>
              <a:gd name="T34" fmla="*/ 2147483647 w 588"/>
              <a:gd name="T35" fmla="*/ 2147483647 h 545"/>
              <a:gd name="T36" fmla="*/ 2147483647 w 588"/>
              <a:gd name="T37" fmla="*/ 2147483647 h 545"/>
              <a:gd name="T38" fmla="*/ 2147483647 w 588"/>
              <a:gd name="T39" fmla="*/ 2147483647 h 545"/>
              <a:gd name="T40" fmla="*/ 2147483647 w 588"/>
              <a:gd name="T41" fmla="*/ 2147483647 h 545"/>
              <a:gd name="T42" fmla="*/ 2147483647 w 588"/>
              <a:gd name="T43" fmla="*/ 2147483647 h 545"/>
              <a:gd name="T44" fmla="*/ 2147483647 w 588"/>
              <a:gd name="T45" fmla="*/ 2147483647 h 545"/>
              <a:gd name="T46" fmla="*/ 2147483647 w 588"/>
              <a:gd name="T47" fmla="*/ 2147483647 h 545"/>
              <a:gd name="T48" fmla="*/ 2147483647 w 588"/>
              <a:gd name="T49" fmla="*/ 2147483647 h 545"/>
              <a:gd name="T50" fmla="*/ 2147483647 w 588"/>
              <a:gd name="T51" fmla="*/ 2147483647 h 545"/>
              <a:gd name="T52" fmla="*/ 2147483647 w 588"/>
              <a:gd name="T53" fmla="*/ 2147483647 h 545"/>
              <a:gd name="T54" fmla="*/ 2147483647 w 588"/>
              <a:gd name="T55" fmla="*/ 2147483647 h 545"/>
              <a:gd name="T56" fmla="*/ 2147483647 w 588"/>
              <a:gd name="T57" fmla="*/ 2147483647 h 545"/>
              <a:gd name="T58" fmla="*/ 2147483647 w 588"/>
              <a:gd name="T59" fmla="*/ 2147483647 h 545"/>
              <a:gd name="T60" fmla="*/ 2147483647 w 588"/>
              <a:gd name="T61" fmla="*/ 2147483647 h 545"/>
              <a:gd name="T62" fmla="*/ 2147483647 w 588"/>
              <a:gd name="T63" fmla="*/ 2147483647 h 545"/>
              <a:gd name="T64" fmla="*/ 2147483647 w 588"/>
              <a:gd name="T65" fmla="*/ 2147483647 h 545"/>
              <a:gd name="T66" fmla="*/ 2147483647 w 588"/>
              <a:gd name="T67" fmla="*/ 2147483647 h 5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88" h="545">
                <a:moveTo>
                  <a:pt x="509" y="155"/>
                </a:moveTo>
                <a:lnTo>
                  <a:pt x="509" y="155"/>
                </a:lnTo>
                <a:cubicBezTo>
                  <a:pt x="417" y="84"/>
                  <a:pt x="417" y="84"/>
                  <a:pt x="417" y="84"/>
                </a:cubicBezTo>
                <a:cubicBezTo>
                  <a:pt x="417" y="282"/>
                  <a:pt x="417" y="282"/>
                  <a:pt x="417" y="282"/>
                </a:cubicBezTo>
                <a:cubicBezTo>
                  <a:pt x="396" y="289"/>
                  <a:pt x="375" y="297"/>
                  <a:pt x="361" y="318"/>
                </a:cubicBezTo>
                <a:cubicBezTo>
                  <a:pt x="361" y="77"/>
                  <a:pt x="361" y="77"/>
                  <a:pt x="361" y="77"/>
                </a:cubicBezTo>
                <a:cubicBezTo>
                  <a:pt x="205" y="155"/>
                  <a:pt x="205" y="155"/>
                  <a:pt x="205" y="155"/>
                </a:cubicBezTo>
                <a:cubicBezTo>
                  <a:pt x="205" y="473"/>
                  <a:pt x="205" y="473"/>
                  <a:pt x="205" y="473"/>
                </a:cubicBezTo>
                <a:cubicBezTo>
                  <a:pt x="311" y="417"/>
                  <a:pt x="311" y="417"/>
                  <a:pt x="311" y="417"/>
                </a:cubicBezTo>
                <a:lnTo>
                  <a:pt x="311" y="424"/>
                </a:lnTo>
                <a:cubicBezTo>
                  <a:pt x="311" y="438"/>
                  <a:pt x="311" y="459"/>
                  <a:pt x="318" y="473"/>
                </a:cubicBezTo>
                <a:cubicBezTo>
                  <a:pt x="191" y="544"/>
                  <a:pt x="191" y="544"/>
                  <a:pt x="191" y="544"/>
                </a:cubicBezTo>
                <a:cubicBezTo>
                  <a:pt x="191" y="544"/>
                  <a:pt x="184" y="544"/>
                  <a:pt x="177" y="544"/>
                </a:cubicBezTo>
                <a:cubicBezTo>
                  <a:pt x="170" y="544"/>
                  <a:pt x="170" y="544"/>
                  <a:pt x="163" y="544"/>
                </a:cubicBezTo>
                <a:cubicBezTo>
                  <a:pt x="14" y="431"/>
                  <a:pt x="14" y="431"/>
                  <a:pt x="14" y="431"/>
                </a:cubicBezTo>
                <a:cubicBezTo>
                  <a:pt x="7" y="424"/>
                  <a:pt x="0" y="417"/>
                  <a:pt x="0" y="402"/>
                </a:cubicBezTo>
                <a:cubicBezTo>
                  <a:pt x="0" y="28"/>
                  <a:pt x="0" y="28"/>
                  <a:pt x="0" y="28"/>
                </a:cubicBezTo>
                <a:cubicBezTo>
                  <a:pt x="0" y="14"/>
                  <a:pt x="14" y="0"/>
                  <a:pt x="28" y="0"/>
                </a:cubicBezTo>
                <a:cubicBezTo>
                  <a:pt x="35" y="0"/>
                  <a:pt x="43" y="0"/>
                  <a:pt x="43" y="7"/>
                </a:cubicBezTo>
                <a:cubicBezTo>
                  <a:pt x="184" y="106"/>
                  <a:pt x="184" y="106"/>
                  <a:pt x="184" y="106"/>
                </a:cubicBezTo>
                <a:cubicBezTo>
                  <a:pt x="375" y="0"/>
                  <a:pt x="375" y="0"/>
                  <a:pt x="375" y="0"/>
                </a:cubicBezTo>
                <a:cubicBezTo>
                  <a:pt x="375" y="0"/>
                  <a:pt x="382" y="0"/>
                  <a:pt x="389" y="0"/>
                </a:cubicBezTo>
                <a:cubicBezTo>
                  <a:pt x="396" y="0"/>
                  <a:pt x="396" y="0"/>
                  <a:pt x="403" y="7"/>
                </a:cubicBezTo>
                <a:cubicBezTo>
                  <a:pt x="551" y="120"/>
                  <a:pt x="551" y="120"/>
                  <a:pt x="551" y="120"/>
                </a:cubicBezTo>
                <a:cubicBezTo>
                  <a:pt x="558" y="127"/>
                  <a:pt x="566" y="134"/>
                  <a:pt x="566" y="141"/>
                </a:cubicBezTo>
                <a:cubicBezTo>
                  <a:pt x="566" y="318"/>
                  <a:pt x="566" y="318"/>
                  <a:pt x="566" y="318"/>
                </a:cubicBezTo>
                <a:cubicBezTo>
                  <a:pt x="551" y="297"/>
                  <a:pt x="530" y="289"/>
                  <a:pt x="509" y="282"/>
                </a:cubicBezTo>
                <a:lnTo>
                  <a:pt x="509" y="155"/>
                </a:lnTo>
                <a:close/>
                <a:moveTo>
                  <a:pt x="148" y="155"/>
                </a:moveTo>
                <a:lnTo>
                  <a:pt x="148" y="155"/>
                </a:lnTo>
                <a:cubicBezTo>
                  <a:pt x="57" y="84"/>
                  <a:pt x="57" y="84"/>
                  <a:pt x="57" y="84"/>
                </a:cubicBezTo>
                <a:cubicBezTo>
                  <a:pt x="57" y="388"/>
                  <a:pt x="57" y="388"/>
                  <a:pt x="57" y="388"/>
                </a:cubicBezTo>
                <a:cubicBezTo>
                  <a:pt x="148" y="459"/>
                  <a:pt x="148" y="459"/>
                  <a:pt x="148" y="459"/>
                </a:cubicBezTo>
                <a:lnTo>
                  <a:pt x="148" y="155"/>
                </a:lnTo>
                <a:close/>
                <a:moveTo>
                  <a:pt x="459" y="304"/>
                </a:moveTo>
                <a:lnTo>
                  <a:pt x="459" y="304"/>
                </a:lnTo>
                <a:cubicBezTo>
                  <a:pt x="530" y="304"/>
                  <a:pt x="587" y="353"/>
                  <a:pt x="587" y="424"/>
                </a:cubicBezTo>
                <a:cubicBezTo>
                  <a:pt x="587" y="495"/>
                  <a:pt x="530" y="544"/>
                  <a:pt x="459" y="544"/>
                </a:cubicBezTo>
                <a:cubicBezTo>
                  <a:pt x="396" y="544"/>
                  <a:pt x="339" y="495"/>
                  <a:pt x="339" y="424"/>
                </a:cubicBezTo>
                <a:cubicBezTo>
                  <a:pt x="339" y="353"/>
                  <a:pt x="396" y="304"/>
                  <a:pt x="459" y="304"/>
                </a:cubicBezTo>
                <a:close/>
                <a:moveTo>
                  <a:pt x="403" y="445"/>
                </a:moveTo>
                <a:lnTo>
                  <a:pt x="403" y="445"/>
                </a:lnTo>
                <a:cubicBezTo>
                  <a:pt x="396" y="445"/>
                  <a:pt x="396" y="452"/>
                  <a:pt x="396" y="459"/>
                </a:cubicBezTo>
                <a:cubicBezTo>
                  <a:pt x="396" y="480"/>
                  <a:pt x="410" y="487"/>
                  <a:pt x="424" y="487"/>
                </a:cubicBezTo>
                <a:cubicBezTo>
                  <a:pt x="431" y="487"/>
                  <a:pt x="438" y="487"/>
                  <a:pt x="445" y="480"/>
                </a:cubicBezTo>
                <a:cubicBezTo>
                  <a:pt x="459" y="466"/>
                  <a:pt x="459" y="466"/>
                  <a:pt x="459" y="466"/>
                </a:cubicBezTo>
                <a:cubicBezTo>
                  <a:pt x="481" y="480"/>
                  <a:pt x="481" y="480"/>
                  <a:pt x="481" y="480"/>
                </a:cubicBezTo>
                <a:cubicBezTo>
                  <a:pt x="488" y="487"/>
                  <a:pt x="495" y="487"/>
                  <a:pt x="502" y="487"/>
                </a:cubicBezTo>
                <a:cubicBezTo>
                  <a:pt x="516" y="487"/>
                  <a:pt x="530" y="480"/>
                  <a:pt x="530" y="459"/>
                </a:cubicBezTo>
                <a:cubicBezTo>
                  <a:pt x="530" y="452"/>
                  <a:pt x="523" y="445"/>
                  <a:pt x="516" y="445"/>
                </a:cubicBezTo>
                <a:cubicBezTo>
                  <a:pt x="502" y="424"/>
                  <a:pt x="502" y="424"/>
                  <a:pt x="502" y="424"/>
                </a:cubicBezTo>
                <a:cubicBezTo>
                  <a:pt x="516" y="402"/>
                  <a:pt x="516" y="402"/>
                  <a:pt x="516" y="402"/>
                </a:cubicBezTo>
                <a:cubicBezTo>
                  <a:pt x="523" y="402"/>
                  <a:pt x="530" y="395"/>
                  <a:pt x="530" y="388"/>
                </a:cubicBezTo>
                <a:cubicBezTo>
                  <a:pt x="530" y="367"/>
                  <a:pt x="516" y="360"/>
                  <a:pt x="502" y="360"/>
                </a:cubicBezTo>
                <a:cubicBezTo>
                  <a:pt x="495" y="360"/>
                  <a:pt x="488" y="360"/>
                  <a:pt x="481" y="367"/>
                </a:cubicBezTo>
                <a:cubicBezTo>
                  <a:pt x="459" y="381"/>
                  <a:pt x="459" y="381"/>
                  <a:pt x="459" y="381"/>
                </a:cubicBezTo>
                <a:cubicBezTo>
                  <a:pt x="445" y="367"/>
                  <a:pt x="445" y="367"/>
                  <a:pt x="445" y="367"/>
                </a:cubicBezTo>
                <a:cubicBezTo>
                  <a:pt x="438" y="360"/>
                  <a:pt x="431" y="360"/>
                  <a:pt x="424" y="360"/>
                </a:cubicBezTo>
                <a:cubicBezTo>
                  <a:pt x="410" y="360"/>
                  <a:pt x="396" y="367"/>
                  <a:pt x="396" y="388"/>
                </a:cubicBezTo>
                <a:cubicBezTo>
                  <a:pt x="396" y="395"/>
                  <a:pt x="396" y="402"/>
                  <a:pt x="403" y="402"/>
                </a:cubicBezTo>
                <a:cubicBezTo>
                  <a:pt x="424" y="424"/>
                  <a:pt x="424" y="424"/>
                  <a:pt x="424" y="424"/>
                </a:cubicBezTo>
                <a:lnTo>
                  <a:pt x="403" y="445"/>
                </a:ln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100" name="Freeform 99">
            <a:extLst>
              <a:ext uri="{FF2B5EF4-FFF2-40B4-BE49-F238E27FC236}">
                <a16:creationId xmlns:a16="http://schemas.microsoft.com/office/drawing/2014/main" id="{8A384929-DA11-774E-B5BD-450C1F565EA3}"/>
              </a:ext>
            </a:extLst>
          </p:cNvPr>
          <p:cNvSpPr>
            <a:spLocks noChangeArrowheads="1"/>
          </p:cNvSpPr>
          <p:nvPr userDrawn="1"/>
        </p:nvSpPr>
        <p:spPr bwMode="auto">
          <a:xfrm>
            <a:off x="4198046" y="1992511"/>
            <a:ext cx="209605" cy="196453"/>
          </a:xfrm>
          <a:custGeom>
            <a:avLst/>
            <a:gdLst>
              <a:gd name="T0" fmla="*/ 2147483647 w 581"/>
              <a:gd name="T1" fmla="*/ 2147483647 h 545"/>
              <a:gd name="T2" fmla="*/ 2147483647 w 581"/>
              <a:gd name="T3" fmla="*/ 2147483647 h 545"/>
              <a:gd name="T4" fmla="*/ 2147483647 w 581"/>
              <a:gd name="T5" fmla="*/ 2147483647 h 545"/>
              <a:gd name="T6" fmla="*/ 2147483647 w 581"/>
              <a:gd name="T7" fmla="*/ 2147483647 h 545"/>
              <a:gd name="T8" fmla="*/ 2147483647 w 581"/>
              <a:gd name="T9" fmla="*/ 2147483647 h 545"/>
              <a:gd name="T10" fmla="*/ 2147483647 w 581"/>
              <a:gd name="T11" fmla="*/ 2147483647 h 545"/>
              <a:gd name="T12" fmla="*/ 2147483647 w 581"/>
              <a:gd name="T13" fmla="*/ 2147483647 h 545"/>
              <a:gd name="T14" fmla="*/ 2147483647 w 581"/>
              <a:gd name="T15" fmla="*/ 2147483647 h 545"/>
              <a:gd name="T16" fmla="*/ 2147483647 w 581"/>
              <a:gd name="T17" fmla="*/ 2147483647 h 545"/>
              <a:gd name="T18" fmla="*/ 2147483647 w 581"/>
              <a:gd name="T19" fmla="*/ 2147483647 h 545"/>
              <a:gd name="T20" fmla="*/ 2147483647 w 581"/>
              <a:gd name="T21" fmla="*/ 2147483647 h 545"/>
              <a:gd name="T22" fmla="*/ 2147483647 w 581"/>
              <a:gd name="T23" fmla="*/ 2147483647 h 545"/>
              <a:gd name="T24" fmla="*/ 2147483647 w 581"/>
              <a:gd name="T25" fmla="*/ 2147483647 h 545"/>
              <a:gd name="T26" fmla="*/ 2147483647 w 581"/>
              <a:gd name="T27" fmla="*/ 2147483647 h 545"/>
              <a:gd name="T28" fmla="*/ 2147483647 w 581"/>
              <a:gd name="T29" fmla="*/ 2147483647 h 545"/>
              <a:gd name="T30" fmla="*/ 875668510 w 581"/>
              <a:gd name="T31" fmla="*/ 2147483647 h 545"/>
              <a:gd name="T32" fmla="*/ 0 w 581"/>
              <a:gd name="T33" fmla="*/ 2147483647 h 545"/>
              <a:gd name="T34" fmla="*/ 0 w 581"/>
              <a:gd name="T35" fmla="*/ 2147483647 h 545"/>
              <a:gd name="T36" fmla="*/ 2147483647 w 581"/>
              <a:gd name="T37" fmla="*/ 0 h 545"/>
              <a:gd name="T38" fmla="*/ 2147483647 w 581"/>
              <a:gd name="T39" fmla="*/ 879474675 h 545"/>
              <a:gd name="T40" fmla="*/ 2147483647 w 581"/>
              <a:gd name="T41" fmla="*/ 879474675 h 545"/>
              <a:gd name="T42" fmla="*/ 2147483647 w 581"/>
              <a:gd name="T43" fmla="*/ 2147483647 h 545"/>
              <a:gd name="T44" fmla="*/ 2147483647 w 581"/>
              <a:gd name="T45" fmla="*/ 0 h 545"/>
              <a:gd name="T46" fmla="*/ 2147483647 w 581"/>
              <a:gd name="T47" fmla="*/ 0 h 545"/>
              <a:gd name="T48" fmla="*/ 2147483647 w 581"/>
              <a:gd name="T49" fmla="*/ 0 h 545"/>
              <a:gd name="T50" fmla="*/ 2147483647 w 581"/>
              <a:gd name="T51" fmla="*/ 879474675 h 545"/>
              <a:gd name="T52" fmla="*/ 2147483647 w 581"/>
              <a:gd name="T53" fmla="*/ 879474675 h 545"/>
              <a:gd name="T54" fmla="*/ 2147483647 w 581"/>
              <a:gd name="T55" fmla="*/ 2147483647 h 545"/>
              <a:gd name="T56" fmla="*/ 2147483647 w 581"/>
              <a:gd name="T57" fmla="*/ 2147483647 h 545"/>
              <a:gd name="T58" fmla="*/ 2147483647 w 581"/>
              <a:gd name="T59" fmla="*/ 2147483647 h 545"/>
              <a:gd name="T60" fmla="*/ 2147483647 w 581"/>
              <a:gd name="T61" fmla="*/ 2147483647 h 545"/>
              <a:gd name="T62" fmla="*/ 2147483647 w 581"/>
              <a:gd name="T63" fmla="*/ 2147483647 h 545"/>
              <a:gd name="T64" fmla="*/ 2147483647 w 581"/>
              <a:gd name="T65" fmla="*/ 2147483647 h 545"/>
              <a:gd name="T66" fmla="*/ 2147483647 w 581"/>
              <a:gd name="T67" fmla="*/ 2147483647 h 545"/>
              <a:gd name="T68" fmla="*/ 2147483647 w 581"/>
              <a:gd name="T69" fmla="*/ 2147483647 h 545"/>
              <a:gd name="T70" fmla="*/ 2147483647 w 581"/>
              <a:gd name="T71" fmla="*/ 2147483647 h 545"/>
              <a:gd name="T72" fmla="*/ 2147483647 w 581"/>
              <a:gd name="T73" fmla="*/ 2147483647 h 545"/>
              <a:gd name="T74" fmla="*/ 2147483647 w 581"/>
              <a:gd name="T75" fmla="*/ 2147483647 h 545"/>
              <a:gd name="T76" fmla="*/ 2147483647 w 581"/>
              <a:gd name="T77" fmla="*/ 2147483647 h 545"/>
              <a:gd name="T78" fmla="*/ 2147483647 w 581"/>
              <a:gd name="T79" fmla="*/ 2147483647 h 545"/>
              <a:gd name="T80" fmla="*/ 2147483647 w 581"/>
              <a:gd name="T81" fmla="*/ 2147483647 h 545"/>
              <a:gd name="T82" fmla="*/ 2147483647 w 581"/>
              <a:gd name="T83" fmla="*/ 2147483647 h 545"/>
              <a:gd name="T84" fmla="*/ 2147483647 w 581"/>
              <a:gd name="T85" fmla="*/ 2147483647 h 545"/>
              <a:gd name="T86" fmla="*/ 2147483647 w 581"/>
              <a:gd name="T87" fmla="*/ 2147483647 h 545"/>
              <a:gd name="T88" fmla="*/ 2147483647 w 581"/>
              <a:gd name="T89" fmla="*/ 2147483647 h 545"/>
              <a:gd name="T90" fmla="*/ 2147483647 w 581"/>
              <a:gd name="T91" fmla="*/ 2147483647 h 545"/>
              <a:gd name="T92" fmla="*/ 2147483647 w 581"/>
              <a:gd name="T93" fmla="*/ 2147483647 h 545"/>
              <a:gd name="T94" fmla="*/ 2147483647 w 581"/>
              <a:gd name="T95" fmla="*/ 2147483647 h 545"/>
              <a:gd name="T96" fmla="*/ 2147483647 w 581"/>
              <a:gd name="T97" fmla="*/ 2147483647 h 545"/>
              <a:gd name="T98" fmla="*/ 2147483647 w 581"/>
              <a:gd name="T99" fmla="*/ 2147483647 h 545"/>
              <a:gd name="T100" fmla="*/ 2147483647 w 581"/>
              <a:gd name="T101" fmla="*/ 2147483647 h 545"/>
              <a:gd name="T102" fmla="*/ 2147483647 w 581"/>
              <a:gd name="T103" fmla="*/ 2147483647 h 545"/>
              <a:gd name="T104" fmla="*/ 2147483647 w 581"/>
              <a:gd name="T105" fmla="*/ 2147483647 h 545"/>
              <a:gd name="T106" fmla="*/ 2147483647 w 581"/>
              <a:gd name="T107" fmla="*/ 2147483647 h 545"/>
              <a:gd name="T108" fmla="*/ 2147483647 w 581"/>
              <a:gd name="T109" fmla="*/ 2147483647 h 545"/>
              <a:gd name="T110" fmla="*/ 2147483647 w 581"/>
              <a:gd name="T111" fmla="*/ 2147483647 h 545"/>
              <a:gd name="T112" fmla="*/ 2147483647 w 581"/>
              <a:gd name="T113" fmla="*/ 2147483647 h 545"/>
              <a:gd name="T114" fmla="*/ 2147483647 w 581"/>
              <a:gd name="T115" fmla="*/ 2147483647 h 545"/>
              <a:gd name="T116" fmla="*/ 2147483647 w 581"/>
              <a:gd name="T117" fmla="*/ 2147483647 h 545"/>
              <a:gd name="T118" fmla="*/ 2147483647 w 581"/>
              <a:gd name="T119" fmla="*/ 2147483647 h 545"/>
              <a:gd name="T120" fmla="*/ 2147483647 w 581"/>
              <a:gd name="T121" fmla="*/ 2147483647 h 54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81" h="545">
                <a:moveTo>
                  <a:pt x="509" y="155"/>
                </a:moveTo>
                <a:lnTo>
                  <a:pt x="509" y="155"/>
                </a:lnTo>
                <a:cubicBezTo>
                  <a:pt x="410" y="84"/>
                  <a:pt x="410" y="84"/>
                  <a:pt x="410" y="84"/>
                </a:cubicBezTo>
                <a:cubicBezTo>
                  <a:pt x="410" y="282"/>
                  <a:pt x="410" y="282"/>
                  <a:pt x="410" y="282"/>
                </a:cubicBezTo>
                <a:cubicBezTo>
                  <a:pt x="389" y="289"/>
                  <a:pt x="375" y="297"/>
                  <a:pt x="353" y="318"/>
                </a:cubicBezTo>
                <a:cubicBezTo>
                  <a:pt x="353" y="77"/>
                  <a:pt x="353" y="77"/>
                  <a:pt x="353" y="77"/>
                </a:cubicBezTo>
                <a:cubicBezTo>
                  <a:pt x="205" y="155"/>
                  <a:pt x="205" y="155"/>
                  <a:pt x="205" y="155"/>
                </a:cubicBezTo>
                <a:cubicBezTo>
                  <a:pt x="205" y="473"/>
                  <a:pt x="205" y="473"/>
                  <a:pt x="205" y="473"/>
                </a:cubicBezTo>
                <a:cubicBezTo>
                  <a:pt x="311" y="417"/>
                  <a:pt x="311" y="417"/>
                  <a:pt x="311" y="417"/>
                </a:cubicBezTo>
                <a:lnTo>
                  <a:pt x="311" y="424"/>
                </a:lnTo>
                <a:cubicBezTo>
                  <a:pt x="311" y="438"/>
                  <a:pt x="311" y="459"/>
                  <a:pt x="318" y="473"/>
                </a:cubicBezTo>
                <a:cubicBezTo>
                  <a:pt x="191" y="544"/>
                  <a:pt x="191" y="544"/>
                  <a:pt x="191" y="544"/>
                </a:cubicBezTo>
                <a:cubicBezTo>
                  <a:pt x="184" y="544"/>
                  <a:pt x="184" y="544"/>
                  <a:pt x="177" y="544"/>
                </a:cubicBezTo>
                <a:cubicBezTo>
                  <a:pt x="170" y="544"/>
                  <a:pt x="163" y="544"/>
                  <a:pt x="163" y="544"/>
                </a:cubicBezTo>
                <a:cubicBezTo>
                  <a:pt x="7" y="431"/>
                  <a:pt x="7" y="431"/>
                  <a:pt x="7" y="431"/>
                </a:cubicBezTo>
                <a:cubicBezTo>
                  <a:pt x="0" y="424"/>
                  <a:pt x="0" y="417"/>
                  <a:pt x="0" y="402"/>
                </a:cubicBezTo>
                <a:cubicBezTo>
                  <a:pt x="0" y="28"/>
                  <a:pt x="0" y="28"/>
                  <a:pt x="0" y="28"/>
                </a:cubicBezTo>
                <a:cubicBezTo>
                  <a:pt x="0" y="14"/>
                  <a:pt x="7" y="0"/>
                  <a:pt x="28" y="0"/>
                </a:cubicBezTo>
                <a:cubicBezTo>
                  <a:pt x="35" y="0"/>
                  <a:pt x="35" y="0"/>
                  <a:pt x="42" y="7"/>
                </a:cubicBezTo>
                <a:cubicBezTo>
                  <a:pt x="177" y="106"/>
                  <a:pt x="177" y="106"/>
                  <a:pt x="177" y="106"/>
                </a:cubicBezTo>
                <a:cubicBezTo>
                  <a:pt x="375" y="0"/>
                  <a:pt x="375" y="0"/>
                  <a:pt x="375" y="0"/>
                </a:cubicBezTo>
                <a:lnTo>
                  <a:pt x="382" y="0"/>
                </a:lnTo>
                <a:cubicBezTo>
                  <a:pt x="389" y="0"/>
                  <a:pt x="396" y="0"/>
                  <a:pt x="403" y="7"/>
                </a:cubicBezTo>
                <a:cubicBezTo>
                  <a:pt x="551" y="120"/>
                  <a:pt x="551" y="120"/>
                  <a:pt x="551" y="120"/>
                </a:cubicBezTo>
                <a:cubicBezTo>
                  <a:pt x="558" y="127"/>
                  <a:pt x="565" y="134"/>
                  <a:pt x="565" y="141"/>
                </a:cubicBezTo>
                <a:cubicBezTo>
                  <a:pt x="565" y="318"/>
                  <a:pt x="565" y="318"/>
                  <a:pt x="565" y="318"/>
                </a:cubicBezTo>
                <a:cubicBezTo>
                  <a:pt x="544" y="297"/>
                  <a:pt x="530" y="289"/>
                  <a:pt x="509" y="282"/>
                </a:cubicBezTo>
                <a:lnTo>
                  <a:pt x="509" y="155"/>
                </a:lnTo>
                <a:close/>
                <a:moveTo>
                  <a:pt x="148" y="155"/>
                </a:moveTo>
                <a:lnTo>
                  <a:pt x="148" y="155"/>
                </a:lnTo>
                <a:cubicBezTo>
                  <a:pt x="57" y="84"/>
                  <a:pt x="57" y="84"/>
                  <a:pt x="57" y="84"/>
                </a:cubicBezTo>
                <a:cubicBezTo>
                  <a:pt x="57" y="388"/>
                  <a:pt x="57" y="388"/>
                  <a:pt x="57" y="388"/>
                </a:cubicBezTo>
                <a:cubicBezTo>
                  <a:pt x="148" y="459"/>
                  <a:pt x="148" y="459"/>
                  <a:pt x="148" y="459"/>
                </a:cubicBezTo>
                <a:lnTo>
                  <a:pt x="148" y="155"/>
                </a:lnTo>
                <a:close/>
                <a:moveTo>
                  <a:pt x="459" y="304"/>
                </a:moveTo>
                <a:lnTo>
                  <a:pt x="459" y="304"/>
                </a:lnTo>
                <a:cubicBezTo>
                  <a:pt x="530" y="304"/>
                  <a:pt x="580" y="353"/>
                  <a:pt x="580" y="424"/>
                </a:cubicBezTo>
                <a:cubicBezTo>
                  <a:pt x="580" y="495"/>
                  <a:pt x="530" y="544"/>
                  <a:pt x="459" y="544"/>
                </a:cubicBezTo>
                <a:cubicBezTo>
                  <a:pt x="389" y="544"/>
                  <a:pt x="339" y="495"/>
                  <a:pt x="339" y="424"/>
                </a:cubicBezTo>
                <a:cubicBezTo>
                  <a:pt x="339" y="353"/>
                  <a:pt x="389" y="304"/>
                  <a:pt x="459" y="304"/>
                </a:cubicBezTo>
                <a:close/>
                <a:moveTo>
                  <a:pt x="382" y="452"/>
                </a:moveTo>
                <a:lnTo>
                  <a:pt x="382" y="452"/>
                </a:lnTo>
                <a:cubicBezTo>
                  <a:pt x="424" y="487"/>
                  <a:pt x="424" y="487"/>
                  <a:pt x="424" y="487"/>
                </a:cubicBezTo>
                <a:cubicBezTo>
                  <a:pt x="424" y="495"/>
                  <a:pt x="431" y="502"/>
                  <a:pt x="438" y="502"/>
                </a:cubicBezTo>
                <a:cubicBezTo>
                  <a:pt x="445" y="502"/>
                  <a:pt x="452" y="495"/>
                  <a:pt x="459" y="487"/>
                </a:cubicBezTo>
                <a:cubicBezTo>
                  <a:pt x="537" y="417"/>
                  <a:pt x="537" y="417"/>
                  <a:pt x="537" y="417"/>
                </a:cubicBezTo>
                <a:cubicBezTo>
                  <a:pt x="544" y="410"/>
                  <a:pt x="544" y="402"/>
                  <a:pt x="544" y="395"/>
                </a:cubicBezTo>
                <a:cubicBezTo>
                  <a:pt x="544" y="381"/>
                  <a:pt x="530" y="367"/>
                  <a:pt x="516" y="367"/>
                </a:cubicBezTo>
                <a:cubicBezTo>
                  <a:pt x="509" y="367"/>
                  <a:pt x="502" y="367"/>
                  <a:pt x="495" y="374"/>
                </a:cubicBezTo>
                <a:cubicBezTo>
                  <a:pt x="438" y="431"/>
                  <a:pt x="438" y="431"/>
                  <a:pt x="438" y="431"/>
                </a:cubicBezTo>
                <a:cubicBezTo>
                  <a:pt x="424" y="417"/>
                  <a:pt x="424" y="417"/>
                  <a:pt x="424" y="417"/>
                </a:cubicBezTo>
                <a:cubicBezTo>
                  <a:pt x="417" y="410"/>
                  <a:pt x="410" y="402"/>
                  <a:pt x="403" y="402"/>
                </a:cubicBezTo>
                <a:cubicBezTo>
                  <a:pt x="389" y="402"/>
                  <a:pt x="375" y="417"/>
                  <a:pt x="375" y="431"/>
                </a:cubicBezTo>
                <a:cubicBezTo>
                  <a:pt x="375" y="438"/>
                  <a:pt x="375" y="445"/>
                  <a:pt x="382" y="452"/>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101" name="Freeform 100">
            <a:extLst>
              <a:ext uri="{FF2B5EF4-FFF2-40B4-BE49-F238E27FC236}">
                <a16:creationId xmlns:a16="http://schemas.microsoft.com/office/drawing/2014/main" id="{086282E7-DD8B-6548-AADA-33256499613C}"/>
              </a:ext>
            </a:extLst>
          </p:cNvPr>
          <p:cNvSpPr>
            <a:spLocks noChangeArrowheads="1"/>
          </p:cNvSpPr>
          <p:nvPr userDrawn="1"/>
        </p:nvSpPr>
        <p:spPr bwMode="auto">
          <a:xfrm>
            <a:off x="3816947" y="1992511"/>
            <a:ext cx="211391" cy="196453"/>
          </a:xfrm>
          <a:custGeom>
            <a:avLst/>
            <a:gdLst>
              <a:gd name="T0" fmla="*/ 2147483647 w 587"/>
              <a:gd name="T1" fmla="*/ 2147483647 h 545"/>
              <a:gd name="T2" fmla="*/ 2147483647 w 587"/>
              <a:gd name="T3" fmla="*/ 2147483647 h 545"/>
              <a:gd name="T4" fmla="*/ 2147483647 w 587"/>
              <a:gd name="T5" fmla="*/ 2147483647 h 545"/>
              <a:gd name="T6" fmla="*/ 2147483647 w 587"/>
              <a:gd name="T7" fmla="*/ 2147483647 h 545"/>
              <a:gd name="T8" fmla="*/ 2147483647 w 587"/>
              <a:gd name="T9" fmla="*/ 2147483647 h 545"/>
              <a:gd name="T10" fmla="*/ 2147483647 w 587"/>
              <a:gd name="T11" fmla="*/ 2147483647 h 545"/>
              <a:gd name="T12" fmla="*/ 2147483647 w 587"/>
              <a:gd name="T13" fmla="*/ 2147483647 h 545"/>
              <a:gd name="T14" fmla="*/ 2147483647 w 587"/>
              <a:gd name="T15" fmla="*/ 2147483647 h 545"/>
              <a:gd name="T16" fmla="*/ 2147483647 w 587"/>
              <a:gd name="T17" fmla="*/ 2147483647 h 545"/>
              <a:gd name="T18" fmla="*/ 2147483647 w 587"/>
              <a:gd name="T19" fmla="*/ 2147483647 h 545"/>
              <a:gd name="T20" fmla="*/ 2147483647 w 587"/>
              <a:gd name="T21" fmla="*/ 2147483647 h 545"/>
              <a:gd name="T22" fmla="*/ 2147483647 w 587"/>
              <a:gd name="T23" fmla="*/ 2147483647 h 545"/>
              <a:gd name="T24" fmla="*/ 2147483647 w 587"/>
              <a:gd name="T25" fmla="*/ 2147483647 h 545"/>
              <a:gd name="T26" fmla="*/ 2147483647 w 587"/>
              <a:gd name="T27" fmla="*/ 2147483647 h 545"/>
              <a:gd name="T28" fmla="*/ 2147483647 w 587"/>
              <a:gd name="T29" fmla="*/ 2147483647 h 545"/>
              <a:gd name="T30" fmla="*/ 1736992777 w 587"/>
              <a:gd name="T31" fmla="*/ 2147483647 h 545"/>
              <a:gd name="T32" fmla="*/ 0 w 587"/>
              <a:gd name="T33" fmla="*/ 2147483647 h 545"/>
              <a:gd name="T34" fmla="*/ 0 w 587"/>
              <a:gd name="T35" fmla="*/ 2147483647 h 545"/>
              <a:gd name="T36" fmla="*/ 2147483647 w 587"/>
              <a:gd name="T37" fmla="*/ 0 h 545"/>
              <a:gd name="T38" fmla="*/ 2147483647 w 587"/>
              <a:gd name="T39" fmla="*/ 879474675 h 545"/>
              <a:gd name="T40" fmla="*/ 2147483647 w 587"/>
              <a:gd name="T41" fmla="*/ 879474675 h 545"/>
              <a:gd name="T42" fmla="*/ 2147483647 w 587"/>
              <a:gd name="T43" fmla="*/ 2147483647 h 545"/>
              <a:gd name="T44" fmla="*/ 2147483647 w 587"/>
              <a:gd name="T45" fmla="*/ 0 h 545"/>
              <a:gd name="T46" fmla="*/ 2147483647 w 587"/>
              <a:gd name="T47" fmla="*/ 0 h 545"/>
              <a:gd name="T48" fmla="*/ 2147483647 w 587"/>
              <a:gd name="T49" fmla="*/ 0 h 545"/>
              <a:gd name="T50" fmla="*/ 2147483647 w 587"/>
              <a:gd name="T51" fmla="*/ 879474675 h 545"/>
              <a:gd name="T52" fmla="*/ 2147483647 w 587"/>
              <a:gd name="T53" fmla="*/ 879474675 h 545"/>
              <a:gd name="T54" fmla="*/ 2147483647 w 587"/>
              <a:gd name="T55" fmla="*/ 2147483647 h 545"/>
              <a:gd name="T56" fmla="*/ 2147483647 w 587"/>
              <a:gd name="T57" fmla="*/ 2147483647 h 545"/>
              <a:gd name="T58" fmla="*/ 2147483647 w 587"/>
              <a:gd name="T59" fmla="*/ 2147483647 h 545"/>
              <a:gd name="T60" fmla="*/ 2147483647 w 587"/>
              <a:gd name="T61" fmla="*/ 2147483647 h 545"/>
              <a:gd name="T62" fmla="*/ 2147483647 w 587"/>
              <a:gd name="T63" fmla="*/ 2147483647 h 545"/>
              <a:gd name="T64" fmla="*/ 2147483647 w 587"/>
              <a:gd name="T65" fmla="*/ 2147483647 h 545"/>
              <a:gd name="T66" fmla="*/ 2147483647 w 587"/>
              <a:gd name="T67" fmla="*/ 2147483647 h 545"/>
              <a:gd name="T68" fmla="*/ 2147483647 w 587"/>
              <a:gd name="T69" fmla="*/ 2147483647 h 545"/>
              <a:gd name="T70" fmla="*/ 2147483647 w 587"/>
              <a:gd name="T71" fmla="*/ 2147483647 h 545"/>
              <a:gd name="T72" fmla="*/ 2147483647 w 587"/>
              <a:gd name="T73" fmla="*/ 2147483647 h 545"/>
              <a:gd name="T74" fmla="*/ 2147483647 w 587"/>
              <a:gd name="T75" fmla="*/ 2147483647 h 545"/>
              <a:gd name="T76" fmla="*/ 2147483647 w 587"/>
              <a:gd name="T77" fmla="*/ 2147483647 h 545"/>
              <a:gd name="T78" fmla="*/ 2147483647 w 587"/>
              <a:gd name="T79" fmla="*/ 2147483647 h 545"/>
              <a:gd name="T80" fmla="*/ 2147483647 w 587"/>
              <a:gd name="T81" fmla="*/ 2147483647 h 545"/>
              <a:gd name="T82" fmla="*/ 2147483647 w 587"/>
              <a:gd name="T83" fmla="*/ 2147483647 h 545"/>
              <a:gd name="T84" fmla="*/ 2147483647 w 587"/>
              <a:gd name="T85" fmla="*/ 2147483647 h 545"/>
              <a:gd name="T86" fmla="*/ 2147483647 w 587"/>
              <a:gd name="T87" fmla="*/ 2147483647 h 545"/>
              <a:gd name="T88" fmla="*/ 2147483647 w 587"/>
              <a:gd name="T89" fmla="*/ 2147483647 h 545"/>
              <a:gd name="T90" fmla="*/ 2147483647 w 587"/>
              <a:gd name="T91" fmla="*/ 2147483647 h 545"/>
              <a:gd name="T92" fmla="*/ 2147483647 w 587"/>
              <a:gd name="T93" fmla="*/ 2147483647 h 545"/>
              <a:gd name="T94" fmla="*/ 2147483647 w 587"/>
              <a:gd name="T95" fmla="*/ 2147483647 h 545"/>
              <a:gd name="T96" fmla="*/ 2147483647 w 587"/>
              <a:gd name="T97" fmla="*/ 2147483647 h 545"/>
              <a:gd name="T98" fmla="*/ 2147483647 w 587"/>
              <a:gd name="T99" fmla="*/ 2147483647 h 545"/>
              <a:gd name="T100" fmla="*/ 2147483647 w 587"/>
              <a:gd name="T101" fmla="*/ 2147483647 h 545"/>
              <a:gd name="T102" fmla="*/ 2147483647 w 587"/>
              <a:gd name="T103" fmla="*/ 2147483647 h 545"/>
              <a:gd name="T104" fmla="*/ 2147483647 w 587"/>
              <a:gd name="T105" fmla="*/ 2147483647 h 545"/>
              <a:gd name="T106" fmla="*/ 2147483647 w 587"/>
              <a:gd name="T107" fmla="*/ 2147483647 h 545"/>
              <a:gd name="T108" fmla="*/ 2147483647 w 587"/>
              <a:gd name="T109" fmla="*/ 2147483647 h 54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87" h="545">
                <a:moveTo>
                  <a:pt x="509" y="155"/>
                </a:moveTo>
                <a:lnTo>
                  <a:pt x="509" y="155"/>
                </a:lnTo>
                <a:cubicBezTo>
                  <a:pt x="417" y="84"/>
                  <a:pt x="417" y="84"/>
                  <a:pt x="417" y="84"/>
                </a:cubicBezTo>
                <a:cubicBezTo>
                  <a:pt x="417" y="282"/>
                  <a:pt x="417" y="282"/>
                  <a:pt x="417" y="282"/>
                </a:cubicBezTo>
                <a:cubicBezTo>
                  <a:pt x="396" y="289"/>
                  <a:pt x="375" y="297"/>
                  <a:pt x="360" y="318"/>
                </a:cubicBezTo>
                <a:cubicBezTo>
                  <a:pt x="360" y="77"/>
                  <a:pt x="360" y="77"/>
                  <a:pt x="360" y="77"/>
                </a:cubicBezTo>
                <a:cubicBezTo>
                  <a:pt x="212" y="155"/>
                  <a:pt x="212" y="155"/>
                  <a:pt x="212" y="155"/>
                </a:cubicBezTo>
                <a:cubicBezTo>
                  <a:pt x="212" y="473"/>
                  <a:pt x="212" y="473"/>
                  <a:pt x="212" y="473"/>
                </a:cubicBezTo>
                <a:cubicBezTo>
                  <a:pt x="311" y="417"/>
                  <a:pt x="311" y="417"/>
                  <a:pt x="311" y="417"/>
                </a:cubicBezTo>
                <a:lnTo>
                  <a:pt x="311" y="424"/>
                </a:lnTo>
                <a:cubicBezTo>
                  <a:pt x="311" y="438"/>
                  <a:pt x="318" y="459"/>
                  <a:pt x="325" y="473"/>
                </a:cubicBezTo>
                <a:cubicBezTo>
                  <a:pt x="198" y="544"/>
                  <a:pt x="198" y="544"/>
                  <a:pt x="198" y="544"/>
                </a:cubicBezTo>
                <a:cubicBezTo>
                  <a:pt x="191" y="544"/>
                  <a:pt x="184" y="544"/>
                  <a:pt x="184" y="544"/>
                </a:cubicBezTo>
                <a:cubicBezTo>
                  <a:pt x="177" y="544"/>
                  <a:pt x="169" y="544"/>
                  <a:pt x="162" y="544"/>
                </a:cubicBezTo>
                <a:cubicBezTo>
                  <a:pt x="14" y="431"/>
                  <a:pt x="14" y="431"/>
                  <a:pt x="14" y="431"/>
                </a:cubicBezTo>
                <a:cubicBezTo>
                  <a:pt x="7" y="424"/>
                  <a:pt x="0" y="417"/>
                  <a:pt x="0" y="402"/>
                </a:cubicBezTo>
                <a:cubicBezTo>
                  <a:pt x="0" y="28"/>
                  <a:pt x="0" y="28"/>
                  <a:pt x="0" y="28"/>
                </a:cubicBezTo>
                <a:cubicBezTo>
                  <a:pt x="0" y="14"/>
                  <a:pt x="14" y="0"/>
                  <a:pt x="28" y="0"/>
                </a:cubicBezTo>
                <a:cubicBezTo>
                  <a:pt x="35" y="0"/>
                  <a:pt x="42" y="0"/>
                  <a:pt x="49" y="7"/>
                </a:cubicBezTo>
                <a:cubicBezTo>
                  <a:pt x="184" y="106"/>
                  <a:pt x="184" y="106"/>
                  <a:pt x="184" y="106"/>
                </a:cubicBezTo>
                <a:cubicBezTo>
                  <a:pt x="375" y="0"/>
                  <a:pt x="375" y="0"/>
                  <a:pt x="375" y="0"/>
                </a:cubicBezTo>
                <a:cubicBezTo>
                  <a:pt x="382" y="0"/>
                  <a:pt x="382" y="0"/>
                  <a:pt x="389" y="0"/>
                </a:cubicBezTo>
                <a:cubicBezTo>
                  <a:pt x="396" y="0"/>
                  <a:pt x="403" y="0"/>
                  <a:pt x="403" y="7"/>
                </a:cubicBezTo>
                <a:cubicBezTo>
                  <a:pt x="551" y="120"/>
                  <a:pt x="551" y="120"/>
                  <a:pt x="551" y="120"/>
                </a:cubicBezTo>
                <a:cubicBezTo>
                  <a:pt x="558" y="120"/>
                  <a:pt x="558" y="120"/>
                  <a:pt x="558" y="120"/>
                </a:cubicBezTo>
                <a:cubicBezTo>
                  <a:pt x="565" y="127"/>
                  <a:pt x="565" y="134"/>
                  <a:pt x="565" y="141"/>
                </a:cubicBezTo>
                <a:cubicBezTo>
                  <a:pt x="565" y="318"/>
                  <a:pt x="565" y="318"/>
                  <a:pt x="565" y="318"/>
                </a:cubicBezTo>
                <a:cubicBezTo>
                  <a:pt x="551" y="297"/>
                  <a:pt x="530" y="289"/>
                  <a:pt x="509" y="282"/>
                </a:cubicBezTo>
                <a:lnTo>
                  <a:pt x="509" y="155"/>
                </a:lnTo>
                <a:close/>
                <a:moveTo>
                  <a:pt x="155" y="155"/>
                </a:moveTo>
                <a:lnTo>
                  <a:pt x="155" y="155"/>
                </a:lnTo>
                <a:cubicBezTo>
                  <a:pt x="56" y="84"/>
                  <a:pt x="56" y="84"/>
                  <a:pt x="56" y="84"/>
                </a:cubicBezTo>
                <a:cubicBezTo>
                  <a:pt x="56" y="388"/>
                  <a:pt x="56" y="388"/>
                  <a:pt x="56" y="388"/>
                </a:cubicBezTo>
                <a:cubicBezTo>
                  <a:pt x="155" y="459"/>
                  <a:pt x="155" y="459"/>
                  <a:pt x="155" y="459"/>
                </a:cubicBezTo>
                <a:lnTo>
                  <a:pt x="155" y="155"/>
                </a:lnTo>
                <a:close/>
                <a:moveTo>
                  <a:pt x="466" y="304"/>
                </a:moveTo>
                <a:lnTo>
                  <a:pt x="466" y="304"/>
                </a:lnTo>
                <a:cubicBezTo>
                  <a:pt x="530" y="304"/>
                  <a:pt x="586" y="353"/>
                  <a:pt x="586" y="424"/>
                </a:cubicBezTo>
                <a:cubicBezTo>
                  <a:pt x="586" y="495"/>
                  <a:pt x="530" y="544"/>
                  <a:pt x="466" y="544"/>
                </a:cubicBezTo>
                <a:cubicBezTo>
                  <a:pt x="396" y="544"/>
                  <a:pt x="339" y="495"/>
                  <a:pt x="339" y="424"/>
                </a:cubicBezTo>
                <a:cubicBezTo>
                  <a:pt x="339" y="353"/>
                  <a:pt x="396" y="304"/>
                  <a:pt x="466" y="304"/>
                </a:cubicBezTo>
                <a:close/>
                <a:moveTo>
                  <a:pt x="410" y="452"/>
                </a:moveTo>
                <a:lnTo>
                  <a:pt x="410" y="452"/>
                </a:lnTo>
                <a:cubicBezTo>
                  <a:pt x="523" y="452"/>
                  <a:pt x="523" y="452"/>
                  <a:pt x="523" y="452"/>
                </a:cubicBezTo>
                <a:cubicBezTo>
                  <a:pt x="537" y="452"/>
                  <a:pt x="551" y="438"/>
                  <a:pt x="551" y="424"/>
                </a:cubicBezTo>
                <a:cubicBezTo>
                  <a:pt x="551" y="410"/>
                  <a:pt x="537" y="395"/>
                  <a:pt x="523" y="395"/>
                </a:cubicBezTo>
                <a:cubicBezTo>
                  <a:pt x="410" y="395"/>
                  <a:pt x="410" y="395"/>
                  <a:pt x="410" y="395"/>
                </a:cubicBezTo>
                <a:cubicBezTo>
                  <a:pt x="389" y="395"/>
                  <a:pt x="382" y="410"/>
                  <a:pt x="382" y="424"/>
                </a:cubicBezTo>
                <a:cubicBezTo>
                  <a:pt x="382" y="438"/>
                  <a:pt x="389" y="452"/>
                  <a:pt x="410" y="452"/>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102" name="Freeform 101">
            <a:extLst>
              <a:ext uri="{FF2B5EF4-FFF2-40B4-BE49-F238E27FC236}">
                <a16:creationId xmlns:a16="http://schemas.microsoft.com/office/drawing/2014/main" id="{6548B089-14D0-A542-957C-736FDAFF2E84}"/>
              </a:ext>
            </a:extLst>
          </p:cNvPr>
          <p:cNvSpPr>
            <a:spLocks noChangeArrowheads="1"/>
          </p:cNvSpPr>
          <p:nvPr userDrawn="1"/>
        </p:nvSpPr>
        <p:spPr bwMode="auto">
          <a:xfrm>
            <a:off x="3437634" y="1992511"/>
            <a:ext cx="211391" cy="196453"/>
          </a:xfrm>
          <a:custGeom>
            <a:avLst/>
            <a:gdLst>
              <a:gd name="T0" fmla="*/ 2147483647 w 587"/>
              <a:gd name="T1" fmla="*/ 2147483647 h 545"/>
              <a:gd name="T2" fmla="*/ 2147483647 w 587"/>
              <a:gd name="T3" fmla="*/ 2147483647 h 545"/>
              <a:gd name="T4" fmla="*/ 2147483647 w 587"/>
              <a:gd name="T5" fmla="*/ 2147483647 h 545"/>
              <a:gd name="T6" fmla="*/ 2147483647 w 587"/>
              <a:gd name="T7" fmla="*/ 2147483647 h 545"/>
              <a:gd name="T8" fmla="*/ 2147483647 w 587"/>
              <a:gd name="T9" fmla="*/ 2147483647 h 545"/>
              <a:gd name="T10" fmla="*/ 2147483647 w 587"/>
              <a:gd name="T11" fmla="*/ 2147483647 h 545"/>
              <a:gd name="T12" fmla="*/ 2147483647 w 587"/>
              <a:gd name="T13" fmla="*/ 2147483647 h 545"/>
              <a:gd name="T14" fmla="*/ 1736974890 w 587"/>
              <a:gd name="T15" fmla="*/ 2147483647 h 545"/>
              <a:gd name="T16" fmla="*/ 0 w 587"/>
              <a:gd name="T17" fmla="*/ 2147483647 h 545"/>
              <a:gd name="T18" fmla="*/ 2147483647 w 587"/>
              <a:gd name="T19" fmla="*/ 879474675 h 545"/>
              <a:gd name="T20" fmla="*/ 2147483647 w 587"/>
              <a:gd name="T21" fmla="*/ 2147483647 h 545"/>
              <a:gd name="T22" fmla="*/ 2147483647 w 587"/>
              <a:gd name="T23" fmla="*/ 0 h 545"/>
              <a:gd name="T24" fmla="*/ 2147483647 w 587"/>
              <a:gd name="T25" fmla="*/ 879474675 h 545"/>
              <a:gd name="T26" fmla="*/ 2147483647 w 587"/>
              <a:gd name="T27" fmla="*/ 2147483647 h 545"/>
              <a:gd name="T28" fmla="*/ 2147483647 w 587"/>
              <a:gd name="T29" fmla="*/ 2147483647 h 545"/>
              <a:gd name="T30" fmla="*/ 2147483647 w 587"/>
              <a:gd name="T31" fmla="*/ 2147483647 h 545"/>
              <a:gd name="T32" fmla="*/ 2147483647 w 587"/>
              <a:gd name="T33" fmla="*/ 2147483647 h 545"/>
              <a:gd name="T34" fmla="*/ 2147483647 w 587"/>
              <a:gd name="T35" fmla="*/ 2147483647 h 545"/>
              <a:gd name="T36" fmla="*/ 2147483647 w 587"/>
              <a:gd name="T37" fmla="*/ 2147483647 h 545"/>
              <a:gd name="T38" fmla="*/ 2147483647 w 587"/>
              <a:gd name="T39" fmla="*/ 2147483647 h 545"/>
              <a:gd name="T40" fmla="*/ 2147483647 w 587"/>
              <a:gd name="T41" fmla="*/ 2147483647 h 545"/>
              <a:gd name="T42" fmla="*/ 2147483647 w 587"/>
              <a:gd name="T43" fmla="*/ 2147483647 h 545"/>
              <a:gd name="T44" fmla="*/ 2147483647 w 587"/>
              <a:gd name="T45" fmla="*/ 2147483647 h 545"/>
              <a:gd name="T46" fmla="*/ 2147483647 w 587"/>
              <a:gd name="T47" fmla="*/ 2147483647 h 545"/>
              <a:gd name="T48" fmla="*/ 2147483647 w 587"/>
              <a:gd name="T49" fmla="*/ 2147483647 h 545"/>
              <a:gd name="T50" fmla="*/ 2147483647 w 587"/>
              <a:gd name="T51" fmla="*/ 2147483647 h 545"/>
              <a:gd name="T52" fmla="*/ 2147483647 w 587"/>
              <a:gd name="T53" fmla="*/ 2147483647 h 545"/>
              <a:gd name="T54" fmla="*/ 2147483647 w 587"/>
              <a:gd name="T55" fmla="*/ 2147483647 h 545"/>
              <a:gd name="T56" fmla="*/ 2147483647 w 587"/>
              <a:gd name="T57" fmla="*/ 2147483647 h 545"/>
              <a:gd name="T58" fmla="*/ 2147483647 w 587"/>
              <a:gd name="T59" fmla="*/ 2147483647 h 545"/>
              <a:gd name="T60" fmla="*/ 2147483647 w 587"/>
              <a:gd name="T61" fmla="*/ 2147483647 h 545"/>
              <a:gd name="T62" fmla="*/ 2147483647 w 587"/>
              <a:gd name="T63" fmla="*/ 2147483647 h 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87" h="545">
                <a:moveTo>
                  <a:pt x="509" y="155"/>
                </a:moveTo>
                <a:lnTo>
                  <a:pt x="509" y="155"/>
                </a:lnTo>
                <a:cubicBezTo>
                  <a:pt x="417" y="84"/>
                  <a:pt x="417" y="84"/>
                  <a:pt x="417" y="84"/>
                </a:cubicBezTo>
                <a:cubicBezTo>
                  <a:pt x="417" y="282"/>
                  <a:pt x="417" y="282"/>
                  <a:pt x="417" y="282"/>
                </a:cubicBezTo>
                <a:cubicBezTo>
                  <a:pt x="396" y="289"/>
                  <a:pt x="374" y="297"/>
                  <a:pt x="360" y="318"/>
                </a:cubicBezTo>
                <a:cubicBezTo>
                  <a:pt x="360" y="77"/>
                  <a:pt x="360" y="77"/>
                  <a:pt x="360" y="77"/>
                </a:cubicBezTo>
                <a:cubicBezTo>
                  <a:pt x="205" y="155"/>
                  <a:pt x="205" y="155"/>
                  <a:pt x="205" y="155"/>
                </a:cubicBezTo>
                <a:cubicBezTo>
                  <a:pt x="205" y="473"/>
                  <a:pt x="205" y="473"/>
                  <a:pt x="205" y="473"/>
                </a:cubicBezTo>
                <a:cubicBezTo>
                  <a:pt x="311" y="417"/>
                  <a:pt x="311" y="417"/>
                  <a:pt x="311" y="417"/>
                </a:cubicBezTo>
                <a:lnTo>
                  <a:pt x="311" y="424"/>
                </a:lnTo>
                <a:cubicBezTo>
                  <a:pt x="311" y="438"/>
                  <a:pt x="311" y="459"/>
                  <a:pt x="318" y="473"/>
                </a:cubicBezTo>
                <a:cubicBezTo>
                  <a:pt x="191" y="544"/>
                  <a:pt x="191" y="544"/>
                  <a:pt x="191" y="544"/>
                </a:cubicBezTo>
                <a:cubicBezTo>
                  <a:pt x="191" y="544"/>
                  <a:pt x="184" y="544"/>
                  <a:pt x="176" y="544"/>
                </a:cubicBezTo>
                <a:cubicBezTo>
                  <a:pt x="169" y="544"/>
                  <a:pt x="169" y="544"/>
                  <a:pt x="162" y="544"/>
                </a:cubicBezTo>
                <a:cubicBezTo>
                  <a:pt x="14" y="431"/>
                  <a:pt x="14" y="431"/>
                  <a:pt x="14" y="431"/>
                </a:cubicBezTo>
                <a:cubicBezTo>
                  <a:pt x="7" y="424"/>
                  <a:pt x="0" y="417"/>
                  <a:pt x="0" y="402"/>
                </a:cubicBezTo>
                <a:cubicBezTo>
                  <a:pt x="0" y="28"/>
                  <a:pt x="0" y="28"/>
                  <a:pt x="0" y="28"/>
                </a:cubicBezTo>
                <a:cubicBezTo>
                  <a:pt x="0" y="14"/>
                  <a:pt x="14" y="0"/>
                  <a:pt x="28" y="0"/>
                </a:cubicBezTo>
                <a:cubicBezTo>
                  <a:pt x="35" y="0"/>
                  <a:pt x="42" y="0"/>
                  <a:pt x="42" y="7"/>
                </a:cubicBezTo>
                <a:cubicBezTo>
                  <a:pt x="184" y="106"/>
                  <a:pt x="184" y="106"/>
                  <a:pt x="184" y="106"/>
                </a:cubicBezTo>
                <a:cubicBezTo>
                  <a:pt x="374" y="0"/>
                  <a:pt x="374" y="0"/>
                  <a:pt x="374" y="0"/>
                </a:cubicBezTo>
                <a:cubicBezTo>
                  <a:pt x="374" y="0"/>
                  <a:pt x="382" y="0"/>
                  <a:pt x="389" y="0"/>
                </a:cubicBezTo>
                <a:cubicBezTo>
                  <a:pt x="396" y="0"/>
                  <a:pt x="396" y="0"/>
                  <a:pt x="403" y="7"/>
                </a:cubicBezTo>
                <a:cubicBezTo>
                  <a:pt x="551" y="120"/>
                  <a:pt x="551" y="120"/>
                  <a:pt x="551" y="120"/>
                </a:cubicBezTo>
                <a:cubicBezTo>
                  <a:pt x="558" y="127"/>
                  <a:pt x="565" y="134"/>
                  <a:pt x="565" y="141"/>
                </a:cubicBezTo>
                <a:cubicBezTo>
                  <a:pt x="565" y="318"/>
                  <a:pt x="565" y="318"/>
                  <a:pt x="565" y="318"/>
                </a:cubicBezTo>
                <a:cubicBezTo>
                  <a:pt x="551" y="297"/>
                  <a:pt x="530" y="289"/>
                  <a:pt x="509" y="282"/>
                </a:cubicBezTo>
                <a:lnTo>
                  <a:pt x="509" y="155"/>
                </a:lnTo>
                <a:close/>
                <a:moveTo>
                  <a:pt x="148" y="155"/>
                </a:moveTo>
                <a:lnTo>
                  <a:pt x="148" y="155"/>
                </a:lnTo>
                <a:cubicBezTo>
                  <a:pt x="56" y="84"/>
                  <a:pt x="56" y="84"/>
                  <a:pt x="56" y="84"/>
                </a:cubicBezTo>
                <a:cubicBezTo>
                  <a:pt x="56" y="388"/>
                  <a:pt x="56" y="388"/>
                  <a:pt x="56" y="388"/>
                </a:cubicBezTo>
                <a:cubicBezTo>
                  <a:pt x="148" y="459"/>
                  <a:pt x="148" y="459"/>
                  <a:pt x="148" y="459"/>
                </a:cubicBezTo>
                <a:lnTo>
                  <a:pt x="148" y="155"/>
                </a:lnTo>
                <a:close/>
                <a:moveTo>
                  <a:pt x="459" y="304"/>
                </a:moveTo>
                <a:lnTo>
                  <a:pt x="459" y="304"/>
                </a:lnTo>
                <a:cubicBezTo>
                  <a:pt x="530" y="304"/>
                  <a:pt x="586" y="353"/>
                  <a:pt x="586" y="424"/>
                </a:cubicBezTo>
                <a:cubicBezTo>
                  <a:pt x="586" y="495"/>
                  <a:pt x="530" y="544"/>
                  <a:pt x="459" y="544"/>
                </a:cubicBezTo>
                <a:cubicBezTo>
                  <a:pt x="396" y="544"/>
                  <a:pt x="339" y="495"/>
                  <a:pt x="339" y="424"/>
                </a:cubicBezTo>
                <a:cubicBezTo>
                  <a:pt x="339" y="353"/>
                  <a:pt x="396" y="304"/>
                  <a:pt x="459" y="304"/>
                </a:cubicBezTo>
                <a:close/>
                <a:moveTo>
                  <a:pt x="403" y="452"/>
                </a:moveTo>
                <a:lnTo>
                  <a:pt x="403" y="452"/>
                </a:lnTo>
                <a:cubicBezTo>
                  <a:pt x="431" y="452"/>
                  <a:pt x="431" y="452"/>
                  <a:pt x="431" y="452"/>
                </a:cubicBezTo>
                <a:cubicBezTo>
                  <a:pt x="431" y="480"/>
                  <a:pt x="431" y="480"/>
                  <a:pt x="431" y="480"/>
                </a:cubicBezTo>
                <a:cubicBezTo>
                  <a:pt x="431" y="495"/>
                  <a:pt x="445" y="509"/>
                  <a:pt x="459" y="509"/>
                </a:cubicBezTo>
                <a:cubicBezTo>
                  <a:pt x="480" y="509"/>
                  <a:pt x="487" y="495"/>
                  <a:pt x="487" y="480"/>
                </a:cubicBezTo>
                <a:cubicBezTo>
                  <a:pt x="487" y="452"/>
                  <a:pt x="487" y="452"/>
                  <a:pt x="487" y="452"/>
                </a:cubicBezTo>
                <a:cubicBezTo>
                  <a:pt x="516" y="452"/>
                  <a:pt x="516" y="452"/>
                  <a:pt x="516" y="452"/>
                </a:cubicBezTo>
                <a:cubicBezTo>
                  <a:pt x="537" y="452"/>
                  <a:pt x="544" y="438"/>
                  <a:pt x="544" y="424"/>
                </a:cubicBezTo>
                <a:cubicBezTo>
                  <a:pt x="544" y="410"/>
                  <a:pt x="537" y="395"/>
                  <a:pt x="516" y="395"/>
                </a:cubicBezTo>
                <a:cubicBezTo>
                  <a:pt x="487" y="395"/>
                  <a:pt x="487" y="395"/>
                  <a:pt x="487" y="395"/>
                </a:cubicBezTo>
                <a:cubicBezTo>
                  <a:pt x="487" y="367"/>
                  <a:pt x="487" y="367"/>
                  <a:pt x="487" y="367"/>
                </a:cubicBezTo>
                <a:cubicBezTo>
                  <a:pt x="487" y="353"/>
                  <a:pt x="480" y="339"/>
                  <a:pt x="459" y="339"/>
                </a:cubicBezTo>
                <a:cubicBezTo>
                  <a:pt x="445" y="339"/>
                  <a:pt x="431" y="353"/>
                  <a:pt x="431" y="367"/>
                </a:cubicBezTo>
                <a:cubicBezTo>
                  <a:pt x="431" y="395"/>
                  <a:pt x="431" y="395"/>
                  <a:pt x="431" y="395"/>
                </a:cubicBezTo>
                <a:cubicBezTo>
                  <a:pt x="403" y="395"/>
                  <a:pt x="403" y="395"/>
                  <a:pt x="403" y="395"/>
                </a:cubicBezTo>
                <a:cubicBezTo>
                  <a:pt x="389" y="395"/>
                  <a:pt x="374" y="410"/>
                  <a:pt x="374" y="424"/>
                </a:cubicBezTo>
                <a:cubicBezTo>
                  <a:pt x="374" y="438"/>
                  <a:pt x="389" y="452"/>
                  <a:pt x="403" y="452"/>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103" name="Freeform 102">
            <a:extLst>
              <a:ext uri="{FF2B5EF4-FFF2-40B4-BE49-F238E27FC236}">
                <a16:creationId xmlns:a16="http://schemas.microsoft.com/office/drawing/2014/main" id="{3FEC24D0-A2A5-8344-866F-D67F26E7D75C}"/>
              </a:ext>
            </a:extLst>
          </p:cNvPr>
          <p:cNvSpPr>
            <a:spLocks noChangeArrowheads="1"/>
          </p:cNvSpPr>
          <p:nvPr userDrawn="1"/>
        </p:nvSpPr>
        <p:spPr bwMode="auto">
          <a:xfrm>
            <a:off x="3058321" y="1992511"/>
            <a:ext cx="203055" cy="196453"/>
          </a:xfrm>
          <a:custGeom>
            <a:avLst/>
            <a:gdLst>
              <a:gd name="T0" fmla="*/ 2147483647 w 566"/>
              <a:gd name="T1" fmla="*/ 2147483647 h 545"/>
              <a:gd name="T2" fmla="*/ 2147483647 w 566"/>
              <a:gd name="T3" fmla="*/ 2147483647 h 545"/>
              <a:gd name="T4" fmla="*/ 2147483647 w 566"/>
              <a:gd name="T5" fmla="*/ 2147483647 h 545"/>
              <a:gd name="T6" fmla="*/ 2147483647 w 566"/>
              <a:gd name="T7" fmla="*/ 2147483647 h 545"/>
              <a:gd name="T8" fmla="*/ 2147483647 w 566"/>
              <a:gd name="T9" fmla="*/ 2147483647 h 545"/>
              <a:gd name="T10" fmla="*/ 2147483647 w 566"/>
              <a:gd name="T11" fmla="*/ 2147483647 h 545"/>
              <a:gd name="T12" fmla="*/ 2147483647 w 566"/>
              <a:gd name="T13" fmla="*/ 2147483647 h 545"/>
              <a:gd name="T14" fmla="*/ 2147483647 w 566"/>
              <a:gd name="T15" fmla="*/ 2147483647 h 545"/>
              <a:gd name="T16" fmla="*/ 2147483647 w 566"/>
              <a:gd name="T17" fmla="*/ 2147483647 h 545"/>
              <a:gd name="T18" fmla="*/ 2147483647 w 566"/>
              <a:gd name="T19" fmla="*/ 2147483647 h 545"/>
              <a:gd name="T20" fmla="*/ 863500079 w 566"/>
              <a:gd name="T21" fmla="*/ 2147483647 h 545"/>
              <a:gd name="T22" fmla="*/ 0 w 566"/>
              <a:gd name="T23" fmla="*/ 2147483647 h 545"/>
              <a:gd name="T24" fmla="*/ 0 w 566"/>
              <a:gd name="T25" fmla="*/ 2147483647 h 545"/>
              <a:gd name="T26" fmla="*/ 2147483647 w 566"/>
              <a:gd name="T27" fmla="*/ 0 h 545"/>
              <a:gd name="T28" fmla="*/ 2147483647 w 566"/>
              <a:gd name="T29" fmla="*/ 879474675 h 545"/>
              <a:gd name="T30" fmla="*/ 2147483647 w 566"/>
              <a:gd name="T31" fmla="*/ 879474675 h 545"/>
              <a:gd name="T32" fmla="*/ 2147483647 w 566"/>
              <a:gd name="T33" fmla="*/ 2147483647 h 545"/>
              <a:gd name="T34" fmla="*/ 2147483647 w 566"/>
              <a:gd name="T35" fmla="*/ 0 h 545"/>
              <a:gd name="T36" fmla="*/ 2147483647 w 566"/>
              <a:gd name="T37" fmla="*/ 0 h 545"/>
              <a:gd name="T38" fmla="*/ 2147483647 w 566"/>
              <a:gd name="T39" fmla="*/ 0 h 545"/>
              <a:gd name="T40" fmla="*/ 2147483647 w 566"/>
              <a:gd name="T41" fmla="*/ 879474675 h 545"/>
              <a:gd name="T42" fmla="*/ 2147483647 w 566"/>
              <a:gd name="T43" fmla="*/ 879474675 h 545"/>
              <a:gd name="T44" fmla="*/ 2147483647 w 566"/>
              <a:gd name="T45" fmla="*/ 2147483647 h 545"/>
              <a:gd name="T46" fmla="*/ 2147483647 w 566"/>
              <a:gd name="T47" fmla="*/ 2147483647 h 545"/>
              <a:gd name="T48" fmla="*/ 2147483647 w 566"/>
              <a:gd name="T49" fmla="*/ 2147483647 h 545"/>
              <a:gd name="T50" fmla="*/ 2147483647 w 566"/>
              <a:gd name="T51" fmla="*/ 2147483647 h 545"/>
              <a:gd name="T52" fmla="*/ 2147483647 w 566"/>
              <a:gd name="T53" fmla="*/ 2147483647 h 545"/>
              <a:gd name="T54" fmla="*/ 2147483647 w 566"/>
              <a:gd name="T55" fmla="*/ 2147483647 h 545"/>
              <a:gd name="T56" fmla="*/ 2147483647 w 566"/>
              <a:gd name="T57" fmla="*/ 2147483647 h 545"/>
              <a:gd name="T58" fmla="*/ 2147483647 w 566"/>
              <a:gd name="T59" fmla="*/ 2147483647 h 545"/>
              <a:gd name="T60" fmla="*/ 2147483647 w 566"/>
              <a:gd name="T61" fmla="*/ 2147483647 h 545"/>
              <a:gd name="T62" fmla="*/ 2147483647 w 566"/>
              <a:gd name="T63" fmla="*/ 2147483647 h 545"/>
              <a:gd name="T64" fmla="*/ 2147483647 w 566"/>
              <a:gd name="T65" fmla="*/ 2147483647 h 545"/>
              <a:gd name="T66" fmla="*/ 2147483647 w 566"/>
              <a:gd name="T67" fmla="*/ 2147483647 h 545"/>
              <a:gd name="T68" fmla="*/ 2147483647 w 566"/>
              <a:gd name="T69" fmla="*/ 2147483647 h 545"/>
              <a:gd name="T70" fmla="*/ 2147483647 w 566"/>
              <a:gd name="T71" fmla="*/ 2147483647 h 545"/>
              <a:gd name="T72" fmla="*/ 2147483647 w 566"/>
              <a:gd name="T73" fmla="*/ 2147483647 h 545"/>
              <a:gd name="T74" fmla="*/ 2147483647 w 566"/>
              <a:gd name="T75" fmla="*/ 2147483647 h 545"/>
              <a:gd name="T76" fmla="*/ 2147483647 w 566"/>
              <a:gd name="T77" fmla="*/ 2147483647 h 545"/>
              <a:gd name="T78" fmla="*/ 2147483647 w 566"/>
              <a:gd name="T79" fmla="*/ 2147483647 h 545"/>
              <a:gd name="T80" fmla="*/ 2147483647 w 566"/>
              <a:gd name="T81" fmla="*/ 2147483647 h 545"/>
              <a:gd name="T82" fmla="*/ 2147483647 w 566"/>
              <a:gd name="T83" fmla="*/ 2147483647 h 545"/>
              <a:gd name="T84" fmla="*/ 2147483647 w 566"/>
              <a:gd name="T85" fmla="*/ 2147483647 h 545"/>
              <a:gd name="T86" fmla="*/ 2147483647 w 566"/>
              <a:gd name="T87" fmla="*/ 2147483647 h 545"/>
              <a:gd name="T88" fmla="*/ 2147483647 w 566"/>
              <a:gd name="T89" fmla="*/ 2147483647 h 545"/>
              <a:gd name="T90" fmla="*/ 2147483647 w 566"/>
              <a:gd name="T91" fmla="*/ 2147483647 h 5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66" h="545">
                <a:moveTo>
                  <a:pt x="565" y="516"/>
                </a:moveTo>
                <a:lnTo>
                  <a:pt x="565" y="516"/>
                </a:lnTo>
                <a:cubicBezTo>
                  <a:pt x="565" y="537"/>
                  <a:pt x="551" y="544"/>
                  <a:pt x="537" y="544"/>
                </a:cubicBezTo>
                <a:cubicBezTo>
                  <a:pt x="530" y="544"/>
                  <a:pt x="523" y="544"/>
                  <a:pt x="516" y="544"/>
                </a:cubicBezTo>
                <a:cubicBezTo>
                  <a:pt x="381" y="438"/>
                  <a:pt x="381" y="438"/>
                  <a:pt x="381" y="438"/>
                </a:cubicBezTo>
                <a:cubicBezTo>
                  <a:pt x="191" y="544"/>
                  <a:pt x="191" y="544"/>
                  <a:pt x="191" y="544"/>
                </a:cubicBezTo>
                <a:cubicBezTo>
                  <a:pt x="183" y="544"/>
                  <a:pt x="183" y="544"/>
                  <a:pt x="176" y="544"/>
                </a:cubicBezTo>
                <a:cubicBezTo>
                  <a:pt x="169" y="544"/>
                  <a:pt x="162" y="544"/>
                  <a:pt x="162" y="544"/>
                </a:cubicBezTo>
                <a:cubicBezTo>
                  <a:pt x="7" y="431"/>
                  <a:pt x="7" y="431"/>
                  <a:pt x="7" y="431"/>
                </a:cubicBezTo>
                <a:cubicBezTo>
                  <a:pt x="0" y="424"/>
                  <a:pt x="0" y="417"/>
                  <a:pt x="0" y="402"/>
                </a:cubicBezTo>
                <a:cubicBezTo>
                  <a:pt x="0" y="28"/>
                  <a:pt x="0" y="28"/>
                  <a:pt x="0" y="28"/>
                </a:cubicBezTo>
                <a:cubicBezTo>
                  <a:pt x="0" y="14"/>
                  <a:pt x="7" y="0"/>
                  <a:pt x="28" y="0"/>
                </a:cubicBezTo>
                <a:cubicBezTo>
                  <a:pt x="35" y="0"/>
                  <a:pt x="35" y="0"/>
                  <a:pt x="42" y="7"/>
                </a:cubicBezTo>
                <a:cubicBezTo>
                  <a:pt x="176" y="106"/>
                  <a:pt x="176" y="106"/>
                  <a:pt x="176" y="106"/>
                </a:cubicBezTo>
                <a:cubicBezTo>
                  <a:pt x="374" y="0"/>
                  <a:pt x="374" y="0"/>
                  <a:pt x="374" y="0"/>
                </a:cubicBezTo>
                <a:lnTo>
                  <a:pt x="381" y="0"/>
                </a:lnTo>
                <a:cubicBezTo>
                  <a:pt x="389" y="0"/>
                  <a:pt x="396" y="0"/>
                  <a:pt x="403" y="7"/>
                </a:cubicBezTo>
                <a:cubicBezTo>
                  <a:pt x="551" y="120"/>
                  <a:pt x="551" y="120"/>
                  <a:pt x="551" y="120"/>
                </a:cubicBezTo>
                <a:cubicBezTo>
                  <a:pt x="558" y="127"/>
                  <a:pt x="565" y="134"/>
                  <a:pt x="565" y="141"/>
                </a:cubicBezTo>
                <a:lnTo>
                  <a:pt x="565" y="516"/>
                </a:lnTo>
                <a:close/>
                <a:moveTo>
                  <a:pt x="148" y="459"/>
                </a:moveTo>
                <a:lnTo>
                  <a:pt x="148" y="459"/>
                </a:lnTo>
                <a:cubicBezTo>
                  <a:pt x="148" y="155"/>
                  <a:pt x="148" y="155"/>
                  <a:pt x="148" y="155"/>
                </a:cubicBezTo>
                <a:cubicBezTo>
                  <a:pt x="56" y="84"/>
                  <a:pt x="56" y="84"/>
                  <a:pt x="56" y="84"/>
                </a:cubicBezTo>
                <a:cubicBezTo>
                  <a:pt x="56" y="388"/>
                  <a:pt x="56" y="388"/>
                  <a:pt x="56" y="388"/>
                </a:cubicBezTo>
                <a:lnTo>
                  <a:pt x="148" y="459"/>
                </a:lnTo>
                <a:close/>
                <a:moveTo>
                  <a:pt x="353" y="77"/>
                </a:moveTo>
                <a:lnTo>
                  <a:pt x="353" y="77"/>
                </a:lnTo>
                <a:cubicBezTo>
                  <a:pt x="205" y="155"/>
                  <a:pt x="205" y="155"/>
                  <a:pt x="205" y="155"/>
                </a:cubicBezTo>
                <a:cubicBezTo>
                  <a:pt x="205" y="473"/>
                  <a:pt x="205" y="473"/>
                  <a:pt x="205" y="473"/>
                </a:cubicBezTo>
                <a:cubicBezTo>
                  <a:pt x="353" y="388"/>
                  <a:pt x="353" y="388"/>
                  <a:pt x="353" y="388"/>
                </a:cubicBezTo>
                <a:lnTo>
                  <a:pt x="353" y="77"/>
                </a:lnTo>
                <a:close/>
                <a:moveTo>
                  <a:pt x="509" y="155"/>
                </a:moveTo>
                <a:lnTo>
                  <a:pt x="509" y="155"/>
                </a:lnTo>
                <a:cubicBezTo>
                  <a:pt x="410" y="84"/>
                  <a:pt x="410" y="84"/>
                  <a:pt x="410" y="84"/>
                </a:cubicBezTo>
                <a:cubicBezTo>
                  <a:pt x="410" y="388"/>
                  <a:pt x="410" y="388"/>
                  <a:pt x="410" y="388"/>
                </a:cubicBezTo>
                <a:cubicBezTo>
                  <a:pt x="509" y="459"/>
                  <a:pt x="509" y="459"/>
                  <a:pt x="509" y="459"/>
                </a:cubicBezTo>
                <a:lnTo>
                  <a:pt x="509" y="155"/>
                </a:ln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104" name="Freeform 103">
            <a:extLst>
              <a:ext uri="{FF2B5EF4-FFF2-40B4-BE49-F238E27FC236}">
                <a16:creationId xmlns:a16="http://schemas.microsoft.com/office/drawing/2014/main" id="{B973713E-E833-DF4F-9DF4-5DB3909E5396}"/>
              </a:ext>
            </a:extLst>
          </p:cNvPr>
          <p:cNvSpPr>
            <a:spLocks noChangeArrowheads="1"/>
          </p:cNvSpPr>
          <p:nvPr userDrawn="1"/>
        </p:nvSpPr>
        <p:spPr bwMode="auto">
          <a:xfrm>
            <a:off x="2672459" y="1981200"/>
            <a:ext cx="216155" cy="217289"/>
          </a:xfrm>
          <a:custGeom>
            <a:avLst/>
            <a:gdLst>
              <a:gd name="T0" fmla="*/ 2147483647 w 601"/>
              <a:gd name="T1" fmla="*/ 2147483647 h 602"/>
              <a:gd name="T2" fmla="*/ 2147483647 w 601"/>
              <a:gd name="T3" fmla="*/ 2147483647 h 602"/>
              <a:gd name="T4" fmla="*/ 2147483647 w 601"/>
              <a:gd name="T5" fmla="*/ 2147483647 h 602"/>
              <a:gd name="T6" fmla="*/ 2147483647 w 601"/>
              <a:gd name="T7" fmla="*/ 2147483647 h 602"/>
              <a:gd name="T8" fmla="*/ 2147483647 w 601"/>
              <a:gd name="T9" fmla="*/ 2147483647 h 602"/>
              <a:gd name="T10" fmla="*/ 2147483647 w 601"/>
              <a:gd name="T11" fmla="*/ 2147483647 h 602"/>
              <a:gd name="T12" fmla="*/ 2147483647 w 601"/>
              <a:gd name="T13" fmla="*/ 2147483647 h 602"/>
              <a:gd name="T14" fmla="*/ 2147483647 w 601"/>
              <a:gd name="T15" fmla="*/ 2147483647 h 602"/>
              <a:gd name="T16" fmla="*/ 2147483647 w 601"/>
              <a:gd name="T17" fmla="*/ 2147483647 h 602"/>
              <a:gd name="T18" fmla="*/ 2147483647 w 601"/>
              <a:gd name="T19" fmla="*/ 2147483647 h 602"/>
              <a:gd name="T20" fmla="*/ 2147483647 w 601"/>
              <a:gd name="T21" fmla="*/ 2147483647 h 602"/>
              <a:gd name="T22" fmla="*/ 2147483647 w 601"/>
              <a:gd name="T23" fmla="*/ 2147483647 h 602"/>
              <a:gd name="T24" fmla="*/ 2147483647 w 601"/>
              <a:gd name="T25" fmla="*/ 2147483647 h 602"/>
              <a:gd name="T26" fmla="*/ 2147483647 w 601"/>
              <a:gd name="T27" fmla="*/ 2147483647 h 602"/>
              <a:gd name="T28" fmla="*/ 2147483647 w 601"/>
              <a:gd name="T29" fmla="*/ 2147483647 h 602"/>
              <a:gd name="T30" fmla="*/ 2147483647 w 601"/>
              <a:gd name="T31" fmla="*/ 2147483647 h 602"/>
              <a:gd name="T32" fmla="*/ 2147483647 w 601"/>
              <a:gd name="T33" fmla="*/ 2147483647 h 602"/>
              <a:gd name="T34" fmla="*/ 2147483647 w 601"/>
              <a:gd name="T35" fmla="*/ 2147483647 h 602"/>
              <a:gd name="T36" fmla="*/ 2147483647 w 601"/>
              <a:gd name="T37" fmla="*/ 2147483647 h 602"/>
              <a:gd name="T38" fmla="*/ 2147483647 w 601"/>
              <a:gd name="T39" fmla="*/ 2147483647 h 602"/>
              <a:gd name="T40" fmla="*/ 2147483647 w 601"/>
              <a:gd name="T41" fmla="*/ 2147483647 h 602"/>
              <a:gd name="T42" fmla="*/ 2147483647 w 601"/>
              <a:gd name="T43" fmla="*/ 2147483647 h 602"/>
              <a:gd name="T44" fmla="*/ 2147483647 w 601"/>
              <a:gd name="T45" fmla="*/ 2147483647 h 602"/>
              <a:gd name="T46" fmla="*/ 2147483647 w 601"/>
              <a:gd name="T47" fmla="*/ 2147483647 h 602"/>
              <a:gd name="T48" fmla="*/ 2147483647 w 601"/>
              <a:gd name="T49" fmla="*/ 2147483647 h 602"/>
              <a:gd name="T50" fmla="*/ 2147483647 w 601"/>
              <a:gd name="T51" fmla="*/ 2147483647 h 602"/>
              <a:gd name="T52" fmla="*/ 2147483647 w 601"/>
              <a:gd name="T53" fmla="*/ 2147483647 h 602"/>
              <a:gd name="T54" fmla="*/ 2147483647 w 601"/>
              <a:gd name="T55" fmla="*/ 2147483647 h 602"/>
              <a:gd name="T56" fmla="*/ 2147483647 w 601"/>
              <a:gd name="T57" fmla="*/ 2147483647 h 602"/>
              <a:gd name="T58" fmla="*/ 2147483647 w 601"/>
              <a:gd name="T59" fmla="*/ 2147483647 h 602"/>
              <a:gd name="T60" fmla="*/ 2147483647 w 601"/>
              <a:gd name="T61" fmla="*/ 2147483647 h 602"/>
              <a:gd name="T62" fmla="*/ 2147483647 w 601"/>
              <a:gd name="T63" fmla="*/ 2147483647 h 602"/>
              <a:gd name="T64" fmla="*/ 2147483647 w 601"/>
              <a:gd name="T65" fmla="*/ 2147483647 h 602"/>
              <a:gd name="T66" fmla="*/ 2147483647 w 601"/>
              <a:gd name="T67" fmla="*/ 2147483647 h 602"/>
              <a:gd name="T68" fmla="*/ 2147483647 w 601"/>
              <a:gd name="T69" fmla="*/ 2147483647 h 602"/>
              <a:gd name="T70" fmla="*/ 2147483647 w 601"/>
              <a:gd name="T71" fmla="*/ 2147483647 h 602"/>
              <a:gd name="T72" fmla="*/ 2147483647 w 601"/>
              <a:gd name="T73" fmla="*/ 2147483647 h 602"/>
              <a:gd name="T74" fmla="*/ 2147483647 w 601"/>
              <a:gd name="T75" fmla="*/ 2147483647 h 602"/>
              <a:gd name="T76" fmla="*/ 2147483647 w 601"/>
              <a:gd name="T77" fmla="*/ 2147483647 h 602"/>
              <a:gd name="T78" fmla="*/ 2147483647 w 601"/>
              <a:gd name="T79" fmla="*/ 2147483647 h 602"/>
              <a:gd name="T80" fmla="*/ 2147483647 w 601"/>
              <a:gd name="T81" fmla="*/ 2147483647 h 602"/>
              <a:gd name="T82" fmla="*/ 2147483647 w 601"/>
              <a:gd name="T83" fmla="*/ 2147483647 h 602"/>
              <a:gd name="T84" fmla="*/ 2147483647 w 601"/>
              <a:gd name="T85" fmla="*/ 2147483647 h 602"/>
              <a:gd name="T86" fmla="*/ 2147483647 w 601"/>
              <a:gd name="T87" fmla="*/ 2147483647 h 602"/>
              <a:gd name="T88" fmla="*/ 2147483647 w 601"/>
              <a:gd name="T89" fmla="*/ 2147483647 h 602"/>
              <a:gd name="T90" fmla="*/ 2147483647 w 601"/>
              <a:gd name="T91" fmla="*/ 2147483647 h 602"/>
              <a:gd name="T92" fmla="*/ 2147483647 w 601"/>
              <a:gd name="T93" fmla="*/ 2147483647 h 602"/>
              <a:gd name="T94" fmla="*/ 2147483647 w 601"/>
              <a:gd name="T95" fmla="*/ 2147483647 h 602"/>
              <a:gd name="T96" fmla="*/ 2147483647 w 601"/>
              <a:gd name="T97" fmla="*/ 2147483647 h 602"/>
              <a:gd name="T98" fmla="*/ 2147483647 w 601"/>
              <a:gd name="T99" fmla="*/ 2147483647 h 602"/>
              <a:gd name="T100" fmla="*/ 2147483647 w 601"/>
              <a:gd name="T101" fmla="*/ 2147483647 h 602"/>
              <a:gd name="T102" fmla="*/ 2147483647 w 601"/>
              <a:gd name="T103" fmla="*/ 2147483647 h 602"/>
              <a:gd name="T104" fmla="*/ 2147483647 w 601"/>
              <a:gd name="T105" fmla="*/ 2147483647 h 602"/>
              <a:gd name="T106" fmla="*/ 2147483647 w 601"/>
              <a:gd name="T107" fmla="*/ 2147483647 h 602"/>
              <a:gd name="T108" fmla="*/ 2147483647 w 601"/>
              <a:gd name="T109" fmla="*/ 2147483647 h 602"/>
              <a:gd name="T110" fmla="*/ 2147483647 w 601"/>
              <a:gd name="T111" fmla="*/ 2147483647 h 602"/>
              <a:gd name="T112" fmla="*/ 2147483647 w 601"/>
              <a:gd name="T113" fmla="*/ 2147483647 h 602"/>
              <a:gd name="T114" fmla="*/ 2147483647 w 601"/>
              <a:gd name="T115" fmla="*/ 2147483647 h 602"/>
              <a:gd name="T116" fmla="*/ 2147483647 w 601"/>
              <a:gd name="T117" fmla="*/ 2147483647 h 602"/>
              <a:gd name="T118" fmla="*/ 2147483647 w 601"/>
              <a:gd name="T119" fmla="*/ 2147483647 h 602"/>
              <a:gd name="T120" fmla="*/ 2147483647 w 601"/>
              <a:gd name="T121" fmla="*/ 2147483647 h 602"/>
              <a:gd name="T122" fmla="*/ 2147483647 w 601"/>
              <a:gd name="T123" fmla="*/ 2147483647 h 60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01" h="602">
                <a:moveTo>
                  <a:pt x="572" y="333"/>
                </a:moveTo>
                <a:lnTo>
                  <a:pt x="572" y="333"/>
                </a:lnTo>
                <a:cubicBezTo>
                  <a:pt x="494" y="333"/>
                  <a:pt x="494" y="333"/>
                  <a:pt x="494" y="333"/>
                </a:cubicBezTo>
                <a:cubicBezTo>
                  <a:pt x="480" y="333"/>
                  <a:pt x="466" y="318"/>
                  <a:pt x="466" y="304"/>
                </a:cubicBezTo>
                <a:cubicBezTo>
                  <a:pt x="466" y="283"/>
                  <a:pt x="480" y="276"/>
                  <a:pt x="494" y="276"/>
                </a:cubicBezTo>
                <a:cubicBezTo>
                  <a:pt x="572" y="276"/>
                  <a:pt x="572" y="276"/>
                  <a:pt x="572" y="276"/>
                </a:cubicBezTo>
                <a:cubicBezTo>
                  <a:pt x="586" y="276"/>
                  <a:pt x="600" y="283"/>
                  <a:pt x="600" y="304"/>
                </a:cubicBezTo>
                <a:cubicBezTo>
                  <a:pt x="600" y="318"/>
                  <a:pt x="586" y="333"/>
                  <a:pt x="572" y="333"/>
                </a:cubicBezTo>
                <a:close/>
                <a:moveTo>
                  <a:pt x="522" y="113"/>
                </a:moveTo>
                <a:lnTo>
                  <a:pt x="522" y="113"/>
                </a:lnTo>
                <a:cubicBezTo>
                  <a:pt x="473" y="163"/>
                  <a:pt x="473" y="163"/>
                  <a:pt x="473" y="163"/>
                </a:cubicBezTo>
                <a:cubicBezTo>
                  <a:pt x="459" y="177"/>
                  <a:pt x="459" y="177"/>
                  <a:pt x="459" y="177"/>
                </a:cubicBezTo>
                <a:cubicBezTo>
                  <a:pt x="452" y="184"/>
                  <a:pt x="445" y="191"/>
                  <a:pt x="438" y="191"/>
                </a:cubicBezTo>
                <a:cubicBezTo>
                  <a:pt x="424" y="191"/>
                  <a:pt x="409" y="177"/>
                  <a:pt x="409" y="163"/>
                </a:cubicBezTo>
                <a:cubicBezTo>
                  <a:pt x="409" y="156"/>
                  <a:pt x="417" y="149"/>
                  <a:pt x="424" y="142"/>
                </a:cubicBezTo>
                <a:cubicBezTo>
                  <a:pt x="438" y="128"/>
                  <a:pt x="438" y="128"/>
                  <a:pt x="438" y="128"/>
                </a:cubicBezTo>
                <a:cubicBezTo>
                  <a:pt x="487" y="78"/>
                  <a:pt x="487" y="78"/>
                  <a:pt x="487" y="78"/>
                </a:cubicBezTo>
                <a:cubicBezTo>
                  <a:pt x="494" y="71"/>
                  <a:pt x="501" y="64"/>
                  <a:pt x="508" y="64"/>
                </a:cubicBezTo>
                <a:cubicBezTo>
                  <a:pt x="522" y="64"/>
                  <a:pt x="537" y="78"/>
                  <a:pt x="537" y="92"/>
                </a:cubicBezTo>
                <a:cubicBezTo>
                  <a:pt x="537" y="99"/>
                  <a:pt x="530" y="106"/>
                  <a:pt x="522" y="113"/>
                </a:cubicBezTo>
                <a:close/>
                <a:moveTo>
                  <a:pt x="296" y="417"/>
                </a:moveTo>
                <a:lnTo>
                  <a:pt x="296" y="417"/>
                </a:lnTo>
                <a:cubicBezTo>
                  <a:pt x="254" y="417"/>
                  <a:pt x="219" y="389"/>
                  <a:pt x="197" y="361"/>
                </a:cubicBezTo>
                <a:cubicBezTo>
                  <a:pt x="190" y="333"/>
                  <a:pt x="190" y="333"/>
                  <a:pt x="190" y="333"/>
                </a:cubicBezTo>
                <a:cubicBezTo>
                  <a:pt x="190" y="318"/>
                  <a:pt x="183" y="311"/>
                  <a:pt x="183" y="304"/>
                </a:cubicBezTo>
                <a:cubicBezTo>
                  <a:pt x="183" y="241"/>
                  <a:pt x="233" y="191"/>
                  <a:pt x="296" y="191"/>
                </a:cubicBezTo>
                <a:cubicBezTo>
                  <a:pt x="360" y="191"/>
                  <a:pt x="409" y="241"/>
                  <a:pt x="409" y="304"/>
                </a:cubicBezTo>
                <a:cubicBezTo>
                  <a:pt x="409" y="368"/>
                  <a:pt x="360" y="417"/>
                  <a:pt x="296" y="417"/>
                </a:cubicBezTo>
                <a:close/>
                <a:moveTo>
                  <a:pt x="296" y="248"/>
                </a:moveTo>
                <a:lnTo>
                  <a:pt x="296" y="248"/>
                </a:lnTo>
                <a:cubicBezTo>
                  <a:pt x="268" y="248"/>
                  <a:pt x="240" y="269"/>
                  <a:pt x="240" y="304"/>
                </a:cubicBezTo>
                <a:cubicBezTo>
                  <a:pt x="240" y="333"/>
                  <a:pt x="268" y="361"/>
                  <a:pt x="296" y="361"/>
                </a:cubicBezTo>
                <a:cubicBezTo>
                  <a:pt x="332" y="361"/>
                  <a:pt x="353" y="333"/>
                  <a:pt x="353" y="304"/>
                </a:cubicBezTo>
                <a:cubicBezTo>
                  <a:pt x="353" y="269"/>
                  <a:pt x="332" y="248"/>
                  <a:pt x="296" y="248"/>
                </a:cubicBezTo>
                <a:close/>
                <a:moveTo>
                  <a:pt x="296" y="135"/>
                </a:moveTo>
                <a:lnTo>
                  <a:pt x="296" y="135"/>
                </a:lnTo>
                <a:cubicBezTo>
                  <a:pt x="282" y="135"/>
                  <a:pt x="268" y="120"/>
                  <a:pt x="268" y="106"/>
                </a:cubicBezTo>
                <a:cubicBezTo>
                  <a:pt x="268" y="29"/>
                  <a:pt x="268" y="29"/>
                  <a:pt x="268" y="29"/>
                </a:cubicBezTo>
                <a:cubicBezTo>
                  <a:pt x="268" y="15"/>
                  <a:pt x="282" y="0"/>
                  <a:pt x="296" y="0"/>
                </a:cubicBezTo>
                <a:cubicBezTo>
                  <a:pt x="318" y="0"/>
                  <a:pt x="325" y="15"/>
                  <a:pt x="325" y="29"/>
                </a:cubicBezTo>
                <a:cubicBezTo>
                  <a:pt x="325" y="106"/>
                  <a:pt x="325" y="106"/>
                  <a:pt x="325" y="106"/>
                </a:cubicBezTo>
                <a:cubicBezTo>
                  <a:pt x="325" y="120"/>
                  <a:pt x="318" y="135"/>
                  <a:pt x="296" y="135"/>
                </a:cubicBezTo>
                <a:close/>
                <a:moveTo>
                  <a:pt x="176" y="460"/>
                </a:moveTo>
                <a:lnTo>
                  <a:pt x="176" y="460"/>
                </a:lnTo>
                <a:cubicBezTo>
                  <a:pt x="162" y="481"/>
                  <a:pt x="162" y="481"/>
                  <a:pt x="162" y="481"/>
                </a:cubicBezTo>
                <a:cubicBezTo>
                  <a:pt x="113" y="531"/>
                  <a:pt x="113" y="531"/>
                  <a:pt x="113" y="531"/>
                </a:cubicBezTo>
                <a:cubicBezTo>
                  <a:pt x="106" y="538"/>
                  <a:pt x="98" y="538"/>
                  <a:pt x="91" y="538"/>
                </a:cubicBezTo>
                <a:cubicBezTo>
                  <a:pt x="77" y="538"/>
                  <a:pt x="63" y="524"/>
                  <a:pt x="63" y="509"/>
                </a:cubicBezTo>
                <a:cubicBezTo>
                  <a:pt x="63" y="502"/>
                  <a:pt x="63" y="495"/>
                  <a:pt x="70" y="488"/>
                </a:cubicBezTo>
                <a:cubicBezTo>
                  <a:pt x="120" y="439"/>
                  <a:pt x="120" y="439"/>
                  <a:pt x="120" y="439"/>
                </a:cubicBezTo>
                <a:cubicBezTo>
                  <a:pt x="141" y="424"/>
                  <a:pt x="141" y="424"/>
                  <a:pt x="141" y="424"/>
                </a:cubicBezTo>
                <a:cubicBezTo>
                  <a:pt x="141" y="417"/>
                  <a:pt x="148" y="417"/>
                  <a:pt x="155" y="417"/>
                </a:cubicBezTo>
                <a:cubicBezTo>
                  <a:pt x="176" y="417"/>
                  <a:pt x="183" y="424"/>
                  <a:pt x="183" y="446"/>
                </a:cubicBezTo>
                <a:cubicBezTo>
                  <a:pt x="183" y="453"/>
                  <a:pt x="183" y="460"/>
                  <a:pt x="176" y="460"/>
                </a:cubicBezTo>
                <a:close/>
                <a:moveTo>
                  <a:pt x="155" y="191"/>
                </a:moveTo>
                <a:lnTo>
                  <a:pt x="155" y="191"/>
                </a:lnTo>
                <a:cubicBezTo>
                  <a:pt x="148" y="191"/>
                  <a:pt x="141" y="184"/>
                  <a:pt x="141" y="177"/>
                </a:cubicBezTo>
                <a:cubicBezTo>
                  <a:pt x="120" y="163"/>
                  <a:pt x="120" y="163"/>
                  <a:pt x="120" y="163"/>
                </a:cubicBezTo>
                <a:cubicBezTo>
                  <a:pt x="70" y="113"/>
                  <a:pt x="70" y="113"/>
                  <a:pt x="70" y="113"/>
                </a:cubicBezTo>
                <a:cubicBezTo>
                  <a:pt x="63" y="106"/>
                  <a:pt x="63" y="99"/>
                  <a:pt x="63" y="92"/>
                </a:cubicBezTo>
                <a:cubicBezTo>
                  <a:pt x="63" y="78"/>
                  <a:pt x="77" y="64"/>
                  <a:pt x="91" y="64"/>
                </a:cubicBezTo>
                <a:cubicBezTo>
                  <a:pt x="98" y="64"/>
                  <a:pt x="106" y="71"/>
                  <a:pt x="113" y="78"/>
                </a:cubicBezTo>
                <a:cubicBezTo>
                  <a:pt x="162" y="128"/>
                  <a:pt x="162" y="128"/>
                  <a:pt x="162" y="128"/>
                </a:cubicBezTo>
                <a:cubicBezTo>
                  <a:pt x="176" y="142"/>
                  <a:pt x="176" y="142"/>
                  <a:pt x="176" y="142"/>
                </a:cubicBezTo>
                <a:cubicBezTo>
                  <a:pt x="183" y="149"/>
                  <a:pt x="183" y="156"/>
                  <a:pt x="183" y="163"/>
                </a:cubicBezTo>
                <a:cubicBezTo>
                  <a:pt x="183" y="177"/>
                  <a:pt x="176" y="191"/>
                  <a:pt x="155" y="191"/>
                </a:cubicBezTo>
                <a:close/>
                <a:moveTo>
                  <a:pt x="98" y="276"/>
                </a:moveTo>
                <a:lnTo>
                  <a:pt x="98" y="276"/>
                </a:lnTo>
                <a:cubicBezTo>
                  <a:pt x="120" y="276"/>
                  <a:pt x="127" y="283"/>
                  <a:pt x="127" y="304"/>
                </a:cubicBezTo>
                <a:cubicBezTo>
                  <a:pt x="127" y="318"/>
                  <a:pt x="120" y="333"/>
                  <a:pt x="98" y="333"/>
                </a:cubicBezTo>
                <a:cubicBezTo>
                  <a:pt x="28" y="333"/>
                  <a:pt x="28" y="333"/>
                  <a:pt x="28" y="333"/>
                </a:cubicBezTo>
                <a:cubicBezTo>
                  <a:pt x="7" y="333"/>
                  <a:pt x="0" y="318"/>
                  <a:pt x="0" y="304"/>
                </a:cubicBezTo>
                <a:cubicBezTo>
                  <a:pt x="0" y="283"/>
                  <a:pt x="7" y="276"/>
                  <a:pt x="28" y="276"/>
                </a:cubicBezTo>
                <a:cubicBezTo>
                  <a:pt x="98" y="276"/>
                  <a:pt x="98" y="276"/>
                  <a:pt x="98" y="276"/>
                </a:cubicBezTo>
                <a:close/>
                <a:moveTo>
                  <a:pt x="296" y="474"/>
                </a:moveTo>
                <a:lnTo>
                  <a:pt x="296" y="474"/>
                </a:lnTo>
                <a:cubicBezTo>
                  <a:pt x="318" y="474"/>
                  <a:pt x="325" y="481"/>
                  <a:pt x="325" y="502"/>
                </a:cubicBezTo>
                <a:cubicBezTo>
                  <a:pt x="325" y="573"/>
                  <a:pt x="325" y="573"/>
                  <a:pt x="325" y="573"/>
                </a:cubicBezTo>
                <a:cubicBezTo>
                  <a:pt x="325" y="594"/>
                  <a:pt x="318" y="601"/>
                  <a:pt x="296" y="601"/>
                </a:cubicBezTo>
                <a:cubicBezTo>
                  <a:pt x="282" y="601"/>
                  <a:pt x="268" y="594"/>
                  <a:pt x="268" y="573"/>
                </a:cubicBezTo>
                <a:cubicBezTo>
                  <a:pt x="268" y="502"/>
                  <a:pt x="268" y="502"/>
                  <a:pt x="268" y="502"/>
                </a:cubicBezTo>
                <a:cubicBezTo>
                  <a:pt x="268" y="481"/>
                  <a:pt x="282" y="474"/>
                  <a:pt x="296" y="474"/>
                </a:cubicBezTo>
                <a:close/>
                <a:moveTo>
                  <a:pt x="438" y="417"/>
                </a:moveTo>
                <a:lnTo>
                  <a:pt x="438" y="417"/>
                </a:lnTo>
                <a:cubicBezTo>
                  <a:pt x="445" y="417"/>
                  <a:pt x="452" y="417"/>
                  <a:pt x="459" y="424"/>
                </a:cubicBezTo>
                <a:cubicBezTo>
                  <a:pt x="473" y="439"/>
                  <a:pt x="473" y="439"/>
                  <a:pt x="473" y="439"/>
                </a:cubicBezTo>
                <a:cubicBezTo>
                  <a:pt x="522" y="488"/>
                  <a:pt x="522" y="488"/>
                  <a:pt x="522" y="488"/>
                </a:cubicBezTo>
                <a:cubicBezTo>
                  <a:pt x="530" y="495"/>
                  <a:pt x="537" y="502"/>
                  <a:pt x="537" y="509"/>
                </a:cubicBezTo>
                <a:cubicBezTo>
                  <a:pt x="537" y="524"/>
                  <a:pt x="522" y="538"/>
                  <a:pt x="508" y="538"/>
                </a:cubicBezTo>
                <a:cubicBezTo>
                  <a:pt x="501" y="538"/>
                  <a:pt x="494" y="538"/>
                  <a:pt x="487" y="531"/>
                </a:cubicBezTo>
                <a:cubicBezTo>
                  <a:pt x="438" y="481"/>
                  <a:pt x="438" y="481"/>
                  <a:pt x="438" y="481"/>
                </a:cubicBezTo>
                <a:cubicBezTo>
                  <a:pt x="424" y="460"/>
                  <a:pt x="424" y="460"/>
                  <a:pt x="424" y="460"/>
                </a:cubicBezTo>
                <a:cubicBezTo>
                  <a:pt x="417" y="460"/>
                  <a:pt x="409" y="453"/>
                  <a:pt x="409" y="446"/>
                </a:cubicBezTo>
                <a:cubicBezTo>
                  <a:pt x="409" y="424"/>
                  <a:pt x="424" y="417"/>
                  <a:pt x="438" y="417"/>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105" name="Freeform 104">
            <a:extLst>
              <a:ext uri="{FF2B5EF4-FFF2-40B4-BE49-F238E27FC236}">
                <a16:creationId xmlns:a16="http://schemas.microsoft.com/office/drawing/2014/main" id="{97DD8876-96DE-7546-A9A9-072ED7E6015F}"/>
              </a:ext>
            </a:extLst>
          </p:cNvPr>
          <p:cNvSpPr>
            <a:spLocks noChangeArrowheads="1"/>
          </p:cNvSpPr>
          <p:nvPr userDrawn="1"/>
        </p:nvSpPr>
        <p:spPr bwMode="auto">
          <a:xfrm>
            <a:off x="2310414" y="2002036"/>
            <a:ext cx="178045" cy="176213"/>
          </a:xfrm>
          <a:custGeom>
            <a:avLst/>
            <a:gdLst>
              <a:gd name="T0" fmla="*/ 2147483647 w 496"/>
              <a:gd name="T1" fmla="*/ 2147483647 h 489"/>
              <a:gd name="T2" fmla="*/ 2147483647 w 496"/>
              <a:gd name="T3" fmla="*/ 2147483647 h 489"/>
              <a:gd name="T4" fmla="*/ 2147483647 w 496"/>
              <a:gd name="T5" fmla="*/ 2147483647 h 489"/>
              <a:gd name="T6" fmla="*/ 2147483647 w 496"/>
              <a:gd name="T7" fmla="*/ 2147483647 h 489"/>
              <a:gd name="T8" fmla="*/ 2147483647 w 496"/>
              <a:gd name="T9" fmla="*/ 2147483647 h 489"/>
              <a:gd name="T10" fmla="*/ 2147483647 w 496"/>
              <a:gd name="T11" fmla="*/ 2147483647 h 489"/>
              <a:gd name="T12" fmla="*/ 2147483647 w 496"/>
              <a:gd name="T13" fmla="*/ 2147483647 h 489"/>
              <a:gd name="T14" fmla="*/ 2147483647 w 496"/>
              <a:gd name="T15" fmla="*/ 2147483647 h 489"/>
              <a:gd name="T16" fmla="*/ 2147483647 w 496"/>
              <a:gd name="T17" fmla="*/ 2147483647 h 489"/>
              <a:gd name="T18" fmla="*/ 2147483647 w 496"/>
              <a:gd name="T19" fmla="*/ 2147483647 h 489"/>
              <a:gd name="T20" fmla="*/ 2147483647 w 496"/>
              <a:gd name="T21" fmla="*/ 2147483647 h 489"/>
              <a:gd name="T22" fmla="*/ 2147483647 w 496"/>
              <a:gd name="T23" fmla="*/ 2147483647 h 489"/>
              <a:gd name="T24" fmla="*/ 2147483647 w 496"/>
              <a:gd name="T25" fmla="*/ 2147483647 h 489"/>
              <a:gd name="T26" fmla="*/ 2147483647 w 496"/>
              <a:gd name="T27" fmla="*/ 2147483647 h 489"/>
              <a:gd name="T28" fmla="*/ 2147483647 w 496"/>
              <a:gd name="T29" fmla="*/ 2147483647 h 489"/>
              <a:gd name="T30" fmla="*/ 2147483647 w 496"/>
              <a:gd name="T31" fmla="*/ 2147483647 h 489"/>
              <a:gd name="T32" fmla="*/ 2147483647 w 496"/>
              <a:gd name="T33" fmla="*/ 2147483647 h 489"/>
              <a:gd name="T34" fmla="*/ 2147483647 w 496"/>
              <a:gd name="T35" fmla="*/ 2147483647 h 489"/>
              <a:gd name="T36" fmla="*/ 2147483647 w 496"/>
              <a:gd name="T37" fmla="*/ 2147483647 h 489"/>
              <a:gd name="T38" fmla="*/ 2147483647 w 496"/>
              <a:gd name="T39" fmla="*/ 0 h 489"/>
              <a:gd name="T40" fmla="*/ 2147483647 w 496"/>
              <a:gd name="T41" fmla="*/ 2147483647 h 489"/>
              <a:gd name="T42" fmla="*/ 2147483647 w 496"/>
              <a:gd name="T43" fmla="*/ 2147483647 h 489"/>
              <a:gd name="T44" fmla="*/ 2147483647 w 496"/>
              <a:gd name="T45" fmla="*/ 2147483647 h 489"/>
              <a:gd name="T46" fmla="*/ 2147483647 w 496"/>
              <a:gd name="T47" fmla="*/ 2147483647 h 489"/>
              <a:gd name="T48" fmla="*/ 2147483647 w 496"/>
              <a:gd name="T49" fmla="*/ 2147483647 h 489"/>
              <a:gd name="T50" fmla="*/ 2147483647 w 496"/>
              <a:gd name="T51" fmla="*/ 2147483647 h 489"/>
              <a:gd name="T52" fmla="*/ 2147483647 w 496"/>
              <a:gd name="T53" fmla="*/ 2147483647 h 489"/>
              <a:gd name="T54" fmla="*/ 2147483647 w 496"/>
              <a:gd name="T55" fmla="*/ 2147483647 h 489"/>
              <a:gd name="T56" fmla="*/ 2147483647 w 496"/>
              <a:gd name="T57" fmla="*/ 2147483647 h 489"/>
              <a:gd name="T58" fmla="*/ 2147483647 w 496"/>
              <a:gd name="T59" fmla="*/ 2147483647 h 489"/>
              <a:gd name="T60" fmla="*/ 0 w 496"/>
              <a:gd name="T61" fmla="*/ 2147483647 h 489"/>
              <a:gd name="T62" fmla="*/ 2147483647 w 496"/>
              <a:gd name="T63" fmla="*/ 2147483647 h 489"/>
              <a:gd name="T64" fmla="*/ 2147483647 w 496"/>
              <a:gd name="T65" fmla="*/ 2147483647 h 489"/>
              <a:gd name="T66" fmla="*/ 2147483647 w 496"/>
              <a:gd name="T67" fmla="*/ 2147483647 h 489"/>
              <a:gd name="T68" fmla="*/ 2147483647 w 496"/>
              <a:gd name="T69" fmla="*/ 2147483647 h 489"/>
              <a:gd name="T70" fmla="*/ 2147483647 w 496"/>
              <a:gd name="T71" fmla="*/ 2147483647 h 489"/>
              <a:gd name="T72" fmla="*/ 2147483647 w 496"/>
              <a:gd name="T73" fmla="*/ 2147483647 h 489"/>
              <a:gd name="T74" fmla="*/ 2147483647 w 496"/>
              <a:gd name="T75" fmla="*/ 2147483647 h 489"/>
              <a:gd name="T76" fmla="*/ 2147483647 w 496"/>
              <a:gd name="T77" fmla="*/ 2147483647 h 489"/>
              <a:gd name="T78" fmla="*/ 2147483647 w 496"/>
              <a:gd name="T79" fmla="*/ 2147483647 h 489"/>
              <a:gd name="T80" fmla="*/ 2147483647 w 496"/>
              <a:gd name="T81" fmla="*/ 2147483647 h 489"/>
              <a:gd name="T82" fmla="*/ 2147483647 w 496"/>
              <a:gd name="T83" fmla="*/ 2147483647 h 489"/>
              <a:gd name="T84" fmla="*/ 2147483647 w 496"/>
              <a:gd name="T85" fmla="*/ 2147483647 h 489"/>
              <a:gd name="T86" fmla="*/ 2147483647 w 496"/>
              <a:gd name="T87" fmla="*/ 2147483647 h 489"/>
              <a:gd name="T88" fmla="*/ 2147483647 w 496"/>
              <a:gd name="T89" fmla="*/ 2147483647 h 489"/>
              <a:gd name="T90" fmla="*/ 2147483647 w 496"/>
              <a:gd name="T91" fmla="*/ 2147483647 h 48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96" h="489">
                <a:moveTo>
                  <a:pt x="466" y="276"/>
                </a:moveTo>
                <a:lnTo>
                  <a:pt x="466" y="276"/>
                </a:lnTo>
                <a:cubicBezTo>
                  <a:pt x="445" y="276"/>
                  <a:pt x="445" y="276"/>
                  <a:pt x="445" y="276"/>
                </a:cubicBezTo>
                <a:cubicBezTo>
                  <a:pt x="431" y="276"/>
                  <a:pt x="417" y="261"/>
                  <a:pt x="417" y="247"/>
                </a:cubicBezTo>
                <a:cubicBezTo>
                  <a:pt x="417" y="226"/>
                  <a:pt x="431" y="219"/>
                  <a:pt x="445" y="219"/>
                </a:cubicBezTo>
                <a:cubicBezTo>
                  <a:pt x="466" y="219"/>
                  <a:pt x="466" y="219"/>
                  <a:pt x="466" y="219"/>
                </a:cubicBezTo>
                <a:cubicBezTo>
                  <a:pt x="480" y="219"/>
                  <a:pt x="495" y="226"/>
                  <a:pt x="495" y="247"/>
                </a:cubicBezTo>
                <a:cubicBezTo>
                  <a:pt x="495" y="261"/>
                  <a:pt x="480" y="276"/>
                  <a:pt x="466" y="276"/>
                </a:cubicBezTo>
                <a:close/>
                <a:moveTo>
                  <a:pt x="424" y="106"/>
                </a:moveTo>
                <a:lnTo>
                  <a:pt x="424" y="106"/>
                </a:lnTo>
                <a:cubicBezTo>
                  <a:pt x="410" y="120"/>
                  <a:pt x="410" y="120"/>
                  <a:pt x="410" y="120"/>
                </a:cubicBezTo>
                <a:cubicBezTo>
                  <a:pt x="403" y="127"/>
                  <a:pt x="396" y="134"/>
                  <a:pt x="389" y="134"/>
                </a:cubicBezTo>
                <a:cubicBezTo>
                  <a:pt x="375" y="134"/>
                  <a:pt x="360" y="120"/>
                  <a:pt x="360" y="106"/>
                </a:cubicBezTo>
                <a:cubicBezTo>
                  <a:pt x="360" y="99"/>
                  <a:pt x="360" y="92"/>
                  <a:pt x="367" y="85"/>
                </a:cubicBezTo>
                <a:cubicBezTo>
                  <a:pt x="389" y="63"/>
                  <a:pt x="389" y="63"/>
                  <a:pt x="389" y="63"/>
                </a:cubicBezTo>
                <a:cubicBezTo>
                  <a:pt x="396" y="56"/>
                  <a:pt x="403" y="56"/>
                  <a:pt x="410" y="56"/>
                </a:cubicBezTo>
                <a:cubicBezTo>
                  <a:pt x="424" y="56"/>
                  <a:pt x="438" y="71"/>
                  <a:pt x="438" y="85"/>
                </a:cubicBezTo>
                <a:cubicBezTo>
                  <a:pt x="438" y="92"/>
                  <a:pt x="431" y="99"/>
                  <a:pt x="424" y="106"/>
                </a:cubicBezTo>
                <a:close/>
                <a:moveTo>
                  <a:pt x="247" y="360"/>
                </a:moveTo>
                <a:lnTo>
                  <a:pt x="247" y="360"/>
                </a:lnTo>
                <a:cubicBezTo>
                  <a:pt x="205" y="360"/>
                  <a:pt x="169" y="332"/>
                  <a:pt x="148" y="304"/>
                </a:cubicBezTo>
                <a:cubicBezTo>
                  <a:pt x="141" y="276"/>
                  <a:pt x="141" y="276"/>
                  <a:pt x="141" y="276"/>
                </a:cubicBezTo>
                <a:cubicBezTo>
                  <a:pt x="134" y="261"/>
                  <a:pt x="134" y="254"/>
                  <a:pt x="134" y="247"/>
                </a:cubicBezTo>
                <a:cubicBezTo>
                  <a:pt x="134" y="184"/>
                  <a:pt x="184" y="134"/>
                  <a:pt x="247" y="134"/>
                </a:cubicBezTo>
                <a:cubicBezTo>
                  <a:pt x="311" y="134"/>
                  <a:pt x="360" y="184"/>
                  <a:pt x="360" y="247"/>
                </a:cubicBezTo>
                <a:cubicBezTo>
                  <a:pt x="360" y="311"/>
                  <a:pt x="311" y="360"/>
                  <a:pt x="247" y="360"/>
                </a:cubicBezTo>
                <a:close/>
                <a:moveTo>
                  <a:pt x="247" y="191"/>
                </a:moveTo>
                <a:lnTo>
                  <a:pt x="247" y="191"/>
                </a:lnTo>
                <a:cubicBezTo>
                  <a:pt x="219" y="191"/>
                  <a:pt x="191" y="212"/>
                  <a:pt x="191" y="247"/>
                </a:cubicBezTo>
                <a:cubicBezTo>
                  <a:pt x="191" y="276"/>
                  <a:pt x="219" y="304"/>
                  <a:pt x="247" y="304"/>
                </a:cubicBezTo>
                <a:cubicBezTo>
                  <a:pt x="276" y="304"/>
                  <a:pt x="304" y="276"/>
                  <a:pt x="304" y="247"/>
                </a:cubicBezTo>
                <a:cubicBezTo>
                  <a:pt x="304" y="212"/>
                  <a:pt x="276" y="191"/>
                  <a:pt x="247" y="191"/>
                </a:cubicBezTo>
                <a:close/>
                <a:moveTo>
                  <a:pt x="247" y="78"/>
                </a:moveTo>
                <a:lnTo>
                  <a:pt x="247" y="78"/>
                </a:lnTo>
                <a:cubicBezTo>
                  <a:pt x="233" y="78"/>
                  <a:pt x="219" y="63"/>
                  <a:pt x="219" y="49"/>
                </a:cubicBezTo>
                <a:cubicBezTo>
                  <a:pt x="219" y="28"/>
                  <a:pt x="219" y="28"/>
                  <a:pt x="219" y="28"/>
                </a:cubicBezTo>
                <a:cubicBezTo>
                  <a:pt x="219" y="14"/>
                  <a:pt x="233" y="0"/>
                  <a:pt x="247" y="0"/>
                </a:cubicBezTo>
                <a:cubicBezTo>
                  <a:pt x="261" y="0"/>
                  <a:pt x="276" y="14"/>
                  <a:pt x="276" y="28"/>
                </a:cubicBezTo>
                <a:cubicBezTo>
                  <a:pt x="276" y="49"/>
                  <a:pt x="276" y="49"/>
                  <a:pt x="276" y="49"/>
                </a:cubicBezTo>
                <a:cubicBezTo>
                  <a:pt x="276" y="63"/>
                  <a:pt x="261" y="78"/>
                  <a:pt x="247" y="78"/>
                </a:cubicBezTo>
                <a:close/>
                <a:moveTo>
                  <a:pt x="106" y="134"/>
                </a:moveTo>
                <a:lnTo>
                  <a:pt x="106" y="134"/>
                </a:lnTo>
                <a:cubicBezTo>
                  <a:pt x="99" y="134"/>
                  <a:pt x="92" y="127"/>
                  <a:pt x="85" y="120"/>
                </a:cubicBezTo>
                <a:cubicBezTo>
                  <a:pt x="71" y="106"/>
                  <a:pt x="71" y="106"/>
                  <a:pt x="71" y="106"/>
                </a:cubicBezTo>
                <a:cubicBezTo>
                  <a:pt x="64" y="99"/>
                  <a:pt x="56" y="92"/>
                  <a:pt x="56" y="85"/>
                </a:cubicBezTo>
                <a:cubicBezTo>
                  <a:pt x="56" y="71"/>
                  <a:pt x="71" y="56"/>
                  <a:pt x="85" y="56"/>
                </a:cubicBezTo>
                <a:cubicBezTo>
                  <a:pt x="92" y="56"/>
                  <a:pt x="99" y="56"/>
                  <a:pt x="106" y="63"/>
                </a:cubicBezTo>
                <a:cubicBezTo>
                  <a:pt x="127" y="85"/>
                  <a:pt x="127" y="85"/>
                  <a:pt x="127" y="85"/>
                </a:cubicBezTo>
                <a:cubicBezTo>
                  <a:pt x="134" y="92"/>
                  <a:pt x="134" y="99"/>
                  <a:pt x="134" y="106"/>
                </a:cubicBezTo>
                <a:cubicBezTo>
                  <a:pt x="134" y="120"/>
                  <a:pt x="120" y="134"/>
                  <a:pt x="106" y="134"/>
                </a:cubicBezTo>
                <a:close/>
                <a:moveTo>
                  <a:pt x="78" y="247"/>
                </a:moveTo>
                <a:lnTo>
                  <a:pt x="78" y="247"/>
                </a:lnTo>
                <a:cubicBezTo>
                  <a:pt x="78" y="261"/>
                  <a:pt x="64" y="276"/>
                  <a:pt x="49" y="276"/>
                </a:cubicBezTo>
                <a:cubicBezTo>
                  <a:pt x="28" y="276"/>
                  <a:pt x="28" y="276"/>
                  <a:pt x="28" y="276"/>
                </a:cubicBezTo>
                <a:cubicBezTo>
                  <a:pt x="14" y="276"/>
                  <a:pt x="0" y="261"/>
                  <a:pt x="0" y="247"/>
                </a:cubicBezTo>
                <a:cubicBezTo>
                  <a:pt x="0" y="226"/>
                  <a:pt x="14" y="219"/>
                  <a:pt x="28" y="219"/>
                </a:cubicBezTo>
                <a:cubicBezTo>
                  <a:pt x="49" y="219"/>
                  <a:pt x="49" y="219"/>
                  <a:pt x="49" y="219"/>
                </a:cubicBezTo>
                <a:cubicBezTo>
                  <a:pt x="64" y="219"/>
                  <a:pt x="78" y="226"/>
                  <a:pt x="78" y="247"/>
                </a:cubicBezTo>
                <a:close/>
                <a:moveTo>
                  <a:pt x="85" y="367"/>
                </a:moveTo>
                <a:lnTo>
                  <a:pt x="85" y="367"/>
                </a:lnTo>
                <a:cubicBezTo>
                  <a:pt x="92" y="360"/>
                  <a:pt x="99" y="360"/>
                  <a:pt x="106" y="360"/>
                </a:cubicBezTo>
                <a:cubicBezTo>
                  <a:pt x="120" y="360"/>
                  <a:pt x="134" y="367"/>
                  <a:pt x="134" y="389"/>
                </a:cubicBezTo>
                <a:cubicBezTo>
                  <a:pt x="134" y="396"/>
                  <a:pt x="134" y="403"/>
                  <a:pt x="127" y="403"/>
                </a:cubicBezTo>
                <a:cubicBezTo>
                  <a:pt x="106" y="424"/>
                  <a:pt x="106" y="424"/>
                  <a:pt x="106" y="424"/>
                </a:cubicBezTo>
                <a:cubicBezTo>
                  <a:pt x="99" y="431"/>
                  <a:pt x="92" y="431"/>
                  <a:pt x="85" y="431"/>
                </a:cubicBezTo>
                <a:cubicBezTo>
                  <a:pt x="71" y="431"/>
                  <a:pt x="56" y="424"/>
                  <a:pt x="56" y="403"/>
                </a:cubicBezTo>
                <a:cubicBezTo>
                  <a:pt x="56" y="396"/>
                  <a:pt x="64" y="389"/>
                  <a:pt x="71" y="389"/>
                </a:cubicBezTo>
                <a:lnTo>
                  <a:pt x="85" y="367"/>
                </a:lnTo>
                <a:close/>
                <a:moveTo>
                  <a:pt x="247" y="417"/>
                </a:moveTo>
                <a:lnTo>
                  <a:pt x="247" y="417"/>
                </a:lnTo>
                <a:cubicBezTo>
                  <a:pt x="261" y="417"/>
                  <a:pt x="276" y="424"/>
                  <a:pt x="276" y="445"/>
                </a:cubicBezTo>
                <a:cubicBezTo>
                  <a:pt x="276" y="459"/>
                  <a:pt x="276" y="459"/>
                  <a:pt x="276" y="459"/>
                </a:cubicBezTo>
                <a:cubicBezTo>
                  <a:pt x="276" y="481"/>
                  <a:pt x="261" y="488"/>
                  <a:pt x="247" y="488"/>
                </a:cubicBezTo>
                <a:cubicBezTo>
                  <a:pt x="233" y="488"/>
                  <a:pt x="219" y="481"/>
                  <a:pt x="219" y="459"/>
                </a:cubicBezTo>
                <a:cubicBezTo>
                  <a:pt x="219" y="445"/>
                  <a:pt x="219" y="445"/>
                  <a:pt x="219" y="445"/>
                </a:cubicBezTo>
                <a:cubicBezTo>
                  <a:pt x="219" y="424"/>
                  <a:pt x="233" y="417"/>
                  <a:pt x="247" y="417"/>
                </a:cubicBezTo>
                <a:close/>
                <a:moveTo>
                  <a:pt x="389" y="360"/>
                </a:moveTo>
                <a:lnTo>
                  <a:pt x="389" y="360"/>
                </a:lnTo>
                <a:cubicBezTo>
                  <a:pt x="396" y="360"/>
                  <a:pt x="403" y="360"/>
                  <a:pt x="410" y="367"/>
                </a:cubicBezTo>
                <a:cubicBezTo>
                  <a:pt x="424" y="389"/>
                  <a:pt x="424" y="389"/>
                  <a:pt x="424" y="389"/>
                </a:cubicBezTo>
                <a:cubicBezTo>
                  <a:pt x="431" y="389"/>
                  <a:pt x="438" y="396"/>
                  <a:pt x="438" y="403"/>
                </a:cubicBezTo>
                <a:cubicBezTo>
                  <a:pt x="438" y="424"/>
                  <a:pt x="424" y="431"/>
                  <a:pt x="410" y="431"/>
                </a:cubicBezTo>
                <a:cubicBezTo>
                  <a:pt x="403" y="431"/>
                  <a:pt x="396" y="431"/>
                  <a:pt x="389" y="424"/>
                </a:cubicBezTo>
                <a:cubicBezTo>
                  <a:pt x="367" y="403"/>
                  <a:pt x="367" y="403"/>
                  <a:pt x="367" y="403"/>
                </a:cubicBezTo>
                <a:cubicBezTo>
                  <a:pt x="360" y="403"/>
                  <a:pt x="360" y="396"/>
                  <a:pt x="360" y="389"/>
                </a:cubicBezTo>
                <a:cubicBezTo>
                  <a:pt x="360" y="367"/>
                  <a:pt x="375" y="360"/>
                  <a:pt x="389" y="360"/>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106" name="Freeform 105">
            <a:extLst>
              <a:ext uri="{FF2B5EF4-FFF2-40B4-BE49-F238E27FC236}">
                <a16:creationId xmlns:a16="http://schemas.microsoft.com/office/drawing/2014/main" id="{B94F1533-E24D-E94F-A197-918BD520A2BC}"/>
              </a:ext>
            </a:extLst>
          </p:cNvPr>
          <p:cNvSpPr>
            <a:spLocks noChangeArrowheads="1"/>
          </p:cNvSpPr>
          <p:nvPr userDrawn="1"/>
        </p:nvSpPr>
        <p:spPr bwMode="auto">
          <a:xfrm>
            <a:off x="1912047" y="1981200"/>
            <a:ext cx="217345" cy="217289"/>
          </a:xfrm>
          <a:custGeom>
            <a:avLst/>
            <a:gdLst>
              <a:gd name="T0" fmla="*/ 2147483647 w 602"/>
              <a:gd name="T1" fmla="*/ 2147483647 h 602"/>
              <a:gd name="T2" fmla="*/ 2147483647 w 602"/>
              <a:gd name="T3" fmla="*/ 2147483647 h 602"/>
              <a:gd name="T4" fmla="*/ 2147483647 w 602"/>
              <a:gd name="T5" fmla="*/ 2147483647 h 602"/>
              <a:gd name="T6" fmla="*/ 2147483647 w 602"/>
              <a:gd name="T7" fmla="*/ 2147483647 h 602"/>
              <a:gd name="T8" fmla="*/ 2147483647 w 602"/>
              <a:gd name="T9" fmla="*/ 2147483647 h 602"/>
              <a:gd name="T10" fmla="*/ 2147483647 w 602"/>
              <a:gd name="T11" fmla="*/ 2147483647 h 602"/>
              <a:gd name="T12" fmla="*/ 2147483647 w 602"/>
              <a:gd name="T13" fmla="*/ 2147483647 h 602"/>
              <a:gd name="T14" fmla="*/ 2147483647 w 602"/>
              <a:gd name="T15" fmla="*/ 2147483647 h 602"/>
              <a:gd name="T16" fmla="*/ 2147483647 w 602"/>
              <a:gd name="T17" fmla="*/ 2147483647 h 602"/>
              <a:gd name="T18" fmla="*/ 2147483647 w 602"/>
              <a:gd name="T19" fmla="*/ 2147483647 h 602"/>
              <a:gd name="T20" fmla="*/ 2147483647 w 602"/>
              <a:gd name="T21" fmla="*/ 0 h 602"/>
              <a:gd name="T22" fmla="*/ 2147483647 w 602"/>
              <a:gd name="T23" fmla="*/ 0 h 602"/>
              <a:gd name="T24" fmla="*/ 2147483647 w 602"/>
              <a:gd name="T25" fmla="*/ 2147483647 h 602"/>
              <a:gd name="T26" fmla="*/ 2147483647 w 602"/>
              <a:gd name="T27" fmla="*/ 2147483647 h 602"/>
              <a:gd name="T28" fmla="*/ 2147483647 w 602"/>
              <a:gd name="T29" fmla="*/ 2147483647 h 602"/>
              <a:gd name="T30" fmla="*/ 2147483647 w 602"/>
              <a:gd name="T31" fmla="*/ 2147483647 h 602"/>
              <a:gd name="T32" fmla="*/ 2147483647 w 602"/>
              <a:gd name="T33" fmla="*/ 2147483647 h 602"/>
              <a:gd name="T34" fmla="*/ 2147483647 w 602"/>
              <a:gd name="T35" fmla="*/ 2147483647 h 602"/>
              <a:gd name="T36" fmla="*/ 2147483647 w 602"/>
              <a:gd name="T37" fmla="*/ 2147483647 h 602"/>
              <a:gd name="T38" fmla="*/ 2147483647 w 602"/>
              <a:gd name="T39" fmla="*/ 2147483647 h 602"/>
              <a:gd name="T40" fmla="*/ 0 w 602"/>
              <a:gd name="T41" fmla="*/ 2147483647 h 602"/>
              <a:gd name="T42" fmla="*/ 0 w 602"/>
              <a:gd name="T43" fmla="*/ 2147483647 h 602"/>
              <a:gd name="T44" fmla="*/ 2147483647 w 602"/>
              <a:gd name="T45" fmla="*/ 2147483647 h 602"/>
              <a:gd name="T46" fmla="*/ 2147483647 w 602"/>
              <a:gd name="T47" fmla="*/ 2147483647 h 602"/>
              <a:gd name="T48" fmla="*/ 2147483647 w 602"/>
              <a:gd name="T49" fmla="*/ 2147483647 h 602"/>
              <a:gd name="T50" fmla="*/ 2147483647 w 602"/>
              <a:gd name="T51" fmla="*/ 2147483647 h 602"/>
              <a:gd name="T52" fmla="*/ 2147483647 w 602"/>
              <a:gd name="T53" fmla="*/ 2147483647 h 602"/>
              <a:gd name="T54" fmla="*/ 2147483647 w 602"/>
              <a:gd name="T55" fmla="*/ 2147483647 h 602"/>
              <a:gd name="T56" fmla="*/ 2147483647 w 602"/>
              <a:gd name="T57" fmla="*/ 2147483647 h 602"/>
              <a:gd name="T58" fmla="*/ 2147483647 w 602"/>
              <a:gd name="T59" fmla="*/ 2147483647 h 602"/>
              <a:gd name="T60" fmla="*/ 2147483647 w 602"/>
              <a:gd name="T61" fmla="*/ 2147483647 h 60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602" h="602">
                <a:moveTo>
                  <a:pt x="573" y="488"/>
                </a:moveTo>
                <a:lnTo>
                  <a:pt x="573" y="488"/>
                </a:lnTo>
                <a:cubicBezTo>
                  <a:pt x="481" y="488"/>
                  <a:pt x="481" y="488"/>
                  <a:pt x="481" y="488"/>
                </a:cubicBezTo>
                <a:cubicBezTo>
                  <a:pt x="481" y="347"/>
                  <a:pt x="481" y="347"/>
                  <a:pt x="481" y="347"/>
                </a:cubicBezTo>
                <a:cubicBezTo>
                  <a:pt x="544" y="347"/>
                  <a:pt x="544" y="347"/>
                  <a:pt x="544" y="347"/>
                </a:cubicBezTo>
                <a:cubicBezTo>
                  <a:pt x="544" y="57"/>
                  <a:pt x="544" y="57"/>
                  <a:pt x="544" y="57"/>
                </a:cubicBezTo>
                <a:cubicBezTo>
                  <a:pt x="205" y="57"/>
                  <a:pt x="205" y="57"/>
                  <a:pt x="205" y="57"/>
                </a:cubicBezTo>
                <a:cubicBezTo>
                  <a:pt x="205" y="85"/>
                  <a:pt x="205" y="85"/>
                  <a:pt x="205" y="85"/>
                </a:cubicBezTo>
                <a:cubicBezTo>
                  <a:pt x="149" y="85"/>
                  <a:pt x="149" y="85"/>
                  <a:pt x="149" y="85"/>
                </a:cubicBezTo>
                <a:cubicBezTo>
                  <a:pt x="149" y="29"/>
                  <a:pt x="149" y="29"/>
                  <a:pt x="149" y="29"/>
                </a:cubicBezTo>
                <a:cubicBezTo>
                  <a:pt x="149" y="15"/>
                  <a:pt x="163" y="0"/>
                  <a:pt x="177" y="0"/>
                </a:cubicBezTo>
                <a:cubicBezTo>
                  <a:pt x="573" y="0"/>
                  <a:pt x="573" y="0"/>
                  <a:pt x="573" y="0"/>
                </a:cubicBezTo>
                <a:cubicBezTo>
                  <a:pt x="594" y="0"/>
                  <a:pt x="601" y="15"/>
                  <a:pt x="601" y="29"/>
                </a:cubicBezTo>
                <a:cubicBezTo>
                  <a:pt x="601" y="460"/>
                  <a:pt x="601" y="460"/>
                  <a:pt x="601" y="460"/>
                </a:cubicBezTo>
                <a:cubicBezTo>
                  <a:pt x="601" y="481"/>
                  <a:pt x="594" y="488"/>
                  <a:pt x="573" y="488"/>
                </a:cubicBezTo>
                <a:close/>
                <a:moveTo>
                  <a:pt x="453" y="142"/>
                </a:moveTo>
                <a:lnTo>
                  <a:pt x="453" y="142"/>
                </a:lnTo>
                <a:cubicBezTo>
                  <a:pt x="453" y="573"/>
                  <a:pt x="453" y="573"/>
                  <a:pt x="453" y="573"/>
                </a:cubicBezTo>
                <a:cubicBezTo>
                  <a:pt x="453" y="594"/>
                  <a:pt x="439" y="601"/>
                  <a:pt x="424" y="601"/>
                </a:cubicBezTo>
                <a:cubicBezTo>
                  <a:pt x="29" y="601"/>
                  <a:pt x="29" y="601"/>
                  <a:pt x="29" y="601"/>
                </a:cubicBezTo>
                <a:cubicBezTo>
                  <a:pt x="15" y="601"/>
                  <a:pt x="0" y="594"/>
                  <a:pt x="0" y="573"/>
                </a:cubicBezTo>
                <a:cubicBezTo>
                  <a:pt x="0" y="142"/>
                  <a:pt x="0" y="142"/>
                  <a:pt x="0" y="142"/>
                </a:cubicBezTo>
                <a:cubicBezTo>
                  <a:pt x="0" y="128"/>
                  <a:pt x="15" y="113"/>
                  <a:pt x="29" y="113"/>
                </a:cubicBezTo>
                <a:cubicBezTo>
                  <a:pt x="424" y="113"/>
                  <a:pt x="424" y="113"/>
                  <a:pt x="424" y="113"/>
                </a:cubicBezTo>
                <a:cubicBezTo>
                  <a:pt x="439" y="113"/>
                  <a:pt x="453" y="128"/>
                  <a:pt x="453" y="142"/>
                </a:cubicBezTo>
                <a:close/>
                <a:moveTo>
                  <a:pt x="396" y="170"/>
                </a:moveTo>
                <a:lnTo>
                  <a:pt x="396" y="170"/>
                </a:lnTo>
                <a:cubicBezTo>
                  <a:pt x="57" y="170"/>
                  <a:pt x="57" y="170"/>
                  <a:pt x="57" y="170"/>
                </a:cubicBezTo>
                <a:cubicBezTo>
                  <a:pt x="57" y="460"/>
                  <a:pt x="57" y="460"/>
                  <a:pt x="57" y="460"/>
                </a:cubicBezTo>
                <a:cubicBezTo>
                  <a:pt x="396" y="460"/>
                  <a:pt x="396" y="460"/>
                  <a:pt x="396" y="460"/>
                </a:cubicBezTo>
                <a:lnTo>
                  <a:pt x="396" y="170"/>
                </a:ln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107" name="Freeform 106">
            <a:extLst>
              <a:ext uri="{FF2B5EF4-FFF2-40B4-BE49-F238E27FC236}">
                <a16:creationId xmlns:a16="http://schemas.microsoft.com/office/drawing/2014/main" id="{95379122-F03F-0B45-A9B0-79C4B10E0A34}"/>
              </a:ext>
            </a:extLst>
          </p:cNvPr>
          <p:cNvSpPr>
            <a:spLocks noChangeArrowheads="1"/>
          </p:cNvSpPr>
          <p:nvPr userDrawn="1"/>
        </p:nvSpPr>
        <p:spPr bwMode="auto">
          <a:xfrm>
            <a:off x="1558339" y="2002036"/>
            <a:ext cx="163158" cy="176213"/>
          </a:xfrm>
          <a:custGeom>
            <a:avLst/>
            <a:gdLst>
              <a:gd name="T0" fmla="*/ 2147483647 w 453"/>
              <a:gd name="T1" fmla="*/ 2147483647 h 489"/>
              <a:gd name="T2" fmla="*/ 2147483647 w 453"/>
              <a:gd name="T3" fmla="*/ 2147483647 h 489"/>
              <a:gd name="T4" fmla="*/ 2147483647 w 453"/>
              <a:gd name="T5" fmla="*/ 2147483647 h 489"/>
              <a:gd name="T6" fmla="*/ 0 w 453"/>
              <a:gd name="T7" fmla="*/ 2147483647 h 489"/>
              <a:gd name="T8" fmla="*/ 0 w 453"/>
              <a:gd name="T9" fmla="*/ 2147483647 h 489"/>
              <a:gd name="T10" fmla="*/ 2147483647 w 453"/>
              <a:gd name="T11" fmla="*/ 0 h 489"/>
              <a:gd name="T12" fmla="*/ 2147483647 w 453"/>
              <a:gd name="T13" fmla="*/ 0 h 489"/>
              <a:gd name="T14" fmla="*/ 2147483647 w 453"/>
              <a:gd name="T15" fmla="*/ 2147483647 h 489"/>
              <a:gd name="T16" fmla="*/ 2147483647 w 453"/>
              <a:gd name="T17" fmla="*/ 2147483647 h 489"/>
              <a:gd name="T18" fmla="*/ 2147483647 w 453"/>
              <a:gd name="T19" fmla="*/ 2147483647 h 489"/>
              <a:gd name="T20" fmla="*/ 2147483647 w 453"/>
              <a:gd name="T21" fmla="*/ 2147483647 h 489"/>
              <a:gd name="T22" fmla="*/ 2147483647 w 453"/>
              <a:gd name="T23" fmla="*/ 2147483647 h 489"/>
              <a:gd name="T24" fmla="*/ 2147483647 w 453"/>
              <a:gd name="T25" fmla="*/ 2147483647 h 489"/>
              <a:gd name="T26" fmla="*/ 2147483647 w 453"/>
              <a:gd name="T27" fmla="*/ 2147483647 h 489"/>
              <a:gd name="T28" fmla="*/ 2147483647 w 453"/>
              <a:gd name="T29" fmla="*/ 2147483647 h 489"/>
              <a:gd name="T30" fmla="*/ 2147483647 w 453"/>
              <a:gd name="T31" fmla="*/ 2147483647 h 48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53" h="489">
                <a:moveTo>
                  <a:pt x="424" y="488"/>
                </a:moveTo>
                <a:lnTo>
                  <a:pt x="424" y="488"/>
                </a:lnTo>
                <a:cubicBezTo>
                  <a:pt x="28" y="488"/>
                  <a:pt x="28" y="488"/>
                  <a:pt x="28" y="488"/>
                </a:cubicBezTo>
                <a:cubicBezTo>
                  <a:pt x="14" y="488"/>
                  <a:pt x="0" y="481"/>
                  <a:pt x="0" y="459"/>
                </a:cubicBezTo>
                <a:cubicBezTo>
                  <a:pt x="0" y="28"/>
                  <a:pt x="0" y="28"/>
                  <a:pt x="0" y="28"/>
                </a:cubicBezTo>
                <a:cubicBezTo>
                  <a:pt x="0" y="14"/>
                  <a:pt x="14" y="0"/>
                  <a:pt x="28" y="0"/>
                </a:cubicBezTo>
                <a:cubicBezTo>
                  <a:pt x="424" y="0"/>
                  <a:pt x="424" y="0"/>
                  <a:pt x="424" y="0"/>
                </a:cubicBezTo>
                <a:cubicBezTo>
                  <a:pt x="445" y="0"/>
                  <a:pt x="452" y="14"/>
                  <a:pt x="452" y="28"/>
                </a:cubicBezTo>
                <a:cubicBezTo>
                  <a:pt x="452" y="459"/>
                  <a:pt x="452" y="459"/>
                  <a:pt x="452" y="459"/>
                </a:cubicBezTo>
                <a:cubicBezTo>
                  <a:pt x="452" y="481"/>
                  <a:pt x="445" y="488"/>
                  <a:pt x="424" y="488"/>
                </a:cubicBezTo>
                <a:close/>
                <a:moveTo>
                  <a:pt x="396" y="56"/>
                </a:moveTo>
                <a:lnTo>
                  <a:pt x="396" y="56"/>
                </a:lnTo>
                <a:cubicBezTo>
                  <a:pt x="56" y="56"/>
                  <a:pt x="56" y="56"/>
                  <a:pt x="56" y="56"/>
                </a:cubicBezTo>
                <a:cubicBezTo>
                  <a:pt x="56" y="346"/>
                  <a:pt x="56" y="346"/>
                  <a:pt x="56" y="346"/>
                </a:cubicBezTo>
                <a:cubicBezTo>
                  <a:pt x="396" y="346"/>
                  <a:pt x="396" y="346"/>
                  <a:pt x="396" y="346"/>
                </a:cubicBezTo>
                <a:lnTo>
                  <a:pt x="396" y="56"/>
                </a:ln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108" name="Freeform 107">
            <a:extLst>
              <a:ext uri="{FF2B5EF4-FFF2-40B4-BE49-F238E27FC236}">
                <a16:creationId xmlns:a16="http://schemas.microsoft.com/office/drawing/2014/main" id="{847F7042-49DE-1B4E-B50E-D5D9EAEF1F09}"/>
              </a:ext>
            </a:extLst>
          </p:cNvPr>
          <p:cNvSpPr>
            <a:spLocks noChangeArrowheads="1"/>
          </p:cNvSpPr>
          <p:nvPr userDrawn="1"/>
        </p:nvSpPr>
        <p:spPr bwMode="auto">
          <a:xfrm>
            <a:off x="1158185" y="1988939"/>
            <a:ext cx="204841" cy="203597"/>
          </a:xfrm>
          <a:custGeom>
            <a:avLst/>
            <a:gdLst>
              <a:gd name="T0" fmla="*/ 2147483647 w 567"/>
              <a:gd name="T1" fmla="*/ 2147483647 h 566"/>
              <a:gd name="T2" fmla="*/ 2147483647 w 567"/>
              <a:gd name="T3" fmla="*/ 2147483647 h 566"/>
              <a:gd name="T4" fmla="*/ 2147483647 w 567"/>
              <a:gd name="T5" fmla="*/ 2147483647 h 566"/>
              <a:gd name="T6" fmla="*/ 2147483647 w 567"/>
              <a:gd name="T7" fmla="*/ 2147483647 h 566"/>
              <a:gd name="T8" fmla="*/ 2147483647 w 567"/>
              <a:gd name="T9" fmla="*/ 2147483647 h 566"/>
              <a:gd name="T10" fmla="*/ 2147483647 w 567"/>
              <a:gd name="T11" fmla="*/ 2147483647 h 566"/>
              <a:gd name="T12" fmla="*/ 2147483647 w 567"/>
              <a:gd name="T13" fmla="*/ 2147483647 h 566"/>
              <a:gd name="T14" fmla="*/ 2147483647 w 567"/>
              <a:gd name="T15" fmla="*/ 2147483647 h 566"/>
              <a:gd name="T16" fmla="*/ 2147483647 w 567"/>
              <a:gd name="T17" fmla="*/ 2147483647 h 566"/>
              <a:gd name="T18" fmla="*/ 2147483647 w 567"/>
              <a:gd name="T19" fmla="*/ 2147483647 h 566"/>
              <a:gd name="T20" fmla="*/ 2147483647 w 567"/>
              <a:gd name="T21" fmla="*/ 2147483647 h 566"/>
              <a:gd name="T22" fmla="*/ 2147483647 w 567"/>
              <a:gd name="T23" fmla="*/ 2147483647 h 566"/>
              <a:gd name="T24" fmla="*/ 2147483647 w 567"/>
              <a:gd name="T25" fmla="*/ 2147483647 h 566"/>
              <a:gd name="T26" fmla="*/ 0 w 567"/>
              <a:gd name="T27" fmla="*/ 2147483647 h 566"/>
              <a:gd name="T28" fmla="*/ 2147483647 w 567"/>
              <a:gd name="T29" fmla="*/ 2147483647 h 566"/>
              <a:gd name="T30" fmla="*/ 2147483647 w 567"/>
              <a:gd name="T31" fmla="*/ 2147483647 h 566"/>
              <a:gd name="T32" fmla="*/ 0 w 567"/>
              <a:gd name="T33" fmla="*/ 2147483647 h 566"/>
              <a:gd name="T34" fmla="*/ 2147483647 w 567"/>
              <a:gd name="T35" fmla="*/ 2147483647 h 566"/>
              <a:gd name="T36" fmla="*/ 2147483647 w 567"/>
              <a:gd name="T37" fmla="*/ 2147483647 h 566"/>
              <a:gd name="T38" fmla="*/ 0 w 567"/>
              <a:gd name="T39" fmla="*/ 2147483647 h 566"/>
              <a:gd name="T40" fmla="*/ 2147483647 w 567"/>
              <a:gd name="T41" fmla="*/ 2147483647 h 566"/>
              <a:gd name="T42" fmla="*/ 2147483647 w 567"/>
              <a:gd name="T43" fmla="*/ 0 h 566"/>
              <a:gd name="T44" fmla="*/ 2147483647 w 567"/>
              <a:gd name="T45" fmla="*/ 1727451891 h 566"/>
              <a:gd name="T46" fmla="*/ 2147483647 w 567"/>
              <a:gd name="T47" fmla="*/ 1727451891 h 566"/>
              <a:gd name="T48" fmla="*/ 2147483647 w 567"/>
              <a:gd name="T49" fmla="*/ 0 h 566"/>
              <a:gd name="T50" fmla="*/ 2147483647 w 567"/>
              <a:gd name="T51" fmla="*/ 1727451891 h 566"/>
              <a:gd name="T52" fmla="*/ 2147483647 w 567"/>
              <a:gd name="T53" fmla="*/ 1727451891 h 566"/>
              <a:gd name="T54" fmla="*/ 2147483647 w 567"/>
              <a:gd name="T55" fmla="*/ 0 h 566"/>
              <a:gd name="T56" fmla="*/ 2147483647 w 567"/>
              <a:gd name="T57" fmla="*/ 1727451891 h 566"/>
              <a:gd name="T58" fmla="*/ 2147483647 w 567"/>
              <a:gd name="T59" fmla="*/ 1727451891 h 566"/>
              <a:gd name="T60" fmla="*/ 2147483647 w 567"/>
              <a:gd name="T61" fmla="*/ 0 h 566"/>
              <a:gd name="T62" fmla="*/ 2147483647 w 567"/>
              <a:gd name="T63" fmla="*/ 2147483647 h 566"/>
              <a:gd name="T64" fmla="*/ 2147483647 w 567"/>
              <a:gd name="T65" fmla="*/ 2147483647 h 566"/>
              <a:gd name="T66" fmla="*/ 2147483647 w 567"/>
              <a:gd name="T67" fmla="*/ 2147483647 h 566"/>
              <a:gd name="T68" fmla="*/ 2147483647 w 567"/>
              <a:gd name="T69" fmla="*/ 2147483647 h 566"/>
              <a:gd name="T70" fmla="*/ 2147483647 w 567"/>
              <a:gd name="T71" fmla="*/ 2147483647 h 566"/>
              <a:gd name="T72" fmla="*/ 2147483647 w 567"/>
              <a:gd name="T73" fmla="*/ 2147483647 h 566"/>
              <a:gd name="T74" fmla="*/ 2147483647 w 567"/>
              <a:gd name="T75" fmla="*/ 2147483647 h 566"/>
              <a:gd name="T76" fmla="*/ 2147483647 w 567"/>
              <a:gd name="T77" fmla="*/ 2147483647 h 566"/>
              <a:gd name="T78" fmla="*/ 2147483647 w 567"/>
              <a:gd name="T79" fmla="*/ 2147483647 h 566"/>
              <a:gd name="T80" fmla="*/ 2147483647 w 567"/>
              <a:gd name="T81" fmla="*/ 2147483647 h 566"/>
              <a:gd name="T82" fmla="*/ 2147483647 w 567"/>
              <a:gd name="T83" fmla="*/ 2147483647 h 566"/>
              <a:gd name="T84" fmla="*/ 2147483647 w 567"/>
              <a:gd name="T85" fmla="*/ 2147483647 h 566"/>
              <a:gd name="T86" fmla="*/ 2147483647 w 567"/>
              <a:gd name="T87" fmla="*/ 2147483647 h 566"/>
              <a:gd name="T88" fmla="*/ 2147483647 w 567"/>
              <a:gd name="T89" fmla="*/ 2147483647 h 566"/>
              <a:gd name="T90" fmla="*/ 2147483647 w 567"/>
              <a:gd name="T91" fmla="*/ 2147483647 h 566"/>
              <a:gd name="T92" fmla="*/ 2147483647 w 567"/>
              <a:gd name="T93" fmla="*/ 2147483647 h 566"/>
              <a:gd name="T94" fmla="*/ 2147483647 w 567"/>
              <a:gd name="T95" fmla="*/ 2147483647 h 566"/>
              <a:gd name="T96" fmla="*/ 2147483647 w 567"/>
              <a:gd name="T97" fmla="*/ 2147483647 h 56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67" h="566">
                <a:moveTo>
                  <a:pt x="566" y="452"/>
                </a:moveTo>
                <a:lnTo>
                  <a:pt x="566" y="452"/>
                </a:lnTo>
                <a:cubicBezTo>
                  <a:pt x="566" y="459"/>
                  <a:pt x="559" y="473"/>
                  <a:pt x="544" y="473"/>
                </a:cubicBezTo>
                <a:cubicBezTo>
                  <a:pt x="544" y="509"/>
                  <a:pt x="544" y="509"/>
                  <a:pt x="544" y="509"/>
                </a:cubicBezTo>
                <a:cubicBezTo>
                  <a:pt x="559" y="509"/>
                  <a:pt x="566" y="523"/>
                  <a:pt x="566" y="537"/>
                </a:cubicBezTo>
                <a:cubicBezTo>
                  <a:pt x="566" y="551"/>
                  <a:pt x="552" y="565"/>
                  <a:pt x="537" y="565"/>
                </a:cubicBezTo>
                <a:cubicBezTo>
                  <a:pt x="523" y="565"/>
                  <a:pt x="516" y="558"/>
                  <a:pt x="509" y="544"/>
                </a:cubicBezTo>
                <a:cubicBezTo>
                  <a:pt x="481" y="544"/>
                  <a:pt x="481" y="544"/>
                  <a:pt x="481" y="544"/>
                </a:cubicBezTo>
                <a:cubicBezTo>
                  <a:pt x="474" y="558"/>
                  <a:pt x="467" y="565"/>
                  <a:pt x="453" y="565"/>
                </a:cubicBezTo>
                <a:cubicBezTo>
                  <a:pt x="438" y="565"/>
                  <a:pt x="431" y="558"/>
                  <a:pt x="424" y="544"/>
                </a:cubicBezTo>
                <a:cubicBezTo>
                  <a:pt x="396" y="544"/>
                  <a:pt x="396" y="544"/>
                  <a:pt x="396" y="544"/>
                </a:cubicBezTo>
                <a:cubicBezTo>
                  <a:pt x="389" y="558"/>
                  <a:pt x="382" y="565"/>
                  <a:pt x="368" y="565"/>
                </a:cubicBezTo>
                <a:cubicBezTo>
                  <a:pt x="354" y="565"/>
                  <a:pt x="347" y="558"/>
                  <a:pt x="340" y="544"/>
                </a:cubicBezTo>
                <a:cubicBezTo>
                  <a:pt x="311" y="544"/>
                  <a:pt x="311" y="544"/>
                  <a:pt x="311" y="544"/>
                </a:cubicBezTo>
                <a:cubicBezTo>
                  <a:pt x="304" y="558"/>
                  <a:pt x="297" y="565"/>
                  <a:pt x="283" y="565"/>
                </a:cubicBezTo>
                <a:cubicBezTo>
                  <a:pt x="269" y="565"/>
                  <a:pt x="262" y="558"/>
                  <a:pt x="255" y="544"/>
                </a:cubicBezTo>
                <a:cubicBezTo>
                  <a:pt x="226" y="544"/>
                  <a:pt x="226" y="544"/>
                  <a:pt x="226" y="544"/>
                </a:cubicBezTo>
                <a:cubicBezTo>
                  <a:pt x="219" y="558"/>
                  <a:pt x="212" y="565"/>
                  <a:pt x="198" y="565"/>
                </a:cubicBezTo>
                <a:cubicBezTo>
                  <a:pt x="184" y="565"/>
                  <a:pt x="177" y="558"/>
                  <a:pt x="170" y="544"/>
                </a:cubicBezTo>
                <a:cubicBezTo>
                  <a:pt x="142" y="544"/>
                  <a:pt x="142" y="544"/>
                  <a:pt x="142" y="544"/>
                </a:cubicBezTo>
                <a:cubicBezTo>
                  <a:pt x="135" y="558"/>
                  <a:pt x="128" y="565"/>
                  <a:pt x="113" y="565"/>
                </a:cubicBezTo>
                <a:cubicBezTo>
                  <a:pt x="99" y="565"/>
                  <a:pt x="92" y="558"/>
                  <a:pt x="85" y="544"/>
                </a:cubicBezTo>
                <a:cubicBezTo>
                  <a:pt x="57" y="544"/>
                  <a:pt x="57" y="544"/>
                  <a:pt x="57" y="544"/>
                </a:cubicBezTo>
                <a:cubicBezTo>
                  <a:pt x="50" y="558"/>
                  <a:pt x="43" y="565"/>
                  <a:pt x="29" y="565"/>
                </a:cubicBezTo>
                <a:cubicBezTo>
                  <a:pt x="15" y="565"/>
                  <a:pt x="0" y="551"/>
                  <a:pt x="0" y="537"/>
                </a:cubicBezTo>
                <a:cubicBezTo>
                  <a:pt x="0" y="523"/>
                  <a:pt x="7" y="509"/>
                  <a:pt x="22" y="509"/>
                </a:cubicBezTo>
                <a:cubicBezTo>
                  <a:pt x="22" y="473"/>
                  <a:pt x="22" y="473"/>
                  <a:pt x="22" y="473"/>
                </a:cubicBezTo>
                <a:cubicBezTo>
                  <a:pt x="7" y="473"/>
                  <a:pt x="0" y="459"/>
                  <a:pt x="0" y="452"/>
                </a:cubicBezTo>
                <a:cubicBezTo>
                  <a:pt x="0" y="438"/>
                  <a:pt x="7" y="424"/>
                  <a:pt x="22" y="424"/>
                </a:cubicBezTo>
                <a:cubicBezTo>
                  <a:pt x="22" y="388"/>
                  <a:pt x="22" y="388"/>
                  <a:pt x="22" y="388"/>
                </a:cubicBezTo>
                <a:cubicBezTo>
                  <a:pt x="7" y="388"/>
                  <a:pt x="0" y="374"/>
                  <a:pt x="0" y="367"/>
                </a:cubicBezTo>
                <a:cubicBezTo>
                  <a:pt x="0" y="353"/>
                  <a:pt x="7" y="339"/>
                  <a:pt x="22" y="339"/>
                </a:cubicBezTo>
                <a:cubicBezTo>
                  <a:pt x="22" y="304"/>
                  <a:pt x="22" y="304"/>
                  <a:pt x="22" y="304"/>
                </a:cubicBezTo>
                <a:cubicBezTo>
                  <a:pt x="7" y="304"/>
                  <a:pt x="0" y="289"/>
                  <a:pt x="0" y="282"/>
                </a:cubicBezTo>
                <a:cubicBezTo>
                  <a:pt x="0" y="268"/>
                  <a:pt x="7" y="254"/>
                  <a:pt x="22" y="254"/>
                </a:cubicBezTo>
                <a:cubicBezTo>
                  <a:pt x="22" y="219"/>
                  <a:pt x="22" y="219"/>
                  <a:pt x="22" y="219"/>
                </a:cubicBezTo>
                <a:cubicBezTo>
                  <a:pt x="7" y="219"/>
                  <a:pt x="0" y="205"/>
                  <a:pt x="0" y="198"/>
                </a:cubicBezTo>
                <a:cubicBezTo>
                  <a:pt x="0" y="183"/>
                  <a:pt x="7" y="169"/>
                  <a:pt x="22" y="169"/>
                </a:cubicBezTo>
                <a:cubicBezTo>
                  <a:pt x="22" y="134"/>
                  <a:pt x="22" y="134"/>
                  <a:pt x="22" y="134"/>
                </a:cubicBezTo>
                <a:cubicBezTo>
                  <a:pt x="7" y="134"/>
                  <a:pt x="0" y="120"/>
                  <a:pt x="0" y="113"/>
                </a:cubicBezTo>
                <a:cubicBezTo>
                  <a:pt x="0" y="98"/>
                  <a:pt x="7" y="84"/>
                  <a:pt x="22" y="84"/>
                </a:cubicBezTo>
                <a:cubicBezTo>
                  <a:pt x="22" y="49"/>
                  <a:pt x="22" y="49"/>
                  <a:pt x="22" y="49"/>
                </a:cubicBezTo>
                <a:cubicBezTo>
                  <a:pt x="7" y="49"/>
                  <a:pt x="0" y="35"/>
                  <a:pt x="0" y="28"/>
                </a:cubicBezTo>
                <a:cubicBezTo>
                  <a:pt x="0" y="7"/>
                  <a:pt x="15" y="0"/>
                  <a:pt x="29" y="0"/>
                </a:cubicBezTo>
                <a:cubicBezTo>
                  <a:pt x="43" y="0"/>
                  <a:pt x="50" y="7"/>
                  <a:pt x="57" y="14"/>
                </a:cubicBezTo>
                <a:cubicBezTo>
                  <a:pt x="85" y="14"/>
                  <a:pt x="85" y="14"/>
                  <a:pt x="85" y="14"/>
                </a:cubicBezTo>
                <a:cubicBezTo>
                  <a:pt x="92" y="7"/>
                  <a:pt x="99" y="0"/>
                  <a:pt x="113" y="0"/>
                </a:cubicBezTo>
                <a:cubicBezTo>
                  <a:pt x="128" y="0"/>
                  <a:pt x="135" y="7"/>
                  <a:pt x="142" y="14"/>
                </a:cubicBezTo>
                <a:cubicBezTo>
                  <a:pt x="170" y="14"/>
                  <a:pt x="170" y="14"/>
                  <a:pt x="170" y="14"/>
                </a:cubicBezTo>
                <a:cubicBezTo>
                  <a:pt x="177" y="7"/>
                  <a:pt x="184" y="0"/>
                  <a:pt x="198" y="0"/>
                </a:cubicBezTo>
                <a:cubicBezTo>
                  <a:pt x="212" y="0"/>
                  <a:pt x="219" y="7"/>
                  <a:pt x="226" y="14"/>
                </a:cubicBezTo>
                <a:cubicBezTo>
                  <a:pt x="255" y="14"/>
                  <a:pt x="255" y="14"/>
                  <a:pt x="255" y="14"/>
                </a:cubicBezTo>
                <a:cubicBezTo>
                  <a:pt x="262" y="7"/>
                  <a:pt x="269" y="0"/>
                  <a:pt x="283" y="0"/>
                </a:cubicBezTo>
                <a:cubicBezTo>
                  <a:pt x="297" y="0"/>
                  <a:pt x="304" y="7"/>
                  <a:pt x="311" y="14"/>
                </a:cubicBezTo>
                <a:cubicBezTo>
                  <a:pt x="340" y="14"/>
                  <a:pt x="340" y="14"/>
                  <a:pt x="340" y="14"/>
                </a:cubicBezTo>
                <a:cubicBezTo>
                  <a:pt x="347" y="7"/>
                  <a:pt x="354" y="0"/>
                  <a:pt x="368" y="0"/>
                </a:cubicBezTo>
                <a:cubicBezTo>
                  <a:pt x="382" y="0"/>
                  <a:pt x="389" y="7"/>
                  <a:pt x="396" y="14"/>
                </a:cubicBezTo>
                <a:cubicBezTo>
                  <a:pt x="424" y="14"/>
                  <a:pt x="424" y="14"/>
                  <a:pt x="424" y="14"/>
                </a:cubicBezTo>
                <a:cubicBezTo>
                  <a:pt x="431" y="7"/>
                  <a:pt x="438" y="0"/>
                  <a:pt x="453" y="0"/>
                </a:cubicBezTo>
                <a:cubicBezTo>
                  <a:pt x="467" y="0"/>
                  <a:pt x="474" y="7"/>
                  <a:pt x="481" y="14"/>
                </a:cubicBezTo>
                <a:cubicBezTo>
                  <a:pt x="509" y="14"/>
                  <a:pt x="509" y="14"/>
                  <a:pt x="509" y="14"/>
                </a:cubicBezTo>
                <a:cubicBezTo>
                  <a:pt x="516" y="7"/>
                  <a:pt x="523" y="0"/>
                  <a:pt x="537" y="0"/>
                </a:cubicBezTo>
                <a:cubicBezTo>
                  <a:pt x="552" y="0"/>
                  <a:pt x="566" y="7"/>
                  <a:pt x="566" y="28"/>
                </a:cubicBezTo>
                <a:cubicBezTo>
                  <a:pt x="566" y="35"/>
                  <a:pt x="559" y="49"/>
                  <a:pt x="544" y="49"/>
                </a:cubicBezTo>
                <a:cubicBezTo>
                  <a:pt x="544" y="84"/>
                  <a:pt x="544" y="84"/>
                  <a:pt x="544" y="84"/>
                </a:cubicBezTo>
                <a:cubicBezTo>
                  <a:pt x="559" y="84"/>
                  <a:pt x="566" y="98"/>
                  <a:pt x="566" y="113"/>
                </a:cubicBezTo>
                <a:cubicBezTo>
                  <a:pt x="566" y="120"/>
                  <a:pt x="559" y="134"/>
                  <a:pt x="544" y="134"/>
                </a:cubicBezTo>
                <a:cubicBezTo>
                  <a:pt x="544" y="169"/>
                  <a:pt x="544" y="169"/>
                  <a:pt x="544" y="169"/>
                </a:cubicBezTo>
                <a:cubicBezTo>
                  <a:pt x="559" y="169"/>
                  <a:pt x="566" y="183"/>
                  <a:pt x="566" y="198"/>
                </a:cubicBezTo>
                <a:cubicBezTo>
                  <a:pt x="566" y="205"/>
                  <a:pt x="559" y="219"/>
                  <a:pt x="544" y="219"/>
                </a:cubicBezTo>
                <a:cubicBezTo>
                  <a:pt x="544" y="254"/>
                  <a:pt x="544" y="254"/>
                  <a:pt x="544" y="254"/>
                </a:cubicBezTo>
                <a:cubicBezTo>
                  <a:pt x="559" y="254"/>
                  <a:pt x="566" y="268"/>
                  <a:pt x="566" y="282"/>
                </a:cubicBezTo>
                <a:cubicBezTo>
                  <a:pt x="566" y="289"/>
                  <a:pt x="559" y="304"/>
                  <a:pt x="544" y="304"/>
                </a:cubicBezTo>
                <a:cubicBezTo>
                  <a:pt x="544" y="339"/>
                  <a:pt x="544" y="339"/>
                  <a:pt x="544" y="339"/>
                </a:cubicBezTo>
                <a:cubicBezTo>
                  <a:pt x="559" y="339"/>
                  <a:pt x="566" y="353"/>
                  <a:pt x="566" y="367"/>
                </a:cubicBezTo>
                <a:cubicBezTo>
                  <a:pt x="566" y="374"/>
                  <a:pt x="559" y="388"/>
                  <a:pt x="544" y="388"/>
                </a:cubicBezTo>
                <a:cubicBezTo>
                  <a:pt x="544" y="424"/>
                  <a:pt x="544" y="424"/>
                  <a:pt x="544" y="424"/>
                </a:cubicBezTo>
                <a:cubicBezTo>
                  <a:pt x="559" y="424"/>
                  <a:pt x="566" y="438"/>
                  <a:pt x="566" y="452"/>
                </a:cubicBezTo>
                <a:close/>
                <a:moveTo>
                  <a:pt x="488" y="70"/>
                </a:moveTo>
                <a:lnTo>
                  <a:pt x="488" y="70"/>
                </a:lnTo>
                <a:cubicBezTo>
                  <a:pt x="78" y="70"/>
                  <a:pt x="78" y="70"/>
                  <a:pt x="78" y="70"/>
                </a:cubicBezTo>
                <a:cubicBezTo>
                  <a:pt x="78" y="487"/>
                  <a:pt x="78" y="487"/>
                  <a:pt x="78" y="487"/>
                </a:cubicBezTo>
                <a:cubicBezTo>
                  <a:pt x="488" y="487"/>
                  <a:pt x="488" y="487"/>
                  <a:pt x="488" y="487"/>
                </a:cubicBezTo>
                <a:lnTo>
                  <a:pt x="488" y="70"/>
                </a:lnTo>
                <a:close/>
                <a:moveTo>
                  <a:pt x="248" y="374"/>
                </a:moveTo>
                <a:lnTo>
                  <a:pt x="248" y="374"/>
                </a:lnTo>
                <a:cubicBezTo>
                  <a:pt x="375" y="212"/>
                  <a:pt x="375" y="212"/>
                  <a:pt x="375" y="212"/>
                </a:cubicBezTo>
                <a:cubicBezTo>
                  <a:pt x="460" y="346"/>
                  <a:pt x="460" y="346"/>
                  <a:pt x="460" y="346"/>
                </a:cubicBezTo>
                <a:cubicBezTo>
                  <a:pt x="460" y="459"/>
                  <a:pt x="460" y="459"/>
                  <a:pt x="460" y="459"/>
                </a:cubicBezTo>
                <a:cubicBezTo>
                  <a:pt x="106" y="459"/>
                  <a:pt x="106" y="459"/>
                  <a:pt x="106" y="459"/>
                </a:cubicBezTo>
                <a:cubicBezTo>
                  <a:pt x="219" y="346"/>
                  <a:pt x="219" y="346"/>
                  <a:pt x="219" y="346"/>
                </a:cubicBezTo>
                <a:lnTo>
                  <a:pt x="248" y="374"/>
                </a:lnTo>
                <a:close/>
                <a:moveTo>
                  <a:pt x="191" y="240"/>
                </a:moveTo>
                <a:lnTo>
                  <a:pt x="191" y="240"/>
                </a:lnTo>
                <a:cubicBezTo>
                  <a:pt x="156" y="240"/>
                  <a:pt x="135" y="219"/>
                  <a:pt x="135" y="183"/>
                </a:cubicBezTo>
                <a:cubicBezTo>
                  <a:pt x="135" y="155"/>
                  <a:pt x="156" y="127"/>
                  <a:pt x="191" y="127"/>
                </a:cubicBezTo>
                <a:cubicBezTo>
                  <a:pt x="219" y="127"/>
                  <a:pt x="248" y="155"/>
                  <a:pt x="248" y="183"/>
                </a:cubicBezTo>
                <a:cubicBezTo>
                  <a:pt x="248" y="219"/>
                  <a:pt x="219" y="240"/>
                  <a:pt x="191" y="240"/>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109" name="Freeform 108">
            <a:extLst>
              <a:ext uri="{FF2B5EF4-FFF2-40B4-BE49-F238E27FC236}">
                <a16:creationId xmlns:a16="http://schemas.microsoft.com/office/drawing/2014/main" id="{80D08D23-3F61-F443-BB6D-1964E5692EFD}"/>
              </a:ext>
            </a:extLst>
          </p:cNvPr>
          <p:cNvSpPr>
            <a:spLocks noChangeArrowheads="1"/>
          </p:cNvSpPr>
          <p:nvPr userDrawn="1"/>
        </p:nvSpPr>
        <p:spPr bwMode="auto">
          <a:xfrm>
            <a:off x="780062" y="1988939"/>
            <a:ext cx="204841" cy="203597"/>
          </a:xfrm>
          <a:custGeom>
            <a:avLst/>
            <a:gdLst>
              <a:gd name="T0" fmla="*/ 2147483647 w 567"/>
              <a:gd name="T1" fmla="*/ 2147483647 h 566"/>
              <a:gd name="T2" fmla="*/ 2147483647 w 567"/>
              <a:gd name="T3" fmla="*/ 2147483647 h 566"/>
              <a:gd name="T4" fmla="*/ 2147483647 w 567"/>
              <a:gd name="T5" fmla="*/ 2147483647 h 566"/>
              <a:gd name="T6" fmla="*/ 2147483647 w 567"/>
              <a:gd name="T7" fmla="*/ 2147483647 h 566"/>
              <a:gd name="T8" fmla="*/ 2147483647 w 567"/>
              <a:gd name="T9" fmla="*/ 2147483647 h 566"/>
              <a:gd name="T10" fmla="*/ 2147483647 w 567"/>
              <a:gd name="T11" fmla="*/ 2147483647 h 566"/>
              <a:gd name="T12" fmla="*/ 2147483647 w 567"/>
              <a:gd name="T13" fmla="*/ 2147483647 h 566"/>
              <a:gd name="T14" fmla="*/ 2147483647 w 567"/>
              <a:gd name="T15" fmla="*/ 2147483647 h 566"/>
              <a:gd name="T16" fmla="*/ 2147483647 w 567"/>
              <a:gd name="T17" fmla="*/ 2147483647 h 566"/>
              <a:gd name="T18" fmla="*/ 2147483647 w 567"/>
              <a:gd name="T19" fmla="*/ 2147483647 h 566"/>
              <a:gd name="T20" fmla="*/ 2147483647 w 567"/>
              <a:gd name="T21" fmla="*/ 2147483647 h 566"/>
              <a:gd name="T22" fmla="*/ 2147483647 w 567"/>
              <a:gd name="T23" fmla="*/ 2147483647 h 566"/>
              <a:gd name="T24" fmla="*/ 1758332662 w 567"/>
              <a:gd name="T25" fmla="*/ 2147483647 h 566"/>
              <a:gd name="T26" fmla="*/ 0 w 567"/>
              <a:gd name="T27" fmla="*/ 2147483647 h 566"/>
              <a:gd name="T28" fmla="*/ 1758332662 w 567"/>
              <a:gd name="T29" fmla="*/ 2147483647 h 566"/>
              <a:gd name="T30" fmla="*/ 1758332662 w 567"/>
              <a:gd name="T31" fmla="*/ 2147483647 h 566"/>
              <a:gd name="T32" fmla="*/ 0 w 567"/>
              <a:gd name="T33" fmla="*/ 2147483647 h 566"/>
              <a:gd name="T34" fmla="*/ 1758332662 w 567"/>
              <a:gd name="T35" fmla="*/ 2147483647 h 566"/>
              <a:gd name="T36" fmla="*/ 1758332662 w 567"/>
              <a:gd name="T37" fmla="*/ 2147483647 h 566"/>
              <a:gd name="T38" fmla="*/ 0 w 567"/>
              <a:gd name="T39" fmla="*/ 2147483647 h 566"/>
              <a:gd name="T40" fmla="*/ 1758332662 w 567"/>
              <a:gd name="T41" fmla="*/ 2147483647 h 566"/>
              <a:gd name="T42" fmla="*/ 2147483647 w 567"/>
              <a:gd name="T43" fmla="*/ 0 h 566"/>
              <a:gd name="T44" fmla="*/ 2147483647 w 567"/>
              <a:gd name="T45" fmla="*/ 1727451891 h 566"/>
              <a:gd name="T46" fmla="*/ 2147483647 w 567"/>
              <a:gd name="T47" fmla="*/ 1727451891 h 566"/>
              <a:gd name="T48" fmla="*/ 2147483647 w 567"/>
              <a:gd name="T49" fmla="*/ 0 h 566"/>
              <a:gd name="T50" fmla="*/ 2147483647 w 567"/>
              <a:gd name="T51" fmla="*/ 1727451891 h 566"/>
              <a:gd name="T52" fmla="*/ 2147483647 w 567"/>
              <a:gd name="T53" fmla="*/ 1727451891 h 566"/>
              <a:gd name="T54" fmla="*/ 2147483647 w 567"/>
              <a:gd name="T55" fmla="*/ 0 h 566"/>
              <a:gd name="T56" fmla="*/ 2147483647 w 567"/>
              <a:gd name="T57" fmla="*/ 1727451891 h 566"/>
              <a:gd name="T58" fmla="*/ 2147483647 w 567"/>
              <a:gd name="T59" fmla="*/ 1727451891 h 566"/>
              <a:gd name="T60" fmla="*/ 2147483647 w 567"/>
              <a:gd name="T61" fmla="*/ 0 h 566"/>
              <a:gd name="T62" fmla="*/ 2147483647 w 567"/>
              <a:gd name="T63" fmla="*/ 2147483647 h 566"/>
              <a:gd name="T64" fmla="*/ 2147483647 w 567"/>
              <a:gd name="T65" fmla="*/ 2147483647 h 566"/>
              <a:gd name="T66" fmla="*/ 2147483647 w 567"/>
              <a:gd name="T67" fmla="*/ 2147483647 h 566"/>
              <a:gd name="T68" fmla="*/ 2147483647 w 567"/>
              <a:gd name="T69" fmla="*/ 2147483647 h 566"/>
              <a:gd name="T70" fmla="*/ 2147483647 w 567"/>
              <a:gd name="T71" fmla="*/ 2147483647 h 566"/>
              <a:gd name="T72" fmla="*/ 2147483647 w 567"/>
              <a:gd name="T73" fmla="*/ 2147483647 h 566"/>
              <a:gd name="T74" fmla="*/ 2147483647 w 567"/>
              <a:gd name="T75" fmla="*/ 2147483647 h 566"/>
              <a:gd name="T76" fmla="*/ 2147483647 w 567"/>
              <a:gd name="T77" fmla="*/ 2147483647 h 566"/>
              <a:gd name="T78" fmla="*/ 2147483647 w 567"/>
              <a:gd name="T79" fmla="*/ 2147483647 h 566"/>
              <a:gd name="T80" fmla="*/ 2147483647 w 567"/>
              <a:gd name="T81" fmla="*/ 2147483647 h 566"/>
              <a:gd name="T82" fmla="*/ 2147483647 w 567"/>
              <a:gd name="T83" fmla="*/ 2147483647 h 56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67" h="566">
                <a:moveTo>
                  <a:pt x="566" y="452"/>
                </a:moveTo>
                <a:lnTo>
                  <a:pt x="566" y="452"/>
                </a:lnTo>
                <a:cubicBezTo>
                  <a:pt x="566" y="459"/>
                  <a:pt x="559" y="473"/>
                  <a:pt x="544" y="473"/>
                </a:cubicBezTo>
                <a:cubicBezTo>
                  <a:pt x="544" y="509"/>
                  <a:pt x="544" y="509"/>
                  <a:pt x="544" y="509"/>
                </a:cubicBezTo>
                <a:cubicBezTo>
                  <a:pt x="559" y="509"/>
                  <a:pt x="566" y="523"/>
                  <a:pt x="566" y="537"/>
                </a:cubicBezTo>
                <a:cubicBezTo>
                  <a:pt x="566" y="551"/>
                  <a:pt x="551" y="565"/>
                  <a:pt x="537" y="565"/>
                </a:cubicBezTo>
                <a:cubicBezTo>
                  <a:pt x="523" y="565"/>
                  <a:pt x="509" y="558"/>
                  <a:pt x="509" y="544"/>
                </a:cubicBezTo>
                <a:cubicBezTo>
                  <a:pt x="474" y="544"/>
                  <a:pt x="474" y="544"/>
                  <a:pt x="474" y="544"/>
                </a:cubicBezTo>
                <a:cubicBezTo>
                  <a:pt x="474" y="558"/>
                  <a:pt x="460" y="565"/>
                  <a:pt x="453" y="565"/>
                </a:cubicBezTo>
                <a:cubicBezTo>
                  <a:pt x="438" y="565"/>
                  <a:pt x="424" y="558"/>
                  <a:pt x="424" y="544"/>
                </a:cubicBezTo>
                <a:cubicBezTo>
                  <a:pt x="389" y="544"/>
                  <a:pt x="389" y="544"/>
                  <a:pt x="389" y="544"/>
                </a:cubicBezTo>
                <a:cubicBezTo>
                  <a:pt x="389" y="558"/>
                  <a:pt x="375" y="565"/>
                  <a:pt x="368" y="565"/>
                </a:cubicBezTo>
                <a:cubicBezTo>
                  <a:pt x="354" y="565"/>
                  <a:pt x="340" y="558"/>
                  <a:pt x="340" y="544"/>
                </a:cubicBezTo>
                <a:cubicBezTo>
                  <a:pt x="304" y="544"/>
                  <a:pt x="304" y="544"/>
                  <a:pt x="304" y="544"/>
                </a:cubicBezTo>
                <a:cubicBezTo>
                  <a:pt x="304" y="558"/>
                  <a:pt x="290" y="565"/>
                  <a:pt x="283" y="565"/>
                </a:cubicBezTo>
                <a:cubicBezTo>
                  <a:pt x="269" y="565"/>
                  <a:pt x="255" y="558"/>
                  <a:pt x="255" y="544"/>
                </a:cubicBezTo>
                <a:cubicBezTo>
                  <a:pt x="219" y="544"/>
                  <a:pt x="219" y="544"/>
                  <a:pt x="219" y="544"/>
                </a:cubicBezTo>
                <a:cubicBezTo>
                  <a:pt x="219" y="558"/>
                  <a:pt x="205" y="565"/>
                  <a:pt x="198" y="565"/>
                </a:cubicBezTo>
                <a:cubicBezTo>
                  <a:pt x="184" y="565"/>
                  <a:pt x="170" y="558"/>
                  <a:pt x="170" y="544"/>
                </a:cubicBezTo>
                <a:cubicBezTo>
                  <a:pt x="135" y="544"/>
                  <a:pt x="135" y="544"/>
                  <a:pt x="135" y="544"/>
                </a:cubicBezTo>
                <a:cubicBezTo>
                  <a:pt x="135" y="558"/>
                  <a:pt x="120" y="565"/>
                  <a:pt x="113" y="565"/>
                </a:cubicBezTo>
                <a:cubicBezTo>
                  <a:pt x="99" y="565"/>
                  <a:pt x="85" y="558"/>
                  <a:pt x="85" y="544"/>
                </a:cubicBezTo>
                <a:cubicBezTo>
                  <a:pt x="50" y="544"/>
                  <a:pt x="50" y="544"/>
                  <a:pt x="50" y="544"/>
                </a:cubicBezTo>
                <a:cubicBezTo>
                  <a:pt x="50" y="558"/>
                  <a:pt x="36" y="565"/>
                  <a:pt x="29" y="565"/>
                </a:cubicBezTo>
                <a:cubicBezTo>
                  <a:pt x="7" y="565"/>
                  <a:pt x="0" y="551"/>
                  <a:pt x="0" y="537"/>
                </a:cubicBezTo>
                <a:cubicBezTo>
                  <a:pt x="0" y="523"/>
                  <a:pt x="7" y="509"/>
                  <a:pt x="14" y="509"/>
                </a:cubicBezTo>
                <a:cubicBezTo>
                  <a:pt x="14" y="473"/>
                  <a:pt x="14" y="473"/>
                  <a:pt x="14" y="473"/>
                </a:cubicBezTo>
                <a:cubicBezTo>
                  <a:pt x="7" y="473"/>
                  <a:pt x="0" y="459"/>
                  <a:pt x="0" y="452"/>
                </a:cubicBezTo>
                <a:cubicBezTo>
                  <a:pt x="0" y="438"/>
                  <a:pt x="7" y="424"/>
                  <a:pt x="14" y="424"/>
                </a:cubicBezTo>
                <a:cubicBezTo>
                  <a:pt x="14" y="388"/>
                  <a:pt x="14" y="388"/>
                  <a:pt x="14" y="388"/>
                </a:cubicBezTo>
                <a:cubicBezTo>
                  <a:pt x="7" y="388"/>
                  <a:pt x="0" y="374"/>
                  <a:pt x="0" y="367"/>
                </a:cubicBezTo>
                <a:cubicBezTo>
                  <a:pt x="0" y="353"/>
                  <a:pt x="7" y="339"/>
                  <a:pt x="14" y="339"/>
                </a:cubicBezTo>
                <a:cubicBezTo>
                  <a:pt x="14" y="304"/>
                  <a:pt x="14" y="304"/>
                  <a:pt x="14" y="304"/>
                </a:cubicBezTo>
                <a:cubicBezTo>
                  <a:pt x="7" y="304"/>
                  <a:pt x="0" y="289"/>
                  <a:pt x="0" y="282"/>
                </a:cubicBezTo>
                <a:cubicBezTo>
                  <a:pt x="0" y="268"/>
                  <a:pt x="7" y="254"/>
                  <a:pt x="14" y="254"/>
                </a:cubicBezTo>
                <a:cubicBezTo>
                  <a:pt x="14" y="219"/>
                  <a:pt x="14" y="219"/>
                  <a:pt x="14" y="219"/>
                </a:cubicBezTo>
                <a:cubicBezTo>
                  <a:pt x="7" y="219"/>
                  <a:pt x="0" y="205"/>
                  <a:pt x="0" y="198"/>
                </a:cubicBezTo>
                <a:cubicBezTo>
                  <a:pt x="0" y="183"/>
                  <a:pt x="7" y="169"/>
                  <a:pt x="14" y="169"/>
                </a:cubicBezTo>
                <a:cubicBezTo>
                  <a:pt x="14" y="134"/>
                  <a:pt x="14" y="134"/>
                  <a:pt x="14" y="134"/>
                </a:cubicBezTo>
                <a:cubicBezTo>
                  <a:pt x="7" y="134"/>
                  <a:pt x="0" y="120"/>
                  <a:pt x="0" y="113"/>
                </a:cubicBezTo>
                <a:cubicBezTo>
                  <a:pt x="0" y="98"/>
                  <a:pt x="7" y="84"/>
                  <a:pt x="14" y="84"/>
                </a:cubicBezTo>
                <a:cubicBezTo>
                  <a:pt x="14" y="49"/>
                  <a:pt x="14" y="49"/>
                  <a:pt x="14" y="49"/>
                </a:cubicBezTo>
                <a:cubicBezTo>
                  <a:pt x="7" y="49"/>
                  <a:pt x="0" y="35"/>
                  <a:pt x="0" y="28"/>
                </a:cubicBezTo>
                <a:cubicBezTo>
                  <a:pt x="0" y="7"/>
                  <a:pt x="7" y="0"/>
                  <a:pt x="29" y="0"/>
                </a:cubicBezTo>
                <a:cubicBezTo>
                  <a:pt x="36" y="0"/>
                  <a:pt x="50" y="7"/>
                  <a:pt x="50" y="14"/>
                </a:cubicBezTo>
                <a:cubicBezTo>
                  <a:pt x="85" y="14"/>
                  <a:pt x="85" y="14"/>
                  <a:pt x="85" y="14"/>
                </a:cubicBezTo>
                <a:cubicBezTo>
                  <a:pt x="85" y="7"/>
                  <a:pt x="99" y="0"/>
                  <a:pt x="113" y="0"/>
                </a:cubicBezTo>
                <a:cubicBezTo>
                  <a:pt x="120" y="0"/>
                  <a:pt x="135" y="7"/>
                  <a:pt x="135" y="14"/>
                </a:cubicBezTo>
                <a:cubicBezTo>
                  <a:pt x="170" y="14"/>
                  <a:pt x="170" y="14"/>
                  <a:pt x="170" y="14"/>
                </a:cubicBezTo>
                <a:cubicBezTo>
                  <a:pt x="170" y="7"/>
                  <a:pt x="184" y="0"/>
                  <a:pt x="198" y="0"/>
                </a:cubicBezTo>
                <a:cubicBezTo>
                  <a:pt x="205" y="0"/>
                  <a:pt x="219" y="7"/>
                  <a:pt x="219" y="14"/>
                </a:cubicBezTo>
                <a:cubicBezTo>
                  <a:pt x="255" y="14"/>
                  <a:pt x="255" y="14"/>
                  <a:pt x="255" y="14"/>
                </a:cubicBezTo>
                <a:cubicBezTo>
                  <a:pt x="255" y="7"/>
                  <a:pt x="269" y="0"/>
                  <a:pt x="283" y="0"/>
                </a:cubicBezTo>
                <a:cubicBezTo>
                  <a:pt x="290" y="0"/>
                  <a:pt x="304" y="7"/>
                  <a:pt x="304" y="14"/>
                </a:cubicBezTo>
                <a:cubicBezTo>
                  <a:pt x="340" y="14"/>
                  <a:pt x="340" y="14"/>
                  <a:pt x="340" y="14"/>
                </a:cubicBezTo>
                <a:cubicBezTo>
                  <a:pt x="340" y="7"/>
                  <a:pt x="354" y="0"/>
                  <a:pt x="368" y="0"/>
                </a:cubicBezTo>
                <a:cubicBezTo>
                  <a:pt x="375" y="0"/>
                  <a:pt x="389" y="7"/>
                  <a:pt x="389" y="14"/>
                </a:cubicBezTo>
                <a:cubicBezTo>
                  <a:pt x="424" y="14"/>
                  <a:pt x="424" y="14"/>
                  <a:pt x="424" y="14"/>
                </a:cubicBezTo>
                <a:cubicBezTo>
                  <a:pt x="424" y="7"/>
                  <a:pt x="438" y="0"/>
                  <a:pt x="453" y="0"/>
                </a:cubicBezTo>
                <a:cubicBezTo>
                  <a:pt x="460" y="0"/>
                  <a:pt x="474" y="7"/>
                  <a:pt x="474" y="14"/>
                </a:cubicBezTo>
                <a:cubicBezTo>
                  <a:pt x="509" y="14"/>
                  <a:pt x="509" y="14"/>
                  <a:pt x="509" y="14"/>
                </a:cubicBezTo>
                <a:cubicBezTo>
                  <a:pt x="509" y="7"/>
                  <a:pt x="523" y="0"/>
                  <a:pt x="537" y="0"/>
                </a:cubicBezTo>
                <a:cubicBezTo>
                  <a:pt x="551" y="0"/>
                  <a:pt x="566" y="7"/>
                  <a:pt x="566" y="28"/>
                </a:cubicBezTo>
                <a:cubicBezTo>
                  <a:pt x="566" y="35"/>
                  <a:pt x="559" y="49"/>
                  <a:pt x="544" y="49"/>
                </a:cubicBezTo>
                <a:cubicBezTo>
                  <a:pt x="544" y="84"/>
                  <a:pt x="544" y="84"/>
                  <a:pt x="544" y="84"/>
                </a:cubicBezTo>
                <a:cubicBezTo>
                  <a:pt x="559" y="84"/>
                  <a:pt x="566" y="98"/>
                  <a:pt x="566" y="113"/>
                </a:cubicBezTo>
                <a:cubicBezTo>
                  <a:pt x="566" y="120"/>
                  <a:pt x="559" y="134"/>
                  <a:pt x="544" y="134"/>
                </a:cubicBezTo>
                <a:cubicBezTo>
                  <a:pt x="544" y="169"/>
                  <a:pt x="544" y="169"/>
                  <a:pt x="544" y="169"/>
                </a:cubicBezTo>
                <a:cubicBezTo>
                  <a:pt x="559" y="169"/>
                  <a:pt x="566" y="183"/>
                  <a:pt x="566" y="198"/>
                </a:cubicBezTo>
                <a:cubicBezTo>
                  <a:pt x="566" y="205"/>
                  <a:pt x="559" y="219"/>
                  <a:pt x="544" y="219"/>
                </a:cubicBezTo>
                <a:cubicBezTo>
                  <a:pt x="544" y="254"/>
                  <a:pt x="544" y="254"/>
                  <a:pt x="544" y="254"/>
                </a:cubicBezTo>
                <a:cubicBezTo>
                  <a:pt x="559" y="254"/>
                  <a:pt x="566" y="268"/>
                  <a:pt x="566" y="282"/>
                </a:cubicBezTo>
                <a:cubicBezTo>
                  <a:pt x="566" y="289"/>
                  <a:pt x="559" y="304"/>
                  <a:pt x="544" y="304"/>
                </a:cubicBezTo>
                <a:cubicBezTo>
                  <a:pt x="544" y="339"/>
                  <a:pt x="544" y="339"/>
                  <a:pt x="544" y="339"/>
                </a:cubicBezTo>
                <a:cubicBezTo>
                  <a:pt x="559" y="339"/>
                  <a:pt x="566" y="353"/>
                  <a:pt x="566" y="367"/>
                </a:cubicBezTo>
                <a:cubicBezTo>
                  <a:pt x="566" y="374"/>
                  <a:pt x="559" y="388"/>
                  <a:pt x="544" y="388"/>
                </a:cubicBezTo>
                <a:cubicBezTo>
                  <a:pt x="544" y="424"/>
                  <a:pt x="544" y="424"/>
                  <a:pt x="544" y="424"/>
                </a:cubicBezTo>
                <a:cubicBezTo>
                  <a:pt x="559" y="424"/>
                  <a:pt x="566" y="438"/>
                  <a:pt x="566" y="452"/>
                </a:cubicBezTo>
                <a:close/>
                <a:moveTo>
                  <a:pt x="488" y="70"/>
                </a:moveTo>
                <a:lnTo>
                  <a:pt x="488" y="70"/>
                </a:lnTo>
                <a:cubicBezTo>
                  <a:pt x="71" y="70"/>
                  <a:pt x="71" y="70"/>
                  <a:pt x="71" y="70"/>
                </a:cubicBezTo>
                <a:cubicBezTo>
                  <a:pt x="71" y="487"/>
                  <a:pt x="71" y="487"/>
                  <a:pt x="71" y="487"/>
                </a:cubicBezTo>
                <a:cubicBezTo>
                  <a:pt x="488" y="487"/>
                  <a:pt x="488" y="487"/>
                  <a:pt x="488" y="487"/>
                </a:cubicBezTo>
                <a:lnTo>
                  <a:pt x="488" y="70"/>
                </a:ln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110" name="Freeform 109">
            <a:extLst>
              <a:ext uri="{FF2B5EF4-FFF2-40B4-BE49-F238E27FC236}">
                <a16:creationId xmlns:a16="http://schemas.microsoft.com/office/drawing/2014/main" id="{EB281FA2-5263-4A43-83FF-09A814C6932E}"/>
              </a:ext>
            </a:extLst>
          </p:cNvPr>
          <p:cNvSpPr>
            <a:spLocks noChangeArrowheads="1"/>
          </p:cNvSpPr>
          <p:nvPr userDrawn="1"/>
        </p:nvSpPr>
        <p:spPr bwMode="auto">
          <a:xfrm>
            <a:off x="4952504" y="1601986"/>
            <a:ext cx="217345" cy="217289"/>
          </a:xfrm>
          <a:custGeom>
            <a:avLst/>
            <a:gdLst>
              <a:gd name="T0" fmla="*/ 2147483647 w 602"/>
              <a:gd name="T1" fmla="*/ 2147483647 h 602"/>
              <a:gd name="T2" fmla="*/ 2147483647 w 602"/>
              <a:gd name="T3" fmla="*/ 2147483647 h 602"/>
              <a:gd name="T4" fmla="*/ 2147483647 w 602"/>
              <a:gd name="T5" fmla="*/ 2147483647 h 602"/>
              <a:gd name="T6" fmla="*/ 2147483647 w 602"/>
              <a:gd name="T7" fmla="*/ 2147483647 h 602"/>
              <a:gd name="T8" fmla="*/ 2147483647 w 602"/>
              <a:gd name="T9" fmla="*/ 2147483647 h 602"/>
              <a:gd name="T10" fmla="*/ 2147483647 w 602"/>
              <a:gd name="T11" fmla="*/ 2147483647 h 602"/>
              <a:gd name="T12" fmla="*/ 0 w 602"/>
              <a:gd name="T13" fmla="*/ 2147483647 h 602"/>
              <a:gd name="T14" fmla="*/ 2147483647 w 602"/>
              <a:gd name="T15" fmla="*/ 0 h 602"/>
              <a:gd name="T16" fmla="*/ 2147483647 w 602"/>
              <a:gd name="T17" fmla="*/ 2147483647 h 602"/>
              <a:gd name="T18" fmla="*/ 2147483647 w 602"/>
              <a:gd name="T19" fmla="*/ 2147483647 h 602"/>
              <a:gd name="T20" fmla="*/ 2147483647 w 602"/>
              <a:gd name="T21" fmla="*/ 2147483647 h 602"/>
              <a:gd name="T22" fmla="*/ 2147483647 w 602"/>
              <a:gd name="T23" fmla="*/ 2147483647 h 602"/>
              <a:gd name="T24" fmla="*/ 2147483647 w 602"/>
              <a:gd name="T25" fmla="*/ 2147483647 h 602"/>
              <a:gd name="T26" fmla="*/ 2147483647 w 602"/>
              <a:gd name="T27" fmla="*/ 2147483647 h 602"/>
              <a:gd name="T28" fmla="*/ 2147483647 w 602"/>
              <a:gd name="T29" fmla="*/ 2147483647 h 602"/>
              <a:gd name="T30" fmla="*/ 2147483647 w 602"/>
              <a:gd name="T31" fmla="*/ 2147483647 h 602"/>
              <a:gd name="T32" fmla="*/ 2147483647 w 602"/>
              <a:gd name="T33" fmla="*/ 2147483647 h 602"/>
              <a:gd name="T34" fmla="*/ 2147483647 w 602"/>
              <a:gd name="T35" fmla="*/ 2147483647 h 602"/>
              <a:gd name="T36" fmla="*/ 2147483647 w 602"/>
              <a:gd name="T37" fmla="*/ 2147483647 h 602"/>
              <a:gd name="T38" fmla="*/ 2147483647 w 602"/>
              <a:gd name="T39" fmla="*/ 2147483647 h 602"/>
              <a:gd name="T40" fmla="*/ 2147483647 w 602"/>
              <a:gd name="T41" fmla="*/ 2147483647 h 602"/>
              <a:gd name="T42" fmla="*/ 2147483647 w 602"/>
              <a:gd name="T43" fmla="*/ 2147483647 h 602"/>
              <a:gd name="T44" fmla="*/ 2147483647 w 602"/>
              <a:gd name="T45" fmla="*/ 2147483647 h 602"/>
              <a:gd name="T46" fmla="*/ 2147483647 w 602"/>
              <a:gd name="T47" fmla="*/ 2147483647 h 602"/>
              <a:gd name="T48" fmla="*/ 2147483647 w 602"/>
              <a:gd name="T49" fmla="*/ 2147483647 h 602"/>
              <a:gd name="T50" fmla="*/ 2147483647 w 602"/>
              <a:gd name="T51" fmla="*/ 2147483647 h 60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02" h="602">
                <a:moveTo>
                  <a:pt x="601" y="544"/>
                </a:moveTo>
                <a:lnTo>
                  <a:pt x="601" y="544"/>
                </a:lnTo>
                <a:cubicBezTo>
                  <a:pt x="601" y="573"/>
                  <a:pt x="573" y="601"/>
                  <a:pt x="544" y="601"/>
                </a:cubicBezTo>
                <a:cubicBezTo>
                  <a:pt x="530" y="601"/>
                  <a:pt x="516" y="594"/>
                  <a:pt x="502" y="587"/>
                </a:cubicBezTo>
                <a:cubicBezTo>
                  <a:pt x="339" y="417"/>
                  <a:pt x="339" y="417"/>
                  <a:pt x="339" y="417"/>
                </a:cubicBezTo>
                <a:cubicBezTo>
                  <a:pt x="304" y="438"/>
                  <a:pt x="269" y="453"/>
                  <a:pt x="226" y="453"/>
                </a:cubicBezTo>
                <a:cubicBezTo>
                  <a:pt x="99" y="453"/>
                  <a:pt x="0" y="347"/>
                  <a:pt x="0" y="226"/>
                </a:cubicBezTo>
                <a:cubicBezTo>
                  <a:pt x="0" y="99"/>
                  <a:pt x="99" y="0"/>
                  <a:pt x="226" y="0"/>
                </a:cubicBezTo>
                <a:cubicBezTo>
                  <a:pt x="346" y="0"/>
                  <a:pt x="452" y="99"/>
                  <a:pt x="452" y="226"/>
                </a:cubicBezTo>
                <a:cubicBezTo>
                  <a:pt x="452" y="269"/>
                  <a:pt x="438" y="304"/>
                  <a:pt x="417" y="340"/>
                </a:cubicBezTo>
                <a:cubicBezTo>
                  <a:pt x="587" y="502"/>
                  <a:pt x="587" y="502"/>
                  <a:pt x="587" y="502"/>
                </a:cubicBezTo>
                <a:cubicBezTo>
                  <a:pt x="594" y="516"/>
                  <a:pt x="601" y="530"/>
                  <a:pt x="601" y="544"/>
                </a:cubicBezTo>
                <a:close/>
                <a:moveTo>
                  <a:pt x="226" y="57"/>
                </a:moveTo>
                <a:lnTo>
                  <a:pt x="226" y="57"/>
                </a:lnTo>
                <a:cubicBezTo>
                  <a:pt x="127" y="57"/>
                  <a:pt x="57" y="127"/>
                  <a:pt x="57" y="226"/>
                </a:cubicBezTo>
                <a:cubicBezTo>
                  <a:pt x="57" y="318"/>
                  <a:pt x="127" y="396"/>
                  <a:pt x="226" y="396"/>
                </a:cubicBezTo>
                <a:cubicBezTo>
                  <a:pt x="318" y="396"/>
                  <a:pt x="396" y="318"/>
                  <a:pt x="396" y="226"/>
                </a:cubicBezTo>
                <a:cubicBezTo>
                  <a:pt x="396" y="127"/>
                  <a:pt x="318" y="57"/>
                  <a:pt x="226" y="57"/>
                </a:cubicBezTo>
                <a:close/>
                <a:moveTo>
                  <a:pt x="318" y="255"/>
                </a:moveTo>
                <a:lnTo>
                  <a:pt x="318" y="255"/>
                </a:lnTo>
                <a:cubicBezTo>
                  <a:pt x="127" y="255"/>
                  <a:pt x="127" y="255"/>
                  <a:pt x="127" y="255"/>
                </a:cubicBezTo>
                <a:cubicBezTo>
                  <a:pt x="113" y="255"/>
                  <a:pt x="99" y="241"/>
                  <a:pt x="99" y="226"/>
                </a:cubicBezTo>
                <a:cubicBezTo>
                  <a:pt x="99" y="205"/>
                  <a:pt x="113" y="198"/>
                  <a:pt x="127" y="198"/>
                </a:cubicBezTo>
                <a:cubicBezTo>
                  <a:pt x="318" y="198"/>
                  <a:pt x="318" y="198"/>
                  <a:pt x="318" y="198"/>
                </a:cubicBezTo>
                <a:cubicBezTo>
                  <a:pt x="332" y="198"/>
                  <a:pt x="346" y="205"/>
                  <a:pt x="346" y="226"/>
                </a:cubicBezTo>
                <a:cubicBezTo>
                  <a:pt x="346" y="241"/>
                  <a:pt x="332" y="255"/>
                  <a:pt x="318" y="255"/>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111" name="Freeform 110">
            <a:extLst>
              <a:ext uri="{FF2B5EF4-FFF2-40B4-BE49-F238E27FC236}">
                <a16:creationId xmlns:a16="http://schemas.microsoft.com/office/drawing/2014/main" id="{EC02690E-DD5A-474D-9FF9-DD6B99E5ABE3}"/>
              </a:ext>
            </a:extLst>
          </p:cNvPr>
          <p:cNvSpPr>
            <a:spLocks noChangeArrowheads="1"/>
          </p:cNvSpPr>
          <p:nvPr userDrawn="1"/>
        </p:nvSpPr>
        <p:spPr bwMode="auto">
          <a:xfrm>
            <a:off x="4569618" y="1601986"/>
            <a:ext cx="219132" cy="217289"/>
          </a:xfrm>
          <a:custGeom>
            <a:avLst/>
            <a:gdLst>
              <a:gd name="T0" fmla="*/ 2147483647 w 609"/>
              <a:gd name="T1" fmla="*/ 2147483647 h 602"/>
              <a:gd name="T2" fmla="*/ 2147483647 w 609"/>
              <a:gd name="T3" fmla="*/ 2147483647 h 602"/>
              <a:gd name="T4" fmla="*/ 2147483647 w 609"/>
              <a:gd name="T5" fmla="*/ 2147483647 h 602"/>
              <a:gd name="T6" fmla="*/ 2147483647 w 609"/>
              <a:gd name="T7" fmla="*/ 2147483647 h 602"/>
              <a:gd name="T8" fmla="*/ 2147483647 w 609"/>
              <a:gd name="T9" fmla="*/ 2147483647 h 602"/>
              <a:gd name="T10" fmla="*/ 2147483647 w 609"/>
              <a:gd name="T11" fmla="*/ 2147483647 h 602"/>
              <a:gd name="T12" fmla="*/ 0 w 609"/>
              <a:gd name="T13" fmla="*/ 2147483647 h 602"/>
              <a:gd name="T14" fmla="*/ 2147483647 w 609"/>
              <a:gd name="T15" fmla="*/ 0 h 602"/>
              <a:gd name="T16" fmla="*/ 2147483647 w 609"/>
              <a:gd name="T17" fmla="*/ 2147483647 h 602"/>
              <a:gd name="T18" fmla="*/ 2147483647 w 609"/>
              <a:gd name="T19" fmla="*/ 2147483647 h 602"/>
              <a:gd name="T20" fmla="*/ 2147483647 w 609"/>
              <a:gd name="T21" fmla="*/ 2147483647 h 602"/>
              <a:gd name="T22" fmla="*/ 2147483647 w 609"/>
              <a:gd name="T23" fmla="*/ 2147483647 h 602"/>
              <a:gd name="T24" fmla="*/ 2147483647 w 609"/>
              <a:gd name="T25" fmla="*/ 2147483647 h 602"/>
              <a:gd name="T26" fmla="*/ 2147483647 w 609"/>
              <a:gd name="T27" fmla="*/ 2147483647 h 602"/>
              <a:gd name="T28" fmla="*/ 2147483647 w 609"/>
              <a:gd name="T29" fmla="*/ 2147483647 h 602"/>
              <a:gd name="T30" fmla="*/ 2147483647 w 609"/>
              <a:gd name="T31" fmla="*/ 2147483647 h 602"/>
              <a:gd name="T32" fmla="*/ 2147483647 w 609"/>
              <a:gd name="T33" fmla="*/ 2147483647 h 602"/>
              <a:gd name="T34" fmla="*/ 2147483647 w 609"/>
              <a:gd name="T35" fmla="*/ 2147483647 h 602"/>
              <a:gd name="T36" fmla="*/ 2147483647 w 609"/>
              <a:gd name="T37" fmla="*/ 2147483647 h 602"/>
              <a:gd name="T38" fmla="*/ 2147483647 w 609"/>
              <a:gd name="T39" fmla="*/ 2147483647 h 602"/>
              <a:gd name="T40" fmla="*/ 2147483647 w 609"/>
              <a:gd name="T41" fmla="*/ 2147483647 h 602"/>
              <a:gd name="T42" fmla="*/ 2147483647 w 609"/>
              <a:gd name="T43" fmla="*/ 2147483647 h 602"/>
              <a:gd name="T44" fmla="*/ 2147483647 w 609"/>
              <a:gd name="T45" fmla="*/ 2147483647 h 602"/>
              <a:gd name="T46" fmla="*/ 2147483647 w 609"/>
              <a:gd name="T47" fmla="*/ 2147483647 h 602"/>
              <a:gd name="T48" fmla="*/ 2147483647 w 609"/>
              <a:gd name="T49" fmla="*/ 2147483647 h 602"/>
              <a:gd name="T50" fmla="*/ 2147483647 w 609"/>
              <a:gd name="T51" fmla="*/ 2147483647 h 602"/>
              <a:gd name="T52" fmla="*/ 2147483647 w 609"/>
              <a:gd name="T53" fmla="*/ 2147483647 h 602"/>
              <a:gd name="T54" fmla="*/ 2147483647 w 609"/>
              <a:gd name="T55" fmla="*/ 2147483647 h 602"/>
              <a:gd name="T56" fmla="*/ 2147483647 w 609"/>
              <a:gd name="T57" fmla="*/ 2147483647 h 602"/>
              <a:gd name="T58" fmla="*/ 2147483647 w 609"/>
              <a:gd name="T59" fmla="*/ 2147483647 h 602"/>
              <a:gd name="T60" fmla="*/ 2147483647 w 609"/>
              <a:gd name="T61" fmla="*/ 2147483647 h 602"/>
              <a:gd name="T62" fmla="*/ 2147483647 w 609"/>
              <a:gd name="T63" fmla="*/ 2147483647 h 602"/>
              <a:gd name="T64" fmla="*/ 2147483647 w 609"/>
              <a:gd name="T65" fmla="*/ 2147483647 h 602"/>
              <a:gd name="T66" fmla="*/ 2147483647 w 609"/>
              <a:gd name="T67" fmla="*/ 2147483647 h 602"/>
              <a:gd name="T68" fmla="*/ 2147483647 w 609"/>
              <a:gd name="T69" fmla="*/ 2147483647 h 602"/>
              <a:gd name="T70" fmla="*/ 2147483647 w 609"/>
              <a:gd name="T71" fmla="*/ 214748364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112" name="Freeform 111">
            <a:extLst>
              <a:ext uri="{FF2B5EF4-FFF2-40B4-BE49-F238E27FC236}">
                <a16:creationId xmlns:a16="http://schemas.microsoft.com/office/drawing/2014/main" id="{F53881B2-440D-6049-BF17-F5C151D1FE2F}"/>
              </a:ext>
            </a:extLst>
          </p:cNvPr>
          <p:cNvSpPr>
            <a:spLocks noChangeArrowheads="1"/>
          </p:cNvSpPr>
          <p:nvPr userDrawn="1"/>
        </p:nvSpPr>
        <p:spPr bwMode="auto">
          <a:xfrm>
            <a:off x="4192092" y="1601986"/>
            <a:ext cx="217346" cy="217289"/>
          </a:xfrm>
          <a:custGeom>
            <a:avLst/>
            <a:gdLst>
              <a:gd name="T0" fmla="*/ 2147483647 w 602"/>
              <a:gd name="T1" fmla="*/ 2147483647 h 602"/>
              <a:gd name="T2" fmla="*/ 2147483647 w 602"/>
              <a:gd name="T3" fmla="*/ 2147483647 h 602"/>
              <a:gd name="T4" fmla="*/ 2147483647 w 602"/>
              <a:gd name="T5" fmla="*/ 2147483647 h 602"/>
              <a:gd name="T6" fmla="*/ 2147483647 w 602"/>
              <a:gd name="T7" fmla="*/ 2147483647 h 602"/>
              <a:gd name="T8" fmla="*/ 2147483647 w 602"/>
              <a:gd name="T9" fmla="*/ 2147483647 h 602"/>
              <a:gd name="T10" fmla="*/ 2147483647 w 602"/>
              <a:gd name="T11" fmla="*/ 2147483647 h 602"/>
              <a:gd name="T12" fmla="*/ 2147483647 w 602"/>
              <a:gd name="T13" fmla="*/ 2147483647 h 602"/>
              <a:gd name="T14" fmla="*/ 2147483647 w 602"/>
              <a:gd name="T15" fmla="*/ 2147483647 h 602"/>
              <a:gd name="T16" fmla="*/ 0 w 602"/>
              <a:gd name="T17" fmla="*/ 2147483647 h 602"/>
              <a:gd name="T18" fmla="*/ 2147483647 w 602"/>
              <a:gd name="T19" fmla="*/ 0 h 602"/>
              <a:gd name="T20" fmla="*/ 2147483647 w 602"/>
              <a:gd name="T21" fmla="*/ 2147483647 h 602"/>
              <a:gd name="T22" fmla="*/ 2147483647 w 602"/>
              <a:gd name="T23" fmla="*/ 2147483647 h 602"/>
              <a:gd name="T24" fmla="*/ 2147483647 w 602"/>
              <a:gd name="T25" fmla="*/ 2147483647 h 602"/>
              <a:gd name="T26" fmla="*/ 2147483647 w 602"/>
              <a:gd name="T27" fmla="*/ 2147483647 h 602"/>
              <a:gd name="T28" fmla="*/ 2147483647 w 602"/>
              <a:gd name="T29" fmla="*/ 2147483647 h 602"/>
              <a:gd name="T30" fmla="*/ 2147483647 w 602"/>
              <a:gd name="T31" fmla="*/ 2147483647 h 602"/>
              <a:gd name="T32" fmla="*/ 2147483647 w 602"/>
              <a:gd name="T33" fmla="*/ 2147483647 h 602"/>
              <a:gd name="T34" fmla="*/ 2147483647 w 602"/>
              <a:gd name="T35" fmla="*/ 2147483647 h 602"/>
              <a:gd name="T36" fmla="*/ 2147483647 w 602"/>
              <a:gd name="T37" fmla="*/ 2147483647 h 6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02" h="602">
                <a:moveTo>
                  <a:pt x="586" y="502"/>
                </a:moveTo>
                <a:lnTo>
                  <a:pt x="586" y="502"/>
                </a:lnTo>
                <a:cubicBezTo>
                  <a:pt x="594" y="516"/>
                  <a:pt x="601" y="530"/>
                  <a:pt x="601" y="544"/>
                </a:cubicBezTo>
                <a:cubicBezTo>
                  <a:pt x="601" y="573"/>
                  <a:pt x="579" y="601"/>
                  <a:pt x="544" y="601"/>
                </a:cubicBezTo>
                <a:cubicBezTo>
                  <a:pt x="530" y="601"/>
                  <a:pt x="516" y="594"/>
                  <a:pt x="509" y="587"/>
                </a:cubicBezTo>
                <a:cubicBezTo>
                  <a:pt x="339" y="417"/>
                  <a:pt x="339" y="417"/>
                  <a:pt x="339" y="417"/>
                </a:cubicBezTo>
                <a:cubicBezTo>
                  <a:pt x="304" y="438"/>
                  <a:pt x="269" y="453"/>
                  <a:pt x="226" y="453"/>
                </a:cubicBezTo>
                <a:cubicBezTo>
                  <a:pt x="99" y="453"/>
                  <a:pt x="0" y="347"/>
                  <a:pt x="0" y="226"/>
                </a:cubicBezTo>
                <a:cubicBezTo>
                  <a:pt x="0" y="99"/>
                  <a:pt x="99" y="0"/>
                  <a:pt x="226" y="0"/>
                </a:cubicBezTo>
                <a:cubicBezTo>
                  <a:pt x="353" y="0"/>
                  <a:pt x="452" y="99"/>
                  <a:pt x="452" y="226"/>
                </a:cubicBezTo>
                <a:cubicBezTo>
                  <a:pt x="452" y="269"/>
                  <a:pt x="438" y="304"/>
                  <a:pt x="424" y="340"/>
                </a:cubicBezTo>
                <a:cubicBezTo>
                  <a:pt x="586" y="502"/>
                  <a:pt x="586" y="502"/>
                  <a:pt x="586" y="502"/>
                </a:cubicBezTo>
                <a:close/>
                <a:moveTo>
                  <a:pt x="226" y="57"/>
                </a:moveTo>
                <a:lnTo>
                  <a:pt x="226" y="57"/>
                </a:lnTo>
                <a:cubicBezTo>
                  <a:pt x="134" y="57"/>
                  <a:pt x="56" y="127"/>
                  <a:pt x="56" y="226"/>
                </a:cubicBezTo>
                <a:cubicBezTo>
                  <a:pt x="56" y="318"/>
                  <a:pt x="134" y="396"/>
                  <a:pt x="226" y="396"/>
                </a:cubicBezTo>
                <a:cubicBezTo>
                  <a:pt x="318" y="396"/>
                  <a:pt x="396" y="318"/>
                  <a:pt x="396" y="226"/>
                </a:cubicBezTo>
                <a:cubicBezTo>
                  <a:pt x="396" y="127"/>
                  <a:pt x="318" y="57"/>
                  <a:pt x="226" y="57"/>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113" name="Freeform 112">
            <a:extLst>
              <a:ext uri="{FF2B5EF4-FFF2-40B4-BE49-F238E27FC236}">
                <a16:creationId xmlns:a16="http://schemas.microsoft.com/office/drawing/2014/main" id="{2E80983F-DFCF-BA49-A466-2DFC8B8A74EA}"/>
              </a:ext>
            </a:extLst>
          </p:cNvPr>
          <p:cNvSpPr>
            <a:spLocks noChangeArrowheads="1"/>
          </p:cNvSpPr>
          <p:nvPr userDrawn="1"/>
        </p:nvSpPr>
        <p:spPr bwMode="auto">
          <a:xfrm>
            <a:off x="3812184" y="1601986"/>
            <a:ext cx="216155" cy="217289"/>
          </a:xfrm>
          <a:custGeom>
            <a:avLst/>
            <a:gdLst>
              <a:gd name="T0" fmla="*/ 2147483647 w 601"/>
              <a:gd name="T1" fmla="*/ 2147483647 h 602"/>
              <a:gd name="T2" fmla="*/ 2147483647 w 601"/>
              <a:gd name="T3" fmla="*/ 2147483647 h 602"/>
              <a:gd name="T4" fmla="*/ 0 w 601"/>
              <a:gd name="T5" fmla="*/ 2147483647 h 602"/>
              <a:gd name="T6" fmla="*/ 2147483647 w 601"/>
              <a:gd name="T7" fmla="*/ 0 h 602"/>
              <a:gd name="T8" fmla="*/ 2147483647 w 601"/>
              <a:gd name="T9" fmla="*/ 2147483647 h 602"/>
              <a:gd name="T10" fmla="*/ 2147483647 w 601"/>
              <a:gd name="T11" fmla="*/ 2147483647 h 602"/>
              <a:gd name="T12" fmla="*/ 2147483647 w 601"/>
              <a:gd name="T13" fmla="*/ 2147483647 h 602"/>
              <a:gd name="T14" fmla="*/ 2147483647 w 601"/>
              <a:gd name="T15" fmla="*/ 2147483647 h 602"/>
              <a:gd name="T16" fmla="*/ 2147483647 w 601"/>
              <a:gd name="T17" fmla="*/ 2147483647 h 602"/>
              <a:gd name="T18" fmla="*/ 2147483647 w 601"/>
              <a:gd name="T19" fmla="*/ 2147483647 h 602"/>
              <a:gd name="T20" fmla="*/ 2147483647 w 601"/>
              <a:gd name="T21" fmla="*/ 2147483647 h 602"/>
              <a:gd name="T22" fmla="*/ 2147483647 w 601"/>
              <a:gd name="T23" fmla="*/ 2147483647 h 602"/>
              <a:gd name="T24" fmla="*/ 2147483647 w 601"/>
              <a:gd name="T25" fmla="*/ 2147483647 h 602"/>
              <a:gd name="T26" fmla="*/ 2147483647 w 601"/>
              <a:gd name="T27" fmla="*/ 2147483647 h 602"/>
              <a:gd name="T28" fmla="*/ 2147483647 w 601"/>
              <a:gd name="T29" fmla="*/ 2147483647 h 602"/>
              <a:gd name="T30" fmla="*/ 2147483647 w 601"/>
              <a:gd name="T31" fmla="*/ 2147483647 h 602"/>
              <a:gd name="T32" fmla="*/ 2147483647 w 601"/>
              <a:gd name="T33" fmla="*/ 2147483647 h 602"/>
              <a:gd name="T34" fmla="*/ 2147483647 w 601"/>
              <a:gd name="T35" fmla="*/ 2147483647 h 602"/>
              <a:gd name="T36" fmla="*/ 2147483647 w 601"/>
              <a:gd name="T37" fmla="*/ 2147483647 h 602"/>
              <a:gd name="T38" fmla="*/ 2147483647 w 601"/>
              <a:gd name="T39" fmla="*/ 2147483647 h 602"/>
              <a:gd name="T40" fmla="*/ 2147483647 w 601"/>
              <a:gd name="T41" fmla="*/ 2147483647 h 602"/>
              <a:gd name="T42" fmla="*/ 2147483647 w 601"/>
              <a:gd name="T43" fmla="*/ 2147483647 h 602"/>
              <a:gd name="T44" fmla="*/ 2147483647 w 601"/>
              <a:gd name="T45" fmla="*/ 2147483647 h 602"/>
              <a:gd name="T46" fmla="*/ 2147483647 w 601"/>
              <a:gd name="T47" fmla="*/ 2147483647 h 602"/>
              <a:gd name="T48" fmla="*/ 2147483647 w 601"/>
              <a:gd name="T49" fmla="*/ 2147483647 h 602"/>
              <a:gd name="T50" fmla="*/ 2147483647 w 601"/>
              <a:gd name="T51" fmla="*/ 2147483647 h 602"/>
              <a:gd name="T52" fmla="*/ 2147483647 w 601"/>
              <a:gd name="T53" fmla="*/ 2147483647 h 602"/>
              <a:gd name="T54" fmla="*/ 2147483647 w 601"/>
              <a:gd name="T55" fmla="*/ 2147483647 h 602"/>
              <a:gd name="T56" fmla="*/ 2147483647 w 601"/>
              <a:gd name="T57" fmla="*/ 2147483647 h 602"/>
              <a:gd name="T58" fmla="*/ 2147483647 w 601"/>
              <a:gd name="T59" fmla="*/ 2147483647 h 602"/>
              <a:gd name="T60" fmla="*/ 2147483647 w 601"/>
              <a:gd name="T61" fmla="*/ 2147483647 h 602"/>
              <a:gd name="T62" fmla="*/ 2147483647 w 601"/>
              <a:gd name="T63" fmla="*/ 2147483647 h 602"/>
              <a:gd name="T64" fmla="*/ 2147483647 w 601"/>
              <a:gd name="T65" fmla="*/ 2147483647 h 602"/>
              <a:gd name="T66" fmla="*/ 2147483647 w 601"/>
              <a:gd name="T67" fmla="*/ 2147483647 h 602"/>
              <a:gd name="T68" fmla="*/ 2147483647 w 601"/>
              <a:gd name="T69" fmla="*/ 2147483647 h 602"/>
              <a:gd name="T70" fmla="*/ 2147483647 w 601"/>
              <a:gd name="T71" fmla="*/ 214748364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1" h="602">
                <a:moveTo>
                  <a:pt x="297" y="601"/>
                </a:moveTo>
                <a:lnTo>
                  <a:pt x="297" y="601"/>
                </a:lnTo>
                <a:cubicBezTo>
                  <a:pt x="134" y="601"/>
                  <a:pt x="0" y="467"/>
                  <a:pt x="0" y="297"/>
                </a:cubicBezTo>
                <a:cubicBezTo>
                  <a:pt x="0" y="135"/>
                  <a:pt x="134" y="0"/>
                  <a:pt x="297" y="0"/>
                </a:cubicBezTo>
                <a:cubicBezTo>
                  <a:pt x="466" y="0"/>
                  <a:pt x="600" y="135"/>
                  <a:pt x="600" y="297"/>
                </a:cubicBezTo>
                <a:cubicBezTo>
                  <a:pt x="600" y="467"/>
                  <a:pt x="466" y="601"/>
                  <a:pt x="297" y="601"/>
                </a:cubicBezTo>
                <a:close/>
                <a:moveTo>
                  <a:pt x="297" y="57"/>
                </a:moveTo>
                <a:lnTo>
                  <a:pt x="297" y="57"/>
                </a:lnTo>
                <a:cubicBezTo>
                  <a:pt x="162" y="57"/>
                  <a:pt x="56" y="163"/>
                  <a:pt x="56" y="297"/>
                </a:cubicBezTo>
                <a:cubicBezTo>
                  <a:pt x="56" y="431"/>
                  <a:pt x="162" y="544"/>
                  <a:pt x="297" y="544"/>
                </a:cubicBezTo>
                <a:cubicBezTo>
                  <a:pt x="431" y="544"/>
                  <a:pt x="544" y="431"/>
                  <a:pt x="544" y="297"/>
                </a:cubicBezTo>
                <a:cubicBezTo>
                  <a:pt x="544" y="163"/>
                  <a:pt x="431" y="57"/>
                  <a:pt x="297" y="57"/>
                </a:cubicBezTo>
                <a:close/>
                <a:moveTo>
                  <a:pt x="438" y="318"/>
                </a:moveTo>
                <a:lnTo>
                  <a:pt x="438" y="318"/>
                </a:lnTo>
                <a:cubicBezTo>
                  <a:pt x="346" y="403"/>
                  <a:pt x="346" y="403"/>
                  <a:pt x="346" y="403"/>
                </a:cubicBezTo>
                <a:cubicBezTo>
                  <a:pt x="339" y="410"/>
                  <a:pt x="332" y="410"/>
                  <a:pt x="325" y="410"/>
                </a:cubicBezTo>
                <a:cubicBezTo>
                  <a:pt x="311" y="410"/>
                  <a:pt x="297" y="403"/>
                  <a:pt x="297" y="382"/>
                </a:cubicBezTo>
                <a:cubicBezTo>
                  <a:pt x="297" y="375"/>
                  <a:pt x="304" y="368"/>
                  <a:pt x="311" y="361"/>
                </a:cubicBezTo>
                <a:cubicBezTo>
                  <a:pt x="346" y="325"/>
                  <a:pt x="346" y="325"/>
                  <a:pt x="346" y="325"/>
                </a:cubicBezTo>
                <a:cubicBezTo>
                  <a:pt x="176" y="325"/>
                  <a:pt x="176" y="325"/>
                  <a:pt x="176" y="325"/>
                </a:cubicBezTo>
                <a:cubicBezTo>
                  <a:pt x="162" y="325"/>
                  <a:pt x="148" y="318"/>
                  <a:pt x="148" y="297"/>
                </a:cubicBezTo>
                <a:cubicBezTo>
                  <a:pt x="148" y="283"/>
                  <a:pt x="162" y="269"/>
                  <a:pt x="176" y="269"/>
                </a:cubicBezTo>
                <a:cubicBezTo>
                  <a:pt x="346" y="269"/>
                  <a:pt x="346" y="269"/>
                  <a:pt x="346" y="269"/>
                </a:cubicBezTo>
                <a:cubicBezTo>
                  <a:pt x="311" y="234"/>
                  <a:pt x="311" y="234"/>
                  <a:pt x="311" y="234"/>
                </a:cubicBezTo>
                <a:cubicBezTo>
                  <a:pt x="304" y="234"/>
                  <a:pt x="297" y="226"/>
                  <a:pt x="297" y="212"/>
                </a:cubicBezTo>
                <a:cubicBezTo>
                  <a:pt x="297" y="198"/>
                  <a:pt x="311" y="184"/>
                  <a:pt x="325" y="184"/>
                </a:cubicBezTo>
                <a:cubicBezTo>
                  <a:pt x="332" y="184"/>
                  <a:pt x="339" y="191"/>
                  <a:pt x="346" y="191"/>
                </a:cubicBezTo>
                <a:cubicBezTo>
                  <a:pt x="438" y="276"/>
                  <a:pt x="438" y="276"/>
                  <a:pt x="438" y="276"/>
                </a:cubicBezTo>
                <a:cubicBezTo>
                  <a:pt x="445" y="283"/>
                  <a:pt x="452" y="290"/>
                  <a:pt x="452" y="297"/>
                </a:cubicBezTo>
                <a:cubicBezTo>
                  <a:pt x="452" y="311"/>
                  <a:pt x="445" y="318"/>
                  <a:pt x="438" y="318"/>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114" name="Freeform 113">
            <a:extLst>
              <a:ext uri="{FF2B5EF4-FFF2-40B4-BE49-F238E27FC236}">
                <a16:creationId xmlns:a16="http://schemas.microsoft.com/office/drawing/2014/main" id="{9BD42592-EB00-D343-ABB2-6BD2BC34839E}"/>
              </a:ext>
            </a:extLst>
          </p:cNvPr>
          <p:cNvSpPr>
            <a:spLocks noChangeArrowheads="1"/>
          </p:cNvSpPr>
          <p:nvPr userDrawn="1"/>
        </p:nvSpPr>
        <p:spPr bwMode="auto">
          <a:xfrm>
            <a:off x="3431680" y="1601986"/>
            <a:ext cx="218536" cy="217289"/>
          </a:xfrm>
          <a:custGeom>
            <a:avLst/>
            <a:gdLst>
              <a:gd name="T0" fmla="*/ 2147483647 w 608"/>
              <a:gd name="T1" fmla="*/ 2147483647 h 602"/>
              <a:gd name="T2" fmla="*/ 2147483647 w 608"/>
              <a:gd name="T3" fmla="*/ 2147483647 h 602"/>
              <a:gd name="T4" fmla="*/ 0 w 608"/>
              <a:gd name="T5" fmla="*/ 2147483647 h 602"/>
              <a:gd name="T6" fmla="*/ 2147483647 w 608"/>
              <a:gd name="T7" fmla="*/ 0 h 602"/>
              <a:gd name="T8" fmla="*/ 2147483647 w 608"/>
              <a:gd name="T9" fmla="*/ 2147483647 h 602"/>
              <a:gd name="T10" fmla="*/ 2147483647 w 608"/>
              <a:gd name="T11" fmla="*/ 2147483647 h 602"/>
              <a:gd name="T12" fmla="*/ 2147483647 w 608"/>
              <a:gd name="T13" fmla="*/ 2147483647 h 602"/>
              <a:gd name="T14" fmla="*/ 2147483647 w 608"/>
              <a:gd name="T15" fmla="*/ 2147483647 h 602"/>
              <a:gd name="T16" fmla="*/ 2147483647 w 608"/>
              <a:gd name="T17" fmla="*/ 2147483647 h 602"/>
              <a:gd name="T18" fmla="*/ 2147483647 w 608"/>
              <a:gd name="T19" fmla="*/ 2147483647 h 602"/>
              <a:gd name="T20" fmla="*/ 2147483647 w 608"/>
              <a:gd name="T21" fmla="*/ 2147483647 h 602"/>
              <a:gd name="T22" fmla="*/ 2147483647 w 608"/>
              <a:gd name="T23" fmla="*/ 2147483647 h 602"/>
              <a:gd name="T24" fmla="*/ 2147483647 w 608"/>
              <a:gd name="T25" fmla="*/ 2147483647 h 602"/>
              <a:gd name="T26" fmla="*/ 2147483647 w 608"/>
              <a:gd name="T27" fmla="*/ 2147483647 h 602"/>
              <a:gd name="T28" fmla="*/ 2147483647 w 608"/>
              <a:gd name="T29" fmla="*/ 2147483647 h 602"/>
              <a:gd name="T30" fmla="*/ 2147483647 w 608"/>
              <a:gd name="T31" fmla="*/ 2147483647 h 602"/>
              <a:gd name="T32" fmla="*/ 2147483647 w 608"/>
              <a:gd name="T33" fmla="*/ 2147483647 h 602"/>
              <a:gd name="T34" fmla="*/ 2147483647 w 608"/>
              <a:gd name="T35" fmla="*/ 2147483647 h 602"/>
              <a:gd name="T36" fmla="*/ 2147483647 w 608"/>
              <a:gd name="T37" fmla="*/ 2147483647 h 602"/>
              <a:gd name="T38" fmla="*/ 2147483647 w 608"/>
              <a:gd name="T39" fmla="*/ 2147483647 h 602"/>
              <a:gd name="T40" fmla="*/ 2147483647 w 608"/>
              <a:gd name="T41" fmla="*/ 2147483647 h 602"/>
              <a:gd name="T42" fmla="*/ 2147483647 w 608"/>
              <a:gd name="T43" fmla="*/ 2147483647 h 602"/>
              <a:gd name="T44" fmla="*/ 2147483647 w 608"/>
              <a:gd name="T45" fmla="*/ 2147483647 h 602"/>
              <a:gd name="T46" fmla="*/ 2147483647 w 608"/>
              <a:gd name="T47" fmla="*/ 2147483647 h 602"/>
              <a:gd name="T48" fmla="*/ 2147483647 w 608"/>
              <a:gd name="T49" fmla="*/ 2147483647 h 602"/>
              <a:gd name="T50" fmla="*/ 2147483647 w 608"/>
              <a:gd name="T51" fmla="*/ 2147483647 h 602"/>
              <a:gd name="T52" fmla="*/ 2147483647 w 608"/>
              <a:gd name="T53" fmla="*/ 2147483647 h 602"/>
              <a:gd name="T54" fmla="*/ 2147483647 w 608"/>
              <a:gd name="T55" fmla="*/ 2147483647 h 602"/>
              <a:gd name="T56" fmla="*/ 2147483647 w 608"/>
              <a:gd name="T57" fmla="*/ 2147483647 h 602"/>
              <a:gd name="T58" fmla="*/ 2147483647 w 608"/>
              <a:gd name="T59" fmla="*/ 2147483647 h 602"/>
              <a:gd name="T60" fmla="*/ 2147483647 w 608"/>
              <a:gd name="T61" fmla="*/ 2147483647 h 602"/>
              <a:gd name="T62" fmla="*/ 2147483647 w 608"/>
              <a:gd name="T63" fmla="*/ 2147483647 h 602"/>
              <a:gd name="T64" fmla="*/ 2147483647 w 608"/>
              <a:gd name="T65" fmla="*/ 2147483647 h 602"/>
              <a:gd name="T66" fmla="*/ 2147483647 w 608"/>
              <a:gd name="T67" fmla="*/ 2147483647 h 602"/>
              <a:gd name="T68" fmla="*/ 2147483647 w 608"/>
              <a:gd name="T69" fmla="*/ 2147483647 h 602"/>
              <a:gd name="T70" fmla="*/ 2147483647 w 608"/>
              <a:gd name="T71" fmla="*/ 214748364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115" name="Freeform 114">
            <a:extLst>
              <a:ext uri="{FF2B5EF4-FFF2-40B4-BE49-F238E27FC236}">
                <a16:creationId xmlns:a16="http://schemas.microsoft.com/office/drawing/2014/main" id="{6EAFD30E-667C-574B-96CB-6919E09ECCE4}"/>
              </a:ext>
            </a:extLst>
          </p:cNvPr>
          <p:cNvSpPr>
            <a:spLocks noChangeArrowheads="1"/>
          </p:cNvSpPr>
          <p:nvPr userDrawn="1"/>
        </p:nvSpPr>
        <p:spPr bwMode="auto">
          <a:xfrm>
            <a:off x="3051771" y="1601986"/>
            <a:ext cx="216155" cy="217289"/>
          </a:xfrm>
          <a:custGeom>
            <a:avLst/>
            <a:gdLst>
              <a:gd name="T0" fmla="*/ 2147483647 w 601"/>
              <a:gd name="T1" fmla="*/ 2147483647 h 602"/>
              <a:gd name="T2" fmla="*/ 2147483647 w 601"/>
              <a:gd name="T3" fmla="*/ 2147483647 h 602"/>
              <a:gd name="T4" fmla="*/ 0 w 601"/>
              <a:gd name="T5" fmla="*/ 2147483647 h 602"/>
              <a:gd name="T6" fmla="*/ 2147483647 w 601"/>
              <a:gd name="T7" fmla="*/ 0 h 602"/>
              <a:gd name="T8" fmla="*/ 2147483647 w 601"/>
              <a:gd name="T9" fmla="*/ 2147483647 h 602"/>
              <a:gd name="T10" fmla="*/ 2147483647 w 601"/>
              <a:gd name="T11" fmla="*/ 2147483647 h 602"/>
              <a:gd name="T12" fmla="*/ 2147483647 w 601"/>
              <a:gd name="T13" fmla="*/ 2147483647 h 602"/>
              <a:gd name="T14" fmla="*/ 2147483647 w 601"/>
              <a:gd name="T15" fmla="*/ 2147483647 h 602"/>
              <a:gd name="T16" fmla="*/ 2147483647 w 601"/>
              <a:gd name="T17" fmla="*/ 2147483647 h 602"/>
              <a:gd name="T18" fmla="*/ 2147483647 w 601"/>
              <a:gd name="T19" fmla="*/ 2147483647 h 602"/>
              <a:gd name="T20" fmla="*/ 2147483647 w 601"/>
              <a:gd name="T21" fmla="*/ 2147483647 h 602"/>
              <a:gd name="T22" fmla="*/ 2147483647 w 601"/>
              <a:gd name="T23" fmla="*/ 2147483647 h 602"/>
              <a:gd name="T24" fmla="*/ 2147483647 w 601"/>
              <a:gd name="T25" fmla="*/ 2147483647 h 602"/>
              <a:gd name="T26" fmla="*/ 2147483647 w 601"/>
              <a:gd name="T27" fmla="*/ 2147483647 h 602"/>
              <a:gd name="T28" fmla="*/ 2147483647 w 601"/>
              <a:gd name="T29" fmla="*/ 2147483647 h 602"/>
              <a:gd name="T30" fmla="*/ 2147483647 w 601"/>
              <a:gd name="T31" fmla="*/ 2147483647 h 602"/>
              <a:gd name="T32" fmla="*/ 2147483647 w 601"/>
              <a:gd name="T33" fmla="*/ 2147483647 h 602"/>
              <a:gd name="T34" fmla="*/ 2147483647 w 601"/>
              <a:gd name="T35" fmla="*/ 2147483647 h 602"/>
              <a:gd name="T36" fmla="*/ 2147483647 w 601"/>
              <a:gd name="T37" fmla="*/ 2147483647 h 602"/>
              <a:gd name="T38" fmla="*/ 2147483647 w 601"/>
              <a:gd name="T39" fmla="*/ 2147483647 h 602"/>
              <a:gd name="T40" fmla="*/ 2147483647 w 601"/>
              <a:gd name="T41" fmla="*/ 2147483647 h 602"/>
              <a:gd name="T42" fmla="*/ 2147483647 w 601"/>
              <a:gd name="T43" fmla="*/ 2147483647 h 602"/>
              <a:gd name="T44" fmla="*/ 2147483647 w 601"/>
              <a:gd name="T45" fmla="*/ 2147483647 h 602"/>
              <a:gd name="T46" fmla="*/ 2147483647 w 601"/>
              <a:gd name="T47" fmla="*/ 2147483647 h 602"/>
              <a:gd name="T48" fmla="*/ 2147483647 w 601"/>
              <a:gd name="T49" fmla="*/ 2147483647 h 602"/>
              <a:gd name="T50" fmla="*/ 2147483647 w 601"/>
              <a:gd name="T51" fmla="*/ 2147483647 h 602"/>
              <a:gd name="T52" fmla="*/ 2147483647 w 601"/>
              <a:gd name="T53" fmla="*/ 2147483647 h 602"/>
              <a:gd name="T54" fmla="*/ 2147483647 w 601"/>
              <a:gd name="T55" fmla="*/ 2147483647 h 602"/>
              <a:gd name="T56" fmla="*/ 2147483647 w 601"/>
              <a:gd name="T57" fmla="*/ 2147483647 h 602"/>
              <a:gd name="T58" fmla="*/ 2147483647 w 601"/>
              <a:gd name="T59" fmla="*/ 2147483647 h 602"/>
              <a:gd name="T60" fmla="*/ 2147483647 w 601"/>
              <a:gd name="T61" fmla="*/ 2147483647 h 602"/>
              <a:gd name="T62" fmla="*/ 2147483647 w 601"/>
              <a:gd name="T63" fmla="*/ 2147483647 h 602"/>
              <a:gd name="T64" fmla="*/ 2147483647 w 601"/>
              <a:gd name="T65" fmla="*/ 2147483647 h 602"/>
              <a:gd name="T66" fmla="*/ 2147483647 w 601"/>
              <a:gd name="T67" fmla="*/ 2147483647 h 602"/>
              <a:gd name="T68" fmla="*/ 2147483647 w 601"/>
              <a:gd name="T69" fmla="*/ 2147483647 h 602"/>
              <a:gd name="T70" fmla="*/ 2147483647 w 601"/>
              <a:gd name="T71" fmla="*/ 214748364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1" h="602">
                <a:moveTo>
                  <a:pt x="304" y="601"/>
                </a:moveTo>
                <a:lnTo>
                  <a:pt x="304" y="601"/>
                </a:lnTo>
                <a:cubicBezTo>
                  <a:pt x="134" y="601"/>
                  <a:pt x="0" y="467"/>
                  <a:pt x="0" y="297"/>
                </a:cubicBezTo>
                <a:cubicBezTo>
                  <a:pt x="0" y="135"/>
                  <a:pt x="134" y="0"/>
                  <a:pt x="304" y="0"/>
                </a:cubicBezTo>
                <a:cubicBezTo>
                  <a:pt x="466" y="0"/>
                  <a:pt x="600" y="135"/>
                  <a:pt x="600" y="297"/>
                </a:cubicBezTo>
                <a:cubicBezTo>
                  <a:pt x="600" y="467"/>
                  <a:pt x="466" y="601"/>
                  <a:pt x="304" y="601"/>
                </a:cubicBezTo>
                <a:close/>
                <a:moveTo>
                  <a:pt x="304" y="57"/>
                </a:moveTo>
                <a:lnTo>
                  <a:pt x="304" y="57"/>
                </a:lnTo>
                <a:cubicBezTo>
                  <a:pt x="169" y="57"/>
                  <a:pt x="56" y="163"/>
                  <a:pt x="56" y="297"/>
                </a:cubicBezTo>
                <a:cubicBezTo>
                  <a:pt x="56" y="431"/>
                  <a:pt x="169" y="544"/>
                  <a:pt x="304" y="544"/>
                </a:cubicBezTo>
                <a:cubicBezTo>
                  <a:pt x="438" y="544"/>
                  <a:pt x="544" y="431"/>
                  <a:pt x="544" y="297"/>
                </a:cubicBezTo>
                <a:cubicBezTo>
                  <a:pt x="544" y="163"/>
                  <a:pt x="438" y="57"/>
                  <a:pt x="304" y="57"/>
                </a:cubicBezTo>
                <a:close/>
                <a:moveTo>
                  <a:pt x="388" y="297"/>
                </a:moveTo>
                <a:lnTo>
                  <a:pt x="388" y="297"/>
                </a:lnTo>
                <a:cubicBezTo>
                  <a:pt x="374" y="297"/>
                  <a:pt x="367" y="297"/>
                  <a:pt x="367" y="290"/>
                </a:cubicBezTo>
                <a:cubicBezTo>
                  <a:pt x="332" y="248"/>
                  <a:pt x="332" y="248"/>
                  <a:pt x="332" y="248"/>
                </a:cubicBezTo>
                <a:cubicBezTo>
                  <a:pt x="332" y="424"/>
                  <a:pt x="332" y="424"/>
                  <a:pt x="332" y="424"/>
                </a:cubicBezTo>
                <a:cubicBezTo>
                  <a:pt x="332" y="438"/>
                  <a:pt x="318" y="453"/>
                  <a:pt x="304" y="453"/>
                </a:cubicBezTo>
                <a:cubicBezTo>
                  <a:pt x="282" y="453"/>
                  <a:pt x="275" y="438"/>
                  <a:pt x="275" y="424"/>
                </a:cubicBezTo>
                <a:cubicBezTo>
                  <a:pt x="275" y="248"/>
                  <a:pt x="275" y="248"/>
                  <a:pt x="275" y="248"/>
                </a:cubicBezTo>
                <a:cubicBezTo>
                  <a:pt x="240" y="290"/>
                  <a:pt x="240" y="290"/>
                  <a:pt x="240" y="290"/>
                </a:cubicBezTo>
                <a:cubicBezTo>
                  <a:pt x="233" y="297"/>
                  <a:pt x="226" y="297"/>
                  <a:pt x="219" y="297"/>
                </a:cubicBezTo>
                <a:cubicBezTo>
                  <a:pt x="197" y="297"/>
                  <a:pt x="190" y="290"/>
                  <a:pt x="190" y="269"/>
                </a:cubicBezTo>
                <a:cubicBezTo>
                  <a:pt x="190" y="262"/>
                  <a:pt x="190" y="255"/>
                  <a:pt x="197" y="255"/>
                </a:cubicBezTo>
                <a:cubicBezTo>
                  <a:pt x="282" y="156"/>
                  <a:pt x="282" y="156"/>
                  <a:pt x="282" y="156"/>
                </a:cubicBezTo>
                <a:cubicBezTo>
                  <a:pt x="282" y="156"/>
                  <a:pt x="289" y="149"/>
                  <a:pt x="304" y="149"/>
                </a:cubicBezTo>
                <a:cubicBezTo>
                  <a:pt x="311" y="149"/>
                  <a:pt x="318" y="156"/>
                  <a:pt x="325" y="156"/>
                </a:cubicBezTo>
                <a:cubicBezTo>
                  <a:pt x="410" y="255"/>
                  <a:pt x="410" y="255"/>
                  <a:pt x="410" y="255"/>
                </a:cubicBezTo>
                <a:cubicBezTo>
                  <a:pt x="410" y="255"/>
                  <a:pt x="417" y="262"/>
                  <a:pt x="417" y="269"/>
                </a:cubicBezTo>
                <a:cubicBezTo>
                  <a:pt x="417" y="290"/>
                  <a:pt x="402" y="297"/>
                  <a:pt x="388" y="297"/>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116" name="Freeform 115">
            <a:extLst>
              <a:ext uri="{FF2B5EF4-FFF2-40B4-BE49-F238E27FC236}">
                <a16:creationId xmlns:a16="http://schemas.microsoft.com/office/drawing/2014/main" id="{79C3AF6F-C73D-DC4C-BCD5-7184A9BF8248}"/>
              </a:ext>
            </a:extLst>
          </p:cNvPr>
          <p:cNvSpPr>
            <a:spLocks noChangeArrowheads="1"/>
          </p:cNvSpPr>
          <p:nvPr userDrawn="1"/>
        </p:nvSpPr>
        <p:spPr bwMode="auto">
          <a:xfrm>
            <a:off x="2672459" y="1601986"/>
            <a:ext cx="216155" cy="217289"/>
          </a:xfrm>
          <a:custGeom>
            <a:avLst/>
            <a:gdLst>
              <a:gd name="T0" fmla="*/ 2147483647 w 601"/>
              <a:gd name="T1" fmla="*/ 2147483647 h 602"/>
              <a:gd name="T2" fmla="*/ 2147483647 w 601"/>
              <a:gd name="T3" fmla="*/ 2147483647 h 602"/>
              <a:gd name="T4" fmla="*/ 0 w 601"/>
              <a:gd name="T5" fmla="*/ 2147483647 h 602"/>
              <a:gd name="T6" fmla="*/ 2147483647 w 601"/>
              <a:gd name="T7" fmla="*/ 0 h 602"/>
              <a:gd name="T8" fmla="*/ 2147483647 w 601"/>
              <a:gd name="T9" fmla="*/ 2147483647 h 602"/>
              <a:gd name="T10" fmla="*/ 2147483647 w 601"/>
              <a:gd name="T11" fmla="*/ 2147483647 h 602"/>
              <a:gd name="T12" fmla="*/ 2147483647 w 601"/>
              <a:gd name="T13" fmla="*/ 2147483647 h 602"/>
              <a:gd name="T14" fmla="*/ 2147483647 w 601"/>
              <a:gd name="T15" fmla="*/ 2147483647 h 602"/>
              <a:gd name="T16" fmla="*/ 2147483647 w 601"/>
              <a:gd name="T17" fmla="*/ 2147483647 h 602"/>
              <a:gd name="T18" fmla="*/ 2147483647 w 601"/>
              <a:gd name="T19" fmla="*/ 2147483647 h 602"/>
              <a:gd name="T20" fmla="*/ 2147483647 w 601"/>
              <a:gd name="T21" fmla="*/ 2147483647 h 602"/>
              <a:gd name="T22" fmla="*/ 2147483647 w 601"/>
              <a:gd name="T23" fmla="*/ 2147483647 h 602"/>
              <a:gd name="T24" fmla="*/ 2147483647 w 601"/>
              <a:gd name="T25" fmla="*/ 2147483647 h 602"/>
              <a:gd name="T26" fmla="*/ 2147483647 w 601"/>
              <a:gd name="T27" fmla="*/ 2147483647 h 602"/>
              <a:gd name="T28" fmla="*/ 2147483647 w 601"/>
              <a:gd name="T29" fmla="*/ 2147483647 h 602"/>
              <a:gd name="T30" fmla="*/ 2147483647 w 601"/>
              <a:gd name="T31" fmla="*/ 2147483647 h 602"/>
              <a:gd name="T32" fmla="*/ 2147483647 w 601"/>
              <a:gd name="T33" fmla="*/ 2147483647 h 602"/>
              <a:gd name="T34" fmla="*/ 2147483647 w 601"/>
              <a:gd name="T35" fmla="*/ 2147483647 h 602"/>
              <a:gd name="T36" fmla="*/ 2147483647 w 601"/>
              <a:gd name="T37" fmla="*/ 2147483647 h 602"/>
              <a:gd name="T38" fmla="*/ 2147483647 w 601"/>
              <a:gd name="T39" fmla="*/ 2147483647 h 602"/>
              <a:gd name="T40" fmla="*/ 2147483647 w 601"/>
              <a:gd name="T41" fmla="*/ 2147483647 h 602"/>
              <a:gd name="T42" fmla="*/ 2147483647 w 601"/>
              <a:gd name="T43" fmla="*/ 2147483647 h 602"/>
              <a:gd name="T44" fmla="*/ 2147483647 w 601"/>
              <a:gd name="T45" fmla="*/ 2147483647 h 602"/>
              <a:gd name="T46" fmla="*/ 2147483647 w 601"/>
              <a:gd name="T47" fmla="*/ 2147483647 h 602"/>
              <a:gd name="T48" fmla="*/ 2147483647 w 601"/>
              <a:gd name="T49" fmla="*/ 2147483647 h 602"/>
              <a:gd name="T50" fmla="*/ 2147483647 w 601"/>
              <a:gd name="T51" fmla="*/ 2147483647 h 602"/>
              <a:gd name="T52" fmla="*/ 2147483647 w 601"/>
              <a:gd name="T53" fmla="*/ 2147483647 h 602"/>
              <a:gd name="T54" fmla="*/ 2147483647 w 601"/>
              <a:gd name="T55" fmla="*/ 2147483647 h 602"/>
              <a:gd name="T56" fmla="*/ 2147483647 w 601"/>
              <a:gd name="T57" fmla="*/ 2147483647 h 602"/>
              <a:gd name="T58" fmla="*/ 2147483647 w 601"/>
              <a:gd name="T59" fmla="*/ 2147483647 h 602"/>
              <a:gd name="T60" fmla="*/ 2147483647 w 601"/>
              <a:gd name="T61" fmla="*/ 2147483647 h 602"/>
              <a:gd name="T62" fmla="*/ 2147483647 w 601"/>
              <a:gd name="T63" fmla="*/ 2147483647 h 602"/>
              <a:gd name="T64" fmla="*/ 2147483647 w 601"/>
              <a:gd name="T65" fmla="*/ 2147483647 h 602"/>
              <a:gd name="T66" fmla="*/ 2147483647 w 601"/>
              <a:gd name="T67" fmla="*/ 2147483647 h 602"/>
              <a:gd name="T68" fmla="*/ 2147483647 w 601"/>
              <a:gd name="T69" fmla="*/ 2147483647 h 60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01" h="602">
                <a:moveTo>
                  <a:pt x="296" y="601"/>
                </a:moveTo>
                <a:lnTo>
                  <a:pt x="296" y="601"/>
                </a:lnTo>
                <a:cubicBezTo>
                  <a:pt x="134" y="601"/>
                  <a:pt x="0" y="467"/>
                  <a:pt x="0" y="297"/>
                </a:cubicBezTo>
                <a:cubicBezTo>
                  <a:pt x="0" y="135"/>
                  <a:pt x="134" y="0"/>
                  <a:pt x="296" y="0"/>
                </a:cubicBezTo>
                <a:cubicBezTo>
                  <a:pt x="466" y="0"/>
                  <a:pt x="600" y="135"/>
                  <a:pt x="600" y="297"/>
                </a:cubicBezTo>
                <a:cubicBezTo>
                  <a:pt x="600" y="467"/>
                  <a:pt x="466" y="601"/>
                  <a:pt x="296" y="601"/>
                </a:cubicBezTo>
                <a:close/>
                <a:moveTo>
                  <a:pt x="296" y="57"/>
                </a:moveTo>
                <a:lnTo>
                  <a:pt x="296" y="57"/>
                </a:lnTo>
                <a:cubicBezTo>
                  <a:pt x="162" y="57"/>
                  <a:pt x="56" y="163"/>
                  <a:pt x="56" y="297"/>
                </a:cubicBezTo>
                <a:cubicBezTo>
                  <a:pt x="56" y="431"/>
                  <a:pt x="162" y="544"/>
                  <a:pt x="296" y="544"/>
                </a:cubicBezTo>
                <a:cubicBezTo>
                  <a:pt x="431" y="544"/>
                  <a:pt x="544" y="431"/>
                  <a:pt x="544" y="297"/>
                </a:cubicBezTo>
                <a:cubicBezTo>
                  <a:pt x="544" y="163"/>
                  <a:pt x="431" y="57"/>
                  <a:pt x="296" y="57"/>
                </a:cubicBezTo>
                <a:close/>
                <a:moveTo>
                  <a:pt x="402" y="347"/>
                </a:moveTo>
                <a:lnTo>
                  <a:pt x="402" y="347"/>
                </a:lnTo>
                <a:cubicBezTo>
                  <a:pt x="318" y="438"/>
                  <a:pt x="318" y="438"/>
                  <a:pt x="318" y="438"/>
                </a:cubicBezTo>
                <a:cubicBezTo>
                  <a:pt x="318" y="446"/>
                  <a:pt x="311" y="453"/>
                  <a:pt x="296" y="453"/>
                </a:cubicBezTo>
                <a:cubicBezTo>
                  <a:pt x="289" y="453"/>
                  <a:pt x="282" y="446"/>
                  <a:pt x="275" y="438"/>
                </a:cubicBezTo>
                <a:cubicBezTo>
                  <a:pt x="190" y="347"/>
                  <a:pt x="190" y="347"/>
                  <a:pt x="190" y="347"/>
                </a:cubicBezTo>
                <a:cubicBezTo>
                  <a:pt x="190" y="340"/>
                  <a:pt x="183" y="333"/>
                  <a:pt x="183" y="325"/>
                </a:cubicBezTo>
                <a:cubicBezTo>
                  <a:pt x="183" y="311"/>
                  <a:pt x="197" y="297"/>
                  <a:pt x="211" y="297"/>
                </a:cubicBezTo>
                <a:cubicBezTo>
                  <a:pt x="226" y="297"/>
                  <a:pt x="233" y="304"/>
                  <a:pt x="233" y="311"/>
                </a:cubicBezTo>
                <a:cubicBezTo>
                  <a:pt x="268" y="347"/>
                  <a:pt x="268" y="347"/>
                  <a:pt x="268" y="347"/>
                </a:cubicBezTo>
                <a:cubicBezTo>
                  <a:pt x="268" y="177"/>
                  <a:pt x="268" y="177"/>
                  <a:pt x="268" y="177"/>
                </a:cubicBezTo>
                <a:cubicBezTo>
                  <a:pt x="268" y="163"/>
                  <a:pt x="282" y="149"/>
                  <a:pt x="296" y="149"/>
                </a:cubicBezTo>
                <a:cubicBezTo>
                  <a:pt x="318" y="149"/>
                  <a:pt x="325" y="163"/>
                  <a:pt x="325" y="177"/>
                </a:cubicBezTo>
                <a:cubicBezTo>
                  <a:pt x="325" y="347"/>
                  <a:pt x="325" y="347"/>
                  <a:pt x="325" y="347"/>
                </a:cubicBezTo>
                <a:cubicBezTo>
                  <a:pt x="360" y="311"/>
                  <a:pt x="360" y="311"/>
                  <a:pt x="360" y="311"/>
                </a:cubicBezTo>
                <a:cubicBezTo>
                  <a:pt x="367" y="304"/>
                  <a:pt x="374" y="297"/>
                  <a:pt x="381" y="297"/>
                </a:cubicBezTo>
                <a:cubicBezTo>
                  <a:pt x="402" y="297"/>
                  <a:pt x="409" y="311"/>
                  <a:pt x="409" y="325"/>
                </a:cubicBezTo>
                <a:cubicBezTo>
                  <a:pt x="409" y="333"/>
                  <a:pt x="409" y="340"/>
                  <a:pt x="402" y="347"/>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117" name="Freeform 116">
            <a:extLst>
              <a:ext uri="{FF2B5EF4-FFF2-40B4-BE49-F238E27FC236}">
                <a16:creationId xmlns:a16="http://schemas.microsoft.com/office/drawing/2014/main" id="{8173CC8F-99FB-FC4D-9C13-0DCB3D116F59}"/>
              </a:ext>
            </a:extLst>
          </p:cNvPr>
          <p:cNvSpPr>
            <a:spLocks noChangeArrowheads="1"/>
          </p:cNvSpPr>
          <p:nvPr userDrawn="1"/>
        </p:nvSpPr>
        <p:spPr bwMode="auto">
          <a:xfrm>
            <a:off x="2291359" y="1601986"/>
            <a:ext cx="219132" cy="217289"/>
          </a:xfrm>
          <a:custGeom>
            <a:avLst/>
            <a:gdLst>
              <a:gd name="T0" fmla="*/ 2147483647 w 609"/>
              <a:gd name="T1" fmla="*/ 2147483647 h 602"/>
              <a:gd name="T2" fmla="*/ 2147483647 w 609"/>
              <a:gd name="T3" fmla="*/ 2147483647 h 602"/>
              <a:gd name="T4" fmla="*/ 0 w 609"/>
              <a:gd name="T5" fmla="*/ 2147483647 h 602"/>
              <a:gd name="T6" fmla="*/ 2147483647 w 609"/>
              <a:gd name="T7" fmla="*/ 0 h 602"/>
              <a:gd name="T8" fmla="*/ 2147483647 w 609"/>
              <a:gd name="T9" fmla="*/ 2147483647 h 602"/>
              <a:gd name="T10" fmla="*/ 2147483647 w 609"/>
              <a:gd name="T11" fmla="*/ 2147483647 h 602"/>
              <a:gd name="T12" fmla="*/ 2147483647 w 609"/>
              <a:gd name="T13" fmla="*/ 2147483647 h 602"/>
              <a:gd name="T14" fmla="*/ 2147483647 w 609"/>
              <a:gd name="T15" fmla="*/ 2147483647 h 602"/>
              <a:gd name="T16" fmla="*/ 2147483647 w 609"/>
              <a:gd name="T17" fmla="*/ 2147483647 h 602"/>
              <a:gd name="T18" fmla="*/ 2147483647 w 609"/>
              <a:gd name="T19" fmla="*/ 2147483647 h 602"/>
              <a:gd name="T20" fmla="*/ 2147483647 w 609"/>
              <a:gd name="T21" fmla="*/ 2147483647 h 602"/>
              <a:gd name="T22" fmla="*/ 2147483647 w 609"/>
              <a:gd name="T23" fmla="*/ 2147483647 h 602"/>
              <a:gd name="T24" fmla="*/ 2147483647 w 609"/>
              <a:gd name="T25" fmla="*/ 2147483647 h 602"/>
              <a:gd name="T26" fmla="*/ 2147483647 w 609"/>
              <a:gd name="T27" fmla="*/ 2147483647 h 602"/>
              <a:gd name="T28" fmla="*/ 2147483647 w 609"/>
              <a:gd name="T29" fmla="*/ 2147483647 h 602"/>
              <a:gd name="T30" fmla="*/ 2147483647 w 609"/>
              <a:gd name="T31" fmla="*/ 2147483647 h 602"/>
              <a:gd name="T32" fmla="*/ 2147483647 w 609"/>
              <a:gd name="T33" fmla="*/ 2147483647 h 602"/>
              <a:gd name="T34" fmla="*/ 2147483647 w 609"/>
              <a:gd name="T35" fmla="*/ 2147483647 h 6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09" h="602">
                <a:moveTo>
                  <a:pt x="304" y="601"/>
                </a:moveTo>
                <a:lnTo>
                  <a:pt x="304" y="601"/>
                </a:lnTo>
                <a:cubicBezTo>
                  <a:pt x="135" y="601"/>
                  <a:pt x="0" y="467"/>
                  <a:pt x="0" y="297"/>
                </a:cubicBezTo>
                <a:cubicBezTo>
                  <a:pt x="0" y="135"/>
                  <a:pt x="135" y="0"/>
                  <a:pt x="304" y="0"/>
                </a:cubicBezTo>
                <a:cubicBezTo>
                  <a:pt x="474" y="0"/>
                  <a:pt x="608" y="135"/>
                  <a:pt x="608" y="297"/>
                </a:cubicBezTo>
                <a:cubicBezTo>
                  <a:pt x="608" y="467"/>
                  <a:pt x="474" y="601"/>
                  <a:pt x="304" y="601"/>
                </a:cubicBezTo>
                <a:close/>
                <a:moveTo>
                  <a:pt x="57" y="297"/>
                </a:moveTo>
                <a:lnTo>
                  <a:pt x="57" y="297"/>
                </a:lnTo>
                <a:cubicBezTo>
                  <a:pt x="57" y="431"/>
                  <a:pt x="170" y="544"/>
                  <a:pt x="304" y="544"/>
                </a:cubicBezTo>
                <a:cubicBezTo>
                  <a:pt x="361" y="544"/>
                  <a:pt x="417" y="523"/>
                  <a:pt x="460" y="488"/>
                </a:cubicBezTo>
                <a:cubicBezTo>
                  <a:pt x="113" y="149"/>
                  <a:pt x="113" y="149"/>
                  <a:pt x="113" y="149"/>
                </a:cubicBezTo>
                <a:cubicBezTo>
                  <a:pt x="78" y="191"/>
                  <a:pt x="57" y="241"/>
                  <a:pt x="57" y="297"/>
                </a:cubicBezTo>
                <a:close/>
                <a:moveTo>
                  <a:pt x="304" y="57"/>
                </a:moveTo>
                <a:lnTo>
                  <a:pt x="304" y="57"/>
                </a:lnTo>
                <a:cubicBezTo>
                  <a:pt x="248" y="57"/>
                  <a:pt x="191" y="71"/>
                  <a:pt x="149" y="106"/>
                </a:cubicBezTo>
                <a:cubicBezTo>
                  <a:pt x="495" y="453"/>
                  <a:pt x="495" y="453"/>
                  <a:pt x="495" y="453"/>
                </a:cubicBezTo>
                <a:cubicBezTo>
                  <a:pt x="530" y="410"/>
                  <a:pt x="552" y="354"/>
                  <a:pt x="552" y="297"/>
                </a:cubicBezTo>
                <a:cubicBezTo>
                  <a:pt x="552" y="163"/>
                  <a:pt x="439" y="57"/>
                  <a:pt x="304" y="57"/>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118" name="Freeform 117">
            <a:extLst>
              <a:ext uri="{FF2B5EF4-FFF2-40B4-BE49-F238E27FC236}">
                <a16:creationId xmlns:a16="http://schemas.microsoft.com/office/drawing/2014/main" id="{751EF5EE-6EB5-624A-8343-F9244C712DCC}"/>
              </a:ext>
            </a:extLst>
          </p:cNvPr>
          <p:cNvSpPr>
            <a:spLocks noChangeArrowheads="1"/>
          </p:cNvSpPr>
          <p:nvPr userDrawn="1"/>
        </p:nvSpPr>
        <p:spPr bwMode="auto">
          <a:xfrm>
            <a:off x="1912047" y="1601986"/>
            <a:ext cx="217345" cy="217289"/>
          </a:xfrm>
          <a:custGeom>
            <a:avLst/>
            <a:gdLst>
              <a:gd name="T0" fmla="*/ 2147483647 w 602"/>
              <a:gd name="T1" fmla="*/ 2147483647 h 602"/>
              <a:gd name="T2" fmla="*/ 2147483647 w 602"/>
              <a:gd name="T3" fmla="*/ 2147483647 h 602"/>
              <a:gd name="T4" fmla="*/ 0 w 602"/>
              <a:gd name="T5" fmla="*/ 2147483647 h 602"/>
              <a:gd name="T6" fmla="*/ 2147483647 w 602"/>
              <a:gd name="T7" fmla="*/ 0 h 602"/>
              <a:gd name="T8" fmla="*/ 2147483647 w 602"/>
              <a:gd name="T9" fmla="*/ 2147483647 h 602"/>
              <a:gd name="T10" fmla="*/ 2147483647 w 602"/>
              <a:gd name="T11" fmla="*/ 2147483647 h 602"/>
              <a:gd name="T12" fmla="*/ 2147483647 w 602"/>
              <a:gd name="T13" fmla="*/ 2147483647 h 602"/>
              <a:gd name="T14" fmla="*/ 2147483647 w 602"/>
              <a:gd name="T15" fmla="*/ 2147483647 h 602"/>
              <a:gd name="T16" fmla="*/ 2147483647 w 602"/>
              <a:gd name="T17" fmla="*/ 2147483647 h 602"/>
              <a:gd name="T18" fmla="*/ 2147483647 w 602"/>
              <a:gd name="T19" fmla="*/ 2147483647 h 602"/>
              <a:gd name="T20" fmla="*/ 2147483647 w 602"/>
              <a:gd name="T21" fmla="*/ 2147483647 h 602"/>
              <a:gd name="T22" fmla="*/ 2147483647 w 602"/>
              <a:gd name="T23" fmla="*/ 2147483647 h 602"/>
              <a:gd name="T24" fmla="*/ 2147483647 w 602"/>
              <a:gd name="T25" fmla="*/ 2147483647 h 602"/>
              <a:gd name="T26" fmla="*/ 2147483647 w 602"/>
              <a:gd name="T27" fmla="*/ 2147483647 h 602"/>
              <a:gd name="T28" fmla="*/ 2147483647 w 602"/>
              <a:gd name="T29" fmla="*/ 2147483647 h 602"/>
              <a:gd name="T30" fmla="*/ 2147483647 w 602"/>
              <a:gd name="T31" fmla="*/ 2147483647 h 602"/>
              <a:gd name="T32" fmla="*/ 2147483647 w 602"/>
              <a:gd name="T33" fmla="*/ 2147483647 h 602"/>
              <a:gd name="T34" fmla="*/ 2147483647 w 602"/>
              <a:gd name="T35" fmla="*/ 2147483647 h 602"/>
              <a:gd name="T36" fmla="*/ 2147483647 w 602"/>
              <a:gd name="T37" fmla="*/ 2147483647 h 602"/>
              <a:gd name="T38" fmla="*/ 2147483647 w 602"/>
              <a:gd name="T39" fmla="*/ 2147483647 h 602"/>
              <a:gd name="T40" fmla="*/ 2147483647 w 602"/>
              <a:gd name="T41" fmla="*/ 2147483647 h 602"/>
              <a:gd name="T42" fmla="*/ 2147483647 w 602"/>
              <a:gd name="T43" fmla="*/ 2147483647 h 602"/>
              <a:gd name="T44" fmla="*/ 2147483647 w 602"/>
              <a:gd name="T45" fmla="*/ 2147483647 h 602"/>
              <a:gd name="T46" fmla="*/ 2147483647 w 602"/>
              <a:gd name="T47" fmla="*/ 2147483647 h 602"/>
              <a:gd name="T48" fmla="*/ 2147483647 w 602"/>
              <a:gd name="T49" fmla="*/ 2147483647 h 602"/>
              <a:gd name="T50" fmla="*/ 2147483647 w 602"/>
              <a:gd name="T51" fmla="*/ 2147483647 h 602"/>
              <a:gd name="T52" fmla="*/ 2147483647 w 602"/>
              <a:gd name="T53" fmla="*/ 2147483647 h 602"/>
              <a:gd name="T54" fmla="*/ 2147483647 w 602"/>
              <a:gd name="T55" fmla="*/ 2147483647 h 602"/>
              <a:gd name="T56" fmla="*/ 2147483647 w 602"/>
              <a:gd name="T57" fmla="*/ 2147483647 h 602"/>
              <a:gd name="T58" fmla="*/ 2147483647 w 602"/>
              <a:gd name="T59" fmla="*/ 2147483647 h 602"/>
              <a:gd name="T60" fmla="*/ 2147483647 w 602"/>
              <a:gd name="T61" fmla="*/ 2147483647 h 602"/>
              <a:gd name="T62" fmla="*/ 2147483647 w 602"/>
              <a:gd name="T63" fmla="*/ 2147483647 h 602"/>
              <a:gd name="T64" fmla="*/ 2147483647 w 602"/>
              <a:gd name="T65" fmla="*/ 2147483647 h 602"/>
              <a:gd name="T66" fmla="*/ 2147483647 w 602"/>
              <a:gd name="T67" fmla="*/ 2147483647 h 602"/>
              <a:gd name="T68" fmla="*/ 2147483647 w 602"/>
              <a:gd name="T69" fmla="*/ 2147483647 h 602"/>
              <a:gd name="T70" fmla="*/ 2147483647 w 602"/>
              <a:gd name="T71" fmla="*/ 2147483647 h 602"/>
              <a:gd name="T72" fmla="*/ 2147483647 w 602"/>
              <a:gd name="T73" fmla="*/ 2147483647 h 602"/>
              <a:gd name="T74" fmla="*/ 2147483647 w 602"/>
              <a:gd name="T75" fmla="*/ 2147483647 h 602"/>
              <a:gd name="T76" fmla="*/ 2147483647 w 602"/>
              <a:gd name="T77" fmla="*/ 2147483647 h 602"/>
              <a:gd name="T78" fmla="*/ 2147483647 w 602"/>
              <a:gd name="T79" fmla="*/ 2147483647 h 602"/>
              <a:gd name="T80" fmla="*/ 2147483647 w 602"/>
              <a:gd name="T81" fmla="*/ 2147483647 h 602"/>
              <a:gd name="T82" fmla="*/ 2147483647 w 602"/>
              <a:gd name="T83" fmla="*/ 2147483647 h 6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02" h="602">
                <a:moveTo>
                  <a:pt x="304" y="601"/>
                </a:moveTo>
                <a:lnTo>
                  <a:pt x="304" y="601"/>
                </a:lnTo>
                <a:cubicBezTo>
                  <a:pt x="135" y="601"/>
                  <a:pt x="0" y="467"/>
                  <a:pt x="0" y="297"/>
                </a:cubicBezTo>
                <a:cubicBezTo>
                  <a:pt x="0" y="135"/>
                  <a:pt x="135" y="0"/>
                  <a:pt x="304" y="0"/>
                </a:cubicBezTo>
                <a:cubicBezTo>
                  <a:pt x="467" y="0"/>
                  <a:pt x="601" y="135"/>
                  <a:pt x="601" y="297"/>
                </a:cubicBezTo>
                <a:cubicBezTo>
                  <a:pt x="601" y="467"/>
                  <a:pt x="467" y="601"/>
                  <a:pt x="304" y="601"/>
                </a:cubicBezTo>
                <a:close/>
                <a:moveTo>
                  <a:pt x="304" y="57"/>
                </a:moveTo>
                <a:lnTo>
                  <a:pt x="304" y="57"/>
                </a:lnTo>
                <a:cubicBezTo>
                  <a:pt x="170" y="57"/>
                  <a:pt x="57" y="163"/>
                  <a:pt x="57" y="297"/>
                </a:cubicBezTo>
                <a:cubicBezTo>
                  <a:pt x="57" y="431"/>
                  <a:pt x="170" y="544"/>
                  <a:pt x="304" y="544"/>
                </a:cubicBezTo>
                <a:cubicBezTo>
                  <a:pt x="439" y="544"/>
                  <a:pt x="544" y="431"/>
                  <a:pt x="544" y="297"/>
                </a:cubicBezTo>
                <a:cubicBezTo>
                  <a:pt x="544" y="163"/>
                  <a:pt x="439" y="57"/>
                  <a:pt x="304" y="57"/>
                </a:cubicBezTo>
                <a:close/>
                <a:moveTo>
                  <a:pt x="403" y="431"/>
                </a:moveTo>
                <a:lnTo>
                  <a:pt x="403" y="431"/>
                </a:lnTo>
                <a:cubicBezTo>
                  <a:pt x="396" y="431"/>
                  <a:pt x="389" y="431"/>
                  <a:pt x="389" y="424"/>
                </a:cubicBezTo>
                <a:cubicBezTo>
                  <a:pt x="304" y="340"/>
                  <a:pt x="304" y="340"/>
                  <a:pt x="304" y="340"/>
                </a:cubicBezTo>
                <a:cubicBezTo>
                  <a:pt x="219" y="424"/>
                  <a:pt x="219" y="424"/>
                  <a:pt x="219" y="424"/>
                </a:cubicBezTo>
                <a:cubicBezTo>
                  <a:pt x="212" y="431"/>
                  <a:pt x="205" y="431"/>
                  <a:pt x="198" y="431"/>
                </a:cubicBezTo>
                <a:cubicBezTo>
                  <a:pt x="184" y="431"/>
                  <a:pt x="170" y="417"/>
                  <a:pt x="170" y="403"/>
                </a:cubicBezTo>
                <a:cubicBezTo>
                  <a:pt x="170" y="396"/>
                  <a:pt x="170" y="389"/>
                  <a:pt x="177" y="382"/>
                </a:cubicBezTo>
                <a:cubicBezTo>
                  <a:pt x="262" y="297"/>
                  <a:pt x="262" y="297"/>
                  <a:pt x="262" y="297"/>
                </a:cubicBezTo>
                <a:cubicBezTo>
                  <a:pt x="177" y="212"/>
                  <a:pt x="177" y="212"/>
                  <a:pt x="177" y="212"/>
                </a:cubicBezTo>
                <a:cubicBezTo>
                  <a:pt x="170" y="212"/>
                  <a:pt x="170" y="205"/>
                  <a:pt x="170" y="198"/>
                </a:cubicBezTo>
                <a:cubicBezTo>
                  <a:pt x="170" y="177"/>
                  <a:pt x="184" y="170"/>
                  <a:pt x="198" y="170"/>
                </a:cubicBezTo>
                <a:cubicBezTo>
                  <a:pt x="205" y="170"/>
                  <a:pt x="212" y="170"/>
                  <a:pt x="219" y="177"/>
                </a:cubicBezTo>
                <a:cubicBezTo>
                  <a:pt x="304" y="262"/>
                  <a:pt x="304" y="262"/>
                  <a:pt x="304" y="262"/>
                </a:cubicBezTo>
                <a:cubicBezTo>
                  <a:pt x="389" y="177"/>
                  <a:pt x="389" y="177"/>
                  <a:pt x="389" y="177"/>
                </a:cubicBezTo>
                <a:cubicBezTo>
                  <a:pt x="389" y="170"/>
                  <a:pt x="396" y="170"/>
                  <a:pt x="403" y="170"/>
                </a:cubicBezTo>
                <a:cubicBezTo>
                  <a:pt x="424" y="170"/>
                  <a:pt x="431" y="177"/>
                  <a:pt x="431" y="198"/>
                </a:cubicBezTo>
                <a:cubicBezTo>
                  <a:pt x="431" y="205"/>
                  <a:pt x="431" y="212"/>
                  <a:pt x="424" y="212"/>
                </a:cubicBezTo>
                <a:cubicBezTo>
                  <a:pt x="340" y="297"/>
                  <a:pt x="340" y="297"/>
                  <a:pt x="340" y="297"/>
                </a:cubicBezTo>
                <a:cubicBezTo>
                  <a:pt x="424" y="382"/>
                  <a:pt x="424" y="382"/>
                  <a:pt x="424" y="382"/>
                </a:cubicBezTo>
                <a:cubicBezTo>
                  <a:pt x="431" y="389"/>
                  <a:pt x="431" y="396"/>
                  <a:pt x="431" y="403"/>
                </a:cubicBezTo>
                <a:cubicBezTo>
                  <a:pt x="431" y="417"/>
                  <a:pt x="424" y="431"/>
                  <a:pt x="403" y="431"/>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119" name="Freeform 118">
            <a:extLst>
              <a:ext uri="{FF2B5EF4-FFF2-40B4-BE49-F238E27FC236}">
                <a16:creationId xmlns:a16="http://schemas.microsoft.com/office/drawing/2014/main" id="{38522531-360E-8147-87D5-A651158A0BF2}"/>
              </a:ext>
            </a:extLst>
          </p:cNvPr>
          <p:cNvSpPr>
            <a:spLocks noChangeArrowheads="1"/>
          </p:cNvSpPr>
          <p:nvPr userDrawn="1"/>
        </p:nvSpPr>
        <p:spPr bwMode="auto">
          <a:xfrm>
            <a:off x="1532733" y="1601986"/>
            <a:ext cx="217346" cy="217289"/>
          </a:xfrm>
          <a:custGeom>
            <a:avLst/>
            <a:gdLst>
              <a:gd name="T0" fmla="*/ 2147483647 w 602"/>
              <a:gd name="T1" fmla="*/ 2147483647 h 602"/>
              <a:gd name="T2" fmla="*/ 2147483647 w 602"/>
              <a:gd name="T3" fmla="*/ 2147483647 h 602"/>
              <a:gd name="T4" fmla="*/ 0 w 602"/>
              <a:gd name="T5" fmla="*/ 2147483647 h 602"/>
              <a:gd name="T6" fmla="*/ 2147483647 w 602"/>
              <a:gd name="T7" fmla="*/ 0 h 602"/>
              <a:gd name="T8" fmla="*/ 2147483647 w 602"/>
              <a:gd name="T9" fmla="*/ 2147483647 h 602"/>
              <a:gd name="T10" fmla="*/ 2147483647 w 602"/>
              <a:gd name="T11" fmla="*/ 2147483647 h 602"/>
              <a:gd name="T12" fmla="*/ 2147483647 w 602"/>
              <a:gd name="T13" fmla="*/ 2147483647 h 602"/>
              <a:gd name="T14" fmla="*/ 2147483647 w 602"/>
              <a:gd name="T15" fmla="*/ 2147483647 h 602"/>
              <a:gd name="T16" fmla="*/ 2147483647 w 602"/>
              <a:gd name="T17" fmla="*/ 2147483647 h 602"/>
              <a:gd name="T18" fmla="*/ 2147483647 w 602"/>
              <a:gd name="T19" fmla="*/ 2147483647 h 602"/>
              <a:gd name="T20" fmla="*/ 2147483647 w 602"/>
              <a:gd name="T21" fmla="*/ 2147483647 h 602"/>
              <a:gd name="T22" fmla="*/ 2147483647 w 602"/>
              <a:gd name="T23" fmla="*/ 2147483647 h 602"/>
              <a:gd name="T24" fmla="*/ 2147483647 w 602"/>
              <a:gd name="T25" fmla="*/ 2147483647 h 602"/>
              <a:gd name="T26" fmla="*/ 2147483647 w 602"/>
              <a:gd name="T27" fmla="*/ 2147483647 h 602"/>
              <a:gd name="T28" fmla="*/ 2147483647 w 602"/>
              <a:gd name="T29" fmla="*/ 2147483647 h 602"/>
              <a:gd name="T30" fmla="*/ 2147483647 w 602"/>
              <a:gd name="T31" fmla="*/ 2147483647 h 602"/>
              <a:gd name="T32" fmla="*/ 2147483647 w 602"/>
              <a:gd name="T33" fmla="*/ 2147483647 h 602"/>
              <a:gd name="T34" fmla="*/ 2147483647 w 602"/>
              <a:gd name="T35" fmla="*/ 2147483647 h 602"/>
              <a:gd name="T36" fmla="*/ 2147483647 w 602"/>
              <a:gd name="T37" fmla="*/ 2147483647 h 602"/>
              <a:gd name="T38" fmla="*/ 2147483647 w 602"/>
              <a:gd name="T39" fmla="*/ 2147483647 h 602"/>
              <a:gd name="T40" fmla="*/ 2147483647 w 602"/>
              <a:gd name="T41" fmla="*/ 2147483647 h 602"/>
              <a:gd name="T42" fmla="*/ 2147483647 w 602"/>
              <a:gd name="T43" fmla="*/ 2147483647 h 602"/>
              <a:gd name="T44" fmla="*/ 2147483647 w 602"/>
              <a:gd name="T45" fmla="*/ 2147483647 h 602"/>
              <a:gd name="T46" fmla="*/ 2147483647 w 602"/>
              <a:gd name="T47" fmla="*/ 2147483647 h 602"/>
              <a:gd name="T48" fmla="*/ 2147483647 w 602"/>
              <a:gd name="T49" fmla="*/ 2147483647 h 602"/>
              <a:gd name="T50" fmla="*/ 2147483647 w 602"/>
              <a:gd name="T51" fmla="*/ 2147483647 h 602"/>
              <a:gd name="T52" fmla="*/ 2147483647 w 602"/>
              <a:gd name="T53" fmla="*/ 2147483647 h 602"/>
              <a:gd name="T54" fmla="*/ 2147483647 w 602"/>
              <a:gd name="T55" fmla="*/ 2147483647 h 602"/>
              <a:gd name="T56" fmla="*/ 2147483647 w 602"/>
              <a:gd name="T57" fmla="*/ 2147483647 h 602"/>
              <a:gd name="T58" fmla="*/ 2147483647 w 602"/>
              <a:gd name="T59" fmla="*/ 2147483647 h 602"/>
              <a:gd name="T60" fmla="*/ 2147483647 w 602"/>
              <a:gd name="T61" fmla="*/ 2147483647 h 602"/>
              <a:gd name="T62" fmla="*/ 2147483647 w 602"/>
              <a:gd name="T63" fmla="*/ 2147483647 h 602"/>
              <a:gd name="T64" fmla="*/ 2147483647 w 602"/>
              <a:gd name="T65" fmla="*/ 2147483647 h 602"/>
              <a:gd name="T66" fmla="*/ 2147483647 w 602"/>
              <a:gd name="T67" fmla="*/ 2147483647 h 602"/>
              <a:gd name="T68" fmla="*/ 2147483647 w 602"/>
              <a:gd name="T69" fmla="*/ 2147483647 h 602"/>
              <a:gd name="T70" fmla="*/ 2147483647 w 602"/>
              <a:gd name="T71" fmla="*/ 2147483647 h 602"/>
              <a:gd name="T72" fmla="*/ 2147483647 w 602"/>
              <a:gd name="T73" fmla="*/ 2147483647 h 602"/>
              <a:gd name="T74" fmla="*/ 2147483647 w 602"/>
              <a:gd name="T75" fmla="*/ 2147483647 h 602"/>
              <a:gd name="T76" fmla="*/ 2147483647 w 602"/>
              <a:gd name="T77" fmla="*/ 2147483647 h 6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602" h="602">
                <a:moveTo>
                  <a:pt x="297" y="601"/>
                </a:moveTo>
                <a:lnTo>
                  <a:pt x="297" y="601"/>
                </a:lnTo>
                <a:cubicBezTo>
                  <a:pt x="135" y="601"/>
                  <a:pt x="0" y="467"/>
                  <a:pt x="0" y="297"/>
                </a:cubicBezTo>
                <a:cubicBezTo>
                  <a:pt x="0" y="135"/>
                  <a:pt x="135" y="0"/>
                  <a:pt x="297" y="0"/>
                </a:cubicBezTo>
                <a:cubicBezTo>
                  <a:pt x="467" y="0"/>
                  <a:pt x="601" y="135"/>
                  <a:pt x="601" y="297"/>
                </a:cubicBezTo>
                <a:cubicBezTo>
                  <a:pt x="601" y="467"/>
                  <a:pt x="467" y="601"/>
                  <a:pt x="297" y="601"/>
                </a:cubicBezTo>
                <a:close/>
                <a:moveTo>
                  <a:pt x="297" y="57"/>
                </a:moveTo>
                <a:lnTo>
                  <a:pt x="297" y="57"/>
                </a:lnTo>
                <a:cubicBezTo>
                  <a:pt x="163" y="57"/>
                  <a:pt x="57" y="163"/>
                  <a:pt x="57" y="297"/>
                </a:cubicBezTo>
                <a:cubicBezTo>
                  <a:pt x="57" y="431"/>
                  <a:pt x="163" y="544"/>
                  <a:pt x="297" y="544"/>
                </a:cubicBezTo>
                <a:cubicBezTo>
                  <a:pt x="431" y="544"/>
                  <a:pt x="544" y="431"/>
                  <a:pt x="544" y="297"/>
                </a:cubicBezTo>
                <a:cubicBezTo>
                  <a:pt x="544" y="163"/>
                  <a:pt x="431" y="57"/>
                  <a:pt x="297" y="57"/>
                </a:cubicBezTo>
                <a:close/>
                <a:moveTo>
                  <a:pt x="431" y="241"/>
                </a:moveTo>
                <a:lnTo>
                  <a:pt x="431" y="241"/>
                </a:lnTo>
                <a:cubicBezTo>
                  <a:pt x="283" y="396"/>
                  <a:pt x="283" y="396"/>
                  <a:pt x="283" y="396"/>
                </a:cubicBezTo>
                <a:cubicBezTo>
                  <a:pt x="276" y="403"/>
                  <a:pt x="269" y="403"/>
                  <a:pt x="262" y="403"/>
                </a:cubicBezTo>
                <a:cubicBezTo>
                  <a:pt x="255" y="403"/>
                  <a:pt x="248" y="403"/>
                  <a:pt x="240" y="396"/>
                </a:cubicBezTo>
                <a:cubicBezTo>
                  <a:pt x="156" y="311"/>
                  <a:pt x="156" y="311"/>
                  <a:pt x="156" y="311"/>
                </a:cubicBezTo>
                <a:cubicBezTo>
                  <a:pt x="149" y="304"/>
                  <a:pt x="149" y="297"/>
                  <a:pt x="149" y="290"/>
                </a:cubicBezTo>
                <a:cubicBezTo>
                  <a:pt x="149" y="276"/>
                  <a:pt x="163" y="262"/>
                  <a:pt x="177" y="262"/>
                </a:cubicBezTo>
                <a:cubicBezTo>
                  <a:pt x="184" y="262"/>
                  <a:pt x="191" y="262"/>
                  <a:pt x="198" y="269"/>
                </a:cubicBezTo>
                <a:cubicBezTo>
                  <a:pt x="262" y="333"/>
                  <a:pt x="262" y="333"/>
                  <a:pt x="262" y="333"/>
                </a:cubicBezTo>
                <a:cubicBezTo>
                  <a:pt x="396" y="205"/>
                  <a:pt x="396" y="205"/>
                  <a:pt x="396" y="205"/>
                </a:cubicBezTo>
                <a:cubicBezTo>
                  <a:pt x="396" y="198"/>
                  <a:pt x="403" y="198"/>
                  <a:pt x="410" y="198"/>
                </a:cubicBezTo>
                <a:cubicBezTo>
                  <a:pt x="431" y="198"/>
                  <a:pt x="438" y="205"/>
                  <a:pt x="438" y="226"/>
                </a:cubicBezTo>
                <a:cubicBezTo>
                  <a:pt x="438" y="234"/>
                  <a:pt x="438" y="241"/>
                  <a:pt x="431" y="241"/>
                </a:cubicBezTo>
                <a:close/>
                <a:moveTo>
                  <a:pt x="431" y="198"/>
                </a:moveTo>
                <a:lnTo>
                  <a:pt x="431" y="198"/>
                </a:lnTo>
                <a:close/>
                <a:moveTo>
                  <a:pt x="198" y="431"/>
                </a:moveTo>
                <a:lnTo>
                  <a:pt x="198" y="431"/>
                </a:lnTo>
                <a:close/>
                <a:moveTo>
                  <a:pt x="403" y="431"/>
                </a:moveTo>
                <a:lnTo>
                  <a:pt x="403" y="431"/>
                </a:lnTo>
                <a:close/>
                <a:moveTo>
                  <a:pt x="431" y="403"/>
                </a:moveTo>
                <a:lnTo>
                  <a:pt x="431" y="403"/>
                </a:ln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120" name="Freeform 119">
            <a:extLst>
              <a:ext uri="{FF2B5EF4-FFF2-40B4-BE49-F238E27FC236}">
                <a16:creationId xmlns:a16="http://schemas.microsoft.com/office/drawing/2014/main" id="{FC599E1C-0BBA-8347-BD98-ABE4E3ECA4F9}"/>
              </a:ext>
            </a:extLst>
          </p:cNvPr>
          <p:cNvSpPr>
            <a:spLocks noChangeArrowheads="1"/>
          </p:cNvSpPr>
          <p:nvPr userDrawn="1"/>
        </p:nvSpPr>
        <p:spPr bwMode="auto">
          <a:xfrm>
            <a:off x="1151634" y="1601986"/>
            <a:ext cx="219132" cy="217289"/>
          </a:xfrm>
          <a:custGeom>
            <a:avLst/>
            <a:gdLst>
              <a:gd name="T0" fmla="*/ 2147483647 w 609"/>
              <a:gd name="T1" fmla="*/ 2147483647 h 602"/>
              <a:gd name="T2" fmla="*/ 2147483647 w 609"/>
              <a:gd name="T3" fmla="*/ 2147483647 h 602"/>
              <a:gd name="T4" fmla="*/ 0 w 609"/>
              <a:gd name="T5" fmla="*/ 2147483647 h 602"/>
              <a:gd name="T6" fmla="*/ 2147483647 w 609"/>
              <a:gd name="T7" fmla="*/ 0 h 602"/>
              <a:gd name="T8" fmla="*/ 2147483647 w 609"/>
              <a:gd name="T9" fmla="*/ 2147483647 h 602"/>
              <a:gd name="T10" fmla="*/ 2147483647 w 609"/>
              <a:gd name="T11" fmla="*/ 2147483647 h 602"/>
              <a:gd name="T12" fmla="*/ 2147483647 w 609"/>
              <a:gd name="T13" fmla="*/ 2147483647 h 602"/>
              <a:gd name="T14" fmla="*/ 2147483647 w 609"/>
              <a:gd name="T15" fmla="*/ 2147483647 h 602"/>
              <a:gd name="T16" fmla="*/ 2147483647 w 609"/>
              <a:gd name="T17" fmla="*/ 2147483647 h 602"/>
              <a:gd name="T18" fmla="*/ 2147483647 w 609"/>
              <a:gd name="T19" fmla="*/ 2147483647 h 602"/>
              <a:gd name="T20" fmla="*/ 2147483647 w 609"/>
              <a:gd name="T21" fmla="*/ 2147483647 h 602"/>
              <a:gd name="T22" fmla="*/ 2147483647 w 609"/>
              <a:gd name="T23" fmla="*/ 2147483647 h 602"/>
              <a:gd name="T24" fmla="*/ 2147483647 w 609"/>
              <a:gd name="T25" fmla="*/ 2147483647 h 602"/>
              <a:gd name="T26" fmla="*/ 2147483647 w 609"/>
              <a:gd name="T27" fmla="*/ 2147483647 h 602"/>
              <a:gd name="T28" fmla="*/ 2147483647 w 609"/>
              <a:gd name="T29" fmla="*/ 2147483647 h 602"/>
              <a:gd name="T30" fmla="*/ 2147483647 w 609"/>
              <a:gd name="T31" fmla="*/ 2147483647 h 602"/>
              <a:gd name="T32" fmla="*/ 2147483647 w 609"/>
              <a:gd name="T33" fmla="*/ 2147483647 h 602"/>
              <a:gd name="T34" fmla="*/ 2147483647 w 609"/>
              <a:gd name="T35" fmla="*/ 2147483647 h 602"/>
              <a:gd name="T36" fmla="*/ 2147483647 w 609"/>
              <a:gd name="T37" fmla="*/ 2147483647 h 602"/>
              <a:gd name="T38" fmla="*/ 2147483647 w 609"/>
              <a:gd name="T39" fmla="*/ 2147483647 h 602"/>
              <a:gd name="T40" fmla="*/ 2147483647 w 609"/>
              <a:gd name="T41" fmla="*/ 2147483647 h 602"/>
              <a:gd name="T42" fmla="*/ 2147483647 w 609"/>
              <a:gd name="T43" fmla="*/ 2147483647 h 602"/>
              <a:gd name="T44" fmla="*/ 2147483647 w 609"/>
              <a:gd name="T45" fmla="*/ 2147483647 h 602"/>
              <a:gd name="T46" fmla="*/ 2147483647 w 609"/>
              <a:gd name="T47" fmla="*/ 2147483647 h 602"/>
              <a:gd name="T48" fmla="*/ 2147483647 w 609"/>
              <a:gd name="T49" fmla="*/ 2147483647 h 602"/>
              <a:gd name="T50" fmla="*/ 2147483647 w 609"/>
              <a:gd name="T51" fmla="*/ 2147483647 h 602"/>
              <a:gd name="T52" fmla="*/ 2147483647 w 609"/>
              <a:gd name="T53" fmla="*/ 2147483647 h 602"/>
              <a:gd name="T54" fmla="*/ 2147483647 w 609"/>
              <a:gd name="T55" fmla="*/ 2147483647 h 6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09" h="602">
                <a:moveTo>
                  <a:pt x="304" y="601"/>
                </a:moveTo>
                <a:lnTo>
                  <a:pt x="304" y="601"/>
                </a:lnTo>
                <a:cubicBezTo>
                  <a:pt x="134" y="601"/>
                  <a:pt x="0" y="467"/>
                  <a:pt x="0" y="297"/>
                </a:cubicBezTo>
                <a:cubicBezTo>
                  <a:pt x="0" y="135"/>
                  <a:pt x="134" y="0"/>
                  <a:pt x="304" y="0"/>
                </a:cubicBezTo>
                <a:cubicBezTo>
                  <a:pt x="474" y="0"/>
                  <a:pt x="608" y="135"/>
                  <a:pt x="608" y="297"/>
                </a:cubicBezTo>
                <a:cubicBezTo>
                  <a:pt x="608" y="467"/>
                  <a:pt x="474" y="601"/>
                  <a:pt x="304" y="601"/>
                </a:cubicBezTo>
                <a:close/>
                <a:moveTo>
                  <a:pt x="304" y="57"/>
                </a:moveTo>
                <a:lnTo>
                  <a:pt x="304" y="57"/>
                </a:lnTo>
                <a:cubicBezTo>
                  <a:pt x="170" y="57"/>
                  <a:pt x="57" y="163"/>
                  <a:pt x="57" y="297"/>
                </a:cubicBezTo>
                <a:cubicBezTo>
                  <a:pt x="57" y="431"/>
                  <a:pt x="170" y="544"/>
                  <a:pt x="304" y="544"/>
                </a:cubicBezTo>
                <a:cubicBezTo>
                  <a:pt x="438" y="544"/>
                  <a:pt x="551" y="431"/>
                  <a:pt x="551" y="297"/>
                </a:cubicBezTo>
                <a:cubicBezTo>
                  <a:pt x="551" y="163"/>
                  <a:pt x="438" y="57"/>
                  <a:pt x="304" y="57"/>
                </a:cubicBezTo>
                <a:close/>
                <a:moveTo>
                  <a:pt x="424" y="325"/>
                </a:moveTo>
                <a:lnTo>
                  <a:pt x="424" y="325"/>
                </a:lnTo>
                <a:cubicBezTo>
                  <a:pt x="368" y="325"/>
                  <a:pt x="368" y="325"/>
                  <a:pt x="368" y="325"/>
                </a:cubicBezTo>
                <a:cubicBezTo>
                  <a:pt x="332" y="325"/>
                  <a:pt x="332" y="325"/>
                  <a:pt x="332" y="325"/>
                </a:cubicBezTo>
                <a:cubicBezTo>
                  <a:pt x="276" y="325"/>
                  <a:pt x="276" y="325"/>
                  <a:pt x="276" y="325"/>
                </a:cubicBezTo>
                <a:cubicBezTo>
                  <a:pt x="240" y="325"/>
                  <a:pt x="240" y="325"/>
                  <a:pt x="240" y="325"/>
                </a:cubicBezTo>
                <a:cubicBezTo>
                  <a:pt x="184" y="325"/>
                  <a:pt x="184" y="325"/>
                  <a:pt x="184" y="325"/>
                </a:cubicBezTo>
                <a:cubicBezTo>
                  <a:pt x="163" y="325"/>
                  <a:pt x="156" y="318"/>
                  <a:pt x="156" y="297"/>
                </a:cubicBezTo>
                <a:cubicBezTo>
                  <a:pt x="156" y="283"/>
                  <a:pt x="163" y="269"/>
                  <a:pt x="184" y="269"/>
                </a:cubicBezTo>
                <a:cubicBezTo>
                  <a:pt x="247" y="269"/>
                  <a:pt x="247" y="269"/>
                  <a:pt x="247" y="269"/>
                </a:cubicBezTo>
                <a:cubicBezTo>
                  <a:pt x="276" y="269"/>
                  <a:pt x="276" y="269"/>
                  <a:pt x="276" y="269"/>
                </a:cubicBezTo>
                <a:cubicBezTo>
                  <a:pt x="332" y="269"/>
                  <a:pt x="332" y="269"/>
                  <a:pt x="332" y="269"/>
                </a:cubicBezTo>
                <a:cubicBezTo>
                  <a:pt x="368" y="269"/>
                  <a:pt x="368" y="269"/>
                  <a:pt x="368" y="269"/>
                </a:cubicBezTo>
                <a:cubicBezTo>
                  <a:pt x="424" y="269"/>
                  <a:pt x="424" y="269"/>
                  <a:pt x="424" y="269"/>
                </a:cubicBezTo>
                <a:cubicBezTo>
                  <a:pt x="445" y="269"/>
                  <a:pt x="452" y="283"/>
                  <a:pt x="452" y="297"/>
                </a:cubicBezTo>
                <a:cubicBezTo>
                  <a:pt x="452" y="318"/>
                  <a:pt x="445" y="325"/>
                  <a:pt x="424" y="325"/>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121" name="Freeform 120">
            <a:extLst>
              <a:ext uri="{FF2B5EF4-FFF2-40B4-BE49-F238E27FC236}">
                <a16:creationId xmlns:a16="http://schemas.microsoft.com/office/drawing/2014/main" id="{001D2B8E-7F9E-DC41-B00D-EF81053C00E2}"/>
              </a:ext>
            </a:extLst>
          </p:cNvPr>
          <p:cNvSpPr>
            <a:spLocks noChangeArrowheads="1"/>
          </p:cNvSpPr>
          <p:nvPr userDrawn="1"/>
        </p:nvSpPr>
        <p:spPr bwMode="auto">
          <a:xfrm>
            <a:off x="772322" y="1601986"/>
            <a:ext cx="217345" cy="217289"/>
          </a:xfrm>
          <a:custGeom>
            <a:avLst/>
            <a:gdLst>
              <a:gd name="T0" fmla="*/ 2147483647 w 602"/>
              <a:gd name="T1" fmla="*/ 2147483647 h 602"/>
              <a:gd name="T2" fmla="*/ 2147483647 w 602"/>
              <a:gd name="T3" fmla="*/ 2147483647 h 602"/>
              <a:gd name="T4" fmla="*/ 0 w 602"/>
              <a:gd name="T5" fmla="*/ 2147483647 h 602"/>
              <a:gd name="T6" fmla="*/ 2147483647 w 602"/>
              <a:gd name="T7" fmla="*/ 0 h 602"/>
              <a:gd name="T8" fmla="*/ 2147483647 w 602"/>
              <a:gd name="T9" fmla="*/ 2147483647 h 602"/>
              <a:gd name="T10" fmla="*/ 2147483647 w 602"/>
              <a:gd name="T11" fmla="*/ 2147483647 h 602"/>
              <a:gd name="T12" fmla="*/ 2147483647 w 602"/>
              <a:gd name="T13" fmla="*/ 2147483647 h 602"/>
              <a:gd name="T14" fmla="*/ 2147483647 w 602"/>
              <a:gd name="T15" fmla="*/ 2147483647 h 602"/>
              <a:gd name="T16" fmla="*/ 2147483647 w 602"/>
              <a:gd name="T17" fmla="*/ 2147483647 h 602"/>
              <a:gd name="T18" fmla="*/ 2147483647 w 602"/>
              <a:gd name="T19" fmla="*/ 2147483647 h 602"/>
              <a:gd name="T20" fmla="*/ 2147483647 w 602"/>
              <a:gd name="T21" fmla="*/ 2147483647 h 602"/>
              <a:gd name="T22" fmla="*/ 2147483647 w 602"/>
              <a:gd name="T23" fmla="*/ 2147483647 h 602"/>
              <a:gd name="T24" fmla="*/ 2147483647 w 602"/>
              <a:gd name="T25" fmla="*/ 2147483647 h 602"/>
              <a:gd name="T26" fmla="*/ 2147483647 w 602"/>
              <a:gd name="T27" fmla="*/ 2147483647 h 602"/>
              <a:gd name="T28" fmla="*/ 2147483647 w 602"/>
              <a:gd name="T29" fmla="*/ 2147483647 h 602"/>
              <a:gd name="T30" fmla="*/ 2147483647 w 602"/>
              <a:gd name="T31" fmla="*/ 2147483647 h 602"/>
              <a:gd name="T32" fmla="*/ 2147483647 w 602"/>
              <a:gd name="T33" fmla="*/ 2147483647 h 602"/>
              <a:gd name="T34" fmla="*/ 2147483647 w 602"/>
              <a:gd name="T35" fmla="*/ 2147483647 h 602"/>
              <a:gd name="T36" fmla="*/ 2147483647 w 602"/>
              <a:gd name="T37" fmla="*/ 2147483647 h 602"/>
              <a:gd name="T38" fmla="*/ 2147483647 w 602"/>
              <a:gd name="T39" fmla="*/ 2147483647 h 602"/>
              <a:gd name="T40" fmla="*/ 2147483647 w 602"/>
              <a:gd name="T41" fmla="*/ 2147483647 h 602"/>
              <a:gd name="T42" fmla="*/ 2147483647 w 602"/>
              <a:gd name="T43" fmla="*/ 2147483647 h 602"/>
              <a:gd name="T44" fmla="*/ 2147483647 w 602"/>
              <a:gd name="T45" fmla="*/ 2147483647 h 602"/>
              <a:gd name="T46" fmla="*/ 2147483647 w 602"/>
              <a:gd name="T47" fmla="*/ 2147483647 h 602"/>
              <a:gd name="T48" fmla="*/ 2147483647 w 602"/>
              <a:gd name="T49" fmla="*/ 2147483647 h 602"/>
              <a:gd name="T50" fmla="*/ 2147483647 w 602"/>
              <a:gd name="T51" fmla="*/ 2147483647 h 602"/>
              <a:gd name="T52" fmla="*/ 2147483647 w 602"/>
              <a:gd name="T53" fmla="*/ 2147483647 h 602"/>
              <a:gd name="T54" fmla="*/ 2147483647 w 602"/>
              <a:gd name="T55" fmla="*/ 2147483647 h 602"/>
              <a:gd name="T56" fmla="*/ 2147483647 w 602"/>
              <a:gd name="T57" fmla="*/ 2147483647 h 602"/>
              <a:gd name="T58" fmla="*/ 2147483647 w 602"/>
              <a:gd name="T59" fmla="*/ 2147483647 h 60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02" h="602">
                <a:moveTo>
                  <a:pt x="304" y="601"/>
                </a:moveTo>
                <a:lnTo>
                  <a:pt x="304" y="601"/>
                </a:lnTo>
                <a:cubicBezTo>
                  <a:pt x="134" y="601"/>
                  <a:pt x="0" y="467"/>
                  <a:pt x="0" y="297"/>
                </a:cubicBezTo>
                <a:cubicBezTo>
                  <a:pt x="0" y="135"/>
                  <a:pt x="134" y="0"/>
                  <a:pt x="304" y="0"/>
                </a:cubicBezTo>
                <a:cubicBezTo>
                  <a:pt x="467" y="0"/>
                  <a:pt x="601" y="135"/>
                  <a:pt x="601" y="297"/>
                </a:cubicBezTo>
                <a:cubicBezTo>
                  <a:pt x="601" y="467"/>
                  <a:pt x="467" y="601"/>
                  <a:pt x="304" y="601"/>
                </a:cubicBezTo>
                <a:close/>
                <a:moveTo>
                  <a:pt x="304" y="57"/>
                </a:moveTo>
                <a:lnTo>
                  <a:pt x="304" y="57"/>
                </a:lnTo>
                <a:cubicBezTo>
                  <a:pt x="170" y="57"/>
                  <a:pt x="57" y="163"/>
                  <a:pt x="57" y="297"/>
                </a:cubicBezTo>
                <a:cubicBezTo>
                  <a:pt x="57" y="431"/>
                  <a:pt x="170" y="544"/>
                  <a:pt x="304" y="544"/>
                </a:cubicBezTo>
                <a:cubicBezTo>
                  <a:pt x="438" y="544"/>
                  <a:pt x="544" y="431"/>
                  <a:pt x="544" y="297"/>
                </a:cubicBezTo>
                <a:cubicBezTo>
                  <a:pt x="544" y="163"/>
                  <a:pt x="438" y="57"/>
                  <a:pt x="304" y="57"/>
                </a:cubicBezTo>
                <a:close/>
                <a:moveTo>
                  <a:pt x="424" y="325"/>
                </a:moveTo>
                <a:lnTo>
                  <a:pt x="424" y="325"/>
                </a:lnTo>
                <a:cubicBezTo>
                  <a:pt x="332" y="325"/>
                  <a:pt x="332" y="325"/>
                  <a:pt x="332" y="325"/>
                </a:cubicBezTo>
                <a:cubicBezTo>
                  <a:pt x="332" y="424"/>
                  <a:pt x="332" y="424"/>
                  <a:pt x="332" y="424"/>
                </a:cubicBezTo>
                <a:cubicBezTo>
                  <a:pt x="332" y="438"/>
                  <a:pt x="318" y="453"/>
                  <a:pt x="304" y="453"/>
                </a:cubicBezTo>
                <a:cubicBezTo>
                  <a:pt x="283" y="453"/>
                  <a:pt x="276" y="438"/>
                  <a:pt x="276" y="424"/>
                </a:cubicBezTo>
                <a:cubicBezTo>
                  <a:pt x="276" y="325"/>
                  <a:pt x="276" y="325"/>
                  <a:pt x="276" y="325"/>
                </a:cubicBezTo>
                <a:cubicBezTo>
                  <a:pt x="177" y="325"/>
                  <a:pt x="177" y="325"/>
                  <a:pt x="177" y="325"/>
                </a:cubicBezTo>
                <a:cubicBezTo>
                  <a:pt x="163" y="325"/>
                  <a:pt x="148" y="318"/>
                  <a:pt x="148" y="297"/>
                </a:cubicBezTo>
                <a:cubicBezTo>
                  <a:pt x="148" y="283"/>
                  <a:pt x="163" y="269"/>
                  <a:pt x="177" y="269"/>
                </a:cubicBezTo>
                <a:cubicBezTo>
                  <a:pt x="276" y="269"/>
                  <a:pt x="276" y="269"/>
                  <a:pt x="276" y="269"/>
                </a:cubicBezTo>
                <a:cubicBezTo>
                  <a:pt x="276" y="177"/>
                  <a:pt x="276" y="177"/>
                  <a:pt x="276" y="177"/>
                </a:cubicBezTo>
                <a:cubicBezTo>
                  <a:pt x="276" y="163"/>
                  <a:pt x="283" y="149"/>
                  <a:pt x="304" y="149"/>
                </a:cubicBezTo>
                <a:cubicBezTo>
                  <a:pt x="318" y="149"/>
                  <a:pt x="332" y="163"/>
                  <a:pt x="332" y="177"/>
                </a:cubicBezTo>
                <a:cubicBezTo>
                  <a:pt x="332" y="269"/>
                  <a:pt x="332" y="269"/>
                  <a:pt x="332" y="269"/>
                </a:cubicBezTo>
                <a:cubicBezTo>
                  <a:pt x="424" y="269"/>
                  <a:pt x="424" y="269"/>
                  <a:pt x="424" y="269"/>
                </a:cubicBezTo>
                <a:cubicBezTo>
                  <a:pt x="438" y="269"/>
                  <a:pt x="452" y="283"/>
                  <a:pt x="452" y="297"/>
                </a:cubicBezTo>
                <a:cubicBezTo>
                  <a:pt x="452" y="318"/>
                  <a:pt x="438" y="325"/>
                  <a:pt x="424" y="325"/>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122" name="Freeform 121">
            <a:extLst>
              <a:ext uri="{FF2B5EF4-FFF2-40B4-BE49-F238E27FC236}">
                <a16:creationId xmlns:a16="http://schemas.microsoft.com/office/drawing/2014/main" id="{77BCF2C2-7EF0-3745-A390-473600797E18}"/>
              </a:ext>
            </a:extLst>
          </p:cNvPr>
          <p:cNvSpPr>
            <a:spLocks noChangeArrowheads="1"/>
          </p:cNvSpPr>
          <p:nvPr userDrawn="1"/>
        </p:nvSpPr>
        <p:spPr bwMode="auto">
          <a:xfrm>
            <a:off x="4952504" y="1220986"/>
            <a:ext cx="217345" cy="219075"/>
          </a:xfrm>
          <a:custGeom>
            <a:avLst/>
            <a:gdLst>
              <a:gd name="T0" fmla="*/ 2147483647 w 602"/>
              <a:gd name="T1" fmla="*/ 2147483647 h 609"/>
              <a:gd name="T2" fmla="*/ 2147483647 w 602"/>
              <a:gd name="T3" fmla="*/ 2147483647 h 609"/>
              <a:gd name="T4" fmla="*/ 2147483647 w 602"/>
              <a:gd name="T5" fmla="*/ 2147483647 h 609"/>
              <a:gd name="T6" fmla="*/ 2147483647 w 602"/>
              <a:gd name="T7" fmla="*/ 2147483647 h 609"/>
              <a:gd name="T8" fmla="*/ 2147483647 w 602"/>
              <a:gd name="T9" fmla="*/ 2147483647 h 609"/>
              <a:gd name="T10" fmla="*/ 2147483647 w 602"/>
              <a:gd name="T11" fmla="*/ 2147483647 h 609"/>
              <a:gd name="T12" fmla="*/ 2147483647 w 602"/>
              <a:gd name="T13" fmla="*/ 2147483647 h 609"/>
              <a:gd name="T14" fmla="*/ 2147483647 w 602"/>
              <a:gd name="T15" fmla="*/ 2147483647 h 609"/>
              <a:gd name="T16" fmla="*/ 2147483647 w 602"/>
              <a:gd name="T17" fmla="*/ 2147483647 h 609"/>
              <a:gd name="T18" fmla="*/ 2147483647 w 602"/>
              <a:gd name="T19" fmla="*/ 2147483647 h 609"/>
              <a:gd name="T20" fmla="*/ 2147483647 w 602"/>
              <a:gd name="T21" fmla="*/ 2147483647 h 609"/>
              <a:gd name="T22" fmla="*/ 2147483647 w 602"/>
              <a:gd name="T23" fmla="*/ 2147483647 h 609"/>
              <a:gd name="T24" fmla="*/ 2147483647 w 602"/>
              <a:gd name="T25" fmla="*/ 2147483647 h 609"/>
              <a:gd name="T26" fmla="*/ 2147483647 w 602"/>
              <a:gd name="T27" fmla="*/ 2147483647 h 609"/>
              <a:gd name="T28" fmla="*/ 2147483647 w 602"/>
              <a:gd name="T29" fmla="*/ 2147483647 h 609"/>
              <a:gd name="T30" fmla="*/ 2147483647 w 602"/>
              <a:gd name="T31" fmla="*/ 2147483647 h 609"/>
              <a:gd name="T32" fmla="*/ 2147483647 w 602"/>
              <a:gd name="T33" fmla="*/ 2147483647 h 609"/>
              <a:gd name="T34" fmla="*/ 2147483647 w 602"/>
              <a:gd name="T35" fmla="*/ 2147483647 h 609"/>
              <a:gd name="T36" fmla="*/ 2147483647 w 602"/>
              <a:gd name="T37" fmla="*/ 2147483647 h 609"/>
              <a:gd name="T38" fmla="*/ 2147483647 w 602"/>
              <a:gd name="T39" fmla="*/ 2147483647 h 609"/>
              <a:gd name="T40" fmla="*/ 2147483647 w 602"/>
              <a:gd name="T41" fmla="*/ 2147483647 h 609"/>
              <a:gd name="T42" fmla="*/ 2147483647 w 602"/>
              <a:gd name="T43" fmla="*/ 2147483647 h 609"/>
              <a:gd name="T44" fmla="*/ 2147483647 w 602"/>
              <a:gd name="T45" fmla="*/ 2147483647 h 609"/>
              <a:gd name="T46" fmla="*/ 2147483647 w 602"/>
              <a:gd name="T47" fmla="*/ 2147483647 h 609"/>
              <a:gd name="T48" fmla="*/ 2147483647 w 602"/>
              <a:gd name="T49" fmla="*/ 2147483647 h 609"/>
              <a:gd name="T50" fmla="*/ 2147483647 w 602"/>
              <a:gd name="T51" fmla="*/ 2147483647 h 609"/>
              <a:gd name="T52" fmla="*/ 2147483647 w 602"/>
              <a:gd name="T53" fmla="*/ 2147483647 h 609"/>
              <a:gd name="T54" fmla="*/ 2147483647 w 602"/>
              <a:gd name="T55" fmla="*/ 2147483647 h 609"/>
              <a:gd name="T56" fmla="*/ 2147483647 w 602"/>
              <a:gd name="T57" fmla="*/ 2147483647 h 609"/>
              <a:gd name="T58" fmla="*/ 2147483647 w 602"/>
              <a:gd name="T59" fmla="*/ 2147483647 h 609"/>
              <a:gd name="T60" fmla="*/ 2147483647 w 602"/>
              <a:gd name="T61" fmla="*/ 2147483647 h 609"/>
              <a:gd name="T62" fmla="*/ 2147483647 w 602"/>
              <a:gd name="T63" fmla="*/ 2147483647 h 609"/>
              <a:gd name="T64" fmla="*/ 2147483647 w 602"/>
              <a:gd name="T65" fmla="*/ 2147483647 h 609"/>
              <a:gd name="T66" fmla="*/ 2147483647 w 602"/>
              <a:gd name="T67" fmla="*/ 2147483647 h 609"/>
              <a:gd name="T68" fmla="*/ 2147483647 w 602"/>
              <a:gd name="T69" fmla="*/ 2147483647 h 609"/>
              <a:gd name="T70" fmla="*/ 2147483647 w 602"/>
              <a:gd name="T71" fmla="*/ 2147483647 h 609"/>
              <a:gd name="T72" fmla="*/ 2147483647 w 602"/>
              <a:gd name="T73" fmla="*/ 2147483647 h 609"/>
              <a:gd name="T74" fmla="*/ 2147483647 w 602"/>
              <a:gd name="T75" fmla="*/ 2147483647 h 609"/>
              <a:gd name="T76" fmla="*/ 2147483647 w 602"/>
              <a:gd name="T77" fmla="*/ 2147483647 h 609"/>
              <a:gd name="T78" fmla="*/ 2147483647 w 602"/>
              <a:gd name="T79" fmla="*/ 2147483647 h 609"/>
              <a:gd name="T80" fmla="*/ 2147483647 w 602"/>
              <a:gd name="T81" fmla="*/ 2147483647 h 609"/>
              <a:gd name="T82" fmla="*/ 2147483647 w 602"/>
              <a:gd name="T83" fmla="*/ 2147483647 h 609"/>
              <a:gd name="T84" fmla="*/ 2147483647 w 602"/>
              <a:gd name="T85" fmla="*/ 2147483647 h 609"/>
              <a:gd name="T86" fmla="*/ 2147483647 w 602"/>
              <a:gd name="T87" fmla="*/ 2147483647 h 609"/>
              <a:gd name="T88" fmla="*/ 2147483647 w 602"/>
              <a:gd name="T89" fmla="*/ 2147483647 h 609"/>
              <a:gd name="T90" fmla="*/ 2147483647 w 602"/>
              <a:gd name="T91" fmla="*/ 2147483647 h 609"/>
              <a:gd name="T92" fmla="*/ 2147483647 w 602"/>
              <a:gd name="T93" fmla="*/ 2147483647 h 609"/>
              <a:gd name="T94" fmla="*/ 2147483647 w 602"/>
              <a:gd name="T95" fmla="*/ 2147483647 h 609"/>
              <a:gd name="T96" fmla="*/ 2147483647 w 602"/>
              <a:gd name="T97" fmla="*/ 2147483647 h 609"/>
              <a:gd name="T98" fmla="*/ 2147483647 w 602"/>
              <a:gd name="T99" fmla="*/ 2147483647 h 609"/>
              <a:gd name="T100" fmla="*/ 2147483647 w 602"/>
              <a:gd name="T101" fmla="*/ 2147483647 h 609"/>
              <a:gd name="T102" fmla="*/ 2147483647 w 602"/>
              <a:gd name="T103" fmla="*/ 2147483647 h 609"/>
              <a:gd name="T104" fmla="*/ 2147483647 w 602"/>
              <a:gd name="T105" fmla="*/ 2147483647 h 609"/>
              <a:gd name="T106" fmla="*/ 2147483647 w 602"/>
              <a:gd name="T107" fmla="*/ 2147483647 h 609"/>
              <a:gd name="T108" fmla="*/ 2147483647 w 602"/>
              <a:gd name="T109" fmla="*/ 2147483647 h 609"/>
              <a:gd name="T110" fmla="*/ 2147483647 w 602"/>
              <a:gd name="T111" fmla="*/ 2147483647 h 609"/>
              <a:gd name="T112" fmla="*/ 2147483647 w 602"/>
              <a:gd name="T113" fmla="*/ 2147483647 h 609"/>
              <a:gd name="T114" fmla="*/ 2147483647 w 602"/>
              <a:gd name="T115" fmla="*/ 2147483647 h 609"/>
              <a:gd name="T116" fmla="*/ 2147483647 w 602"/>
              <a:gd name="T117" fmla="*/ 2147483647 h 609"/>
              <a:gd name="T118" fmla="*/ 2147483647 w 602"/>
              <a:gd name="T119" fmla="*/ 2147483647 h 609"/>
              <a:gd name="T120" fmla="*/ 2147483647 w 602"/>
              <a:gd name="T121" fmla="*/ 2147483647 h 609"/>
              <a:gd name="T122" fmla="*/ 2147483647 w 602"/>
              <a:gd name="T123" fmla="*/ 2147483647 h 609"/>
              <a:gd name="T124" fmla="*/ 2147483647 w 602"/>
              <a:gd name="T125" fmla="*/ 2147483647 h 60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602" h="609">
                <a:moveTo>
                  <a:pt x="297" y="608"/>
                </a:moveTo>
                <a:lnTo>
                  <a:pt x="297" y="608"/>
                </a:lnTo>
                <a:cubicBezTo>
                  <a:pt x="134" y="608"/>
                  <a:pt x="0" y="474"/>
                  <a:pt x="0" y="304"/>
                </a:cubicBezTo>
                <a:cubicBezTo>
                  <a:pt x="0" y="134"/>
                  <a:pt x="134" y="0"/>
                  <a:pt x="297" y="0"/>
                </a:cubicBezTo>
                <a:cubicBezTo>
                  <a:pt x="466" y="0"/>
                  <a:pt x="601" y="134"/>
                  <a:pt x="601" y="304"/>
                </a:cubicBezTo>
                <a:cubicBezTo>
                  <a:pt x="601" y="474"/>
                  <a:pt x="466" y="608"/>
                  <a:pt x="297" y="608"/>
                </a:cubicBezTo>
                <a:close/>
                <a:moveTo>
                  <a:pt x="466" y="127"/>
                </a:moveTo>
                <a:lnTo>
                  <a:pt x="466" y="127"/>
                </a:lnTo>
                <a:cubicBezTo>
                  <a:pt x="466" y="127"/>
                  <a:pt x="466" y="127"/>
                  <a:pt x="466" y="120"/>
                </a:cubicBezTo>
                <a:lnTo>
                  <a:pt x="459" y="120"/>
                </a:lnTo>
                <a:cubicBezTo>
                  <a:pt x="459" y="120"/>
                  <a:pt x="459" y="120"/>
                  <a:pt x="459" y="127"/>
                </a:cubicBezTo>
                <a:cubicBezTo>
                  <a:pt x="459" y="127"/>
                  <a:pt x="459" y="127"/>
                  <a:pt x="466" y="127"/>
                </a:cubicBezTo>
                <a:cubicBezTo>
                  <a:pt x="466" y="134"/>
                  <a:pt x="466" y="134"/>
                  <a:pt x="459" y="134"/>
                </a:cubicBezTo>
                <a:cubicBezTo>
                  <a:pt x="459" y="141"/>
                  <a:pt x="459" y="141"/>
                  <a:pt x="459" y="141"/>
                </a:cubicBezTo>
                <a:lnTo>
                  <a:pt x="452" y="141"/>
                </a:lnTo>
                <a:cubicBezTo>
                  <a:pt x="452" y="141"/>
                  <a:pt x="452" y="141"/>
                  <a:pt x="459" y="141"/>
                </a:cubicBezTo>
                <a:cubicBezTo>
                  <a:pt x="459" y="141"/>
                  <a:pt x="459" y="141"/>
                  <a:pt x="466" y="141"/>
                </a:cubicBezTo>
                <a:cubicBezTo>
                  <a:pt x="466" y="134"/>
                  <a:pt x="466" y="134"/>
                  <a:pt x="466" y="134"/>
                </a:cubicBezTo>
                <a:cubicBezTo>
                  <a:pt x="466" y="127"/>
                  <a:pt x="466" y="127"/>
                  <a:pt x="474" y="127"/>
                </a:cubicBezTo>
                <a:lnTo>
                  <a:pt x="466" y="127"/>
                </a:lnTo>
                <a:close/>
                <a:moveTo>
                  <a:pt x="474" y="134"/>
                </a:moveTo>
                <a:lnTo>
                  <a:pt x="474" y="134"/>
                </a:lnTo>
                <a:close/>
                <a:moveTo>
                  <a:pt x="544" y="339"/>
                </a:moveTo>
                <a:lnTo>
                  <a:pt x="544" y="339"/>
                </a:lnTo>
                <a:cubicBezTo>
                  <a:pt x="544" y="332"/>
                  <a:pt x="544" y="325"/>
                  <a:pt x="544" y="325"/>
                </a:cubicBezTo>
                <a:cubicBezTo>
                  <a:pt x="544" y="318"/>
                  <a:pt x="544" y="325"/>
                  <a:pt x="537" y="325"/>
                </a:cubicBezTo>
                <a:cubicBezTo>
                  <a:pt x="537" y="318"/>
                  <a:pt x="537" y="318"/>
                  <a:pt x="537" y="318"/>
                </a:cubicBezTo>
                <a:cubicBezTo>
                  <a:pt x="537" y="318"/>
                  <a:pt x="537" y="318"/>
                  <a:pt x="537" y="325"/>
                </a:cubicBezTo>
                <a:cubicBezTo>
                  <a:pt x="537" y="325"/>
                  <a:pt x="530" y="332"/>
                  <a:pt x="537" y="332"/>
                </a:cubicBezTo>
                <a:cubicBezTo>
                  <a:pt x="537" y="339"/>
                  <a:pt x="537" y="339"/>
                  <a:pt x="544" y="339"/>
                </a:cubicBezTo>
                <a:close/>
                <a:moveTo>
                  <a:pt x="64" y="361"/>
                </a:moveTo>
                <a:lnTo>
                  <a:pt x="64" y="361"/>
                </a:lnTo>
                <a:cubicBezTo>
                  <a:pt x="71" y="361"/>
                  <a:pt x="71" y="361"/>
                  <a:pt x="71" y="361"/>
                </a:cubicBezTo>
                <a:cubicBezTo>
                  <a:pt x="71" y="354"/>
                  <a:pt x="71" y="354"/>
                  <a:pt x="71" y="354"/>
                </a:cubicBezTo>
                <a:cubicBezTo>
                  <a:pt x="71" y="354"/>
                  <a:pt x="71" y="354"/>
                  <a:pt x="64" y="354"/>
                </a:cubicBezTo>
                <a:lnTo>
                  <a:pt x="64" y="361"/>
                </a:lnTo>
                <a:cubicBezTo>
                  <a:pt x="64" y="354"/>
                  <a:pt x="64" y="354"/>
                  <a:pt x="64" y="354"/>
                </a:cubicBezTo>
                <a:cubicBezTo>
                  <a:pt x="64" y="354"/>
                  <a:pt x="64" y="354"/>
                  <a:pt x="57" y="354"/>
                </a:cubicBezTo>
                <a:cubicBezTo>
                  <a:pt x="64" y="361"/>
                  <a:pt x="64" y="361"/>
                  <a:pt x="64" y="361"/>
                </a:cubicBezTo>
                <a:close/>
                <a:moveTo>
                  <a:pt x="71" y="269"/>
                </a:moveTo>
                <a:lnTo>
                  <a:pt x="71" y="269"/>
                </a:lnTo>
                <a:close/>
                <a:moveTo>
                  <a:pt x="71" y="226"/>
                </a:moveTo>
                <a:lnTo>
                  <a:pt x="71" y="226"/>
                </a:lnTo>
                <a:lnTo>
                  <a:pt x="71" y="219"/>
                </a:lnTo>
                <a:lnTo>
                  <a:pt x="71" y="226"/>
                </a:lnTo>
                <a:close/>
                <a:moveTo>
                  <a:pt x="134" y="127"/>
                </a:moveTo>
                <a:lnTo>
                  <a:pt x="134" y="127"/>
                </a:lnTo>
                <a:cubicBezTo>
                  <a:pt x="134" y="127"/>
                  <a:pt x="134" y="127"/>
                  <a:pt x="127" y="127"/>
                </a:cubicBezTo>
                <a:cubicBezTo>
                  <a:pt x="134" y="127"/>
                  <a:pt x="134" y="127"/>
                  <a:pt x="134" y="127"/>
                </a:cubicBezTo>
                <a:close/>
                <a:moveTo>
                  <a:pt x="127" y="134"/>
                </a:moveTo>
                <a:lnTo>
                  <a:pt x="127" y="134"/>
                </a:lnTo>
                <a:close/>
                <a:moveTo>
                  <a:pt x="191" y="85"/>
                </a:moveTo>
                <a:lnTo>
                  <a:pt x="191" y="85"/>
                </a:lnTo>
                <a:lnTo>
                  <a:pt x="198" y="85"/>
                </a:lnTo>
                <a:lnTo>
                  <a:pt x="191" y="85"/>
                </a:lnTo>
                <a:cubicBezTo>
                  <a:pt x="198" y="85"/>
                  <a:pt x="198" y="85"/>
                  <a:pt x="198" y="85"/>
                </a:cubicBezTo>
                <a:lnTo>
                  <a:pt x="198" y="92"/>
                </a:lnTo>
                <a:lnTo>
                  <a:pt x="198" y="85"/>
                </a:lnTo>
                <a:cubicBezTo>
                  <a:pt x="191" y="85"/>
                  <a:pt x="191" y="92"/>
                  <a:pt x="191" y="92"/>
                </a:cubicBezTo>
                <a:cubicBezTo>
                  <a:pt x="191" y="92"/>
                  <a:pt x="191" y="92"/>
                  <a:pt x="191" y="85"/>
                </a:cubicBezTo>
                <a:cubicBezTo>
                  <a:pt x="191" y="92"/>
                  <a:pt x="191" y="92"/>
                  <a:pt x="191" y="92"/>
                </a:cubicBezTo>
                <a:cubicBezTo>
                  <a:pt x="191" y="92"/>
                  <a:pt x="191" y="92"/>
                  <a:pt x="198" y="92"/>
                </a:cubicBezTo>
                <a:lnTo>
                  <a:pt x="191" y="92"/>
                </a:lnTo>
                <a:lnTo>
                  <a:pt x="198" y="92"/>
                </a:lnTo>
                <a:lnTo>
                  <a:pt x="191" y="92"/>
                </a:lnTo>
                <a:cubicBezTo>
                  <a:pt x="198" y="92"/>
                  <a:pt x="198" y="92"/>
                  <a:pt x="198" y="92"/>
                </a:cubicBezTo>
                <a:cubicBezTo>
                  <a:pt x="198" y="92"/>
                  <a:pt x="205" y="99"/>
                  <a:pt x="198" y="99"/>
                </a:cubicBezTo>
                <a:lnTo>
                  <a:pt x="191" y="99"/>
                </a:lnTo>
                <a:lnTo>
                  <a:pt x="198" y="99"/>
                </a:lnTo>
                <a:cubicBezTo>
                  <a:pt x="191" y="99"/>
                  <a:pt x="191" y="99"/>
                  <a:pt x="191" y="99"/>
                </a:cubicBezTo>
                <a:cubicBezTo>
                  <a:pt x="191" y="106"/>
                  <a:pt x="184" y="106"/>
                  <a:pt x="191" y="106"/>
                </a:cubicBezTo>
                <a:cubicBezTo>
                  <a:pt x="191" y="99"/>
                  <a:pt x="191" y="99"/>
                  <a:pt x="191" y="99"/>
                </a:cubicBezTo>
                <a:cubicBezTo>
                  <a:pt x="191" y="106"/>
                  <a:pt x="191" y="106"/>
                  <a:pt x="191" y="106"/>
                </a:cubicBezTo>
                <a:lnTo>
                  <a:pt x="198" y="106"/>
                </a:lnTo>
                <a:cubicBezTo>
                  <a:pt x="198" y="106"/>
                  <a:pt x="198" y="106"/>
                  <a:pt x="205" y="106"/>
                </a:cubicBezTo>
                <a:cubicBezTo>
                  <a:pt x="212" y="106"/>
                  <a:pt x="212" y="106"/>
                  <a:pt x="212" y="106"/>
                </a:cubicBezTo>
                <a:cubicBezTo>
                  <a:pt x="212" y="113"/>
                  <a:pt x="212" y="113"/>
                  <a:pt x="212" y="113"/>
                </a:cubicBezTo>
                <a:cubicBezTo>
                  <a:pt x="212" y="113"/>
                  <a:pt x="205" y="113"/>
                  <a:pt x="205" y="106"/>
                </a:cubicBezTo>
                <a:cubicBezTo>
                  <a:pt x="205" y="113"/>
                  <a:pt x="212" y="113"/>
                  <a:pt x="205" y="113"/>
                </a:cubicBezTo>
                <a:cubicBezTo>
                  <a:pt x="198" y="106"/>
                  <a:pt x="198" y="106"/>
                  <a:pt x="198" y="106"/>
                </a:cubicBezTo>
                <a:lnTo>
                  <a:pt x="198" y="113"/>
                </a:lnTo>
                <a:cubicBezTo>
                  <a:pt x="191" y="106"/>
                  <a:pt x="191" y="106"/>
                  <a:pt x="191" y="106"/>
                </a:cubicBezTo>
                <a:cubicBezTo>
                  <a:pt x="191" y="106"/>
                  <a:pt x="191" y="106"/>
                  <a:pt x="191" y="113"/>
                </a:cubicBezTo>
                <a:cubicBezTo>
                  <a:pt x="198" y="113"/>
                  <a:pt x="198" y="113"/>
                  <a:pt x="198" y="113"/>
                </a:cubicBezTo>
                <a:lnTo>
                  <a:pt x="198" y="106"/>
                </a:lnTo>
                <a:cubicBezTo>
                  <a:pt x="198" y="113"/>
                  <a:pt x="198" y="113"/>
                  <a:pt x="198" y="113"/>
                </a:cubicBezTo>
                <a:lnTo>
                  <a:pt x="191" y="113"/>
                </a:lnTo>
                <a:cubicBezTo>
                  <a:pt x="198" y="113"/>
                  <a:pt x="191" y="113"/>
                  <a:pt x="191" y="120"/>
                </a:cubicBezTo>
                <a:cubicBezTo>
                  <a:pt x="191" y="120"/>
                  <a:pt x="191" y="113"/>
                  <a:pt x="198" y="113"/>
                </a:cubicBezTo>
                <a:lnTo>
                  <a:pt x="198" y="120"/>
                </a:lnTo>
                <a:cubicBezTo>
                  <a:pt x="198" y="120"/>
                  <a:pt x="198" y="120"/>
                  <a:pt x="198" y="113"/>
                </a:cubicBezTo>
                <a:lnTo>
                  <a:pt x="205" y="113"/>
                </a:lnTo>
                <a:cubicBezTo>
                  <a:pt x="205" y="113"/>
                  <a:pt x="205" y="113"/>
                  <a:pt x="212" y="113"/>
                </a:cubicBezTo>
                <a:lnTo>
                  <a:pt x="205" y="113"/>
                </a:lnTo>
                <a:cubicBezTo>
                  <a:pt x="205" y="120"/>
                  <a:pt x="205" y="120"/>
                  <a:pt x="212" y="120"/>
                </a:cubicBezTo>
                <a:cubicBezTo>
                  <a:pt x="205" y="120"/>
                  <a:pt x="205" y="120"/>
                  <a:pt x="205" y="120"/>
                </a:cubicBezTo>
                <a:lnTo>
                  <a:pt x="205" y="127"/>
                </a:lnTo>
                <a:cubicBezTo>
                  <a:pt x="198" y="127"/>
                  <a:pt x="198" y="127"/>
                  <a:pt x="198" y="127"/>
                </a:cubicBezTo>
                <a:cubicBezTo>
                  <a:pt x="198" y="127"/>
                  <a:pt x="198" y="127"/>
                  <a:pt x="191" y="127"/>
                </a:cubicBezTo>
                <a:lnTo>
                  <a:pt x="191" y="134"/>
                </a:lnTo>
                <a:cubicBezTo>
                  <a:pt x="191" y="134"/>
                  <a:pt x="191" y="134"/>
                  <a:pt x="191" y="141"/>
                </a:cubicBezTo>
                <a:cubicBezTo>
                  <a:pt x="191" y="141"/>
                  <a:pt x="191" y="141"/>
                  <a:pt x="184" y="141"/>
                </a:cubicBezTo>
                <a:cubicBezTo>
                  <a:pt x="184" y="141"/>
                  <a:pt x="184" y="149"/>
                  <a:pt x="177" y="149"/>
                </a:cubicBezTo>
                <a:cubicBezTo>
                  <a:pt x="177" y="149"/>
                  <a:pt x="177" y="149"/>
                  <a:pt x="177" y="141"/>
                </a:cubicBezTo>
                <a:cubicBezTo>
                  <a:pt x="177" y="141"/>
                  <a:pt x="177" y="141"/>
                  <a:pt x="177" y="149"/>
                </a:cubicBezTo>
                <a:cubicBezTo>
                  <a:pt x="170" y="149"/>
                  <a:pt x="177" y="149"/>
                  <a:pt x="170" y="149"/>
                </a:cubicBezTo>
                <a:cubicBezTo>
                  <a:pt x="170" y="149"/>
                  <a:pt x="170" y="149"/>
                  <a:pt x="177" y="149"/>
                </a:cubicBezTo>
                <a:cubicBezTo>
                  <a:pt x="170" y="149"/>
                  <a:pt x="170" y="149"/>
                  <a:pt x="170" y="149"/>
                </a:cubicBezTo>
                <a:cubicBezTo>
                  <a:pt x="170" y="156"/>
                  <a:pt x="170" y="149"/>
                  <a:pt x="170" y="156"/>
                </a:cubicBezTo>
                <a:lnTo>
                  <a:pt x="177" y="156"/>
                </a:lnTo>
                <a:cubicBezTo>
                  <a:pt x="170" y="156"/>
                  <a:pt x="170" y="156"/>
                  <a:pt x="170" y="156"/>
                </a:cubicBezTo>
                <a:cubicBezTo>
                  <a:pt x="170" y="156"/>
                  <a:pt x="170" y="156"/>
                  <a:pt x="170" y="163"/>
                </a:cubicBezTo>
                <a:cubicBezTo>
                  <a:pt x="170" y="163"/>
                  <a:pt x="170" y="163"/>
                  <a:pt x="170" y="170"/>
                </a:cubicBezTo>
                <a:cubicBezTo>
                  <a:pt x="170" y="170"/>
                  <a:pt x="170" y="170"/>
                  <a:pt x="170" y="177"/>
                </a:cubicBezTo>
                <a:cubicBezTo>
                  <a:pt x="170" y="177"/>
                  <a:pt x="170" y="177"/>
                  <a:pt x="163" y="177"/>
                </a:cubicBezTo>
                <a:lnTo>
                  <a:pt x="170" y="177"/>
                </a:lnTo>
                <a:cubicBezTo>
                  <a:pt x="170" y="177"/>
                  <a:pt x="170" y="177"/>
                  <a:pt x="163" y="177"/>
                </a:cubicBezTo>
                <a:cubicBezTo>
                  <a:pt x="155" y="177"/>
                  <a:pt x="163" y="177"/>
                  <a:pt x="155" y="177"/>
                </a:cubicBezTo>
                <a:lnTo>
                  <a:pt x="163" y="177"/>
                </a:lnTo>
                <a:lnTo>
                  <a:pt x="155" y="177"/>
                </a:lnTo>
                <a:lnTo>
                  <a:pt x="155" y="170"/>
                </a:lnTo>
                <a:lnTo>
                  <a:pt x="155" y="177"/>
                </a:lnTo>
                <a:cubicBezTo>
                  <a:pt x="155" y="177"/>
                  <a:pt x="155" y="177"/>
                  <a:pt x="148" y="177"/>
                </a:cubicBezTo>
                <a:lnTo>
                  <a:pt x="148" y="170"/>
                </a:lnTo>
                <a:cubicBezTo>
                  <a:pt x="148" y="177"/>
                  <a:pt x="148" y="170"/>
                  <a:pt x="148" y="170"/>
                </a:cubicBezTo>
                <a:lnTo>
                  <a:pt x="148" y="177"/>
                </a:lnTo>
                <a:cubicBezTo>
                  <a:pt x="141" y="177"/>
                  <a:pt x="141" y="177"/>
                  <a:pt x="141" y="170"/>
                </a:cubicBezTo>
                <a:cubicBezTo>
                  <a:pt x="141" y="170"/>
                  <a:pt x="148" y="170"/>
                  <a:pt x="141" y="170"/>
                </a:cubicBezTo>
                <a:cubicBezTo>
                  <a:pt x="141" y="163"/>
                  <a:pt x="141" y="163"/>
                  <a:pt x="141" y="163"/>
                </a:cubicBezTo>
                <a:lnTo>
                  <a:pt x="141" y="170"/>
                </a:lnTo>
                <a:cubicBezTo>
                  <a:pt x="141" y="170"/>
                  <a:pt x="141" y="170"/>
                  <a:pt x="141" y="163"/>
                </a:cubicBezTo>
                <a:lnTo>
                  <a:pt x="141" y="170"/>
                </a:lnTo>
                <a:cubicBezTo>
                  <a:pt x="134" y="163"/>
                  <a:pt x="141" y="163"/>
                  <a:pt x="141" y="163"/>
                </a:cubicBezTo>
                <a:cubicBezTo>
                  <a:pt x="141" y="163"/>
                  <a:pt x="141" y="163"/>
                  <a:pt x="134" y="163"/>
                </a:cubicBezTo>
                <a:cubicBezTo>
                  <a:pt x="134" y="163"/>
                  <a:pt x="134" y="163"/>
                  <a:pt x="141" y="163"/>
                </a:cubicBezTo>
                <a:cubicBezTo>
                  <a:pt x="141" y="163"/>
                  <a:pt x="141" y="163"/>
                  <a:pt x="141" y="156"/>
                </a:cubicBezTo>
                <a:cubicBezTo>
                  <a:pt x="141" y="163"/>
                  <a:pt x="141" y="163"/>
                  <a:pt x="141" y="163"/>
                </a:cubicBezTo>
                <a:cubicBezTo>
                  <a:pt x="134" y="163"/>
                  <a:pt x="134" y="163"/>
                  <a:pt x="134" y="163"/>
                </a:cubicBezTo>
                <a:cubicBezTo>
                  <a:pt x="134" y="163"/>
                  <a:pt x="134" y="163"/>
                  <a:pt x="134" y="156"/>
                </a:cubicBezTo>
                <a:cubicBezTo>
                  <a:pt x="134" y="156"/>
                  <a:pt x="134" y="156"/>
                  <a:pt x="141" y="156"/>
                </a:cubicBezTo>
                <a:cubicBezTo>
                  <a:pt x="141" y="156"/>
                  <a:pt x="141" y="156"/>
                  <a:pt x="134" y="156"/>
                </a:cubicBezTo>
                <a:lnTo>
                  <a:pt x="134" y="163"/>
                </a:lnTo>
                <a:cubicBezTo>
                  <a:pt x="134" y="163"/>
                  <a:pt x="134" y="163"/>
                  <a:pt x="134" y="156"/>
                </a:cubicBezTo>
                <a:cubicBezTo>
                  <a:pt x="134" y="156"/>
                  <a:pt x="134" y="156"/>
                  <a:pt x="127" y="156"/>
                </a:cubicBezTo>
                <a:lnTo>
                  <a:pt x="127" y="149"/>
                </a:lnTo>
                <a:lnTo>
                  <a:pt x="134" y="149"/>
                </a:lnTo>
                <a:cubicBezTo>
                  <a:pt x="134" y="149"/>
                  <a:pt x="134" y="149"/>
                  <a:pt x="141" y="149"/>
                </a:cubicBezTo>
                <a:cubicBezTo>
                  <a:pt x="134" y="149"/>
                  <a:pt x="134" y="149"/>
                  <a:pt x="134" y="149"/>
                </a:cubicBezTo>
                <a:lnTo>
                  <a:pt x="127" y="149"/>
                </a:lnTo>
                <a:lnTo>
                  <a:pt x="134" y="149"/>
                </a:lnTo>
                <a:cubicBezTo>
                  <a:pt x="127" y="149"/>
                  <a:pt x="127" y="149"/>
                  <a:pt x="127" y="149"/>
                </a:cubicBezTo>
                <a:cubicBezTo>
                  <a:pt x="127" y="141"/>
                  <a:pt x="134" y="141"/>
                  <a:pt x="134" y="141"/>
                </a:cubicBezTo>
                <a:cubicBezTo>
                  <a:pt x="127" y="141"/>
                  <a:pt x="127" y="141"/>
                  <a:pt x="127" y="141"/>
                </a:cubicBezTo>
                <a:cubicBezTo>
                  <a:pt x="127" y="141"/>
                  <a:pt x="127" y="141"/>
                  <a:pt x="134" y="141"/>
                </a:cubicBezTo>
                <a:lnTo>
                  <a:pt x="127" y="141"/>
                </a:lnTo>
                <a:lnTo>
                  <a:pt x="134" y="141"/>
                </a:lnTo>
                <a:cubicBezTo>
                  <a:pt x="127" y="141"/>
                  <a:pt x="127" y="141"/>
                  <a:pt x="127" y="141"/>
                </a:cubicBezTo>
                <a:cubicBezTo>
                  <a:pt x="127" y="141"/>
                  <a:pt x="127" y="141"/>
                  <a:pt x="134" y="141"/>
                </a:cubicBezTo>
                <a:cubicBezTo>
                  <a:pt x="127" y="141"/>
                  <a:pt x="127" y="141"/>
                  <a:pt x="127" y="141"/>
                </a:cubicBezTo>
                <a:cubicBezTo>
                  <a:pt x="127" y="141"/>
                  <a:pt x="127" y="141"/>
                  <a:pt x="134" y="134"/>
                </a:cubicBezTo>
                <a:cubicBezTo>
                  <a:pt x="134" y="127"/>
                  <a:pt x="134" y="127"/>
                  <a:pt x="134" y="127"/>
                </a:cubicBezTo>
                <a:lnTo>
                  <a:pt x="127" y="127"/>
                </a:lnTo>
                <a:cubicBezTo>
                  <a:pt x="127" y="127"/>
                  <a:pt x="127" y="127"/>
                  <a:pt x="134" y="134"/>
                </a:cubicBezTo>
                <a:cubicBezTo>
                  <a:pt x="134" y="134"/>
                  <a:pt x="134" y="134"/>
                  <a:pt x="127" y="134"/>
                </a:cubicBezTo>
                <a:cubicBezTo>
                  <a:pt x="120" y="141"/>
                  <a:pt x="113" y="149"/>
                  <a:pt x="106" y="156"/>
                </a:cubicBezTo>
                <a:lnTo>
                  <a:pt x="113" y="156"/>
                </a:lnTo>
                <a:cubicBezTo>
                  <a:pt x="113" y="156"/>
                  <a:pt x="113" y="163"/>
                  <a:pt x="120" y="163"/>
                </a:cubicBezTo>
                <a:cubicBezTo>
                  <a:pt x="113" y="163"/>
                  <a:pt x="113" y="163"/>
                  <a:pt x="113" y="163"/>
                </a:cubicBezTo>
                <a:lnTo>
                  <a:pt x="113" y="170"/>
                </a:lnTo>
                <a:lnTo>
                  <a:pt x="106" y="170"/>
                </a:lnTo>
                <a:cubicBezTo>
                  <a:pt x="106" y="163"/>
                  <a:pt x="106" y="163"/>
                  <a:pt x="106" y="163"/>
                </a:cubicBezTo>
                <a:lnTo>
                  <a:pt x="99" y="163"/>
                </a:lnTo>
                <a:lnTo>
                  <a:pt x="99" y="170"/>
                </a:lnTo>
                <a:cubicBezTo>
                  <a:pt x="99" y="170"/>
                  <a:pt x="99" y="170"/>
                  <a:pt x="106" y="170"/>
                </a:cubicBezTo>
                <a:cubicBezTo>
                  <a:pt x="106" y="170"/>
                  <a:pt x="106" y="170"/>
                  <a:pt x="106" y="177"/>
                </a:cubicBezTo>
                <a:lnTo>
                  <a:pt x="106" y="170"/>
                </a:lnTo>
                <a:cubicBezTo>
                  <a:pt x="106" y="177"/>
                  <a:pt x="106" y="177"/>
                  <a:pt x="106" y="177"/>
                </a:cubicBezTo>
                <a:cubicBezTo>
                  <a:pt x="99" y="177"/>
                  <a:pt x="99" y="177"/>
                  <a:pt x="99" y="170"/>
                </a:cubicBezTo>
                <a:lnTo>
                  <a:pt x="99" y="177"/>
                </a:lnTo>
                <a:lnTo>
                  <a:pt x="99" y="170"/>
                </a:lnTo>
                <a:cubicBezTo>
                  <a:pt x="99" y="177"/>
                  <a:pt x="99" y="177"/>
                  <a:pt x="99" y="177"/>
                </a:cubicBezTo>
                <a:cubicBezTo>
                  <a:pt x="99" y="177"/>
                  <a:pt x="106" y="177"/>
                  <a:pt x="106" y="184"/>
                </a:cubicBezTo>
                <a:cubicBezTo>
                  <a:pt x="99" y="184"/>
                  <a:pt x="99" y="177"/>
                  <a:pt x="99" y="177"/>
                </a:cubicBezTo>
                <a:cubicBezTo>
                  <a:pt x="99" y="177"/>
                  <a:pt x="99" y="177"/>
                  <a:pt x="92" y="177"/>
                </a:cubicBezTo>
                <a:cubicBezTo>
                  <a:pt x="92" y="177"/>
                  <a:pt x="85" y="177"/>
                  <a:pt x="85" y="184"/>
                </a:cubicBezTo>
                <a:cubicBezTo>
                  <a:pt x="92" y="184"/>
                  <a:pt x="92" y="184"/>
                  <a:pt x="92" y="184"/>
                </a:cubicBezTo>
                <a:lnTo>
                  <a:pt x="92" y="191"/>
                </a:lnTo>
                <a:cubicBezTo>
                  <a:pt x="92" y="191"/>
                  <a:pt x="92" y="191"/>
                  <a:pt x="92" y="198"/>
                </a:cubicBezTo>
                <a:cubicBezTo>
                  <a:pt x="92" y="191"/>
                  <a:pt x="99" y="191"/>
                  <a:pt x="99" y="198"/>
                </a:cubicBezTo>
                <a:lnTo>
                  <a:pt x="99" y="191"/>
                </a:lnTo>
                <a:cubicBezTo>
                  <a:pt x="106" y="191"/>
                  <a:pt x="106" y="198"/>
                  <a:pt x="106" y="198"/>
                </a:cubicBezTo>
                <a:cubicBezTo>
                  <a:pt x="106" y="191"/>
                  <a:pt x="106" y="191"/>
                  <a:pt x="106" y="191"/>
                </a:cubicBezTo>
                <a:lnTo>
                  <a:pt x="113" y="191"/>
                </a:lnTo>
                <a:cubicBezTo>
                  <a:pt x="113" y="198"/>
                  <a:pt x="113" y="198"/>
                  <a:pt x="113" y="198"/>
                </a:cubicBezTo>
                <a:cubicBezTo>
                  <a:pt x="113" y="198"/>
                  <a:pt x="113" y="198"/>
                  <a:pt x="113" y="205"/>
                </a:cubicBezTo>
                <a:cubicBezTo>
                  <a:pt x="113" y="205"/>
                  <a:pt x="113" y="198"/>
                  <a:pt x="113" y="205"/>
                </a:cubicBezTo>
                <a:cubicBezTo>
                  <a:pt x="120" y="205"/>
                  <a:pt x="120" y="205"/>
                  <a:pt x="120" y="205"/>
                </a:cubicBezTo>
                <a:cubicBezTo>
                  <a:pt x="120" y="205"/>
                  <a:pt x="120" y="212"/>
                  <a:pt x="127" y="212"/>
                </a:cubicBezTo>
                <a:cubicBezTo>
                  <a:pt x="120" y="212"/>
                  <a:pt x="120" y="212"/>
                  <a:pt x="120" y="212"/>
                </a:cubicBezTo>
                <a:cubicBezTo>
                  <a:pt x="127" y="212"/>
                  <a:pt x="127" y="212"/>
                  <a:pt x="127" y="212"/>
                </a:cubicBezTo>
                <a:lnTo>
                  <a:pt x="134" y="212"/>
                </a:lnTo>
                <a:cubicBezTo>
                  <a:pt x="134" y="219"/>
                  <a:pt x="134" y="219"/>
                  <a:pt x="134" y="219"/>
                </a:cubicBezTo>
                <a:lnTo>
                  <a:pt x="127" y="219"/>
                </a:lnTo>
                <a:cubicBezTo>
                  <a:pt x="120" y="226"/>
                  <a:pt x="120" y="226"/>
                  <a:pt x="120" y="226"/>
                </a:cubicBezTo>
                <a:cubicBezTo>
                  <a:pt x="120" y="226"/>
                  <a:pt x="120" y="226"/>
                  <a:pt x="113" y="226"/>
                </a:cubicBezTo>
                <a:lnTo>
                  <a:pt x="106" y="226"/>
                </a:lnTo>
                <a:cubicBezTo>
                  <a:pt x="106" y="226"/>
                  <a:pt x="106" y="226"/>
                  <a:pt x="99" y="226"/>
                </a:cubicBezTo>
                <a:cubicBezTo>
                  <a:pt x="99" y="226"/>
                  <a:pt x="99" y="226"/>
                  <a:pt x="99" y="233"/>
                </a:cubicBezTo>
                <a:cubicBezTo>
                  <a:pt x="92" y="233"/>
                  <a:pt x="92" y="233"/>
                  <a:pt x="92" y="240"/>
                </a:cubicBezTo>
                <a:lnTo>
                  <a:pt x="92" y="233"/>
                </a:lnTo>
                <a:cubicBezTo>
                  <a:pt x="99" y="233"/>
                  <a:pt x="99" y="233"/>
                  <a:pt x="99" y="233"/>
                </a:cubicBezTo>
                <a:cubicBezTo>
                  <a:pt x="106" y="226"/>
                  <a:pt x="106" y="226"/>
                  <a:pt x="106" y="233"/>
                </a:cubicBezTo>
                <a:cubicBezTo>
                  <a:pt x="106" y="233"/>
                  <a:pt x="106" y="233"/>
                  <a:pt x="99" y="233"/>
                </a:cubicBezTo>
                <a:cubicBezTo>
                  <a:pt x="106" y="233"/>
                  <a:pt x="106" y="233"/>
                  <a:pt x="106" y="233"/>
                </a:cubicBezTo>
                <a:cubicBezTo>
                  <a:pt x="106" y="233"/>
                  <a:pt x="106" y="233"/>
                  <a:pt x="106" y="240"/>
                </a:cubicBezTo>
                <a:cubicBezTo>
                  <a:pt x="106" y="240"/>
                  <a:pt x="106" y="240"/>
                  <a:pt x="113" y="240"/>
                </a:cubicBezTo>
                <a:cubicBezTo>
                  <a:pt x="113" y="240"/>
                  <a:pt x="113" y="240"/>
                  <a:pt x="106" y="240"/>
                </a:cubicBezTo>
                <a:cubicBezTo>
                  <a:pt x="106" y="240"/>
                  <a:pt x="106" y="240"/>
                  <a:pt x="113" y="240"/>
                </a:cubicBezTo>
                <a:cubicBezTo>
                  <a:pt x="120" y="240"/>
                  <a:pt x="120" y="240"/>
                  <a:pt x="120" y="240"/>
                </a:cubicBezTo>
                <a:cubicBezTo>
                  <a:pt x="113" y="240"/>
                  <a:pt x="120" y="240"/>
                  <a:pt x="113" y="240"/>
                </a:cubicBezTo>
                <a:cubicBezTo>
                  <a:pt x="113" y="240"/>
                  <a:pt x="113" y="240"/>
                  <a:pt x="113" y="247"/>
                </a:cubicBezTo>
                <a:lnTo>
                  <a:pt x="113" y="240"/>
                </a:lnTo>
                <a:cubicBezTo>
                  <a:pt x="113" y="247"/>
                  <a:pt x="113" y="247"/>
                  <a:pt x="113" y="247"/>
                </a:cubicBezTo>
                <a:cubicBezTo>
                  <a:pt x="113" y="247"/>
                  <a:pt x="113" y="247"/>
                  <a:pt x="106" y="247"/>
                </a:cubicBezTo>
                <a:lnTo>
                  <a:pt x="106" y="240"/>
                </a:lnTo>
                <a:cubicBezTo>
                  <a:pt x="106" y="240"/>
                  <a:pt x="106" y="240"/>
                  <a:pt x="106" y="247"/>
                </a:cubicBezTo>
                <a:lnTo>
                  <a:pt x="106" y="240"/>
                </a:lnTo>
                <a:lnTo>
                  <a:pt x="113" y="240"/>
                </a:lnTo>
                <a:cubicBezTo>
                  <a:pt x="106" y="240"/>
                  <a:pt x="106" y="240"/>
                  <a:pt x="106" y="240"/>
                </a:cubicBezTo>
                <a:cubicBezTo>
                  <a:pt x="106" y="240"/>
                  <a:pt x="106" y="247"/>
                  <a:pt x="99" y="247"/>
                </a:cubicBezTo>
                <a:cubicBezTo>
                  <a:pt x="99" y="240"/>
                  <a:pt x="99" y="240"/>
                  <a:pt x="99" y="247"/>
                </a:cubicBezTo>
                <a:lnTo>
                  <a:pt x="99" y="240"/>
                </a:lnTo>
                <a:cubicBezTo>
                  <a:pt x="99" y="247"/>
                  <a:pt x="99" y="247"/>
                  <a:pt x="99" y="247"/>
                </a:cubicBezTo>
                <a:lnTo>
                  <a:pt x="92" y="247"/>
                </a:lnTo>
                <a:lnTo>
                  <a:pt x="92" y="254"/>
                </a:lnTo>
                <a:cubicBezTo>
                  <a:pt x="85" y="254"/>
                  <a:pt x="85" y="254"/>
                  <a:pt x="85" y="262"/>
                </a:cubicBezTo>
                <a:lnTo>
                  <a:pt x="85" y="254"/>
                </a:lnTo>
                <a:lnTo>
                  <a:pt x="85" y="262"/>
                </a:lnTo>
                <a:cubicBezTo>
                  <a:pt x="78" y="262"/>
                  <a:pt x="78" y="262"/>
                  <a:pt x="78" y="262"/>
                </a:cubicBezTo>
                <a:cubicBezTo>
                  <a:pt x="78" y="262"/>
                  <a:pt x="78" y="262"/>
                  <a:pt x="85" y="262"/>
                </a:cubicBezTo>
                <a:lnTo>
                  <a:pt x="78" y="262"/>
                </a:lnTo>
                <a:cubicBezTo>
                  <a:pt x="78" y="269"/>
                  <a:pt x="78" y="269"/>
                  <a:pt x="78" y="269"/>
                </a:cubicBezTo>
                <a:cubicBezTo>
                  <a:pt x="78" y="262"/>
                  <a:pt x="78" y="262"/>
                  <a:pt x="78" y="269"/>
                </a:cubicBezTo>
                <a:cubicBezTo>
                  <a:pt x="78" y="262"/>
                  <a:pt x="78" y="262"/>
                  <a:pt x="78" y="262"/>
                </a:cubicBezTo>
                <a:cubicBezTo>
                  <a:pt x="78" y="262"/>
                  <a:pt x="78" y="262"/>
                  <a:pt x="78" y="269"/>
                </a:cubicBezTo>
                <a:lnTo>
                  <a:pt x="71" y="269"/>
                </a:lnTo>
                <a:cubicBezTo>
                  <a:pt x="78" y="269"/>
                  <a:pt x="78" y="269"/>
                  <a:pt x="78" y="269"/>
                </a:cubicBezTo>
                <a:lnTo>
                  <a:pt x="71" y="269"/>
                </a:lnTo>
                <a:lnTo>
                  <a:pt x="78" y="269"/>
                </a:lnTo>
                <a:lnTo>
                  <a:pt x="71" y="269"/>
                </a:lnTo>
                <a:lnTo>
                  <a:pt x="78" y="269"/>
                </a:lnTo>
                <a:cubicBezTo>
                  <a:pt x="78" y="269"/>
                  <a:pt x="78" y="269"/>
                  <a:pt x="71" y="269"/>
                </a:cubicBezTo>
                <a:cubicBezTo>
                  <a:pt x="78" y="269"/>
                  <a:pt x="78" y="269"/>
                  <a:pt x="78" y="269"/>
                </a:cubicBezTo>
                <a:lnTo>
                  <a:pt x="71" y="269"/>
                </a:lnTo>
                <a:lnTo>
                  <a:pt x="78" y="269"/>
                </a:lnTo>
                <a:cubicBezTo>
                  <a:pt x="78" y="269"/>
                  <a:pt x="78" y="269"/>
                  <a:pt x="78" y="276"/>
                </a:cubicBezTo>
                <a:lnTo>
                  <a:pt x="71" y="276"/>
                </a:lnTo>
                <a:cubicBezTo>
                  <a:pt x="78" y="276"/>
                  <a:pt x="78" y="276"/>
                  <a:pt x="78" y="276"/>
                </a:cubicBezTo>
                <a:cubicBezTo>
                  <a:pt x="71" y="276"/>
                  <a:pt x="71" y="276"/>
                  <a:pt x="71" y="276"/>
                </a:cubicBezTo>
                <a:lnTo>
                  <a:pt x="78" y="276"/>
                </a:lnTo>
                <a:cubicBezTo>
                  <a:pt x="78" y="276"/>
                  <a:pt x="78" y="276"/>
                  <a:pt x="71" y="276"/>
                </a:cubicBezTo>
                <a:lnTo>
                  <a:pt x="78" y="276"/>
                </a:lnTo>
                <a:cubicBezTo>
                  <a:pt x="71" y="276"/>
                  <a:pt x="71" y="276"/>
                  <a:pt x="71" y="276"/>
                </a:cubicBezTo>
                <a:lnTo>
                  <a:pt x="71" y="283"/>
                </a:lnTo>
                <a:cubicBezTo>
                  <a:pt x="71" y="283"/>
                  <a:pt x="71" y="283"/>
                  <a:pt x="64" y="283"/>
                </a:cubicBezTo>
                <a:lnTo>
                  <a:pt x="64" y="290"/>
                </a:lnTo>
                <a:lnTo>
                  <a:pt x="64" y="297"/>
                </a:lnTo>
                <a:lnTo>
                  <a:pt x="64" y="304"/>
                </a:lnTo>
                <a:cubicBezTo>
                  <a:pt x="57" y="304"/>
                  <a:pt x="64" y="304"/>
                  <a:pt x="57" y="304"/>
                </a:cubicBezTo>
                <a:lnTo>
                  <a:pt x="57" y="297"/>
                </a:lnTo>
                <a:cubicBezTo>
                  <a:pt x="57" y="297"/>
                  <a:pt x="57" y="297"/>
                  <a:pt x="57" y="290"/>
                </a:cubicBezTo>
                <a:cubicBezTo>
                  <a:pt x="57" y="297"/>
                  <a:pt x="57" y="297"/>
                  <a:pt x="57" y="304"/>
                </a:cubicBezTo>
                <a:lnTo>
                  <a:pt x="57" y="311"/>
                </a:lnTo>
                <a:cubicBezTo>
                  <a:pt x="64" y="311"/>
                  <a:pt x="64" y="311"/>
                  <a:pt x="64" y="311"/>
                </a:cubicBezTo>
                <a:cubicBezTo>
                  <a:pt x="64" y="311"/>
                  <a:pt x="64" y="311"/>
                  <a:pt x="64" y="318"/>
                </a:cubicBezTo>
                <a:cubicBezTo>
                  <a:pt x="71" y="318"/>
                  <a:pt x="71" y="318"/>
                  <a:pt x="71" y="318"/>
                </a:cubicBezTo>
                <a:lnTo>
                  <a:pt x="78" y="318"/>
                </a:lnTo>
                <a:lnTo>
                  <a:pt x="78" y="325"/>
                </a:lnTo>
                <a:cubicBezTo>
                  <a:pt x="78" y="325"/>
                  <a:pt x="78" y="325"/>
                  <a:pt x="78" y="318"/>
                </a:cubicBezTo>
                <a:cubicBezTo>
                  <a:pt x="71" y="318"/>
                  <a:pt x="71" y="325"/>
                  <a:pt x="71" y="325"/>
                </a:cubicBezTo>
                <a:lnTo>
                  <a:pt x="71" y="318"/>
                </a:lnTo>
                <a:lnTo>
                  <a:pt x="64" y="318"/>
                </a:lnTo>
                <a:lnTo>
                  <a:pt x="57" y="318"/>
                </a:lnTo>
                <a:cubicBezTo>
                  <a:pt x="57" y="318"/>
                  <a:pt x="57" y="318"/>
                  <a:pt x="57" y="311"/>
                </a:cubicBezTo>
                <a:cubicBezTo>
                  <a:pt x="57" y="311"/>
                  <a:pt x="57" y="311"/>
                  <a:pt x="57" y="318"/>
                </a:cubicBezTo>
                <a:cubicBezTo>
                  <a:pt x="57" y="325"/>
                  <a:pt x="57" y="339"/>
                  <a:pt x="57" y="354"/>
                </a:cubicBezTo>
                <a:cubicBezTo>
                  <a:pt x="57" y="354"/>
                  <a:pt x="57" y="354"/>
                  <a:pt x="64" y="354"/>
                </a:cubicBezTo>
                <a:cubicBezTo>
                  <a:pt x="64" y="354"/>
                  <a:pt x="64" y="354"/>
                  <a:pt x="71" y="354"/>
                </a:cubicBezTo>
                <a:cubicBezTo>
                  <a:pt x="71" y="354"/>
                  <a:pt x="71" y="354"/>
                  <a:pt x="71" y="361"/>
                </a:cubicBezTo>
                <a:cubicBezTo>
                  <a:pt x="71" y="354"/>
                  <a:pt x="71" y="354"/>
                  <a:pt x="71" y="354"/>
                </a:cubicBezTo>
                <a:cubicBezTo>
                  <a:pt x="78" y="354"/>
                  <a:pt x="78" y="354"/>
                  <a:pt x="78" y="354"/>
                </a:cubicBezTo>
                <a:cubicBezTo>
                  <a:pt x="71" y="354"/>
                  <a:pt x="71" y="354"/>
                  <a:pt x="71" y="361"/>
                </a:cubicBezTo>
                <a:cubicBezTo>
                  <a:pt x="71" y="361"/>
                  <a:pt x="71" y="361"/>
                  <a:pt x="71" y="368"/>
                </a:cubicBezTo>
                <a:cubicBezTo>
                  <a:pt x="78" y="368"/>
                  <a:pt x="78" y="361"/>
                  <a:pt x="78" y="361"/>
                </a:cubicBezTo>
                <a:cubicBezTo>
                  <a:pt x="78" y="361"/>
                  <a:pt x="78" y="361"/>
                  <a:pt x="71" y="361"/>
                </a:cubicBezTo>
                <a:cubicBezTo>
                  <a:pt x="78" y="361"/>
                  <a:pt x="78" y="361"/>
                  <a:pt x="78" y="361"/>
                </a:cubicBezTo>
                <a:lnTo>
                  <a:pt x="78" y="354"/>
                </a:lnTo>
                <a:cubicBezTo>
                  <a:pt x="78" y="354"/>
                  <a:pt x="78" y="354"/>
                  <a:pt x="78" y="361"/>
                </a:cubicBezTo>
                <a:lnTo>
                  <a:pt x="85" y="361"/>
                </a:lnTo>
                <a:cubicBezTo>
                  <a:pt x="92" y="361"/>
                  <a:pt x="92" y="361"/>
                  <a:pt x="92" y="361"/>
                </a:cubicBezTo>
                <a:cubicBezTo>
                  <a:pt x="99" y="361"/>
                  <a:pt x="99" y="361"/>
                  <a:pt x="99" y="361"/>
                </a:cubicBezTo>
                <a:lnTo>
                  <a:pt x="106" y="361"/>
                </a:lnTo>
                <a:cubicBezTo>
                  <a:pt x="99" y="361"/>
                  <a:pt x="106" y="368"/>
                  <a:pt x="99" y="368"/>
                </a:cubicBezTo>
                <a:cubicBezTo>
                  <a:pt x="99" y="368"/>
                  <a:pt x="99" y="368"/>
                  <a:pt x="106" y="368"/>
                </a:cubicBezTo>
                <a:cubicBezTo>
                  <a:pt x="113" y="368"/>
                  <a:pt x="113" y="368"/>
                  <a:pt x="113" y="375"/>
                </a:cubicBezTo>
                <a:lnTo>
                  <a:pt x="113" y="368"/>
                </a:lnTo>
                <a:lnTo>
                  <a:pt x="113" y="375"/>
                </a:lnTo>
                <a:cubicBezTo>
                  <a:pt x="113" y="375"/>
                  <a:pt x="113" y="375"/>
                  <a:pt x="120" y="375"/>
                </a:cubicBezTo>
                <a:lnTo>
                  <a:pt x="127" y="375"/>
                </a:lnTo>
                <a:lnTo>
                  <a:pt x="127" y="382"/>
                </a:lnTo>
                <a:lnTo>
                  <a:pt x="134" y="382"/>
                </a:lnTo>
                <a:lnTo>
                  <a:pt x="134" y="389"/>
                </a:lnTo>
                <a:lnTo>
                  <a:pt x="127" y="389"/>
                </a:lnTo>
                <a:lnTo>
                  <a:pt x="127" y="396"/>
                </a:lnTo>
                <a:cubicBezTo>
                  <a:pt x="134" y="396"/>
                  <a:pt x="134" y="396"/>
                  <a:pt x="134" y="396"/>
                </a:cubicBezTo>
                <a:cubicBezTo>
                  <a:pt x="141" y="396"/>
                  <a:pt x="141" y="389"/>
                  <a:pt x="141" y="389"/>
                </a:cubicBezTo>
                <a:cubicBezTo>
                  <a:pt x="141" y="396"/>
                  <a:pt x="148" y="396"/>
                  <a:pt x="148" y="396"/>
                </a:cubicBezTo>
                <a:cubicBezTo>
                  <a:pt x="155" y="396"/>
                  <a:pt x="155" y="396"/>
                  <a:pt x="155" y="396"/>
                </a:cubicBezTo>
                <a:lnTo>
                  <a:pt x="163" y="396"/>
                </a:lnTo>
                <a:cubicBezTo>
                  <a:pt x="163" y="396"/>
                  <a:pt x="163" y="403"/>
                  <a:pt x="170" y="403"/>
                </a:cubicBezTo>
                <a:cubicBezTo>
                  <a:pt x="177" y="403"/>
                  <a:pt x="177" y="410"/>
                  <a:pt x="177" y="410"/>
                </a:cubicBezTo>
                <a:cubicBezTo>
                  <a:pt x="177" y="417"/>
                  <a:pt x="170" y="417"/>
                  <a:pt x="170" y="417"/>
                </a:cubicBezTo>
                <a:cubicBezTo>
                  <a:pt x="170" y="417"/>
                  <a:pt x="170" y="417"/>
                  <a:pt x="170" y="424"/>
                </a:cubicBezTo>
                <a:cubicBezTo>
                  <a:pt x="170" y="424"/>
                  <a:pt x="170" y="424"/>
                  <a:pt x="163" y="424"/>
                </a:cubicBezTo>
                <a:cubicBezTo>
                  <a:pt x="163" y="424"/>
                  <a:pt x="163" y="424"/>
                  <a:pt x="163" y="431"/>
                </a:cubicBezTo>
                <a:lnTo>
                  <a:pt x="163" y="438"/>
                </a:lnTo>
                <a:cubicBezTo>
                  <a:pt x="163" y="438"/>
                  <a:pt x="163" y="438"/>
                  <a:pt x="163" y="445"/>
                </a:cubicBezTo>
                <a:cubicBezTo>
                  <a:pt x="155" y="445"/>
                  <a:pt x="155" y="445"/>
                  <a:pt x="155" y="452"/>
                </a:cubicBezTo>
                <a:cubicBezTo>
                  <a:pt x="155" y="452"/>
                  <a:pt x="155" y="452"/>
                  <a:pt x="148" y="452"/>
                </a:cubicBezTo>
                <a:cubicBezTo>
                  <a:pt x="148" y="452"/>
                  <a:pt x="148" y="452"/>
                  <a:pt x="148" y="460"/>
                </a:cubicBezTo>
                <a:cubicBezTo>
                  <a:pt x="148" y="460"/>
                  <a:pt x="148" y="452"/>
                  <a:pt x="141" y="452"/>
                </a:cubicBezTo>
                <a:cubicBezTo>
                  <a:pt x="141" y="460"/>
                  <a:pt x="141" y="460"/>
                  <a:pt x="141" y="460"/>
                </a:cubicBezTo>
                <a:cubicBezTo>
                  <a:pt x="141" y="460"/>
                  <a:pt x="141" y="460"/>
                  <a:pt x="134" y="460"/>
                </a:cubicBezTo>
                <a:cubicBezTo>
                  <a:pt x="141" y="460"/>
                  <a:pt x="134" y="467"/>
                  <a:pt x="134" y="467"/>
                </a:cubicBezTo>
                <a:cubicBezTo>
                  <a:pt x="141" y="474"/>
                  <a:pt x="134" y="474"/>
                  <a:pt x="134" y="474"/>
                </a:cubicBezTo>
                <a:cubicBezTo>
                  <a:pt x="134" y="481"/>
                  <a:pt x="127" y="481"/>
                  <a:pt x="127" y="481"/>
                </a:cubicBezTo>
                <a:cubicBezTo>
                  <a:pt x="127" y="481"/>
                  <a:pt x="134" y="481"/>
                  <a:pt x="134" y="474"/>
                </a:cubicBezTo>
                <a:lnTo>
                  <a:pt x="127" y="474"/>
                </a:lnTo>
                <a:cubicBezTo>
                  <a:pt x="127" y="474"/>
                  <a:pt x="127" y="474"/>
                  <a:pt x="127" y="481"/>
                </a:cubicBezTo>
                <a:cubicBezTo>
                  <a:pt x="170" y="523"/>
                  <a:pt x="233" y="551"/>
                  <a:pt x="297" y="551"/>
                </a:cubicBezTo>
                <a:cubicBezTo>
                  <a:pt x="417" y="551"/>
                  <a:pt x="516" y="460"/>
                  <a:pt x="537" y="347"/>
                </a:cubicBezTo>
                <a:cubicBezTo>
                  <a:pt x="537" y="339"/>
                  <a:pt x="537" y="339"/>
                  <a:pt x="537" y="339"/>
                </a:cubicBezTo>
                <a:cubicBezTo>
                  <a:pt x="537" y="332"/>
                  <a:pt x="530" y="332"/>
                  <a:pt x="530" y="332"/>
                </a:cubicBezTo>
                <a:cubicBezTo>
                  <a:pt x="530" y="332"/>
                  <a:pt x="530" y="332"/>
                  <a:pt x="530" y="325"/>
                </a:cubicBezTo>
                <a:cubicBezTo>
                  <a:pt x="530" y="325"/>
                  <a:pt x="530" y="325"/>
                  <a:pt x="530" y="318"/>
                </a:cubicBezTo>
                <a:lnTo>
                  <a:pt x="530" y="311"/>
                </a:lnTo>
                <a:cubicBezTo>
                  <a:pt x="530" y="311"/>
                  <a:pt x="530" y="311"/>
                  <a:pt x="523" y="311"/>
                </a:cubicBezTo>
                <a:cubicBezTo>
                  <a:pt x="523" y="304"/>
                  <a:pt x="523" y="304"/>
                  <a:pt x="523" y="304"/>
                </a:cubicBezTo>
                <a:cubicBezTo>
                  <a:pt x="516" y="304"/>
                  <a:pt x="516" y="304"/>
                  <a:pt x="516" y="304"/>
                </a:cubicBezTo>
                <a:cubicBezTo>
                  <a:pt x="516" y="304"/>
                  <a:pt x="516" y="304"/>
                  <a:pt x="523" y="304"/>
                </a:cubicBezTo>
                <a:lnTo>
                  <a:pt x="516" y="304"/>
                </a:lnTo>
                <a:lnTo>
                  <a:pt x="516" y="297"/>
                </a:lnTo>
                <a:cubicBezTo>
                  <a:pt x="516" y="297"/>
                  <a:pt x="516" y="297"/>
                  <a:pt x="516" y="290"/>
                </a:cubicBezTo>
                <a:cubicBezTo>
                  <a:pt x="516" y="297"/>
                  <a:pt x="516" y="297"/>
                  <a:pt x="509" y="297"/>
                </a:cubicBezTo>
                <a:cubicBezTo>
                  <a:pt x="509" y="290"/>
                  <a:pt x="509" y="290"/>
                  <a:pt x="509" y="290"/>
                </a:cubicBezTo>
                <a:cubicBezTo>
                  <a:pt x="509" y="290"/>
                  <a:pt x="509" y="290"/>
                  <a:pt x="509" y="297"/>
                </a:cubicBezTo>
                <a:cubicBezTo>
                  <a:pt x="509" y="297"/>
                  <a:pt x="509" y="297"/>
                  <a:pt x="502" y="297"/>
                </a:cubicBezTo>
                <a:lnTo>
                  <a:pt x="502" y="304"/>
                </a:lnTo>
                <a:cubicBezTo>
                  <a:pt x="495" y="304"/>
                  <a:pt x="495" y="304"/>
                  <a:pt x="495" y="304"/>
                </a:cubicBezTo>
                <a:lnTo>
                  <a:pt x="488" y="311"/>
                </a:lnTo>
                <a:cubicBezTo>
                  <a:pt x="481" y="311"/>
                  <a:pt x="481" y="311"/>
                  <a:pt x="481" y="311"/>
                </a:cubicBezTo>
                <a:cubicBezTo>
                  <a:pt x="481" y="311"/>
                  <a:pt x="481" y="311"/>
                  <a:pt x="481" y="318"/>
                </a:cubicBezTo>
                <a:lnTo>
                  <a:pt x="481" y="325"/>
                </a:lnTo>
                <a:cubicBezTo>
                  <a:pt x="481" y="325"/>
                  <a:pt x="481" y="325"/>
                  <a:pt x="481" y="332"/>
                </a:cubicBezTo>
                <a:cubicBezTo>
                  <a:pt x="481" y="332"/>
                  <a:pt x="481" y="332"/>
                  <a:pt x="474" y="332"/>
                </a:cubicBezTo>
                <a:cubicBezTo>
                  <a:pt x="474" y="325"/>
                  <a:pt x="474" y="325"/>
                  <a:pt x="466" y="325"/>
                </a:cubicBezTo>
                <a:cubicBezTo>
                  <a:pt x="466" y="325"/>
                  <a:pt x="466" y="325"/>
                  <a:pt x="466" y="318"/>
                </a:cubicBezTo>
                <a:lnTo>
                  <a:pt x="466" y="311"/>
                </a:lnTo>
                <a:cubicBezTo>
                  <a:pt x="466" y="311"/>
                  <a:pt x="466" y="304"/>
                  <a:pt x="459" y="304"/>
                </a:cubicBezTo>
                <a:cubicBezTo>
                  <a:pt x="459" y="297"/>
                  <a:pt x="459" y="297"/>
                  <a:pt x="459" y="297"/>
                </a:cubicBezTo>
                <a:cubicBezTo>
                  <a:pt x="466" y="297"/>
                  <a:pt x="459" y="297"/>
                  <a:pt x="459" y="297"/>
                </a:cubicBezTo>
                <a:cubicBezTo>
                  <a:pt x="452" y="297"/>
                  <a:pt x="452" y="297"/>
                  <a:pt x="452" y="297"/>
                </a:cubicBezTo>
                <a:cubicBezTo>
                  <a:pt x="452" y="297"/>
                  <a:pt x="452" y="297"/>
                  <a:pt x="452" y="290"/>
                </a:cubicBezTo>
                <a:cubicBezTo>
                  <a:pt x="452" y="297"/>
                  <a:pt x="452" y="290"/>
                  <a:pt x="452" y="290"/>
                </a:cubicBezTo>
                <a:cubicBezTo>
                  <a:pt x="445" y="290"/>
                  <a:pt x="445" y="290"/>
                  <a:pt x="445" y="290"/>
                </a:cubicBezTo>
                <a:cubicBezTo>
                  <a:pt x="445" y="283"/>
                  <a:pt x="445" y="283"/>
                  <a:pt x="445" y="283"/>
                </a:cubicBezTo>
                <a:cubicBezTo>
                  <a:pt x="445" y="283"/>
                  <a:pt x="438" y="290"/>
                  <a:pt x="438" y="283"/>
                </a:cubicBezTo>
                <a:lnTo>
                  <a:pt x="431" y="283"/>
                </a:lnTo>
                <a:cubicBezTo>
                  <a:pt x="431" y="290"/>
                  <a:pt x="431" y="290"/>
                  <a:pt x="431" y="290"/>
                </a:cubicBezTo>
                <a:lnTo>
                  <a:pt x="431" y="283"/>
                </a:lnTo>
                <a:cubicBezTo>
                  <a:pt x="424" y="283"/>
                  <a:pt x="424" y="283"/>
                  <a:pt x="424" y="283"/>
                </a:cubicBezTo>
                <a:cubicBezTo>
                  <a:pt x="417" y="283"/>
                  <a:pt x="417" y="283"/>
                  <a:pt x="417" y="283"/>
                </a:cubicBezTo>
                <a:lnTo>
                  <a:pt x="410" y="283"/>
                </a:lnTo>
                <a:cubicBezTo>
                  <a:pt x="410" y="283"/>
                  <a:pt x="403" y="283"/>
                  <a:pt x="403" y="276"/>
                </a:cubicBezTo>
                <a:cubicBezTo>
                  <a:pt x="403" y="276"/>
                  <a:pt x="403" y="276"/>
                  <a:pt x="403" y="269"/>
                </a:cubicBezTo>
                <a:cubicBezTo>
                  <a:pt x="396" y="269"/>
                  <a:pt x="396" y="269"/>
                  <a:pt x="396" y="269"/>
                </a:cubicBezTo>
                <a:cubicBezTo>
                  <a:pt x="396" y="269"/>
                  <a:pt x="396" y="269"/>
                  <a:pt x="396" y="276"/>
                </a:cubicBezTo>
                <a:cubicBezTo>
                  <a:pt x="396" y="276"/>
                  <a:pt x="396" y="276"/>
                  <a:pt x="396" y="283"/>
                </a:cubicBezTo>
                <a:cubicBezTo>
                  <a:pt x="396" y="283"/>
                  <a:pt x="396" y="283"/>
                  <a:pt x="403" y="283"/>
                </a:cubicBezTo>
                <a:cubicBezTo>
                  <a:pt x="403" y="283"/>
                  <a:pt x="403" y="283"/>
                  <a:pt x="396" y="283"/>
                </a:cubicBezTo>
                <a:lnTo>
                  <a:pt x="403" y="283"/>
                </a:lnTo>
                <a:cubicBezTo>
                  <a:pt x="396" y="283"/>
                  <a:pt x="396" y="283"/>
                  <a:pt x="403" y="283"/>
                </a:cubicBezTo>
                <a:lnTo>
                  <a:pt x="403" y="290"/>
                </a:lnTo>
                <a:cubicBezTo>
                  <a:pt x="403" y="283"/>
                  <a:pt x="403" y="283"/>
                  <a:pt x="403" y="283"/>
                </a:cubicBezTo>
                <a:lnTo>
                  <a:pt x="403" y="290"/>
                </a:lnTo>
                <a:cubicBezTo>
                  <a:pt x="410" y="290"/>
                  <a:pt x="410" y="290"/>
                  <a:pt x="410" y="290"/>
                </a:cubicBezTo>
                <a:cubicBezTo>
                  <a:pt x="417" y="283"/>
                  <a:pt x="417" y="283"/>
                  <a:pt x="417" y="283"/>
                </a:cubicBezTo>
                <a:lnTo>
                  <a:pt x="417" y="290"/>
                </a:lnTo>
                <a:lnTo>
                  <a:pt x="424" y="290"/>
                </a:lnTo>
                <a:cubicBezTo>
                  <a:pt x="424" y="290"/>
                  <a:pt x="424" y="290"/>
                  <a:pt x="424" y="297"/>
                </a:cubicBezTo>
                <a:cubicBezTo>
                  <a:pt x="424" y="304"/>
                  <a:pt x="424" y="304"/>
                  <a:pt x="424" y="304"/>
                </a:cubicBezTo>
                <a:cubicBezTo>
                  <a:pt x="417" y="304"/>
                  <a:pt x="417" y="304"/>
                  <a:pt x="417" y="304"/>
                </a:cubicBezTo>
                <a:lnTo>
                  <a:pt x="417" y="311"/>
                </a:lnTo>
                <a:cubicBezTo>
                  <a:pt x="410" y="311"/>
                  <a:pt x="410" y="311"/>
                  <a:pt x="410" y="311"/>
                </a:cubicBezTo>
                <a:lnTo>
                  <a:pt x="403" y="311"/>
                </a:lnTo>
                <a:cubicBezTo>
                  <a:pt x="403" y="318"/>
                  <a:pt x="403" y="318"/>
                  <a:pt x="396" y="318"/>
                </a:cubicBezTo>
                <a:lnTo>
                  <a:pt x="389" y="318"/>
                </a:lnTo>
                <a:cubicBezTo>
                  <a:pt x="382" y="325"/>
                  <a:pt x="382" y="325"/>
                  <a:pt x="382" y="318"/>
                </a:cubicBezTo>
                <a:cubicBezTo>
                  <a:pt x="382" y="318"/>
                  <a:pt x="382" y="318"/>
                  <a:pt x="382" y="311"/>
                </a:cubicBezTo>
                <a:cubicBezTo>
                  <a:pt x="382" y="311"/>
                  <a:pt x="375" y="311"/>
                  <a:pt x="375" y="304"/>
                </a:cubicBezTo>
                <a:cubicBezTo>
                  <a:pt x="375" y="304"/>
                  <a:pt x="375" y="304"/>
                  <a:pt x="368" y="297"/>
                </a:cubicBezTo>
                <a:cubicBezTo>
                  <a:pt x="368" y="297"/>
                  <a:pt x="368" y="297"/>
                  <a:pt x="368" y="290"/>
                </a:cubicBezTo>
                <a:cubicBezTo>
                  <a:pt x="368" y="283"/>
                  <a:pt x="361" y="283"/>
                  <a:pt x="361" y="283"/>
                </a:cubicBezTo>
                <a:cubicBezTo>
                  <a:pt x="361" y="276"/>
                  <a:pt x="361" y="276"/>
                  <a:pt x="361" y="276"/>
                </a:cubicBezTo>
                <a:cubicBezTo>
                  <a:pt x="361" y="269"/>
                  <a:pt x="353" y="269"/>
                  <a:pt x="353" y="269"/>
                </a:cubicBezTo>
                <a:cubicBezTo>
                  <a:pt x="353" y="269"/>
                  <a:pt x="353" y="269"/>
                  <a:pt x="361" y="262"/>
                </a:cubicBezTo>
                <a:cubicBezTo>
                  <a:pt x="361" y="254"/>
                  <a:pt x="361" y="254"/>
                  <a:pt x="361" y="254"/>
                </a:cubicBezTo>
                <a:cubicBezTo>
                  <a:pt x="361" y="254"/>
                  <a:pt x="361" y="254"/>
                  <a:pt x="353" y="254"/>
                </a:cubicBezTo>
                <a:cubicBezTo>
                  <a:pt x="353" y="254"/>
                  <a:pt x="353" y="254"/>
                  <a:pt x="346" y="254"/>
                </a:cubicBezTo>
                <a:cubicBezTo>
                  <a:pt x="346" y="254"/>
                  <a:pt x="346" y="247"/>
                  <a:pt x="346" y="254"/>
                </a:cubicBezTo>
                <a:cubicBezTo>
                  <a:pt x="346" y="254"/>
                  <a:pt x="346" y="254"/>
                  <a:pt x="339" y="254"/>
                </a:cubicBezTo>
                <a:cubicBezTo>
                  <a:pt x="339" y="247"/>
                  <a:pt x="339" y="247"/>
                  <a:pt x="339" y="247"/>
                </a:cubicBezTo>
                <a:cubicBezTo>
                  <a:pt x="332" y="247"/>
                  <a:pt x="332" y="247"/>
                  <a:pt x="332" y="247"/>
                </a:cubicBezTo>
                <a:cubicBezTo>
                  <a:pt x="339" y="247"/>
                  <a:pt x="339" y="247"/>
                  <a:pt x="332" y="247"/>
                </a:cubicBezTo>
                <a:lnTo>
                  <a:pt x="339" y="247"/>
                </a:lnTo>
                <a:lnTo>
                  <a:pt x="332" y="247"/>
                </a:lnTo>
                <a:cubicBezTo>
                  <a:pt x="332" y="240"/>
                  <a:pt x="332" y="240"/>
                  <a:pt x="332" y="240"/>
                </a:cubicBezTo>
                <a:cubicBezTo>
                  <a:pt x="332" y="240"/>
                  <a:pt x="332" y="240"/>
                  <a:pt x="339" y="240"/>
                </a:cubicBezTo>
                <a:cubicBezTo>
                  <a:pt x="332" y="240"/>
                  <a:pt x="332" y="240"/>
                  <a:pt x="332" y="240"/>
                </a:cubicBezTo>
                <a:lnTo>
                  <a:pt x="339" y="240"/>
                </a:lnTo>
                <a:lnTo>
                  <a:pt x="346" y="240"/>
                </a:lnTo>
                <a:cubicBezTo>
                  <a:pt x="346" y="240"/>
                  <a:pt x="346" y="240"/>
                  <a:pt x="339" y="240"/>
                </a:cubicBezTo>
                <a:cubicBezTo>
                  <a:pt x="339" y="240"/>
                  <a:pt x="339" y="240"/>
                  <a:pt x="339" y="233"/>
                </a:cubicBezTo>
                <a:lnTo>
                  <a:pt x="346" y="240"/>
                </a:lnTo>
                <a:lnTo>
                  <a:pt x="346" y="233"/>
                </a:lnTo>
                <a:cubicBezTo>
                  <a:pt x="346" y="240"/>
                  <a:pt x="346" y="240"/>
                  <a:pt x="346" y="240"/>
                </a:cubicBezTo>
                <a:cubicBezTo>
                  <a:pt x="346" y="233"/>
                  <a:pt x="346" y="233"/>
                  <a:pt x="346" y="233"/>
                </a:cubicBezTo>
                <a:lnTo>
                  <a:pt x="353" y="233"/>
                </a:lnTo>
                <a:cubicBezTo>
                  <a:pt x="353" y="233"/>
                  <a:pt x="353" y="233"/>
                  <a:pt x="361" y="233"/>
                </a:cubicBezTo>
                <a:cubicBezTo>
                  <a:pt x="361" y="233"/>
                  <a:pt x="361" y="240"/>
                  <a:pt x="368" y="240"/>
                </a:cubicBezTo>
                <a:lnTo>
                  <a:pt x="375" y="240"/>
                </a:lnTo>
                <a:lnTo>
                  <a:pt x="375" y="233"/>
                </a:lnTo>
                <a:cubicBezTo>
                  <a:pt x="375" y="226"/>
                  <a:pt x="375" y="226"/>
                  <a:pt x="375" y="226"/>
                </a:cubicBezTo>
                <a:lnTo>
                  <a:pt x="368" y="226"/>
                </a:lnTo>
                <a:lnTo>
                  <a:pt x="361" y="226"/>
                </a:lnTo>
                <a:cubicBezTo>
                  <a:pt x="361" y="226"/>
                  <a:pt x="368" y="226"/>
                  <a:pt x="368" y="219"/>
                </a:cubicBezTo>
                <a:cubicBezTo>
                  <a:pt x="368" y="219"/>
                  <a:pt x="368" y="219"/>
                  <a:pt x="361" y="219"/>
                </a:cubicBezTo>
                <a:cubicBezTo>
                  <a:pt x="353" y="219"/>
                  <a:pt x="353" y="219"/>
                  <a:pt x="353" y="219"/>
                </a:cubicBezTo>
                <a:cubicBezTo>
                  <a:pt x="353" y="219"/>
                  <a:pt x="361" y="219"/>
                  <a:pt x="361" y="226"/>
                </a:cubicBezTo>
                <a:cubicBezTo>
                  <a:pt x="361" y="226"/>
                  <a:pt x="361" y="226"/>
                  <a:pt x="353" y="226"/>
                </a:cubicBezTo>
                <a:cubicBezTo>
                  <a:pt x="353" y="219"/>
                  <a:pt x="353" y="219"/>
                  <a:pt x="353" y="219"/>
                </a:cubicBezTo>
                <a:cubicBezTo>
                  <a:pt x="353" y="219"/>
                  <a:pt x="353" y="219"/>
                  <a:pt x="346" y="219"/>
                </a:cubicBezTo>
                <a:cubicBezTo>
                  <a:pt x="346" y="219"/>
                  <a:pt x="346" y="219"/>
                  <a:pt x="353" y="219"/>
                </a:cubicBezTo>
                <a:cubicBezTo>
                  <a:pt x="346" y="219"/>
                  <a:pt x="346" y="219"/>
                  <a:pt x="346" y="219"/>
                </a:cubicBezTo>
                <a:cubicBezTo>
                  <a:pt x="346" y="219"/>
                  <a:pt x="339" y="219"/>
                  <a:pt x="346" y="219"/>
                </a:cubicBezTo>
                <a:cubicBezTo>
                  <a:pt x="346" y="226"/>
                  <a:pt x="346" y="226"/>
                  <a:pt x="346" y="226"/>
                </a:cubicBezTo>
                <a:cubicBezTo>
                  <a:pt x="346" y="226"/>
                  <a:pt x="346" y="226"/>
                  <a:pt x="339" y="226"/>
                </a:cubicBezTo>
                <a:cubicBezTo>
                  <a:pt x="339" y="226"/>
                  <a:pt x="339" y="226"/>
                  <a:pt x="339" y="233"/>
                </a:cubicBezTo>
                <a:cubicBezTo>
                  <a:pt x="339" y="240"/>
                  <a:pt x="339" y="240"/>
                  <a:pt x="339" y="240"/>
                </a:cubicBezTo>
                <a:lnTo>
                  <a:pt x="332" y="240"/>
                </a:lnTo>
                <a:cubicBezTo>
                  <a:pt x="332" y="240"/>
                  <a:pt x="332" y="240"/>
                  <a:pt x="325" y="240"/>
                </a:cubicBezTo>
                <a:cubicBezTo>
                  <a:pt x="325" y="240"/>
                  <a:pt x="325" y="240"/>
                  <a:pt x="325" y="247"/>
                </a:cubicBezTo>
                <a:cubicBezTo>
                  <a:pt x="325" y="247"/>
                  <a:pt x="325" y="247"/>
                  <a:pt x="325" y="254"/>
                </a:cubicBezTo>
                <a:lnTo>
                  <a:pt x="325" y="247"/>
                </a:lnTo>
                <a:cubicBezTo>
                  <a:pt x="325" y="247"/>
                  <a:pt x="325" y="247"/>
                  <a:pt x="318" y="254"/>
                </a:cubicBezTo>
                <a:cubicBezTo>
                  <a:pt x="318" y="247"/>
                  <a:pt x="318" y="247"/>
                  <a:pt x="318" y="247"/>
                </a:cubicBezTo>
                <a:lnTo>
                  <a:pt x="325" y="247"/>
                </a:lnTo>
                <a:lnTo>
                  <a:pt x="318" y="247"/>
                </a:lnTo>
                <a:cubicBezTo>
                  <a:pt x="318" y="247"/>
                  <a:pt x="318" y="247"/>
                  <a:pt x="318" y="240"/>
                </a:cubicBezTo>
                <a:cubicBezTo>
                  <a:pt x="318" y="247"/>
                  <a:pt x="318" y="240"/>
                  <a:pt x="318" y="240"/>
                </a:cubicBezTo>
                <a:lnTo>
                  <a:pt x="318" y="233"/>
                </a:lnTo>
                <a:cubicBezTo>
                  <a:pt x="318" y="233"/>
                  <a:pt x="318" y="233"/>
                  <a:pt x="311" y="233"/>
                </a:cubicBezTo>
                <a:lnTo>
                  <a:pt x="304" y="226"/>
                </a:lnTo>
                <a:cubicBezTo>
                  <a:pt x="297" y="226"/>
                  <a:pt x="297" y="226"/>
                  <a:pt x="297" y="226"/>
                </a:cubicBezTo>
                <a:lnTo>
                  <a:pt x="297" y="219"/>
                </a:lnTo>
                <a:lnTo>
                  <a:pt x="297" y="226"/>
                </a:lnTo>
                <a:cubicBezTo>
                  <a:pt x="297" y="233"/>
                  <a:pt x="297" y="233"/>
                  <a:pt x="297" y="233"/>
                </a:cubicBezTo>
                <a:lnTo>
                  <a:pt x="304" y="233"/>
                </a:lnTo>
                <a:cubicBezTo>
                  <a:pt x="311" y="240"/>
                  <a:pt x="311" y="240"/>
                  <a:pt x="311" y="240"/>
                </a:cubicBezTo>
                <a:lnTo>
                  <a:pt x="304" y="240"/>
                </a:lnTo>
                <a:cubicBezTo>
                  <a:pt x="311" y="240"/>
                  <a:pt x="311" y="240"/>
                  <a:pt x="311" y="240"/>
                </a:cubicBezTo>
                <a:cubicBezTo>
                  <a:pt x="311" y="240"/>
                  <a:pt x="311" y="240"/>
                  <a:pt x="311" y="247"/>
                </a:cubicBezTo>
                <a:cubicBezTo>
                  <a:pt x="311" y="247"/>
                  <a:pt x="311" y="247"/>
                  <a:pt x="304" y="247"/>
                </a:cubicBezTo>
                <a:lnTo>
                  <a:pt x="304" y="240"/>
                </a:lnTo>
                <a:cubicBezTo>
                  <a:pt x="304" y="240"/>
                  <a:pt x="304" y="240"/>
                  <a:pt x="297" y="240"/>
                </a:cubicBezTo>
                <a:cubicBezTo>
                  <a:pt x="297" y="233"/>
                  <a:pt x="297" y="240"/>
                  <a:pt x="297" y="233"/>
                </a:cubicBezTo>
                <a:cubicBezTo>
                  <a:pt x="297" y="233"/>
                  <a:pt x="297" y="233"/>
                  <a:pt x="290" y="233"/>
                </a:cubicBezTo>
                <a:lnTo>
                  <a:pt x="290" y="226"/>
                </a:lnTo>
                <a:lnTo>
                  <a:pt x="283" y="226"/>
                </a:lnTo>
                <a:cubicBezTo>
                  <a:pt x="283" y="226"/>
                  <a:pt x="283" y="233"/>
                  <a:pt x="276" y="233"/>
                </a:cubicBezTo>
                <a:cubicBezTo>
                  <a:pt x="276" y="226"/>
                  <a:pt x="276" y="233"/>
                  <a:pt x="276" y="233"/>
                </a:cubicBezTo>
                <a:cubicBezTo>
                  <a:pt x="276" y="233"/>
                  <a:pt x="276" y="226"/>
                  <a:pt x="269" y="233"/>
                </a:cubicBezTo>
                <a:cubicBezTo>
                  <a:pt x="269" y="240"/>
                  <a:pt x="262" y="233"/>
                  <a:pt x="262" y="240"/>
                </a:cubicBezTo>
                <a:cubicBezTo>
                  <a:pt x="262" y="240"/>
                  <a:pt x="262" y="240"/>
                  <a:pt x="262" y="247"/>
                </a:cubicBezTo>
                <a:lnTo>
                  <a:pt x="255" y="247"/>
                </a:lnTo>
                <a:cubicBezTo>
                  <a:pt x="255" y="247"/>
                  <a:pt x="255" y="247"/>
                  <a:pt x="255" y="254"/>
                </a:cubicBezTo>
                <a:lnTo>
                  <a:pt x="248" y="254"/>
                </a:lnTo>
                <a:cubicBezTo>
                  <a:pt x="248" y="254"/>
                  <a:pt x="248" y="254"/>
                  <a:pt x="240" y="254"/>
                </a:cubicBezTo>
                <a:cubicBezTo>
                  <a:pt x="240" y="247"/>
                  <a:pt x="240" y="247"/>
                  <a:pt x="240" y="247"/>
                </a:cubicBezTo>
                <a:cubicBezTo>
                  <a:pt x="233" y="247"/>
                  <a:pt x="240" y="247"/>
                  <a:pt x="240" y="247"/>
                </a:cubicBezTo>
                <a:lnTo>
                  <a:pt x="233" y="247"/>
                </a:lnTo>
                <a:cubicBezTo>
                  <a:pt x="233" y="247"/>
                  <a:pt x="233" y="247"/>
                  <a:pt x="240" y="247"/>
                </a:cubicBezTo>
                <a:cubicBezTo>
                  <a:pt x="240" y="247"/>
                  <a:pt x="240" y="247"/>
                  <a:pt x="233" y="247"/>
                </a:cubicBezTo>
                <a:lnTo>
                  <a:pt x="233" y="240"/>
                </a:lnTo>
                <a:cubicBezTo>
                  <a:pt x="240" y="240"/>
                  <a:pt x="240" y="240"/>
                  <a:pt x="240" y="233"/>
                </a:cubicBezTo>
                <a:cubicBezTo>
                  <a:pt x="240" y="233"/>
                  <a:pt x="240" y="233"/>
                  <a:pt x="233" y="233"/>
                </a:cubicBezTo>
                <a:lnTo>
                  <a:pt x="240" y="233"/>
                </a:lnTo>
                <a:cubicBezTo>
                  <a:pt x="240" y="226"/>
                  <a:pt x="240" y="226"/>
                  <a:pt x="240" y="226"/>
                </a:cubicBezTo>
                <a:lnTo>
                  <a:pt x="248" y="226"/>
                </a:lnTo>
                <a:cubicBezTo>
                  <a:pt x="248" y="226"/>
                  <a:pt x="255" y="233"/>
                  <a:pt x="255" y="226"/>
                </a:cubicBezTo>
                <a:lnTo>
                  <a:pt x="255" y="233"/>
                </a:lnTo>
                <a:cubicBezTo>
                  <a:pt x="255" y="226"/>
                  <a:pt x="255" y="226"/>
                  <a:pt x="255" y="226"/>
                </a:cubicBezTo>
                <a:cubicBezTo>
                  <a:pt x="262" y="226"/>
                  <a:pt x="262" y="226"/>
                  <a:pt x="262" y="226"/>
                </a:cubicBezTo>
                <a:lnTo>
                  <a:pt x="255" y="226"/>
                </a:lnTo>
                <a:cubicBezTo>
                  <a:pt x="255" y="226"/>
                  <a:pt x="255" y="226"/>
                  <a:pt x="262" y="219"/>
                </a:cubicBezTo>
                <a:cubicBezTo>
                  <a:pt x="262" y="226"/>
                  <a:pt x="262" y="226"/>
                  <a:pt x="262" y="226"/>
                </a:cubicBezTo>
                <a:lnTo>
                  <a:pt x="262" y="219"/>
                </a:lnTo>
                <a:cubicBezTo>
                  <a:pt x="255" y="219"/>
                  <a:pt x="262" y="219"/>
                  <a:pt x="255" y="219"/>
                </a:cubicBezTo>
                <a:cubicBezTo>
                  <a:pt x="255" y="212"/>
                  <a:pt x="255" y="212"/>
                  <a:pt x="255" y="212"/>
                </a:cubicBezTo>
                <a:lnTo>
                  <a:pt x="255" y="219"/>
                </a:lnTo>
                <a:cubicBezTo>
                  <a:pt x="255" y="212"/>
                  <a:pt x="255" y="212"/>
                  <a:pt x="248" y="212"/>
                </a:cubicBezTo>
                <a:lnTo>
                  <a:pt x="255" y="212"/>
                </a:lnTo>
                <a:cubicBezTo>
                  <a:pt x="255" y="212"/>
                  <a:pt x="255" y="212"/>
                  <a:pt x="255" y="205"/>
                </a:cubicBezTo>
                <a:cubicBezTo>
                  <a:pt x="255" y="205"/>
                  <a:pt x="255" y="205"/>
                  <a:pt x="262" y="205"/>
                </a:cubicBezTo>
                <a:lnTo>
                  <a:pt x="262" y="212"/>
                </a:lnTo>
                <a:cubicBezTo>
                  <a:pt x="262" y="205"/>
                  <a:pt x="262" y="212"/>
                  <a:pt x="262" y="212"/>
                </a:cubicBezTo>
                <a:cubicBezTo>
                  <a:pt x="262" y="205"/>
                  <a:pt x="262" y="205"/>
                  <a:pt x="262" y="205"/>
                </a:cubicBezTo>
                <a:cubicBezTo>
                  <a:pt x="262" y="205"/>
                  <a:pt x="262" y="205"/>
                  <a:pt x="269" y="205"/>
                </a:cubicBezTo>
                <a:cubicBezTo>
                  <a:pt x="269" y="198"/>
                  <a:pt x="269" y="198"/>
                  <a:pt x="269" y="198"/>
                </a:cubicBezTo>
                <a:lnTo>
                  <a:pt x="276" y="198"/>
                </a:lnTo>
                <a:cubicBezTo>
                  <a:pt x="276" y="198"/>
                  <a:pt x="276" y="191"/>
                  <a:pt x="283" y="198"/>
                </a:cubicBezTo>
                <a:cubicBezTo>
                  <a:pt x="283" y="198"/>
                  <a:pt x="283" y="198"/>
                  <a:pt x="283" y="191"/>
                </a:cubicBezTo>
                <a:cubicBezTo>
                  <a:pt x="283" y="191"/>
                  <a:pt x="283" y="191"/>
                  <a:pt x="283" y="198"/>
                </a:cubicBezTo>
                <a:cubicBezTo>
                  <a:pt x="283" y="198"/>
                  <a:pt x="283" y="198"/>
                  <a:pt x="283" y="191"/>
                </a:cubicBezTo>
                <a:cubicBezTo>
                  <a:pt x="283" y="191"/>
                  <a:pt x="283" y="191"/>
                  <a:pt x="290" y="191"/>
                </a:cubicBezTo>
                <a:lnTo>
                  <a:pt x="283" y="191"/>
                </a:lnTo>
                <a:cubicBezTo>
                  <a:pt x="283" y="191"/>
                  <a:pt x="283" y="191"/>
                  <a:pt x="283" y="184"/>
                </a:cubicBezTo>
                <a:cubicBezTo>
                  <a:pt x="283" y="184"/>
                  <a:pt x="283" y="184"/>
                  <a:pt x="290" y="184"/>
                </a:cubicBezTo>
                <a:lnTo>
                  <a:pt x="290" y="191"/>
                </a:lnTo>
                <a:lnTo>
                  <a:pt x="297" y="191"/>
                </a:lnTo>
                <a:lnTo>
                  <a:pt x="304" y="191"/>
                </a:lnTo>
                <a:cubicBezTo>
                  <a:pt x="304" y="191"/>
                  <a:pt x="304" y="191"/>
                  <a:pt x="311" y="191"/>
                </a:cubicBezTo>
                <a:lnTo>
                  <a:pt x="318" y="191"/>
                </a:lnTo>
                <a:cubicBezTo>
                  <a:pt x="318" y="184"/>
                  <a:pt x="318" y="191"/>
                  <a:pt x="318" y="184"/>
                </a:cubicBezTo>
                <a:lnTo>
                  <a:pt x="318" y="177"/>
                </a:lnTo>
                <a:cubicBezTo>
                  <a:pt x="325" y="177"/>
                  <a:pt x="325" y="177"/>
                  <a:pt x="325" y="177"/>
                </a:cubicBezTo>
                <a:cubicBezTo>
                  <a:pt x="325" y="177"/>
                  <a:pt x="325" y="177"/>
                  <a:pt x="325" y="184"/>
                </a:cubicBezTo>
                <a:cubicBezTo>
                  <a:pt x="325" y="184"/>
                  <a:pt x="325" y="184"/>
                  <a:pt x="325" y="177"/>
                </a:cubicBezTo>
                <a:cubicBezTo>
                  <a:pt x="325" y="177"/>
                  <a:pt x="325" y="177"/>
                  <a:pt x="332" y="177"/>
                </a:cubicBezTo>
                <a:lnTo>
                  <a:pt x="325" y="177"/>
                </a:lnTo>
                <a:cubicBezTo>
                  <a:pt x="325" y="177"/>
                  <a:pt x="325" y="177"/>
                  <a:pt x="325" y="170"/>
                </a:cubicBezTo>
                <a:cubicBezTo>
                  <a:pt x="332" y="170"/>
                  <a:pt x="332" y="170"/>
                  <a:pt x="332" y="170"/>
                </a:cubicBezTo>
                <a:lnTo>
                  <a:pt x="339" y="170"/>
                </a:lnTo>
                <a:lnTo>
                  <a:pt x="346" y="170"/>
                </a:lnTo>
                <a:lnTo>
                  <a:pt x="339" y="170"/>
                </a:lnTo>
                <a:lnTo>
                  <a:pt x="339" y="163"/>
                </a:lnTo>
                <a:lnTo>
                  <a:pt x="339" y="170"/>
                </a:lnTo>
                <a:cubicBezTo>
                  <a:pt x="339" y="170"/>
                  <a:pt x="339" y="170"/>
                  <a:pt x="332" y="170"/>
                </a:cubicBezTo>
                <a:cubicBezTo>
                  <a:pt x="325" y="170"/>
                  <a:pt x="325" y="170"/>
                  <a:pt x="325" y="170"/>
                </a:cubicBezTo>
                <a:cubicBezTo>
                  <a:pt x="318" y="170"/>
                  <a:pt x="318" y="163"/>
                  <a:pt x="318" y="163"/>
                </a:cubicBezTo>
                <a:cubicBezTo>
                  <a:pt x="318" y="163"/>
                  <a:pt x="318" y="163"/>
                  <a:pt x="318" y="156"/>
                </a:cubicBezTo>
                <a:lnTo>
                  <a:pt x="325" y="156"/>
                </a:lnTo>
                <a:lnTo>
                  <a:pt x="332" y="149"/>
                </a:lnTo>
                <a:cubicBezTo>
                  <a:pt x="332" y="141"/>
                  <a:pt x="332" y="141"/>
                  <a:pt x="332" y="141"/>
                </a:cubicBezTo>
                <a:cubicBezTo>
                  <a:pt x="332" y="141"/>
                  <a:pt x="332" y="141"/>
                  <a:pt x="325" y="141"/>
                </a:cubicBezTo>
                <a:cubicBezTo>
                  <a:pt x="325" y="141"/>
                  <a:pt x="325" y="141"/>
                  <a:pt x="325" y="149"/>
                </a:cubicBezTo>
                <a:cubicBezTo>
                  <a:pt x="318" y="149"/>
                  <a:pt x="318" y="149"/>
                  <a:pt x="318" y="149"/>
                </a:cubicBezTo>
                <a:cubicBezTo>
                  <a:pt x="318" y="149"/>
                  <a:pt x="318" y="149"/>
                  <a:pt x="318" y="156"/>
                </a:cubicBezTo>
                <a:cubicBezTo>
                  <a:pt x="311" y="156"/>
                  <a:pt x="311" y="156"/>
                  <a:pt x="311" y="156"/>
                </a:cubicBezTo>
                <a:cubicBezTo>
                  <a:pt x="311" y="163"/>
                  <a:pt x="311" y="163"/>
                  <a:pt x="311" y="163"/>
                </a:cubicBezTo>
                <a:cubicBezTo>
                  <a:pt x="311" y="170"/>
                  <a:pt x="311" y="170"/>
                  <a:pt x="311" y="170"/>
                </a:cubicBezTo>
                <a:lnTo>
                  <a:pt x="304" y="170"/>
                </a:lnTo>
                <a:cubicBezTo>
                  <a:pt x="311" y="170"/>
                  <a:pt x="311" y="170"/>
                  <a:pt x="311" y="170"/>
                </a:cubicBezTo>
                <a:lnTo>
                  <a:pt x="311" y="177"/>
                </a:lnTo>
                <a:lnTo>
                  <a:pt x="304" y="177"/>
                </a:lnTo>
                <a:lnTo>
                  <a:pt x="311" y="177"/>
                </a:lnTo>
                <a:cubicBezTo>
                  <a:pt x="304" y="177"/>
                  <a:pt x="304" y="177"/>
                  <a:pt x="304" y="177"/>
                </a:cubicBezTo>
                <a:cubicBezTo>
                  <a:pt x="304" y="184"/>
                  <a:pt x="304" y="184"/>
                  <a:pt x="304" y="184"/>
                </a:cubicBezTo>
                <a:cubicBezTo>
                  <a:pt x="304" y="184"/>
                  <a:pt x="304" y="184"/>
                  <a:pt x="297" y="184"/>
                </a:cubicBezTo>
                <a:cubicBezTo>
                  <a:pt x="297" y="184"/>
                  <a:pt x="297" y="184"/>
                  <a:pt x="297" y="177"/>
                </a:cubicBezTo>
                <a:cubicBezTo>
                  <a:pt x="297" y="177"/>
                  <a:pt x="297" y="177"/>
                  <a:pt x="290" y="177"/>
                </a:cubicBezTo>
                <a:cubicBezTo>
                  <a:pt x="290" y="177"/>
                  <a:pt x="290" y="177"/>
                  <a:pt x="290" y="170"/>
                </a:cubicBezTo>
                <a:lnTo>
                  <a:pt x="290" y="177"/>
                </a:lnTo>
                <a:cubicBezTo>
                  <a:pt x="283" y="177"/>
                  <a:pt x="283" y="177"/>
                  <a:pt x="283" y="177"/>
                </a:cubicBezTo>
                <a:cubicBezTo>
                  <a:pt x="276" y="177"/>
                  <a:pt x="276" y="177"/>
                  <a:pt x="276" y="177"/>
                </a:cubicBezTo>
                <a:lnTo>
                  <a:pt x="276" y="170"/>
                </a:lnTo>
                <a:cubicBezTo>
                  <a:pt x="276" y="170"/>
                  <a:pt x="276" y="170"/>
                  <a:pt x="276" y="177"/>
                </a:cubicBezTo>
                <a:cubicBezTo>
                  <a:pt x="276" y="170"/>
                  <a:pt x="276" y="170"/>
                  <a:pt x="276" y="170"/>
                </a:cubicBezTo>
                <a:lnTo>
                  <a:pt x="276" y="163"/>
                </a:lnTo>
                <a:cubicBezTo>
                  <a:pt x="276" y="170"/>
                  <a:pt x="276" y="163"/>
                  <a:pt x="276" y="163"/>
                </a:cubicBezTo>
                <a:lnTo>
                  <a:pt x="276" y="156"/>
                </a:lnTo>
                <a:cubicBezTo>
                  <a:pt x="283" y="156"/>
                  <a:pt x="283" y="156"/>
                  <a:pt x="283" y="156"/>
                </a:cubicBezTo>
                <a:cubicBezTo>
                  <a:pt x="283" y="156"/>
                  <a:pt x="283" y="156"/>
                  <a:pt x="290" y="156"/>
                </a:cubicBezTo>
                <a:cubicBezTo>
                  <a:pt x="290" y="156"/>
                  <a:pt x="290" y="156"/>
                  <a:pt x="290" y="149"/>
                </a:cubicBezTo>
                <a:cubicBezTo>
                  <a:pt x="297" y="149"/>
                  <a:pt x="297" y="149"/>
                  <a:pt x="297" y="149"/>
                </a:cubicBezTo>
                <a:cubicBezTo>
                  <a:pt x="297" y="141"/>
                  <a:pt x="297" y="141"/>
                  <a:pt x="297" y="141"/>
                </a:cubicBezTo>
                <a:cubicBezTo>
                  <a:pt x="297" y="134"/>
                  <a:pt x="304" y="134"/>
                  <a:pt x="304" y="134"/>
                </a:cubicBezTo>
                <a:cubicBezTo>
                  <a:pt x="311" y="134"/>
                  <a:pt x="311" y="134"/>
                  <a:pt x="311" y="134"/>
                </a:cubicBezTo>
                <a:cubicBezTo>
                  <a:pt x="311" y="134"/>
                  <a:pt x="311" y="134"/>
                  <a:pt x="311" y="127"/>
                </a:cubicBezTo>
                <a:cubicBezTo>
                  <a:pt x="311" y="127"/>
                  <a:pt x="311" y="127"/>
                  <a:pt x="318" y="127"/>
                </a:cubicBezTo>
                <a:cubicBezTo>
                  <a:pt x="318" y="127"/>
                  <a:pt x="318" y="127"/>
                  <a:pt x="318" y="120"/>
                </a:cubicBezTo>
                <a:cubicBezTo>
                  <a:pt x="318" y="127"/>
                  <a:pt x="318" y="127"/>
                  <a:pt x="325" y="127"/>
                </a:cubicBezTo>
                <a:cubicBezTo>
                  <a:pt x="325" y="120"/>
                  <a:pt x="325" y="120"/>
                  <a:pt x="325" y="120"/>
                </a:cubicBezTo>
                <a:cubicBezTo>
                  <a:pt x="332" y="120"/>
                  <a:pt x="332" y="120"/>
                  <a:pt x="332" y="120"/>
                </a:cubicBezTo>
                <a:cubicBezTo>
                  <a:pt x="339" y="120"/>
                  <a:pt x="339" y="120"/>
                  <a:pt x="339" y="120"/>
                </a:cubicBezTo>
                <a:cubicBezTo>
                  <a:pt x="339" y="120"/>
                  <a:pt x="339" y="120"/>
                  <a:pt x="346" y="120"/>
                </a:cubicBezTo>
                <a:cubicBezTo>
                  <a:pt x="346" y="120"/>
                  <a:pt x="346" y="120"/>
                  <a:pt x="339" y="120"/>
                </a:cubicBezTo>
                <a:cubicBezTo>
                  <a:pt x="339" y="127"/>
                  <a:pt x="339" y="127"/>
                  <a:pt x="346" y="127"/>
                </a:cubicBezTo>
                <a:cubicBezTo>
                  <a:pt x="346" y="127"/>
                  <a:pt x="346" y="127"/>
                  <a:pt x="353" y="127"/>
                </a:cubicBezTo>
                <a:lnTo>
                  <a:pt x="361" y="127"/>
                </a:lnTo>
                <a:cubicBezTo>
                  <a:pt x="361" y="127"/>
                  <a:pt x="361" y="127"/>
                  <a:pt x="368" y="127"/>
                </a:cubicBezTo>
                <a:lnTo>
                  <a:pt x="368" y="134"/>
                </a:lnTo>
                <a:cubicBezTo>
                  <a:pt x="368" y="134"/>
                  <a:pt x="368" y="134"/>
                  <a:pt x="375" y="134"/>
                </a:cubicBezTo>
                <a:cubicBezTo>
                  <a:pt x="375" y="141"/>
                  <a:pt x="375" y="141"/>
                  <a:pt x="375" y="141"/>
                </a:cubicBezTo>
                <a:cubicBezTo>
                  <a:pt x="368" y="141"/>
                  <a:pt x="361" y="141"/>
                  <a:pt x="353" y="141"/>
                </a:cubicBezTo>
                <a:lnTo>
                  <a:pt x="353" y="134"/>
                </a:lnTo>
                <a:cubicBezTo>
                  <a:pt x="353" y="141"/>
                  <a:pt x="353" y="141"/>
                  <a:pt x="353" y="141"/>
                </a:cubicBezTo>
                <a:cubicBezTo>
                  <a:pt x="361" y="141"/>
                  <a:pt x="361" y="141"/>
                  <a:pt x="353" y="141"/>
                </a:cubicBezTo>
                <a:cubicBezTo>
                  <a:pt x="353" y="149"/>
                  <a:pt x="361" y="149"/>
                  <a:pt x="361" y="149"/>
                </a:cubicBezTo>
                <a:cubicBezTo>
                  <a:pt x="368" y="156"/>
                  <a:pt x="368" y="156"/>
                  <a:pt x="368" y="149"/>
                </a:cubicBezTo>
                <a:cubicBezTo>
                  <a:pt x="361" y="149"/>
                  <a:pt x="361" y="149"/>
                  <a:pt x="361" y="149"/>
                </a:cubicBezTo>
                <a:cubicBezTo>
                  <a:pt x="368" y="149"/>
                  <a:pt x="368" y="149"/>
                  <a:pt x="368" y="149"/>
                </a:cubicBezTo>
                <a:cubicBezTo>
                  <a:pt x="368" y="149"/>
                  <a:pt x="368" y="149"/>
                  <a:pt x="375" y="149"/>
                </a:cubicBezTo>
                <a:cubicBezTo>
                  <a:pt x="375" y="149"/>
                  <a:pt x="375" y="149"/>
                  <a:pt x="375" y="141"/>
                </a:cubicBezTo>
                <a:cubicBezTo>
                  <a:pt x="382" y="141"/>
                  <a:pt x="382" y="141"/>
                  <a:pt x="382" y="141"/>
                </a:cubicBezTo>
                <a:cubicBezTo>
                  <a:pt x="382" y="141"/>
                  <a:pt x="382" y="141"/>
                  <a:pt x="382" y="134"/>
                </a:cubicBezTo>
                <a:cubicBezTo>
                  <a:pt x="382" y="134"/>
                  <a:pt x="382" y="134"/>
                  <a:pt x="382" y="127"/>
                </a:cubicBezTo>
                <a:lnTo>
                  <a:pt x="382" y="134"/>
                </a:lnTo>
                <a:cubicBezTo>
                  <a:pt x="382" y="134"/>
                  <a:pt x="389" y="134"/>
                  <a:pt x="389" y="127"/>
                </a:cubicBezTo>
                <a:cubicBezTo>
                  <a:pt x="389" y="134"/>
                  <a:pt x="389" y="134"/>
                  <a:pt x="389" y="134"/>
                </a:cubicBezTo>
                <a:cubicBezTo>
                  <a:pt x="389" y="134"/>
                  <a:pt x="389" y="134"/>
                  <a:pt x="382" y="134"/>
                </a:cubicBezTo>
                <a:cubicBezTo>
                  <a:pt x="389" y="134"/>
                  <a:pt x="389" y="141"/>
                  <a:pt x="389" y="141"/>
                </a:cubicBezTo>
                <a:cubicBezTo>
                  <a:pt x="389" y="141"/>
                  <a:pt x="389" y="141"/>
                  <a:pt x="396" y="141"/>
                </a:cubicBezTo>
                <a:cubicBezTo>
                  <a:pt x="396" y="134"/>
                  <a:pt x="396" y="134"/>
                  <a:pt x="396" y="134"/>
                </a:cubicBezTo>
                <a:lnTo>
                  <a:pt x="403" y="134"/>
                </a:lnTo>
                <a:cubicBezTo>
                  <a:pt x="403" y="134"/>
                  <a:pt x="403" y="134"/>
                  <a:pt x="403" y="127"/>
                </a:cubicBezTo>
                <a:lnTo>
                  <a:pt x="403" y="134"/>
                </a:lnTo>
                <a:cubicBezTo>
                  <a:pt x="410" y="134"/>
                  <a:pt x="403" y="127"/>
                  <a:pt x="410" y="127"/>
                </a:cubicBezTo>
                <a:cubicBezTo>
                  <a:pt x="410" y="127"/>
                  <a:pt x="410" y="127"/>
                  <a:pt x="410" y="134"/>
                </a:cubicBezTo>
                <a:cubicBezTo>
                  <a:pt x="410" y="134"/>
                  <a:pt x="410" y="134"/>
                  <a:pt x="417" y="127"/>
                </a:cubicBezTo>
                <a:cubicBezTo>
                  <a:pt x="417" y="127"/>
                  <a:pt x="417" y="134"/>
                  <a:pt x="417" y="127"/>
                </a:cubicBezTo>
                <a:cubicBezTo>
                  <a:pt x="417" y="127"/>
                  <a:pt x="417" y="127"/>
                  <a:pt x="424" y="127"/>
                </a:cubicBezTo>
                <a:cubicBezTo>
                  <a:pt x="424" y="134"/>
                  <a:pt x="424" y="134"/>
                  <a:pt x="424" y="134"/>
                </a:cubicBezTo>
                <a:lnTo>
                  <a:pt x="424" y="127"/>
                </a:lnTo>
                <a:cubicBezTo>
                  <a:pt x="431" y="127"/>
                  <a:pt x="431" y="127"/>
                  <a:pt x="431" y="127"/>
                </a:cubicBezTo>
                <a:cubicBezTo>
                  <a:pt x="431" y="127"/>
                  <a:pt x="431" y="127"/>
                  <a:pt x="438" y="127"/>
                </a:cubicBezTo>
                <a:cubicBezTo>
                  <a:pt x="438" y="127"/>
                  <a:pt x="445" y="127"/>
                  <a:pt x="452" y="134"/>
                </a:cubicBezTo>
                <a:lnTo>
                  <a:pt x="452" y="127"/>
                </a:lnTo>
                <a:cubicBezTo>
                  <a:pt x="445" y="127"/>
                  <a:pt x="452" y="127"/>
                  <a:pt x="445" y="127"/>
                </a:cubicBezTo>
                <a:cubicBezTo>
                  <a:pt x="445" y="120"/>
                  <a:pt x="445" y="120"/>
                  <a:pt x="445" y="120"/>
                </a:cubicBezTo>
                <a:cubicBezTo>
                  <a:pt x="445" y="120"/>
                  <a:pt x="445" y="113"/>
                  <a:pt x="452" y="113"/>
                </a:cubicBezTo>
                <a:cubicBezTo>
                  <a:pt x="445" y="106"/>
                  <a:pt x="438" y="99"/>
                  <a:pt x="431" y="99"/>
                </a:cubicBezTo>
                <a:cubicBezTo>
                  <a:pt x="424" y="99"/>
                  <a:pt x="424" y="99"/>
                  <a:pt x="424" y="99"/>
                </a:cubicBezTo>
                <a:cubicBezTo>
                  <a:pt x="424" y="99"/>
                  <a:pt x="424" y="99"/>
                  <a:pt x="417" y="99"/>
                </a:cubicBezTo>
                <a:cubicBezTo>
                  <a:pt x="417" y="99"/>
                  <a:pt x="417" y="99"/>
                  <a:pt x="417" y="106"/>
                </a:cubicBezTo>
                <a:cubicBezTo>
                  <a:pt x="417" y="106"/>
                  <a:pt x="417" y="106"/>
                  <a:pt x="424" y="106"/>
                </a:cubicBezTo>
                <a:cubicBezTo>
                  <a:pt x="417" y="106"/>
                  <a:pt x="417" y="106"/>
                  <a:pt x="417" y="106"/>
                </a:cubicBezTo>
                <a:cubicBezTo>
                  <a:pt x="410" y="106"/>
                  <a:pt x="410" y="106"/>
                  <a:pt x="410" y="106"/>
                </a:cubicBezTo>
                <a:cubicBezTo>
                  <a:pt x="410" y="106"/>
                  <a:pt x="410" y="99"/>
                  <a:pt x="417" y="99"/>
                </a:cubicBezTo>
                <a:cubicBezTo>
                  <a:pt x="417" y="99"/>
                  <a:pt x="417" y="99"/>
                  <a:pt x="417" y="92"/>
                </a:cubicBezTo>
                <a:lnTo>
                  <a:pt x="417" y="99"/>
                </a:lnTo>
                <a:cubicBezTo>
                  <a:pt x="424" y="92"/>
                  <a:pt x="424" y="92"/>
                  <a:pt x="424" y="92"/>
                </a:cubicBezTo>
                <a:cubicBezTo>
                  <a:pt x="389" y="71"/>
                  <a:pt x="346" y="57"/>
                  <a:pt x="297" y="57"/>
                </a:cubicBezTo>
                <a:cubicBezTo>
                  <a:pt x="262" y="57"/>
                  <a:pt x="226" y="71"/>
                  <a:pt x="191" y="85"/>
                </a:cubicBezTo>
                <a:close/>
                <a:moveTo>
                  <a:pt x="198" y="92"/>
                </a:moveTo>
                <a:lnTo>
                  <a:pt x="198" y="92"/>
                </a:lnTo>
                <a:close/>
                <a:moveTo>
                  <a:pt x="410" y="233"/>
                </a:moveTo>
                <a:lnTo>
                  <a:pt x="410" y="233"/>
                </a:lnTo>
                <a:cubicBezTo>
                  <a:pt x="410" y="233"/>
                  <a:pt x="410" y="233"/>
                  <a:pt x="403" y="233"/>
                </a:cubicBezTo>
                <a:cubicBezTo>
                  <a:pt x="410" y="233"/>
                  <a:pt x="410" y="233"/>
                  <a:pt x="410" y="233"/>
                </a:cubicBezTo>
                <a:lnTo>
                  <a:pt x="403" y="233"/>
                </a:lnTo>
                <a:cubicBezTo>
                  <a:pt x="403" y="226"/>
                  <a:pt x="403" y="226"/>
                  <a:pt x="403" y="226"/>
                </a:cubicBezTo>
                <a:lnTo>
                  <a:pt x="403" y="219"/>
                </a:lnTo>
                <a:lnTo>
                  <a:pt x="410" y="226"/>
                </a:lnTo>
                <a:cubicBezTo>
                  <a:pt x="410" y="219"/>
                  <a:pt x="410" y="219"/>
                  <a:pt x="410" y="219"/>
                </a:cubicBezTo>
                <a:cubicBezTo>
                  <a:pt x="410" y="219"/>
                  <a:pt x="410" y="219"/>
                  <a:pt x="403" y="219"/>
                </a:cubicBezTo>
                <a:cubicBezTo>
                  <a:pt x="403" y="219"/>
                  <a:pt x="403" y="219"/>
                  <a:pt x="396" y="219"/>
                </a:cubicBezTo>
                <a:lnTo>
                  <a:pt x="389" y="226"/>
                </a:lnTo>
                <a:lnTo>
                  <a:pt x="396" y="226"/>
                </a:lnTo>
                <a:cubicBezTo>
                  <a:pt x="396" y="226"/>
                  <a:pt x="389" y="233"/>
                  <a:pt x="396" y="233"/>
                </a:cubicBezTo>
                <a:cubicBezTo>
                  <a:pt x="396" y="233"/>
                  <a:pt x="396" y="233"/>
                  <a:pt x="396" y="240"/>
                </a:cubicBezTo>
                <a:lnTo>
                  <a:pt x="403" y="240"/>
                </a:lnTo>
                <a:cubicBezTo>
                  <a:pt x="396" y="240"/>
                  <a:pt x="396" y="240"/>
                  <a:pt x="396" y="240"/>
                </a:cubicBezTo>
                <a:cubicBezTo>
                  <a:pt x="396" y="247"/>
                  <a:pt x="396" y="247"/>
                  <a:pt x="396" y="247"/>
                </a:cubicBezTo>
                <a:cubicBezTo>
                  <a:pt x="396" y="247"/>
                  <a:pt x="396" y="247"/>
                  <a:pt x="403" y="247"/>
                </a:cubicBezTo>
                <a:cubicBezTo>
                  <a:pt x="403" y="254"/>
                  <a:pt x="403" y="254"/>
                  <a:pt x="410" y="254"/>
                </a:cubicBezTo>
                <a:cubicBezTo>
                  <a:pt x="410" y="247"/>
                  <a:pt x="410" y="247"/>
                  <a:pt x="410" y="247"/>
                </a:cubicBezTo>
                <a:cubicBezTo>
                  <a:pt x="410" y="240"/>
                  <a:pt x="410" y="240"/>
                  <a:pt x="410" y="240"/>
                </a:cubicBezTo>
                <a:cubicBezTo>
                  <a:pt x="410" y="233"/>
                  <a:pt x="410" y="233"/>
                  <a:pt x="410" y="233"/>
                </a:cubicBezTo>
                <a:cubicBezTo>
                  <a:pt x="410" y="233"/>
                  <a:pt x="410" y="233"/>
                  <a:pt x="410" y="240"/>
                </a:cubicBezTo>
                <a:cubicBezTo>
                  <a:pt x="410" y="233"/>
                  <a:pt x="410" y="233"/>
                  <a:pt x="410" y="233"/>
                </a:cubicBezTo>
                <a:close/>
                <a:moveTo>
                  <a:pt x="332" y="233"/>
                </a:moveTo>
                <a:lnTo>
                  <a:pt x="332" y="233"/>
                </a:lnTo>
                <a:close/>
                <a:moveTo>
                  <a:pt x="417" y="106"/>
                </a:moveTo>
                <a:lnTo>
                  <a:pt x="417" y="106"/>
                </a:lnTo>
                <a:cubicBezTo>
                  <a:pt x="417" y="113"/>
                  <a:pt x="417" y="106"/>
                  <a:pt x="417" y="113"/>
                </a:cubicBezTo>
                <a:lnTo>
                  <a:pt x="417" y="120"/>
                </a:lnTo>
                <a:cubicBezTo>
                  <a:pt x="417" y="120"/>
                  <a:pt x="417" y="120"/>
                  <a:pt x="410" y="120"/>
                </a:cubicBezTo>
                <a:lnTo>
                  <a:pt x="410" y="113"/>
                </a:lnTo>
                <a:cubicBezTo>
                  <a:pt x="403" y="113"/>
                  <a:pt x="403" y="113"/>
                  <a:pt x="403" y="113"/>
                </a:cubicBezTo>
                <a:cubicBezTo>
                  <a:pt x="410" y="113"/>
                  <a:pt x="410" y="113"/>
                  <a:pt x="410" y="113"/>
                </a:cubicBezTo>
                <a:cubicBezTo>
                  <a:pt x="410" y="113"/>
                  <a:pt x="410" y="113"/>
                  <a:pt x="403" y="106"/>
                </a:cubicBezTo>
                <a:lnTo>
                  <a:pt x="410" y="106"/>
                </a:lnTo>
                <a:lnTo>
                  <a:pt x="417" y="106"/>
                </a:lnTo>
                <a:close/>
                <a:moveTo>
                  <a:pt x="332" y="71"/>
                </a:moveTo>
                <a:lnTo>
                  <a:pt x="332" y="71"/>
                </a:lnTo>
                <a:cubicBezTo>
                  <a:pt x="325" y="71"/>
                  <a:pt x="325" y="71"/>
                  <a:pt x="325" y="71"/>
                </a:cubicBezTo>
                <a:cubicBezTo>
                  <a:pt x="325" y="71"/>
                  <a:pt x="325" y="71"/>
                  <a:pt x="318" y="71"/>
                </a:cubicBezTo>
                <a:cubicBezTo>
                  <a:pt x="318" y="71"/>
                  <a:pt x="318" y="71"/>
                  <a:pt x="325" y="71"/>
                </a:cubicBezTo>
                <a:cubicBezTo>
                  <a:pt x="318" y="71"/>
                  <a:pt x="311" y="71"/>
                  <a:pt x="311" y="71"/>
                </a:cubicBezTo>
                <a:cubicBezTo>
                  <a:pt x="311" y="71"/>
                  <a:pt x="311" y="71"/>
                  <a:pt x="311" y="64"/>
                </a:cubicBezTo>
                <a:cubicBezTo>
                  <a:pt x="318" y="64"/>
                  <a:pt x="318" y="64"/>
                  <a:pt x="318" y="64"/>
                </a:cubicBezTo>
                <a:cubicBezTo>
                  <a:pt x="318" y="71"/>
                  <a:pt x="318" y="64"/>
                  <a:pt x="325" y="71"/>
                </a:cubicBezTo>
                <a:lnTo>
                  <a:pt x="325" y="64"/>
                </a:lnTo>
                <a:cubicBezTo>
                  <a:pt x="325" y="64"/>
                  <a:pt x="325" y="64"/>
                  <a:pt x="325" y="71"/>
                </a:cubicBezTo>
                <a:cubicBezTo>
                  <a:pt x="325" y="64"/>
                  <a:pt x="325" y="64"/>
                  <a:pt x="332" y="64"/>
                </a:cubicBezTo>
                <a:cubicBezTo>
                  <a:pt x="332" y="64"/>
                  <a:pt x="332" y="71"/>
                  <a:pt x="339" y="71"/>
                </a:cubicBezTo>
                <a:cubicBezTo>
                  <a:pt x="332" y="71"/>
                  <a:pt x="332" y="71"/>
                  <a:pt x="332" y="71"/>
                </a:cubicBezTo>
                <a:close/>
                <a:moveTo>
                  <a:pt x="311" y="71"/>
                </a:moveTo>
                <a:lnTo>
                  <a:pt x="311" y="71"/>
                </a:lnTo>
                <a:cubicBezTo>
                  <a:pt x="318" y="71"/>
                  <a:pt x="318" y="71"/>
                  <a:pt x="318" y="71"/>
                </a:cubicBezTo>
                <a:lnTo>
                  <a:pt x="318" y="78"/>
                </a:lnTo>
                <a:cubicBezTo>
                  <a:pt x="311" y="78"/>
                  <a:pt x="311" y="78"/>
                  <a:pt x="311" y="78"/>
                </a:cubicBezTo>
                <a:cubicBezTo>
                  <a:pt x="311" y="85"/>
                  <a:pt x="311" y="85"/>
                  <a:pt x="311" y="85"/>
                </a:cubicBezTo>
                <a:cubicBezTo>
                  <a:pt x="304" y="85"/>
                  <a:pt x="304" y="85"/>
                  <a:pt x="304" y="85"/>
                </a:cubicBezTo>
                <a:cubicBezTo>
                  <a:pt x="304" y="85"/>
                  <a:pt x="304" y="85"/>
                  <a:pt x="311" y="85"/>
                </a:cubicBezTo>
                <a:cubicBezTo>
                  <a:pt x="304" y="85"/>
                  <a:pt x="304" y="78"/>
                  <a:pt x="304" y="78"/>
                </a:cubicBezTo>
                <a:lnTo>
                  <a:pt x="304" y="85"/>
                </a:lnTo>
                <a:cubicBezTo>
                  <a:pt x="297" y="85"/>
                  <a:pt x="297" y="78"/>
                  <a:pt x="297" y="78"/>
                </a:cubicBezTo>
                <a:cubicBezTo>
                  <a:pt x="304" y="78"/>
                  <a:pt x="304" y="78"/>
                  <a:pt x="304" y="78"/>
                </a:cubicBezTo>
                <a:cubicBezTo>
                  <a:pt x="304" y="78"/>
                  <a:pt x="304" y="78"/>
                  <a:pt x="297" y="78"/>
                </a:cubicBezTo>
                <a:cubicBezTo>
                  <a:pt x="297" y="78"/>
                  <a:pt x="297" y="78"/>
                  <a:pt x="297" y="71"/>
                </a:cubicBezTo>
                <a:cubicBezTo>
                  <a:pt x="297" y="71"/>
                  <a:pt x="297" y="71"/>
                  <a:pt x="290" y="71"/>
                </a:cubicBezTo>
                <a:cubicBezTo>
                  <a:pt x="290" y="71"/>
                  <a:pt x="290" y="71"/>
                  <a:pt x="297" y="71"/>
                </a:cubicBezTo>
                <a:cubicBezTo>
                  <a:pt x="297" y="71"/>
                  <a:pt x="297" y="71"/>
                  <a:pt x="304" y="71"/>
                </a:cubicBezTo>
                <a:lnTo>
                  <a:pt x="311" y="71"/>
                </a:lnTo>
                <a:close/>
                <a:moveTo>
                  <a:pt x="262" y="205"/>
                </a:moveTo>
                <a:lnTo>
                  <a:pt x="262" y="205"/>
                </a:lnTo>
                <a:lnTo>
                  <a:pt x="269" y="205"/>
                </a:lnTo>
                <a:cubicBezTo>
                  <a:pt x="262" y="205"/>
                  <a:pt x="262" y="205"/>
                  <a:pt x="262" y="205"/>
                </a:cubicBezTo>
                <a:cubicBezTo>
                  <a:pt x="255" y="205"/>
                  <a:pt x="255" y="205"/>
                  <a:pt x="255" y="205"/>
                </a:cubicBezTo>
                <a:cubicBezTo>
                  <a:pt x="255" y="205"/>
                  <a:pt x="255" y="205"/>
                  <a:pt x="248" y="205"/>
                </a:cubicBezTo>
                <a:cubicBezTo>
                  <a:pt x="255" y="205"/>
                  <a:pt x="255" y="205"/>
                  <a:pt x="255" y="205"/>
                </a:cubicBezTo>
                <a:lnTo>
                  <a:pt x="255" y="198"/>
                </a:lnTo>
                <a:lnTo>
                  <a:pt x="255" y="205"/>
                </a:lnTo>
                <a:cubicBezTo>
                  <a:pt x="255" y="198"/>
                  <a:pt x="248" y="198"/>
                  <a:pt x="248" y="198"/>
                </a:cubicBezTo>
                <a:lnTo>
                  <a:pt x="255" y="198"/>
                </a:lnTo>
                <a:cubicBezTo>
                  <a:pt x="255" y="191"/>
                  <a:pt x="255" y="191"/>
                  <a:pt x="255" y="191"/>
                </a:cubicBezTo>
                <a:cubicBezTo>
                  <a:pt x="255" y="191"/>
                  <a:pt x="255" y="191"/>
                  <a:pt x="248" y="191"/>
                </a:cubicBezTo>
                <a:lnTo>
                  <a:pt x="248" y="184"/>
                </a:lnTo>
                <a:cubicBezTo>
                  <a:pt x="248" y="177"/>
                  <a:pt x="248" y="177"/>
                  <a:pt x="248" y="177"/>
                </a:cubicBezTo>
                <a:lnTo>
                  <a:pt x="255" y="177"/>
                </a:lnTo>
                <a:lnTo>
                  <a:pt x="248" y="177"/>
                </a:lnTo>
                <a:cubicBezTo>
                  <a:pt x="255" y="177"/>
                  <a:pt x="255" y="177"/>
                  <a:pt x="255" y="177"/>
                </a:cubicBezTo>
                <a:cubicBezTo>
                  <a:pt x="255" y="184"/>
                  <a:pt x="255" y="184"/>
                  <a:pt x="255" y="184"/>
                </a:cubicBezTo>
                <a:cubicBezTo>
                  <a:pt x="255" y="191"/>
                  <a:pt x="255" y="191"/>
                  <a:pt x="255" y="191"/>
                </a:cubicBezTo>
                <a:cubicBezTo>
                  <a:pt x="262" y="191"/>
                  <a:pt x="262" y="191"/>
                  <a:pt x="262" y="191"/>
                </a:cubicBezTo>
                <a:cubicBezTo>
                  <a:pt x="262" y="198"/>
                  <a:pt x="262" y="198"/>
                  <a:pt x="262" y="198"/>
                </a:cubicBezTo>
                <a:lnTo>
                  <a:pt x="269" y="198"/>
                </a:lnTo>
                <a:cubicBezTo>
                  <a:pt x="269" y="198"/>
                  <a:pt x="262" y="198"/>
                  <a:pt x="262" y="205"/>
                </a:cubicBezTo>
                <a:close/>
                <a:moveTo>
                  <a:pt x="248" y="184"/>
                </a:moveTo>
                <a:lnTo>
                  <a:pt x="248" y="184"/>
                </a:lnTo>
                <a:close/>
                <a:moveTo>
                  <a:pt x="248" y="191"/>
                </a:moveTo>
                <a:lnTo>
                  <a:pt x="248" y="191"/>
                </a:lnTo>
                <a:cubicBezTo>
                  <a:pt x="248" y="191"/>
                  <a:pt x="248" y="191"/>
                  <a:pt x="240" y="191"/>
                </a:cubicBezTo>
                <a:cubicBezTo>
                  <a:pt x="248" y="191"/>
                  <a:pt x="248" y="198"/>
                  <a:pt x="248" y="198"/>
                </a:cubicBezTo>
                <a:cubicBezTo>
                  <a:pt x="240" y="198"/>
                  <a:pt x="240" y="198"/>
                  <a:pt x="240" y="198"/>
                </a:cubicBezTo>
                <a:cubicBezTo>
                  <a:pt x="233" y="198"/>
                  <a:pt x="233" y="205"/>
                  <a:pt x="233" y="205"/>
                </a:cubicBezTo>
                <a:cubicBezTo>
                  <a:pt x="233" y="198"/>
                  <a:pt x="233" y="198"/>
                  <a:pt x="233" y="198"/>
                </a:cubicBezTo>
                <a:cubicBezTo>
                  <a:pt x="233" y="198"/>
                  <a:pt x="233" y="198"/>
                  <a:pt x="240" y="198"/>
                </a:cubicBezTo>
                <a:cubicBezTo>
                  <a:pt x="233" y="198"/>
                  <a:pt x="233" y="198"/>
                  <a:pt x="233" y="191"/>
                </a:cubicBezTo>
                <a:cubicBezTo>
                  <a:pt x="233" y="191"/>
                  <a:pt x="233" y="191"/>
                  <a:pt x="240" y="191"/>
                </a:cubicBezTo>
                <a:cubicBezTo>
                  <a:pt x="240" y="191"/>
                  <a:pt x="240" y="191"/>
                  <a:pt x="240" y="184"/>
                </a:cubicBezTo>
                <a:cubicBezTo>
                  <a:pt x="240" y="191"/>
                  <a:pt x="240" y="191"/>
                  <a:pt x="240" y="191"/>
                </a:cubicBezTo>
                <a:cubicBezTo>
                  <a:pt x="240" y="191"/>
                  <a:pt x="248" y="184"/>
                  <a:pt x="248" y="191"/>
                </a:cubicBezTo>
                <a:close/>
                <a:moveTo>
                  <a:pt x="233" y="269"/>
                </a:moveTo>
                <a:lnTo>
                  <a:pt x="233" y="269"/>
                </a:lnTo>
                <a:lnTo>
                  <a:pt x="233" y="262"/>
                </a:lnTo>
                <a:lnTo>
                  <a:pt x="240" y="262"/>
                </a:lnTo>
                <a:lnTo>
                  <a:pt x="248" y="254"/>
                </a:lnTo>
                <a:lnTo>
                  <a:pt x="255" y="254"/>
                </a:lnTo>
                <a:cubicBezTo>
                  <a:pt x="255" y="254"/>
                  <a:pt x="255" y="254"/>
                  <a:pt x="262" y="254"/>
                </a:cubicBezTo>
                <a:lnTo>
                  <a:pt x="269" y="254"/>
                </a:lnTo>
                <a:cubicBezTo>
                  <a:pt x="269" y="254"/>
                  <a:pt x="269" y="254"/>
                  <a:pt x="269" y="247"/>
                </a:cubicBezTo>
                <a:cubicBezTo>
                  <a:pt x="276" y="247"/>
                  <a:pt x="276" y="254"/>
                  <a:pt x="276" y="254"/>
                </a:cubicBezTo>
                <a:lnTo>
                  <a:pt x="276" y="247"/>
                </a:lnTo>
                <a:cubicBezTo>
                  <a:pt x="283" y="247"/>
                  <a:pt x="283" y="247"/>
                  <a:pt x="283" y="247"/>
                </a:cubicBezTo>
                <a:lnTo>
                  <a:pt x="283" y="254"/>
                </a:lnTo>
                <a:lnTo>
                  <a:pt x="290" y="247"/>
                </a:lnTo>
                <a:cubicBezTo>
                  <a:pt x="290" y="247"/>
                  <a:pt x="290" y="247"/>
                  <a:pt x="290" y="254"/>
                </a:cubicBezTo>
                <a:cubicBezTo>
                  <a:pt x="290" y="247"/>
                  <a:pt x="290" y="247"/>
                  <a:pt x="290" y="247"/>
                </a:cubicBezTo>
                <a:cubicBezTo>
                  <a:pt x="290" y="254"/>
                  <a:pt x="290" y="254"/>
                  <a:pt x="290" y="254"/>
                </a:cubicBezTo>
                <a:lnTo>
                  <a:pt x="290" y="262"/>
                </a:lnTo>
                <a:cubicBezTo>
                  <a:pt x="297" y="262"/>
                  <a:pt x="297" y="262"/>
                  <a:pt x="297" y="262"/>
                </a:cubicBezTo>
                <a:cubicBezTo>
                  <a:pt x="297" y="262"/>
                  <a:pt x="297" y="262"/>
                  <a:pt x="304" y="262"/>
                </a:cubicBezTo>
                <a:cubicBezTo>
                  <a:pt x="304" y="269"/>
                  <a:pt x="304" y="269"/>
                  <a:pt x="304" y="269"/>
                </a:cubicBezTo>
                <a:lnTo>
                  <a:pt x="311" y="269"/>
                </a:lnTo>
                <a:lnTo>
                  <a:pt x="318" y="269"/>
                </a:lnTo>
                <a:cubicBezTo>
                  <a:pt x="318" y="262"/>
                  <a:pt x="318" y="262"/>
                  <a:pt x="325" y="262"/>
                </a:cubicBezTo>
                <a:lnTo>
                  <a:pt x="325" y="269"/>
                </a:lnTo>
                <a:cubicBezTo>
                  <a:pt x="332" y="269"/>
                  <a:pt x="332" y="269"/>
                  <a:pt x="332" y="269"/>
                </a:cubicBezTo>
                <a:lnTo>
                  <a:pt x="339" y="269"/>
                </a:lnTo>
                <a:cubicBezTo>
                  <a:pt x="339" y="269"/>
                  <a:pt x="339" y="269"/>
                  <a:pt x="346" y="269"/>
                </a:cubicBezTo>
                <a:cubicBezTo>
                  <a:pt x="353" y="269"/>
                  <a:pt x="353" y="269"/>
                  <a:pt x="353" y="269"/>
                </a:cubicBezTo>
                <a:cubicBezTo>
                  <a:pt x="353" y="269"/>
                  <a:pt x="353" y="269"/>
                  <a:pt x="361" y="276"/>
                </a:cubicBezTo>
                <a:cubicBezTo>
                  <a:pt x="353" y="276"/>
                  <a:pt x="353" y="276"/>
                  <a:pt x="353" y="276"/>
                </a:cubicBezTo>
                <a:cubicBezTo>
                  <a:pt x="353" y="283"/>
                  <a:pt x="353" y="283"/>
                  <a:pt x="353" y="283"/>
                </a:cubicBezTo>
                <a:lnTo>
                  <a:pt x="361" y="290"/>
                </a:lnTo>
                <a:lnTo>
                  <a:pt x="361" y="297"/>
                </a:lnTo>
                <a:cubicBezTo>
                  <a:pt x="368" y="297"/>
                  <a:pt x="361" y="304"/>
                  <a:pt x="368" y="304"/>
                </a:cubicBezTo>
                <a:cubicBezTo>
                  <a:pt x="368" y="311"/>
                  <a:pt x="368" y="311"/>
                  <a:pt x="375" y="318"/>
                </a:cubicBezTo>
                <a:lnTo>
                  <a:pt x="375" y="311"/>
                </a:lnTo>
                <a:lnTo>
                  <a:pt x="375" y="318"/>
                </a:lnTo>
                <a:cubicBezTo>
                  <a:pt x="375" y="318"/>
                  <a:pt x="375" y="318"/>
                  <a:pt x="382" y="318"/>
                </a:cubicBezTo>
                <a:lnTo>
                  <a:pt x="382" y="325"/>
                </a:lnTo>
                <a:cubicBezTo>
                  <a:pt x="389" y="325"/>
                  <a:pt x="389" y="325"/>
                  <a:pt x="389" y="325"/>
                </a:cubicBezTo>
                <a:cubicBezTo>
                  <a:pt x="396" y="325"/>
                  <a:pt x="396" y="325"/>
                  <a:pt x="396" y="325"/>
                </a:cubicBezTo>
                <a:lnTo>
                  <a:pt x="403" y="325"/>
                </a:lnTo>
                <a:cubicBezTo>
                  <a:pt x="403" y="325"/>
                  <a:pt x="403" y="325"/>
                  <a:pt x="403" y="332"/>
                </a:cubicBezTo>
                <a:lnTo>
                  <a:pt x="396" y="332"/>
                </a:lnTo>
                <a:cubicBezTo>
                  <a:pt x="396" y="332"/>
                  <a:pt x="396" y="332"/>
                  <a:pt x="396" y="339"/>
                </a:cubicBezTo>
                <a:cubicBezTo>
                  <a:pt x="396" y="347"/>
                  <a:pt x="396" y="347"/>
                  <a:pt x="389" y="347"/>
                </a:cubicBezTo>
                <a:cubicBezTo>
                  <a:pt x="389" y="347"/>
                  <a:pt x="389" y="347"/>
                  <a:pt x="389" y="354"/>
                </a:cubicBezTo>
                <a:lnTo>
                  <a:pt x="382" y="354"/>
                </a:lnTo>
                <a:cubicBezTo>
                  <a:pt x="382" y="361"/>
                  <a:pt x="375" y="361"/>
                  <a:pt x="375" y="361"/>
                </a:cubicBezTo>
                <a:cubicBezTo>
                  <a:pt x="375" y="368"/>
                  <a:pt x="375" y="368"/>
                  <a:pt x="375" y="368"/>
                </a:cubicBezTo>
                <a:lnTo>
                  <a:pt x="368" y="368"/>
                </a:lnTo>
                <a:lnTo>
                  <a:pt x="368" y="375"/>
                </a:lnTo>
                <a:cubicBezTo>
                  <a:pt x="368" y="375"/>
                  <a:pt x="368" y="375"/>
                  <a:pt x="368" y="382"/>
                </a:cubicBezTo>
                <a:cubicBezTo>
                  <a:pt x="375" y="389"/>
                  <a:pt x="375" y="389"/>
                  <a:pt x="375" y="389"/>
                </a:cubicBezTo>
                <a:cubicBezTo>
                  <a:pt x="375" y="396"/>
                  <a:pt x="375" y="396"/>
                  <a:pt x="375" y="396"/>
                </a:cubicBezTo>
                <a:lnTo>
                  <a:pt x="375" y="403"/>
                </a:lnTo>
                <a:cubicBezTo>
                  <a:pt x="375" y="403"/>
                  <a:pt x="375" y="403"/>
                  <a:pt x="368" y="403"/>
                </a:cubicBezTo>
                <a:cubicBezTo>
                  <a:pt x="361" y="410"/>
                  <a:pt x="361" y="410"/>
                  <a:pt x="361" y="410"/>
                </a:cubicBezTo>
                <a:lnTo>
                  <a:pt x="361" y="417"/>
                </a:lnTo>
                <a:lnTo>
                  <a:pt x="361" y="424"/>
                </a:lnTo>
                <a:cubicBezTo>
                  <a:pt x="361" y="424"/>
                  <a:pt x="353" y="424"/>
                  <a:pt x="353" y="431"/>
                </a:cubicBezTo>
                <a:lnTo>
                  <a:pt x="353" y="438"/>
                </a:lnTo>
                <a:lnTo>
                  <a:pt x="346" y="438"/>
                </a:lnTo>
                <a:cubicBezTo>
                  <a:pt x="346" y="445"/>
                  <a:pt x="339" y="445"/>
                  <a:pt x="339" y="452"/>
                </a:cubicBezTo>
                <a:cubicBezTo>
                  <a:pt x="332" y="452"/>
                  <a:pt x="332" y="452"/>
                  <a:pt x="332" y="452"/>
                </a:cubicBezTo>
                <a:cubicBezTo>
                  <a:pt x="325" y="452"/>
                  <a:pt x="325" y="452"/>
                  <a:pt x="325" y="452"/>
                </a:cubicBezTo>
                <a:lnTo>
                  <a:pt x="318" y="452"/>
                </a:lnTo>
                <a:cubicBezTo>
                  <a:pt x="318" y="460"/>
                  <a:pt x="318" y="452"/>
                  <a:pt x="318" y="452"/>
                </a:cubicBezTo>
                <a:cubicBezTo>
                  <a:pt x="318" y="460"/>
                  <a:pt x="318" y="460"/>
                  <a:pt x="318" y="460"/>
                </a:cubicBezTo>
                <a:cubicBezTo>
                  <a:pt x="311" y="460"/>
                  <a:pt x="311" y="452"/>
                  <a:pt x="311" y="452"/>
                </a:cubicBezTo>
                <a:cubicBezTo>
                  <a:pt x="311" y="445"/>
                  <a:pt x="311" y="445"/>
                  <a:pt x="311" y="445"/>
                </a:cubicBezTo>
                <a:cubicBezTo>
                  <a:pt x="311" y="445"/>
                  <a:pt x="311" y="438"/>
                  <a:pt x="304" y="438"/>
                </a:cubicBezTo>
                <a:cubicBezTo>
                  <a:pt x="304" y="431"/>
                  <a:pt x="304" y="431"/>
                  <a:pt x="304" y="431"/>
                </a:cubicBezTo>
                <a:cubicBezTo>
                  <a:pt x="304" y="431"/>
                  <a:pt x="304" y="431"/>
                  <a:pt x="304" y="424"/>
                </a:cubicBezTo>
                <a:cubicBezTo>
                  <a:pt x="304" y="417"/>
                  <a:pt x="297" y="417"/>
                  <a:pt x="297" y="417"/>
                </a:cubicBezTo>
                <a:lnTo>
                  <a:pt x="297" y="410"/>
                </a:lnTo>
                <a:cubicBezTo>
                  <a:pt x="297" y="403"/>
                  <a:pt x="297" y="403"/>
                  <a:pt x="297" y="403"/>
                </a:cubicBezTo>
                <a:lnTo>
                  <a:pt x="297" y="396"/>
                </a:lnTo>
                <a:cubicBezTo>
                  <a:pt x="297" y="389"/>
                  <a:pt x="297" y="389"/>
                  <a:pt x="297" y="389"/>
                </a:cubicBezTo>
                <a:cubicBezTo>
                  <a:pt x="297" y="382"/>
                  <a:pt x="297" y="382"/>
                  <a:pt x="297" y="382"/>
                </a:cubicBezTo>
                <a:cubicBezTo>
                  <a:pt x="297" y="382"/>
                  <a:pt x="297" y="382"/>
                  <a:pt x="297" y="375"/>
                </a:cubicBezTo>
                <a:lnTo>
                  <a:pt x="297" y="368"/>
                </a:lnTo>
                <a:cubicBezTo>
                  <a:pt x="290" y="368"/>
                  <a:pt x="290" y="368"/>
                  <a:pt x="290" y="368"/>
                </a:cubicBezTo>
                <a:cubicBezTo>
                  <a:pt x="290" y="361"/>
                  <a:pt x="290" y="361"/>
                  <a:pt x="290" y="361"/>
                </a:cubicBezTo>
                <a:cubicBezTo>
                  <a:pt x="283" y="361"/>
                  <a:pt x="283" y="361"/>
                  <a:pt x="283" y="361"/>
                </a:cubicBezTo>
                <a:cubicBezTo>
                  <a:pt x="290" y="361"/>
                  <a:pt x="290" y="361"/>
                  <a:pt x="290" y="354"/>
                </a:cubicBezTo>
                <a:lnTo>
                  <a:pt x="290" y="347"/>
                </a:lnTo>
                <a:cubicBezTo>
                  <a:pt x="283" y="347"/>
                  <a:pt x="290" y="347"/>
                  <a:pt x="283" y="347"/>
                </a:cubicBezTo>
                <a:cubicBezTo>
                  <a:pt x="283" y="347"/>
                  <a:pt x="276" y="347"/>
                  <a:pt x="276" y="339"/>
                </a:cubicBezTo>
                <a:cubicBezTo>
                  <a:pt x="276" y="339"/>
                  <a:pt x="276" y="339"/>
                  <a:pt x="269" y="339"/>
                </a:cubicBezTo>
                <a:cubicBezTo>
                  <a:pt x="262" y="339"/>
                  <a:pt x="262" y="339"/>
                  <a:pt x="262" y="339"/>
                </a:cubicBezTo>
                <a:lnTo>
                  <a:pt x="255" y="347"/>
                </a:lnTo>
                <a:lnTo>
                  <a:pt x="255" y="339"/>
                </a:lnTo>
                <a:cubicBezTo>
                  <a:pt x="255" y="339"/>
                  <a:pt x="255" y="339"/>
                  <a:pt x="255" y="347"/>
                </a:cubicBezTo>
                <a:cubicBezTo>
                  <a:pt x="255" y="347"/>
                  <a:pt x="255" y="339"/>
                  <a:pt x="248" y="339"/>
                </a:cubicBezTo>
                <a:cubicBezTo>
                  <a:pt x="248" y="347"/>
                  <a:pt x="248" y="347"/>
                  <a:pt x="248" y="347"/>
                </a:cubicBezTo>
                <a:cubicBezTo>
                  <a:pt x="240" y="347"/>
                  <a:pt x="240" y="347"/>
                  <a:pt x="240" y="347"/>
                </a:cubicBezTo>
                <a:cubicBezTo>
                  <a:pt x="233" y="339"/>
                  <a:pt x="233" y="339"/>
                  <a:pt x="233" y="339"/>
                </a:cubicBezTo>
                <a:cubicBezTo>
                  <a:pt x="226" y="339"/>
                  <a:pt x="226" y="339"/>
                  <a:pt x="226" y="339"/>
                </a:cubicBezTo>
                <a:cubicBezTo>
                  <a:pt x="226" y="332"/>
                  <a:pt x="226" y="332"/>
                  <a:pt x="226" y="332"/>
                </a:cubicBezTo>
                <a:cubicBezTo>
                  <a:pt x="226" y="332"/>
                  <a:pt x="219" y="332"/>
                  <a:pt x="219" y="325"/>
                </a:cubicBezTo>
                <a:cubicBezTo>
                  <a:pt x="219" y="325"/>
                  <a:pt x="219" y="325"/>
                  <a:pt x="212" y="325"/>
                </a:cubicBezTo>
                <a:cubicBezTo>
                  <a:pt x="212" y="318"/>
                  <a:pt x="212" y="318"/>
                  <a:pt x="212" y="318"/>
                </a:cubicBezTo>
                <a:cubicBezTo>
                  <a:pt x="219" y="318"/>
                  <a:pt x="219" y="318"/>
                  <a:pt x="219" y="318"/>
                </a:cubicBezTo>
                <a:cubicBezTo>
                  <a:pt x="212" y="318"/>
                  <a:pt x="212" y="318"/>
                  <a:pt x="212" y="318"/>
                </a:cubicBezTo>
                <a:lnTo>
                  <a:pt x="219" y="311"/>
                </a:lnTo>
                <a:lnTo>
                  <a:pt x="219" y="304"/>
                </a:lnTo>
                <a:cubicBezTo>
                  <a:pt x="219" y="304"/>
                  <a:pt x="219" y="297"/>
                  <a:pt x="212" y="297"/>
                </a:cubicBezTo>
                <a:cubicBezTo>
                  <a:pt x="219" y="297"/>
                  <a:pt x="219" y="297"/>
                  <a:pt x="219" y="297"/>
                </a:cubicBezTo>
                <a:cubicBezTo>
                  <a:pt x="219" y="290"/>
                  <a:pt x="219" y="290"/>
                  <a:pt x="219" y="290"/>
                </a:cubicBezTo>
                <a:cubicBezTo>
                  <a:pt x="219" y="283"/>
                  <a:pt x="219" y="283"/>
                  <a:pt x="219" y="283"/>
                </a:cubicBezTo>
                <a:lnTo>
                  <a:pt x="226" y="283"/>
                </a:lnTo>
                <a:lnTo>
                  <a:pt x="226" y="276"/>
                </a:lnTo>
                <a:cubicBezTo>
                  <a:pt x="233" y="276"/>
                  <a:pt x="233" y="276"/>
                  <a:pt x="233" y="276"/>
                </a:cubicBezTo>
                <a:cubicBezTo>
                  <a:pt x="233" y="269"/>
                  <a:pt x="233" y="269"/>
                  <a:pt x="233" y="269"/>
                </a:cubicBezTo>
                <a:close/>
                <a:moveTo>
                  <a:pt x="219" y="149"/>
                </a:moveTo>
                <a:lnTo>
                  <a:pt x="219" y="149"/>
                </a:lnTo>
                <a:cubicBezTo>
                  <a:pt x="219" y="149"/>
                  <a:pt x="219" y="149"/>
                  <a:pt x="219" y="156"/>
                </a:cubicBezTo>
                <a:cubicBezTo>
                  <a:pt x="212" y="156"/>
                  <a:pt x="212" y="156"/>
                  <a:pt x="212" y="156"/>
                </a:cubicBezTo>
                <a:lnTo>
                  <a:pt x="205" y="156"/>
                </a:lnTo>
                <a:lnTo>
                  <a:pt x="198" y="156"/>
                </a:lnTo>
                <a:cubicBezTo>
                  <a:pt x="198" y="149"/>
                  <a:pt x="205" y="149"/>
                  <a:pt x="205" y="149"/>
                </a:cubicBezTo>
                <a:cubicBezTo>
                  <a:pt x="198" y="149"/>
                  <a:pt x="198" y="149"/>
                  <a:pt x="198" y="149"/>
                </a:cubicBezTo>
                <a:cubicBezTo>
                  <a:pt x="198" y="149"/>
                  <a:pt x="198" y="149"/>
                  <a:pt x="205" y="149"/>
                </a:cubicBezTo>
                <a:cubicBezTo>
                  <a:pt x="198" y="149"/>
                  <a:pt x="198" y="149"/>
                  <a:pt x="198" y="141"/>
                </a:cubicBezTo>
                <a:cubicBezTo>
                  <a:pt x="198" y="141"/>
                  <a:pt x="198" y="149"/>
                  <a:pt x="198" y="141"/>
                </a:cubicBezTo>
                <a:lnTo>
                  <a:pt x="205" y="141"/>
                </a:lnTo>
                <a:cubicBezTo>
                  <a:pt x="205" y="149"/>
                  <a:pt x="205" y="149"/>
                  <a:pt x="205" y="149"/>
                </a:cubicBezTo>
                <a:cubicBezTo>
                  <a:pt x="205" y="141"/>
                  <a:pt x="205" y="141"/>
                  <a:pt x="205" y="141"/>
                </a:cubicBezTo>
                <a:lnTo>
                  <a:pt x="212" y="141"/>
                </a:lnTo>
                <a:cubicBezTo>
                  <a:pt x="212" y="141"/>
                  <a:pt x="212" y="141"/>
                  <a:pt x="219" y="141"/>
                </a:cubicBezTo>
                <a:lnTo>
                  <a:pt x="226" y="141"/>
                </a:lnTo>
                <a:cubicBezTo>
                  <a:pt x="226" y="149"/>
                  <a:pt x="226" y="149"/>
                  <a:pt x="226" y="149"/>
                </a:cubicBezTo>
                <a:cubicBezTo>
                  <a:pt x="226" y="149"/>
                  <a:pt x="226" y="149"/>
                  <a:pt x="219" y="149"/>
                </a:cubicBezTo>
                <a:close/>
                <a:moveTo>
                  <a:pt x="283" y="347"/>
                </a:moveTo>
                <a:lnTo>
                  <a:pt x="283" y="347"/>
                </a:lnTo>
                <a:close/>
                <a:moveTo>
                  <a:pt x="382" y="417"/>
                </a:moveTo>
                <a:lnTo>
                  <a:pt x="382" y="417"/>
                </a:lnTo>
                <a:lnTo>
                  <a:pt x="382" y="410"/>
                </a:lnTo>
                <a:cubicBezTo>
                  <a:pt x="382" y="410"/>
                  <a:pt x="382" y="410"/>
                  <a:pt x="382" y="403"/>
                </a:cubicBezTo>
                <a:cubicBezTo>
                  <a:pt x="389" y="403"/>
                  <a:pt x="389" y="403"/>
                  <a:pt x="389" y="403"/>
                </a:cubicBezTo>
                <a:cubicBezTo>
                  <a:pt x="389" y="396"/>
                  <a:pt x="389" y="396"/>
                  <a:pt x="389" y="396"/>
                </a:cubicBezTo>
                <a:cubicBezTo>
                  <a:pt x="389" y="396"/>
                  <a:pt x="389" y="396"/>
                  <a:pt x="396" y="396"/>
                </a:cubicBezTo>
                <a:cubicBezTo>
                  <a:pt x="396" y="396"/>
                  <a:pt x="396" y="396"/>
                  <a:pt x="396" y="389"/>
                </a:cubicBezTo>
                <a:cubicBezTo>
                  <a:pt x="396" y="389"/>
                  <a:pt x="396" y="389"/>
                  <a:pt x="396" y="396"/>
                </a:cubicBezTo>
                <a:cubicBezTo>
                  <a:pt x="403" y="396"/>
                  <a:pt x="396" y="396"/>
                  <a:pt x="403" y="396"/>
                </a:cubicBezTo>
                <a:cubicBezTo>
                  <a:pt x="403" y="396"/>
                  <a:pt x="403" y="396"/>
                  <a:pt x="403" y="403"/>
                </a:cubicBezTo>
                <a:cubicBezTo>
                  <a:pt x="396" y="403"/>
                  <a:pt x="396" y="403"/>
                  <a:pt x="396" y="403"/>
                </a:cubicBezTo>
                <a:lnTo>
                  <a:pt x="396" y="410"/>
                </a:lnTo>
                <a:cubicBezTo>
                  <a:pt x="396" y="410"/>
                  <a:pt x="396" y="417"/>
                  <a:pt x="396" y="424"/>
                </a:cubicBezTo>
                <a:cubicBezTo>
                  <a:pt x="396" y="424"/>
                  <a:pt x="389" y="424"/>
                  <a:pt x="389" y="431"/>
                </a:cubicBezTo>
                <a:cubicBezTo>
                  <a:pt x="382" y="431"/>
                  <a:pt x="382" y="431"/>
                  <a:pt x="382" y="424"/>
                </a:cubicBezTo>
                <a:cubicBezTo>
                  <a:pt x="382" y="424"/>
                  <a:pt x="382" y="424"/>
                  <a:pt x="382" y="417"/>
                </a:cubicBezTo>
                <a:close/>
                <a:moveTo>
                  <a:pt x="353" y="254"/>
                </a:moveTo>
                <a:lnTo>
                  <a:pt x="353" y="254"/>
                </a:lnTo>
                <a:close/>
                <a:moveTo>
                  <a:pt x="332" y="254"/>
                </a:moveTo>
                <a:lnTo>
                  <a:pt x="332" y="254"/>
                </a:lnTo>
                <a:cubicBezTo>
                  <a:pt x="325" y="254"/>
                  <a:pt x="325" y="254"/>
                  <a:pt x="325" y="254"/>
                </a:cubicBezTo>
                <a:cubicBezTo>
                  <a:pt x="332" y="254"/>
                  <a:pt x="332" y="254"/>
                  <a:pt x="332" y="254"/>
                </a:cubicBezTo>
                <a:close/>
                <a:moveTo>
                  <a:pt x="304" y="247"/>
                </a:moveTo>
                <a:lnTo>
                  <a:pt x="304" y="247"/>
                </a:lnTo>
                <a:lnTo>
                  <a:pt x="304" y="254"/>
                </a:lnTo>
                <a:cubicBezTo>
                  <a:pt x="304" y="247"/>
                  <a:pt x="297" y="247"/>
                  <a:pt x="297" y="247"/>
                </a:cubicBezTo>
                <a:lnTo>
                  <a:pt x="304" y="247"/>
                </a:lnTo>
                <a:close/>
                <a:moveTo>
                  <a:pt x="290" y="240"/>
                </a:moveTo>
                <a:lnTo>
                  <a:pt x="290" y="240"/>
                </a:lnTo>
                <a:cubicBezTo>
                  <a:pt x="283" y="240"/>
                  <a:pt x="283" y="247"/>
                  <a:pt x="283" y="247"/>
                </a:cubicBezTo>
                <a:cubicBezTo>
                  <a:pt x="283" y="240"/>
                  <a:pt x="283" y="240"/>
                  <a:pt x="283" y="240"/>
                </a:cubicBezTo>
                <a:cubicBezTo>
                  <a:pt x="283" y="240"/>
                  <a:pt x="283" y="240"/>
                  <a:pt x="290" y="240"/>
                </a:cubicBezTo>
                <a:close/>
                <a:moveTo>
                  <a:pt x="290" y="233"/>
                </a:moveTo>
                <a:lnTo>
                  <a:pt x="290" y="233"/>
                </a:lnTo>
                <a:cubicBezTo>
                  <a:pt x="283" y="233"/>
                  <a:pt x="283" y="233"/>
                  <a:pt x="283" y="233"/>
                </a:cubicBezTo>
                <a:lnTo>
                  <a:pt x="290" y="233"/>
                </a:lnTo>
                <a:close/>
                <a:moveTo>
                  <a:pt x="205" y="106"/>
                </a:moveTo>
                <a:lnTo>
                  <a:pt x="205" y="106"/>
                </a:lnTo>
                <a:lnTo>
                  <a:pt x="198" y="106"/>
                </a:lnTo>
                <a:cubicBezTo>
                  <a:pt x="198" y="106"/>
                  <a:pt x="198" y="106"/>
                  <a:pt x="198" y="99"/>
                </a:cubicBezTo>
                <a:cubicBezTo>
                  <a:pt x="198" y="99"/>
                  <a:pt x="198" y="99"/>
                  <a:pt x="205" y="99"/>
                </a:cubicBezTo>
                <a:cubicBezTo>
                  <a:pt x="205" y="99"/>
                  <a:pt x="198" y="99"/>
                  <a:pt x="198" y="106"/>
                </a:cubicBezTo>
                <a:cubicBezTo>
                  <a:pt x="205" y="106"/>
                  <a:pt x="205" y="106"/>
                  <a:pt x="205" y="106"/>
                </a:cubicBezTo>
                <a:close/>
                <a:moveTo>
                  <a:pt x="198" y="99"/>
                </a:moveTo>
                <a:lnTo>
                  <a:pt x="198" y="99"/>
                </a:lnTo>
                <a:close/>
                <a:moveTo>
                  <a:pt x="191" y="99"/>
                </a:moveTo>
                <a:lnTo>
                  <a:pt x="191" y="99"/>
                </a:lnTo>
                <a:lnTo>
                  <a:pt x="198" y="99"/>
                </a:lnTo>
                <a:lnTo>
                  <a:pt x="191" y="99"/>
                </a:lnTo>
                <a:close/>
                <a:moveTo>
                  <a:pt x="198" y="92"/>
                </a:moveTo>
                <a:lnTo>
                  <a:pt x="198" y="92"/>
                </a:lnTo>
                <a:lnTo>
                  <a:pt x="198" y="85"/>
                </a:lnTo>
                <a:lnTo>
                  <a:pt x="198" y="92"/>
                </a:lnTo>
                <a:close/>
                <a:moveTo>
                  <a:pt x="198" y="92"/>
                </a:moveTo>
                <a:lnTo>
                  <a:pt x="198" y="92"/>
                </a:lnTo>
                <a:close/>
                <a:moveTo>
                  <a:pt x="198" y="92"/>
                </a:moveTo>
                <a:lnTo>
                  <a:pt x="198" y="92"/>
                </a:lnTo>
                <a:close/>
                <a:moveTo>
                  <a:pt x="198" y="92"/>
                </a:moveTo>
                <a:lnTo>
                  <a:pt x="198" y="92"/>
                </a:lnTo>
                <a:close/>
                <a:moveTo>
                  <a:pt x="198" y="113"/>
                </a:moveTo>
                <a:lnTo>
                  <a:pt x="198" y="113"/>
                </a:lnTo>
                <a:close/>
                <a:moveTo>
                  <a:pt x="155" y="177"/>
                </a:moveTo>
                <a:lnTo>
                  <a:pt x="155" y="177"/>
                </a:lnTo>
                <a:close/>
                <a:moveTo>
                  <a:pt x="134" y="240"/>
                </a:moveTo>
                <a:lnTo>
                  <a:pt x="134" y="240"/>
                </a:lnTo>
                <a:cubicBezTo>
                  <a:pt x="134" y="233"/>
                  <a:pt x="134" y="233"/>
                  <a:pt x="134" y="233"/>
                </a:cubicBezTo>
                <a:lnTo>
                  <a:pt x="134" y="240"/>
                </a:lnTo>
                <a:lnTo>
                  <a:pt x="134" y="233"/>
                </a:lnTo>
                <a:cubicBezTo>
                  <a:pt x="127" y="233"/>
                  <a:pt x="127" y="233"/>
                  <a:pt x="127" y="233"/>
                </a:cubicBezTo>
                <a:lnTo>
                  <a:pt x="120" y="233"/>
                </a:lnTo>
                <a:lnTo>
                  <a:pt x="127" y="233"/>
                </a:lnTo>
                <a:cubicBezTo>
                  <a:pt x="127" y="226"/>
                  <a:pt x="127" y="226"/>
                  <a:pt x="127" y="226"/>
                </a:cubicBezTo>
                <a:cubicBezTo>
                  <a:pt x="127" y="226"/>
                  <a:pt x="127" y="226"/>
                  <a:pt x="127" y="219"/>
                </a:cubicBezTo>
                <a:lnTo>
                  <a:pt x="134" y="219"/>
                </a:lnTo>
                <a:cubicBezTo>
                  <a:pt x="134" y="226"/>
                  <a:pt x="127" y="226"/>
                  <a:pt x="127" y="226"/>
                </a:cubicBezTo>
                <a:cubicBezTo>
                  <a:pt x="127" y="226"/>
                  <a:pt x="127" y="226"/>
                  <a:pt x="134" y="226"/>
                </a:cubicBezTo>
                <a:cubicBezTo>
                  <a:pt x="134" y="226"/>
                  <a:pt x="134" y="233"/>
                  <a:pt x="134" y="226"/>
                </a:cubicBezTo>
                <a:cubicBezTo>
                  <a:pt x="134" y="226"/>
                  <a:pt x="134" y="226"/>
                  <a:pt x="141" y="226"/>
                </a:cubicBezTo>
                <a:cubicBezTo>
                  <a:pt x="134" y="233"/>
                  <a:pt x="134" y="233"/>
                  <a:pt x="134" y="233"/>
                </a:cubicBezTo>
                <a:lnTo>
                  <a:pt x="141" y="233"/>
                </a:lnTo>
                <a:cubicBezTo>
                  <a:pt x="141" y="233"/>
                  <a:pt x="141" y="233"/>
                  <a:pt x="134" y="233"/>
                </a:cubicBezTo>
                <a:cubicBezTo>
                  <a:pt x="141" y="233"/>
                  <a:pt x="141" y="233"/>
                  <a:pt x="141" y="233"/>
                </a:cubicBezTo>
                <a:lnTo>
                  <a:pt x="141" y="240"/>
                </a:lnTo>
                <a:cubicBezTo>
                  <a:pt x="141" y="240"/>
                  <a:pt x="141" y="240"/>
                  <a:pt x="134" y="240"/>
                </a:cubicBezTo>
                <a:close/>
                <a:moveTo>
                  <a:pt x="134" y="396"/>
                </a:moveTo>
                <a:lnTo>
                  <a:pt x="134" y="396"/>
                </a:lnTo>
                <a:lnTo>
                  <a:pt x="134" y="389"/>
                </a:lnTo>
                <a:lnTo>
                  <a:pt x="134" y="396"/>
                </a:lnTo>
                <a:close/>
                <a:moveTo>
                  <a:pt x="134" y="127"/>
                </a:moveTo>
                <a:lnTo>
                  <a:pt x="134" y="127"/>
                </a:lnTo>
                <a:cubicBezTo>
                  <a:pt x="134" y="134"/>
                  <a:pt x="134" y="134"/>
                  <a:pt x="134" y="134"/>
                </a:cubicBezTo>
                <a:cubicBezTo>
                  <a:pt x="134" y="134"/>
                  <a:pt x="134" y="134"/>
                  <a:pt x="134" y="127"/>
                </a:cubicBezTo>
                <a:close/>
                <a:moveTo>
                  <a:pt x="113" y="240"/>
                </a:moveTo>
                <a:lnTo>
                  <a:pt x="113" y="240"/>
                </a:lnTo>
                <a:lnTo>
                  <a:pt x="120" y="240"/>
                </a:lnTo>
                <a:cubicBezTo>
                  <a:pt x="120" y="240"/>
                  <a:pt x="120" y="240"/>
                  <a:pt x="113" y="240"/>
                </a:cubicBezTo>
                <a:close/>
                <a:moveTo>
                  <a:pt x="99" y="325"/>
                </a:moveTo>
                <a:lnTo>
                  <a:pt x="99" y="325"/>
                </a:lnTo>
                <a:lnTo>
                  <a:pt x="106" y="325"/>
                </a:lnTo>
                <a:cubicBezTo>
                  <a:pt x="106" y="325"/>
                  <a:pt x="106" y="325"/>
                  <a:pt x="99" y="325"/>
                </a:cubicBezTo>
                <a:close/>
                <a:moveTo>
                  <a:pt x="99" y="361"/>
                </a:moveTo>
                <a:lnTo>
                  <a:pt x="99" y="361"/>
                </a:lnTo>
                <a:lnTo>
                  <a:pt x="106" y="361"/>
                </a:lnTo>
                <a:cubicBezTo>
                  <a:pt x="99" y="361"/>
                  <a:pt x="106" y="361"/>
                  <a:pt x="99" y="361"/>
                </a:cubicBezTo>
                <a:close/>
                <a:moveTo>
                  <a:pt x="92" y="325"/>
                </a:moveTo>
                <a:lnTo>
                  <a:pt x="92" y="325"/>
                </a:lnTo>
                <a:cubicBezTo>
                  <a:pt x="92" y="325"/>
                  <a:pt x="92" y="325"/>
                  <a:pt x="85" y="325"/>
                </a:cubicBezTo>
                <a:cubicBezTo>
                  <a:pt x="85" y="325"/>
                  <a:pt x="85" y="325"/>
                  <a:pt x="78" y="325"/>
                </a:cubicBezTo>
                <a:cubicBezTo>
                  <a:pt x="85" y="325"/>
                  <a:pt x="85" y="325"/>
                  <a:pt x="85" y="325"/>
                </a:cubicBezTo>
                <a:lnTo>
                  <a:pt x="92" y="325"/>
                </a:lnTo>
                <a:lnTo>
                  <a:pt x="99" y="325"/>
                </a:lnTo>
                <a:cubicBezTo>
                  <a:pt x="92" y="325"/>
                  <a:pt x="92" y="325"/>
                  <a:pt x="92" y="325"/>
                </a:cubicBezTo>
                <a:close/>
                <a:moveTo>
                  <a:pt x="78" y="276"/>
                </a:moveTo>
                <a:lnTo>
                  <a:pt x="78" y="276"/>
                </a:lnTo>
                <a:close/>
                <a:moveTo>
                  <a:pt x="78" y="276"/>
                </a:moveTo>
                <a:lnTo>
                  <a:pt x="78" y="276"/>
                </a:lnTo>
                <a:close/>
                <a:moveTo>
                  <a:pt x="78" y="276"/>
                </a:moveTo>
                <a:lnTo>
                  <a:pt x="78" y="276"/>
                </a:lnTo>
                <a:close/>
                <a:moveTo>
                  <a:pt x="71" y="325"/>
                </a:moveTo>
                <a:lnTo>
                  <a:pt x="71" y="325"/>
                </a:lnTo>
                <a:cubicBezTo>
                  <a:pt x="71" y="325"/>
                  <a:pt x="71" y="325"/>
                  <a:pt x="78" y="325"/>
                </a:cubicBezTo>
                <a:cubicBezTo>
                  <a:pt x="71" y="325"/>
                  <a:pt x="71" y="325"/>
                  <a:pt x="71" y="325"/>
                </a:cubicBezTo>
                <a:close/>
                <a:moveTo>
                  <a:pt x="481" y="332"/>
                </a:moveTo>
                <a:lnTo>
                  <a:pt x="481" y="332"/>
                </a:lnTo>
                <a:lnTo>
                  <a:pt x="488" y="332"/>
                </a:lnTo>
                <a:lnTo>
                  <a:pt x="488" y="339"/>
                </a:lnTo>
                <a:cubicBezTo>
                  <a:pt x="488" y="339"/>
                  <a:pt x="488" y="339"/>
                  <a:pt x="481" y="339"/>
                </a:cubicBezTo>
                <a:lnTo>
                  <a:pt x="481" y="332"/>
                </a:lnTo>
                <a:close/>
                <a:moveTo>
                  <a:pt x="290" y="177"/>
                </a:moveTo>
                <a:lnTo>
                  <a:pt x="290" y="177"/>
                </a:lnTo>
                <a:cubicBezTo>
                  <a:pt x="290" y="177"/>
                  <a:pt x="290" y="177"/>
                  <a:pt x="290" y="184"/>
                </a:cubicBezTo>
                <a:cubicBezTo>
                  <a:pt x="290" y="184"/>
                  <a:pt x="290" y="184"/>
                  <a:pt x="283" y="184"/>
                </a:cubicBezTo>
                <a:cubicBezTo>
                  <a:pt x="283" y="184"/>
                  <a:pt x="283" y="184"/>
                  <a:pt x="283" y="177"/>
                </a:cubicBezTo>
                <a:lnTo>
                  <a:pt x="290" y="177"/>
                </a:lnTo>
                <a:close/>
                <a:moveTo>
                  <a:pt x="297" y="184"/>
                </a:moveTo>
                <a:lnTo>
                  <a:pt x="297" y="184"/>
                </a:lnTo>
                <a:cubicBezTo>
                  <a:pt x="297" y="191"/>
                  <a:pt x="297" y="184"/>
                  <a:pt x="297" y="191"/>
                </a:cubicBezTo>
                <a:lnTo>
                  <a:pt x="290" y="191"/>
                </a:lnTo>
                <a:cubicBezTo>
                  <a:pt x="290" y="184"/>
                  <a:pt x="290" y="184"/>
                  <a:pt x="297" y="184"/>
                </a:cubicBezTo>
                <a:close/>
                <a:moveTo>
                  <a:pt x="92" y="254"/>
                </a:moveTo>
                <a:lnTo>
                  <a:pt x="92" y="254"/>
                </a:lnTo>
                <a:close/>
                <a:moveTo>
                  <a:pt x="92" y="254"/>
                </a:moveTo>
                <a:lnTo>
                  <a:pt x="92" y="254"/>
                </a:lnTo>
                <a:close/>
                <a:moveTo>
                  <a:pt x="78" y="269"/>
                </a:moveTo>
                <a:lnTo>
                  <a:pt x="78" y="269"/>
                </a:lnTo>
                <a:close/>
                <a:moveTo>
                  <a:pt x="78" y="276"/>
                </a:moveTo>
                <a:lnTo>
                  <a:pt x="78" y="276"/>
                </a:lnTo>
                <a:cubicBezTo>
                  <a:pt x="78" y="269"/>
                  <a:pt x="78" y="269"/>
                  <a:pt x="78" y="269"/>
                </a:cubicBezTo>
                <a:cubicBezTo>
                  <a:pt x="78" y="269"/>
                  <a:pt x="78" y="269"/>
                  <a:pt x="78" y="276"/>
                </a:cubicBezTo>
                <a:close/>
                <a:moveTo>
                  <a:pt x="78" y="269"/>
                </a:moveTo>
                <a:lnTo>
                  <a:pt x="78" y="269"/>
                </a:lnTo>
                <a:close/>
                <a:moveTo>
                  <a:pt x="78" y="269"/>
                </a:moveTo>
                <a:lnTo>
                  <a:pt x="78" y="269"/>
                </a:ln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123" name="Freeform 122">
            <a:extLst>
              <a:ext uri="{FF2B5EF4-FFF2-40B4-BE49-F238E27FC236}">
                <a16:creationId xmlns:a16="http://schemas.microsoft.com/office/drawing/2014/main" id="{7DAF98A1-05B9-FA4C-A1A2-3C244C97B36C}"/>
              </a:ext>
            </a:extLst>
          </p:cNvPr>
          <p:cNvSpPr>
            <a:spLocks noChangeArrowheads="1"/>
          </p:cNvSpPr>
          <p:nvPr userDrawn="1"/>
        </p:nvSpPr>
        <p:spPr bwMode="auto">
          <a:xfrm>
            <a:off x="4569618" y="1220986"/>
            <a:ext cx="219132" cy="219075"/>
          </a:xfrm>
          <a:custGeom>
            <a:avLst/>
            <a:gdLst>
              <a:gd name="T0" fmla="*/ 2147483647 w 609"/>
              <a:gd name="T1" fmla="*/ 2147483647 h 609"/>
              <a:gd name="T2" fmla="*/ 2147483647 w 609"/>
              <a:gd name="T3" fmla="*/ 2147483647 h 609"/>
              <a:gd name="T4" fmla="*/ 0 w 609"/>
              <a:gd name="T5" fmla="*/ 2147483647 h 609"/>
              <a:gd name="T6" fmla="*/ 2147483647 w 609"/>
              <a:gd name="T7" fmla="*/ 0 h 609"/>
              <a:gd name="T8" fmla="*/ 2147483647 w 609"/>
              <a:gd name="T9" fmla="*/ 2147483647 h 609"/>
              <a:gd name="T10" fmla="*/ 2147483647 w 609"/>
              <a:gd name="T11" fmla="*/ 2147483647 h 609"/>
              <a:gd name="T12" fmla="*/ 2147483647 w 609"/>
              <a:gd name="T13" fmla="*/ 2147483647 h 609"/>
              <a:gd name="T14" fmla="*/ 2147483647 w 609"/>
              <a:gd name="T15" fmla="*/ 2147483647 h 609"/>
              <a:gd name="T16" fmla="*/ 2147483647 w 609"/>
              <a:gd name="T17" fmla="*/ 2147483647 h 609"/>
              <a:gd name="T18" fmla="*/ 2147483647 w 609"/>
              <a:gd name="T19" fmla="*/ 2147483647 h 609"/>
              <a:gd name="T20" fmla="*/ 2147483647 w 609"/>
              <a:gd name="T21" fmla="*/ 2147483647 h 609"/>
              <a:gd name="T22" fmla="*/ 2147483647 w 609"/>
              <a:gd name="T23" fmla="*/ 2147483647 h 609"/>
              <a:gd name="T24" fmla="*/ 2147483647 w 609"/>
              <a:gd name="T25" fmla="*/ 2147483647 h 609"/>
              <a:gd name="T26" fmla="*/ 2147483647 w 609"/>
              <a:gd name="T27" fmla="*/ 2147483647 h 609"/>
              <a:gd name="T28" fmla="*/ 2147483647 w 609"/>
              <a:gd name="T29" fmla="*/ 2147483647 h 609"/>
              <a:gd name="T30" fmla="*/ 2147483647 w 609"/>
              <a:gd name="T31" fmla="*/ 2147483647 h 609"/>
              <a:gd name="T32" fmla="*/ 2147483647 w 609"/>
              <a:gd name="T33" fmla="*/ 2147483647 h 609"/>
              <a:gd name="T34" fmla="*/ 2147483647 w 609"/>
              <a:gd name="T35" fmla="*/ 2147483647 h 609"/>
              <a:gd name="T36" fmla="*/ 2147483647 w 609"/>
              <a:gd name="T37" fmla="*/ 2147483647 h 609"/>
              <a:gd name="T38" fmla="*/ 2147483647 w 609"/>
              <a:gd name="T39" fmla="*/ 2147483647 h 609"/>
              <a:gd name="T40" fmla="*/ 2147483647 w 609"/>
              <a:gd name="T41" fmla="*/ 2147483647 h 609"/>
              <a:gd name="T42" fmla="*/ 2147483647 w 609"/>
              <a:gd name="T43" fmla="*/ 2147483647 h 609"/>
              <a:gd name="T44" fmla="*/ 2147483647 w 609"/>
              <a:gd name="T45" fmla="*/ 2147483647 h 609"/>
              <a:gd name="T46" fmla="*/ 2147483647 w 609"/>
              <a:gd name="T47" fmla="*/ 2147483647 h 609"/>
              <a:gd name="T48" fmla="*/ 2147483647 w 609"/>
              <a:gd name="T49" fmla="*/ 2147483647 h 60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09" h="609">
                <a:moveTo>
                  <a:pt x="304" y="608"/>
                </a:moveTo>
                <a:lnTo>
                  <a:pt x="304" y="608"/>
                </a:lnTo>
                <a:cubicBezTo>
                  <a:pt x="134" y="608"/>
                  <a:pt x="0" y="474"/>
                  <a:pt x="0" y="304"/>
                </a:cubicBezTo>
                <a:cubicBezTo>
                  <a:pt x="0" y="134"/>
                  <a:pt x="134" y="0"/>
                  <a:pt x="304" y="0"/>
                </a:cubicBezTo>
                <a:cubicBezTo>
                  <a:pt x="473" y="0"/>
                  <a:pt x="608" y="134"/>
                  <a:pt x="608" y="304"/>
                </a:cubicBezTo>
                <a:cubicBezTo>
                  <a:pt x="608" y="474"/>
                  <a:pt x="473" y="608"/>
                  <a:pt x="304" y="608"/>
                </a:cubicBezTo>
                <a:close/>
                <a:moveTo>
                  <a:pt x="304" y="57"/>
                </a:moveTo>
                <a:lnTo>
                  <a:pt x="304" y="57"/>
                </a:lnTo>
                <a:cubicBezTo>
                  <a:pt x="169" y="57"/>
                  <a:pt x="56" y="170"/>
                  <a:pt x="56" y="304"/>
                </a:cubicBezTo>
                <a:cubicBezTo>
                  <a:pt x="56" y="438"/>
                  <a:pt x="169" y="551"/>
                  <a:pt x="304" y="551"/>
                </a:cubicBezTo>
                <a:cubicBezTo>
                  <a:pt x="438" y="551"/>
                  <a:pt x="551" y="438"/>
                  <a:pt x="551" y="304"/>
                </a:cubicBezTo>
                <a:cubicBezTo>
                  <a:pt x="551" y="170"/>
                  <a:pt x="438" y="57"/>
                  <a:pt x="304" y="57"/>
                </a:cubicBezTo>
                <a:close/>
                <a:moveTo>
                  <a:pt x="240" y="361"/>
                </a:moveTo>
                <a:lnTo>
                  <a:pt x="240" y="361"/>
                </a:lnTo>
                <a:cubicBezTo>
                  <a:pt x="155" y="156"/>
                  <a:pt x="155" y="156"/>
                  <a:pt x="155" y="156"/>
                </a:cubicBezTo>
                <a:cubicBezTo>
                  <a:pt x="367" y="240"/>
                  <a:pt x="367" y="240"/>
                  <a:pt x="367" y="240"/>
                </a:cubicBezTo>
                <a:cubicBezTo>
                  <a:pt x="452" y="452"/>
                  <a:pt x="452" y="452"/>
                  <a:pt x="452" y="452"/>
                </a:cubicBezTo>
                <a:lnTo>
                  <a:pt x="240" y="361"/>
                </a:lnTo>
                <a:close/>
                <a:moveTo>
                  <a:pt x="304" y="276"/>
                </a:moveTo>
                <a:lnTo>
                  <a:pt x="304" y="276"/>
                </a:lnTo>
                <a:cubicBezTo>
                  <a:pt x="290" y="276"/>
                  <a:pt x="276" y="290"/>
                  <a:pt x="276" y="304"/>
                </a:cubicBezTo>
                <a:cubicBezTo>
                  <a:pt x="276" y="318"/>
                  <a:pt x="290" y="332"/>
                  <a:pt x="304" y="332"/>
                </a:cubicBezTo>
                <a:cubicBezTo>
                  <a:pt x="318" y="332"/>
                  <a:pt x="332" y="318"/>
                  <a:pt x="332" y="304"/>
                </a:cubicBezTo>
                <a:cubicBezTo>
                  <a:pt x="332" y="290"/>
                  <a:pt x="318" y="276"/>
                  <a:pt x="304" y="276"/>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124" name="Freeform 123">
            <a:extLst>
              <a:ext uri="{FF2B5EF4-FFF2-40B4-BE49-F238E27FC236}">
                <a16:creationId xmlns:a16="http://schemas.microsoft.com/office/drawing/2014/main" id="{2BDB8E52-3CF0-A84D-8355-087728673C66}"/>
              </a:ext>
            </a:extLst>
          </p:cNvPr>
          <p:cNvSpPr>
            <a:spLocks noChangeArrowheads="1"/>
          </p:cNvSpPr>
          <p:nvPr userDrawn="1"/>
        </p:nvSpPr>
        <p:spPr bwMode="auto">
          <a:xfrm>
            <a:off x="4192092" y="1220986"/>
            <a:ext cx="217346" cy="219075"/>
          </a:xfrm>
          <a:custGeom>
            <a:avLst/>
            <a:gdLst>
              <a:gd name="T0" fmla="*/ 2147483647 w 602"/>
              <a:gd name="T1" fmla="*/ 2147483647 h 609"/>
              <a:gd name="T2" fmla="*/ 2147483647 w 602"/>
              <a:gd name="T3" fmla="*/ 2147483647 h 609"/>
              <a:gd name="T4" fmla="*/ 2147483647 w 602"/>
              <a:gd name="T5" fmla="*/ 2147483647 h 609"/>
              <a:gd name="T6" fmla="*/ 2147483647 w 602"/>
              <a:gd name="T7" fmla="*/ 2147483647 h 609"/>
              <a:gd name="T8" fmla="*/ 2147483647 w 602"/>
              <a:gd name="T9" fmla="*/ 2147483647 h 609"/>
              <a:gd name="T10" fmla="*/ 2147483647 w 602"/>
              <a:gd name="T11" fmla="*/ 2147483647 h 609"/>
              <a:gd name="T12" fmla="*/ 2147483647 w 602"/>
              <a:gd name="T13" fmla="*/ 2147483647 h 609"/>
              <a:gd name="T14" fmla="*/ 2147483647 w 602"/>
              <a:gd name="T15" fmla="*/ 2147483647 h 609"/>
              <a:gd name="T16" fmla="*/ 2147483647 w 602"/>
              <a:gd name="T17" fmla="*/ 2147483647 h 609"/>
              <a:gd name="T18" fmla="*/ 2147483647 w 602"/>
              <a:gd name="T19" fmla="*/ 2147483647 h 609"/>
              <a:gd name="T20" fmla="*/ 0 w 602"/>
              <a:gd name="T21" fmla="*/ 2147483647 h 609"/>
              <a:gd name="T22" fmla="*/ 2147483647 w 602"/>
              <a:gd name="T23" fmla="*/ 2147483647 h 609"/>
              <a:gd name="T24" fmla="*/ 2147483647 w 602"/>
              <a:gd name="T25" fmla="*/ 2147483647 h 609"/>
              <a:gd name="T26" fmla="*/ 2147483647 w 602"/>
              <a:gd name="T27" fmla="*/ 2147483647 h 609"/>
              <a:gd name="T28" fmla="*/ 2147483647 w 602"/>
              <a:gd name="T29" fmla="*/ 2147483647 h 609"/>
              <a:gd name="T30" fmla="*/ 2147483647 w 602"/>
              <a:gd name="T31" fmla="*/ 0 h 609"/>
              <a:gd name="T32" fmla="*/ 2147483647 w 602"/>
              <a:gd name="T33" fmla="*/ 2147483647 h 609"/>
              <a:gd name="T34" fmla="*/ 2147483647 w 602"/>
              <a:gd name="T35" fmla="*/ 2147483647 h 609"/>
              <a:gd name="T36" fmla="*/ 2147483647 w 602"/>
              <a:gd name="T37" fmla="*/ 2147483647 h 609"/>
              <a:gd name="T38" fmla="*/ 2147483647 w 602"/>
              <a:gd name="T39" fmla="*/ 2147483647 h 609"/>
              <a:gd name="T40" fmla="*/ 2147483647 w 602"/>
              <a:gd name="T41" fmla="*/ 2147483647 h 609"/>
              <a:gd name="T42" fmla="*/ 2147483647 w 602"/>
              <a:gd name="T43" fmla="*/ 2147483647 h 609"/>
              <a:gd name="T44" fmla="*/ 2147483647 w 602"/>
              <a:gd name="T45" fmla="*/ 2147483647 h 609"/>
              <a:gd name="T46" fmla="*/ 2147483647 w 602"/>
              <a:gd name="T47" fmla="*/ 2147483647 h 609"/>
              <a:gd name="T48" fmla="*/ 2147483647 w 602"/>
              <a:gd name="T49" fmla="*/ 2147483647 h 609"/>
              <a:gd name="T50" fmla="*/ 2147483647 w 602"/>
              <a:gd name="T51" fmla="*/ 2147483647 h 609"/>
              <a:gd name="T52" fmla="*/ 2147483647 w 602"/>
              <a:gd name="T53" fmla="*/ 2147483647 h 609"/>
              <a:gd name="T54" fmla="*/ 2147483647 w 602"/>
              <a:gd name="T55" fmla="*/ 2147483647 h 609"/>
              <a:gd name="T56" fmla="*/ 2147483647 w 602"/>
              <a:gd name="T57" fmla="*/ 2147483647 h 609"/>
              <a:gd name="T58" fmla="*/ 2147483647 w 602"/>
              <a:gd name="T59" fmla="*/ 2147483647 h 609"/>
              <a:gd name="T60" fmla="*/ 2147483647 w 602"/>
              <a:gd name="T61" fmla="*/ 2147483647 h 609"/>
              <a:gd name="T62" fmla="*/ 2147483647 w 602"/>
              <a:gd name="T63" fmla="*/ 2147483647 h 609"/>
              <a:gd name="T64" fmla="*/ 2147483647 w 602"/>
              <a:gd name="T65" fmla="*/ 2147483647 h 609"/>
              <a:gd name="T66" fmla="*/ 2147483647 w 602"/>
              <a:gd name="T67" fmla="*/ 2147483647 h 609"/>
              <a:gd name="T68" fmla="*/ 2147483647 w 602"/>
              <a:gd name="T69" fmla="*/ 2147483647 h 609"/>
              <a:gd name="T70" fmla="*/ 2147483647 w 602"/>
              <a:gd name="T71" fmla="*/ 2147483647 h 609"/>
              <a:gd name="T72" fmla="*/ 2147483647 w 602"/>
              <a:gd name="T73" fmla="*/ 2147483647 h 609"/>
              <a:gd name="T74" fmla="*/ 2147483647 w 602"/>
              <a:gd name="T75" fmla="*/ 2147483647 h 609"/>
              <a:gd name="T76" fmla="*/ 2147483647 w 602"/>
              <a:gd name="T77" fmla="*/ 2147483647 h 609"/>
              <a:gd name="T78" fmla="*/ 2147483647 w 602"/>
              <a:gd name="T79" fmla="*/ 2147483647 h 609"/>
              <a:gd name="T80" fmla="*/ 2147483647 w 602"/>
              <a:gd name="T81" fmla="*/ 2147483647 h 609"/>
              <a:gd name="T82" fmla="*/ 2147483647 w 602"/>
              <a:gd name="T83" fmla="*/ 2147483647 h 609"/>
              <a:gd name="T84" fmla="*/ 2147483647 w 602"/>
              <a:gd name="T85" fmla="*/ 2147483647 h 609"/>
              <a:gd name="T86" fmla="*/ 2147483647 w 602"/>
              <a:gd name="T87" fmla="*/ 2147483647 h 609"/>
              <a:gd name="T88" fmla="*/ 2147483647 w 602"/>
              <a:gd name="T89" fmla="*/ 2147483647 h 609"/>
              <a:gd name="T90" fmla="*/ 2147483647 w 602"/>
              <a:gd name="T91" fmla="*/ 2147483647 h 609"/>
              <a:gd name="T92" fmla="*/ 2147483647 w 602"/>
              <a:gd name="T93" fmla="*/ 2147483647 h 609"/>
              <a:gd name="T94" fmla="*/ 2147483647 w 602"/>
              <a:gd name="T95" fmla="*/ 2147483647 h 609"/>
              <a:gd name="T96" fmla="*/ 2147483647 w 602"/>
              <a:gd name="T97" fmla="*/ 2147483647 h 609"/>
              <a:gd name="T98" fmla="*/ 2147483647 w 602"/>
              <a:gd name="T99" fmla="*/ 2147483647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02" h="609">
                <a:moveTo>
                  <a:pt x="572" y="332"/>
                </a:moveTo>
                <a:lnTo>
                  <a:pt x="572" y="332"/>
                </a:lnTo>
                <a:cubicBezTo>
                  <a:pt x="544" y="332"/>
                  <a:pt x="544" y="332"/>
                  <a:pt x="544" y="332"/>
                </a:cubicBezTo>
                <a:cubicBezTo>
                  <a:pt x="530" y="445"/>
                  <a:pt x="445" y="537"/>
                  <a:pt x="332" y="544"/>
                </a:cubicBezTo>
                <a:cubicBezTo>
                  <a:pt x="332" y="580"/>
                  <a:pt x="332" y="580"/>
                  <a:pt x="332" y="580"/>
                </a:cubicBezTo>
                <a:cubicBezTo>
                  <a:pt x="332" y="594"/>
                  <a:pt x="318" y="608"/>
                  <a:pt x="304" y="608"/>
                </a:cubicBezTo>
                <a:cubicBezTo>
                  <a:pt x="283" y="608"/>
                  <a:pt x="276" y="594"/>
                  <a:pt x="276" y="580"/>
                </a:cubicBezTo>
                <a:cubicBezTo>
                  <a:pt x="276" y="544"/>
                  <a:pt x="276" y="544"/>
                  <a:pt x="276" y="544"/>
                </a:cubicBezTo>
                <a:cubicBezTo>
                  <a:pt x="162" y="537"/>
                  <a:pt x="71" y="445"/>
                  <a:pt x="56" y="332"/>
                </a:cubicBezTo>
                <a:cubicBezTo>
                  <a:pt x="28" y="332"/>
                  <a:pt x="28" y="332"/>
                  <a:pt x="28" y="332"/>
                </a:cubicBezTo>
                <a:cubicBezTo>
                  <a:pt x="14" y="332"/>
                  <a:pt x="0" y="318"/>
                  <a:pt x="0" y="304"/>
                </a:cubicBezTo>
                <a:cubicBezTo>
                  <a:pt x="0" y="290"/>
                  <a:pt x="14" y="276"/>
                  <a:pt x="28" y="276"/>
                </a:cubicBezTo>
                <a:cubicBezTo>
                  <a:pt x="56" y="276"/>
                  <a:pt x="56" y="276"/>
                  <a:pt x="56" y="276"/>
                </a:cubicBezTo>
                <a:cubicBezTo>
                  <a:pt x="71" y="163"/>
                  <a:pt x="162" y="71"/>
                  <a:pt x="276" y="64"/>
                </a:cubicBezTo>
                <a:cubicBezTo>
                  <a:pt x="276" y="28"/>
                  <a:pt x="276" y="28"/>
                  <a:pt x="276" y="28"/>
                </a:cubicBezTo>
                <a:cubicBezTo>
                  <a:pt x="276" y="14"/>
                  <a:pt x="283" y="0"/>
                  <a:pt x="304" y="0"/>
                </a:cubicBezTo>
                <a:cubicBezTo>
                  <a:pt x="318" y="0"/>
                  <a:pt x="332" y="14"/>
                  <a:pt x="332" y="28"/>
                </a:cubicBezTo>
                <a:cubicBezTo>
                  <a:pt x="332" y="64"/>
                  <a:pt x="332" y="64"/>
                  <a:pt x="332" y="64"/>
                </a:cubicBezTo>
                <a:cubicBezTo>
                  <a:pt x="445" y="71"/>
                  <a:pt x="530" y="163"/>
                  <a:pt x="544" y="276"/>
                </a:cubicBezTo>
                <a:cubicBezTo>
                  <a:pt x="572" y="276"/>
                  <a:pt x="572" y="276"/>
                  <a:pt x="572" y="276"/>
                </a:cubicBezTo>
                <a:cubicBezTo>
                  <a:pt x="594" y="276"/>
                  <a:pt x="601" y="290"/>
                  <a:pt x="601" y="304"/>
                </a:cubicBezTo>
                <a:cubicBezTo>
                  <a:pt x="601" y="318"/>
                  <a:pt x="594" y="332"/>
                  <a:pt x="572" y="332"/>
                </a:cubicBezTo>
                <a:close/>
                <a:moveTo>
                  <a:pt x="431" y="276"/>
                </a:moveTo>
                <a:lnTo>
                  <a:pt x="431" y="276"/>
                </a:lnTo>
                <a:cubicBezTo>
                  <a:pt x="487" y="276"/>
                  <a:pt x="487" y="276"/>
                  <a:pt x="487" y="276"/>
                </a:cubicBezTo>
                <a:cubicBezTo>
                  <a:pt x="473" y="191"/>
                  <a:pt x="410" y="127"/>
                  <a:pt x="332" y="120"/>
                </a:cubicBezTo>
                <a:cubicBezTo>
                  <a:pt x="332" y="170"/>
                  <a:pt x="332" y="170"/>
                  <a:pt x="332" y="170"/>
                </a:cubicBezTo>
                <a:cubicBezTo>
                  <a:pt x="332" y="191"/>
                  <a:pt x="318" y="198"/>
                  <a:pt x="304" y="198"/>
                </a:cubicBezTo>
                <a:cubicBezTo>
                  <a:pt x="283" y="198"/>
                  <a:pt x="276" y="191"/>
                  <a:pt x="276" y="170"/>
                </a:cubicBezTo>
                <a:cubicBezTo>
                  <a:pt x="276" y="120"/>
                  <a:pt x="276" y="120"/>
                  <a:pt x="276" y="120"/>
                </a:cubicBezTo>
                <a:cubicBezTo>
                  <a:pt x="191" y="127"/>
                  <a:pt x="127" y="191"/>
                  <a:pt x="113" y="276"/>
                </a:cubicBezTo>
                <a:cubicBezTo>
                  <a:pt x="169" y="276"/>
                  <a:pt x="169" y="276"/>
                  <a:pt x="169" y="276"/>
                </a:cubicBezTo>
                <a:cubicBezTo>
                  <a:pt x="184" y="276"/>
                  <a:pt x="198" y="290"/>
                  <a:pt x="198" y="304"/>
                </a:cubicBezTo>
                <a:cubicBezTo>
                  <a:pt x="198" y="318"/>
                  <a:pt x="184" y="332"/>
                  <a:pt x="169" y="332"/>
                </a:cubicBezTo>
                <a:cubicBezTo>
                  <a:pt x="113" y="332"/>
                  <a:pt x="113" y="332"/>
                  <a:pt x="113" y="332"/>
                </a:cubicBezTo>
                <a:cubicBezTo>
                  <a:pt x="127" y="417"/>
                  <a:pt x="191" y="481"/>
                  <a:pt x="276" y="488"/>
                </a:cubicBezTo>
                <a:cubicBezTo>
                  <a:pt x="276" y="438"/>
                  <a:pt x="276" y="438"/>
                  <a:pt x="276" y="438"/>
                </a:cubicBezTo>
                <a:cubicBezTo>
                  <a:pt x="276" y="417"/>
                  <a:pt x="283" y="410"/>
                  <a:pt x="304" y="410"/>
                </a:cubicBezTo>
                <a:cubicBezTo>
                  <a:pt x="318" y="410"/>
                  <a:pt x="332" y="417"/>
                  <a:pt x="332" y="438"/>
                </a:cubicBezTo>
                <a:cubicBezTo>
                  <a:pt x="332" y="488"/>
                  <a:pt x="332" y="488"/>
                  <a:pt x="332" y="488"/>
                </a:cubicBezTo>
                <a:cubicBezTo>
                  <a:pt x="410" y="481"/>
                  <a:pt x="473" y="417"/>
                  <a:pt x="487" y="332"/>
                </a:cubicBezTo>
                <a:cubicBezTo>
                  <a:pt x="431" y="332"/>
                  <a:pt x="431" y="332"/>
                  <a:pt x="431" y="332"/>
                </a:cubicBezTo>
                <a:cubicBezTo>
                  <a:pt x="417" y="332"/>
                  <a:pt x="403" y="318"/>
                  <a:pt x="403" y="304"/>
                </a:cubicBezTo>
                <a:cubicBezTo>
                  <a:pt x="403" y="290"/>
                  <a:pt x="417" y="276"/>
                  <a:pt x="431" y="276"/>
                </a:cubicBezTo>
                <a:close/>
                <a:moveTo>
                  <a:pt x="304" y="332"/>
                </a:moveTo>
                <a:lnTo>
                  <a:pt x="304" y="332"/>
                </a:lnTo>
                <a:cubicBezTo>
                  <a:pt x="283" y="332"/>
                  <a:pt x="276" y="318"/>
                  <a:pt x="276" y="304"/>
                </a:cubicBezTo>
                <a:cubicBezTo>
                  <a:pt x="276" y="290"/>
                  <a:pt x="283" y="276"/>
                  <a:pt x="304" y="276"/>
                </a:cubicBezTo>
                <a:cubicBezTo>
                  <a:pt x="318" y="276"/>
                  <a:pt x="332" y="290"/>
                  <a:pt x="332" y="304"/>
                </a:cubicBezTo>
                <a:cubicBezTo>
                  <a:pt x="332" y="318"/>
                  <a:pt x="318" y="332"/>
                  <a:pt x="304" y="332"/>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125" name="Freeform 124">
            <a:extLst>
              <a:ext uri="{FF2B5EF4-FFF2-40B4-BE49-F238E27FC236}">
                <a16:creationId xmlns:a16="http://schemas.microsoft.com/office/drawing/2014/main" id="{158EC295-99F0-3940-AAD8-D203EAE4B9B9}"/>
              </a:ext>
            </a:extLst>
          </p:cNvPr>
          <p:cNvSpPr>
            <a:spLocks noChangeArrowheads="1"/>
          </p:cNvSpPr>
          <p:nvPr userDrawn="1"/>
        </p:nvSpPr>
        <p:spPr bwMode="auto">
          <a:xfrm>
            <a:off x="3837789" y="1220986"/>
            <a:ext cx="163753" cy="219075"/>
          </a:xfrm>
          <a:custGeom>
            <a:avLst/>
            <a:gdLst>
              <a:gd name="T0" fmla="*/ 2147483647 w 454"/>
              <a:gd name="T1" fmla="*/ 2147483647 h 609"/>
              <a:gd name="T2" fmla="*/ 2147483647 w 454"/>
              <a:gd name="T3" fmla="*/ 2147483647 h 609"/>
              <a:gd name="T4" fmla="*/ 0 w 454"/>
              <a:gd name="T5" fmla="*/ 2147483647 h 609"/>
              <a:gd name="T6" fmla="*/ 2147483647 w 454"/>
              <a:gd name="T7" fmla="*/ 0 h 609"/>
              <a:gd name="T8" fmla="*/ 2147483647 w 454"/>
              <a:gd name="T9" fmla="*/ 2147483647 h 609"/>
              <a:gd name="T10" fmla="*/ 2147483647 w 454"/>
              <a:gd name="T11" fmla="*/ 2147483647 h 609"/>
              <a:gd name="T12" fmla="*/ 2147483647 w 454"/>
              <a:gd name="T13" fmla="*/ 2147483647 h 609"/>
              <a:gd name="T14" fmla="*/ 2147483647 w 454"/>
              <a:gd name="T15" fmla="*/ 2147483647 h 609"/>
              <a:gd name="T16" fmla="*/ 2147483647 w 454"/>
              <a:gd name="T17" fmla="*/ 2147483647 h 609"/>
              <a:gd name="T18" fmla="*/ 2147483647 w 454"/>
              <a:gd name="T19" fmla="*/ 2147483647 h 609"/>
              <a:gd name="T20" fmla="*/ 2147483647 w 454"/>
              <a:gd name="T21" fmla="*/ 2147483647 h 609"/>
              <a:gd name="T22" fmla="*/ 2147483647 w 454"/>
              <a:gd name="T23" fmla="*/ 2147483647 h 609"/>
              <a:gd name="T24" fmla="*/ 2147483647 w 454"/>
              <a:gd name="T25" fmla="*/ 2147483647 h 609"/>
              <a:gd name="T26" fmla="*/ 2147483647 w 454"/>
              <a:gd name="T27" fmla="*/ 2147483647 h 609"/>
              <a:gd name="T28" fmla="*/ 2147483647 w 454"/>
              <a:gd name="T29" fmla="*/ 2147483647 h 609"/>
              <a:gd name="T30" fmla="*/ 2147483647 w 454"/>
              <a:gd name="T31" fmla="*/ 2147483647 h 609"/>
              <a:gd name="T32" fmla="*/ 2147483647 w 454"/>
              <a:gd name="T33" fmla="*/ 2147483647 h 609"/>
              <a:gd name="T34" fmla="*/ 2147483647 w 454"/>
              <a:gd name="T35" fmla="*/ 2147483647 h 609"/>
              <a:gd name="T36" fmla="*/ 2147483647 w 454"/>
              <a:gd name="T37" fmla="*/ 2147483647 h 609"/>
              <a:gd name="T38" fmla="*/ 2147483647 w 454"/>
              <a:gd name="T39" fmla="*/ 2147483647 h 6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54" h="609">
                <a:moveTo>
                  <a:pt x="227" y="608"/>
                </a:moveTo>
                <a:lnTo>
                  <a:pt x="227" y="608"/>
                </a:lnTo>
                <a:cubicBezTo>
                  <a:pt x="227" y="608"/>
                  <a:pt x="0" y="354"/>
                  <a:pt x="0" y="226"/>
                </a:cubicBezTo>
                <a:cubicBezTo>
                  <a:pt x="0" y="106"/>
                  <a:pt x="106" y="0"/>
                  <a:pt x="227" y="0"/>
                </a:cubicBezTo>
                <a:cubicBezTo>
                  <a:pt x="354" y="0"/>
                  <a:pt x="453" y="106"/>
                  <a:pt x="453" y="226"/>
                </a:cubicBezTo>
                <a:cubicBezTo>
                  <a:pt x="453" y="354"/>
                  <a:pt x="227" y="608"/>
                  <a:pt x="227" y="608"/>
                </a:cubicBezTo>
                <a:close/>
                <a:moveTo>
                  <a:pt x="227" y="78"/>
                </a:moveTo>
                <a:lnTo>
                  <a:pt x="227" y="78"/>
                </a:lnTo>
                <a:cubicBezTo>
                  <a:pt x="149" y="78"/>
                  <a:pt x="78" y="149"/>
                  <a:pt x="78" y="226"/>
                </a:cubicBezTo>
                <a:cubicBezTo>
                  <a:pt x="78" y="311"/>
                  <a:pt x="149" y="382"/>
                  <a:pt x="227" y="382"/>
                </a:cubicBezTo>
                <a:cubicBezTo>
                  <a:pt x="311" y="382"/>
                  <a:pt x="382" y="311"/>
                  <a:pt x="382" y="226"/>
                </a:cubicBezTo>
                <a:cubicBezTo>
                  <a:pt x="382" y="149"/>
                  <a:pt x="311" y="78"/>
                  <a:pt x="227" y="78"/>
                </a:cubicBezTo>
                <a:close/>
                <a:moveTo>
                  <a:pt x="304" y="254"/>
                </a:moveTo>
                <a:lnTo>
                  <a:pt x="304" y="254"/>
                </a:lnTo>
                <a:cubicBezTo>
                  <a:pt x="156" y="254"/>
                  <a:pt x="156" y="254"/>
                  <a:pt x="156" y="254"/>
                </a:cubicBezTo>
                <a:cubicBezTo>
                  <a:pt x="135" y="254"/>
                  <a:pt x="128" y="247"/>
                  <a:pt x="128" y="226"/>
                </a:cubicBezTo>
                <a:cubicBezTo>
                  <a:pt x="128" y="212"/>
                  <a:pt x="135" y="198"/>
                  <a:pt x="156" y="198"/>
                </a:cubicBezTo>
                <a:cubicBezTo>
                  <a:pt x="304" y="198"/>
                  <a:pt x="304" y="198"/>
                  <a:pt x="304" y="198"/>
                </a:cubicBezTo>
                <a:cubicBezTo>
                  <a:pt x="319" y="198"/>
                  <a:pt x="333" y="212"/>
                  <a:pt x="333" y="226"/>
                </a:cubicBezTo>
                <a:cubicBezTo>
                  <a:pt x="333" y="247"/>
                  <a:pt x="319" y="254"/>
                  <a:pt x="304" y="254"/>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126" name="Freeform 125">
            <a:extLst>
              <a:ext uri="{FF2B5EF4-FFF2-40B4-BE49-F238E27FC236}">
                <a16:creationId xmlns:a16="http://schemas.microsoft.com/office/drawing/2014/main" id="{B6D323E1-7678-3744-8CD7-599679DF5CE0}"/>
              </a:ext>
            </a:extLst>
          </p:cNvPr>
          <p:cNvSpPr>
            <a:spLocks noChangeArrowheads="1"/>
          </p:cNvSpPr>
          <p:nvPr userDrawn="1"/>
        </p:nvSpPr>
        <p:spPr bwMode="auto">
          <a:xfrm>
            <a:off x="3458476" y="1220986"/>
            <a:ext cx="163158" cy="219075"/>
          </a:xfrm>
          <a:custGeom>
            <a:avLst/>
            <a:gdLst>
              <a:gd name="T0" fmla="*/ 2147483647 w 454"/>
              <a:gd name="T1" fmla="*/ 2147483647 h 609"/>
              <a:gd name="T2" fmla="*/ 2147483647 w 454"/>
              <a:gd name="T3" fmla="*/ 2147483647 h 609"/>
              <a:gd name="T4" fmla="*/ 0 w 454"/>
              <a:gd name="T5" fmla="*/ 2147483647 h 609"/>
              <a:gd name="T6" fmla="*/ 2147483647 w 454"/>
              <a:gd name="T7" fmla="*/ 0 h 609"/>
              <a:gd name="T8" fmla="*/ 2147483647 w 454"/>
              <a:gd name="T9" fmla="*/ 2147483647 h 609"/>
              <a:gd name="T10" fmla="*/ 2147483647 w 454"/>
              <a:gd name="T11" fmla="*/ 2147483647 h 609"/>
              <a:gd name="T12" fmla="*/ 2147483647 w 454"/>
              <a:gd name="T13" fmla="*/ 2147483647 h 609"/>
              <a:gd name="T14" fmla="*/ 2147483647 w 454"/>
              <a:gd name="T15" fmla="*/ 2147483647 h 609"/>
              <a:gd name="T16" fmla="*/ 2147483647 w 454"/>
              <a:gd name="T17" fmla="*/ 2147483647 h 609"/>
              <a:gd name="T18" fmla="*/ 2147483647 w 454"/>
              <a:gd name="T19" fmla="*/ 2147483647 h 609"/>
              <a:gd name="T20" fmla="*/ 2147483647 w 454"/>
              <a:gd name="T21" fmla="*/ 2147483647 h 609"/>
              <a:gd name="T22" fmla="*/ 2147483647 w 454"/>
              <a:gd name="T23" fmla="*/ 2147483647 h 609"/>
              <a:gd name="T24" fmla="*/ 2147483647 w 454"/>
              <a:gd name="T25" fmla="*/ 2147483647 h 609"/>
              <a:gd name="T26" fmla="*/ 2147483647 w 454"/>
              <a:gd name="T27" fmla="*/ 2147483647 h 609"/>
              <a:gd name="T28" fmla="*/ 2147483647 w 454"/>
              <a:gd name="T29" fmla="*/ 2147483647 h 609"/>
              <a:gd name="T30" fmla="*/ 2147483647 w 454"/>
              <a:gd name="T31" fmla="*/ 2147483647 h 609"/>
              <a:gd name="T32" fmla="*/ 2147483647 w 454"/>
              <a:gd name="T33" fmla="*/ 2147483647 h 609"/>
              <a:gd name="T34" fmla="*/ 2147483647 w 454"/>
              <a:gd name="T35" fmla="*/ 2147483647 h 609"/>
              <a:gd name="T36" fmla="*/ 2147483647 w 454"/>
              <a:gd name="T37" fmla="*/ 2147483647 h 609"/>
              <a:gd name="T38" fmla="*/ 2147483647 w 454"/>
              <a:gd name="T39" fmla="*/ 2147483647 h 609"/>
              <a:gd name="T40" fmla="*/ 2147483647 w 454"/>
              <a:gd name="T41" fmla="*/ 2147483647 h 609"/>
              <a:gd name="T42" fmla="*/ 2147483647 w 454"/>
              <a:gd name="T43" fmla="*/ 2147483647 h 609"/>
              <a:gd name="T44" fmla="*/ 2147483647 w 454"/>
              <a:gd name="T45" fmla="*/ 2147483647 h 609"/>
              <a:gd name="T46" fmla="*/ 2147483647 w 454"/>
              <a:gd name="T47" fmla="*/ 2147483647 h 609"/>
              <a:gd name="T48" fmla="*/ 2147483647 w 454"/>
              <a:gd name="T49" fmla="*/ 2147483647 h 609"/>
              <a:gd name="T50" fmla="*/ 2147483647 w 454"/>
              <a:gd name="T51" fmla="*/ 2147483647 h 609"/>
              <a:gd name="T52" fmla="*/ 2147483647 w 454"/>
              <a:gd name="T53" fmla="*/ 2147483647 h 609"/>
              <a:gd name="T54" fmla="*/ 2147483647 w 454"/>
              <a:gd name="T55" fmla="*/ 2147483647 h 609"/>
              <a:gd name="T56" fmla="*/ 2147483647 w 454"/>
              <a:gd name="T57" fmla="*/ 2147483647 h 609"/>
              <a:gd name="T58" fmla="*/ 2147483647 w 454"/>
              <a:gd name="T59" fmla="*/ 2147483647 h 60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54" h="609">
                <a:moveTo>
                  <a:pt x="227" y="608"/>
                </a:moveTo>
                <a:lnTo>
                  <a:pt x="227" y="608"/>
                </a:lnTo>
                <a:cubicBezTo>
                  <a:pt x="227" y="608"/>
                  <a:pt x="0" y="354"/>
                  <a:pt x="0" y="226"/>
                </a:cubicBezTo>
                <a:cubicBezTo>
                  <a:pt x="0" y="106"/>
                  <a:pt x="99" y="0"/>
                  <a:pt x="227" y="0"/>
                </a:cubicBezTo>
                <a:cubicBezTo>
                  <a:pt x="354" y="0"/>
                  <a:pt x="453" y="106"/>
                  <a:pt x="453" y="226"/>
                </a:cubicBezTo>
                <a:cubicBezTo>
                  <a:pt x="453" y="354"/>
                  <a:pt x="227" y="608"/>
                  <a:pt x="227" y="608"/>
                </a:cubicBezTo>
                <a:close/>
                <a:moveTo>
                  <a:pt x="227" y="78"/>
                </a:moveTo>
                <a:lnTo>
                  <a:pt x="227" y="78"/>
                </a:lnTo>
                <a:cubicBezTo>
                  <a:pt x="142" y="78"/>
                  <a:pt x="78" y="149"/>
                  <a:pt x="78" y="226"/>
                </a:cubicBezTo>
                <a:cubicBezTo>
                  <a:pt x="78" y="311"/>
                  <a:pt x="142" y="382"/>
                  <a:pt x="227" y="382"/>
                </a:cubicBezTo>
                <a:cubicBezTo>
                  <a:pt x="311" y="382"/>
                  <a:pt x="375" y="311"/>
                  <a:pt x="375" y="226"/>
                </a:cubicBezTo>
                <a:cubicBezTo>
                  <a:pt x="375" y="149"/>
                  <a:pt x="311" y="78"/>
                  <a:pt x="227" y="78"/>
                </a:cubicBezTo>
                <a:close/>
                <a:moveTo>
                  <a:pt x="304" y="254"/>
                </a:moveTo>
                <a:lnTo>
                  <a:pt x="304" y="254"/>
                </a:lnTo>
                <a:cubicBezTo>
                  <a:pt x="255" y="254"/>
                  <a:pt x="255" y="254"/>
                  <a:pt x="255" y="254"/>
                </a:cubicBezTo>
                <a:cubicBezTo>
                  <a:pt x="255" y="304"/>
                  <a:pt x="255" y="304"/>
                  <a:pt x="255" y="304"/>
                </a:cubicBezTo>
                <a:cubicBezTo>
                  <a:pt x="255" y="318"/>
                  <a:pt x="241" y="332"/>
                  <a:pt x="227" y="332"/>
                </a:cubicBezTo>
                <a:cubicBezTo>
                  <a:pt x="213" y="332"/>
                  <a:pt x="198" y="318"/>
                  <a:pt x="198" y="304"/>
                </a:cubicBezTo>
                <a:cubicBezTo>
                  <a:pt x="198" y="254"/>
                  <a:pt x="198" y="254"/>
                  <a:pt x="198" y="254"/>
                </a:cubicBezTo>
                <a:cubicBezTo>
                  <a:pt x="149" y="254"/>
                  <a:pt x="149" y="254"/>
                  <a:pt x="149" y="254"/>
                </a:cubicBezTo>
                <a:cubicBezTo>
                  <a:pt x="135" y="254"/>
                  <a:pt x="120" y="247"/>
                  <a:pt x="120" y="226"/>
                </a:cubicBezTo>
                <a:cubicBezTo>
                  <a:pt x="120" y="212"/>
                  <a:pt x="135" y="198"/>
                  <a:pt x="149" y="198"/>
                </a:cubicBezTo>
                <a:cubicBezTo>
                  <a:pt x="198" y="198"/>
                  <a:pt x="198" y="198"/>
                  <a:pt x="198" y="198"/>
                </a:cubicBezTo>
                <a:cubicBezTo>
                  <a:pt x="198" y="156"/>
                  <a:pt x="198" y="156"/>
                  <a:pt x="198" y="156"/>
                </a:cubicBezTo>
                <a:cubicBezTo>
                  <a:pt x="198" y="134"/>
                  <a:pt x="213" y="127"/>
                  <a:pt x="227" y="127"/>
                </a:cubicBezTo>
                <a:cubicBezTo>
                  <a:pt x="241" y="127"/>
                  <a:pt x="255" y="134"/>
                  <a:pt x="255" y="156"/>
                </a:cubicBezTo>
                <a:cubicBezTo>
                  <a:pt x="255" y="198"/>
                  <a:pt x="255" y="198"/>
                  <a:pt x="255" y="198"/>
                </a:cubicBezTo>
                <a:cubicBezTo>
                  <a:pt x="304" y="198"/>
                  <a:pt x="304" y="198"/>
                  <a:pt x="304" y="198"/>
                </a:cubicBezTo>
                <a:cubicBezTo>
                  <a:pt x="318" y="198"/>
                  <a:pt x="333" y="212"/>
                  <a:pt x="333" y="226"/>
                </a:cubicBezTo>
                <a:cubicBezTo>
                  <a:pt x="333" y="247"/>
                  <a:pt x="318" y="254"/>
                  <a:pt x="304" y="254"/>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127" name="Freeform 126">
            <a:extLst>
              <a:ext uri="{FF2B5EF4-FFF2-40B4-BE49-F238E27FC236}">
                <a16:creationId xmlns:a16="http://schemas.microsoft.com/office/drawing/2014/main" id="{B6905B15-872C-A745-A2EF-F1DC8A2F1118}"/>
              </a:ext>
            </a:extLst>
          </p:cNvPr>
          <p:cNvSpPr>
            <a:spLocks noChangeArrowheads="1"/>
          </p:cNvSpPr>
          <p:nvPr userDrawn="1"/>
        </p:nvSpPr>
        <p:spPr bwMode="auto">
          <a:xfrm>
            <a:off x="3079163" y="1220986"/>
            <a:ext cx="163158" cy="219075"/>
          </a:xfrm>
          <a:custGeom>
            <a:avLst/>
            <a:gdLst>
              <a:gd name="T0" fmla="*/ 2147483647 w 454"/>
              <a:gd name="T1" fmla="*/ 2147483647 h 609"/>
              <a:gd name="T2" fmla="*/ 2147483647 w 454"/>
              <a:gd name="T3" fmla="*/ 2147483647 h 609"/>
              <a:gd name="T4" fmla="*/ 0 w 454"/>
              <a:gd name="T5" fmla="*/ 2147483647 h 609"/>
              <a:gd name="T6" fmla="*/ 2147483647 w 454"/>
              <a:gd name="T7" fmla="*/ 0 h 609"/>
              <a:gd name="T8" fmla="*/ 2147483647 w 454"/>
              <a:gd name="T9" fmla="*/ 2147483647 h 609"/>
              <a:gd name="T10" fmla="*/ 2147483647 w 454"/>
              <a:gd name="T11" fmla="*/ 2147483647 h 609"/>
              <a:gd name="T12" fmla="*/ 2147483647 w 454"/>
              <a:gd name="T13" fmla="*/ 2147483647 h 609"/>
              <a:gd name="T14" fmla="*/ 2147483647 w 454"/>
              <a:gd name="T15" fmla="*/ 2147483647 h 609"/>
              <a:gd name="T16" fmla="*/ 2147483647 w 454"/>
              <a:gd name="T17" fmla="*/ 2147483647 h 609"/>
              <a:gd name="T18" fmla="*/ 2147483647 w 454"/>
              <a:gd name="T19" fmla="*/ 2147483647 h 609"/>
              <a:gd name="T20" fmla="*/ 2147483647 w 454"/>
              <a:gd name="T21" fmla="*/ 2147483647 h 609"/>
              <a:gd name="T22" fmla="*/ 2147483647 w 454"/>
              <a:gd name="T23" fmla="*/ 2147483647 h 609"/>
              <a:gd name="T24" fmla="*/ 2147483647 w 454"/>
              <a:gd name="T25" fmla="*/ 2147483647 h 609"/>
              <a:gd name="T26" fmla="*/ 2147483647 w 454"/>
              <a:gd name="T27" fmla="*/ 2147483647 h 609"/>
              <a:gd name="T28" fmla="*/ 2147483647 w 454"/>
              <a:gd name="T29" fmla="*/ 2147483647 h 609"/>
              <a:gd name="T30" fmla="*/ 2147483647 w 454"/>
              <a:gd name="T31" fmla="*/ 2147483647 h 609"/>
              <a:gd name="T32" fmla="*/ 2147483647 w 454"/>
              <a:gd name="T33" fmla="*/ 2147483647 h 609"/>
              <a:gd name="T34" fmla="*/ 2147483647 w 454"/>
              <a:gd name="T35" fmla="*/ 2147483647 h 6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54" h="609">
                <a:moveTo>
                  <a:pt x="227" y="608"/>
                </a:moveTo>
                <a:lnTo>
                  <a:pt x="227" y="608"/>
                </a:lnTo>
                <a:cubicBezTo>
                  <a:pt x="227" y="608"/>
                  <a:pt x="0" y="354"/>
                  <a:pt x="0" y="226"/>
                </a:cubicBezTo>
                <a:cubicBezTo>
                  <a:pt x="0" y="106"/>
                  <a:pt x="99" y="0"/>
                  <a:pt x="227" y="0"/>
                </a:cubicBezTo>
                <a:cubicBezTo>
                  <a:pt x="347" y="0"/>
                  <a:pt x="453" y="106"/>
                  <a:pt x="453" y="226"/>
                </a:cubicBezTo>
                <a:cubicBezTo>
                  <a:pt x="453" y="354"/>
                  <a:pt x="227" y="608"/>
                  <a:pt x="227" y="608"/>
                </a:cubicBezTo>
                <a:close/>
                <a:moveTo>
                  <a:pt x="227" y="78"/>
                </a:moveTo>
                <a:lnTo>
                  <a:pt x="227" y="78"/>
                </a:lnTo>
                <a:cubicBezTo>
                  <a:pt x="142" y="78"/>
                  <a:pt x="71" y="149"/>
                  <a:pt x="71" y="226"/>
                </a:cubicBezTo>
                <a:cubicBezTo>
                  <a:pt x="71" y="311"/>
                  <a:pt x="142" y="382"/>
                  <a:pt x="227" y="382"/>
                </a:cubicBezTo>
                <a:cubicBezTo>
                  <a:pt x="304" y="382"/>
                  <a:pt x="375" y="311"/>
                  <a:pt x="375" y="226"/>
                </a:cubicBezTo>
                <a:cubicBezTo>
                  <a:pt x="375" y="149"/>
                  <a:pt x="304" y="78"/>
                  <a:pt x="227" y="78"/>
                </a:cubicBezTo>
                <a:close/>
                <a:moveTo>
                  <a:pt x="227" y="304"/>
                </a:moveTo>
                <a:lnTo>
                  <a:pt x="227" y="304"/>
                </a:lnTo>
                <a:cubicBezTo>
                  <a:pt x="184" y="304"/>
                  <a:pt x="149" y="269"/>
                  <a:pt x="149" y="226"/>
                </a:cubicBezTo>
                <a:cubicBezTo>
                  <a:pt x="149" y="184"/>
                  <a:pt x="184" y="156"/>
                  <a:pt x="227" y="156"/>
                </a:cubicBezTo>
                <a:cubicBezTo>
                  <a:pt x="269" y="156"/>
                  <a:pt x="297" y="184"/>
                  <a:pt x="297" y="226"/>
                </a:cubicBezTo>
                <a:cubicBezTo>
                  <a:pt x="297" y="269"/>
                  <a:pt x="269" y="304"/>
                  <a:pt x="227" y="304"/>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128" name="Freeform 127">
            <a:extLst>
              <a:ext uri="{FF2B5EF4-FFF2-40B4-BE49-F238E27FC236}">
                <a16:creationId xmlns:a16="http://schemas.microsoft.com/office/drawing/2014/main" id="{7028E41A-C77B-7F45-8428-DF1BA097A85D}"/>
              </a:ext>
            </a:extLst>
          </p:cNvPr>
          <p:cNvSpPr>
            <a:spLocks noChangeArrowheads="1"/>
          </p:cNvSpPr>
          <p:nvPr userDrawn="1"/>
        </p:nvSpPr>
        <p:spPr bwMode="auto">
          <a:xfrm>
            <a:off x="2698064" y="1220986"/>
            <a:ext cx="163158" cy="219075"/>
          </a:xfrm>
          <a:custGeom>
            <a:avLst/>
            <a:gdLst>
              <a:gd name="T0" fmla="*/ 2147483647 w 453"/>
              <a:gd name="T1" fmla="*/ 2147483647 h 609"/>
              <a:gd name="T2" fmla="*/ 2147483647 w 453"/>
              <a:gd name="T3" fmla="*/ 2147483647 h 609"/>
              <a:gd name="T4" fmla="*/ 0 w 453"/>
              <a:gd name="T5" fmla="*/ 2147483647 h 609"/>
              <a:gd name="T6" fmla="*/ 2147483647 w 453"/>
              <a:gd name="T7" fmla="*/ 0 h 609"/>
              <a:gd name="T8" fmla="*/ 2147483647 w 453"/>
              <a:gd name="T9" fmla="*/ 2147483647 h 609"/>
              <a:gd name="T10" fmla="*/ 2147483647 w 453"/>
              <a:gd name="T11" fmla="*/ 2147483647 h 609"/>
              <a:gd name="T12" fmla="*/ 2147483647 w 453"/>
              <a:gd name="T13" fmla="*/ 2147483647 h 609"/>
              <a:gd name="T14" fmla="*/ 2147483647 w 453"/>
              <a:gd name="T15" fmla="*/ 2147483647 h 609"/>
              <a:gd name="T16" fmla="*/ 2147483647 w 453"/>
              <a:gd name="T17" fmla="*/ 2147483647 h 609"/>
              <a:gd name="T18" fmla="*/ 2147483647 w 453"/>
              <a:gd name="T19" fmla="*/ 2147483647 h 609"/>
              <a:gd name="T20" fmla="*/ 2147483647 w 453"/>
              <a:gd name="T21" fmla="*/ 2147483647 h 609"/>
              <a:gd name="T22" fmla="*/ 2147483647 w 453"/>
              <a:gd name="T23" fmla="*/ 2147483647 h 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53" h="609">
                <a:moveTo>
                  <a:pt x="226" y="608"/>
                </a:moveTo>
                <a:lnTo>
                  <a:pt x="226" y="608"/>
                </a:lnTo>
                <a:cubicBezTo>
                  <a:pt x="226" y="608"/>
                  <a:pt x="0" y="354"/>
                  <a:pt x="0" y="226"/>
                </a:cubicBezTo>
                <a:cubicBezTo>
                  <a:pt x="0" y="106"/>
                  <a:pt x="106" y="0"/>
                  <a:pt x="226" y="0"/>
                </a:cubicBezTo>
                <a:cubicBezTo>
                  <a:pt x="354" y="0"/>
                  <a:pt x="452" y="106"/>
                  <a:pt x="452" y="226"/>
                </a:cubicBezTo>
                <a:cubicBezTo>
                  <a:pt x="452" y="354"/>
                  <a:pt x="226" y="608"/>
                  <a:pt x="226" y="608"/>
                </a:cubicBezTo>
                <a:close/>
                <a:moveTo>
                  <a:pt x="226" y="78"/>
                </a:moveTo>
                <a:lnTo>
                  <a:pt x="226" y="78"/>
                </a:lnTo>
                <a:cubicBezTo>
                  <a:pt x="149" y="78"/>
                  <a:pt x="78" y="149"/>
                  <a:pt x="78" y="226"/>
                </a:cubicBezTo>
                <a:cubicBezTo>
                  <a:pt x="78" y="311"/>
                  <a:pt x="149" y="382"/>
                  <a:pt x="226" y="382"/>
                </a:cubicBezTo>
                <a:cubicBezTo>
                  <a:pt x="311" y="382"/>
                  <a:pt x="382" y="311"/>
                  <a:pt x="382" y="226"/>
                </a:cubicBezTo>
                <a:cubicBezTo>
                  <a:pt x="382" y="149"/>
                  <a:pt x="311" y="78"/>
                  <a:pt x="226" y="78"/>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129" name="Freeform 128">
            <a:extLst>
              <a:ext uri="{FF2B5EF4-FFF2-40B4-BE49-F238E27FC236}">
                <a16:creationId xmlns:a16="http://schemas.microsoft.com/office/drawing/2014/main" id="{9DA1FC12-B7FF-7A46-80EF-16A8D4563049}"/>
              </a:ext>
            </a:extLst>
          </p:cNvPr>
          <p:cNvSpPr>
            <a:spLocks noChangeArrowheads="1"/>
          </p:cNvSpPr>
          <p:nvPr userDrawn="1"/>
        </p:nvSpPr>
        <p:spPr bwMode="auto">
          <a:xfrm>
            <a:off x="2291359" y="1250752"/>
            <a:ext cx="219132" cy="189309"/>
          </a:xfrm>
          <a:custGeom>
            <a:avLst/>
            <a:gdLst>
              <a:gd name="T0" fmla="*/ 2147483647 w 609"/>
              <a:gd name="T1" fmla="*/ 2147483647 h 524"/>
              <a:gd name="T2" fmla="*/ 2147483647 w 609"/>
              <a:gd name="T3" fmla="*/ 2147483647 h 524"/>
              <a:gd name="T4" fmla="*/ 2147483647 w 609"/>
              <a:gd name="T5" fmla="*/ 2147483647 h 524"/>
              <a:gd name="T6" fmla="*/ 2147483647 w 609"/>
              <a:gd name="T7" fmla="*/ 2147483647 h 524"/>
              <a:gd name="T8" fmla="*/ 2147483647 w 609"/>
              <a:gd name="T9" fmla="*/ 2147483647 h 524"/>
              <a:gd name="T10" fmla="*/ 2147483647 w 609"/>
              <a:gd name="T11" fmla="*/ 2147483647 h 524"/>
              <a:gd name="T12" fmla="*/ 2147483647 w 609"/>
              <a:gd name="T13" fmla="*/ 2147483647 h 524"/>
              <a:gd name="T14" fmla="*/ 2147483647 w 609"/>
              <a:gd name="T15" fmla="*/ 2147483647 h 524"/>
              <a:gd name="T16" fmla="*/ 2147483647 w 609"/>
              <a:gd name="T17" fmla="*/ 2147483647 h 524"/>
              <a:gd name="T18" fmla="*/ 2147483647 w 609"/>
              <a:gd name="T19" fmla="*/ 2147483647 h 524"/>
              <a:gd name="T20" fmla="*/ 2147483647 w 609"/>
              <a:gd name="T21" fmla="*/ 2147483647 h 524"/>
              <a:gd name="T22" fmla="*/ 2147483647 w 609"/>
              <a:gd name="T23" fmla="*/ 2147483647 h 524"/>
              <a:gd name="T24" fmla="*/ 2147483647 w 609"/>
              <a:gd name="T25" fmla="*/ 2147483647 h 524"/>
              <a:gd name="T26" fmla="*/ 2147483647 w 609"/>
              <a:gd name="T27" fmla="*/ 2147483647 h 524"/>
              <a:gd name="T28" fmla="*/ 2147483647 w 609"/>
              <a:gd name="T29" fmla="*/ 2147483647 h 524"/>
              <a:gd name="T30" fmla="*/ 2147483647 w 609"/>
              <a:gd name="T31" fmla="*/ 2147483647 h 524"/>
              <a:gd name="T32" fmla="*/ 2147483647 w 609"/>
              <a:gd name="T33" fmla="*/ 2147483647 h 524"/>
              <a:gd name="T34" fmla="*/ 2147483647 w 609"/>
              <a:gd name="T35" fmla="*/ 2147483647 h 524"/>
              <a:gd name="T36" fmla="*/ 2147483647 w 609"/>
              <a:gd name="T37" fmla="*/ 2147483647 h 524"/>
              <a:gd name="T38" fmla="*/ 2147483647 w 609"/>
              <a:gd name="T39" fmla="*/ 2147483647 h 524"/>
              <a:gd name="T40" fmla="*/ 2147483647 w 609"/>
              <a:gd name="T41" fmla="*/ 2147483647 h 524"/>
              <a:gd name="T42" fmla="*/ 2147483647 w 609"/>
              <a:gd name="T43" fmla="*/ 2147483647 h 524"/>
              <a:gd name="T44" fmla="*/ 2147483647 w 609"/>
              <a:gd name="T45" fmla="*/ 2147483647 h 524"/>
              <a:gd name="T46" fmla="*/ 2147483647 w 609"/>
              <a:gd name="T47" fmla="*/ 2147483647 h 524"/>
              <a:gd name="T48" fmla="*/ 2147483647 w 609"/>
              <a:gd name="T49" fmla="*/ 2147483647 h 524"/>
              <a:gd name="T50" fmla="*/ 2147483647 w 609"/>
              <a:gd name="T51" fmla="*/ 2147483647 h 524"/>
              <a:gd name="T52" fmla="*/ 2147483647 w 609"/>
              <a:gd name="T53" fmla="*/ 2147483647 h 524"/>
              <a:gd name="T54" fmla="*/ 2147483647 w 609"/>
              <a:gd name="T55" fmla="*/ 2147483647 h 524"/>
              <a:gd name="T56" fmla="*/ 2147483647 w 609"/>
              <a:gd name="T57" fmla="*/ 2147483647 h 524"/>
              <a:gd name="T58" fmla="*/ 2147483647 w 609"/>
              <a:gd name="T59" fmla="*/ 2147483647 h 524"/>
              <a:gd name="T60" fmla="*/ 2147483647 w 609"/>
              <a:gd name="T61" fmla="*/ 2147483647 h 524"/>
              <a:gd name="T62" fmla="*/ 2147483647 w 609"/>
              <a:gd name="T63" fmla="*/ 2147483647 h 524"/>
              <a:gd name="T64" fmla="*/ 2147483647 w 609"/>
              <a:gd name="T65" fmla="*/ 2147483647 h 524"/>
              <a:gd name="T66" fmla="*/ 2147483647 w 609"/>
              <a:gd name="T67" fmla="*/ 2147483647 h 524"/>
              <a:gd name="T68" fmla="*/ 2147483647 w 609"/>
              <a:gd name="T69" fmla="*/ 2147483647 h 524"/>
              <a:gd name="T70" fmla="*/ 2147483647 w 609"/>
              <a:gd name="T71" fmla="*/ 2147483647 h 524"/>
              <a:gd name="T72" fmla="*/ 2147483647 w 609"/>
              <a:gd name="T73" fmla="*/ 2147483647 h 524"/>
              <a:gd name="T74" fmla="*/ 2147483647 w 609"/>
              <a:gd name="T75" fmla="*/ 2147483647 h 524"/>
              <a:gd name="T76" fmla="*/ 2147483647 w 609"/>
              <a:gd name="T77" fmla="*/ 2147483647 h 524"/>
              <a:gd name="T78" fmla="*/ 2147483647 w 609"/>
              <a:gd name="T79" fmla="*/ 2147483647 h 524"/>
              <a:gd name="T80" fmla="*/ 2147483647 w 609"/>
              <a:gd name="T81" fmla="*/ 2147483647 h 524"/>
              <a:gd name="T82" fmla="*/ 2147483647 w 609"/>
              <a:gd name="T83" fmla="*/ 2147483647 h 52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09" h="524">
                <a:moveTo>
                  <a:pt x="467" y="417"/>
                </a:moveTo>
                <a:lnTo>
                  <a:pt x="467" y="417"/>
                </a:lnTo>
                <a:cubicBezTo>
                  <a:pt x="446" y="417"/>
                  <a:pt x="439" y="403"/>
                  <a:pt x="439" y="389"/>
                </a:cubicBezTo>
                <a:cubicBezTo>
                  <a:pt x="439" y="375"/>
                  <a:pt x="446" y="360"/>
                  <a:pt x="467" y="360"/>
                </a:cubicBezTo>
                <a:cubicBezTo>
                  <a:pt x="509" y="360"/>
                  <a:pt x="552" y="325"/>
                  <a:pt x="552" y="276"/>
                </a:cubicBezTo>
                <a:cubicBezTo>
                  <a:pt x="552" y="247"/>
                  <a:pt x="537" y="226"/>
                  <a:pt x="523" y="212"/>
                </a:cubicBezTo>
                <a:cubicBezTo>
                  <a:pt x="516" y="212"/>
                  <a:pt x="516" y="212"/>
                  <a:pt x="516" y="205"/>
                </a:cubicBezTo>
                <a:lnTo>
                  <a:pt x="509" y="205"/>
                </a:lnTo>
                <a:lnTo>
                  <a:pt x="502" y="198"/>
                </a:lnTo>
                <a:lnTo>
                  <a:pt x="495" y="198"/>
                </a:lnTo>
                <a:cubicBezTo>
                  <a:pt x="495" y="198"/>
                  <a:pt x="488" y="198"/>
                  <a:pt x="488" y="191"/>
                </a:cubicBezTo>
                <a:cubicBezTo>
                  <a:pt x="481" y="191"/>
                  <a:pt x="481" y="191"/>
                  <a:pt x="481" y="191"/>
                </a:cubicBezTo>
                <a:cubicBezTo>
                  <a:pt x="481" y="191"/>
                  <a:pt x="481" y="191"/>
                  <a:pt x="474" y="191"/>
                </a:cubicBezTo>
                <a:cubicBezTo>
                  <a:pt x="467" y="191"/>
                  <a:pt x="467" y="191"/>
                  <a:pt x="467" y="191"/>
                </a:cubicBezTo>
                <a:lnTo>
                  <a:pt x="460" y="191"/>
                </a:lnTo>
                <a:cubicBezTo>
                  <a:pt x="460" y="184"/>
                  <a:pt x="460" y="184"/>
                  <a:pt x="460" y="177"/>
                </a:cubicBezTo>
                <a:cubicBezTo>
                  <a:pt x="460" y="169"/>
                  <a:pt x="453" y="169"/>
                  <a:pt x="453" y="162"/>
                </a:cubicBezTo>
                <a:cubicBezTo>
                  <a:pt x="453" y="155"/>
                  <a:pt x="453" y="155"/>
                  <a:pt x="446" y="148"/>
                </a:cubicBezTo>
                <a:cubicBezTo>
                  <a:pt x="446" y="141"/>
                  <a:pt x="446" y="141"/>
                  <a:pt x="439" y="134"/>
                </a:cubicBezTo>
                <a:cubicBezTo>
                  <a:pt x="410" y="92"/>
                  <a:pt x="361" y="56"/>
                  <a:pt x="304" y="56"/>
                </a:cubicBezTo>
                <a:cubicBezTo>
                  <a:pt x="248" y="56"/>
                  <a:pt x="198" y="92"/>
                  <a:pt x="170" y="134"/>
                </a:cubicBezTo>
                <a:cubicBezTo>
                  <a:pt x="163" y="141"/>
                  <a:pt x="163" y="141"/>
                  <a:pt x="163" y="148"/>
                </a:cubicBezTo>
                <a:cubicBezTo>
                  <a:pt x="156" y="155"/>
                  <a:pt x="156" y="155"/>
                  <a:pt x="156" y="162"/>
                </a:cubicBezTo>
                <a:cubicBezTo>
                  <a:pt x="156" y="169"/>
                  <a:pt x="149" y="169"/>
                  <a:pt x="149" y="177"/>
                </a:cubicBezTo>
                <a:cubicBezTo>
                  <a:pt x="149" y="184"/>
                  <a:pt x="149" y="184"/>
                  <a:pt x="149" y="191"/>
                </a:cubicBezTo>
                <a:lnTo>
                  <a:pt x="142" y="191"/>
                </a:lnTo>
                <a:cubicBezTo>
                  <a:pt x="142" y="191"/>
                  <a:pt x="142" y="191"/>
                  <a:pt x="135" y="191"/>
                </a:cubicBezTo>
                <a:cubicBezTo>
                  <a:pt x="128" y="191"/>
                  <a:pt x="128" y="191"/>
                  <a:pt x="128" y="191"/>
                </a:cubicBezTo>
                <a:cubicBezTo>
                  <a:pt x="128" y="191"/>
                  <a:pt x="128" y="191"/>
                  <a:pt x="121" y="191"/>
                </a:cubicBezTo>
                <a:cubicBezTo>
                  <a:pt x="121" y="198"/>
                  <a:pt x="113" y="198"/>
                  <a:pt x="113" y="198"/>
                </a:cubicBezTo>
                <a:lnTo>
                  <a:pt x="106" y="198"/>
                </a:lnTo>
                <a:lnTo>
                  <a:pt x="99" y="205"/>
                </a:lnTo>
                <a:lnTo>
                  <a:pt x="92" y="205"/>
                </a:lnTo>
                <a:cubicBezTo>
                  <a:pt x="92" y="212"/>
                  <a:pt x="92" y="212"/>
                  <a:pt x="85" y="212"/>
                </a:cubicBezTo>
                <a:cubicBezTo>
                  <a:pt x="71" y="226"/>
                  <a:pt x="57" y="247"/>
                  <a:pt x="57" y="276"/>
                </a:cubicBezTo>
                <a:cubicBezTo>
                  <a:pt x="57" y="325"/>
                  <a:pt x="99" y="360"/>
                  <a:pt x="142" y="360"/>
                </a:cubicBezTo>
                <a:cubicBezTo>
                  <a:pt x="163" y="360"/>
                  <a:pt x="170" y="375"/>
                  <a:pt x="170" y="389"/>
                </a:cubicBezTo>
                <a:cubicBezTo>
                  <a:pt x="170" y="403"/>
                  <a:pt x="163" y="417"/>
                  <a:pt x="142" y="417"/>
                </a:cubicBezTo>
                <a:cubicBezTo>
                  <a:pt x="64" y="417"/>
                  <a:pt x="0" y="353"/>
                  <a:pt x="0" y="276"/>
                </a:cubicBezTo>
                <a:cubicBezTo>
                  <a:pt x="0" y="212"/>
                  <a:pt x="43" y="155"/>
                  <a:pt x="99" y="141"/>
                </a:cubicBezTo>
                <a:cubicBezTo>
                  <a:pt x="135" y="56"/>
                  <a:pt x="212" y="0"/>
                  <a:pt x="304" y="0"/>
                </a:cubicBezTo>
                <a:cubicBezTo>
                  <a:pt x="396" y="0"/>
                  <a:pt x="474" y="56"/>
                  <a:pt x="509" y="141"/>
                </a:cubicBezTo>
                <a:cubicBezTo>
                  <a:pt x="566" y="155"/>
                  <a:pt x="608" y="212"/>
                  <a:pt x="608" y="276"/>
                </a:cubicBezTo>
                <a:cubicBezTo>
                  <a:pt x="608" y="353"/>
                  <a:pt x="545" y="417"/>
                  <a:pt x="467" y="417"/>
                </a:cubicBezTo>
                <a:close/>
                <a:moveTo>
                  <a:pt x="198" y="353"/>
                </a:moveTo>
                <a:lnTo>
                  <a:pt x="198" y="353"/>
                </a:lnTo>
                <a:cubicBezTo>
                  <a:pt x="283" y="254"/>
                  <a:pt x="283" y="254"/>
                  <a:pt x="283" y="254"/>
                </a:cubicBezTo>
                <a:cubicBezTo>
                  <a:pt x="290" y="254"/>
                  <a:pt x="297" y="247"/>
                  <a:pt x="304" y="247"/>
                </a:cubicBezTo>
                <a:cubicBezTo>
                  <a:pt x="311" y="247"/>
                  <a:pt x="318" y="254"/>
                  <a:pt x="326" y="254"/>
                </a:cubicBezTo>
                <a:cubicBezTo>
                  <a:pt x="410" y="353"/>
                  <a:pt x="410" y="353"/>
                  <a:pt x="410" y="353"/>
                </a:cubicBezTo>
                <a:cubicBezTo>
                  <a:pt x="417" y="353"/>
                  <a:pt x="417" y="360"/>
                  <a:pt x="417" y="367"/>
                </a:cubicBezTo>
                <a:cubicBezTo>
                  <a:pt x="417" y="389"/>
                  <a:pt x="403" y="396"/>
                  <a:pt x="389" y="396"/>
                </a:cubicBezTo>
                <a:cubicBezTo>
                  <a:pt x="382" y="396"/>
                  <a:pt x="375" y="396"/>
                  <a:pt x="368" y="389"/>
                </a:cubicBezTo>
                <a:cubicBezTo>
                  <a:pt x="333" y="346"/>
                  <a:pt x="333" y="346"/>
                  <a:pt x="333" y="346"/>
                </a:cubicBezTo>
                <a:cubicBezTo>
                  <a:pt x="333" y="495"/>
                  <a:pt x="333" y="495"/>
                  <a:pt x="333" y="495"/>
                </a:cubicBezTo>
                <a:cubicBezTo>
                  <a:pt x="333" y="509"/>
                  <a:pt x="318" y="523"/>
                  <a:pt x="304" y="523"/>
                </a:cubicBezTo>
                <a:cubicBezTo>
                  <a:pt x="290" y="523"/>
                  <a:pt x="276" y="509"/>
                  <a:pt x="276" y="495"/>
                </a:cubicBezTo>
                <a:cubicBezTo>
                  <a:pt x="276" y="346"/>
                  <a:pt x="276" y="346"/>
                  <a:pt x="276" y="346"/>
                </a:cubicBezTo>
                <a:cubicBezTo>
                  <a:pt x="241" y="389"/>
                  <a:pt x="241" y="389"/>
                  <a:pt x="241" y="389"/>
                </a:cubicBezTo>
                <a:cubicBezTo>
                  <a:pt x="234" y="396"/>
                  <a:pt x="226" y="396"/>
                  <a:pt x="219" y="396"/>
                </a:cubicBezTo>
                <a:cubicBezTo>
                  <a:pt x="205" y="396"/>
                  <a:pt x="191" y="389"/>
                  <a:pt x="191" y="367"/>
                </a:cubicBezTo>
                <a:cubicBezTo>
                  <a:pt x="191" y="360"/>
                  <a:pt x="191" y="353"/>
                  <a:pt x="198" y="353"/>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130" name="Freeform 129">
            <a:extLst>
              <a:ext uri="{FF2B5EF4-FFF2-40B4-BE49-F238E27FC236}">
                <a16:creationId xmlns:a16="http://schemas.microsoft.com/office/drawing/2014/main" id="{7BFC16B7-A8F5-AF40-89B2-9D488D719245}"/>
              </a:ext>
            </a:extLst>
          </p:cNvPr>
          <p:cNvSpPr>
            <a:spLocks noChangeArrowheads="1"/>
          </p:cNvSpPr>
          <p:nvPr userDrawn="1"/>
        </p:nvSpPr>
        <p:spPr bwMode="auto">
          <a:xfrm>
            <a:off x="1912047" y="1250752"/>
            <a:ext cx="217345" cy="189309"/>
          </a:xfrm>
          <a:custGeom>
            <a:avLst/>
            <a:gdLst>
              <a:gd name="T0" fmla="*/ 2147483647 w 602"/>
              <a:gd name="T1" fmla="*/ 2147483647 h 524"/>
              <a:gd name="T2" fmla="*/ 2147483647 w 602"/>
              <a:gd name="T3" fmla="*/ 2147483647 h 524"/>
              <a:gd name="T4" fmla="*/ 2147483647 w 602"/>
              <a:gd name="T5" fmla="*/ 2147483647 h 524"/>
              <a:gd name="T6" fmla="*/ 2147483647 w 602"/>
              <a:gd name="T7" fmla="*/ 2147483647 h 524"/>
              <a:gd name="T8" fmla="*/ 2147483647 w 602"/>
              <a:gd name="T9" fmla="*/ 2147483647 h 524"/>
              <a:gd name="T10" fmla="*/ 2147483647 w 602"/>
              <a:gd name="T11" fmla="*/ 2147483647 h 524"/>
              <a:gd name="T12" fmla="*/ 2147483647 w 602"/>
              <a:gd name="T13" fmla="*/ 2147483647 h 524"/>
              <a:gd name="T14" fmla="*/ 2147483647 w 602"/>
              <a:gd name="T15" fmla="*/ 2147483647 h 524"/>
              <a:gd name="T16" fmla="*/ 2147483647 w 602"/>
              <a:gd name="T17" fmla="*/ 2147483647 h 524"/>
              <a:gd name="T18" fmla="*/ 2147483647 w 602"/>
              <a:gd name="T19" fmla="*/ 2147483647 h 524"/>
              <a:gd name="T20" fmla="*/ 2147483647 w 602"/>
              <a:gd name="T21" fmla="*/ 2147483647 h 524"/>
              <a:gd name="T22" fmla="*/ 2147483647 w 602"/>
              <a:gd name="T23" fmla="*/ 2147483647 h 524"/>
              <a:gd name="T24" fmla="*/ 2147483647 w 602"/>
              <a:gd name="T25" fmla="*/ 2147483647 h 524"/>
              <a:gd name="T26" fmla="*/ 2147483647 w 602"/>
              <a:gd name="T27" fmla="*/ 2147483647 h 524"/>
              <a:gd name="T28" fmla="*/ 2147483647 w 602"/>
              <a:gd name="T29" fmla="*/ 2147483647 h 524"/>
              <a:gd name="T30" fmla="*/ 2147483647 w 602"/>
              <a:gd name="T31" fmla="*/ 2147483647 h 524"/>
              <a:gd name="T32" fmla="*/ 2147483647 w 602"/>
              <a:gd name="T33" fmla="*/ 2147483647 h 524"/>
              <a:gd name="T34" fmla="*/ 2147483647 w 602"/>
              <a:gd name="T35" fmla="*/ 2147483647 h 524"/>
              <a:gd name="T36" fmla="*/ 2147483647 w 602"/>
              <a:gd name="T37" fmla="*/ 2147483647 h 524"/>
              <a:gd name="T38" fmla="*/ 2147483647 w 602"/>
              <a:gd name="T39" fmla="*/ 2147483647 h 524"/>
              <a:gd name="T40" fmla="*/ 2147483647 w 602"/>
              <a:gd name="T41" fmla="*/ 2147483647 h 524"/>
              <a:gd name="T42" fmla="*/ 2147483647 w 602"/>
              <a:gd name="T43" fmla="*/ 2147483647 h 524"/>
              <a:gd name="T44" fmla="*/ 2147483647 w 602"/>
              <a:gd name="T45" fmla="*/ 2147483647 h 524"/>
              <a:gd name="T46" fmla="*/ 2147483647 w 602"/>
              <a:gd name="T47" fmla="*/ 2147483647 h 524"/>
              <a:gd name="T48" fmla="*/ 2147483647 w 602"/>
              <a:gd name="T49" fmla="*/ 2147483647 h 524"/>
              <a:gd name="T50" fmla="*/ 2147483647 w 602"/>
              <a:gd name="T51" fmla="*/ 2147483647 h 524"/>
              <a:gd name="T52" fmla="*/ 2147483647 w 602"/>
              <a:gd name="T53" fmla="*/ 2147483647 h 524"/>
              <a:gd name="T54" fmla="*/ 2147483647 w 602"/>
              <a:gd name="T55" fmla="*/ 2147483647 h 524"/>
              <a:gd name="T56" fmla="*/ 2147483647 w 602"/>
              <a:gd name="T57" fmla="*/ 2147483647 h 524"/>
              <a:gd name="T58" fmla="*/ 2147483647 w 602"/>
              <a:gd name="T59" fmla="*/ 2147483647 h 524"/>
              <a:gd name="T60" fmla="*/ 2147483647 w 602"/>
              <a:gd name="T61" fmla="*/ 2147483647 h 524"/>
              <a:gd name="T62" fmla="*/ 2147483647 w 602"/>
              <a:gd name="T63" fmla="*/ 2147483647 h 524"/>
              <a:gd name="T64" fmla="*/ 2147483647 w 602"/>
              <a:gd name="T65" fmla="*/ 2147483647 h 524"/>
              <a:gd name="T66" fmla="*/ 2147483647 w 602"/>
              <a:gd name="T67" fmla="*/ 2147483647 h 524"/>
              <a:gd name="T68" fmla="*/ 2147483647 w 602"/>
              <a:gd name="T69" fmla="*/ 2147483647 h 524"/>
              <a:gd name="T70" fmla="*/ 2147483647 w 602"/>
              <a:gd name="T71" fmla="*/ 2147483647 h 524"/>
              <a:gd name="T72" fmla="*/ 2147483647 w 602"/>
              <a:gd name="T73" fmla="*/ 2147483647 h 524"/>
              <a:gd name="T74" fmla="*/ 2147483647 w 602"/>
              <a:gd name="T75" fmla="*/ 2147483647 h 524"/>
              <a:gd name="T76" fmla="*/ 2147483647 w 602"/>
              <a:gd name="T77" fmla="*/ 2147483647 h 524"/>
              <a:gd name="T78" fmla="*/ 2147483647 w 602"/>
              <a:gd name="T79" fmla="*/ 2147483647 h 524"/>
              <a:gd name="T80" fmla="*/ 2147483647 w 602"/>
              <a:gd name="T81" fmla="*/ 2147483647 h 524"/>
              <a:gd name="T82" fmla="*/ 2147483647 w 602"/>
              <a:gd name="T83" fmla="*/ 2147483647 h 524"/>
              <a:gd name="T84" fmla="*/ 2147483647 w 602"/>
              <a:gd name="T85" fmla="*/ 2147483647 h 5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24">
                <a:moveTo>
                  <a:pt x="460" y="417"/>
                </a:moveTo>
                <a:lnTo>
                  <a:pt x="460" y="417"/>
                </a:lnTo>
                <a:cubicBezTo>
                  <a:pt x="446" y="417"/>
                  <a:pt x="431" y="403"/>
                  <a:pt x="431" y="389"/>
                </a:cubicBezTo>
                <a:cubicBezTo>
                  <a:pt x="431" y="375"/>
                  <a:pt x="446" y="360"/>
                  <a:pt x="460" y="360"/>
                </a:cubicBezTo>
                <a:cubicBezTo>
                  <a:pt x="509" y="360"/>
                  <a:pt x="544" y="325"/>
                  <a:pt x="544" y="276"/>
                </a:cubicBezTo>
                <a:cubicBezTo>
                  <a:pt x="544" y="247"/>
                  <a:pt x="537" y="226"/>
                  <a:pt x="516" y="212"/>
                </a:cubicBezTo>
                <a:cubicBezTo>
                  <a:pt x="516" y="212"/>
                  <a:pt x="516" y="212"/>
                  <a:pt x="509" y="205"/>
                </a:cubicBezTo>
                <a:cubicBezTo>
                  <a:pt x="502" y="205"/>
                  <a:pt x="502" y="198"/>
                  <a:pt x="502" y="198"/>
                </a:cubicBezTo>
                <a:cubicBezTo>
                  <a:pt x="502" y="198"/>
                  <a:pt x="502" y="198"/>
                  <a:pt x="495" y="198"/>
                </a:cubicBezTo>
                <a:cubicBezTo>
                  <a:pt x="495" y="198"/>
                  <a:pt x="495" y="198"/>
                  <a:pt x="488" y="198"/>
                </a:cubicBezTo>
                <a:cubicBezTo>
                  <a:pt x="488" y="198"/>
                  <a:pt x="488" y="198"/>
                  <a:pt x="488" y="191"/>
                </a:cubicBezTo>
                <a:lnTo>
                  <a:pt x="481" y="191"/>
                </a:lnTo>
                <a:cubicBezTo>
                  <a:pt x="474" y="191"/>
                  <a:pt x="474" y="191"/>
                  <a:pt x="474" y="191"/>
                </a:cubicBezTo>
                <a:cubicBezTo>
                  <a:pt x="467" y="191"/>
                  <a:pt x="467" y="191"/>
                  <a:pt x="460" y="191"/>
                </a:cubicBezTo>
                <a:cubicBezTo>
                  <a:pt x="460" y="184"/>
                  <a:pt x="460" y="184"/>
                  <a:pt x="460" y="177"/>
                </a:cubicBezTo>
                <a:cubicBezTo>
                  <a:pt x="453" y="177"/>
                  <a:pt x="453" y="177"/>
                  <a:pt x="453" y="177"/>
                </a:cubicBezTo>
                <a:cubicBezTo>
                  <a:pt x="453" y="169"/>
                  <a:pt x="453" y="169"/>
                  <a:pt x="453" y="162"/>
                </a:cubicBezTo>
                <a:cubicBezTo>
                  <a:pt x="446" y="155"/>
                  <a:pt x="446" y="155"/>
                  <a:pt x="446" y="148"/>
                </a:cubicBezTo>
                <a:cubicBezTo>
                  <a:pt x="446" y="141"/>
                  <a:pt x="439" y="141"/>
                  <a:pt x="439" y="134"/>
                </a:cubicBezTo>
                <a:cubicBezTo>
                  <a:pt x="410" y="92"/>
                  <a:pt x="361" y="56"/>
                  <a:pt x="304" y="56"/>
                </a:cubicBezTo>
                <a:cubicBezTo>
                  <a:pt x="241" y="56"/>
                  <a:pt x="191" y="92"/>
                  <a:pt x="163" y="134"/>
                </a:cubicBezTo>
                <a:cubicBezTo>
                  <a:pt x="163" y="141"/>
                  <a:pt x="163" y="141"/>
                  <a:pt x="156" y="148"/>
                </a:cubicBezTo>
                <a:cubicBezTo>
                  <a:pt x="156" y="155"/>
                  <a:pt x="156" y="155"/>
                  <a:pt x="156" y="162"/>
                </a:cubicBezTo>
                <a:cubicBezTo>
                  <a:pt x="156" y="162"/>
                  <a:pt x="156" y="162"/>
                  <a:pt x="149" y="162"/>
                </a:cubicBezTo>
                <a:cubicBezTo>
                  <a:pt x="149" y="169"/>
                  <a:pt x="149" y="169"/>
                  <a:pt x="149" y="177"/>
                </a:cubicBezTo>
                <a:cubicBezTo>
                  <a:pt x="149" y="184"/>
                  <a:pt x="142" y="184"/>
                  <a:pt x="142" y="191"/>
                </a:cubicBezTo>
                <a:lnTo>
                  <a:pt x="135" y="191"/>
                </a:lnTo>
                <a:cubicBezTo>
                  <a:pt x="135" y="191"/>
                  <a:pt x="135" y="191"/>
                  <a:pt x="128" y="191"/>
                </a:cubicBezTo>
                <a:cubicBezTo>
                  <a:pt x="120" y="191"/>
                  <a:pt x="120" y="191"/>
                  <a:pt x="120" y="191"/>
                </a:cubicBezTo>
                <a:cubicBezTo>
                  <a:pt x="113" y="198"/>
                  <a:pt x="113" y="198"/>
                  <a:pt x="113" y="198"/>
                </a:cubicBezTo>
                <a:cubicBezTo>
                  <a:pt x="106" y="198"/>
                  <a:pt x="106" y="198"/>
                  <a:pt x="106" y="198"/>
                </a:cubicBezTo>
                <a:cubicBezTo>
                  <a:pt x="99" y="198"/>
                  <a:pt x="99" y="205"/>
                  <a:pt x="99" y="205"/>
                </a:cubicBezTo>
                <a:cubicBezTo>
                  <a:pt x="92" y="205"/>
                  <a:pt x="92" y="205"/>
                  <a:pt x="92" y="205"/>
                </a:cubicBezTo>
                <a:cubicBezTo>
                  <a:pt x="92" y="212"/>
                  <a:pt x="85" y="212"/>
                  <a:pt x="85" y="212"/>
                </a:cubicBezTo>
                <a:cubicBezTo>
                  <a:pt x="71" y="226"/>
                  <a:pt x="57" y="247"/>
                  <a:pt x="57" y="276"/>
                </a:cubicBezTo>
                <a:cubicBezTo>
                  <a:pt x="57" y="325"/>
                  <a:pt x="92" y="360"/>
                  <a:pt x="142" y="360"/>
                </a:cubicBezTo>
                <a:cubicBezTo>
                  <a:pt x="156" y="360"/>
                  <a:pt x="170" y="375"/>
                  <a:pt x="170" y="389"/>
                </a:cubicBezTo>
                <a:cubicBezTo>
                  <a:pt x="170" y="403"/>
                  <a:pt x="156" y="417"/>
                  <a:pt x="142" y="417"/>
                </a:cubicBezTo>
                <a:cubicBezTo>
                  <a:pt x="64" y="417"/>
                  <a:pt x="0" y="353"/>
                  <a:pt x="0" y="276"/>
                </a:cubicBezTo>
                <a:cubicBezTo>
                  <a:pt x="0" y="212"/>
                  <a:pt x="43" y="155"/>
                  <a:pt x="99" y="141"/>
                </a:cubicBezTo>
                <a:cubicBezTo>
                  <a:pt x="135" y="56"/>
                  <a:pt x="212" y="0"/>
                  <a:pt x="304" y="0"/>
                </a:cubicBezTo>
                <a:cubicBezTo>
                  <a:pt x="396" y="0"/>
                  <a:pt x="474" y="56"/>
                  <a:pt x="502" y="141"/>
                </a:cubicBezTo>
                <a:cubicBezTo>
                  <a:pt x="559" y="155"/>
                  <a:pt x="601" y="212"/>
                  <a:pt x="601" y="276"/>
                </a:cubicBezTo>
                <a:cubicBezTo>
                  <a:pt x="601" y="353"/>
                  <a:pt x="537" y="417"/>
                  <a:pt x="460" y="417"/>
                </a:cubicBezTo>
                <a:close/>
                <a:moveTo>
                  <a:pt x="219" y="367"/>
                </a:moveTo>
                <a:lnTo>
                  <a:pt x="219" y="367"/>
                </a:lnTo>
                <a:cubicBezTo>
                  <a:pt x="226" y="367"/>
                  <a:pt x="233" y="375"/>
                  <a:pt x="241" y="382"/>
                </a:cubicBezTo>
                <a:cubicBezTo>
                  <a:pt x="276" y="417"/>
                  <a:pt x="276" y="417"/>
                  <a:pt x="276" y="417"/>
                </a:cubicBezTo>
                <a:cubicBezTo>
                  <a:pt x="276" y="276"/>
                  <a:pt x="276" y="276"/>
                  <a:pt x="276" y="276"/>
                </a:cubicBezTo>
                <a:cubicBezTo>
                  <a:pt x="276" y="262"/>
                  <a:pt x="283" y="247"/>
                  <a:pt x="304" y="247"/>
                </a:cubicBezTo>
                <a:cubicBezTo>
                  <a:pt x="318" y="247"/>
                  <a:pt x="333" y="262"/>
                  <a:pt x="333" y="276"/>
                </a:cubicBezTo>
                <a:cubicBezTo>
                  <a:pt x="333" y="417"/>
                  <a:pt x="333" y="417"/>
                  <a:pt x="333" y="417"/>
                </a:cubicBezTo>
                <a:cubicBezTo>
                  <a:pt x="368" y="382"/>
                  <a:pt x="368" y="382"/>
                  <a:pt x="368" y="382"/>
                </a:cubicBezTo>
                <a:cubicBezTo>
                  <a:pt x="368" y="375"/>
                  <a:pt x="375" y="367"/>
                  <a:pt x="389" y="367"/>
                </a:cubicBezTo>
                <a:cubicBezTo>
                  <a:pt x="403" y="367"/>
                  <a:pt x="417" y="382"/>
                  <a:pt x="417" y="396"/>
                </a:cubicBezTo>
                <a:cubicBezTo>
                  <a:pt x="417" y="403"/>
                  <a:pt x="410" y="410"/>
                  <a:pt x="410" y="417"/>
                </a:cubicBezTo>
                <a:cubicBezTo>
                  <a:pt x="325" y="509"/>
                  <a:pt x="325" y="509"/>
                  <a:pt x="325" y="509"/>
                </a:cubicBezTo>
                <a:cubicBezTo>
                  <a:pt x="318" y="516"/>
                  <a:pt x="311" y="523"/>
                  <a:pt x="304" y="523"/>
                </a:cubicBezTo>
                <a:cubicBezTo>
                  <a:pt x="290" y="523"/>
                  <a:pt x="283" y="516"/>
                  <a:pt x="283" y="509"/>
                </a:cubicBezTo>
                <a:cubicBezTo>
                  <a:pt x="198" y="417"/>
                  <a:pt x="198" y="417"/>
                  <a:pt x="198" y="417"/>
                </a:cubicBezTo>
                <a:cubicBezTo>
                  <a:pt x="191" y="410"/>
                  <a:pt x="191" y="403"/>
                  <a:pt x="191" y="396"/>
                </a:cubicBezTo>
                <a:cubicBezTo>
                  <a:pt x="191" y="382"/>
                  <a:pt x="198" y="367"/>
                  <a:pt x="219" y="367"/>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131" name="Freeform 130">
            <a:extLst>
              <a:ext uri="{FF2B5EF4-FFF2-40B4-BE49-F238E27FC236}">
                <a16:creationId xmlns:a16="http://schemas.microsoft.com/office/drawing/2014/main" id="{82246848-5A0A-AB4E-B5C4-61807C851328}"/>
              </a:ext>
            </a:extLst>
          </p:cNvPr>
          <p:cNvSpPr>
            <a:spLocks noChangeArrowheads="1"/>
          </p:cNvSpPr>
          <p:nvPr userDrawn="1"/>
        </p:nvSpPr>
        <p:spPr bwMode="auto">
          <a:xfrm>
            <a:off x="1532733" y="1250752"/>
            <a:ext cx="217346" cy="177998"/>
          </a:xfrm>
          <a:custGeom>
            <a:avLst/>
            <a:gdLst>
              <a:gd name="T0" fmla="*/ 2147483647 w 602"/>
              <a:gd name="T1" fmla="*/ 2147483647 h 496"/>
              <a:gd name="T2" fmla="*/ 2147483647 w 602"/>
              <a:gd name="T3" fmla="*/ 2147483647 h 496"/>
              <a:gd name="T4" fmla="*/ 2147483647 w 602"/>
              <a:gd name="T5" fmla="*/ 2147483647 h 496"/>
              <a:gd name="T6" fmla="*/ 2147483647 w 602"/>
              <a:gd name="T7" fmla="*/ 2147483647 h 496"/>
              <a:gd name="T8" fmla="*/ 2147483647 w 602"/>
              <a:gd name="T9" fmla="*/ 2147483647 h 496"/>
              <a:gd name="T10" fmla="*/ 2147483647 w 602"/>
              <a:gd name="T11" fmla="*/ 2147483647 h 496"/>
              <a:gd name="T12" fmla="*/ 2147483647 w 602"/>
              <a:gd name="T13" fmla="*/ 2147483647 h 496"/>
              <a:gd name="T14" fmla="*/ 2147483647 w 602"/>
              <a:gd name="T15" fmla="*/ 2147483647 h 496"/>
              <a:gd name="T16" fmla="*/ 2147483647 w 602"/>
              <a:gd name="T17" fmla="*/ 2147483647 h 496"/>
              <a:gd name="T18" fmla="*/ 2147483647 w 602"/>
              <a:gd name="T19" fmla="*/ 2147483647 h 496"/>
              <a:gd name="T20" fmla="*/ 2147483647 w 602"/>
              <a:gd name="T21" fmla="*/ 2147483647 h 496"/>
              <a:gd name="T22" fmla="*/ 2147483647 w 602"/>
              <a:gd name="T23" fmla="*/ 2147483647 h 496"/>
              <a:gd name="T24" fmla="*/ 2147483647 w 602"/>
              <a:gd name="T25" fmla="*/ 2147483647 h 496"/>
              <a:gd name="T26" fmla="*/ 2147483647 w 602"/>
              <a:gd name="T27" fmla="*/ 2147483647 h 496"/>
              <a:gd name="T28" fmla="*/ 2147483647 w 602"/>
              <a:gd name="T29" fmla="*/ 2147483647 h 496"/>
              <a:gd name="T30" fmla="*/ 2147483647 w 602"/>
              <a:gd name="T31" fmla="*/ 2147483647 h 496"/>
              <a:gd name="T32" fmla="*/ 2147483647 w 602"/>
              <a:gd name="T33" fmla="*/ 2147483647 h 496"/>
              <a:gd name="T34" fmla="*/ 2147483647 w 602"/>
              <a:gd name="T35" fmla="*/ 2147483647 h 496"/>
              <a:gd name="T36" fmla="*/ 2147483647 w 602"/>
              <a:gd name="T37" fmla="*/ 2147483647 h 496"/>
              <a:gd name="T38" fmla="*/ 2147483647 w 602"/>
              <a:gd name="T39" fmla="*/ 2147483647 h 496"/>
              <a:gd name="T40" fmla="*/ 2147483647 w 602"/>
              <a:gd name="T41" fmla="*/ 2147483647 h 496"/>
              <a:gd name="T42" fmla="*/ 2147483647 w 602"/>
              <a:gd name="T43" fmla="*/ 2147483647 h 496"/>
              <a:gd name="T44" fmla="*/ 2147483647 w 602"/>
              <a:gd name="T45" fmla="*/ 2147483647 h 496"/>
              <a:gd name="T46" fmla="*/ 2147483647 w 602"/>
              <a:gd name="T47" fmla="*/ 2147483647 h 496"/>
              <a:gd name="T48" fmla="*/ 2147483647 w 602"/>
              <a:gd name="T49" fmla="*/ 2147483647 h 496"/>
              <a:gd name="T50" fmla="*/ 2147483647 w 602"/>
              <a:gd name="T51" fmla="*/ 2147483647 h 496"/>
              <a:gd name="T52" fmla="*/ 2147483647 w 602"/>
              <a:gd name="T53" fmla="*/ 2147483647 h 496"/>
              <a:gd name="T54" fmla="*/ 2147483647 w 602"/>
              <a:gd name="T55" fmla="*/ 2147483647 h 496"/>
              <a:gd name="T56" fmla="*/ 2147483647 w 602"/>
              <a:gd name="T57" fmla="*/ 2147483647 h 496"/>
              <a:gd name="T58" fmla="*/ 2147483647 w 602"/>
              <a:gd name="T59" fmla="*/ 2147483647 h 496"/>
              <a:gd name="T60" fmla="*/ 2147483647 w 602"/>
              <a:gd name="T61" fmla="*/ 2147483647 h 496"/>
              <a:gd name="T62" fmla="*/ 2147483647 w 602"/>
              <a:gd name="T63" fmla="*/ 2147483647 h 496"/>
              <a:gd name="T64" fmla="*/ 2147483647 w 602"/>
              <a:gd name="T65" fmla="*/ 2147483647 h 496"/>
              <a:gd name="T66" fmla="*/ 2147483647 w 602"/>
              <a:gd name="T67" fmla="*/ 2147483647 h 496"/>
              <a:gd name="T68" fmla="*/ 2147483647 w 602"/>
              <a:gd name="T69" fmla="*/ 2147483647 h 496"/>
              <a:gd name="T70" fmla="*/ 2147483647 w 602"/>
              <a:gd name="T71" fmla="*/ 2147483647 h 496"/>
              <a:gd name="T72" fmla="*/ 2147483647 w 602"/>
              <a:gd name="T73" fmla="*/ 2147483647 h 496"/>
              <a:gd name="T74" fmla="*/ 2147483647 w 602"/>
              <a:gd name="T75" fmla="*/ 2147483647 h 496"/>
              <a:gd name="T76" fmla="*/ 2147483647 w 602"/>
              <a:gd name="T77" fmla="*/ 2147483647 h 496"/>
              <a:gd name="T78" fmla="*/ 2147483647 w 602"/>
              <a:gd name="T79" fmla="*/ 2147483647 h 496"/>
              <a:gd name="T80" fmla="*/ 2147483647 w 602"/>
              <a:gd name="T81" fmla="*/ 2147483647 h 496"/>
              <a:gd name="T82" fmla="*/ 2147483647 w 602"/>
              <a:gd name="T83" fmla="*/ 2147483647 h 496"/>
              <a:gd name="T84" fmla="*/ 2147483647 w 602"/>
              <a:gd name="T85" fmla="*/ 2147483647 h 496"/>
              <a:gd name="T86" fmla="*/ 2147483647 w 602"/>
              <a:gd name="T87" fmla="*/ 2147483647 h 496"/>
              <a:gd name="T88" fmla="*/ 2147483647 w 602"/>
              <a:gd name="T89" fmla="*/ 2147483647 h 496"/>
              <a:gd name="T90" fmla="*/ 2147483647 w 602"/>
              <a:gd name="T91" fmla="*/ 2147483647 h 4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02" h="496">
                <a:moveTo>
                  <a:pt x="460" y="417"/>
                </a:moveTo>
                <a:lnTo>
                  <a:pt x="460" y="417"/>
                </a:lnTo>
                <a:cubicBezTo>
                  <a:pt x="446" y="417"/>
                  <a:pt x="431" y="403"/>
                  <a:pt x="431" y="389"/>
                </a:cubicBezTo>
                <a:cubicBezTo>
                  <a:pt x="431" y="375"/>
                  <a:pt x="446" y="360"/>
                  <a:pt x="460" y="360"/>
                </a:cubicBezTo>
                <a:cubicBezTo>
                  <a:pt x="509" y="360"/>
                  <a:pt x="544" y="325"/>
                  <a:pt x="544" y="276"/>
                </a:cubicBezTo>
                <a:cubicBezTo>
                  <a:pt x="544" y="247"/>
                  <a:pt x="530" y="226"/>
                  <a:pt x="516" y="212"/>
                </a:cubicBezTo>
                <a:cubicBezTo>
                  <a:pt x="516" y="212"/>
                  <a:pt x="509" y="212"/>
                  <a:pt x="509" y="205"/>
                </a:cubicBezTo>
                <a:cubicBezTo>
                  <a:pt x="509" y="205"/>
                  <a:pt x="509" y="205"/>
                  <a:pt x="502" y="205"/>
                </a:cubicBezTo>
                <a:cubicBezTo>
                  <a:pt x="502" y="205"/>
                  <a:pt x="502" y="198"/>
                  <a:pt x="495" y="198"/>
                </a:cubicBezTo>
                <a:cubicBezTo>
                  <a:pt x="495" y="198"/>
                  <a:pt x="495" y="198"/>
                  <a:pt x="488" y="198"/>
                </a:cubicBezTo>
                <a:cubicBezTo>
                  <a:pt x="488" y="198"/>
                  <a:pt x="488" y="198"/>
                  <a:pt x="481" y="191"/>
                </a:cubicBezTo>
                <a:cubicBezTo>
                  <a:pt x="481" y="191"/>
                  <a:pt x="481" y="191"/>
                  <a:pt x="474" y="191"/>
                </a:cubicBezTo>
                <a:cubicBezTo>
                  <a:pt x="467" y="191"/>
                  <a:pt x="467" y="191"/>
                  <a:pt x="467" y="191"/>
                </a:cubicBezTo>
                <a:lnTo>
                  <a:pt x="460" y="191"/>
                </a:lnTo>
                <a:cubicBezTo>
                  <a:pt x="460" y="184"/>
                  <a:pt x="453" y="184"/>
                  <a:pt x="453" y="177"/>
                </a:cubicBezTo>
                <a:cubicBezTo>
                  <a:pt x="453" y="169"/>
                  <a:pt x="453" y="169"/>
                  <a:pt x="453" y="162"/>
                </a:cubicBezTo>
                <a:cubicBezTo>
                  <a:pt x="446" y="162"/>
                  <a:pt x="446" y="162"/>
                  <a:pt x="446" y="162"/>
                </a:cubicBezTo>
                <a:cubicBezTo>
                  <a:pt x="446" y="155"/>
                  <a:pt x="446" y="155"/>
                  <a:pt x="446" y="148"/>
                </a:cubicBezTo>
                <a:cubicBezTo>
                  <a:pt x="438" y="141"/>
                  <a:pt x="438" y="141"/>
                  <a:pt x="438" y="134"/>
                </a:cubicBezTo>
                <a:cubicBezTo>
                  <a:pt x="410" y="92"/>
                  <a:pt x="361" y="56"/>
                  <a:pt x="297" y="56"/>
                </a:cubicBezTo>
                <a:cubicBezTo>
                  <a:pt x="240" y="56"/>
                  <a:pt x="191" y="92"/>
                  <a:pt x="163" y="134"/>
                </a:cubicBezTo>
                <a:cubicBezTo>
                  <a:pt x="163" y="141"/>
                  <a:pt x="156" y="141"/>
                  <a:pt x="156" y="148"/>
                </a:cubicBezTo>
                <a:cubicBezTo>
                  <a:pt x="156" y="155"/>
                  <a:pt x="156" y="155"/>
                  <a:pt x="149" y="162"/>
                </a:cubicBezTo>
                <a:cubicBezTo>
                  <a:pt x="149" y="169"/>
                  <a:pt x="149" y="169"/>
                  <a:pt x="149" y="177"/>
                </a:cubicBezTo>
                <a:cubicBezTo>
                  <a:pt x="149" y="177"/>
                  <a:pt x="149" y="177"/>
                  <a:pt x="142" y="177"/>
                </a:cubicBezTo>
                <a:cubicBezTo>
                  <a:pt x="142" y="184"/>
                  <a:pt x="142" y="184"/>
                  <a:pt x="142" y="191"/>
                </a:cubicBezTo>
                <a:cubicBezTo>
                  <a:pt x="135" y="191"/>
                  <a:pt x="135" y="191"/>
                  <a:pt x="127" y="191"/>
                </a:cubicBezTo>
                <a:cubicBezTo>
                  <a:pt x="127" y="191"/>
                  <a:pt x="127" y="191"/>
                  <a:pt x="120" y="191"/>
                </a:cubicBezTo>
                <a:lnTo>
                  <a:pt x="113" y="191"/>
                </a:lnTo>
                <a:cubicBezTo>
                  <a:pt x="113" y="198"/>
                  <a:pt x="113" y="198"/>
                  <a:pt x="113" y="198"/>
                </a:cubicBezTo>
                <a:cubicBezTo>
                  <a:pt x="106" y="198"/>
                  <a:pt x="106" y="198"/>
                  <a:pt x="106" y="198"/>
                </a:cubicBezTo>
                <a:cubicBezTo>
                  <a:pt x="99" y="198"/>
                  <a:pt x="99" y="198"/>
                  <a:pt x="99" y="198"/>
                </a:cubicBezTo>
                <a:cubicBezTo>
                  <a:pt x="99" y="198"/>
                  <a:pt x="99" y="205"/>
                  <a:pt x="92" y="205"/>
                </a:cubicBezTo>
                <a:cubicBezTo>
                  <a:pt x="85" y="212"/>
                  <a:pt x="85" y="212"/>
                  <a:pt x="85" y="212"/>
                </a:cubicBezTo>
                <a:cubicBezTo>
                  <a:pt x="64" y="226"/>
                  <a:pt x="57" y="247"/>
                  <a:pt x="57" y="276"/>
                </a:cubicBezTo>
                <a:cubicBezTo>
                  <a:pt x="57" y="325"/>
                  <a:pt x="92" y="360"/>
                  <a:pt x="142" y="360"/>
                </a:cubicBezTo>
                <a:cubicBezTo>
                  <a:pt x="156" y="360"/>
                  <a:pt x="170" y="375"/>
                  <a:pt x="170" y="389"/>
                </a:cubicBezTo>
                <a:cubicBezTo>
                  <a:pt x="170" y="403"/>
                  <a:pt x="156" y="417"/>
                  <a:pt x="142" y="417"/>
                </a:cubicBezTo>
                <a:cubicBezTo>
                  <a:pt x="64" y="417"/>
                  <a:pt x="0" y="353"/>
                  <a:pt x="0" y="276"/>
                </a:cubicBezTo>
                <a:cubicBezTo>
                  <a:pt x="0" y="212"/>
                  <a:pt x="43" y="155"/>
                  <a:pt x="99" y="141"/>
                </a:cubicBezTo>
                <a:cubicBezTo>
                  <a:pt x="127" y="56"/>
                  <a:pt x="205" y="0"/>
                  <a:pt x="297" y="0"/>
                </a:cubicBezTo>
                <a:cubicBezTo>
                  <a:pt x="389" y="0"/>
                  <a:pt x="467" y="56"/>
                  <a:pt x="502" y="141"/>
                </a:cubicBezTo>
                <a:cubicBezTo>
                  <a:pt x="559" y="155"/>
                  <a:pt x="601" y="212"/>
                  <a:pt x="601" y="276"/>
                </a:cubicBezTo>
                <a:cubicBezTo>
                  <a:pt x="601" y="353"/>
                  <a:pt x="537" y="417"/>
                  <a:pt x="460" y="417"/>
                </a:cubicBezTo>
                <a:close/>
                <a:moveTo>
                  <a:pt x="226" y="283"/>
                </a:moveTo>
                <a:lnTo>
                  <a:pt x="226" y="283"/>
                </a:lnTo>
                <a:cubicBezTo>
                  <a:pt x="233" y="283"/>
                  <a:pt x="240" y="290"/>
                  <a:pt x="240" y="297"/>
                </a:cubicBezTo>
                <a:cubicBezTo>
                  <a:pt x="297" y="346"/>
                  <a:pt x="297" y="346"/>
                  <a:pt x="297" y="346"/>
                </a:cubicBezTo>
                <a:cubicBezTo>
                  <a:pt x="354" y="297"/>
                  <a:pt x="354" y="297"/>
                  <a:pt x="354" y="297"/>
                </a:cubicBezTo>
                <a:cubicBezTo>
                  <a:pt x="361" y="290"/>
                  <a:pt x="368" y="283"/>
                  <a:pt x="375" y="283"/>
                </a:cubicBezTo>
                <a:cubicBezTo>
                  <a:pt x="389" y="283"/>
                  <a:pt x="403" y="297"/>
                  <a:pt x="403" y="311"/>
                </a:cubicBezTo>
                <a:cubicBezTo>
                  <a:pt x="403" y="318"/>
                  <a:pt x="403" y="325"/>
                  <a:pt x="396" y="332"/>
                </a:cubicBezTo>
                <a:cubicBezTo>
                  <a:pt x="340" y="389"/>
                  <a:pt x="340" y="389"/>
                  <a:pt x="340" y="389"/>
                </a:cubicBezTo>
                <a:cubicBezTo>
                  <a:pt x="396" y="445"/>
                  <a:pt x="396" y="445"/>
                  <a:pt x="396" y="445"/>
                </a:cubicBezTo>
                <a:cubicBezTo>
                  <a:pt x="403" y="452"/>
                  <a:pt x="403" y="459"/>
                  <a:pt x="403" y="466"/>
                </a:cubicBezTo>
                <a:cubicBezTo>
                  <a:pt x="403" y="480"/>
                  <a:pt x="389" y="495"/>
                  <a:pt x="375" y="495"/>
                </a:cubicBezTo>
                <a:cubicBezTo>
                  <a:pt x="368" y="495"/>
                  <a:pt x="361" y="488"/>
                  <a:pt x="354" y="480"/>
                </a:cubicBezTo>
                <a:cubicBezTo>
                  <a:pt x="297" y="431"/>
                  <a:pt x="297" y="431"/>
                  <a:pt x="297" y="431"/>
                </a:cubicBezTo>
                <a:cubicBezTo>
                  <a:pt x="240" y="480"/>
                  <a:pt x="240" y="480"/>
                  <a:pt x="240" y="480"/>
                </a:cubicBezTo>
                <a:cubicBezTo>
                  <a:pt x="240" y="488"/>
                  <a:pt x="233" y="495"/>
                  <a:pt x="226" y="495"/>
                </a:cubicBezTo>
                <a:cubicBezTo>
                  <a:pt x="205" y="495"/>
                  <a:pt x="198" y="480"/>
                  <a:pt x="198" y="466"/>
                </a:cubicBezTo>
                <a:cubicBezTo>
                  <a:pt x="198" y="459"/>
                  <a:pt x="198" y="452"/>
                  <a:pt x="205" y="445"/>
                </a:cubicBezTo>
                <a:cubicBezTo>
                  <a:pt x="262" y="389"/>
                  <a:pt x="262" y="389"/>
                  <a:pt x="262" y="389"/>
                </a:cubicBezTo>
                <a:cubicBezTo>
                  <a:pt x="205" y="332"/>
                  <a:pt x="205" y="332"/>
                  <a:pt x="205" y="332"/>
                </a:cubicBezTo>
                <a:cubicBezTo>
                  <a:pt x="198" y="325"/>
                  <a:pt x="198" y="318"/>
                  <a:pt x="198" y="311"/>
                </a:cubicBezTo>
                <a:cubicBezTo>
                  <a:pt x="198" y="297"/>
                  <a:pt x="205" y="283"/>
                  <a:pt x="226" y="283"/>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132" name="Freeform 131">
            <a:extLst>
              <a:ext uri="{FF2B5EF4-FFF2-40B4-BE49-F238E27FC236}">
                <a16:creationId xmlns:a16="http://schemas.microsoft.com/office/drawing/2014/main" id="{B8FE3112-F4BF-5F4C-B88E-2B5EF3BD1E8C}"/>
              </a:ext>
            </a:extLst>
          </p:cNvPr>
          <p:cNvSpPr>
            <a:spLocks noChangeArrowheads="1"/>
          </p:cNvSpPr>
          <p:nvPr userDrawn="1"/>
        </p:nvSpPr>
        <p:spPr bwMode="auto">
          <a:xfrm>
            <a:off x="1151634" y="1250752"/>
            <a:ext cx="219132" cy="177998"/>
          </a:xfrm>
          <a:custGeom>
            <a:avLst/>
            <a:gdLst>
              <a:gd name="T0" fmla="*/ 2147483647 w 609"/>
              <a:gd name="T1" fmla="*/ 2147483647 h 496"/>
              <a:gd name="T2" fmla="*/ 2147483647 w 609"/>
              <a:gd name="T3" fmla="*/ 2147483647 h 496"/>
              <a:gd name="T4" fmla="*/ 2147483647 w 609"/>
              <a:gd name="T5" fmla="*/ 2147483647 h 496"/>
              <a:gd name="T6" fmla="*/ 2147483647 w 609"/>
              <a:gd name="T7" fmla="*/ 2147483647 h 496"/>
              <a:gd name="T8" fmla="*/ 2147483647 w 609"/>
              <a:gd name="T9" fmla="*/ 2147483647 h 496"/>
              <a:gd name="T10" fmla="*/ 2147483647 w 609"/>
              <a:gd name="T11" fmla="*/ 2147483647 h 496"/>
              <a:gd name="T12" fmla="*/ 2147483647 w 609"/>
              <a:gd name="T13" fmla="*/ 2147483647 h 496"/>
              <a:gd name="T14" fmla="*/ 2147483647 w 609"/>
              <a:gd name="T15" fmla="*/ 2147483647 h 496"/>
              <a:gd name="T16" fmla="*/ 2147483647 w 609"/>
              <a:gd name="T17" fmla="*/ 2147483647 h 496"/>
              <a:gd name="T18" fmla="*/ 2147483647 w 609"/>
              <a:gd name="T19" fmla="*/ 2147483647 h 496"/>
              <a:gd name="T20" fmla="*/ 2147483647 w 609"/>
              <a:gd name="T21" fmla="*/ 2147483647 h 496"/>
              <a:gd name="T22" fmla="*/ 2147483647 w 609"/>
              <a:gd name="T23" fmla="*/ 2147483647 h 496"/>
              <a:gd name="T24" fmla="*/ 2147483647 w 609"/>
              <a:gd name="T25" fmla="*/ 2147483647 h 496"/>
              <a:gd name="T26" fmla="*/ 2147483647 w 609"/>
              <a:gd name="T27" fmla="*/ 2147483647 h 496"/>
              <a:gd name="T28" fmla="*/ 2147483647 w 609"/>
              <a:gd name="T29" fmla="*/ 2147483647 h 496"/>
              <a:gd name="T30" fmla="*/ 2147483647 w 609"/>
              <a:gd name="T31" fmla="*/ 2147483647 h 496"/>
              <a:gd name="T32" fmla="*/ 2147483647 w 609"/>
              <a:gd name="T33" fmla="*/ 2147483647 h 496"/>
              <a:gd name="T34" fmla="*/ 2147483647 w 609"/>
              <a:gd name="T35" fmla="*/ 2147483647 h 496"/>
              <a:gd name="T36" fmla="*/ 2147483647 w 609"/>
              <a:gd name="T37" fmla="*/ 2147483647 h 496"/>
              <a:gd name="T38" fmla="*/ 2147483647 w 609"/>
              <a:gd name="T39" fmla="*/ 2147483647 h 496"/>
              <a:gd name="T40" fmla="*/ 2147483647 w 609"/>
              <a:gd name="T41" fmla="*/ 2147483647 h 496"/>
              <a:gd name="T42" fmla="*/ 2147483647 w 609"/>
              <a:gd name="T43" fmla="*/ 2147483647 h 496"/>
              <a:gd name="T44" fmla="*/ 2147483647 w 609"/>
              <a:gd name="T45" fmla="*/ 2147483647 h 496"/>
              <a:gd name="T46" fmla="*/ 2147483647 w 609"/>
              <a:gd name="T47" fmla="*/ 2147483647 h 496"/>
              <a:gd name="T48" fmla="*/ 2147483647 w 609"/>
              <a:gd name="T49" fmla="*/ 2147483647 h 496"/>
              <a:gd name="T50" fmla="*/ 2147483647 w 609"/>
              <a:gd name="T51" fmla="*/ 2147483647 h 496"/>
              <a:gd name="T52" fmla="*/ 2147483647 w 609"/>
              <a:gd name="T53" fmla="*/ 2147483647 h 496"/>
              <a:gd name="T54" fmla="*/ 2147483647 w 609"/>
              <a:gd name="T55" fmla="*/ 2147483647 h 496"/>
              <a:gd name="T56" fmla="*/ 2147483647 w 609"/>
              <a:gd name="T57" fmla="*/ 2147483647 h 496"/>
              <a:gd name="T58" fmla="*/ 2147483647 w 609"/>
              <a:gd name="T59" fmla="*/ 2147483647 h 496"/>
              <a:gd name="T60" fmla="*/ 2147483647 w 609"/>
              <a:gd name="T61" fmla="*/ 2147483647 h 496"/>
              <a:gd name="T62" fmla="*/ 2147483647 w 609"/>
              <a:gd name="T63" fmla="*/ 2147483647 h 496"/>
              <a:gd name="T64" fmla="*/ 2147483647 w 609"/>
              <a:gd name="T65" fmla="*/ 2147483647 h 496"/>
              <a:gd name="T66" fmla="*/ 2147483647 w 609"/>
              <a:gd name="T67" fmla="*/ 2147483647 h 496"/>
              <a:gd name="T68" fmla="*/ 2147483647 w 609"/>
              <a:gd name="T69" fmla="*/ 2147483647 h 496"/>
              <a:gd name="T70" fmla="*/ 2147483647 w 609"/>
              <a:gd name="T71" fmla="*/ 2147483647 h 496"/>
              <a:gd name="T72" fmla="*/ 2147483647 w 609"/>
              <a:gd name="T73" fmla="*/ 2147483647 h 496"/>
              <a:gd name="T74" fmla="*/ 2147483647 w 609"/>
              <a:gd name="T75" fmla="*/ 2147483647 h 496"/>
              <a:gd name="T76" fmla="*/ 2147483647 w 609"/>
              <a:gd name="T77" fmla="*/ 2147483647 h 4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609" h="496">
                <a:moveTo>
                  <a:pt x="467" y="417"/>
                </a:moveTo>
                <a:lnTo>
                  <a:pt x="467" y="417"/>
                </a:lnTo>
                <a:cubicBezTo>
                  <a:pt x="445" y="417"/>
                  <a:pt x="438" y="403"/>
                  <a:pt x="438" y="389"/>
                </a:cubicBezTo>
                <a:cubicBezTo>
                  <a:pt x="438" y="375"/>
                  <a:pt x="445" y="360"/>
                  <a:pt x="467" y="360"/>
                </a:cubicBezTo>
                <a:cubicBezTo>
                  <a:pt x="509" y="360"/>
                  <a:pt x="551" y="325"/>
                  <a:pt x="551" y="276"/>
                </a:cubicBezTo>
                <a:cubicBezTo>
                  <a:pt x="551" y="247"/>
                  <a:pt x="537" y="226"/>
                  <a:pt x="523" y="212"/>
                </a:cubicBezTo>
                <a:cubicBezTo>
                  <a:pt x="516" y="212"/>
                  <a:pt x="516" y="212"/>
                  <a:pt x="516" y="205"/>
                </a:cubicBezTo>
                <a:lnTo>
                  <a:pt x="509" y="205"/>
                </a:lnTo>
                <a:lnTo>
                  <a:pt x="502" y="198"/>
                </a:lnTo>
                <a:lnTo>
                  <a:pt x="495" y="198"/>
                </a:lnTo>
                <a:cubicBezTo>
                  <a:pt x="495" y="198"/>
                  <a:pt x="488" y="198"/>
                  <a:pt x="488" y="191"/>
                </a:cubicBezTo>
                <a:cubicBezTo>
                  <a:pt x="481" y="191"/>
                  <a:pt x="481" y="191"/>
                  <a:pt x="481" y="191"/>
                </a:cubicBezTo>
                <a:cubicBezTo>
                  <a:pt x="481" y="191"/>
                  <a:pt x="481" y="191"/>
                  <a:pt x="474" y="191"/>
                </a:cubicBezTo>
                <a:cubicBezTo>
                  <a:pt x="467" y="191"/>
                  <a:pt x="467" y="191"/>
                  <a:pt x="467" y="191"/>
                </a:cubicBezTo>
                <a:lnTo>
                  <a:pt x="459" y="191"/>
                </a:lnTo>
                <a:cubicBezTo>
                  <a:pt x="459" y="184"/>
                  <a:pt x="459" y="184"/>
                  <a:pt x="459" y="177"/>
                </a:cubicBezTo>
                <a:cubicBezTo>
                  <a:pt x="459" y="169"/>
                  <a:pt x="452" y="169"/>
                  <a:pt x="452" y="162"/>
                </a:cubicBezTo>
                <a:cubicBezTo>
                  <a:pt x="452" y="155"/>
                  <a:pt x="452" y="155"/>
                  <a:pt x="445" y="148"/>
                </a:cubicBezTo>
                <a:cubicBezTo>
                  <a:pt x="445" y="141"/>
                  <a:pt x="445" y="141"/>
                  <a:pt x="438" y="134"/>
                </a:cubicBezTo>
                <a:cubicBezTo>
                  <a:pt x="410" y="92"/>
                  <a:pt x="361" y="56"/>
                  <a:pt x="304" y="56"/>
                </a:cubicBezTo>
                <a:cubicBezTo>
                  <a:pt x="247" y="56"/>
                  <a:pt x="198" y="92"/>
                  <a:pt x="170" y="134"/>
                </a:cubicBezTo>
                <a:cubicBezTo>
                  <a:pt x="163" y="141"/>
                  <a:pt x="163" y="141"/>
                  <a:pt x="163" y="148"/>
                </a:cubicBezTo>
                <a:cubicBezTo>
                  <a:pt x="156" y="155"/>
                  <a:pt x="156" y="155"/>
                  <a:pt x="156" y="162"/>
                </a:cubicBezTo>
                <a:cubicBezTo>
                  <a:pt x="156" y="169"/>
                  <a:pt x="149" y="169"/>
                  <a:pt x="149" y="177"/>
                </a:cubicBezTo>
                <a:cubicBezTo>
                  <a:pt x="149" y="184"/>
                  <a:pt x="149" y="184"/>
                  <a:pt x="149" y="191"/>
                </a:cubicBezTo>
                <a:lnTo>
                  <a:pt x="141" y="191"/>
                </a:lnTo>
                <a:cubicBezTo>
                  <a:pt x="141" y="191"/>
                  <a:pt x="141" y="191"/>
                  <a:pt x="134" y="191"/>
                </a:cubicBezTo>
                <a:cubicBezTo>
                  <a:pt x="127" y="191"/>
                  <a:pt x="127" y="191"/>
                  <a:pt x="127" y="191"/>
                </a:cubicBezTo>
                <a:cubicBezTo>
                  <a:pt x="127" y="191"/>
                  <a:pt x="127" y="191"/>
                  <a:pt x="120" y="191"/>
                </a:cubicBezTo>
                <a:cubicBezTo>
                  <a:pt x="120" y="198"/>
                  <a:pt x="113" y="198"/>
                  <a:pt x="113" y="198"/>
                </a:cubicBezTo>
                <a:lnTo>
                  <a:pt x="106" y="198"/>
                </a:lnTo>
                <a:lnTo>
                  <a:pt x="99" y="205"/>
                </a:lnTo>
                <a:lnTo>
                  <a:pt x="92" y="205"/>
                </a:lnTo>
                <a:cubicBezTo>
                  <a:pt x="92" y="212"/>
                  <a:pt x="92" y="212"/>
                  <a:pt x="85" y="212"/>
                </a:cubicBezTo>
                <a:cubicBezTo>
                  <a:pt x="71" y="226"/>
                  <a:pt x="57" y="247"/>
                  <a:pt x="57" y="276"/>
                </a:cubicBezTo>
                <a:cubicBezTo>
                  <a:pt x="57" y="325"/>
                  <a:pt x="99" y="360"/>
                  <a:pt x="141" y="360"/>
                </a:cubicBezTo>
                <a:cubicBezTo>
                  <a:pt x="163" y="360"/>
                  <a:pt x="170" y="375"/>
                  <a:pt x="170" y="389"/>
                </a:cubicBezTo>
                <a:cubicBezTo>
                  <a:pt x="170" y="403"/>
                  <a:pt x="163" y="417"/>
                  <a:pt x="141" y="417"/>
                </a:cubicBezTo>
                <a:cubicBezTo>
                  <a:pt x="64" y="417"/>
                  <a:pt x="0" y="353"/>
                  <a:pt x="0" y="276"/>
                </a:cubicBezTo>
                <a:cubicBezTo>
                  <a:pt x="0" y="212"/>
                  <a:pt x="43" y="155"/>
                  <a:pt x="99" y="141"/>
                </a:cubicBezTo>
                <a:cubicBezTo>
                  <a:pt x="134" y="56"/>
                  <a:pt x="212" y="0"/>
                  <a:pt x="304" y="0"/>
                </a:cubicBezTo>
                <a:cubicBezTo>
                  <a:pt x="396" y="0"/>
                  <a:pt x="474" y="56"/>
                  <a:pt x="509" y="141"/>
                </a:cubicBezTo>
                <a:cubicBezTo>
                  <a:pt x="565" y="155"/>
                  <a:pt x="608" y="212"/>
                  <a:pt x="608" y="276"/>
                </a:cubicBezTo>
                <a:cubicBezTo>
                  <a:pt x="608" y="353"/>
                  <a:pt x="544" y="417"/>
                  <a:pt x="467" y="417"/>
                </a:cubicBezTo>
                <a:close/>
                <a:moveTo>
                  <a:pt x="226" y="360"/>
                </a:moveTo>
                <a:lnTo>
                  <a:pt x="226" y="360"/>
                </a:lnTo>
                <a:cubicBezTo>
                  <a:pt x="233" y="360"/>
                  <a:pt x="240" y="360"/>
                  <a:pt x="247" y="367"/>
                </a:cubicBezTo>
                <a:cubicBezTo>
                  <a:pt x="297" y="417"/>
                  <a:pt x="297" y="417"/>
                  <a:pt x="297" y="417"/>
                </a:cubicBezTo>
                <a:cubicBezTo>
                  <a:pt x="382" y="297"/>
                  <a:pt x="382" y="297"/>
                  <a:pt x="382" y="297"/>
                </a:cubicBezTo>
                <a:cubicBezTo>
                  <a:pt x="389" y="290"/>
                  <a:pt x="396" y="283"/>
                  <a:pt x="410" y="283"/>
                </a:cubicBezTo>
                <a:cubicBezTo>
                  <a:pt x="424" y="283"/>
                  <a:pt x="438" y="297"/>
                  <a:pt x="438" y="311"/>
                </a:cubicBezTo>
                <a:cubicBezTo>
                  <a:pt x="438" y="318"/>
                  <a:pt x="431" y="325"/>
                  <a:pt x="431" y="332"/>
                </a:cubicBezTo>
                <a:cubicBezTo>
                  <a:pt x="325" y="480"/>
                  <a:pt x="325" y="480"/>
                  <a:pt x="325" y="480"/>
                </a:cubicBezTo>
                <a:cubicBezTo>
                  <a:pt x="325" y="488"/>
                  <a:pt x="311" y="495"/>
                  <a:pt x="304" y="495"/>
                </a:cubicBezTo>
                <a:cubicBezTo>
                  <a:pt x="297" y="495"/>
                  <a:pt x="290" y="488"/>
                  <a:pt x="283" y="480"/>
                </a:cubicBezTo>
                <a:cubicBezTo>
                  <a:pt x="212" y="410"/>
                  <a:pt x="212" y="410"/>
                  <a:pt x="212" y="410"/>
                </a:cubicBezTo>
                <a:cubicBezTo>
                  <a:pt x="205" y="403"/>
                  <a:pt x="198" y="396"/>
                  <a:pt x="198" y="389"/>
                </a:cubicBezTo>
                <a:cubicBezTo>
                  <a:pt x="198" y="375"/>
                  <a:pt x="212" y="360"/>
                  <a:pt x="226" y="360"/>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sp>
        <p:nvSpPr>
          <p:cNvPr id="133" name="Freeform 132">
            <a:extLst>
              <a:ext uri="{FF2B5EF4-FFF2-40B4-BE49-F238E27FC236}">
                <a16:creationId xmlns:a16="http://schemas.microsoft.com/office/drawing/2014/main" id="{4D3D15F1-C549-354F-9C0F-E6EB5707869D}"/>
              </a:ext>
            </a:extLst>
          </p:cNvPr>
          <p:cNvSpPr>
            <a:spLocks noChangeArrowheads="1"/>
          </p:cNvSpPr>
          <p:nvPr userDrawn="1"/>
        </p:nvSpPr>
        <p:spPr bwMode="auto">
          <a:xfrm>
            <a:off x="772322" y="1250752"/>
            <a:ext cx="217345" cy="151209"/>
          </a:xfrm>
          <a:custGeom>
            <a:avLst/>
            <a:gdLst>
              <a:gd name="T0" fmla="*/ 2147483647 w 602"/>
              <a:gd name="T1" fmla="*/ 2147483647 h 418"/>
              <a:gd name="T2" fmla="*/ 2147483647 w 602"/>
              <a:gd name="T3" fmla="*/ 2147483647 h 418"/>
              <a:gd name="T4" fmla="*/ 2147483647 w 602"/>
              <a:gd name="T5" fmla="*/ 2147483647 h 418"/>
              <a:gd name="T6" fmla="*/ 0 w 602"/>
              <a:gd name="T7" fmla="*/ 2147483647 h 418"/>
              <a:gd name="T8" fmla="*/ 2147483647 w 602"/>
              <a:gd name="T9" fmla="*/ 2147483647 h 418"/>
              <a:gd name="T10" fmla="*/ 2147483647 w 602"/>
              <a:gd name="T11" fmla="*/ 0 h 418"/>
              <a:gd name="T12" fmla="*/ 2147483647 w 602"/>
              <a:gd name="T13" fmla="*/ 2147483647 h 418"/>
              <a:gd name="T14" fmla="*/ 2147483647 w 602"/>
              <a:gd name="T15" fmla="*/ 2147483647 h 418"/>
              <a:gd name="T16" fmla="*/ 2147483647 w 602"/>
              <a:gd name="T17" fmla="*/ 2147483647 h 418"/>
              <a:gd name="T18" fmla="*/ 2147483647 w 602"/>
              <a:gd name="T19" fmla="*/ 2147483647 h 418"/>
              <a:gd name="T20" fmla="*/ 2147483647 w 602"/>
              <a:gd name="T21" fmla="*/ 2147483647 h 418"/>
              <a:gd name="T22" fmla="*/ 2147483647 w 602"/>
              <a:gd name="T23" fmla="*/ 2147483647 h 418"/>
              <a:gd name="T24" fmla="*/ 2147483647 w 602"/>
              <a:gd name="T25" fmla="*/ 2147483647 h 418"/>
              <a:gd name="T26" fmla="*/ 2147483647 w 602"/>
              <a:gd name="T27" fmla="*/ 2147483647 h 418"/>
              <a:gd name="T28" fmla="*/ 2147483647 w 602"/>
              <a:gd name="T29" fmla="*/ 2147483647 h 418"/>
              <a:gd name="T30" fmla="*/ 2147483647 w 602"/>
              <a:gd name="T31" fmla="*/ 2147483647 h 418"/>
              <a:gd name="T32" fmla="*/ 2147483647 w 602"/>
              <a:gd name="T33" fmla="*/ 2147483647 h 418"/>
              <a:gd name="T34" fmla="*/ 2147483647 w 602"/>
              <a:gd name="T35" fmla="*/ 2147483647 h 418"/>
              <a:gd name="T36" fmla="*/ 2147483647 w 602"/>
              <a:gd name="T37" fmla="*/ 2147483647 h 418"/>
              <a:gd name="T38" fmla="*/ 2147483647 w 602"/>
              <a:gd name="T39" fmla="*/ 2147483647 h 418"/>
              <a:gd name="T40" fmla="*/ 2147483647 w 602"/>
              <a:gd name="T41" fmla="*/ 2147483647 h 418"/>
              <a:gd name="T42" fmla="*/ 2147483647 w 602"/>
              <a:gd name="T43" fmla="*/ 2147483647 h 418"/>
              <a:gd name="T44" fmla="*/ 2147483647 w 602"/>
              <a:gd name="T45" fmla="*/ 2147483647 h 418"/>
              <a:gd name="T46" fmla="*/ 2147483647 w 602"/>
              <a:gd name="T47" fmla="*/ 2147483647 h 418"/>
              <a:gd name="T48" fmla="*/ 2147483647 w 602"/>
              <a:gd name="T49" fmla="*/ 2147483647 h 418"/>
              <a:gd name="T50" fmla="*/ 2147483647 w 602"/>
              <a:gd name="T51" fmla="*/ 2147483647 h 418"/>
              <a:gd name="T52" fmla="*/ 2147483647 w 602"/>
              <a:gd name="T53" fmla="*/ 2147483647 h 418"/>
              <a:gd name="T54" fmla="*/ 2147483647 w 602"/>
              <a:gd name="T55" fmla="*/ 2147483647 h 418"/>
              <a:gd name="T56" fmla="*/ 2147483647 w 602"/>
              <a:gd name="T57" fmla="*/ 2147483647 h 418"/>
              <a:gd name="T58" fmla="*/ 2147483647 w 602"/>
              <a:gd name="T59" fmla="*/ 2147483647 h 418"/>
              <a:gd name="T60" fmla="*/ 2147483647 w 602"/>
              <a:gd name="T61" fmla="*/ 2147483647 h 418"/>
              <a:gd name="T62" fmla="*/ 2147483647 w 602"/>
              <a:gd name="T63" fmla="*/ 2147483647 h 418"/>
              <a:gd name="T64" fmla="*/ 2147483647 w 602"/>
              <a:gd name="T65" fmla="*/ 2147483647 h 418"/>
              <a:gd name="T66" fmla="*/ 2147483647 w 602"/>
              <a:gd name="T67" fmla="*/ 2147483647 h 418"/>
              <a:gd name="T68" fmla="*/ 2147483647 w 602"/>
              <a:gd name="T69" fmla="*/ 2147483647 h 418"/>
              <a:gd name="T70" fmla="*/ 2147483647 w 602"/>
              <a:gd name="T71" fmla="*/ 2147483647 h 418"/>
              <a:gd name="T72" fmla="*/ 2147483647 w 602"/>
              <a:gd name="T73" fmla="*/ 2147483647 h 418"/>
              <a:gd name="T74" fmla="*/ 2147483647 w 602"/>
              <a:gd name="T75" fmla="*/ 2147483647 h 418"/>
              <a:gd name="T76" fmla="*/ 2147483647 w 602"/>
              <a:gd name="T77" fmla="*/ 2147483647 h 418"/>
              <a:gd name="T78" fmla="*/ 2147483647 w 602"/>
              <a:gd name="T79" fmla="*/ 2147483647 h 418"/>
              <a:gd name="T80" fmla="*/ 2147483647 w 602"/>
              <a:gd name="T81" fmla="*/ 2147483647 h 418"/>
              <a:gd name="T82" fmla="*/ 2147483647 w 602"/>
              <a:gd name="T83" fmla="*/ 2147483647 h 418"/>
              <a:gd name="T84" fmla="*/ 2147483647 w 602"/>
              <a:gd name="T85" fmla="*/ 2147483647 h 418"/>
              <a:gd name="T86" fmla="*/ 2147483647 w 602"/>
              <a:gd name="T87" fmla="*/ 2147483647 h 418"/>
              <a:gd name="T88" fmla="*/ 2147483647 w 602"/>
              <a:gd name="T89" fmla="*/ 2147483647 h 418"/>
              <a:gd name="T90" fmla="*/ 2147483647 w 602"/>
              <a:gd name="T91" fmla="*/ 2147483647 h 418"/>
              <a:gd name="T92" fmla="*/ 2147483647 w 602"/>
              <a:gd name="T93" fmla="*/ 2147483647 h 418"/>
              <a:gd name="T94" fmla="*/ 2147483647 w 602"/>
              <a:gd name="T95" fmla="*/ 2147483647 h 418"/>
              <a:gd name="T96" fmla="*/ 2147483647 w 602"/>
              <a:gd name="T97" fmla="*/ 2147483647 h 418"/>
              <a:gd name="T98" fmla="*/ 2147483647 w 602"/>
              <a:gd name="T99" fmla="*/ 2147483647 h 418"/>
              <a:gd name="T100" fmla="*/ 2147483647 w 602"/>
              <a:gd name="T101" fmla="*/ 2147483647 h 418"/>
              <a:gd name="T102" fmla="*/ 2147483647 w 602"/>
              <a:gd name="T103" fmla="*/ 2147483647 h 418"/>
              <a:gd name="T104" fmla="*/ 2147483647 w 602"/>
              <a:gd name="T105" fmla="*/ 2147483647 h 418"/>
              <a:gd name="T106" fmla="*/ 2147483647 w 602"/>
              <a:gd name="T107" fmla="*/ 2147483647 h 418"/>
              <a:gd name="T108" fmla="*/ 2147483647 w 602"/>
              <a:gd name="T109" fmla="*/ 2147483647 h 418"/>
              <a:gd name="T110" fmla="*/ 2147483647 w 602"/>
              <a:gd name="T111" fmla="*/ 2147483647 h 418"/>
              <a:gd name="T112" fmla="*/ 2147483647 w 602"/>
              <a:gd name="T113" fmla="*/ 2147483647 h 418"/>
              <a:gd name="T114" fmla="*/ 2147483647 w 602"/>
              <a:gd name="T115" fmla="*/ 2147483647 h 418"/>
              <a:gd name="T116" fmla="*/ 2147483647 w 602"/>
              <a:gd name="T117" fmla="*/ 2147483647 h 418"/>
              <a:gd name="T118" fmla="*/ 2147483647 w 602"/>
              <a:gd name="T119" fmla="*/ 2147483647 h 418"/>
              <a:gd name="T120" fmla="*/ 2147483647 w 602"/>
              <a:gd name="T121" fmla="*/ 2147483647 h 418"/>
              <a:gd name="T122" fmla="*/ 2147483647 w 602"/>
              <a:gd name="T123" fmla="*/ 2147483647 h 4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02" h="418">
                <a:moveTo>
                  <a:pt x="459" y="417"/>
                </a:moveTo>
                <a:lnTo>
                  <a:pt x="459" y="417"/>
                </a:lnTo>
                <a:cubicBezTo>
                  <a:pt x="141" y="417"/>
                  <a:pt x="141" y="417"/>
                  <a:pt x="141" y="417"/>
                </a:cubicBezTo>
                <a:cubicBezTo>
                  <a:pt x="64" y="417"/>
                  <a:pt x="0" y="353"/>
                  <a:pt x="0" y="276"/>
                </a:cubicBezTo>
                <a:cubicBezTo>
                  <a:pt x="0" y="212"/>
                  <a:pt x="42" y="155"/>
                  <a:pt x="99" y="141"/>
                </a:cubicBezTo>
                <a:cubicBezTo>
                  <a:pt x="134" y="56"/>
                  <a:pt x="212" y="0"/>
                  <a:pt x="304" y="0"/>
                </a:cubicBezTo>
                <a:cubicBezTo>
                  <a:pt x="396" y="0"/>
                  <a:pt x="474" y="56"/>
                  <a:pt x="502" y="141"/>
                </a:cubicBezTo>
                <a:cubicBezTo>
                  <a:pt x="558" y="155"/>
                  <a:pt x="601" y="212"/>
                  <a:pt x="601" y="276"/>
                </a:cubicBezTo>
                <a:cubicBezTo>
                  <a:pt x="601" y="353"/>
                  <a:pt x="537" y="417"/>
                  <a:pt x="459" y="417"/>
                </a:cubicBezTo>
                <a:close/>
                <a:moveTo>
                  <a:pt x="516" y="212"/>
                </a:moveTo>
                <a:lnTo>
                  <a:pt x="516" y="212"/>
                </a:lnTo>
                <a:cubicBezTo>
                  <a:pt x="516" y="212"/>
                  <a:pt x="516" y="212"/>
                  <a:pt x="509" y="205"/>
                </a:cubicBezTo>
                <a:cubicBezTo>
                  <a:pt x="502" y="205"/>
                  <a:pt x="502" y="198"/>
                  <a:pt x="502" y="198"/>
                </a:cubicBezTo>
                <a:cubicBezTo>
                  <a:pt x="502" y="198"/>
                  <a:pt x="502" y="198"/>
                  <a:pt x="495" y="198"/>
                </a:cubicBezTo>
                <a:cubicBezTo>
                  <a:pt x="495" y="198"/>
                  <a:pt x="495" y="198"/>
                  <a:pt x="488" y="198"/>
                </a:cubicBezTo>
                <a:cubicBezTo>
                  <a:pt x="488" y="198"/>
                  <a:pt x="488" y="198"/>
                  <a:pt x="488" y="191"/>
                </a:cubicBezTo>
                <a:lnTo>
                  <a:pt x="481" y="191"/>
                </a:lnTo>
                <a:cubicBezTo>
                  <a:pt x="474" y="191"/>
                  <a:pt x="474" y="191"/>
                  <a:pt x="474" y="191"/>
                </a:cubicBezTo>
                <a:cubicBezTo>
                  <a:pt x="467" y="191"/>
                  <a:pt x="467" y="191"/>
                  <a:pt x="459" y="191"/>
                </a:cubicBezTo>
                <a:cubicBezTo>
                  <a:pt x="459" y="184"/>
                  <a:pt x="459" y="184"/>
                  <a:pt x="459" y="177"/>
                </a:cubicBezTo>
                <a:cubicBezTo>
                  <a:pt x="452" y="177"/>
                  <a:pt x="452" y="177"/>
                  <a:pt x="452" y="177"/>
                </a:cubicBezTo>
                <a:cubicBezTo>
                  <a:pt x="452" y="169"/>
                  <a:pt x="452" y="169"/>
                  <a:pt x="452" y="162"/>
                </a:cubicBezTo>
                <a:cubicBezTo>
                  <a:pt x="445" y="155"/>
                  <a:pt x="445" y="155"/>
                  <a:pt x="445" y="148"/>
                </a:cubicBezTo>
                <a:cubicBezTo>
                  <a:pt x="445" y="141"/>
                  <a:pt x="438" y="141"/>
                  <a:pt x="438" y="134"/>
                </a:cubicBezTo>
                <a:cubicBezTo>
                  <a:pt x="410" y="92"/>
                  <a:pt x="361" y="56"/>
                  <a:pt x="304" y="56"/>
                </a:cubicBezTo>
                <a:cubicBezTo>
                  <a:pt x="240" y="56"/>
                  <a:pt x="191" y="92"/>
                  <a:pt x="163" y="134"/>
                </a:cubicBezTo>
                <a:cubicBezTo>
                  <a:pt x="163" y="141"/>
                  <a:pt x="163" y="141"/>
                  <a:pt x="156" y="148"/>
                </a:cubicBezTo>
                <a:cubicBezTo>
                  <a:pt x="156" y="155"/>
                  <a:pt x="156" y="155"/>
                  <a:pt x="156" y="162"/>
                </a:cubicBezTo>
                <a:cubicBezTo>
                  <a:pt x="156" y="162"/>
                  <a:pt x="156" y="162"/>
                  <a:pt x="148" y="162"/>
                </a:cubicBezTo>
                <a:cubicBezTo>
                  <a:pt x="148" y="169"/>
                  <a:pt x="148" y="169"/>
                  <a:pt x="148" y="177"/>
                </a:cubicBezTo>
                <a:cubicBezTo>
                  <a:pt x="148" y="184"/>
                  <a:pt x="141" y="184"/>
                  <a:pt x="141" y="191"/>
                </a:cubicBezTo>
                <a:lnTo>
                  <a:pt x="134" y="191"/>
                </a:lnTo>
                <a:cubicBezTo>
                  <a:pt x="134" y="191"/>
                  <a:pt x="134" y="191"/>
                  <a:pt x="127" y="191"/>
                </a:cubicBezTo>
                <a:cubicBezTo>
                  <a:pt x="120" y="191"/>
                  <a:pt x="120" y="191"/>
                  <a:pt x="120" y="191"/>
                </a:cubicBezTo>
                <a:cubicBezTo>
                  <a:pt x="113" y="198"/>
                  <a:pt x="113" y="198"/>
                  <a:pt x="113" y="198"/>
                </a:cubicBezTo>
                <a:cubicBezTo>
                  <a:pt x="106" y="198"/>
                  <a:pt x="106" y="198"/>
                  <a:pt x="106" y="198"/>
                </a:cubicBezTo>
                <a:cubicBezTo>
                  <a:pt x="99" y="198"/>
                  <a:pt x="99" y="205"/>
                  <a:pt x="99" y="205"/>
                </a:cubicBezTo>
                <a:cubicBezTo>
                  <a:pt x="92" y="205"/>
                  <a:pt x="92" y="205"/>
                  <a:pt x="92" y="205"/>
                </a:cubicBezTo>
                <a:cubicBezTo>
                  <a:pt x="92" y="212"/>
                  <a:pt x="85" y="212"/>
                  <a:pt x="85" y="212"/>
                </a:cubicBezTo>
                <a:cubicBezTo>
                  <a:pt x="71" y="226"/>
                  <a:pt x="57" y="247"/>
                  <a:pt x="57" y="276"/>
                </a:cubicBezTo>
                <a:cubicBezTo>
                  <a:pt x="57" y="325"/>
                  <a:pt x="92" y="360"/>
                  <a:pt x="141" y="360"/>
                </a:cubicBezTo>
                <a:cubicBezTo>
                  <a:pt x="459" y="360"/>
                  <a:pt x="459" y="360"/>
                  <a:pt x="459" y="360"/>
                </a:cubicBezTo>
                <a:cubicBezTo>
                  <a:pt x="509" y="360"/>
                  <a:pt x="544" y="325"/>
                  <a:pt x="544" y="276"/>
                </a:cubicBezTo>
                <a:cubicBezTo>
                  <a:pt x="544" y="247"/>
                  <a:pt x="537" y="226"/>
                  <a:pt x="516" y="212"/>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34290" tIns="17145" rIns="34290" bIns="17145" anchor="ctr"/>
          <a:lstStyle/>
          <a:p>
            <a:endParaRPr lang="en-US"/>
          </a:p>
        </p:txBody>
      </p:sp>
      <p:grpSp>
        <p:nvGrpSpPr>
          <p:cNvPr id="134" name="Group 4">
            <a:extLst>
              <a:ext uri="{FF2B5EF4-FFF2-40B4-BE49-F238E27FC236}">
                <a16:creationId xmlns:a16="http://schemas.microsoft.com/office/drawing/2014/main" id="{734DCF24-1556-004A-938C-8FFB28B3151F}"/>
              </a:ext>
            </a:extLst>
          </p:cNvPr>
          <p:cNvGrpSpPr>
            <a:grpSpLocks noChangeAspect="1"/>
          </p:cNvGrpSpPr>
          <p:nvPr userDrawn="1"/>
        </p:nvGrpSpPr>
        <p:grpSpPr bwMode="auto">
          <a:xfrm>
            <a:off x="7623193" y="3441707"/>
            <a:ext cx="214313" cy="268288"/>
            <a:chOff x="4802" y="2168"/>
            <a:chExt cx="135" cy="169"/>
          </a:xfrm>
          <a:solidFill>
            <a:schemeClr val="accent6"/>
          </a:solidFill>
        </p:grpSpPr>
        <p:sp>
          <p:nvSpPr>
            <p:cNvPr id="135" name="Freeform 5">
              <a:extLst>
                <a:ext uri="{FF2B5EF4-FFF2-40B4-BE49-F238E27FC236}">
                  <a16:creationId xmlns:a16="http://schemas.microsoft.com/office/drawing/2014/main" id="{B6943BE7-9158-B04F-AFE8-3EAAE37DA330}"/>
                </a:ext>
              </a:extLst>
            </p:cNvPr>
            <p:cNvSpPr>
              <a:spLocks/>
            </p:cNvSpPr>
            <p:nvPr/>
          </p:nvSpPr>
          <p:spPr bwMode="auto">
            <a:xfrm>
              <a:off x="4802" y="2196"/>
              <a:ext cx="135" cy="27"/>
            </a:xfrm>
            <a:custGeom>
              <a:avLst/>
              <a:gdLst>
                <a:gd name="T0" fmla="*/ 0 w 212"/>
                <a:gd name="T1" fmla="*/ 42 h 42"/>
                <a:gd name="T2" fmla="*/ 0 w 212"/>
                <a:gd name="T3" fmla="*/ 42 h 42"/>
                <a:gd name="T4" fmla="*/ 212 w 212"/>
                <a:gd name="T5" fmla="*/ 42 h 42"/>
                <a:gd name="T6" fmla="*/ 212 w 212"/>
                <a:gd name="T7" fmla="*/ 0 h 42"/>
                <a:gd name="T8" fmla="*/ 0 w 212"/>
                <a:gd name="T9" fmla="*/ 0 h 42"/>
                <a:gd name="T10" fmla="*/ 0 w 212"/>
                <a:gd name="T11" fmla="*/ 42 h 42"/>
              </a:gdLst>
              <a:ahLst/>
              <a:cxnLst>
                <a:cxn ang="0">
                  <a:pos x="T0" y="T1"/>
                </a:cxn>
                <a:cxn ang="0">
                  <a:pos x="T2" y="T3"/>
                </a:cxn>
                <a:cxn ang="0">
                  <a:pos x="T4" y="T5"/>
                </a:cxn>
                <a:cxn ang="0">
                  <a:pos x="T6" y="T7"/>
                </a:cxn>
                <a:cxn ang="0">
                  <a:pos x="T8" y="T9"/>
                </a:cxn>
                <a:cxn ang="0">
                  <a:pos x="T10" y="T11"/>
                </a:cxn>
              </a:cxnLst>
              <a:rect l="0" t="0" r="r" b="b"/>
              <a:pathLst>
                <a:path w="212" h="42">
                  <a:moveTo>
                    <a:pt x="0" y="42"/>
                  </a:moveTo>
                  <a:lnTo>
                    <a:pt x="0" y="42"/>
                  </a:lnTo>
                  <a:lnTo>
                    <a:pt x="212" y="42"/>
                  </a:lnTo>
                  <a:lnTo>
                    <a:pt x="212" y="0"/>
                  </a:lnTo>
                  <a:lnTo>
                    <a:pt x="0" y="0"/>
                  </a:lnTo>
                  <a:lnTo>
                    <a:pt x="0" y="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36" name="Freeform 6">
              <a:extLst>
                <a:ext uri="{FF2B5EF4-FFF2-40B4-BE49-F238E27FC236}">
                  <a16:creationId xmlns:a16="http://schemas.microsoft.com/office/drawing/2014/main" id="{F0B3BDC8-1C35-AD4F-AD64-EC8C8C0E001D}"/>
                </a:ext>
              </a:extLst>
            </p:cNvPr>
            <p:cNvSpPr>
              <a:spLocks noEditPoints="1"/>
            </p:cNvSpPr>
            <p:nvPr/>
          </p:nvSpPr>
          <p:spPr bwMode="auto">
            <a:xfrm>
              <a:off x="4818" y="2168"/>
              <a:ext cx="22" cy="46"/>
            </a:xfrm>
            <a:custGeom>
              <a:avLst/>
              <a:gdLst>
                <a:gd name="T0" fmla="*/ 17 w 34"/>
                <a:gd name="T1" fmla="*/ 8 h 72"/>
                <a:gd name="T2" fmla="*/ 17 w 34"/>
                <a:gd name="T3" fmla="*/ 8 h 72"/>
                <a:gd name="T4" fmla="*/ 9 w 34"/>
                <a:gd name="T5" fmla="*/ 16 h 72"/>
                <a:gd name="T6" fmla="*/ 9 w 34"/>
                <a:gd name="T7" fmla="*/ 55 h 72"/>
                <a:gd name="T8" fmla="*/ 17 w 34"/>
                <a:gd name="T9" fmla="*/ 63 h 72"/>
                <a:gd name="T10" fmla="*/ 25 w 34"/>
                <a:gd name="T11" fmla="*/ 55 h 72"/>
                <a:gd name="T12" fmla="*/ 25 w 34"/>
                <a:gd name="T13" fmla="*/ 16 h 72"/>
                <a:gd name="T14" fmla="*/ 17 w 34"/>
                <a:gd name="T15" fmla="*/ 8 h 72"/>
                <a:gd name="T16" fmla="*/ 17 w 34"/>
                <a:gd name="T17" fmla="*/ 72 h 72"/>
                <a:gd name="T18" fmla="*/ 17 w 34"/>
                <a:gd name="T19" fmla="*/ 72 h 72"/>
                <a:gd name="T20" fmla="*/ 0 w 34"/>
                <a:gd name="T21" fmla="*/ 55 h 72"/>
                <a:gd name="T22" fmla="*/ 0 w 34"/>
                <a:gd name="T23" fmla="*/ 16 h 72"/>
                <a:gd name="T24" fmla="*/ 17 w 34"/>
                <a:gd name="T25" fmla="*/ 0 h 72"/>
                <a:gd name="T26" fmla="*/ 34 w 34"/>
                <a:gd name="T27" fmla="*/ 16 h 72"/>
                <a:gd name="T28" fmla="*/ 34 w 34"/>
                <a:gd name="T29" fmla="*/ 55 h 72"/>
                <a:gd name="T30" fmla="*/ 17 w 34"/>
                <a:gd name="T31"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 h="72">
                  <a:moveTo>
                    <a:pt x="17" y="8"/>
                  </a:moveTo>
                  <a:lnTo>
                    <a:pt x="17" y="8"/>
                  </a:lnTo>
                  <a:cubicBezTo>
                    <a:pt x="13" y="8"/>
                    <a:pt x="9" y="11"/>
                    <a:pt x="9" y="16"/>
                  </a:cubicBezTo>
                  <a:lnTo>
                    <a:pt x="9" y="55"/>
                  </a:lnTo>
                  <a:cubicBezTo>
                    <a:pt x="9" y="60"/>
                    <a:pt x="13" y="63"/>
                    <a:pt x="17" y="63"/>
                  </a:cubicBezTo>
                  <a:cubicBezTo>
                    <a:pt x="21" y="63"/>
                    <a:pt x="25" y="60"/>
                    <a:pt x="25" y="55"/>
                  </a:cubicBezTo>
                  <a:lnTo>
                    <a:pt x="25" y="16"/>
                  </a:lnTo>
                  <a:cubicBezTo>
                    <a:pt x="25" y="11"/>
                    <a:pt x="21" y="8"/>
                    <a:pt x="17" y="8"/>
                  </a:cubicBezTo>
                  <a:close/>
                  <a:moveTo>
                    <a:pt x="17" y="72"/>
                  </a:moveTo>
                  <a:lnTo>
                    <a:pt x="17" y="72"/>
                  </a:lnTo>
                  <a:cubicBezTo>
                    <a:pt x="8" y="72"/>
                    <a:pt x="0" y="64"/>
                    <a:pt x="0" y="55"/>
                  </a:cubicBezTo>
                  <a:lnTo>
                    <a:pt x="0" y="16"/>
                  </a:lnTo>
                  <a:cubicBezTo>
                    <a:pt x="0" y="6"/>
                    <a:pt x="8" y="0"/>
                    <a:pt x="17" y="0"/>
                  </a:cubicBezTo>
                  <a:cubicBezTo>
                    <a:pt x="26" y="0"/>
                    <a:pt x="34" y="6"/>
                    <a:pt x="34" y="16"/>
                  </a:cubicBezTo>
                  <a:lnTo>
                    <a:pt x="34" y="55"/>
                  </a:lnTo>
                  <a:cubicBezTo>
                    <a:pt x="34" y="64"/>
                    <a:pt x="26" y="72"/>
                    <a:pt x="17" y="7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37" name="Freeform 7">
              <a:extLst>
                <a:ext uri="{FF2B5EF4-FFF2-40B4-BE49-F238E27FC236}">
                  <a16:creationId xmlns:a16="http://schemas.microsoft.com/office/drawing/2014/main" id="{070DF018-9AB3-B748-B3C3-86CD7F731773}"/>
                </a:ext>
              </a:extLst>
            </p:cNvPr>
            <p:cNvSpPr>
              <a:spLocks noEditPoints="1"/>
            </p:cNvSpPr>
            <p:nvPr/>
          </p:nvSpPr>
          <p:spPr bwMode="auto">
            <a:xfrm>
              <a:off x="4894" y="2169"/>
              <a:ext cx="22" cy="46"/>
            </a:xfrm>
            <a:custGeom>
              <a:avLst/>
              <a:gdLst>
                <a:gd name="T0" fmla="*/ 17 w 34"/>
                <a:gd name="T1" fmla="*/ 8 h 72"/>
                <a:gd name="T2" fmla="*/ 17 w 34"/>
                <a:gd name="T3" fmla="*/ 8 h 72"/>
                <a:gd name="T4" fmla="*/ 9 w 34"/>
                <a:gd name="T5" fmla="*/ 16 h 72"/>
                <a:gd name="T6" fmla="*/ 9 w 34"/>
                <a:gd name="T7" fmla="*/ 56 h 72"/>
                <a:gd name="T8" fmla="*/ 17 w 34"/>
                <a:gd name="T9" fmla="*/ 64 h 72"/>
                <a:gd name="T10" fmla="*/ 25 w 34"/>
                <a:gd name="T11" fmla="*/ 56 h 72"/>
                <a:gd name="T12" fmla="*/ 25 w 34"/>
                <a:gd name="T13" fmla="*/ 16 h 72"/>
                <a:gd name="T14" fmla="*/ 17 w 34"/>
                <a:gd name="T15" fmla="*/ 8 h 72"/>
                <a:gd name="T16" fmla="*/ 17 w 34"/>
                <a:gd name="T17" fmla="*/ 72 h 72"/>
                <a:gd name="T18" fmla="*/ 17 w 34"/>
                <a:gd name="T19" fmla="*/ 72 h 72"/>
                <a:gd name="T20" fmla="*/ 0 w 34"/>
                <a:gd name="T21" fmla="*/ 56 h 72"/>
                <a:gd name="T22" fmla="*/ 0 w 34"/>
                <a:gd name="T23" fmla="*/ 16 h 72"/>
                <a:gd name="T24" fmla="*/ 17 w 34"/>
                <a:gd name="T25" fmla="*/ 0 h 72"/>
                <a:gd name="T26" fmla="*/ 34 w 34"/>
                <a:gd name="T27" fmla="*/ 16 h 72"/>
                <a:gd name="T28" fmla="*/ 34 w 34"/>
                <a:gd name="T29" fmla="*/ 56 h 72"/>
                <a:gd name="T30" fmla="*/ 17 w 34"/>
                <a:gd name="T31"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 h="72">
                  <a:moveTo>
                    <a:pt x="17" y="8"/>
                  </a:moveTo>
                  <a:lnTo>
                    <a:pt x="17" y="8"/>
                  </a:lnTo>
                  <a:cubicBezTo>
                    <a:pt x="13" y="8"/>
                    <a:pt x="9" y="12"/>
                    <a:pt x="9" y="16"/>
                  </a:cubicBezTo>
                  <a:lnTo>
                    <a:pt x="9" y="56"/>
                  </a:lnTo>
                  <a:cubicBezTo>
                    <a:pt x="9" y="60"/>
                    <a:pt x="13" y="64"/>
                    <a:pt x="17" y="64"/>
                  </a:cubicBezTo>
                  <a:cubicBezTo>
                    <a:pt x="21" y="64"/>
                    <a:pt x="25" y="60"/>
                    <a:pt x="25" y="56"/>
                  </a:cubicBezTo>
                  <a:lnTo>
                    <a:pt x="25" y="16"/>
                  </a:lnTo>
                  <a:cubicBezTo>
                    <a:pt x="25" y="12"/>
                    <a:pt x="21" y="8"/>
                    <a:pt x="17" y="8"/>
                  </a:cubicBezTo>
                  <a:close/>
                  <a:moveTo>
                    <a:pt x="17" y="72"/>
                  </a:moveTo>
                  <a:lnTo>
                    <a:pt x="17" y="72"/>
                  </a:lnTo>
                  <a:cubicBezTo>
                    <a:pt x="8" y="72"/>
                    <a:pt x="0" y="65"/>
                    <a:pt x="0" y="56"/>
                  </a:cubicBezTo>
                  <a:lnTo>
                    <a:pt x="0" y="16"/>
                  </a:lnTo>
                  <a:cubicBezTo>
                    <a:pt x="0" y="7"/>
                    <a:pt x="8" y="0"/>
                    <a:pt x="17" y="0"/>
                  </a:cubicBezTo>
                  <a:cubicBezTo>
                    <a:pt x="26" y="0"/>
                    <a:pt x="34" y="7"/>
                    <a:pt x="34" y="16"/>
                  </a:cubicBezTo>
                  <a:lnTo>
                    <a:pt x="34" y="56"/>
                  </a:lnTo>
                  <a:cubicBezTo>
                    <a:pt x="34" y="65"/>
                    <a:pt x="26" y="72"/>
                    <a:pt x="17" y="7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38" name="Freeform 8">
              <a:extLst>
                <a:ext uri="{FF2B5EF4-FFF2-40B4-BE49-F238E27FC236}">
                  <a16:creationId xmlns:a16="http://schemas.microsoft.com/office/drawing/2014/main" id="{673CDC9D-DA73-E247-AE42-29C64190F367}"/>
                </a:ext>
              </a:extLst>
            </p:cNvPr>
            <p:cNvSpPr>
              <a:spLocks/>
            </p:cNvSpPr>
            <p:nvPr/>
          </p:nvSpPr>
          <p:spPr bwMode="auto">
            <a:xfrm>
              <a:off x="4804" y="2310"/>
              <a:ext cx="29" cy="26"/>
            </a:xfrm>
            <a:custGeom>
              <a:avLst/>
              <a:gdLst>
                <a:gd name="T0" fmla="*/ 46 w 46"/>
                <a:gd name="T1" fmla="*/ 40 h 40"/>
                <a:gd name="T2" fmla="*/ 46 w 46"/>
                <a:gd name="T3" fmla="*/ 40 h 40"/>
                <a:gd name="T4" fmla="*/ 37 w 46"/>
                <a:gd name="T5" fmla="*/ 5 h 40"/>
                <a:gd name="T6" fmla="*/ 31 w 46"/>
                <a:gd name="T7" fmla="*/ 6 h 40"/>
                <a:gd name="T8" fmla="*/ 0 w 46"/>
                <a:gd name="T9" fmla="*/ 0 h 40"/>
                <a:gd name="T10" fmla="*/ 46 w 46"/>
                <a:gd name="T11" fmla="*/ 40 h 40"/>
              </a:gdLst>
              <a:ahLst/>
              <a:cxnLst>
                <a:cxn ang="0">
                  <a:pos x="T0" y="T1"/>
                </a:cxn>
                <a:cxn ang="0">
                  <a:pos x="T2" y="T3"/>
                </a:cxn>
                <a:cxn ang="0">
                  <a:pos x="T4" y="T5"/>
                </a:cxn>
                <a:cxn ang="0">
                  <a:pos x="T6" y="T7"/>
                </a:cxn>
                <a:cxn ang="0">
                  <a:pos x="T8" y="T9"/>
                </a:cxn>
                <a:cxn ang="0">
                  <a:pos x="T10" y="T11"/>
                </a:cxn>
              </a:cxnLst>
              <a:rect l="0" t="0" r="r" b="b"/>
              <a:pathLst>
                <a:path w="46" h="40">
                  <a:moveTo>
                    <a:pt x="46" y="40"/>
                  </a:moveTo>
                  <a:lnTo>
                    <a:pt x="46" y="40"/>
                  </a:lnTo>
                  <a:cubicBezTo>
                    <a:pt x="42" y="32"/>
                    <a:pt x="38" y="21"/>
                    <a:pt x="37" y="5"/>
                  </a:cubicBezTo>
                  <a:cubicBezTo>
                    <a:pt x="35" y="6"/>
                    <a:pt x="33" y="6"/>
                    <a:pt x="31" y="6"/>
                  </a:cubicBezTo>
                  <a:cubicBezTo>
                    <a:pt x="17" y="6"/>
                    <a:pt x="8" y="3"/>
                    <a:pt x="0" y="0"/>
                  </a:cubicBezTo>
                  <a:cubicBezTo>
                    <a:pt x="7" y="20"/>
                    <a:pt x="24" y="36"/>
                    <a:pt x="46"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39" name="Freeform 9">
              <a:extLst>
                <a:ext uri="{FF2B5EF4-FFF2-40B4-BE49-F238E27FC236}">
                  <a16:creationId xmlns:a16="http://schemas.microsoft.com/office/drawing/2014/main" id="{FCE056B2-B134-7944-B3B8-CAFD97392D38}"/>
                </a:ext>
              </a:extLst>
            </p:cNvPr>
            <p:cNvSpPr>
              <a:spLocks noEditPoints="1"/>
            </p:cNvSpPr>
            <p:nvPr/>
          </p:nvSpPr>
          <p:spPr bwMode="auto">
            <a:xfrm>
              <a:off x="4802" y="2232"/>
              <a:ext cx="135" cy="105"/>
            </a:xfrm>
            <a:custGeom>
              <a:avLst/>
              <a:gdLst>
                <a:gd name="T0" fmla="*/ 173 w 212"/>
                <a:gd name="T1" fmla="*/ 155 h 164"/>
                <a:gd name="T2" fmla="*/ 173 w 212"/>
                <a:gd name="T3" fmla="*/ 155 h 164"/>
                <a:gd name="T4" fmla="*/ 151 w 212"/>
                <a:gd name="T5" fmla="*/ 155 h 164"/>
                <a:gd name="T6" fmla="*/ 151 w 212"/>
                <a:gd name="T7" fmla="*/ 149 h 164"/>
                <a:gd name="T8" fmla="*/ 173 w 212"/>
                <a:gd name="T9" fmla="*/ 149 h 164"/>
                <a:gd name="T10" fmla="*/ 173 w 212"/>
                <a:gd name="T11" fmla="*/ 155 h 164"/>
                <a:gd name="T12" fmla="*/ 148 w 212"/>
                <a:gd name="T13" fmla="*/ 108 h 164"/>
                <a:gd name="T14" fmla="*/ 148 w 212"/>
                <a:gd name="T15" fmla="*/ 108 h 164"/>
                <a:gd name="T16" fmla="*/ 117 w 212"/>
                <a:gd name="T17" fmla="*/ 108 h 164"/>
                <a:gd name="T18" fmla="*/ 117 w 212"/>
                <a:gd name="T19" fmla="*/ 100 h 164"/>
                <a:gd name="T20" fmla="*/ 127 w 212"/>
                <a:gd name="T21" fmla="*/ 100 h 164"/>
                <a:gd name="T22" fmla="*/ 155 w 212"/>
                <a:gd name="T23" fmla="*/ 36 h 164"/>
                <a:gd name="T24" fmla="*/ 119 w 212"/>
                <a:gd name="T25" fmla="*/ 36 h 164"/>
                <a:gd name="T26" fmla="*/ 119 w 212"/>
                <a:gd name="T27" fmla="*/ 50 h 164"/>
                <a:gd name="T28" fmla="*/ 110 w 212"/>
                <a:gd name="T29" fmla="*/ 50 h 164"/>
                <a:gd name="T30" fmla="*/ 110 w 212"/>
                <a:gd name="T31" fmla="*/ 28 h 164"/>
                <a:gd name="T32" fmla="*/ 166 w 212"/>
                <a:gd name="T33" fmla="*/ 28 h 164"/>
                <a:gd name="T34" fmla="*/ 166 w 212"/>
                <a:gd name="T35" fmla="*/ 35 h 164"/>
                <a:gd name="T36" fmla="*/ 138 w 212"/>
                <a:gd name="T37" fmla="*/ 100 h 164"/>
                <a:gd name="T38" fmla="*/ 148 w 212"/>
                <a:gd name="T39" fmla="*/ 100 h 164"/>
                <a:gd name="T40" fmla="*/ 148 w 212"/>
                <a:gd name="T41" fmla="*/ 108 h 164"/>
                <a:gd name="T42" fmla="*/ 147 w 212"/>
                <a:gd name="T43" fmla="*/ 155 h 164"/>
                <a:gd name="T44" fmla="*/ 147 w 212"/>
                <a:gd name="T45" fmla="*/ 155 h 164"/>
                <a:gd name="T46" fmla="*/ 125 w 212"/>
                <a:gd name="T47" fmla="*/ 155 h 164"/>
                <a:gd name="T48" fmla="*/ 125 w 212"/>
                <a:gd name="T49" fmla="*/ 149 h 164"/>
                <a:gd name="T50" fmla="*/ 147 w 212"/>
                <a:gd name="T51" fmla="*/ 149 h 164"/>
                <a:gd name="T52" fmla="*/ 147 w 212"/>
                <a:gd name="T53" fmla="*/ 155 h 164"/>
                <a:gd name="T54" fmla="*/ 89 w 212"/>
                <a:gd name="T55" fmla="*/ 100 h 164"/>
                <a:gd name="T56" fmla="*/ 89 w 212"/>
                <a:gd name="T57" fmla="*/ 100 h 164"/>
                <a:gd name="T58" fmla="*/ 89 w 212"/>
                <a:gd name="T59" fmla="*/ 88 h 164"/>
                <a:gd name="T60" fmla="*/ 98 w 212"/>
                <a:gd name="T61" fmla="*/ 88 h 164"/>
                <a:gd name="T62" fmla="*/ 98 w 212"/>
                <a:gd name="T63" fmla="*/ 108 h 164"/>
                <a:gd name="T64" fmla="*/ 47 w 212"/>
                <a:gd name="T65" fmla="*/ 108 h 164"/>
                <a:gd name="T66" fmla="*/ 47 w 212"/>
                <a:gd name="T67" fmla="*/ 99 h 164"/>
                <a:gd name="T68" fmla="*/ 79 w 212"/>
                <a:gd name="T69" fmla="*/ 65 h 164"/>
                <a:gd name="T70" fmla="*/ 88 w 212"/>
                <a:gd name="T71" fmla="*/ 48 h 164"/>
                <a:gd name="T72" fmla="*/ 72 w 212"/>
                <a:gd name="T73" fmla="*/ 34 h 164"/>
                <a:gd name="T74" fmla="*/ 57 w 212"/>
                <a:gd name="T75" fmla="*/ 47 h 164"/>
                <a:gd name="T76" fmla="*/ 56 w 212"/>
                <a:gd name="T77" fmla="*/ 52 h 164"/>
                <a:gd name="T78" fmla="*/ 46 w 212"/>
                <a:gd name="T79" fmla="*/ 52 h 164"/>
                <a:gd name="T80" fmla="*/ 51 w 212"/>
                <a:gd name="T81" fmla="*/ 36 h 164"/>
                <a:gd name="T82" fmla="*/ 73 w 212"/>
                <a:gd name="T83" fmla="*/ 26 h 164"/>
                <a:gd name="T84" fmla="*/ 98 w 212"/>
                <a:gd name="T85" fmla="*/ 48 h 164"/>
                <a:gd name="T86" fmla="*/ 75 w 212"/>
                <a:gd name="T87" fmla="*/ 82 h 164"/>
                <a:gd name="T88" fmla="*/ 67 w 212"/>
                <a:gd name="T89" fmla="*/ 90 h 164"/>
                <a:gd name="T90" fmla="*/ 57 w 212"/>
                <a:gd name="T91" fmla="*/ 100 h 164"/>
                <a:gd name="T92" fmla="*/ 89 w 212"/>
                <a:gd name="T93" fmla="*/ 100 h 164"/>
                <a:gd name="T94" fmla="*/ 0 w 212"/>
                <a:gd name="T95" fmla="*/ 0 h 164"/>
                <a:gd name="T96" fmla="*/ 0 w 212"/>
                <a:gd name="T97" fmla="*/ 0 h 164"/>
                <a:gd name="T98" fmla="*/ 0 w 212"/>
                <a:gd name="T99" fmla="*/ 102 h 164"/>
                <a:gd name="T100" fmla="*/ 0 w 212"/>
                <a:gd name="T101" fmla="*/ 111 h 164"/>
                <a:gd name="T102" fmla="*/ 34 w 212"/>
                <a:gd name="T103" fmla="*/ 119 h 164"/>
                <a:gd name="T104" fmla="*/ 48 w 212"/>
                <a:gd name="T105" fmla="*/ 118 h 164"/>
                <a:gd name="T106" fmla="*/ 61 w 212"/>
                <a:gd name="T107" fmla="*/ 163 h 164"/>
                <a:gd name="T108" fmla="*/ 61 w 212"/>
                <a:gd name="T109" fmla="*/ 164 h 164"/>
                <a:gd name="T110" fmla="*/ 212 w 212"/>
                <a:gd name="T111" fmla="*/ 164 h 164"/>
                <a:gd name="T112" fmla="*/ 212 w 212"/>
                <a:gd name="T113" fmla="*/ 0 h 164"/>
                <a:gd name="T114" fmla="*/ 0 w 212"/>
                <a:gd name="T115"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2" h="164">
                  <a:moveTo>
                    <a:pt x="173" y="155"/>
                  </a:moveTo>
                  <a:lnTo>
                    <a:pt x="173" y="155"/>
                  </a:lnTo>
                  <a:lnTo>
                    <a:pt x="151" y="155"/>
                  </a:lnTo>
                  <a:lnTo>
                    <a:pt x="151" y="149"/>
                  </a:lnTo>
                  <a:lnTo>
                    <a:pt x="173" y="149"/>
                  </a:lnTo>
                  <a:lnTo>
                    <a:pt x="173" y="155"/>
                  </a:lnTo>
                  <a:close/>
                  <a:moveTo>
                    <a:pt x="148" y="108"/>
                  </a:moveTo>
                  <a:lnTo>
                    <a:pt x="148" y="108"/>
                  </a:lnTo>
                  <a:lnTo>
                    <a:pt x="117" y="108"/>
                  </a:lnTo>
                  <a:lnTo>
                    <a:pt x="117" y="100"/>
                  </a:lnTo>
                  <a:lnTo>
                    <a:pt x="127" y="100"/>
                  </a:lnTo>
                  <a:lnTo>
                    <a:pt x="155" y="36"/>
                  </a:lnTo>
                  <a:lnTo>
                    <a:pt x="119" y="36"/>
                  </a:lnTo>
                  <a:lnTo>
                    <a:pt x="119" y="50"/>
                  </a:lnTo>
                  <a:lnTo>
                    <a:pt x="110" y="50"/>
                  </a:lnTo>
                  <a:lnTo>
                    <a:pt x="110" y="28"/>
                  </a:lnTo>
                  <a:lnTo>
                    <a:pt x="166" y="28"/>
                  </a:lnTo>
                  <a:lnTo>
                    <a:pt x="166" y="35"/>
                  </a:lnTo>
                  <a:lnTo>
                    <a:pt x="138" y="100"/>
                  </a:lnTo>
                  <a:lnTo>
                    <a:pt x="148" y="100"/>
                  </a:lnTo>
                  <a:lnTo>
                    <a:pt x="148" y="108"/>
                  </a:lnTo>
                  <a:close/>
                  <a:moveTo>
                    <a:pt x="147" y="155"/>
                  </a:moveTo>
                  <a:lnTo>
                    <a:pt x="147" y="155"/>
                  </a:lnTo>
                  <a:lnTo>
                    <a:pt x="125" y="155"/>
                  </a:lnTo>
                  <a:lnTo>
                    <a:pt x="125" y="149"/>
                  </a:lnTo>
                  <a:lnTo>
                    <a:pt x="147" y="149"/>
                  </a:lnTo>
                  <a:lnTo>
                    <a:pt x="147" y="155"/>
                  </a:lnTo>
                  <a:close/>
                  <a:moveTo>
                    <a:pt x="89" y="100"/>
                  </a:moveTo>
                  <a:lnTo>
                    <a:pt x="89" y="100"/>
                  </a:lnTo>
                  <a:lnTo>
                    <a:pt x="89" y="88"/>
                  </a:lnTo>
                  <a:lnTo>
                    <a:pt x="98" y="88"/>
                  </a:lnTo>
                  <a:lnTo>
                    <a:pt x="98" y="108"/>
                  </a:lnTo>
                  <a:lnTo>
                    <a:pt x="47" y="108"/>
                  </a:lnTo>
                  <a:lnTo>
                    <a:pt x="47" y="99"/>
                  </a:lnTo>
                  <a:lnTo>
                    <a:pt x="79" y="65"/>
                  </a:lnTo>
                  <a:cubicBezTo>
                    <a:pt x="86" y="58"/>
                    <a:pt x="88" y="54"/>
                    <a:pt x="88" y="48"/>
                  </a:cubicBezTo>
                  <a:cubicBezTo>
                    <a:pt x="88" y="40"/>
                    <a:pt x="81" y="34"/>
                    <a:pt x="72" y="34"/>
                  </a:cubicBezTo>
                  <a:cubicBezTo>
                    <a:pt x="65" y="34"/>
                    <a:pt x="58" y="39"/>
                    <a:pt x="57" y="47"/>
                  </a:cubicBezTo>
                  <a:cubicBezTo>
                    <a:pt x="56" y="48"/>
                    <a:pt x="56" y="49"/>
                    <a:pt x="56" y="52"/>
                  </a:cubicBezTo>
                  <a:lnTo>
                    <a:pt x="46" y="52"/>
                  </a:lnTo>
                  <a:cubicBezTo>
                    <a:pt x="47" y="44"/>
                    <a:pt x="48" y="41"/>
                    <a:pt x="51" y="36"/>
                  </a:cubicBezTo>
                  <a:cubicBezTo>
                    <a:pt x="56" y="29"/>
                    <a:pt x="64" y="26"/>
                    <a:pt x="73" y="26"/>
                  </a:cubicBezTo>
                  <a:cubicBezTo>
                    <a:pt x="88" y="26"/>
                    <a:pt x="98" y="35"/>
                    <a:pt x="98" y="48"/>
                  </a:cubicBezTo>
                  <a:cubicBezTo>
                    <a:pt x="98" y="58"/>
                    <a:pt x="94" y="63"/>
                    <a:pt x="75" y="82"/>
                  </a:cubicBezTo>
                  <a:cubicBezTo>
                    <a:pt x="74" y="83"/>
                    <a:pt x="72" y="85"/>
                    <a:pt x="67" y="90"/>
                  </a:cubicBezTo>
                  <a:lnTo>
                    <a:pt x="57" y="100"/>
                  </a:lnTo>
                  <a:lnTo>
                    <a:pt x="89" y="100"/>
                  </a:lnTo>
                  <a:close/>
                  <a:moveTo>
                    <a:pt x="0" y="0"/>
                  </a:moveTo>
                  <a:lnTo>
                    <a:pt x="0" y="0"/>
                  </a:lnTo>
                  <a:lnTo>
                    <a:pt x="0" y="102"/>
                  </a:lnTo>
                  <a:cubicBezTo>
                    <a:pt x="0" y="105"/>
                    <a:pt x="0" y="108"/>
                    <a:pt x="0" y="111"/>
                  </a:cubicBezTo>
                  <a:cubicBezTo>
                    <a:pt x="8" y="116"/>
                    <a:pt x="18" y="119"/>
                    <a:pt x="34" y="119"/>
                  </a:cubicBezTo>
                  <a:cubicBezTo>
                    <a:pt x="38" y="119"/>
                    <a:pt x="43" y="118"/>
                    <a:pt x="48" y="118"/>
                  </a:cubicBezTo>
                  <a:cubicBezTo>
                    <a:pt x="48" y="141"/>
                    <a:pt x="54" y="155"/>
                    <a:pt x="61" y="163"/>
                  </a:cubicBezTo>
                  <a:cubicBezTo>
                    <a:pt x="61" y="163"/>
                    <a:pt x="61" y="164"/>
                    <a:pt x="61" y="164"/>
                  </a:cubicBezTo>
                  <a:lnTo>
                    <a:pt x="212" y="164"/>
                  </a:lnTo>
                  <a:lnTo>
                    <a:pt x="212"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sp>
        <p:nvSpPr>
          <p:cNvPr id="142" name="Slide Number Placeholder 5">
            <a:extLst>
              <a:ext uri="{FF2B5EF4-FFF2-40B4-BE49-F238E27FC236}">
                <a16:creationId xmlns:a16="http://schemas.microsoft.com/office/drawing/2014/main" id="{E0139D9B-BF44-2245-AB41-B6619EF91D8A}"/>
              </a:ext>
            </a:extLst>
          </p:cNvPr>
          <p:cNvSpPr>
            <a:spLocks noGrp="1"/>
          </p:cNvSpPr>
          <p:nvPr>
            <p:ph type="sldNum" sz="quarter" idx="4"/>
          </p:nvPr>
        </p:nvSpPr>
        <p:spPr>
          <a:xfrm>
            <a:off x="8172400" y="4818186"/>
            <a:ext cx="720080" cy="273844"/>
          </a:xfrm>
          <a:prstGeom prst="rect">
            <a:avLst/>
          </a:prstGeom>
        </p:spPr>
        <p:txBody>
          <a:bodyPr vert="horz" lIns="91440" tIns="45720" rIns="91440" bIns="45720" rtlCol="0" anchor="ctr"/>
          <a:lstStyle>
            <a:lvl1pPr algn="r">
              <a:defRPr sz="900">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23339037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e_icons">
    <p:bg>
      <p:bgPr>
        <a:solidFill>
          <a:schemeClr val="tx1"/>
        </a:solidFill>
        <a:effectLst/>
      </p:bgPr>
    </p:bg>
    <p:spTree>
      <p:nvGrpSpPr>
        <p:cNvPr id="1" name=""/>
        <p:cNvGrpSpPr/>
        <p:nvPr/>
      </p:nvGrpSpPr>
      <p:grpSpPr>
        <a:xfrm>
          <a:off x="0" y="0"/>
          <a:ext cx="0" cy="0"/>
          <a:chOff x="0" y="0"/>
          <a:chExt cx="0" cy="0"/>
        </a:xfrm>
      </p:grpSpPr>
      <p:sp>
        <p:nvSpPr>
          <p:cNvPr id="2" name="Freeform 37">
            <a:extLst>
              <a:ext uri="{FF2B5EF4-FFF2-40B4-BE49-F238E27FC236}">
                <a16:creationId xmlns:a16="http://schemas.microsoft.com/office/drawing/2014/main" id="{281AC43F-B4DD-3343-AC08-135F8F1E9815}"/>
              </a:ext>
            </a:extLst>
          </p:cNvPr>
          <p:cNvSpPr>
            <a:spLocks noChangeArrowheads="1"/>
          </p:cNvSpPr>
          <p:nvPr userDrawn="1"/>
        </p:nvSpPr>
        <p:spPr bwMode="auto">
          <a:xfrm>
            <a:off x="7699396" y="3724275"/>
            <a:ext cx="206627" cy="183952"/>
          </a:xfrm>
          <a:custGeom>
            <a:avLst/>
            <a:gdLst>
              <a:gd name="T0" fmla="*/ 509 w 574"/>
              <a:gd name="T1" fmla="*/ 304 h 510"/>
              <a:gd name="T2" fmla="*/ 509 w 574"/>
              <a:gd name="T3" fmla="*/ 304 h 510"/>
              <a:gd name="T4" fmla="*/ 318 w 574"/>
              <a:gd name="T5" fmla="*/ 495 h 510"/>
              <a:gd name="T6" fmla="*/ 283 w 574"/>
              <a:gd name="T7" fmla="*/ 495 h 510"/>
              <a:gd name="T8" fmla="*/ 283 w 574"/>
              <a:gd name="T9" fmla="*/ 452 h 510"/>
              <a:gd name="T10" fmla="*/ 467 w 574"/>
              <a:gd name="T11" fmla="*/ 268 h 510"/>
              <a:gd name="T12" fmla="*/ 467 w 574"/>
              <a:gd name="T13" fmla="*/ 268 h 510"/>
              <a:gd name="T14" fmla="*/ 467 w 574"/>
              <a:gd name="T15" fmla="*/ 106 h 510"/>
              <a:gd name="T16" fmla="*/ 311 w 574"/>
              <a:gd name="T17" fmla="*/ 106 h 510"/>
              <a:gd name="T18" fmla="*/ 85 w 574"/>
              <a:gd name="T19" fmla="*/ 325 h 510"/>
              <a:gd name="T20" fmla="*/ 85 w 574"/>
              <a:gd name="T21" fmla="*/ 417 h 510"/>
              <a:gd name="T22" fmla="*/ 184 w 574"/>
              <a:gd name="T23" fmla="*/ 417 h 510"/>
              <a:gd name="T24" fmla="*/ 389 w 574"/>
              <a:gd name="T25" fmla="*/ 212 h 510"/>
              <a:gd name="T26" fmla="*/ 389 w 574"/>
              <a:gd name="T27" fmla="*/ 184 h 510"/>
              <a:gd name="T28" fmla="*/ 361 w 574"/>
              <a:gd name="T29" fmla="*/ 184 h 510"/>
              <a:gd name="T30" fmla="*/ 191 w 574"/>
              <a:gd name="T31" fmla="*/ 360 h 510"/>
              <a:gd name="T32" fmla="*/ 149 w 574"/>
              <a:gd name="T33" fmla="*/ 360 h 510"/>
              <a:gd name="T34" fmla="*/ 149 w 574"/>
              <a:gd name="T35" fmla="*/ 318 h 510"/>
              <a:gd name="T36" fmla="*/ 318 w 574"/>
              <a:gd name="T37" fmla="*/ 148 h 510"/>
              <a:gd name="T38" fmla="*/ 431 w 574"/>
              <a:gd name="T39" fmla="*/ 148 h 510"/>
              <a:gd name="T40" fmla="*/ 431 w 574"/>
              <a:gd name="T41" fmla="*/ 254 h 510"/>
              <a:gd name="T42" fmla="*/ 219 w 574"/>
              <a:gd name="T43" fmla="*/ 459 h 510"/>
              <a:gd name="T44" fmla="*/ 50 w 574"/>
              <a:gd name="T45" fmla="*/ 459 h 510"/>
              <a:gd name="T46" fmla="*/ 50 w 574"/>
              <a:gd name="T47" fmla="*/ 290 h 510"/>
              <a:gd name="T48" fmla="*/ 50 w 574"/>
              <a:gd name="T49" fmla="*/ 290 h 510"/>
              <a:gd name="T50" fmla="*/ 269 w 574"/>
              <a:gd name="T51" fmla="*/ 63 h 510"/>
              <a:gd name="T52" fmla="*/ 269 w 574"/>
              <a:gd name="T53" fmla="*/ 63 h 510"/>
              <a:gd name="T54" fmla="*/ 509 w 574"/>
              <a:gd name="T55" fmla="*/ 63 h 510"/>
              <a:gd name="T56" fmla="*/ 509 w 574"/>
              <a:gd name="T57" fmla="*/ 304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74" h="510">
                <a:moveTo>
                  <a:pt x="509" y="304"/>
                </a:moveTo>
                <a:lnTo>
                  <a:pt x="509" y="304"/>
                </a:lnTo>
                <a:cubicBezTo>
                  <a:pt x="318" y="495"/>
                  <a:pt x="318" y="495"/>
                  <a:pt x="318" y="495"/>
                </a:cubicBezTo>
                <a:cubicBezTo>
                  <a:pt x="311" y="502"/>
                  <a:pt x="290" y="502"/>
                  <a:pt x="283" y="495"/>
                </a:cubicBezTo>
                <a:cubicBezTo>
                  <a:pt x="269" y="480"/>
                  <a:pt x="269" y="466"/>
                  <a:pt x="283" y="452"/>
                </a:cubicBezTo>
                <a:cubicBezTo>
                  <a:pt x="467" y="268"/>
                  <a:pt x="467" y="268"/>
                  <a:pt x="467" y="268"/>
                </a:cubicBezTo>
                <a:lnTo>
                  <a:pt x="467" y="268"/>
                </a:lnTo>
                <a:cubicBezTo>
                  <a:pt x="509" y="226"/>
                  <a:pt x="509" y="148"/>
                  <a:pt x="467" y="106"/>
                </a:cubicBezTo>
                <a:cubicBezTo>
                  <a:pt x="424" y="63"/>
                  <a:pt x="354" y="63"/>
                  <a:pt x="311" y="106"/>
                </a:cubicBezTo>
                <a:cubicBezTo>
                  <a:pt x="85" y="325"/>
                  <a:pt x="85" y="325"/>
                  <a:pt x="85" y="325"/>
                </a:cubicBezTo>
                <a:cubicBezTo>
                  <a:pt x="64" y="353"/>
                  <a:pt x="64" y="396"/>
                  <a:pt x="85" y="417"/>
                </a:cubicBezTo>
                <a:cubicBezTo>
                  <a:pt x="113" y="445"/>
                  <a:pt x="156" y="445"/>
                  <a:pt x="184" y="417"/>
                </a:cubicBezTo>
                <a:cubicBezTo>
                  <a:pt x="389" y="212"/>
                  <a:pt x="389" y="212"/>
                  <a:pt x="389" y="212"/>
                </a:cubicBezTo>
                <a:cubicBezTo>
                  <a:pt x="396" y="205"/>
                  <a:pt x="396" y="198"/>
                  <a:pt x="389" y="184"/>
                </a:cubicBezTo>
                <a:cubicBezTo>
                  <a:pt x="382" y="176"/>
                  <a:pt x="368" y="176"/>
                  <a:pt x="361" y="184"/>
                </a:cubicBezTo>
                <a:cubicBezTo>
                  <a:pt x="191" y="360"/>
                  <a:pt x="191" y="360"/>
                  <a:pt x="191" y="360"/>
                </a:cubicBezTo>
                <a:cubicBezTo>
                  <a:pt x="177" y="374"/>
                  <a:pt x="156" y="374"/>
                  <a:pt x="149" y="360"/>
                </a:cubicBezTo>
                <a:cubicBezTo>
                  <a:pt x="134" y="346"/>
                  <a:pt x="134" y="332"/>
                  <a:pt x="149" y="318"/>
                </a:cubicBezTo>
                <a:cubicBezTo>
                  <a:pt x="318" y="148"/>
                  <a:pt x="318" y="148"/>
                  <a:pt x="318" y="148"/>
                </a:cubicBezTo>
                <a:cubicBezTo>
                  <a:pt x="354" y="120"/>
                  <a:pt x="396" y="120"/>
                  <a:pt x="431" y="148"/>
                </a:cubicBezTo>
                <a:cubicBezTo>
                  <a:pt x="460" y="176"/>
                  <a:pt x="460" y="226"/>
                  <a:pt x="431" y="254"/>
                </a:cubicBezTo>
                <a:cubicBezTo>
                  <a:pt x="219" y="459"/>
                  <a:pt x="219" y="459"/>
                  <a:pt x="219" y="459"/>
                </a:cubicBezTo>
                <a:cubicBezTo>
                  <a:pt x="177" y="509"/>
                  <a:pt x="99" y="509"/>
                  <a:pt x="50" y="459"/>
                </a:cubicBezTo>
                <a:cubicBezTo>
                  <a:pt x="0" y="410"/>
                  <a:pt x="0" y="332"/>
                  <a:pt x="50" y="290"/>
                </a:cubicBezTo>
                <a:lnTo>
                  <a:pt x="50" y="290"/>
                </a:lnTo>
                <a:cubicBezTo>
                  <a:pt x="269" y="63"/>
                  <a:pt x="269" y="63"/>
                  <a:pt x="269" y="63"/>
                </a:cubicBezTo>
                <a:lnTo>
                  <a:pt x="269" y="63"/>
                </a:lnTo>
                <a:cubicBezTo>
                  <a:pt x="332" y="0"/>
                  <a:pt x="438" y="0"/>
                  <a:pt x="509" y="63"/>
                </a:cubicBezTo>
                <a:cubicBezTo>
                  <a:pt x="573" y="134"/>
                  <a:pt x="573" y="240"/>
                  <a:pt x="509" y="304"/>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 name="Freeform 38">
            <a:extLst>
              <a:ext uri="{FF2B5EF4-FFF2-40B4-BE49-F238E27FC236}">
                <a16:creationId xmlns:a16="http://schemas.microsoft.com/office/drawing/2014/main" id="{0E19DBF2-4625-3F4A-A82F-1B743AA745D9}"/>
              </a:ext>
            </a:extLst>
          </p:cNvPr>
          <p:cNvSpPr>
            <a:spLocks noChangeArrowheads="1"/>
          </p:cNvSpPr>
          <p:nvPr userDrawn="1"/>
        </p:nvSpPr>
        <p:spPr bwMode="auto">
          <a:xfrm>
            <a:off x="7311747" y="3708202"/>
            <a:ext cx="219132" cy="219075"/>
          </a:xfrm>
          <a:custGeom>
            <a:avLst/>
            <a:gdLst>
              <a:gd name="T0" fmla="*/ 601 w 609"/>
              <a:gd name="T1" fmla="*/ 43 h 609"/>
              <a:gd name="T2" fmla="*/ 601 w 609"/>
              <a:gd name="T3" fmla="*/ 43 h 609"/>
              <a:gd name="T4" fmla="*/ 601 w 609"/>
              <a:gd name="T5" fmla="*/ 43 h 609"/>
              <a:gd name="T6" fmla="*/ 396 w 609"/>
              <a:gd name="T7" fmla="*/ 587 h 609"/>
              <a:gd name="T8" fmla="*/ 396 w 609"/>
              <a:gd name="T9" fmla="*/ 587 h 609"/>
              <a:gd name="T10" fmla="*/ 367 w 609"/>
              <a:gd name="T11" fmla="*/ 608 h 609"/>
              <a:gd name="T12" fmla="*/ 339 w 609"/>
              <a:gd name="T13" fmla="*/ 587 h 609"/>
              <a:gd name="T14" fmla="*/ 339 w 609"/>
              <a:gd name="T15" fmla="*/ 587 h 609"/>
              <a:gd name="T16" fmla="*/ 283 w 609"/>
              <a:gd name="T17" fmla="*/ 326 h 609"/>
              <a:gd name="T18" fmla="*/ 21 w 609"/>
              <a:gd name="T19" fmla="*/ 269 h 609"/>
              <a:gd name="T20" fmla="*/ 21 w 609"/>
              <a:gd name="T21" fmla="*/ 269 h 609"/>
              <a:gd name="T22" fmla="*/ 0 w 609"/>
              <a:gd name="T23" fmla="*/ 241 h 609"/>
              <a:gd name="T24" fmla="*/ 21 w 609"/>
              <a:gd name="T25" fmla="*/ 212 h 609"/>
              <a:gd name="T26" fmla="*/ 21 w 609"/>
              <a:gd name="T27" fmla="*/ 212 h 609"/>
              <a:gd name="T28" fmla="*/ 565 w 609"/>
              <a:gd name="T29" fmla="*/ 8 h 609"/>
              <a:gd name="T30" fmla="*/ 565 w 609"/>
              <a:gd name="T31" fmla="*/ 8 h 609"/>
              <a:gd name="T32" fmla="*/ 579 w 609"/>
              <a:gd name="T33" fmla="*/ 0 h 609"/>
              <a:gd name="T34" fmla="*/ 608 w 609"/>
              <a:gd name="T35" fmla="*/ 29 h 609"/>
              <a:gd name="T36" fmla="*/ 601 w 609"/>
              <a:gd name="T37" fmla="*/ 43 h 609"/>
              <a:gd name="T38" fmla="*/ 127 w 609"/>
              <a:gd name="T39" fmla="*/ 234 h 609"/>
              <a:gd name="T40" fmla="*/ 127 w 609"/>
              <a:gd name="T41" fmla="*/ 234 h 609"/>
              <a:gd name="T42" fmla="*/ 311 w 609"/>
              <a:gd name="T43" fmla="*/ 276 h 609"/>
              <a:gd name="T44" fmla="*/ 311 w 609"/>
              <a:gd name="T45" fmla="*/ 276 h 609"/>
              <a:gd name="T46" fmla="*/ 332 w 609"/>
              <a:gd name="T47" fmla="*/ 297 h 609"/>
              <a:gd name="T48" fmla="*/ 332 w 609"/>
              <a:gd name="T49" fmla="*/ 297 h 609"/>
              <a:gd name="T50" fmla="*/ 375 w 609"/>
              <a:gd name="T51" fmla="*/ 481 h 609"/>
              <a:gd name="T52" fmla="*/ 530 w 609"/>
              <a:gd name="T53" fmla="*/ 78 h 609"/>
              <a:gd name="T54" fmla="*/ 127 w 609"/>
              <a:gd name="T55" fmla="*/ 234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09" h="609">
                <a:moveTo>
                  <a:pt x="601" y="43"/>
                </a:moveTo>
                <a:lnTo>
                  <a:pt x="601" y="43"/>
                </a:lnTo>
                <a:lnTo>
                  <a:pt x="601" y="43"/>
                </a:lnTo>
                <a:cubicBezTo>
                  <a:pt x="396" y="587"/>
                  <a:pt x="396" y="587"/>
                  <a:pt x="396" y="587"/>
                </a:cubicBezTo>
                <a:lnTo>
                  <a:pt x="396" y="587"/>
                </a:lnTo>
                <a:cubicBezTo>
                  <a:pt x="389" y="601"/>
                  <a:pt x="382" y="608"/>
                  <a:pt x="367" y="608"/>
                </a:cubicBezTo>
                <a:cubicBezTo>
                  <a:pt x="353" y="608"/>
                  <a:pt x="346" y="594"/>
                  <a:pt x="339" y="587"/>
                </a:cubicBezTo>
                <a:lnTo>
                  <a:pt x="339" y="587"/>
                </a:lnTo>
                <a:cubicBezTo>
                  <a:pt x="283" y="326"/>
                  <a:pt x="283" y="326"/>
                  <a:pt x="283" y="326"/>
                </a:cubicBezTo>
                <a:cubicBezTo>
                  <a:pt x="21" y="269"/>
                  <a:pt x="21" y="269"/>
                  <a:pt x="21" y="269"/>
                </a:cubicBezTo>
                <a:lnTo>
                  <a:pt x="21" y="269"/>
                </a:lnTo>
                <a:cubicBezTo>
                  <a:pt x="14" y="262"/>
                  <a:pt x="0" y="255"/>
                  <a:pt x="0" y="241"/>
                </a:cubicBezTo>
                <a:cubicBezTo>
                  <a:pt x="0" y="227"/>
                  <a:pt x="7" y="219"/>
                  <a:pt x="21" y="212"/>
                </a:cubicBezTo>
                <a:lnTo>
                  <a:pt x="21" y="212"/>
                </a:lnTo>
                <a:cubicBezTo>
                  <a:pt x="565" y="8"/>
                  <a:pt x="565" y="8"/>
                  <a:pt x="565" y="8"/>
                </a:cubicBezTo>
                <a:lnTo>
                  <a:pt x="565" y="8"/>
                </a:lnTo>
                <a:cubicBezTo>
                  <a:pt x="572" y="0"/>
                  <a:pt x="572" y="0"/>
                  <a:pt x="579" y="0"/>
                </a:cubicBezTo>
                <a:cubicBezTo>
                  <a:pt x="594" y="0"/>
                  <a:pt x="608" y="15"/>
                  <a:pt x="608" y="29"/>
                </a:cubicBezTo>
                <a:cubicBezTo>
                  <a:pt x="608" y="36"/>
                  <a:pt x="608" y="36"/>
                  <a:pt x="601" y="43"/>
                </a:cubicBezTo>
                <a:close/>
                <a:moveTo>
                  <a:pt x="127" y="234"/>
                </a:moveTo>
                <a:lnTo>
                  <a:pt x="127" y="234"/>
                </a:lnTo>
                <a:cubicBezTo>
                  <a:pt x="311" y="276"/>
                  <a:pt x="311" y="276"/>
                  <a:pt x="311" y="276"/>
                </a:cubicBezTo>
                <a:lnTo>
                  <a:pt x="311" y="276"/>
                </a:lnTo>
                <a:cubicBezTo>
                  <a:pt x="318" y="276"/>
                  <a:pt x="332" y="290"/>
                  <a:pt x="332" y="297"/>
                </a:cubicBezTo>
                <a:lnTo>
                  <a:pt x="332" y="297"/>
                </a:lnTo>
                <a:cubicBezTo>
                  <a:pt x="375" y="481"/>
                  <a:pt x="375" y="481"/>
                  <a:pt x="375" y="481"/>
                </a:cubicBezTo>
                <a:cubicBezTo>
                  <a:pt x="530" y="78"/>
                  <a:pt x="530" y="78"/>
                  <a:pt x="530" y="78"/>
                </a:cubicBezTo>
                <a:lnTo>
                  <a:pt x="127" y="234"/>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4" name="Freeform 39">
            <a:extLst>
              <a:ext uri="{FF2B5EF4-FFF2-40B4-BE49-F238E27FC236}">
                <a16:creationId xmlns:a16="http://schemas.microsoft.com/office/drawing/2014/main" id="{4A484F2D-D95F-5242-872D-E9247C64D910}"/>
              </a:ext>
            </a:extLst>
          </p:cNvPr>
          <p:cNvSpPr>
            <a:spLocks noChangeArrowheads="1"/>
          </p:cNvSpPr>
          <p:nvPr userDrawn="1"/>
        </p:nvSpPr>
        <p:spPr bwMode="auto">
          <a:xfrm>
            <a:off x="6934220" y="3708202"/>
            <a:ext cx="217345" cy="219075"/>
          </a:xfrm>
          <a:custGeom>
            <a:avLst/>
            <a:gdLst>
              <a:gd name="T0" fmla="*/ 594 w 602"/>
              <a:gd name="T1" fmla="*/ 50 h 609"/>
              <a:gd name="T2" fmla="*/ 594 w 602"/>
              <a:gd name="T3" fmla="*/ 50 h 609"/>
              <a:gd name="T4" fmla="*/ 516 w 602"/>
              <a:gd name="T5" fmla="*/ 128 h 609"/>
              <a:gd name="T6" fmla="*/ 516 w 602"/>
              <a:gd name="T7" fmla="*/ 467 h 609"/>
              <a:gd name="T8" fmla="*/ 572 w 602"/>
              <a:gd name="T9" fmla="*/ 467 h 609"/>
              <a:gd name="T10" fmla="*/ 601 w 602"/>
              <a:gd name="T11" fmla="*/ 495 h 609"/>
              <a:gd name="T12" fmla="*/ 572 w 602"/>
              <a:gd name="T13" fmla="*/ 523 h 609"/>
              <a:gd name="T14" fmla="*/ 516 w 602"/>
              <a:gd name="T15" fmla="*/ 523 h 609"/>
              <a:gd name="T16" fmla="*/ 516 w 602"/>
              <a:gd name="T17" fmla="*/ 580 h 609"/>
              <a:gd name="T18" fmla="*/ 516 w 602"/>
              <a:gd name="T19" fmla="*/ 580 h 609"/>
              <a:gd name="T20" fmla="*/ 487 w 602"/>
              <a:gd name="T21" fmla="*/ 608 h 609"/>
              <a:gd name="T22" fmla="*/ 459 w 602"/>
              <a:gd name="T23" fmla="*/ 580 h 609"/>
              <a:gd name="T24" fmla="*/ 459 w 602"/>
              <a:gd name="T25" fmla="*/ 523 h 609"/>
              <a:gd name="T26" fmla="*/ 127 w 602"/>
              <a:gd name="T27" fmla="*/ 523 h 609"/>
              <a:gd name="T28" fmla="*/ 120 w 602"/>
              <a:gd name="T29" fmla="*/ 523 h 609"/>
              <a:gd name="T30" fmla="*/ 120 w 602"/>
              <a:gd name="T31" fmla="*/ 523 h 609"/>
              <a:gd name="T32" fmla="*/ 120 w 602"/>
              <a:gd name="T33" fmla="*/ 523 h 609"/>
              <a:gd name="T34" fmla="*/ 106 w 602"/>
              <a:gd name="T35" fmla="*/ 523 h 609"/>
              <a:gd name="T36" fmla="*/ 85 w 602"/>
              <a:gd name="T37" fmla="*/ 495 h 609"/>
              <a:gd name="T38" fmla="*/ 85 w 602"/>
              <a:gd name="T39" fmla="*/ 488 h 609"/>
              <a:gd name="T40" fmla="*/ 85 w 602"/>
              <a:gd name="T41" fmla="*/ 481 h 609"/>
              <a:gd name="T42" fmla="*/ 85 w 602"/>
              <a:gd name="T43" fmla="*/ 481 h 609"/>
              <a:gd name="T44" fmla="*/ 85 w 602"/>
              <a:gd name="T45" fmla="*/ 481 h 609"/>
              <a:gd name="T46" fmla="*/ 85 w 602"/>
              <a:gd name="T47" fmla="*/ 142 h 609"/>
              <a:gd name="T48" fmla="*/ 28 w 602"/>
              <a:gd name="T49" fmla="*/ 142 h 609"/>
              <a:gd name="T50" fmla="*/ 0 w 602"/>
              <a:gd name="T51" fmla="*/ 113 h 609"/>
              <a:gd name="T52" fmla="*/ 28 w 602"/>
              <a:gd name="T53" fmla="*/ 85 h 609"/>
              <a:gd name="T54" fmla="*/ 85 w 602"/>
              <a:gd name="T55" fmla="*/ 85 h 609"/>
              <a:gd name="T56" fmla="*/ 85 w 602"/>
              <a:gd name="T57" fmla="*/ 29 h 609"/>
              <a:gd name="T58" fmla="*/ 113 w 602"/>
              <a:gd name="T59" fmla="*/ 0 h 609"/>
              <a:gd name="T60" fmla="*/ 141 w 602"/>
              <a:gd name="T61" fmla="*/ 29 h 609"/>
              <a:gd name="T62" fmla="*/ 141 w 602"/>
              <a:gd name="T63" fmla="*/ 85 h 609"/>
              <a:gd name="T64" fmla="*/ 480 w 602"/>
              <a:gd name="T65" fmla="*/ 85 h 609"/>
              <a:gd name="T66" fmla="*/ 558 w 602"/>
              <a:gd name="T67" fmla="*/ 15 h 609"/>
              <a:gd name="T68" fmla="*/ 558 w 602"/>
              <a:gd name="T69" fmla="*/ 15 h 609"/>
              <a:gd name="T70" fmla="*/ 572 w 602"/>
              <a:gd name="T71" fmla="*/ 0 h 609"/>
              <a:gd name="T72" fmla="*/ 601 w 602"/>
              <a:gd name="T73" fmla="*/ 29 h 609"/>
              <a:gd name="T74" fmla="*/ 594 w 602"/>
              <a:gd name="T75" fmla="*/ 50 h 609"/>
              <a:gd name="T76" fmla="*/ 141 w 602"/>
              <a:gd name="T77" fmla="*/ 142 h 609"/>
              <a:gd name="T78" fmla="*/ 141 w 602"/>
              <a:gd name="T79" fmla="*/ 142 h 609"/>
              <a:gd name="T80" fmla="*/ 141 w 602"/>
              <a:gd name="T81" fmla="*/ 424 h 609"/>
              <a:gd name="T82" fmla="*/ 424 w 602"/>
              <a:gd name="T83" fmla="*/ 142 h 609"/>
              <a:gd name="T84" fmla="*/ 141 w 602"/>
              <a:gd name="T85" fmla="*/ 142 h 609"/>
              <a:gd name="T86" fmla="*/ 459 w 602"/>
              <a:gd name="T87" fmla="*/ 184 h 609"/>
              <a:gd name="T88" fmla="*/ 459 w 602"/>
              <a:gd name="T89" fmla="*/ 184 h 609"/>
              <a:gd name="T90" fmla="*/ 184 w 602"/>
              <a:gd name="T91" fmla="*/ 467 h 609"/>
              <a:gd name="T92" fmla="*/ 459 w 602"/>
              <a:gd name="T93" fmla="*/ 467 h 609"/>
              <a:gd name="T94" fmla="*/ 459 w 602"/>
              <a:gd name="T95" fmla="*/ 184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2" h="609">
                <a:moveTo>
                  <a:pt x="594" y="50"/>
                </a:moveTo>
                <a:lnTo>
                  <a:pt x="594" y="50"/>
                </a:lnTo>
                <a:cubicBezTo>
                  <a:pt x="516" y="128"/>
                  <a:pt x="516" y="128"/>
                  <a:pt x="516" y="128"/>
                </a:cubicBezTo>
                <a:cubicBezTo>
                  <a:pt x="516" y="467"/>
                  <a:pt x="516" y="467"/>
                  <a:pt x="516" y="467"/>
                </a:cubicBezTo>
                <a:cubicBezTo>
                  <a:pt x="572" y="467"/>
                  <a:pt x="572" y="467"/>
                  <a:pt x="572" y="467"/>
                </a:cubicBezTo>
                <a:cubicBezTo>
                  <a:pt x="594" y="467"/>
                  <a:pt x="601" y="474"/>
                  <a:pt x="601" y="495"/>
                </a:cubicBezTo>
                <a:cubicBezTo>
                  <a:pt x="601" y="509"/>
                  <a:pt x="594" y="523"/>
                  <a:pt x="572" y="523"/>
                </a:cubicBezTo>
                <a:cubicBezTo>
                  <a:pt x="516" y="523"/>
                  <a:pt x="516" y="523"/>
                  <a:pt x="516" y="523"/>
                </a:cubicBezTo>
                <a:cubicBezTo>
                  <a:pt x="516" y="580"/>
                  <a:pt x="516" y="580"/>
                  <a:pt x="516" y="580"/>
                </a:cubicBezTo>
                <a:lnTo>
                  <a:pt x="516" y="580"/>
                </a:lnTo>
                <a:cubicBezTo>
                  <a:pt x="516" y="594"/>
                  <a:pt x="509" y="608"/>
                  <a:pt x="487" y="608"/>
                </a:cubicBezTo>
                <a:cubicBezTo>
                  <a:pt x="473" y="608"/>
                  <a:pt x="459" y="594"/>
                  <a:pt x="459" y="580"/>
                </a:cubicBezTo>
                <a:cubicBezTo>
                  <a:pt x="459" y="523"/>
                  <a:pt x="459" y="523"/>
                  <a:pt x="459" y="523"/>
                </a:cubicBezTo>
                <a:cubicBezTo>
                  <a:pt x="127" y="523"/>
                  <a:pt x="127" y="523"/>
                  <a:pt x="127" y="523"/>
                </a:cubicBezTo>
                <a:cubicBezTo>
                  <a:pt x="120" y="523"/>
                  <a:pt x="120" y="523"/>
                  <a:pt x="120" y="523"/>
                </a:cubicBezTo>
                <a:lnTo>
                  <a:pt x="120" y="523"/>
                </a:lnTo>
                <a:lnTo>
                  <a:pt x="120" y="523"/>
                </a:lnTo>
                <a:cubicBezTo>
                  <a:pt x="106" y="523"/>
                  <a:pt x="106" y="523"/>
                  <a:pt x="106" y="523"/>
                </a:cubicBezTo>
                <a:cubicBezTo>
                  <a:pt x="92" y="523"/>
                  <a:pt x="85" y="509"/>
                  <a:pt x="85" y="495"/>
                </a:cubicBezTo>
                <a:cubicBezTo>
                  <a:pt x="85" y="488"/>
                  <a:pt x="85" y="488"/>
                  <a:pt x="85" y="488"/>
                </a:cubicBezTo>
                <a:cubicBezTo>
                  <a:pt x="85" y="481"/>
                  <a:pt x="85" y="481"/>
                  <a:pt x="85" y="481"/>
                </a:cubicBezTo>
                <a:lnTo>
                  <a:pt x="85" y="481"/>
                </a:lnTo>
                <a:lnTo>
                  <a:pt x="85" y="481"/>
                </a:lnTo>
                <a:cubicBezTo>
                  <a:pt x="85" y="142"/>
                  <a:pt x="85" y="142"/>
                  <a:pt x="85" y="142"/>
                </a:cubicBezTo>
                <a:cubicBezTo>
                  <a:pt x="28" y="142"/>
                  <a:pt x="28" y="142"/>
                  <a:pt x="28" y="142"/>
                </a:cubicBezTo>
                <a:cubicBezTo>
                  <a:pt x="14" y="142"/>
                  <a:pt x="0" y="135"/>
                  <a:pt x="0" y="113"/>
                </a:cubicBezTo>
                <a:cubicBezTo>
                  <a:pt x="0" y="99"/>
                  <a:pt x="14" y="85"/>
                  <a:pt x="28" y="85"/>
                </a:cubicBezTo>
                <a:cubicBezTo>
                  <a:pt x="85" y="85"/>
                  <a:pt x="85" y="85"/>
                  <a:pt x="85" y="85"/>
                </a:cubicBezTo>
                <a:cubicBezTo>
                  <a:pt x="85" y="29"/>
                  <a:pt x="85" y="29"/>
                  <a:pt x="85" y="29"/>
                </a:cubicBezTo>
                <a:cubicBezTo>
                  <a:pt x="85" y="15"/>
                  <a:pt x="99" y="0"/>
                  <a:pt x="113" y="0"/>
                </a:cubicBezTo>
                <a:cubicBezTo>
                  <a:pt x="127" y="0"/>
                  <a:pt x="141" y="15"/>
                  <a:pt x="141" y="29"/>
                </a:cubicBezTo>
                <a:cubicBezTo>
                  <a:pt x="141" y="85"/>
                  <a:pt x="141" y="85"/>
                  <a:pt x="141" y="85"/>
                </a:cubicBezTo>
                <a:cubicBezTo>
                  <a:pt x="480" y="85"/>
                  <a:pt x="480" y="85"/>
                  <a:pt x="480" y="85"/>
                </a:cubicBezTo>
                <a:cubicBezTo>
                  <a:pt x="558" y="15"/>
                  <a:pt x="558" y="15"/>
                  <a:pt x="558" y="15"/>
                </a:cubicBezTo>
                <a:lnTo>
                  <a:pt x="558" y="15"/>
                </a:lnTo>
                <a:cubicBezTo>
                  <a:pt x="558" y="8"/>
                  <a:pt x="565" y="0"/>
                  <a:pt x="572" y="0"/>
                </a:cubicBezTo>
                <a:cubicBezTo>
                  <a:pt x="594" y="0"/>
                  <a:pt x="601" y="15"/>
                  <a:pt x="601" y="29"/>
                </a:cubicBezTo>
                <a:cubicBezTo>
                  <a:pt x="601" y="36"/>
                  <a:pt x="601" y="43"/>
                  <a:pt x="594" y="50"/>
                </a:cubicBezTo>
                <a:close/>
                <a:moveTo>
                  <a:pt x="141" y="142"/>
                </a:moveTo>
                <a:lnTo>
                  <a:pt x="141" y="142"/>
                </a:lnTo>
                <a:cubicBezTo>
                  <a:pt x="141" y="424"/>
                  <a:pt x="141" y="424"/>
                  <a:pt x="141" y="424"/>
                </a:cubicBezTo>
                <a:cubicBezTo>
                  <a:pt x="424" y="142"/>
                  <a:pt x="424" y="142"/>
                  <a:pt x="424" y="142"/>
                </a:cubicBezTo>
                <a:lnTo>
                  <a:pt x="141" y="142"/>
                </a:lnTo>
                <a:close/>
                <a:moveTo>
                  <a:pt x="459" y="184"/>
                </a:moveTo>
                <a:lnTo>
                  <a:pt x="459" y="184"/>
                </a:lnTo>
                <a:cubicBezTo>
                  <a:pt x="184" y="467"/>
                  <a:pt x="184" y="467"/>
                  <a:pt x="184" y="467"/>
                </a:cubicBezTo>
                <a:cubicBezTo>
                  <a:pt x="459" y="467"/>
                  <a:pt x="459" y="467"/>
                  <a:pt x="459" y="467"/>
                </a:cubicBezTo>
                <a:lnTo>
                  <a:pt x="459" y="184"/>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5" name="Freeform 40">
            <a:extLst>
              <a:ext uri="{FF2B5EF4-FFF2-40B4-BE49-F238E27FC236}">
                <a16:creationId xmlns:a16="http://schemas.microsoft.com/office/drawing/2014/main" id="{DF062777-AC74-DC4B-B620-A10F0208C2C3}"/>
              </a:ext>
            </a:extLst>
          </p:cNvPr>
          <p:cNvSpPr>
            <a:spLocks noChangeArrowheads="1"/>
          </p:cNvSpPr>
          <p:nvPr userDrawn="1"/>
        </p:nvSpPr>
        <p:spPr bwMode="auto">
          <a:xfrm>
            <a:off x="6554907" y="3719513"/>
            <a:ext cx="215559" cy="198239"/>
          </a:xfrm>
          <a:custGeom>
            <a:avLst/>
            <a:gdLst>
              <a:gd name="T0" fmla="*/ 572 w 601"/>
              <a:gd name="T1" fmla="*/ 551 h 552"/>
              <a:gd name="T2" fmla="*/ 572 w 601"/>
              <a:gd name="T3" fmla="*/ 551 h 552"/>
              <a:gd name="T4" fmla="*/ 523 w 601"/>
              <a:gd name="T5" fmla="*/ 551 h 552"/>
              <a:gd name="T6" fmla="*/ 523 w 601"/>
              <a:gd name="T7" fmla="*/ 551 h 552"/>
              <a:gd name="T8" fmla="*/ 494 w 601"/>
              <a:gd name="T9" fmla="*/ 551 h 552"/>
              <a:gd name="T10" fmla="*/ 494 w 601"/>
              <a:gd name="T11" fmla="*/ 551 h 552"/>
              <a:gd name="T12" fmla="*/ 99 w 601"/>
              <a:gd name="T13" fmla="*/ 551 h 552"/>
              <a:gd name="T14" fmla="*/ 99 w 601"/>
              <a:gd name="T15" fmla="*/ 551 h 552"/>
              <a:gd name="T16" fmla="*/ 70 w 601"/>
              <a:gd name="T17" fmla="*/ 551 h 552"/>
              <a:gd name="T18" fmla="*/ 70 w 601"/>
              <a:gd name="T19" fmla="*/ 551 h 552"/>
              <a:gd name="T20" fmla="*/ 28 w 601"/>
              <a:gd name="T21" fmla="*/ 551 h 552"/>
              <a:gd name="T22" fmla="*/ 0 w 601"/>
              <a:gd name="T23" fmla="*/ 523 h 552"/>
              <a:gd name="T24" fmla="*/ 0 w 601"/>
              <a:gd name="T25" fmla="*/ 466 h 552"/>
              <a:gd name="T26" fmla="*/ 0 w 601"/>
              <a:gd name="T27" fmla="*/ 353 h 552"/>
              <a:gd name="T28" fmla="*/ 0 w 601"/>
              <a:gd name="T29" fmla="*/ 169 h 552"/>
              <a:gd name="T30" fmla="*/ 28 w 601"/>
              <a:gd name="T31" fmla="*/ 141 h 552"/>
              <a:gd name="T32" fmla="*/ 63 w 601"/>
              <a:gd name="T33" fmla="*/ 141 h 552"/>
              <a:gd name="T34" fmla="*/ 120 w 601"/>
              <a:gd name="T35" fmla="*/ 141 h 552"/>
              <a:gd name="T36" fmla="*/ 155 w 601"/>
              <a:gd name="T37" fmla="*/ 141 h 552"/>
              <a:gd name="T38" fmla="*/ 297 w 601"/>
              <a:gd name="T39" fmla="*/ 0 h 552"/>
              <a:gd name="T40" fmla="*/ 438 w 601"/>
              <a:gd name="T41" fmla="*/ 141 h 552"/>
              <a:gd name="T42" fmla="*/ 487 w 601"/>
              <a:gd name="T43" fmla="*/ 141 h 552"/>
              <a:gd name="T44" fmla="*/ 544 w 601"/>
              <a:gd name="T45" fmla="*/ 141 h 552"/>
              <a:gd name="T46" fmla="*/ 572 w 601"/>
              <a:gd name="T47" fmla="*/ 141 h 552"/>
              <a:gd name="T48" fmla="*/ 600 w 601"/>
              <a:gd name="T49" fmla="*/ 169 h 552"/>
              <a:gd name="T50" fmla="*/ 600 w 601"/>
              <a:gd name="T51" fmla="*/ 353 h 552"/>
              <a:gd name="T52" fmla="*/ 600 w 601"/>
              <a:gd name="T53" fmla="*/ 466 h 552"/>
              <a:gd name="T54" fmla="*/ 600 w 601"/>
              <a:gd name="T55" fmla="*/ 523 h 552"/>
              <a:gd name="T56" fmla="*/ 572 w 601"/>
              <a:gd name="T57" fmla="*/ 551 h 552"/>
              <a:gd name="T58" fmla="*/ 297 w 601"/>
              <a:gd name="T59" fmla="*/ 56 h 552"/>
              <a:gd name="T60" fmla="*/ 297 w 601"/>
              <a:gd name="T61" fmla="*/ 56 h 552"/>
              <a:gd name="T62" fmla="*/ 212 w 601"/>
              <a:gd name="T63" fmla="*/ 141 h 552"/>
              <a:gd name="T64" fmla="*/ 381 w 601"/>
              <a:gd name="T65" fmla="*/ 141 h 552"/>
              <a:gd name="T66" fmla="*/ 297 w 601"/>
              <a:gd name="T67" fmla="*/ 56 h 552"/>
              <a:gd name="T68" fmla="*/ 403 w 601"/>
              <a:gd name="T69" fmla="*/ 311 h 552"/>
              <a:gd name="T70" fmla="*/ 403 w 601"/>
              <a:gd name="T71" fmla="*/ 311 h 552"/>
              <a:gd name="T72" fmla="*/ 325 w 601"/>
              <a:gd name="T73" fmla="*/ 311 h 552"/>
              <a:gd name="T74" fmla="*/ 325 w 601"/>
              <a:gd name="T75" fmla="*/ 240 h 552"/>
              <a:gd name="T76" fmla="*/ 297 w 601"/>
              <a:gd name="T77" fmla="*/ 212 h 552"/>
              <a:gd name="T78" fmla="*/ 268 w 601"/>
              <a:gd name="T79" fmla="*/ 240 h 552"/>
              <a:gd name="T80" fmla="*/ 268 w 601"/>
              <a:gd name="T81" fmla="*/ 311 h 552"/>
              <a:gd name="T82" fmla="*/ 198 w 601"/>
              <a:gd name="T83" fmla="*/ 311 h 552"/>
              <a:gd name="T84" fmla="*/ 169 w 601"/>
              <a:gd name="T85" fmla="*/ 339 h 552"/>
              <a:gd name="T86" fmla="*/ 198 w 601"/>
              <a:gd name="T87" fmla="*/ 367 h 552"/>
              <a:gd name="T88" fmla="*/ 268 w 601"/>
              <a:gd name="T89" fmla="*/ 367 h 552"/>
              <a:gd name="T90" fmla="*/ 268 w 601"/>
              <a:gd name="T91" fmla="*/ 445 h 552"/>
              <a:gd name="T92" fmla="*/ 297 w 601"/>
              <a:gd name="T93" fmla="*/ 473 h 552"/>
              <a:gd name="T94" fmla="*/ 325 w 601"/>
              <a:gd name="T95" fmla="*/ 445 h 552"/>
              <a:gd name="T96" fmla="*/ 325 w 601"/>
              <a:gd name="T97" fmla="*/ 367 h 552"/>
              <a:gd name="T98" fmla="*/ 403 w 601"/>
              <a:gd name="T99" fmla="*/ 367 h 552"/>
              <a:gd name="T100" fmla="*/ 431 w 601"/>
              <a:gd name="T101" fmla="*/ 339 h 552"/>
              <a:gd name="T102" fmla="*/ 403 w 601"/>
              <a:gd name="T103" fmla="*/ 311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1" h="552">
                <a:moveTo>
                  <a:pt x="572" y="551"/>
                </a:moveTo>
                <a:lnTo>
                  <a:pt x="572" y="551"/>
                </a:lnTo>
                <a:cubicBezTo>
                  <a:pt x="523" y="551"/>
                  <a:pt x="523" y="551"/>
                  <a:pt x="523" y="551"/>
                </a:cubicBezTo>
                <a:lnTo>
                  <a:pt x="523" y="551"/>
                </a:lnTo>
                <a:cubicBezTo>
                  <a:pt x="494" y="551"/>
                  <a:pt x="494" y="551"/>
                  <a:pt x="494" y="551"/>
                </a:cubicBezTo>
                <a:lnTo>
                  <a:pt x="494" y="551"/>
                </a:lnTo>
                <a:cubicBezTo>
                  <a:pt x="99" y="551"/>
                  <a:pt x="99" y="551"/>
                  <a:pt x="99" y="551"/>
                </a:cubicBezTo>
                <a:lnTo>
                  <a:pt x="99" y="551"/>
                </a:lnTo>
                <a:cubicBezTo>
                  <a:pt x="70" y="551"/>
                  <a:pt x="70" y="551"/>
                  <a:pt x="70" y="551"/>
                </a:cubicBezTo>
                <a:lnTo>
                  <a:pt x="70" y="551"/>
                </a:lnTo>
                <a:cubicBezTo>
                  <a:pt x="28" y="551"/>
                  <a:pt x="28" y="551"/>
                  <a:pt x="28" y="551"/>
                </a:cubicBezTo>
                <a:cubicBezTo>
                  <a:pt x="7" y="551"/>
                  <a:pt x="0" y="537"/>
                  <a:pt x="0" y="523"/>
                </a:cubicBezTo>
                <a:cubicBezTo>
                  <a:pt x="0" y="466"/>
                  <a:pt x="0" y="466"/>
                  <a:pt x="0" y="466"/>
                </a:cubicBezTo>
                <a:cubicBezTo>
                  <a:pt x="0" y="353"/>
                  <a:pt x="0" y="353"/>
                  <a:pt x="0" y="353"/>
                </a:cubicBezTo>
                <a:cubicBezTo>
                  <a:pt x="0" y="169"/>
                  <a:pt x="0" y="169"/>
                  <a:pt x="0" y="169"/>
                </a:cubicBezTo>
                <a:cubicBezTo>
                  <a:pt x="0" y="155"/>
                  <a:pt x="7" y="141"/>
                  <a:pt x="28" y="141"/>
                </a:cubicBezTo>
                <a:cubicBezTo>
                  <a:pt x="63" y="141"/>
                  <a:pt x="63" y="141"/>
                  <a:pt x="63" y="141"/>
                </a:cubicBezTo>
                <a:cubicBezTo>
                  <a:pt x="120" y="141"/>
                  <a:pt x="120" y="141"/>
                  <a:pt x="120" y="141"/>
                </a:cubicBezTo>
                <a:cubicBezTo>
                  <a:pt x="155" y="141"/>
                  <a:pt x="155" y="141"/>
                  <a:pt x="155" y="141"/>
                </a:cubicBezTo>
                <a:cubicBezTo>
                  <a:pt x="155" y="63"/>
                  <a:pt x="219" y="0"/>
                  <a:pt x="297" y="0"/>
                </a:cubicBezTo>
                <a:cubicBezTo>
                  <a:pt x="374" y="0"/>
                  <a:pt x="438" y="63"/>
                  <a:pt x="438" y="141"/>
                </a:cubicBezTo>
                <a:cubicBezTo>
                  <a:pt x="487" y="141"/>
                  <a:pt x="487" y="141"/>
                  <a:pt x="487" y="141"/>
                </a:cubicBezTo>
                <a:cubicBezTo>
                  <a:pt x="544" y="141"/>
                  <a:pt x="544" y="141"/>
                  <a:pt x="544" y="141"/>
                </a:cubicBezTo>
                <a:cubicBezTo>
                  <a:pt x="572" y="141"/>
                  <a:pt x="572" y="141"/>
                  <a:pt x="572" y="141"/>
                </a:cubicBezTo>
                <a:cubicBezTo>
                  <a:pt x="586" y="141"/>
                  <a:pt x="600" y="155"/>
                  <a:pt x="600" y="169"/>
                </a:cubicBezTo>
                <a:cubicBezTo>
                  <a:pt x="600" y="353"/>
                  <a:pt x="600" y="353"/>
                  <a:pt x="600" y="353"/>
                </a:cubicBezTo>
                <a:cubicBezTo>
                  <a:pt x="600" y="466"/>
                  <a:pt x="600" y="466"/>
                  <a:pt x="600" y="466"/>
                </a:cubicBezTo>
                <a:cubicBezTo>
                  <a:pt x="600" y="523"/>
                  <a:pt x="600" y="523"/>
                  <a:pt x="600" y="523"/>
                </a:cubicBezTo>
                <a:cubicBezTo>
                  <a:pt x="600" y="537"/>
                  <a:pt x="586" y="551"/>
                  <a:pt x="572" y="551"/>
                </a:cubicBezTo>
                <a:close/>
                <a:moveTo>
                  <a:pt x="297" y="56"/>
                </a:moveTo>
                <a:lnTo>
                  <a:pt x="297" y="56"/>
                </a:lnTo>
                <a:cubicBezTo>
                  <a:pt x="254" y="56"/>
                  <a:pt x="212" y="99"/>
                  <a:pt x="212" y="141"/>
                </a:cubicBezTo>
                <a:cubicBezTo>
                  <a:pt x="381" y="141"/>
                  <a:pt x="381" y="141"/>
                  <a:pt x="381" y="141"/>
                </a:cubicBezTo>
                <a:cubicBezTo>
                  <a:pt x="381" y="99"/>
                  <a:pt x="346" y="56"/>
                  <a:pt x="297" y="56"/>
                </a:cubicBezTo>
                <a:close/>
                <a:moveTo>
                  <a:pt x="403" y="311"/>
                </a:moveTo>
                <a:lnTo>
                  <a:pt x="403" y="311"/>
                </a:lnTo>
                <a:cubicBezTo>
                  <a:pt x="325" y="311"/>
                  <a:pt x="325" y="311"/>
                  <a:pt x="325" y="311"/>
                </a:cubicBezTo>
                <a:cubicBezTo>
                  <a:pt x="325" y="240"/>
                  <a:pt x="325" y="240"/>
                  <a:pt x="325" y="240"/>
                </a:cubicBezTo>
                <a:cubicBezTo>
                  <a:pt x="325" y="219"/>
                  <a:pt x="318" y="212"/>
                  <a:pt x="297" y="212"/>
                </a:cubicBezTo>
                <a:cubicBezTo>
                  <a:pt x="283" y="212"/>
                  <a:pt x="268" y="219"/>
                  <a:pt x="268" y="240"/>
                </a:cubicBezTo>
                <a:cubicBezTo>
                  <a:pt x="268" y="311"/>
                  <a:pt x="268" y="311"/>
                  <a:pt x="268" y="311"/>
                </a:cubicBezTo>
                <a:cubicBezTo>
                  <a:pt x="198" y="311"/>
                  <a:pt x="198" y="311"/>
                  <a:pt x="198" y="311"/>
                </a:cubicBezTo>
                <a:cubicBezTo>
                  <a:pt x="176" y="311"/>
                  <a:pt x="169" y="325"/>
                  <a:pt x="169" y="339"/>
                </a:cubicBezTo>
                <a:cubicBezTo>
                  <a:pt x="169" y="360"/>
                  <a:pt x="176" y="367"/>
                  <a:pt x="198" y="367"/>
                </a:cubicBezTo>
                <a:cubicBezTo>
                  <a:pt x="268" y="367"/>
                  <a:pt x="268" y="367"/>
                  <a:pt x="268" y="367"/>
                </a:cubicBezTo>
                <a:cubicBezTo>
                  <a:pt x="268" y="445"/>
                  <a:pt x="268" y="445"/>
                  <a:pt x="268" y="445"/>
                </a:cubicBezTo>
                <a:cubicBezTo>
                  <a:pt x="268" y="459"/>
                  <a:pt x="283" y="473"/>
                  <a:pt x="297" y="473"/>
                </a:cubicBezTo>
                <a:cubicBezTo>
                  <a:pt x="318" y="473"/>
                  <a:pt x="325" y="459"/>
                  <a:pt x="325" y="445"/>
                </a:cubicBezTo>
                <a:cubicBezTo>
                  <a:pt x="325" y="367"/>
                  <a:pt x="325" y="367"/>
                  <a:pt x="325" y="367"/>
                </a:cubicBezTo>
                <a:cubicBezTo>
                  <a:pt x="403" y="367"/>
                  <a:pt x="403" y="367"/>
                  <a:pt x="403" y="367"/>
                </a:cubicBezTo>
                <a:cubicBezTo>
                  <a:pt x="417" y="367"/>
                  <a:pt x="431" y="360"/>
                  <a:pt x="431" y="339"/>
                </a:cubicBezTo>
                <a:cubicBezTo>
                  <a:pt x="431" y="325"/>
                  <a:pt x="417" y="311"/>
                  <a:pt x="403" y="311"/>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6" name="Freeform 41">
            <a:extLst>
              <a:ext uri="{FF2B5EF4-FFF2-40B4-BE49-F238E27FC236}">
                <a16:creationId xmlns:a16="http://schemas.microsoft.com/office/drawing/2014/main" id="{3BF6B095-B846-9446-B7F3-0E3908DEBD95}"/>
              </a:ext>
            </a:extLst>
          </p:cNvPr>
          <p:cNvSpPr>
            <a:spLocks noChangeArrowheads="1"/>
          </p:cNvSpPr>
          <p:nvPr userDrawn="1"/>
        </p:nvSpPr>
        <p:spPr bwMode="auto">
          <a:xfrm>
            <a:off x="6172022" y="3708202"/>
            <a:ext cx="219132" cy="219075"/>
          </a:xfrm>
          <a:custGeom>
            <a:avLst/>
            <a:gdLst>
              <a:gd name="T0" fmla="*/ 579 w 608"/>
              <a:gd name="T1" fmla="*/ 608 h 609"/>
              <a:gd name="T2" fmla="*/ 579 w 608"/>
              <a:gd name="T3" fmla="*/ 608 h 609"/>
              <a:gd name="T4" fmla="*/ 28 w 608"/>
              <a:gd name="T5" fmla="*/ 608 h 609"/>
              <a:gd name="T6" fmla="*/ 0 w 608"/>
              <a:gd name="T7" fmla="*/ 580 h 609"/>
              <a:gd name="T8" fmla="*/ 0 w 608"/>
              <a:gd name="T9" fmla="*/ 29 h 609"/>
              <a:gd name="T10" fmla="*/ 28 w 608"/>
              <a:gd name="T11" fmla="*/ 0 h 609"/>
              <a:gd name="T12" fmla="*/ 579 w 608"/>
              <a:gd name="T13" fmla="*/ 0 h 609"/>
              <a:gd name="T14" fmla="*/ 607 w 608"/>
              <a:gd name="T15" fmla="*/ 29 h 609"/>
              <a:gd name="T16" fmla="*/ 607 w 608"/>
              <a:gd name="T17" fmla="*/ 580 h 609"/>
              <a:gd name="T18" fmla="*/ 579 w 608"/>
              <a:gd name="T19" fmla="*/ 608 h 609"/>
              <a:gd name="T20" fmla="*/ 56 w 608"/>
              <a:gd name="T21" fmla="*/ 57 h 609"/>
              <a:gd name="T22" fmla="*/ 56 w 608"/>
              <a:gd name="T23" fmla="*/ 57 h 609"/>
              <a:gd name="T24" fmla="*/ 56 w 608"/>
              <a:gd name="T25" fmla="*/ 538 h 609"/>
              <a:gd name="T26" fmla="*/ 113 w 608"/>
              <a:gd name="T27" fmla="*/ 474 h 609"/>
              <a:gd name="T28" fmla="*/ 183 w 608"/>
              <a:gd name="T29" fmla="*/ 446 h 609"/>
              <a:gd name="T30" fmla="*/ 247 w 608"/>
              <a:gd name="T31" fmla="*/ 417 h 609"/>
              <a:gd name="T32" fmla="*/ 247 w 608"/>
              <a:gd name="T33" fmla="*/ 368 h 609"/>
              <a:gd name="T34" fmla="*/ 226 w 608"/>
              <a:gd name="T35" fmla="*/ 311 h 609"/>
              <a:gd name="T36" fmla="*/ 205 w 608"/>
              <a:gd name="T37" fmla="*/ 290 h 609"/>
              <a:gd name="T38" fmla="*/ 219 w 608"/>
              <a:gd name="T39" fmla="*/ 248 h 609"/>
              <a:gd name="T40" fmla="*/ 212 w 608"/>
              <a:gd name="T41" fmla="*/ 191 h 609"/>
              <a:gd name="T42" fmla="*/ 304 w 608"/>
              <a:gd name="T43" fmla="*/ 113 h 609"/>
              <a:gd name="T44" fmla="*/ 395 w 608"/>
              <a:gd name="T45" fmla="*/ 191 h 609"/>
              <a:gd name="T46" fmla="*/ 395 w 608"/>
              <a:gd name="T47" fmla="*/ 248 h 609"/>
              <a:gd name="T48" fmla="*/ 403 w 608"/>
              <a:gd name="T49" fmla="*/ 290 h 609"/>
              <a:gd name="T50" fmla="*/ 381 w 608"/>
              <a:gd name="T51" fmla="*/ 311 h 609"/>
              <a:gd name="T52" fmla="*/ 360 w 608"/>
              <a:gd name="T53" fmla="*/ 368 h 609"/>
              <a:gd name="T54" fmla="*/ 360 w 608"/>
              <a:gd name="T55" fmla="*/ 417 h 609"/>
              <a:gd name="T56" fmla="*/ 424 w 608"/>
              <a:gd name="T57" fmla="*/ 446 h 609"/>
              <a:gd name="T58" fmla="*/ 494 w 608"/>
              <a:gd name="T59" fmla="*/ 474 h 609"/>
              <a:gd name="T60" fmla="*/ 551 w 608"/>
              <a:gd name="T61" fmla="*/ 538 h 609"/>
              <a:gd name="T62" fmla="*/ 551 w 608"/>
              <a:gd name="T63" fmla="*/ 57 h 609"/>
              <a:gd name="T64" fmla="*/ 56 w 608"/>
              <a:gd name="T65" fmla="*/ 57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8" h="609">
                <a:moveTo>
                  <a:pt x="579" y="608"/>
                </a:moveTo>
                <a:lnTo>
                  <a:pt x="579" y="608"/>
                </a:lnTo>
                <a:cubicBezTo>
                  <a:pt x="28" y="608"/>
                  <a:pt x="28" y="608"/>
                  <a:pt x="28" y="608"/>
                </a:cubicBezTo>
                <a:cubicBezTo>
                  <a:pt x="14" y="608"/>
                  <a:pt x="0" y="594"/>
                  <a:pt x="0" y="580"/>
                </a:cubicBezTo>
                <a:cubicBezTo>
                  <a:pt x="0" y="29"/>
                  <a:pt x="0" y="29"/>
                  <a:pt x="0" y="29"/>
                </a:cubicBezTo>
                <a:cubicBezTo>
                  <a:pt x="0" y="15"/>
                  <a:pt x="14" y="0"/>
                  <a:pt x="28" y="0"/>
                </a:cubicBezTo>
                <a:cubicBezTo>
                  <a:pt x="579" y="0"/>
                  <a:pt x="579" y="0"/>
                  <a:pt x="579" y="0"/>
                </a:cubicBezTo>
                <a:cubicBezTo>
                  <a:pt x="593" y="0"/>
                  <a:pt x="607" y="15"/>
                  <a:pt x="607" y="29"/>
                </a:cubicBezTo>
                <a:cubicBezTo>
                  <a:pt x="607" y="580"/>
                  <a:pt x="607" y="580"/>
                  <a:pt x="607" y="580"/>
                </a:cubicBezTo>
                <a:cubicBezTo>
                  <a:pt x="607" y="594"/>
                  <a:pt x="593" y="608"/>
                  <a:pt x="579" y="608"/>
                </a:cubicBezTo>
                <a:close/>
                <a:moveTo>
                  <a:pt x="56" y="57"/>
                </a:moveTo>
                <a:lnTo>
                  <a:pt x="56" y="57"/>
                </a:lnTo>
                <a:cubicBezTo>
                  <a:pt x="56" y="538"/>
                  <a:pt x="56" y="538"/>
                  <a:pt x="56" y="538"/>
                </a:cubicBezTo>
                <a:cubicBezTo>
                  <a:pt x="70" y="516"/>
                  <a:pt x="84" y="488"/>
                  <a:pt x="113" y="474"/>
                </a:cubicBezTo>
                <a:cubicBezTo>
                  <a:pt x="155" y="453"/>
                  <a:pt x="134" y="467"/>
                  <a:pt x="183" y="446"/>
                </a:cubicBezTo>
                <a:cubicBezTo>
                  <a:pt x="233" y="424"/>
                  <a:pt x="247" y="417"/>
                  <a:pt x="247" y="417"/>
                </a:cubicBezTo>
                <a:cubicBezTo>
                  <a:pt x="247" y="368"/>
                  <a:pt x="247" y="368"/>
                  <a:pt x="247" y="368"/>
                </a:cubicBezTo>
                <a:cubicBezTo>
                  <a:pt x="247" y="368"/>
                  <a:pt x="233" y="354"/>
                  <a:pt x="226" y="311"/>
                </a:cubicBezTo>
                <a:cubicBezTo>
                  <a:pt x="212" y="319"/>
                  <a:pt x="212" y="297"/>
                  <a:pt x="205" y="290"/>
                </a:cubicBezTo>
                <a:cubicBezTo>
                  <a:pt x="205" y="276"/>
                  <a:pt x="205" y="241"/>
                  <a:pt x="219" y="248"/>
                </a:cubicBezTo>
                <a:cubicBezTo>
                  <a:pt x="212" y="227"/>
                  <a:pt x="212" y="205"/>
                  <a:pt x="212" y="191"/>
                </a:cubicBezTo>
                <a:cubicBezTo>
                  <a:pt x="212" y="156"/>
                  <a:pt x="247" y="121"/>
                  <a:pt x="304" y="113"/>
                </a:cubicBezTo>
                <a:cubicBezTo>
                  <a:pt x="367" y="121"/>
                  <a:pt x="395" y="156"/>
                  <a:pt x="395" y="191"/>
                </a:cubicBezTo>
                <a:cubicBezTo>
                  <a:pt x="395" y="205"/>
                  <a:pt x="395" y="227"/>
                  <a:pt x="395" y="248"/>
                </a:cubicBezTo>
                <a:cubicBezTo>
                  <a:pt x="410" y="241"/>
                  <a:pt x="403" y="276"/>
                  <a:pt x="403" y="290"/>
                </a:cubicBezTo>
                <a:cubicBezTo>
                  <a:pt x="395" y="297"/>
                  <a:pt x="395" y="311"/>
                  <a:pt x="381" y="311"/>
                </a:cubicBezTo>
                <a:cubicBezTo>
                  <a:pt x="374" y="354"/>
                  <a:pt x="360" y="368"/>
                  <a:pt x="360" y="368"/>
                </a:cubicBezTo>
                <a:cubicBezTo>
                  <a:pt x="360" y="417"/>
                  <a:pt x="360" y="417"/>
                  <a:pt x="360" y="417"/>
                </a:cubicBezTo>
                <a:cubicBezTo>
                  <a:pt x="360" y="417"/>
                  <a:pt x="374" y="424"/>
                  <a:pt x="424" y="446"/>
                </a:cubicBezTo>
                <a:cubicBezTo>
                  <a:pt x="473" y="467"/>
                  <a:pt x="452" y="453"/>
                  <a:pt x="494" y="474"/>
                </a:cubicBezTo>
                <a:cubicBezTo>
                  <a:pt x="523" y="488"/>
                  <a:pt x="537" y="516"/>
                  <a:pt x="551" y="538"/>
                </a:cubicBezTo>
                <a:cubicBezTo>
                  <a:pt x="551" y="57"/>
                  <a:pt x="551" y="57"/>
                  <a:pt x="551" y="57"/>
                </a:cubicBezTo>
                <a:lnTo>
                  <a:pt x="56" y="57"/>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7" name="Freeform 42">
            <a:extLst>
              <a:ext uri="{FF2B5EF4-FFF2-40B4-BE49-F238E27FC236}">
                <a16:creationId xmlns:a16="http://schemas.microsoft.com/office/drawing/2014/main" id="{9DAC1D2B-8A8B-EF47-9F86-C51FFB2D7672}"/>
              </a:ext>
            </a:extLst>
          </p:cNvPr>
          <p:cNvSpPr>
            <a:spLocks noChangeArrowheads="1"/>
          </p:cNvSpPr>
          <p:nvPr userDrawn="1"/>
        </p:nvSpPr>
        <p:spPr bwMode="auto">
          <a:xfrm>
            <a:off x="5794495" y="3708202"/>
            <a:ext cx="215559" cy="219075"/>
          </a:xfrm>
          <a:custGeom>
            <a:avLst/>
            <a:gdLst>
              <a:gd name="T0" fmla="*/ 572 w 601"/>
              <a:gd name="T1" fmla="*/ 608 h 609"/>
              <a:gd name="T2" fmla="*/ 431 w 601"/>
              <a:gd name="T3" fmla="*/ 580 h 609"/>
              <a:gd name="T4" fmla="*/ 544 w 601"/>
              <a:gd name="T5" fmla="*/ 552 h 609"/>
              <a:gd name="T6" fmla="*/ 544 w 601"/>
              <a:gd name="T7" fmla="*/ 467 h 609"/>
              <a:gd name="T8" fmla="*/ 600 w 601"/>
              <a:gd name="T9" fmla="*/ 467 h 609"/>
              <a:gd name="T10" fmla="*/ 572 w 601"/>
              <a:gd name="T11" fmla="*/ 608 h 609"/>
              <a:gd name="T12" fmla="*/ 572 w 601"/>
              <a:gd name="T13" fmla="*/ 227 h 609"/>
              <a:gd name="T14" fmla="*/ 600 w 601"/>
              <a:gd name="T15" fmla="*/ 354 h 609"/>
              <a:gd name="T16" fmla="*/ 544 w 601"/>
              <a:gd name="T17" fmla="*/ 354 h 609"/>
              <a:gd name="T18" fmla="*/ 572 w 601"/>
              <a:gd name="T19" fmla="*/ 227 h 609"/>
              <a:gd name="T20" fmla="*/ 572 w 601"/>
              <a:gd name="T21" fmla="*/ 170 h 609"/>
              <a:gd name="T22" fmla="*/ 544 w 601"/>
              <a:gd name="T23" fmla="*/ 142 h 609"/>
              <a:gd name="T24" fmla="*/ 459 w 601"/>
              <a:gd name="T25" fmla="*/ 57 h 609"/>
              <a:gd name="T26" fmla="*/ 431 w 601"/>
              <a:gd name="T27" fmla="*/ 29 h 609"/>
              <a:gd name="T28" fmla="*/ 459 w 601"/>
              <a:gd name="T29" fmla="*/ 0 h 609"/>
              <a:gd name="T30" fmla="*/ 600 w 601"/>
              <a:gd name="T31" fmla="*/ 29 h 609"/>
              <a:gd name="T32" fmla="*/ 572 w 601"/>
              <a:gd name="T33" fmla="*/ 170 h 609"/>
              <a:gd name="T34" fmla="*/ 346 w 601"/>
              <a:gd name="T35" fmla="*/ 57 h 609"/>
              <a:gd name="T36" fmla="*/ 226 w 601"/>
              <a:gd name="T37" fmla="*/ 29 h 609"/>
              <a:gd name="T38" fmla="*/ 346 w 601"/>
              <a:gd name="T39" fmla="*/ 0 h 609"/>
              <a:gd name="T40" fmla="*/ 346 w 601"/>
              <a:gd name="T41" fmla="*/ 57 h 609"/>
              <a:gd name="T42" fmla="*/ 311 w 601"/>
              <a:gd name="T43" fmla="*/ 241 h 609"/>
              <a:gd name="T44" fmla="*/ 304 w 601"/>
              <a:gd name="T45" fmla="*/ 219 h 609"/>
              <a:gd name="T46" fmla="*/ 346 w 601"/>
              <a:gd name="T47" fmla="*/ 198 h 609"/>
              <a:gd name="T48" fmla="*/ 445 w 601"/>
              <a:gd name="T49" fmla="*/ 283 h 609"/>
              <a:gd name="T50" fmla="*/ 452 w 601"/>
              <a:gd name="T51" fmla="*/ 304 h 609"/>
              <a:gd name="T52" fmla="*/ 445 w 601"/>
              <a:gd name="T53" fmla="*/ 326 h 609"/>
              <a:gd name="T54" fmla="*/ 346 w 601"/>
              <a:gd name="T55" fmla="*/ 410 h 609"/>
              <a:gd name="T56" fmla="*/ 304 w 601"/>
              <a:gd name="T57" fmla="*/ 389 h 609"/>
              <a:gd name="T58" fmla="*/ 311 w 601"/>
              <a:gd name="T59" fmla="*/ 368 h 609"/>
              <a:gd name="T60" fmla="*/ 176 w 601"/>
              <a:gd name="T61" fmla="*/ 333 h 609"/>
              <a:gd name="T62" fmla="*/ 176 w 601"/>
              <a:gd name="T63" fmla="*/ 276 h 609"/>
              <a:gd name="T64" fmla="*/ 311 w 601"/>
              <a:gd name="T65" fmla="*/ 241 h 609"/>
              <a:gd name="T66" fmla="*/ 141 w 601"/>
              <a:gd name="T67" fmla="*/ 57 h 609"/>
              <a:gd name="T68" fmla="*/ 56 w 601"/>
              <a:gd name="T69" fmla="*/ 57 h 609"/>
              <a:gd name="T70" fmla="*/ 28 w 601"/>
              <a:gd name="T71" fmla="*/ 170 h 609"/>
              <a:gd name="T72" fmla="*/ 0 w 601"/>
              <a:gd name="T73" fmla="*/ 142 h 609"/>
              <a:gd name="T74" fmla="*/ 28 w 601"/>
              <a:gd name="T75" fmla="*/ 0 h 609"/>
              <a:gd name="T76" fmla="*/ 141 w 601"/>
              <a:gd name="T77" fmla="*/ 0 h 609"/>
              <a:gd name="T78" fmla="*/ 141 w 601"/>
              <a:gd name="T79" fmla="*/ 57 h 609"/>
              <a:gd name="T80" fmla="*/ 28 w 601"/>
              <a:gd name="T81" fmla="*/ 382 h 609"/>
              <a:gd name="T82" fmla="*/ 0 w 601"/>
              <a:gd name="T83" fmla="*/ 255 h 609"/>
              <a:gd name="T84" fmla="*/ 56 w 601"/>
              <a:gd name="T85" fmla="*/ 255 h 609"/>
              <a:gd name="T86" fmla="*/ 28 w 601"/>
              <a:gd name="T87" fmla="*/ 382 h 609"/>
              <a:gd name="T88" fmla="*/ 28 w 601"/>
              <a:gd name="T89" fmla="*/ 439 h 609"/>
              <a:gd name="T90" fmla="*/ 56 w 601"/>
              <a:gd name="T91" fmla="*/ 552 h 609"/>
              <a:gd name="T92" fmla="*/ 169 w 601"/>
              <a:gd name="T93" fmla="*/ 580 h 609"/>
              <a:gd name="T94" fmla="*/ 28 w 601"/>
              <a:gd name="T95" fmla="*/ 608 h 609"/>
              <a:gd name="T96" fmla="*/ 0 w 601"/>
              <a:gd name="T97" fmla="*/ 467 h 609"/>
              <a:gd name="T98" fmla="*/ 28 w 601"/>
              <a:gd name="T99" fmla="*/ 439 h 609"/>
              <a:gd name="T100" fmla="*/ 254 w 601"/>
              <a:gd name="T101" fmla="*/ 552 h 609"/>
              <a:gd name="T102" fmla="*/ 374 w 601"/>
              <a:gd name="T103" fmla="*/ 580 h 609"/>
              <a:gd name="T104" fmla="*/ 254 w 601"/>
              <a:gd name="T105" fmla="*/ 608 h 609"/>
              <a:gd name="T106" fmla="*/ 254 w 601"/>
              <a:gd name="T107" fmla="*/ 552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1" h="609">
                <a:moveTo>
                  <a:pt x="572" y="608"/>
                </a:moveTo>
                <a:lnTo>
                  <a:pt x="572" y="608"/>
                </a:lnTo>
                <a:cubicBezTo>
                  <a:pt x="459" y="608"/>
                  <a:pt x="459" y="608"/>
                  <a:pt x="459" y="608"/>
                </a:cubicBezTo>
                <a:cubicBezTo>
                  <a:pt x="445" y="608"/>
                  <a:pt x="431" y="594"/>
                  <a:pt x="431" y="580"/>
                </a:cubicBezTo>
                <a:cubicBezTo>
                  <a:pt x="431" y="559"/>
                  <a:pt x="445" y="552"/>
                  <a:pt x="459" y="552"/>
                </a:cubicBezTo>
                <a:cubicBezTo>
                  <a:pt x="544" y="552"/>
                  <a:pt x="544" y="552"/>
                  <a:pt x="544" y="552"/>
                </a:cubicBezTo>
                <a:cubicBezTo>
                  <a:pt x="544" y="467"/>
                  <a:pt x="544" y="467"/>
                  <a:pt x="544" y="467"/>
                </a:cubicBezTo>
                <a:lnTo>
                  <a:pt x="544" y="467"/>
                </a:lnTo>
                <a:cubicBezTo>
                  <a:pt x="544" y="446"/>
                  <a:pt x="558" y="439"/>
                  <a:pt x="572" y="439"/>
                </a:cubicBezTo>
                <a:cubicBezTo>
                  <a:pt x="593" y="439"/>
                  <a:pt x="600" y="446"/>
                  <a:pt x="600" y="467"/>
                </a:cubicBezTo>
                <a:cubicBezTo>
                  <a:pt x="600" y="580"/>
                  <a:pt x="600" y="580"/>
                  <a:pt x="600" y="580"/>
                </a:cubicBezTo>
                <a:cubicBezTo>
                  <a:pt x="600" y="594"/>
                  <a:pt x="593" y="608"/>
                  <a:pt x="572" y="608"/>
                </a:cubicBezTo>
                <a:close/>
                <a:moveTo>
                  <a:pt x="572" y="227"/>
                </a:moveTo>
                <a:lnTo>
                  <a:pt x="572" y="227"/>
                </a:lnTo>
                <a:cubicBezTo>
                  <a:pt x="593" y="227"/>
                  <a:pt x="600" y="241"/>
                  <a:pt x="600" y="255"/>
                </a:cubicBezTo>
                <a:cubicBezTo>
                  <a:pt x="600" y="354"/>
                  <a:pt x="600" y="354"/>
                  <a:pt x="600" y="354"/>
                </a:cubicBezTo>
                <a:cubicBezTo>
                  <a:pt x="600" y="368"/>
                  <a:pt x="593" y="382"/>
                  <a:pt x="572" y="382"/>
                </a:cubicBezTo>
                <a:cubicBezTo>
                  <a:pt x="558" y="382"/>
                  <a:pt x="544" y="368"/>
                  <a:pt x="544" y="354"/>
                </a:cubicBezTo>
                <a:cubicBezTo>
                  <a:pt x="544" y="255"/>
                  <a:pt x="544" y="255"/>
                  <a:pt x="544" y="255"/>
                </a:cubicBezTo>
                <a:cubicBezTo>
                  <a:pt x="544" y="241"/>
                  <a:pt x="558" y="227"/>
                  <a:pt x="572" y="227"/>
                </a:cubicBezTo>
                <a:close/>
                <a:moveTo>
                  <a:pt x="572" y="170"/>
                </a:moveTo>
                <a:lnTo>
                  <a:pt x="572" y="170"/>
                </a:lnTo>
                <a:cubicBezTo>
                  <a:pt x="558" y="170"/>
                  <a:pt x="544" y="163"/>
                  <a:pt x="544" y="142"/>
                </a:cubicBezTo>
                <a:lnTo>
                  <a:pt x="544" y="142"/>
                </a:lnTo>
                <a:cubicBezTo>
                  <a:pt x="544" y="57"/>
                  <a:pt x="544" y="57"/>
                  <a:pt x="544" y="57"/>
                </a:cubicBezTo>
                <a:cubicBezTo>
                  <a:pt x="459" y="57"/>
                  <a:pt x="459" y="57"/>
                  <a:pt x="459" y="57"/>
                </a:cubicBezTo>
                <a:lnTo>
                  <a:pt x="459" y="57"/>
                </a:lnTo>
                <a:cubicBezTo>
                  <a:pt x="445" y="57"/>
                  <a:pt x="431" y="50"/>
                  <a:pt x="431" y="29"/>
                </a:cubicBezTo>
                <a:cubicBezTo>
                  <a:pt x="431" y="15"/>
                  <a:pt x="445" y="0"/>
                  <a:pt x="459" y="0"/>
                </a:cubicBezTo>
                <a:lnTo>
                  <a:pt x="459" y="0"/>
                </a:lnTo>
                <a:cubicBezTo>
                  <a:pt x="572" y="0"/>
                  <a:pt x="572" y="0"/>
                  <a:pt x="572" y="0"/>
                </a:cubicBezTo>
                <a:cubicBezTo>
                  <a:pt x="593" y="0"/>
                  <a:pt x="600" y="15"/>
                  <a:pt x="600" y="29"/>
                </a:cubicBezTo>
                <a:cubicBezTo>
                  <a:pt x="600" y="142"/>
                  <a:pt x="600" y="142"/>
                  <a:pt x="600" y="142"/>
                </a:cubicBezTo>
                <a:cubicBezTo>
                  <a:pt x="600" y="163"/>
                  <a:pt x="593" y="170"/>
                  <a:pt x="572" y="170"/>
                </a:cubicBezTo>
                <a:close/>
                <a:moveTo>
                  <a:pt x="346" y="57"/>
                </a:moveTo>
                <a:lnTo>
                  <a:pt x="346" y="57"/>
                </a:lnTo>
                <a:cubicBezTo>
                  <a:pt x="254" y="57"/>
                  <a:pt x="254" y="57"/>
                  <a:pt x="254" y="57"/>
                </a:cubicBezTo>
                <a:cubicBezTo>
                  <a:pt x="240" y="57"/>
                  <a:pt x="226" y="50"/>
                  <a:pt x="226" y="29"/>
                </a:cubicBezTo>
                <a:cubicBezTo>
                  <a:pt x="226" y="15"/>
                  <a:pt x="240" y="0"/>
                  <a:pt x="254" y="0"/>
                </a:cubicBezTo>
                <a:cubicBezTo>
                  <a:pt x="346" y="0"/>
                  <a:pt x="346" y="0"/>
                  <a:pt x="346" y="0"/>
                </a:cubicBezTo>
                <a:cubicBezTo>
                  <a:pt x="367" y="0"/>
                  <a:pt x="374" y="15"/>
                  <a:pt x="374" y="29"/>
                </a:cubicBezTo>
                <a:cubicBezTo>
                  <a:pt x="374" y="50"/>
                  <a:pt x="367" y="57"/>
                  <a:pt x="346" y="57"/>
                </a:cubicBezTo>
                <a:close/>
                <a:moveTo>
                  <a:pt x="311" y="241"/>
                </a:moveTo>
                <a:lnTo>
                  <a:pt x="311" y="241"/>
                </a:lnTo>
                <a:lnTo>
                  <a:pt x="311" y="241"/>
                </a:lnTo>
                <a:cubicBezTo>
                  <a:pt x="304" y="234"/>
                  <a:pt x="304" y="227"/>
                  <a:pt x="304" y="219"/>
                </a:cubicBezTo>
                <a:cubicBezTo>
                  <a:pt x="304" y="205"/>
                  <a:pt x="311" y="191"/>
                  <a:pt x="332" y="191"/>
                </a:cubicBezTo>
                <a:cubicBezTo>
                  <a:pt x="339" y="191"/>
                  <a:pt x="346" y="191"/>
                  <a:pt x="346" y="198"/>
                </a:cubicBezTo>
                <a:lnTo>
                  <a:pt x="346" y="198"/>
                </a:lnTo>
                <a:cubicBezTo>
                  <a:pt x="445" y="283"/>
                  <a:pt x="445" y="283"/>
                  <a:pt x="445" y="283"/>
                </a:cubicBezTo>
                <a:lnTo>
                  <a:pt x="445" y="283"/>
                </a:lnTo>
                <a:cubicBezTo>
                  <a:pt x="445" y="290"/>
                  <a:pt x="452" y="297"/>
                  <a:pt x="452" y="304"/>
                </a:cubicBezTo>
                <a:cubicBezTo>
                  <a:pt x="452" y="311"/>
                  <a:pt x="445" y="319"/>
                  <a:pt x="445" y="326"/>
                </a:cubicBezTo>
                <a:lnTo>
                  <a:pt x="445" y="326"/>
                </a:lnTo>
                <a:cubicBezTo>
                  <a:pt x="346" y="410"/>
                  <a:pt x="346" y="410"/>
                  <a:pt x="346" y="410"/>
                </a:cubicBezTo>
                <a:lnTo>
                  <a:pt x="346" y="410"/>
                </a:lnTo>
                <a:cubicBezTo>
                  <a:pt x="346" y="417"/>
                  <a:pt x="339" y="417"/>
                  <a:pt x="332" y="417"/>
                </a:cubicBezTo>
                <a:cubicBezTo>
                  <a:pt x="311" y="417"/>
                  <a:pt x="304" y="403"/>
                  <a:pt x="304" y="389"/>
                </a:cubicBezTo>
                <a:cubicBezTo>
                  <a:pt x="304" y="382"/>
                  <a:pt x="304" y="375"/>
                  <a:pt x="311" y="368"/>
                </a:cubicBezTo>
                <a:lnTo>
                  <a:pt x="311" y="368"/>
                </a:lnTo>
                <a:cubicBezTo>
                  <a:pt x="353" y="333"/>
                  <a:pt x="353" y="333"/>
                  <a:pt x="353" y="333"/>
                </a:cubicBezTo>
                <a:cubicBezTo>
                  <a:pt x="176" y="333"/>
                  <a:pt x="176" y="333"/>
                  <a:pt x="176" y="333"/>
                </a:cubicBezTo>
                <a:cubicBezTo>
                  <a:pt x="162" y="333"/>
                  <a:pt x="148" y="319"/>
                  <a:pt x="148" y="304"/>
                </a:cubicBezTo>
                <a:cubicBezTo>
                  <a:pt x="148" y="290"/>
                  <a:pt x="162" y="276"/>
                  <a:pt x="176" y="276"/>
                </a:cubicBezTo>
                <a:cubicBezTo>
                  <a:pt x="353" y="276"/>
                  <a:pt x="353" y="276"/>
                  <a:pt x="353" y="276"/>
                </a:cubicBezTo>
                <a:lnTo>
                  <a:pt x="311" y="241"/>
                </a:lnTo>
                <a:close/>
                <a:moveTo>
                  <a:pt x="141" y="57"/>
                </a:moveTo>
                <a:lnTo>
                  <a:pt x="141" y="57"/>
                </a:lnTo>
                <a:lnTo>
                  <a:pt x="141" y="57"/>
                </a:lnTo>
                <a:cubicBezTo>
                  <a:pt x="56" y="57"/>
                  <a:pt x="56" y="57"/>
                  <a:pt x="56" y="57"/>
                </a:cubicBezTo>
                <a:cubicBezTo>
                  <a:pt x="56" y="142"/>
                  <a:pt x="56" y="142"/>
                  <a:pt x="56" y="142"/>
                </a:cubicBezTo>
                <a:cubicBezTo>
                  <a:pt x="56" y="163"/>
                  <a:pt x="42" y="170"/>
                  <a:pt x="28" y="170"/>
                </a:cubicBezTo>
                <a:cubicBezTo>
                  <a:pt x="14" y="170"/>
                  <a:pt x="0" y="163"/>
                  <a:pt x="0" y="142"/>
                </a:cubicBezTo>
                <a:lnTo>
                  <a:pt x="0" y="142"/>
                </a:lnTo>
                <a:cubicBezTo>
                  <a:pt x="0" y="29"/>
                  <a:pt x="0" y="29"/>
                  <a:pt x="0" y="29"/>
                </a:cubicBezTo>
                <a:cubicBezTo>
                  <a:pt x="0" y="15"/>
                  <a:pt x="14" y="0"/>
                  <a:pt x="28" y="0"/>
                </a:cubicBezTo>
                <a:cubicBezTo>
                  <a:pt x="141" y="0"/>
                  <a:pt x="141" y="0"/>
                  <a:pt x="141" y="0"/>
                </a:cubicBezTo>
                <a:lnTo>
                  <a:pt x="141" y="0"/>
                </a:lnTo>
                <a:cubicBezTo>
                  <a:pt x="155" y="0"/>
                  <a:pt x="169" y="15"/>
                  <a:pt x="169" y="29"/>
                </a:cubicBezTo>
                <a:cubicBezTo>
                  <a:pt x="169" y="50"/>
                  <a:pt x="155" y="57"/>
                  <a:pt x="141" y="57"/>
                </a:cubicBezTo>
                <a:close/>
                <a:moveTo>
                  <a:pt x="28" y="382"/>
                </a:moveTo>
                <a:lnTo>
                  <a:pt x="28" y="382"/>
                </a:lnTo>
                <a:cubicBezTo>
                  <a:pt x="14" y="382"/>
                  <a:pt x="0" y="368"/>
                  <a:pt x="0" y="354"/>
                </a:cubicBezTo>
                <a:cubicBezTo>
                  <a:pt x="0" y="255"/>
                  <a:pt x="0" y="255"/>
                  <a:pt x="0" y="255"/>
                </a:cubicBezTo>
                <a:cubicBezTo>
                  <a:pt x="0" y="241"/>
                  <a:pt x="14" y="227"/>
                  <a:pt x="28" y="227"/>
                </a:cubicBezTo>
                <a:cubicBezTo>
                  <a:pt x="42" y="227"/>
                  <a:pt x="56" y="241"/>
                  <a:pt x="56" y="255"/>
                </a:cubicBezTo>
                <a:cubicBezTo>
                  <a:pt x="56" y="354"/>
                  <a:pt x="56" y="354"/>
                  <a:pt x="56" y="354"/>
                </a:cubicBezTo>
                <a:cubicBezTo>
                  <a:pt x="56" y="368"/>
                  <a:pt x="42" y="382"/>
                  <a:pt x="28" y="382"/>
                </a:cubicBezTo>
                <a:close/>
                <a:moveTo>
                  <a:pt x="28" y="439"/>
                </a:moveTo>
                <a:lnTo>
                  <a:pt x="28" y="439"/>
                </a:lnTo>
                <a:cubicBezTo>
                  <a:pt x="42" y="439"/>
                  <a:pt x="56" y="446"/>
                  <a:pt x="56" y="467"/>
                </a:cubicBezTo>
                <a:cubicBezTo>
                  <a:pt x="56" y="552"/>
                  <a:pt x="56" y="552"/>
                  <a:pt x="56" y="552"/>
                </a:cubicBezTo>
                <a:cubicBezTo>
                  <a:pt x="141" y="552"/>
                  <a:pt x="141" y="552"/>
                  <a:pt x="141" y="552"/>
                </a:cubicBezTo>
                <a:cubicBezTo>
                  <a:pt x="155" y="552"/>
                  <a:pt x="169" y="559"/>
                  <a:pt x="169" y="580"/>
                </a:cubicBezTo>
                <a:cubicBezTo>
                  <a:pt x="169" y="594"/>
                  <a:pt x="155" y="608"/>
                  <a:pt x="141" y="608"/>
                </a:cubicBezTo>
                <a:cubicBezTo>
                  <a:pt x="28" y="608"/>
                  <a:pt x="28" y="608"/>
                  <a:pt x="28" y="608"/>
                </a:cubicBezTo>
                <a:cubicBezTo>
                  <a:pt x="14" y="608"/>
                  <a:pt x="0" y="594"/>
                  <a:pt x="0" y="580"/>
                </a:cubicBezTo>
                <a:cubicBezTo>
                  <a:pt x="0" y="467"/>
                  <a:pt x="0" y="467"/>
                  <a:pt x="0" y="467"/>
                </a:cubicBezTo>
                <a:lnTo>
                  <a:pt x="0" y="467"/>
                </a:lnTo>
                <a:cubicBezTo>
                  <a:pt x="0" y="446"/>
                  <a:pt x="14" y="439"/>
                  <a:pt x="28" y="439"/>
                </a:cubicBezTo>
                <a:close/>
                <a:moveTo>
                  <a:pt x="254" y="552"/>
                </a:moveTo>
                <a:lnTo>
                  <a:pt x="254" y="552"/>
                </a:lnTo>
                <a:cubicBezTo>
                  <a:pt x="346" y="552"/>
                  <a:pt x="346" y="552"/>
                  <a:pt x="346" y="552"/>
                </a:cubicBezTo>
                <a:cubicBezTo>
                  <a:pt x="367" y="552"/>
                  <a:pt x="374" y="559"/>
                  <a:pt x="374" y="580"/>
                </a:cubicBezTo>
                <a:cubicBezTo>
                  <a:pt x="374" y="594"/>
                  <a:pt x="367" y="608"/>
                  <a:pt x="346" y="608"/>
                </a:cubicBezTo>
                <a:cubicBezTo>
                  <a:pt x="254" y="608"/>
                  <a:pt x="254" y="608"/>
                  <a:pt x="254" y="608"/>
                </a:cubicBezTo>
                <a:cubicBezTo>
                  <a:pt x="240" y="608"/>
                  <a:pt x="226" y="594"/>
                  <a:pt x="226" y="580"/>
                </a:cubicBezTo>
                <a:cubicBezTo>
                  <a:pt x="226" y="559"/>
                  <a:pt x="240" y="552"/>
                  <a:pt x="254" y="552"/>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8" name="Freeform 43">
            <a:extLst>
              <a:ext uri="{FF2B5EF4-FFF2-40B4-BE49-F238E27FC236}">
                <a16:creationId xmlns:a16="http://schemas.microsoft.com/office/drawing/2014/main" id="{8A50A80E-AD00-3C45-91DA-2CD29A1FE12C}"/>
              </a:ext>
            </a:extLst>
          </p:cNvPr>
          <p:cNvSpPr>
            <a:spLocks noChangeArrowheads="1"/>
          </p:cNvSpPr>
          <p:nvPr userDrawn="1"/>
        </p:nvSpPr>
        <p:spPr bwMode="auto">
          <a:xfrm>
            <a:off x="5363972" y="3702249"/>
            <a:ext cx="216155" cy="219075"/>
          </a:xfrm>
          <a:custGeom>
            <a:avLst/>
            <a:gdLst>
              <a:gd name="T0" fmla="*/ 572 w 601"/>
              <a:gd name="T1" fmla="*/ 608 h 609"/>
              <a:gd name="T2" fmla="*/ 431 w 601"/>
              <a:gd name="T3" fmla="*/ 580 h 609"/>
              <a:gd name="T4" fmla="*/ 544 w 601"/>
              <a:gd name="T5" fmla="*/ 552 h 609"/>
              <a:gd name="T6" fmla="*/ 544 w 601"/>
              <a:gd name="T7" fmla="*/ 467 h 609"/>
              <a:gd name="T8" fmla="*/ 600 w 601"/>
              <a:gd name="T9" fmla="*/ 467 h 609"/>
              <a:gd name="T10" fmla="*/ 572 w 601"/>
              <a:gd name="T11" fmla="*/ 608 h 609"/>
              <a:gd name="T12" fmla="*/ 572 w 601"/>
              <a:gd name="T13" fmla="*/ 227 h 609"/>
              <a:gd name="T14" fmla="*/ 600 w 601"/>
              <a:gd name="T15" fmla="*/ 354 h 609"/>
              <a:gd name="T16" fmla="*/ 544 w 601"/>
              <a:gd name="T17" fmla="*/ 354 h 609"/>
              <a:gd name="T18" fmla="*/ 572 w 601"/>
              <a:gd name="T19" fmla="*/ 227 h 609"/>
              <a:gd name="T20" fmla="*/ 572 w 601"/>
              <a:gd name="T21" fmla="*/ 170 h 609"/>
              <a:gd name="T22" fmla="*/ 544 w 601"/>
              <a:gd name="T23" fmla="*/ 142 h 609"/>
              <a:gd name="T24" fmla="*/ 459 w 601"/>
              <a:gd name="T25" fmla="*/ 57 h 609"/>
              <a:gd name="T26" fmla="*/ 431 w 601"/>
              <a:gd name="T27" fmla="*/ 29 h 609"/>
              <a:gd name="T28" fmla="*/ 459 w 601"/>
              <a:gd name="T29" fmla="*/ 0 h 609"/>
              <a:gd name="T30" fmla="*/ 600 w 601"/>
              <a:gd name="T31" fmla="*/ 29 h 609"/>
              <a:gd name="T32" fmla="*/ 572 w 601"/>
              <a:gd name="T33" fmla="*/ 170 h 609"/>
              <a:gd name="T34" fmla="*/ 452 w 601"/>
              <a:gd name="T35" fmla="*/ 304 h 609"/>
              <a:gd name="T36" fmla="*/ 247 w 601"/>
              <a:gd name="T37" fmla="*/ 333 h 609"/>
              <a:gd name="T38" fmla="*/ 289 w 601"/>
              <a:gd name="T39" fmla="*/ 368 h 609"/>
              <a:gd name="T40" fmla="*/ 268 w 601"/>
              <a:gd name="T41" fmla="*/ 417 h 609"/>
              <a:gd name="T42" fmla="*/ 254 w 601"/>
              <a:gd name="T43" fmla="*/ 410 h 609"/>
              <a:gd name="T44" fmla="*/ 155 w 601"/>
              <a:gd name="T45" fmla="*/ 326 h 609"/>
              <a:gd name="T46" fmla="*/ 155 w 601"/>
              <a:gd name="T47" fmla="*/ 283 h 609"/>
              <a:gd name="T48" fmla="*/ 254 w 601"/>
              <a:gd name="T49" fmla="*/ 198 h 609"/>
              <a:gd name="T50" fmla="*/ 268 w 601"/>
              <a:gd name="T51" fmla="*/ 191 h 609"/>
              <a:gd name="T52" fmla="*/ 289 w 601"/>
              <a:gd name="T53" fmla="*/ 241 h 609"/>
              <a:gd name="T54" fmla="*/ 247 w 601"/>
              <a:gd name="T55" fmla="*/ 276 h 609"/>
              <a:gd name="T56" fmla="*/ 452 w 601"/>
              <a:gd name="T57" fmla="*/ 304 h 609"/>
              <a:gd name="T58" fmla="*/ 346 w 601"/>
              <a:gd name="T59" fmla="*/ 57 h 609"/>
              <a:gd name="T60" fmla="*/ 226 w 601"/>
              <a:gd name="T61" fmla="*/ 29 h 609"/>
              <a:gd name="T62" fmla="*/ 346 w 601"/>
              <a:gd name="T63" fmla="*/ 0 h 609"/>
              <a:gd name="T64" fmla="*/ 346 w 601"/>
              <a:gd name="T65" fmla="*/ 57 h 609"/>
              <a:gd name="T66" fmla="*/ 141 w 601"/>
              <a:gd name="T67" fmla="*/ 57 h 609"/>
              <a:gd name="T68" fmla="*/ 56 w 601"/>
              <a:gd name="T69" fmla="*/ 57 h 609"/>
              <a:gd name="T70" fmla="*/ 28 w 601"/>
              <a:gd name="T71" fmla="*/ 170 h 609"/>
              <a:gd name="T72" fmla="*/ 0 w 601"/>
              <a:gd name="T73" fmla="*/ 142 h 609"/>
              <a:gd name="T74" fmla="*/ 28 w 601"/>
              <a:gd name="T75" fmla="*/ 0 h 609"/>
              <a:gd name="T76" fmla="*/ 141 w 601"/>
              <a:gd name="T77" fmla="*/ 0 h 609"/>
              <a:gd name="T78" fmla="*/ 141 w 601"/>
              <a:gd name="T79" fmla="*/ 57 h 609"/>
              <a:gd name="T80" fmla="*/ 28 w 601"/>
              <a:gd name="T81" fmla="*/ 382 h 609"/>
              <a:gd name="T82" fmla="*/ 0 w 601"/>
              <a:gd name="T83" fmla="*/ 255 h 609"/>
              <a:gd name="T84" fmla="*/ 56 w 601"/>
              <a:gd name="T85" fmla="*/ 255 h 609"/>
              <a:gd name="T86" fmla="*/ 28 w 601"/>
              <a:gd name="T87" fmla="*/ 382 h 609"/>
              <a:gd name="T88" fmla="*/ 28 w 601"/>
              <a:gd name="T89" fmla="*/ 439 h 609"/>
              <a:gd name="T90" fmla="*/ 56 w 601"/>
              <a:gd name="T91" fmla="*/ 552 h 609"/>
              <a:gd name="T92" fmla="*/ 169 w 601"/>
              <a:gd name="T93" fmla="*/ 580 h 609"/>
              <a:gd name="T94" fmla="*/ 28 w 601"/>
              <a:gd name="T95" fmla="*/ 608 h 609"/>
              <a:gd name="T96" fmla="*/ 0 w 601"/>
              <a:gd name="T97" fmla="*/ 467 h 609"/>
              <a:gd name="T98" fmla="*/ 28 w 601"/>
              <a:gd name="T99" fmla="*/ 439 h 609"/>
              <a:gd name="T100" fmla="*/ 254 w 601"/>
              <a:gd name="T101" fmla="*/ 552 h 609"/>
              <a:gd name="T102" fmla="*/ 374 w 601"/>
              <a:gd name="T103" fmla="*/ 580 h 609"/>
              <a:gd name="T104" fmla="*/ 254 w 601"/>
              <a:gd name="T105" fmla="*/ 608 h 609"/>
              <a:gd name="T106" fmla="*/ 254 w 601"/>
              <a:gd name="T107" fmla="*/ 552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1" h="609">
                <a:moveTo>
                  <a:pt x="572" y="608"/>
                </a:moveTo>
                <a:lnTo>
                  <a:pt x="572" y="608"/>
                </a:lnTo>
                <a:cubicBezTo>
                  <a:pt x="459" y="608"/>
                  <a:pt x="459" y="608"/>
                  <a:pt x="459" y="608"/>
                </a:cubicBezTo>
                <a:cubicBezTo>
                  <a:pt x="445" y="608"/>
                  <a:pt x="431" y="594"/>
                  <a:pt x="431" y="580"/>
                </a:cubicBezTo>
                <a:cubicBezTo>
                  <a:pt x="431" y="559"/>
                  <a:pt x="445" y="552"/>
                  <a:pt x="459" y="552"/>
                </a:cubicBezTo>
                <a:cubicBezTo>
                  <a:pt x="544" y="552"/>
                  <a:pt x="544" y="552"/>
                  <a:pt x="544" y="552"/>
                </a:cubicBezTo>
                <a:cubicBezTo>
                  <a:pt x="544" y="467"/>
                  <a:pt x="544" y="467"/>
                  <a:pt x="544" y="467"/>
                </a:cubicBezTo>
                <a:lnTo>
                  <a:pt x="544" y="467"/>
                </a:lnTo>
                <a:cubicBezTo>
                  <a:pt x="544" y="446"/>
                  <a:pt x="558" y="439"/>
                  <a:pt x="572" y="439"/>
                </a:cubicBezTo>
                <a:cubicBezTo>
                  <a:pt x="586" y="439"/>
                  <a:pt x="600" y="446"/>
                  <a:pt x="600" y="467"/>
                </a:cubicBezTo>
                <a:cubicBezTo>
                  <a:pt x="600" y="580"/>
                  <a:pt x="600" y="580"/>
                  <a:pt x="600" y="580"/>
                </a:cubicBezTo>
                <a:cubicBezTo>
                  <a:pt x="600" y="594"/>
                  <a:pt x="586" y="608"/>
                  <a:pt x="572" y="608"/>
                </a:cubicBezTo>
                <a:close/>
                <a:moveTo>
                  <a:pt x="572" y="227"/>
                </a:moveTo>
                <a:lnTo>
                  <a:pt x="572" y="227"/>
                </a:lnTo>
                <a:cubicBezTo>
                  <a:pt x="586" y="227"/>
                  <a:pt x="600" y="241"/>
                  <a:pt x="600" y="255"/>
                </a:cubicBezTo>
                <a:cubicBezTo>
                  <a:pt x="600" y="354"/>
                  <a:pt x="600" y="354"/>
                  <a:pt x="600" y="354"/>
                </a:cubicBezTo>
                <a:cubicBezTo>
                  <a:pt x="600" y="368"/>
                  <a:pt x="586" y="382"/>
                  <a:pt x="572" y="382"/>
                </a:cubicBezTo>
                <a:cubicBezTo>
                  <a:pt x="558" y="382"/>
                  <a:pt x="544" y="368"/>
                  <a:pt x="544" y="354"/>
                </a:cubicBezTo>
                <a:cubicBezTo>
                  <a:pt x="544" y="255"/>
                  <a:pt x="544" y="255"/>
                  <a:pt x="544" y="255"/>
                </a:cubicBezTo>
                <a:cubicBezTo>
                  <a:pt x="544" y="241"/>
                  <a:pt x="558" y="227"/>
                  <a:pt x="572" y="227"/>
                </a:cubicBezTo>
                <a:close/>
                <a:moveTo>
                  <a:pt x="572" y="170"/>
                </a:moveTo>
                <a:lnTo>
                  <a:pt x="572" y="170"/>
                </a:lnTo>
                <a:cubicBezTo>
                  <a:pt x="558" y="170"/>
                  <a:pt x="544" y="163"/>
                  <a:pt x="544" y="142"/>
                </a:cubicBezTo>
                <a:lnTo>
                  <a:pt x="544" y="142"/>
                </a:lnTo>
                <a:cubicBezTo>
                  <a:pt x="544" y="57"/>
                  <a:pt x="544" y="57"/>
                  <a:pt x="544" y="57"/>
                </a:cubicBezTo>
                <a:cubicBezTo>
                  <a:pt x="459" y="57"/>
                  <a:pt x="459" y="57"/>
                  <a:pt x="459" y="57"/>
                </a:cubicBezTo>
                <a:lnTo>
                  <a:pt x="459" y="57"/>
                </a:lnTo>
                <a:cubicBezTo>
                  <a:pt x="445" y="57"/>
                  <a:pt x="431" y="50"/>
                  <a:pt x="431" y="29"/>
                </a:cubicBezTo>
                <a:cubicBezTo>
                  <a:pt x="431" y="15"/>
                  <a:pt x="445" y="0"/>
                  <a:pt x="459" y="0"/>
                </a:cubicBezTo>
                <a:lnTo>
                  <a:pt x="459" y="0"/>
                </a:lnTo>
                <a:cubicBezTo>
                  <a:pt x="572" y="0"/>
                  <a:pt x="572" y="0"/>
                  <a:pt x="572" y="0"/>
                </a:cubicBezTo>
                <a:cubicBezTo>
                  <a:pt x="586" y="0"/>
                  <a:pt x="600" y="15"/>
                  <a:pt x="600" y="29"/>
                </a:cubicBezTo>
                <a:cubicBezTo>
                  <a:pt x="600" y="142"/>
                  <a:pt x="600" y="142"/>
                  <a:pt x="600" y="142"/>
                </a:cubicBezTo>
                <a:cubicBezTo>
                  <a:pt x="600" y="163"/>
                  <a:pt x="586" y="170"/>
                  <a:pt x="572" y="170"/>
                </a:cubicBezTo>
                <a:close/>
                <a:moveTo>
                  <a:pt x="452" y="304"/>
                </a:moveTo>
                <a:lnTo>
                  <a:pt x="452" y="304"/>
                </a:lnTo>
                <a:cubicBezTo>
                  <a:pt x="452" y="319"/>
                  <a:pt x="438" y="333"/>
                  <a:pt x="424" y="333"/>
                </a:cubicBezTo>
                <a:cubicBezTo>
                  <a:pt x="247" y="333"/>
                  <a:pt x="247" y="333"/>
                  <a:pt x="247" y="333"/>
                </a:cubicBezTo>
                <a:cubicBezTo>
                  <a:pt x="289" y="368"/>
                  <a:pt x="289" y="368"/>
                  <a:pt x="289" y="368"/>
                </a:cubicBezTo>
                <a:lnTo>
                  <a:pt x="289" y="368"/>
                </a:lnTo>
                <a:cubicBezTo>
                  <a:pt x="296" y="375"/>
                  <a:pt x="296" y="382"/>
                  <a:pt x="296" y="389"/>
                </a:cubicBezTo>
                <a:cubicBezTo>
                  <a:pt x="296" y="403"/>
                  <a:pt x="289" y="417"/>
                  <a:pt x="268" y="417"/>
                </a:cubicBezTo>
                <a:cubicBezTo>
                  <a:pt x="261" y="417"/>
                  <a:pt x="254" y="417"/>
                  <a:pt x="254" y="410"/>
                </a:cubicBezTo>
                <a:lnTo>
                  <a:pt x="254" y="410"/>
                </a:lnTo>
                <a:cubicBezTo>
                  <a:pt x="155" y="326"/>
                  <a:pt x="155" y="326"/>
                  <a:pt x="155" y="326"/>
                </a:cubicBezTo>
                <a:lnTo>
                  <a:pt x="155" y="326"/>
                </a:lnTo>
                <a:cubicBezTo>
                  <a:pt x="155" y="319"/>
                  <a:pt x="148" y="311"/>
                  <a:pt x="148" y="304"/>
                </a:cubicBezTo>
                <a:cubicBezTo>
                  <a:pt x="148" y="297"/>
                  <a:pt x="155" y="290"/>
                  <a:pt x="155" y="283"/>
                </a:cubicBezTo>
                <a:lnTo>
                  <a:pt x="155" y="283"/>
                </a:lnTo>
                <a:cubicBezTo>
                  <a:pt x="254" y="198"/>
                  <a:pt x="254" y="198"/>
                  <a:pt x="254" y="198"/>
                </a:cubicBezTo>
                <a:lnTo>
                  <a:pt x="254" y="198"/>
                </a:lnTo>
                <a:cubicBezTo>
                  <a:pt x="254" y="191"/>
                  <a:pt x="261" y="191"/>
                  <a:pt x="268" y="191"/>
                </a:cubicBezTo>
                <a:cubicBezTo>
                  <a:pt x="289" y="191"/>
                  <a:pt x="296" y="205"/>
                  <a:pt x="296" y="219"/>
                </a:cubicBezTo>
                <a:cubicBezTo>
                  <a:pt x="296" y="227"/>
                  <a:pt x="296" y="234"/>
                  <a:pt x="289" y="241"/>
                </a:cubicBezTo>
                <a:lnTo>
                  <a:pt x="289" y="241"/>
                </a:lnTo>
                <a:cubicBezTo>
                  <a:pt x="247" y="276"/>
                  <a:pt x="247" y="276"/>
                  <a:pt x="247" y="276"/>
                </a:cubicBezTo>
                <a:cubicBezTo>
                  <a:pt x="424" y="276"/>
                  <a:pt x="424" y="276"/>
                  <a:pt x="424" y="276"/>
                </a:cubicBezTo>
                <a:cubicBezTo>
                  <a:pt x="438" y="276"/>
                  <a:pt x="452" y="290"/>
                  <a:pt x="452" y="304"/>
                </a:cubicBezTo>
                <a:close/>
                <a:moveTo>
                  <a:pt x="346" y="57"/>
                </a:moveTo>
                <a:lnTo>
                  <a:pt x="346" y="57"/>
                </a:lnTo>
                <a:cubicBezTo>
                  <a:pt x="254" y="57"/>
                  <a:pt x="254" y="57"/>
                  <a:pt x="254" y="57"/>
                </a:cubicBezTo>
                <a:cubicBezTo>
                  <a:pt x="233" y="57"/>
                  <a:pt x="226" y="50"/>
                  <a:pt x="226" y="29"/>
                </a:cubicBezTo>
                <a:cubicBezTo>
                  <a:pt x="226" y="15"/>
                  <a:pt x="233" y="0"/>
                  <a:pt x="254" y="0"/>
                </a:cubicBezTo>
                <a:cubicBezTo>
                  <a:pt x="346" y="0"/>
                  <a:pt x="346" y="0"/>
                  <a:pt x="346" y="0"/>
                </a:cubicBezTo>
                <a:cubicBezTo>
                  <a:pt x="360" y="0"/>
                  <a:pt x="374" y="15"/>
                  <a:pt x="374" y="29"/>
                </a:cubicBezTo>
                <a:cubicBezTo>
                  <a:pt x="374" y="50"/>
                  <a:pt x="360" y="57"/>
                  <a:pt x="346" y="57"/>
                </a:cubicBezTo>
                <a:close/>
                <a:moveTo>
                  <a:pt x="141" y="57"/>
                </a:moveTo>
                <a:lnTo>
                  <a:pt x="141" y="57"/>
                </a:lnTo>
                <a:lnTo>
                  <a:pt x="141" y="57"/>
                </a:lnTo>
                <a:cubicBezTo>
                  <a:pt x="56" y="57"/>
                  <a:pt x="56" y="57"/>
                  <a:pt x="56" y="57"/>
                </a:cubicBezTo>
                <a:cubicBezTo>
                  <a:pt x="56" y="142"/>
                  <a:pt x="56" y="142"/>
                  <a:pt x="56" y="142"/>
                </a:cubicBezTo>
                <a:cubicBezTo>
                  <a:pt x="56" y="163"/>
                  <a:pt x="42" y="170"/>
                  <a:pt x="28" y="170"/>
                </a:cubicBezTo>
                <a:cubicBezTo>
                  <a:pt x="7" y="170"/>
                  <a:pt x="0" y="163"/>
                  <a:pt x="0" y="142"/>
                </a:cubicBezTo>
                <a:lnTo>
                  <a:pt x="0" y="142"/>
                </a:lnTo>
                <a:cubicBezTo>
                  <a:pt x="0" y="29"/>
                  <a:pt x="0" y="29"/>
                  <a:pt x="0" y="29"/>
                </a:cubicBezTo>
                <a:cubicBezTo>
                  <a:pt x="0" y="15"/>
                  <a:pt x="7" y="0"/>
                  <a:pt x="28" y="0"/>
                </a:cubicBezTo>
                <a:cubicBezTo>
                  <a:pt x="141" y="0"/>
                  <a:pt x="141" y="0"/>
                  <a:pt x="141" y="0"/>
                </a:cubicBezTo>
                <a:lnTo>
                  <a:pt x="141" y="0"/>
                </a:lnTo>
                <a:cubicBezTo>
                  <a:pt x="155" y="0"/>
                  <a:pt x="169" y="15"/>
                  <a:pt x="169" y="29"/>
                </a:cubicBezTo>
                <a:cubicBezTo>
                  <a:pt x="169" y="50"/>
                  <a:pt x="155" y="57"/>
                  <a:pt x="141" y="57"/>
                </a:cubicBezTo>
                <a:close/>
                <a:moveTo>
                  <a:pt x="28" y="382"/>
                </a:moveTo>
                <a:lnTo>
                  <a:pt x="28" y="382"/>
                </a:lnTo>
                <a:cubicBezTo>
                  <a:pt x="7" y="382"/>
                  <a:pt x="0" y="368"/>
                  <a:pt x="0" y="354"/>
                </a:cubicBezTo>
                <a:cubicBezTo>
                  <a:pt x="0" y="255"/>
                  <a:pt x="0" y="255"/>
                  <a:pt x="0" y="255"/>
                </a:cubicBezTo>
                <a:cubicBezTo>
                  <a:pt x="0" y="241"/>
                  <a:pt x="7" y="227"/>
                  <a:pt x="28" y="227"/>
                </a:cubicBezTo>
                <a:cubicBezTo>
                  <a:pt x="42" y="227"/>
                  <a:pt x="56" y="241"/>
                  <a:pt x="56" y="255"/>
                </a:cubicBezTo>
                <a:cubicBezTo>
                  <a:pt x="56" y="354"/>
                  <a:pt x="56" y="354"/>
                  <a:pt x="56" y="354"/>
                </a:cubicBezTo>
                <a:cubicBezTo>
                  <a:pt x="56" y="368"/>
                  <a:pt x="42" y="382"/>
                  <a:pt x="28" y="382"/>
                </a:cubicBezTo>
                <a:close/>
                <a:moveTo>
                  <a:pt x="28" y="439"/>
                </a:moveTo>
                <a:lnTo>
                  <a:pt x="28" y="439"/>
                </a:lnTo>
                <a:cubicBezTo>
                  <a:pt x="42" y="439"/>
                  <a:pt x="56" y="446"/>
                  <a:pt x="56" y="467"/>
                </a:cubicBezTo>
                <a:cubicBezTo>
                  <a:pt x="56" y="552"/>
                  <a:pt x="56" y="552"/>
                  <a:pt x="56" y="552"/>
                </a:cubicBezTo>
                <a:cubicBezTo>
                  <a:pt x="141" y="552"/>
                  <a:pt x="141" y="552"/>
                  <a:pt x="141" y="552"/>
                </a:cubicBezTo>
                <a:cubicBezTo>
                  <a:pt x="155" y="552"/>
                  <a:pt x="169" y="559"/>
                  <a:pt x="169" y="580"/>
                </a:cubicBezTo>
                <a:cubicBezTo>
                  <a:pt x="169" y="594"/>
                  <a:pt x="155" y="608"/>
                  <a:pt x="141" y="608"/>
                </a:cubicBezTo>
                <a:cubicBezTo>
                  <a:pt x="28" y="608"/>
                  <a:pt x="28" y="608"/>
                  <a:pt x="28" y="608"/>
                </a:cubicBezTo>
                <a:cubicBezTo>
                  <a:pt x="7" y="608"/>
                  <a:pt x="0" y="594"/>
                  <a:pt x="0" y="580"/>
                </a:cubicBezTo>
                <a:cubicBezTo>
                  <a:pt x="0" y="467"/>
                  <a:pt x="0" y="467"/>
                  <a:pt x="0" y="467"/>
                </a:cubicBezTo>
                <a:lnTo>
                  <a:pt x="0" y="467"/>
                </a:lnTo>
                <a:cubicBezTo>
                  <a:pt x="0" y="446"/>
                  <a:pt x="7" y="439"/>
                  <a:pt x="28" y="439"/>
                </a:cubicBezTo>
                <a:close/>
                <a:moveTo>
                  <a:pt x="254" y="552"/>
                </a:moveTo>
                <a:lnTo>
                  <a:pt x="254" y="552"/>
                </a:lnTo>
                <a:cubicBezTo>
                  <a:pt x="346" y="552"/>
                  <a:pt x="346" y="552"/>
                  <a:pt x="346" y="552"/>
                </a:cubicBezTo>
                <a:cubicBezTo>
                  <a:pt x="360" y="552"/>
                  <a:pt x="374" y="559"/>
                  <a:pt x="374" y="580"/>
                </a:cubicBezTo>
                <a:cubicBezTo>
                  <a:pt x="374" y="594"/>
                  <a:pt x="360" y="608"/>
                  <a:pt x="346" y="608"/>
                </a:cubicBezTo>
                <a:cubicBezTo>
                  <a:pt x="254" y="608"/>
                  <a:pt x="254" y="608"/>
                  <a:pt x="254" y="608"/>
                </a:cubicBezTo>
                <a:cubicBezTo>
                  <a:pt x="233" y="608"/>
                  <a:pt x="226" y="594"/>
                  <a:pt x="226" y="580"/>
                </a:cubicBezTo>
                <a:cubicBezTo>
                  <a:pt x="226" y="559"/>
                  <a:pt x="233" y="552"/>
                  <a:pt x="254" y="552"/>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9" name="Freeform 44">
            <a:extLst>
              <a:ext uri="{FF2B5EF4-FFF2-40B4-BE49-F238E27FC236}">
                <a16:creationId xmlns:a16="http://schemas.microsoft.com/office/drawing/2014/main" id="{84B10CCB-06AB-9243-8CC7-2A7F7D4DFDF0}"/>
              </a:ext>
            </a:extLst>
          </p:cNvPr>
          <p:cNvSpPr>
            <a:spLocks noChangeArrowheads="1"/>
          </p:cNvSpPr>
          <p:nvPr userDrawn="1"/>
        </p:nvSpPr>
        <p:spPr bwMode="auto">
          <a:xfrm>
            <a:off x="4981682" y="3702249"/>
            <a:ext cx="219132" cy="219075"/>
          </a:xfrm>
          <a:custGeom>
            <a:avLst/>
            <a:gdLst>
              <a:gd name="T0" fmla="*/ 580 w 609"/>
              <a:gd name="T1" fmla="*/ 608 h 609"/>
              <a:gd name="T2" fmla="*/ 439 w 609"/>
              <a:gd name="T3" fmla="*/ 580 h 609"/>
              <a:gd name="T4" fmla="*/ 552 w 609"/>
              <a:gd name="T5" fmla="*/ 552 h 609"/>
              <a:gd name="T6" fmla="*/ 552 w 609"/>
              <a:gd name="T7" fmla="*/ 467 h 609"/>
              <a:gd name="T8" fmla="*/ 608 w 609"/>
              <a:gd name="T9" fmla="*/ 467 h 609"/>
              <a:gd name="T10" fmla="*/ 580 w 609"/>
              <a:gd name="T11" fmla="*/ 608 h 609"/>
              <a:gd name="T12" fmla="*/ 580 w 609"/>
              <a:gd name="T13" fmla="*/ 227 h 609"/>
              <a:gd name="T14" fmla="*/ 608 w 609"/>
              <a:gd name="T15" fmla="*/ 354 h 609"/>
              <a:gd name="T16" fmla="*/ 552 w 609"/>
              <a:gd name="T17" fmla="*/ 354 h 609"/>
              <a:gd name="T18" fmla="*/ 580 w 609"/>
              <a:gd name="T19" fmla="*/ 227 h 609"/>
              <a:gd name="T20" fmla="*/ 580 w 609"/>
              <a:gd name="T21" fmla="*/ 170 h 609"/>
              <a:gd name="T22" fmla="*/ 552 w 609"/>
              <a:gd name="T23" fmla="*/ 142 h 609"/>
              <a:gd name="T24" fmla="*/ 467 w 609"/>
              <a:gd name="T25" fmla="*/ 57 h 609"/>
              <a:gd name="T26" fmla="*/ 439 w 609"/>
              <a:gd name="T27" fmla="*/ 29 h 609"/>
              <a:gd name="T28" fmla="*/ 467 w 609"/>
              <a:gd name="T29" fmla="*/ 0 h 609"/>
              <a:gd name="T30" fmla="*/ 608 w 609"/>
              <a:gd name="T31" fmla="*/ 29 h 609"/>
              <a:gd name="T32" fmla="*/ 580 w 609"/>
              <a:gd name="T33" fmla="*/ 170 h 609"/>
              <a:gd name="T34" fmla="*/ 389 w 609"/>
              <a:gd name="T35" fmla="*/ 304 h 609"/>
              <a:gd name="T36" fmla="*/ 368 w 609"/>
              <a:gd name="T37" fmla="*/ 297 h 609"/>
              <a:gd name="T38" fmla="*/ 333 w 609"/>
              <a:gd name="T39" fmla="*/ 424 h 609"/>
              <a:gd name="T40" fmla="*/ 276 w 609"/>
              <a:gd name="T41" fmla="*/ 424 h 609"/>
              <a:gd name="T42" fmla="*/ 241 w 609"/>
              <a:gd name="T43" fmla="*/ 297 h 609"/>
              <a:gd name="T44" fmla="*/ 219 w 609"/>
              <a:gd name="T45" fmla="*/ 304 h 609"/>
              <a:gd name="T46" fmla="*/ 198 w 609"/>
              <a:gd name="T47" fmla="*/ 255 h 609"/>
              <a:gd name="T48" fmla="*/ 283 w 609"/>
              <a:gd name="T49" fmla="*/ 163 h 609"/>
              <a:gd name="T50" fmla="*/ 304 w 609"/>
              <a:gd name="T51" fmla="*/ 156 h 609"/>
              <a:gd name="T52" fmla="*/ 326 w 609"/>
              <a:gd name="T53" fmla="*/ 163 h 609"/>
              <a:gd name="T54" fmla="*/ 410 w 609"/>
              <a:gd name="T55" fmla="*/ 255 h 609"/>
              <a:gd name="T56" fmla="*/ 389 w 609"/>
              <a:gd name="T57" fmla="*/ 304 h 609"/>
              <a:gd name="T58" fmla="*/ 354 w 609"/>
              <a:gd name="T59" fmla="*/ 57 h 609"/>
              <a:gd name="T60" fmla="*/ 226 w 609"/>
              <a:gd name="T61" fmla="*/ 29 h 609"/>
              <a:gd name="T62" fmla="*/ 354 w 609"/>
              <a:gd name="T63" fmla="*/ 0 h 609"/>
              <a:gd name="T64" fmla="*/ 354 w 609"/>
              <a:gd name="T65" fmla="*/ 57 h 609"/>
              <a:gd name="T66" fmla="*/ 142 w 609"/>
              <a:gd name="T67" fmla="*/ 608 h 609"/>
              <a:gd name="T68" fmla="*/ 0 w 609"/>
              <a:gd name="T69" fmla="*/ 580 h 609"/>
              <a:gd name="T70" fmla="*/ 0 w 609"/>
              <a:gd name="T71" fmla="*/ 467 h 609"/>
              <a:gd name="T72" fmla="*/ 57 w 609"/>
              <a:gd name="T73" fmla="*/ 467 h 609"/>
              <a:gd name="T74" fmla="*/ 142 w 609"/>
              <a:gd name="T75" fmla="*/ 552 h 609"/>
              <a:gd name="T76" fmla="*/ 142 w 609"/>
              <a:gd name="T77" fmla="*/ 608 h 609"/>
              <a:gd name="T78" fmla="*/ 57 w 609"/>
              <a:gd name="T79" fmla="*/ 255 h 609"/>
              <a:gd name="T80" fmla="*/ 29 w 609"/>
              <a:gd name="T81" fmla="*/ 382 h 609"/>
              <a:gd name="T82" fmla="*/ 0 w 609"/>
              <a:gd name="T83" fmla="*/ 255 h 609"/>
              <a:gd name="T84" fmla="*/ 57 w 609"/>
              <a:gd name="T85" fmla="*/ 255 h 609"/>
              <a:gd name="T86" fmla="*/ 142 w 609"/>
              <a:gd name="T87" fmla="*/ 57 h 609"/>
              <a:gd name="T88" fmla="*/ 57 w 609"/>
              <a:gd name="T89" fmla="*/ 57 h 609"/>
              <a:gd name="T90" fmla="*/ 29 w 609"/>
              <a:gd name="T91" fmla="*/ 170 h 609"/>
              <a:gd name="T92" fmla="*/ 0 w 609"/>
              <a:gd name="T93" fmla="*/ 142 h 609"/>
              <a:gd name="T94" fmla="*/ 29 w 609"/>
              <a:gd name="T95" fmla="*/ 0 h 609"/>
              <a:gd name="T96" fmla="*/ 142 w 609"/>
              <a:gd name="T97" fmla="*/ 0 h 609"/>
              <a:gd name="T98" fmla="*/ 142 w 609"/>
              <a:gd name="T99" fmla="*/ 57 h 609"/>
              <a:gd name="T100" fmla="*/ 255 w 609"/>
              <a:gd name="T101" fmla="*/ 552 h 609"/>
              <a:gd name="T102" fmla="*/ 382 w 609"/>
              <a:gd name="T103" fmla="*/ 580 h 609"/>
              <a:gd name="T104" fmla="*/ 255 w 609"/>
              <a:gd name="T105" fmla="*/ 608 h 609"/>
              <a:gd name="T106" fmla="*/ 255 w 609"/>
              <a:gd name="T107" fmla="*/ 552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9" h="609">
                <a:moveTo>
                  <a:pt x="580" y="608"/>
                </a:moveTo>
                <a:lnTo>
                  <a:pt x="580" y="608"/>
                </a:lnTo>
                <a:cubicBezTo>
                  <a:pt x="467" y="608"/>
                  <a:pt x="467" y="608"/>
                  <a:pt x="467" y="608"/>
                </a:cubicBezTo>
                <a:cubicBezTo>
                  <a:pt x="446" y="608"/>
                  <a:pt x="439" y="594"/>
                  <a:pt x="439" y="580"/>
                </a:cubicBezTo>
                <a:cubicBezTo>
                  <a:pt x="439" y="559"/>
                  <a:pt x="446" y="552"/>
                  <a:pt x="467" y="552"/>
                </a:cubicBezTo>
                <a:cubicBezTo>
                  <a:pt x="552" y="552"/>
                  <a:pt x="552" y="552"/>
                  <a:pt x="552" y="552"/>
                </a:cubicBezTo>
                <a:cubicBezTo>
                  <a:pt x="552" y="467"/>
                  <a:pt x="552" y="467"/>
                  <a:pt x="552" y="467"/>
                </a:cubicBezTo>
                <a:lnTo>
                  <a:pt x="552" y="467"/>
                </a:lnTo>
                <a:cubicBezTo>
                  <a:pt x="552" y="446"/>
                  <a:pt x="559" y="439"/>
                  <a:pt x="580" y="439"/>
                </a:cubicBezTo>
                <a:cubicBezTo>
                  <a:pt x="594" y="439"/>
                  <a:pt x="608" y="446"/>
                  <a:pt x="608" y="467"/>
                </a:cubicBezTo>
                <a:cubicBezTo>
                  <a:pt x="608" y="580"/>
                  <a:pt x="608" y="580"/>
                  <a:pt x="608" y="580"/>
                </a:cubicBezTo>
                <a:cubicBezTo>
                  <a:pt x="608" y="594"/>
                  <a:pt x="594" y="608"/>
                  <a:pt x="580" y="608"/>
                </a:cubicBezTo>
                <a:close/>
                <a:moveTo>
                  <a:pt x="580" y="227"/>
                </a:moveTo>
                <a:lnTo>
                  <a:pt x="580" y="227"/>
                </a:lnTo>
                <a:cubicBezTo>
                  <a:pt x="594" y="227"/>
                  <a:pt x="608" y="241"/>
                  <a:pt x="608" y="255"/>
                </a:cubicBezTo>
                <a:cubicBezTo>
                  <a:pt x="608" y="354"/>
                  <a:pt x="608" y="354"/>
                  <a:pt x="608" y="354"/>
                </a:cubicBezTo>
                <a:cubicBezTo>
                  <a:pt x="608" y="368"/>
                  <a:pt x="594" y="382"/>
                  <a:pt x="580" y="382"/>
                </a:cubicBezTo>
                <a:cubicBezTo>
                  <a:pt x="559" y="382"/>
                  <a:pt x="552" y="368"/>
                  <a:pt x="552" y="354"/>
                </a:cubicBezTo>
                <a:cubicBezTo>
                  <a:pt x="552" y="255"/>
                  <a:pt x="552" y="255"/>
                  <a:pt x="552" y="255"/>
                </a:cubicBezTo>
                <a:cubicBezTo>
                  <a:pt x="552" y="241"/>
                  <a:pt x="559" y="227"/>
                  <a:pt x="580" y="227"/>
                </a:cubicBezTo>
                <a:close/>
                <a:moveTo>
                  <a:pt x="580" y="170"/>
                </a:moveTo>
                <a:lnTo>
                  <a:pt x="580" y="170"/>
                </a:lnTo>
                <a:cubicBezTo>
                  <a:pt x="559" y="170"/>
                  <a:pt x="552" y="163"/>
                  <a:pt x="552" y="142"/>
                </a:cubicBezTo>
                <a:lnTo>
                  <a:pt x="552" y="142"/>
                </a:lnTo>
                <a:cubicBezTo>
                  <a:pt x="552" y="57"/>
                  <a:pt x="552" y="57"/>
                  <a:pt x="552" y="57"/>
                </a:cubicBezTo>
                <a:cubicBezTo>
                  <a:pt x="467" y="57"/>
                  <a:pt x="467" y="57"/>
                  <a:pt x="467" y="57"/>
                </a:cubicBezTo>
                <a:lnTo>
                  <a:pt x="467" y="57"/>
                </a:lnTo>
                <a:cubicBezTo>
                  <a:pt x="446" y="57"/>
                  <a:pt x="439" y="50"/>
                  <a:pt x="439" y="29"/>
                </a:cubicBezTo>
                <a:cubicBezTo>
                  <a:pt x="439" y="15"/>
                  <a:pt x="446" y="0"/>
                  <a:pt x="467" y="0"/>
                </a:cubicBezTo>
                <a:lnTo>
                  <a:pt x="467" y="0"/>
                </a:lnTo>
                <a:cubicBezTo>
                  <a:pt x="580" y="0"/>
                  <a:pt x="580" y="0"/>
                  <a:pt x="580" y="0"/>
                </a:cubicBezTo>
                <a:cubicBezTo>
                  <a:pt x="594" y="0"/>
                  <a:pt x="608" y="15"/>
                  <a:pt x="608" y="29"/>
                </a:cubicBezTo>
                <a:cubicBezTo>
                  <a:pt x="608" y="142"/>
                  <a:pt x="608" y="142"/>
                  <a:pt x="608" y="142"/>
                </a:cubicBezTo>
                <a:cubicBezTo>
                  <a:pt x="608" y="163"/>
                  <a:pt x="594" y="170"/>
                  <a:pt x="580" y="170"/>
                </a:cubicBezTo>
                <a:close/>
                <a:moveTo>
                  <a:pt x="389" y="304"/>
                </a:moveTo>
                <a:lnTo>
                  <a:pt x="389" y="304"/>
                </a:lnTo>
                <a:cubicBezTo>
                  <a:pt x="382" y="304"/>
                  <a:pt x="375" y="297"/>
                  <a:pt x="368" y="297"/>
                </a:cubicBezTo>
                <a:lnTo>
                  <a:pt x="368" y="297"/>
                </a:lnTo>
                <a:cubicBezTo>
                  <a:pt x="333" y="255"/>
                  <a:pt x="333" y="255"/>
                  <a:pt x="333" y="255"/>
                </a:cubicBezTo>
                <a:cubicBezTo>
                  <a:pt x="333" y="424"/>
                  <a:pt x="333" y="424"/>
                  <a:pt x="333" y="424"/>
                </a:cubicBezTo>
                <a:cubicBezTo>
                  <a:pt x="333" y="446"/>
                  <a:pt x="318" y="453"/>
                  <a:pt x="304" y="453"/>
                </a:cubicBezTo>
                <a:cubicBezTo>
                  <a:pt x="290" y="453"/>
                  <a:pt x="276" y="446"/>
                  <a:pt x="276" y="424"/>
                </a:cubicBezTo>
                <a:cubicBezTo>
                  <a:pt x="276" y="255"/>
                  <a:pt x="276" y="255"/>
                  <a:pt x="276" y="255"/>
                </a:cubicBezTo>
                <a:cubicBezTo>
                  <a:pt x="241" y="297"/>
                  <a:pt x="241" y="297"/>
                  <a:pt x="241" y="297"/>
                </a:cubicBezTo>
                <a:lnTo>
                  <a:pt x="241" y="297"/>
                </a:lnTo>
                <a:cubicBezTo>
                  <a:pt x="234" y="297"/>
                  <a:pt x="226" y="304"/>
                  <a:pt x="219" y="304"/>
                </a:cubicBezTo>
                <a:cubicBezTo>
                  <a:pt x="205" y="304"/>
                  <a:pt x="191" y="290"/>
                  <a:pt x="191" y="276"/>
                </a:cubicBezTo>
                <a:cubicBezTo>
                  <a:pt x="191" y="269"/>
                  <a:pt x="191" y="262"/>
                  <a:pt x="198" y="255"/>
                </a:cubicBezTo>
                <a:lnTo>
                  <a:pt x="198" y="255"/>
                </a:lnTo>
                <a:cubicBezTo>
                  <a:pt x="283" y="163"/>
                  <a:pt x="283" y="163"/>
                  <a:pt x="283" y="163"/>
                </a:cubicBezTo>
                <a:lnTo>
                  <a:pt x="283" y="163"/>
                </a:lnTo>
                <a:cubicBezTo>
                  <a:pt x="290" y="156"/>
                  <a:pt x="297" y="156"/>
                  <a:pt x="304" y="156"/>
                </a:cubicBezTo>
                <a:cubicBezTo>
                  <a:pt x="311" y="156"/>
                  <a:pt x="318" y="156"/>
                  <a:pt x="326" y="163"/>
                </a:cubicBezTo>
                <a:lnTo>
                  <a:pt x="326" y="163"/>
                </a:lnTo>
                <a:cubicBezTo>
                  <a:pt x="410" y="255"/>
                  <a:pt x="410" y="255"/>
                  <a:pt x="410" y="255"/>
                </a:cubicBezTo>
                <a:lnTo>
                  <a:pt x="410" y="255"/>
                </a:lnTo>
                <a:cubicBezTo>
                  <a:pt x="417" y="262"/>
                  <a:pt x="417" y="269"/>
                  <a:pt x="417" y="276"/>
                </a:cubicBezTo>
                <a:cubicBezTo>
                  <a:pt x="417" y="290"/>
                  <a:pt x="403" y="304"/>
                  <a:pt x="389" y="304"/>
                </a:cubicBezTo>
                <a:close/>
                <a:moveTo>
                  <a:pt x="354" y="57"/>
                </a:moveTo>
                <a:lnTo>
                  <a:pt x="354" y="57"/>
                </a:lnTo>
                <a:cubicBezTo>
                  <a:pt x="255" y="57"/>
                  <a:pt x="255" y="57"/>
                  <a:pt x="255" y="57"/>
                </a:cubicBezTo>
                <a:cubicBezTo>
                  <a:pt x="241" y="57"/>
                  <a:pt x="226" y="50"/>
                  <a:pt x="226" y="29"/>
                </a:cubicBezTo>
                <a:cubicBezTo>
                  <a:pt x="226" y="15"/>
                  <a:pt x="241" y="0"/>
                  <a:pt x="255" y="0"/>
                </a:cubicBezTo>
                <a:cubicBezTo>
                  <a:pt x="354" y="0"/>
                  <a:pt x="354" y="0"/>
                  <a:pt x="354" y="0"/>
                </a:cubicBezTo>
                <a:cubicBezTo>
                  <a:pt x="368" y="0"/>
                  <a:pt x="382" y="15"/>
                  <a:pt x="382" y="29"/>
                </a:cubicBezTo>
                <a:cubicBezTo>
                  <a:pt x="382" y="50"/>
                  <a:pt x="368" y="57"/>
                  <a:pt x="354" y="57"/>
                </a:cubicBezTo>
                <a:close/>
                <a:moveTo>
                  <a:pt x="142" y="608"/>
                </a:moveTo>
                <a:lnTo>
                  <a:pt x="142" y="608"/>
                </a:lnTo>
                <a:cubicBezTo>
                  <a:pt x="29" y="608"/>
                  <a:pt x="29" y="608"/>
                  <a:pt x="29" y="608"/>
                </a:cubicBezTo>
                <a:cubicBezTo>
                  <a:pt x="15" y="608"/>
                  <a:pt x="0" y="594"/>
                  <a:pt x="0" y="580"/>
                </a:cubicBezTo>
                <a:cubicBezTo>
                  <a:pt x="0" y="467"/>
                  <a:pt x="0" y="467"/>
                  <a:pt x="0" y="467"/>
                </a:cubicBezTo>
                <a:lnTo>
                  <a:pt x="0" y="467"/>
                </a:lnTo>
                <a:cubicBezTo>
                  <a:pt x="0" y="446"/>
                  <a:pt x="15" y="439"/>
                  <a:pt x="29" y="439"/>
                </a:cubicBezTo>
                <a:cubicBezTo>
                  <a:pt x="50" y="439"/>
                  <a:pt x="57" y="446"/>
                  <a:pt x="57" y="467"/>
                </a:cubicBezTo>
                <a:cubicBezTo>
                  <a:pt x="57" y="552"/>
                  <a:pt x="57" y="552"/>
                  <a:pt x="57" y="552"/>
                </a:cubicBezTo>
                <a:cubicBezTo>
                  <a:pt x="142" y="552"/>
                  <a:pt x="142" y="552"/>
                  <a:pt x="142" y="552"/>
                </a:cubicBezTo>
                <a:cubicBezTo>
                  <a:pt x="163" y="552"/>
                  <a:pt x="170" y="559"/>
                  <a:pt x="170" y="580"/>
                </a:cubicBezTo>
                <a:cubicBezTo>
                  <a:pt x="170" y="594"/>
                  <a:pt x="163" y="608"/>
                  <a:pt x="142" y="608"/>
                </a:cubicBezTo>
                <a:close/>
                <a:moveTo>
                  <a:pt x="57" y="255"/>
                </a:moveTo>
                <a:lnTo>
                  <a:pt x="57" y="255"/>
                </a:lnTo>
                <a:cubicBezTo>
                  <a:pt x="57" y="354"/>
                  <a:pt x="57" y="354"/>
                  <a:pt x="57" y="354"/>
                </a:cubicBezTo>
                <a:cubicBezTo>
                  <a:pt x="57" y="368"/>
                  <a:pt x="50" y="382"/>
                  <a:pt x="29" y="382"/>
                </a:cubicBezTo>
                <a:cubicBezTo>
                  <a:pt x="15" y="382"/>
                  <a:pt x="0" y="368"/>
                  <a:pt x="0" y="354"/>
                </a:cubicBezTo>
                <a:cubicBezTo>
                  <a:pt x="0" y="255"/>
                  <a:pt x="0" y="255"/>
                  <a:pt x="0" y="255"/>
                </a:cubicBezTo>
                <a:cubicBezTo>
                  <a:pt x="0" y="241"/>
                  <a:pt x="15" y="227"/>
                  <a:pt x="29" y="227"/>
                </a:cubicBezTo>
                <a:cubicBezTo>
                  <a:pt x="50" y="227"/>
                  <a:pt x="57" y="241"/>
                  <a:pt x="57" y="255"/>
                </a:cubicBezTo>
                <a:close/>
                <a:moveTo>
                  <a:pt x="142" y="57"/>
                </a:moveTo>
                <a:lnTo>
                  <a:pt x="142" y="57"/>
                </a:lnTo>
                <a:lnTo>
                  <a:pt x="142" y="57"/>
                </a:lnTo>
                <a:cubicBezTo>
                  <a:pt x="57" y="57"/>
                  <a:pt x="57" y="57"/>
                  <a:pt x="57" y="57"/>
                </a:cubicBezTo>
                <a:cubicBezTo>
                  <a:pt x="57" y="142"/>
                  <a:pt x="57" y="142"/>
                  <a:pt x="57" y="142"/>
                </a:cubicBezTo>
                <a:cubicBezTo>
                  <a:pt x="57" y="163"/>
                  <a:pt x="50" y="170"/>
                  <a:pt x="29" y="170"/>
                </a:cubicBezTo>
                <a:cubicBezTo>
                  <a:pt x="15" y="170"/>
                  <a:pt x="0" y="163"/>
                  <a:pt x="0" y="142"/>
                </a:cubicBezTo>
                <a:lnTo>
                  <a:pt x="0" y="142"/>
                </a:lnTo>
                <a:cubicBezTo>
                  <a:pt x="0" y="29"/>
                  <a:pt x="0" y="29"/>
                  <a:pt x="0" y="29"/>
                </a:cubicBezTo>
                <a:cubicBezTo>
                  <a:pt x="0" y="15"/>
                  <a:pt x="15" y="0"/>
                  <a:pt x="29" y="0"/>
                </a:cubicBezTo>
                <a:cubicBezTo>
                  <a:pt x="142" y="0"/>
                  <a:pt x="142" y="0"/>
                  <a:pt x="142" y="0"/>
                </a:cubicBezTo>
                <a:lnTo>
                  <a:pt x="142" y="0"/>
                </a:lnTo>
                <a:cubicBezTo>
                  <a:pt x="163" y="0"/>
                  <a:pt x="170" y="15"/>
                  <a:pt x="170" y="29"/>
                </a:cubicBezTo>
                <a:cubicBezTo>
                  <a:pt x="170" y="50"/>
                  <a:pt x="163" y="57"/>
                  <a:pt x="142" y="57"/>
                </a:cubicBezTo>
                <a:close/>
                <a:moveTo>
                  <a:pt x="255" y="552"/>
                </a:moveTo>
                <a:lnTo>
                  <a:pt x="255" y="552"/>
                </a:lnTo>
                <a:cubicBezTo>
                  <a:pt x="354" y="552"/>
                  <a:pt x="354" y="552"/>
                  <a:pt x="354" y="552"/>
                </a:cubicBezTo>
                <a:cubicBezTo>
                  <a:pt x="368" y="552"/>
                  <a:pt x="382" y="559"/>
                  <a:pt x="382" y="580"/>
                </a:cubicBezTo>
                <a:cubicBezTo>
                  <a:pt x="382" y="594"/>
                  <a:pt x="368" y="608"/>
                  <a:pt x="354" y="608"/>
                </a:cubicBezTo>
                <a:cubicBezTo>
                  <a:pt x="255" y="608"/>
                  <a:pt x="255" y="608"/>
                  <a:pt x="255" y="608"/>
                </a:cubicBezTo>
                <a:cubicBezTo>
                  <a:pt x="241" y="608"/>
                  <a:pt x="226" y="594"/>
                  <a:pt x="226" y="580"/>
                </a:cubicBezTo>
                <a:cubicBezTo>
                  <a:pt x="226" y="559"/>
                  <a:pt x="241" y="552"/>
                  <a:pt x="255" y="552"/>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0" name="Freeform 45">
            <a:extLst>
              <a:ext uri="{FF2B5EF4-FFF2-40B4-BE49-F238E27FC236}">
                <a16:creationId xmlns:a16="http://schemas.microsoft.com/office/drawing/2014/main" id="{8504F2EC-5BAC-B744-81FD-7669FADA3ED6}"/>
              </a:ext>
            </a:extLst>
          </p:cNvPr>
          <p:cNvSpPr>
            <a:spLocks noChangeArrowheads="1"/>
          </p:cNvSpPr>
          <p:nvPr userDrawn="1"/>
        </p:nvSpPr>
        <p:spPr bwMode="auto">
          <a:xfrm>
            <a:off x="4603560" y="3702249"/>
            <a:ext cx="217941" cy="219075"/>
          </a:xfrm>
          <a:custGeom>
            <a:avLst/>
            <a:gdLst>
              <a:gd name="T0" fmla="*/ 573 w 602"/>
              <a:gd name="T1" fmla="*/ 608 h 609"/>
              <a:gd name="T2" fmla="*/ 431 w 602"/>
              <a:gd name="T3" fmla="*/ 580 h 609"/>
              <a:gd name="T4" fmla="*/ 544 w 602"/>
              <a:gd name="T5" fmla="*/ 552 h 609"/>
              <a:gd name="T6" fmla="*/ 544 w 602"/>
              <a:gd name="T7" fmla="*/ 467 h 609"/>
              <a:gd name="T8" fmla="*/ 601 w 602"/>
              <a:gd name="T9" fmla="*/ 467 h 609"/>
              <a:gd name="T10" fmla="*/ 573 w 602"/>
              <a:gd name="T11" fmla="*/ 608 h 609"/>
              <a:gd name="T12" fmla="*/ 573 w 602"/>
              <a:gd name="T13" fmla="*/ 227 h 609"/>
              <a:gd name="T14" fmla="*/ 601 w 602"/>
              <a:gd name="T15" fmla="*/ 354 h 609"/>
              <a:gd name="T16" fmla="*/ 544 w 602"/>
              <a:gd name="T17" fmla="*/ 354 h 609"/>
              <a:gd name="T18" fmla="*/ 573 w 602"/>
              <a:gd name="T19" fmla="*/ 227 h 609"/>
              <a:gd name="T20" fmla="*/ 573 w 602"/>
              <a:gd name="T21" fmla="*/ 170 h 609"/>
              <a:gd name="T22" fmla="*/ 544 w 602"/>
              <a:gd name="T23" fmla="*/ 142 h 609"/>
              <a:gd name="T24" fmla="*/ 460 w 602"/>
              <a:gd name="T25" fmla="*/ 57 h 609"/>
              <a:gd name="T26" fmla="*/ 431 w 602"/>
              <a:gd name="T27" fmla="*/ 29 h 609"/>
              <a:gd name="T28" fmla="*/ 460 w 602"/>
              <a:gd name="T29" fmla="*/ 0 h 609"/>
              <a:gd name="T30" fmla="*/ 601 w 602"/>
              <a:gd name="T31" fmla="*/ 29 h 609"/>
              <a:gd name="T32" fmla="*/ 573 w 602"/>
              <a:gd name="T33" fmla="*/ 170 h 609"/>
              <a:gd name="T34" fmla="*/ 410 w 602"/>
              <a:gd name="T35" fmla="*/ 354 h 609"/>
              <a:gd name="T36" fmla="*/ 325 w 602"/>
              <a:gd name="T37" fmla="*/ 446 h 609"/>
              <a:gd name="T38" fmla="*/ 283 w 602"/>
              <a:gd name="T39" fmla="*/ 446 h 609"/>
              <a:gd name="T40" fmla="*/ 198 w 602"/>
              <a:gd name="T41" fmla="*/ 354 h 609"/>
              <a:gd name="T42" fmla="*/ 191 w 602"/>
              <a:gd name="T43" fmla="*/ 333 h 609"/>
              <a:gd name="T44" fmla="*/ 241 w 602"/>
              <a:gd name="T45" fmla="*/ 311 h 609"/>
              <a:gd name="T46" fmla="*/ 276 w 602"/>
              <a:gd name="T47" fmla="*/ 354 h 609"/>
              <a:gd name="T48" fmla="*/ 304 w 602"/>
              <a:gd name="T49" fmla="*/ 156 h 609"/>
              <a:gd name="T50" fmla="*/ 333 w 602"/>
              <a:gd name="T51" fmla="*/ 354 h 609"/>
              <a:gd name="T52" fmla="*/ 368 w 602"/>
              <a:gd name="T53" fmla="*/ 311 h 609"/>
              <a:gd name="T54" fmla="*/ 417 w 602"/>
              <a:gd name="T55" fmla="*/ 333 h 609"/>
              <a:gd name="T56" fmla="*/ 347 w 602"/>
              <a:gd name="T57" fmla="*/ 57 h 609"/>
              <a:gd name="T58" fmla="*/ 255 w 602"/>
              <a:gd name="T59" fmla="*/ 57 h 609"/>
              <a:gd name="T60" fmla="*/ 255 w 602"/>
              <a:gd name="T61" fmla="*/ 0 h 609"/>
              <a:gd name="T62" fmla="*/ 375 w 602"/>
              <a:gd name="T63" fmla="*/ 29 h 609"/>
              <a:gd name="T64" fmla="*/ 142 w 602"/>
              <a:gd name="T65" fmla="*/ 608 h 609"/>
              <a:gd name="T66" fmla="*/ 29 w 602"/>
              <a:gd name="T67" fmla="*/ 608 h 609"/>
              <a:gd name="T68" fmla="*/ 0 w 602"/>
              <a:gd name="T69" fmla="*/ 467 h 609"/>
              <a:gd name="T70" fmla="*/ 29 w 602"/>
              <a:gd name="T71" fmla="*/ 439 h 609"/>
              <a:gd name="T72" fmla="*/ 57 w 602"/>
              <a:gd name="T73" fmla="*/ 552 h 609"/>
              <a:gd name="T74" fmla="*/ 170 w 602"/>
              <a:gd name="T75" fmla="*/ 580 h 609"/>
              <a:gd name="T76" fmla="*/ 57 w 602"/>
              <a:gd name="T77" fmla="*/ 255 h 609"/>
              <a:gd name="T78" fmla="*/ 57 w 602"/>
              <a:gd name="T79" fmla="*/ 354 h 609"/>
              <a:gd name="T80" fmla="*/ 0 w 602"/>
              <a:gd name="T81" fmla="*/ 354 h 609"/>
              <a:gd name="T82" fmla="*/ 29 w 602"/>
              <a:gd name="T83" fmla="*/ 227 h 609"/>
              <a:gd name="T84" fmla="*/ 142 w 602"/>
              <a:gd name="T85" fmla="*/ 57 h 609"/>
              <a:gd name="T86" fmla="*/ 142 w 602"/>
              <a:gd name="T87" fmla="*/ 57 h 609"/>
              <a:gd name="T88" fmla="*/ 57 w 602"/>
              <a:gd name="T89" fmla="*/ 142 h 609"/>
              <a:gd name="T90" fmla="*/ 0 w 602"/>
              <a:gd name="T91" fmla="*/ 142 h 609"/>
              <a:gd name="T92" fmla="*/ 0 w 602"/>
              <a:gd name="T93" fmla="*/ 29 h 609"/>
              <a:gd name="T94" fmla="*/ 142 w 602"/>
              <a:gd name="T95" fmla="*/ 0 h 609"/>
              <a:gd name="T96" fmla="*/ 170 w 602"/>
              <a:gd name="T97" fmla="*/ 29 h 609"/>
              <a:gd name="T98" fmla="*/ 255 w 602"/>
              <a:gd name="T99" fmla="*/ 552 h 609"/>
              <a:gd name="T100" fmla="*/ 347 w 602"/>
              <a:gd name="T101" fmla="*/ 552 h 609"/>
              <a:gd name="T102" fmla="*/ 347 w 602"/>
              <a:gd name="T103" fmla="*/ 608 h 609"/>
              <a:gd name="T104" fmla="*/ 226 w 602"/>
              <a:gd name="T105" fmla="*/ 580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02" h="609">
                <a:moveTo>
                  <a:pt x="573" y="608"/>
                </a:moveTo>
                <a:lnTo>
                  <a:pt x="573" y="608"/>
                </a:lnTo>
                <a:cubicBezTo>
                  <a:pt x="460" y="608"/>
                  <a:pt x="460" y="608"/>
                  <a:pt x="460" y="608"/>
                </a:cubicBezTo>
                <a:cubicBezTo>
                  <a:pt x="446" y="608"/>
                  <a:pt x="431" y="594"/>
                  <a:pt x="431" y="580"/>
                </a:cubicBezTo>
                <a:cubicBezTo>
                  <a:pt x="431" y="559"/>
                  <a:pt x="446" y="552"/>
                  <a:pt x="460" y="552"/>
                </a:cubicBezTo>
                <a:cubicBezTo>
                  <a:pt x="544" y="552"/>
                  <a:pt x="544" y="552"/>
                  <a:pt x="544" y="552"/>
                </a:cubicBezTo>
                <a:cubicBezTo>
                  <a:pt x="544" y="467"/>
                  <a:pt x="544" y="467"/>
                  <a:pt x="544" y="467"/>
                </a:cubicBezTo>
                <a:lnTo>
                  <a:pt x="544" y="467"/>
                </a:lnTo>
                <a:cubicBezTo>
                  <a:pt x="544" y="446"/>
                  <a:pt x="559" y="439"/>
                  <a:pt x="573" y="439"/>
                </a:cubicBezTo>
                <a:cubicBezTo>
                  <a:pt x="594" y="439"/>
                  <a:pt x="601" y="446"/>
                  <a:pt x="601" y="467"/>
                </a:cubicBezTo>
                <a:cubicBezTo>
                  <a:pt x="601" y="580"/>
                  <a:pt x="601" y="580"/>
                  <a:pt x="601" y="580"/>
                </a:cubicBezTo>
                <a:cubicBezTo>
                  <a:pt x="601" y="594"/>
                  <a:pt x="594" y="608"/>
                  <a:pt x="573" y="608"/>
                </a:cubicBezTo>
                <a:close/>
                <a:moveTo>
                  <a:pt x="573" y="227"/>
                </a:moveTo>
                <a:lnTo>
                  <a:pt x="573" y="227"/>
                </a:lnTo>
                <a:cubicBezTo>
                  <a:pt x="594" y="227"/>
                  <a:pt x="601" y="241"/>
                  <a:pt x="601" y="255"/>
                </a:cubicBezTo>
                <a:cubicBezTo>
                  <a:pt x="601" y="354"/>
                  <a:pt x="601" y="354"/>
                  <a:pt x="601" y="354"/>
                </a:cubicBezTo>
                <a:cubicBezTo>
                  <a:pt x="601" y="368"/>
                  <a:pt x="594" y="382"/>
                  <a:pt x="573" y="382"/>
                </a:cubicBezTo>
                <a:cubicBezTo>
                  <a:pt x="559" y="382"/>
                  <a:pt x="544" y="368"/>
                  <a:pt x="544" y="354"/>
                </a:cubicBezTo>
                <a:cubicBezTo>
                  <a:pt x="544" y="255"/>
                  <a:pt x="544" y="255"/>
                  <a:pt x="544" y="255"/>
                </a:cubicBezTo>
                <a:cubicBezTo>
                  <a:pt x="544" y="241"/>
                  <a:pt x="559" y="227"/>
                  <a:pt x="573" y="227"/>
                </a:cubicBezTo>
                <a:close/>
                <a:moveTo>
                  <a:pt x="573" y="170"/>
                </a:moveTo>
                <a:lnTo>
                  <a:pt x="573" y="170"/>
                </a:lnTo>
                <a:cubicBezTo>
                  <a:pt x="559" y="170"/>
                  <a:pt x="544" y="163"/>
                  <a:pt x="544" y="142"/>
                </a:cubicBezTo>
                <a:lnTo>
                  <a:pt x="544" y="142"/>
                </a:lnTo>
                <a:cubicBezTo>
                  <a:pt x="544" y="57"/>
                  <a:pt x="544" y="57"/>
                  <a:pt x="544" y="57"/>
                </a:cubicBezTo>
                <a:cubicBezTo>
                  <a:pt x="460" y="57"/>
                  <a:pt x="460" y="57"/>
                  <a:pt x="460" y="57"/>
                </a:cubicBezTo>
                <a:lnTo>
                  <a:pt x="460" y="57"/>
                </a:lnTo>
                <a:cubicBezTo>
                  <a:pt x="446" y="57"/>
                  <a:pt x="431" y="50"/>
                  <a:pt x="431" y="29"/>
                </a:cubicBezTo>
                <a:cubicBezTo>
                  <a:pt x="431" y="15"/>
                  <a:pt x="446" y="0"/>
                  <a:pt x="460" y="0"/>
                </a:cubicBezTo>
                <a:lnTo>
                  <a:pt x="460" y="0"/>
                </a:lnTo>
                <a:cubicBezTo>
                  <a:pt x="573" y="0"/>
                  <a:pt x="573" y="0"/>
                  <a:pt x="573" y="0"/>
                </a:cubicBezTo>
                <a:cubicBezTo>
                  <a:pt x="594" y="0"/>
                  <a:pt x="601" y="15"/>
                  <a:pt x="601" y="29"/>
                </a:cubicBezTo>
                <a:cubicBezTo>
                  <a:pt x="601" y="142"/>
                  <a:pt x="601" y="142"/>
                  <a:pt x="601" y="142"/>
                </a:cubicBezTo>
                <a:cubicBezTo>
                  <a:pt x="601" y="163"/>
                  <a:pt x="594" y="170"/>
                  <a:pt x="573" y="170"/>
                </a:cubicBezTo>
                <a:close/>
                <a:moveTo>
                  <a:pt x="410" y="354"/>
                </a:moveTo>
                <a:lnTo>
                  <a:pt x="410" y="354"/>
                </a:lnTo>
                <a:cubicBezTo>
                  <a:pt x="325" y="446"/>
                  <a:pt x="325" y="446"/>
                  <a:pt x="325" y="446"/>
                </a:cubicBezTo>
                <a:lnTo>
                  <a:pt x="325" y="446"/>
                </a:lnTo>
                <a:cubicBezTo>
                  <a:pt x="318" y="453"/>
                  <a:pt x="311" y="453"/>
                  <a:pt x="304" y="453"/>
                </a:cubicBezTo>
                <a:cubicBezTo>
                  <a:pt x="290" y="453"/>
                  <a:pt x="283" y="453"/>
                  <a:pt x="283" y="446"/>
                </a:cubicBezTo>
                <a:lnTo>
                  <a:pt x="283" y="446"/>
                </a:lnTo>
                <a:cubicBezTo>
                  <a:pt x="198" y="354"/>
                  <a:pt x="198" y="354"/>
                  <a:pt x="198" y="354"/>
                </a:cubicBezTo>
                <a:lnTo>
                  <a:pt x="198" y="354"/>
                </a:lnTo>
                <a:cubicBezTo>
                  <a:pt x="191" y="347"/>
                  <a:pt x="191" y="340"/>
                  <a:pt x="191" y="333"/>
                </a:cubicBezTo>
                <a:cubicBezTo>
                  <a:pt x="191" y="319"/>
                  <a:pt x="198" y="304"/>
                  <a:pt x="219" y="304"/>
                </a:cubicBezTo>
                <a:cubicBezTo>
                  <a:pt x="226" y="304"/>
                  <a:pt x="233" y="311"/>
                  <a:pt x="241" y="311"/>
                </a:cubicBezTo>
                <a:lnTo>
                  <a:pt x="241" y="311"/>
                </a:lnTo>
                <a:cubicBezTo>
                  <a:pt x="276" y="354"/>
                  <a:pt x="276" y="354"/>
                  <a:pt x="276" y="354"/>
                </a:cubicBezTo>
                <a:cubicBezTo>
                  <a:pt x="276" y="184"/>
                  <a:pt x="276" y="184"/>
                  <a:pt x="276" y="184"/>
                </a:cubicBezTo>
                <a:cubicBezTo>
                  <a:pt x="276" y="163"/>
                  <a:pt x="283" y="156"/>
                  <a:pt x="304" y="156"/>
                </a:cubicBezTo>
                <a:cubicBezTo>
                  <a:pt x="318" y="156"/>
                  <a:pt x="333" y="163"/>
                  <a:pt x="333" y="184"/>
                </a:cubicBezTo>
                <a:cubicBezTo>
                  <a:pt x="333" y="354"/>
                  <a:pt x="333" y="354"/>
                  <a:pt x="333" y="354"/>
                </a:cubicBezTo>
                <a:cubicBezTo>
                  <a:pt x="368" y="311"/>
                  <a:pt x="368" y="311"/>
                  <a:pt x="368" y="311"/>
                </a:cubicBezTo>
                <a:lnTo>
                  <a:pt x="368" y="311"/>
                </a:lnTo>
                <a:cubicBezTo>
                  <a:pt x="368" y="311"/>
                  <a:pt x="375" y="304"/>
                  <a:pt x="389" y="304"/>
                </a:cubicBezTo>
                <a:cubicBezTo>
                  <a:pt x="403" y="304"/>
                  <a:pt x="417" y="319"/>
                  <a:pt x="417" y="333"/>
                </a:cubicBezTo>
                <a:cubicBezTo>
                  <a:pt x="417" y="340"/>
                  <a:pt x="410" y="347"/>
                  <a:pt x="410" y="354"/>
                </a:cubicBezTo>
                <a:close/>
                <a:moveTo>
                  <a:pt x="347" y="57"/>
                </a:moveTo>
                <a:lnTo>
                  <a:pt x="347" y="57"/>
                </a:lnTo>
                <a:cubicBezTo>
                  <a:pt x="255" y="57"/>
                  <a:pt x="255" y="57"/>
                  <a:pt x="255" y="57"/>
                </a:cubicBezTo>
                <a:cubicBezTo>
                  <a:pt x="241" y="57"/>
                  <a:pt x="226" y="50"/>
                  <a:pt x="226" y="29"/>
                </a:cubicBezTo>
                <a:cubicBezTo>
                  <a:pt x="226" y="15"/>
                  <a:pt x="241" y="0"/>
                  <a:pt x="255" y="0"/>
                </a:cubicBezTo>
                <a:cubicBezTo>
                  <a:pt x="347" y="0"/>
                  <a:pt x="347" y="0"/>
                  <a:pt x="347" y="0"/>
                </a:cubicBezTo>
                <a:cubicBezTo>
                  <a:pt x="368" y="0"/>
                  <a:pt x="375" y="15"/>
                  <a:pt x="375" y="29"/>
                </a:cubicBezTo>
                <a:cubicBezTo>
                  <a:pt x="375" y="50"/>
                  <a:pt x="368" y="57"/>
                  <a:pt x="347" y="57"/>
                </a:cubicBezTo>
                <a:close/>
                <a:moveTo>
                  <a:pt x="142" y="608"/>
                </a:moveTo>
                <a:lnTo>
                  <a:pt x="142" y="608"/>
                </a:lnTo>
                <a:cubicBezTo>
                  <a:pt x="29" y="608"/>
                  <a:pt x="29" y="608"/>
                  <a:pt x="29" y="608"/>
                </a:cubicBezTo>
                <a:cubicBezTo>
                  <a:pt x="15" y="608"/>
                  <a:pt x="0" y="594"/>
                  <a:pt x="0" y="580"/>
                </a:cubicBezTo>
                <a:cubicBezTo>
                  <a:pt x="0" y="467"/>
                  <a:pt x="0" y="467"/>
                  <a:pt x="0" y="467"/>
                </a:cubicBezTo>
                <a:lnTo>
                  <a:pt x="0" y="467"/>
                </a:lnTo>
                <a:cubicBezTo>
                  <a:pt x="0" y="446"/>
                  <a:pt x="15" y="439"/>
                  <a:pt x="29" y="439"/>
                </a:cubicBezTo>
                <a:cubicBezTo>
                  <a:pt x="43" y="439"/>
                  <a:pt x="57" y="446"/>
                  <a:pt x="57" y="467"/>
                </a:cubicBezTo>
                <a:cubicBezTo>
                  <a:pt x="57" y="552"/>
                  <a:pt x="57" y="552"/>
                  <a:pt x="57" y="552"/>
                </a:cubicBezTo>
                <a:cubicBezTo>
                  <a:pt x="142" y="552"/>
                  <a:pt x="142" y="552"/>
                  <a:pt x="142" y="552"/>
                </a:cubicBezTo>
                <a:cubicBezTo>
                  <a:pt x="156" y="552"/>
                  <a:pt x="170" y="559"/>
                  <a:pt x="170" y="580"/>
                </a:cubicBezTo>
                <a:cubicBezTo>
                  <a:pt x="170" y="594"/>
                  <a:pt x="156" y="608"/>
                  <a:pt x="142" y="608"/>
                </a:cubicBezTo>
                <a:close/>
                <a:moveTo>
                  <a:pt x="57" y="255"/>
                </a:moveTo>
                <a:lnTo>
                  <a:pt x="57" y="255"/>
                </a:lnTo>
                <a:cubicBezTo>
                  <a:pt x="57" y="354"/>
                  <a:pt x="57" y="354"/>
                  <a:pt x="57" y="354"/>
                </a:cubicBezTo>
                <a:cubicBezTo>
                  <a:pt x="57" y="368"/>
                  <a:pt x="43" y="382"/>
                  <a:pt x="29" y="382"/>
                </a:cubicBezTo>
                <a:cubicBezTo>
                  <a:pt x="15" y="382"/>
                  <a:pt x="0" y="368"/>
                  <a:pt x="0" y="354"/>
                </a:cubicBezTo>
                <a:cubicBezTo>
                  <a:pt x="0" y="255"/>
                  <a:pt x="0" y="255"/>
                  <a:pt x="0" y="255"/>
                </a:cubicBezTo>
                <a:cubicBezTo>
                  <a:pt x="0" y="241"/>
                  <a:pt x="15" y="227"/>
                  <a:pt x="29" y="227"/>
                </a:cubicBezTo>
                <a:cubicBezTo>
                  <a:pt x="43" y="227"/>
                  <a:pt x="57" y="241"/>
                  <a:pt x="57" y="255"/>
                </a:cubicBezTo>
                <a:close/>
                <a:moveTo>
                  <a:pt x="142" y="57"/>
                </a:moveTo>
                <a:lnTo>
                  <a:pt x="142" y="57"/>
                </a:lnTo>
                <a:lnTo>
                  <a:pt x="142" y="57"/>
                </a:lnTo>
                <a:cubicBezTo>
                  <a:pt x="57" y="57"/>
                  <a:pt x="57" y="57"/>
                  <a:pt x="57" y="57"/>
                </a:cubicBezTo>
                <a:cubicBezTo>
                  <a:pt x="57" y="142"/>
                  <a:pt x="57" y="142"/>
                  <a:pt x="57" y="142"/>
                </a:cubicBezTo>
                <a:cubicBezTo>
                  <a:pt x="57" y="163"/>
                  <a:pt x="43" y="170"/>
                  <a:pt x="29" y="170"/>
                </a:cubicBezTo>
                <a:cubicBezTo>
                  <a:pt x="15" y="170"/>
                  <a:pt x="0" y="163"/>
                  <a:pt x="0" y="142"/>
                </a:cubicBezTo>
                <a:lnTo>
                  <a:pt x="0" y="142"/>
                </a:lnTo>
                <a:cubicBezTo>
                  <a:pt x="0" y="29"/>
                  <a:pt x="0" y="29"/>
                  <a:pt x="0" y="29"/>
                </a:cubicBezTo>
                <a:cubicBezTo>
                  <a:pt x="0" y="15"/>
                  <a:pt x="15" y="0"/>
                  <a:pt x="29" y="0"/>
                </a:cubicBezTo>
                <a:cubicBezTo>
                  <a:pt x="142" y="0"/>
                  <a:pt x="142" y="0"/>
                  <a:pt x="142" y="0"/>
                </a:cubicBezTo>
                <a:lnTo>
                  <a:pt x="142" y="0"/>
                </a:lnTo>
                <a:cubicBezTo>
                  <a:pt x="156" y="0"/>
                  <a:pt x="170" y="15"/>
                  <a:pt x="170" y="29"/>
                </a:cubicBezTo>
                <a:cubicBezTo>
                  <a:pt x="170" y="50"/>
                  <a:pt x="156" y="57"/>
                  <a:pt x="142" y="57"/>
                </a:cubicBezTo>
                <a:close/>
                <a:moveTo>
                  <a:pt x="255" y="552"/>
                </a:moveTo>
                <a:lnTo>
                  <a:pt x="255" y="552"/>
                </a:lnTo>
                <a:cubicBezTo>
                  <a:pt x="347" y="552"/>
                  <a:pt x="347" y="552"/>
                  <a:pt x="347" y="552"/>
                </a:cubicBezTo>
                <a:cubicBezTo>
                  <a:pt x="368" y="552"/>
                  <a:pt x="375" y="559"/>
                  <a:pt x="375" y="580"/>
                </a:cubicBezTo>
                <a:cubicBezTo>
                  <a:pt x="375" y="594"/>
                  <a:pt x="368" y="608"/>
                  <a:pt x="347" y="608"/>
                </a:cubicBezTo>
                <a:cubicBezTo>
                  <a:pt x="255" y="608"/>
                  <a:pt x="255" y="608"/>
                  <a:pt x="255" y="608"/>
                </a:cubicBezTo>
                <a:cubicBezTo>
                  <a:pt x="241" y="608"/>
                  <a:pt x="226" y="594"/>
                  <a:pt x="226" y="580"/>
                </a:cubicBezTo>
                <a:cubicBezTo>
                  <a:pt x="226" y="559"/>
                  <a:pt x="241" y="552"/>
                  <a:pt x="255" y="552"/>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1" name="Freeform 46">
            <a:extLst>
              <a:ext uri="{FF2B5EF4-FFF2-40B4-BE49-F238E27FC236}">
                <a16:creationId xmlns:a16="http://schemas.microsoft.com/office/drawing/2014/main" id="{9D8317DB-0D9A-144F-B8E8-CE326F531659}"/>
              </a:ext>
            </a:extLst>
          </p:cNvPr>
          <p:cNvSpPr>
            <a:spLocks noChangeArrowheads="1"/>
          </p:cNvSpPr>
          <p:nvPr userDrawn="1"/>
        </p:nvSpPr>
        <p:spPr bwMode="auto">
          <a:xfrm>
            <a:off x="4224247" y="3702249"/>
            <a:ext cx="217346" cy="219075"/>
          </a:xfrm>
          <a:custGeom>
            <a:avLst/>
            <a:gdLst>
              <a:gd name="T0" fmla="*/ 573 w 602"/>
              <a:gd name="T1" fmla="*/ 608 h 609"/>
              <a:gd name="T2" fmla="*/ 431 w 602"/>
              <a:gd name="T3" fmla="*/ 580 h 609"/>
              <a:gd name="T4" fmla="*/ 544 w 602"/>
              <a:gd name="T5" fmla="*/ 552 h 609"/>
              <a:gd name="T6" fmla="*/ 544 w 602"/>
              <a:gd name="T7" fmla="*/ 467 h 609"/>
              <a:gd name="T8" fmla="*/ 601 w 602"/>
              <a:gd name="T9" fmla="*/ 467 h 609"/>
              <a:gd name="T10" fmla="*/ 573 w 602"/>
              <a:gd name="T11" fmla="*/ 608 h 609"/>
              <a:gd name="T12" fmla="*/ 573 w 602"/>
              <a:gd name="T13" fmla="*/ 227 h 609"/>
              <a:gd name="T14" fmla="*/ 601 w 602"/>
              <a:gd name="T15" fmla="*/ 354 h 609"/>
              <a:gd name="T16" fmla="*/ 544 w 602"/>
              <a:gd name="T17" fmla="*/ 354 h 609"/>
              <a:gd name="T18" fmla="*/ 573 w 602"/>
              <a:gd name="T19" fmla="*/ 227 h 609"/>
              <a:gd name="T20" fmla="*/ 573 w 602"/>
              <a:gd name="T21" fmla="*/ 170 h 609"/>
              <a:gd name="T22" fmla="*/ 544 w 602"/>
              <a:gd name="T23" fmla="*/ 142 h 609"/>
              <a:gd name="T24" fmla="*/ 460 w 602"/>
              <a:gd name="T25" fmla="*/ 57 h 609"/>
              <a:gd name="T26" fmla="*/ 431 w 602"/>
              <a:gd name="T27" fmla="*/ 29 h 609"/>
              <a:gd name="T28" fmla="*/ 460 w 602"/>
              <a:gd name="T29" fmla="*/ 0 h 609"/>
              <a:gd name="T30" fmla="*/ 601 w 602"/>
              <a:gd name="T31" fmla="*/ 29 h 609"/>
              <a:gd name="T32" fmla="*/ 573 w 602"/>
              <a:gd name="T33" fmla="*/ 170 h 609"/>
              <a:gd name="T34" fmla="*/ 347 w 602"/>
              <a:gd name="T35" fmla="*/ 608 h 609"/>
              <a:gd name="T36" fmla="*/ 226 w 602"/>
              <a:gd name="T37" fmla="*/ 580 h 609"/>
              <a:gd name="T38" fmla="*/ 347 w 602"/>
              <a:gd name="T39" fmla="*/ 552 h 609"/>
              <a:gd name="T40" fmla="*/ 347 w 602"/>
              <a:gd name="T41" fmla="*/ 608 h 609"/>
              <a:gd name="T42" fmla="*/ 347 w 602"/>
              <a:gd name="T43" fmla="*/ 57 h 609"/>
              <a:gd name="T44" fmla="*/ 226 w 602"/>
              <a:gd name="T45" fmla="*/ 29 h 609"/>
              <a:gd name="T46" fmla="*/ 347 w 602"/>
              <a:gd name="T47" fmla="*/ 0 h 609"/>
              <a:gd name="T48" fmla="*/ 347 w 602"/>
              <a:gd name="T49" fmla="*/ 57 h 609"/>
              <a:gd name="T50" fmla="*/ 142 w 602"/>
              <a:gd name="T51" fmla="*/ 608 h 609"/>
              <a:gd name="T52" fmla="*/ 0 w 602"/>
              <a:gd name="T53" fmla="*/ 580 h 609"/>
              <a:gd name="T54" fmla="*/ 0 w 602"/>
              <a:gd name="T55" fmla="*/ 467 h 609"/>
              <a:gd name="T56" fmla="*/ 57 w 602"/>
              <a:gd name="T57" fmla="*/ 467 h 609"/>
              <a:gd name="T58" fmla="*/ 142 w 602"/>
              <a:gd name="T59" fmla="*/ 552 h 609"/>
              <a:gd name="T60" fmla="*/ 142 w 602"/>
              <a:gd name="T61" fmla="*/ 608 h 609"/>
              <a:gd name="T62" fmla="*/ 57 w 602"/>
              <a:gd name="T63" fmla="*/ 255 h 609"/>
              <a:gd name="T64" fmla="*/ 29 w 602"/>
              <a:gd name="T65" fmla="*/ 382 h 609"/>
              <a:gd name="T66" fmla="*/ 0 w 602"/>
              <a:gd name="T67" fmla="*/ 255 h 609"/>
              <a:gd name="T68" fmla="*/ 57 w 602"/>
              <a:gd name="T69" fmla="*/ 255 h 609"/>
              <a:gd name="T70" fmla="*/ 142 w 602"/>
              <a:gd name="T71" fmla="*/ 57 h 609"/>
              <a:gd name="T72" fmla="*/ 57 w 602"/>
              <a:gd name="T73" fmla="*/ 57 h 609"/>
              <a:gd name="T74" fmla="*/ 29 w 602"/>
              <a:gd name="T75" fmla="*/ 170 h 609"/>
              <a:gd name="T76" fmla="*/ 0 w 602"/>
              <a:gd name="T77" fmla="*/ 142 h 609"/>
              <a:gd name="T78" fmla="*/ 29 w 602"/>
              <a:gd name="T79" fmla="*/ 0 h 609"/>
              <a:gd name="T80" fmla="*/ 142 w 602"/>
              <a:gd name="T81" fmla="*/ 0 h 609"/>
              <a:gd name="T82" fmla="*/ 142 w 602"/>
              <a:gd name="T83" fmla="*/ 57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02" h="609">
                <a:moveTo>
                  <a:pt x="573" y="608"/>
                </a:moveTo>
                <a:lnTo>
                  <a:pt x="573" y="608"/>
                </a:lnTo>
                <a:cubicBezTo>
                  <a:pt x="460" y="608"/>
                  <a:pt x="460" y="608"/>
                  <a:pt x="460" y="608"/>
                </a:cubicBezTo>
                <a:cubicBezTo>
                  <a:pt x="446" y="608"/>
                  <a:pt x="431" y="594"/>
                  <a:pt x="431" y="580"/>
                </a:cubicBezTo>
                <a:cubicBezTo>
                  <a:pt x="431" y="559"/>
                  <a:pt x="446" y="552"/>
                  <a:pt x="460" y="552"/>
                </a:cubicBezTo>
                <a:cubicBezTo>
                  <a:pt x="544" y="552"/>
                  <a:pt x="544" y="552"/>
                  <a:pt x="544" y="552"/>
                </a:cubicBezTo>
                <a:cubicBezTo>
                  <a:pt x="544" y="467"/>
                  <a:pt x="544" y="467"/>
                  <a:pt x="544" y="467"/>
                </a:cubicBezTo>
                <a:lnTo>
                  <a:pt x="544" y="467"/>
                </a:lnTo>
                <a:cubicBezTo>
                  <a:pt x="544" y="446"/>
                  <a:pt x="559" y="439"/>
                  <a:pt x="573" y="439"/>
                </a:cubicBezTo>
                <a:cubicBezTo>
                  <a:pt x="587" y="439"/>
                  <a:pt x="601" y="446"/>
                  <a:pt x="601" y="467"/>
                </a:cubicBezTo>
                <a:cubicBezTo>
                  <a:pt x="601" y="580"/>
                  <a:pt x="601" y="580"/>
                  <a:pt x="601" y="580"/>
                </a:cubicBezTo>
                <a:cubicBezTo>
                  <a:pt x="601" y="594"/>
                  <a:pt x="587" y="608"/>
                  <a:pt x="573" y="608"/>
                </a:cubicBezTo>
                <a:close/>
                <a:moveTo>
                  <a:pt x="573" y="227"/>
                </a:moveTo>
                <a:lnTo>
                  <a:pt x="573" y="227"/>
                </a:lnTo>
                <a:cubicBezTo>
                  <a:pt x="587" y="227"/>
                  <a:pt x="601" y="241"/>
                  <a:pt x="601" y="255"/>
                </a:cubicBezTo>
                <a:cubicBezTo>
                  <a:pt x="601" y="354"/>
                  <a:pt x="601" y="354"/>
                  <a:pt x="601" y="354"/>
                </a:cubicBezTo>
                <a:cubicBezTo>
                  <a:pt x="601" y="368"/>
                  <a:pt x="587" y="382"/>
                  <a:pt x="573" y="382"/>
                </a:cubicBezTo>
                <a:cubicBezTo>
                  <a:pt x="559" y="382"/>
                  <a:pt x="544" y="368"/>
                  <a:pt x="544" y="354"/>
                </a:cubicBezTo>
                <a:cubicBezTo>
                  <a:pt x="544" y="255"/>
                  <a:pt x="544" y="255"/>
                  <a:pt x="544" y="255"/>
                </a:cubicBezTo>
                <a:cubicBezTo>
                  <a:pt x="544" y="241"/>
                  <a:pt x="559" y="227"/>
                  <a:pt x="573" y="227"/>
                </a:cubicBezTo>
                <a:close/>
                <a:moveTo>
                  <a:pt x="573" y="170"/>
                </a:moveTo>
                <a:lnTo>
                  <a:pt x="573" y="170"/>
                </a:lnTo>
                <a:cubicBezTo>
                  <a:pt x="559" y="170"/>
                  <a:pt x="544" y="163"/>
                  <a:pt x="544" y="142"/>
                </a:cubicBezTo>
                <a:lnTo>
                  <a:pt x="544" y="142"/>
                </a:lnTo>
                <a:cubicBezTo>
                  <a:pt x="544" y="57"/>
                  <a:pt x="544" y="57"/>
                  <a:pt x="544" y="57"/>
                </a:cubicBezTo>
                <a:cubicBezTo>
                  <a:pt x="460" y="57"/>
                  <a:pt x="460" y="57"/>
                  <a:pt x="460" y="57"/>
                </a:cubicBezTo>
                <a:lnTo>
                  <a:pt x="460" y="57"/>
                </a:lnTo>
                <a:cubicBezTo>
                  <a:pt x="446" y="57"/>
                  <a:pt x="431" y="50"/>
                  <a:pt x="431" y="29"/>
                </a:cubicBezTo>
                <a:cubicBezTo>
                  <a:pt x="431" y="15"/>
                  <a:pt x="446" y="0"/>
                  <a:pt x="460" y="0"/>
                </a:cubicBezTo>
                <a:lnTo>
                  <a:pt x="460" y="0"/>
                </a:lnTo>
                <a:cubicBezTo>
                  <a:pt x="573" y="0"/>
                  <a:pt x="573" y="0"/>
                  <a:pt x="573" y="0"/>
                </a:cubicBezTo>
                <a:cubicBezTo>
                  <a:pt x="587" y="0"/>
                  <a:pt x="601" y="15"/>
                  <a:pt x="601" y="29"/>
                </a:cubicBezTo>
                <a:cubicBezTo>
                  <a:pt x="601" y="142"/>
                  <a:pt x="601" y="142"/>
                  <a:pt x="601" y="142"/>
                </a:cubicBezTo>
                <a:cubicBezTo>
                  <a:pt x="601" y="163"/>
                  <a:pt x="587" y="170"/>
                  <a:pt x="573" y="170"/>
                </a:cubicBezTo>
                <a:close/>
                <a:moveTo>
                  <a:pt x="347" y="608"/>
                </a:moveTo>
                <a:lnTo>
                  <a:pt x="347" y="608"/>
                </a:lnTo>
                <a:cubicBezTo>
                  <a:pt x="255" y="608"/>
                  <a:pt x="255" y="608"/>
                  <a:pt x="255" y="608"/>
                </a:cubicBezTo>
                <a:cubicBezTo>
                  <a:pt x="233" y="608"/>
                  <a:pt x="226" y="594"/>
                  <a:pt x="226" y="580"/>
                </a:cubicBezTo>
                <a:cubicBezTo>
                  <a:pt x="226" y="559"/>
                  <a:pt x="233" y="552"/>
                  <a:pt x="255" y="552"/>
                </a:cubicBezTo>
                <a:cubicBezTo>
                  <a:pt x="347" y="552"/>
                  <a:pt x="347" y="552"/>
                  <a:pt x="347" y="552"/>
                </a:cubicBezTo>
                <a:cubicBezTo>
                  <a:pt x="361" y="552"/>
                  <a:pt x="375" y="559"/>
                  <a:pt x="375" y="580"/>
                </a:cubicBezTo>
                <a:cubicBezTo>
                  <a:pt x="375" y="594"/>
                  <a:pt x="361" y="608"/>
                  <a:pt x="347" y="608"/>
                </a:cubicBezTo>
                <a:close/>
                <a:moveTo>
                  <a:pt x="347" y="57"/>
                </a:moveTo>
                <a:lnTo>
                  <a:pt x="347" y="57"/>
                </a:lnTo>
                <a:cubicBezTo>
                  <a:pt x="255" y="57"/>
                  <a:pt x="255" y="57"/>
                  <a:pt x="255" y="57"/>
                </a:cubicBezTo>
                <a:cubicBezTo>
                  <a:pt x="233" y="57"/>
                  <a:pt x="226" y="50"/>
                  <a:pt x="226" y="29"/>
                </a:cubicBezTo>
                <a:cubicBezTo>
                  <a:pt x="226" y="15"/>
                  <a:pt x="233" y="0"/>
                  <a:pt x="255" y="0"/>
                </a:cubicBezTo>
                <a:cubicBezTo>
                  <a:pt x="347" y="0"/>
                  <a:pt x="347" y="0"/>
                  <a:pt x="347" y="0"/>
                </a:cubicBezTo>
                <a:cubicBezTo>
                  <a:pt x="361" y="0"/>
                  <a:pt x="375" y="15"/>
                  <a:pt x="375" y="29"/>
                </a:cubicBezTo>
                <a:cubicBezTo>
                  <a:pt x="375" y="50"/>
                  <a:pt x="361" y="57"/>
                  <a:pt x="347" y="57"/>
                </a:cubicBezTo>
                <a:close/>
                <a:moveTo>
                  <a:pt x="142" y="608"/>
                </a:moveTo>
                <a:lnTo>
                  <a:pt x="142" y="608"/>
                </a:lnTo>
                <a:cubicBezTo>
                  <a:pt x="29" y="608"/>
                  <a:pt x="29" y="608"/>
                  <a:pt x="29" y="608"/>
                </a:cubicBezTo>
                <a:cubicBezTo>
                  <a:pt x="7" y="608"/>
                  <a:pt x="0" y="594"/>
                  <a:pt x="0" y="580"/>
                </a:cubicBezTo>
                <a:cubicBezTo>
                  <a:pt x="0" y="467"/>
                  <a:pt x="0" y="467"/>
                  <a:pt x="0" y="467"/>
                </a:cubicBezTo>
                <a:lnTo>
                  <a:pt x="0" y="467"/>
                </a:lnTo>
                <a:cubicBezTo>
                  <a:pt x="0" y="446"/>
                  <a:pt x="7" y="439"/>
                  <a:pt x="29" y="439"/>
                </a:cubicBezTo>
                <a:cubicBezTo>
                  <a:pt x="43" y="439"/>
                  <a:pt x="57" y="446"/>
                  <a:pt x="57" y="467"/>
                </a:cubicBezTo>
                <a:cubicBezTo>
                  <a:pt x="57" y="552"/>
                  <a:pt x="57" y="552"/>
                  <a:pt x="57" y="552"/>
                </a:cubicBezTo>
                <a:cubicBezTo>
                  <a:pt x="142" y="552"/>
                  <a:pt x="142" y="552"/>
                  <a:pt x="142" y="552"/>
                </a:cubicBezTo>
                <a:cubicBezTo>
                  <a:pt x="156" y="552"/>
                  <a:pt x="170" y="559"/>
                  <a:pt x="170" y="580"/>
                </a:cubicBezTo>
                <a:cubicBezTo>
                  <a:pt x="170" y="594"/>
                  <a:pt x="156" y="608"/>
                  <a:pt x="142" y="608"/>
                </a:cubicBezTo>
                <a:close/>
                <a:moveTo>
                  <a:pt x="57" y="255"/>
                </a:moveTo>
                <a:lnTo>
                  <a:pt x="57" y="255"/>
                </a:lnTo>
                <a:cubicBezTo>
                  <a:pt x="57" y="354"/>
                  <a:pt x="57" y="354"/>
                  <a:pt x="57" y="354"/>
                </a:cubicBezTo>
                <a:cubicBezTo>
                  <a:pt x="57" y="368"/>
                  <a:pt x="43" y="382"/>
                  <a:pt x="29" y="382"/>
                </a:cubicBezTo>
                <a:cubicBezTo>
                  <a:pt x="7" y="382"/>
                  <a:pt x="0" y="368"/>
                  <a:pt x="0" y="354"/>
                </a:cubicBezTo>
                <a:cubicBezTo>
                  <a:pt x="0" y="255"/>
                  <a:pt x="0" y="255"/>
                  <a:pt x="0" y="255"/>
                </a:cubicBezTo>
                <a:cubicBezTo>
                  <a:pt x="0" y="241"/>
                  <a:pt x="7" y="227"/>
                  <a:pt x="29" y="227"/>
                </a:cubicBezTo>
                <a:cubicBezTo>
                  <a:pt x="43" y="227"/>
                  <a:pt x="57" y="241"/>
                  <a:pt x="57" y="255"/>
                </a:cubicBezTo>
                <a:close/>
                <a:moveTo>
                  <a:pt x="142" y="57"/>
                </a:moveTo>
                <a:lnTo>
                  <a:pt x="142" y="57"/>
                </a:lnTo>
                <a:lnTo>
                  <a:pt x="142" y="57"/>
                </a:lnTo>
                <a:cubicBezTo>
                  <a:pt x="57" y="57"/>
                  <a:pt x="57" y="57"/>
                  <a:pt x="57" y="57"/>
                </a:cubicBezTo>
                <a:cubicBezTo>
                  <a:pt x="57" y="142"/>
                  <a:pt x="57" y="142"/>
                  <a:pt x="57" y="142"/>
                </a:cubicBezTo>
                <a:cubicBezTo>
                  <a:pt x="57" y="163"/>
                  <a:pt x="43" y="170"/>
                  <a:pt x="29" y="170"/>
                </a:cubicBezTo>
                <a:cubicBezTo>
                  <a:pt x="7" y="170"/>
                  <a:pt x="0" y="163"/>
                  <a:pt x="0" y="142"/>
                </a:cubicBezTo>
                <a:lnTo>
                  <a:pt x="0" y="142"/>
                </a:lnTo>
                <a:cubicBezTo>
                  <a:pt x="0" y="29"/>
                  <a:pt x="0" y="29"/>
                  <a:pt x="0" y="29"/>
                </a:cubicBezTo>
                <a:cubicBezTo>
                  <a:pt x="0" y="15"/>
                  <a:pt x="7" y="0"/>
                  <a:pt x="29" y="0"/>
                </a:cubicBezTo>
                <a:cubicBezTo>
                  <a:pt x="142" y="0"/>
                  <a:pt x="142" y="0"/>
                  <a:pt x="142" y="0"/>
                </a:cubicBezTo>
                <a:lnTo>
                  <a:pt x="142" y="0"/>
                </a:lnTo>
                <a:cubicBezTo>
                  <a:pt x="156" y="0"/>
                  <a:pt x="170" y="15"/>
                  <a:pt x="170" y="29"/>
                </a:cubicBezTo>
                <a:cubicBezTo>
                  <a:pt x="170" y="50"/>
                  <a:pt x="156" y="57"/>
                  <a:pt x="142" y="57"/>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2" name="Freeform 47">
            <a:extLst>
              <a:ext uri="{FF2B5EF4-FFF2-40B4-BE49-F238E27FC236}">
                <a16:creationId xmlns:a16="http://schemas.microsoft.com/office/drawing/2014/main" id="{CA0B772F-42B1-DB45-9E90-ED6C2845DA75}"/>
              </a:ext>
            </a:extLst>
          </p:cNvPr>
          <p:cNvSpPr>
            <a:spLocks noChangeArrowheads="1"/>
          </p:cNvSpPr>
          <p:nvPr userDrawn="1"/>
        </p:nvSpPr>
        <p:spPr bwMode="auto">
          <a:xfrm>
            <a:off x="3843148" y="3708202"/>
            <a:ext cx="219132" cy="209550"/>
          </a:xfrm>
          <a:custGeom>
            <a:avLst/>
            <a:gdLst>
              <a:gd name="T0" fmla="*/ 608 w 609"/>
              <a:gd name="T1" fmla="*/ 551 h 580"/>
              <a:gd name="T2" fmla="*/ 608 w 609"/>
              <a:gd name="T3" fmla="*/ 551 h 580"/>
              <a:gd name="T4" fmla="*/ 580 w 609"/>
              <a:gd name="T5" fmla="*/ 579 h 580"/>
              <a:gd name="T6" fmla="*/ 28 w 609"/>
              <a:gd name="T7" fmla="*/ 579 h 580"/>
              <a:gd name="T8" fmla="*/ 0 w 609"/>
              <a:gd name="T9" fmla="*/ 551 h 580"/>
              <a:gd name="T10" fmla="*/ 0 w 609"/>
              <a:gd name="T11" fmla="*/ 28 h 580"/>
              <a:gd name="T12" fmla="*/ 28 w 609"/>
              <a:gd name="T13" fmla="*/ 0 h 580"/>
              <a:gd name="T14" fmla="*/ 57 w 609"/>
              <a:gd name="T15" fmla="*/ 0 h 580"/>
              <a:gd name="T16" fmla="*/ 85 w 609"/>
              <a:gd name="T17" fmla="*/ 0 h 580"/>
              <a:gd name="T18" fmla="*/ 113 w 609"/>
              <a:gd name="T19" fmla="*/ 0 h 580"/>
              <a:gd name="T20" fmla="*/ 113 w 609"/>
              <a:gd name="T21" fmla="*/ 28 h 580"/>
              <a:gd name="T22" fmla="*/ 113 w 609"/>
              <a:gd name="T23" fmla="*/ 35 h 580"/>
              <a:gd name="T24" fmla="*/ 113 w 609"/>
              <a:gd name="T25" fmla="*/ 35 h 580"/>
              <a:gd name="T26" fmla="*/ 113 w 609"/>
              <a:gd name="T27" fmla="*/ 141 h 580"/>
              <a:gd name="T28" fmla="*/ 113 w 609"/>
              <a:gd name="T29" fmla="*/ 141 h 580"/>
              <a:gd name="T30" fmla="*/ 113 w 609"/>
              <a:gd name="T31" fmla="*/ 169 h 580"/>
              <a:gd name="T32" fmla="*/ 113 w 609"/>
              <a:gd name="T33" fmla="*/ 226 h 580"/>
              <a:gd name="T34" fmla="*/ 170 w 609"/>
              <a:gd name="T35" fmla="*/ 282 h 580"/>
              <a:gd name="T36" fmla="*/ 417 w 609"/>
              <a:gd name="T37" fmla="*/ 282 h 580"/>
              <a:gd name="T38" fmla="*/ 474 w 609"/>
              <a:gd name="T39" fmla="*/ 226 h 580"/>
              <a:gd name="T40" fmla="*/ 474 w 609"/>
              <a:gd name="T41" fmla="*/ 169 h 580"/>
              <a:gd name="T42" fmla="*/ 474 w 609"/>
              <a:gd name="T43" fmla="*/ 141 h 580"/>
              <a:gd name="T44" fmla="*/ 474 w 609"/>
              <a:gd name="T45" fmla="*/ 141 h 580"/>
              <a:gd name="T46" fmla="*/ 474 w 609"/>
              <a:gd name="T47" fmla="*/ 56 h 580"/>
              <a:gd name="T48" fmla="*/ 474 w 609"/>
              <a:gd name="T49" fmla="*/ 35 h 580"/>
              <a:gd name="T50" fmla="*/ 474 w 609"/>
              <a:gd name="T51" fmla="*/ 35 h 580"/>
              <a:gd name="T52" fmla="*/ 474 w 609"/>
              <a:gd name="T53" fmla="*/ 28 h 580"/>
              <a:gd name="T54" fmla="*/ 474 w 609"/>
              <a:gd name="T55" fmla="*/ 0 h 580"/>
              <a:gd name="T56" fmla="*/ 481 w 609"/>
              <a:gd name="T57" fmla="*/ 0 h 580"/>
              <a:gd name="T58" fmla="*/ 495 w 609"/>
              <a:gd name="T59" fmla="*/ 0 h 580"/>
              <a:gd name="T60" fmla="*/ 495 w 609"/>
              <a:gd name="T61" fmla="*/ 0 h 580"/>
              <a:gd name="T62" fmla="*/ 509 w 609"/>
              <a:gd name="T63" fmla="*/ 7 h 580"/>
              <a:gd name="T64" fmla="*/ 509 w 609"/>
              <a:gd name="T65" fmla="*/ 7 h 580"/>
              <a:gd name="T66" fmla="*/ 594 w 609"/>
              <a:gd name="T67" fmla="*/ 91 h 580"/>
              <a:gd name="T68" fmla="*/ 594 w 609"/>
              <a:gd name="T69" fmla="*/ 91 h 580"/>
              <a:gd name="T70" fmla="*/ 608 w 609"/>
              <a:gd name="T71" fmla="*/ 113 h 580"/>
              <a:gd name="T72" fmla="*/ 608 w 609"/>
              <a:gd name="T73" fmla="*/ 551 h 580"/>
              <a:gd name="T74" fmla="*/ 445 w 609"/>
              <a:gd name="T75" fmla="*/ 226 h 580"/>
              <a:gd name="T76" fmla="*/ 445 w 609"/>
              <a:gd name="T77" fmla="*/ 226 h 580"/>
              <a:gd name="T78" fmla="*/ 417 w 609"/>
              <a:gd name="T79" fmla="*/ 254 h 580"/>
              <a:gd name="T80" fmla="*/ 382 w 609"/>
              <a:gd name="T81" fmla="*/ 254 h 580"/>
              <a:gd name="T82" fmla="*/ 382 w 609"/>
              <a:gd name="T83" fmla="*/ 254 h 580"/>
              <a:gd name="T84" fmla="*/ 212 w 609"/>
              <a:gd name="T85" fmla="*/ 254 h 580"/>
              <a:gd name="T86" fmla="*/ 212 w 609"/>
              <a:gd name="T87" fmla="*/ 254 h 580"/>
              <a:gd name="T88" fmla="*/ 170 w 609"/>
              <a:gd name="T89" fmla="*/ 254 h 580"/>
              <a:gd name="T90" fmla="*/ 141 w 609"/>
              <a:gd name="T91" fmla="*/ 226 h 580"/>
              <a:gd name="T92" fmla="*/ 141 w 609"/>
              <a:gd name="T93" fmla="*/ 169 h 580"/>
              <a:gd name="T94" fmla="*/ 141 w 609"/>
              <a:gd name="T95" fmla="*/ 169 h 580"/>
              <a:gd name="T96" fmla="*/ 141 w 609"/>
              <a:gd name="T97" fmla="*/ 0 h 580"/>
              <a:gd name="T98" fmla="*/ 445 w 609"/>
              <a:gd name="T99" fmla="*/ 0 h 580"/>
              <a:gd name="T100" fmla="*/ 445 w 609"/>
              <a:gd name="T101" fmla="*/ 169 h 580"/>
              <a:gd name="T102" fmla="*/ 445 w 609"/>
              <a:gd name="T103" fmla="*/ 169 h 580"/>
              <a:gd name="T104" fmla="*/ 445 w 609"/>
              <a:gd name="T105" fmla="*/ 226 h 580"/>
              <a:gd name="T106" fmla="*/ 389 w 609"/>
              <a:gd name="T107" fmla="*/ 35 h 580"/>
              <a:gd name="T108" fmla="*/ 389 w 609"/>
              <a:gd name="T109" fmla="*/ 35 h 580"/>
              <a:gd name="T110" fmla="*/ 304 w 609"/>
              <a:gd name="T111" fmla="*/ 35 h 580"/>
              <a:gd name="T112" fmla="*/ 304 w 609"/>
              <a:gd name="T113" fmla="*/ 212 h 580"/>
              <a:gd name="T114" fmla="*/ 389 w 609"/>
              <a:gd name="T115" fmla="*/ 212 h 580"/>
              <a:gd name="T116" fmla="*/ 389 w 609"/>
              <a:gd name="T117" fmla="*/ 35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09" h="580">
                <a:moveTo>
                  <a:pt x="608" y="551"/>
                </a:moveTo>
                <a:lnTo>
                  <a:pt x="608" y="551"/>
                </a:lnTo>
                <a:cubicBezTo>
                  <a:pt x="608" y="572"/>
                  <a:pt x="594" y="579"/>
                  <a:pt x="580" y="579"/>
                </a:cubicBezTo>
                <a:cubicBezTo>
                  <a:pt x="28" y="579"/>
                  <a:pt x="28" y="579"/>
                  <a:pt x="28" y="579"/>
                </a:cubicBezTo>
                <a:cubicBezTo>
                  <a:pt x="14" y="579"/>
                  <a:pt x="0" y="572"/>
                  <a:pt x="0" y="551"/>
                </a:cubicBezTo>
                <a:cubicBezTo>
                  <a:pt x="0" y="28"/>
                  <a:pt x="0" y="28"/>
                  <a:pt x="0" y="28"/>
                </a:cubicBezTo>
                <a:cubicBezTo>
                  <a:pt x="0" y="7"/>
                  <a:pt x="14" y="0"/>
                  <a:pt x="28" y="0"/>
                </a:cubicBezTo>
                <a:cubicBezTo>
                  <a:pt x="57" y="0"/>
                  <a:pt x="57" y="0"/>
                  <a:pt x="57" y="0"/>
                </a:cubicBezTo>
                <a:cubicBezTo>
                  <a:pt x="85" y="0"/>
                  <a:pt x="85" y="0"/>
                  <a:pt x="85" y="0"/>
                </a:cubicBezTo>
                <a:cubicBezTo>
                  <a:pt x="113" y="0"/>
                  <a:pt x="113" y="0"/>
                  <a:pt x="113" y="0"/>
                </a:cubicBezTo>
                <a:cubicBezTo>
                  <a:pt x="113" y="28"/>
                  <a:pt x="113" y="28"/>
                  <a:pt x="113" y="28"/>
                </a:cubicBezTo>
                <a:cubicBezTo>
                  <a:pt x="113" y="35"/>
                  <a:pt x="113" y="35"/>
                  <a:pt x="113" y="35"/>
                </a:cubicBezTo>
                <a:lnTo>
                  <a:pt x="113" y="35"/>
                </a:lnTo>
                <a:cubicBezTo>
                  <a:pt x="113" y="141"/>
                  <a:pt x="113" y="141"/>
                  <a:pt x="113" y="141"/>
                </a:cubicBezTo>
                <a:lnTo>
                  <a:pt x="113" y="141"/>
                </a:lnTo>
                <a:cubicBezTo>
                  <a:pt x="113" y="169"/>
                  <a:pt x="113" y="169"/>
                  <a:pt x="113" y="169"/>
                </a:cubicBezTo>
                <a:cubicBezTo>
                  <a:pt x="113" y="226"/>
                  <a:pt x="113" y="226"/>
                  <a:pt x="113" y="226"/>
                </a:cubicBezTo>
                <a:cubicBezTo>
                  <a:pt x="113" y="254"/>
                  <a:pt x="141" y="282"/>
                  <a:pt x="170" y="282"/>
                </a:cubicBezTo>
                <a:cubicBezTo>
                  <a:pt x="417" y="282"/>
                  <a:pt x="417" y="282"/>
                  <a:pt x="417" y="282"/>
                </a:cubicBezTo>
                <a:cubicBezTo>
                  <a:pt x="452" y="282"/>
                  <a:pt x="474" y="254"/>
                  <a:pt x="474" y="226"/>
                </a:cubicBezTo>
                <a:cubicBezTo>
                  <a:pt x="474" y="169"/>
                  <a:pt x="474" y="169"/>
                  <a:pt x="474" y="169"/>
                </a:cubicBezTo>
                <a:cubicBezTo>
                  <a:pt x="474" y="141"/>
                  <a:pt x="474" y="141"/>
                  <a:pt x="474" y="141"/>
                </a:cubicBezTo>
                <a:lnTo>
                  <a:pt x="474" y="141"/>
                </a:lnTo>
                <a:cubicBezTo>
                  <a:pt x="474" y="56"/>
                  <a:pt x="474" y="56"/>
                  <a:pt x="474" y="56"/>
                </a:cubicBezTo>
                <a:cubicBezTo>
                  <a:pt x="474" y="35"/>
                  <a:pt x="474" y="35"/>
                  <a:pt x="474" y="35"/>
                </a:cubicBezTo>
                <a:lnTo>
                  <a:pt x="474" y="35"/>
                </a:lnTo>
                <a:cubicBezTo>
                  <a:pt x="474" y="28"/>
                  <a:pt x="474" y="28"/>
                  <a:pt x="474" y="28"/>
                </a:cubicBezTo>
                <a:cubicBezTo>
                  <a:pt x="474" y="0"/>
                  <a:pt x="474" y="0"/>
                  <a:pt x="474" y="0"/>
                </a:cubicBezTo>
                <a:cubicBezTo>
                  <a:pt x="481" y="0"/>
                  <a:pt x="481" y="0"/>
                  <a:pt x="481" y="0"/>
                </a:cubicBezTo>
                <a:cubicBezTo>
                  <a:pt x="495" y="0"/>
                  <a:pt x="495" y="0"/>
                  <a:pt x="495" y="0"/>
                </a:cubicBezTo>
                <a:lnTo>
                  <a:pt x="495" y="0"/>
                </a:lnTo>
                <a:cubicBezTo>
                  <a:pt x="502" y="0"/>
                  <a:pt x="509" y="0"/>
                  <a:pt x="509" y="7"/>
                </a:cubicBezTo>
                <a:lnTo>
                  <a:pt x="509" y="7"/>
                </a:lnTo>
                <a:cubicBezTo>
                  <a:pt x="594" y="91"/>
                  <a:pt x="594" y="91"/>
                  <a:pt x="594" y="91"/>
                </a:cubicBezTo>
                <a:lnTo>
                  <a:pt x="594" y="91"/>
                </a:lnTo>
                <a:cubicBezTo>
                  <a:pt x="601" y="98"/>
                  <a:pt x="608" y="106"/>
                  <a:pt x="608" y="113"/>
                </a:cubicBezTo>
                <a:lnTo>
                  <a:pt x="608" y="551"/>
                </a:lnTo>
                <a:close/>
                <a:moveTo>
                  <a:pt x="445" y="226"/>
                </a:moveTo>
                <a:lnTo>
                  <a:pt x="445" y="226"/>
                </a:lnTo>
                <a:cubicBezTo>
                  <a:pt x="445" y="240"/>
                  <a:pt x="431" y="254"/>
                  <a:pt x="417" y="254"/>
                </a:cubicBezTo>
                <a:cubicBezTo>
                  <a:pt x="382" y="254"/>
                  <a:pt x="382" y="254"/>
                  <a:pt x="382" y="254"/>
                </a:cubicBezTo>
                <a:lnTo>
                  <a:pt x="382" y="254"/>
                </a:lnTo>
                <a:cubicBezTo>
                  <a:pt x="212" y="254"/>
                  <a:pt x="212" y="254"/>
                  <a:pt x="212" y="254"/>
                </a:cubicBezTo>
                <a:lnTo>
                  <a:pt x="212" y="254"/>
                </a:lnTo>
                <a:cubicBezTo>
                  <a:pt x="170" y="254"/>
                  <a:pt x="170" y="254"/>
                  <a:pt x="170" y="254"/>
                </a:cubicBezTo>
                <a:cubicBezTo>
                  <a:pt x="156" y="254"/>
                  <a:pt x="141" y="240"/>
                  <a:pt x="141" y="226"/>
                </a:cubicBezTo>
                <a:cubicBezTo>
                  <a:pt x="141" y="169"/>
                  <a:pt x="141" y="169"/>
                  <a:pt x="141" y="169"/>
                </a:cubicBezTo>
                <a:lnTo>
                  <a:pt x="141" y="169"/>
                </a:lnTo>
                <a:cubicBezTo>
                  <a:pt x="141" y="0"/>
                  <a:pt x="141" y="0"/>
                  <a:pt x="141" y="0"/>
                </a:cubicBezTo>
                <a:cubicBezTo>
                  <a:pt x="445" y="0"/>
                  <a:pt x="445" y="0"/>
                  <a:pt x="445" y="0"/>
                </a:cubicBezTo>
                <a:cubicBezTo>
                  <a:pt x="445" y="169"/>
                  <a:pt x="445" y="169"/>
                  <a:pt x="445" y="169"/>
                </a:cubicBezTo>
                <a:lnTo>
                  <a:pt x="445" y="169"/>
                </a:lnTo>
                <a:lnTo>
                  <a:pt x="445" y="226"/>
                </a:lnTo>
                <a:close/>
                <a:moveTo>
                  <a:pt x="389" y="35"/>
                </a:moveTo>
                <a:lnTo>
                  <a:pt x="389" y="35"/>
                </a:lnTo>
                <a:cubicBezTo>
                  <a:pt x="304" y="35"/>
                  <a:pt x="304" y="35"/>
                  <a:pt x="304" y="35"/>
                </a:cubicBezTo>
                <a:cubicBezTo>
                  <a:pt x="304" y="212"/>
                  <a:pt x="304" y="212"/>
                  <a:pt x="304" y="212"/>
                </a:cubicBezTo>
                <a:cubicBezTo>
                  <a:pt x="389" y="212"/>
                  <a:pt x="389" y="212"/>
                  <a:pt x="389" y="212"/>
                </a:cubicBezTo>
                <a:lnTo>
                  <a:pt x="389" y="35"/>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3" name="Freeform 48">
            <a:extLst>
              <a:ext uri="{FF2B5EF4-FFF2-40B4-BE49-F238E27FC236}">
                <a16:creationId xmlns:a16="http://schemas.microsoft.com/office/drawing/2014/main" id="{5FF6443C-946E-E744-B09F-85EC16040B37}"/>
              </a:ext>
            </a:extLst>
          </p:cNvPr>
          <p:cNvSpPr>
            <a:spLocks noChangeArrowheads="1"/>
          </p:cNvSpPr>
          <p:nvPr userDrawn="1"/>
        </p:nvSpPr>
        <p:spPr bwMode="auto">
          <a:xfrm>
            <a:off x="3463835" y="3733800"/>
            <a:ext cx="217345" cy="158949"/>
          </a:xfrm>
          <a:custGeom>
            <a:avLst/>
            <a:gdLst>
              <a:gd name="T0" fmla="*/ 572 w 602"/>
              <a:gd name="T1" fmla="*/ 438 h 439"/>
              <a:gd name="T2" fmla="*/ 572 w 602"/>
              <a:gd name="T3" fmla="*/ 438 h 439"/>
              <a:gd name="T4" fmla="*/ 544 w 602"/>
              <a:gd name="T5" fmla="*/ 438 h 439"/>
              <a:gd name="T6" fmla="*/ 537 w 602"/>
              <a:gd name="T7" fmla="*/ 438 h 439"/>
              <a:gd name="T8" fmla="*/ 495 w 602"/>
              <a:gd name="T9" fmla="*/ 438 h 439"/>
              <a:gd name="T10" fmla="*/ 452 w 602"/>
              <a:gd name="T11" fmla="*/ 325 h 439"/>
              <a:gd name="T12" fmla="*/ 452 w 602"/>
              <a:gd name="T13" fmla="*/ 325 h 439"/>
              <a:gd name="T14" fmla="*/ 424 w 602"/>
              <a:gd name="T15" fmla="*/ 304 h 439"/>
              <a:gd name="T16" fmla="*/ 177 w 602"/>
              <a:gd name="T17" fmla="*/ 304 h 439"/>
              <a:gd name="T18" fmla="*/ 156 w 602"/>
              <a:gd name="T19" fmla="*/ 325 h 439"/>
              <a:gd name="T20" fmla="*/ 156 w 602"/>
              <a:gd name="T21" fmla="*/ 325 h 439"/>
              <a:gd name="T22" fmla="*/ 106 w 602"/>
              <a:gd name="T23" fmla="*/ 438 h 439"/>
              <a:gd name="T24" fmla="*/ 64 w 602"/>
              <a:gd name="T25" fmla="*/ 438 h 439"/>
              <a:gd name="T26" fmla="*/ 57 w 602"/>
              <a:gd name="T27" fmla="*/ 438 h 439"/>
              <a:gd name="T28" fmla="*/ 28 w 602"/>
              <a:gd name="T29" fmla="*/ 438 h 439"/>
              <a:gd name="T30" fmla="*/ 0 w 602"/>
              <a:gd name="T31" fmla="*/ 410 h 439"/>
              <a:gd name="T32" fmla="*/ 0 w 602"/>
              <a:gd name="T33" fmla="*/ 28 h 439"/>
              <a:gd name="T34" fmla="*/ 28 w 602"/>
              <a:gd name="T35" fmla="*/ 0 h 439"/>
              <a:gd name="T36" fmla="*/ 572 w 602"/>
              <a:gd name="T37" fmla="*/ 0 h 439"/>
              <a:gd name="T38" fmla="*/ 601 w 602"/>
              <a:gd name="T39" fmla="*/ 28 h 439"/>
              <a:gd name="T40" fmla="*/ 601 w 602"/>
              <a:gd name="T41" fmla="*/ 410 h 439"/>
              <a:gd name="T42" fmla="*/ 572 w 602"/>
              <a:gd name="T43" fmla="*/ 438 h 439"/>
              <a:gd name="T44" fmla="*/ 148 w 602"/>
              <a:gd name="T45" fmla="*/ 142 h 439"/>
              <a:gd name="T46" fmla="*/ 148 w 602"/>
              <a:gd name="T47" fmla="*/ 142 h 439"/>
              <a:gd name="T48" fmla="*/ 113 w 602"/>
              <a:gd name="T49" fmla="*/ 184 h 439"/>
              <a:gd name="T50" fmla="*/ 148 w 602"/>
              <a:gd name="T51" fmla="*/ 219 h 439"/>
              <a:gd name="T52" fmla="*/ 191 w 602"/>
              <a:gd name="T53" fmla="*/ 184 h 439"/>
              <a:gd name="T54" fmla="*/ 148 w 602"/>
              <a:gd name="T55" fmla="*/ 142 h 439"/>
              <a:gd name="T56" fmla="*/ 375 w 602"/>
              <a:gd name="T57" fmla="*/ 142 h 439"/>
              <a:gd name="T58" fmla="*/ 375 w 602"/>
              <a:gd name="T59" fmla="*/ 142 h 439"/>
              <a:gd name="T60" fmla="*/ 226 w 602"/>
              <a:gd name="T61" fmla="*/ 142 h 439"/>
              <a:gd name="T62" fmla="*/ 226 w 602"/>
              <a:gd name="T63" fmla="*/ 219 h 439"/>
              <a:gd name="T64" fmla="*/ 375 w 602"/>
              <a:gd name="T65" fmla="*/ 219 h 439"/>
              <a:gd name="T66" fmla="*/ 375 w 602"/>
              <a:gd name="T67" fmla="*/ 142 h 439"/>
              <a:gd name="T68" fmla="*/ 452 w 602"/>
              <a:gd name="T69" fmla="*/ 142 h 439"/>
              <a:gd name="T70" fmla="*/ 452 w 602"/>
              <a:gd name="T71" fmla="*/ 142 h 439"/>
              <a:gd name="T72" fmla="*/ 417 w 602"/>
              <a:gd name="T73" fmla="*/ 184 h 439"/>
              <a:gd name="T74" fmla="*/ 452 w 602"/>
              <a:gd name="T75" fmla="*/ 219 h 439"/>
              <a:gd name="T76" fmla="*/ 488 w 602"/>
              <a:gd name="T77" fmla="*/ 184 h 439"/>
              <a:gd name="T78" fmla="*/ 452 w 602"/>
              <a:gd name="T79" fmla="*/ 142 h 439"/>
              <a:gd name="T80" fmla="*/ 170 w 602"/>
              <a:gd name="T81" fmla="*/ 354 h 439"/>
              <a:gd name="T82" fmla="*/ 170 w 602"/>
              <a:gd name="T83" fmla="*/ 354 h 439"/>
              <a:gd name="T84" fmla="*/ 198 w 602"/>
              <a:gd name="T85" fmla="*/ 332 h 439"/>
              <a:gd name="T86" fmla="*/ 403 w 602"/>
              <a:gd name="T87" fmla="*/ 332 h 439"/>
              <a:gd name="T88" fmla="*/ 431 w 602"/>
              <a:gd name="T89" fmla="*/ 354 h 439"/>
              <a:gd name="T90" fmla="*/ 431 w 602"/>
              <a:gd name="T91" fmla="*/ 354 h 439"/>
              <a:gd name="T92" fmla="*/ 459 w 602"/>
              <a:gd name="T93" fmla="*/ 438 h 439"/>
              <a:gd name="T94" fmla="*/ 403 w 602"/>
              <a:gd name="T95" fmla="*/ 438 h 439"/>
              <a:gd name="T96" fmla="*/ 403 w 602"/>
              <a:gd name="T97" fmla="*/ 438 h 439"/>
              <a:gd name="T98" fmla="*/ 198 w 602"/>
              <a:gd name="T99" fmla="*/ 438 h 439"/>
              <a:gd name="T100" fmla="*/ 198 w 602"/>
              <a:gd name="T101" fmla="*/ 438 h 439"/>
              <a:gd name="T102" fmla="*/ 141 w 602"/>
              <a:gd name="T103" fmla="*/ 438 h 439"/>
              <a:gd name="T104" fmla="*/ 170 w 602"/>
              <a:gd name="T105" fmla="*/ 35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02" h="439">
                <a:moveTo>
                  <a:pt x="572" y="438"/>
                </a:moveTo>
                <a:lnTo>
                  <a:pt x="572" y="438"/>
                </a:lnTo>
                <a:cubicBezTo>
                  <a:pt x="544" y="438"/>
                  <a:pt x="544" y="438"/>
                  <a:pt x="544" y="438"/>
                </a:cubicBezTo>
                <a:cubicBezTo>
                  <a:pt x="537" y="438"/>
                  <a:pt x="537" y="438"/>
                  <a:pt x="537" y="438"/>
                </a:cubicBezTo>
                <a:cubicBezTo>
                  <a:pt x="495" y="438"/>
                  <a:pt x="495" y="438"/>
                  <a:pt x="495" y="438"/>
                </a:cubicBezTo>
                <a:cubicBezTo>
                  <a:pt x="452" y="325"/>
                  <a:pt x="452" y="325"/>
                  <a:pt x="452" y="325"/>
                </a:cubicBezTo>
                <a:lnTo>
                  <a:pt x="452" y="325"/>
                </a:lnTo>
                <a:cubicBezTo>
                  <a:pt x="445" y="311"/>
                  <a:pt x="438" y="304"/>
                  <a:pt x="424" y="304"/>
                </a:cubicBezTo>
                <a:cubicBezTo>
                  <a:pt x="177" y="304"/>
                  <a:pt x="177" y="304"/>
                  <a:pt x="177" y="304"/>
                </a:cubicBezTo>
                <a:cubicBezTo>
                  <a:pt x="170" y="304"/>
                  <a:pt x="156" y="311"/>
                  <a:pt x="156" y="325"/>
                </a:cubicBezTo>
                <a:lnTo>
                  <a:pt x="156" y="325"/>
                </a:lnTo>
                <a:cubicBezTo>
                  <a:pt x="106" y="438"/>
                  <a:pt x="106" y="438"/>
                  <a:pt x="106" y="438"/>
                </a:cubicBezTo>
                <a:cubicBezTo>
                  <a:pt x="64" y="438"/>
                  <a:pt x="64" y="438"/>
                  <a:pt x="64" y="438"/>
                </a:cubicBezTo>
                <a:cubicBezTo>
                  <a:pt x="57" y="438"/>
                  <a:pt x="57" y="438"/>
                  <a:pt x="57" y="438"/>
                </a:cubicBezTo>
                <a:cubicBezTo>
                  <a:pt x="28" y="438"/>
                  <a:pt x="28" y="438"/>
                  <a:pt x="28" y="438"/>
                </a:cubicBezTo>
                <a:cubicBezTo>
                  <a:pt x="14" y="438"/>
                  <a:pt x="0" y="424"/>
                  <a:pt x="0" y="410"/>
                </a:cubicBezTo>
                <a:cubicBezTo>
                  <a:pt x="0" y="28"/>
                  <a:pt x="0" y="28"/>
                  <a:pt x="0" y="28"/>
                </a:cubicBezTo>
                <a:cubicBezTo>
                  <a:pt x="0" y="14"/>
                  <a:pt x="14" y="0"/>
                  <a:pt x="28" y="0"/>
                </a:cubicBezTo>
                <a:cubicBezTo>
                  <a:pt x="572" y="0"/>
                  <a:pt x="572" y="0"/>
                  <a:pt x="572" y="0"/>
                </a:cubicBezTo>
                <a:cubicBezTo>
                  <a:pt x="594" y="0"/>
                  <a:pt x="601" y="14"/>
                  <a:pt x="601" y="28"/>
                </a:cubicBezTo>
                <a:cubicBezTo>
                  <a:pt x="601" y="410"/>
                  <a:pt x="601" y="410"/>
                  <a:pt x="601" y="410"/>
                </a:cubicBezTo>
                <a:cubicBezTo>
                  <a:pt x="601" y="424"/>
                  <a:pt x="594" y="438"/>
                  <a:pt x="572" y="438"/>
                </a:cubicBezTo>
                <a:close/>
                <a:moveTo>
                  <a:pt x="148" y="142"/>
                </a:moveTo>
                <a:lnTo>
                  <a:pt x="148" y="142"/>
                </a:lnTo>
                <a:cubicBezTo>
                  <a:pt x="127" y="142"/>
                  <a:pt x="113" y="163"/>
                  <a:pt x="113" y="184"/>
                </a:cubicBezTo>
                <a:cubicBezTo>
                  <a:pt x="113" y="205"/>
                  <a:pt x="127" y="219"/>
                  <a:pt x="148" y="219"/>
                </a:cubicBezTo>
                <a:cubicBezTo>
                  <a:pt x="170" y="219"/>
                  <a:pt x="191" y="205"/>
                  <a:pt x="191" y="184"/>
                </a:cubicBezTo>
                <a:cubicBezTo>
                  <a:pt x="191" y="163"/>
                  <a:pt x="170" y="142"/>
                  <a:pt x="148" y="142"/>
                </a:cubicBezTo>
                <a:close/>
                <a:moveTo>
                  <a:pt x="375" y="142"/>
                </a:moveTo>
                <a:lnTo>
                  <a:pt x="375" y="142"/>
                </a:lnTo>
                <a:cubicBezTo>
                  <a:pt x="226" y="142"/>
                  <a:pt x="226" y="142"/>
                  <a:pt x="226" y="142"/>
                </a:cubicBezTo>
                <a:cubicBezTo>
                  <a:pt x="226" y="219"/>
                  <a:pt x="226" y="219"/>
                  <a:pt x="226" y="219"/>
                </a:cubicBezTo>
                <a:cubicBezTo>
                  <a:pt x="375" y="219"/>
                  <a:pt x="375" y="219"/>
                  <a:pt x="375" y="219"/>
                </a:cubicBezTo>
                <a:lnTo>
                  <a:pt x="375" y="142"/>
                </a:lnTo>
                <a:close/>
                <a:moveTo>
                  <a:pt x="452" y="142"/>
                </a:moveTo>
                <a:lnTo>
                  <a:pt x="452" y="142"/>
                </a:lnTo>
                <a:cubicBezTo>
                  <a:pt x="431" y="142"/>
                  <a:pt x="417" y="163"/>
                  <a:pt x="417" y="184"/>
                </a:cubicBezTo>
                <a:cubicBezTo>
                  <a:pt x="417" y="205"/>
                  <a:pt x="431" y="219"/>
                  <a:pt x="452" y="219"/>
                </a:cubicBezTo>
                <a:cubicBezTo>
                  <a:pt x="474" y="219"/>
                  <a:pt x="488" y="205"/>
                  <a:pt x="488" y="184"/>
                </a:cubicBezTo>
                <a:cubicBezTo>
                  <a:pt x="488" y="163"/>
                  <a:pt x="474" y="142"/>
                  <a:pt x="452" y="142"/>
                </a:cubicBezTo>
                <a:close/>
                <a:moveTo>
                  <a:pt x="170" y="354"/>
                </a:moveTo>
                <a:lnTo>
                  <a:pt x="170" y="354"/>
                </a:lnTo>
                <a:cubicBezTo>
                  <a:pt x="177" y="339"/>
                  <a:pt x="184" y="332"/>
                  <a:pt x="198" y="332"/>
                </a:cubicBezTo>
                <a:cubicBezTo>
                  <a:pt x="403" y="332"/>
                  <a:pt x="403" y="332"/>
                  <a:pt x="403" y="332"/>
                </a:cubicBezTo>
                <a:cubicBezTo>
                  <a:pt x="417" y="332"/>
                  <a:pt x="431" y="339"/>
                  <a:pt x="431" y="354"/>
                </a:cubicBezTo>
                <a:lnTo>
                  <a:pt x="431" y="354"/>
                </a:lnTo>
                <a:cubicBezTo>
                  <a:pt x="459" y="438"/>
                  <a:pt x="459" y="438"/>
                  <a:pt x="459" y="438"/>
                </a:cubicBezTo>
                <a:cubicBezTo>
                  <a:pt x="403" y="438"/>
                  <a:pt x="403" y="438"/>
                  <a:pt x="403" y="438"/>
                </a:cubicBezTo>
                <a:lnTo>
                  <a:pt x="403" y="438"/>
                </a:lnTo>
                <a:cubicBezTo>
                  <a:pt x="198" y="438"/>
                  <a:pt x="198" y="438"/>
                  <a:pt x="198" y="438"/>
                </a:cubicBezTo>
                <a:lnTo>
                  <a:pt x="198" y="438"/>
                </a:lnTo>
                <a:cubicBezTo>
                  <a:pt x="141" y="438"/>
                  <a:pt x="141" y="438"/>
                  <a:pt x="141" y="438"/>
                </a:cubicBezTo>
                <a:cubicBezTo>
                  <a:pt x="170" y="354"/>
                  <a:pt x="170" y="354"/>
                  <a:pt x="170" y="354"/>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4" name="Freeform 49">
            <a:extLst>
              <a:ext uri="{FF2B5EF4-FFF2-40B4-BE49-F238E27FC236}">
                <a16:creationId xmlns:a16="http://schemas.microsoft.com/office/drawing/2014/main" id="{45D96C8B-4CBE-C84C-B2D3-D1F234CB419F}"/>
              </a:ext>
            </a:extLst>
          </p:cNvPr>
          <p:cNvSpPr>
            <a:spLocks noChangeArrowheads="1"/>
          </p:cNvSpPr>
          <p:nvPr userDrawn="1"/>
        </p:nvSpPr>
        <p:spPr bwMode="auto">
          <a:xfrm>
            <a:off x="7694632" y="3330774"/>
            <a:ext cx="217346" cy="217289"/>
          </a:xfrm>
          <a:custGeom>
            <a:avLst/>
            <a:gdLst>
              <a:gd name="T0" fmla="*/ 601 w 602"/>
              <a:gd name="T1" fmla="*/ 304 h 602"/>
              <a:gd name="T2" fmla="*/ 601 w 602"/>
              <a:gd name="T3" fmla="*/ 304 h 602"/>
              <a:gd name="T4" fmla="*/ 601 w 602"/>
              <a:gd name="T5" fmla="*/ 573 h 602"/>
              <a:gd name="T6" fmla="*/ 573 w 602"/>
              <a:gd name="T7" fmla="*/ 601 h 602"/>
              <a:gd name="T8" fmla="*/ 297 w 602"/>
              <a:gd name="T9" fmla="*/ 601 h 602"/>
              <a:gd name="T10" fmla="*/ 297 w 602"/>
              <a:gd name="T11" fmla="*/ 601 h 602"/>
              <a:gd name="T12" fmla="*/ 0 w 602"/>
              <a:gd name="T13" fmla="*/ 304 h 602"/>
              <a:gd name="T14" fmla="*/ 297 w 602"/>
              <a:gd name="T15" fmla="*/ 0 h 602"/>
              <a:gd name="T16" fmla="*/ 601 w 602"/>
              <a:gd name="T17" fmla="*/ 304 h 602"/>
              <a:gd name="T18" fmla="*/ 297 w 602"/>
              <a:gd name="T19" fmla="*/ 57 h 602"/>
              <a:gd name="T20" fmla="*/ 297 w 602"/>
              <a:gd name="T21" fmla="*/ 57 h 602"/>
              <a:gd name="T22" fmla="*/ 57 w 602"/>
              <a:gd name="T23" fmla="*/ 304 h 602"/>
              <a:gd name="T24" fmla="*/ 297 w 602"/>
              <a:gd name="T25" fmla="*/ 544 h 602"/>
              <a:gd name="T26" fmla="*/ 297 w 602"/>
              <a:gd name="T27" fmla="*/ 544 h 602"/>
              <a:gd name="T28" fmla="*/ 297 w 602"/>
              <a:gd name="T29" fmla="*/ 544 h 602"/>
              <a:gd name="T30" fmla="*/ 544 w 602"/>
              <a:gd name="T31" fmla="*/ 304 h 602"/>
              <a:gd name="T32" fmla="*/ 544 w 602"/>
              <a:gd name="T33" fmla="*/ 304 h 602"/>
              <a:gd name="T34" fmla="*/ 544 w 602"/>
              <a:gd name="T35" fmla="*/ 304 h 602"/>
              <a:gd name="T36" fmla="*/ 297 w 602"/>
              <a:gd name="T37" fmla="*/ 57 h 602"/>
              <a:gd name="T38" fmla="*/ 424 w 602"/>
              <a:gd name="T39" fmla="*/ 333 h 602"/>
              <a:gd name="T40" fmla="*/ 424 w 602"/>
              <a:gd name="T41" fmla="*/ 333 h 602"/>
              <a:gd name="T42" fmla="*/ 403 w 602"/>
              <a:gd name="T43" fmla="*/ 333 h 602"/>
              <a:gd name="T44" fmla="*/ 403 w 602"/>
              <a:gd name="T45" fmla="*/ 333 h 602"/>
              <a:gd name="T46" fmla="*/ 226 w 602"/>
              <a:gd name="T47" fmla="*/ 333 h 602"/>
              <a:gd name="T48" fmla="*/ 226 w 602"/>
              <a:gd name="T49" fmla="*/ 333 h 602"/>
              <a:gd name="T50" fmla="*/ 177 w 602"/>
              <a:gd name="T51" fmla="*/ 333 h 602"/>
              <a:gd name="T52" fmla="*/ 148 w 602"/>
              <a:gd name="T53" fmla="*/ 304 h 602"/>
              <a:gd name="T54" fmla="*/ 177 w 602"/>
              <a:gd name="T55" fmla="*/ 276 h 602"/>
              <a:gd name="T56" fmla="*/ 269 w 602"/>
              <a:gd name="T57" fmla="*/ 276 h 602"/>
              <a:gd name="T58" fmla="*/ 269 w 602"/>
              <a:gd name="T59" fmla="*/ 276 h 602"/>
              <a:gd name="T60" fmla="*/ 325 w 602"/>
              <a:gd name="T61" fmla="*/ 276 h 602"/>
              <a:gd name="T62" fmla="*/ 325 w 602"/>
              <a:gd name="T63" fmla="*/ 276 h 602"/>
              <a:gd name="T64" fmla="*/ 424 w 602"/>
              <a:gd name="T65" fmla="*/ 276 h 602"/>
              <a:gd name="T66" fmla="*/ 452 w 602"/>
              <a:gd name="T67" fmla="*/ 304 h 602"/>
              <a:gd name="T68" fmla="*/ 424 w 602"/>
              <a:gd name="T69" fmla="*/ 333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2" h="602">
                <a:moveTo>
                  <a:pt x="601" y="304"/>
                </a:moveTo>
                <a:lnTo>
                  <a:pt x="601" y="304"/>
                </a:lnTo>
                <a:cubicBezTo>
                  <a:pt x="601" y="573"/>
                  <a:pt x="601" y="573"/>
                  <a:pt x="601" y="573"/>
                </a:cubicBezTo>
                <a:cubicBezTo>
                  <a:pt x="601" y="594"/>
                  <a:pt x="587" y="601"/>
                  <a:pt x="573" y="601"/>
                </a:cubicBezTo>
                <a:cubicBezTo>
                  <a:pt x="297" y="601"/>
                  <a:pt x="297" y="601"/>
                  <a:pt x="297" y="601"/>
                </a:cubicBezTo>
                <a:lnTo>
                  <a:pt x="297" y="601"/>
                </a:lnTo>
                <a:cubicBezTo>
                  <a:pt x="134" y="601"/>
                  <a:pt x="0" y="467"/>
                  <a:pt x="0" y="304"/>
                </a:cubicBezTo>
                <a:cubicBezTo>
                  <a:pt x="0" y="135"/>
                  <a:pt x="134" y="0"/>
                  <a:pt x="297" y="0"/>
                </a:cubicBezTo>
                <a:cubicBezTo>
                  <a:pt x="466" y="0"/>
                  <a:pt x="601" y="135"/>
                  <a:pt x="601" y="304"/>
                </a:cubicBezTo>
                <a:close/>
                <a:moveTo>
                  <a:pt x="297" y="57"/>
                </a:moveTo>
                <a:lnTo>
                  <a:pt x="297" y="57"/>
                </a:lnTo>
                <a:cubicBezTo>
                  <a:pt x="163" y="57"/>
                  <a:pt x="57" y="170"/>
                  <a:pt x="57" y="304"/>
                </a:cubicBezTo>
                <a:cubicBezTo>
                  <a:pt x="57" y="439"/>
                  <a:pt x="163" y="544"/>
                  <a:pt x="297" y="544"/>
                </a:cubicBezTo>
                <a:lnTo>
                  <a:pt x="297" y="544"/>
                </a:lnTo>
                <a:lnTo>
                  <a:pt x="297" y="544"/>
                </a:lnTo>
                <a:cubicBezTo>
                  <a:pt x="431" y="544"/>
                  <a:pt x="544" y="439"/>
                  <a:pt x="544" y="304"/>
                </a:cubicBezTo>
                <a:lnTo>
                  <a:pt x="544" y="304"/>
                </a:lnTo>
                <a:lnTo>
                  <a:pt x="544" y="304"/>
                </a:lnTo>
                <a:cubicBezTo>
                  <a:pt x="544" y="170"/>
                  <a:pt x="431" y="57"/>
                  <a:pt x="297" y="57"/>
                </a:cubicBezTo>
                <a:close/>
                <a:moveTo>
                  <a:pt x="424" y="333"/>
                </a:moveTo>
                <a:lnTo>
                  <a:pt x="424" y="333"/>
                </a:lnTo>
                <a:cubicBezTo>
                  <a:pt x="403" y="333"/>
                  <a:pt x="403" y="333"/>
                  <a:pt x="403" y="333"/>
                </a:cubicBezTo>
                <a:lnTo>
                  <a:pt x="403" y="333"/>
                </a:lnTo>
                <a:cubicBezTo>
                  <a:pt x="226" y="333"/>
                  <a:pt x="226" y="333"/>
                  <a:pt x="226" y="333"/>
                </a:cubicBezTo>
                <a:lnTo>
                  <a:pt x="226" y="333"/>
                </a:lnTo>
                <a:cubicBezTo>
                  <a:pt x="177" y="333"/>
                  <a:pt x="177" y="333"/>
                  <a:pt x="177" y="333"/>
                </a:cubicBezTo>
                <a:cubicBezTo>
                  <a:pt x="163" y="333"/>
                  <a:pt x="148" y="318"/>
                  <a:pt x="148" y="304"/>
                </a:cubicBezTo>
                <a:cubicBezTo>
                  <a:pt x="148" y="283"/>
                  <a:pt x="163" y="276"/>
                  <a:pt x="177" y="276"/>
                </a:cubicBezTo>
                <a:cubicBezTo>
                  <a:pt x="269" y="276"/>
                  <a:pt x="269" y="276"/>
                  <a:pt x="269" y="276"/>
                </a:cubicBezTo>
                <a:lnTo>
                  <a:pt x="269" y="276"/>
                </a:lnTo>
                <a:cubicBezTo>
                  <a:pt x="325" y="276"/>
                  <a:pt x="325" y="276"/>
                  <a:pt x="325" y="276"/>
                </a:cubicBezTo>
                <a:lnTo>
                  <a:pt x="325" y="276"/>
                </a:lnTo>
                <a:cubicBezTo>
                  <a:pt x="424" y="276"/>
                  <a:pt x="424" y="276"/>
                  <a:pt x="424" y="276"/>
                </a:cubicBezTo>
                <a:cubicBezTo>
                  <a:pt x="438" y="276"/>
                  <a:pt x="452" y="283"/>
                  <a:pt x="452" y="304"/>
                </a:cubicBezTo>
                <a:cubicBezTo>
                  <a:pt x="452" y="318"/>
                  <a:pt x="438" y="333"/>
                  <a:pt x="424" y="333"/>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5" name="Freeform 50">
            <a:extLst>
              <a:ext uri="{FF2B5EF4-FFF2-40B4-BE49-F238E27FC236}">
                <a16:creationId xmlns:a16="http://schemas.microsoft.com/office/drawing/2014/main" id="{E041FA2D-E091-6A4F-A718-0522C527143D}"/>
              </a:ext>
            </a:extLst>
          </p:cNvPr>
          <p:cNvSpPr>
            <a:spLocks noChangeArrowheads="1"/>
          </p:cNvSpPr>
          <p:nvPr userDrawn="1"/>
        </p:nvSpPr>
        <p:spPr bwMode="auto">
          <a:xfrm>
            <a:off x="7311747" y="3330774"/>
            <a:ext cx="219132" cy="217289"/>
          </a:xfrm>
          <a:custGeom>
            <a:avLst/>
            <a:gdLst>
              <a:gd name="T0" fmla="*/ 608 w 609"/>
              <a:gd name="T1" fmla="*/ 304 h 602"/>
              <a:gd name="T2" fmla="*/ 608 w 609"/>
              <a:gd name="T3" fmla="*/ 304 h 602"/>
              <a:gd name="T4" fmla="*/ 608 w 609"/>
              <a:gd name="T5" fmla="*/ 573 h 602"/>
              <a:gd name="T6" fmla="*/ 579 w 609"/>
              <a:gd name="T7" fmla="*/ 601 h 602"/>
              <a:gd name="T8" fmla="*/ 304 w 609"/>
              <a:gd name="T9" fmla="*/ 601 h 602"/>
              <a:gd name="T10" fmla="*/ 304 w 609"/>
              <a:gd name="T11" fmla="*/ 601 h 602"/>
              <a:gd name="T12" fmla="*/ 0 w 609"/>
              <a:gd name="T13" fmla="*/ 304 h 602"/>
              <a:gd name="T14" fmla="*/ 304 w 609"/>
              <a:gd name="T15" fmla="*/ 0 h 602"/>
              <a:gd name="T16" fmla="*/ 608 w 609"/>
              <a:gd name="T17" fmla="*/ 304 h 602"/>
              <a:gd name="T18" fmla="*/ 304 w 609"/>
              <a:gd name="T19" fmla="*/ 57 h 602"/>
              <a:gd name="T20" fmla="*/ 304 w 609"/>
              <a:gd name="T21" fmla="*/ 57 h 602"/>
              <a:gd name="T22" fmla="*/ 56 w 609"/>
              <a:gd name="T23" fmla="*/ 304 h 602"/>
              <a:gd name="T24" fmla="*/ 304 w 609"/>
              <a:gd name="T25" fmla="*/ 544 h 602"/>
              <a:gd name="T26" fmla="*/ 304 w 609"/>
              <a:gd name="T27" fmla="*/ 544 h 602"/>
              <a:gd name="T28" fmla="*/ 304 w 609"/>
              <a:gd name="T29" fmla="*/ 544 h 602"/>
              <a:gd name="T30" fmla="*/ 551 w 609"/>
              <a:gd name="T31" fmla="*/ 304 h 602"/>
              <a:gd name="T32" fmla="*/ 551 w 609"/>
              <a:gd name="T33" fmla="*/ 304 h 602"/>
              <a:gd name="T34" fmla="*/ 551 w 609"/>
              <a:gd name="T35" fmla="*/ 304 h 602"/>
              <a:gd name="T36" fmla="*/ 304 w 609"/>
              <a:gd name="T37" fmla="*/ 57 h 602"/>
              <a:gd name="T38" fmla="*/ 424 w 609"/>
              <a:gd name="T39" fmla="*/ 333 h 602"/>
              <a:gd name="T40" fmla="*/ 424 w 609"/>
              <a:gd name="T41" fmla="*/ 333 h 602"/>
              <a:gd name="T42" fmla="*/ 332 w 609"/>
              <a:gd name="T43" fmla="*/ 333 h 602"/>
              <a:gd name="T44" fmla="*/ 332 w 609"/>
              <a:gd name="T45" fmla="*/ 424 h 602"/>
              <a:gd name="T46" fmla="*/ 304 w 609"/>
              <a:gd name="T47" fmla="*/ 453 h 602"/>
              <a:gd name="T48" fmla="*/ 276 w 609"/>
              <a:gd name="T49" fmla="*/ 424 h 602"/>
              <a:gd name="T50" fmla="*/ 276 w 609"/>
              <a:gd name="T51" fmla="*/ 333 h 602"/>
              <a:gd name="T52" fmla="*/ 184 w 609"/>
              <a:gd name="T53" fmla="*/ 333 h 602"/>
              <a:gd name="T54" fmla="*/ 155 w 609"/>
              <a:gd name="T55" fmla="*/ 304 h 602"/>
              <a:gd name="T56" fmla="*/ 184 w 609"/>
              <a:gd name="T57" fmla="*/ 276 h 602"/>
              <a:gd name="T58" fmla="*/ 276 w 609"/>
              <a:gd name="T59" fmla="*/ 276 h 602"/>
              <a:gd name="T60" fmla="*/ 276 w 609"/>
              <a:gd name="T61" fmla="*/ 177 h 602"/>
              <a:gd name="T62" fmla="*/ 304 w 609"/>
              <a:gd name="T63" fmla="*/ 149 h 602"/>
              <a:gd name="T64" fmla="*/ 332 w 609"/>
              <a:gd name="T65" fmla="*/ 177 h 602"/>
              <a:gd name="T66" fmla="*/ 332 w 609"/>
              <a:gd name="T67" fmla="*/ 276 h 602"/>
              <a:gd name="T68" fmla="*/ 424 w 609"/>
              <a:gd name="T69" fmla="*/ 276 h 602"/>
              <a:gd name="T70" fmla="*/ 452 w 609"/>
              <a:gd name="T71" fmla="*/ 304 h 602"/>
              <a:gd name="T72" fmla="*/ 424 w 609"/>
              <a:gd name="T73" fmla="*/ 333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9" h="602">
                <a:moveTo>
                  <a:pt x="608" y="304"/>
                </a:moveTo>
                <a:lnTo>
                  <a:pt x="608" y="304"/>
                </a:lnTo>
                <a:cubicBezTo>
                  <a:pt x="608" y="573"/>
                  <a:pt x="608" y="573"/>
                  <a:pt x="608" y="573"/>
                </a:cubicBezTo>
                <a:cubicBezTo>
                  <a:pt x="608" y="594"/>
                  <a:pt x="594" y="601"/>
                  <a:pt x="579" y="601"/>
                </a:cubicBezTo>
                <a:cubicBezTo>
                  <a:pt x="304" y="601"/>
                  <a:pt x="304" y="601"/>
                  <a:pt x="304" y="601"/>
                </a:cubicBezTo>
                <a:lnTo>
                  <a:pt x="304" y="601"/>
                </a:lnTo>
                <a:cubicBezTo>
                  <a:pt x="134" y="601"/>
                  <a:pt x="0" y="467"/>
                  <a:pt x="0" y="304"/>
                </a:cubicBezTo>
                <a:cubicBezTo>
                  <a:pt x="0" y="135"/>
                  <a:pt x="134" y="0"/>
                  <a:pt x="304" y="0"/>
                </a:cubicBezTo>
                <a:cubicBezTo>
                  <a:pt x="473" y="0"/>
                  <a:pt x="608" y="135"/>
                  <a:pt x="608" y="304"/>
                </a:cubicBezTo>
                <a:close/>
                <a:moveTo>
                  <a:pt x="304" y="57"/>
                </a:moveTo>
                <a:lnTo>
                  <a:pt x="304" y="57"/>
                </a:lnTo>
                <a:cubicBezTo>
                  <a:pt x="169" y="57"/>
                  <a:pt x="56" y="170"/>
                  <a:pt x="56" y="304"/>
                </a:cubicBezTo>
                <a:cubicBezTo>
                  <a:pt x="56" y="439"/>
                  <a:pt x="169" y="544"/>
                  <a:pt x="304" y="544"/>
                </a:cubicBezTo>
                <a:lnTo>
                  <a:pt x="304" y="544"/>
                </a:lnTo>
                <a:lnTo>
                  <a:pt x="304" y="544"/>
                </a:lnTo>
                <a:cubicBezTo>
                  <a:pt x="438" y="544"/>
                  <a:pt x="551" y="439"/>
                  <a:pt x="551" y="304"/>
                </a:cubicBezTo>
                <a:lnTo>
                  <a:pt x="551" y="304"/>
                </a:lnTo>
                <a:lnTo>
                  <a:pt x="551" y="304"/>
                </a:lnTo>
                <a:cubicBezTo>
                  <a:pt x="551" y="170"/>
                  <a:pt x="438" y="57"/>
                  <a:pt x="304" y="57"/>
                </a:cubicBezTo>
                <a:close/>
                <a:moveTo>
                  <a:pt x="424" y="333"/>
                </a:moveTo>
                <a:lnTo>
                  <a:pt x="424" y="333"/>
                </a:lnTo>
                <a:cubicBezTo>
                  <a:pt x="332" y="333"/>
                  <a:pt x="332" y="333"/>
                  <a:pt x="332" y="333"/>
                </a:cubicBezTo>
                <a:cubicBezTo>
                  <a:pt x="332" y="424"/>
                  <a:pt x="332" y="424"/>
                  <a:pt x="332" y="424"/>
                </a:cubicBezTo>
                <a:cubicBezTo>
                  <a:pt x="332" y="439"/>
                  <a:pt x="318" y="453"/>
                  <a:pt x="304" y="453"/>
                </a:cubicBezTo>
                <a:cubicBezTo>
                  <a:pt x="290" y="453"/>
                  <a:pt x="276" y="439"/>
                  <a:pt x="276" y="424"/>
                </a:cubicBezTo>
                <a:cubicBezTo>
                  <a:pt x="276" y="333"/>
                  <a:pt x="276" y="333"/>
                  <a:pt x="276" y="333"/>
                </a:cubicBezTo>
                <a:cubicBezTo>
                  <a:pt x="184" y="333"/>
                  <a:pt x="184" y="333"/>
                  <a:pt x="184" y="333"/>
                </a:cubicBezTo>
                <a:cubicBezTo>
                  <a:pt x="162" y="333"/>
                  <a:pt x="155" y="318"/>
                  <a:pt x="155" y="304"/>
                </a:cubicBezTo>
                <a:cubicBezTo>
                  <a:pt x="155" y="283"/>
                  <a:pt x="162" y="276"/>
                  <a:pt x="184" y="276"/>
                </a:cubicBezTo>
                <a:cubicBezTo>
                  <a:pt x="276" y="276"/>
                  <a:pt x="276" y="276"/>
                  <a:pt x="276" y="276"/>
                </a:cubicBezTo>
                <a:cubicBezTo>
                  <a:pt x="276" y="177"/>
                  <a:pt x="276" y="177"/>
                  <a:pt x="276" y="177"/>
                </a:cubicBezTo>
                <a:cubicBezTo>
                  <a:pt x="276" y="163"/>
                  <a:pt x="290" y="149"/>
                  <a:pt x="304" y="149"/>
                </a:cubicBezTo>
                <a:cubicBezTo>
                  <a:pt x="318" y="149"/>
                  <a:pt x="332" y="163"/>
                  <a:pt x="332" y="177"/>
                </a:cubicBezTo>
                <a:cubicBezTo>
                  <a:pt x="332" y="276"/>
                  <a:pt x="332" y="276"/>
                  <a:pt x="332" y="276"/>
                </a:cubicBezTo>
                <a:cubicBezTo>
                  <a:pt x="424" y="276"/>
                  <a:pt x="424" y="276"/>
                  <a:pt x="424" y="276"/>
                </a:cubicBezTo>
                <a:cubicBezTo>
                  <a:pt x="445" y="276"/>
                  <a:pt x="452" y="283"/>
                  <a:pt x="452" y="304"/>
                </a:cubicBezTo>
                <a:cubicBezTo>
                  <a:pt x="452" y="318"/>
                  <a:pt x="445" y="333"/>
                  <a:pt x="424" y="333"/>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6" name="Freeform 51">
            <a:extLst>
              <a:ext uri="{FF2B5EF4-FFF2-40B4-BE49-F238E27FC236}">
                <a16:creationId xmlns:a16="http://schemas.microsoft.com/office/drawing/2014/main" id="{1A5E2BE1-E1D6-6D47-B909-E7EC1AF28E6D}"/>
              </a:ext>
            </a:extLst>
          </p:cNvPr>
          <p:cNvSpPr>
            <a:spLocks noChangeArrowheads="1"/>
          </p:cNvSpPr>
          <p:nvPr userDrawn="1"/>
        </p:nvSpPr>
        <p:spPr bwMode="auto">
          <a:xfrm>
            <a:off x="6934220" y="3352800"/>
            <a:ext cx="217345" cy="169664"/>
          </a:xfrm>
          <a:custGeom>
            <a:avLst/>
            <a:gdLst>
              <a:gd name="T0" fmla="*/ 572 w 602"/>
              <a:gd name="T1" fmla="*/ 269 h 474"/>
              <a:gd name="T2" fmla="*/ 572 w 602"/>
              <a:gd name="T3" fmla="*/ 269 h 474"/>
              <a:gd name="T4" fmla="*/ 403 w 602"/>
              <a:gd name="T5" fmla="*/ 269 h 474"/>
              <a:gd name="T6" fmla="*/ 374 w 602"/>
              <a:gd name="T7" fmla="*/ 240 h 474"/>
              <a:gd name="T8" fmla="*/ 403 w 602"/>
              <a:gd name="T9" fmla="*/ 212 h 474"/>
              <a:gd name="T10" fmla="*/ 572 w 602"/>
              <a:gd name="T11" fmla="*/ 212 h 474"/>
              <a:gd name="T12" fmla="*/ 601 w 602"/>
              <a:gd name="T13" fmla="*/ 240 h 474"/>
              <a:gd name="T14" fmla="*/ 572 w 602"/>
              <a:gd name="T15" fmla="*/ 269 h 474"/>
              <a:gd name="T16" fmla="*/ 374 w 602"/>
              <a:gd name="T17" fmla="*/ 445 h 474"/>
              <a:gd name="T18" fmla="*/ 374 w 602"/>
              <a:gd name="T19" fmla="*/ 445 h 474"/>
              <a:gd name="T20" fmla="*/ 346 w 602"/>
              <a:gd name="T21" fmla="*/ 473 h 474"/>
              <a:gd name="T22" fmla="*/ 325 w 602"/>
              <a:gd name="T23" fmla="*/ 452 h 474"/>
              <a:gd name="T24" fmla="*/ 325 w 602"/>
              <a:gd name="T25" fmla="*/ 452 h 474"/>
              <a:gd name="T26" fmla="*/ 283 w 602"/>
              <a:gd name="T27" fmla="*/ 360 h 474"/>
              <a:gd name="T28" fmla="*/ 92 w 602"/>
              <a:gd name="T29" fmla="*/ 360 h 474"/>
              <a:gd name="T30" fmla="*/ 56 w 602"/>
              <a:gd name="T31" fmla="*/ 452 h 474"/>
              <a:gd name="T32" fmla="*/ 56 w 602"/>
              <a:gd name="T33" fmla="*/ 452 h 474"/>
              <a:gd name="T34" fmla="*/ 28 w 602"/>
              <a:gd name="T35" fmla="*/ 473 h 474"/>
              <a:gd name="T36" fmla="*/ 0 w 602"/>
              <a:gd name="T37" fmla="*/ 445 h 474"/>
              <a:gd name="T38" fmla="*/ 0 w 602"/>
              <a:gd name="T39" fmla="*/ 438 h 474"/>
              <a:gd name="T40" fmla="*/ 0 w 602"/>
              <a:gd name="T41" fmla="*/ 438 h 474"/>
              <a:gd name="T42" fmla="*/ 162 w 602"/>
              <a:gd name="T43" fmla="*/ 21 h 474"/>
              <a:gd name="T44" fmla="*/ 162 w 602"/>
              <a:gd name="T45" fmla="*/ 21 h 474"/>
              <a:gd name="T46" fmla="*/ 191 w 602"/>
              <a:gd name="T47" fmla="*/ 0 h 474"/>
              <a:gd name="T48" fmla="*/ 212 w 602"/>
              <a:gd name="T49" fmla="*/ 21 h 474"/>
              <a:gd name="T50" fmla="*/ 212 w 602"/>
              <a:gd name="T51" fmla="*/ 21 h 474"/>
              <a:gd name="T52" fmla="*/ 374 w 602"/>
              <a:gd name="T53" fmla="*/ 438 h 474"/>
              <a:gd name="T54" fmla="*/ 374 w 602"/>
              <a:gd name="T55" fmla="*/ 438 h 474"/>
              <a:gd name="T56" fmla="*/ 374 w 602"/>
              <a:gd name="T57" fmla="*/ 445 h 474"/>
              <a:gd name="T58" fmla="*/ 191 w 602"/>
              <a:gd name="T59" fmla="*/ 106 h 474"/>
              <a:gd name="T60" fmla="*/ 191 w 602"/>
              <a:gd name="T61" fmla="*/ 106 h 474"/>
              <a:gd name="T62" fmla="*/ 113 w 602"/>
              <a:gd name="T63" fmla="*/ 304 h 474"/>
              <a:gd name="T64" fmla="*/ 261 w 602"/>
              <a:gd name="T65" fmla="*/ 304 h 474"/>
              <a:gd name="T66" fmla="*/ 191 w 602"/>
              <a:gd name="T67" fmla="*/ 106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02" h="474">
                <a:moveTo>
                  <a:pt x="572" y="269"/>
                </a:moveTo>
                <a:lnTo>
                  <a:pt x="572" y="269"/>
                </a:lnTo>
                <a:cubicBezTo>
                  <a:pt x="403" y="269"/>
                  <a:pt x="403" y="269"/>
                  <a:pt x="403" y="269"/>
                </a:cubicBezTo>
                <a:cubicBezTo>
                  <a:pt x="389" y="269"/>
                  <a:pt x="374" y="254"/>
                  <a:pt x="374" y="240"/>
                </a:cubicBezTo>
                <a:cubicBezTo>
                  <a:pt x="374" y="219"/>
                  <a:pt x="389" y="212"/>
                  <a:pt x="403" y="212"/>
                </a:cubicBezTo>
                <a:cubicBezTo>
                  <a:pt x="572" y="212"/>
                  <a:pt x="572" y="212"/>
                  <a:pt x="572" y="212"/>
                </a:cubicBezTo>
                <a:cubicBezTo>
                  <a:pt x="594" y="212"/>
                  <a:pt x="601" y="219"/>
                  <a:pt x="601" y="240"/>
                </a:cubicBezTo>
                <a:cubicBezTo>
                  <a:pt x="601" y="254"/>
                  <a:pt x="594" y="269"/>
                  <a:pt x="572" y="269"/>
                </a:cubicBezTo>
                <a:close/>
                <a:moveTo>
                  <a:pt x="374" y="445"/>
                </a:moveTo>
                <a:lnTo>
                  <a:pt x="374" y="445"/>
                </a:lnTo>
                <a:cubicBezTo>
                  <a:pt x="374" y="459"/>
                  <a:pt x="367" y="473"/>
                  <a:pt x="346" y="473"/>
                </a:cubicBezTo>
                <a:cubicBezTo>
                  <a:pt x="339" y="473"/>
                  <a:pt x="325" y="466"/>
                  <a:pt x="325" y="452"/>
                </a:cubicBezTo>
                <a:lnTo>
                  <a:pt x="325" y="452"/>
                </a:lnTo>
                <a:cubicBezTo>
                  <a:pt x="283" y="360"/>
                  <a:pt x="283" y="360"/>
                  <a:pt x="283" y="360"/>
                </a:cubicBezTo>
                <a:cubicBezTo>
                  <a:pt x="92" y="360"/>
                  <a:pt x="92" y="360"/>
                  <a:pt x="92" y="360"/>
                </a:cubicBezTo>
                <a:cubicBezTo>
                  <a:pt x="56" y="452"/>
                  <a:pt x="56" y="452"/>
                  <a:pt x="56" y="452"/>
                </a:cubicBezTo>
                <a:lnTo>
                  <a:pt x="56" y="452"/>
                </a:lnTo>
                <a:cubicBezTo>
                  <a:pt x="49" y="466"/>
                  <a:pt x="42" y="473"/>
                  <a:pt x="28" y="473"/>
                </a:cubicBezTo>
                <a:cubicBezTo>
                  <a:pt x="14" y="473"/>
                  <a:pt x="0" y="459"/>
                  <a:pt x="0" y="445"/>
                </a:cubicBezTo>
                <a:cubicBezTo>
                  <a:pt x="0" y="438"/>
                  <a:pt x="0" y="438"/>
                  <a:pt x="0" y="438"/>
                </a:cubicBezTo>
                <a:lnTo>
                  <a:pt x="0" y="438"/>
                </a:lnTo>
                <a:cubicBezTo>
                  <a:pt x="162" y="21"/>
                  <a:pt x="162" y="21"/>
                  <a:pt x="162" y="21"/>
                </a:cubicBezTo>
                <a:lnTo>
                  <a:pt x="162" y="21"/>
                </a:lnTo>
                <a:cubicBezTo>
                  <a:pt x="169" y="7"/>
                  <a:pt x="176" y="0"/>
                  <a:pt x="191" y="0"/>
                </a:cubicBezTo>
                <a:cubicBezTo>
                  <a:pt x="198" y="0"/>
                  <a:pt x="212" y="7"/>
                  <a:pt x="212" y="21"/>
                </a:cubicBezTo>
                <a:lnTo>
                  <a:pt x="212" y="21"/>
                </a:lnTo>
                <a:cubicBezTo>
                  <a:pt x="374" y="438"/>
                  <a:pt x="374" y="438"/>
                  <a:pt x="374" y="438"/>
                </a:cubicBezTo>
                <a:lnTo>
                  <a:pt x="374" y="438"/>
                </a:lnTo>
                <a:cubicBezTo>
                  <a:pt x="374" y="438"/>
                  <a:pt x="374" y="438"/>
                  <a:pt x="374" y="445"/>
                </a:cubicBezTo>
                <a:close/>
                <a:moveTo>
                  <a:pt x="191" y="106"/>
                </a:moveTo>
                <a:lnTo>
                  <a:pt x="191" y="106"/>
                </a:lnTo>
                <a:cubicBezTo>
                  <a:pt x="113" y="304"/>
                  <a:pt x="113" y="304"/>
                  <a:pt x="113" y="304"/>
                </a:cubicBezTo>
                <a:cubicBezTo>
                  <a:pt x="261" y="304"/>
                  <a:pt x="261" y="304"/>
                  <a:pt x="261" y="304"/>
                </a:cubicBezTo>
                <a:lnTo>
                  <a:pt x="191" y="106"/>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7" name="Freeform 52">
            <a:extLst>
              <a:ext uri="{FF2B5EF4-FFF2-40B4-BE49-F238E27FC236}">
                <a16:creationId xmlns:a16="http://schemas.microsoft.com/office/drawing/2014/main" id="{48F84018-4F71-2B46-822D-C96CB640496B}"/>
              </a:ext>
            </a:extLst>
          </p:cNvPr>
          <p:cNvSpPr>
            <a:spLocks noChangeArrowheads="1"/>
          </p:cNvSpPr>
          <p:nvPr userDrawn="1"/>
        </p:nvSpPr>
        <p:spPr bwMode="auto">
          <a:xfrm>
            <a:off x="6554907" y="3352800"/>
            <a:ext cx="215559" cy="169664"/>
          </a:xfrm>
          <a:custGeom>
            <a:avLst/>
            <a:gdLst>
              <a:gd name="T0" fmla="*/ 572 w 601"/>
              <a:gd name="T1" fmla="*/ 269 h 474"/>
              <a:gd name="T2" fmla="*/ 572 w 601"/>
              <a:gd name="T3" fmla="*/ 269 h 474"/>
              <a:gd name="T4" fmla="*/ 516 w 601"/>
              <a:gd name="T5" fmla="*/ 269 h 474"/>
              <a:gd name="T6" fmla="*/ 516 w 601"/>
              <a:gd name="T7" fmla="*/ 325 h 474"/>
              <a:gd name="T8" fmla="*/ 487 w 601"/>
              <a:gd name="T9" fmla="*/ 353 h 474"/>
              <a:gd name="T10" fmla="*/ 459 w 601"/>
              <a:gd name="T11" fmla="*/ 325 h 474"/>
              <a:gd name="T12" fmla="*/ 459 w 601"/>
              <a:gd name="T13" fmla="*/ 269 h 474"/>
              <a:gd name="T14" fmla="*/ 403 w 601"/>
              <a:gd name="T15" fmla="*/ 269 h 474"/>
              <a:gd name="T16" fmla="*/ 374 w 601"/>
              <a:gd name="T17" fmla="*/ 240 h 474"/>
              <a:gd name="T18" fmla="*/ 403 w 601"/>
              <a:gd name="T19" fmla="*/ 212 h 474"/>
              <a:gd name="T20" fmla="*/ 459 w 601"/>
              <a:gd name="T21" fmla="*/ 212 h 474"/>
              <a:gd name="T22" fmla="*/ 459 w 601"/>
              <a:gd name="T23" fmla="*/ 155 h 474"/>
              <a:gd name="T24" fmla="*/ 487 w 601"/>
              <a:gd name="T25" fmla="*/ 127 h 474"/>
              <a:gd name="T26" fmla="*/ 516 w 601"/>
              <a:gd name="T27" fmla="*/ 155 h 474"/>
              <a:gd name="T28" fmla="*/ 516 w 601"/>
              <a:gd name="T29" fmla="*/ 212 h 474"/>
              <a:gd name="T30" fmla="*/ 572 w 601"/>
              <a:gd name="T31" fmla="*/ 212 h 474"/>
              <a:gd name="T32" fmla="*/ 600 w 601"/>
              <a:gd name="T33" fmla="*/ 240 h 474"/>
              <a:gd name="T34" fmla="*/ 572 w 601"/>
              <a:gd name="T35" fmla="*/ 269 h 474"/>
              <a:gd name="T36" fmla="*/ 374 w 601"/>
              <a:gd name="T37" fmla="*/ 445 h 474"/>
              <a:gd name="T38" fmla="*/ 374 w 601"/>
              <a:gd name="T39" fmla="*/ 445 h 474"/>
              <a:gd name="T40" fmla="*/ 346 w 601"/>
              <a:gd name="T41" fmla="*/ 473 h 474"/>
              <a:gd name="T42" fmla="*/ 318 w 601"/>
              <a:gd name="T43" fmla="*/ 452 h 474"/>
              <a:gd name="T44" fmla="*/ 318 w 601"/>
              <a:gd name="T45" fmla="*/ 452 h 474"/>
              <a:gd name="T46" fmla="*/ 283 w 601"/>
              <a:gd name="T47" fmla="*/ 360 h 474"/>
              <a:gd name="T48" fmla="*/ 92 w 601"/>
              <a:gd name="T49" fmla="*/ 360 h 474"/>
              <a:gd name="T50" fmla="*/ 49 w 601"/>
              <a:gd name="T51" fmla="*/ 452 h 474"/>
              <a:gd name="T52" fmla="*/ 49 w 601"/>
              <a:gd name="T53" fmla="*/ 452 h 474"/>
              <a:gd name="T54" fmla="*/ 28 w 601"/>
              <a:gd name="T55" fmla="*/ 473 h 474"/>
              <a:gd name="T56" fmla="*/ 0 w 601"/>
              <a:gd name="T57" fmla="*/ 445 h 474"/>
              <a:gd name="T58" fmla="*/ 0 w 601"/>
              <a:gd name="T59" fmla="*/ 438 h 474"/>
              <a:gd name="T60" fmla="*/ 0 w 601"/>
              <a:gd name="T61" fmla="*/ 438 h 474"/>
              <a:gd name="T62" fmla="*/ 162 w 601"/>
              <a:gd name="T63" fmla="*/ 21 h 474"/>
              <a:gd name="T64" fmla="*/ 162 w 601"/>
              <a:gd name="T65" fmla="*/ 21 h 474"/>
              <a:gd name="T66" fmla="*/ 183 w 601"/>
              <a:gd name="T67" fmla="*/ 0 h 474"/>
              <a:gd name="T68" fmla="*/ 212 w 601"/>
              <a:gd name="T69" fmla="*/ 21 h 474"/>
              <a:gd name="T70" fmla="*/ 212 w 601"/>
              <a:gd name="T71" fmla="*/ 21 h 474"/>
              <a:gd name="T72" fmla="*/ 374 w 601"/>
              <a:gd name="T73" fmla="*/ 438 h 474"/>
              <a:gd name="T74" fmla="*/ 374 w 601"/>
              <a:gd name="T75" fmla="*/ 438 h 474"/>
              <a:gd name="T76" fmla="*/ 374 w 601"/>
              <a:gd name="T77" fmla="*/ 445 h 474"/>
              <a:gd name="T78" fmla="*/ 183 w 601"/>
              <a:gd name="T79" fmla="*/ 106 h 474"/>
              <a:gd name="T80" fmla="*/ 183 w 601"/>
              <a:gd name="T81" fmla="*/ 106 h 474"/>
              <a:gd name="T82" fmla="*/ 113 w 601"/>
              <a:gd name="T83" fmla="*/ 304 h 474"/>
              <a:gd name="T84" fmla="*/ 261 w 601"/>
              <a:gd name="T85" fmla="*/ 304 h 474"/>
              <a:gd name="T86" fmla="*/ 183 w 601"/>
              <a:gd name="T87" fmla="*/ 106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1" h="474">
                <a:moveTo>
                  <a:pt x="572" y="269"/>
                </a:moveTo>
                <a:lnTo>
                  <a:pt x="572" y="269"/>
                </a:lnTo>
                <a:cubicBezTo>
                  <a:pt x="516" y="269"/>
                  <a:pt x="516" y="269"/>
                  <a:pt x="516" y="269"/>
                </a:cubicBezTo>
                <a:cubicBezTo>
                  <a:pt x="516" y="325"/>
                  <a:pt x="516" y="325"/>
                  <a:pt x="516" y="325"/>
                </a:cubicBezTo>
                <a:cubicBezTo>
                  <a:pt x="516" y="339"/>
                  <a:pt x="502" y="353"/>
                  <a:pt x="487" y="353"/>
                </a:cubicBezTo>
                <a:cubicBezTo>
                  <a:pt x="473" y="353"/>
                  <a:pt x="459" y="339"/>
                  <a:pt x="459" y="325"/>
                </a:cubicBezTo>
                <a:cubicBezTo>
                  <a:pt x="459" y="269"/>
                  <a:pt x="459" y="269"/>
                  <a:pt x="459" y="269"/>
                </a:cubicBezTo>
                <a:cubicBezTo>
                  <a:pt x="403" y="269"/>
                  <a:pt x="403" y="269"/>
                  <a:pt x="403" y="269"/>
                </a:cubicBezTo>
                <a:cubicBezTo>
                  <a:pt x="389" y="269"/>
                  <a:pt x="374" y="254"/>
                  <a:pt x="374" y="240"/>
                </a:cubicBezTo>
                <a:cubicBezTo>
                  <a:pt x="374" y="219"/>
                  <a:pt x="389" y="212"/>
                  <a:pt x="403" y="212"/>
                </a:cubicBezTo>
                <a:cubicBezTo>
                  <a:pt x="459" y="212"/>
                  <a:pt x="459" y="212"/>
                  <a:pt x="459" y="212"/>
                </a:cubicBezTo>
                <a:cubicBezTo>
                  <a:pt x="459" y="155"/>
                  <a:pt x="459" y="155"/>
                  <a:pt x="459" y="155"/>
                </a:cubicBezTo>
                <a:cubicBezTo>
                  <a:pt x="459" y="134"/>
                  <a:pt x="473" y="127"/>
                  <a:pt x="487" y="127"/>
                </a:cubicBezTo>
                <a:cubicBezTo>
                  <a:pt x="502" y="127"/>
                  <a:pt x="516" y="134"/>
                  <a:pt x="516" y="155"/>
                </a:cubicBezTo>
                <a:cubicBezTo>
                  <a:pt x="516" y="212"/>
                  <a:pt x="516" y="212"/>
                  <a:pt x="516" y="212"/>
                </a:cubicBezTo>
                <a:cubicBezTo>
                  <a:pt x="572" y="212"/>
                  <a:pt x="572" y="212"/>
                  <a:pt x="572" y="212"/>
                </a:cubicBezTo>
                <a:cubicBezTo>
                  <a:pt x="586" y="212"/>
                  <a:pt x="600" y="219"/>
                  <a:pt x="600" y="240"/>
                </a:cubicBezTo>
                <a:cubicBezTo>
                  <a:pt x="600" y="254"/>
                  <a:pt x="586" y="269"/>
                  <a:pt x="572" y="269"/>
                </a:cubicBezTo>
                <a:close/>
                <a:moveTo>
                  <a:pt x="374" y="445"/>
                </a:moveTo>
                <a:lnTo>
                  <a:pt x="374" y="445"/>
                </a:lnTo>
                <a:cubicBezTo>
                  <a:pt x="374" y="459"/>
                  <a:pt x="360" y="473"/>
                  <a:pt x="346" y="473"/>
                </a:cubicBezTo>
                <a:cubicBezTo>
                  <a:pt x="332" y="473"/>
                  <a:pt x="325" y="466"/>
                  <a:pt x="318" y="452"/>
                </a:cubicBezTo>
                <a:lnTo>
                  <a:pt x="318" y="452"/>
                </a:lnTo>
                <a:cubicBezTo>
                  <a:pt x="283" y="360"/>
                  <a:pt x="283" y="360"/>
                  <a:pt x="283" y="360"/>
                </a:cubicBezTo>
                <a:cubicBezTo>
                  <a:pt x="92" y="360"/>
                  <a:pt x="92" y="360"/>
                  <a:pt x="92" y="360"/>
                </a:cubicBezTo>
                <a:cubicBezTo>
                  <a:pt x="49" y="452"/>
                  <a:pt x="49" y="452"/>
                  <a:pt x="49" y="452"/>
                </a:cubicBezTo>
                <a:lnTo>
                  <a:pt x="49" y="452"/>
                </a:lnTo>
                <a:cubicBezTo>
                  <a:pt x="49" y="466"/>
                  <a:pt x="35" y="473"/>
                  <a:pt x="28" y="473"/>
                </a:cubicBezTo>
                <a:cubicBezTo>
                  <a:pt x="7" y="473"/>
                  <a:pt x="0" y="459"/>
                  <a:pt x="0" y="445"/>
                </a:cubicBezTo>
                <a:cubicBezTo>
                  <a:pt x="0" y="438"/>
                  <a:pt x="0" y="438"/>
                  <a:pt x="0" y="438"/>
                </a:cubicBezTo>
                <a:lnTo>
                  <a:pt x="0" y="438"/>
                </a:lnTo>
                <a:cubicBezTo>
                  <a:pt x="162" y="21"/>
                  <a:pt x="162" y="21"/>
                  <a:pt x="162" y="21"/>
                </a:cubicBezTo>
                <a:lnTo>
                  <a:pt x="162" y="21"/>
                </a:lnTo>
                <a:cubicBezTo>
                  <a:pt x="162" y="7"/>
                  <a:pt x="176" y="0"/>
                  <a:pt x="183" y="0"/>
                </a:cubicBezTo>
                <a:cubicBezTo>
                  <a:pt x="198" y="0"/>
                  <a:pt x="205" y="7"/>
                  <a:pt x="212" y="21"/>
                </a:cubicBezTo>
                <a:lnTo>
                  <a:pt x="212" y="21"/>
                </a:lnTo>
                <a:cubicBezTo>
                  <a:pt x="374" y="438"/>
                  <a:pt x="374" y="438"/>
                  <a:pt x="374" y="438"/>
                </a:cubicBezTo>
                <a:lnTo>
                  <a:pt x="374" y="438"/>
                </a:lnTo>
                <a:cubicBezTo>
                  <a:pt x="374" y="438"/>
                  <a:pt x="374" y="438"/>
                  <a:pt x="374" y="445"/>
                </a:cubicBezTo>
                <a:close/>
                <a:moveTo>
                  <a:pt x="183" y="106"/>
                </a:moveTo>
                <a:lnTo>
                  <a:pt x="183" y="106"/>
                </a:lnTo>
                <a:cubicBezTo>
                  <a:pt x="113" y="304"/>
                  <a:pt x="113" y="304"/>
                  <a:pt x="113" y="304"/>
                </a:cubicBezTo>
                <a:cubicBezTo>
                  <a:pt x="261" y="304"/>
                  <a:pt x="261" y="304"/>
                  <a:pt x="261" y="304"/>
                </a:cubicBezTo>
                <a:lnTo>
                  <a:pt x="183" y="106"/>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8" name="Freeform 53">
            <a:extLst>
              <a:ext uri="{FF2B5EF4-FFF2-40B4-BE49-F238E27FC236}">
                <a16:creationId xmlns:a16="http://schemas.microsoft.com/office/drawing/2014/main" id="{DB8BFCA0-6808-BE46-8C9D-3DB8CE6BC638}"/>
              </a:ext>
            </a:extLst>
          </p:cNvPr>
          <p:cNvSpPr>
            <a:spLocks noChangeArrowheads="1"/>
          </p:cNvSpPr>
          <p:nvPr userDrawn="1"/>
        </p:nvSpPr>
        <p:spPr bwMode="auto">
          <a:xfrm>
            <a:off x="6221445" y="3330774"/>
            <a:ext cx="122071" cy="217289"/>
          </a:xfrm>
          <a:custGeom>
            <a:avLst/>
            <a:gdLst>
              <a:gd name="T0" fmla="*/ 332 w 340"/>
              <a:gd name="T1" fmla="*/ 191 h 602"/>
              <a:gd name="T2" fmla="*/ 332 w 340"/>
              <a:gd name="T3" fmla="*/ 191 h 602"/>
              <a:gd name="T4" fmla="*/ 332 w 340"/>
              <a:gd name="T5" fmla="*/ 191 h 602"/>
              <a:gd name="T6" fmla="*/ 219 w 340"/>
              <a:gd name="T7" fmla="*/ 304 h 602"/>
              <a:gd name="T8" fmla="*/ 332 w 340"/>
              <a:gd name="T9" fmla="*/ 417 h 602"/>
              <a:gd name="T10" fmla="*/ 332 w 340"/>
              <a:gd name="T11" fmla="*/ 417 h 602"/>
              <a:gd name="T12" fmla="*/ 339 w 340"/>
              <a:gd name="T13" fmla="*/ 431 h 602"/>
              <a:gd name="T14" fmla="*/ 332 w 340"/>
              <a:gd name="T15" fmla="*/ 453 h 602"/>
              <a:gd name="T16" fmla="*/ 332 w 340"/>
              <a:gd name="T17" fmla="*/ 453 h 602"/>
              <a:gd name="T18" fmla="*/ 191 w 340"/>
              <a:gd name="T19" fmla="*/ 594 h 602"/>
              <a:gd name="T20" fmla="*/ 191 w 340"/>
              <a:gd name="T21" fmla="*/ 594 h 602"/>
              <a:gd name="T22" fmla="*/ 170 w 340"/>
              <a:gd name="T23" fmla="*/ 601 h 602"/>
              <a:gd name="T24" fmla="*/ 141 w 340"/>
              <a:gd name="T25" fmla="*/ 573 h 602"/>
              <a:gd name="T26" fmla="*/ 141 w 340"/>
              <a:gd name="T27" fmla="*/ 382 h 602"/>
              <a:gd name="T28" fmla="*/ 49 w 340"/>
              <a:gd name="T29" fmla="*/ 474 h 602"/>
              <a:gd name="T30" fmla="*/ 49 w 340"/>
              <a:gd name="T31" fmla="*/ 474 h 602"/>
              <a:gd name="T32" fmla="*/ 28 w 340"/>
              <a:gd name="T33" fmla="*/ 481 h 602"/>
              <a:gd name="T34" fmla="*/ 0 w 340"/>
              <a:gd name="T35" fmla="*/ 453 h 602"/>
              <a:gd name="T36" fmla="*/ 7 w 340"/>
              <a:gd name="T37" fmla="*/ 431 h 602"/>
              <a:gd name="T38" fmla="*/ 7 w 340"/>
              <a:gd name="T39" fmla="*/ 431 h 602"/>
              <a:gd name="T40" fmla="*/ 141 w 340"/>
              <a:gd name="T41" fmla="*/ 304 h 602"/>
              <a:gd name="T42" fmla="*/ 7 w 340"/>
              <a:gd name="T43" fmla="*/ 170 h 602"/>
              <a:gd name="T44" fmla="*/ 7 w 340"/>
              <a:gd name="T45" fmla="*/ 170 h 602"/>
              <a:gd name="T46" fmla="*/ 0 w 340"/>
              <a:gd name="T47" fmla="*/ 149 h 602"/>
              <a:gd name="T48" fmla="*/ 28 w 340"/>
              <a:gd name="T49" fmla="*/ 120 h 602"/>
              <a:gd name="T50" fmla="*/ 49 w 340"/>
              <a:gd name="T51" fmla="*/ 135 h 602"/>
              <a:gd name="T52" fmla="*/ 49 w 340"/>
              <a:gd name="T53" fmla="*/ 135 h 602"/>
              <a:gd name="T54" fmla="*/ 141 w 340"/>
              <a:gd name="T55" fmla="*/ 226 h 602"/>
              <a:gd name="T56" fmla="*/ 141 w 340"/>
              <a:gd name="T57" fmla="*/ 29 h 602"/>
              <a:gd name="T58" fmla="*/ 170 w 340"/>
              <a:gd name="T59" fmla="*/ 0 h 602"/>
              <a:gd name="T60" fmla="*/ 191 w 340"/>
              <a:gd name="T61" fmla="*/ 7 h 602"/>
              <a:gd name="T62" fmla="*/ 191 w 340"/>
              <a:gd name="T63" fmla="*/ 7 h 602"/>
              <a:gd name="T64" fmla="*/ 332 w 340"/>
              <a:gd name="T65" fmla="*/ 149 h 602"/>
              <a:gd name="T66" fmla="*/ 332 w 340"/>
              <a:gd name="T67" fmla="*/ 149 h 602"/>
              <a:gd name="T68" fmla="*/ 339 w 340"/>
              <a:gd name="T69" fmla="*/ 170 h 602"/>
              <a:gd name="T70" fmla="*/ 332 w 340"/>
              <a:gd name="T71" fmla="*/ 191 h 602"/>
              <a:gd name="T72" fmla="*/ 198 w 340"/>
              <a:gd name="T73" fmla="*/ 509 h 602"/>
              <a:gd name="T74" fmla="*/ 198 w 340"/>
              <a:gd name="T75" fmla="*/ 509 h 602"/>
              <a:gd name="T76" fmla="*/ 269 w 340"/>
              <a:gd name="T77" fmla="*/ 431 h 602"/>
              <a:gd name="T78" fmla="*/ 198 w 340"/>
              <a:gd name="T79" fmla="*/ 361 h 602"/>
              <a:gd name="T80" fmla="*/ 198 w 340"/>
              <a:gd name="T81" fmla="*/ 509 h 602"/>
              <a:gd name="T82" fmla="*/ 198 w 340"/>
              <a:gd name="T83" fmla="*/ 99 h 602"/>
              <a:gd name="T84" fmla="*/ 198 w 340"/>
              <a:gd name="T85" fmla="*/ 99 h 602"/>
              <a:gd name="T86" fmla="*/ 198 w 340"/>
              <a:gd name="T87" fmla="*/ 241 h 602"/>
              <a:gd name="T88" fmla="*/ 269 w 340"/>
              <a:gd name="T89" fmla="*/ 170 h 602"/>
              <a:gd name="T90" fmla="*/ 198 w 340"/>
              <a:gd name="T91" fmla="*/ 99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0" h="602">
                <a:moveTo>
                  <a:pt x="332" y="191"/>
                </a:moveTo>
                <a:lnTo>
                  <a:pt x="332" y="191"/>
                </a:lnTo>
                <a:lnTo>
                  <a:pt x="332" y="191"/>
                </a:lnTo>
                <a:cubicBezTo>
                  <a:pt x="219" y="304"/>
                  <a:pt x="219" y="304"/>
                  <a:pt x="219" y="304"/>
                </a:cubicBezTo>
                <a:cubicBezTo>
                  <a:pt x="332" y="417"/>
                  <a:pt x="332" y="417"/>
                  <a:pt x="332" y="417"/>
                </a:cubicBezTo>
                <a:lnTo>
                  <a:pt x="332" y="417"/>
                </a:lnTo>
                <a:cubicBezTo>
                  <a:pt x="339" y="417"/>
                  <a:pt x="339" y="424"/>
                  <a:pt x="339" y="431"/>
                </a:cubicBezTo>
                <a:cubicBezTo>
                  <a:pt x="339" y="439"/>
                  <a:pt x="339" y="446"/>
                  <a:pt x="332" y="453"/>
                </a:cubicBezTo>
                <a:lnTo>
                  <a:pt x="332" y="453"/>
                </a:lnTo>
                <a:cubicBezTo>
                  <a:pt x="191" y="594"/>
                  <a:pt x="191" y="594"/>
                  <a:pt x="191" y="594"/>
                </a:cubicBezTo>
                <a:lnTo>
                  <a:pt x="191" y="594"/>
                </a:lnTo>
                <a:cubicBezTo>
                  <a:pt x="184" y="601"/>
                  <a:pt x="177" y="601"/>
                  <a:pt x="170" y="601"/>
                </a:cubicBezTo>
                <a:cubicBezTo>
                  <a:pt x="156" y="601"/>
                  <a:pt x="141" y="594"/>
                  <a:pt x="141" y="573"/>
                </a:cubicBezTo>
                <a:cubicBezTo>
                  <a:pt x="141" y="382"/>
                  <a:pt x="141" y="382"/>
                  <a:pt x="141" y="382"/>
                </a:cubicBezTo>
                <a:cubicBezTo>
                  <a:pt x="49" y="474"/>
                  <a:pt x="49" y="474"/>
                  <a:pt x="49" y="474"/>
                </a:cubicBezTo>
                <a:lnTo>
                  <a:pt x="49" y="474"/>
                </a:lnTo>
                <a:cubicBezTo>
                  <a:pt x="42" y="481"/>
                  <a:pt x="35" y="481"/>
                  <a:pt x="28" y="481"/>
                </a:cubicBezTo>
                <a:cubicBezTo>
                  <a:pt x="14" y="481"/>
                  <a:pt x="0" y="467"/>
                  <a:pt x="0" y="453"/>
                </a:cubicBezTo>
                <a:cubicBezTo>
                  <a:pt x="0" y="446"/>
                  <a:pt x="0" y="439"/>
                  <a:pt x="7" y="431"/>
                </a:cubicBezTo>
                <a:lnTo>
                  <a:pt x="7" y="431"/>
                </a:lnTo>
                <a:cubicBezTo>
                  <a:pt x="141" y="304"/>
                  <a:pt x="141" y="304"/>
                  <a:pt x="141" y="304"/>
                </a:cubicBezTo>
                <a:cubicBezTo>
                  <a:pt x="7" y="170"/>
                  <a:pt x="7" y="170"/>
                  <a:pt x="7" y="170"/>
                </a:cubicBezTo>
                <a:lnTo>
                  <a:pt x="7" y="170"/>
                </a:lnTo>
                <a:cubicBezTo>
                  <a:pt x="0" y="163"/>
                  <a:pt x="0" y="156"/>
                  <a:pt x="0" y="149"/>
                </a:cubicBezTo>
                <a:cubicBezTo>
                  <a:pt x="0" y="135"/>
                  <a:pt x="14" y="120"/>
                  <a:pt x="28" y="120"/>
                </a:cubicBezTo>
                <a:cubicBezTo>
                  <a:pt x="35" y="120"/>
                  <a:pt x="42" y="128"/>
                  <a:pt x="49" y="135"/>
                </a:cubicBezTo>
                <a:lnTo>
                  <a:pt x="49" y="135"/>
                </a:lnTo>
                <a:cubicBezTo>
                  <a:pt x="141" y="226"/>
                  <a:pt x="141" y="226"/>
                  <a:pt x="141" y="226"/>
                </a:cubicBezTo>
                <a:cubicBezTo>
                  <a:pt x="141" y="29"/>
                  <a:pt x="141" y="29"/>
                  <a:pt x="141" y="29"/>
                </a:cubicBezTo>
                <a:cubicBezTo>
                  <a:pt x="141" y="15"/>
                  <a:pt x="156" y="0"/>
                  <a:pt x="170" y="0"/>
                </a:cubicBezTo>
                <a:cubicBezTo>
                  <a:pt x="177" y="0"/>
                  <a:pt x="184" y="0"/>
                  <a:pt x="191" y="7"/>
                </a:cubicBezTo>
                <a:lnTo>
                  <a:pt x="191" y="7"/>
                </a:lnTo>
                <a:cubicBezTo>
                  <a:pt x="332" y="149"/>
                  <a:pt x="332" y="149"/>
                  <a:pt x="332" y="149"/>
                </a:cubicBezTo>
                <a:lnTo>
                  <a:pt x="332" y="149"/>
                </a:lnTo>
                <a:cubicBezTo>
                  <a:pt x="339" y="156"/>
                  <a:pt x="339" y="163"/>
                  <a:pt x="339" y="170"/>
                </a:cubicBezTo>
                <a:cubicBezTo>
                  <a:pt x="339" y="177"/>
                  <a:pt x="339" y="184"/>
                  <a:pt x="332" y="191"/>
                </a:cubicBezTo>
                <a:close/>
                <a:moveTo>
                  <a:pt x="198" y="509"/>
                </a:moveTo>
                <a:lnTo>
                  <a:pt x="198" y="509"/>
                </a:lnTo>
                <a:cubicBezTo>
                  <a:pt x="269" y="431"/>
                  <a:pt x="269" y="431"/>
                  <a:pt x="269" y="431"/>
                </a:cubicBezTo>
                <a:cubicBezTo>
                  <a:pt x="198" y="361"/>
                  <a:pt x="198" y="361"/>
                  <a:pt x="198" y="361"/>
                </a:cubicBezTo>
                <a:lnTo>
                  <a:pt x="198" y="509"/>
                </a:lnTo>
                <a:close/>
                <a:moveTo>
                  <a:pt x="198" y="99"/>
                </a:moveTo>
                <a:lnTo>
                  <a:pt x="198" y="99"/>
                </a:lnTo>
                <a:cubicBezTo>
                  <a:pt x="198" y="241"/>
                  <a:pt x="198" y="241"/>
                  <a:pt x="198" y="241"/>
                </a:cubicBezTo>
                <a:cubicBezTo>
                  <a:pt x="269" y="170"/>
                  <a:pt x="269" y="170"/>
                  <a:pt x="269" y="170"/>
                </a:cubicBezTo>
                <a:lnTo>
                  <a:pt x="198" y="99"/>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9" name="Freeform 54">
            <a:extLst>
              <a:ext uri="{FF2B5EF4-FFF2-40B4-BE49-F238E27FC236}">
                <a16:creationId xmlns:a16="http://schemas.microsoft.com/office/drawing/2014/main" id="{FA2E5692-9881-F34A-8618-B59BEF6DB3ED}"/>
              </a:ext>
            </a:extLst>
          </p:cNvPr>
          <p:cNvSpPr>
            <a:spLocks noChangeArrowheads="1"/>
          </p:cNvSpPr>
          <p:nvPr userDrawn="1"/>
        </p:nvSpPr>
        <p:spPr bwMode="auto">
          <a:xfrm>
            <a:off x="5821291" y="3357563"/>
            <a:ext cx="163754" cy="163711"/>
          </a:xfrm>
          <a:custGeom>
            <a:avLst/>
            <a:gdLst>
              <a:gd name="T0" fmla="*/ 354 w 454"/>
              <a:gd name="T1" fmla="*/ 332 h 453"/>
              <a:gd name="T2" fmla="*/ 354 w 454"/>
              <a:gd name="T3" fmla="*/ 332 h 453"/>
              <a:gd name="T4" fmla="*/ 142 w 454"/>
              <a:gd name="T5" fmla="*/ 346 h 453"/>
              <a:gd name="T6" fmla="*/ 50 w 454"/>
              <a:gd name="T7" fmla="*/ 438 h 453"/>
              <a:gd name="T8" fmla="*/ 7 w 454"/>
              <a:gd name="T9" fmla="*/ 438 h 453"/>
              <a:gd name="T10" fmla="*/ 7 w 454"/>
              <a:gd name="T11" fmla="*/ 396 h 453"/>
              <a:gd name="T12" fmla="*/ 106 w 454"/>
              <a:gd name="T13" fmla="*/ 304 h 453"/>
              <a:gd name="T14" fmla="*/ 120 w 454"/>
              <a:gd name="T15" fmla="*/ 92 h 453"/>
              <a:gd name="T16" fmla="*/ 177 w 454"/>
              <a:gd name="T17" fmla="*/ 35 h 453"/>
              <a:gd name="T18" fmla="*/ 212 w 454"/>
              <a:gd name="T19" fmla="*/ 78 h 453"/>
              <a:gd name="T20" fmla="*/ 283 w 454"/>
              <a:gd name="T21" fmla="*/ 7 h 453"/>
              <a:gd name="T22" fmla="*/ 318 w 454"/>
              <a:gd name="T23" fmla="*/ 7 h 453"/>
              <a:gd name="T24" fmla="*/ 318 w 454"/>
              <a:gd name="T25" fmla="*/ 50 h 453"/>
              <a:gd name="T26" fmla="*/ 255 w 454"/>
              <a:gd name="T27" fmla="*/ 113 h 453"/>
              <a:gd name="T28" fmla="*/ 333 w 454"/>
              <a:gd name="T29" fmla="*/ 191 h 453"/>
              <a:gd name="T30" fmla="*/ 396 w 454"/>
              <a:gd name="T31" fmla="*/ 127 h 453"/>
              <a:gd name="T32" fmla="*/ 438 w 454"/>
              <a:gd name="T33" fmla="*/ 127 h 453"/>
              <a:gd name="T34" fmla="*/ 438 w 454"/>
              <a:gd name="T35" fmla="*/ 170 h 453"/>
              <a:gd name="T36" fmla="*/ 375 w 454"/>
              <a:gd name="T37" fmla="*/ 233 h 453"/>
              <a:gd name="T38" fmla="*/ 410 w 454"/>
              <a:gd name="T39" fmla="*/ 276 h 453"/>
              <a:gd name="T40" fmla="*/ 354 w 454"/>
              <a:gd name="T41" fmla="*/ 332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4" h="453">
                <a:moveTo>
                  <a:pt x="354" y="332"/>
                </a:moveTo>
                <a:lnTo>
                  <a:pt x="354" y="332"/>
                </a:lnTo>
                <a:cubicBezTo>
                  <a:pt x="297" y="389"/>
                  <a:pt x="205" y="396"/>
                  <a:pt x="142" y="346"/>
                </a:cubicBezTo>
                <a:cubicBezTo>
                  <a:pt x="50" y="438"/>
                  <a:pt x="50" y="438"/>
                  <a:pt x="50" y="438"/>
                </a:cubicBezTo>
                <a:cubicBezTo>
                  <a:pt x="36" y="452"/>
                  <a:pt x="22" y="452"/>
                  <a:pt x="7" y="438"/>
                </a:cubicBezTo>
                <a:cubicBezTo>
                  <a:pt x="0" y="431"/>
                  <a:pt x="0" y="410"/>
                  <a:pt x="7" y="396"/>
                </a:cubicBezTo>
                <a:cubicBezTo>
                  <a:pt x="106" y="304"/>
                  <a:pt x="106" y="304"/>
                  <a:pt x="106" y="304"/>
                </a:cubicBezTo>
                <a:cubicBezTo>
                  <a:pt x="57" y="240"/>
                  <a:pt x="57" y="148"/>
                  <a:pt x="120" y="92"/>
                </a:cubicBezTo>
                <a:cubicBezTo>
                  <a:pt x="177" y="35"/>
                  <a:pt x="177" y="35"/>
                  <a:pt x="177" y="35"/>
                </a:cubicBezTo>
                <a:cubicBezTo>
                  <a:pt x="212" y="78"/>
                  <a:pt x="212" y="78"/>
                  <a:pt x="212" y="78"/>
                </a:cubicBezTo>
                <a:cubicBezTo>
                  <a:pt x="283" y="7"/>
                  <a:pt x="283" y="7"/>
                  <a:pt x="283" y="7"/>
                </a:cubicBezTo>
                <a:cubicBezTo>
                  <a:pt x="290" y="0"/>
                  <a:pt x="311" y="0"/>
                  <a:pt x="318" y="7"/>
                </a:cubicBezTo>
                <a:cubicBezTo>
                  <a:pt x="333" y="21"/>
                  <a:pt x="333" y="35"/>
                  <a:pt x="318" y="50"/>
                </a:cubicBezTo>
                <a:cubicBezTo>
                  <a:pt x="255" y="113"/>
                  <a:pt x="255" y="113"/>
                  <a:pt x="255" y="113"/>
                </a:cubicBezTo>
                <a:cubicBezTo>
                  <a:pt x="333" y="191"/>
                  <a:pt x="333" y="191"/>
                  <a:pt x="333" y="191"/>
                </a:cubicBezTo>
                <a:cubicBezTo>
                  <a:pt x="396" y="127"/>
                  <a:pt x="396" y="127"/>
                  <a:pt x="396" y="127"/>
                </a:cubicBezTo>
                <a:cubicBezTo>
                  <a:pt x="410" y="120"/>
                  <a:pt x="431" y="120"/>
                  <a:pt x="438" y="127"/>
                </a:cubicBezTo>
                <a:cubicBezTo>
                  <a:pt x="453" y="141"/>
                  <a:pt x="453" y="155"/>
                  <a:pt x="438" y="170"/>
                </a:cubicBezTo>
                <a:cubicBezTo>
                  <a:pt x="375" y="233"/>
                  <a:pt x="375" y="233"/>
                  <a:pt x="375" y="233"/>
                </a:cubicBezTo>
                <a:cubicBezTo>
                  <a:pt x="410" y="276"/>
                  <a:pt x="410" y="276"/>
                  <a:pt x="410" y="276"/>
                </a:cubicBezTo>
                <a:lnTo>
                  <a:pt x="354" y="332"/>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0" name="Freeform 55">
            <a:extLst>
              <a:ext uri="{FF2B5EF4-FFF2-40B4-BE49-F238E27FC236}">
                <a16:creationId xmlns:a16="http://schemas.microsoft.com/office/drawing/2014/main" id="{0B743086-7A2F-5F4C-B931-DE3C23F5CC6C}"/>
              </a:ext>
            </a:extLst>
          </p:cNvPr>
          <p:cNvSpPr>
            <a:spLocks noChangeArrowheads="1"/>
          </p:cNvSpPr>
          <p:nvPr userDrawn="1"/>
        </p:nvSpPr>
        <p:spPr bwMode="auto">
          <a:xfrm>
            <a:off x="3094050" y="4092774"/>
            <a:ext cx="201864" cy="201216"/>
          </a:xfrm>
          <a:custGeom>
            <a:avLst/>
            <a:gdLst>
              <a:gd name="T0" fmla="*/ 70 w 559"/>
              <a:gd name="T1" fmla="*/ 494 h 559"/>
              <a:gd name="T2" fmla="*/ 70 w 559"/>
              <a:gd name="T3" fmla="*/ 494 h 559"/>
              <a:gd name="T4" fmla="*/ 63 w 559"/>
              <a:gd name="T5" fmla="*/ 487 h 559"/>
              <a:gd name="T6" fmla="*/ 63 w 559"/>
              <a:gd name="T7" fmla="*/ 254 h 559"/>
              <a:gd name="T8" fmla="*/ 254 w 559"/>
              <a:gd name="T9" fmla="*/ 63 h 559"/>
              <a:gd name="T10" fmla="*/ 487 w 559"/>
              <a:gd name="T11" fmla="*/ 63 h 559"/>
              <a:gd name="T12" fmla="*/ 494 w 559"/>
              <a:gd name="T13" fmla="*/ 70 h 559"/>
              <a:gd name="T14" fmla="*/ 494 w 559"/>
              <a:gd name="T15" fmla="*/ 303 h 559"/>
              <a:gd name="T16" fmla="*/ 304 w 559"/>
              <a:gd name="T17" fmla="*/ 494 h 559"/>
              <a:gd name="T18" fmla="*/ 70 w 559"/>
              <a:gd name="T19" fmla="*/ 494 h 559"/>
              <a:gd name="T20" fmla="*/ 360 w 559"/>
              <a:gd name="T21" fmla="*/ 360 h 559"/>
              <a:gd name="T22" fmla="*/ 360 w 559"/>
              <a:gd name="T23" fmla="*/ 360 h 559"/>
              <a:gd name="T24" fmla="*/ 198 w 559"/>
              <a:gd name="T25" fmla="*/ 197 h 559"/>
              <a:gd name="T26" fmla="*/ 99 w 559"/>
              <a:gd name="T27" fmla="*/ 296 h 559"/>
              <a:gd name="T28" fmla="*/ 99 w 559"/>
              <a:gd name="T29" fmla="*/ 452 h 559"/>
              <a:gd name="T30" fmla="*/ 106 w 559"/>
              <a:gd name="T31" fmla="*/ 459 h 559"/>
              <a:gd name="T32" fmla="*/ 261 w 559"/>
              <a:gd name="T33" fmla="*/ 459 h 559"/>
              <a:gd name="T34" fmla="*/ 360 w 559"/>
              <a:gd name="T35" fmla="*/ 36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9" h="559">
                <a:moveTo>
                  <a:pt x="70" y="494"/>
                </a:moveTo>
                <a:lnTo>
                  <a:pt x="70" y="494"/>
                </a:lnTo>
                <a:cubicBezTo>
                  <a:pt x="63" y="487"/>
                  <a:pt x="63" y="487"/>
                  <a:pt x="63" y="487"/>
                </a:cubicBezTo>
                <a:cubicBezTo>
                  <a:pt x="0" y="424"/>
                  <a:pt x="0" y="318"/>
                  <a:pt x="63" y="254"/>
                </a:cubicBezTo>
                <a:cubicBezTo>
                  <a:pt x="254" y="63"/>
                  <a:pt x="254" y="63"/>
                  <a:pt x="254" y="63"/>
                </a:cubicBezTo>
                <a:cubicBezTo>
                  <a:pt x="318" y="0"/>
                  <a:pt x="424" y="0"/>
                  <a:pt x="487" y="63"/>
                </a:cubicBezTo>
                <a:cubicBezTo>
                  <a:pt x="494" y="70"/>
                  <a:pt x="494" y="70"/>
                  <a:pt x="494" y="70"/>
                </a:cubicBezTo>
                <a:cubicBezTo>
                  <a:pt x="558" y="134"/>
                  <a:pt x="558" y="240"/>
                  <a:pt x="494" y="303"/>
                </a:cubicBezTo>
                <a:cubicBezTo>
                  <a:pt x="304" y="494"/>
                  <a:pt x="304" y="494"/>
                  <a:pt x="304" y="494"/>
                </a:cubicBezTo>
                <a:cubicBezTo>
                  <a:pt x="240" y="558"/>
                  <a:pt x="134" y="558"/>
                  <a:pt x="70" y="494"/>
                </a:cubicBezTo>
                <a:close/>
                <a:moveTo>
                  <a:pt x="360" y="360"/>
                </a:moveTo>
                <a:lnTo>
                  <a:pt x="360" y="360"/>
                </a:lnTo>
                <a:cubicBezTo>
                  <a:pt x="198" y="197"/>
                  <a:pt x="198" y="197"/>
                  <a:pt x="198" y="197"/>
                </a:cubicBezTo>
                <a:cubicBezTo>
                  <a:pt x="99" y="296"/>
                  <a:pt x="99" y="296"/>
                  <a:pt x="99" y="296"/>
                </a:cubicBezTo>
                <a:cubicBezTo>
                  <a:pt x="56" y="339"/>
                  <a:pt x="56" y="409"/>
                  <a:pt x="99" y="452"/>
                </a:cubicBezTo>
                <a:cubicBezTo>
                  <a:pt x="106" y="459"/>
                  <a:pt x="106" y="459"/>
                  <a:pt x="106" y="459"/>
                </a:cubicBezTo>
                <a:cubicBezTo>
                  <a:pt x="148" y="501"/>
                  <a:pt x="219" y="501"/>
                  <a:pt x="261" y="459"/>
                </a:cubicBezTo>
                <a:lnTo>
                  <a:pt x="360" y="360"/>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1" name="Freeform 56">
            <a:extLst>
              <a:ext uri="{FF2B5EF4-FFF2-40B4-BE49-F238E27FC236}">
                <a16:creationId xmlns:a16="http://schemas.microsoft.com/office/drawing/2014/main" id="{900CF1C3-8980-1748-88F3-7AA5F3C1B93C}"/>
              </a:ext>
            </a:extLst>
          </p:cNvPr>
          <p:cNvSpPr>
            <a:spLocks noChangeArrowheads="1"/>
          </p:cNvSpPr>
          <p:nvPr userDrawn="1"/>
        </p:nvSpPr>
        <p:spPr bwMode="auto">
          <a:xfrm>
            <a:off x="2744510" y="4097536"/>
            <a:ext cx="138148" cy="190500"/>
          </a:xfrm>
          <a:custGeom>
            <a:avLst/>
            <a:gdLst>
              <a:gd name="T0" fmla="*/ 191 w 383"/>
              <a:gd name="T1" fmla="*/ 530 h 531"/>
              <a:gd name="T2" fmla="*/ 191 w 383"/>
              <a:gd name="T3" fmla="*/ 530 h 531"/>
              <a:gd name="T4" fmla="*/ 0 w 383"/>
              <a:gd name="T5" fmla="*/ 339 h 531"/>
              <a:gd name="T6" fmla="*/ 184 w 383"/>
              <a:gd name="T7" fmla="*/ 0 h 531"/>
              <a:gd name="T8" fmla="*/ 382 w 383"/>
              <a:gd name="T9" fmla="*/ 339 h 531"/>
              <a:gd name="T10" fmla="*/ 191 w 383"/>
              <a:gd name="T11" fmla="*/ 530 h 531"/>
            </a:gdLst>
            <a:ahLst/>
            <a:cxnLst>
              <a:cxn ang="0">
                <a:pos x="T0" y="T1"/>
              </a:cxn>
              <a:cxn ang="0">
                <a:pos x="T2" y="T3"/>
              </a:cxn>
              <a:cxn ang="0">
                <a:pos x="T4" y="T5"/>
              </a:cxn>
              <a:cxn ang="0">
                <a:pos x="T6" y="T7"/>
              </a:cxn>
              <a:cxn ang="0">
                <a:pos x="T8" y="T9"/>
              </a:cxn>
              <a:cxn ang="0">
                <a:pos x="T10" y="T11"/>
              </a:cxn>
            </a:cxnLst>
            <a:rect l="0" t="0" r="r" b="b"/>
            <a:pathLst>
              <a:path w="383" h="531">
                <a:moveTo>
                  <a:pt x="191" y="530"/>
                </a:moveTo>
                <a:lnTo>
                  <a:pt x="191" y="530"/>
                </a:lnTo>
                <a:cubicBezTo>
                  <a:pt x="92" y="530"/>
                  <a:pt x="0" y="445"/>
                  <a:pt x="0" y="339"/>
                </a:cubicBezTo>
                <a:cubicBezTo>
                  <a:pt x="0" y="240"/>
                  <a:pt x="184" y="0"/>
                  <a:pt x="184" y="0"/>
                </a:cubicBezTo>
                <a:cubicBezTo>
                  <a:pt x="184" y="0"/>
                  <a:pt x="382" y="233"/>
                  <a:pt x="382" y="339"/>
                </a:cubicBezTo>
                <a:cubicBezTo>
                  <a:pt x="382" y="445"/>
                  <a:pt x="290" y="530"/>
                  <a:pt x="191" y="530"/>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2" name="Freeform 57">
            <a:extLst>
              <a:ext uri="{FF2B5EF4-FFF2-40B4-BE49-F238E27FC236}">
                <a16:creationId xmlns:a16="http://schemas.microsoft.com/office/drawing/2014/main" id="{93F8103C-87A6-5949-9536-5DC7DC58BB44}"/>
              </a:ext>
            </a:extLst>
          </p:cNvPr>
          <p:cNvSpPr>
            <a:spLocks noChangeArrowheads="1"/>
          </p:cNvSpPr>
          <p:nvPr userDrawn="1"/>
        </p:nvSpPr>
        <p:spPr bwMode="auto">
          <a:xfrm>
            <a:off x="2325896" y="4097536"/>
            <a:ext cx="217346" cy="190500"/>
          </a:xfrm>
          <a:custGeom>
            <a:avLst/>
            <a:gdLst>
              <a:gd name="T0" fmla="*/ 587 w 602"/>
              <a:gd name="T1" fmla="*/ 289 h 531"/>
              <a:gd name="T2" fmla="*/ 311 w 602"/>
              <a:gd name="T3" fmla="*/ 403 h 531"/>
              <a:gd name="T4" fmla="*/ 311 w 602"/>
              <a:gd name="T5" fmla="*/ 403 h 531"/>
              <a:gd name="T6" fmla="*/ 304 w 602"/>
              <a:gd name="T7" fmla="*/ 410 h 531"/>
              <a:gd name="T8" fmla="*/ 290 w 602"/>
              <a:gd name="T9" fmla="*/ 403 h 531"/>
              <a:gd name="T10" fmla="*/ 290 w 602"/>
              <a:gd name="T11" fmla="*/ 403 h 531"/>
              <a:gd name="T12" fmla="*/ 15 w 602"/>
              <a:gd name="T13" fmla="*/ 289 h 531"/>
              <a:gd name="T14" fmla="*/ 29 w 602"/>
              <a:gd name="T15" fmla="*/ 240 h 531"/>
              <a:gd name="T16" fmla="*/ 43 w 602"/>
              <a:gd name="T17" fmla="*/ 240 h 531"/>
              <a:gd name="T18" fmla="*/ 43 w 602"/>
              <a:gd name="T19" fmla="*/ 240 h 531"/>
              <a:gd name="T20" fmla="*/ 566 w 602"/>
              <a:gd name="T21" fmla="*/ 240 h 531"/>
              <a:gd name="T22" fmla="*/ 566 w 602"/>
              <a:gd name="T23" fmla="*/ 240 h 531"/>
              <a:gd name="T24" fmla="*/ 573 w 602"/>
              <a:gd name="T25" fmla="*/ 240 h 531"/>
              <a:gd name="T26" fmla="*/ 587 w 602"/>
              <a:gd name="T27" fmla="*/ 289 h 531"/>
              <a:gd name="T28" fmla="*/ 587 w 602"/>
              <a:gd name="T29" fmla="*/ 169 h 531"/>
              <a:gd name="T30" fmla="*/ 311 w 602"/>
              <a:gd name="T31" fmla="*/ 282 h 531"/>
              <a:gd name="T32" fmla="*/ 311 w 602"/>
              <a:gd name="T33" fmla="*/ 282 h 531"/>
              <a:gd name="T34" fmla="*/ 304 w 602"/>
              <a:gd name="T35" fmla="*/ 282 h 531"/>
              <a:gd name="T36" fmla="*/ 290 w 602"/>
              <a:gd name="T37" fmla="*/ 282 h 531"/>
              <a:gd name="T38" fmla="*/ 290 w 602"/>
              <a:gd name="T39" fmla="*/ 282 h 531"/>
              <a:gd name="T40" fmla="*/ 15 w 602"/>
              <a:gd name="T41" fmla="*/ 169 h 531"/>
              <a:gd name="T42" fmla="*/ 15 w 602"/>
              <a:gd name="T43" fmla="*/ 120 h 531"/>
              <a:gd name="T44" fmla="*/ 290 w 602"/>
              <a:gd name="T45" fmla="*/ 7 h 531"/>
              <a:gd name="T46" fmla="*/ 290 w 602"/>
              <a:gd name="T47" fmla="*/ 7 h 531"/>
              <a:gd name="T48" fmla="*/ 304 w 602"/>
              <a:gd name="T49" fmla="*/ 0 h 531"/>
              <a:gd name="T50" fmla="*/ 311 w 602"/>
              <a:gd name="T51" fmla="*/ 7 h 531"/>
              <a:gd name="T52" fmla="*/ 311 w 602"/>
              <a:gd name="T53" fmla="*/ 7 h 531"/>
              <a:gd name="T54" fmla="*/ 587 w 602"/>
              <a:gd name="T55" fmla="*/ 120 h 531"/>
              <a:gd name="T56" fmla="*/ 587 w 602"/>
              <a:gd name="T57" fmla="*/ 169 h 531"/>
              <a:gd name="T58" fmla="*/ 29 w 602"/>
              <a:gd name="T59" fmla="*/ 360 h 531"/>
              <a:gd name="T60" fmla="*/ 43 w 602"/>
              <a:gd name="T61" fmla="*/ 360 h 531"/>
              <a:gd name="T62" fmla="*/ 43 w 602"/>
              <a:gd name="T63" fmla="*/ 360 h 531"/>
              <a:gd name="T64" fmla="*/ 566 w 602"/>
              <a:gd name="T65" fmla="*/ 360 h 531"/>
              <a:gd name="T66" fmla="*/ 566 w 602"/>
              <a:gd name="T67" fmla="*/ 360 h 531"/>
              <a:gd name="T68" fmla="*/ 573 w 602"/>
              <a:gd name="T69" fmla="*/ 360 h 531"/>
              <a:gd name="T70" fmla="*/ 587 w 602"/>
              <a:gd name="T71" fmla="*/ 417 h 531"/>
              <a:gd name="T72" fmla="*/ 311 w 602"/>
              <a:gd name="T73" fmla="*/ 530 h 531"/>
              <a:gd name="T74" fmla="*/ 311 w 602"/>
              <a:gd name="T75" fmla="*/ 530 h 531"/>
              <a:gd name="T76" fmla="*/ 304 w 602"/>
              <a:gd name="T77" fmla="*/ 530 h 531"/>
              <a:gd name="T78" fmla="*/ 290 w 602"/>
              <a:gd name="T79" fmla="*/ 530 h 531"/>
              <a:gd name="T80" fmla="*/ 290 w 602"/>
              <a:gd name="T81" fmla="*/ 530 h 531"/>
              <a:gd name="T82" fmla="*/ 15 w 602"/>
              <a:gd name="T83" fmla="*/ 417 h 531"/>
              <a:gd name="T84" fmla="*/ 29 w 602"/>
              <a:gd name="T85" fmla="*/ 36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2" h="531">
                <a:moveTo>
                  <a:pt x="587" y="289"/>
                </a:moveTo>
                <a:lnTo>
                  <a:pt x="587" y="289"/>
                </a:lnTo>
                <a:lnTo>
                  <a:pt x="587" y="289"/>
                </a:lnTo>
                <a:cubicBezTo>
                  <a:pt x="311" y="403"/>
                  <a:pt x="311" y="403"/>
                  <a:pt x="311" y="403"/>
                </a:cubicBezTo>
                <a:lnTo>
                  <a:pt x="311" y="403"/>
                </a:lnTo>
                <a:lnTo>
                  <a:pt x="311" y="403"/>
                </a:lnTo>
                <a:lnTo>
                  <a:pt x="311" y="403"/>
                </a:lnTo>
                <a:cubicBezTo>
                  <a:pt x="311" y="410"/>
                  <a:pt x="304" y="410"/>
                  <a:pt x="304" y="410"/>
                </a:cubicBezTo>
                <a:cubicBezTo>
                  <a:pt x="297" y="410"/>
                  <a:pt x="297" y="410"/>
                  <a:pt x="290" y="403"/>
                </a:cubicBezTo>
                <a:lnTo>
                  <a:pt x="290" y="403"/>
                </a:lnTo>
                <a:lnTo>
                  <a:pt x="290" y="403"/>
                </a:lnTo>
                <a:lnTo>
                  <a:pt x="290" y="403"/>
                </a:lnTo>
                <a:cubicBezTo>
                  <a:pt x="15" y="289"/>
                  <a:pt x="15" y="289"/>
                  <a:pt x="15" y="289"/>
                </a:cubicBezTo>
                <a:lnTo>
                  <a:pt x="15" y="289"/>
                </a:lnTo>
                <a:cubicBezTo>
                  <a:pt x="7" y="289"/>
                  <a:pt x="0" y="275"/>
                  <a:pt x="0" y="268"/>
                </a:cubicBezTo>
                <a:cubicBezTo>
                  <a:pt x="0" y="247"/>
                  <a:pt x="15" y="240"/>
                  <a:pt x="29" y="240"/>
                </a:cubicBezTo>
                <a:cubicBezTo>
                  <a:pt x="36" y="240"/>
                  <a:pt x="36" y="240"/>
                  <a:pt x="43" y="240"/>
                </a:cubicBezTo>
                <a:lnTo>
                  <a:pt x="43" y="240"/>
                </a:lnTo>
                <a:lnTo>
                  <a:pt x="43" y="240"/>
                </a:lnTo>
                <a:lnTo>
                  <a:pt x="43" y="240"/>
                </a:lnTo>
                <a:cubicBezTo>
                  <a:pt x="304" y="346"/>
                  <a:pt x="304" y="346"/>
                  <a:pt x="304" y="346"/>
                </a:cubicBezTo>
                <a:cubicBezTo>
                  <a:pt x="566" y="240"/>
                  <a:pt x="566" y="240"/>
                  <a:pt x="566" y="240"/>
                </a:cubicBezTo>
                <a:lnTo>
                  <a:pt x="566" y="240"/>
                </a:lnTo>
                <a:lnTo>
                  <a:pt x="566" y="240"/>
                </a:lnTo>
                <a:lnTo>
                  <a:pt x="566" y="240"/>
                </a:lnTo>
                <a:lnTo>
                  <a:pt x="573" y="240"/>
                </a:lnTo>
                <a:cubicBezTo>
                  <a:pt x="594" y="240"/>
                  <a:pt x="601" y="247"/>
                  <a:pt x="601" y="268"/>
                </a:cubicBezTo>
                <a:cubicBezTo>
                  <a:pt x="601" y="275"/>
                  <a:pt x="594" y="289"/>
                  <a:pt x="587" y="289"/>
                </a:cubicBezTo>
                <a:close/>
                <a:moveTo>
                  <a:pt x="587" y="169"/>
                </a:moveTo>
                <a:lnTo>
                  <a:pt x="587" y="169"/>
                </a:lnTo>
                <a:lnTo>
                  <a:pt x="587" y="169"/>
                </a:lnTo>
                <a:cubicBezTo>
                  <a:pt x="311" y="282"/>
                  <a:pt x="311" y="282"/>
                  <a:pt x="311" y="282"/>
                </a:cubicBezTo>
                <a:lnTo>
                  <a:pt x="311" y="282"/>
                </a:lnTo>
                <a:lnTo>
                  <a:pt x="311" y="282"/>
                </a:lnTo>
                <a:lnTo>
                  <a:pt x="311" y="282"/>
                </a:lnTo>
                <a:lnTo>
                  <a:pt x="304" y="282"/>
                </a:lnTo>
                <a:cubicBezTo>
                  <a:pt x="297" y="282"/>
                  <a:pt x="297" y="282"/>
                  <a:pt x="290" y="282"/>
                </a:cubicBezTo>
                <a:lnTo>
                  <a:pt x="290" y="282"/>
                </a:lnTo>
                <a:lnTo>
                  <a:pt x="290" y="282"/>
                </a:lnTo>
                <a:lnTo>
                  <a:pt x="290" y="282"/>
                </a:lnTo>
                <a:cubicBezTo>
                  <a:pt x="15" y="169"/>
                  <a:pt x="15" y="169"/>
                  <a:pt x="15" y="169"/>
                </a:cubicBezTo>
                <a:lnTo>
                  <a:pt x="15" y="169"/>
                </a:lnTo>
                <a:cubicBezTo>
                  <a:pt x="7" y="162"/>
                  <a:pt x="0" y="155"/>
                  <a:pt x="0" y="141"/>
                </a:cubicBezTo>
                <a:cubicBezTo>
                  <a:pt x="0" y="134"/>
                  <a:pt x="7" y="120"/>
                  <a:pt x="15" y="120"/>
                </a:cubicBezTo>
                <a:lnTo>
                  <a:pt x="15" y="120"/>
                </a:lnTo>
                <a:cubicBezTo>
                  <a:pt x="290" y="7"/>
                  <a:pt x="290" y="7"/>
                  <a:pt x="290" y="7"/>
                </a:cubicBezTo>
                <a:lnTo>
                  <a:pt x="290" y="7"/>
                </a:lnTo>
                <a:lnTo>
                  <a:pt x="290" y="7"/>
                </a:lnTo>
                <a:lnTo>
                  <a:pt x="290" y="7"/>
                </a:lnTo>
                <a:cubicBezTo>
                  <a:pt x="297" y="0"/>
                  <a:pt x="297" y="0"/>
                  <a:pt x="304" y="0"/>
                </a:cubicBezTo>
                <a:cubicBezTo>
                  <a:pt x="304" y="0"/>
                  <a:pt x="311" y="0"/>
                  <a:pt x="311" y="7"/>
                </a:cubicBezTo>
                <a:lnTo>
                  <a:pt x="311" y="7"/>
                </a:lnTo>
                <a:lnTo>
                  <a:pt x="311" y="7"/>
                </a:lnTo>
                <a:lnTo>
                  <a:pt x="311" y="7"/>
                </a:lnTo>
                <a:cubicBezTo>
                  <a:pt x="587" y="120"/>
                  <a:pt x="587" y="120"/>
                  <a:pt x="587" y="120"/>
                </a:cubicBezTo>
                <a:lnTo>
                  <a:pt x="587" y="120"/>
                </a:lnTo>
                <a:cubicBezTo>
                  <a:pt x="594" y="120"/>
                  <a:pt x="601" y="134"/>
                  <a:pt x="601" y="141"/>
                </a:cubicBezTo>
                <a:cubicBezTo>
                  <a:pt x="601" y="155"/>
                  <a:pt x="594" y="162"/>
                  <a:pt x="587" y="169"/>
                </a:cubicBezTo>
                <a:close/>
                <a:moveTo>
                  <a:pt x="29" y="360"/>
                </a:moveTo>
                <a:lnTo>
                  <a:pt x="29" y="360"/>
                </a:lnTo>
                <a:cubicBezTo>
                  <a:pt x="36" y="360"/>
                  <a:pt x="36" y="360"/>
                  <a:pt x="43" y="360"/>
                </a:cubicBezTo>
                <a:lnTo>
                  <a:pt x="43" y="360"/>
                </a:lnTo>
                <a:lnTo>
                  <a:pt x="43" y="360"/>
                </a:lnTo>
                <a:lnTo>
                  <a:pt x="43" y="360"/>
                </a:lnTo>
                <a:cubicBezTo>
                  <a:pt x="304" y="473"/>
                  <a:pt x="304" y="473"/>
                  <a:pt x="304" y="473"/>
                </a:cubicBezTo>
                <a:cubicBezTo>
                  <a:pt x="566" y="360"/>
                  <a:pt x="566" y="360"/>
                  <a:pt x="566" y="360"/>
                </a:cubicBezTo>
                <a:lnTo>
                  <a:pt x="566" y="360"/>
                </a:lnTo>
                <a:lnTo>
                  <a:pt x="566" y="360"/>
                </a:lnTo>
                <a:lnTo>
                  <a:pt x="566" y="360"/>
                </a:lnTo>
                <a:lnTo>
                  <a:pt x="573" y="360"/>
                </a:lnTo>
                <a:cubicBezTo>
                  <a:pt x="594" y="360"/>
                  <a:pt x="601" y="374"/>
                  <a:pt x="601" y="388"/>
                </a:cubicBezTo>
                <a:cubicBezTo>
                  <a:pt x="601" y="403"/>
                  <a:pt x="594" y="410"/>
                  <a:pt x="587" y="417"/>
                </a:cubicBezTo>
                <a:lnTo>
                  <a:pt x="587" y="417"/>
                </a:lnTo>
                <a:cubicBezTo>
                  <a:pt x="311" y="530"/>
                  <a:pt x="311" y="530"/>
                  <a:pt x="311" y="530"/>
                </a:cubicBezTo>
                <a:lnTo>
                  <a:pt x="311" y="530"/>
                </a:lnTo>
                <a:lnTo>
                  <a:pt x="311" y="530"/>
                </a:lnTo>
                <a:lnTo>
                  <a:pt x="311" y="530"/>
                </a:lnTo>
                <a:lnTo>
                  <a:pt x="304" y="530"/>
                </a:lnTo>
                <a:cubicBezTo>
                  <a:pt x="297" y="530"/>
                  <a:pt x="297" y="530"/>
                  <a:pt x="290" y="530"/>
                </a:cubicBezTo>
                <a:lnTo>
                  <a:pt x="290" y="530"/>
                </a:lnTo>
                <a:lnTo>
                  <a:pt x="290" y="530"/>
                </a:lnTo>
                <a:lnTo>
                  <a:pt x="290" y="530"/>
                </a:lnTo>
                <a:cubicBezTo>
                  <a:pt x="15" y="417"/>
                  <a:pt x="15" y="417"/>
                  <a:pt x="15" y="417"/>
                </a:cubicBezTo>
                <a:lnTo>
                  <a:pt x="15" y="417"/>
                </a:lnTo>
                <a:cubicBezTo>
                  <a:pt x="7" y="410"/>
                  <a:pt x="0" y="403"/>
                  <a:pt x="0" y="388"/>
                </a:cubicBezTo>
                <a:cubicBezTo>
                  <a:pt x="0" y="374"/>
                  <a:pt x="15" y="360"/>
                  <a:pt x="29" y="360"/>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3" name="Freeform 58">
            <a:extLst>
              <a:ext uri="{FF2B5EF4-FFF2-40B4-BE49-F238E27FC236}">
                <a16:creationId xmlns:a16="http://schemas.microsoft.com/office/drawing/2014/main" id="{6CDFA82D-3A27-3640-81F7-A525CA62BB97}"/>
              </a:ext>
            </a:extLst>
          </p:cNvPr>
          <p:cNvSpPr>
            <a:spLocks noChangeArrowheads="1"/>
          </p:cNvSpPr>
          <p:nvPr userDrawn="1"/>
        </p:nvSpPr>
        <p:spPr bwMode="auto">
          <a:xfrm>
            <a:off x="1945988" y="4084440"/>
            <a:ext cx="217941" cy="217884"/>
          </a:xfrm>
          <a:custGeom>
            <a:avLst/>
            <a:gdLst>
              <a:gd name="T0" fmla="*/ 297 w 602"/>
              <a:gd name="T1" fmla="*/ 601 h 602"/>
              <a:gd name="T2" fmla="*/ 297 w 602"/>
              <a:gd name="T3" fmla="*/ 601 h 602"/>
              <a:gd name="T4" fmla="*/ 0 w 602"/>
              <a:gd name="T5" fmla="*/ 304 h 602"/>
              <a:gd name="T6" fmla="*/ 297 w 602"/>
              <a:gd name="T7" fmla="*/ 0 h 602"/>
              <a:gd name="T8" fmla="*/ 601 w 602"/>
              <a:gd name="T9" fmla="*/ 304 h 602"/>
              <a:gd name="T10" fmla="*/ 297 w 602"/>
              <a:gd name="T11" fmla="*/ 601 h 602"/>
              <a:gd name="T12" fmla="*/ 297 w 602"/>
              <a:gd name="T13" fmla="*/ 57 h 602"/>
              <a:gd name="T14" fmla="*/ 297 w 602"/>
              <a:gd name="T15" fmla="*/ 57 h 602"/>
              <a:gd name="T16" fmla="*/ 57 w 602"/>
              <a:gd name="T17" fmla="*/ 304 h 602"/>
              <a:gd name="T18" fmla="*/ 297 w 602"/>
              <a:gd name="T19" fmla="*/ 544 h 602"/>
              <a:gd name="T20" fmla="*/ 544 w 602"/>
              <a:gd name="T21" fmla="*/ 304 h 602"/>
              <a:gd name="T22" fmla="*/ 297 w 602"/>
              <a:gd name="T23" fmla="*/ 57 h 602"/>
              <a:gd name="T24" fmla="*/ 297 w 602"/>
              <a:gd name="T25" fmla="*/ 481 h 602"/>
              <a:gd name="T26" fmla="*/ 297 w 602"/>
              <a:gd name="T27" fmla="*/ 481 h 602"/>
              <a:gd name="T28" fmla="*/ 120 w 602"/>
              <a:gd name="T29" fmla="*/ 304 h 602"/>
              <a:gd name="T30" fmla="*/ 297 w 602"/>
              <a:gd name="T31" fmla="*/ 120 h 602"/>
              <a:gd name="T32" fmla="*/ 481 w 602"/>
              <a:gd name="T33" fmla="*/ 304 h 602"/>
              <a:gd name="T34" fmla="*/ 297 w 602"/>
              <a:gd name="T35" fmla="*/ 481 h 602"/>
              <a:gd name="T36" fmla="*/ 297 w 602"/>
              <a:gd name="T37" fmla="*/ 177 h 602"/>
              <a:gd name="T38" fmla="*/ 297 w 602"/>
              <a:gd name="T39" fmla="*/ 177 h 602"/>
              <a:gd name="T40" fmla="*/ 177 w 602"/>
              <a:gd name="T41" fmla="*/ 304 h 602"/>
              <a:gd name="T42" fmla="*/ 297 w 602"/>
              <a:gd name="T43" fmla="*/ 424 h 602"/>
              <a:gd name="T44" fmla="*/ 424 w 602"/>
              <a:gd name="T45" fmla="*/ 304 h 602"/>
              <a:gd name="T46" fmla="*/ 297 w 602"/>
              <a:gd name="T47" fmla="*/ 177 h 602"/>
              <a:gd name="T48" fmla="*/ 297 w 602"/>
              <a:gd name="T49" fmla="*/ 361 h 602"/>
              <a:gd name="T50" fmla="*/ 297 w 602"/>
              <a:gd name="T51" fmla="*/ 361 h 602"/>
              <a:gd name="T52" fmla="*/ 240 w 602"/>
              <a:gd name="T53" fmla="*/ 304 h 602"/>
              <a:gd name="T54" fmla="*/ 297 w 602"/>
              <a:gd name="T55" fmla="*/ 248 h 602"/>
              <a:gd name="T56" fmla="*/ 354 w 602"/>
              <a:gd name="T57" fmla="*/ 304 h 602"/>
              <a:gd name="T58" fmla="*/ 297 w 602"/>
              <a:gd name="T59" fmla="*/ 361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2" h="602">
                <a:moveTo>
                  <a:pt x="297" y="601"/>
                </a:moveTo>
                <a:lnTo>
                  <a:pt x="297" y="601"/>
                </a:lnTo>
                <a:cubicBezTo>
                  <a:pt x="135" y="601"/>
                  <a:pt x="0" y="467"/>
                  <a:pt x="0" y="304"/>
                </a:cubicBezTo>
                <a:cubicBezTo>
                  <a:pt x="0" y="135"/>
                  <a:pt x="135" y="0"/>
                  <a:pt x="297" y="0"/>
                </a:cubicBezTo>
                <a:cubicBezTo>
                  <a:pt x="467" y="0"/>
                  <a:pt x="601" y="135"/>
                  <a:pt x="601" y="304"/>
                </a:cubicBezTo>
                <a:cubicBezTo>
                  <a:pt x="601" y="467"/>
                  <a:pt x="467" y="601"/>
                  <a:pt x="297" y="601"/>
                </a:cubicBezTo>
                <a:close/>
                <a:moveTo>
                  <a:pt x="297" y="57"/>
                </a:moveTo>
                <a:lnTo>
                  <a:pt x="297" y="57"/>
                </a:lnTo>
                <a:cubicBezTo>
                  <a:pt x="163" y="57"/>
                  <a:pt x="57" y="170"/>
                  <a:pt x="57" y="304"/>
                </a:cubicBezTo>
                <a:cubicBezTo>
                  <a:pt x="57" y="439"/>
                  <a:pt x="163" y="544"/>
                  <a:pt x="297" y="544"/>
                </a:cubicBezTo>
                <a:cubicBezTo>
                  <a:pt x="431" y="544"/>
                  <a:pt x="544" y="439"/>
                  <a:pt x="544" y="304"/>
                </a:cubicBezTo>
                <a:cubicBezTo>
                  <a:pt x="544" y="170"/>
                  <a:pt x="431" y="57"/>
                  <a:pt x="297" y="57"/>
                </a:cubicBezTo>
                <a:close/>
                <a:moveTo>
                  <a:pt x="297" y="481"/>
                </a:moveTo>
                <a:lnTo>
                  <a:pt x="297" y="481"/>
                </a:lnTo>
                <a:cubicBezTo>
                  <a:pt x="198" y="481"/>
                  <a:pt x="120" y="403"/>
                  <a:pt x="120" y="304"/>
                </a:cubicBezTo>
                <a:cubicBezTo>
                  <a:pt x="120" y="205"/>
                  <a:pt x="198" y="120"/>
                  <a:pt x="297" y="120"/>
                </a:cubicBezTo>
                <a:cubicBezTo>
                  <a:pt x="396" y="120"/>
                  <a:pt x="481" y="205"/>
                  <a:pt x="481" y="304"/>
                </a:cubicBezTo>
                <a:cubicBezTo>
                  <a:pt x="481" y="403"/>
                  <a:pt x="396" y="481"/>
                  <a:pt x="297" y="481"/>
                </a:cubicBezTo>
                <a:close/>
                <a:moveTo>
                  <a:pt x="297" y="177"/>
                </a:moveTo>
                <a:lnTo>
                  <a:pt x="297" y="177"/>
                </a:lnTo>
                <a:cubicBezTo>
                  <a:pt x="233" y="177"/>
                  <a:pt x="177" y="233"/>
                  <a:pt x="177" y="304"/>
                </a:cubicBezTo>
                <a:cubicBezTo>
                  <a:pt x="177" y="368"/>
                  <a:pt x="233" y="424"/>
                  <a:pt x="297" y="424"/>
                </a:cubicBezTo>
                <a:cubicBezTo>
                  <a:pt x="368" y="424"/>
                  <a:pt x="424" y="368"/>
                  <a:pt x="424" y="304"/>
                </a:cubicBezTo>
                <a:cubicBezTo>
                  <a:pt x="424" y="233"/>
                  <a:pt x="368" y="177"/>
                  <a:pt x="297" y="177"/>
                </a:cubicBezTo>
                <a:close/>
                <a:moveTo>
                  <a:pt x="297" y="361"/>
                </a:moveTo>
                <a:lnTo>
                  <a:pt x="297" y="361"/>
                </a:lnTo>
                <a:cubicBezTo>
                  <a:pt x="269" y="361"/>
                  <a:pt x="240" y="333"/>
                  <a:pt x="240" y="304"/>
                </a:cubicBezTo>
                <a:cubicBezTo>
                  <a:pt x="240" y="269"/>
                  <a:pt x="269" y="248"/>
                  <a:pt x="297" y="248"/>
                </a:cubicBezTo>
                <a:cubicBezTo>
                  <a:pt x="332" y="248"/>
                  <a:pt x="354" y="269"/>
                  <a:pt x="354" y="304"/>
                </a:cubicBezTo>
                <a:cubicBezTo>
                  <a:pt x="354" y="333"/>
                  <a:pt x="332" y="361"/>
                  <a:pt x="297" y="361"/>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4" name="Freeform 59">
            <a:extLst>
              <a:ext uri="{FF2B5EF4-FFF2-40B4-BE49-F238E27FC236}">
                <a16:creationId xmlns:a16="http://schemas.microsoft.com/office/drawing/2014/main" id="{BCC436F0-EDA5-2248-8272-2823BF96EE6A}"/>
              </a:ext>
            </a:extLst>
          </p:cNvPr>
          <p:cNvSpPr>
            <a:spLocks noChangeArrowheads="1"/>
          </p:cNvSpPr>
          <p:nvPr userDrawn="1"/>
        </p:nvSpPr>
        <p:spPr bwMode="auto">
          <a:xfrm>
            <a:off x="1565484" y="4084440"/>
            <a:ext cx="219132" cy="217884"/>
          </a:xfrm>
          <a:custGeom>
            <a:avLst/>
            <a:gdLst>
              <a:gd name="T0" fmla="*/ 580 w 609"/>
              <a:gd name="T1" fmla="*/ 333 h 602"/>
              <a:gd name="T2" fmla="*/ 474 w 609"/>
              <a:gd name="T3" fmla="*/ 304 h 602"/>
              <a:gd name="T4" fmla="*/ 580 w 609"/>
              <a:gd name="T5" fmla="*/ 276 h 602"/>
              <a:gd name="T6" fmla="*/ 580 w 609"/>
              <a:gd name="T7" fmla="*/ 333 h 602"/>
              <a:gd name="T8" fmla="*/ 523 w 609"/>
              <a:gd name="T9" fmla="*/ 120 h 602"/>
              <a:gd name="T10" fmla="*/ 467 w 609"/>
              <a:gd name="T11" fmla="*/ 177 h 602"/>
              <a:gd name="T12" fmla="*/ 417 w 609"/>
              <a:gd name="T13" fmla="*/ 163 h 602"/>
              <a:gd name="T14" fmla="*/ 424 w 609"/>
              <a:gd name="T15" fmla="*/ 142 h 602"/>
              <a:gd name="T16" fmla="*/ 481 w 609"/>
              <a:gd name="T17" fmla="*/ 85 h 602"/>
              <a:gd name="T18" fmla="*/ 530 w 609"/>
              <a:gd name="T19" fmla="*/ 106 h 602"/>
              <a:gd name="T20" fmla="*/ 304 w 609"/>
              <a:gd name="T21" fmla="*/ 601 h 602"/>
              <a:gd name="T22" fmla="*/ 276 w 609"/>
              <a:gd name="T23" fmla="*/ 573 h 602"/>
              <a:gd name="T24" fmla="*/ 304 w 609"/>
              <a:gd name="T25" fmla="*/ 474 h 602"/>
              <a:gd name="T26" fmla="*/ 332 w 609"/>
              <a:gd name="T27" fmla="*/ 573 h 602"/>
              <a:gd name="T28" fmla="*/ 304 w 609"/>
              <a:gd name="T29" fmla="*/ 135 h 602"/>
              <a:gd name="T30" fmla="*/ 276 w 609"/>
              <a:gd name="T31" fmla="*/ 106 h 602"/>
              <a:gd name="T32" fmla="*/ 304 w 609"/>
              <a:gd name="T33" fmla="*/ 0 h 602"/>
              <a:gd name="T34" fmla="*/ 332 w 609"/>
              <a:gd name="T35" fmla="*/ 106 h 602"/>
              <a:gd name="T36" fmla="*/ 184 w 609"/>
              <a:gd name="T37" fmla="*/ 460 h 602"/>
              <a:gd name="T38" fmla="*/ 127 w 609"/>
              <a:gd name="T39" fmla="*/ 516 h 602"/>
              <a:gd name="T40" fmla="*/ 106 w 609"/>
              <a:gd name="T41" fmla="*/ 530 h 602"/>
              <a:gd name="T42" fmla="*/ 85 w 609"/>
              <a:gd name="T43" fmla="*/ 481 h 602"/>
              <a:gd name="T44" fmla="*/ 141 w 609"/>
              <a:gd name="T45" fmla="*/ 424 h 602"/>
              <a:gd name="T46" fmla="*/ 163 w 609"/>
              <a:gd name="T47" fmla="*/ 417 h 602"/>
              <a:gd name="T48" fmla="*/ 184 w 609"/>
              <a:gd name="T49" fmla="*/ 460 h 602"/>
              <a:gd name="T50" fmla="*/ 163 w 609"/>
              <a:gd name="T51" fmla="*/ 191 h 602"/>
              <a:gd name="T52" fmla="*/ 141 w 609"/>
              <a:gd name="T53" fmla="*/ 177 h 602"/>
              <a:gd name="T54" fmla="*/ 85 w 609"/>
              <a:gd name="T55" fmla="*/ 120 h 602"/>
              <a:gd name="T56" fmla="*/ 106 w 609"/>
              <a:gd name="T57" fmla="*/ 78 h 602"/>
              <a:gd name="T58" fmla="*/ 127 w 609"/>
              <a:gd name="T59" fmla="*/ 85 h 602"/>
              <a:gd name="T60" fmla="*/ 184 w 609"/>
              <a:gd name="T61" fmla="*/ 142 h 602"/>
              <a:gd name="T62" fmla="*/ 163 w 609"/>
              <a:gd name="T63" fmla="*/ 191 h 602"/>
              <a:gd name="T64" fmla="*/ 134 w 609"/>
              <a:gd name="T65" fmla="*/ 304 h 602"/>
              <a:gd name="T66" fmla="*/ 28 w 609"/>
              <a:gd name="T67" fmla="*/ 333 h 602"/>
              <a:gd name="T68" fmla="*/ 28 w 609"/>
              <a:gd name="T69" fmla="*/ 276 h 602"/>
              <a:gd name="T70" fmla="*/ 134 w 609"/>
              <a:gd name="T71" fmla="*/ 304 h 602"/>
              <a:gd name="T72" fmla="*/ 445 w 609"/>
              <a:gd name="T73" fmla="*/ 417 h 602"/>
              <a:gd name="T74" fmla="*/ 467 w 609"/>
              <a:gd name="T75" fmla="*/ 424 h 602"/>
              <a:gd name="T76" fmla="*/ 523 w 609"/>
              <a:gd name="T77" fmla="*/ 481 h 602"/>
              <a:gd name="T78" fmla="*/ 502 w 609"/>
              <a:gd name="T79" fmla="*/ 530 h 602"/>
              <a:gd name="T80" fmla="*/ 481 w 609"/>
              <a:gd name="T81" fmla="*/ 516 h 602"/>
              <a:gd name="T82" fmla="*/ 424 w 609"/>
              <a:gd name="T83" fmla="*/ 460 h 602"/>
              <a:gd name="T84" fmla="*/ 445 w 609"/>
              <a:gd name="T85" fmla="*/ 417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9" h="602">
                <a:moveTo>
                  <a:pt x="580" y="333"/>
                </a:moveTo>
                <a:lnTo>
                  <a:pt x="580" y="333"/>
                </a:lnTo>
                <a:cubicBezTo>
                  <a:pt x="502" y="333"/>
                  <a:pt x="502" y="333"/>
                  <a:pt x="502" y="333"/>
                </a:cubicBezTo>
                <a:cubicBezTo>
                  <a:pt x="488" y="333"/>
                  <a:pt x="474" y="318"/>
                  <a:pt x="474" y="304"/>
                </a:cubicBezTo>
                <a:cubicBezTo>
                  <a:pt x="474" y="283"/>
                  <a:pt x="488" y="276"/>
                  <a:pt x="502" y="276"/>
                </a:cubicBezTo>
                <a:cubicBezTo>
                  <a:pt x="580" y="276"/>
                  <a:pt x="580" y="276"/>
                  <a:pt x="580" y="276"/>
                </a:cubicBezTo>
                <a:cubicBezTo>
                  <a:pt x="594" y="276"/>
                  <a:pt x="608" y="283"/>
                  <a:pt x="608" y="304"/>
                </a:cubicBezTo>
                <a:cubicBezTo>
                  <a:pt x="608" y="318"/>
                  <a:pt x="594" y="333"/>
                  <a:pt x="580" y="333"/>
                </a:cubicBezTo>
                <a:close/>
                <a:moveTo>
                  <a:pt x="523" y="120"/>
                </a:moveTo>
                <a:lnTo>
                  <a:pt x="523" y="120"/>
                </a:lnTo>
                <a:cubicBezTo>
                  <a:pt x="467" y="177"/>
                  <a:pt x="467" y="177"/>
                  <a:pt x="467" y="177"/>
                </a:cubicBezTo>
                <a:lnTo>
                  <a:pt x="467" y="177"/>
                </a:lnTo>
                <a:cubicBezTo>
                  <a:pt x="459" y="184"/>
                  <a:pt x="452" y="191"/>
                  <a:pt x="445" y="191"/>
                </a:cubicBezTo>
                <a:cubicBezTo>
                  <a:pt x="431" y="191"/>
                  <a:pt x="417" y="177"/>
                  <a:pt x="417" y="163"/>
                </a:cubicBezTo>
                <a:cubicBezTo>
                  <a:pt x="417" y="156"/>
                  <a:pt x="417" y="149"/>
                  <a:pt x="424" y="142"/>
                </a:cubicBezTo>
                <a:lnTo>
                  <a:pt x="424" y="142"/>
                </a:lnTo>
                <a:cubicBezTo>
                  <a:pt x="481" y="85"/>
                  <a:pt x="481" y="85"/>
                  <a:pt x="481" y="85"/>
                </a:cubicBezTo>
                <a:lnTo>
                  <a:pt x="481" y="85"/>
                </a:lnTo>
                <a:cubicBezTo>
                  <a:pt x="488" y="78"/>
                  <a:pt x="495" y="78"/>
                  <a:pt x="502" y="78"/>
                </a:cubicBezTo>
                <a:cubicBezTo>
                  <a:pt x="516" y="78"/>
                  <a:pt x="530" y="85"/>
                  <a:pt x="530" y="106"/>
                </a:cubicBezTo>
                <a:cubicBezTo>
                  <a:pt x="530" y="113"/>
                  <a:pt x="530" y="120"/>
                  <a:pt x="523" y="120"/>
                </a:cubicBezTo>
                <a:close/>
                <a:moveTo>
                  <a:pt x="304" y="601"/>
                </a:moveTo>
                <a:lnTo>
                  <a:pt x="304" y="601"/>
                </a:lnTo>
                <a:cubicBezTo>
                  <a:pt x="290" y="601"/>
                  <a:pt x="276" y="594"/>
                  <a:pt x="276" y="573"/>
                </a:cubicBezTo>
                <a:cubicBezTo>
                  <a:pt x="276" y="502"/>
                  <a:pt x="276" y="502"/>
                  <a:pt x="276" y="502"/>
                </a:cubicBezTo>
                <a:cubicBezTo>
                  <a:pt x="276" y="481"/>
                  <a:pt x="290" y="474"/>
                  <a:pt x="304" y="474"/>
                </a:cubicBezTo>
                <a:cubicBezTo>
                  <a:pt x="318" y="474"/>
                  <a:pt x="332" y="481"/>
                  <a:pt x="332" y="502"/>
                </a:cubicBezTo>
                <a:cubicBezTo>
                  <a:pt x="332" y="573"/>
                  <a:pt x="332" y="573"/>
                  <a:pt x="332" y="573"/>
                </a:cubicBezTo>
                <a:cubicBezTo>
                  <a:pt x="332" y="594"/>
                  <a:pt x="318" y="601"/>
                  <a:pt x="304" y="601"/>
                </a:cubicBezTo>
                <a:close/>
                <a:moveTo>
                  <a:pt x="304" y="135"/>
                </a:moveTo>
                <a:lnTo>
                  <a:pt x="304" y="135"/>
                </a:lnTo>
                <a:cubicBezTo>
                  <a:pt x="290" y="135"/>
                  <a:pt x="276" y="120"/>
                  <a:pt x="276" y="106"/>
                </a:cubicBezTo>
                <a:cubicBezTo>
                  <a:pt x="276" y="29"/>
                  <a:pt x="276" y="29"/>
                  <a:pt x="276" y="29"/>
                </a:cubicBezTo>
                <a:cubicBezTo>
                  <a:pt x="276" y="15"/>
                  <a:pt x="290" y="0"/>
                  <a:pt x="304" y="0"/>
                </a:cubicBezTo>
                <a:cubicBezTo>
                  <a:pt x="318" y="0"/>
                  <a:pt x="332" y="15"/>
                  <a:pt x="332" y="29"/>
                </a:cubicBezTo>
                <a:cubicBezTo>
                  <a:pt x="332" y="106"/>
                  <a:pt x="332" y="106"/>
                  <a:pt x="332" y="106"/>
                </a:cubicBezTo>
                <a:cubicBezTo>
                  <a:pt x="332" y="120"/>
                  <a:pt x="318" y="135"/>
                  <a:pt x="304" y="135"/>
                </a:cubicBezTo>
                <a:close/>
                <a:moveTo>
                  <a:pt x="184" y="460"/>
                </a:moveTo>
                <a:lnTo>
                  <a:pt x="184" y="460"/>
                </a:lnTo>
                <a:cubicBezTo>
                  <a:pt x="127" y="516"/>
                  <a:pt x="127" y="516"/>
                  <a:pt x="127" y="516"/>
                </a:cubicBezTo>
                <a:lnTo>
                  <a:pt x="127" y="516"/>
                </a:lnTo>
                <a:cubicBezTo>
                  <a:pt x="120" y="523"/>
                  <a:pt x="113" y="530"/>
                  <a:pt x="106" y="530"/>
                </a:cubicBezTo>
                <a:cubicBezTo>
                  <a:pt x="92" y="530"/>
                  <a:pt x="78" y="516"/>
                  <a:pt x="78" y="502"/>
                </a:cubicBezTo>
                <a:cubicBezTo>
                  <a:pt x="78" y="495"/>
                  <a:pt x="78" y="488"/>
                  <a:pt x="85" y="481"/>
                </a:cubicBezTo>
                <a:lnTo>
                  <a:pt x="85" y="481"/>
                </a:lnTo>
                <a:cubicBezTo>
                  <a:pt x="141" y="424"/>
                  <a:pt x="141" y="424"/>
                  <a:pt x="141" y="424"/>
                </a:cubicBezTo>
                <a:lnTo>
                  <a:pt x="141" y="424"/>
                </a:lnTo>
                <a:cubicBezTo>
                  <a:pt x="149" y="417"/>
                  <a:pt x="156" y="417"/>
                  <a:pt x="163" y="417"/>
                </a:cubicBezTo>
                <a:cubicBezTo>
                  <a:pt x="177" y="417"/>
                  <a:pt x="191" y="424"/>
                  <a:pt x="191" y="446"/>
                </a:cubicBezTo>
                <a:cubicBezTo>
                  <a:pt x="191" y="453"/>
                  <a:pt x="191" y="460"/>
                  <a:pt x="184" y="460"/>
                </a:cubicBezTo>
                <a:close/>
                <a:moveTo>
                  <a:pt x="163" y="191"/>
                </a:moveTo>
                <a:lnTo>
                  <a:pt x="163" y="191"/>
                </a:lnTo>
                <a:cubicBezTo>
                  <a:pt x="156" y="191"/>
                  <a:pt x="149" y="184"/>
                  <a:pt x="141" y="177"/>
                </a:cubicBezTo>
                <a:lnTo>
                  <a:pt x="141" y="177"/>
                </a:lnTo>
                <a:cubicBezTo>
                  <a:pt x="85" y="120"/>
                  <a:pt x="85" y="120"/>
                  <a:pt x="85" y="120"/>
                </a:cubicBezTo>
                <a:lnTo>
                  <a:pt x="85" y="120"/>
                </a:lnTo>
                <a:cubicBezTo>
                  <a:pt x="78" y="120"/>
                  <a:pt x="78" y="113"/>
                  <a:pt x="78" y="106"/>
                </a:cubicBezTo>
                <a:cubicBezTo>
                  <a:pt x="78" y="85"/>
                  <a:pt x="92" y="78"/>
                  <a:pt x="106" y="78"/>
                </a:cubicBezTo>
                <a:cubicBezTo>
                  <a:pt x="113" y="78"/>
                  <a:pt x="120" y="78"/>
                  <a:pt x="127" y="85"/>
                </a:cubicBezTo>
                <a:lnTo>
                  <a:pt x="127" y="85"/>
                </a:lnTo>
                <a:cubicBezTo>
                  <a:pt x="184" y="142"/>
                  <a:pt x="184" y="142"/>
                  <a:pt x="184" y="142"/>
                </a:cubicBezTo>
                <a:lnTo>
                  <a:pt x="184" y="142"/>
                </a:lnTo>
                <a:cubicBezTo>
                  <a:pt x="191" y="149"/>
                  <a:pt x="191" y="156"/>
                  <a:pt x="191" y="163"/>
                </a:cubicBezTo>
                <a:cubicBezTo>
                  <a:pt x="191" y="177"/>
                  <a:pt x="177" y="191"/>
                  <a:pt x="163" y="191"/>
                </a:cubicBezTo>
                <a:close/>
                <a:moveTo>
                  <a:pt x="134" y="304"/>
                </a:moveTo>
                <a:lnTo>
                  <a:pt x="134" y="304"/>
                </a:lnTo>
                <a:cubicBezTo>
                  <a:pt x="134" y="318"/>
                  <a:pt x="120" y="333"/>
                  <a:pt x="106" y="333"/>
                </a:cubicBezTo>
                <a:cubicBezTo>
                  <a:pt x="28" y="333"/>
                  <a:pt x="28" y="333"/>
                  <a:pt x="28" y="333"/>
                </a:cubicBezTo>
                <a:cubicBezTo>
                  <a:pt x="14" y="333"/>
                  <a:pt x="0" y="318"/>
                  <a:pt x="0" y="304"/>
                </a:cubicBezTo>
                <a:cubicBezTo>
                  <a:pt x="0" y="283"/>
                  <a:pt x="14" y="276"/>
                  <a:pt x="28" y="276"/>
                </a:cubicBezTo>
                <a:cubicBezTo>
                  <a:pt x="106" y="276"/>
                  <a:pt x="106" y="276"/>
                  <a:pt x="106" y="276"/>
                </a:cubicBezTo>
                <a:cubicBezTo>
                  <a:pt x="120" y="276"/>
                  <a:pt x="134" y="283"/>
                  <a:pt x="134" y="304"/>
                </a:cubicBezTo>
                <a:close/>
                <a:moveTo>
                  <a:pt x="445" y="417"/>
                </a:moveTo>
                <a:lnTo>
                  <a:pt x="445" y="417"/>
                </a:lnTo>
                <a:cubicBezTo>
                  <a:pt x="452" y="417"/>
                  <a:pt x="459" y="417"/>
                  <a:pt x="467" y="424"/>
                </a:cubicBezTo>
                <a:lnTo>
                  <a:pt x="467" y="424"/>
                </a:lnTo>
                <a:cubicBezTo>
                  <a:pt x="523" y="481"/>
                  <a:pt x="523" y="481"/>
                  <a:pt x="523" y="481"/>
                </a:cubicBezTo>
                <a:lnTo>
                  <a:pt x="523" y="481"/>
                </a:lnTo>
                <a:cubicBezTo>
                  <a:pt x="530" y="488"/>
                  <a:pt x="530" y="495"/>
                  <a:pt x="530" y="502"/>
                </a:cubicBezTo>
                <a:cubicBezTo>
                  <a:pt x="530" y="516"/>
                  <a:pt x="516" y="530"/>
                  <a:pt x="502" y="530"/>
                </a:cubicBezTo>
                <a:cubicBezTo>
                  <a:pt x="495" y="530"/>
                  <a:pt x="488" y="523"/>
                  <a:pt x="481" y="516"/>
                </a:cubicBezTo>
                <a:lnTo>
                  <a:pt x="481" y="516"/>
                </a:lnTo>
                <a:cubicBezTo>
                  <a:pt x="424" y="460"/>
                  <a:pt x="424" y="460"/>
                  <a:pt x="424" y="460"/>
                </a:cubicBezTo>
                <a:lnTo>
                  <a:pt x="424" y="460"/>
                </a:lnTo>
                <a:cubicBezTo>
                  <a:pt x="417" y="460"/>
                  <a:pt x="417" y="453"/>
                  <a:pt x="417" y="446"/>
                </a:cubicBezTo>
                <a:cubicBezTo>
                  <a:pt x="417" y="424"/>
                  <a:pt x="431" y="417"/>
                  <a:pt x="445" y="417"/>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5" name="Freeform 60">
            <a:extLst>
              <a:ext uri="{FF2B5EF4-FFF2-40B4-BE49-F238E27FC236}">
                <a16:creationId xmlns:a16="http://schemas.microsoft.com/office/drawing/2014/main" id="{484790A3-AE39-014A-865F-314409CAEC7D}"/>
              </a:ext>
            </a:extLst>
          </p:cNvPr>
          <p:cNvSpPr>
            <a:spLocks noChangeArrowheads="1"/>
          </p:cNvSpPr>
          <p:nvPr userDrawn="1"/>
        </p:nvSpPr>
        <p:spPr bwMode="auto">
          <a:xfrm>
            <a:off x="1185576" y="4084440"/>
            <a:ext cx="217941" cy="217884"/>
          </a:xfrm>
          <a:custGeom>
            <a:avLst/>
            <a:gdLst>
              <a:gd name="T0" fmla="*/ 304 w 602"/>
              <a:gd name="T1" fmla="*/ 601 h 602"/>
              <a:gd name="T2" fmla="*/ 304 w 602"/>
              <a:gd name="T3" fmla="*/ 601 h 602"/>
              <a:gd name="T4" fmla="*/ 0 w 602"/>
              <a:gd name="T5" fmla="*/ 304 h 602"/>
              <a:gd name="T6" fmla="*/ 304 w 602"/>
              <a:gd name="T7" fmla="*/ 0 h 602"/>
              <a:gd name="T8" fmla="*/ 601 w 602"/>
              <a:gd name="T9" fmla="*/ 304 h 602"/>
              <a:gd name="T10" fmla="*/ 304 w 602"/>
              <a:gd name="T11" fmla="*/ 601 h 602"/>
              <a:gd name="T12" fmla="*/ 304 w 602"/>
              <a:gd name="T13" fmla="*/ 57 h 602"/>
              <a:gd name="T14" fmla="*/ 304 w 602"/>
              <a:gd name="T15" fmla="*/ 57 h 602"/>
              <a:gd name="T16" fmla="*/ 57 w 602"/>
              <a:gd name="T17" fmla="*/ 304 h 602"/>
              <a:gd name="T18" fmla="*/ 304 w 602"/>
              <a:gd name="T19" fmla="*/ 544 h 602"/>
              <a:gd name="T20" fmla="*/ 544 w 602"/>
              <a:gd name="T21" fmla="*/ 304 h 602"/>
              <a:gd name="T22" fmla="*/ 304 w 602"/>
              <a:gd name="T23" fmla="*/ 57 h 602"/>
              <a:gd name="T24" fmla="*/ 304 w 602"/>
              <a:gd name="T25" fmla="*/ 431 h 602"/>
              <a:gd name="T26" fmla="*/ 304 w 602"/>
              <a:gd name="T27" fmla="*/ 431 h 602"/>
              <a:gd name="T28" fmla="*/ 247 w 602"/>
              <a:gd name="T29" fmla="*/ 354 h 602"/>
              <a:gd name="T30" fmla="*/ 304 w 602"/>
              <a:gd name="T31" fmla="*/ 149 h 602"/>
              <a:gd name="T32" fmla="*/ 353 w 602"/>
              <a:gd name="T33" fmla="*/ 354 h 602"/>
              <a:gd name="T34" fmla="*/ 304 w 602"/>
              <a:gd name="T35" fmla="*/ 431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 h="602">
                <a:moveTo>
                  <a:pt x="304" y="601"/>
                </a:moveTo>
                <a:lnTo>
                  <a:pt x="304" y="601"/>
                </a:lnTo>
                <a:cubicBezTo>
                  <a:pt x="134" y="601"/>
                  <a:pt x="0" y="467"/>
                  <a:pt x="0" y="304"/>
                </a:cubicBezTo>
                <a:cubicBezTo>
                  <a:pt x="0" y="135"/>
                  <a:pt x="134" y="0"/>
                  <a:pt x="304" y="0"/>
                </a:cubicBezTo>
                <a:cubicBezTo>
                  <a:pt x="467" y="0"/>
                  <a:pt x="601" y="135"/>
                  <a:pt x="601" y="304"/>
                </a:cubicBezTo>
                <a:cubicBezTo>
                  <a:pt x="601" y="467"/>
                  <a:pt x="467" y="601"/>
                  <a:pt x="304" y="601"/>
                </a:cubicBezTo>
                <a:close/>
                <a:moveTo>
                  <a:pt x="304" y="57"/>
                </a:moveTo>
                <a:lnTo>
                  <a:pt x="304" y="57"/>
                </a:lnTo>
                <a:cubicBezTo>
                  <a:pt x="170" y="57"/>
                  <a:pt x="57" y="170"/>
                  <a:pt x="57" y="304"/>
                </a:cubicBezTo>
                <a:cubicBezTo>
                  <a:pt x="57" y="439"/>
                  <a:pt x="170" y="544"/>
                  <a:pt x="304" y="544"/>
                </a:cubicBezTo>
                <a:cubicBezTo>
                  <a:pt x="438" y="544"/>
                  <a:pt x="544" y="439"/>
                  <a:pt x="544" y="304"/>
                </a:cubicBezTo>
                <a:cubicBezTo>
                  <a:pt x="544" y="170"/>
                  <a:pt x="438" y="57"/>
                  <a:pt x="304" y="57"/>
                </a:cubicBezTo>
                <a:close/>
                <a:moveTo>
                  <a:pt x="304" y="431"/>
                </a:moveTo>
                <a:lnTo>
                  <a:pt x="304" y="431"/>
                </a:lnTo>
                <a:cubicBezTo>
                  <a:pt x="226" y="431"/>
                  <a:pt x="247" y="354"/>
                  <a:pt x="247" y="354"/>
                </a:cubicBezTo>
                <a:cubicBezTo>
                  <a:pt x="304" y="149"/>
                  <a:pt x="304" y="149"/>
                  <a:pt x="304" y="149"/>
                </a:cubicBezTo>
                <a:cubicBezTo>
                  <a:pt x="353" y="354"/>
                  <a:pt x="353" y="354"/>
                  <a:pt x="353" y="354"/>
                </a:cubicBezTo>
                <a:cubicBezTo>
                  <a:pt x="375" y="431"/>
                  <a:pt x="304" y="431"/>
                  <a:pt x="304" y="431"/>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6" name="Freeform 61">
            <a:extLst>
              <a:ext uri="{FF2B5EF4-FFF2-40B4-BE49-F238E27FC236}">
                <a16:creationId xmlns:a16="http://schemas.microsoft.com/office/drawing/2014/main" id="{C8A79137-5083-EA4C-9740-5BEBB0987638}"/>
              </a:ext>
            </a:extLst>
          </p:cNvPr>
          <p:cNvSpPr>
            <a:spLocks noChangeArrowheads="1"/>
          </p:cNvSpPr>
          <p:nvPr userDrawn="1"/>
        </p:nvSpPr>
        <p:spPr bwMode="auto">
          <a:xfrm>
            <a:off x="7694632" y="2950965"/>
            <a:ext cx="217346" cy="217884"/>
          </a:xfrm>
          <a:custGeom>
            <a:avLst/>
            <a:gdLst>
              <a:gd name="T0" fmla="*/ 495 w 602"/>
              <a:gd name="T1" fmla="*/ 601 h 602"/>
              <a:gd name="T2" fmla="*/ 495 w 602"/>
              <a:gd name="T3" fmla="*/ 601 h 602"/>
              <a:gd name="T4" fmla="*/ 0 w 602"/>
              <a:gd name="T5" fmla="*/ 99 h 602"/>
              <a:gd name="T6" fmla="*/ 0 w 602"/>
              <a:gd name="T7" fmla="*/ 0 h 602"/>
              <a:gd name="T8" fmla="*/ 601 w 602"/>
              <a:gd name="T9" fmla="*/ 601 h 602"/>
              <a:gd name="T10" fmla="*/ 495 w 602"/>
              <a:gd name="T11" fmla="*/ 601 h 602"/>
              <a:gd name="T12" fmla="*/ 382 w 602"/>
              <a:gd name="T13" fmla="*/ 601 h 602"/>
              <a:gd name="T14" fmla="*/ 382 w 602"/>
              <a:gd name="T15" fmla="*/ 601 h 602"/>
              <a:gd name="T16" fmla="*/ 283 w 602"/>
              <a:gd name="T17" fmla="*/ 601 h 602"/>
              <a:gd name="T18" fmla="*/ 0 w 602"/>
              <a:gd name="T19" fmla="*/ 318 h 602"/>
              <a:gd name="T20" fmla="*/ 0 w 602"/>
              <a:gd name="T21" fmla="*/ 212 h 602"/>
              <a:gd name="T22" fmla="*/ 382 w 602"/>
              <a:gd name="T23" fmla="*/ 601 h 602"/>
              <a:gd name="T24" fmla="*/ 71 w 602"/>
              <a:gd name="T25" fmla="*/ 453 h 602"/>
              <a:gd name="T26" fmla="*/ 71 w 602"/>
              <a:gd name="T27" fmla="*/ 453 h 602"/>
              <a:gd name="T28" fmla="*/ 148 w 602"/>
              <a:gd name="T29" fmla="*/ 523 h 602"/>
              <a:gd name="T30" fmla="*/ 71 w 602"/>
              <a:gd name="T31" fmla="*/ 601 h 602"/>
              <a:gd name="T32" fmla="*/ 0 w 602"/>
              <a:gd name="T33" fmla="*/ 523 h 602"/>
              <a:gd name="T34" fmla="*/ 71 w 602"/>
              <a:gd name="T35" fmla="*/ 453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2" h="602">
                <a:moveTo>
                  <a:pt x="495" y="601"/>
                </a:moveTo>
                <a:lnTo>
                  <a:pt x="495" y="601"/>
                </a:lnTo>
                <a:cubicBezTo>
                  <a:pt x="495" y="325"/>
                  <a:pt x="276" y="99"/>
                  <a:pt x="0" y="99"/>
                </a:cubicBezTo>
                <a:cubicBezTo>
                  <a:pt x="0" y="0"/>
                  <a:pt x="0" y="0"/>
                  <a:pt x="0" y="0"/>
                </a:cubicBezTo>
                <a:cubicBezTo>
                  <a:pt x="332" y="0"/>
                  <a:pt x="601" y="269"/>
                  <a:pt x="601" y="601"/>
                </a:cubicBezTo>
                <a:lnTo>
                  <a:pt x="495" y="601"/>
                </a:lnTo>
                <a:close/>
                <a:moveTo>
                  <a:pt x="382" y="601"/>
                </a:moveTo>
                <a:lnTo>
                  <a:pt x="382" y="601"/>
                </a:lnTo>
                <a:cubicBezTo>
                  <a:pt x="283" y="601"/>
                  <a:pt x="283" y="601"/>
                  <a:pt x="283" y="601"/>
                </a:cubicBezTo>
                <a:cubicBezTo>
                  <a:pt x="283" y="446"/>
                  <a:pt x="155" y="318"/>
                  <a:pt x="0" y="318"/>
                </a:cubicBezTo>
                <a:cubicBezTo>
                  <a:pt x="0" y="212"/>
                  <a:pt x="0" y="212"/>
                  <a:pt x="0" y="212"/>
                </a:cubicBezTo>
                <a:cubicBezTo>
                  <a:pt x="212" y="212"/>
                  <a:pt x="382" y="389"/>
                  <a:pt x="382" y="601"/>
                </a:cubicBezTo>
                <a:close/>
                <a:moveTo>
                  <a:pt x="71" y="453"/>
                </a:moveTo>
                <a:lnTo>
                  <a:pt x="71" y="453"/>
                </a:lnTo>
                <a:cubicBezTo>
                  <a:pt x="113" y="453"/>
                  <a:pt x="148" y="481"/>
                  <a:pt x="148" y="523"/>
                </a:cubicBezTo>
                <a:cubicBezTo>
                  <a:pt x="148" y="566"/>
                  <a:pt x="113" y="601"/>
                  <a:pt x="71" y="601"/>
                </a:cubicBezTo>
                <a:cubicBezTo>
                  <a:pt x="28" y="601"/>
                  <a:pt x="0" y="566"/>
                  <a:pt x="0" y="523"/>
                </a:cubicBezTo>
                <a:cubicBezTo>
                  <a:pt x="0" y="481"/>
                  <a:pt x="28" y="453"/>
                  <a:pt x="71" y="453"/>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7" name="Freeform 62">
            <a:extLst>
              <a:ext uri="{FF2B5EF4-FFF2-40B4-BE49-F238E27FC236}">
                <a16:creationId xmlns:a16="http://schemas.microsoft.com/office/drawing/2014/main" id="{24043BC2-53E9-3F41-B00B-740F37E5FF54}"/>
              </a:ext>
            </a:extLst>
          </p:cNvPr>
          <p:cNvSpPr>
            <a:spLocks noChangeArrowheads="1"/>
          </p:cNvSpPr>
          <p:nvPr userDrawn="1"/>
        </p:nvSpPr>
        <p:spPr bwMode="auto">
          <a:xfrm>
            <a:off x="7323060" y="2960489"/>
            <a:ext cx="198291" cy="197048"/>
          </a:xfrm>
          <a:custGeom>
            <a:avLst/>
            <a:gdLst>
              <a:gd name="T0" fmla="*/ 523 w 552"/>
              <a:gd name="T1" fmla="*/ 198 h 546"/>
              <a:gd name="T2" fmla="*/ 523 w 552"/>
              <a:gd name="T3" fmla="*/ 198 h 546"/>
              <a:gd name="T4" fmla="*/ 424 w 552"/>
              <a:gd name="T5" fmla="*/ 198 h 546"/>
              <a:gd name="T6" fmla="*/ 389 w 552"/>
              <a:gd name="T7" fmla="*/ 347 h 546"/>
              <a:gd name="T8" fmla="*/ 467 w 552"/>
              <a:gd name="T9" fmla="*/ 347 h 546"/>
              <a:gd name="T10" fmla="*/ 495 w 552"/>
              <a:gd name="T11" fmla="*/ 375 h 546"/>
              <a:gd name="T12" fmla="*/ 467 w 552"/>
              <a:gd name="T13" fmla="*/ 403 h 546"/>
              <a:gd name="T14" fmla="*/ 375 w 552"/>
              <a:gd name="T15" fmla="*/ 403 h 546"/>
              <a:gd name="T16" fmla="*/ 354 w 552"/>
              <a:gd name="T17" fmla="*/ 523 h 546"/>
              <a:gd name="T18" fmla="*/ 354 w 552"/>
              <a:gd name="T19" fmla="*/ 523 h 546"/>
              <a:gd name="T20" fmla="*/ 325 w 552"/>
              <a:gd name="T21" fmla="*/ 545 h 546"/>
              <a:gd name="T22" fmla="*/ 297 w 552"/>
              <a:gd name="T23" fmla="*/ 516 h 546"/>
              <a:gd name="T24" fmla="*/ 297 w 552"/>
              <a:gd name="T25" fmla="*/ 509 h 546"/>
              <a:gd name="T26" fmla="*/ 297 w 552"/>
              <a:gd name="T27" fmla="*/ 509 h 546"/>
              <a:gd name="T28" fmla="*/ 318 w 552"/>
              <a:gd name="T29" fmla="*/ 403 h 546"/>
              <a:gd name="T30" fmla="*/ 170 w 552"/>
              <a:gd name="T31" fmla="*/ 403 h 546"/>
              <a:gd name="T32" fmla="*/ 141 w 552"/>
              <a:gd name="T33" fmla="*/ 523 h 546"/>
              <a:gd name="T34" fmla="*/ 141 w 552"/>
              <a:gd name="T35" fmla="*/ 523 h 546"/>
              <a:gd name="T36" fmla="*/ 113 w 552"/>
              <a:gd name="T37" fmla="*/ 545 h 546"/>
              <a:gd name="T38" fmla="*/ 85 w 552"/>
              <a:gd name="T39" fmla="*/ 516 h 546"/>
              <a:gd name="T40" fmla="*/ 85 w 552"/>
              <a:gd name="T41" fmla="*/ 509 h 546"/>
              <a:gd name="T42" fmla="*/ 85 w 552"/>
              <a:gd name="T43" fmla="*/ 509 h 546"/>
              <a:gd name="T44" fmla="*/ 113 w 552"/>
              <a:gd name="T45" fmla="*/ 403 h 546"/>
              <a:gd name="T46" fmla="*/ 28 w 552"/>
              <a:gd name="T47" fmla="*/ 403 h 546"/>
              <a:gd name="T48" fmla="*/ 0 w 552"/>
              <a:gd name="T49" fmla="*/ 375 h 546"/>
              <a:gd name="T50" fmla="*/ 28 w 552"/>
              <a:gd name="T51" fmla="*/ 347 h 546"/>
              <a:gd name="T52" fmla="*/ 127 w 552"/>
              <a:gd name="T53" fmla="*/ 347 h 546"/>
              <a:gd name="T54" fmla="*/ 163 w 552"/>
              <a:gd name="T55" fmla="*/ 198 h 546"/>
              <a:gd name="T56" fmla="*/ 85 w 552"/>
              <a:gd name="T57" fmla="*/ 198 h 546"/>
              <a:gd name="T58" fmla="*/ 57 w 552"/>
              <a:gd name="T59" fmla="*/ 170 h 546"/>
              <a:gd name="T60" fmla="*/ 85 w 552"/>
              <a:gd name="T61" fmla="*/ 142 h 546"/>
              <a:gd name="T62" fmla="*/ 177 w 552"/>
              <a:gd name="T63" fmla="*/ 142 h 546"/>
              <a:gd name="T64" fmla="*/ 198 w 552"/>
              <a:gd name="T65" fmla="*/ 22 h 546"/>
              <a:gd name="T66" fmla="*/ 198 w 552"/>
              <a:gd name="T67" fmla="*/ 22 h 546"/>
              <a:gd name="T68" fmla="*/ 226 w 552"/>
              <a:gd name="T69" fmla="*/ 0 h 546"/>
              <a:gd name="T70" fmla="*/ 255 w 552"/>
              <a:gd name="T71" fmla="*/ 29 h 546"/>
              <a:gd name="T72" fmla="*/ 255 w 552"/>
              <a:gd name="T73" fmla="*/ 36 h 546"/>
              <a:gd name="T74" fmla="*/ 255 w 552"/>
              <a:gd name="T75" fmla="*/ 36 h 546"/>
              <a:gd name="T76" fmla="*/ 234 w 552"/>
              <a:gd name="T77" fmla="*/ 142 h 546"/>
              <a:gd name="T78" fmla="*/ 382 w 552"/>
              <a:gd name="T79" fmla="*/ 142 h 546"/>
              <a:gd name="T80" fmla="*/ 410 w 552"/>
              <a:gd name="T81" fmla="*/ 22 h 546"/>
              <a:gd name="T82" fmla="*/ 410 w 552"/>
              <a:gd name="T83" fmla="*/ 22 h 546"/>
              <a:gd name="T84" fmla="*/ 438 w 552"/>
              <a:gd name="T85" fmla="*/ 0 h 546"/>
              <a:gd name="T86" fmla="*/ 467 w 552"/>
              <a:gd name="T87" fmla="*/ 29 h 546"/>
              <a:gd name="T88" fmla="*/ 467 w 552"/>
              <a:gd name="T89" fmla="*/ 36 h 546"/>
              <a:gd name="T90" fmla="*/ 467 w 552"/>
              <a:gd name="T91" fmla="*/ 36 h 546"/>
              <a:gd name="T92" fmla="*/ 438 w 552"/>
              <a:gd name="T93" fmla="*/ 142 h 546"/>
              <a:gd name="T94" fmla="*/ 523 w 552"/>
              <a:gd name="T95" fmla="*/ 142 h 546"/>
              <a:gd name="T96" fmla="*/ 551 w 552"/>
              <a:gd name="T97" fmla="*/ 170 h 546"/>
              <a:gd name="T98" fmla="*/ 523 w 552"/>
              <a:gd name="T99" fmla="*/ 198 h 546"/>
              <a:gd name="T100" fmla="*/ 219 w 552"/>
              <a:gd name="T101" fmla="*/ 198 h 546"/>
              <a:gd name="T102" fmla="*/ 219 w 552"/>
              <a:gd name="T103" fmla="*/ 198 h 546"/>
              <a:gd name="T104" fmla="*/ 184 w 552"/>
              <a:gd name="T105" fmla="*/ 347 h 546"/>
              <a:gd name="T106" fmla="*/ 332 w 552"/>
              <a:gd name="T107" fmla="*/ 347 h 546"/>
              <a:gd name="T108" fmla="*/ 368 w 552"/>
              <a:gd name="T109" fmla="*/ 198 h 546"/>
              <a:gd name="T110" fmla="*/ 219 w 552"/>
              <a:gd name="T111" fmla="*/ 198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52" h="546">
                <a:moveTo>
                  <a:pt x="523" y="198"/>
                </a:moveTo>
                <a:lnTo>
                  <a:pt x="523" y="198"/>
                </a:lnTo>
                <a:cubicBezTo>
                  <a:pt x="424" y="198"/>
                  <a:pt x="424" y="198"/>
                  <a:pt x="424" y="198"/>
                </a:cubicBezTo>
                <a:cubicBezTo>
                  <a:pt x="389" y="347"/>
                  <a:pt x="389" y="347"/>
                  <a:pt x="389" y="347"/>
                </a:cubicBezTo>
                <a:cubicBezTo>
                  <a:pt x="467" y="347"/>
                  <a:pt x="467" y="347"/>
                  <a:pt x="467" y="347"/>
                </a:cubicBezTo>
                <a:cubicBezTo>
                  <a:pt x="481" y="347"/>
                  <a:pt x="495" y="361"/>
                  <a:pt x="495" y="375"/>
                </a:cubicBezTo>
                <a:cubicBezTo>
                  <a:pt x="495" y="389"/>
                  <a:pt x="481" y="403"/>
                  <a:pt x="467" y="403"/>
                </a:cubicBezTo>
                <a:cubicBezTo>
                  <a:pt x="375" y="403"/>
                  <a:pt x="375" y="403"/>
                  <a:pt x="375" y="403"/>
                </a:cubicBezTo>
                <a:cubicBezTo>
                  <a:pt x="354" y="523"/>
                  <a:pt x="354" y="523"/>
                  <a:pt x="354" y="523"/>
                </a:cubicBezTo>
                <a:lnTo>
                  <a:pt x="354" y="523"/>
                </a:lnTo>
                <a:cubicBezTo>
                  <a:pt x="347" y="538"/>
                  <a:pt x="339" y="545"/>
                  <a:pt x="325" y="545"/>
                </a:cubicBezTo>
                <a:cubicBezTo>
                  <a:pt x="304" y="545"/>
                  <a:pt x="297" y="531"/>
                  <a:pt x="297" y="516"/>
                </a:cubicBezTo>
                <a:lnTo>
                  <a:pt x="297" y="509"/>
                </a:lnTo>
                <a:lnTo>
                  <a:pt x="297" y="509"/>
                </a:lnTo>
                <a:cubicBezTo>
                  <a:pt x="318" y="403"/>
                  <a:pt x="318" y="403"/>
                  <a:pt x="318" y="403"/>
                </a:cubicBezTo>
                <a:cubicBezTo>
                  <a:pt x="170" y="403"/>
                  <a:pt x="170" y="403"/>
                  <a:pt x="170" y="403"/>
                </a:cubicBezTo>
                <a:cubicBezTo>
                  <a:pt x="141" y="523"/>
                  <a:pt x="141" y="523"/>
                  <a:pt x="141" y="523"/>
                </a:cubicBezTo>
                <a:lnTo>
                  <a:pt x="141" y="523"/>
                </a:lnTo>
                <a:cubicBezTo>
                  <a:pt x="141" y="538"/>
                  <a:pt x="127" y="545"/>
                  <a:pt x="113" y="545"/>
                </a:cubicBezTo>
                <a:cubicBezTo>
                  <a:pt x="99" y="545"/>
                  <a:pt x="85" y="531"/>
                  <a:pt x="85" y="516"/>
                </a:cubicBezTo>
                <a:lnTo>
                  <a:pt x="85" y="509"/>
                </a:lnTo>
                <a:lnTo>
                  <a:pt x="85" y="509"/>
                </a:lnTo>
                <a:cubicBezTo>
                  <a:pt x="113" y="403"/>
                  <a:pt x="113" y="403"/>
                  <a:pt x="113" y="403"/>
                </a:cubicBezTo>
                <a:cubicBezTo>
                  <a:pt x="28" y="403"/>
                  <a:pt x="28" y="403"/>
                  <a:pt x="28" y="403"/>
                </a:cubicBezTo>
                <a:cubicBezTo>
                  <a:pt x="14" y="403"/>
                  <a:pt x="0" y="389"/>
                  <a:pt x="0" y="375"/>
                </a:cubicBezTo>
                <a:cubicBezTo>
                  <a:pt x="0" y="361"/>
                  <a:pt x="14" y="347"/>
                  <a:pt x="28" y="347"/>
                </a:cubicBezTo>
                <a:cubicBezTo>
                  <a:pt x="127" y="347"/>
                  <a:pt x="127" y="347"/>
                  <a:pt x="127" y="347"/>
                </a:cubicBezTo>
                <a:cubicBezTo>
                  <a:pt x="163" y="198"/>
                  <a:pt x="163" y="198"/>
                  <a:pt x="163" y="198"/>
                </a:cubicBezTo>
                <a:cubicBezTo>
                  <a:pt x="85" y="198"/>
                  <a:pt x="85" y="198"/>
                  <a:pt x="85" y="198"/>
                </a:cubicBezTo>
                <a:cubicBezTo>
                  <a:pt x="71" y="198"/>
                  <a:pt x="57" y="184"/>
                  <a:pt x="57" y="170"/>
                </a:cubicBezTo>
                <a:cubicBezTo>
                  <a:pt x="57" y="149"/>
                  <a:pt x="71" y="142"/>
                  <a:pt x="85" y="142"/>
                </a:cubicBezTo>
                <a:cubicBezTo>
                  <a:pt x="177" y="142"/>
                  <a:pt x="177" y="142"/>
                  <a:pt x="177" y="142"/>
                </a:cubicBezTo>
                <a:cubicBezTo>
                  <a:pt x="198" y="22"/>
                  <a:pt x="198" y="22"/>
                  <a:pt x="198" y="22"/>
                </a:cubicBezTo>
                <a:lnTo>
                  <a:pt x="198" y="22"/>
                </a:lnTo>
                <a:cubicBezTo>
                  <a:pt x="205" y="7"/>
                  <a:pt x="212" y="0"/>
                  <a:pt x="226" y="0"/>
                </a:cubicBezTo>
                <a:cubicBezTo>
                  <a:pt x="248" y="0"/>
                  <a:pt x="255" y="7"/>
                  <a:pt x="255" y="29"/>
                </a:cubicBezTo>
                <a:cubicBezTo>
                  <a:pt x="255" y="29"/>
                  <a:pt x="255" y="29"/>
                  <a:pt x="255" y="36"/>
                </a:cubicBezTo>
                <a:lnTo>
                  <a:pt x="255" y="36"/>
                </a:lnTo>
                <a:cubicBezTo>
                  <a:pt x="234" y="142"/>
                  <a:pt x="234" y="142"/>
                  <a:pt x="234" y="142"/>
                </a:cubicBezTo>
                <a:cubicBezTo>
                  <a:pt x="382" y="142"/>
                  <a:pt x="382" y="142"/>
                  <a:pt x="382" y="142"/>
                </a:cubicBezTo>
                <a:cubicBezTo>
                  <a:pt x="410" y="22"/>
                  <a:pt x="410" y="22"/>
                  <a:pt x="410" y="22"/>
                </a:cubicBezTo>
                <a:lnTo>
                  <a:pt x="410" y="22"/>
                </a:lnTo>
                <a:cubicBezTo>
                  <a:pt x="410" y="7"/>
                  <a:pt x="424" y="0"/>
                  <a:pt x="438" y="0"/>
                </a:cubicBezTo>
                <a:cubicBezTo>
                  <a:pt x="452" y="0"/>
                  <a:pt x="467" y="7"/>
                  <a:pt x="467" y="29"/>
                </a:cubicBezTo>
                <a:cubicBezTo>
                  <a:pt x="467" y="29"/>
                  <a:pt x="467" y="29"/>
                  <a:pt x="467" y="36"/>
                </a:cubicBezTo>
                <a:lnTo>
                  <a:pt x="467" y="36"/>
                </a:lnTo>
                <a:cubicBezTo>
                  <a:pt x="438" y="142"/>
                  <a:pt x="438" y="142"/>
                  <a:pt x="438" y="142"/>
                </a:cubicBezTo>
                <a:cubicBezTo>
                  <a:pt x="523" y="142"/>
                  <a:pt x="523" y="142"/>
                  <a:pt x="523" y="142"/>
                </a:cubicBezTo>
                <a:cubicBezTo>
                  <a:pt x="537" y="142"/>
                  <a:pt x="551" y="149"/>
                  <a:pt x="551" y="170"/>
                </a:cubicBezTo>
                <a:cubicBezTo>
                  <a:pt x="551" y="184"/>
                  <a:pt x="537" y="198"/>
                  <a:pt x="523" y="198"/>
                </a:cubicBezTo>
                <a:close/>
                <a:moveTo>
                  <a:pt x="219" y="198"/>
                </a:moveTo>
                <a:lnTo>
                  <a:pt x="219" y="198"/>
                </a:lnTo>
                <a:cubicBezTo>
                  <a:pt x="184" y="347"/>
                  <a:pt x="184" y="347"/>
                  <a:pt x="184" y="347"/>
                </a:cubicBezTo>
                <a:cubicBezTo>
                  <a:pt x="332" y="347"/>
                  <a:pt x="332" y="347"/>
                  <a:pt x="332" y="347"/>
                </a:cubicBezTo>
                <a:cubicBezTo>
                  <a:pt x="368" y="198"/>
                  <a:pt x="368" y="198"/>
                  <a:pt x="368" y="198"/>
                </a:cubicBezTo>
                <a:lnTo>
                  <a:pt x="219" y="198"/>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8" name="Freeform 63">
            <a:extLst>
              <a:ext uri="{FF2B5EF4-FFF2-40B4-BE49-F238E27FC236}">
                <a16:creationId xmlns:a16="http://schemas.microsoft.com/office/drawing/2014/main" id="{5F8E5A13-8174-C548-984E-E2E99E4D061B}"/>
              </a:ext>
            </a:extLst>
          </p:cNvPr>
          <p:cNvSpPr>
            <a:spLocks noChangeArrowheads="1"/>
          </p:cNvSpPr>
          <p:nvPr userDrawn="1"/>
        </p:nvSpPr>
        <p:spPr bwMode="auto">
          <a:xfrm>
            <a:off x="6934220" y="2971800"/>
            <a:ext cx="217345" cy="176213"/>
          </a:xfrm>
          <a:custGeom>
            <a:avLst/>
            <a:gdLst>
              <a:gd name="T0" fmla="*/ 572 w 602"/>
              <a:gd name="T1" fmla="*/ 487 h 488"/>
              <a:gd name="T2" fmla="*/ 572 w 602"/>
              <a:gd name="T3" fmla="*/ 487 h 488"/>
              <a:gd name="T4" fmla="*/ 28 w 602"/>
              <a:gd name="T5" fmla="*/ 487 h 488"/>
              <a:gd name="T6" fmla="*/ 0 w 602"/>
              <a:gd name="T7" fmla="*/ 459 h 488"/>
              <a:gd name="T8" fmla="*/ 0 w 602"/>
              <a:gd name="T9" fmla="*/ 28 h 488"/>
              <a:gd name="T10" fmla="*/ 28 w 602"/>
              <a:gd name="T11" fmla="*/ 0 h 488"/>
              <a:gd name="T12" fmla="*/ 572 w 602"/>
              <a:gd name="T13" fmla="*/ 0 h 488"/>
              <a:gd name="T14" fmla="*/ 601 w 602"/>
              <a:gd name="T15" fmla="*/ 28 h 488"/>
              <a:gd name="T16" fmla="*/ 601 w 602"/>
              <a:gd name="T17" fmla="*/ 459 h 488"/>
              <a:gd name="T18" fmla="*/ 572 w 602"/>
              <a:gd name="T19" fmla="*/ 487 h 488"/>
              <a:gd name="T20" fmla="*/ 198 w 602"/>
              <a:gd name="T21" fmla="*/ 56 h 488"/>
              <a:gd name="T22" fmla="*/ 198 w 602"/>
              <a:gd name="T23" fmla="*/ 56 h 488"/>
              <a:gd name="T24" fmla="*/ 56 w 602"/>
              <a:gd name="T25" fmla="*/ 56 h 488"/>
              <a:gd name="T26" fmla="*/ 56 w 602"/>
              <a:gd name="T27" fmla="*/ 431 h 488"/>
              <a:gd name="T28" fmla="*/ 198 w 602"/>
              <a:gd name="T29" fmla="*/ 431 h 488"/>
              <a:gd name="T30" fmla="*/ 198 w 602"/>
              <a:gd name="T31" fmla="*/ 56 h 488"/>
              <a:gd name="T32" fmla="*/ 226 w 602"/>
              <a:gd name="T33" fmla="*/ 56 h 488"/>
              <a:gd name="T34" fmla="*/ 226 w 602"/>
              <a:gd name="T35" fmla="*/ 56 h 488"/>
              <a:gd name="T36" fmla="*/ 226 w 602"/>
              <a:gd name="T37" fmla="*/ 431 h 488"/>
              <a:gd name="T38" fmla="*/ 374 w 602"/>
              <a:gd name="T39" fmla="*/ 431 h 488"/>
              <a:gd name="T40" fmla="*/ 374 w 602"/>
              <a:gd name="T41" fmla="*/ 56 h 488"/>
              <a:gd name="T42" fmla="*/ 226 w 602"/>
              <a:gd name="T43" fmla="*/ 56 h 488"/>
              <a:gd name="T44" fmla="*/ 544 w 602"/>
              <a:gd name="T45" fmla="*/ 56 h 488"/>
              <a:gd name="T46" fmla="*/ 544 w 602"/>
              <a:gd name="T47" fmla="*/ 56 h 488"/>
              <a:gd name="T48" fmla="*/ 403 w 602"/>
              <a:gd name="T49" fmla="*/ 56 h 488"/>
              <a:gd name="T50" fmla="*/ 403 w 602"/>
              <a:gd name="T51" fmla="*/ 431 h 488"/>
              <a:gd name="T52" fmla="*/ 544 w 602"/>
              <a:gd name="T53" fmla="*/ 431 h 488"/>
              <a:gd name="T54" fmla="*/ 544 w 602"/>
              <a:gd name="T55" fmla="*/ 5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02" h="488">
                <a:moveTo>
                  <a:pt x="572" y="487"/>
                </a:moveTo>
                <a:lnTo>
                  <a:pt x="572" y="487"/>
                </a:lnTo>
                <a:cubicBezTo>
                  <a:pt x="28" y="487"/>
                  <a:pt x="28" y="487"/>
                  <a:pt x="28" y="487"/>
                </a:cubicBezTo>
                <a:cubicBezTo>
                  <a:pt x="14" y="487"/>
                  <a:pt x="0" y="473"/>
                  <a:pt x="0" y="459"/>
                </a:cubicBezTo>
                <a:cubicBezTo>
                  <a:pt x="0" y="28"/>
                  <a:pt x="0" y="28"/>
                  <a:pt x="0" y="28"/>
                </a:cubicBezTo>
                <a:cubicBezTo>
                  <a:pt x="0" y="7"/>
                  <a:pt x="14" y="0"/>
                  <a:pt x="28" y="0"/>
                </a:cubicBezTo>
                <a:cubicBezTo>
                  <a:pt x="572" y="0"/>
                  <a:pt x="572" y="0"/>
                  <a:pt x="572" y="0"/>
                </a:cubicBezTo>
                <a:cubicBezTo>
                  <a:pt x="594" y="0"/>
                  <a:pt x="601" y="7"/>
                  <a:pt x="601" y="28"/>
                </a:cubicBezTo>
                <a:cubicBezTo>
                  <a:pt x="601" y="459"/>
                  <a:pt x="601" y="459"/>
                  <a:pt x="601" y="459"/>
                </a:cubicBezTo>
                <a:cubicBezTo>
                  <a:pt x="601" y="473"/>
                  <a:pt x="594" y="487"/>
                  <a:pt x="572" y="487"/>
                </a:cubicBezTo>
                <a:close/>
                <a:moveTo>
                  <a:pt x="198" y="56"/>
                </a:moveTo>
                <a:lnTo>
                  <a:pt x="198" y="56"/>
                </a:lnTo>
                <a:cubicBezTo>
                  <a:pt x="56" y="56"/>
                  <a:pt x="56" y="56"/>
                  <a:pt x="56" y="56"/>
                </a:cubicBezTo>
                <a:cubicBezTo>
                  <a:pt x="56" y="431"/>
                  <a:pt x="56" y="431"/>
                  <a:pt x="56" y="431"/>
                </a:cubicBezTo>
                <a:cubicBezTo>
                  <a:pt x="198" y="431"/>
                  <a:pt x="198" y="431"/>
                  <a:pt x="198" y="431"/>
                </a:cubicBezTo>
                <a:lnTo>
                  <a:pt x="198" y="56"/>
                </a:lnTo>
                <a:close/>
                <a:moveTo>
                  <a:pt x="226" y="56"/>
                </a:moveTo>
                <a:lnTo>
                  <a:pt x="226" y="56"/>
                </a:lnTo>
                <a:cubicBezTo>
                  <a:pt x="226" y="431"/>
                  <a:pt x="226" y="431"/>
                  <a:pt x="226" y="431"/>
                </a:cubicBezTo>
                <a:cubicBezTo>
                  <a:pt x="374" y="431"/>
                  <a:pt x="374" y="431"/>
                  <a:pt x="374" y="431"/>
                </a:cubicBezTo>
                <a:cubicBezTo>
                  <a:pt x="374" y="56"/>
                  <a:pt x="374" y="56"/>
                  <a:pt x="374" y="56"/>
                </a:cubicBezTo>
                <a:lnTo>
                  <a:pt x="226" y="56"/>
                </a:lnTo>
                <a:close/>
                <a:moveTo>
                  <a:pt x="544" y="56"/>
                </a:moveTo>
                <a:lnTo>
                  <a:pt x="544" y="56"/>
                </a:lnTo>
                <a:cubicBezTo>
                  <a:pt x="403" y="56"/>
                  <a:pt x="403" y="56"/>
                  <a:pt x="403" y="56"/>
                </a:cubicBezTo>
                <a:cubicBezTo>
                  <a:pt x="403" y="431"/>
                  <a:pt x="403" y="431"/>
                  <a:pt x="403" y="431"/>
                </a:cubicBezTo>
                <a:cubicBezTo>
                  <a:pt x="544" y="431"/>
                  <a:pt x="544" y="431"/>
                  <a:pt x="544" y="431"/>
                </a:cubicBezTo>
                <a:lnTo>
                  <a:pt x="544" y="56"/>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29" name="Freeform 64">
            <a:extLst>
              <a:ext uri="{FF2B5EF4-FFF2-40B4-BE49-F238E27FC236}">
                <a16:creationId xmlns:a16="http://schemas.microsoft.com/office/drawing/2014/main" id="{C33E5970-50FE-CA4C-A2AF-503C086063FD}"/>
              </a:ext>
            </a:extLst>
          </p:cNvPr>
          <p:cNvSpPr>
            <a:spLocks noChangeArrowheads="1"/>
          </p:cNvSpPr>
          <p:nvPr userDrawn="1"/>
        </p:nvSpPr>
        <p:spPr bwMode="auto">
          <a:xfrm>
            <a:off x="6559671" y="2955727"/>
            <a:ext cx="209605" cy="209550"/>
          </a:xfrm>
          <a:custGeom>
            <a:avLst/>
            <a:gdLst>
              <a:gd name="T0" fmla="*/ 572 w 580"/>
              <a:gd name="T1" fmla="*/ 92 h 581"/>
              <a:gd name="T2" fmla="*/ 572 w 580"/>
              <a:gd name="T3" fmla="*/ 92 h 581"/>
              <a:gd name="T4" fmla="*/ 509 w 580"/>
              <a:gd name="T5" fmla="*/ 149 h 581"/>
              <a:gd name="T6" fmla="*/ 431 w 580"/>
              <a:gd name="T7" fmla="*/ 71 h 581"/>
              <a:gd name="T8" fmla="*/ 488 w 580"/>
              <a:gd name="T9" fmla="*/ 7 h 581"/>
              <a:gd name="T10" fmla="*/ 530 w 580"/>
              <a:gd name="T11" fmla="*/ 7 h 581"/>
              <a:gd name="T12" fmla="*/ 572 w 580"/>
              <a:gd name="T13" fmla="*/ 50 h 581"/>
              <a:gd name="T14" fmla="*/ 572 w 580"/>
              <a:gd name="T15" fmla="*/ 92 h 581"/>
              <a:gd name="T16" fmla="*/ 148 w 580"/>
              <a:gd name="T17" fmla="*/ 347 h 581"/>
              <a:gd name="T18" fmla="*/ 148 w 580"/>
              <a:gd name="T19" fmla="*/ 347 h 581"/>
              <a:gd name="T20" fmla="*/ 233 w 580"/>
              <a:gd name="T21" fmla="*/ 424 h 581"/>
              <a:gd name="T22" fmla="*/ 127 w 580"/>
              <a:gd name="T23" fmla="*/ 453 h 581"/>
              <a:gd name="T24" fmla="*/ 148 w 580"/>
              <a:gd name="T25" fmla="*/ 347 h 581"/>
              <a:gd name="T26" fmla="*/ 488 w 580"/>
              <a:gd name="T27" fmla="*/ 170 h 581"/>
              <a:gd name="T28" fmla="*/ 488 w 580"/>
              <a:gd name="T29" fmla="*/ 170 h 581"/>
              <a:gd name="T30" fmla="*/ 254 w 580"/>
              <a:gd name="T31" fmla="*/ 410 h 581"/>
              <a:gd name="T32" fmla="*/ 169 w 580"/>
              <a:gd name="T33" fmla="*/ 325 h 581"/>
              <a:gd name="T34" fmla="*/ 410 w 580"/>
              <a:gd name="T35" fmla="*/ 92 h 581"/>
              <a:gd name="T36" fmla="*/ 488 w 580"/>
              <a:gd name="T37" fmla="*/ 170 h 581"/>
              <a:gd name="T38" fmla="*/ 56 w 580"/>
              <a:gd name="T39" fmla="*/ 85 h 581"/>
              <a:gd name="T40" fmla="*/ 56 w 580"/>
              <a:gd name="T41" fmla="*/ 85 h 581"/>
              <a:gd name="T42" fmla="*/ 56 w 580"/>
              <a:gd name="T43" fmla="*/ 523 h 581"/>
              <a:gd name="T44" fmla="*/ 495 w 580"/>
              <a:gd name="T45" fmla="*/ 523 h 581"/>
              <a:gd name="T46" fmla="*/ 495 w 580"/>
              <a:gd name="T47" fmla="*/ 205 h 581"/>
              <a:gd name="T48" fmla="*/ 551 w 580"/>
              <a:gd name="T49" fmla="*/ 149 h 581"/>
              <a:gd name="T50" fmla="*/ 551 w 580"/>
              <a:gd name="T51" fmla="*/ 552 h 581"/>
              <a:gd name="T52" fmla="*/ 523 w 580"/>
              <a:gd name="T53" fmla="*/ 580 h 581"/>
              <a:gd name="T54" fmla="*/ 28 w 580"/>
              <a:gd name="T55" fmla="*/ 580 h 581"/>
              <a:gd name="T56" fmla="*/ 0 w 580"/>
              <a:gd name="T57" fmla="*/ 552 h 581"/>
              <a:gd name="T58" fmla="*/ 0 w 580"/>
              <a:gd name="T59" fmla="*/ 57 h 581"/>
              <a:gd name="T60" fmla="*/ 28 w 580"/>
              <a:gd name="T61" fmla="*/ 28 h 581"/>
              <a:gd name="T62" fmla="*/ 431 w 580"/>
              <a:gd name="T63" fmla="*/ 28 h 581"/>
              <a:gd name="T64" fmla="*/ 375 w 580"/>
              <a:gd name="T65" fmla="*/ 85 h 581"/>
              <a:gd name="T66" fmla="*/ 56 w 580"/>
              <a:gd name="T67" fmla="*/ 8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0" h="581">
                <a:moveTo>
                  <a:pt x="572" y="92"/>
                </a:moveTo>
                <a:lnTo>
                  <a:pt x="572" y="92"/>
                </a:lnTo>
                <a:cubicBezTo>
                  <a:pt x="509" y="149"/>
                  <a:pt x="509" y="149"/>
                  <a:pt x="509" y="149"/>
                </a:cubicBezTo>
                <a:cubicBezTo>
                  <a:pt x="431" y="71"/>
                  <a:pt x="431" y="71"/>
                  <a:pt x="431" y="71"/>
                </a:cubicBezTo>
                <a:cubicBezTo>
                  <a:pt x="488" y="7"/>
                  <a:pt x="488" y="7"/>
                  <a:pt x="488" y="7"/>
                </a:cubicBezTo>
                <a:cubicBezTo>
                  <a:pt x="502" y="0"/>
                  <a:pt x="516" y="0"/>
                  <a:pt x="530" y="7"/>
                </a:cubicBezTo>
                <a:cubicBezTo>
                  <a:pt x="572" y="50"/>
                  <a:pt x="572" y="50"/>
                  <a:pt x="572" y="50"/>
                </a:cubicBezTo>
                <a:cubicBezTo>
                  <a:pt x="579" y="64"/>
                  <a:pt x="579" y="78"/>
                  <a:pt x="572" y="92"/>
                </a:cubicBezTo>
                <a:close/>
                <a:moveTo>
                  <a:pt x="148" y="347"/>
                </a:moveTo>
                <a:lnTo>
                  <a:pt x="148" y="347"/>
                </a:lnTo>
                <a:cubicBezTo>
                  <a:pt x="233" y="424"/>
                  <a:pt x="233" y="424"/>
                  <a:pt x="233" y="424"/>
                </a:cubicBezTo>
                <a:cubicBezTo>
                  <a:pt x="127" y="453"/>
                  <a:pt x="127" y="453"/>
                  <a:pt x="127" y="453"/>
                </a:cubicBezTo>
                <a:lnTo>
                  <a:pt x="148" y="347"/>
                </a:lnTo>
                <a:close/>
                <a:moveTo>
                  <a:pt x="488" y="170"/>
                </a:moveTo>
                <a:lnTo>
                  <a:pt x="488" y="170"/>
                </a:lnTo>
                <a:cubicBezTo>
                  <a:pt x="254" y="410"/>
                  <a:pt x="254" y="410"/>
                  <a:pt x="254" y="410"/>
                </a:cubicBezTo>
                <a:cubicBezTo>
                  <a:pt x="169" y="325"/>
                  <a:pt x="169" y="325"/>
                  <a:pt x="169" y="325"/>
                </a:cubicBezTo>
                <a:cubicBezTo>
                  <a:pt x="410" y="92"/>
                  <a:pt x="410" y="92"/>
                  <a:pt x="410" y="92"/>
                </a:cubicBezTo>
                <a:lnTo>
                  <a:pt x="488" y="170"/>
                </a:lnTo>
                <a:close/>
                <a:moveTo>
                  <a:pt x="56" y="85"/>
                </a:moveTo>
                <a:lnTo>
                  <a:pt x="56" y="85"/>
                </a:lnTo>
                <a:cubicBezTo>
                  <a:pt x="56" y="523"/>
                  <a:pt x="56" y="523"/>
                  <a:pt x="56" y="523"/>
                </a:cubicBezTo>
                <a:cubicBezTo>
                  <a:pt x="495" y="523"/>
                  <a:pt x="495" y="523"/>
                  <a:pt x="495" y="523"/>
                </a:cubicBezTo>
                <a:cubicBezTo>
                  <a:pt x="495" y="205"/>
                  <a:pt x="495" y="205"/>
                  <a:pt x="495" y="205"/>
                </a:cubicBezTo>
                <a:cubicBezTo>
                  <a:pt x="551" y="149"/>
                  <a:pt x="551" y="149"/>
                  <a:pt x="551" y="149"/>
                </a:cubicBezTo>
                <a:cubicBezTo>
                  <a:pt x="551" y="552"/>
                  <a:pt x="551" y="552"/>
                  <a:pt x="551" y="552"/>
                </a:cubicBezTo>
                <a:cubicBezTo>
                  <a:pt x="551" y="566"/>
                  <a:pt x="537" y="580"/>
                  <a:pt x="523" y="580"/>
                </a:cubicBezTo>
                <a:cubicBezTo>
                  <a:pt x="28" y="580"/>
                  <a:pt x="28" y="580"/>
                  <a:pt x="28" y="580"/>
                </a:cubicBezTo>
                <a:cubicBezTo>
                  <a:pt x="14" y="580"/>
                  <a:pt x="0" y="566"/>
                  <a:pt x="0" y="552"/>
                </a:cubicBezTo>
                <a:cubicBezTo>
                  <a:pt x="0" y="57"/>
                  <a:pt x="0" y="57"/>
                  <a:pt x="0" y="57"/>
                </a:cubicBezTo>
                <a:cubicBezTo>
                  <a:pt x="0" y="43"/>
                  <a:pt x="14" y="28"/>
                  <a:pt x="28" y="28"/>
                </a:cubicBezTo>
                <a:cubicBezTo>
                  <a:pt x="431" y="28"/>
                  <a:pt x="431" y="28"/>
                  <a:pt x="431" y="28"/>
                </a:cubicBezTo>
                <a:cubicBezTo>
                  <a:pt x="375" y="85"/>
                  <a:pt x="375" y="85"/>
                  <a:pt x="375" y="85"/>
                </a:cubicBezTo>
                <a:lnTo>
                  <a:pt x="56" y="85"/>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0" name="Freeform 65">
            <a:extLst>
              <a:ext uri="{FF2B5EF4-FFF2-40B4-BE49-F238E27FC236}">
                <a16:creationId xmlns:a16="http://schemas.microsoft.com/office/drawing/2014/main" id="{60F6709F-5B9C-0748-BCFD-1E4D2D317091}"/>
              </a:ext>
            </a:extLst>
          </p:cNvPr>
          <p:cNvSpPr>
            <a:spLocks noChangeArrowheads="1"/>
          </p:cNvSpPr>
          <p:nvPr userDrawn="1"/>
        </p:nvSpPr>
        <p:spPr bwMode="auto">
          <a:xfrm>
            <a:off x="6172022" y="2955727"/>
            <a:ext cx="219132" cy="204788"/>
          </a:xfrm>
          <a:custGeom>
            <a:avLst/>
            <a:gdLst>
              <a:gd name="T0" fmla="*/ 579 w 608"/>
              <a:gd name="T1" fmla="*/ 566 h 567"/>
              <a:gd name="T2" fmla="*/ 579 w 608"/>
              <a:gd name="T3" fmla="*/ 566 h 567"/>
              <a:gd name="T4" fmla="*/ 28 w 608"/>
              <a:gd name="T5" fmla="*/ 566 h 567"/>
              <a:gd name="T6" fmla="*/ 0 w 608"/>
              <a:gd name="T7" fmla="*/ 537 h 567"/>
              <a:gd name="T8" fmla="*/ 28 w 608"/>
              <a:gd name="T9" fmla="*/ 509 h 567"/>
              <a:gd name="T10" fmla="*/ 579 w 608"/>
              <a:gd name="T11" fmla="*/ 509 h 567"/>
              <a:gd name="T12" fmla="*/ 607 w 608"/>
              <a:gd name="T13" fmla="*/ 537 h 567"/>
              <a:gd name="T14" fmla="*/ 579 w 608"/>
              <a:gd name="T15" fmla="*/ 566 h 567"/>
              <a:gd name="T16" fmla="*/ 459 w 608"/>
              <a:gd name="T17" fmla="*/ 149 h 567"/>
              <a:gd name="T18" fmla="*/ 459 w 608"/>
              <a:gd name="T19" fmla="*/ 149 h 567"/>
              <a:gd name="T20" fmla="*/ 381 w 608"/>
              <a:gd name="T21" fmla="*/ 71 h 567"/>
              <a:gd name="T22" fmla="*/ 445 w 608"/>
              <a:gd name="T23" fmla="*/ 7 h 567"/>
              <a:gd name="T24" fmla="*/ 480 w 608"/>
              <a:gd name="T25" fmla="*/ 7 h 567"/>
              <a:gd name="T26" fmla="*/ 523 w 608"/>
              <a:gd name="T27" fmla="*/ 50 h 567"/>
              <a:gd name="T28" fmla="*/ 523 w 608"/>
              <a:gd name="T29" fmla="*/ 92 h 567"/>
              <a:gd name="T30" fmla="*/ 459 w 608"/>
              <a:gd name="T31" fmla="*/ 149 h 567"/>
              <a:gd name="T32" fmla="*/ 205 w 608"/>
              <a:gd name="T33" fmla="*/ 410 h 567"/>
              <a:gd name="T34" fmla="*/ 205 w 608"/>
              <a:gd name="T35" fmla="*/ 410 h 567"/>
              <a:gd name="T36" fmla="*/ 127 w 608"/>
              <a:gd name="T37" fmla="*/ 325 h 567"/>
              <a:gd name="T38" fmla="*/ 360 w 608"/>
              <a:gd name="T39" fmla="*/ 92 h 567"/>
              <a:gd name="T40" fmla="*/ 445 w 608"/>
              <a:gd name="T41" fmla="*/ 170 h 567"/>
              <a:gd name="T42" fmla="*/ 205 w 608"/>
              <a:gd name="T43" fmla="*/ 410 h 567"/>
              <a:gd name="T44" fmla="*/ 77 w 608"/>
              <a:gd name="T45" fmla="*/ 453 h 567"/>
              <a:gd name="T46" fmla="*/ 77 w 608"/>
              <a:gd name="T47" fmla="*/ 453 h 567"/>
              <a:gd name="T48" fmla="*/ 106 w 608"/>
              <a:gd name="T49" fmla="*/ 347 h 567"/>
              <a:gd name="T50" fmla="*/ 183 w 608"/>
              <a:gd name="T51" fmla="*/ 424 h 567"/>
              <a:gd name="T52" fmla="*/ 77 w 608"/>
              <a:gd name="T53" fmla="*/ 453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8" h="567">
                <a:moveTo>
                  <a:pt x="579" y="566"/>
                </a:moveTo>
                <a:lnTo>
                  <a:pt x="579" y="566"/>
                </a:lnTo>
                <a:cubicBezTo>
                  <a:pt x="28" y="566"/>
                  <a:pt x="28" y="566"/>
                  <a:pt x="28" y="566"/>
                </a:cubicBezTo>
                <a:cubicBezTo>
                  <a:pt x="14" y="566"/>
                  <a:pt x="0" y="559"/>
                  <a:pt x="0" y="537"/>
                </a:cubicBezTo>
                <a:cubicBezTo>
                  <a:pt x="0" y="523"/>
                  <a:pt x="14" y="509"/>
                  <a:pt x="28" y="509"/>
                </a:cubicBezTo>
                <a:cubicBezTo>
                  <a:pt x="579" y="509"/>
                  <a:pt x="579" y="509"/>
                  <a:pt x="579" y="509"/>
                </a:cubicBezTo>
                <a:cubicBezTo>
                  <a:pt x="593" y="509"/>
                  <a:pt x="607" y="523"/>
                  <a:pt x="607" y="537"/>
                </a:cubicBezTo>
                <a:cubicBezTo>
                  <a:pt x="607" y="559"/>
                  <a:pt x="593" y="566"/>
                  <a:pt x="579" y="566"/>
                </a:cubicBezTo>
                <a:close/>
                <a:moveTo>
                  <a:pt x="459" y="149"/>
                </a:moveTo>
                <a:lnTo>
                  <a:pt x="459" y="149"/>
                </a:lnTo>
                <a:cubicBezTo>
                  <a:pt x="381" y="71"/>
                  <a:pt x="381" y="71"/>
                  <a:pt x="381" y="71"/>
                </a:cubicBezTo>
                <a:cubicBezTo>
                  <a:pt x="445" y="7"/>
                  <a:pt x="445" y="7"/>
                  <a:pt x="445" y="7"/>
                </a:cubicBezTo>
                <a:cubicBezTo>
                  <a:pt x="452" y="0"/>
                  <a:pt x="473" y="0"/>
                  <a:pt x="480" y="7"/>
                </a:cubicBezTo>
                <a:cubicBezTo>
                  <a:pt x="523" y="50"/>
                  <a:pt x="523" y="50"/>
                  <a:pt x="523" y="50"/>
                </a:cubicBezTo>
                <a:cubicBezTo>
                  <a:pt x="530" y="64"/>
                  <a:pt x="530" y="78"/>
                  <a:pt x="523" y="92"/>
                </a:cubicBezTo>
                <a:lnTo>
                  <a:pt x="459" y="149"/>
                </a:lnTo>
                <a:close/>
                <a:moveTo>
                  <a:pt x="205" y="410"/>
                </a:moveTo>
                <a:lnTo>
                  <a:pt x="205" y="410"/>
                </a:lnTo>
                <a:cubicBezTo>
                  <a:pt x="127" y="325"/>
                  <a:pt x="127" y="325"/>
                  <a:pt x="127" y="325"/>
                </a:cubicBezTo>
                <a:cubicBezTo>
                  <a:pt x="360" y="92"/>
                  <a:pt x="360" y="92"/>
                  <a:pt x="360" y="92"/>
                </a:cubicBezTo>
                <a:cubicBezTo>
                  <a:pt x="445" y="170"/>
                  <a:pt x="445" y="170"/>
                  <a:pt x="445" y="170"/>
                </a:cubicBezTo>
                <a:lnTo>
                  <a:pt x="205" y="410"/>
                </a:lnTo>
                <a:close/>
                <a:moveTo>
                  <a:pt x="77" y="453"/>
                </a:moveTo>
                <a:lnTo>
                  <a:pt x="77" y="453"/>
                </a:lnTo>
                <a:cubicBezTo>
                  <a:pt x="106" y="347"/>
                  <a:pt x="106" y="347"/>
                  <a:pt x="106" y="347"/>
                </a:cubicBezTo>
                <a:cubicBezTo>
                  <a:pt x="183" y="424"/>
                  <a:pt x="183" y="424"/>
                  <a:pt x="183" y="424"/>
                </a:cubicBezTo>
                <a:lnTo>
                  <a:pt x="77" y="453"/>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1" name="Freeform 66">
            <a:extLst>
              <a:ext uri="{FF2B5EF4-FFF2-40B4-BE49-F238E27FC236}">
                <a16:creationId xmlns:a16="http://schemas.microsoft.com/office/drawing/2014/main" id="{921989BF-786C-3F4E-80AF-BEB998F0E4FC}"/>
              </a:ext>
            </a:extLst>
          </p:cNvPr>
          <p:cNvSpPr>
            <a:spLocks noChangeArrowheads="1"/>
          </p:cNvSpPr>
          <p:nvPr userDrawn="1"/>
        </p:nvSpPr>
        <p:spPr bwMode="auto">
          <a:xfrm>
            <a:off x="5821291" y="2976563"/>
            <a:ext cx="163754" cy="163711"/>
          </a:xfrm>
          <a:custGeom>
            <a:avLst/>
            <a:gdLst>
              <a:gd name="T0" fmla="*/ 43 w 454"/>
              <a:gd name="T1" fmla="*/ 325 h 453"/>
              <a:gd name="T2" fmla="*/ 43 w 454"/>
              <a:gd name="T3" fmla="*/ 325 h 453"/>
              <a:gd name="T4" fmla="*/ 283 w 454"/>
              <a:gd name="T5" fmla="*/ 92 h 453"/>
              <a:gd name="T6" fmla="*/ 361 w 454"/>
              <a:gd name="T7" fmla="*/ 169 h 453"/>
              <a:gd name="T8" fmla="*/ 127 w 454"/>
              <a:gd name="T9" fmla="*/ 410 h 453"/>
              <a:gd name="T10" fmla="*/ 43 w 454"/>
              <a:gd name="T11" fmla="*/ 325 h 453"/>
              <a:gd name="T12" fmla="*/ 361 w 454"/>
              <a:gd name="T13" fmla="*/ 7 h 453"/>
              <a:gd name="T14" fmla="*/ 361 w 454"/>
              <a:gd name="T15" fmla="*/ 7 h 453"/>
              <a:gd name="T16" fmla="*/ 403 w 454"/>
              <a:gd name="T17" fmla="*/ 7 h 453"/>
              <a:gd name="T18" fmla="*/ 446 w 454"/>
              <a:gd name="T19" fmla="*/ 49 h 453"/>
              <a:gd name="T20" fmla="*/ 446 w 454"/>
              <a:gd name="T21" fmla="*/ 92 h 453"/>
              <a:gd name="T22" fmla="*/ 382 w 454"/>
              <a:gd name="T23" fmla="*/ 148 h 453"/>
              <a:gd name="T24" fmla="*/ 304 w 454"/>
              <a:gd name="T25" fmla="*/ 71 h 453"/>
              <a:gd name="T26" fmla="*/ 361 w 454"/>
              <a:gd name="T27" fmla="*/ 7 h 453"/>
              <a:gd name="T28" fmla="*/ 0 w 454"/>
              <a:gd name="T29" fmla="*/ 452 h 453"/>
              <a:gd name="T30" fmla="*/ 0 w 454"/>
              <a:gd name="T31" fmla="*/ 452 h 453"/>
              <a:gd name="T32" fmla="*/ 22 w 454"/>
              <a:gd name="T33" fmla="*/ 346 h 453"/>
              <a:gd name="T34" fmla="*/ 106 w 454"/>
              <a:gd name="T35" fmla="*/ 424 h 453"/>
              <a:gd name="T36" fmla="*/ 0 w 454"/>
              <a:gd name="T37" fmla="*/ 452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4" h="453">
                <a:moveTo>
                  <a:pt x="43" y="325"/>
                </a:moveTo>
                <a:lnTo>
                  <a:pt x="43" y="325"/>
                </a:lnTo>
                <a:cubicBezTo>
                  <a:pt x="283" y="92"/>
                  <a:pt x="283" y="92"/>
                  <a:pt x="283" y="92"/>
                </a:cubicBezTo>
                <a:cubicBezTo>
                  <a:pt x="361" y="169"/>
                  <a:pt x="361" y="169"/>
                  <a:pt x="361" y="169"/>
                </a:cubicBezTo>
                <a:cubicBezTo>
                  <a:pt x="127" y="410"/>
                  <a:pt x="127" y="410"/>
                  <a:pt x="127" y="410"/>
                </a:cubicBezTo>
                <a:lnTo>
                  <a:pt x="43" y="325"/>
                </a:lnTo>
                <a:close/>
                <a:moveTo>
                  <a:pt x="361" y="7"/>
                </a:moveTo>
                <a:lnTo>
                  <a:pt x="361" y="7"/>
                </a:lnTo>
                <a:cubicBezTo>
                  <a:pt x="375" y="0"/>
                  <a:pt x="389" y="0"/>
                  <a:pt x="403" y="7"/>
                </a:cubicBezTo>
                <a:cubicBezTo>
                  <a:pt x="446" y="49"/>
                  <a:pt x="446" y="49"/>
                  <a:pt x="446" y="49"/>
                </a:cubicBezTo>
                <a:cubicBezTo>
                  <a:pt x="453" y="64"/>
                  <a:pt x="453" y="78"/>
                  <a:pt x="446" y="92"/>
                </a:cubicBezTo>
                <a:cubicBezTo>
                  <a:pt x="382" y="148"/>
                  <a:pt x="382" y="148"/>
                  <a:pt x="382" y="148"/>
                </a:cubicBezTo>
                <a:cubicBezTo>
                  <a:pt x="304" y="71"/>
                  <a:pt x="304" y="71"/>
                  <a:pt x="304" y="71"/>
                </a:cubicBezTo>
                <a:lnTo>
                  <a:pt x="361" y="7"/>
                </a:lnTo>
                <a:close/>
                <a:moveTo>
                  <a:pt x="0" y="452"/>
                </a:moveTo>
                <a:lnTo>
                  <a:pt x="0" y="452"/>
                </a:lnTo>
                <a:cubicBezTo>
                  <a:pt x="22" y="346"/>
                  <a:pt x="22" y="346"/>
                  <a:pt x="22" y="346"/>
                </a:cubicBezTo>
                <a:cubicBezTo>
                  <a:pt x="106" y="424"/>
                  <a:pt x="106" y="424"/>
                  <a:pt x="106" y="424"/>
                </a:cubicBezTo>
                <a:lnTo>
                  <a:pt x="0" y="452"/>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2" name="Freeform 67">
            <a:extLst>
              <a:ext uri="{FF2B5EF4-FFF2-40B4-BE49-F238E27FC236}">
                <a16:creationId xmlns:a16="http://schemas.microsoft.com/office/drawing/2014/main" id="{DB8058C5-FBEA-4D46-9564-0FE80F9E7640}"/>
              </a:ext>
            </a:extLst>
          </p:cNvPr>
          <p:cNvSpPr>
            <a:spLocks noChangeArrowheads="1"/>
          </p:cNvSpPr>
          <p:nvPr userDrawn="1"/>
        </p:nvSpPr>
        <p:spPr bwMode="auto">
          <a:xfrm>
            <a:off x="3086309" y="3705225"/>
            <a:ext cx="215559" cy="217289"/>
          </a:xfrm>
          <a:custGeom>
            <a:avLst/>
            <a:gdLst>
              <a:gd name="T0" fmla="*/ 593 w 601"/>
              <a:gd name="T1" fmla="*/ 42 h 602"/>
              <a:gd name="T2" fmla="*/ 593 w 601"/>
              <a:gd name="T3" fmla="*/ 42 h 602"/>
              <a:gd name="T4" fmla="*/ 501 w 601"/>
              <a:gd name="T5" fmla="*/ 142 h 602"/>
              <a:gd name="T6" fmla="*/ 544 w 601"/>
              <a:gd name="T7" fmla="*/ 142 h 602"/>
              <a:gd name="T8" fmla="*/ 572 w 601"/>
              <a:gd name="T9" fmla="*/ 170 h 602"/>
              <a:gd name="T10" fmla="*/ 544 w 601"/>
              <a:gd name="T11" fmla="*/ 198 h 602"/>
              <a:gd name="T12" fmla="*/ 431 w 601"/>
              <a:gd name="T13" fmla="*/ 198 h 602"/>
              <a:gd name="T14" fmla="*/ 402 w 601"/>
              <a:gd name="T15" fmla="*/ 170 h 602"/>
              <a:gd name="T16" fmla="*/ 402 w 601"/>
              <a:gd name="T17" fmla="*/ 57 h 602"/>
              <a:gd name="T18" fmla="*/ 431 w 601"/>
              <a:gd name="T19" fmla="*/ 28 h 602"/>
              <a:gd name="T20" fmla="*/ 459 w 601"/>
              <a:gd name="T21" fmla="*/ 57 h 602"/>
              <a:gd name="T22" fmla="*/ 459 w 601"/>
              <a:gd name="T23" fmla="*/ 99 h 602"/>
              <a:gd name="T24" fmla="*/ 551 w 601"/>
              <a:gd name="T25" fmla="*/ 7 h 602"/>
              <a:gd name="T26" fmla="*/ 572 w 601"/>
              <a:gd name="T27" fmla="*/ 0 h 602"/>
              <a:gd name="T28" fmla="*/ 600 w 601"/>
              <a:gd name="T29" fmla="*/ 28 h 602"/>
              <a:gd name="T30" fmla="*/ 593 w 601"/>
              <a:gd name="T31" fmla="*/ 42 h 602"/>
              <a:gd name="T32" fmla="*/ 296 w 601"/>
              <a:gd name="T33" fmla="*/ 382 h 602"/>
              <a:gd name="T34" fmla="*/ 296 w 601"/>
              <a:gd name="T35" fmla="*/ 382 h 602"/>
              <a:gd name="T36" fmla="*/ 211 w 601"/>
              <a:gd name="T37" fmla="*/ 297 h 602"/>
              <a:gd name="T38" fmla="*/ 296 w 601"/>
              <a:gd name="T39" fmla="*/ 212 h 602"/>
              <a:gd name="T40" fmla="*/ 381 w 601"/>
              <a:gd name="T41" fmla="*/ 297 h 602"/>
              <a:gd name="T42" fmla="*/ 296 w 601"/>
              <a:gd name="T43" fmla="*/ 382 h 602"/>
              <a:gd name="T44" fmla="*/ 169 w 601"/>
              <a:gd name="T45" fmla="*/ 573 h 602"/>
              <a:gd name="T46" fmla="*/ 169 w 601"/>
              <a:gd name="T47" fmla="*/ 573 h 602"/>
              <a:gd name="T48" fmla="*/ 141 w 601"/>
              <a:gd name="T49" fmla="*/ 544 h 602"/>
              <a:gd name="T50" fmla="*/ 141 w 601"/>
              <a:gd name="T51" fmla="*/ 502 h 602"/>
              <a:gd name="T52" fmla="*/ 42 w 601"/>
              <a:gd name="T53" fmla="*/ 594 h 602"/>
              <a:gd name="T54" fmla="*/ 28 w 601"/>
              <a:gd name="T55" fmla="*/ 601 h 602"/>
              <a:gd name="T56" fmla="*/ 0 w 601"/>
              <a:gd name="T57" fmla="*/ 573 h 602"/>
              <a:gd name="T58" fmla="*/ 7 w 601"/>
              <a:gd name="T59" fmla="*/ 551 h 602"/>
              <a:gd name="T60" fmla="*/ 98 w 601"/>
              <a:gd name="T61" fmla="*/ 460 h 602"/>
              <a:gd name="T62" fmla="*/ 56 w 601"/>
              <a:gd name="T63" fmla="*/ 460 h 602"/>
              <a:gd name="T64" fmla="*/ 28 w 601"/>
              <a:gd name="T65" fmla="*/ 431 h 602"/>
              <a:gd name="T66" fmla="*/ 56 w 601"/>
              <a:gd name="T67" fmla="*/ 403 h 602"/>
              <a:gd name="T68" fmla="*/ 169 w 601"/>
              <a:gd name="T69" fmla="*/ 403 h 602"/>
              <a:gd name="T70" fmla="*/ 197 w 601"/>
              <a:gd name="T71" fmla="*/ 431 h 602"/>
              <a:gd name="T72" fmla="*/ 197 w 601"/>
              <a:gd name="T73" fmla="*/ 544 h 602"/>
              <a:gd name="T74" fmla="*/ 169 w 601"/>
              <a:gd name="T75" fmla="*/ 573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1" h="602">
                <a:moveTo>
                  <a:pt x="593" y="42"/>
                </a:moveTo>
                <a:lnTo>
                  <a:pt x="593" y="42"/>
                </a:lnTo>
                <a:cubicBezTo>
                  <a:pt x="501" y="142"/>
                  <a:pt x="501" y="142"/>
                  <a:pt x="501" y="142"/>
                </a:cubicBezTo>
                <a:cubicBezTo>
                  <a:pt x="544" y="142"/>
                  <a:pt x="544" y="142"/>
                  <a:pt x="544" y="142"/>
                </a:cubicBezTo>
                <a:cubicBezTo>
                  <a:pt x="558" y="142"/>
                  <a:pt x="572" y="149"/>
                  <a:pt x="572" y="170"/>
                </a:cubicBezTo>
                <a:cubicBezTo>
                  <a:pt x="572" y="184"/>
                  <a:pt x="558" y="198"/>
                  <a:pt x="544" y="198"/>
                </a:cubicBezTo>
                <a:cubicBezTo>
                  <a:pt x="431" y="198"/>
                  <a:pt x="431" y="198"/>
                  <a:pt x="431" y="198"/>
                </a:cubicBezTo>
                <a:cubicBezTo>
                  <a:pt x="417" y="198"/>
                  <a:pt x="402" y="184"/>
                  <a:pt x="402" y="170"/>
                </a:cubicBezTo>
                <a:cubicBezTo>
                  <a:pt x="402" y="57"/>
                  <a:pt x="402" y="57"/>
                  <a:pt x="402" y="57"/>
                </a:cubicBezTo>
                <a:cubicBezTo>
                  <a:pt x="402" y="35"/>
                  <a:pt x="417" y="28"/>
                  <a:pt x="431" y="28"/>
                </a:cubicBezTo>
                <a:cubicBezTo>
                  <a:pt x="445" y="28"/>
                  <a:pt x="459" y="35"/>
                  <a:pt x="459" y="57"/>
                </a:cubicBezTo>
                <a:cubicBezTo>
                  <a:pt x="459" y="99"/>
                  <a:pt x="459" y="99"/>
                  <a:pt x="459" y="99"/>
                </a:cubicBezTo>
                <a:cubicBezTo>
                  <a:pt x="551" y="7"/>
                  <a:pt x="551" y="7"/>
                  <a:pt x="551" y="7"/>
                </a:cubicBezTo>
                <a:cubicBezTo>
                  <a:pt x="558" y="0"/>
                  <a:pt x="565" y="0"/>
                  <a:pt x="572" y="0"/>
                </a:cubicBezTo>
                <a:cubicBezTo>
                  <a:pt x="586" y="0"/>
                  <a:pt x="600" y="7"/>
                  <a:pt x="600" y="28"/>
                </a:cubicBezTo>
                <a:cubicBezTo>
                  <a:pt x="600" y="35"/>
                  <a:pt x="600" y="42"/>
                  <a:pt x="593" y="42"/>
                </a:cubicBezTo>
                <a:close/>
                <a:moveTo>
                  <a:pt x="296" y="382"/>
                </a:moveTo>
                <a:lnTo>
                  <a:pt x="296" y="382"/>
                </a:lnTo>
                <a:cubicBezTo>
                  <a:pt x="254" y="382"/>
                  <a:pt x="211" y="346"/>
                  <a:pt x="211" y="297"/>
                </a:cubicBezTo>
                <a:cubicBezTo>
                  <a:pt x="211" y="255"/>
                  <a:pt x="254" y="212"/>
                  <a:pt x="296" y="212"/>
                </a:cubicBezTo>
                <a:cubicBezTo>
                  <a:pt x="346" y="212"/>
                  <a:pt x="381" y="255"/>
                  <a:pt x="381" y="297"/>
                </a:cubicBezTo>
                <a:cubicBezTo>
                  <a:pt x="381" y="346"/>
                  <a:pt x="346" y="382"/>
                  <a:pt x="296" y="382"/>
                </a:cubicBezTo>
                <a:close/>
                <a:moveTo>
                  <a:pt x="169" y="573"/>
                </a:moveTo>
                <a:lnTo>
                  <a:pt x="169" y="573"/>
                </a:lnTo>
                <a:cubicBezTo>
                  <a:pt x="148" y="573"/>
                  <a:pt x="141" y="559"/>
                  <a:pt x="141" y="544"/>
                </a:cubicBezTo>
                <a:cubicBezTo>
                  <a:pt x="141" y="502"/>
                  <a:pt x="141" y="502"/>
                  <a:pt x="141" y="502"/>
                </a:cubicBezTo>
                <a:cubicBezTo>
                  <a:pt x="42" y="594"/>
                  <a:pt x="42" y="594"/>
                  <a:pt x="42" y="594"/>
                </a:cubicBezTo>
                <a:cubicBezTo>
                  <a:pt x="42" y="601"/>
                  <a:pt x="35" y="601"/>
                  <a:pt x="28" y="601"/>
                </a:cubicBezTo>
                <a:cubicBezTo>
                  <a:pt x="7" y="601"/>
                  <a:pt x="0" y="587"/>
                  <a:pt x="0" y="573"/>
                </a:cubicBezTo>
                <a:cubicBezTo>
                  <a:pt x="0" y="566"/>
                  <a:pt x="0" y="559"/>
                  <a:pt x="7" y="551"/>
                </a:cubicBezTo>
                <a:cubicBezTo>
                  <a:pt x="98" y="460"/>
                  <a:pt x="98" y="460"/>
                  <a:pt x="98" y="460"/>
                </a:cubicBezTo>
                <a:cubicBezTo>
                  <a:pt x="56" y="460"/>
                  <a:pt x="56" y="460"/>
                  <a:pt x="56" y="460"/>
                </a:cubicBezTo>
                <a:cubicBezTo>
                  <a:pt x="35" y="460"/>
                  <a:pt x="28" y="446"/>
                  <a:pt x="28" y="431"/>
                </a:cubicBezTo>
                <a:cubicBezTo>
                  <a:pt x="28" y="417"/>
                  <a:pt x="35" y="403"/>
                  <a:pt x="56" y="403"/>
                </a:cubicBezTo>
                <a:cubicBezTo>
                  <a:pt x="169" y="403"/>
                  <a:pt x="169" y="403"/>
                  <a:pt x="169" y="403"/>
                </a:cubicBezTo>
                <a:cubicBezTo>
                  <a:pt x="183" y="403"/>
                  <a:pt x="197" y="417"/>
                  <a:pt x="197" y="431"/>
                </a:cubicBezTo>
                <a:cubicBezTo>
                  <a:pt x="197" y="544"/>
                  <a:pt x="197" y="544"/>
                  <a:pt x="197" y="544"/>
                </a:cubicBezTo>
                <a:cubicBezTo>
                  <a:pt x="197" y="559"/>
                  <a:pt x="183" y="573"/>
                  <a:pt x="169" y="573"/>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3" name="Freeform 68">
            <a:extLst>
              <a:ext uri="{FF2B5EF4-FFF2-40B4-BE49-F238E27FC236}">
                <a16:creationId xmlns:a16="http://schemas.microsoft.com/office/drawing/2014/main" id="{4894C91E-868C-1544-AB19-E8CB8CC00850}"/>
              </a:ext>
            </a:extLst>
          </p:cNvPr>
          <p:cNvSpPr>
            <a:spLocks noChangeArrowheads="1"/>
          </p:cNvSpPr>
          <p:nvPr userDrawn="1"/>
        </p:nvSpPr>
        <p:spPr bwMode="auto">
          <a:xfrm>
            <a:off x="2703423" y="3705225"/>
            <a:ext cx="219132" cy="217289"/>
          </a:xfrm>
          <a:custGeom>
            <a:avLst/>
            <a:gdLst>
              <a:gd name="T0" fmla="*/ 580 w 609"/>
              <a:gd name="T1" fmla="*/ 170 h 602"/>
              <a:gd name="T2" fmla="*/ 580 w 609"/>
              <a:gd name="T3" fmla="*/ 170 h 602"/>
              <a:gd name="T4" fmla="*/ 552 w 609"/>
              <a:gd name="T5" fmla="*/ 142 h 602"/>
              <a:gd name="T6" fmla="*/ 552 w 609"/>
              <a:gd name="T7" fmla="*/ 92 h 602"/>
              <a:gd name="T8" fmla="*/ 453 w 609"/>
              <a:gd name="T9" fmla="*/ 184 h 602"/>
              <a:gd name="T10" fmla="*/ 439 w 609"/>
              <a:gd name="T11" fmla="*/ 198 h 602"/>
              <a:gd name="T12" fmla="*/ 410 w 609"/>
              <a:gd name="T13" fmla="*/ 170 h 602"/>
              <a:gd name="T14" fmla="*/ 417 w 609"/>
              <a:gd name="T15" fmla="*/ 149 h 602"/>
              <a:gd name="T16" fmla="*/ 509 w 609"/>
              <a:gd name="T17" fmla="*/ 57 h 602"/>
              <a:gd name="T18" fmla="*/ 467 w 609"/>
              <a:gd name="T19" fmla="*/ 57 h 602"/>
              <a:gd name="T20" fmla="*/ 439 w 609"/>
              <a:gd name="T21" fmla="*/ 28 h 602"/>
              <a:gd name="T22" fmla="*/ 467 w 609"/>
              <a:gd name="T23" fmla="*/ 0 h 602"/>
              <a:gd name="T24" fmla="*/ 580 w 609"/>
              <a:gd name="T25" fmla="*/ 0 h 602"/>
              <a:gd name="T26" fmla="*/ 608 w 609"/>
              <a:gd name="T27" fmla="*/ 28 h 602"/>
              <a:gd name="T28" fmla="*/ 608 w 609"/>
              <a:gd name="T29" fmla="*/ 142 h 602"/>
              <a:gd name="T30" fmla="*/ 580 w 609"/>
              <a:gd name="T31" fmla="*/ 170 h 602"/>
              <a:gd name="T32" fmla="*/ 304 w 609"/>
              <a:gd name="T33" fmla="*/ 382 h 602"/>
              <a:gd name="T34" fmla="*/ 304 w 609"/>
              <a:gd name="T35" fmla="*/ 382 h 602"/>
              <a:gd name="T36" fmla="*/ 219 w 609"/>
              <a:gd name="T37" fmla="*/ 297 h 602"/>
              <a:gd name="T38" fmla="*/ 304 w 609"/>
              <a:gd name="T39" fmla="*/ 212 h 602"/>
              <a:gd name="T40" fmla="*/ 389 w 609"/>
              <a:gd name="T41" fmla="*/ 297 h 602"/>
              <a:gd name="T42" fmla="*/ 304 w 609"/>
              <a:gd name="T43" fmla="*/ 382 h 602"/>
              <a:gd name="T44" fmla="*/ 99 w 609"/>
              <a:gd name="T45" fmla="*/ 544 h 602"/>
              <a:gd name="T46" fmla="*/ 99 w 609"/>
              <a:gd name="T47" fmla="*/ 544 h 602"/>
              <a:gd name="T48" fmla="*/ 142 w 609"/>
              <a:gd name="T49" fmla="*/ 544 h 602"/>
              <a:gd name="T50" fmla="*/ 170 w 609"/>
              <a:gd name="T51" fmla="*/ 573 h 602"/>
              <a:gd name="T52" fmla="*/ 142 w 609"/>
              <a:gd name="T53" fmla="*/ 601 h 602"/>
              <a:gd name="T54" fmla="*/ 29 w 609"/>
              <a:gd name="T55" fmla="*/ 601 h 602"/>
              <a:gd name="T56" fmla="*/ 0 w 609"/>
              <a:gd name="T57" fmla="*/ 573 h 602"/>
              <a:gd name="T58" fmla="*/ 0 w 609"/>
              <a:gd name="T59" fmla="*/ 460 h 602"/>
              <a:gd name="T60" fmla="*/ 29 w 609"/>
              <a:gd name="T61" fmla="*/ 431 h 602"/>
              <a:gd name="T62" fmla="*/ 57 w 609"/>
              <a:gd name="T63" fmla="*/ 460 h 602"/>
              <a:gd name="T64" fmla="*/ 57 w 609"/>
              <a:gd name="T65" fmla="*/ 502 h 602"/>
              <a:gd name="T66" fmla="*/ 156 w 609"/>
              <a:gd name="T67" fmla="*/ 410 h 602"/>
              <a:gd name="T68" fmla="*/ 170 w 609"/>
              <a:gd name="T69" fmla="*/ 403 h 602"/>
              <a:gd name="T70" fmla="*/ 198 w 609"/>
              <a:gd name="T71" fmla="*/ 431 h 602"/>
              <a:gd name="T72" fmla="*/ 191 w 609"/>
              <a:gd name="T73" fmla="*/ 453 h 602"/>
              <a:gd name="T74" fmla="*/ 99 w 609"/>
              <a:gd name="T75" fmla="*/ 544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9" h="602">
                <a:moveTo>
                  <a:pt x="580" y="170"/>
                </a:moveTo>
                <a:lnTo>
                  <a:pt x="580" y="170"/>
                </a:lnTo>
                <a:cubicBezTo>
                  <a:pt x="559" y="170"/>
                  <a:pt x="552" y="156"/>
                  <a:pt x="552" y="142"/>
                </a:cubicBezTo>
                <a:cubicBezTo>
                  <a:pt x="552" y="92"/>
                  <a:pt x="552" y="92"/>
                  <a:pt x="552" y="92"/>
                </a:cubicBezTo>
                <a:cubicBezTo>
                  <a:pt x="453" y="184"/>
                  <a:pt x="453" y="184"/>
                  <a:pt x="453" y="184"/>
                </a:cubicBezTo>
                <a:cubicBezTo>
                  <a:pt x="453" y="191"/>
                  <a:pt x="446" y="198"/>
                  <a:pt x="439" y="198"/>
                </a:cubicBezTo>
                <a:cubicBezTo>
                  <a:pt x="417" y="198"/>
                  <a:pt x="410" y="184"/>
                  <a:pt x="410" y="170"/>
                </a:cubicBezTo>
                <a:cubicBezTo>
                  <a:pt x="410" y="163"/>
                  <a:pt x="410" y="156"/>
                  <a:pt x="417" y="149"/>
                </a:cubicBezTo>
                <a:cubicBezTo>
                  <a:pt x="509" y="57"/>
                  <a:pt x="509" y="57"/>
                  <a:pt x="509" y="57"/>
                </a:cubicBezTo>
                <a:cubicBezTo>
                  <a:pt x="467" y="57"/>
                  <a:pt x="467" y="57"/>
                  <a:pt x="467" y="57"/>
                </a:cubicBezTo>
                <a:cubicBezTo>
                  <a:pt x="446" y="57"/>
                  <a:pt x="439" y="42"/>
                  <a:pt x="439" y="28"/>
                </a:cubicBezTo>
                <a:cubicBezTo>
                  <a:pt x="439" y="7"/>
                  <a:pt x="446" y="0"/>
                  <a:pt x="467" y="0"/>
                </a:cubicBezTo>
                <a:cubicBezTo>
                  <a:pt x="580" y="0"/>
                  <a:pt x="580" y="0"/>
                  <a:pt x="580" y="0"/>
                </a:cubicBezTo>
                <a:cubicBezTo>
                  <a:pt x="594" y="0"/>
                  <a:pt x="608" y="7"/>
                  <a:pt x="608" y="28"/>
                </a:cubicBezTo>
                <a:cubicBezTo>
                  <a:pt x="608" y="142"/>
                  <a:pt x="608" y="142"/>
                  <a:pt x="608" y="142"/>
                </a:cubicBezTo>
                <a:cubicBezTo>
                  <a:pt x="608" y="156"/>
                  <a:pt x="594" y="170"/>
                  <a:pt x="580" y="170"/>
                </a:cubicBezTo>
                <a:close/>
                <a:moveTo>
                  <a:pt x="304" y="382"/>
                </a:moveTo>
                <a:lnTo>
                  <a:pt x="304" y="382"/>
                </a:lnTo>
                <a:cubicBezTo>
                  <a:pt x="255" y="382"/>
                  <a:pt x="219" y="346"/>
                  <a:pt x="219" y="297"/>
                </a:cubicBezTo>
                <a:cubicBezTo>
                  <a:pt x="219" y="255"/>
                  <a:pt x="255" y="212"/>
                  <a:pt x="304" y="212"/>
                </a:cubicBezTo>
                <a:cubicBezTo>
                  <a:pt x="354" y="212"/>
                  <a:pt x="389" y="255"/>
                  <a:pt x="389" y="297"/>
                </a:cubicBezTo>
                <a:cubicBezTo>
                  <a:pt x="389" y="346"/>
                  <a:pt x="354" y="382"/>
                  <a:pt x="304" y="382"/>
                </a:cubicBezTo>
                <a:close/>
                <a:moveTo>
                  <a:pt x="99" y="544"/>
                </a:moveTo>
                <a:lnTo>
                  <a:pt x="99" y="544"/>
                </a:lnTo>
                <a:cubicBezTo>
                  <a:pt x="142" y="544"/>
                  <a:pt x="142" y="544"/>
                  <a:pt x="142" y="544"/>
                </a:cubicBezTo>
                <a:cubicBezTo>
                  <a:pt x="163" y="544"/>
                  <a:pt x="170" y="559"/>
                  <a:pt x="170" y="573"/>
                </a:cubicBezTo>
                <a:cubicBezTo>
                  <a:pt x="170" y="587"/>
                  <a:pt x="163" y="601"/>
                  <a:pt x="142" y="601"/>
                </a:cubicBezTo>
                <a:cubicBezTo>
                  <a:pt x="29" y="601"/>
                  <a:pt x="29" y="601"/>
                  <a:pt x="29" y="601"/>
                </a:cubicBezTo>
                <a:cubicBezTo>
                  <a:pt x="15" y="601"/>
                  <a:pt x="0" y="587"/>
                  <a:pt x="0" y="573"/>
                </a:cubicBezTo>
                <a:cubicBezTo>
                  <a:pt x="0" y="460"/>
                  <a:pt x="0" y="460"/>
                  <a:pt x="0" y="460"/>
                </a:cubicBezTo>
                <a:cubicBezTo>
                  <a:pt x="0" y="446"/>
                  <a:pt x="15" y="431"/>
                  <a:pt x="29" y="431"/>
                </a:cubicBezTo>
                <a:cubicBezTo>
                  <a:pt x="50" y="431"/>
                  <a:pt x="57" y="446"/>
                  <a:pt x="57" y="460"/>
                </a:cubicBezTo>
                <a:cubicBezTo>
                  <a:pt x="57" y="502"/>
                  <a:pt x="57" y="502"/>
                  <a:pt x="57" y="502"/>
                </a:cubicBezTo>
                <a:cubicBezTo>
                  <a:pt x="156" y="410"/>
                  <a:pt x="156" y="410"/>
                  <a:pt x="156" y="410"/>
                </a:cubicBezTo>
                <a:cubicBezTo>
                  <a:pt x="156" y="403"/>
                  <a:pt x="163" y="403"/>
                  <a:pt x="170" y="403"/>
                </a:cubicBezTo>
                <a:cubicBezTo>
                  <a:pt x="191" y="403"/>
                  <a:pt x="198" y="417"/>
                  <a:pt x="198" y="431"/>
                </a:cubicBezTo>
                <a:cubicBezTo>
                  <a:pt x="198" y="438"/>
                  <a:pt x="198" y="446"/>
                  <a:pt x="191" y="453"/>
                </a:cubicBezTo>
                <a:lnTo>
                  <a:pt x="99" y="544"/>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4" name="Freeform 69">
            <a:extLst>
              <a:ext uri="{FF2B5EF4-FFF2-40B4-BE49-F238E27FC236}">
                <a16:creationId xmlns:a16="http://schemas.microsoft.com/office/drawing/2014/main" id="{76F3A7A0-E98A-E044-9A8C-3B85A604B9F2}"/>
              </a:ext>
            </a:extLst>
          </p:cNvPr>
          <p:cNvSpPr>
            <a:spLocks noChangeArrowheads="1"/>
          </p:cNvSpPr>
          <p:nvPr userDrawn="1"/>
        </p:nvSpPr>
        <p:spPr bwMode="auto">
          <a:xfrm>
            <a:off x="2335424" y="3714750"/>
            <a:ext cx="196504" cy="197049"/>
          </a:xfrm>
          <a:custGeom>
            <a:avLst/>
            <a:gdLst>
              <a:gd name="T0" fmla="*/ 537 w 545"/>
              <a:gd name="T1" fmla="*/ 43 h 546"/>
              <a:gd name="T2" fmla="*/ 537 w 545"/>
              <a:gd name="T3" fmla="*/ 43 h 546"/>
              <a:gd name="T4" fmla="*/ 395 w 545"/>
              <a:gd name="T5" fmla="*/ 184 h 546"/>
              <a:gd name="T6" fmla="*/ 445 w 545"/>
              <a:gd name="T7" fmla="*/ 184 h 546"/>
              <a:gd name="T8" fmla="*/ 473 w 545"/>
              <a:gd name="T9" fmla="*/ 212 h 546"/>
              <a:gd name="T10" fmla="*/ 445 w 545"/>
              <a:gd name="T11" fmla="*/ 241 h 546"/>
              <a:gd name="T12" fmla="*/ 332 w 545"/>
              <a:gd name="T13" fmla="*/ 241 h 546"/>
              <a:gd name="T14" fmla="*/ 304 w 545"/>
              <a:gd name="T15" fmla="*/ 212 h 546"/>
              <a:gd name="T16" fmla="*/ 304 w 545"/>
              <a:gd name="T17" fmla="*/ 99 h 546"/>
              <a:gd name="T18" fmla="*/ 332 w 545"/>
              <a:gd name="T19" fmla="*/ 71 h 546"/>
              <a:gd name="T20" fmla="*/ 360 w 545"/>
              <a:gd name="T21" fmla="*/ 99 h 546"/>
              <a:gd name="T22" fmla="*/ 360 w 545"/>
              <a:gd name="T23" fmla="*/ 149 h 546"/>
              <a:gd name="T24" fmla="*/ 501 w 545"/>
              <a:gd name="T25" fmla="*/ 7 h 546"/>
              <a:gd name="T26" fmla="*/ 515 w 545"/>
              <a:gd name="T27" fmla="*/ 0 h 546"/>
              <a:gd name="T28" fmla="*/ 544 w 545"/>
              <a:gd name="T29" fmla="*/ 29 h 546"/>
              <a:gd name="T30" fmla="*/ 537 w 545"/>
              <a:gd name="T31" fmla="*/ 43 h 546"/>
              <a:gd name="T32" fmla="*/ 219 w 545"/>
              <a:gd name="T33" fmla="*/ 467 h 546"/>
              <a:gd name="T34" fmla="*/ 219 w 545"/>
              <a:gd name="T35" fmla="*/ 467 h 546"/>
              <a:gd name="T36" fmla="*/ 190 w 545"/>
              <a:gd name="T37" fmla="*/ 439 h 546"/>
              <a:gd name="T38" fmla="*/ 190 w 545"/>
              <a:gd name="T39" fmla="*/ 396 h 546"/>
              <a:gd name="T40" fmla="*/ 49 w 545"/>
              <a:gd name="T41" fmla="*/ 538 h 546"/>
              <a:gd name="T42" fmla="*/ 28 w 545"/>
              <a:gd name="T43" fmla="*/ 545 h 546"/>
              <a:gd name="T44" fmla="*/ 0 w 545"/>
              <a:gd name="T45" fmla="*/ 516 h 546"/>
              <a:gd name="T46" fmla="*/ 7 w 545"/>
              <a:gd name="T47" fmla="*/ 495 h 546"/>
              <a:gd name="T48" fmla="*/ 148 w 545"/>
              <a:gd name="T49" fmla="*/ 354 h 546"/>
              <a:gd name="T50" fmla="*/ 106 w 545"/>
              <a:gd name="T51" fmla="*/ 354 h 546"/>
              <a:gd name="T52" fmla="*/ 77 w 545"/>
              <a:gd name="T53" fmla="*/ 325 h 546"/>
              <a:gd name="T54" fmla="*/ 106 w 545"/>
              <a:gd name="T55" fmla="*/ 297 h 546"/>
              <a:gd name="T56" fmla="*/ 219 w 545"/>
              <a:gd name="T57" fmla="*/ 297 h 546"/>
              <a:gd name="T58" fmla="*/ 247 w 545"/>
              <a:gd name="T59" fmla="*/ 325 h 546"/>
              <a:gd name="T60" fmla="*/ 247 w 545"/>
              <a:gd name="T61" fmla="*/ 439 h 546"/>
              <a:gd name="T62" fmla="*/ 219 w 545"/>
              <a:gd name="T63" fmla="*/ 467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5" h="546">
                <a:moveTo>
                  <a:pt x="537" y="43"/>
                </a:moveTo>
                <a:lnTo>
                  <a:pt x="537" y="43"/>
                </a:lnTo>
                <a:cubicBezTo>
                  <a:pt x="395" y="184"/>
                  <a:pt x="395" y="184"/>
                  <a:pt x="395" y="184"/>
                </a:cubicBezTo>
                <a:cubicBezTo>
                  <a:pt x="445" y="184"/>
                  <a:pt x="445" y="184"/>
                  <a:pt x="445" y="184"/>
                </a:cubicBezTo>
                <a:cubicBezTo>
                  <a:pt x="459" y="184"/>
                  <a:pt x="473" y="198"/>
                  <a:pt x="473" y="212"/>
                </a:cubicBezTo>
                <a:cubicBezTo>
                  <a:pt x="473" y="234"/>
                  <a:pt x="459" y="241"/>
                  <a:pt x="445" y="241"/>
                </a:cubicBezTo>
                <a:cubicBezTo>
                  <a:pt x="332" y="241"/>
                  <a:pt x="332" y="241"/>
                  <a:pt x="332" y="241"/>
                </a:cubicBezTo>
                <a:cubicBezTo>
                  <a:pt x="311" y="241"/>
                  <a:pt x="304" y="234"/>
                  <a:pt x="304" y="212"/>
                </a:cubicBezTo>
                <a:cubicBezTo>
                  <a:pt x="304" y="99"/>
                  <a:pt x="304" y="99"/>
                  <a:pt x="304" y="99"/>
                </a:cubicBezTo>
                <a:cubicBezTo>
                  <a:pt x="304" y="85"/>
                  <a:pt x="311" y="71"/>
                  <a:pt x="332" y="71"/>
                </a:cubicBezTo>
                <a:cubicBezTo>
                  <a:pt x="346" y="71"/>
                  <a:pt x="360" y="85"/>
                  <a:pt x="360" y="99"/>
                </a:cubicBezTo>
                <a:cubicBezTo>
                  <a:pt x="360" y="149"/>
                  <a:pt x="360" y="149"/>
                  <a:pt x="360" y="149"/>
                </a:cubicBezTo>
                <a:cubicBezTo>
                  <a:pt x="501" y="7"/>
                  <a:pt x="501" y="7"/>
                  <a:pt x="501" y="7"/>
                </a:cubicBezTo>
                <a:cubicBezTo>
                  <a:pt x="501" y="0"/>
                  <a:pt x="508" y="0"/>
                  <a:pt x="515" y="0"/>
                </a:cubicBezTo>
                <a:cubicBezTo>
                  <a:pt x="537" y="0"/>
                  <a:pt x="544" y="7"/>
                  <a:pt x="544" y="29"/>
                </a:cubicBezTo>
                <a:cubicBezTo>
                  <a:pt x="544" y="36"/>
                  <a:pt x="544" y="43"/>
                  <a:pt x="537" y="43"/>
                </a:cubicBezTo>
                <a:close/>
                <a:moveTo>
                  <a:pt x="219" y="467"/>
                </a:moveTo>
                <a:lnTo>
                  <a:pt x="219" y="467"/>
                </a:lnTo>
                <a:cubicBezTo>
                  <a:pt x="197" y="467"/>
                  <a:pt x="190" y="460"/>
                  <a:pt x="190" y="439"/>
                </a:cubicBezTo>
                <a:cubicBezTo>
                  <a:pt x="190" y="396"/>
                  <a:pt x="190" y="396"/>
                  <a:pt x="190" y="396"/>
                </a:cubicBezTo>
                <a:cubicBezTo>
                  <a:pt x="49" y="538"/>
                  <a:pt x="49" y="538"/>
                  <a:pt x="49" y="538"/>
                </a:cubicBezTo>
                <a:cubicBezTo>
                  <a:pt x="42" y="545"/>
                  <a:pt x="35" y="545"/>
                  <a:pt x="28" y="545"/>
                </a:cubicBezTo>
                <a:cubicBezTo>
                  <a:pt x="14" y="545"/>
                  <a:pt x="0" y="531"/>
                  <a:pt x="0" y="516"/>
                </a:cubicBezTo>
                <a:cubicBezTo>
                  <a:pt x="0" y="509"/>
                  <a:pt x="0" y="502"/>
                  <a:pt x="7" y="495"/>
                </a:cubicBezTo>
                <a:cubicBezTo>
                  <a:pt x="148" y="354"/>
                  <a:pt x="148" y="354"/>
                  <a:pt x="148" y="354"/>
                </a:cubicBezTo>
                <a:cubicBezTo>
                  <a:pt x="106" y="354"/>
                  <a:pt x="106" y="354"/>
                  <a:pt x="106" y="354"/>
                </a:cubicBezTo>
                <a:cubicBezTo>
                  <a:pt x="84" y="354"/>
                  <a:pt x="77" y="347"/>
                  <a:pt x="77" y="325"/>
                </a:cubicBezTo>
                <a:cubicBezTo>
                  <a:pt x="77" y="311"/>
                  <a:pt x="84" y="297"/>
                  <a:pt x="106" y="297"/>
                </a:cubicBezTo>
                <a:cubicBezTo>
                  <a:pt x="219" y="297"/>
                  <a:pt x="219" y="297"/>
                  <a:pt x="219" y="297"/>
                </a:cubicBezTo>
                <a:cubicBezTo>
                  <a:pt x="233" y="297"/>
                  <a:pt x="247" y="311"/>
                  <a:pt x="247" y="325"/>
                </a:cubicBezTo>
                <a:cubicBezTo>
                  <a:pt x="247" y="439"/>
                  <a:pt x="247" y="439"/>
                  <a:pt x="247" y="439"/>
                </a:cubicBezTo>
                <a:cubicBezTo>
                  <a:pt x="247" y="460"/>
                  <a:pt x="233" y="467"/>
                  <a:pt x="219" y="467"/>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5" name="Freeform 70">
            <a:extLst>
              <a:ext uri="{FF2B5EF4-FFF2-40B4-BE49-F238E27FC236}">
                <a16:creationId xmlns:a16="http://schemas.microsoft.com/office/drawing/2014/main" id="{16603060-7F19-8C4D-8050-9868049CD1B6}"/>
              </a:ext>
            </a:extLst>
          </p:cNvPr>
          <p:cNvSpPr>
            <a:spLocks noChangeArrowheads="1"/>
          </p:cNvSpPr>
          <p:nvPr userDrawn="1"/>
        </p:nvSpPr>
        <p:spPr bwMode="auto">
          <a:xfrm>
            <a:off x="1955516" y="3714750"/>
            <a:ext cx="197100" cy="197049"/>
          </a:xfrm>
          <a:custGeom>
            <a:avLst/>
            <a:gdLst>
              <a:gd name="T0" fmla="*/ 544 w 545"/>
              <a:gd name="T1" fmla="*/ 142 h 546"/>
              <a:gd name="T2" fmla="*/ 544 w 545"/>
              <a:gd name="T3" fmla="*/ 142 h 546"/>
              <a:gd name="T4" fmla="*/ 544 w 545"/>
              <a:gd name="T5" fmla="*/ 142 h 546"/>
              <a:gd name="T6" fmla="*/ 515 w 545"/>
              <a:gd name="T7" fmla="*/ 170 h 546"/>
              <a:gd name="T8" fmla="*/ 487 w 545"/>
              <a:gd name="T9" fmla="*/ 142 h 546"/>
              <a:gd name="T10" fmla="*/ 487 w 545"/>
              <a:gd name="T11" fmla="*/ 142 h 546"/>
              <a:gd name="T12" fmla="*/ 487 w 545"/>
              <a:gd name="T13" fmla="*/ 92 h 546"/>
              <a:gd name="T14" fmla="*/ 346 w 545"/>
              <a:gd name="T15" fmla="*/ 234 h 546"/>
              <a:gd name="T16" fmla="*/ 325 w 545"/>
              <a:gd name="T17" fmla="*/ 241 h 546"/>
              <a:gd name="T18" fmla="*/ 296 w 545"/>
              <a:gd name="T19" fmla="*/ 212 h 546"/>
              <a:gd name="T20" fmla="*/ 311 w 545"/>
              <a:gd name="T21" fmla="*/ 198 h 546"/>
              <a:gd name="T22" fmla="*/ 311 w 545"/>
              <a:gd name="T23" fmla="*/ 198 h 546"/>
              <a:gd name="T24" fmla="*/ 445 w 545"/>
              <a:gd name="T25" fmla="*/ 57 h 546"/>
              <a:gd name="T26" fmla="*/ 402 w 545"/>
              <a:gd name="T27" fmla="*/ 57 h 546"/>
              <a:gd name="T28" fmla="*/ 402 w 545"/>
              <a:gd name="T29" fmla="*/ 57 h 546"/>
              <a:gd name="T30" fmla="*/ 374 w 545"/>
              <a:gd name="T31" fmla="*/ 29 h 546"/>
              <a:gd name="T32" fmla="*/ 402 w 545"/>
              <a:gd name="T33" fmla="*/ 0 h 546"/>
              <a:gd name="T34" fmla="*/ 402 w 545"/>
              <a:gd name="T35" fmla="*/ 0 h 546"/>
              <a:gd name="T36" fmla="*/ 515 w 545"/>
              <a:gd name="T37" fmla="*/ 0 h 546"/>
              <a:gd name="T38" fmla="*/ 515 w 545"/>
              <a:gd name="T39" fmla="*/ 0 h 546"/>
              <a:gd name="T40" fmla="*/ 544 w 545"/>
              <a:gd name="T41" fmla="*/ 29 h 546"/>
              <a:gd name="T42" fmla="*/ 544 w 545"/>
              <a:gd name="T43" fmla="*/ 29 h 546"/>
              <a:gd name="T44" fmla="*/ 544 w 545"/>
              <a:gd name="T45" fmla="*/ 142 h 546"/>
              <a:gd name="T46" fmla="*/ 233 w 545"/>
              <a:gd name="T47" fmla="*/ 347 h 546"/>
              <a:gd name="T48" fmla="*/ 233 w 545"/>
              <a:gd name="T49" fmla="*/ 347 h 546"/>
              <a:gd name="T50" fmla="*/ 91 w 545"/>
              <a:gd name="T51" fmla="*/ 488 h 546"/>
              <a:gd name="T52" fmla="*/ 141 w 545"/>
              <a:gd name="T53" fmla="*/ 488 h 546"/>
              <a:gd name="T54" fmla="*/ 141 w 545"/>
              <a:gd name="T55" fmla="*/ 488 h 546"/>
              <a:gd name="T56" fmla="*/ 169 w 545"/>
              <a:gd name="T57" fmla="*/ 516 h 546"/>
              <a:gd name="T58" fmla="*/ 141 w 545"/>
              <a:gd name="T59" fmla="*/ 545 h 546"/>
              <a:gd name="T60" fmla="*/ 141 w 545"/>
              <a:gd name="T61" fmla="*/ 545 h 546"/>
              <a:gd name="T62" fmla="*/ 28 w 545"/>
              <a:gd name="T63" fmla="*/ 545 h 546"/>
              <a:gd name="T64" fmla="*/ 28 w 545"/>
              <a:gd name="T65" fmla="*/ 545 h 546"/>
              <a:gd name="T66" fmla="*/ 0 w 545"/>
              <a:gd name="T67" fmla="*/ 516 h 546"/>
              <a:gd name="T68" fmla="*/ 0 w 545"/>
              <a:gd name="T69" fmla="*/ 516 h 546"/>
              <a:gd name="T70" fmla="*/ 0 w 545"/>
              <a:gd name="T71" fmla="*/ 403 h 546"/>
              <a:gd name="T72" fmla="*/ 0 w 545"/>
              <a:gd name="T73" fmla="*/ 403 h 546"/>
              <a:gd name="T74" fmla="*/ 28 w 545"/>
              <a:gd name="T75" fmla="*/ 375 h 546"/>
              <a:gd name="T76" fmla="*/ 56 w 545"/>
              <a:gd name="T77" fmla="*/ 403 h 546"/>
              <a:gd name="T78" fmla="*/ 56 w 545"/>
              <a:gd name="T79" fmla="*/ 403 h 546"/>
              <a:gd name="T80" fmla="*/ 56 w 545"/>
              <a:gd name="T81" fmla="*/ 446 h 546"/>
              <a:gd name="T82" fmla="*/ 197 w 545"/>
              <a:gd name="T83" fmla="*/ 311 h 546"/>
              <a:gd name="T84" fmla="*/ 211 w 545"/>
              <a:gd name="T85" fmla="*/ 297 h 546"/>
              <a:gd name="T86" fmla="*/ 240 w 545"/>
              <a:gd name="T87" fmla="*/ 325 h 546"/>
              <a:gd name="T88" fmla="*/ 233 w 545"/>
              <a:gd name="T89" fmla="*/ 347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45" h="546">
                <a:moveTo>
                  <a:pt x="544" y="142"/>
                </a:moveTo>
                <a:lnTo>
                  <a:pt x="544" y="142"/>
                </a:lnTo>
                <a:lnTo>
                  <a:pt x="544" y="142"/>
                </a:lnTo>
                <a:cubicBezTo>
                  <a:pt x="544" y="156"/>
                  <a:pt x="530" y="170"/>
                  <a:pt x="515" y="170"/>
                </a:cubicBezTo>
                <a:cubicBezTo>
                  <a:pt x="501" y="170"/>
                  <a:pt x="487" y="156"/>
                  <a:pt x="487" y="142"/>
                </a:cubicBezTo>
                <a:lnTo>
                  <a:pt x="487" y="142"/>
                </a:lnTo>
                <a:cubicBezTo>
                  <a:pt x="487" y="92"/>
                  <a:pt x="487" y="92"/>
                  <a:pt x="487" y="92"/>
                </a:cubicBezTo>
                <a:cubicBezTo>
                  <a:pt x="346" y="234"/>
                  <a:pt x="346" y="234"/>
                  <a:pt x="346" y="234"/>
                </a:cubicBezTo>
                <a:cubicBezTo>
                  <a:pt x="339" y="241"/>
                  <a:pt x="332" y="241"/>
                  <a:pt x="325" y="241"/>
                </a:cubicBezTo>
                <a:cubicBezTo>
                  <a:pt x="311" y="241"/>
                  <a:pt x="296" y="234"/>
                  <a:pt x="296" y="212"/>
                </a:cubicBezTo>
                <a:cubicBezTo>
                  <a:pt x="296" y="205"/>
                  <a:pt x="303" y="198"/>
                  <a:pt x="311" y="198"/>
                </a:cubicBezTo>
                <a:lnTo>
                  <a:pt x="311" y="198"/>
                </a:lnTo>
                <a:cubicBezTo>
                  <a:pt x="445" y="57"/>
                  <a:pt x="445" y="57"/>
                  <a:pt x="445" y="57"/>
                </a:cubicBezTo>
                <a:cubicBezTo>
                  <a:pt x="402" y="57"/>
                  <a:pt x="402" y="57"/>
                  <a:pt x="402" y="57"/>
                </a:cubicBezTo>
                <a:lnTo>
                  <a:pt x="402" y="57"/>
                </a:lnTo>
                <a:cubicBezTo>
                  <a:pt x="388" y="57"/>
                  <a:pt x="374" y="43"/>
                  <a:pt x="374" y="29"/>
                </a:cubicBezTo>
                <a:cubicBezTo>
                  <a:pt x="374" y="7"/>
                  <a:pt x="388" y="0"/>
                  <a:pt x="402" y="0"/>
                </a:cubicBezTo>
                <a:lnTo>
                  <a:pt x="402" y="0"/>
                </a:lnTo>
                <a:cubicBezTo>
                  <a:pt x="515" y="0"/>
                  <a:pt x="515" y="0"/>
                  <a:pt x="515" y="0"/>
                </a:cubicBezTo>
                <a:lnTo>
                  <a:pt x="515" y="0"/>
                </a:lnTo>
                <a:cubicBezTo>
                  <a:pt x="530" y="0"/>
                  <a:pt x="544" y="7"/>
                  <a:pt x="544" y="29"/>
                </a:cubicBezTo>
                <a:lnTo>
                  <a:pt x="544" y="29"/>
                </a:lnTo>
                <a:lnTo>
                  <a:pt x="544" y="142"/>
                </a:lnTo>
                <a:close/>
                <a:moveTo>
                  <a:pt x="233" y="347"/>
                </a:moveTo>
                <a:lnTo>
                  <a:pt x="233" y="347"/>
                </a:lnTo>
                <a:cubicBezTo>
                  <a:pt x="91" y="488"/>
                  <a:pt x="91" y="488"/>
                  <a:pt x="91" y="488"/>
                </a:cubicBezTo>
                <a:cubicBezTo>
                  <a:pt x="141" y="488"/>
                  <a:pt x="141" y="488"/>
                  <a:pt x="141" y="488"/>
                </a:cubicBezTo>
                <a:lnTo>
                  <a:pt x="141" y="488"/>
                </a:lnTo>
                <a:cubicBezTo>
                  <a:pt x="155" y="488"/>
                  <a:pt x="169" y="502"/>
                  <a:pt x="169" y="516"/>
                </a:cubicBezTo>
                <a:cubicBezTo>
                  <a:pt x="169" y="531"/>
                  <a:pt x="155" y="545"/>
                  <a:pt x="141" y="545"/>
                </a:cubicBezTo>
                <a:lnTo>
                  <a:pt x="141" y="545"/>
                </a:lnTo>
                <a:cubicBezTo>
                  <a:pt x="28" y="545"/>
                  <a:pt x="28" y="545"/>
                  <a:pt x="28" y="545"/>
                </a:cubicBezTo>
                <a:lnTo>
                  <a:pt x="28" y="545"/>
                </a:lnTo>
                <a:cubicBezTo>
                  <a:pt x="7" y="545"/>
                  <a:pt x="0" y="531"/>
                  <a:pt x="0" y="516"/>
                </a:cubicBezTo>
                <a:lnTo>
                  <a:pt x="0" y="516"/>
                </a:lnTo>
                <a:cubicBezTo>
                  <a:pt x="0" y="403"/>
                  <a:pt x="0" y="403"/>
                  <a:pt x="0" y="403"/>
                </a:cubicBezTo>
                <a:lnTo>
                  <a:pt x="0" y="403"/>
                </a:lnTo>
                <a:cubicBezTo>
                  <a:pt x="0" y="389"/>
                  <a:pt x="7" y="375"/>
                  <a:pt x="28" y="375"/>
                </a:cubicBezTo>
                <a:cubicBezTo>
                  <a:pt x="42" y="375"/>
                  <a:pt x="56" y="389"/>
                  <a:pt x="56" y="403"/>
                </a:cubicBezTo>
                <a:lnTo>
                  <a:pt x="56" y="403"/>
                </a:lnTo>
                <a:cubicBezTo>
                  <a:pt x="56" y="446"/>
                  <a:pt x="56" y="446"/>
                  <a:pt x="56" y="446"/>
                </a:cubicBezTo>
                <a:cubicBezTo>
                  <a:pt x="197" y="311"/>
                  <a:pt x="197" y="311"/>
                  <a:pt x="197" y="311"/>
                </a:cubicBezTo>
                <a:cubicBezTo>
                  <a:pt x="197" y="304"/>
                  <a:pt x="204" y="297"/>
                  <a:pt x="211" y="297"/>
                </a:cubicBezTo>
                <a:cubicBezTo>
                  <a:pt x="233" y="297"/>
                  <a:pt x="240" y="311"/>
                  <a:pt x="240" y="325"/>
                </a:cubicBezTo>
                <a:cubicBezTo>
                  <a:pt x="240" y="333"/>
                  <a:pt x="240" y="340"/>
                  <a:pt x="233" y="347"/>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6" name="Freeform 71">
            <a:extLst>
              <a:ext uri="{FF2B5EF4-FFF2-40B4-BE49-F238E27FC236}">
                <a16:creationId xmlns:a16="http://schemas.microsoft.com/office/drawing/2014/main" id="{DC961264-60EB-0443-9FED-C15416465540}"/>
              </a:ext>
            </a:extLst>
          </p:cNvPr>
          <p:cNvSpPr>
            <a:spLocks noChangeArrowheads="1"/>
          </p:cNvSpPr>
          <p:nvPr userDrawn="1"/>
        </p:nvSpPr>
        <p:spPr bwMode="auto">
          <a:xfrm>
            <a:off x="1565484" y="3705225"/>
            <a:ext cx="219132" cy="217289"/>
          </a:xfrm>
          <a:custGeom>
            <a:avLst/>
            <a:gdLst>
              <a:gd name="T0" fmla="*/ 523 w 609"/>
              <a:gd name="T1" fmla="*/ 361 h 602"/>
              <a:gd name="T2" fmla="*/ 523 w 609"/>
              <a:gd name="T3" fmla="*/ 361 h 602"/>
              <a:gd name="T4" fmla="*/ 502 w 609"/>
              <a:gd name="T5" fmla="*/ 410 h 602"/>
              <a:gd name="T6" fmla="*/ 523 w 609"/>
              <a:gd name="T7" fmla="*/ 502 h 602"/>
              <a:gd name="T8" fmla="*/ 509 w 609"/>
              <a:gd name="T9" fmla="*/ 523 h 602"/>
              <a:gd name="T10" fmla="*/ 417 w 609"/>
              <a:gd name="T11" fmla="*/ 495 h 602"/>
              <a:gd name="T12" fmla="*/ 361 w 609"/>
              <a:gd name="T13" fmla="*/ 523 h 602"/>
              <a:gd name="T14" fmla="*/ 368 w 609"/>
              <a:gd name="T15" fmla="*/ 523 h 602"/>
              <a:gd name="T16" fmla="*/ 311 w 609"/>
              <a:gd name="T17" fmla="*/ 601 h 602"/>
              <a:gd name="T18" fmla="*/ 297 w 609"/>
              <a:gd name="T19" fmla="*/ 601 h 602"/>
              <a:gd name="T20" fmla="*/ 240 w 609"/>
              <a:gd name="T21" fmla="*/ 516 h 602"/>
              <a:gd name="T22" fmla="*/ 191 w 609"/>
              <a:gd name="T23" fmla="*/ 495 h 602"/>
              <a:gd name="T24" fmla="*/ 191 w 609"/>
              <a:gd name="T25" fmla="*/ 502 h 602"/>
              <a:gd name="T26" fmla="*/ 99 w 609"/>
              <a:gd name="T27" fmla="*/ 516 h 602"/>
              <a:gd name="T28" fmla="*/ 85 w 609"/>
              <a:gd name="T29" fmla="*/ 509 h 602"/>
              <a:gd name="T30" fmla="*/ 106 w 609"/>
              <a:gd name="T31" fmla="*/ 410 h 602"/>
              <a:gd name="T32" fmla="*/ 85 w 609"/>
              <a:gd name="T33" fmla="*/ 361 h 602"/>
              <a:gd name="T34" fmla="*/ 0 w 609"/>
              <a:gd name="T35" fmla="*/ 304 h 602"/>
              <a:gd name="T36" fmla="*/ 0 w 609"/>
              <a:gd name="T37" fmla="*/ 290 h 602"/>
              <a:gd name="T38" fmla="*/ 85 w 609"/>
              <a:gd name="T39" fmla="*/ 240 h 602"/>
              <a:gd name="T40" fmla="*/ 106 w 609"/>
              <a:gd name="T41" fmla="*/ 184 h 602"/>
              <a:gd name="T42" fmla="*/ 85 w 609"/>
              <a:gd name="T43" fmla="*/ 92 h 602"/>
              <a:gd name="T44" fmla="*/ 99 w 609"/>
              <a:gd name="T45" fmla="*/ 78 h 602"/>
              <a:gd name="T46" fmla="*/ 191 w 609"/>
              <a:gd name="T47" fmla="*/ 99 h 602"/>
              <a:gd name="T48" fmla="*/ 240 w 609"/>
              <a:gd name="T49" fmla="*/ 78 h 602"/>
              <a:gd name="T50" fmla="*/ 297 w 609"/>
              <a:gd name="T51" fmla="*/ 0 h 602"/>
              <a:gd name="T52" fmla="*/ 311 w 609"/>
              <a:gd name="T53" fmla="*/ 0 h 602"/>
              <a:gd name="T54" fmla="*/ 368 w 609"/>
              <a:gd name="T55" fmla="*/ 78 h 602"/>
              <a:gd name="T56" fmla="*/ 417 w 609"/>
              <a:gd name="T57" fmla="*/ 99 h 602"/>
              <a:gd name="T58" fmla="*/ 509 w 609"/>
              <a:gd name="T59" fmla="*/ 78 h 602"/>
              <a:gd name="T60" fmla="*/ 523 w 609"/>
              <a:gd name="T61" fmla="*/ 92 h 602"/>
              <a:gd name="T62" fmla="*/ 502 w 609"/>
              <a:gd name="T63" fmla="*/ 184 h 602"/>
              <a:gd name="T64" fmla="*/ 523 w 609"/>
              <a:gd name="T65" fmla="*/ 240 h 602"/>
              <a:gd name="T66" fmla="*/ 608 w 609"/>
              <a:gd name="T67" fmla="*/ 290 h 602"/>
              <a:gd name="T68" fmla="*/ 608 w 609"/>
              <a:gd name="T69" fmla="*/ 304 h 602"/>
              <a:gd name="T70" fmla="*/ 523 w 609"/>
              <a:gd name="T71" fmla="*/ 361 h 602"/>
              <a:gd name="T72" fmla="*/ 304 w 609"/>
              <a:gd name="T73" fmla="*/ 127 h 602"/>
              <a:gd name="T74" fmla="*/ 304 w 609"/>
              <a:gd name="T75" fmla="*/ 127 h 602"/>
              <a:gd name="T76" fmla="*/ 134 w 609"/>
              <a:gd name="T77" fmla="*/ 297 h 602"/>
              <a:gd name="T78" fmla="*/ 304 w 609"/>
              <a:gd name="T79" fmla="*/ 467 h 602"/>
              <a:gd name="T80" fmla="*/ 474 w 609"/>
              <a:gd name="T81" fmla="*/ 297 h 602"/>
              <a:gd name="T82" fmla="*/ 304 w 609"/>
              <a:gd name="T83" fmla="*/ 127 h 602"/>
              <a:gd name="T84" fmla="*/ 304 w 609"/>
              <a:gd name="T85" fmla="*/ 410 h 602"/>
              <a:gd name="T86" fmla="*/ 304 w 609"/>
              <a:gd name="T87" fmla="*/ 410 h 602"/>
              <a:gd name="T88" fmla="*/ 191 w 609"/>
              <a:gd name="T89" fmla="*/ 297 h 602"/>
              <a:gd name="T90" fmla="*/ 304 w 609"/>
              <a:gd name="T91" fmla="*/ 184 h 602"/>
              <a:gd name="T92" fmla="*/ 417 w 609"/>
              <a:gd name="T93" fmla="*/ 297 h 602"/>
              <a:gd name="T94" fmla="*/ 304 w 609"/>
              <a:gd name="T95" fmla="*/ 410 h 602"/>
              <a:gd name="T96" fmla="*/ 304 w 609"/>
              <a:gd name="T97" fmla="*/ 240 h 602"/>
              <a:gd name="T98" fmla="*/ 304 w 609"/>
              <a:gd name="T99" fmla="*/ 240 h 602"/>
              <a:gd name="T100" fmla="*/ 247 w 609"/>
              <a:gd name="T101" fmla="*/ 297 h 602"/>
              <a:gd name="T102" fmla="*/ 304 w 609"/>
              <a:gd name="T103" fmla="*/ 353 h 602"/>
              <a:gd name="T104" fmla="*/ 361 w 609"/>
              <a:gd name="T105" fmla="*/ 297 h 602"/>
              <a:gd name="T106" fmla="*/ 304 w 609"/>
              <a:gd name="T107" fmla="*/ 24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9" h="602">
                <a:moveTo>
                  <a:pt x="523" y="361"/>
                </a:moveTo>
                <a:lnTo>
                  <a:pt x="523" y="361"/>
                </a:lnTo>
                <a:cubicBezTo>
                  <a:pt x="523" y="382"/>
                  <a:pt x="516" y="396"/>
                  <a:pt x="502" y="410"/>
                </a:cubicBezTo>
                <a:cubicBezTo>
                  <a:pt x="502" y="417"/>
                  <a:pt x="551" y="474"/>
                  <a:pt x="523" y="502"/>
                </a:cubicBezTo>
                <a:cubicBezTo>
                  <a:pt x="509" y="523"/>
                  <a:pt x="509" y="523"/>
                  <a:pt x="509" y="523"/>
                </a:cubicBezTo>
                <a:cubicBezTo>
                  <a:pt x="488" y="544"/>
                  <a:pt x="431" y="509"/>
                  <a:pt x="417" y="495"/>
                </a:cubicBezTo>
                <a:cubicBezTo>
                  <a:pt x="403" y="509"/>
                  <a:pt x="382" y="516"/>
                  <a:pt x="361" y="523"/>
                </a:cubicBezTo>
                <a:cubicBezTo>
                  <a:pt x="368" y="523"/>
                  <a:pt x="368" y="523"/>
                  <a:pt x="368" y="523"/>
                </a:cubicBezTo>
                <a:cubicBezTo>
                  <a:pt x="368" y="523"/>
                  <a:pt x="354" y="601"/>
                  <a:pt x="311" y="601"/>
                </a:cubicBezTo>
                <a:cubicBezTo>
                  <a:pt x="297" y="601"/>
                  <a:pt x="297" y="601"/>
                  <a:pt x="297" y="601"/>
                </a:cubicBezTo>
                <a:cubicBezTo>
                  <a:pt x="262" y="601"/>
                  <a:pt x="247" y="530"/>
                  <a:pt x="240" y="516"/>
                </a:cubicBezTo>
                <a:cubicBezTo>
                  <a:pt x="226" y="516"/>
                  <a:pt x="205" y="509"/>
                  <a:pt x="191" y="495"/>
                </a:cubicBezTo>
                <a:cubicBezTo>
                  <a:pt x="191" y="502"/>
                  <a:pt x="191" y="502"/>
                  <a:pt x="191" y="502"/>
                </a:cubicBezTo>
                <a:cubicBezTo>
                  <a:pt x="191" y="502"/>
                  <a:pt x="127" y="551"/>
                  <a:pt x="99" y="516"/>
                </a:cubicBezTo>
                <a:cubicBezTo>
                  <a:pt x="85" y="509"/>
                  <a:pt x="85" y="509"/>
                  <a:pt x="85" y="509"/>
                </a:cubicBezTo>
                <a:cubicBezTo>
                  <a:pt x="64" y="481"/>
                  <a:pt x="99" y="424"/>
                  <a:pt x="106" y="410"/>
                </a:cubicBezTo>
                <a:cubicBezTo>
                  <a:pt x="99" y="396"/>
                  <a:pt x="92" y="382"/>
                  <a:pt x="85" y="361"/>
                </a:cubicBezTo>
                <a:cubicBezTo>
                  <a:pt x="71" y="361"/>
                  <a:pt x="0" y="339"/>
                  <a:pt x="0" y="304"/>
                </a:cubicBezTo>
                <a:cubicBezTo>
                  <a:pt x="0" y="290"/>
                  <a:pt x="0" y="290"/>
                  <a:pt x="0" y="290"/>
                </a:cubicBezTo>
                <a:cubicBezTo>
                  <a:pt x="0" y="255"/>
                  <a:pt x="71" y="240"/>
                  <a:pt x="85" y="240"/>
                </a:cubicBezTo>
                <a:cubicBezTo>
                  <a:pt x="92" y="219"/>
                  <a:pt x="99" y="205"/>
                  <a:pt x="106" y="184"/>
                </a:cubicBezTo>
                <a:cubicBezTo>
                  <a:pt x="99" y="177"/>
                  <a:pt x="57" y="113"/>
                  <a:pt x="85" y="92"/>
                </a:cubicBezTo>
                <a:cubicBezTo>
                  <a:pt x="99" y="78"/>
                  <a:pt x="99" y="78"/>
                  <a:pt x="99" y="78"/>
                </a:cubicBezTo>
                <a:cubicBezTo>
                  <a:pt x="120" y="50"/>
                  <a:pt x="177" y="92"/>
                  <a:pt x="191" y="99"/>
                </a:cubicBezTo>
                <a:cubicBezTo>
                  <a:pt x="205" y="92"/>
                  <a:pt x="226" y="85"/>
                  <a:pt x="240" y="78"/>
                </a:cubicBezTo>
                <a:cubicBezTo>
                  <a:pt x="247" y="64"/>
                  <a:pt x="269" y="0"/>
                  <a:pt x="297" y="0"/>
                </a:cubicBezTo>
                <a:cubicBezTo>
                  <a:pt x="311" y="0"/>
                  <a:pt x="311" y="0"/>
                  <a:pt x="311" y="0"/>
                </a:cubicBezTo>
                <a:cubicBezTo>
                  <a:pt x="346" y="0"/>
                  <a:pt x="361" y="57"/>
                  <a:pt x="368" y="78"/>
                </a:cubicBezTo>
                <a:cubicBezTo>
                  <a:pt x="382" y="85"/>
                  <a:pt x="403" y="92"/>
                  <a:pt x="417" y="99"/>
                </a:cubicBezTo>
                <a:cubicBezTo>
                  <a:pt x="431" y="92"/>
                  <a:pt x="488" y="57"/>
                  <a:pt x="509" y="78"/>
                </a:cubicBezTo>
                <a:cubicBezTo>
                  <a:pt x="523" y="92"/>
                  <a:pt x="523" y="92"/>
                  <a:pt x="523" y="92"/>
                </a:cubicBezTo>
                <a:cubicBezTo>
                  <a:pt x="551" y="120"/>
                  <a:pt x="516" y="170"/>
                  <a:pt x="502" y="184"/>
                </a:cubicBezTo>
                <a:cubicBezTo>
                  <a:pt x="516" y="205"/>
                  <a:pt x="523" y="219"/>
                  <a:pt x="523" y="240"/>
                </a:cubicBezTo>
                <a:cubicBezTo>
                  <a:pt x="530" y="240"/>
                  <a:pt x="608" y="248"/>
                  <a:pt x="608" y="290"/>
                </a:cubicBezTo>
                <a:cubicBezTo>
                  <a:pt x="608" y="304"/>
                  <a:pt x="608" y="304"/>
                  <a:pt x="608" y="304"/>
                </a:cubicBezTo>
                <a:cubicBezTo>
                  <a:pt x="608" y="339"/>
                  <a:pt x="544" y="353"/>
                  <a:pt x="523" y="361"/>
                </a:cubicBezTo>
                <a:close/>
                <a:moveTo>
                  <a:pt x="304" y="127"/>
                </a:moveTo>
                <a:lnTo>
                  <a:pt x="304" y="127"/>
                </a:lnTo>
                <a:cubicBezTo>
                  <a:pt x="212" y="127"/>
                  <a:pt x="134" y="205"/>
                  <a:pt x="134" y="297"/>
                </a:cubicBezTo>
                <a:cubicBezTo>
                  <a:pt x="134" y="396"/>
                  <a:pt x="212" y="467"/>
                  <a:pt x="304" y="467"/>
                </a:cubicBezTo>
                <a:cubicBezTo>
                  <a:pt x="396" y="467"/>
                  <a:pt x="474" y="396"/>
                  <a:pt x="474" y="297"/>
                </a:cubicBezTo>
                <a:cubicBezTo>
                  <a:pt x="474" y="205"/>
                  <a:pt x="396" y="127"/>
                  <a:pt x="304" y="127"/>
                </a:cubicBezTo>
                <a:close/>
                <a:moveTo>
                  <a:pt x="304" y="410"/>
                </a:moveTo>
                <a:lnTo>
                  <a:pt x="304" y="410"/>
                </a:lnTo>
                <a:cubicBezTo>
                  <a:pt x="240" y="410"/>
                  <a:pt x="191" y="361"/>
                  <a:pt x="191" y="297"/>
                </a:cubicBezTo>
                <a:cubicBezTo>
                  <a:pt x="191" y="233"/>
                  <a:pt x="240" y="184"/>
                  <a:pt x="304" y="184"/>
                </a:cubicBezTo>
                <a:cubicBezTo>
                  <a:pt x="368" y="184"/>
                  <a:pt x="417" y="233"/>
                  <a:pt x="417" y="297"/>
                </a:cubicBezTo>
                <a:cubicBezTo>
                  <a:pt x="417" y="361"/>
                  <a:pt x="368" y="410"/>
                  <a:pt x="304" y="410"/>
                </a:cubicBezTo>
                <a:close/>
                <a:moveTo>
                  <a:pt x="304" y="240"/>
                </a:moveTo>
                <a:lnTo>
                  <a:pt x="304" y="240"/>
                </a:lnTo>
                <a:cubicBezTo>
                  <a:pt x="276" y="240"/>
                  <a:pt x="247" y="269"/>
                  <a:pt x="247" y="297"/>
                </a:cubicBezTo>
                <a:cubicBezTo>
                  <a:pt x="247" y="332"/>
                  <a:pt x="276" y="353"/>
                  <a:pt x="304" y="353"/>
                </a:cubicBezTo>
                <a:cubicBezTo>
                  <a:pt x="332" y="353"/>
                  <a:pt x="361" y="332"/>
                  <a:pt x="361" y="297"/>
                </a:cubicBezTo>
                <a:cubicBezTo>
                  <a:pt x="361" y="269"/>
                  <a:pt x="332" y="240"/>
                  <a:pt x="304" y="240"/>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7" name="Freeform 72">
            <a:extLst>
              <a:ext uri="{FF2B5EF4-FFF2-40B4-BE49-F238E27FC236}">
                <a16:creationId xmlns:a16="http://schemas.microsoft.com/office/drawing/2014/main" id="{7DD8C4DB-7DE9-FC48-BDA7-8C3623C33F49}"/>
              </a:ext>
            </a:extLst>
          </p:cNvPr>
          <p:cNvSpPr>
            <a:spLocks noChangeArrowheads="1"/>
          </p:cNvSpPr>
          <p:nvPr userDrawn="1"/>
        </p:nvSpPr>
        <p:spPr bwMode="auto">
          <a:xfrm>
            <a:off x="1185576" y="3726061"/>
            <a:ext cx="217941" cy="177403"/>
          </a:xfrm>
          <a:custGeom>
            <a:avLst/>
            <a:gdLst>
              <a:gd name="T0" fmla="*/ 601 w 602"/>
              <a:gd name="T1" fmla="*/ 466 h 495"/>
              <a:gd name="T2" fmla="*/ 601 w 602"/>
              <a:gd name="T3" fmla="*/ 466 h 495"/>
              <a:gd name="T4" fmla="*/ 572 w 602"/>
              <a:gd name="T5" fmla="*/ 494 h 495"/>
              <a:gd name="T6" fmla="*/ 572 w 602"/>
              <a:gd name="T7" fmla="*/ 494 h 495"/>
              <a:gd name="T8" fmla="*/ 28 w 602"/>
              <a:gd name="T9" fmla="*/ 494 h 495"/>
              <a:gd name="T10" fmla="*/ 28 w 602"/>
              <a:gd name="T11" fmla="*/ 494 h 495"/>
              <a:gd name="T12" fmla="*/ 28 w 602"/>
              <a:gd name="T13" fmla="*/ 494 h 495"/>
              <a:gd name="T14" fmla="*/ 0 w 602"/>
              <a:gd name="T15" fmla="*/ 466 h 495"/>
              <a:gd name="T16" fmla="*/ 7 w 602"/>
              <a:gd name="T17" fmla="*/ 452 h 495"/>
              <a:gd name="T18" fmla="*/ 7 w 602"/>
              <a:gd name="T19" fmla="*/ 452 h 495"/>
              <a:gd name="T20" fmla="*/ 276 w 602"/>
              <a:gd name="T21" fmla="*/ 7 h 495"/>
              <a:gd name="T22" fmla="*/ 276 w 602"/>
              <a:gd name="T23" fmla="*/ 7 h 495"/>
              <a:gd name="T24" fmla="*/ 304 w 602"/>
              <a:gd name="T25" fmla="*/ 0 h 495"/>
              <a:gd name="T26" fmla="*/ 325 w 602"/>
              <a:gd name="T27" fmla="*/ 14 h 495"/>
              <a:gd name="T28" fmla="*/ 325 w 602"/>
              <a:gd name="T29" fmla="*/ 14 h 495"/>
              <a:gd name="T30" fmla="*/ 601 w 602"/>
              <a:gd name="T31" fmla="*/ 452 h 495"/>
              <a:gd name="T32" fmla="*/ 601 w 602"/>
              <a:gd name="T33" fmla="*/ 452 h 495"/>
              <a:gd name="T34" fmla="*/ 601 w 602"/>
              <a:gd name="T35" fmla="*/ 466 h 495"/>
              <a:gd name="T36" fmla="*/ 339 w 602"/>
              <a:gd name="T37" fmla="*/ 155 h 495"/>
              <a:gd name="T38" fmla="*/ 339 w 602"/>
              <a:gd name="T39" fmla="*/ 155 h 495"/>
              <a:gd name="T40" fmla="*/ 304 w 602"/>
              <a:gd name="T41" fmla="*/ 120 h 495"/>
              <a:gd name="T42" fmla="*/ 261 w 602"/>
              <a:gd name="T43" fmla="*/ 155 h 495"/>
              <a:gd name="T44" fmla="*/ 261 w 602"/>
              <a:gd name="T45" fmla="*/ 296 h 495"/>
              <a:gd name="T46" fmla="*/ 304 w 602"/>
              <a:gd name="T47" fmla="*/ 339 h 495"/>
              <a:gd name="T48" fmla="*/ 339 w 602"/>
              <a:gd name="T49" fmla="*/ 296 h 495"/>
              <a:gd name="T50" fmla="*/ 339 w 602"/>
              <a:gd name="T51" fmla="*/ 155 h 495"/>
              <a:gd name="T52" fmla="*/ 304 w 602"/>
              <a:gd name="T53" fmla="*/ 367 h 495"/>
              <a:gd name="T54" fmla="*/ 304 w 602"/>
              <a:gd name="T55" fmla="*/ 367 h 495"/>
              <a:gd name="T56" fmla="*/ 261 w 602"/>
              <a:gd name="T57" fmla="*/ 403 h 495"/>
              <a:gd name="T58" fmla="*/ 304 w 602"/>
              <a:gd name="T59" fmla="*/ 438 h 495"/>
              <a:gd name="T60" fmla="*/ 339 w 602"/>
              <a:gd name="T61" fmla="*/ 403 h 495"/>
              <a:gd name="T62" fmla="*/ 304 w 602"/>
              <a:gd name="T63" fmla="*/ 367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2" h="495">
                <a:moveTo>
                  <a:pt x="601" y="466"/>
                </a:moveTo>
                <a:lnTo>
                  <a:pt x="601" y="466"/>
                </a:lnTo>
                <a:cubicBezTo>
                  <a:pt x="601" y="487"/>
                  <a:pt x="594" y="494"/>
                  <a:pt x="572" y="494"/>
                </a:cubicBezTo>
                <a:lnTo>
                  <a:pt x="572" y="494"/>
                </a:lnTo>
                <a:cubicBezTo>
                  <a:pt x="28" y="494"/>
                  <a:pt x="28" y="494"/>
                  <a:pt x="28" y="494"/>
                </a:cubicBezTo>
                <a:lnTo>
                  <a:pt x="28" y="494"/>
                </a:lnTo>
                <a:lnTo>
                  <a:pt x="28" y="494"/>
                </a:lnTo>
                <a:cubicBezTo>
                  <a:pt x="14" y="494"/>
                  <a:pt x="0" y="487"/>
                  <a:pt x="0" y="466"/>
                </a:cubicBezTo>
                <a:cubicBezTo>
                  <a:pt x="0" y="466"/>
                  <a:pt x="0" y="459"/>
                  <a:pt x="7" y="452"/>
                </a:cubicBezTo>
                <a:lnTo>
                  <a:pt x="7" y="452"/>
                </a:lnTo>
                <a:cubicBezTo>
                  <a:pt x="276" y="7"/>
                  <a:pt x="276" y="7"/>
                  <a:pt x="276" y="7"/>
                </a:cubicBezTo>
                <a:lnTo>
                  <a:pt x="276" y="7"/>
                </a:lnTo>
                <a:cubicBezTo>
                  <a:pt x="283" y="0"/>
                  <a:pt x="290" y="0"/>
                  <a:pt x="304" y="0"/>
                </a:cubicBezTo>
                <a:cubicBezTo>
                  <a:pt x="311" y="0"/>
                  <a:pt x="318" y="0"/>
                  <a:pt x="325" y="14"/>
                </a:cubicBezTo>
                <a:lnTo>
                  <a:pt x="325" y="14"/>
                </a:lnTo>
                <a:cubicBezTo>
                  <a:pt x="601" y="452"/>
                  <a:pt x="601" y="452"/>
                  <a:pt x="601" y="452"/>
                </a:cubicBezTo>
                <a:lnTo>
                  <a:pt x="601" y="452"/>
                </a:lnTo>
                <a:cubicBezTo>
                  <a:pt x="601" y="459"/>
                  <a:pt x="601" y="466"/>
                  <a:pt x="601" y="466"/>
                </a:cubicBezTo>
                <a:close/>
                <a:moveTo>
                  <a:pt x="339" y="155"/>
                </a:moveTo>
                <a:lnTo>
                  <a:pt x="339" y="155"/>
                </a:lnTo>
                <a:cubicBezTo>
                  <a:pt x="339" y="134"/>
                  <a:pt x="325" y="120"/>
                  <a:pt x="304" y="120"/>
                </a:cubicBezTo>
                <a:cubicBezTo>
                  <a:pt x="283" y="120"/>
                  <a:pt x="261" y="134"/>
                  <a:pt x="261" y="155"/>
                </a:cubicBezTo>
                <a:cubicBezTo>
                  <a:pt x="261" y="296"/>
                  <a:pt x="261" y="296"/>
                  <a:pt x="261" y="296"/>
                </a:cubicBezTo>
                <a:cubicBezTo>
                  <a:pt x="261" y="318"/>
                  <a:pt x="283" y="339"/>
                  <a:pt x="304" y="339"/>
                </a:cubicBezTo>
                <a:cubicBezTo>
                  <a:pt x="325" y="339"/>
                  <a:pt x="339" y="318"/>
                  <a:pt x="339" y="296"/>
                </a:cubicBezTo>
                <a:lnTo>
                  <a:pt x="339" y="155"/>
                </a:lnTo>
                <a:close/>
                <a:moveTo>
                  <a:pt x="304" y="367"/>
                </a:moveTo>
                <a:lnTo>
                  <a:pt x="304" y="367"/>
                </a:lnTo>
                <a:cubicBezTo>
                  <a:pt x="283" y="367"/>
                  <a:pt x="261" y="381"/>
                  <a:pt x="261" y="403"/>
                </a:cubicBezTo>
                <a:cubicBezTo>
                  <a:pt x="261" y="424"/>
                  <a:pt x="283" y="438"/>
                  <a:pt x="304" y="438"/>
                </a:cubicBezTo>
                <a:cubicBezTo>
                  <a:pt x="325" y="438"/>
                  <a:pt x="339" y="424"/>
                  <a:pt x="339" y="403"/>
                </a:cubicBezTo>
                <a:cubicBezTo>
                  <a:pt x="339" y="381"/>
                  <a:pt x="325" y="367"/>
                  <a:pt x="304" y="367"/>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8" name="Freeform 73">
            <a:extLst>
              <a:ext uri="{FF2B5EF4-FFF2-40B4-BE49-F238E27FC236}">
                <a16:creationId xmlns:a16="http://schemas.microsoft.com/office/drawing/2014/main" id="{0C362BD0-7AE8-564E-BDCE-5AA6C1F42FCC}"/>
              </a:ext>
            </a:extLst>
          </p:cNvPr>
          <p:cNvSpPr>
            <a:spLocks noChangeArrowheads="1"/>
          </p:cNvSpPr>
          <p:nvPr userDrawn="1"/>
        </p:nvSpPr>
        <p:spPr bwMode="auto">
          <a:xfrm>
            <a:off x="5365759" y="3322439"/>
            <a:ext cx="217345" cy="219075"/>
          </a:xfrm>
          <a:custGeom>
            <a:avLst/>
            <a:gdLst>
              <a:gd name="T0" fmla="*/ 573 w 602"/>
              <a:gd name="T1" fmla="*/ 219 h 609"/>
              <a:gd name="T2" fmla="*/ 573 w 602"/>
              <a:gd name="T3" fmla="*/ 219 h 609"/>
              <a:gd name="T4" fmla="*/ 544 w 602"/>
              <a:gd name="T5" fmla="*/ 219 h 609"/>
              <a:gd name="T6" fmla="*/ 530 w 602"/>
              <a:gd name="T7" fmla="*/ 219 h 609"/>
              <a:gd name="T8" fmla="*/ 452 w 602"/>
              <a:gd name="T9" fmla="*/ 219 h 609"/>
              <a:gd name="T10" fmla="*/ 424 w 602"/>
              <a:gd name="T11" fmla="*/ 191 h 609"/>
              <a:gd name="T12" fmla="*/ 452 w 602"/>
              <a:gd name="T13" fmla="*/ 162 h 609"/>
              <a:gd name="T14" fmla="*/ 502 w 602"/>
              <a:gd name="T15" fmla="*/ 162 h 609"/>
              <a:gd name="T16" fmla="*/ 297 w 602"/>
              <a:gd name="T17" fmla="*/ 56 h 609"/>
              <a:gd name="T18" fmla="*/ 57 w 602"/>
              <a:gd name="T19" fmla="*/ 304 h 609"/>
              <a:gd name="T20" fmla="*/ 28 w 602"/>
              <a:gd name="T21" fmla="*/ 332 h 609"/>
              <a:gd name="T22" fmla="*/ 0 w 602"/>
              <a:gd name="T23" fmla="*/ 304 h 609"/>
              <a:gd name="T24" fmla="*/ 0 w 602"/>
              <a:gd name="T25" fmla="*/ 304 h 609"/>
              <a:gd name="T26" fmla="*/ 297 w 602"/>
              <a:gd name="T27" fmla="*/ 0 h 609"/>
              <a:gd name="T28" fmla="*/ 544 w 602"/>
              <a:gd name="T29" fmla="*/ 127 h 609"/>
              <a:gd name="T30" fmla="*/ 544 w 602"/>
              <a:gd name="T31" fmla="*/ 78 h 609"/>
              <a:gd name="T32" fmla="*/ 573 w 602"/>
              <a:gd name="T33" fmla="*/ 49 h 609"/>
              <a:gd name="T34" fmla="*/ 601 w 602"/>
              <a:gd name="T35" fmla="*/ 78 h 609"/>
              <a:gd name="T36" fmla="*/ 601 w 602"/>
              <a:gd name="T37" fmla="*/ 191 h 609"/>
              <a:gd name="T38" fmla="*/ 573 w 602"/>
              <a:gd name="T39" fmla="*/ 219 h 609"/>
              <a:gd name="T40" fmla="*/ 28 w 602"/>
              <a:gd name="T41" fmla="*/ 389 h 609"/>
              <a:gd name="T42" fmla="*/ 28 w 602"/>
              <a:gd name="T43" fmla="*/ 389 h 609"/>
              <a:gd name="T44" fmla="*/ 148 w 602"/>
              <a:gd name="T45" fmla="*/ 389 h 609"/>
              <a:gd name="T46" fmla="*/ 177 w 602"/>
              <a:gd name="T47" fmla="*/ 417 h 609"/>
              <a:gd name="T48" fmla="*/ 148 w 602"/>
              <a:gd name="T49" fmla="*/ 445 h 609"/>
              <a:gd name="T50" fmla="*/ 99 w 602"/>
              <a:gd name="T51" fmla="*/ 445 h 609"/>
              <a:gd name="T52" fmla="*/ 297 w 602"/>
              <a:gd name="T53" fmla="*/ 551 h 609"/>
              <a:gd name="T54" fmla="*/ 544 w 602"/>
              <a:gd name="T55" fmla="*/ 304 h 609"/>
              <a:gd name="T56" fmla="*/ 573 w 602"/>
              <a:gd name="T57" fmla="*/ 276 h 609"/>
              <a:gd name="T58" fmla="*/ 601 w 602"/>
              <a:gd name="T59" fmla="*/ 304 h 609"/>
              <a:gd name="T60" fmla="*/ 601 w 602"/>
              <a:gd name="T61" fmla="*/ 304 h 609"/>
              <a:gd name="T62" fmla="*/ 297 w 602"/>
              <a:gd name="T63" fmla="*/ 608 h 609"/>
              <a:gd name="T64" fmla="*/ 57 w 602"/>
              <a:gd name="T65" fmla="*/ 480 h 609"/>
              <a:gd name="T66" fmla="*/ 57 w 602"/>
              <a:gd name="T67" fmla="*/ 530 h 609"/>
              <a:gd name="T68" fmla="*/ 28 w 602"/>
              <a:gd name="T69" fmla="*/ 558 h 609"/>
              <a:gd name="T70" fmla="*/ 0 w 602"/>
              <a:gd name="T71" fmla="*/ 530 h 609"/>
              <a:gd name="T72" fmla="*/ 0 w 602"/>
              <a:gd name="T73" fmla="*/ 417 h 609"/>
              <a:gd name="T74" fmla="*/ 28 w 602"/>
              <a:gd name="T75" fmla="*/ 38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2" h="609">
                <a:moveTo>
                  <a:pt x="573" y="219"/>
                </a:moveTo>
                <a:lnTo>
                  <a:pt x="573" y="219"/>
                </a:lnTo>
                <a:cubicBezTo>
                  <a:pt x="544" y="219"/>
                  <a:pt x="544" y="219"/>
                  <a:pt x="544" y="219"/>
                </a:cubicBezTo>
                <a:cubicBezTo>
                  <a:pt x="530" y="219"/>
                  <a:pt x="530" y="219"/>
                  <a:pt x="530" y="219"/>
                </a:cubicBezTo>
                <a:cubicBezTo>
                  <a:pt x="452" y="219"/>
                  <a:pt x="452" y="219"/>
                  <a:pt x="452" y="219"/>
                </a:cubicBezTo>
                <a:cubicBezTo>
                  <a:pt x="431" y="219"/>
                  <a:pt x="424" y="205"/>
                  <a:pt x="424" y="191"/>
                </a:cubicBezTo>
                <a:cubicBezTo>
                  <a:pt x="424" y="177"/>
                  <a:pt x="431" y="162"/>
                  <a:pt x="452" y="162"/>
                </a:cubicBezTo>
                <a:cubicBezTo>
                  <a:pt x="502" y="162"/>
                  <a:pt x="502" y="162"/>
                  <a:pt x="502" y="162"/>
                </a:cubicBezTo>
                <a:cubicBezTo>
                  <a:pt x="452" y="99"/>
                  <a:pt x="382" y="56"/>
                  <a:pt x="297" y="56"/>
                </a:cubicBezTo>
                <a:cubicBezTo>
                  <a:pt x="163" y="56"/>
                  <a:pt x="57" y="169"/>
                  <a:pt x="57" y="304"/>
                </a:cubicBezTo>
                <a:cubicBezTo>
                  <a:pt x="57" y="318"/>
                  <a:pt x="42" y="332"/>
                  <a:pt x="28" y="332"/>
                </a:cubicBezTo>
                <a:cubicBezTo>
                  <a:pt x="7" y="332"/>
                  <a:pt x="0" y="318"/>
                  <a:pt x="0" y="304"/>
                </a:cubicBezTo>
                <a:lnTo>
                  <a:pt x="0" y="304"/>
                </a:lnTo>
                <a:cubicBezTo>
                  <a:pt x="0" y="134"/>
                  <a:pt x="134" y="0"/>
                  <a:pt x="297" y="0"/>
                </a:cubicBezTo>
                <a:cubicBezTo>
                  <a:pt x="403" y="0"/>
                  <a:pt x="488" y="49"/>
                  <a:pt x="544" y="127"/>
                </a:cubicBezTo>
                <a:cubicBezTo>
                  <a:pt x="544" y="78"/>
                  <a:pt x="544" y="78"/>
                  <a:pt x="544" y="78"/>
                </a:cubicBezTo>
                <a:cubicBezTo>
                  <a:pt x="544" y="64"/>
                  <a:pt x="558" y="49"/>
                  <a:pt x="573" y="49"/>
                </a:cubicBezTo>
                <a:cubicBezTo>
                  <a:pt x="587" y="49"/>
                  <a:pt x="601" y="64"/>
                  <a:pt x="601" y="78"/>
                </a:cubicBezTo>
                <a:cubicBezTo>
                  <a:pt x="601" y="191"/>
                  <a:pt x="601" y="191"/>
                  <a:pt x="601" y="191"/>
                </a:cubicBezTo>
                <a:cubicBezTo>
                  <a:pt x="601" y="205"/>
                  <a:pt x="587" y="219"/>
                  <a:pt x="573" y="219"/>
                </a:cubicBezTo>
                <a:close/>
                <a:moveTo>
                  <a:pt x="28" y="389"/>
                </a:moveTo>
                <a:lnTo>
                  <a:pt x="28" y="389"/>
                </a:lnTo>
                <a:cubicBezTo>
                  <a:pt x="148" y="389"/>
                  <a:pt x="148" y="389"/>
                  <a:pt x="148" y="389"/>
                </a:cubicBezTo>
                <a:cubicBezTo>
                  <a:pt x="163" y="389"/>
                  <a:pt x="177" y="403"/>
                  <a:pt x="177" y="417"/>
                </a:cubicBezTo>
                <a:cubicBezTo>
                  <a:pt x="177" y="431"/>
                  <a:pt x="163" y="445"/>
                  <a:pt x="148" y="445"/>
                </a:cubicBezTo>
                <a:cubicBezTo>
                  <a:pt x="99" y="445"/>
                  <a:pt x="99" y="445"/>
                  <a:pt x="99" y="445"/>
                </a:cubicBezTo>
                <a:cubicBezTo>
                  <a:pt x="141" y="509"/>
                  <a:pt x="219" y="551"/>
                  <a:pt x="297" y="551"/>
                </a:cubicBezTo>
                <a:cubicBezTo>
                  <a:pt x="431" y="551"/>
                  <a:pt x="544" y="438"/>
                  <a:pt x="544" y="304"/>
                </a:cubicBezTo>
                <a:cubicBezTo>
                  <a:pt x="544" y="290"/>
                  <a:pt x="558" y="276"/>
                  <a:pt x="573" y="276"/>
                </a:cubicBezTo>
                <a:cubicBezTo>
                  <a:pt x="587" y="276"/>
                  <a:pt x="601" y="290"/>
                  <a:pt x="601" y="304"/>
                </a:cubicBezTo>
                <a:lnTo>
                  <a:pt x="601" y="304"/>
                </a:lnTo>
                <a:cubicBezTo>
                  <a:pt x="601" y="473"/>
                  <a:pt x="466" y="608"/>
                  <a:pt x="297" y="608"/>
                </a:cubicBezTo>
                <a:cubicBezTo>
                  <a:pt x="198" y="608"/>
                  <a:pt x="106" y="558"/>
                  <a:pt x="57" y="480"/>
                </a:cubicBezTo>
                <a:cubicBezTo>
                  <a:pt x="57" y="530"/>
                  <a:pt x="57" y="530"/>
                  <a:pt x="57" y="530"/>
                </a:cubicBezTo>
                <a:cubicBezTo>
                  <a:pt x="57" y="544"/>
                  <a:pt x="42" y="558"/>
                  <a:pt x="28" y="558"/>
                </a:cubicBezTo>
                <a:cubicBezTo>
                  <a:pt x="7" y="558"/>
                  <a:pt x="0" y="544"/>
                  <a:pt x="0" y="530"/>
                </a:cubicBezTo>
                <a:cubicBezTo>
                  <a:pt x="0" y="417"/>
                  <a:pt x="0" y="417"/>
                  <a:pt x="0" y="417"/>
                </a:cubicBezTo>
                <a:cubicBezTo>
                  <a:pt x="0" y="403"/>
                  <a:pt x="7" y="389"/>
                  <a:pt x="28" y="389"/>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39" name="Freeform 74">
            <a:extLst>
              <a:ext uri="{FF2B5EF4-FFF2-40B4-BE49-F238E27FC236}">
                <a16:creationId xmlns:a16="http://schemas.microsoft.com/office/drawing/2014/main" id="{8020BDC1-FD4A-8547-9852-484BCD5B3A4E}"/>
              </a:ext>
            </a:extLst>
          </p:cNvPr>
          <p:cNvSpPr>
            <a:spLocks noChangeArrowheads="1"/>
          </p:cNvSpPr>
          <p:nvPr userDrawn="1"/>
        </p:nvSpPr>
        <p:spPr bwMode="auto">
          <a:xfrm>
            <a:off x="4982873" y="3322439"/>
            <a:ext cx="219132" cy="219075"/>
          </a:xfrm>
          <a:custGeom>
            <a:avLst/>
            <a:gdLst>
              <a:gd name="T0" fmla="*/ 579 w 609"/>
              <a:gd name="T1" fmla="*/ 219 h 609"/>
              <a:gd name="T2" fmla="*/ 579 w 609"/>
              <a:gd name="T3" fmla="*/ 219 h 609"/>
              <a:gd name="T4" fmla="*/ 452 w 609"/>
              <a:gd name="T5" fmla="*/ 219 h 609"/>
              <a:gd name="T6" fmla="*/ 424 w 609"/>
              <a:gd name="T7" fmla="*/ 191 h 609"/>
              <a:gd name="T8" fmla="*/ 452 w 609"/>
              <a:gd name="T9" fmla="*/ 162 h 609"/>
              <a:gd name="T10" fmla="*/ 502 w 609"/>
              <a:gd name="T11" fmla="*/ 162 h 609"/>
              <a:gd name="T12" fmla="*/ 304 w 609"/>
              <a:gd name="T13" fmla="*/ 56 h 609"/>
              <a:gd name="T14" fmla="*/ 56 w 609"/>
              <a:gd name="T15" fmla="*/ 304 h 609"/>
              <a:gd name="T16" fmla="*/ 304 w 609"/>
              <a:gd name="T17" fmla="*/ 551 h 609"/>
              <a:gd name="T18" fmla="*/ 551 w 609"/>
              <a:gd name="T19" fmla="*/ 304 h 609"/>
              <a:gd name="T20" fmla="*/ 579 w 609"/>
              <a:gd name="T21" fmla="*/ 276 h 609"/>
              <a:gd name="T22" fmla="*/ 608 w 609"/>
              <a:gd name="T23" fmla="*/ 304 h 609"/>
              <a:gd name="T24" fmla="*/ 304 w 609"/>
              <a:gd name="T25" fmla="*/ 608 h 609"/>
              <a:gd name="T26" fmla="*/ 0 w 609"/>
              <a:gd name="T27" fmla="*/ 304 h 609"/>
              <a:gd name="T28" fmla="*/ 304 w 609"/>
              <a:gd name="T29" fmla="*/ 0 h 609"/>
              <a:gd name="T30" fmla="*/ 551 w 609"/>
              <a:gd name="T31" fmla="*/ 127 h 609"/>
              <a:gd name="T32" fmla="*/ 551 w 609"/>
              <a:gd name="T33" fmla="*/ 78 h 609"/>
              <a:gd name="T34" fmla="*/ 579 w 609"/>
              <a:gd name="T35" fmla="*/ 49 h 609"/>
              <a:gd name="T36" fmla="*/ 608 w 609"/>
              <a:gd name="T37" fmla="*/ 78 h 609"/>
              <a:gd name="T38" fmla="*/ 608 w 609"/>
              <a:gd name="T39" fmla="*/ 191 h 609"/>
              <a:gd name="T40" fmla="*/ 579 w 609"/>
              <a:gd name="T41" fmla="*/ 21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9" h="609">
                <a:moveTo>
                  <a:pt x="579" y="219"/>
                </a:moveTo>
                <a:lnTo>
                  <a:pt x="579" y="219"/>
                </a:lnTo>
                <a:cubicBezTo>
                  <a:pt x="452" y="219"/>
                  <a:pt x="452" y="219"/>
                  <a:pt x="452" y="219"/>
                </a:cubicBezTo>
                <a:cubicBezTo>
                  <a:pt x="438" y="219"/>
                  <a:pt x="424" y="205"/>
                  <a:pt x="424" y="191"/>
                </a:cubicBezTo>
                <a:cubicBezTo>
                  <a:pt x="424" y="177"/>
                  <a:pt x="438" y="162"/>
                  <a:pt x="452" y="162"/>
                </a:cubicBezTo>
                <a:cubicBezTo>
                  <a:pt x="502" y="162"/>
                  <a:pt x="502" y="162"/>
                  <a:pt x="502" y="162"/>
                </a:cubicBezTo>
                <a:cubicBezTo>
                  <a:pt x="459" y="99"/>
                  <a:pt x="389" y="56"/>
                  <a:pt x="304" y="56"/>
                </a:cubicBezTo>
                <a:cubicBezTo>
                  <a:pt x="169" y="56"/>
                  <a:pt x="56" y="169"/>
                  <a:pt x="56" y="304"/>
                </a:cubicBezTo>
                <a:cubicBezTo>
                  <a:pt x="56" y="438"/>
                  <a:pt x="169" y="551"/>
                  <a:pt x="304" y="551"/>
                </a:cubicBezTo>
                <a:cubicBezTo>
                  <a:pt x="438" y="551"/>
                  <a:pt x="551" y="438"/>
                  <a:pt x="551" y="304"/>
                </a:cubicBezTo>
                <a:cubicBezTo>
                  <a:pt x="551" y="290"/>
                  <a:pt x="558" y="276"/>
                  <a:pt x="579" y="276"/>
                </a:cubicBezTo>
                <a:cubicBezTo>
                  <a:pt x="594" y="276"/>
                  <a:pt x="608" y="290"/>
                  <a:pt x="608" y="304"/>
                </a:cubicBezTo>
                <a:cubicBezTo>
                  <a:pt x="608" y="473"/>
                  <a:pt x="473" y="608"/>
                  <a:pt x="304" y="608"/>
                </a:cubicBezTo>
                <a:cubicBezTo>
                  <a:pt x="134" y="608"/>
                  <a:pt x="0" y="473"/>
                  <a:pt x="0" y="304"/>
                </a:cubicBezTo>
                <a:cubicBezTo>
                  <a:pt x="0" y="134"/>
                  <a:pt x="134" y="0"/>
                  <a:pt x="304" y="0"/>
                </a:cubicBezTo>
                <a:cubicBezTo>
                  <a:pt x="403" y="0"/>
                  <a:pt x="495" y="49"/>
                  <a:pt x="551" y="127"/>
                </a:cubicBezTo>
                <a:cubicBezTo>
                  <a:pt x="551" y="78"/>
                  <a:pt x="551" y="78"/>
                  <a:pt x="551" y="78"/>
                </a:cubicBezTo>
                <a:cubicBezTo>
                  <a:pt x="551" y="64"/>
                  <a:pt x="558" y="49"/>
                  <a:pt x="579" y="49"/>
                </a:cubicBezTo>
                <a:cubicBezTo>
                  <a:pt x="594" y="49"/>
                  <a:pt x="608" y="64"/>
                  <a:pt x="608" y="78"/>
                </a:cubicBezTo>
                <a:cubicBezTo>
                  <a:pt x="608" y="191"/>
                  <a:pt x="608" y="191"/>
                  <a:pt x="608" y="191"/>
                </a:cubicBezTo>
                <a:cubicBezTo>
                  <a:pt x="608" y="205"/>
                  <a:pt x="594" y="219"/>
                  <a:pt x="579" y="219"/>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40" name="Freeform 75">
            <a:extLst>
              <a:ext uri="{FF2B5EF4-FFF2-40B4-BE49-F238E27FC236}">
                <a16:creationId xmlns:a16="http://schemas.microsoft.com/office/drawing/2014/main" id="{4171E2DE-3D00-524C-AFC5-9985BF22BF16}"/>
              </a:ext>
            </a:extLst>
          </p:cNvPr>
          <p:cNvSpPr>
            <a:spLocks noChangeArrowheads="1"/>
          </p:cNvSpPr>
          <p:nvPr userDrawn="1"/>
        </p:nvSpPr>
        <p:spPr bwMode="auto">
          <a:xfrm>
            <a:off x="4605346" y="3343275"/>
            <a:ext cx="217346" cy="152400"/>
          </a:xfrm>
          <a:custGeom>
            <a:avLst/>
            <a:gdLst>
              <a:gd name="T0" fmla="*/ 530 w 602"/>
              <a:gd name="T1" fmla="*/ 184 h 425"/>
              <a:gd name="T2" fmla="*/ 530 w 602"/>
              <a:gd name="T3" fmla="*/ 184 h 425"/>
              <a:gd name="T4" fmla="*/ 509 w 602"/>
              <a:gd name="T5" fmla="*/ 191 h 425"/>
              <a:gd name="T6" fmla="*/ 480 w 602"/>
              <a:gd name="T7" fmla="*/ 163 h 425"/>
              <a:gd name="T8" fmla="*/ 487 w 602"/>
              <a:gd name="T9" fmla="*/ 142 h 425"/>
              <a:gd name="T10" fmla="*/ 509 w 602"/>
              <a:gd name="T11" fmla="*/ 128 h 425"/>
              <a:gd name="T12" fmla="*/ 487 w 602"/>
              <a:gd name="T13" fmla="*/ 128 h 425"/>
              <a:gd name="T14" fmla="*/ 487 w 602"/>
              <a:gd name="T15" fmla="*/ 128 h 425"/>
              <a:gd name="T16" fmla="*/ 459 w 602"/>
              <a:gd name="T17" fmla="*/ 128 h 425"/>
              <a:gd name="T18" fmla="*/ 459 w 602"/>
              <a:gd name="T19" fmla="*/ 128 h 425"/>
              <a:gd name="T20" fmla="*/ 438 w 602"/>
              <a:gd name="T21" fmla="*/ 128 h 425"/>
              <a:gd name="T22" fmla="*/ 141 w 602"/>
              <a:gd name="T23" fmla="*/ 417 h 425"/>
              <a:gd name="T24" fmla="*/ 120 w 602"/>
              <a:gd name="T25" fmla="*/ 424 h 425"/>
              <a:gd name="T26" fmla="*/ 120 w 602"/>
              <a:gd name="T27" fmla="*/ 424 h 425"/>
              <a:gd name="T28" fmla="*/ 85 w 602"/>
              <a:gd name="T29" fmla="*/ 424 h 425"/>
              <a:gd name="T30" fmla="*/ 85 w 602"/>
              <a:gd name="T31" fmla="*/ 424 h 425"/>
              <a:gd name="T32" fmla="*/ 28 w 602"/>
              <a:gd name="T33" fmla="*/ 424 h 425"/>
              <a:gd name="T34" fmla="*/ 0 w 602"/>
              <a:gd name="T35" fmla="*/ 396 h 425"/>
              <a:gd name="T36" fmla="*/ 28 w 602"/>
              <a:gd name="T37" fmla="*/ 368 h 425"/>
              <a:gd name="T38" fmla="*/ 85 w 602"/>
              <a:gd name="T39" fmla="*/ 368 h 425"/>
              <a:gd name="T40" fmla="*/ 85 w 602"/>
              <a:gd name="T41" fmla="*/ 368 h 425"/>
              <a:gd name="T42" fmla="*/ 113 w 602"/>
              <a:gd name="T43" fmla="*/ 368 h 425"/>
              <a:gd name="T44" fmla="*/ 403 w 602"/>
              <a:gd name="T45" fmla="*/ 78 h 425"/>
              <a:gd name="T46" fmla="*/ 403 w 602"/>
              <a:gd name="T47" fmla="*/ 78 h 425"/>
              <a:gd name="T48" fmla="*/ 424 w 602"/>
              <a:gd name="T49" fmla="*/ 71 h 425"/>
              <a:gd name="T50" fmla="*/ 424 w 602"/>
              <a:gd name="T51" fmla="*/ 71 h 425"/>
              <a:gd name="T52" fmla="*/ 473 w 602"/>
              <a:gd name="T53" fmla="*/ 71 h 425"/>
              <a:gd name="T54" fmla="*/ 473 w 602"/>
              <a:gd name="T55" fmla="*/ 71 h 425"/>
              <a:gd name="T56" fmla="*/ 509 w 602"/>
              <a:gd name="T57" fmla="*/ 71 h 425"/>
              <a:gd name="T58" fmla="*/ 487 w 602"/>
              <a:gd name="T59" fmla="*/ 50 h 425"/>
              <a:gd name="T60" fmla="*/ 480 w 602"/>
              <a:gd name="T61" fmla="*/ 29 h 425"/>
              <a:gd name="T62" fmla="*/ 509 w 602"/>
              <a:gd name="T63" fmla="*/ 0 h 425"/>
              <a:gd name="T64" fmla="*/ 530 w 602"/>
              <a:gd name="T65" fmla="*/ 15 h 425"/>
              <a:gd name="T66" fmla="*/ 594 w 602"/>
              <a:gd name="T67" fmla="*/ 78 h 425"/>
              <a:gd name="T68" fmla="*/ 601 w 602"/>
              <a:gd name="T69" fmla="*/ 99 h 425"/>
              <a:gd name="T70" fmla="*/ 594 w 602"/>
              <a:gd name="T71" fmla="*/ 121 h 425"/>
              <a:gd name="T72" fmla="*/ 530 w 602"/>
              <a:gd name="T73" fmla="*/ 184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2" h="425">
                <a:moveTo>
                  <a:pt x="530" y="184"/>
                </a:moveTo>
                <a:lnTo>
                  <a:pt x="530" y="184"/>
                </a:lnTo>
                <a:cubicBezTo>
                  <a:pt x="523" y="191"/>
                  <a:pt x="516" y="191"/>
                  <a:pt x="509" y="191"/>
                </a:cubicBezTo>
                <a:cubicBezTo>
                  <a:pt x="495" y="191"/>
                  <a:pt x="480" y="177"/>
                  <a:pt x="480" y="163"/>
                </a:cubicBezTo>
                <a:cubicBezTo>
                  <a:pt x="480" y="156"/>
                  <a:pt x="480" y="149"/>
                  <a:pt x="487" y="142"/>
                </a:cubicBezTo>
                <a:cubicBezTo>
                  <a:pt x="509" y="128"/>
                  <a:pt x="509" y="128"/>
                  <a:pt x="509" y="128"/>
                </a:cubicBezTo>
                <a:cubicBezTo>
                  <a:pt x="487" y="128"/>
                  <a:pt x="487" y="128"/>
                  <a:pt x="487" y="128"/>
                </a:cubicBezTo>
                <a:lnTo>
                  <a:pt x="487" y="128"/>
                </a:lnTo>
                <a:cubicBezTo>
                  <a:pt x="459" y="128"/>
                  <a:pt x="459" y="128"/>
                  <a:pt x="459" y="128"/>
                </a:cubicBezTo>
                <a:lnTo>
                  <a:pt x="459" y="128"/>
                </a:lnTo>
                <a:cubicBezTo>
                  <a:pt x="438" y="128"/>
                  <a:pt x="438" y="128"/>
                  <a:pt x="438" y="128"/>
                </a:cubicBezTo>
                <a:cubicBezTo>
                  <a:pt x="141" y="417"/>
                  <a:pt x="141" y="417"/>
                  <a:pt x="141" y="417"/>
                </a:cubicBezTo>
                <a:cubicBezTo>
                  <a:pt x="134" y="424"/>
                  <a:pt x="127" y="424"/>
                  <a:pt x="120" y="424"/>
                </a:cubicBezTo>
                <a:lnTo>
                  <a:pt x="120" y="424"/>
                </a:lnTo>
                <a:cubicBezTo>
                  <a:pt x="85" y="424"/>
                  <a:pt x="85" y="424"/>
                  <a:pt x="85" y="424"/>
                </a:cubicBezTo>
                <a:lnTo>
                  <a:pt x="85" y="424"/>
                </a:lnTo>
                <a:cubicBezTo>
                  <a:pt x="28" y="424"/>
                  <a:pt x="28" y="424"/>
                  <a:pt x="28" y="424"/>
                </a:cubicBezTo>
                <a:cubicBezTo>
                  <a:pt x="14" y="424"/>
                  <a:pt x="0" y="417"/>
                  <a:pt x="0" y="396"/>
                </a:cubicBezTo>
                <a:cubicBezTo>
                  <a:pt x="0" y="382"/>
                  <a:pt x="14" y="368"/>
                  <a:pt x="28" y="368"/>
                </a:cubicBezTo>
                <a:cubicBezTo>
                  <a:pt x="85" y="368"/>
                  <a:pt x="85" y="368"/>
                  <a:pt x="85" y="368"/>
                </a:cubicBezTo>
                <a:lnTo>
                  <a:pt x="85" y="368"/>
                </a:lnTo>
                <a:cubicBezTo>
                  <a:pt x="113" y="368"/>
                  <a:pt x="113" y="368"/>
                  <a:pt x="113" y="368"/>
                </a:cubicBezTo>
                <a:cubicBezTo>
                  <a:pt x="403" y="78"/>
                  <a:pt x="403" y="78"/>
                  <a:pt x="403" y="78"/>
                </a:cubicBezTo>
                <a:lnTo>
                  <a:pt x="403" y="78"/>
                </a:lnTo>
                <a:cubicBezTo>
                  <a:pt x="410" y="71"/>
                  <a:pt x="417" y="71"/>
                  <a:pt x="424" y="71"/>
                </a:cubicBezTo>
                <a:lnTo>
                  <a:pt x="424" y="71"/>
                </a:lnTo>
                <a:cubicBezTo>
                  <a:pt x="473" y="71"/>
                  <a:pt x="473" y="71"/>
                  <a:pt x="473" y="71"/>
                </a:cubicBezTo>
                <a:lnTo>
                  <a:pt x="473" y="71"/>
                </a:lnTo>
                <a:cubicBezTo>
                  <a:pt x="509" y="71"/>
                  <a:pt x="509" y="71"/>
                  <a:pt x="509" y="71"/>
                </a:cubicBezTo>
                <a:cubicBezTo>
                  <a:pt x="487" y="50"/>
                  <a:pt x="487" y="50"/>
                  <a:pt x="487" y="50"/>
                </a:cubicBezTo>
                <a:cubicBezTo>
                  <a:pt x="480" y="43"/>
                  <a:pt x="480" y="36"/>
                  <a:pt x="480" y="29"/>
                </a:cubicBezTo>
                <a:cubicBezTo>
                  <a:pt x="480" y="15"/>
                  <a:pt x="495" y="0"/>
                  <a:pt x="509" y="0"/>
                </a:cubicBezTo>
                <a:cubicBezTo>
                  <a:pt x="516" y="0"/>
                  <a:pt x="523" y="8"/>
                  <a:pt x="530" y="15"/>
                </a:cubicBezTo>
                <a:cubicBezTo>
                  <a:pt x="594" y="78"/>
                  <a:pt x="594" y="78"/>
                  <a:pt x="594" y="78"/>
                </a:cubicBezTo>
                <a:cubicBezTo>
                  <a:pt x="601" y="85"/>
                  <a:pt x="601" y="92"/>
                  <a:pt x="601" y="99"/>
                </a:cubicBezTo>
                <a:cubicBezTo>
                  <a:pt x="601" y="106"/>
                  <a:pt x="601" y="113"/>
                  <a:pt x="594" y="121"/>
                </a:cubicBezTo>
                <a:lnTo>
                  <a:pt x="530" y="184"/>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41" name="Freeform 76">
            <a:extLst>
              <a:ext uri="{FF2B5EF4-FFF2-40B4-BE49-F238E27FC236}">
                <a16:creationId xmlns:a16="http://schemas.microsoft.com/office/drawing/2014/main" id="{EE9458C6-5F15-BA49-ACE2-07DF46AF5FD1}"/>
              </a:ext>
            </a:extLst>
          </p:cNvPr>
          <p:cNvSpPr>
            <a:spLocks noChangeArrowheads="1"/>
          </p:cNvSpPr>
          <p:nvPr userDrawn="1"/>
        </p:nvSpPr>
        <p:spPr bwMode="auto">
          <a:xfrm>
            <a:off x="4226034" y="3368874"/>
            <a:ext cx="215559" cy="152400"/>
          </a:xfrm>
          <a:custGeom>
            <a:avLst/>
            <a:gdLst>
              <a:gd name="T0" fmla="*/ 523 w 601"/>
              <a:gd name="T1" fmla="*/ 240 h 425"/>
              <a:gd name="T2" fmla="*/ 523 w 601"/>
              <a:gd name="T3" fmla="*/ 240 h 425"/>
              <a:gd name="T4" fmla="*/ 509 w 601"/>
              <a:gd name="T5" fmla="*/ 233 h 425"/>
              <a:gd name="T6" fmla="*/ 480 w 601"/>
              <a:gd name="T7" fmla="*/ 262 h 425"/>
              <a:gd name="T8" fmla="*/ 487 w 601"/>
              <a:gd name="T9" fmla="*/ 283 h 425"/>
              <a:gd name="T10" fmla="*/ 502 w 601"/>
              <a:gd name="T11" fmla="*/ 297 h 425"/>
              <a:gd name="T12" fmla="*/ 487 w 601"/>
              <a:gd name="T13" fmla="*/ 297 h 425"/>
              <a:gd name="T14" fmla="*/ 487 w 601"/>
              <a:gd name="T15" fmla="*/ 297 h 425"/>
              <a:gd name="T16" fmla="*/ 459 w 601"/>
              <a:gd name="T17" fmla="*/ 297 h 425"/>
              <a:gd name="T18" fmla="*/ 459 w 601"/>
              <a:gd name="T19" fmla="*/ 297 h 425"/>
              <a:gd name="T20" fmla="*/ 431 w 601"/>
              <a:gd name="T21" fmla="*/ 297 h 425"/>
              <a:gd name="T22" fmla="*/ 141 w 601"/>
              <a:gd name="T23" fmla="*/ 7 h 425"/>
              <a:gd name="T24" fmla="*/ 120 w 601"/>
              <a:gd name="T25" fmla="*/ 0 h 425"/>
              <a:gd name="T26" fmla="*/ 120 w 601"/>
              <a:gd name="T27" fmla="*/ 0 h 425"/>
              <a:gd name="T28" fmla="*/ 85 w 601"/>
              <a:gd name="T29" fmla="*/ 0 h 425"/>
              <a:gd name="T30" fmla="*/ 85 w 601"/>
              <a:gd name="T31" fmla="*/ 0 h 425"/>
              <a:gd name="T32" fmla="*/ 28 w 601"/>
              <a:gd name="T33" fmla="*/ 0 h 425"/>
              <a:gd name="T34" fmla="*/ 0 w 601"/>
              <a:gd name="T35" fmla="*/ 28 h 425"/>
              <a:gd name="T36" fmla="*/ 28 w 601"/>
              <a:gd name="T37" fmla="*/ 57 h 425"/>
              <a:gd name="T38" fmla="*/ 85 w 601"/>
              <a:gd name="T39" fmla="*/ 57 h 425"/>
              <a:gd name="T40" fmla="*/ 85 w 601"/>
              <a:gd name="T41" fmla="*/ 57 h 425"/>
              <a:gd name="T42" fmla="*/ 106 w 601"/>
              <a:gd name="T43" fmla="*/ 57 h 425"/>
              <a:gd name="T44" fmla="*/ 403 w 601"/>
              <a:gd name="T45" fmla="*/ 346 h 425"/>
              <a:gd name="T46" fmla="*/ 403 w 601"/>
              <a:gd name="T47" fmla="*/ 346 h 425"/>
              <a:gd name="T48" fmla="*/ 424 w 601"/>
              <a:gd name="T49" fmla="*/ 353 h 425"/>
              <a:gd name="T50" fmla="*/ 424 w 601"/>
              <a:gd name="T51" fmla="*/ 353 h 425"/>
              <a:gd name="T52" fmla="*/ 466 w 601"/>
              <a:gd name="T53" fmla="*/ 353 h 425"/>
              <a:gd name="T54" fmla="*/ 466 w 601"/>
              <a:gd name="T55" fmla="*/ 353 h 425"/>
              <a:gd name="T56" fmla="*/ 502 w 601"/>
              <a:gd name="T57" fmla="*/ 353 h 425"/>
              <a:gd name="T58" fmla="*/ 487 w 601"/>
              <a:gd name="T59" fmla="*/ 375 h 425"/>
              <a:gd name="T60" fmla="*/ 480 w 601"/>
              <a:gd name="T61" fmla="*/ 396 h 425"/>
              <a:gd name="T62" fmla="*/ 509 w 601"/>
              <a:gd name="T63" fmla="*/ 424 h 425"/>
              <a:gd name="T64" fmla="*/ 523 w 601"/>
              <a:gd name="T65" fmla="*/ 410 h 425"/>
              <a:gd name="T66" fmla="*/ 593 w 601"/>
              <a:gd name="T67" fmla="*/ 346 h 425"/>
              <a:gd name="T68" fmla="*/ 600 w 601"/>
              <a:gd name="T69" fmla="*/ 325 h 425"/>
              <a:gd name="T70" fmla="*/ 593 w 601"/>
              <a:gd name="T71" fmla="*/ 311 h 425"/>
              <a:gd name="T72" fmla="*/ 523 w 601"/>
              <a:gd name="T73" fmla="*/ 24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1" h="425">
                <a:moveTo>
                  <a:pt x="523" y="240"/>
                </a:moveTo>
                <a:lnTo>
                  <a:pt x="523" y="240"/>
                </a:lnTo>
                <a:cubicBezTo>
                  <a:pt x="523" y="233"/>
                  <a:pt x="516" y="233"/>
                  <a:pt x="509" y="233"/>
                </a:cubicBezTo>
                <a:cubicBezTo>
                  <a:pt x="487" y="233"/>
                  <a:pt x="480" y="248"/>
                  <a:pt x="480" y="262"/>
                </a:cubicBezTo>
                <a:cubicBezTo>
                  <a:pt x="480" y="269"/>
                  <a:pt x="480" y="276"/>
                  <a:pt x="487" y="283"/>
                </a:cubicBezTo>
                <a:cubicBezTo>
                  <a:pt x="502" y="297"/>
                  <a:pt x="502" y="297"/>
                  <a:pt x="502" y="297"/>
                </a:cubicBezTo>
                <a:cubicBezTo>
                  <a:pt x="487" y="297"/>
                  <a:pt x="487" y="297"/>
                  <a:pt x="487" y="297"/>
                </a:cubicBezTo>
                <a:lnTo>
                  <a:pt x="487" y="297"/>
                </a:lnTo>
                <a:cubicBezTo>
                  <a:pt x="459" y="297"/>
                  <a:pt x="459" y="297"/>
                  <a:pt x="459" y="297"/>
                </a:cubicBezTo>
                <a:lnTo>
                  <a:pt x="459" y="297"/>
                </a:lnTo>
                <a:cubicBezTo>
                  <a:pt x="431" y="297"/>
                  <a:pt x="431" y="297"/>
                  <a:pt x="431" y="297"/>
                </a:cubicBezTo>
                <a:cubicBezTo>
                  <a:pt x="141" y="7"/>
                  <a:pt x="141" y="7"/>
                  <a:pt x="141" y="7"/>
                </a:cubicBezTo>
                <a:cubicBezTo>
                  <a:pt x="134" y="0"/>
                  <a:pt x="127" y="0"/>
                  <a:pt x="120" y="0"/>
                </a:cubicBezTo>
                <a:lnTo>
                  <a:pt x="120" y="0"/>
                </a:lnTo>
                <a:cubicBezTo>
                  <a:pt x="85" y="0"/>
                  <a:pt x="85" y="0"/>
                  <a:pt x="85" y="0"/>
                </a:cubicBezTo>
                <a:lnTo>
                  <a:pt x="85" y="0"/>
                </a:lnTo>
                <a:cubicBezTo>
                  <a:pt x="28" y="0"/>
                  <a:pt x="28" y="0"/>
                  <a:pt x="28" y="0"/>
                </a:cubicBezTo>
                <a:cubicBezTo>
                  <a:pt x="7" y="0"/>
                  <a:pt x="0" y="7"/>
                  <a:pt x="0" y="28"/>
                </a:cubicBezTo>
                <a:cubicBezTo>
                  <a:pt x="0" y="42"/>
                  <a:pt x="7" y="57"/>
                  <a:pt x="28" y="57"/>
                </a:cubicBezTo>
                <a:cubicBezTo>
                  <a:pt x="85" y="57"/>
                  <a:pt x="85" y="57"/>
                  <a:pt x="85" y="57"/>
                </a:cubicBezTo>
                <a:lnTo>
                  <a:pt x="85" y="57"/>
                </a:lnTo>
                <a:cubicBezTo>
                  <a:pt x="106" y="57"/>
                  <a:pt x="106" y="57"/>
                  <a:pt x="106" y="57"/>
                </a:cubicBezTo>
                <a:cubicBezTo>
                  <a:pt x="403" y="346"/>
                  <a:pt x="403" y="346"/>
                  <a:pt x="403" y="346"/>
                </a:cubicBezTo>
                <a:lnTo>
                  <a:pt x="403" y="346"/>
                </a:lnTo>
                <a:cubicBezTo>
                  <a:pt x="410" y="353"/>
                  <a:pt x="417" y="353"/>
                  <a:pt x="424" y="353"/>
                </a:cubicBezTo>
                <a:lnTo>
                  <a:pt x="424" y="353"/>
                </a:lnTo>
                <a:cubicBezTo>
                  <a:pt x="466" y="353"/>
                  <a:pt x="466" y="353"/>
                  <a:pt x="466" y="353"/>
                </a:cubicBezTo>
                <a:lnTo>
                  <a:pt x="466" y="353"/>
                </a:lnTo>
                <a:cubicBezTo>
                  <a:pt x="502" y="353"/>
                  <a:pt x="502" y="353"/>
                  <a:pt x="502" y="353"/>
                </a:cubicBezTo>
                <a:cubicBezTo>
                  <a:pt x="487" y="375"/>
                  <a:pt x="487" y="375"/>
                  <a:pt x="487" y="375"/>
                </a:cubicBezTo>
                <a:cubicBezTo>
                  <a:pt x="480" y="382"/>
                  <a:pt x="480" y="389"/>
                  <a:pt x="480" y="396"/>
                </a:cubicBezTo>
                <a:cubicBezTo>
                  <a:pt x="480" y="410"/>
                  <a:pt x="487" y="424"/>
                  <a:pt x="509" y="424"/>
                </a:cubicBezTo>
                <a:cubicBezTo>
                  <a:pt x="516" y="424"/>
                  <a:pt x="523" y="417"/>
                  <a:pt x="523" y="410"/>
                </a:cubicBezTo>
                <a:cubicBezTo>
                  <a:pt x="593" y="346"/>
                  <a:pt x="593" y="346"/>
                  <a:pt x="593" y="346"/>
                </a:cubicBezTo>
                <a:cubicBezTo>
                  <a:pt x="600" y="339"/>
                  <a:pt x="600" y="332"/>
                  <a:pt x="600" y="325"/>
                </a:cubicBezTo>
                <a:cubicBezTo>
                  <a:pt x="600" y="318"/>
                  <a:pt x="600" y="311"/>
                  <a:pt x="593" y="311"/>
                </a:cubicBezTo>
                <a:lnTo>
                  <a:pt x="523" y="240"/>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42" name="Freeform 77">
            <a:extLst>
              <a:ext uri="{FF2B5EF4-FFF2-40B4-BE49-F238E27FC236}">
                <a16:creationId xmlns:a16="http://schemas.microsoft.com/office/drawing/2014/main" id="{45A9F116-431C-D54A-9CD6-20047B21B71C}"/>
              </a:ext>
            </a:extLst>
          </p:cNvPr>
          <p:cNvSpPr>
            <a:spLocks noChangeArrowheads="1"/>
          </p:cNvSpPr>
          <p:nvPr userDrawn="1"/>
        </p:nvSpPr>
        <p:spPr bwMode="auto">
          <a:xfrm>
            <a:off x="3843148" y="3343275"/>
            <a:ext cx="219132" cy="177999"/>
          </a:xfrm>
          <a:custGeom>
            <a:avLst/>
            <a:gdLst>
              <a:gd name="T0" fmla="*/ 530 w 608"/>
              <a:gd name="T1" fmla="*/ 184 h 496"/>
              <a:gd name="T2" fmla="*/ 480 w 608"/>
              <a:gd name="T3" fmla="*/ 163 h 496"/>
              <a:gd name="T4" fmla="*/ 508 w 608"/>
              <a:gd name="T5" fmla="*/ 128 h 496"/>
              <a:gd name="T6" fmla="*/ 494 w 608"/>
              <a:gd name="T7" fmla="*/ 128 h 496"/>
              <a:gd name="T8" fmla="*/ 466 w 608"/>
              <a:gd name="T9" fmla="*/ 128 h 496"/>
              <a:gd name="T10" fmla="*/ 141 w 608"/>
              <a:gd name="T11" fmla="*/ 417 h 496"/>
              <a:gd name="T12" fmla="*/ 127 w 608"/>
              <a:gd name="T13" fmla="*/ 424 h 496"/>
              <a:gd name="T14" fmla="*/ 84 w 608"/>
              <a:gd name="T15" fmla="*/ 424 h 496"/>
              <a:gd name="T16" fmla="*/ 0 w 608"/>
              <a:gd name="T17" fmla="*/ 396 h 496"/>
              <a:gd name="T18" fmla="*/ 84 w 608"/>
              <a:gd name="T19" fmla="*/ 368 h 496"/>
              <a:gd name="T20" fmla="*/ 113 w 608"/>
              <a:gd name="T21" fmla="*/ 368 h 496"/>
              <a:gd name="T22" fmla="*/ 410 w 608"/>
              <a:gd name="T23" fmla="*/ 78 h 496"/>
              <a:gd name="T24" fmla="*/ 424 w 608"/>
              <a:gd name="T25" fmla="*/ 71 h 496"/>
              <a:gd name="T26" fmla="*/ 473 w 608"/>
              <a:gd name="T27" fmla="*/ 71 h 496"/>
              <a:gd name="T28" fmla="*/ 494 w 608"/>
              <a:gd name="T29" fmla="*/ 50 h 496"/>
              <a:gd name="T30" fmla="*/ 508 w 608"/>
              <a:gd name="T31" fmla="*/ 0 h 496"/>
              <a:gd name="T32" fmla="*/ 600 w 608"/>
              <a:gd name="T33" fmla="*/ 78 h 496"/>
              <a:gd name="T34" fmla="*/ 600 w 608"/>
              <a:gd name="T35" fmla="*/ 121 h 496"/>
              <a:gd name="T36" fmla="*/ 219 w 608"/>
              <a:gd name="T37" fmla="*/ 227 h 496"/>
              <a:gd name="T38" fmla="*/ 113 w 608"/>
              <a:gd name="T39" fmla="*/ 128 h 496"/>
              <a:gd name="T40" fmla="*/ 84 w 608"/>
              <a:gd name="T41" fmla="*/ 128 h 496"/>
              <a:gd name="T42" fmla="*/ 0 w 608"/>
              <a:gd name="T43" fmla="*/ 99 h 496"/>
              <a:gd name="T44" fmla="*/ 77 w 608"/>
              <a:gd name="T45" fmla="*/ 71 h 496"/>
              <a:gd name="T46" fmla="*/ 127 w 608"/>
              <a:gd name="T47" fmla="*/ 71 h 496"/>
              <a:gd name="T48" fmla="*/ 141 w 608"/>
              <a:gd name="T49" fmla="*/ 78 h 496"/>
              <a:gd name="T50" fmla="*/ 219 w 608"/>
              <a:gd name="T51" fmla="*/ 227 h 496"/>
              <a:gd name="T52" fmla="*/ 438 w 608"/>
              <a:gd name="T53" fmla="*/ 368 h 496"/>
              <a:gd name="T54" fmla="*/ 466 w 608"/>
              <a:gd name="T55" fmla="*/ 368 h 496"/>
              <a:gd name="T56" fmla="*/ 494 w 608"/>
              <a:gd name="T57" fmla="*/ 368 h 496"/>
              <a:gd name="T58" fmla="*/ 494 w 608"/>
              <a:gd name="T59" fmla="*/ 354 h 496"/>
              <a:gd name="T60" fmla="*/ 508 w 608"/>
              <a:gd name="T61" fmla="*/ 304 h 496"/>
              <a:gd name="T62" fmla="*/ 600 w 608"/>
              <a:gd name="T63" fmla="*/ 375 h 496"/>
              <a:gd name="T64" fmla="*/ 600 w 608"/>
              <a:gd name="T65" fmla="*/ 417 h 496"/>
              <a:gd name="T66" fmla="*/ 508 w 608"/>
              <a:gd name="T67" fmla="*/ 495 h 496"/>
              <a:gd name="T68" fmla="*/ 494 w 608"/>
              <a:gd name="T69" fmla="*/ 446 h 496"/>
              <a:gd name="T70" fmla="*/ 466 w 608"/>
              <a:gd name="T71" fmla="*/ 424 h 496"/>
              <a:gd name="T72" fmla="*/ 424 w 608"/>
              <a:gd name="T73" fmla="*/ 424 h 496"/>
              <a:gd name="T74" fmla="*/ 410 w 608"/>
              <a:gd name="T75" fmla="*/ 417 h 496"/>
              <a:gd name="T76" fmla="*/ 332 w 608"/>
              <a:gd name="T77" fmla="*/ 269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8" h="496">
                <a:moveTo>
                  <a:pt x="530" y="184"/>
                </a:moveTo>
                <a:lnTo>
                  <a:pt x="530" y="184"/>
                </a:lnTo>
                <a:cubicBezTo>
                  <a:pt x="523" y="191"/>
                  <a:pt x="516" y="191"/>
                  <a:pt x="508" y="191"/>
                </a:cubicBezTo>
                <a:cubicBezTo>
                  <a:pt x="494" y="191"/>
                  <a:pt x="480" y="177"/>
                  <a:pt x="480" y="163"/>
                </a:cubicBezTo>
                <a:cubicBezTo>
                  <a:pt x="480" y="156"/>
                  <a:pt x="487" y="149"/>
                  <a:pt x="494" y="142"/>
                </a:cubicBezTo>
                <a:cubicBezTo>
                  <a:pt x="508" y="128"/>
                  <a:pt x="508" y="128"/>
                  <a:pt x="508" y="128"/>
                </a:cubicBezTo>
                <a:cubicBezTo>
                  <a:pt x="494" y="128"/>
                  <a:pt x="494" y="128"/>
                  <a:pt x="494" y="128"/>
                </a:cubicBezTo>
                <a:lnTo>
                  <a:pt x="494" y="128"/>
                </a:lnTo>
                <a:cubicBezTo>
                  <a:pt x="466" y="128"/>
                  <a:pt x="466" y="128"/>
                  <a:pt x="466" y="128"/>
                </a:cubicBezTo>
                <a:lnTo>
                  <a:pt x="466" y="128"/>
                </a:lnTo>
                <a:cubicBezTo>
                  <a:pt x="438" y="128"/>
                  <a:pt x="438" y="128"/>
                  <a:pt x="438" y="128"/>
                </a:cubicBezTo>
                <a:cubicBezTo>
                  <a:pt x="141" y="417"/>
                  <a:pt x="141" y="417"/>
                  <a:pt x="141" y="417"/>
                </a:cubicBezTo>
                <a:cubicBezTo>
                  <a:pt x="141" y="424"/>
                  <a:pt x="134" y="424"/>
                  <a:pt x="127" y="424"/>
                </a:cubicBezTo>
                <a:lnTo>
                  <a:pt x="127" y="424"/>
                </a:lnTo>
                <a:cubicBezTo>
                  <a:pt x="84" y="424"/>
                  <a:pt x="84" y="424"/>
                  <a:pt x="84" y="424"/>
                </a:cubicBezTo>
                <a:lnTo>
                  <a:pt x="84" y="424"/>
                </a:lnTo>
                <a:cubicBezTo>
                  <a:pt x="28" y="424"/>
                  <a:pt x="28" y="424"/>
                  <a:pt x="28" y="424"/>
                </a:cubicBezTo>
                <a:cubicBezTo>
                  <a:pt x="14" y="424"/>
                  <a:pt x="0" y="417"/>
                  <a:pt x="0" y="396"/>
                </a:cubicBezTo>
                <a:cubicBezTo>
                  <a:pt x="0" y="382"/>
                  <a:pt x="14" y="368"/>
                  <a:pt x="28" y="368"/>
                </a:cubicBezTo>
                <a:cubicBezTo>
                  <a:pt x="84" y="368"/>
                  <a:pt x="84" y="368"/>
                  <a:pt x="84" y="368"/>
                </a:cubicBezTo>
                <a:lnTo>
                  <a:pt x="84" y="368"/>
                </a:lnTo>
                <a:cubicBezTo>
                  <a:pt x="113" y="368"/>
                  <a:pt x="113" y="368"/>
                  <a:pt x="113" y="368"/>
                </a:cubicBezTo>
                <a:cubicBezTo>
                  <a:pt x="410" y="78"/>
                  <a:pt x="410" y="78"/>
                  <a:pt x="410" y="78"/>
                </a:cubicBezTo>
                <a:lnTo>
                  <a:pt x="410" y="78"/>
                </a:lnTo>
                <a:cubicBezTo>
                  <a:pt x="410" y="71"/>
                  <a:pt x="417" y="71"/>
                  <a:pt x="424" y="71"/>
                </a:cubicBezTo>
                <a:lnTo>
                  <a:pt x="424" y="71"/>
                </a:lnTo>
                <a:cubicBezTo>
                  <a:pt x="473" y="71"/>
                  <a:pt x="473" y="71"/>
                  <a:pt x="473" y="71"/>
                </a:cubicBezTo>
                <a:lnTo>
                  <a:pt x="473" y="71"/>
                </a:lnTo>
                <a:cubicBezTo>
                  <a:pt x="508" y="71"/>
                  <a:pt x="508" y="71"/>
                  <a:pt x="508" y="71"/>
                </a:cubicBezTo>
                <a:cubicBezTo>
                  <a:pt x="494" y="50"/>
                  <a:pt x="494" y="50"/>
                  <a:pt x="494" y="50"/>
                </a:cubicBezTo>
                <a:cubicBezTo>
                  <a:pt x="487" y="43"/>
                  <a:pt x="480" y="36"/>
                  <a:pt x="480" y="29"/>
                </a:cubicBezTo>
                <a:cubicBezTo>
                  <a:pt x="480" y="15"/>
                  <a:pt x="494" y="0"/>
                  <a:pt x="508" y="0"/>
                </a:cubicBezTo>
                <a:cubicBezTo>
                  <a:pt x="516" y="0"/>
                  <a:pt x="523" y="8"/>
                  <a:pt x="530" y="15"/>
                </a:cubicBezTo>
                <a:cubicBezTo>
                  <a:pt x="600" y="78"/>
                  <a:pt x="600" y="78"/>
                  <a:pt x="600" y="78"/>
                </a:cubicBezTo>
                <a:cubicBezTo>
                  <a:pt x="600" y="85"/>
                  <a:pt x="607" y="92"/>
                  <a:pt x="607" y="99"/>
                </a:cubicBezTo>
                <a:cubicBezTo>
                  <a:pt x="607" y="106"/>
                  <a:pt x="600" y="113"/>
                  <a:pt x="600" y="121"/>
                </a:cubicBezTo>
                <a:lnTo>
                  <a:pt x="530" y="184"/>
                </a:lnTo>
                <a:close/>
                <a:moveTo>
                  <a:pt x="219" y="227"/>
                </a:moveTo>
                <a:lnTo>
                  <a:pt x="219" y="227"/>
                </a:lnTo>
                <a:cubicBezTo>
                  <a:pt x="113" y="128"/>
                  <a:pt x="113" y="128"/>
                  <a:pt x="113" y="128"/>
                </a:cubicBezTo>
                <a:cubicBezTo>
                  <a:pt x="84" y="128"/>
                  <a:pt x="84" y="128"/>
                  <a:pt x="84" y="128"/>
                </a:cubicBezTo>
                <a:lnTo>
                  <a:pt x="84" y="128"/>
                </a:lnTo>
                <a:cubicBezTo>
                  <a:pt x="28" y="128"/>
                  <a:pt x="28" y="128"/>
                  <a:pt x="28" y="128"/>
                </a:cubicBezTo>
                <a:cubicBezTo>
                  <a:pt x="14" y="128"/>
                  <a:pt x="0" y="113"/>
                  <a:pt x="0" y="99"/>
                </a:cubicBezTo>
                <a:cubicBezTo>
                  <a:pt x="0" y="78"/>
                  <a:pt x="14" y="71"/>
                  <a:pt x="28" y="71"/>
                </a:cubicBezTo>
                <a:cubicBezTo>
                  <a:pt x="77" y="71"/>
                  <a:pt x="77" y="71"/>
                  <a:pt x="77" y="71"/>
                </a:cubicBezTo>
                <a:lnTo>
                  <a:pt x="77" y="71"/>
                </a:lnTo>
                <a:cubicBezTo>
                  <a:pt x="127" y="71"/>
                  <a:pt x="127" y="71"/>
                  <a:pt x="127" y="71"/>
                </a:cubicBezTo>
                <a:lnTo>
                  <a:pt x="127" y="71"/>
                </a:lnTo>
                <a:cubicBezTo>
                  <a:pt x="134" y="71"/>
                  <a:pt x="141" y="71"/>
                  <a:pt x="141" y="78"/>
                </a:cubicBezTo>
                <a:cubicBezTo>
                  <a:pt x="254" y="191"/>
                  <a:pt x="254" y="191"/>
                  <a:pt x="254" y="191"/>
                </a:cubicBezTo>
                <a:lnTo>
                  <a:pt x="219" y="227"/>
                </a:lnTo>
                <a:close/>
                <a:moveTo>
                  <a:pt x="438" y="368"/>
                </a:moveTo>
                <a:lnTo>
                  <a:pt x="438" y="368"/>
                </a:lnTo>
                <a:cubicBezTo>
                  <a:pt x="466" y="368"/>
                  <a:pt x="466" y="368"/>
                  <a:pt x="466" y="368"/>
                </a:cubicBezTo>
                <a:lnTo>
                  <a:pt x="466" y="368"/>
                </a:lnTo>
                <a:cubicBezTo>
                  <a:pt x="494" y="368"/>
                  <a:pt x="494" y="368"/>
                  <a:pt x="494" y="368"/>
                </a:cubicBezTo>
                <a:lnTo>
                  <a:pt x="494" y="368"/>
                </a:lnTo>
                <a:cubicBezTo>
                  <a:pt x="508" y="368"/>
                  <a:pt x="508" y="368"/>
                  <a:pt x="508" y="368"/>
                </a:cubicBezTo>
                <a:cubicBezTo>
                  <a:pt x="494" y="354"/>
                  <a:pt x="494" y="354"/>
                  <a:pt x="494" y="354"/>
                </a:cubicBezTo>
                <a:cubicBezTo>
                  <a:pt x="487" y="347"/>
                  <a:pt x="480" y="340"/>
                  <a:pt x="480" y="333"/>
                </a:cubicBezTo>
                <a:cubicBezTo>
                  <a:pt x="480" y="319"/>
                  <a:pt x="494" y="304"/>
                  <a:pt x="508" y="304"/>
                </a:cubicBezTo>
                <a:cubicBezTo>
                  <a:pt x="516" y="304"/>
                  <a:pt x="523" y="304"/>
                  <a:pt x="530" y="311"/>
                </a:cubicBezTo>
                <a:cubicBezTo>
                  <a:pt x="600" y="375"/>
                  <a:pt x="600" y="375"/>
                  <a:pt x="600" y="375"/>
                </a:cubicBezTo>
                <a:cubicBezTo>
                  <a:pt x="600" y="382"/>
                  <a:pt x="607" y="389"/>
                  <a:pt x="607" y="396"/>
                </a:cubicBezTo>
                <a:cubicBezTo>
                  <a:pt x="607" y="403"/>
                  <a:pt x="600" y="410"/>
                  <a:pt x="600" y="417"/>
                </a:cubicBezTo>
                <a:cubicBezTo>
                  <a:pt x="530" y="481"/>
                  <a:pt x="530" y="481"/>
                  <a:pt x="530" y="481"/>
                </a:cubicBezTo>
                <a:cubicBezTo>
                  <a:pt x="523" y="488"/>
                  <a:pt x="516" y="495"/>
                  <a:pt x="508" y="495"/>
                </a:cubicBezTo>
                <a:cubicBezTo>
                  <a:pt x="494" y="495"/>
                  <a:pt x="480" y="481"/>
                  <a:pt x="480" y="467"/>
                </a:cubicBezTo>
                <a:cubicBezTo>
                  <a:pt x="480" y="460"/>
                  <a:pt x="487" y="453"/>
                  <a:pt x="494" y="446"/>
                </a:cubicBezTo>
                <a:cubicBezTo>
                  <a:pt x="508" y="424"/>
                  <a:pt x="508" y="424"/>
                  <a:pt x="508" y="424"/>
                </a:cubicBezTo>
                <a:cubicBezTo>
                  <a:pt x="466" y="424"/>
                  <a:pt x="466" y="424"/>
                  <a:pt x="466" y="424"/>
                </a:cubicBezTo>
                <a:lnTo>
                  <a:pt x="466" y="424"/>
                </a:lnTo>
                <a:cubicBezTo>
                  <a:pt x="424" y="424"/>
                  <a:pt x="424" y="424"/>
                  <a:pt x="424" y="424"/>
                </a:cubicBezTo>
                <a:lnTo>
                  <a:pt x="424" y="424"/>
                </a:lnTo>
                <a:cubicBezTo>
                  <a:pt x="417" y="424"/>
                  <a:pt x="410" y="424"/>
                  <a:pt x="410" y="417"/>
                </a:cubicBezTo>
                <a:cubicBezTo>
                  <a:pt x="297" y="304"/>
                  <a:pt x="297" y="304"/>
                  <a:pt x="297" y="304"/>
                </a:cubicBezTo>
                <a:cubicBezTo>
                  <a:pt x="332" y="269"/>
                  <a:pt x="332" y="269"/>
                  <a:pt x="332" y="269"/>
                </a:cubicBezTo>
                <a:lnTo>
                  <a:pt x="438" y="368"/>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43" name="Freeform 78">
            <a:extLst>
              <a:ext uri="{FF2B5EF4-FFF2-40B4-BE49-F238E27FC236}">
                <a16:creationId xmlns:a16="http://schemas.microsoft.com/office/drawing/2014/main" id="{D9D7C040-DE92-3A47-BBFA-3F33BDFFAE32}"/>
              </a:ext>
            </a:extLst>
          </p:cNvPr>
          <p:cNvSpPr>
            <a:spLocks noChangeArrowheads="1"/>
          </p:cNvSpPr>
          <p:nvPr userDrawn="1"/>
        </p:nvSpPr>
        <p:spPr bwMode="auto">
          <a:xfrm>
            <a:off x="3475149" y="3333750"/>
            <a:ext cx="196504" cy="198239"/>
          </a:xfrm>
          <a:custGeom>
            <a:avLst/>
            <a:gdLst>
              <a:gd name="T0" fmla="*/ 537 w 545"/>
              <a:gd name="T1" fmla="*/ 50 h 553"/>
              <a:gd name="T2" fmla="*/ 445 w 545"/>
              <a:gd name="T3" fmla="*/ 191 h 553"/>
              <a:gd name="T4" fmla="*/ 445 w 545"/>
              <a:gd name="T5" fmla="*/ 248 h 553"/>
              <a:gd name="T6" fmla="*/ 304 w 545"/>
              <a:gd name="T7" fmla="*/ 219 h 553"/>
              <a:gd name="T8" fmla="*/ 332 w 545"/>
              <a:gd name="T9" fmla="*/ 78 h 553"/>
              <a:gd name="T10" fmla="*/ 360 w 545"/>
              <a:gd name="T11" fmla="*/ 149 h 553"/>
              <a:gd name="T12" fmla="*/ 502 w 545"/>
              <a:gd name="T13" fmla="*/ 7 h 553"/>
              <a:gd name="T14" fmla="*/ 544 w 545"/>
              <a:gd name="T15" fmla="*/ 28 h 553"/>
              <a:gd name="T16" fmla="*/ 332 w 545"/>
              <a:gd name="T17" fmla="*/ 304 h 553"/>
              <a:gd name="T18" fmla="*/ 445 w 545"/>
              <a:gd name="T19" fmla="*/ 304 h 553"/>
              <a:gd name="T20" fmla="*/ 445 w 545"/>
              <a:gd name="T21" fmla="*/ 361 h 553"/>
              <a:gd name="T22" fmla="*/ 537 w 545"/>
              <a:gd name="T23" fmla="*/ 502 h 553"/>
              <a:gd name="T24" fmla="*/ 544 w 545"/>
              <a:gd name="T25" fmla="*/ 523 h 553"/>
              <a:gd name="T26" fmla="*/ 502 w 545"/>
              <a:gd name="T27" fmla="*/ 545 h 553"/>
              <a:gd name="T28" fmla="*/ 360 w 545"/>
              <a:gd name="T29" fmla="*/ 403 h 553"/>
              <a:gd name="T30" fmla="*/ 332 w 545"/>
              <a:gd name="T31" fmla="*/ 474 h 553"/>
              <a:gd name="T32" fmla="*/ 304 w 545"/>
              <a:gd name="T33" fmla="*/ 332 h 553"/>
              <a:gd name="T34" fmla="*/ 219 w 545"/>
              <a:gd name="T35" fmla="*/ 474 h 553"/>
              <a:gd name="T36" fmla="*/ 191 w 545"/>
              <a:gd name="T37" fmla="*/ 445 h 553"/>
              <a:gd name="T38" fmla="*/ 49 w 545"/>
              <a:gd name="T39" fmla="*/ 545 h 553"/>
              <a:gd name="T40" fmla="*/ 28 w 545"/>
              <a:gd name="T41" fmla="*/ 552 h 553"/>
              <a:gd name="T42" fmla="*/ 7 w 545"/>
              <a:gd name="T43" fmla="*/ 502 h 553"/>
              <a:gd name="T44" fmla="*/ 148 w 545"/>
              <a:gd name="T45" fmla="*/ 361 h 553"/>
              <a:gd name="T46" fmla="*/ 78 w 545"/>
              <a:gd name="T47" fmla="*/ 332 h 553"/>
              <a:gd name="T48" fmla="*/ 219 w 545"/>
              <a:gd name="T49" fmla="*/ 304 h 553"/>
              <a:gd name="T50" fmla="*/ 247 w 545"/>
              <a:gd name="T51" fmla="*/ 445 h 553"/>
              <a:gd name="T52" fmla="*/ 219 w 545"/>
              <a:gd name="T53" fmla="*/ 248 h 553"/>
              <a:gd name="T54" fmla="*/ 106 w 545"/>
              <a:gd name="T55" fmla="*/ 248 h 553"/>
              <a:gd name="T56" fmla="*/ 106 w 545"/>
              <a:gd name="T57" fmla="*/ 191 h 553"/>
              <a:gd name="T58" fmla="*/ 7 w 545"/>
              <a:gd name="T59" fmla="*/ 50 h 553"/>
              <a:gd name="T60" fmla="*/ 0 w 545"/>
              <a:gd name="T61" fmla="*/ 28 h 553"/>
              <a:gd name="T62" fmla="*/ 49 w 545"/>
              <a:gd name="T63" fmla="*/ 7 h 553"/>
              <a:gd name="T64" fmla="*/ 191 w 545"/>
              <a:gd name="T65" fmla="*/ 149 h 553"/>
              <a:gd name="T66" fmla="*/ 219 w 545"/>
              <a:gd name="T67" fmla="*/ 78 h 553"/>
              <a:gd name="T68" fmla="*/ 247 w 545"/>
              <a:gd name="T69" fmla="*/ 219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5" h="553">
                <a:moveTo>
                  <a:pt x="537" y="50"/>
                </a:moveTo>
                <a:lnTo>
                  <a:pt x="537" y="50"/>
                </a:lnTo>
                <a:cubicBezTo>
                  <a:pt x="396" y="191"/>
                  <a:pt x="396" y="191"/>
                  <a:pt x="396" y="191"/>
                </a:cubicBezTo>
                <a:cubicBezTo>
                  <a:pt x="445" y="191"/>
                  <a:pt x="445" y="191"/>
                  <a:pt x="445" y="191"/>
                </a:cubicBezTo>
                <a:cubicBezTo>
                  <a:pt x="459" y="191"/>
                  <a:pt x="473" y="205"/>
                  <a:pt x="473" y="219"/>
                </a:cubicBezTo>
                <a:cubicBezTo>
                  <a:pt x="473" y="234"/>
                  <a:pt x="459" y="248"/>
                  <a:pt x="445" y="248"/>
                </a:cubicBezTo>
                <a:cubicBezTo>
                  <a:pt x="332" y="248"/>
                  <a:pt x="332" y="248"/>
                  <a:pt x="332" y="248"/>
                </a:cubicBezTo>
                <a:cubicBezTo>
                  <a:pt x="311" y="248"/>
                  <a:pt x="304" y="234"/>
                  <a:pt x="304" y="219"/>
                </a:cubicBezTo>
                <a:cubicBezTo>
                  <a:pt x="304" y="106"/>
                  <a:pt x="304" y="106"/>
                  <a:pt x="304" y="106"/>
                </a:cubicBezTo>
                <a:cubicBezTo>
                  <a:pt x="304" y="92"/>
                  <a:pt x="311" y="78"/>
                  <a:pt x="332" y="78"/>
                </a:cubicBezTo>
                <a:cubicBezTo>
                  <a:pt x="346" y="78"/>
                  <a:pt x="360" y="92"/>
                  <a:pt x="360" y="106"/>
                </a:cubicBezTo>
                <a:cubicBezTo>
                  <a:pt x="360" y="149"/>
                  <a:pt x="360" y="149"/>
                  <a:pt x="360" y="149"/>
                </a:cubicBezTo>
                <a:cubicBezTo>
                  <a:pt x="502" y="7"/>
                  <a:pt x="502" y="7"/>
                  <a:pt x="502" y="7"/>
                </a:cubicBezTo>
                <a:lnTo>
                  <a:pt x="502" y="7"/>
                </a:lnTo>
                <a:cubicBezTo>
                  <a:pt x="502" y="7"/>
                  <a:pt x="509" y="0"/>
                  <a:pt x="516" y="0"/>
                </a:cubicBezTo>
                <a:cubicBezTo>
                  <a:pt x="537" y="0"/>
                  <a:pt x="544" y="14"/>
                  <a:pt x="544" y="28"/>
                </a:cubicBezTo>
                <a:cubicBezTo>
                  <a:pt x="544" y="36"/>
                  <a:pt x="544" y="43"/>
                  <a:pt x="537" y="50"/>
                </a:cubicBezTo>
                <a:close/>
                <a:moveTo>
                  <a:pt x="332" y="304"/>
                </a:moveTo>
                <a:lnTo>
                  <a:pt x="332" y="304"/>
                </a:lnTo>
                <a:cubicBezTo>
                  <a:pt x="445" y="304"/>
                  <a:pt x="445" y="304"/>
                  <a:pt x="445" y="304"/>
                </a:cubicBezTo>
                <a:cubicBezTo>
                  <a:pt x="459" y="304"/>
                  <a:pt x="473" y="318"/>
                  <a:pt x="473" y="332"/>
                </a:cubicBezTo>
                <a:cubicBezTo>
                  <a:pt x="473" y="347"/>
                  <a:pt x="459" y="361"/>
                  <a:pt x="445" y="361"/>
                </a:cubicBezTo>
                <a:cubicBezTo>
                  <a:pt x="396" y="361"/>
                  <a:pt x="396" y="361"/>
                  <a:pt x="396" y="361"/>
                </a:cubicBezTo>
                <a:cubicBezTo>
                  <a:pt x="537" y="502"/>
                  <a:pt x="537" y="502"/>
                  <a:pt x="537" y="502"/>
                </a:cubicBezTo>
                <a:lnTo>
                  <a:pt x="537" y="502"/>
                </a:lnTo>
                <a:cubicBezTo>
                  <a:pt x="544" y="509"/>
                  <a:pt x="544" y="516"/>
                  <a:pt x="544" y="523"/>
                </a:cubicBezTo>
                <a:cubicBezTo>
                  <a:pt x="544" y="537"/>
                  <a:pt x="537" y="552"/>
                  <a:pt x="516" y="552"/>
                </a:cubicBezTo>
                <a:cubicBezTo>
                  <a:pt x="509" y="552"/>
                  <a:pt x="502" y="545"/>
                  <a:pt x="502" y="545"/>
                </a:cubicBezTo>
                <a:lnTo>
                  <a:pt x="502" y="545"/>
                </a:lnTo>
                <a:cubicBezTo>
                  <a:pt x="360" y="403"/>
                  <a:pt x="360" y="403"/>
                  <a:pt x="360" y="403"/>
                </a:cubicBezTo>
                <a:cubicBezTo>
                  <a:pt x="360" y="445"/>
                  <a:pt x="360" y="445"/>
                  <a:pt x="360" y="445"/>
                </a:cubicBezTo>
                <a:cubicBezTo>
                  <a:pt x="360" y="460"/>
                  <a:pt x="346" y="474"/>
                  <a:pt x="332" y="474"/>
                </a:cubicBezTo>
                <a:cubicBezTo>
                  <a:pt x="311" y="474"/>
                  <a:pt x="304" y="460"/>
                  <a:pt x="304" y="445"/>
                </a:cubicBezTo>
                <a:cubicBezTo>
                  <a:pt x="304" y="332"/>
                  <a:pt x="304" y="332"/>
                  <a:pt x="304" y="332"/>
                </a:cubicBezTo>
                <a:cubicBezTo>
                  <a:pt x="304" y="318"/>
                  <a:pt x="311" y="304"/>
                  <a:pt x="332" y="304"/>
                </a:cubicBezTo>
                <a:close/>
                <a:moveTo>
                  <a:pt x="219" y="474"/>
                </a:moveTo>
                <a:lnTo>
                  <a:pt x="219" y="474"/>
                </a:lnTo>
                <a:cubicBezTo>
                  <a:pt x="198" y="474"/>
                  <a:pt x="191" y="460"/>
                  <a:pt x="191" y="445"/>
                </a:cubicBezTo>
                <a:cubicBezTo>
                  <a:pt x="191" y="403"/>
                  <a:pt x="191" y="403"/>
                  <a:pt x="191" y="403"/>
                </a:cubicBezTo>
                <a:cubicBezTo>
                  <a:pt x="49" y="545"/>
                  <a:pt x="49" y="545"/>
                  <a:pt x="49" y="545"/>
                </a:cubicBezTo>
                <a:lnTo>
                  <a:pt x="49" y="545"/>
                </a:lnTo>
                <a:cubicBezTo>
                  <a:pt x="42" y="545"/>
                  <a:pt x="35" y="552"/>
                  <a:pt x="28" y="552"/>
                </a:cubicBezTo>
                <a:cubicBezTo>
                  <a:pt x="14" y="552"/>
                  <a:pt x="0" y="537"/>
                  <a:pt x="0" y="523"/>
                </a:cubicBezTo>
                <a:cubicBezTo>
                  <a:pt x="0" y="516"/>
                  <a:pt x="0" y="509"/>
                  <a:pt x="7" y="502"/>
                </a:cubicBezTo>
                <a:lnTo>
                  <a:pt x="7" y="502"/>
                </a:lnTo>
                <a:cubicBezTo>
                  <a:pt x="148" y="361"/>
                  <a:pt x="148" y="361"/>
                  <a:pt x="148" y="361"/>
                </a:cubicBezTo>
                <a:cubicBezTo>
                  <a:pt x="106" y="361"/>
                  <a:pt x="106" y="361"/>
                  <a:pt x="106" y="361"/>
                </a:cubicBezTo>
                <a:cubicBezTo>
                  <a:pt x="85" y="361"/>
                  <a:pt x="78" y="347"/>
                  <a:pt x="78" y="332"/>
                </a:cubicBezTo>
                <a:cubicBezTo>
                  <a:pt x="78" y="318"/>
                  <a:pt x="85" y="304"/>
                  <a:pt x="106" y="304"/>
                </a:cubicBezTo>
                <a:cubicBezTo>
                  <a:pt x="219" y="304"/>
                  <a:pt x="219" y="304"/>
                  <a:pt x="219" y="304"/>
                </a:cubicBezTo>
                <a:cubicBezTo>
                  <a:pt x="233" y="304"/>
                  <a:pt x="247" y="318"/>
                  <a:pt x="247" y="332"/>
                </a:cubicBezTo>
                <a:cubicBezTo>
                  <a:pt x="247" y="445"/>
                  <a:pt x="247" y="445"/>
                  <a:pt x="247" y="445"/>
                </a:cubicBezTo>
                <a:cubicBezTo>
                  <a:pt x="247" y="460"/>
                  <a:pt x="233" y="474"/>
                  <a:pt x="219" y="474"/>
                </a:cubicBezTo>
                <a:close/>
                <a:moveTo>
                  <a:pt x="219" y="248"/>
                </a:moveTo>
                <a:lnTo>
                  <a:pt x="219" y="248"/>
                </a:lnTo>
                <a:cubicBezTo>
                  <a:pt x="106" y="248"/>
                  <a:pt x="106" y="248"/>
                  <a:pt x="106" y="248"/>
                </a:cubicBezTo>
                <a:cubicBezTo>
                  <a:pt x="85" y="248"/>
                  <a:pt x="78" y="234"/>
                  <a:pt x="78" y="219"/>
                </a:cubicBezTo>
                <a:cubicBezTo>
                  <a:pt x="78" y="205"/>
                  <a:pt x="85" y="191"/>
                  <a:pt x="106" y="191"/>
                </a:cubicBezTo>
                <a:cubicBezTo>
                  <a:pt x="148" y="191"/>
                  <a:pt x="148" y="191"/>
                  <a:pt x="148" y="191"/>
                </a:cubicBezTo>
                <a:cubicBezTo>
                  <a:pt x="7" y="50"/>
                  <a:pt x="7" y="50"/>
                  <a:pt x="7" y="50"/>
                </a:cubicBezTo>
                <a:lnTo>
                  <a:pt x="7" y="50"/>
                </a:lnTo>
                <a:cubicBezTo>
                  <a:pt x="0" y="43"/>
                  <a:pt x="0" y="36"/>
                  <a:pt x="0" y="28"/>
                </a:cubicBezTo>
                <a:cubicBezTo>
                  <a:pt x="0" y="14"/>
                  <a:pt x="14" y="0"/>
                  <a:pt x="28" y="0"/>
                </a:cubicBezTo>
                <a:cubicBezTo>
                  <a:pt x="35" y="0"/>
                  <a:pt x="42" y="7"/>
                  <a:pt x="49" y="7"/>
                </a:cubicBezTo>
                <a:lnTo>
                  <a:pt x="49" y="7"/>
                </a:lnTo>
                <a:cubicBezTo>
                  <a:pt x="191" y="149"/>
                  <a:pt x="191" y="149"/>
                  <a:pt x="191" y="149"/>
                </a:cubicBezTo>
                <a:cubicBezTo>
                  <a:pt x="191" y="106"/>
                  <a:pt x="191" y="106"/>
                  <a:pt x="191" y="106"/>
                </a:cubicBezTo>
                <a:cubicBezTo>
                  <a:pt x="191" y="92"/>
                  <a:pt x="198" y="78"/>
                  <a:pt x="219" y="78"/>
                </a:cubicBezTo>
                <a:cubicBezTo>
                  <a:pt x="233" y="78"/>
                  <a:pt x="247" y="92"/>
                  <a:pt x="247" y="106"/>
                </a:cubicBezTo>
                <a:cubicBezTo>
                  <a:pt x="247" y="219"/>
                  <a:pt x="247" y="219"/>
                  <a:pt x="247" y="219"/>
                </a:cubicBezTo>
                <a:cubicBezTo>
                  <a:pt x="247" y="234"/>
                  <a:pt x="233" y="248"/>
                  <a:pt x="219" y="248"/>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44" name="Freeform 79">
            <a:extLst>
              <a:ext uri="{FF2B5EF4-FFF2-40B4-BE49-F238E27FC236}">
                <a16:creationId xmlns:a16="http://schemas.microsoft.com/office/drawing/2014/main" id="{9BC9AEC4-AD82-B84B-84BA-32A383F1CF81}"/>
              </a:ext>
            </a:extLst>
          </p:cNvPr>
          <p:cNvSpPr>
            <a:spLocks noChangeArrowheads="1"/>
          </p:cNvSpPr>
          <p:nvPr userDrawn="1"/>
        </p:nvSpPr>
        <p:spPr bwMode="auto">
          <a:xfrm>
            <a:off x="3095836" y="3333750"/>
            <a:ext cx="196504" cy="198239"/>
          </a:xfrm>
          <a:custGeom>
            <a:avLst/>
            <a:gdLst>
              <a:gd name="T0" fmla="*/ 516 w 545"/>
              <a:gd name="T1" fmla="*/ 552 h 553"/>
              <a:gd name="T2" fmla="*/ 374 w 545"/>
              <a:gd name="T3" fmla="*/ 523 h 553"/>
              <a:gd name="T4" fmla="*/ 445 w 545"/>
              <a:gd name="T5" fmla="*/ 495 h 553"/>
              <a:gd name="T6" fmla="*/ 304 w 545"/>
              <a:gd name="T7" fmla="*/ 354 h 553"/>
              <a:gd name="T8" fmla="*/ 325 w 545"/>
              <a:gd name="T9" fmla="*/ 304 h 553"/>
              <a:gd name="T10" fmla="*/ 346 w 545"/>
              <a:gd name="T11" fmla="*/ 311 h 553"/>
              <a:gd name="T12" fmla="*/ 487 w 545"/>
              <a:gd name="T13" fmla="*/ 410 h 553"/>
              <a:gd name="T14" fmla="*/ 544 w 545"/>
              <a:gd name="T15" fmla="*/ 410 h 553"/>
              <a:gd name="T16" fmla="*/ 516 w 545"/>
              <a:gd name="T17" fmla="*/ 552 h 553"/>
              <a:gd name="T18" fmla="*/ 516 w 545"/>
              <a:gd name="T19" fmla="*/ 170 h 553"/>
              <a:gd name="T20" fmla="*/ 487 w 545"/>
              <a:gd name="T21" fmla="*/ 99 h 553"/>
              <a:gd name="T22" fmla="*/ 346 w 545"/>
              <a:gd name="T23" fmla="*/ 241 h 553"/>
              <a:gd name="T24" fmla="*/ 297 w 545"/>
              <a:gd name="T25" fmla="*/ 219 h 553"/>
              <a:gd name="T26" fmla="*/ 304 w 545"/>
              <a:gd name="T27" fmla="*/ 198 h 553"/>
              <a:gd name="T28" fmla="*/ 403 w 545"/>
              <a:gd name="T29" fmla="*/ 57 h 553"/>
              <a:gd name="T30" fmla="*/ 403 w 545"/>
              <a:gd name="T31" fmla="*/ 0 h 553"/>
              <a:gd name="T32" fmla="*/ 544 w 545"/>
              <a:gd name="T33" fmla="*/ 28 h 553"/>
              <a:gd name="T34" fmla="*/ 516 w 545"/>
              <a:gd name="T35" fmla="*/ 170 h 553"/>
              <a:gd name="T36" fmla="*/ 233 w 545"/>
              <a:gd name="T37" fmla="*/ 354 h 553"/>
              <a:gd name="T38" fmla="*/ 141 w 545"/>
              <a:gd name="T39" fmla="*/ 495 h 553"/>
              <a:gd name="T40" fmla="*/ 141 w 545"/>
              <a:gd name="T41" fmla="*/ 552 h 553"/>
              <a:gd name="T42" fmla="*/ 0 w 545"/>
              <a:gd name="T43" fmla="*/ 523 h 553"/>
              <a:gd name="T44" fmla="*/ 28 w 545"/>
              <a:gd name="T45" fmla="*/ 382 h 553"/>
              <a:gd name="T46" fmla="*/ 56 w 545"/>
              <a:gd name="T47" fmla="*/ 452 h 553"/>
              <a:gd name="T48" fmla="*/ 198 w 545"/>
              <a:gd name="T49" fmla="*/ 311 h 553"/>
              <a:gd name="T50" fmla="*/ 240 w 545"/>
              <a:gd name="T51" fmla="*/ 332 h 553"/>
              <a:gd name="T52" fmla="*/ 212 w 545"/>
              <a:gd name="T53" fmla="*/ 248 h 553"/>
              <a:gd name="T54" fmla="*/ 198 w 545"/>
              <a:gd name="T55" fmla="*/ 241 h 553"/>
              <a:gd name="T56" fmla="*/ 56 w 545"/>
              <a:gd name="T57" fmla="*/ 99 h 553"/>
              <a:gd name="T58" fmla="*/ 28 w 545"/>
              <a:gd name="T59" fmla="*/ 170 h 553"/>
              <a:gd name="T60" fmla="*/ 0 w 545"/>
              <a:gd name="T61" fmla="*/ 28 h 553"/>
              <a:gd name="T62" fmla="*/ 141 w 545"/>
              <a:gd name="T63" fmla="*/ 0 h 553"/>
              <a:gd name="T64" fmla="*/ 141 w 545"/>
              <a:gd name="T65" fmla="*/ 57 h 553"/>
              <a:gd name="T66" fmla="*/ 233 w 545"/>
              <a:gd name="T67" fmla="*/ 198 h 553"/>
              <a:gd name="T68" fmla="*/ 240 w 545"/>
              <a:gd name="T69" fmla="*/ 219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5" h="553">
                <a:moveTo>
                  <a:pt x="516" y="552"/>
                </a:moveTo>
                <a:lnTo>
                  <a:pt x="516" y="552"/>
                </a:lnTo>
                <a:cubicBezTo>
                  <a:pt x="403" y="552"/>
                  <a:pt x="403" y="552"/>
                  <a:pt x="403" y="552"/>
                </a:cubicBezTo>
                <a:cubicBezTo>
                  <a:pt x="389" y="552"/>
                  <a:pt x="374" y="537"/>
                  <a:pt x="374" y="523"/>
                </a:cubicBezTo>
                <a:cubicBezTo>
                  <a:pt x="374" y="502"/>
                  <a:pt x="389" y="495"/>
                  <a:pt x="403" y="495"/>
                </a:cubicBezTo>
                <a:cubicBezTo>
                  <a:pt x="445" y="495"/>
                  <a:pt x="445" y="495"/>
                  <a:pt x="445" y="495"/>
                </a:cubicBezTo>
                <a:cubicBezTo>
                  <a:pt x="304" y="354"/>
                  <a:pt x="304" y="354"/>
                  <a:pt x="304" y="354"/>
                </a:cubicBezTo>
                <a:lnTo>
                  <a:pt x="304" y="354"/>
                </a:lnTo>
                <a:cubicBezTo>
                  <a:pt x="304" y="347"/>
                  <a:pt x="297" y="339"/>
                  <a:pt x="297" y="332"/>
                </a:cubicBezTo>
                <a:cubicBezTo>
                  <a:pt x="297" y="318"/>
                  <a:pt x="311" y="304"/>
                  <a:pt x="325" y="304"/>
                </a:cubicBezTo>
                <a:cubicBezTo>
                  <a:pt x="332" y="304"/>
                  <a:pt x="339" y="304"/>
                  <a:pt x="346" y="311"/>
                </a:cubicBezTo>
                <a:lnTo>
                  <a:pt x="346" y="311"/>
                </a:lnTo>
                <a:cubicBezTo>
                  <a:pt x="487" y="452"/>
                  <a:pt x="487" y="452"/>
                  <a:pt x="487" y="452"/>
                </a:cubicBezTo>
                <a:cubicBezTo>
                  <a:pt x="487" y="410"/>
                  <a:pt x="487" y="410"/>
                  <a:pt x="487" y="410"/>
                </a:cubicBezTo>
                <a:cubicBezTo>
                  <a:pt x="487" y="389"/>
                  <a:pt x="502" y="382"/>
                  <a:pt x="516" y="382"/>
                </a:cubicBezTo>
                <a:cubicBezTo>
                  <a:pt x="530" y="382"/>
                  <a:pt x="544" y="389"/>
                  <a:pt x="544" y="410"/>
                </a:cubicBezTo>
                <a:cubicBezTo>
                  <a:pt x="544" y="523"/>
                  <a:pt x="544" y="523"/>
                  <a:pt x="544" y="523"/>
                </a:cubicBezTo>
                <a:cubicBezTo>
                  <a:pt x="544" y="537"/>
                  <a:pt x="530" y="552"/>
                  <a:pt x="516" y="552"/>
                </a:cubicBezTo>
                <a:close/>
                <a:moveTo>
                  <a:pt x="516" y="170"/>
                </a:moveTo>
                <a:lnTo>
                  <a:pt x="516" y="170"/>
                </a:lnTo>
                <a:cubicBezTo>
                  <a:pt x="502" y="170"/>
                  <a:pt x="487" y="163"/>
                  <a:pt x="487" y="141"/>
                </a:cubicBezTo>
                <a:cubicBezTo>
                  <a:pt x="487" y="99"/>
                  <a:pt x="487" y="99"/>
                  <a:pt x="487" y="99"/>
                </a:cubicBezTo>
                <a:cubicBezTo>
                  <a:pt x="346" y="241"/>
                  <a:pt x="346" y="241"/>
                  <a:pt x="346" y="241"/>
                </a:cubicBezTo>
                <a:lnTo>
                  <a:pt x="346" y="241"/>
                </a:lnTo>
                <a:cubicBezTo>
                  <a:pt x="339" y="248"/>
                  <a:pt x="332" y="248"/>
                  <a:pt x="325" y="248"/>
                </a:cubicBezTo>
                <a:cubicBezTo>
                  <a:pt x="311" y="248"/>
                  <a:pt x="297" y="234"/>
                  <a:pt x="297" y="219"/>
                </a:cubicBezTo>
                <a:cubicBezTo>
                  <a:pt x="297" y="212"/>
                  <a:pt x="304" y="205"/>
                  <a:pt x="304" y="198"/>
                </a:cubicBezTo>
                <a:lnTo>
                  <a:pt x="304" y="198"/>
                </a:lnTo>
                <a:cubicBezTo>
                  <a:pt x="445" y="57"/>
                  <a:pt x="445" y="57"/>
                  <a:pt x="445" y="57"/>
                </a:cubicBezTo>
                <a:cubicBezTo>
                  <a:pt x="403" y="57"/>
                  <a:pt x="403" y="57"/>
                  <a:pt x="403" y="57"/>
                </a:cubicBezTo>
                <a:cubicBezTo>
                  <a:pt x="389" y="57"/>
                  <a:pt x="374" y="50"/>
                  <a:pt x="374" y="28"/>
                </a:cubicBezTo>
                <a:cubicBezTo>
                  <a:pt x="374" y="14"/>
                  <a:pt x="389" y="0"/>
                  <a:pt x="403" y="0"/>
                </a:cubicBezTo>
                <a:cubicBezTo>
                  <a:pt x="516" y="0"/>
                  <a:pt x="516" y="0"/>
                  <a:pt x="516" y="0"/>
                </a:cubicBezTo>
                <a:cubicBezTo>
                  <a:pt x="530" y="0"/>
                  <a:pt x="544" y="14"/>
                  <a:pt x="544" y="28"/>
                </a:cubicBezTo>
                <a:cubicBezTo>
                  <a:pt x="544" y="141"/>
                  <a:pt x="544" y="141"/>
                  <a:pt x="544" y="141"/>
                </a:cubicBezTo>
                <a:cubicBezTo>
                  <a:pt x="544" y="163"/>
                  <a:pt x="530" y="170"/>
                  <a:pt x="516" y="170"/>
                </a:cubicBezTo>
                <a:close/>
                <a:moveTo>
                  <a:pt x="233" y="354"/>
                </a:moveTo>
                <a:lnTo>
                  <a:pt x="233" y="354"/>
                </a:lnTo>
                <a:cubicBezTo>
                  <a:pt x="92" y="495"/>
                  <a:pt x="92" y="495"/>
                  <a:pt x="92" y="495"/>
                </a:cubicBezTo>
                <a:cubicBezTo>
                  <a:pt x="141" y="495"/>
                  <a:pt x="141" y="495"/>
                  <a:pt x="141" y="495"/>
                </a:cubicBezTo>
                <a:cubicBezTo>
                  <a:pt x="155" y="495"/>
                  <a:pt x="169" y="502"/>
                  <a:pt x="169" y="523"/>
                </a:cubicBezTo>
                <a:cubicBezTo>
                  <a:pt x="169" y="537"/>
                  <a:pt x="155" y="552"/>
                  <a:pt x="141" y="552"/>
                </a:cubicBezTo>
                <a:cubicBezTo>
                  <a:pt x="28" y="552"/>
                  <a:pt x="28" y="552"/>
                  <a:pt x="28" y="552"/>
                </a:cubicBezTo>
                <a:cubicBezTo>
                  <a:pt x="7" y="552"/>
                  <a:pt x="0" y="537"/>
                  <a:pt x="0" y="523"/>
                </a:cubicBezTo>
                <a:cubicBezTo>
                  <a:pt x="0" y="410"/>
                  <a:pt x="0" y="410"/>
                  <a:pt x="0" y="410"/>
                </a:cubicBezTo>
                <a:cubicBezTo>
                  <a:pt x="0" y="389"/>
                  <a:pt x="7" y="382"/>
                  <a:pt x="28" y="382"/>
                </a:cubicBezTo>
                <a:cubicBezTo>
                  <a:pt x="42" y="382"/>
                  <a:pt x="56" y="389"/>
                  <a:pt x="56" y="410"/>
                </a:cubicBezTo>
                <a:cubicBezTo>
                  <a:pt x="56" y="452"/>
                  <a:pt x="56" y="452"/>
                  <a:pt x="56" y="452"/>
                </a:cubicBezTo>
                <a:cubicBezTo>
                  <a:pt x="198" y="311"/>
                  <a:pt x="198" y="311"/>
                  <a:pt x="198" y="311"/>
                </a:cubicBezTo>
                <a:lnTo>
                  <a:pt x="198" y="311"/>
                </a:lnTo>
                <a:cubicBezTo>
                  <a:pt x="198" y="304"/>
                  <a:pt x="205" y="304"/>
                  <a:pt x="212" y="304"/>
                </a:cubicBezTo>
                <a:cubicBezTo>
                  <a:pt x="233" y="304"/>
                  <a:pt x="240" y="318"/>
                  <a:pt x="240" y="332"/>
                </a:cubicBezTo>
                <a:cubicBezTo>
                  <a:pt x="240" y="339"/>
                  <a:pt x="240" y="347"/>
                  <a:pt x="233" y="354"/>
                </a:cubicBezTo>
                <a:close/>
                <a:moveTo>
                  <a:pt x="212" y="248"/>
                </a:moveTo>
                <a:lnTo>
                  <a:pt x="212" y="248"/>
                </a:lnTo>
                <a:cubicBezTo>
                  <a:pt x="205" y="248"/>
                  <a:pt x="198" y="248"/>
                  <a:pt x="198" y="241"/>
                </a:cubicBezTo>
                <a:lnTo>
                  <a:pt x="198" y="241"/>
                </a:lnTo>
                <a:cubicBezTo>
                  <a:pt x="56" y="99"/>
                  <a:pt x="56" y="99"/>
                  <a:pt x="56" y="99"/>
                </a:cubicBezTo>
                <a:cubicBezTo>
                  <a:pt x="56" y="141"/>
                  <a:pt x="56" y="141"/>
                  <a:pt x="56" y="141"/>
                </a:cubicBezTo>
                <a:cubicBezTo>
                  <a:pt x="56" y="163"/>
                  <a:pt x="42" y="170"/>
                  <a:pt x="28" y="170"/>
                </a:cubicBezTo>
                <a:cubicBezTo>
                  <a:pt x="7" y="170"/>
                  <a:pt x="0" y="163"/>
                  <a:pt x="0" y="141"/>
                </a:cubicBezTo>
                <a:cubicBezTo>
                  <a:pt x="0" y="28"/>
                  <a:pt x="0" y="28"/>
                  <a:pt x="0" y="28"/>
                </a:cubicBezTo>
                <a:cubicBezTo>
                  <a:pt x="0" y="14"/>
                  <a:pt x="7" y="0"/>
                  <a:pt x="28" y="0"/>
                </a:cubicBezTo>
                <a:cubicBezTo>
                  <a:pt x="141" y="0"/>
                  <a:pt x="141" y="0"/>
                  <a:pt x="141" y="0"/>
                </a:cubicBezTo>
                <a:cubicBezTo>
                  <a:pt x="155" y="0"/>
                  <a:pt x="169" y="14"/>
                  <a:pt x="169" y="28"/>
                </a:cubicBezTo>
                <a:cubicBezTo>
                  <a:pt x="169" y="50"/>
                  <a:pt x="155" y="57"/>
                  <a:pt x="141" y="57"/>
                </a:cubicBezTo>
                <a:cubicBezTo>
                  <a:pt x="92" y="57"/>
                  <a:pt x="92" y="57"/>
                  <a:pt x="92" y="57"/>
                </a:cubicBezTo>
                <a:cubicBezTo>
                  <a:pt x="233" y="198"/>
                  <a:pt x="233" y="198"/>
                  <a:pt x="233" y="198"/>
                </a:cubicBezTo>
                <a:lnTo>
                  <a:pt x="233" y="198"/>
                </a:lnTo>
                <a:cubicBezTo>
                  <a:pt x="240" y="205"/>
                  <a:pt x="240" y="212"/>
                  <a:pt x="240" y="219"/>
                </a:cubicBezTo>
                <a:cubicBezTo>
                  <a:pt x="240" y="234"/>
                  <a:pt x="233" y="248"/>
                  <a:pt x="212" y="248"/>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45" name="Freeform 80">
            <a:extLst>
              <a:ext uri="{FF2B5EF4-FFF2-40B4-BE49-F238E27FC236}">
                <a16:creationId xmlns:a16="http://schemas.microsoft.com/office/drawing/2014/main" id="{CE23C489-D371-984D-8D70-741CCB223B59}"/>
              </a:ext>
            </a:extLst>
          </p:cNvPr>
          <p:cNvSpPr>
            <a:spLocks noChangeArrowheads="1"/>
          </p:cNvSpPr>
          <p:nvPr userDrawn="1"/>
        </p:nvSpPr>
        <p:spPr bwMode="auto">
          <a:xfrm>
            <a:off x="2703423" y="3322439"/>
            <a:ext cx="219132" cy="219075"/>
          </a:xfrm>
          <a:custGeom>
            <a:avLst/>
            <a:gdLst>
              <a:gd name="T0" fmla="*/ 608 w 609"/>
              <a:gd name="T1" fmla="*/ 304 h 609"/>
              <a:gd name="T2" fmla="*/ 594 w 609"/>
              <a:gd name="T3" fmla="*/ 325 h 609"/>
              <a:gd name="T4" fmla="*/ 502 w 609"/>
              <a:gd name="T5" fmla="*/ 410 h 609"/>
              <a:gd name="T6" fmla="*/ 453 w 609"/>
              <a:gd name="T7" fmla="*/ 389 h 609"/>
              <a:gd name="T8" fmla="*/ 467 w 609"/>
              <a:gd name="T9" fmla="*/ 367 h 609"/>
              <a:gd name="T10" fmla="*/ 333 w 609"/>
              <a:gd name="T11" fmla="*/ 332 h 609"/>
              <a:gd name="T12" fmla="*/ 368 w 609"/>
              <a:gd name="T13" fmla="*/ 466 h 609"/>
              <a:gd name="T14" fmla="*/ 389 w 609"/>
              <a:gd name="T15" fmla="*/ 452 h 609"/>
              <a:gd name="T16" fmla="*/ 410 w 609"/>
              <a:gd name="T17" fmla="*/ 502 h 609"/>
              <a:gd name="T18" fmla="*/ 326 w 609"/>
              <a:gd name="T19" fmla="*/ 594 h 609"/>
              <a:gd name="T20" fmla="*/ 304 w 609"/>
              <a:gd name="T21" fmla="*/ 608 h 609"/>
              <a:gd name="T22" fmla="*/ 283 w 609"/>
              <a:gd name="T23" fmla="*/ 594 h 609"/>
              <a:gd name="T24" fmla="*/ 198 w 609"/>
              <a:gd name="T25" fmla="*/ 502 h 609"/>
              <a:gd name="T26" fmla="*/ 219 w 609"/>
              <a:gd name="T27" fmla="*/ 452 h 609"/>
              <a:gd name="T28" fmla="*/ 241 w 609"/>
              <a:gd name="T29" fmla="*/ 466 h 609"/>
              <a:gd name="T30" fmla="*/ 276 w 609"/>
              <a:gd name="T31" fmla="*/ 332 h 609"/>
              <a:gd name="T32" fmla="*/ 142 w 609"/>
              <a:gd name="T33" fmla="*/ 367 h 609"/>
              <a:gd name="T34" fmla="*/ 156 w 609"/>
              <a:gd name="T35" fmla="*/ 389 h 609"/>
              <a:gd name="T36" fmla="*/ 106 w 609"/>
              <a:gd name="T37" fmla="*/ 410 h 609"/>
              <a:gd name="T38" fmla="*/ 15 w 609"/>
              <a:gd name="T39" fmla="*/ 325 h 609"/>
              <a:gd name="T40" fmla="*/ 0 w 609"/>
              <a:gd name="T41" fmla="*/ 304 h 609"/>
              <a:gd name="T42" fmla="*/ 15 w 609"/>
              <a:gd name="T43" fmla="*/ 283 h 609"/>
              <a:gd name="T44" fmla="*/ 106 w 609"/>
              <a:gd name="T45" fmla="*/ 198 h 609"/>
              <a:gd name="T46" fmla="*/ 156 w 609"/>
              <a:gd name="T47" fmla="*/ 219 h 609"/>
              <a:gd name="T48" fmla="*/ 142 w 609"/>
              <a:gd name="T49" fmla="*/ 240 h 609"/>
              <a:gd name="T50" fmla="*/ 276 w 609"/>
              <a:gd name="T51" fmla="*/ 276 h 609"/>
              <a:gd name="T52" fmla="*/ 241 w 609"/>
              <a:gd name="T53" fmla="*/ 141 h 609"/>
              <a:gd name="T54" fmla="*/ 219 w 609"/>
              <a:gd name="T55" fmla="*/ 155 h 609"/>
              <a:gd name="T56" fmla="*/ 198 w 609"/>
              <a:gd name="T57" fmla="*/ 106 h 609"/>
              <a:gd name="T58" fmla="*/ 283 w 609"/>
              <a:gd name="T59" fmla="*/ 14 h 609"/>
              <a:gd name="T60" fmla="*/ 304 w 609"/>
              <a:gd name="T61" fmla="*/ 0 h 609"/>
              <a:gd name="T62" fmla="*/ 326 w 609"/>
              <a:gd name="T63" fmla="*/ 14 h 609"/>
              <a:gd name="T64" fmla="*/ 410 w 609"/>
              <a:gd name="T65" fmla="*/ 106 h 609"/>
              <a:gd name="T66" fmla="*/ 389 w 609"/>
              <a:gd name="T67" fmla="*/ 155 h 609"/>
              <a:gd name="T68" fmla="*/ 368 w 609"/>
              <a:gd name="T69" fmla="*/ 141 h 609"/>
              <a:gd name="T70" fmla="*/ 333 w 609"/>
              <a:gd name="T71" fmla="*/ 276 h 609"/>
              <a:gd name="T72" fmla="*/ 467 w 609"/>
              <a:gd name="T73" fmla="*/ 240 h 609"/>
              <a:gd name="T74" fmla="*/ 453 w 609"/>
              <a:gd name="T75" fmla="*/ 219 h 609"/>
              <a:gd name="T76" fmla="*/ 502 w 609"/>
              <a:gd name="T77" fmla="*/ 198 h 609"/>
              <a:gd name="T78" fmla="*/ 594 w 609"/>
              <a:gd name="T79" fmla="*/ 283 h 609"/>
              <a:gd name="T80" fmla="*/ 608 w 609"/>
              <a:gd name="T81" fmla="*/ 304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9" h="609">
                <a:moveTo>
                  <a:pt x="608" y="304"/>
                </a:moveTo>
                <a:lnTo>
                  <a:pt x="608" y="304"/>
                </a:lnTo>
                <a:cubicBezTo>
                  <a:pt x="608" y="311"/>
                  <a:pt x="601" y="318"/>
                  <a:pt x="594" y="325"/>
                </a:cubicBezTo>
                <a:lnTo>
                  <a:pt x="594" y="325"/>
                </a:lnTo>
                <a:cubicBezTo>
                  <a:pt x="502" y="410"/>
                  <a:pt x="502" y="410"/>
                  <a:pt x="502" y="410"/>
                </a:cubicBezTo>
                <a:lnTo>
                  <a:pt x="502" y="410"/>
                </a:lnTo>
                <a:cubicBezTo>
                  <a:pt x="495" y="417"/>
                  <a:pt x="488" y="417"/>
                  <a:pt x="481" y="417"/>
                </a:cubicBezTo>
                <a:cubicBezTo>
                  <a:pt x="467" y="417"/>
                  <a:pt x="453" y="403"/>
                  <a:pt x="453" y="389"/>
                </a:cubicBezTo>
                <a:cubicBezTo>
                  <a:pt x="453" y="382"/>
                  <a:pt x="460" y="375"/>
                  <a:pt x="467" y="367"/>
                </a:cubicBezTo>
                <a:lnTo>
                  <a:pt x="467" y="367"/>
                </a:lnTo>
                <a:cubicBezTo>
                  <a:pt x="502" y="332"/>
                  <a:pt x="502" y="332"/>
                  <a:pt x="502" y="332"/>
                </a:cubicBezTo>
                <a:cubicBezTo>
                  <a:pt x="333" y="332"/>
                  <a:pt x="333" y="332"/>
                  <a:pt x="333" y="332"/>
                </a:cubicBezTo>
                <a:cubicBezTo>
                  <a:pt x="333" y="502"/>
                  <a:pt x="333" y="502"/>
                  <a:pt x="333" y="502"/>
                </a:cubicBezTo>
                <a:cubicBezTo>
                  <a:pt x="368" y="466"/>
                  <a:pt x="368" y="466"/>
                  <a:pt x="368" y="466"/>
                </a:cubicBezTo>
                <a:lnTo>
                  <a:pt x="368" y="466"/>
                </a:lnTo>
                <a:cubicBezTo>
                  <a:pt x="375" y="459"/>
                  <a:pt x="382" y="452"/>
                  <a:pt x="389" y="452"/>
                </a:cubicBezTo>
                <a:cubicBezTo>
                  <a:pt x="403" y="452"/>
                  <a:pt x="417" y="466"/>
                  <a:pt x="417" y="480"/>
                </a:cubicBezTo>
                <a:cubicBezTo>
                  <a:pt x="417" y="488"/>
                  <a:pt x="417" y="495"/>
                  <a:pt x="410" y="502"/>
                </a:cubicBezTo>
                <a:lnTo>
                  <a:pt x="410" y="502"/>
                </a:lnTo>
                <a:cubicBezTo>
                  <a:pt x="326" y="594"/>
                  <a:pt x="326" y="594"/>
                  <a:pt x="326" y="594"/>
                </a:cubicBezTo>
                <a:lnTo>
                  <a:pt x="326" y="594"/>
                </a:lnTo>
                <a:cubicBezTo>
                  <a:pt x="318" y="601"/>
                  <a:pt x="311" y="608"/>
                  <a:pt x="304" y="608"/>
                </a:cubicBezTo>
                <a:cubicBezTo>
                  <a:pt x="297" y="608"/>
                  <a:pt x="290" y="601"/>
                  <a:pt x="283" y="594"/>
                </a:cubicBezTo>
                <a:lnTo>
                  <a:pt x="283" y="594"/>
                </a:lnTo>
                <a:cubicBezTo>
                  <a:pt x="198" y="502"/>
                  <a:pt x="198" y="502"/>
                  <a:pt x="198" y="502"/>
                </a:cubicBezTo>
                <a:lnTo>
                  <a:pt x="198" y="502"/>
                </a:lnTo>
                <a:cubicBezTo>
                  <a:pt x="191" y="495"/>
                  <a:pt x="191" y="488"/>
                  <a:pt x="191" y="480"/>
                </a:cubicBezTo>
                <a:cubicBezTo>
                  <a:pt x="191" y="466"/>
                  <a:pt x="205" y="452"/>
                  <a:pt x="219" y="452"/>
                </a:cubicBezTo>
                <a:cubicBezTo>
                  <a:pt x="226" y="452"/>
                  <a:pt x="234" y="459"/>
                  <a:pt x="241" y="466"/>
                </a:cubicBezTo>
                <a:lnTo>
                  <a:pt x="241" y="466"/>
                </a:lnTo>
                <a:cubicBezTo>
                  <a:pt x="276" y="502"/>
                  <a:pt x="276" y="502"/>
                  <a:pt x="276" y="502"/>
                </a:cubicBezTo>
                <a:cubicBezTo>
                  <a:pt x="276" y="332"/>
                  <a:pt x="276" y="332"/>
                  <a:pt x="276" y="332"/>
                </a:cubicBezTo>
                <a:cubicBezTo>
                  <a:pt x="106" y="332"/>
                  <a:pt x="106" y="332"/>
                  <a:pt x="106" y="332"/>
                </a:cubicBezTo>
                <a:cubicBezTo>
                  <a:pt x="142" y="367"/>
                  <a:pt x="142" y="367"/>
                  <a:pt x="142" y="367"/>
                </a:cubicBezTo>
                <a:lnTo>
                  <a:pt x="142" y="367"/>
                </a:lnTo>
                <a:cubicBezTo>
                  <a:pt x="149" y="375"/>
                  <a:pt x="156" y="382"/>
                  <a:pt x="156" y="389"/>
                </a:cubicBezTo>
                <a:cubicBezTo>
                  <a:pt x="156" y="403"/>
                  <a:pt x="142" y="417"/>
                  <a:pt x="128" y="417"/>
                </a:cubicBezTo>
                <a:cubicBezTo>
                  <a:pt x="121" y="417"/>
                  <a:pt x="113" y="417"/>
                  <a:pt x="106" y="410"/>
                </a:cubicBezTo>
                <a:lnTo>
                  <a:pt x="106" y="410"/>
                </a:lnTo>
                <a:cubicBezTo>
                  <a:pt x="15" y="325"/>
                  <a:pt x="15" y="325"/>
                  <a:pt x="15" y="325"/>
                </a:cubicBezTo>
                <a:lnTo>
                  <a:pt x="15" y="325"/>
                </a:lnTo>
                <a:cubicBezTo>
                  <a:pt x="8" y="318"/>
                  <a:pt x="0" y="311"/>
                  <a:pt x="0" y="304"/>
                </a:cubicBezTo>
                <a:cubicBezTo>
                  <a:pt x="0" y="297"/>
                  <a:pt x="8" y="290"/>
                  <a:pt x="15" y="283"/>
                </a:cubicBezTo>
                <a:lnTo>
                  <a:pt x="15" y="283"/>
                </a:lnTo>
                <a:cubicBezTo>
                  <a:pt x="106" y="198"/>
                  <a:pt x="106" y="198"/>
                  <a:pt x="106" y="198"/>
                </a:cubicBezTo>
                <a:lnTo>
                  <a:pt x="106" y="198"/>
                </a:lnTo>
                <a:cubicBezTo>
                  <a:pt x="113" y="191"/>
                  <a:pt x="121" y="191"/>
                  <a:pt x="128" y="191"/>
                </a:cubicBezTo>
                <a:cubicBezTo>
                  <a:pt x="142" y="191"/>
                  <a:pt x="156" y="205"/>
                  <a:pt x="156" y="219"/>
                </a:cubicBezTo>
                <a:cubicBezTo>
                  <a:pt x="156" y="226"/>
                  <a:pt x="149" y="233"/>
                  <a:pt x="142" y="240"/>
                </a:cubicBezTo>
                <a:lnTo>
                  <a:pt x="142" y="240"/>
                </a:lnTo>
                <a:cubicBezTo>
                  <a:pt x="106" y="276"/>
                  <a:pt x="106" y="276"/>
                  <a:pt x="106" y="276"/>
                </a:cubicBezTo>
                <a:cubicBezTo>
                  <a:pt x="276" y="276"/>
                  <a:pt x="276" y="276"/>
                  <a:pt x="276" y="276"/>
                </a:cubicBezTo>
                <a:cubicBezTo>
                  <a:pt x="276" y="106"/>
                  <a:pt x="276" y="106"/>
                  <a:pt x="276" y="106"/>
                </a:cubicBezTo>
                <a:cubicBezTo>
                  <a:pt x="241" y="141"/>
                  <a:pt x="241" y="141"/>
                  <a:pt x="241" y="141"/>
                </a:cubicBezTo>
                <a:lnTo>
                  <a:pt x="241" y="141"/>
                </a:lnTo>
                <a:cubicBezTo>
                  <a:pt x="234" y="148"/>
                  <a:pt x="226" y="155"/>
                  <a:pt x="219" y="155"/>
                </a:cubicBezTo>
                <a:cubicBezTo>
                  <a:pt x="205" y="155"/>
                  <a:pt x="191" y="141"/>
                  <a:pt x="191" y="127"/>
                </a:cubicBezTo>
                <a:cubicBezTo>
                  <a:pt x="191" y="120"/>
                  <a:pt x="191" y="113"/>
                  <a:pt x="198" y="106"/>
                </a:cubicBezTo>
                <a:lnTo>
                  <a:pt x="198" y="106"/>
                </a:lnTo>
                <a:cubicBezTo>
                  <a:pt x="283" y="14"/>
                  <a:pt x="283" y="14"/>
                  <a:pt x="283" y="14"/>
                </a:cubicBezTo>
                <a:lnTo>
                  <a:pt x="283" y="14"/>
                </a:lnTo>
                <a:cubicBezTo>
                  <a:pt x="290" y="7"/>
                  <a:pt x="297" y="0"/>
                  <a:pt x="304" y="0"/>
                </a:cubicBezTo>
                <a:cubicBezTo>
                  <a:pt x="311" y="0"/>
                  <a:pt x="318" y="7"/>
                  <a:pt x="326" y="14"/>
                </a:cubicBezTo>
                <a:lnTo>
                  <a:pt x="326" y="14"/>
                </a:lnTo>
                <a:cubicBezTo>
                  <a:pt x="410" y="106"/>
                  <a:pt x="410" y="106"/>
                  <a:pt x="410" y="106"/>
                </a:cubicBezTo>
                <a:lnTo>
                  <a:pt x="410" y="106"/>
                </a:lnTo>
                <a:cubicBezTo>
                  <a:pt x="417" y="113"/>
                  <a:pt x="417" y="120"/>
                  <a:pt x="417" y="127"/>
                </a:cubicBezTo>
                <a:cubicBezTo>
                  <a:pt x="417" y="141"/>
                  <a:pt x="403" y="155"/>
                  <a:pt x="389" y="155"/>
                </a:cubicBezTo>
                <a:cubicBezTo>
                  <a:pt x="382" y="155"/>
                  <a:pt x="375" y="148"/>
                  <a:pt x="368" y="141"/>
                </a:cubicBezTo>
                <a:lnTo>
                  <a:pt x="368" y="141"/>
                </a:lnTo>
                <a:cubicBezTo>
                  <a:pt x="333" y="106"/>
                  <a:pt x="333" y="106"/>
                  <a:pt x="333" y="106"/>
                </a:cubicBezTo>
                <a:cubicBezTo>
                  <a:pt x="333" y="276"/>
                  <a:pt x="333" y="276"/>
                  <a:pt x="333" y="276"/>
                </a:cubicBezTo>
                <a:cubicBezTo>
                  <a:pt x="502" y="276"/>
                  <a:pt x="502" y="276"/>
                  <a:pt x="502" y="276"/>
                </a:cubicBezTo>
                <a:cubicBezTo>
                  <a:pt x="467" y="240"/>
                  <a:pt x="467" y="240"/>
                  <a:pt x="467" y="240"/>
                </a:cubicBezTo>
                <a:lnTo>
                  <a:pt x="467" y="240"/>
                </a:lnTo>
                <a:cubicBezTo>
                  <a:pt x="460" y="233"/>
                  <a:pt x="453" y="226"/>
                  <a:pt x="453" y="219"/>
                </a:cubicBezTo>
                <a:cubicBezTo>
                  <a:pt x="453" y="205"/>
                  <a:pt x="467" y="191"/>
                  <a:pt x="481" y="191"/>
                </a:cubicBezTo>
                <a:cubicBezTo>
                  <a:pt x="488" y="191"/>
                  <a:pt x="495" y="191"/>
                  <a:pt x="502" y="198"/>
                </a:cubicBezTo>
                <a:lnTo>
                  <a:pt x="502" y="198"/>
                </a:lnTo>
                <a:cubicBezTo>
                  <a:pt x="594" y="283"/>
                  <a:pt x="594" y="283"/>
                  <a:pt x="594" y="283"/>
                </a:cubicBezTo>
                <a:lnTo>
                  <a:pt x="594" y="283"/>
                </a:lnTo>
                <a:cubicBezTo>
                  <a:pt x="601" y="290"/>
                  <a:pt x="608" y="297"/>
                  <a:pt x="608" y="304"/>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46" name="Freeform 81">
            <a:extLst>
              <a:ext uri="{FF2B5EF4-FFF2-40B4-BE49-F238E27FC236}">
                <a16:creationId xmlns:a16="http://schemas.microsoft.com/office/drawing/2014/main" id="{3A5CE9B2-BBF4-A943-B904-04DD388DD400}"/>
              </a:ext>
            </a:extLst>
          </p:cNvPr>
          <p:cNvSpPr>
            <a:spLocks noChangeArrowheads="1"/>
          </p:cNvSpPr>
          <p:nvPr userDrawn="1"/>
        </p:nvSpPr>
        <p:spPr bwMode="auto">
          <a:xfrm>
            <a:off x="2325896" y="3392686"/>
            <a:ext cx="217346" cy="80963"/>
          </a:xfrm>
          <a:custGeom>
            <a:avLst/>
            <a:gdLst>
              <a:gd name="T0" fmla="*/ 601 w 602"/>
              <a:gd name="T1" fmla="*/ 113 h 227"/>
              <a:gd name="T2" fmla="*/ 601 w 602"/>
              <a:gd name="T3" fmla="*/ 113 h 227"/>
              <a:gd name="T4" fmla="*/ 594 w 602"/>
              <a:gd name="T5" fmla="*/ 134 h 227"/>
              <a:gd name="T6" fmla="*/ 594 w 602"/>
              <a:gd name="T7" fmla="*/ 134 h 227"/>
              <a:gd name="T8" fmla="*/ 502 w 602"/>
              <a:gd name="T9" fmla="*/ 219 h 227"/>
              <a:gd name="T10" fmla="*/ 502 w 602"/>
              <a:gd name="T11" fmla="*/ 219 h 227"/>
              <a:gd name="T12" fmla="*/ 481 w 602"/>
              <a:gd name="T13" fmla="*/ 226 h 227"/>
              <a:gd name="T14" fmla="*/ 453 w 602"/>
              <a:gd name="T15" fmla="*/ 198 h 227"/>
              <a:gd name="T16" fmla="*/ 460 w 602"/>
              <a:gd name="T17" fmla="*/ 176 h 227"/>
              <a:gd name="T18" fmla="*/ 460 w 602"/>
              <a:gd name="T19" fmla="*/ 176 h 227"/>
              <a:gd name="T20" fmla="*/ 502 w 602"/>
              <a:gd name="T21" fmla="*/ 141 h 227"/>
              <a:gd name="T22" fmla="*/ 333 w 602"/>
              <a:gd name="T23" fmla="*/ 141 h 227"/>
              <a:gd name="T24" fmla="*/ 333 w 602"/>
              <a:gd name="T25" fmla="*/ 141 h 227"/>
              <a:gd name="T26" fmla="*/ 276 w 602"/>
              <a:gd name="T27" fmla="*/ 141 h 227"/>
              <a:gd name="T28" fmla="*/ 276 w 602"/>
              <a:gd name="T29" fmla="*/ 141 h 227"/>
              <a:gd name="T30" fmla="*/ 99 w 602"/>
              <a:gd name="T31" fmla="*/ 141 h 227"/>
              <a:gd name="T32" fmla="*/ 142 w 602"/>
              <a:gd name="T33" fmla="*/ 176 h 227"/>
              <a:gd name="T34" fmla="*/ 142 w 602"/>
              <a:gd name="T35" fmla="*/ 176 h 227"/>
              <a:gd name="T36" fmla="*/ 149 w 602"/>
              <a:gd name="T37" fmla="*/ 198 h 227"/>
              <a:gd name="T38" fmla="*/ 120 w 602"/>
              <a:gd name="T39" fmla="*/ 226 h 227"/>
              <a:gd name="T40" fmla="*/ 106 w 602"/>
              <a:gd name="T41" fmla="*/ 219 h 227"/>
              <a:gd name="T42" fmla="*/ 106 w 602"/>
              <a:gd name="T43" fmla="*/ 219 h 227"/>
              <a:gd name="T44" fmla="*/ 7 w 602"/>
              <a:gd name="T45" fmla="*/ 134 h 227"/>
              <a:gd name="T46" fmla="*/ 7 w 602"/>
              <a:gd name="T47" fmla="*/ 134 h 227"/>
              <a:gd name="T48" fmla="*/ 0 w 602"/>
              <a:gd name="T49" fmla="*/ 113 h 227"/>
              <a:gd name="T50" fmla="*/ 7 w 602"/>
              <a:gd name="T51" fmla="*/ 92 h 227"/>
              <a:gd name="T52" fmla="*/ 7 w 602"/>
              <a:gd name="T53" fmla="*/ 92 h 227"/>
              <a:gd name="T54" fmla="*/ 106 w 602"/>
              <a:gd name="T55" fmla="*/ 7 h 227"/>
              <a:gd name="T56" fmla="*/ 106 w 602"/>
              <a:gd name="T57" fmla="*/ 7 h 227"/>
              <a:gd name="T58" fmla="*/ 120 w 602"/>
              <a:gd name="T59" fmla="*/ 0 h 227"/>
              <a:gd name="T60" fmla="*/ 149 w 602"/>
              <a:gd name="T61" fmla="*/ 28 h 227"/>
              <a:gd name="T62" fmla="*/ 142 w 602"/>
              <a:gd name="T63" fmla="*/ 49 h 227"/>
              <a:gd name="T64" fmla="*/ 142 w 602"/>
              <a:gd name="T65" fmla="*/ 49 h 227"/>
              <a:gd name="T66" fmla="*/ 99 w 602"/>
              <a:gd name="T67" fmla="*/ 85 h 227"/>
              <a:gd name="T68" fmla="*/ 276 w 602"/>
              <a:gd name="T69" fmla="*/ 85 h 227"/>
              <a:gd name="T70" fmla="*/ 276 w 602"/>
              <a:gd name="T71" fmla="*/ 85 h 227"/>
              <a:gd name="T72" fmla="*/ 333 w 602"/>
              <a:gd name="T73" fmla="*/ 85 h 227"/>
              <a:gd name="T74" fmla="*/ 333 w 602"/>
              <a:gd name="T75" fmla="*/ 85 h 227"/>
              <a:gd name="T76" fmla="*/ 502 w 602"/>
              <a:gd name="T77" fmla="*/ 85 h 227"/>
              <a:gd name="T78" fmla="*/ 460 w 602"/>
              <a:gd name="T79" fmla="*/ 49 h 227"/>
              <a:gd name="T80" fmla="*/ 460 w 602"/>
              <a:gd name="T81" fmla="*/ 49 h 227"/>
              <a:gd name="T82" fmla="*/ 453 w 602"/>
              <a:gd name="T83" fmla="*/ 28 h 227"/>
              <a:gd name="T84" fmla="*/ 481 w 602"/>
              <a:gd name="T85" fmla="*/ 0 h 227"/>
              <a:gd name="T86" fmla="*/ 502 w 602"/>
              <a:gd name="T87" fmla="*/ 7 h 227"/>
              <a:gd name="T88" fmla="*/ 502 w 602"/>
              <a:gd name="T89" fmla="*/ 7 h 227"/>
              <a:gd name="T90" fmla="*/ 594 w 602"/>
              <a:gd name="T91" fmla="*/ 92 h 227"/>
              <a:gd name="T92" fmla="*/ 594 w 602"/>
              <a:gd name="T93" fmla="*/ 92 h 227"/>
              <a:gd name="T94" fmla="*/ 601 w 602"/>
              <a:gd name="T95"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2" h="227">
                <a:moveTo>
                  <a:pt x="601" y="113"/>
                </a:moveTo>
                <a:lnTo>
                  <a:pt x="601" y="113"/>
                </a:lnTo>
                <a:cubicBezTo>
                  <a:pt x="601" y="120"/>
                  <a:pt x="601" y="127"/>
                  <a:pt x="594" y="134"/>
                </a:cubicBezTo>
                <a:lnTo>
                  <a:pt x="594" y="134"/>
                </a:lnTo>
                <a:cubicBezTo>
                  <a:pt x="502" y="219"/>
                  <a:pt x="502" y="219"/>
                  <a:pt x="502" y="219"/>
                </a:cubicBezTo>
                <a:lnTo>
                  <a:pt x="502" y="219"/>
                </a:lnTo>
                <a:cubicBezTo>
                  <a:pt x="495" y="226"/>
                  <a:pt x="488" y="226"/>
                  <a:pt x="481" y="226"/>
                </a:cubicBezTo>
                <a:cubicBezTo>
                  <a:pt x="467" y="226"/>
                  <a:pt x="453" y="212"/>
                  <a:pt x="453" y="198"/>
                </a:cubicBezTo>
                <a:cubicBezTo>
                  <a:pt x="453" y="191"/>
                  <a:pt x="460" y="184"/>
                  <a:pt x="460" y="176"/>
                </a:cubicBezTo>
                <a:lnTo>
                  <a:pt x="460" y="176"/>
                </a:lnTo>
                <a:cubicBezTo>
                  <a:pt x="502" y="141"/>
                  <a:pt x="502" y="141"/>
                  <a:pt x="502" y="141"/>
                </a:cubicBezTo>
                <a:cubicBezTo>
                  <a:pt x="333" y="141"/>
                  <a:pt x="333" y="141"/>
                  <a:pt x="333" y="141"/>
                </a:cubicBezTo>
                <a:lnTo>
                  <a:pt x="333" y="141"/>
                </a:lnTo>
                <a:cubicBezTo>
                  <a:pt x="276" y="141"/>
                  <a:pt x="276" y="141"/>
                  <a:pt x="276" y="141"/>
                </a:cubicBezTo>
                <a:lnTo>
                  <a:pt x="276" y="141"/>
                </a:lnTo>
                <a:cubicBezTo>
                  <a:pt x="99" y="141"/>
                  <a:pt x="99" y="141"/>
                  <a:pt x="99" y="141"/>
                </a:cubicBezTo>
                <a:cubicBezTo>
                  <a:pt x="142" y="176"/>
                  <a:pt x="142" y="176"/>
                  <a:pt x="142" y="176"/>
                </a:cubicBezTo>
                <a:lnTo>
                  <a:pt x="142" y="176"/>
                </a:lnTo>
                <a:cubicBezTo>
                  <a:pt x="149" y="184"/>
                  <a:pt x="149" y="191"/>
                  <a:pt x="149" y="198"/>
                </a:cubicBezTo>
                <a:cubicBezTo>
                  <a:pt x="149" y="212"/>
                  <a:pt x="142" y="226"/>
                  <a:pt x="120" y="226"/>
                </a:cubicBezTo>
                <a:cubicBezTo>
                  <a:pt x="113" y="226"/>
                  <a:pt x="106" y="226"/>
                  <a:pt x="106" y="219"/>
                </a:cubicBezTo>
                <a:lnTo>
                  <a:pt x="106" y="219"/>
                </a:lnTo>
                <a:cubicBezTo>
                  <a:pt x="7" y="134"/>
                  <a:pt x="7" y="134"/>
                  <a:pt x="7" y="134"/>
                </a:cubicBezTo>
                <a:lnTo>
                  <a:pt x="7" y="134"/>
                </a:lnTo>
                <a:cubicBezTo>
                  <a:pt x="7" y="127"/>
                  <a:pt x="0" y="120"/>
                  <a:pt x="0" y="113"/>
                </a:cubicBezTo>
                <a:cubicBezTo>
                  <a:pt x="0" y="106"/>
                  <a:pt x="7" y="99"/>
                  <a:pt x="7" y="92"/>
                </a:cubicBezTo>
                <a:lnTo>
                  <a:pt x="7" y="92"/>
                </a:lnTo>
                <a:cubicBezTo>
                  <a:pt x="106" y="7"/>
                  <a:pt x="106" y="7"/>
                  <a:pt x="106" y="7"/>
                </a:cubicBezTo>
                <a:lnTo>
                  <a:pt x="106" y="7"/>
                </a:lnTo>
                <a:cubicBezTo>
                  <a:pt x="106" y="0"/>
                  <a:pt x="113" y="0"/>
                  <a:pt x="120" y="0"/>
                </a:cubicBezTo>
                <a:cubicBezTo>
                  <a:pt x="142" y="0"/>
                  <a:pt x="149" y="14"/>
                  <a:pt x="149" y="28"/>
                </a:cubicBezTo>
                <a:cubicBezTo>
                  <a:pt x="149" y="35"/>
                  <a:pt x="149" y="42"/>
                  <a:pt x="142" y="49"/>
                </a:cubicBezTo>
                <a:lnTo>
                  <a:pt x="142" y="49"/>
                </a:lnTo>
                <a:cubicBezTo>
                  <a:pt x="99" y="85"/>
                  <a:pt x="99" y="85"/>
                  <a:pt x="99" y="85"/>
                </a:cubicBezTo>
                <a:cubicBezTo>
                  <a:pt x="276" y="85"/>
                  <a:pt x="276" y="85"/>
                  <a:pt x="276" y="85"/>
                </a:cubicBezTo>
                <a:lnTo>
                  <a:pt x="276" y="85"/>
                </a:lnTo>
                <a:cubicBezTo>
                  <a:pt x="333" y="85"/>
                  <a:pt x="333" y="85"/>
                  <a:pt x="333" y="85"/>
                </a:cubicBezTo>
                <a:lnTo>
                  <a:pt x="333" y="85"/>
                </a:lnTo>
                <a:cubicBezTo>
                  <a:pt x="502" y="85"/>
                  <a:pt x="502" y="85"/>
                  <a:pt x="502" y="85"/>
                </a:cubicBezTo>
                <a:cubicBezTo>
                  <a:pt x="460" y="49"/>
                  <a:pt x="460" y="49"/>
                  <a:pt x="460" y="49"/>
                </a:cubicBezTo>
                <a:lnTo>
                  <a:pt x="460" y="49"/>
                </a:lnTo>
                <a:cubicBezTo>
                  <a:pt x="460" y="42"/>
                  <a:pt x="453" y="35"/>
                  <a:pt x="453" y="28"/>
                </a:cubicBezTo>
                <a:cubicBezTo>
                  <a:pt x="453" y="14"/>
                  <a:pt x="467" y="0"/>
                  <a:pt x="481" y="0"/>
                </a:cubicBezTo>
                <a:cubicBezTo>
                  <a:pt x="488" y="0"/>
                  <a:pt x="495" y="0"/>
                  <a:pt x="502" y="7"/>
                </a:cubicBezTo>
                <a:lnTo>
                  <a:pt x="502" y="7"/>
                </a:lnTo>
                <a:cubicBezTo>
                  <a:pt x="594" y="92"/>
                  <a:pt x="594" y="92"/>
                  <a:pt x="594" y="92"/>
                </a:cubicBezTo>
                <a:lnTo>
                  <a:pt x="594" y="92"/>
                </a:lnTo>
                <a:cubicBezTo>
                  <a:pt x="601" y="99"/>
                  <a:pt x="601" y="106"/>
                  <a:pt x="601" y="113"/>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47" name="Freeform 82">
            <a:extLst>
              <a:ext uri="{FF2B5EF4-FFF2-40B4-BE49-F238E27FC236}">
                <a16:creationId xmlns:a16="http://schemas.microsoft.com/office/drawing/2014/main" id="{70A79173-41E0-1F41-A98D-768FBED6222D}"/>
              </a:ext>
            </a:extLst>
          </p:cNvPr>
          <p:cNvSpPr>
            <a:spLocks noChangeArrowheads="1"/>
          </p:cNvSpPr>
          <p:nvPr userDrawn="1"/>
        </p:nvSpPr>
        <p:spPr bwMode="auto">
          <a:xfrm>
            <a:off x="2012680" y="3322439"/>
            <a:ext cx="80984" cy="219075"/>
          </a:xfrm>
          <a:custGeom>
            <a:avLst/>
            <a:gdLst>
              <a:gd name="T0" fmla="*/ 198 w 227"/>
              <a:gd name="T1" fmla="*/ 155 h 609"/>
              <a:gd name="T2" fmla="*/ 198 w 227"/>
              <a:gd name="T3" fmla="*/ 155 h 609"/>
              <a:gd name="T4" fmla="*/ 177 w 227"/>
              <a:gd name="T5" fmla="*/ 141 h 609"/>
              <a:gd name="T6" fmla="*/ 177 w 227"/>
              <a:gd name="T7" fmla="*/ 141 h 609"/>
              <a:gd name="T8" fmla="*/ 141 w 227"/>
              <a:gd name="T9" fmla="*/ 106 h 609"/>
              <a:gd name="T10" fmla="*/ 141 w 227"/>
              <a:gd name="T11" fmla="*/ 276 h 609"/>
              <a:gd name="T12" fmla="*/ 141 w 227"/>
              <a:gd name="T13" fmla="*/ 276 h 609"/>
              <a:gd name="T14" fmla="*/ 141 w 227"/>
              <a:gd name="T15" fmla="*/ 332 h 609"/>
              <a:gd name="T16" fmla="*/ 141 w 227"/>
              <a:gd name="T17" fmla="*/ 332 h 609"/>
              <a:gd name="T18" fmla="*/ 141 w 227"/>
              <a:gd name="T19" fmla="*/ 502 h 609"/>
              <a:gd name="T20" fmla="*/ 177 w 227"/>
              <a:gd name="T21" fmla="*/ 466 h 609"/>
              <a:gd name="T22" fmla="*/ 177 w 227"/>
              <a:gd name="T23" fmla="*/ 466 h 609"/>
              <a:gd name="T24" fmla="*/ 198 w 227"/>
              <a:gd name="T25" fmla="*/ 452 h 609"/>
              <a:gd name="T26" fmla="*/ 226 w 227"/>
              <a:gd name="T27" fmla="*/ 480 h 609"/>
              <a:gd name="T28" fmla="*/ 219 w 227"/>
              <a:gd name="T29" fmla="*/ 502 h 609"/>
              <a:gd name="T30" fmla="*/ 219 w 227"/>
              <a:gd name="T31" fmla="*/ 502 h 609"/>
              <a:gd name="T32" fmla="*/ 134 w 227"/>
              <a:gd name="T33" fmla="*/ 594 h 609"/>
              <a:gd name="T34" fmla="*/ 134 w 227"/>
              <a:gd name="T35" fmla="*/ 594 h 609"/>
              <a:gd name="T36" fmla="*/ 113 w 227"/>
              <a:gd name="T37" fmla="*/ 608 h 609"/>
              <a:gd name="T38" fmla="*/ 92 w 227"/>
              <a:gd name="T39" fmla="*/ 594 h 609"/>
              <a:gd name="T40" fmla="*/ 92 w 227"/>
              <a:gd name="T41" fmla="*/ 594 h 609"/>
              <a:gd name="T42" fmla="*/ 7 w 227"/>
              <a:gd name="T43" fmla="*/ 502 h 609"/>
              <a:gd name="T44" fmla="*/ 7 w 227"/>
              <a:gd name="T45" fmla="*/ 502 h 609"/>
              <a:gd name="T46" fmla="*/ 0 w 227"/>
              <a:gd name="T47" fmla="*/ 480 h 609"/>
              <a:gd name="T48" fmla="*/ 28 w 227"/>
              <a:gd name="T49" fmla="*/ 452 h 609"/>
              <a:gd name="T50" fmla="*/ 49 w 227"/>
              <a:gd name="T51" fmla="*/ 466 h 609"/>
              <a:gd name="T52" fmla="*/ 49 w 227"/>
              <a:gd name="T53" fmla="*/ 466 h 609"/>
              <a:gd name="T54" fmla="*/ 85 w 227"/>
              <a:gd name="T55" fmla="*/ 502 h 609"/>
              <a:gd name="T56" fmla="*/ 85 w 227"/>
              <a:gd name="T57" fmla="*/ 332 h 609"/>
              <a:gd name="T58" fmla="*/ 85 w 227"/>
              <a:gd name="T59" fmla="*/ 332 h 609"/>
              <a:gd name="T60" fmla="*/ 85 w 227"/>
              <a:gd name="T61" fmla="*/ 276 h 609"/>
              <a:gd name="T62" fmla="*/ 85 w 227"/>
              <a:gd name="T63" fmla="*/ 276 h 609"/>
              <a:gd name="T64" fmla="*/ 85 w 227"/>
              <a:gd name="T65" fmla="*/ 106 h 609"/>
              <a:gd name="T66" fmla="*/ 49 w 227"/>
              <a:gd name="T67" fmla="*/ 141 h 609"/>
              <a:gd name="T68" fmla="*/ 49 w 227"/>
              <a:gd name="T69" fmla="*/ 141 h 609"/>
              <a:gd name="T70" fmla="*/ 28 w 227"/>
              <a:gd name="T71" fmla="*/ 155 h 609"/>
              <a:gd name="T72" fmla="*/ 0 w 227"/>
              <a:gd name="T73" fmla="*/ 127 h 609"/>
              <a:gd name="T74" fmla="*/ 7 w 227"/>
              <a:gd name="T75" fmla="*/ 106 h 609"/>
              <a:gd name="T76" fmla="*/ 7 w 227"/>
              <a:gd name="T77" fmla="*/ 106 h 609"/>
              <a:gd name="T78" fmla="*/ 92 w 227"/>
              <a:gd name="T79" fmla="*/ 14 h 609"/>
              <a:gd name="T80" fmla="*/ 92 w 227"/>
              <a:gd name="T81" fmla="*/ 14 h 609"/>
              <a:gd name="T82" fmla="*/ 113 w 227"/>
              <a:gd name="T83" fmla="*/ 0 h 609"/>
              <a:gd name="T84" fmla="*/ 134 w 227"/>
              <a:gd name="T85" fmla="*/ 14 h 609"/>
              <a:gd name="T86" fmla="*/ 134 w 227"/>
              <a:gd name="T87" fmla="*/ 14 h 609"/>
              <a:gd name="T88" fmla="*/ 219 w 227"/>
              <a:gd name="T89" fmla="*/ 106 h 609"/>
              <a:gd name="T90" fmla="*/ 219 w 227"/>
              <a:gd name="T91" fmla="*/ 106 h 609"/>
              <a:gd name="T92" fmla="*/ 226 w 227"/>
              <a:gd name="T93" fmla="*/ 127 h 609"/>
              <a:gd name="T94" fmla="*/ 198 w 227"/>
              <a:gd name="T95" fmla="*/ 155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7" h="609">
                <a:moveTo>
                  <a:pt x="198" y="155"/>
                </a:moveTo>
                <a:lnTo>
                  <a:pt x="198" y="155"/>
                </a:lnTo>
                <a:cubicBezTo>
                  <a:pt x="191" y="155"/>
                  <a:pt x="184" y="148"/>
                  <a:pt x="177" y="141"/>
                </a:cubicBezTo>
                <a:lnTo>
                  <a:pt x="177" y="141"/>
                </a:lnTo>
                <a:cubicBezTo>
                  <a:pt x="141" y="106"/>
                  <a:pt x="141" y="106"/>
                  <a:pt x="141" y="106"/>
                </a:cubicBezTo>
                <a:cubicBezTo>
                  <a:pt x="141" y="276"/>
                  <a:pt x="141" y="276"/>
                  <a:pt x="141" y="276"/>
                </a:cubicBezTo>
                <a:lnTo>
                  <a:pt x="141" y="276"/>
                </a:lnTo>
                <a:cubicBezTo>
                  <a:pt x="141" y="332"/>
                  <a:pt x="141" y="332"/>
                  <a:pt x="141" y="332"/>
                </a:cubicBezTo>
                <a:lnTo>
                  <a:pt x="141" y="332"/>
                </a:lnTo>
                <a:cubicBezTo>
                  <a:pt x="141" y="502"/>
                  <a:pt x="141" y="502"/>
                  <a:pt x="141" y="502"/>
                </a:cubicBezTo>
                <a:cubicBezTo>
                  <a:pt x="177" y="466"/>
                  <a:pt x="177" y="466"/>
                  <a:pt x="177" y="466"/>
                </a:cubicBezTo>
                <a:lnTo>
                  <a:pt x="177" y="466"/>
                </a:lnTo>
                <a:cubicBezTo>
                  <a:pt x="184" y="459"/>
                  <a:pt x="191" y="452"/>
                  <a:pt x="198" y="452"/>
                </a:cubicBezTo>
                <a:cubicBezTo>
                  <a:pt x="219" y="452"/>
                  <a:pt x="226" y="466"/>
                  <a:pt x="226" y="480"/>
                </a:cubicBezTo>
                <a:cubicBezTo>
                  <a:pt x="226" y="488"/>
                  <a:pt x="226" y="495"/>
                  <a:pt x="219" y="502"/>
                </a:cubicBezTo>
                <a:lnTo>
                  <a:pt x="219" y="502"/>
                </a:lnTo>
                <a:cubicBezTo>
                  <a:pt x="134" y="594"/>
                  <a:pt x="134" y="594"/>
                  <a:pt x="134" y="594"/>
                </a:cubicBezTo>
                <a:lnTo>
                  <a:pt x="134" y="594"/>
                </a:lnTo>
                <a:cubicBezTo>
                  <a:pt x="134" y="601"/>
                  <a:pt x="127" y="608"/>
                  <a:pt x="113" y="608"/>
                </a:cubicBezTo>
                <a:cubicBezTo>
                  <a:pt x="106" y="608"/>
                  <a:pt x="99" y="601"/>
                  <a:pt x="92" y="594"/>
                </a:cubicBezTo>
                <a:lnTo>
                  <a:pt x="92" y="594"/>
                </a:lnTo>
                <a:cubicBezTo>
                  <a:pt x="7" y="502"/>
                  <a:pt x="7" y="502"/>
                  <a:pt x="7" y="502"/>
                </a:cubicBezTo>
                <a:lnTo>
                  <a:pt x="7" y="502"/>
                </a:lnTo>
                <a:cubicBezTo>
                  <a:pt x="7" y="495"/>
                  <a:pt x="0" y="488"/>
                  <a:pt x="0" y="480"/>
                </a:cubicBezTo>
                <a:cubicBezTo>
                  <a:pt x="0" y="466"/>
                  <a:pt x="14" y="452"/>
                  <a:pt x="28" y="452"/>
                </a:cubicBezTo>
                <a:cubicBezTo>
                  <a:pt x="42" y="452"/>
                  <a:pt x="49" y="459"/>
                  <a:pt x="49" y="466"/>
                </a:cubicBezTo>
                <a:lnTo>
                  <a:pt x="49" y="466"/>
                </a:lnTo>
                <a:cubicBezTo>
                  <a:pt x="85" y="502"/>
                  <a:pt x="85" y="502"/>
                  <a:pt x="85" y="502"/>
                </a:cubicBezTo>
                <a:cubicBezTo>
                  <a:pt x="85" y="332"/>
                  <a:pt x="85" y="332"/>
                  <a:pt x="85" y="332"/>
                </a:cubicBezTo>
                <a:lnTo>
                  <a:pt x="85" y="332"/>
                </a:lnTo>
                <a:cubicBezTo>
                  <a:pt x="85" y="276"/>
                  <a:pt x="85" y="276"/>
                  <a:pt x="85" y="276"/>
                </a:cubicBezTo>
                <a:lnTo>
                  <a:pt x="85" y="276"/>
                </a:lnTo>
                <a:cubicBezTo>
                  <a:pt x="85" y="106"/>
                  <a:pt x="85" y="106"/>
                  <a:pt x="85" y="106"/>
                </a:cubicBezTo>
                <a:cubicBezTo>
                  <a:pt x="49" y="141"/>
                  <a:pt x="49" y="141"/>
                  <a:pt x="49" y="141"/>
                </a:cubicBezTo>
                <a:lnTo>
                  <a:pt x="49" y="141"/>
                </a:lnTo>
                <a:cubicBezTo>
                  <a:pt x="49" y="148"/>
                  <a:pt x="42" y="155"/>
                  <a:pt x="28" y="155"/>
                </a:cubicBezTo>
                <a:cubicBezTo>
                  <a:pt x="14" y="155"/>
                  <a:pt x="0" y="141"/>
                  <a:pt x="0" y="127"/>
                </a:cubicBezTo>
                <a:cubicBezTo>
                  <a:pt x="0" y="120"/>
                  <a:pt x="7" y="113"/>
                  <a:pt x="7" y="106"/>
                </a:cubicBezTo>
                <a:lnTo>
                  <a:pt x="7" y="106"/>
                </a:lnTo>
                <a:cubicBezTo>
                  <a:pt x="92" y="14"/>
                  <a:pt x="92" y="14"/>
                  <a:pt x="92" y="14"/>
                </a:cubicBezTo>
                <a:lnTo>
                  <a:pt x="92" y="14"/>
                </a:lnTo>
                <a:cubicBezTo>
                  <a:pt x="99" y="7"/>
                  <a:pt x="106" y="0"/>
                  <a:pt x="113" y="0"/>
                </a:cubicBezTo>
                <a:cubicBezTo>
                  <a:pt x="127" y="0"/>
                  <a:pt x="134" y="7"/>
                  <a:pt x="134" y="14"/>
                </a:cubicBezTo>
                <a:lnTo>
                  <a:pt x="134" y="14"/>
                </a:lnTo>
                <a:cubicBezTo>
                  <a:pt x="219" y="106"/>
                  <a:pt x="219" y="106"/>
                  <a:pt x="219" y="106"/>
                </a:cubicBezTo>
                <a:lnTo>
                  <a:pt x="219" y="106"/>
                </a:lnTo>
                <a:cubicBezTo>
                  <a:pt x="226" y="113"/>
                  <a:pt x="226" y="120"/>
                  <a:pt x="226" y="127"/>
                </a:cubicBezTo>
                <a:cubicBezTo>
                  <a:pt x="226" y="141"/>
                  <a:pt x="219" y="155"/>
                  <a:pt x="198" y="155"/>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48" name="Freeform 83">
            <a:extLst>
              <a:ext uri="{FF2B5EF4-FFF2-40B4-BE49-F238E27FC236}">
                <a16:creationId xmlns:a16="http://schemas.microsoft.com/office/drawing/2014/main" id="{B005350D-75C1-EE4C-AA93-10D22216FC3D}"/>
              </a:ext>
            </a:extLst>
          </p:cNvPr>
          <p:cNvSpPr>
            <a:spLocks noChangeArrowheads="1"/>
          </p:cNvSpPr>
          <p:nvPr userDrawn="1"/>
        </p:nvSpPr>
        <p:spPr bwMode="auto">
          <a:xfrm>
            <a:off x="1590494" y="3322439"/>
            <a:ext cx="168517" cy="219075"/>
          </a:xfrm>
          <a:custGeom>
            <a:avLst/>
            <a:gdLst>
              <a:gd name="T0" fmla="*/ 459 w 467"/>
              <a:gd name="T1" fmla="*/ 502 h 609"/>
              <a:gd name="T2" fmla="*/ 374 w 467"/>
              <a:gd name="T3" fmla="*/ 594 h 609"/>
              <a:gd name="T4" fmla="*/ 353 w 467"/>
              <a:gd name="T5" fmla="*/ 608 h 609"/>
              <a:gd name="T6" fmla="*/ 332 w 467"/>
              <a:gd name="T7" fmla="*/ 594 h 609"/>
              <a:gd name="T8" fmla="*/ 247 w 467"/>
              <a:gd name="T9" fmla="*/ 502 h 609"/>
              <a:gd name="T10" fmla="*/ 268 w 467"/>
              <a:gd name="T11" fmla="*/ 452 h 609"/>
              <a:gd name="T12" fmla="*/ 290 w 467"/>
              <a:gd name="T13" fmla="*/ 466 h 609"/>
              <a:gd name="T14" fmla="*/ 325 w 467"/>
              <a:gd name="T15" fmla="*/ 367 h 609"/>
              <a:gd name="T16" fmla="*/ 325 w 467"/>
              <a:gd name="T17" fmla="*/ 247 h 609"/>
              <a:gd name="T18" fmla="*/ 325 w 467"/>
              <a:gd name="T19" fmla="*/ 106 h 609"/>
              <a:gd name="T20" fmla="*/ 325 w 467"/>
              <a:gd name="T21" fmla="*/ 28 h 609"/>
              <a:gd name="T22" fmla="*/ 381 w 467"/>
              <a:gd name="T23" fmla="*/ 28 h 609"/>
              <a:gd name="T24" fmla="*/ 381 w 467"/>
              <a:gd name="T25" fmla="*/ 276 h 609"/>
              <a:gd name="T26" fmla="*/ 381 w 467"/>
              <a:gd name="T27" fmla="*/ 332 h 609"/>
              <a:gd name="T28" fmla="*/ 417 w 467"/>
              <a:gd name="T29" fmla="*/ 466 h 609"/>
              <a:gd name="T30" fmla="*/ 438 w 467"/>
              <a:gd name="T31" fmla="*/ 452 h 609"/>
              <a:gd name="T32" fmla="*/ 459 w 467"/>
              <a:gd name="T33" fmla="*/ 502 h 609"/>
              <a:gd name="T34" fmla="*/ 198 w 467"/>
              <a:gd name="T35" fmla="*/ 155 h 609"/>
              <a:gd name="T36" fmla="*/ 176 w 467"/>
              <a:gd name="T37" fmla="*/ 141 h 609"/>
              <a:gd name="T38" fmla="*/ 141 w 467"/>
              <a:gd name="T39" fmla="*/ 276 h 609"/>
              <a:gd name="T40" fmla="*/ 141 w 467"/>
              <a:gd name="T41" fmla="*/ 332 h 609"/>
              <a:gd name="T42" fmla="*/ 141 w 467"/>
              <a:gd name="T43" fmla="*/ 580 h 609"/>
              <a:gd name="T44" fmla="*/ 85 w 467"/>
              <a:gd name="T45" fmla="*/ 580 h 609"/>
              <a:gd name="T46" fmla="*/ 85 w 467"/>
              <a:gd name="T47" fmla="*/ 502 h 609"/>
              <a:gd name="T48" fmla="*/ 85 w 467"/>
              <a:gd name="T49" fmla="*/ 360 h 609"/>
              <a:gd name="T50" fmla="*/ 85 w 467"/>
              <a:gd name="T51" fmla="*/ 240 h 609"/>
              <a:gd name="T52" fmla="*/ 49 w 467"/>
              <a:gd name="T53" fmla="*/ 141 h 609"/>
              <a:gd name="T54" fmla="*/ 28 w 467"/>
              <a:gd name="T55" fmla="*/ 155 h 609"/>
              <a:gd name="T56" fmla="*/ 7 w 467"/>
              <a:gd name="T57" fmla="*/ 106 h 609"/>
              <a:gd name="T58" fmla="*/ 92 w 467"/>
              <a:gd name="T59" fmla="*/ 14 h 609"/>
              <a:gd name="T60" fmla="*/ 113 w 467"/>
              <a:gd name="T61" fmla="*/ 0 h 609"/>
              <a:gd name="T62" fmla="*/ 134 w 467"/>
              <a:gd name="T63" fmla="*/ 14 h 609"/>
              <a:gd name="T64" fmla="*/ 219 w 467"/>
              <a:gd name="T65" fmla="*/ 106 h 609"/>
              <a:gd name="T66" fmla="*/ 198 w 467"/>
              <a:gd name="T67" fmla="*/ 155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67" h="609">
                <a:moveTo>
                  <a:pt x="459" y="502"/>
                </a:moveTo>
                <a:lnTo>
                  <a:pt x="459" y="502"/>
                </a:lnTo>
                <a:lnTo>
                  <a:pt x="459" y="502"/>
                </a:lnTo>
                <a:cubicBezTo>
                  <a:pt x="374" y="594"/>
                  <a:pt x="374" y="594"/>
                  <a:pt x="374" y="594"/>
                </a:cubicBezTo>
                <a:lnTo>
                  <a:pt x="374" y="594"/>
                </a:lnTo>
                <a:cubicBezTo>
                  <a:pt x="374" y="601"/>
                  <a:pt x="367" y="608"/>
                  <a:pt x="353" y="608"/>
                </a:cubicBezTo>
                <a:cubicBezTo>
                  <a:pt x="346" y="608"/>
                  <a:pt x="339" y="601"/>
                  <a:pt x="332" y="594"/>
                </a:cubicBezTo>
                <a:lnTo>
                  <a:pt x="332" y="594"/>
                </a:lnTo>
                <a:cubicBezTo>
                  <a:pt x="247" y="502"/>
                  <a:pt x="247" y="502"/>
                  <a:pt x="247" y="502"/>
                </a:cubicBezTo>
                <a:lnTo>
                  <a:pt x="247" y="502"/>
                </a:lnTo>
                <a:cubicBezTo>
                  <a:pt x="247" y="495"/>
                  <a:pt x="240" y="488"/>
                  <a:pt x="240" y="480"/>
                </a:cubicBezTo>
                <a:cubicBezTo>
                  <a:pt x="240" y="466"/>
                  <a:pt x="254" y="452"/>
                  <a:pt x="268" y="452"/>
                </a:cubicBezTo>
                <a:cubicBezTo>
                  <a:pt x="283" y="452"/>
                  <a:pt x="290" y="459"/>
                  <a:pt x="290" y="466"/>
                </a:cubicBezTo>
                <a:lnTo>
                  <a:pt x="290" y="466"/>
                </a:lnTo>
                <a:cubicBezTo>
                  <a:pt x="325" y="502"/>
                  <a:pt x="325" y="502"/>
                  <a:pt x="325" y="502"/>
                </a:cubicBezTo>
                <a:cubicBezTo>
                  <a:pt x="325" y="367"/>
                  <a:pt x="325" y="367"/>
                  <a:pt x="325" y="367"/>
                </a:cubicBezTo>
                <a:lnTo>
                  <a:pt x="325" y="367"/>
                </a:lnTo>
                <a:cubicBezTo>
                  <a:pt x="325" y="247"/>
                  <a:pt x="325" y="247"/>
                  <a:pt x="325" y="247"/>
                </a:cubicBezTo>
                <a:lnTo>
                  <a:pt x="325" y="247"/>
                </a:lnTo>
                <a:cubicBezTo>
                  <a:pt x="325" y="106"/>
                  <a:pt x="325" y="106"/>
                  <a:pt x="325" y="106"/>
                </a:cubicBezTo>
                <a:lnTo>
                  <a:pt x="325" y="106"/>
                </a:lnTo>
                <a:cubicBezTo>
                  <a:pt x="325" y="28"/>
                  <a:pt x="325" y="28"/>
                  <a:pt x="325" y="28"/>
                </a:cubicBezTo>
                <a:cubicBezTo>
                  <a:pt x="325" y="14"/>
                  <a:pt x="339" y="0"/>
                  <a:pt x="353" y="0"/>
                </a:cubicBezTo>
                <a:cubicBezTo>
                  <a:pt x="374" y="0"/>
                  <a:pt x="381" y="14"/>
                  <a:pt x="381" y="28"/>
                </a:cubicBezTo>
                <a:cubicBezTo>
                  <a:pt x="381" y="212"/>
                  <a:pt x="381" y="212"/>
                  <a:pt x="381" y="212"/>
                </a:cubicBezTo>
                <a:cubicBezTo>
                  <a:pt x="381" y="276"/>
                  <a:pt x="381" y="276"/>
                  <a:pt x="381" y="276"/>
                </a:cubicBezTo>
                <a:lnTo>
                  <a:pt x="381" y="276"/>
                </a:lnTo>
                <a:cubicBezTo>
                  <a:pt x="381" y="332"/>
                  <a:pt x="381" y="332"/>
                  <a:pt x="381" y="332"/>
                </a:cubicBezTo>
                <a:cubicBezTo>
                  <a:pt x="381" y="502"/>
                  <a:pt x="381" y="502"/>
                  <a:pt x="381" y="502"/>
                </a:cubicBezTo>
                <a:cubicBezTo>
                  <a:pt x="417" y="466"/>
                  <a:pt x="417" y="466"/>
                  <a:pt x="417" y="466"/>
                </a:cubicBezTo>
                <a:lnTo>
                  <a:pt x="417" y="466"/>
                </a:lnTo>
                <a:cubicBezTo>
                  <a:pt x="424" y="459"/>
                  <a:pt x="431" y="452"/>
                  <a:pt x="438" y="452"/>
                </a:cubicBezTo>
                <a:cubicBezTo>
                  <a:pt x="459" y="452"/>
                  <a:pt x="466" y="466"/>
                  <a:pt x="466" y="480"/>
                </a:cubicBezTo>
                <a:cubicBezTo>
                  <a:pt x="466" y="488"/>
                  <a:pt x="466" y="495"/>
                  <a:pt x="459" y="502"/>
                </a:cubicBezTo>
                <a:close/>
                <a:moveTo>
                  <a:pt x="198" y="155"/>
                </a:moveTo>
                <a:lnTo>
                  <a:pt x="198" y="155"/>
                </a:lnTo>
                <a:cubicBezTo>
                  <a:pt x="183" y="155"/>
                  <a:pt x="176" y="148"/>
                  <a:pt x="176" y="141"/>
                </a:cubicBezTo>
                <a:lnTo>
                  <a:pt x="176" y="141"/>
                </a:lnTo>
                <a:cubicBezTo>
                  <a:pt x="141" y="106"/>
                  <a:pt x="141" y="106"/>
                  <a:pt x="141" y="106"/>
                </a:cubicBezTo>
                <a:cubicBezTo>
                  <a:pt x="141" y="276"/>
                  <a:pt x="141" y="276"/>
                  <a:pt x="141" y="276"/>
                </a:cubicBezTo>
                <a:lnTo>
                  <a:pt x="141" y="276"/>
                </a:lnTo>
                <a:cubicBezTo>
                  <a:pt x="141" y="332"/>
                  <a:pt x="141" y="332"/>
                  <a:pt x="141" y="332"/>
                </a:cubicBezTo>
                <a:cubicBezTo>
                  <a:pt x="141" y="396"/>
                  <a:pt x="141" y="396"/>
                  <a:pt x="141" y="396"/>
                </a:cubicBezTo>
                <a:cubicBezTo>
                  <a:pt x="141" y="580"/>
                  <a:pt x="141" y="580"/>
                  <a:pt x="141" y="580"/>
                </a:cubicBezTo>
                <a:cubicBezTo>
                  <a:pt x="141" y="594"/>
                  <a:pt x="127" y="608"/>
                  <a:pt x="113" y="608"/>
                </a:cubicBezTo>
                <a:cubicBezTo>
                  <a:pt x="92" y="608"/>
                  <a:pt x="85" y="594"/>
                  <a:pt x="85" y="580"/>
                </a:cubicBezTo>
                <a:cubicBezTo>
                  <a:pt x="85" y="502"/>
                  <a:pt x="85" y="502"/>
                  <a:pt x="85" y="502"/>
                </a:cubicBezTo>
                <a:lnTo>
                  <a:pt x="85" y="502"/>
                </a:lnTo>
                <a:cubicBezTo>
                  <a:pt x="85" y="360"/>
                  <a:pt x="85" y="360"/>
                  <a:pt x="85" y="360"/>
                </a:cubicBezTo>
                <a:lnTo>
                  <a:pt x="85" y="360"/>
                </a:lnTo>
                <a:cubicBezTo>
                  <a:pt x="85" y="240"/>
                  <a:pt x="85" y="240"/>
                  <a:pt x="85" y="240"/>
                </a:cubicBezTo>
                <a:lnTo>
                  <a:pt x="85" y="240"/>
                </a:lnTo>
                <a:cubicBezTo>
                  <a:pt x="85" y="106"/>
                  <a:pt x="85" y="106"/>
                  <a:pt x="85" y="106"/>
                </a:cubicBezTo>
                <a:cubicBezTo>
                  <a:pt x="49" y="141"/>
                  <a:pt x="49" y="141"/>
                  <a:pt x="49" y="141"/>
                </a:cubicBezTo>
                <a:lnTo>
                  <a:pt x="49" y="141"/>
                </a:lnTo>
                <a:cubicBezTo>
                  <a:pt x="42" y="148"/>
                  <a:pt x="35" y="155"/>
                  <a:pt x="28" y="155"/>
                </a:cubicBezTo>
                <a:cubicBezTo>
                  <a:pt x="7" y="155"/>
                  <a:pt x="0" y="141"/>
                  <a:pt x="0" y="127"/>
                </a:cubicBezTo>
                <a:cubicBezTo>
                  <a:pt x="0" y="120"/>
                  <a:pt x="0" y="113"/>
                  <a:pt x="7" y="106"/>
                </a:cubicBezTo>
                <a:lnTo>
                  <a:pt x="7" y="106"/>
                </a:lnTo>
                <a:cubicBezTo>
                  <a:pt x="92" y="14"/>
                  <a:pt x="92" y="14"/>
                  <a:pt x="92" y="14"/>
                </a:cubicBezTo>
                <a:lnTo>
                  <a:pt x="92" y="14"/>
                </a:lnTo>
                <a:cubicBezTo>
                  <a:pt x="92" y="7"/>
                  <a:pt x="99" y="0"/>
                  <a:pt x="113" y="0"/>
                </a:cubicBezTo>
                <a:cubicBezTo>
                  <a:pt x="120" y="0"/>
                  <a:pt x="127" y="7"/>
                  <a:pt x="134" y="14"/>
                </a:cubicBezTo>
                <a:lnTo>
                  <a:pt x="134" y="14"/>
                </a:lnTo>
                <a:cubicBezTo>
                  <a:pt x="219" y="106"/>
                  <a:pt x="219" y="106"/>
                  <a:pt x="219" y="106"/>
                </a:cubicBezTo>
                <a:lnTo>
                  <a:pt x="219" y="106"/>
                </a:lnTo>
                <a:cubicBezTo>
                  <a:pt x="219" y="113"/>
                  <a:pt x="226" y="120"/>
                  <a:pt x="226" y="127"/>
                </a:cubicBezTo>
                <a:cubicBezTo>
                  <a:pt x="226" y="141"/>
                  <a:pt x="212" y="155"/>
                  <a:pt x="198" y="155"/>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49" name="Freeform 84">
            <a:extLst>
              <a:ext uri="{FF2B5EF4-FFF2-40B4-BE49-F238E27FC236}">
                <a16:creationId xmlns:a16="http://schemas.microsoft.com/office/drawing/2014/main" id="{35737CD6-38E0-F84C-A847-B28D0582E8DC}"/>
              </a:ext>
            </a:extLst>
          </p:cNvPr>
          <p:cNvSpPr>
            <a:spLocks noChangeArrowheads="1"/>
          </p:cNvSpPr>
          <p:nvPr userDrawn="1"/>
        </p:nvSpPr>
        <p:spPr bwMode="auto">
          <a:xfrm>
            <a:off x="1185576" y="3348038"/>
            <a:ext cx="217941" cy="168474"/>
          </a:xfrm>
          <a:custGeom>
            <a:avLst/>
            <a:gdLst>
              <a:gd name="T0" fmla="*/ 594 w 602"/>
              <a:gd name="T1" fmla="*/ 134 h 467"/>
              <a:gd name="T2" fmla="*/ 502 w 602"/>
              <a:gd name="T3" fmla="*/ 219 h 467"/>
              <a:gd name="T4" fmla="*/ 481 w 602"/>
              <a:gd name="T5" fmla="*/ 226 h 467"/>
              <a:gd name="T6" fmla="*/ 459 w 602"/>
              <a:gd name="T7" fmla="*/ 176 h 467"/>
              <a:gd name="T8" fmla="*/ 502 w 602"/>
              <a:gd name="T9" fmla="*/ 141 h 467"/>
              <a:gd name="T10" fmla="*/ 332 w 602"/>
              <a:gd name="T11" fmla="*/ 141 h 467"/>
              <a:gd name="T12" fmla="*/ 276 w 602"/>
              <a:gd name="T13" fmla="*/ 141 h 467"/>
              <a:gd name="T14" fmla="*/ 28 w 602"/>
              <a:gd name="T15" fmla="*/ 141 h 467"/>
              <a:gd name="T16" fmla="*/ 28 w 602"/>
              <a:gd name="T17" fmla="*/ 84 h 467"/>
              <a:gd name="T18" fmla="*/ 99 w 602"/>
              <a:gd name="T19" fmla="*/ 84 h 467"/>
              <a:gd name="T20" fmla="*/ 247 w 602"/>
              <a:gd name="T21" fmla="*/ 84 h 467"/>
              <a:gd name="T22" fmla="*/ 368 w 602"/>
              <a:gd name="T23" fmla="*/ 84 h 467"/>
              <a:gd name="T24" fmla="*/ 459 w 602"/>
              <a:gd name="T25" fmla="*/ 49 h 467"/>
              <a:gd name="T26" fmla="*/ 452 w 602"/>
              <a:gd name="T27" fmla="*/ 28 h 467"/>
              <a:gd name="T28" fmla="*/ 502 w 602"/>
              <a:gd name="T29" fmla="*/ 7 h 467"/>
              <a:gd name="T30" fmla="*/ 594 w 602"/>
              <a:gd name="T31" fmla="*/ 91 h 467"/>
              <a:gd name="T32" fmla="*/ 601 w 602"/>
              <a:gd name="T33" fmla="*/ 113 h 467"/>
              <a:gd name="T34" fmla="*/ 7 w 602"/>
              <a:gd name="T35" fmla="*/ 332 h 467"/>
              <a:gd name="T36" fmla="*/ 7 w 602"/>
              <a:gd name="T37" fmla="*/ 332 h 467"/>
              <a:gd name="T38" fmla="*/ 106 w 602"/>
              <a:gd name="T39" fmla="*/ 247 h 467"/>
              <a:gd name="T40" fmla="*/ 148 w 602"/>
              <a:gd name="T41" fmla="*/ 268 h 467"/>
              <a:gd name="T42" fmla="*/ 141 w 602"/>
              <a:gd name="T43" fmla="*/ 289 h 467"/>
              <a:gd name="T44" fmla="*/ 233 w 602"/>
              <a:gd name="T45" fmla="*/ 325 h 467"/>
              <a:gd name="T46" fmla="*/ 361 w 602"/>
              <a:gd name="T47" fmla="*/ 325 h 467"/>
              <a:gd name="T48" fmla="*/ 502 w 602"/>
              <a:gd name="T49" fmla="*/ 325 h 467"/>
              <a:gd name="T50" fmla="*/ 572 w 602"/>
              <a:gd name="T51" fmla="*/ 325 h 467"/>
              <a:gd name="T52" fmla="*/ 572 w 602"/>
              <a:gd name="T53" fmla="*/ 381 h 467"/>
              <a:gd name="T54" fmla="*/ 332 w 602"/>
              <a:gd name="T55" fmla="*/ 381 h 467"/>
              <a:gd name="T56" fmla="*/ 276 w 602"/>
              <a:gd name="T57" fmla="*/ 381 h 467"/>
              <a:gd name="T58" fmla="*/ 99 w 602"/>
              <a:gd name="T59" fmla="*/ 381 h 467"/>
              <a:gd name="T60" fmla="*/ 141 w 602"/>
              <a:gd name="T61" fmla="*/ 417 h 467"/>
              <a:gd name="T62" fmla="*/ 120 w 602"/>
              <a:gd name="T63" fmla="*/ 466 h 467"/>
              <a:gd name="T64" fmla="*/ 106 w 602"/>
              <a:gd name="T65" fmla="*/ 459 h 467"/>
              <a:gd name="T66" fmla="*/ 7 w 602"/>
              <a:gd name="T67" fmla="*/ 374 h 467"/>
              <a:gd name="T68" fmla="*/ 7 w 602"/>
              <a:gd name="T69" fmla="*/ 33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2" h="467">
                <a:moveTo>
                  <a:pt x="594" y="134"/>
                </a:moveTo>
                <a:lnTo>
                  <a:pt x="594" y="134"/>
                </a:lnTo>
                <a:lnTo>
                  <a:pt x="594" y="134"/>
                </a:lnTo>
                <a:cubicBezTo>
                  <a:pt x="502" y="219"/>
                  <a:pt x="502" y="219"/>
                  <a:pt x="502" y="219"/>
                </a:cubicBezTo>
                <a:lnTo>
                  <a:pt x="502" y="219"/>
                </a:lnTo>
                <a:cubicBezTo>
                  <a:pt x="495" y="219"/>
                  <a:pt x="488" y="226"/>
                  <a:pt x="481" y="226"/>
                </a:cubicBezTo>
                <a:cubicBezTo>
                  <a:pt x="467" y="226"/>
                  <a:pt x="452" y="212"/>
                  <a:pt x="452" y="198"/>
                </a:cubicBezTo>
                <a:cubicBezTo>
                  <a:pt x="452" y="183"/>
                  <a:pt x="459" y="176"/>
                  <a:pt x="459" y="176"/>
                </a:cubicBezTo>
                <a:lnTo>
                  <a:pt x="459" y="176"/>
                </a:lnTo>
                <a:cubicBezTo>
                  <a:pt x="502" y="141"/>
                  <a:pt x="502" y="141"/>
                  <a:pt x="502" y="141"/>
                </a:cubicBezTo>
                <a:cubicBezTo>
                  <a:pt x="332" y="141"/>
                  <a:pt x="332" y="141"/>
                  <a:pt x="332" y="141"/>
                </a:cubicBezTo>
                <a:lnTo>
                  <a:pt x="332" y="141"/>
                </a:lnTo>
                <a:cubicBezTo>
                  <a:pt x="276" y="141"/>
                  <a:pt x="276" y="141"/>
                  <a:pt x="276" y="141"/>
                </a:cubicBezTo>
                <a:lnTo>
                  <a:pt x="276" y="141"/>
                </a:lnTo>
                <a:cubicBezTo>
                  <a:pt x="205" y="141"/>
                  <a:pt x="205" y="141"/>
                  <a:pt x="205" y="141"/>
                </a:cubicBezTo>
                <a:cubicBezTo>
                  <a:pt x="28" y="141"/>
                  <a:pt x="28" y="141"/>
                  <a:pt x="28" y="141"/>
                </a:cubicBezTo>
                <a:cubicBezTo>
                  <a:pt x="14" y="141"/>
                  <a:pt x="0" y="127"/>
                  <a:pt x="0" y="113"/>
                </a:cubicBezTo>
                <a:cubicBezTo>
                  <a:pt x="0" y="91"/>
                  <a:pt x="14" y="84"/>
                  <a:pt x="28" y="84"/>
                </a:cubicBezTo>
                <a:cubicBezTo>
                  <a:pt x="99" y="84"/>
                  <a:pt x="99" y="84"/>
                  <a:pt x="99" y="84"/>
                </a:cubicBezTo>
                <a:lnTo>
                  <a:pt x="99" y="84"/>
                </a:lnTo>
                <a:cubicBezTo>
                  <a:pt x="247" y="84"/>
                  <a:pt x="247" y="84"/>
                  <a:pt x="247" y="84"/>
                </a:cubicBezTo>
                <a:lnTo>
                  <a:pt x="247" y="84"/>
                </a:lnTo>
                <a:cubicBezTo>
                  <a:pt x="368" y="84"/>
                  <a:pt x="368" y="84"/>
                  <a:pt x="368" y="84"/>
                </a:cubicBezTo>
                <a:lnTo>
                  <a:pt x="368" y="84"/>
                </a:lnTo>
                <a:cubicBezTo>
                  <a:pt x="502" y="84"/>
                  <a:pt x="502" y="84"/>
                  <a:pt x="502" y="84"/>
                </a:cubicBezTo>
                <a:cubicBezTo>
                  <a:pt x="459" y="49"/>
                  <a:pt x="459" y="49"/>
                  <a:pt x="459" y="49"/>
                </a:cubicBezTo>
                <a:lnTo>
                  <a:pt x="459" y="49"/>
                </a:lnTo>
                <a:cubicBezTo>
                  <a:pt x="459" y="42"/>
                  <a:pt x="452" y="35"/>
                  <a:pt x="452" y="28"/>
                </a:cubicBezTo>
                <a:cubicBezTo>
                  <a:pt x="452" y="7"/>
                  <a:pt x="467" y="0"/>
                  <a:pt x="481" y="0"/>
                </a:cubicBezTo>
                <a:cubicBezTo>
                  <a:pt x="488" y="0"/>
                  <a:pt x="495" y="0"/>
                  <a:pt x="502" y="7"/>
                </a:cubicBezTo>
                <a:lnTo>
                  <a:pt x="502" y="7"/>
                </a:lnTo>
                <a:cubicBezTo>
                  <a:pt x="594" y="91"/>
                  <a:pt x="594" y="91"/>
                  <a:pt x="594" y="91"/>
                </a:cubicBezTo>
                <a:lnTo>
                  <a:pt x="594" y="91"/>
                </a:lnTo>
                <a:cubicBezTo>
                  <a:pt x="601" y="91"/>
                  <a:pt x="601" y="98"/>
                  <a:pt x="601" y="113"/>
                </a:cubicBezTo>
                <a:cubicBezTo>
                  <a:pt x="601" y="120"/>
                  <a:pt x="601" y="127"/>
                  <a:pt x="594" y="134"/>
                </a:cubicBezTo>
                <a:close/>
                <a:moveTo>
                  <a:pt x="7" y="332"/>
                </a:moveTo>
                <a:lnTo>
                  <a:pt x="7" y="332"/>
                </a:lnTo>
                <a:lnTo>
                  <a:pt x="7" y="332"/>
                </a:lnTo>
                <a:cubicBezTo>
                  <a:pt x="106" y="247"/>
                  <a:pt x="106" y="247"/>
                  <a:pt x="106" y="247"/>
                </a:cubicBezTo>
                <a:lnTo>
                  <a:pt x="106" y="247"/>
                </a:lnTo>
                <a:cubicBezTo>
                  <a:pt x="106" y="247"/>
                  <a:pt x="113" y="240"/>
                  <a:pt x="120" y="240"/>
                </a:cubicBezTo>
                <a:cubicBezTo>
                  <a:pt x="141" y="240"/>
                  <a:pt x="148" y="254"/>
                  <a:pt x="148" y="268"/>
                </a:cubicBezTo>
                <a:cubicBezTo>
                  <a:pt x="148" y="282"/>
                  <a:pt x="148" y="289"/>
                  <a:pt x="141" y="289"/>
                </a:cubicBezTo>
                <a:lnTo>
                  <a:pt x="141" y="289"/>
                </a:lnTo>
                <a:cubicBezTo>
                  <a:pt x="99" y="325"/>
                  <a:pt x="99" y="325"/>
                  <a:pt x="99" y="325"/>
                </a:cubicBezTo>
                <a:cubicBezTo>
                  <a:pt x="233" y="325"/>
                  <a:pt x="233" y="325"/>
                  <a:pt x="233" y="325"/>
                </a:cubicBezTo>
                <a:lnTo>
                  <a:pt x="233" y="325"/>
                </a:lnTo>
                <a:cubicBezTo>
                  <a:pt x="361" y="325"/>
                  <a:pt x="361" y="325"/>
                  <a:pt x="361" y="325"/>
                </a:cubicBezTo>
                <a:lnTo>
                  <a:pt x="361" y="325"/>
                </a:lnTo>
                <a:cubicBezTo>
                  <a:pt x="502" y="325"/>
                  <a:pt x="502" y="325"/>
                  <a:pt x="502" y="325"/>
                </a:cubicBezTo>
                <a:lnTo>
                  <a:pt x="502" y="325"/>
                </a:lnTo>
                <a:cubicBezTo>
                  <a:pt x="572" y="325"/>
                  <a:pt x="572" y="325"/>
                  <a:pt x="572" y="325"/>
                </a:cubicBezTo>
                <a:cubicBezTo>
                  <a:pt x="594" y="325"/>
                  <a:pt x="601" y="339"/>
                  <a:pt x="601" y="353"/>
                </a:cubicBezTo>
                <a:cubicBezTo>
                  <a:pt x="601" y="374"/>
                  <a:pt x="594" y="381"/>
                  <a:pt x="572" y="381"/>
                </a:cubicBezTo>
                <a:cubicBezTo>
                  <a:pt x="396" y="381"/>
                  <a:pt x="396" y="381"/>
                  <a:pt x="396" y="381"/>
                </a:cubicBezTo>
                <a:cubicBezTo>
                  <a:pt x="332" y="381"/>
                  <a:pt x="332" y="381"/>
                  <a:pt x="332" y="381"/>
                </a:cubicBezTo>
                <a:lnTo>
                  <a:pt x="332" y="381"/>
                </a:lnTo>
                <a:cubicBezTo>
                  <a:pt x="276" y="381"/>
                  <a:pt x="276" y="381"/>
                  <a:pt x="276" y="381"/>
                </a:cubicBezTo>
                <a:lnTo>
                  <a:pt x="276" y="381"/>
                </a:lnTo>
                <a:cubicBezTo>
                  <a:pt x="99" y="381"/>
                  <a:pt x="99" y="381"/>
                  <a:pt x="99" y="381"/>
                </a:cubicBezTo>
                <a:cubicBezTo>
                  <a:pt x="141" y="417"/>
                  <a:pt x="141" y="417"/>
                  <a:pt x="141" y="417"/>
                </a:cubicBezTo>
                <a:lnTo>
                  <a:pt x="141" y="417"/>
                </a:lnTo>
                <a:cubicBezTo>
                  <a:pt x="148" y="424"/>
                  <a:pt x="148" y="431"/>
                  <a:pt x="148" y="438"/>
                </a:cubicBezTo>
                <a:cubicBezTo>
                  <a:pt x="148" y="459"/>
                  <a:pt x="141" y="466"/>
                  <a:pt x="120" y="466"/>
                </a:cubicBezTo>
                <a:cubicBezTo>
                  <a:pt x="113" y="466"/>
                  <a:pt x="106" y="466"/>
                  <a:pt x="106" y="459"/>
                </a:cubicBezTo>
                <a:lnTo>
                  <a:pt x="106" y="459"/>
                </a:lnTo>
                <a:cubicBezTo>
                  <a:pt x="7" y="374"/>
                  <a:pt x="7" y="374"/>
                  <a:pt x="7" y="374"/>
                </a:cubicBezTo>
                <a:lnTo>
                  <a:pt x="7" y="374"/>
                </a:lnTo>
                <a:cubicBezTo>
                  <a:pt x="7" y="374"/>
                  <a:pt x="0" y="367"/>
                  <a:pt x="0" y="353"/>
                </a:cubicBezTo>
                <a:cubicBezTo>
                  <a:pt x="0" y="346"/>
                  <a:pt x="7" y="339"/>
                  <a:pt x="7" y="332"/>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50" name="Freeform 85">
            <a:extLst>
              <a:ext uri="{FF2B5EF4-FFF2-40B4-BE49-F238E27FC236}">
                <a16:creationId xmlns:a16="http://schemas.microsoft.com/office/drawing/2014/main" id="{56052392-DE36-904D-A44C-7CD37C5666C7}"/>
              </a:ext>
            </a:extLst>
          </p:cNvPr>
          <p:cNvSpPr>
            <a:spLocks noChangeArrowheads="1"/>
          </p:cNvSpPr>
          <p:nvPr userDrawn="1"/>
        </p:nvSpPr>
        <p:spPr bwMode="auto">
          <a:xfrm>
            <a:off x="5399105" y="2945011"/>
            <a:ext cx="150653" cy="217289"/>
          </a:xfrm>
          <a:custGeom>
            <a:avLst/>
            <a:gdLst>
              <a:gd name="T0" fmla="*/ 389 w 418"/>
              <a:gd name="T1" fmla="*/ 601 h 602"/>
              <a:gd name="T2" fmla="*/ 389 w 418"/>
              <a:gd name="T3" fmla="*/ 601 h 602"/>
              <a:gd name="T4" fmla="*/ 28 w 418"/>
              <a:gd name="T5" fmla="*/ 601 h 602"/>
              <a:gd name="T6" fmla="*/ 0 w 418"/>
              <a:gd name="T7" fmla="*/ 572 h 602"/>
              <a:gd name="T8" fmla="*/ 0 w 418"/>
              <a:gd name="T9" fmla="*/ 219 h 602"/>
              <a:gd name="T10" fmla="*/ 28 w 418"/>
              <a:gd name="T11" fmla="*/ 191 h 602"/>
              <a:gd name="T12" fmla="*/ 141 w 418"/>
              <a:gd name="T13" fmla="*/ 191 h 602"/>
              <a:gd name="T14" fmla="*/ 141 w 418"/>
              <a:gd name="T15" fmla="*/ 247 h 602"/>
              <a:gd name="T16" fmla="*/ 56 w 418"/>
              <a:gd name="T17" fmla="*/ 247 h 602"/>
              <a:gd name="T18" fmla="*/ 56 w 418"/>
              <a:gd name="T19" fmla="*/ 544 h 602"/>
              <a:gd name="T20" fmla="*/ 360 w 418"/>
              <a:gd name="T21" fmla="*/ 544 h 602"/>
              <a:gd name="T22" fmla="*/ 360 w 418"/>
              <a:gd name="T23" fmla="*/ 247 h 602"/>
              <a:gd name="T24" fmla="*/ 261 w 418"/>
              <a:gd name="T25" fmla="*/ 247 h 602"/>
              <a:gd name="T26" fmla="*/ 261 w 418"/>
              <a:gd name="T27" fmla="*/ 191 h 602"/>
              <a:gd name="T28" fmla="*/ 389 w 418"/>
              <a:gd name="T29" fmla="*/ 191 h 602"/>
              <a:gd name="T30" fmla="*/ 417 w 418"/>
              <a:gd name="T31" fmla="*/ 219 h 602"/>
              <a:gd name="T32" fmla="*/ 417 w 418"/>
              <a:gd name="T33" fmla="*/ 572 h 602"/>
              <a:gd name="T34" fmla="*/ 389 w 418"/>
              <a:gd name="T35" fmla="*/ 601 h 602"/>
              <a:gd name="T36" fmla="*/ 290 w 418"/>
              <a:gd name="T37" fmla="*/ 148 h 602"/>
              <a:gd name="T38" fmla="*/ 290 w 418"/>
              <a:gd name="T39" fmla="*/ 148 h 602"/>
              <a:gd name="T40" fmla="*/ 269 w 418"/>
              <a:gd name="T41" fmla="*/ 141 h 602"/>
              <a:gd name="T42" fmla="*/ 269 w 418"/>
              <a:gd name="T43" fmla="*/ 141 h 602"/>
              <a:gd name="T44" fmla="*/ 233 w 418"/>
              <a:gd name="T45" fmla="*/ 99 h 602"/>
              <a:gd name="T46" fmla="*/ 233 w 418"/>
              <a:gd name="T47" fmla="*/ 275 h 602"/>
              <a:gd name="T48" fmla="*/ 233 w 418"/>
              <a:gd name="T49" fmla="*/ 275 h 602"/>
              <a:gd name="T50" fmla="*/ 205 w 418"/>
              <a:gd name="T51" fmla="*/ 304 h 602"/>
              <a:gd name="T52" fmla="*/ 177 w 418"/>
              <a:gd name="T53" fmla="*/ 275 h 602"/>
              <a:gd name="T54" fmla="*/ 177 w 418"/>
              <a:gd name="T55" fmla="*/ 275 h 602"/>
              <a:gd name="T56" fmla="*/ 177 w 418"/>
              <a:gd name="T57" fmla="*/ 99 h 602"/>
              <a:gd name="T58" fmla="*/ 141 w 418"/>
              <a:gd name="T59" fmla="*/ 141 h 602"/>
              <a:gd name="T60" fmla="*/ 141 w 418"/>
              <a:gd name="T61" fmla="*/ 141 h 602"/>
              <a:gd name="T62" fmla="*/ 120 w 418"/>
              <a:gd name="T63" fmla="*/ 148 h 602"/>
              <a:gd name="T64" fmla="*/ 92 w 418"/>
              <a:gd name="T65" fmla="*/ 120 h 602"/>
              <a:gd name="T66" fmla="*/ 99 w 418"/>
              <a:gd name="T67" fmla="*/ 106 h 602"/>
              <a:gd name="T68" fmla="*/ 99 w 418"/>
              <a:gd name="T69" fmla="*/ 106 h 602"/>
              <a:gd name="T70" fmla="*/ 184 w 418"/>
              <a:gd name="T71" fmla="*/ 7 h 602"/>
              <a:gd name="T72" fmla="*/ 184 w 418"/>
              <a:gd name="T73" fmla="*/ 7 h 602"/>
              <a:gd name="T74" fmla="*/ 205 w 418"/>
              <a:gd name="T75" fmla="*/ 0 h 602"/>
              <a:gd name="T76" fmla="*/ 226 w 418"/>
              <a:gd name="T77" fmla="*/ 7 h 602"/>
              <a:gd name="T78" fmla="*/ 226 w 418"/>
              <a:gd name="T79" fmla="*/ 7 h 602"/>
              <a:gd name="T80" fmla="*/ 311 w 418"/>
              <a:gd name="T81" fmla="*/ 106 h 602"/>
              <a:gd name="T82" fmla="*/ 311 w 418"/>
              <a:gd name="T83" fmla="*/ 106 h 602"/>
              <a:gd name="T84" fmla="*/ 318 w 418"/>
              <a:gd name="T85" fmla="*/ 120 h 602"/>
              <a:gd name="T86" fmla="*/ 290 w 418"/>
              <a:gd name="T87" fmla="*/ 148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18" h="602">
                <a:moveTo>
                  <a:pt x="389" y="601"/>
                </a:moveTo>
                <a:lnTo>
                  <a:pt x="389" y="601"/>
                </a:lnTo>
                <a:cubicBezTo>
                  <a:pt x="28" y="601"/>
                  <a:pt x="28" y="601"/>
                  <a:pt x="28" y="601"/>
                </a:cubicBezTo>
                <a:cubicBezTo>
                  <a:pt x="14" y="601"/>
                  <a:pt x="0" y="593"/>
                  <a:pt x="0" y="572"/>
                </a:cubicBezTo>
                <a:cubicBezTo>
                  <a:pt x="0" y="219"/>
                  <a:pt x="0" y="219"/>
                  <a:pt x="0" y="219"/>
                </a:cubicBezTo>
                <a:cubicBezTo>
                  <a:pt x="0" y="198"/>
                  <a:pt x="14" y="191"/>
                  <a:pt x="28" y="191"/>
                </a:cubicBezTo>
                <a:cubicBezTo>
                  <a:pt x="141" y="191"/>
                  <a:pt x="141" y="191"/>
                  <a:pt x="141" y="191"/>
                </a:cubicBezTo>
                <a:cubicBezTo>
                  <a:pt x="141" y="247"/>
                  <a:pt x="141" y="247"/>
                  <a:pt x="141" y="247"/>
                </a:cubicBezTo>
                <a:cubicBezTo>
                  <a:pt x="56" y="247"/>
                  <a:pt x="56" y="247"/>
                  <a:pt x="56" y="247"/>
                </a:cubicBezTo>
                <a:cubicBezTo>
                  <a:pt x="56" y="544"/>
                  <a:pt x="56" y="544"/>
                  <a:pt x="56" y="544"/>
                </a:cubicBezTo>
                <a:cubicBezTo>
                  <a:pt x="360" y="544"/>
                  <a:pt x="360" y="544"/>
                  <a:pt x="360" y="544"/>
                </a:cubicBezTo>
                <a:cubicBezTo>
                  <a:pt x="360" y="247"/>
                  <a:pt x="360" y="247"/>
                  <a:pt x="360" y="247"/>
                </a:cubicBezTo>
                <a:cubicBezTo>
                  <a:pt x="261" y="247"/>
                  <a:pt x="261" y="247"/>
                  <a:pt x="261" y="247"/>
                </a:cubicBezTo>
                <a:cubicBezTo>
                  <a:pt x="261" y="191"/>
                  <a:pt x="261" y="191"/>
                  <a:pt x="261" y="191"/>
                </a:cubicBezTo>
                <a:cubicBezTo>
                  <a:pt x="389" y="191"/>
                  <a:pt x="389" y="191"/>
                  <a:pt x="389" y="191"/>
                </a:cubicBezTo>
                <a:cubicBezTo>
                  <a:pt x="403" y="191"/>
                  <a:pt x="417" y="198"/>
                  <a:pt x="417" y="219"/>
                </a:cubicBezTo>
                <a:cubicBezTo>
                  <a:pt x="417" y="572"/>
                  <a:pt x="417" y="572"/>
                  <a:pt x="417" y="572"/>
                </a:cubicBezTo>
                <a:cubicBezTo>
                  <a:pt x="417" y="593"/>
                  <a:pt x="403" y="601"/>
                  <a:pt x="389" y="601"/>
                </a:cubicBezTo>
                <a:close/>
                <a:moveTo>
                  <a:pt x="290" y="148"/>
                </a:moveTo>
                <a:lnTo>
                  <a:pt x="290" y="148"/>
                </a:lnTo>
                <a:cubicBezTo>
                  <a:pt x="283" y="148"/>
                  <a:pt x="276" y="148"/>
                  <a:pt x="269" y="141"/>
                </a:cubicBezTo>
                <a:lnTo>
                  <a:pt x="269" y="141"/>
                </a:lnTo>
                <a:cubicBezTo>
                  <a:pt x="233" y="99"/>
                  <a:pt x="233" y="99"/>
                  <a:pt x="233" y="99"/>
                </a:cubicBezTo>
                <a:cubicBezTo>
                  <a:pt x="233" y="275"/>
                  <a:pt x="233" y="275"/>
                  <a:pt x="233" y="275"/>
                </a:cubicBezTo>
                <a:lnTo>
                  <a:pt x="233" y="275"/>
                </a:lnTo>
                <a:cubicBezTo>
                  <a:pt x="233" y="290"/>
                  <a:pt x="226" y="304"/>
                  <a:pt x="205" y="304"/>
                </a:cubicBezTo>
                <a:cubicBezTo>
                  <a:pt x="191" y="304"/>
                  <a:pt x="177" y="290"/>
                  <a:pt x="177" y="275"/>
                </a:cubicBezTo>
                <a:lnTo>
                  <a:pt x="177" y="275"/>
                </a:lnTo>
                <a:cubicBezTo>
                  <a:pt x="177" y="99"/>
                  <a:pt x="177" y="99"/>
                  <a:pt x="177" y="99"/>
                </a:cubicBezTo>
                <a:cubicBezTo>
                  <a:pt x="141" y="141"/>
                  <a:pt x="141" y="141"/>
                  <a:pt x="141" y="141"/>
                </a:cubicBezTo>
                <a:lnTo>
                  <a:pt x="141" y="141"/>
                </a:lnTo>
                <a:cubicBezTo>
                  <a:pt x="141" y="148"/>
                  <a:pt x="134" y="148"/>
                  <a:pt x="120" y="148"/>
                </a:cubicBezTo>
                <a:cubicBezTo>
                  <a:pt x="106" y="148"/>
                  <a:pt x="92" y="141"/>
                  <a:pt x="92" y="120"/>
                </a:cubicBezTo>
                <a:cubicBezTo>
                  <a:pt x="92" y="113"/>
                  <a:pt x="99" y="106"/>
                  <a:pt x="99" y="106"/>
                </a:cubicBezTo>
                <a:lnTo>
                  <a:pt x="99" y="106"/>
                </a:lnTo>
                <a:cubicBezTo>
                  <a:pt x="184" y="7"/>
                  <a:pt x="184" y="7"/>
                  <a:pt x="184" y="7"/>
                </a:cubicBezTo>
                <a:lnTo>
                  <a:pt x="184" y="7"/>
                </a:lnTo>
                <a:cubicBezTo>
                  <a:pt x="191" y="7"/>
                  <a:pt x="198" y="0"/>
                  <a:pt x="205" y="0"/>
                </a:cubicBezTo>
                <a:cubicBezTo>
                  <a:pt x="219" y="0"/>
                  <a:pt x="226" y="7"/>
                  <a:pt x="226" y="7"/>
                </a:cubicBezTo>
                <a:lnTo>
                  <a:pt x="226" y="7"/>
                </a:lnTo>
                <a:cubicBezTo>
                  <a:pt x="311" y="106"/>
                  <a:pt x="311" y="106"/>
                  <a:pt x="311" y="106"/>
                </a:cubicBezTo>
                <a:lnTo>
                  <a:pt x="311" y="106"/>
                </a:lnTo>
                <a:cubicBezTo>
                  <a:pt x="318" y="106"/>
                  <a:pt x="318" y="113"/>
                  <a:pt x="318" y="120"/>
                </a:cubicBezTo>
                <a:cubicBezTo>
                  <a:pt x="318" y="141"/>
                  <a:pt x="311" y="148"/>
                  <a:pt x="290" y="148"/>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51" name="Freeform 86">
            <a:extLst>
              <a:ext uri="{FF2B5EF4-FFF2-40B4-BE49-F238E27FC236}">
                <a16:creationId xmlns:a16="http://schemas.microsoft.com/office/drawing/2014/main" id="{0E654F6B-7BD0-1B45-8202-A69ECB5D2D6C}"/>
              </a:ext>
            </a:extLst>
          </p:cNvPr>
          <p:cNvSpPr>
            <a:spLocks noChangeArrowheads="1"/>
          </p:cNvSpPr>
          <p:nvPr userDrawn="1"/>
        </p:nvSpPr>
        <p:spPr bwMode="auto">
          <a:xfrm>
            <a:off x="5003714" y="2964061"/>
            <a:ext cx="178045" cy="176213"/>
          </a:xfrm>
          <a:custGeom>
            <a:avLst/>
            <a:gdLst>
              <a:gd name="T0" fmla="*/ 467 w 496"/>
              <a:gd name="T1" fmla="*/ 170 h 489"/>
              <a:gd name="T2" fmla="*/ 467 w 496"/>
              <a:gd name="T3" fmla="*/ 170 h 489"/>
              <a:gd name="T4" fmla="*/ 467 w 496"/>
              <a:gd name="T5" fmla="*/ 170 h 489"/>
              <a:gd name="T6" fmla="*/ 439 w 496"/>
              <a:gd name="T7" fmla="*/ 142 h 489"/>
              <a:gd name="T8" fmla="*/ 439 w 496"/>
              <a:gd name="T9" fmla="*/ 99 h 489"/>
              <a:gd name="T10" fmla="*/ 297 w 496"/>
              <a:gd name="T11" fmla="*/ 241 h 489"/>
              <a:gd name="T12" fmla="*/ 297 w 496"/>
              <a:gd name="T13" fmla="*/ 241 h 489"/>
              <a:gd name="T14" fmla="*/ 276 w 496"/>
              <a:gd name="T15" fmla="*/ 248 h 489"/>
              <a:gd name="T16" fmla="*/ 248 w 496"/>
              <a:gd name="T17" fmla="*/ 219 h 489"/>
              <a:gd name="T18" fmla="*/ 255 w 496"/>
              <a:gd name="T19" fmla="*/ 198 h 489"/>
              <a:gd name="T20" fmla="*/ 255 w 496"/>
              <a:gd name="T21" fmla="*/ 198 h 489"/>
              <a:gd name="T22" fmla="*/ 396 w 496"/>
              <a:gd name="T23" fmla="*/ 57 h 489"/>
              <a:gd name="T24" fmla="*/ 354 w 496"/>
              <a:gd name="T25" fmla="*/ 57 h 489"/>
              <a:gd name="T26" fmla="*/ 326 w 496"/>
              <a:gd name="T27" fmla="*/ 29 h 489"/>
              <a:gd name="T28" fmla="*/ 354 w 496"/>
              <a:gd name="T29" fmla="*/ 0 h 489"/>
              <a:gd name="T30" fmla="*/ 467 w 496"/>
              <a:gd name="T31" fmla="*/ 0 h 489"/>
              <a:gd name="T32" fmla="*/ 495 w 496"/>
              <a:gd name="T33" fmla="*/ 29 h 489"/>
              <a:gd name="T34" fmla="*/ 495 w 496"/>
              <a:gd name="T35" fmla="*/ 142 h 489"/>
              <a:gd name="T36" fmla="*/ 467 w 496"/>
              <a:gd name="T37" fmla="*/ 170 h 489"/>
              <a:gd name="T38" fmla="*/ 241 w 496"/>
              <a:gd name="T39" fmla="*/ 57 h 489"/>
              <a:gd name="T40" fmla="*/ 241 w 496"/>
              <a:gd name="T41" fmla="*/ 57 h 489"/>
              <a:gd name="T42" fmla="*/ 241 w 496"/>
              <a:gd name="T43" fmla="*/ 57 h 489"/>
              <a:gd name="T44" fmla="*/ 57 w 496"/>
              <a:gd name="T45" fmla="*/ 57 h 489"/>
              <a:gd name="T46" fmla="*/ 57 w 496"/>
              <a:gd name="T47" fmla="*/ 431 h 489"/>
              <a:gd name="T48" fmla="*/ 439 w 496"/>
              <a:gd name="T49" fmla="*/ 431 h 489"/>
              <a:gd name="T50" fmla="*/ 439 w 496"/>
              <a:gd name="T51" fmla="*/ 403 h 489"/>
              <a:gd name="T52" fmla="*/ 439 w 496"/>
              <a:gd name="T53" fmla="*/ 255 h 489"/>
              <a:gd name="T54" fmla="*/ 439 w 496"/>
              <a:gd name="T55" fmla="*/ 255 h 489"/>
              <a:gd name="T56" fmla="*/ 439 w 496"/>
              <a:gd name="T57" fmla="*/ 191 h 489"/>
              <a:gd name="T58" fmla="*/ 467 w 496"/>
              <a:gd name="T59" fmla="*/ 198 h 489"/>
              <a:gd name="T60" fmla="*/ 495 w 496"/>
              <a:gd name="T61" fmla="*/ 191 h 489"/>
              <a:gd name="T62" fmla="*/ 495 w 496"/>
              <a:gd name="T63" fmla="*/ 276 h 489"/>
              <a:gd name="T64" fmla="*/ 495 w 496"/>
              <a:gd name="T65" fmla="*/ 276 h 489"/>
              <a:gd name="T66" fmla="*/ 495 w 496"/>
              <a:gd name="T67" fmla="*/ 460 h 489"/>
              <a:gd name="T68" fmla="*/ 467 w 496"/>
              <a:gd name="T69" fmla="*/ 488 h 489"/>
              <a:gd name="T70" fmla="*/ 29 w 496"/>
              <a:gd name="T71" fmla="*/ 488 h 489"/>
              <a:gd name="T72" fmla="*/ 0 w 496"/>
              <a:gd name="T73" fmla="*/ 460 h 489"/>
              <a:gd name="T74" fmla="*/ 0 w 496"/>
              <a:gd name="T75" fmla="*/ 29 h 489"/>
              <a:gd name="T76" fmla="*/ 29 w 496"/>
              <a:gd name="T77" fmla="*/ 0 h 489"/>
              <a:gd name="T78" fmla="*/ 241 w 496"/>
              <a:gd name="T79" fmla="*/ 0 h 489"/>
              <a:gd name="T80" fmla="*/ 241 w 496"/>
              <a:gd name="T81" fmla="*/ 0 h 489"/>
              <a:gd name="T82" fmla="*/ 304 w 496"/>
              <a:gd name="T83" fmla="*/ 0 h 489"/>
              <a:gd name="T84" fmla="*/ 297 w 496"/>
              <a:gd name="T85" fmla="*/ 29 h 489"/>
              <a:gd name="T86" fmla="*/ 304 w 496"/>
              <a:gd name="T87" fmla="*/ 57 h 489"/>
              <a:gd name="T88" fmla="*/ 241 w 496"/>
              <a:gd name="T89" fmla="*/ 57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6" h="489">
                <a:moveTo>
                  <a:pt x="467" y="170"/>
                </a:moveTo>
                <a:lnTo>
                  <a:pt x="467" y="170"/>
                </a:lnTo>
                <a:lnTo>
                  <a:pt x="467" y="170"/>
                </a:lnTo>
                <a:cubicBezTo>
                  <a:pt x="446" y="170"/>
                  <a:pt x="439" y="156"/>
                  <a:pt x="439" y="142"/>
                </a:cubicBezTo>
                <a:cubicBezTo>
                  <a:pt x="439" y="99"/>
                  <a:pt x="439" y="99"/>
                  <a:pt x="439" y="99"/>
                </a:cubicBezTo>
                <a:cubicBezTo>
                  <a:pt x="297" y="241"/>
                  <a:pt x="297" y="241"/>
                  <a:pt x="297" y="241"/>
                </a:cubicBezTo>
                <a:lnTo>
                  <a:pt x="297" y="241"/>
                </a:lnTo>
                <a:cubicBezTo>
                  <a:pt x="290" y="241"/>
                  <a:pt x="283" y="248"/>
                  <a:pt x="276" y="248"/>
                </a:cubicBezTo>
                <a:cubicBezTo>
                  <a:pt x="262" y="248"/>
                  <a:pt x="248" y="234"/>
                  <a:pt x="248" y="219"/>
                </a:cubicBezTo>
                <a:cubicBezTo>
                  <a:pt x="248" y="212"/>
                  <a:pt x="248" y="205"/>
                  <a:pt x="255" y="198"/>
                </a:cubicBezTo>
                <a:lnTo>
                  <a:pt x="255" y="198"/>
                </a:lnTo>
                <a:cubicBezTo>
                  <a:pt x="396" y="57"/>
                  <a:pt x="396" y="57"/>
                  <a:pt x="396" y="57"/>
                </a:cubicBezTo>
                <a:cubicBezTo>
                  <a:pt x="354" y="57"/>
                  <a:pt x="354" y="57"/>
                  <a:pt x="354" y="57"/>
                </a:cubicBezTo>
                <a:cubicBezTo>
                  <a:pt x="333" y="57"/>
                  <a:pt x="326" y="43"/>
                  <a:pt x="326" y="29"/>
                </a:cubicBezTo>
                <a:cubicBezTo>
                  <a:pt x="326" y="15"/>
                  <a:pt x="333" y="0"/>
                  <a:pt x="354" y="0"/>
                </a:cubicBezTo>
                <a:cubicBezTo>
                  <a:pt x="467" y="0"/>
                  <a:pt x="467" y="0"/>
                  <a:pt x="467" y="0"/>
                </a:cubicBezTo>
                <a:cubicBezTo>
                  <a:pt x="481" y="0"/>
                  <a:pt x="495" y="15"/>
                  <a:pt x="495" y="29"/>
                </a:cubicBezTo>
                <a:cubicBezTo>
                  <a:pt x="495" y="142"/>
                  <a:pt x="495" y="142"/>
                  <a:pt x="495" y="142"/>
                </a:cubicBezTo>
                <a:cubicBezTo>
                  <a:pt x="495" y="156"/>
                  <a:pt x="481" y="170"/>
                  <a:pt x="467" y="170"/>
                </a:cubicBezTo>
                <a:close/>
                <a:moveTo>
                  <a:pt x="241" y="57"/>
                </a:moveTo>
                <a:lnTo>
                  <a:pt x="241" y="57"/>
                </a:lnTo>
                <a:lnTo>
                  <a:pt x="241" y="57"/>
                </a:lnTo>
                <a:cubicBezTo>
                  <a:pt x="57" y="57"/>
                  <a:pt x="57" y="57"/>
                  <a:pt x="57" y="57"/>
                </a:cubicBezTo>
                <a:cubicBezTo>
                  <a:pt x="57" y="431"/>
                  <a:pt x="57" y="431"/>
                  <a:pt x="57" y="431"/>
                </a:cubicBezTo>
                <a:cubicBezTo>
                  <a:pt x="439" y="431"/>
                  <a:pt x="439" y="431"/>
                  <a:pt x="439" y="431"/>
                </a:cubicBezTo>
                <a:cubicBezTo>
                  <a:pt x="439" y="403"/>
                  <a:pt x="439" y="403"/>
                  <a:pt x="439" y="403"/>
                </a:cubicBezTo>
                <a:cubicBezTo>
                  <a:pt x="439" y="255"/>
                  <a:pt x="439" y="255"/>
                  <a:pt x="439" y="255"/>
                </a:cubicBezTo>
                <a:lnTo>
                  <a:pt x="439" y="255"/>
                </a:lnTo>
                <a:cubicBezTo>
                  <a:pt x="439" y="191"/>
                  <a:pt x="439" y="191"/>
                  <a:pt x="439" y="191"/>
                </a:cubicBezTo>
                <a:cubicBezTo>
                  <a:pt x="446" y="198"/>
                  <a:pt x="453" y="198"/>
                  <a:pt x="467" y="198"/>
                </a:cubicBezTo>
                <a:cubicBezTo>
                  <a:pt x="474" y="198"/>
                  <a:pt x="481" y="198"/>
                  <a:pt x="495" y="191"/>
                </a:cubicBezTo>
                <a:cubicBezTo>
                  <a:pt x="495" y="276"/>
                  <a:pt x="495" y="276"/>
                  <a:pt x="495" y="276"/>
                </a:cubicBezTo>
                <a:lnTo>
                  <a:pt x="495" y="276"/>
                </a:lnTo>
                <a:cubicBezTo>
                  <a:pt x="495" y="460"/>
                  <a:pt x="495" y="460"/>
                  <a:pt x="495" y="460"/>
                </a:cubicBezTo>
                <a:cubicBezTo>
                  <a:pt x="495" y="481"/>
                  <a:pt x="481" y="488"/>
                  <a:pt x="467" y="488"/>
                </a:cubicBezTo>
                <a:cubicBezTo>
                  <a:pt x="29" y="488"/>
                  <a:pt x="29" y="488"/>
                  <a:pt x="29" y="488"/>
                </a:cubicBezTo>
                <a:cubicBezTo>
                  <a:pt x="15" y="488"/>
                  <a:pt x="0" y="481"/>
                  <a:pt x="0" y="460"/>
                </a:cubicBezTo>
                <a:cubicBezTo>
                  <a:pt x="0" y="29"/>
                  <a:pt x="0" y="29"/>
                  <a:pt x="0" y="29"/>
                </a:cubicBezTo>
                <a:cubicBezTo>
                  <a:pt x="0" y="15"/>
                  <a:pt x="15" y="0"/>
                  <a:pt x="29" y="0"/>
                </a:cubicBezTo>
                <a:cubicBezTo>
                  <a:pt x="241" y="0"/>
                  <a:pt x="241" y="0"/>
                  <a:pt x="241" y="0"/>
                </a:cubicBezTo>
                <a:lnTo>
                  <a:pt x="241" y="0"/>
                </a:lnTo>
                <a:cubicBezTo>
                  <a:pt x="304" y="0"/>
                  <a:pt x="304" y="0"/>
                  <a:pt x="304" y="0"/>
                </a:cubicBezTo>
                <a:cubicBezTo>
                  <a:pt x="297" y="7"/>
                  <a:pt x="297" y="22"/>
                  <a:pt x="297" y="29"/>
                </a:cubicBezTo>
                <a:cubicBezTo>
                  <a:pt x="297" y="36"/>
                  <a:pt x="297" y="50"/>
                  <a:pt x="304" y="57"/>
                </a:cubicBezTo>
                <a:lnTo>
                  <a:pt x="241" y="57"/>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52" name="Freeform 87">
            <a:extLst>
              <a:ext uri="{FF2B5EF4-FFF2-40B4-BE49-F238E27FC236}">
                <a16:creationId xmlns:a16="http://schemas.microsoft.com/office/drawing/2014/main" id="{F8AD9B7E-89AC-E341-B318-52F4CEE87CEE}"/>
              </a:ext>
            </a:extLst>
          </p:cNvPr>
          <p:cNvSpPr>
            <a:spLocks noChangeArrowheads="1"/>
          </p:cNvSpPr>
          <p:nvPr userDrawn="1"/>
        </p:nvSpPr>
        <p:spPr bwMode="auto">
          <a:xfrm>
            <a:off x="4605346" y="2945011"/>
            <a:ext cx="217346" cy="217289"/>
          </a:xfrm>
          <a:custGeom>
            <a:avLst/>
            <a:gdLst>
              <a:gd name="T0" fmla="*/ 572 w 602"/>
              <a:gd name="T1" fmla="*/ 601 h 602"/>
              <a:gd name="T2" fmla="*/ 459 w 602"/>
              <a:gd name="T3" fmla="*/ 601 h 602"/>
              <a:gd name="T4" fmla="*/ 459 w 602"/>
              <a:gd name="T5" fmla="*/ 544 h 602"/>
              <a:gd name="T6" fmla="*/ 544 w 602"/>
              <a:gd name="T7" fmla="*/ 544 h 602"/>
              <a:gd name="T8" fmla="*/ 544 w 602"/>
              <a:gd name="T9" fmla="*/ 459 h 602"/>
              <a:gd name="T10" fmla="*/ 601 w 602"/>
              <a:gd name="T11" fmla="*/ 459 h 602"/>
              <a:gd name="T12" fmla="*/ 601 w 602"/>
              <a:gd name="T13" fmla="*/ 572 h 602"/>
              <a:gd name="T14" fmla="*/ 572 w 602"/>
              <a:gd name="T15" fmla="*/ 169 h 602"/>
              <a:gd name="T16" fmla="*/ 544 w 602"/>
              <a:gd name="T17" fmla="*/ 141 h 602"/>
              <a:gd name="T18" fmla="*/ 544 w 602"/>
              <a:gd name="T19" fmla="*/ 56 h 602"/>
              <a:gd name="T20" fmla="*/ 459 w 602"/>
              <a:gd name="T21" fmla="*/ 56 h 602"/>
              <a:gd name="T22" fmla="*/ 459 w 602"/>
              <a:gd name="T23" fmla="*/ 0 h 602"/>
              <a:gd name="T24" fmla="*/ 572 w 602"/>
              <a:gd name="T25" fmla="*/ 0 h 602"/>
              <a:gd name="T26" fmla="*/ 601 w 602"/>
              <a:gd name="T27" fmla="*/ 141 h 602"/>
              <a:gd name="T28" fmla="*/ 572 w 602"/>
              <a:gd name="T29" fmla="*/ 169 h 602"/>
              <a:gd name="T30" fmla="*/ 141 w 602"/>
              <a:gd name="T31" fmla="*/ 56 h 602"/>
              <a:gd name="T32" fmla="*/ 56 w 602"/>
              <a:gd name="T33" fmla="*/ 56 h 602"/>
              <a:gd name="T34" fmla="*/ 56 w 602"/>
              <a:gd name="T35" fmla="*/ 141 h 602"/>
              <a:gd name="T36" fmla="*/ 0 w 602"/>
              <a:gd name="T37" fmla="*/ 141 h 602"/>
              <a:gd name="T38" fmla="*/ 0 w 602"/>
              <a:gd name="T39" fmla="*/ 28 h 602"/>
              <a:gd name="T40" fmla="*/ 141 w 602"/>
              <a:gd name="T41" fmla="*/ 0 h 602"/>
              <a:gd name="T42" fmla="*/ 169 w 602"/>
              <a:gd name="T43" fmla="*/ 28 h 602"/>
              <a:gd name="T44" fmla="*/ 85 w 602"/>
              <a:gd name="T45" fmla="*/ 85 h 602"/>
              <a:gd name="T46" fmla="*/ 516 w 602"/>
              <a:gd name="T47" fmla="*/ 85 h 602"/>
              <a:gd name="T48" fmla="*/ 85 w 602"/>
              <a:gd name="T49" fmla="*/ 516 h 602"/>
              <a:gd name="T50" fmla="*/ 141 w 602"/>
              <a:gd name="T51" fmla="*/ 459 h 602"/>
              <a:gd name="T52" fmla="*/ 459 w 602"/>
              <a:gd name="T53" fmla="*/ 459 h 602"/>
              <a:gd name="T54" fmla="*/ 141 w 602"/>
              <a:gd name="T55" fmla="*/ 141 h 602"/>
              <a:gd name="T56" fmla="*/ 28 w 602"/>
              <a:gd name="T57" fmla="*/ 431 h 602"/>
              <a:gd name="T58" fmla="*/ 56 w 602"/>
              <a:gd name="T59" fmla="*/ 459 h 602"/>
              <a:gd name="T60" fmla="*/ 56 w 602"/>
              <a:gd name="T61" fmla="*/ 544 h 602"/>
              <a:gd name="T62" fmla="*/ 141 w 602"/>
              <a:gd name="T63" fmla="*/ 544 h 602"/>
              <a:gd name="T64" fmla="*/ 141 w 602"/>
              <a:gd name="T65" fmla="*/ 601 h 602"/>
              <a:gd name="T66" fmla="*/ 28 w 602"/>
              <a:gd name="T67" fmla="*/ 601 h 602"/>
              <a:gd name="T68" fmla="*/ 0 w 602"/>
              <a:gd name="T69" fmla="*/ 459 h 602"/>
              <a:gd name="T70" fmla="*/ 28 w 602"/>
              <a:gd name="T71" fmla="*/ 431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2" h="602">
                <a:moveTo>
                  <a:pt x="572" y="601"/>
                </a:moveTo>
                <a:lnTo>
                  <a:pt x="572" y="601"/>
                </a:lnTo>
                <a:cubicBezTo>
                  <a:pt x="459" y="601"/>
                  <a:pt x="459" y="601"/>
                  <a:pt x="459" y="601"/>
                </a:cubicBezTo>
                <a:lnTo>
                  <a:pt x="459" y="601"/>
                </a:lnTo>
                <a:cubicBezTo>
                  <a:pt x="445" y="601"/>
                  <a:pt x="431" y="593"/>
                  <a:pt x="431" y="572"/>
                </a:cubicBezTo>
                <a:cubicBezTo>
                  <a:pt x="431" y="558"/>
                  <a:pt x="445" y="544"/>
                  <a:pt x="459" y="544"/>
                </a:cubicBezTo>
                <a:lnTo>
                  <a:pt x="459" y="544"/>
                </a:lnTo>
                <a:cubicBezTo>
                  <a:pt x="544" y="544"/>
                  <a:pt x="544" y="544"/>
                  <a:pt x="544" y="544"/>
                </a:cubicBezTo>
                <a:cubicBezTo>
                  <a:pt x="544" y="459"/>
                  <a:pt x="544" y="459"/>
                  <a:pt x="544" y="459"/>
                </a:cubicBezTo>
                <a:lnTo>
                  <a:pt x="544" y="459"/>
                </a:lnTo>
                <a:cubicBezTo>
                  <a:pt x="544" y="445"/>
                  <a:pt x="558" y="431"/>
                  <a:pt x="572" y="431"/>
                </a:cubicBezTo>
                <a:cubicBezTo>
                  <a:pt x="594" y="431"/>
                  <a:pt x="601" y="445"/>
                  <a:pt x="601" y="459"/>
                </a:cubicBezTo>
                <a:lnTo>
                  <a:pt x="601" y="459"/>
                </a:lnTo>
                <a:cubicBezTo>
                  <a:pt x="601" y="572"/>
                  <a:pt x="601" y="572"/>
                  <a:pt x="601" y="572"/>
                </a:cubicBezTo>
                <a:cubicBezTo>
                  <a:pt x="601" y="593"/>
                  <a:pt x="594" y="601"/>
                  <a:pt x="572" y="601"/>
                </a:cubicBezTo>
                <a:close/>
                <a:moveTo>
                  <a:pt x="572" y="169"/>
                </a:moveTo>
                <a:lnTo>
                  <a:pt x="572" y="169"/>
                </a:lnTo>
                <a:cubicBezTo>
                  <a:pt x="558" y="169"/>
                  <a:pt x="544" y="155"/>
                  <a:pt x="544" y="141"/>
                </a:cubicBezTo>
                <a:lnTo>
                  <a:pt x="544" y="141"/>
                </a:lnTo>
                <a:cubicBezTo>
                  <a:pt x="544" y="56"/>
                  <a:pt x="544" y="56"/>
                  <a:pt x="544" y="56"/>
                </a:cubicBezTo>
                <a:cubicBezTo>
                  <a:pt x="459" y="56"/>
                  <a:pt x="459" y="56"/>
                  <a:pt x="459" y="56"/>
                </a:cubicBezTo>
                <a:lnTo>
                  <a:pt x="459" y="56"/>
                </a:lnTo>
                <a:cubicBezTo>
                  <a:pt x="445" y="56"/>
                  <a:pt x="431" y="42"/>
                  <a:pt x="431" y="28"/>
                </a:cubicBezTo>
                <a:cubicBezTo>
                  <a:pt x="431" y="14"/>
                  <a:pt x="445" y="0"/>
                  <a:pt x="459" y="0"/>
                </a:cubicBezTo>
                <a:lnTo>
                  <a:pt x="459" y="0"/>
                </a:lnTo>
                <a:cubicBezTo>
                  <a:pt x="572" y="0"/>
                  <a:pt x="572" y="0"/>
                  <a:pt x="572" y="0"/>
                </a:cubicBezTo>
                <a:cubicBezTo>
                  <a:pt x="594" y="0"/>
                  <a:pt x="601" y="14"/>
                  <a:pt x="601" y="28"/>
                </a:cubicBezTo>
                <a:cubicBezTo>
                  <a:pt x="601" y="141"/>
                  <a:pt x="601" y="141"/>
                  <a:pt x="601" y="141"/>
                </a:cubicBezTo>
                <a:lnTo>
                  <a:pt x="601" y="141"/>
                </a:lnTo>
                <a:cubicBezTo>
                  <a:pt x="601" y="155"/>
                  <a:pt x="594" y="169"/>
                  <a:pt x="572" y="169"/>
                </a:cubicBezTo>
                <a:close/>
                <a:moveTo>
                  <a:pt x="141" y="56"/>
                </a:moveTo>
                <a:lnTo>
                  <a:pt x="141" y="56"/>
                </a:lnTo>
                <a:lnTo>
                  <a:pt x="141" y="56"/>
                </a:lnTo>
                <a:cubicBezTo>
                  <a:pt x="56" y="56"/>
                  <a:pt x="56" y="56"/>
                  <a:pt x="56" y="56"/>
                </a:cubicBezTo>
                <a:cubicBezTo>
                  <a:pt x="56" y="141"/>
                  <a:pt x="56" y="141"/>
                  <a:pt x="56" y="141"/>
                </a:cubicBezTo>
                <a:lnTo>
                  <a:pt x="56" y="141"/>
                </a:lnTo>
                <a:cubicBezTo>
                  <a:pt x="56" y="155"/>
                  <a:pt x="42" y="169"/>
                  <a:pt x="28" y="169"/>
                </a:cubicBezTo>
                <a:cubicBezTo>
                  <a:pt x="14" y="169"/>
                  <a:pt x="0" y="155"/>
                  <a:pt x="0" y="141"/>
                </a:cubicBezTo>
                <a:lnTo>
                  <a:pt x="0" y="141"/>
                </a:lnTo>
                <a:cubicBezTo>
                  <a:pt x="0" y="28"/>
                  <a:pt x="0" y="28"/>
                  <a:pt x="0" y="28"/>
                </a:cubicBezTo>
                <a:cubicBezTo>
                  <a:pt x="0" y="14"/>
                  <a:pt x="14" y="0"/>
                  <a:pt x="28" y="0"/>
                </a:cubicBezTo>
                <a:cubicBezTo>
                  <a:pt x="141" y="0"/>
                  <a:pt x="141" y="0"/>
                  <a:pt x="141" y="0"/>
                </a:cubicBezTo>
                <a:lnTo>
                  <a:pt x="141" y="0"/>
                </a:lnTo>
                <a:cubicBezTo>
                  <a:pt x="155" y="0"/>
                  <a:pt x="169" y="14"/>
                  <a:pt x="169" y="28"/>
                </a:cubicBezTo>
                <a:cubicBezTo>
                  <a:pt x="169" y="42"/>
                  <a:pt x="155" y="56"/>
                  <a:pt x="141" y="56"/>
                </a:cubicBezTo>
                <a:close/>
                <a:moveTo>
                  <a:pt x="85" y="85"/>
                </a:moveTo>
                <a:lnTo>
                  <a:pt x="85" y="85"/>
                </a:lnTo>
                <a:cubicBezTo>
                  <a:pt x="516" y="85"/>
                  <a:pt x="516" y="85"/>
                  <a:pt x="516" y="85"/>
                </a:cubicBezTo>
                <a:cubicBezTo>
                  <a:pt x="516" y="516"/>
                  <a:pt x="516" y="516"/>
                  <a:pt x="516" y="516"/>
                </a:cubicBezTo>
                <a:cubicBezTo>
                  <a:pt x="85" y="516"/>
                  <a:pt x="85" y="516"/>
                  <a:pt x="85" y="516"/>
                </a:cubicBezTo>
                <a:lnTo>
                  <a:pt x="85" y="85"/>
                </a:lnTo>
                <a:close/>
                <a:moveTo>
                  <a:pt x="141" y="459"/>
                </a:moveTo>
                <a:lnTo>
                  <a:pt x="141" y="459"/>
                </a:lnTo>
                <a:cubicBezTo>
                  <a:pt x="459" y="459"/>
                  <a:pt x="459" y="459"/>
                  <a:pt x="459" y="459"/>
                </a:cubicBezTo>
                <a:cubicBezTo>
                  <a:pt x="459" y="141"/>
                  <a:pt x="459" y="141"/>
                  <a:pt x="459" y="141"/>
                </a:cubicBezTo>
                <a:cubicBezTo>
                  <a:pt x="141" y="141"/>
                  <a:pt x="141" y="141"/>
                  <a:pt x="141" y="141"/>
                </a:cubicBezTo>
                <a:lnTo>
                  <a:pt x="141" y="459"/>
                </a:lnTo>
                <a:close/>
                <a:moveTo>
                  <a:pt x="28" y="431"/>
                </a:moveTo>
                <a:lnTo>
                  <a:pt x="28" y="431"/>
                </a:lnTo>
                <a:cubicBezTo>
                  <a:pt x="42" y="431"/>
                  <a:pt x="56" y="445"/>
                  <a:pt x="56" y="459"/>
                </a:cubicBezTo>
                <a:lnTo>
                  <a:pt x="56" y="459"/>
                </a:lnTo>
                <a:cubicBezTo>
                  <a:pt x="56" y="544"/>
                  <a:pt x="56" y="544"/>
                  <a:pt x="56" y="544"/>
                </a:cubicBezTo>
                <a:cubicBezTo>
                  <a:pt x="141" y="544"/>
                  <a:pt x="141" y="544"/>
                  <a:pt x="141" y="544"/>
                </a:cubicBezTo>
                <a:lnTo>
                  <a:pt x="141" y="544"/>
                </a:lnTo>
                <a:cubicBezTo>
                  <a:pt x="155" y="544"/>
                  <a:pt x="169" y="558"/>
                  <a:pt x="169" y="572"/>
                </a:cubicBezTo>
                <a:cubicBezTo>
                  <a:pt x="169" y="593"/>
                  <a:pt x="155" y="601"/>
                  <a:pt x="141" y="601"/>
                </a:cubicBezTo>
                <a:lnTo>
                  <a:pt x="141" y="601"/>
                </a:lnTo>
                <a:cubicBezTo>
                  <a:pt x="28" y="601"/>
                  <a:pt x="28" y="601"/>
                  <a:pt x="28" y="601"/>
                </a:cubicBezTo>
                <a:cubicBezTo>
                  <a:pt x="14" y="601"/>
                  <a:pt x="0" y="593"/>
                  <a:pt x="0" y="572"/>
                </a:cubicBezTo>
                <a:cubicBezTo>
                  <a:pt x="0" y="459"/>
                  <a:pt x="0" y="459"/>
                  <a:pt x="0" y="459"/>
                </a:cubicBezTo>
                <a:lnTo>
                  <a:pt x="0" y="459"/>
                </a:lnTo>
                <a:cubicBezTo>
                  <a:pt x="0" y="445"/>
                  <a:pt x="14" y="431"/>
                  <a:pt x="28" y="431"/>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53" name="Freeform 88">
            <a:extLst>
              <a:ext uri="{FF2B5EF4-FFF2-40B4-BE49-F238E27FC236}">
                <a16:creationId xmlns:a16="http://schemas.microsoft.com/office/drawing/2014/main" id="{E2B9DDD8-0BF6-FB4B-AD6F-5F7697522C4E}"/>
              </a:ext>
            </a:extLst>
          </p:cNvPr>
          <p:cNvSpPr>
            <a:spLocks noChangeArrowheads="1"/>
          </p:cNvSpPr>
          <p:nvPr userDrawn="1"/>
        </p:nvSpPr>
        <p:spPr bwMode="auto">
          <a:xfrm>
            <a:off x="4226034" y="2945011"/>
            <a:ext cx="215559" cy="217289"/>
          </a:xfrm>
          <a:custGeom>
            <a:avLst/>
            <a:gdLst>
              <a:gd name="T0" fmla="*/ 572 w 601"/>
              <a:gd name="T1" fmla="*/ 601 h 602"/>
              <a:gd name="T2" fmla="*/ 572 w 601"/>
              <a:gd name="T3" fmla="*/ 601 h 602"/>
              <a:gd name="T4" fmla="*/ 459 w 601"/>
              <a:gd name="T5" fmla="*/ 601 h 602"/>
              <a:gd name="T6" fmla="*/ 459 w 601"/>
              <a:gd name="T7" fmla="*/ 601 h 602"/>
              <a:gd name="T8" fmla="*/ 431 w 601"/>
              <a:gd name="T9" fmla="*/ 572 h 602"/>
              <a:gd name="T10" fmla="*/ 459 w 601"/>
              <a:gd name="T11" fmla="*/ 544 h 602"/>
              <a:gd name="T12" fmla="*/ 459 w 601"/>
              <a:gd name="T13" fmla="*/ 544 h 602"/>
              <a:gd name="T14" fmla="*/ 544 w 601"/>
              <a:gd name="T15" fmla="*/ 544 h 602"/>
              <a:gd name="T16" fmla="*/ 544 w 601"/>
              <a:gd name="T17" fmla="*/ 459 h 602"/>
              <a:gd name="T18" fmla="*/ 544 w 601"/>
              <a:gd name="T19" fmla="*/ 459 h 602"/>
              <a:gd name="T20" fmla="*/ 572 w 601"/>
              <a:gd name="T21" fmla="*/ 431 h 602"/>
              <a:gd name="T22" fmla="*/ 600 w 601"/>
              <a:gd name="T23" fmla="*/ 459 h 602"/>
              <a:gd name="T24" fmla="*/ 600 w 601"/>
              <a:gd name="T25" fmla="*/ 459 h 602"/>
              <a:gd name="T26" fmla="*/ 600 w 601"/>
              <a:gd name="T27" fmla="*/ 572 h 602"/>
              <a:gd name="T28" fmla="*/ 572 w 601"/>
              <a:gd name="T29" fmla="*/ 601 h 602"/>
              <a:gd name="T30" fmla="*/ 85 w 601"/>
              <a:gd name="T31" fmla="*/ 85 h 602"/>
              <a:gd name="T32" fmla="*/ 85 w 601"/>
              <a:gd name="T33" fmla="*/ 85 h 602"/>
              <a:gd name="T34" fmla="*/ 516 w 601"/>
              <a:gd name="T35" fmla="*/ 85 h 602"/>
              <a:gd name="T36" fmla="*/ 516 w 601"/>
              <a:gd name="T37" fmla="*/ 516 h 602"/>
              <a:gd name="T38" fmla="*/ 85 w 601"/>
              <a:gd name="T39" fmla="*/ 516 h 602"/>
              <a:gd name="T40" fmla="*/ 85 w 601"/>
              <a:gd name="T41" fmla="*/ 85 h 602"/>
              <a:gd name="T42" fmla="*/ 141 w 601"/>
              <a:gd name="T43" fmla="*/ 459 h 602"/>
              <a:gd name="T44" fmla="*/ 141 w 601"/>
              <a:gd name="T45" fmla="*/ 459 h 602"/>
              <a:gd name="T46" fmla="*/ 459 w 601"/>
              <a:gd name="T47" fmla="*/ 459 h 602"/>
              <a:gd name="T48" fmla="*/ 459 w 601"/>
              <a:gd name="T49" fmla="*/ 141 h 602"/>
              <a:gd name="T50" fmla="*/ 141 w 601"/>
              <a:gd name="T51" fmla="*/ 141 h 602"/>
              <a:gd name="T52" fmla="*/ 141 w 601"/>
              <a:gd name="T53" fmla="*/ 459 h 602"/>
              <a:gd name="T54" fmla="*/ 141 w 601"/>
              <a:gd name="T55" fmla="*/ 56 h 602"/>
              <a:gd name="T56" fmla="*/ 141 w 601"/>
              <a:gd name="T57" fmla="*/ 56 h 602"/>
              <a:gd name="T58" fmla="*/ 141 w 601"/>
              <a:gd name="T59" fmla="*/ 56 h 602"/>
              <a:gd name="T60" fmla="*/ 56 w 601"/>
              <a:gd name="T61" fmla="*/ 56 h 602"/>
              <a:gd name="T62" fmla="*/ 56 w 601"/>
              <a:gd name="T63" fmla="*/ 141 h 602"/>
              <a:gd name="T64" fmla="*/ 56 w 601"/>
              <a:gd name="T65" fmla="*/ 141 h 602"/>
              <a:gd name="T66" fmla="*/ 28 w 601"/>
              <a:gd name="T67" fmla="*/ 169 h 602"/>
              <a:gd name="T68" fmla="*/ 0 w 601"/>
              <a:gd name="T69" fmla="*/ 141 h 602"/>
              <a:gd name="T70" fmla="*/ 0 w 601"/>
              <a:gd name="T71" fmla="*/ 141 h 602"/>
              <a:gd name="T72" fmla="*/ 0 w 601"/>
              <a:gd name="T73" fmla="*/ 28 h 602"/>
              <a:gd name="T74" fmla="*/ 28 w 601"/>
              <a:gd name="T75" fmla="*/ 0 h 602"/>
              <a:gd name="T76" fmla="*/ 141 w 601"/>
              <a:gd name="T77" fmla="*/ 0 h 602"/>
              <a:gd name="T78" fmla="*/ 141 w 601"/>
              <a:gd name="T79" fmla="*/ 0 h 602"/>
              <a:gd name="T80" fmla="*/ 169 w 601"/>
              <a:gd name="T81" fmla="*/ 28 h 602"/>
              <a:gd name="T82" fmla="*/ 141 w 601"/>
              <a:gd name="T83" fmla="*/ 56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01" h="602">
                <a:moveTo>
                  <a:pt x="572" y="601"/>
                </a:moveTo>
                <a:lnTo>
                  <a:pt x="572" y="601"/>
                </a:lnTo>
                <a:cubicBezTo>
                  <a:pt x="459" y="601"/>
                  <a:pt x="459" y="601"/>
                  <a:pt x="459" y="601"/>
                </a:cubicBezTo>
                <a:lnTo>
                  <a:pt x="459" y="601"/>
                </a:lnTo>
                <a:cubicBezTo>
                  <a:pt x="445" y="601"/>
                  <a:pt x="431" y="593"/>
                  <a:pt x="431" y="572"/>
                </a:cubicBezTo>
                <a:cubicBezTo>
                  <a:pt x="431" y="558"/>
                  <a:pt x="445" y="544"/>
                  <a:pt x="459" y="544"/>
                </a:cubicBezTo>
                <a:lnTo>
                  <a:pt x="459" y="544"/>
                </a:lnTo>
                <a:cubicBezTo>
                  <a:pt x="544" y="544"/>
                  <a:pt x="544" y="544"/>
                  <a:pt x="544" y="544"/>
                </a:cubicBezTo>
                <a:cubicBezTo>
                  <a:pt x="544" y="459"/>
                  <a:pt x="544" y="459"/>
                  <a:pt x="544" y="459"/>
                </a:cubicBezTo>
                <a:lnTo>
                  <a:pt x="544" y="459"/>
                </a:lnTo>
                <a:cubicBezTo>
                  <a:pt x="544" y="445"/>
                  <a:pt x="558" y="431"/>
                  <a:pt x="572" y="431"/>
                </a:cubicBezTo>
                <a:cubicBezTo>
                  <a:pt x="586" y="431"/>
                  <a:pt x="600" y="445"/>
                  <a:pt x="600" y="459"/>
                </a:cubicBezTo>
                <a:lnTo>
                  <a:pt x="600" y="459"/>
                </a:lnTo>
                <a:cubicBezTo>
                  <a:pt x="600" y="572"/>
                  <a:pt x="600" y="572"/>
                  <a:pt x="600" y="572"/>
                </a:cubicBezTo>
                <a:cubicBezTo>
                  <a:pt x="600" y="593"/>
                  <a:pt x="586" y="601"/>
                  <a:pt x="572" y="601"/>
                </a:cubicBezTo>
                <a:close/>
                <a:moveTo>
                  <a:pt x="85" y="85"/>
                </a:moveTo>
                <a:lnTo>
                  <a:pt x="85" y="85"/>
                </a:lnTo>
                <a:cubicBezTo>
                  <a:pt x="516" y="85"/>
                  <a:pt x="516" y="85"/>
                  <a:pt x="516" y="85"/>
                </a:cubicBezTo>
                <a:cubicBezTo>
                  <a:pt x="516" y="516"/>
                  <a:pt x="516" y="516"/>
                  <a:pt x="516" y="516"/>
                </a:cubicBezTo>
                <a:cubicBezTo>
                  <a:pt x="85" y="516"/>
                  <a:pt x="85" y="516"/>
                  <a:pt x="85" y="516"/>
                </a:cubicBezTo>
                <a:lnTo>
                  <a:pt x="85" y="85"/>
                </a:lnTo>
                <a:close/>
                <a:moveTo>
                  <a:pt x="141" y="459"/>
                </a:moveTo>
                <a:lnTo>
                  <a:pt x="141" y="459"/>
                </a:lnTo>
                <a:cubicBezTo>
                  <a:pt x="459" y="459"/>
                  <a:pt x="459" y="459"/>
                  <a:pt x="459" y="459"/>
                </a:cubicBezTo>
                <a:cubicBezTo>
                  <a:pt x="459" y="141"/>
                  <a:pt x="459" y="141"/>
                  <a:pt x="459" y="141"/>
                </a:cubicBezTo>
                <a:cubicBezTo>
                  <a:pt x="141" y="141"/>
                  <a:pt x="141" y="141"/>
                  <a:pt x="141" y="141"/>
                </a:cubicBezTo>
                <a:lnTo>
                  <a:pt x="141" y="459"/>
                </a:lnTo>
                <a:close/>
                <a:moveTo>
                  <a:pt x="141" y="56"/>
                </a:moveTo>
                <a:lnTo>
                  <a:pt x="141" y="56"/>
                </a:lnTo>
                <a:lnTo>
                  <a:pt x="141" y="56"/>
                </a:lnTo>
                <a:cubicBezTo>
                  <a:pt x="56" y="56"/>
                  <a:pt x="56" y="56"/>
                  <a:pt x="56" y="56"/>
                </a:cubicBezTo>
                <a:cubicBezTo>
                  <a:pt x="56" y="141"/>
                  <a:pt x="56" y="141"/>
                  <a:pt x="56" y="141"/>
                </a:cubicBezTo>
                <a:lnTo>
                  <a:pt x="56" y="141"/>
                </a:lnTo>
                <a:cubicBezTo>
                  <a:pt x="56" y="155"/>
                  <a:pt x="42" y="169"/>
                  <a:pt x="28" y="169"/>
                </a:cubicBezTo>
                <a:cubicBezTo>
                  <a:pt x="7" y="169"/>
                  <a:pt x="0" y="155"/>
                  <a:pt x="0" y="141"/>
                </a:cubicBezTo>
                <a:lnTo>
                  <a:pt x="0" y="141"/>
                </a:lnTo>
                <a:cubicBezTo>
                  <a:pt x="0" y="28"/>
                  <a:pt x="0" y="28"/>
                  <a:pt x="0" y="28"/>
                </a:cubicBezTo>
                <a:cubicBezTo>
                  <a:pt x="0" y="14"/>
                  <a:pt x="7" y="0"/>
                  <a:pt x="28" y="0"/>
                </a:cubicBezTo>
                <a:cubicBezTo>
                  <a:pt x="141" y="0"/>
                  <a:pt x="141" y="0"/>
                  <a:pt x="141" y="0"/>
                </a:cubicBezTo>
                <a:lnTo>
                  <a:pt x="141" y="0"/>
                </a:lnTo>
                <a:cubicBezTo>
                  <a:pt x="155" y="0"/>
                  <a:pt x="169" y="14"/>
                  <a:pt x="169" y="28"/>
                </a:cubicBezTo>
                <a:cubicBezTo>
                  <a:pt x="169" y="42"/>
                  <a:pt x="155" y="56"/>
                  <a:pt x="141" y="56"/>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54" name="Freeform 89">
            <a:extLst>
              <a:ext uri="{FF2B5EF4-FFF2-40B4-BE49-F238E27FC236}">
                <a16:creationId xmlns:a16="http://schemas.microsoft.com/office/drawing/2014/main" id="{1E3DD685-8AC2-9442-B472-921505CFF18E}"/>
              </a:ext>
            </a:extLst>
          </p:cNvPr>
          <p:cNvSpPr>
            <a:spLocks noChangeArrowheads="1"/>
          </p:cNvSpPr>
          <p:nvPr userDrawn="1"/>
        </p:nvSpPr>
        <p:spPr bwMode="auto">
          <a:xfrm>
            <a:off x="3843148" y="2945011"/>
            <a:ext cx="219132" cy="217289"/>
          </a:xfrm>
          <a:custGeom>
            <a:avLst/>
            <a:gdLst>
              <a:gd name="T0" fmla="*/ 579 w 608"/>
              <a:gd name="T1" fmla="*/ 169 h 602"/>
              <a:gd name="T2" fmla="*/ 579 w 608"/>
              <a:gd name="T3" fmla="*/ 169 h 602"/>
              <a:gd name="T4" fmla="*/ 551 w 608"/>
              <a:gd name="T5" fmla="*/ 141 h 602"/>
              <a:gd name="T6" fmla="*/ 551 w 608"/>
              <a:gd name="T7" fmla="*/ 141 h 602"/>
              <a:gd name="T8" fmla="*/ 551 w 608"/>
              <a:gd name="T9" fmla="*/ 56 h 602"/>
              <a:gd name="T10" fmla="*/ 466 w 608"/>
              <a:gd name="T11" fmla="*/ 56 h 602"/>
              <a:gd name="T12" fmla="*/ 466 w 608"/>
              <a:gd name="T13" fmla="*/ 56 h 602"/>
              <a:gd name="T14" fmla="*/ 438 w 608"/>
              <a:gd name="T15" fmla="*/ 28 h 602"/>
              <a:gd name="T16" fmla="*/ 466 w 608"/>
              <a:gd name="T17" fmla="*/ 0 h 602"/>
              <a:gd name="T18" fmla="*/ 466 w 608"/>
              <a:gd name="T19" fmla="*/ 0 h 602"/>
              <a:gd name="T20" fmla="*/ 579 w 608"/>
              <a:gd name="T21" fmla="*/ 0 h 602"/>
              <a:gd name="T22" fmla="*/ 607 w 608"/>
              <a:gd name="T23" fmla="*/ 28 h 602"/>
              <a:gd name="T24" fmla="*/ 607 w 608"/>
              <a:gd name="T25" fmla="*/ 141 h 602"/>
              <a:gd name="T26" fmla="*/ 607 w 608"/>
              <a:gd name="T27" fmla="*/ 141 h 602"/>
              <a:gd name="T28" fmla="*/ 579 w 608"/>
              <a:gd name="T29" fmla="*/ 169 h 602"/>
              <a:gd name="T30" fmla="*/ 523 w 608"/>
              <a:gd name="T31" fmla="*/ 516 h 602"/>
              <a:gd name="T32" fmla="*/ 523 w 608"/>
              <a:gd name="T33" fmla="*/ 516 h 602"/>
              <a:gd name="T34" fmla="*/ 84 w 608"/>
              <a:gd name="T35" fmla="*/ 516 h 602"/>
              <a:gd name="T36" fmla="*/ 84 w 608"/>
              <a:gd name="T37" fmla="*/ 85 h 602"/>
              <a:gd name="T38" fmla="*/ 523 w 608"/>
              <a:gd name="T39" fmla="*/ 85 h 602"/>
              <a:gd name="T40" fmla="*/ 523 w 608"/>
              <a:gd name="T41" fmla="*/ 516 h 602"/>
              <a:gd name="T42" fmla="*/ 466 w 608"/>
              <a:gd name="T43" fmla="*/ 141 h 602"/>
              <a:gd name="T44" fmla="*/ 466 w 608"/>
              <a:gd name="T45" fmla="*/ 141 h 602"/>
              <a:gd name="T46" fmla="*/ 141 w 608"/>
              <a:gd name="T47" fmla="*/ 141 h 602"/>
              <a:gd name="T48" fmla="*/ 141 w 608"/>
              <a:gd name="T49" fmla="*/ 459 h 602"/>
              <a:gd name="T50" fmla="*/ 466 w 608"/>
              <a:gd name="T51" fmla="*/ 459 h 602"/>
              <a:gd name="T52" fmla="*/ 466 w 608"/>
              <a:gd name="T53" fmla="*/ 141 h 602"/>
              <a:gd name="T54" fmla="*/ 141 w 608"/>
              <a:gd name="T55" fmla="*/ 544 h 602"/>
              <a:gd name="T56" fmla="*/ 141 w 608"/>
              <a:gd name="T57" fmla="*/ 544 h 602"/>
              <a:gd name="T58" fmla="*/ 169 w 608"/>
              <a:gd name="T59" fmla="*/ 572 h 602"/>
              <a:gd name="T60" fmla="*/ 141 w 608"/>
              <a:gd name="T61" fmla="*/ 601 h 602"/>
              <a:gd name="T62" fmla="*/ 141 w 608"/>
              <a:gd name="T63" fmla="*/ 601 h 602"/>
              <a:gd name="T64" fmla="*/ 28 w 608"/>
              <a:gd name="T65" fmla="*/ 601 h 602"/>
              <a:gd name="T66" fmla="*/ 0 w 608"/>
              <a:gd name="T67" fmla="*/ 572 h 602"/>
              <a:gd name="T68" fmla="*/ 0 w 608"/>
              <a:gd name="T69" fmla="*/ 459 h 602"/>
              <a:gd name="T70" fmla="*/ 0 w 608"/>
              <a:gd name="T71" fmla="*/ 459 h 602"/>
              <a:gd name="T72" fmla="*/ 28 w 608"/>
              <a:gd name="T73" fmla="*/ 431 h 602"/>
              <a:gd name="T74" fmla="*/ 56 w 608"/>
              <a:gd name="T75" fmla="*/ 459 h 602"/>
              <a:gd name="T76" fmla="*/ 56 w 608"/>
              <a:gd name="T77" fmla="*/ 459 h 602"/>
              <a:gd name="T78" fmla="*/ 56 w 608"/>
              <a:gd name="T79" fmla="*/ 544 h 602"/>
              <a:gd name="T80" fmla="*/ 141 w 608"/>
              <a:gd name="T81" fmla="*/ 544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8" h="602">
                <a:moveTo>
                  <a:pt x="579" y="169"/>
                </a:moveTo>
                <a:lnTo>
                  <a:pt x="579" y="169"/>
                </a:lnTo>
                <a:cubicBezTo>
                  <a:pt x="558" y="169"/>
                  <a:pt x="551" y="155"/>
                  <a:pt x="551" y="141"/>
                </a:cubicBezTo>
                <a:lnTo>
                  <a:pt x="551" y="141"/>
                </a:lnTo>
                <a:cubicBezTo>
                  <a:pt x="551" y="56"/>
                  <a:pt x="551" y="56"/>
                  <a:pt x="551" y="56"/>
                </a:cubicBezTo>
                <a:cubicBezTo>
                  <a:pt x="466" y="56"/>
                  <a:pt x="466" y="56"/>
                  <a:pt x="466" y="56"/>
                </a:cubicBezTo>
                <a:lnTo>
                  <a:pt x="466" y="56"/>
                </a:lnTo>
                <a:cubicBezTo>
                  <a:pt x="445" y="56"/>
                  <a:pt x="438" y="42"/>
                  <a:pt x="438" y="28"/>
                </a:cubicBezTo>
                <a:cubicBezTo>
                  <a:pt x="438" y="14"/>
                  <a:pt x="445" y="0"/>
                  <a:pt x="466" y="0"/>
                </a:cubicBezTo>
                <a:lnTo>
                  <a:pt x="466" y="0"/>
                </a:lnTo>
                <a:cubicBezTo>
                  <a:pt x="579" y="0"/>
                  <a:pt x="579" y="0"/>
                  <a:pt x="579" y="0"/>
                </a:cubicBezTo>
                <a:cubicBezTo>
                  <a:pt x="593" y="0"/>
                  <a:pt x="607" y="14"/>
                  <a:pt x="607" y="28"/>
                </a:cubicBezTo>
                <a:cubicBezTo>
                  <a:pt x="607" y="141"/>
                  <a:pt x="607" y="141"/>
                  <a:pt x="607" y="141"/>
                </a:cubicBezTo>
                <a:lnTo>
                  <a:pt x="607" y="141"/>
                </a:lnTo>
                <a:cubicBezTo>
                  <a:pt x="607" y="155"/>
                  <a:pt x="593" y="169"/>
                  <a:pt x="579" y="169"/>
                </a:cubicBezTo>
                <a:close/>
                <a:moveTo>
                  <a:pt x="523" y="516"/>
                </a:moveTo>
                <a:lnTo>
                  <a:pt x="523" y="516"/>
                </a:lnTo>
                <a:cubicBezTo>
                  <a:pt x="84" y="516"/>
                  <a:pt x="84" y="516"/>
                  <a:pt x="84" y="516"/>
                </a:cubicBezTo>
                <a:cubicBezTo>
                  <a:pt x="84" y="85"/>
                  <a:pt x="84" y="85"/>
                  <a:pt x="84" y="85"/>
                </a:cubicBezTo>
                <a:cubicBezTo>
                  <a:pt x="523" y="85"/>
                  <a:pt x="523" y="85"/>
                  <a:pt x="523" y="85"/>
                </a:cubicBezTo>
                <a:lnTo>
                  <a:pt x="523" y="516"/>
                </a:lnTo>
                <a:close/>
                <a:moveTo>
                  <a:pt x="466" y="141"/>
                </a:moveTo>
                <a:lnTo>
                  <a:pt x="466" y="141"/>
                </a:lnTo>
                <a:cubicBezTo>
                  <a:pt x="141" y="141"/>
                  <a:pt x="141" y="141"/>
                  <a:pt x="141" y="141"/>
                </a:cubicBezTo>
                <a:cubicBezTo>
                  <a:pt x="141" y="459"/>
                  <a:pt x="141" y="459"/>
                  <a:pt x="141" y="459"/>
                </a:cubicBezTo>
                <a:cubicBezTo>
                  <a:pt x="466" y="459"/>
                  <a:pt x="466" y="459"/>
                  <a:pt x="466" y="459"/>
                </a:cubicBezTo>
                <a:lnTo>
                  <a:pt x="466" y="141"/>
                </a:lnTo>
                <a:close/>
                <a:moveTo>
                  <a:pt x="141" y="544"/>
                </a:moveTo>
                <a:lnTo>
                  <a:pt x="141" y="544"/>
                </a:lnTo>
                <a:cubicBezTo>
                  <a:pt x="162" y="544"/>
                  <a:pt x="169" y="558"/>
                  <a:pt x="169" y="572"/>
                </a:cubicBezTo>
                <a:cubicBezTo>
                  <a:pt x="169" y="593"/>
                  <a:pt x="162" y="601"/>
                  <a:pt x="141" y="601"/>
                </a:cubicBezTo>
                <a:lnTo>
                  <a:pt x="141" y="601"/>
                </a:lnTo>
                <a:cubicBezTo>
                  <a:pt x="28" y="601"/>
                  <a:pt x="28" y="601"/>
                  <a:pt x="28" y="601"/>
                </a:cubicBezTo>
                <a:cubicBezTo>
                  <a:pt x="14" y="601"/>
                  <a:pt x="0" y="593"/>
                  <a:pt x="0" y="572"/>
                </a:cubicBezTo>
                <a:cubicBezTo>
                  <a:pt x="0" y="459"/>
                  <a:pt x="0" y="459"/>
                  <a:pt x="0" y="459"/>
                </a:cubicBezTo>
                <a:lnTo>
                  <a:pt x="0" y="459"/>
                </a:lnTo>
                <a:cubicBezTo>
                  <a:pt x="0" y="445"/>
                  <a:pt x="14" y="431"/>
                  <a:pt x="28" y="431"/>
                </a:cubicBezTo>
                <a:cubicBezTo>
                  <a:pt x="49" y="431"/>
                  <a:pt x="56" y="445"/>
                  <a:pt x="56" y="459"/>
                </a:cubicBezTo>
                <a:lnTo>
                  <a:pt x="56" y="459"/>
                </a:lnTo>
                <a:cubicBezTo>
                  <a:pt x="56" y="544"/>
                  <a:pt x="56" y="544"/>
                  <a:pt x="56" y="544"/>
                </a:cubicBezTo>
                <a:cubicBezTo>
                  <a:pt x="141" y="544"/>
                  <a:pt x="141" y="544"/>
                  <a:pt x="141" y="544"/>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55" name="Freeform 90">
            <a:extLst>
              <a:ext uri="{FF2B5EF4-FFF2-40B4-BE49-F238E27FC236}">
                <a16:creationId xmlns:a16="http://schemas.microsoft.com/office/drawing/2014/main" id="{B714B729-7DE2-094A-AF8B-964BCB7A4114}"/>
              </a:ext>
            </a:extLst>
          </p:cNvPr>
          <p:cNvSpPr>
            <a:spLocks noChangeArrowheads="1"/>
          </p:cNvSpPr>
          <p:nvPr userDrawn="1"/>
        </p:nvSpPr>
        <p:spPr bwMode="auto">
          <a:xfrm>
            <a:off x="3465622" y="2945011"/>
            <a:ext cx="215559" cy="217289"/>
          </a:xfrm>
          <a:custGeom>
            <a:avLst/>
            <a:gdLst>
              <a:gd name="T0" fmla="*/ 572 w 601"/>
              <a:gd name="T1" fmla="*/ 601 h 602"/>
              <a:gd name="T2" fmla="*/ 0 w 601"/>
              <a:gd name="T3" fmla="*/ 572 h 602"/>
              <a:gd name="T4" fmla="*/ 28 w 601"/>
              <a:gd name="T5" fmla="*/ 0 h 602"/>
              <a:gd name="T6" fmla="*/ 600 w 601"/>
              <a:gd name="T7" fmla="*/ 28 h 602"/>
              <a:gd name="T8" fmla="*/ 572 w 601"/>
              <a:gd name="T9" fmla="*/ 601 h 602"/>
              <a:gd name="T10" fmla="*/ 544 w 601"/>
              <a:gd name="T11" fmla="*/ 56 h 602"/>
              <a:gd name="T12" fmla="*/ 56 w 601"/>
              <a:gd name="T13" fmla="*/ 544 h 602"/>
              <a:gd name="T14" fmla="*/ 544 w 601"/>
              <a:gd name="T15" fmla="*/ 56 h 602"/>
              <a:gd name="T16" fmla="*/ 120 w 601"/>
              <a:gd name="T17" fmla="*/ 85 h 602"/>
              <a:gd name="T18" fmla="*/ 226 w 601"/>
              <a:gd name="T19" fmla="*/ 85 h 602"/>
              <a:gd name="T20" fmla="*/ 226 w 601"/>
              <a:gd name="T21" fmla="*/ 141 h 602"/>
              <a:gd name="T22" fmla="*/ 141 w 601"/>
              <a:gd name="T23" fmla="*/ 141 h 602"/>
              <a:gd name="T24" fmla="*/ 141 w 601"/>
              <a:gd name="T25" fmla="*/ 226 h 602"/>
              <a:gd name="T26" fmla="*/ 84 w 601"/>
              <a:gd name="T27" fmla="*/ 226 h 602"/>
              <a:gd name="T28" fmla="*/ 84 w 601"/>
              <a:gd name="T29" fmla="*/ 120 h 602"/>
              <a:gd name="T30" fmla="*/ 84 w 601"/>
              <a:gd name="T31" fmla="*/ 85 h 602"/>
              <a:gd name="T32" fmla="*/ 84 w 601"/>
              <a:gd name="T33" fmla="*/ 374 h 602"/>
              <a:gd name="T34" fmla="*/ 84 w 601"/>
              <a:gd name="T35" fmla="*/ 374 h 602"/>
              <a:gd name="T36" fmla="*/ 141 w 601"/>
              <a:gd name="T37" fmla="*/ 374 h 602"/>
              <a:gd name="T38" fmla="*/ 141 w 601"/>
              <a:gd name="T39" fmla="*/ 459 h 602"/>
              <a:gd name="T40" fmla="*/ 226 w 601"/>
              <a:gd name="T41" fmla="*/ 459 h 602"/>
              <a:gd name="T42" fmla="*/ 226 w 601"/>
              <a:gd name="T43" fmla="*/ 516 h 602"/>
              <a:gd name="T44" fmla="*/ 120 w 601"/>
              <a:gd name="T45" fmla="*/ 516 h 602"/>
              <a:gd name="T46" fmla="*/ 84 w 601"/>
              <a:gd name="T47" fmla="*/ 516 h 602"/>
              <a:gd name="T48" fmla="*/ 84 w 601"/>
              <a:gd name="T49" fmla="*/ 480 h 602"/>
              <a:gd name="T50" fmla="*/ 374 w 601"/>
              <a:gd name="T51" fmla="*/ 85 h 602"/>
              <a:gd name="T52" fmla="*/ 374 w 601"/>
              <a:gd name="T53" fmla="*/ 85 h 602"/>
              <a:gd name="T54" fmla="*/ 480 w 601"/>
              <a:gd name="T55" fmla="*/ 85 h 602"/>
              <a:gd name="T56" fmla="*/ 515 w 601"/>
              <a:gd name="T57" fmla="*/ 120 h 602"/>
              <a:gd name="T58" fmla="*/ 515 w 601"/>
              <a:gd name="T59" fmla="*/ 226 h 602"/>
              <a:gd name="T60" fmla="*/ 487 w 601"/>
              <a:gd name="T61" fmla="*/ 254 h 602"/>
              <a:gd name="T62" fmla="*/ 459 w 601"/>
              <a:gd name="T63" fmla="*/ 226 h 602"/>
              <a:gd name="T64" fmla="*/ 374 w 601"/>
              <a:gd name="T65" fmla="*/ 141 h 602"/>
              <a:gd name="T66" fmla="*/ 346 w 601"/>
              <a:gd name="T67" fmla="*/ 113 h 602"/>
              <a:gd name="T68" fmla="*/ 374 w 601"/>
              <a:gd name="T69" fmla="*/ 459 h 602"/>
              <a:gd name="T70" fmla="*/ 374 w 601"/>
              <a:gd name="T71" fmla="*/ 459 h 602"/>
              <a:gd name="T72" fmla="*/ 459 w 601"/>
              <a:gd name="T73" fmla="*/ 374 h 602"/>
              <a:gd name="T74" fmla="*/ 487 w 601"/>
              <a:gd name="T75" fmla="*/ 346 h 602"/>
              <a:gd name="T76" fmla="*/ 515 w 601"/>
              <a:gd name="T77" fmla="*/ 374 h 602"/>
              <a:gd name="T78" fmla="*/ 515 w 601"/>
              <a:gd name="T79" fmla="*/ 480 h 602"/>
              <a:gd name="T80" fmla="*/ 480 w 601"/>
              <a:gd name="T81" fmla="*/ 516 h 602"/>
              <a:gd name="T82" fmla="*/ 374 w 601"/>
              <a:gd name="T83" fmla="*/ 516 h 602"/>
              <a:gd name="T84" fmla="*/ 346 w 601"/>
              <a:gd name="T85" fmla="*/ 487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1" h="602">
                <a:moveTo>
                  <a:pt x="572" y="601"/>
                </a:moveTo>
                <a:lnTo>
                  <a:pt x="572" y="601"/>
                </a:lnTo>
                <a:cubicBezTo>
                  <a:pt x="28" y="601"/>
                  <a:pt x="28" y="601"/>
                  <a:pt x="28" y="601"/>
                </a:cubicBezTo>
                <a:cubicBezTo>
                  <a:pt x="14" y="601"/>
                  <a:pt x="0" y="593"/>
                  <a:pt x="0" y="572"/>
                </a:cubicBezTo>
                <a:cubicBezTo>
                  <a:pt x="0" y="28"/>
                  <a:pt x="0" y="28"/>
                  <a:pt x="0" y="28"/>
                </a:cubicBezTo>
                <a:cubicBezTo>
                  <a:pt x="0" y="14"/>
                  <a:pt x="14" y="0"/>
                  <a:pt x="28" y="0"/>
                </a:cubicBezTo>
                <a:cubicBezTo>
                  <a:pt x="572" y="0"/>
                  <a:pt x="572" y="0"/>
                  <a:pt x="572" y="0"/>
                </a:cubicBezTo>
                <a:cubicBezTo>
                  <a:pt x="593" y="0"/>
                  <a:pt x="600" y="14"/>
                  <a:pt x="600" y="28"/>
                </a:cubicBezTo>
                <a:cubicBezTo>
                  <a:pt x="600" y="572"/>
                  <a:pt x="600" y="572"/>
                  <a:pt x="600" y="572"/>
                </a:cubicBezTo>
                <a:cubicBezTo>
                  <a:pt x="600" y="593"/>
                  <a:pt x="593" y="601"/>
                  <a:pt x="572" y="601"/>
                </a:cubicBezTo>
                <a:close/>
                <a:moveTo>
                  <a:pt x="544" y="56"/>
                </a:moveTo>
                <a:lnTo>
                  <a:pt x="544" y="56"/>
                </a:lnTo>
                <a:cubicBezTo>
                  <a:pt x="56" y="56"/>
                  <a:pt x="56" y="56"/>
                  <a:pt x="56" y="56"/>
                </a:cubicBezTo>
                <a:cubicBezTo>
                  <a:pt x="56" y="544"/>
                  <a:pt x="56" y="544"/>
                  <a:pt x="56" y="544"/>
                </a:cubicBezTo>
                <a:cubicBezTo>
                  <a:pt x="544" y="544"/>
                  <a:pt x="544" y="544"/>
                  <a:pt x="544" y="544"/>
                </a:cubicBezTo>
                <a:lnTo>
                  <a:pt x="544" y="56"/>
                </a:lnTo>
                <a:close/>
                <a:moveTo>
                  <a:pt x="120" y="85"/>
                </a:moveTo>
                <a:lnTo>
                  <a:pt x="120" y="85"/>
                </a:lnTo>
                <a:cubicBezTo>
                  <a:pt x="226" y="85"/>
                  <a:pt x="226" y="85"/>
                  <a:pt x="226" y="85"/>
                </a:cubicBezTo>
                <a:lnTo>
                  <a:pt x="226" y="85"/>
                </a:lnTo>
                <a:cubicBezTo>
                  <a:pt x="240" y="85"/>
                  <a:pt x="254" y="99"/>
                  <a:pt x="254" y="113"/>
                </a:cubicBezTo>
                <a:cubicBezTo>
                  <a:pt x="254" y="127"/>
                  <a:pt x="240" y="141"/>
                  <a:pt x="226" y="141"/>
                </a:cubicBezTo>
                <a:lnTo>
                  <a:pt x="226" y="141"/>
                </a:lnTo>
                <a:cubicBezTo>
                  <a:pt x="141" y="141"/>
                  <a:pt x="141" y="141"/>
                  <a:pt x="141" y="141"/>
                </a:cubicBezTo>
                <a:cubicBezTo>
                  <a:pt x="141" y="226"/>
                  <a:pt x="141" y="226"/>
                  <a:pt x="141" y="226"/>
                </a:cubicBezTo>
                <a:lnTo>
                  <a:pt x="141" y="226"/>
                </a:lnTo>
                <a:cubicBezTo>
                  <a:pt x="141" y="240"/>
                  <a:pt x="127" y="254"/>
                  <a:pt x="113" y="254"/>
                </a:cubicBezTo>
                <a:cubicBezTo>
                  <a:pt x="99" y="254"/>
                  <a:pt x="84" y="240"/>
                  <a:pt x="84" y="226"/>
                </a:cubicBezTo>
                <a:lnTo>
                  <a:pt x="84" y="226"/>
                </a:lnTo>
                <a:cubicBezTo>
                  <a:pt x="84" y="120"/>
                  <a:pt x="84" y="120"/>
                  <a:pt x="84" y="120"/>
                </a:cubicBezTo>
                <a:lnTo>
                  <a:pt x="84" y="120"/>
                </a:lnTo>
                <a:cubicBezTo>
                  <a:pt x="84" y="85"/>
                  <a:pt x="84" y="85"/>
                  <a:pt x="84" y="85"/>
                </a:cubicBezTo>
                <a:cubicBezTo>
                  <a:pt x="120" y="85"/>
                  <a:pt x="120" y="85"/>
                  <a:pt x="120" y="85"/>
                </a:cubicBezTo>
                <a:close/>
                <a:moveTo>
                  <a:pt x="84" y="374"/>
                </a:moveTo>
                <a:lnTo>
                  <a:pt x="84" y="374"/>
                </a:lnTo>
                <a:lnTo>
                  <a:pt x="84" y="374"/>
                </a:lnTo>
                <a:cubicBezTo>
                  <a:pt x="84" y="360"/>
                  <a:pt x="99" y="346"/>
                  <a:pt x="113" y="346"/>
                </a:cubicBezTo>
                <a:cubicBezTo>
                  <a:pt x="127" y="346"/>
                  <a:pt x="141" y="360"/>
                  <a:pt x="141" y="374"/>
                </a:cubicBezTo>
                <a:lnTo>
                  <a:pt x="141" y="374"/>
                </a:lnTo>
                <a:cubicBezTo>
                  <a:pt x="141" y="459"/>
                  <a:pt x="141" y="459"/>
                  <a:pt x="141" y="459"/>
                </a:cubicBezTo>
                <a:cubicBezTo>
                  <a:pt x="226" y="459"/>
                  <a:pt x="226" y="459"/>
                  <a:pt x="226" y="459"/>
                </a:cubicBezTo>
                <a:lnTo>
                  <a:pt x="226" y="459"/>
                </a:lnTo>
                <a:cubicBezTo>
                  <a:pt x="240" y="459"/>
                  <a:pt x="254" y="473"/>
                  <a:pt x="254" y="487"/>
                </a:cubicBezTo>
                <a:cubicBezTo>
                  <a:pt x="254" y="509"/>
                  <a:pt x="240" y="516"/>
                  <a:pt x="226" y="516"/>
                </a:cubicBezTo>
                <a:lnTo>
                  <a:pt x="226" y="516"/>
                </a:lnTo>
                <a:cubicBezTo>
                  <a:pt x="120" y="516"/>
                  <a:pt x="120" y="516"/>
                  <a:pt x="120" y="516"/>
                </a:cubicBezTo>
                <a:lnTo>
                  <a:pt x="120" y="516"/>
                </a:lnTo>
                <a:cubicBezTo>
                  <a:pt x="84" y="516"/>
                  <a:pt x="84" y="516"/>
                  <a:pt x="84" y="516"/>
                </a:cubicBezTo>
                <a:cubicBezTo>
                  <a:pt x="84" y="480"/>
                  <a:pt x="84" y="480"/>
                  <a:pt x="84" y="480"/>
                </a:cubicBezTo>
                <a:lnTo>
                  <a:pt x="84" y="480"/>
                </a:lnTo>
                <a:lnTo>
                  <a:pt x="84" y="374"/>
                </a:lnTo>
                <a:close/>
                <a:moveTo>
                  <a:pt x="374" y="85"/>
                </a:moveTo>
                <a:lnTo>
                  <a:pt x="374" y="85"/>
                </a:lnTo>
                <a:lnTo>
                  <a:pt x="374" y="85"/>
                </a:lnTo>
                <a:cubicBezTo>
                  <a:pt x="480" y="85"/>
                  <a:pt x="480" y="85"/>
                  <a:pt x="480" y="85"/>
                </a:cubicBezTo>
                <a:lnTo>
                  <a:pt x="480" y="85"/>
                </a:lnTo>
                <a:cubicBezTo>
                  <a:pt x="515" y="85"/>
                  <a:pt x="515" y="85"/>
                  <a:pt x="515" y="85"/>
                </a:cubicBezTo>
                <a:cubicBezTo>
                  <a:pt x="515" y="120"/>
                  <a:pt x="515" y="120"/>
                  <a:pt x="515" y="120"/>
                </a:cubicBezTo>
                <a:lnTo>
                  <a:pt x="515" y="120"/>
                </a:lnTo>
                <a:cubicBezTo>
                  <a:pt x="515" y="226"/>
                  <a:pt x="515" y="226"/>
                  <a:pt x="515" y="226"/>
                </a:cubicBezTo>
                <a:lnTo>
                  <a:pt x="515" y="226"/>
                </a:lnTo>
                <a:cubicBezTo>
                  <a:pt x="515" y="240"/>
                  <a:pt x="508" y="254"/>
                  <a:pt x="487" y="254"/>
                </a:cubicBezTo>
                <a:cubicBezTo>
                  <a:pt x="473" y="254"/>
                  <a:pt x="459" y="240"/>
                  <a:pt x="459" y="226"/>
                </a:cubicBezTo>
                <a:lnTo>
                  <a:pt x="459" y="226"/>
                </a:lnTo>
                <a:cubicBezTo>
                  <a:pt x="459" y="141"/>
                  <a:pt x="459" y="141"/>
                  <a:pt x="459" y="141"/>
                </a:cubicBezTo>
                <a:cubicBezTo>
                  <a:pt x="374" y="141"/>
                  <a:pt x="374" y="141"/>
                  <a:pt x="374" y="141"/>
                </a:cubicBezTo>
                <a:lnTo>
                  <a:pt x="374" y="141"/>
                </a:lnTo>
                <a:cubicBezTo>
                  <a:pt x="360" y="141"/>
                  <a:pt x="346" y="127"/>
                  <a:pt x="346" y="113"/>
                </a:cubicBezTo>
                <a:cubicBezTo>
                  <a:pt x="346" y="99"/>
                  <a:pt x="360" y="85"/>
                  <a:pt x="374" y="85"/>
                </a:cubicBezTo>
                <a:close/>
                <a:moveTo>
                  <a:pt x="374" y="459"/>
                </a:moveTo>
                <a:lnTo>
                  <a:pt x="374" y="459"/>
                </a:lnTo>
                <a:lnTo>
                  <a:pt x="374" y="459"/>
                </a:lnTo>
                <a:cubicBezTo>
                  <a:pt x="459" y="459"/>
                  <a:pt x="459" y="459"/>
                  <a:pt x="459" y="459"/>
                </a:cubicBezTo>
                <a:cubicBezTo>
                  <a:pt x="459" y="374"/>
                  <a:pt x="459" y="374"/>
                  <a:pt x="459" y="374"/>
                </a:cubicBezTo>
                <a:lnTo>
                  <a:pt x="459" y="374"/>
                </a:lnTo>
                <a:cubicBezTo>
                  <a:pt x="459" y="360"/>
                  <a:pt x="473" y="346"/>
                  <a:pt x="487" y="346"/>
                </a:cubicBezTo>
                <a:cubicBezTo>
                  <a:pt x="508" y="346"/>
                  <a:pt x="515" y="360"/>
                  <a:pt x="515" y="374"/>
                </a:cubicBezTo>
                <a:lnTo>
                  <a:pt x="515" y="374"/>
                </a:lnTo>
                <a:cubicBezTo>
                  <a:pt x="515" y="480"/>
                  <a:pt x="515" y="480"/>
                  <a:pt x="515" y="480"/>
                </a:cubicBezTo>
                <a:lnTo>
                  <a:pt x="515" y="480"/>
                </a:lnTo>
                <a:cubicBezTo>
                  <a:pt x="515" y="516"/>
                  <a:pt x="515" y="516"/>
                  <a:pt x="515" y="516"/>
                </a:cubicBezTo>
                <a:cubicBezTo>
                  <a:pt x="480" y="516"/>
                  <a:pt x="480" y="516"/>
                  <a:pt x="480" y="516"/>
                </a:cubicBezTo>
                <a:lnTo>
                  <a:pt x="480" y="516"/>
                </a:lnTo>
                <a:cubicBezTo>
                  <a:pt x="374" y="516"/>
                  <a:pt x="374" y="516"/>
                  <a:pt x="374" y="516"/>
                </a:cubicBezTo>
                <a:lnTo>
                  <a:pt x="374" y="516"/>
                </a:lnTo>
                <a:cubicBezTo>
                  <a:pt x="360" y="516"/>
                  <a:pt x="346" y="509"/>
                  <a:pt x="346" y="487"/>
                </a:cubicBezTo>
                <a:cubicBezTo>
                  <a:pt x="346" y="473"/>
                  <a:pt x="360" y="459"/>
                  <a:pt x="374" y="459"/>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56" name="Freeform 91">
            <a:extLst>
              <a:ext uri="{FF2B5EF4-FFF2-40B4-BE49-F238E27FC236}">
                <a16:creationId xmlns:a16="http://schemas.microsoft.com/office/drawing/2014/main" id="{5DBC89B4-54BA-1242-A9F2-41FDB9CF149E}"/>
              </a:ext>
            </a:extLst>
          </p:cNvPr>
          <p:cNvSpPr>
            <a:spLocks noChangeArrowheads="1"/>
          </p:cNvSpPr>
          <p:nvPr userDrawn="1"/>
        </p:nvSpPr>
        <p:spPr bwMode="auto">
          <a:xfrm>
            <a:off x="3086309" y="2945012"/>
            <a:ext cx="215559" cy="212526"/>
          </a:xfrm>
          <a:custGeom>
            <a:avLst/>
            <a:gdLst>
              <a:gd name="T0" fmla="*/ 572 w 601"/>
              <a:gd name="T1" fmla="*/ 601 h 602"/>
              <a:gd name="T2" fmla="*/ 572 w 601"/>
              <a:gd name="T3" fmla="*/ 601 h 602"/>
              <a:gd name="T4" fmla="*/ 28 w 601"/>
              <a:gd name="T5" fmla="*/ 601 h 602"/>
              <a:gd name="T6" fmla="*/ 0 w 601"/>
              <a:gd name="T7" fmla="*/ 572 h 602"/>
              <a:gd name="T8" fmla="*/ 0 w 601"/>
              <a:gd name="T9" fmla="*/ 28 h 602"/>
              <a:gd name="T10" fmla="*/ 28 w 601"/>
              <a:gd name="T11" fmla="*/ 0 h 602"/>
              <a:gd name="T12" fmla="*/ 572 w 601"/>
              <a:gd name="T13" fmla="*/ 0 h 602"/>
              <a:gd name="T14" fmla="*/ 600 w 601"/>
              <a:gd name="T15" fmla="*/ 28 h 602"/>
              <a:gd name="T16" fmla="*/ 600 w 601"/>
              <a:gd name="T17" fmla="*/ 572 h 602"/>
              <a:gd name="T18" fmla="*/ 572 w 601"/>
              <a:gd name="T19" fmla="*/ 601 h 602"/>
              <a:gd name="T20" fmla="*/ 544 w 601"/>
              <a:gd name="T21" fmla="*/ 56 h 602"/>
              <a:gd name="T22" fmla="*/ 544 w 601"/>
              <a:gd name="T23" fmla="*/ 56 h 602"/>
              <a:gd name="T24" fmla="*/ 56 w 601"/>
              <a:gd name="T25" fmla="*/ 56 h 602"/>
              <a:gd name="T26" fmla="*/ 56 w 601"/>
              <a:gd name="T27" fmla="*/ 544 h 602"/>
              <a:gd name="T28" fmla="*/ 544 w 601"/>
              <a:gd name="T29" fmla="*/ 544 h 602"/>
              <a:gd name="T30" fmla="*/ 544 w 601"/>
              <a:gd name="T31" fmla="*/ 56 h 602"/>
              <a:gd name="T32" fmla="*/ 169 w 601"/>
              <a:gd name="T33" fmla="*/ 198 h 602"/>
              <a:gd name="T34" fmla="*/ 169 w 601"/>
              <a:gd name="T35" fmla="*/ 198 h 602"/>
              <a:gd name="T36" fmla="*/ 197 w 601"/>
              <a:gd name="T37" fmla="*/ 169 h 602"/>
              <a:gd name="T38" fmla="*/ 211 w 601"/>
              <a:gd name="T39" fmla="*/ 176 h 602"/>
              <a:gd name="T40" fmla="*/ 296 w 601"/>
              <a:gd name="T41" fmla="*/ 261 h 602"/>
              <a:gd name="T42" fmla="*/ 381 w 601"/>
              <a:gd name="T43" fmla="*/ 176 h 602"/>
              <a:gd name="T44" fmla="*/ 402 w 601"/>
              <a:gd name="T45" fmla="*/ 169 h 602"/>
              <a:gd name="T46" fmla="*/ 431 w 601"/>
              <a:gd name="T47" fmla="*/ 198 h 602"/>
              <a:gd name="T48" fmla="*/ 424 w 601"/>
              <a:gd name="T49" fmla="*/ 219 h 602"/>
              <a:gd name="T50" fmla="*/ 339 w 601"/>
              <a:gd name="T51" fmla="*/ 304 h 602"/>
              <a:gd name="T52" fmla="*/ 424 w 601"/>
              <a:gd name="T53" fmla="*/ 389 h 602"/>
              <a:gd name="T54" fmla="*/ 431 w 601"/>
              <a:gd name="T55" fmla="*/ 403 h 602"/>
              <a:gd name="T56" fmla="*/ 402 w 601"/>
              <a:gd name="T57" fmla="*/ 431 h 602"/>
              <a:gd name="T58" fmla="*/ 381 w 601"/>
              <a:gd name="T59" fmla="*/ 424 h 602"/>
              <a:gd name="T60" fmla="*/ 296 w 601"/>
              <a:gd name="T61" fmla="*/ 339 h 602"/>
              <a:gd name="T62" fmla="*/ 211 w 601"/>
              <a:gd name="T63" fmla="*/ 424 h 602"/>
              <a:gd name="T64" fmla="*/ 197 w 601"/>
              <a:gd name="T65" fmla="*/ 431 h 602"/>
              <a:gd name="T66" fmla="*/ 169 w 601"/>
              <a:gd name="T67" fmla="*/ 403 h 602"/>
              <a:gd name="T68" fmla="*/ 176 w 601"/>
              <a:gd name="T69" fmla="*/ 389 h 602"/>
              <a:gd name="T70" fmla="*/ 261 w 601"/>
              <a:gd name="T71" fmla="*/ 304 h 602"/>
              <a:gd name="T72" fmla="*/ 176 w 601"/>
              <a:gd name="T73" fmla="*/ 219 h 602"/>
              <a:gd name="T74" fmla="*/ 169 w 601"/>
              <a:gd name="T75" fmla="*/ 198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1" h="602">
                <a:moveTo>
                  <a:pt x="572" y="601"/>
                </a:moveTo>
                <a:lnTo>
                  <a:pt x="572" y="601"/>
                </a:lnTo>
                <a:cubicBezTo>
                  <a:pt x="28" y="601"/>
                  <a:pt x="28" y="601"/>
                  <a:pt x="28" y="601"/>
                </a:cubicBezTo>
                <a:cubicBezTo>
                  <a:pt x="7" y="601"/>
                  <a:pt x="0" y="593"/>
                  <a:pt x="0" y="572"/>
                </a:cubicBezTo>
                <a:cubicBezTo>
                  <a:pt x="0" y="28"/>
                  <a:pt x="0" y="28"/>
                  <a:pt x="0" y="28"/>
                </a:cubicBezTo>
                <a:cubicBezTo>
                  <a:pt x="0" y="14"/>
                  <a:pt x="7" y="0"/>
                  <a:pt x="28" y="0"/>
                </a:cubicBezTo>
                <a:cubicBezTo>
                  <a:pt x="572" y="0"/>
                  <a:pt x="572" y="0"/>
                  <a:pt x="572" y="0"/>
                </a:cubicBezTo>
                <a:cubicBezTo>
                  <a:pt x="586" y="0"/>
                  <a:pt x="600" y="14"/>
                  <a:pt x="600" y="28"/>
                </a:cubicBezTo>
                <a:cubicBezTo>
                  <a:pt x="600" y="572"/>
                  <a:pt x="600" y="572"/>
                  <a:pt x="600" y="572"/>
                </a:cubicBezTo>
                <a:cubicBezTo>
                  <a:pt x="600" y="593"/>
                  <a:pt x="586" y="601"/>
                  <a:pt x="572" y="601"/>
                </a:cubicBezTo>
                <a:close/>
                <a:moveTo>
                  <a:pt x="544" y="56"/>
                </a:moveTo>
                <a:lnTo>
                  <a:pt x="544" y="56"/>
                </a:lnTo>
                <a:cubicBezTo>
                  <a:pt x="56" y="56"/>
                  <a:pt x="56" y="56"/>
                  <a:pt x="56" y="56"/>
                </a:cubicBezTo>
                <a:cubicBezTo>
                  <a:pt x="56" y="544"/>
                  <a:pt x="56" y="544"/>
                  <a:pt x="56" y="544"/>
                </a:cubicBezTo>
                <a:cubicBezTo>
                  <a:pt x="544" y="544"/>
                  <a:pt x="544" y="544"/>
                  <a:pt x="544" y="544"/>
                </a:cubicBezTo>
                <a:lnTo>
                  <a:pt x="544" y="56"/>
                </a:lnTo>
                <a:close/>
                <a:moveTo>
                  <a:pt x="169" y="198"/>
                </a:moveTo>
                <a:lnTo>
                  <a:pt x="169" y="198"/>
                </a:lnTo>
                <a:cubicBezTo>
                  <a:pt x="169" y="184"/>
                  <a:pt x="176" y="169"/>
                  <a:pt x="197" y="169"/>
                </a:cubicBezTo>
                <a:cubicBezTo>
                  <a:pt x="204" y="169"/>
                  <a:pt x="211" y="169"/>
                  <a:pt x="211" y="176"/>
                </a:cubicBezTo>
                <a:cubicBezTo>
                  <a:pt x="296" y="261"/>
                  <a:pt x="296" y="261"/>
                  <a:pt x="296" y="261"/>
                </a:cubicBezTo>
                <a:cubicBezTo>
                  <a:pt x="381" y="176"/>
                  <a:pt x="381" y="176"/>
                  <a:pt x="381" y="176"/>
                </a:cubicBezTo>
                <a:cubicBezTo>
                  <a:pt x="388" y="169"/>
                  <a:pt x="395" y="169"/>
                  <a:pt x="402" y="169"/>
                </a:cubicBezTo>
                <a:cubicBezTo>
                  <a:pt x="417" y="169"/>
                  <a:pt x="431" y="184"/>
                  <a:pt x="431" y="198"/>
                </a:cubicBezTo>
                <a:cubicBezTo>
                  <a:pt x="431" y="205"/>
                  <a:pt x="431" y="212"/>
                  <a:pt x="424" y="219"/>
                </a:cubicBezTo>
                <a:cubicBezTo>
                  <a:pt x="339" y="304"/>
                  <a:pt x="339" y="304"/>
                  <a:pt x="339" y="304"/>
                </a:cubicBezTo>
                <a:cubicBezTo>
                  <a:pt x="424" y="389"/>
                  <a:pt x="424" y="389"/>
                  <a:pt x="424" y="389"/>
                </a:cubicBezTo>
                <a:cubicBezTo>
                  <a:pt x="431" y="389"/>
                  <a:pt x="431" y="396"/>
                  <a:pt x="431" y="403"/>
                </a:cubicBezTo>
                <a:cubicBezTo>
                  <a:pt x="431" y="424"/>
                  <a:pt x="417" y="431"/>
                  <a:pt x="402" y="431"/>
                </a:cubicBezTo>
                <a:cubicBezTo>
                  <a:pt x="395" y="431"/>
                  <a:pt x="388" y="431"/>
                  <a:pt x="381" y="424"/>
                </a:cubicBezTo>
                <a:cubicBezTo>
                  <a:pt x="296" y="339"/>
                  <a:pt x="296" y="339"/>
                  <a:pt x="296" y="339"/>
                </a:cubicBezTo>
                <a:cubicBezTo>
                  <a:pt x="211" y="424"/>
                  <a:pt x="211" y="424"/>
                  <a:pt x="211" y="424"/>
                </a:cubicBezTo>
                <a:cubicBezTo>
                  <a:pt x="211" y="431"/>
                  <a:pt x="204" y="431"/>
                  <a:pt x="197" y="431"/>
                </a:cubicBezTo>
                <a:cubicBezTo>
                  <a:pt x="176" y="431"/>
                  <a:pt x="169" y="424"/>
                  <a:pt x="169" y="403"/>
                </a:cubicBezTo>
                <a:cubicBezTo>
                  <a:pt x="169" y="396"/>
                  <a:pt x="169" y="389"/>
                  <a:pt x="176" y="389"/>
                </a:cubicBezTo>
                <a:cubicBezTo>
                  <a:pt x="261" y="304"/>
                  <a:pt x="261" y="304"/>
                  <a:pt x="261" y="304"/>
                </a:cubicBezTo>
                <a:cubicBezTo>
                  <a:pt x="176" y="219"/>
                  <a:pt x="176" y="219"/>
                  <a:pt x="176" y="219"/>
                </a:cubicBezTo>
                <a:cubicBezTo>
                  <a:pt x="169" y="212"/>
                  <a:pt x="169" y="205"/>
                  <a:pt x="169" y="198"/>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57" name="Freeform 92">
            <a:extLst>
              <a:ext uri="{FF2B5EF4-FFF2-40B4-BE49-F238E27FC236}">
                <a16:creationId xmlns:a16="http://schemas.microsoft.com/office/drawing/2014/main" id="{48175F47-4BA7-5E4B-A860-2FCBCE110BBA}"/>
              </a:ext>
            </a:extLst>
          </p:cNvPr>
          <p:cNvSpPr>
            <a:spLocks noChangeArrowheads="1"/>
          </p:cNvSpPr>
          <p:nvPr userDrawn="1"/>
        </p:nvSpPr>
        <p:spPr bwMode="auto">
          <a:xfrm>
            <a:off x="2703423" y="2945012"/>
            <a:ext cx="219132" cy="212526"/>
          </a:xfrm>
          <a:custGeom>
            <a:avLst/>
            <a:gdLst>
              <a:gd name="T0" fmla="*/ 580 w 609"/>
              <a:gd name="T1" fmla="*/ 601 h 602"/>
              <a:gd name="T2" fmla="*/ 580 w 609"/>
              <a:gd name="T3" fmla="*/ 601 h 602"/>
              <a:gd name="T4" fmla="*/ 29 w 609"/>
              <a:gd name="T5" fmla="*/ 601 h 602"/>
              <a:gd name="T6" fmla="*/ 0 w 609"/>
              <a:gd name="T7" fmla="*/ 572 h 602"/>
              <a:gd name="T8" fmla="*/ 0 w 609"/>
              <a:gd name="T9" fmla="*/ 28 h 602"/>
              <a:gd name="T10" fmla="*/ 29 w 609"/>
              <a:gd name="T11" fmla="*/ 0 h 602"/>
              <a:gd name="T12" fmla="*/ 580 w 609"/>
              <a:gd name="T13" fmla="*/ 0 h 602"/>
              <a:gd name="T14" fmla="*/ 608 w 609"/>
              <a:gd name="T15" fmla="*/ 28 h 602"/>
              <a:gd name="T16" fmla="*/ 608 w 609"/>
              <a:gd name="T17" fmla="*/ 572 h 602"/>
              <a:gd name="T18" fmla="*/ 580 w 609"/>
              <a:gd name="T19" fmla="*/ 601 h 602"/>
              <a:gd name="T20" fmla="*/ 552 w 609"/>
              <a:gd name="T21" fmla="*/ 56 h 602"/>
              <a:gd name="T22" fmla="*/ 552 w 609"/>
              <a:gd name="T23" fmla="*/ 56 h 602"/>
              <a:gd name="T24" fmla="*/ 57 w 609"/>
              <a:gd name="T25" fmla="*/ 56 h 602"/>
              <a:gd name="T26" fmla="*/ 57 w 609"/>
              <a:gd name="T27" fmla="*/ 544 h 602"/>
              <a:gd name="T28" fmla="*/ 552 w 609"/>
              <a:gd name="T29" fmla="*/ 544 h 602"/>
              <a:gd name="T30" fmla="*/ 552 w 609"/>
              <a:gd name="T31" fmla="*/ 56 h 602"/>
              <a:gd name="T32" fmla="*/ 184 w 609"/>
              <a:gd name="T33" fmla="*/ 261 h 602"/>
              <a:gd name="T34" fmla="*/ 184 w 609"/>
              <a:gd name="T35" fmla="*/ 261 h 602"/>
              <a:gd name="T36" fmla="*/ 198 w 609"/>
              <a:gd name="T37" fmla="*/ 275 h 602"/>
              <a:gd name="T38" fmla="*/ 269 w 609"/>
              <a:gd name="T39" fmla="*/ 339 h 602"/>
              <a:gd name="T40" fmla="*/ 396 w 609"/>
              <a:gd name="T41" fmla="*/ 205 h 602"/>
              <a:gd name="T42" fmla="*/ 417 w 609"/>
              <a:gd name="T43" fmla="*/ 198 h 602"/>
              <a:gd name="T44" fmla="*/ 446 w 609"/>
              <a:gd name="T45" fmla="*/ 226 h 602"/>
              <a:gd name="T46" fmla="*/ 439 w 609"/>
              <a:gd name="T47" fmla="*/ 247 h 602"/>
              <a:gd name="T48" fmla="*/ 283 w 609"/>
              <a:gd name="T49" fmla="*/ 396 h 602"/>
              <a:gd name="T50" fmla="*/ 269 w 609"/>
              <a:gd name="T51" fmla="*/ 403 h 602"/>
              <a:gd name="T52" fmla="*/ 248 w 609"/>
              <a:gd name="T53" fmla="*/ 396 h 602"/>
              <a:gd name="T54" fmla="*/ 163 w 609"/>
              <a:gd name="T55" fmla="*/ 311 h 602"/>
              <a:gd name="T56" fmla="*/ 156 w 609"/>
              <a:gd name="T57" fmla="*/ 290 h 602"/>
              <a:gd name="T58" fmla="*/ 184 w 609"/>
              <a:gd name="T59" fmla="*/ 261 h 602"/>
              <a:gd name="T60" fmla="*/ 439 w 609"/>
              <a:gd name="T61" fmla="*/ 403 h 602"/>
              <a:gd name="T62" fmla="*/ 439 w 609"/>
              <a:gd name="T63" fmla="*/ 403 h 602"/>
              <a:gd name="T64" fmla="*/ 439 w 609"/>
              <a:gd name="T65" fmla="*/ 198 h 602"/>
              <a:gd name="T66" fmla="*/ 439 w 609"/>
              <a:gd name="T67" fmla="*/ 198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09" h="602">
                <a:moveTo>
                  <a:pt x="580" y="601"/>
                </a:moveTo>
                <a:lnTo>
                  <a:pt x="580" y="601"/>
                </a:lnTo>
                <a:cubicBezTo>
                  <a:pt x="29" y="601"/>
                  <a:pt x="29" y="601"/>
                  <a:pt x="29" y="601"/>
                </a:cubicBezTo>
                <a:cubicBezTo>
                  <a:pt x="15" y="601"/>
                  <a:pt x="0" y="593"/>
                  <a:pt x="0" y="572"/>
                </a:cubicBezTo>
                <a:cubicBezTo>
                  <a:pt x="0" y="28"/>
                  <a:pt x="0" y="28"/>
                  <a:pt x="0" y="28"/>
                </a:cubicBezTo>
                <a:cubicBezTo>
                  <a:pt x="0" y="14"/>
                  <a:pt x="15" y="0"/>
                  <a:pt x="29" y="0"/>
                </a:cubicBezTo>
                <a:cubicBezTo>
                  <a:pt x="580" y="0"/>
                  <a:pt x="580" y="0"/>
                  <a:pt x="580" y="0"/>
                </a:cubicBezTo>
                <a:cubicBezTo>
                  <a:pt x="594" y="0"/>
                  <a:pt x="608" y="14"/>
                  <a:pt x="608" y="28"/>
                </a:cubicBezTo>
                <a:cubicBezTo>
                  <a:pt x="608" y="572"/>
                  <a:pt x="608" y="572"/>
                  <a:pt x="608" y="572"/>
                </a:cubicBezTo>
                <a:cubicBezTo>
                  <a:pt x="608" y="593"/>
                  <a:pt x="594" y="601"/>
                  <a:pt x="580" y="601"/>
                </a:cubicBezTo>
                <a:close/>
                <a:moveTo>
                  <a:pt x="552" y="56"/>
                </a:moveTo>
                <a:lnTo>
                  <a:pt x="552" y="56"/>
                </a:lnTo>
                <a:cubicBezTo>
                  <a:pt x="57" y="56"/>
                  <a:pt x="57" y="56"/>
                  <a:pt x="57" y="56"/>
                </a:cubicBezTo>
                <a:cubicBezTo>
                  <a:pt x="57" y="544"/>
                  <a:pt x="57" y="544"/>
                  <a:pt x="57" y="544"/>
                </a:cubicBezTo>
                <a:cubicBezTo>
                  <a:pt x="552" y="544"/>
                  <a:pt x="552" y="544"/>
                  <a:pt x="552" y="544"/>
                </a:cubicBezTo>
                <a:lnTo>
                  <a:pt x="552" y="56"/>
                </a:lnTo>
                <a:close/>
                <a:moveTo>
                  <a:pt x="184" y="261"/>
                </a:moveTo>
                <a:lnTo>
                  <a:pt x="184" y="261"/>
                </a:lnTo>
                <a:cubicBezTo>
                  <a:pt x="191" y="261"/>
                  <a:pt x="198" y="268"/>
                  <a:pt x="198" y="275"/>
                </a:cubicBezTo>
                <a:cubicBezTo>
                  <a:pt x="269" y="339"/>
                  <a:pt x="269" y="339"/>
                  <a:pt x="269" y="339"/>
                </a:cubicBezTo>
                <a:cubicBezTo>
                  <a:pt x="396" y="205"/>
                  <a:pt x="396" y="205"/>
                  <a:pt x="396" y="205"/>
                </a:cubicBezTo>
                <a:cubicBezTo>
                  <a:pt x="403" y="198"/>
                  <a:pt x="410" y="198"/>
                  <a:pt x="417" y="198"/>
                </a:cubicBezTo>
                <a:cubicBezTo>
                  <a:pt x="432" y="198"/>
                  <a:pt x="446" y="212"/>
                  <a:pt x="446" y="226"/>
                </a:cubicBezTo>
                <a:cubicBezTo>
                  <a:pt x="446" y="233"/>
                  <a:pt x="446" y="240"/>
                  <a:pt x="439" y="247"/>
                </a:cubicBezTo>
                <a:cubicBezTo>
                  <a:pt x="283" y="396"/>
                  <a:pt x="283" y="396"/>
                  <a:pt x="283" y="396"/>
                </a:cubicBezTo>
                <a:cubicBezTo>
                  <a:pt x="283" y="403"/>
                  <a:pt x="276" y="403"/>
                  <a:pt x="269" y="403"/>
                </a:cubicBezTo>
                <a:cubicBezTo>
                  <a:pt x="262" y="403"/>
                  <a:pt x="255" y="403"/>
                  <a:pt x="248" y="396"/>
                </a:cubicBezTo>
                <a:cubicBezTo>
                  <a:pt x="163" y="311"/>
                  <a:pt x="163" y="311"/>
                  <a:pt x="163" y="311"/>
                </a:cubicBezTo>
                <a:cubicBezTo>
                  <a:pt x="156" y="304"/>
                  <a:pt x="156" y="297"/>
                  <a:pt x="156" y="290"/>
                </a:cubicBezTo>
                <a:cubicBezTo>
                  <a:pt x="156" y="275"/>
                  <a:pt x="163" y="261"/>
                  <a:pt x="184" y="261"/>
                </a:cubicBezTo>
                <a:close/>
                <a:moveTo>
                  <a:pt x="439" y="403"/>
                </a:moveTo>
                <a:lnTo>
                  <a:pt x="439" y="403"/>
                </a:lnTo>
                <a:close/>
                <a:moveTo>
                  <a:pt x="439" y="198"/>
                </a:moveTo>
                <a:lnTo>
                  <a:pt x="439" y="198"/>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58" name="Freeform 93">
            <a:extLst>
              <a:ext uri="{FF2B5EF4-FFF2-40B4-BE49-F238E27FC236}">
                <a16:creationId xmlns:a16="http://schemas.microsoft.com/office/drawing/2014/main" id="{B57FC6B6-9F4E-4549-A334-C7FE302341C8}"/>
              </a:ext>
            </a:extLst>
          </p:cNvPr>
          <p:cNvSpPr>
            <a:spLocks noChangeArrowheads="1"/>
          </p:cNvSpPr>
          <p:nvPr userDrawn="1"/>
        </p:nvSpPr>
        <p:spPr bwMode="auto">
          <a:xfrm>
            <a:off x="2325896" y="2945011"/>
            <a:ext cx="217346" cy="217289"/>
          </a:xfrm>
          <a:custGeom>
            <a:avLst/>
            <a:gdLst>
              <a:gd name="T0" fmla="*/ 573 w 602"/>
              <a:gd name="T1" fmla="*/ 601 h 602"/>
              <a:gd name="T2" fmla="*/ 573 w 602"/>
              <a:gd name="T3" fmla="*/ 601 h 602"/>
              <a:gd name="T4" fmla="*/ 29 w 602"/>
              <a:gd name="T5" fmla="*/ 601 h 602"/>
              <a:gd name="T6" fmla="*/ 0 w 602"/>
              <a:gd name="T7" fmla="*/ 572 h 602"/>
              <a:gd name="T8" fmla="*/ 0 w 602"/>
              <a:gd name="T9" fmla="*/ 28 h 602"/>
              <a:gd name="T10" fmla="*/ 29 w 602"/>
              <a:gd name="T11" fmla="*/ 0 h 602"/>
              <a:gd name="T12" fmla="*/ 573 w 602"/>
              <a:gd name="T13" fmla="*/ 0 h 602"/>
              <a:gd name="T14" fmla="*/ 601 w 602"/>
              <a:gd name="T15" fmla="*/ 28 h 602"/>
              <a:gd name="T16" fmla="*/ 601 w 602"/>
              <a:gd name="T17" fmla="*/ 572 h 602"/>
              <a:gd name="T18" fmla="*/ 573 w 602"/>
              <a:gd name="T19" fmla="*/ 601 h 602"/>
              <a:gd name="T20" fmla="*/ 544 w 602"/>
              <a:gd name="T21" fmla="*/ 56 h 602"/>
              <a:gd name="T22" fmla="*/ 544 w 602"/>
              <a:gd name="T23" fmla="*/ 56 h 602"/>
              <a:gd name="T24" fmla="*/ 57 w 602"/>
              <a:gd name="T25" fmla="*/ 56 h 602"/>
              <a:gd name="T26" fmla="*/ 57 w 602"/>
              <a:gd name="T27" fmla="*/ 544 h 602"/>
              <a:gd name="T28" fmla="*/ 544 w 602"/>
              <a:gd name="T29" fmla="*/ 544 h 602"/>
              <a:gd name="T30" fmla="*/ 544 w 602"/>
              <a:gd name="T31" fmla="*/ 56 h 602"/>
              <a:gd name="T32" fmla="*/ 177 w 602"/>
              <a:gd name="T33" fmla="*/ 275 h 602"/>
              <a:gd name="T34" fmla="*/ 177 w 602"/>
              <a:gd name="T35" fmla="*/ 275 h 602"/>
              <a:gd name="T36" fmla="*/ 248 w 602"/>
              <a:gd name="T37" fmla="*/ 275 h 602"/>
              <a:gd name="T38" fmla="*/ 276 w 602"/>
              <a:gd name="T39" fmla="*/ 275 h 602"/>
              <a:gd name="T40" fmla="*/ 333 w 602"/>
              <a:gd name="T41" fmla="*/ 275 h 602"/>
              <a:gd name="T42" fmla="*/ 368 w 602"/>
              <a:gd name="T43" fmla="*/ 275 h 602"/>
              <a:gd name="T44" fmla="*/ 424 w 602"/>
              <a:gd name="T45" fmla="*/ 275 h 602"/>
              <a:gd name="T46" fmla="*/ 453 w 602"/>
              <a:gd name="T47" fmla="*/ 304 h 602"/>
              <a:gd name="T48" fmla="*/ 424 w 602"/>
              <a:gd name="T49" fmla="*/ 332 h 602"/>
              <a:gd name="T50" fmla="*/ 368 w 602"/>
              <a:gd name="T51" fmla="*/ 332 h 602"/>
              <a:gd name="T52" fmla="*/ 333 w 602"/>
              <a:gd name="T53" fmla="*/ 332 h 602"/>
              <a:gd name="T54" fmla="*/ 276 w 602"/>
              <a:gd name="T55" fmla="*/ 332 h 602"/>
              <a:gd name="T56" fmla="*/ 233 w 602"/>
              <a:gd name="T57" fmla="*/ 332 h 602"/>
              <a:gd name="T58" fmla="*/ 177 w 602"/>
              <a:gd name="T59" fmla="*/ 332 h 602"/>
              <a:gd name="T60" fmla="*/ 149 w 602"/>
              <a:gd name="T61" fmla="*/ 304 h 602"/>
              <a:gd name="T62" fmla="*/ 177 w 602"/>
              <a:gd name="T63" fmla="*/ 275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2" h="602">
                <a:moveTo>
                  <a:pt x="573" y="601"/>
                </a:moveTo>
                <a:lnTo>
                  <a:pt x="573" y="601"/>
                </a:lnTo>
                <a:cubicBezTo>
                  <a:pt x="29" y="601"/>
                  <a:pt x="29" y="601"/>
                  <a:pt x="29" y="601"/>
                </a:cubicBezTo>
                <a:cubicBezTo>
                  <a:pt x="15" y="601"/>
                  <a:pt x="0" y="593"/>
                  <a:pt x="0" y="572"/>
                </a:cubicBezTo>
                <a:cubicBezTo>
                  <a:pt x="0" y="28"/>
                  <a:pt x="0" y="28"/>
                  <a:pt x="0" y="28"/>
                </a:cubicBezTo>
                <a:cubicBezTo>
                  <a:pt x="0" y="14"/>
                  <a:pt x="15" y="0"/>
                  <a:pt x="29" y="0"/>
                </a:cubicBezTo>
                <a:cubicBezTo>
                  <a:pt x="573" y="0"/>
                  <a:pt x="573" y="0"/>
                  <a:pt x="573" y="0"/>
                </a:cubicBezTo>
                <a:cubicBezTo>
                  <a:pt x="594" y="0"/>
                  <a:pt x="601" y="14"/>
                  <a:pt x="601" y="28"/>
                </a:cubicBezTo>
                <a:cubicBezTo>
                  <a:pt x="601" y="572"/>
                  <a:pt x="601" y="572"/>
                  <a:pt x="601" y="572"/>
                </a:cubicBezTo>
                <a:cubicBezTo>
                  <a:pt x="601" y="593"/>
                  <a:pt x="594" y="601"/>
                  <a:pt x="573" y="601"/>
                </a:cubicBezTo>
                <a:close/>
                <a:moveTo>
                  <a:pt x="544" y="56"/>
                </a:moveTo>
                <a:lnTo>
                  <a:pt x="544" y="56"/>
                </a:lnTo>
                <a:cubicBezTo>
                  <a:pt x="57" y="56"/>
                  <a:pt x="57" y="56"/>
                  <a:pt x="57" y="56"/>
                </a:cubicBezTo>
                <a:cubicBezTo>
                  <a:pt x="57" y="544"/>
                  <a:pt x="57" y="544"/>
                  <a:pt x="57" y="544"/>
                </a:cubicBezTo>
                <a:cubicBezTo>
                  <a:pt x="544" y="544"/>
                  <a:pt x="544" y="544"/>
                  <a:pt x="544" y="544"/>
                </a:cubicBezTo>
                <a:lnTo>
                  <a:pt x="544" y="56"/>
                </a:lnTo>
                <a:close/>
                <a:moveTo>
                  <a:pt x="177" y="275"/>
                </a:moveTo>
                <a:lnTo>
                  <a:pt x="177" y="275"/>
                </a:lnTo>
                <a:cubicBezTo>
                  <a:pt x="248" y="275"/>
                  <a:pt x="248" y="275"/>
                  <a:pt x="248" y="275"/>
                </a:cubicBezTo>
                <a:cubicBezTo>
                  <a:pt x="276" y="275"/>
                  <a:pt x="276" y="275"/>
                  <a:pt x="276" y="275"/>
                </a:cubicBezTo>
                <a:cubicBezTo>
                  <a:pt x="333" y="275"/>
                  <a:pt x="333" y="275"/>
                  <a:pt x="333" y="275"/>
                </a:cubicBezTo>
                <a:cubicBezTo>
                  <a:pt x="368" y="275"/>
                  <a:pt x="368" y="275"/>
                  <a:pt x="368" y="275"/>
                </a:cubicBezTo>
                <a:cubicBezTo>
                  <a:pt x="424" y="275"/>
                  <a:pt x="424" y="275"/>
                  <a:pt x="424" y="275"/>
                </a:cubicBezTo>
                <a:cubicBezTo>
                  <a:pt x="439" y="275"/>
                  <a:pt x="453" y="282"/>
                  <a:pt x="453" y="304"/>
                </a:cubicBezTo>
                <a:cubicBezTo>
                  <a:pt x="453" y="318"/>
                  <a:pt x="439" y="332"/>
                  <a:pt x="424" y="332"/>
                </a:cubicBezTo>
                <a:cubicBezTo>
                  <a:pt x="368" y="332"/>
                  <a:pt x="368" y="332"/>
                  <a:pt x="368" y="332"/>
                </a:cubicBezTo>
                <a:cubicBezTo>
                  <a:pt x="333" y="332"/>
                  <a:pt x="333" y="332"/>
                  <a:pt x="333" y="332"/>
                </a:cubicBezTo>
                <a:cubicBezTo>
                  <a:pt x="276" y="332"/>
                  <a:pt x="276" y="332"/>
                  <a:pt x="276" y="332"/>
                </a:cubicBezTo>
                <a:cubicBezTo>
                  <a:pt x="233" y="332"/>
                  <a:pt x="233" y="332"/>
                  <a:pt x="233" y="332"/>
                </a:cubicBezTo>
                <a:cubicBezTo>
                  <a:pt x="177" y="332"/>
                  <a:pt x="177" y="332"/>
                  <a:pt x="177" y="332"/>
                </a:cubicBezTo>
                <a:cubicBezTo>
                  <a:pt x="163" y="332"/>
                  <a:pt x="149" y="318"/>
                  <a:pt x="149" y="304"/>
                </a:cubicBezTo>
                <a:cubicBezTo>
                  <a:pt x="149" y="282"/>
                  <a:pt x="163" y="275"/>
                  <a:pt x="177" y="275"/>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59" name="Freeform 94">
            <a:extLst>
              <a:ext uri="{FF2B5EF4-FFF2-40B4-BE49-F238E27FC236}">
                <a16:creationId xmlns:a16="http://schemas.microsoft.com/office/drawing/2014/main" id="{44B02CF7-DFDF-9141-A985-0B7FF74FCA9E}"/>
              </a:ext>
            </a:extLst>
          </p:cNvPr>
          <p:cNvSpPr>
            <a:spLocks noChangeArrowheads="1"/>
          </p:cNvSpPr>
          <p:nvPr userDrawn="1"/>
        </p:nvSpPr>
        <p:spPr bwMode="auto">
          <a:xfrm>
            <a:off x="1945988" y="2945011"/>
            <a:ext cx="217941" cy="217289"/>
          </a:xfrm>
          <a:custGeom>
            <a:avLst/>
            <a:gdLst>
              <a:gd name="T0" fmla="*/ 573 w 602"/>
              <a:gd name="T1" fmla="*/ 601 h 602"/>
              <a:gd name="T2" fmla="*/ 573 w 602"/>
              <a:gd name="T3" fmla="*/ 601 h 602"/>
              <a:gd name="T4" fmla="*/ 29 w 602"/>
              <a:gd name="T5" fmla="*/ 601 h 602"/>
              <a:gd name="T6" fmla="*/ 0 w 602"/>
              <a:gd name="T7" fmla="*/ 572 h 602"/>
              <a:gd name="T8" fmla="*/ 0 w 602"/>
              <a:gd name="T9" fmla="*/ 28 h 602"/>
              <a:gd name="T10" fmla="*/ 29 w 602"/>
              <a:gd name="T11" fmla="*/ 0 h 602"/>
              <a:gd name="T12" fmla="*/ 573 w 602"/>
              <a:gd name="T13" fmla="*/ 0 h 602"/>
              <a:gd name="T14" fmla="*/ 601 w 602"/>
              <a:gd name="T15" fmla="*/ 28 h 602"/>
              <a:gd name="T16" fmla="*/ 601 w 602"/>
              <a:gd name="T17" fmla="*/ 572 h 602"/>
              <a:gd name="T18" fmla="*/ 573 w 602"/>
              <a:gd name="T19" fmla="*/ 601 h 602"/>
              <a:gd name="T20" fmla="*/ 544 w 602"/>
              <a:gd name="T21" fmla="*/ 56 h 602"/>
              <a:gd name="T22" fmla="*/ 544 w 602"/>
              <a:gd name="T23" fmla="*/ 56 h 602"/>
              <a:gd name="T24" fmla="*/ 57 w 602"/>
              <a:gd name="T25" fmla="*/ 56 h 602"/>
              <a:gd name="T26" fmla="*/ 57 w 602"/>
              <a:gd name="T27" fmla="*/ 544 h 602"/>
              <a:gd name="T28" fmla="*/ 544 w 602"/>
              <a:gd name="T29" fmla="*/ 544 h 602"/>
              <a:gd name="T30" fmla="*/ 544 w 602"/>
              <a:gd name="T31" fmla="*/ 56 h 602"/>
              <a:gd name="T32" fmla="*/ 177 w 602"/>
              <a:gd name="T33" fmla="*/ 275 h 602"/>
              <a:gd name="T34" fmla="*/ 177 w 602"/>
              <a:gd name="T35" fmla="*/ 275 h 602"/>
              <a:gd name="T36" fmla="*/ 269 w 602"/>
              <a:gd name="T37" fmla="*/ 275 h 602"/>
              <a:gd name="T38" fmla="*/ 269 w 602"/>
              <a:gd name="T39" fmla="*/ 176 h 602"/>
              <a:gd name="T40" fmla="*/ 297 w 602"/>
              <a:gd name="T41" fmla="*/ 148 h 602"/>
              <a:gd name="T42" fmla="*/ 325 w 602"/>
              <a:gd name="T43" fmla="*/ 176 h 602"/>
              <a:gd name="T44" fmla="*/ 325 w 602"/>
              <a:gd name="T45" fmla="*/ 275 h 602"/>
              <a:gd name="T46" fmla="*/ 424 w 602"/>
              <a:gd name="T47" fmla="*/ 275 h 602"/>
              <a:gd name="T48" fmla="*/ 453 w 602"/>
              <a:gd name="T49" fmla="*/ 304 h 602"/>
              <a:gd name="T50" fmla="*/ 424 w 602"/>
              <a:gd name="T51" fmla="*/ 332 h 602"/>
              <a:gd name="T52" fmla="*/ 325 w 602"/>
              <a:gd name="T53" fmla="*/ 332 h 602"/>
              <a:gd name="T54" fmla="*/ 325 w 602"/>
              <a:gd name="T55" fmla="*/ 424 h 602"/>
              <a:gd name="T56" fmla="*/ 297 w 602"/>
              <a:gd name="T57" fmla="*/ 452 h 602"/>
              <a:gd name="T58" fmla="*/ 269 w 602"/>
              <a:gd name="T59" fmla="*/ 424 h 602"/>
              <a:gd name="T60" fmla="*/ 269 w 602"/>
              <a:gd name="T61" fmla="*/ 332 h 602"/>
              <a:gd name="T62" fmla="*/ 177 w 602"/>
              <a:gd name="T63" fmla="*/ 332 h 602"/>
              <a:gd name="T64" fmla="*/ 149 w 602"/>
              <a:gd name="T65" fmla="*/ 304 h 602"/>
              <a:gd name="T66" fmla="*/ 177 w 602"/>
              <a:gd name="T67" fmla="*/ 275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02" h="602">
                <a:moveTo>
                  <a:pt x="573" y="601"/>
                </a:moveTo>
                <a:lnTo>
                  <a:pt x="573" y="601"/>
                </a:lnTo>
                <a:cubicBezTo>
                  <a:pt x="29" y="601"/>
                  <a:pt x="29" y="601"/>
                  <a:pt x="29" y="601"/>
                </a:cubicBezTo>
                <a:cubicBezTo>
                  <a:pt x="7" y="601"/>
                  <a:pt x="0" y="593"/>
                  <a:pt x="0" y="572"/>
                </a:cubicBezTo>
                <a:cubicBezTo>
                  <a:pt x="0" y="28"/>
                  <a:pt x="0" y="28"/>
                  <a:pt x="0" y="28"/>
                </a:cubicBezTo>
                <a:cubicBezTo>
                  <a:pt x="0" y="14"/>
                  <a:pt x="7" y="0"/>
                  <a:pt x="29" y="0"/>
                </a:cubicBezTo>
                <a:cubicBezTo>
                  <a:pt x="573" y="0"/>
                  <a:pt x="573" y="0"/>
                  <a:pt x="573" y="0"/>
                </a:cubicBezTo>
                <a:cubicBezTo>
                  <a:pt x="587" y="0"/>
                  <a:pt x="601" y="14"/>
                  <a:pt x="601" y="28"/>
                </a:cubicBezTo>
                <a:cubicBezTo>
                  <a:pt x="601" y="572"/>
                  <a:pt x="601" y="572"/>
                  <a:pt x="601" y="572"/>
                </a:cubicBezTo>
                <a:cubicBezTo>
                  <a:pt x="601" y="593"/>
                  <a:pt x="587" y="601"/>
                  <a:pt x="573" y="601"/>
                </a:cubicBezTo>
                <a:close/>
                <a:moveTo>
                  <a:pt x="544" y="56"/>
                </a:moveTo>
                <a:lnTo>
                  <a:pt x="544" y="56"/>
                </a:lnTo>
                <a:cubicBezTo>
                  <a:pt x="57" y="56"/>
                  <a:pt x="57" y="56"/>
                  <a:pt x="57" y="56"/>
                </a:cubicBezTo>
                <a:cubicBezTo>
                  <a:pt x="57" y="544"/>
                  <a:pt x="57" y="544"/>
                  <a:pt x="57" y="544"/>
                </a:cubicBezTo>
                <a:cubicBezTo>
                  <a:pt x="544" y="544"/>
                  <a:pt x="544" y="544"/>
                  <a:pt x="544" y="544"/>
                </a:cubicBezTo>
                <a:lnTo>
                  <a:pt x="544" y="56"/>
                </a:lnTo>
                <a:close/>
                <a:moveTo>
                  <a:pt x="177" y="275"/>
                </a:moveTo>
                <a:lnTo>
                  <a:pt x="177" y="275"/>
                </a:lnTo>
                <a:cubicBezTo>
                  <a:pt x="269" y="275"/>
                  <a:pt x="269" y="275"/>
                  <a:pt x="269" y="275"/>
                </a:cubicBezTo>
                <a:cubicBezTo>
                  <a:pt x="269" y="176"/>
                  <a:pt x="269" y="176"/>
                  <a:pt x="269" y="176"/>
                </a:cubicBezTo>
                <a:cubicBezTo>
                  <a:pt x="269" y="162"/>
                  <a:pt x="283" y="148"/>
                  <a:pt x="297" y="148"/>
                </a:cubicBezTo>
                <a:cubicBezTo>
                  <a:pt x="318" y="148"/>
                  <a:pt x="325" y="162"/>
                  <a:pt x="325" y="176"/>
                </a:cubicBezTo>
                <a:cubicBezTo>
                  <a:pt x="325" y="275"/>
                  <a:pt x="325" y="275"/>
                  <a:pt x="325" y="275"/>
                </a:cubicBezTo>
                <a:cubicBezTo>
                  <a:pt x="424" y="275"/>
                  <a:pt x="424" y="275"/>
                  <a:pt x="424" y="275"/>
                </a:cubicBezTo>
                <a:cubicBezTo>
                  <a:pt x="438" y="275"/>
                  <a:pt x="453" y="282"/>
                  <a:pt x="453" y="304"/>
                </a:cubicBezTo>
                <a:cubicBezTo>
                  <a:pt x="453" y="318"/>
                  <a:pt x="438" y="332"/>
                  <a:pt x="424" y="332"/>
                </a:cubicBezTo>
                <a:cubicBezTo>
                  <a:pt x="325" y="332"/>
                  <a:pt x="325" y="332"/>
                  <a:pt x="325" y="332"/>
                </a:cubicBezTo>
                <a:cubicBezTo>
                  <a:pt x="325" y="424"/>
                  <a:pt x="325" y="424"/>
                  <a:pt x="325" y="424"/>
                </a:cubicBezTo>
                <a:cubicBezTo>
                  <a:pt x="325" y="438"/>
                  <a:pt x="318" y="452"/>
                  <a:pt x="297" y="452"/>
                </a:cubicBezTo>
                <a:cubicBezTo>
                  <a:pt x="283" y="452"/>
                  <a:pt x="269" y="438"/>
                  <a:pt x="269" y="424"/>
                </a:cubicBezTo>
                <a:cubicBezTo>
                  <a:pt x="269" y="332"/>
                  <a:pt x="269" y="332"/>
                  <a:pt x="269" y="332"/>
                </a:cubicBezTo>
                <a:cubicBezTo>
                  <a:pt x="177" y="332"/>
                  <a:pt x="177" y="332"/>
                  <a:pt x="177" y="332"/>
                </a:cubicBezTo>
                <a:cubicBezTo>
                  <a:pt x="163" y="332"/>
                  <a:pt x="149" y="318"/>
                  <a:pt x="149" y="304"/>
                </a:cubicBezTo>
                <a:cubicBezTo>
                  <a:pt x="149" y="282"/>
                  <a:pt x="163" y="275"/>
                  <a:pt x="177" y="275"/>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60" name="Freeform 95">
            <a:extLst>
              <a:ext uri="{FF2B5EF4-FFF2-40B4-BE49-F238E27FC236}">
                <a16:creationId xmlns:a16="http://schemas.microsoft.com/office/drawing/2014/main" id="{A214B454-01E1-9F43-AF2D-4FFC7F5E1A8C}"/>
              </a:ext>
            </a:extLst>
          </p:cNvPr>
          <p:cNvSpPr>
            <a:spLocks noChangeArrowheads="1"/>
          </p:cNvSpPr>
          <p:nvPr userDrawn="1"/>
        </p:nvSpPr>
        <p:spPr bwMode="auto">
          <a:xfrm>
            <a:off x="1575012" y="2954536"/>
            <a:ext cx="198291" cy="196453"/>
          </a:xfrm>
          <a:custGeom>
            <a:avLst/>
            <a:gdLst>
              <a:gd name="T0" fmla="*/ 523 w 553"/>
              <a:gd name="T1" fmla="*/ 544 h 545"/>
              <a:gd name="T2" fmla="*/ 523 w 553"/>
              <a:gd name="T3" fmla="*/ 544 h 545"/>
              <a:gd name="T4" fmla="*/ 333 w 553"/>
              <a:gd name="T5" fmla="*/ 544 h 545"/>
              <a:gd name="T6" fmla="*/ 304 w 553"/>
              <a:gd name="T7" fmla="*/ 516 h 545"/>
              <a:gd name="T8" fmla="*/ 304 w 553"/>
              <a:gd name="T9" fmla="*/ 332 h 545"/>
              <a:gd name="T10" fmla="*/ 333 w 553"/>
              <a:gd name="T11" fmla="*/ 304 h 545"/>
              <a:gd name="T12" fmla="*/ 523 w 553"/>
              <a:gd name="T13" fmla="*/ 304 h 545"/>
              <a:gd name="T14" fmla="*/ 552 w 553"/>
              <a:gd name="T15" fmla="*/ 332 h 545"/>
              <a:gd name="T16" fmla="*/ 552 w 553"/>
              <a:gd name="T17" fmla="*/ 516 h 545"/>
              <a:gd name="T18" fmla="*/ 523 w 553"/>
              <a:gd name="T19" fmla="*/ 544 h 545"/>
              <a:gd name="T20" fmla="*/ 523 w 553"/>
              <a:gd name="T21" fmla="*/ 247 h 545"/>
              <a:gd name="T22" fmla="*/ 523 w 553"/>
              <a:gd name="T23" fmla="*/ 247 h 545"/>
              <a:gd name="T24" fmla="*/ 333 w 553"/>
              <a:gd name="T25" fmla="*/ 247 h 545"/>
              <a:gd name="T26" fmla="*/ 304 w 553"/>
              <a:gd name="T27" fmla="*/ 219 h 545"/>
              <a:gd name="T28" fmla="*/ 304 w 553"/>
              <a:gd name="T29" fmla="*/ 28 h 545"/>
              <a:gd name="T30" fmla="*/ 333 w 553"/>
              <a:gd name="T31" fmla="*/ 0 h 545"/>
              <a:gd name="T32" fmla="*/ 523 w 553"/>
              <a:gd name="T33" fmla="*/ 0 h 545"/>
              <a:gd name="T34" fmla="*/ 552 w 553"/>
              <a:gd name="T35" fmla="*/ 28 h 545"/>
              <a:gd name="T36" fmla="*/ 552 w 553"/>
              <a:gd name="T37" fmla="*/ 219 h 545"/>
              <a:gd name="T38" fmla="*/ 523 w 553"/>
              <a:gd name="T39" fmla="*/ 247 h 545"/>
              <a:gd name="T40" fmla="*/ 219 w 553"/>
              <a:gd name="T41" fmla="*/ 544 h 545"/>
              <a:gd name="T42" fmla="*/ 219 w 553"/>
              <a:gd name="T43" fmla="*/ 544 h 545"/>
              <a:gd name="T44" fmla="*/ 29 w 553"/>
              <a:gd name="T45" fmla="*/ 544 h 545"/>
              <a:gd name="T46" fmla="*/ 0 w 553"/>
              <a:gd name="T47" fmla="*/ 516 h 545"/>
              <a:gd name="T48" fmla="*/ 0 w 553"/>
              <a:gd name="T49" fmla="*/ 332 h 545"/>
              <a:gd name="T50" fmla="*/ 29 w 553"/>
              <a:gd name="T51" fmla="*/ 304 h 545"/>
              <a:gd name="T52" fmla="*/ 219 w 553"/>
              <a:gd name="T53" fmla="*/ 304 h 545"/>
              <a:gd name="T54" fmla="*/ 248 w 553"/>
              <a:gd name="T55" fmla="*/ 332 h 545"/>
              <a:gd name="T56" fmla="*/ 248 w 553"/>
              <a:gd name="T57" fmla="*/ 516 h 545"/>
              <a:gd name="T58" fmla="*/ 219 w 553"/>
              <a:gd name="T59" fmla="*/ 544 h 545"/>
              <a:gd name="T60" fmla="*/ 219 w 553"/>
              <a:gd name="T61" fmla="*/ 247 h 545"/>
              <a:gd name="T62" fmla="*/ 219 w 553"/>
              <a:gd name="T63" fmla="*/ 247 h 545"/>
              <a:gd name="T64" fmla="*/ 29 w 553"/>
              <a:gd name="T65" fmla="*/ 247 h 545"/>
              <a:gd name="T66" fmla="*/ 0 w 553"/>
              <a:gd name="T67" fmla="*/ 219 h 545"/>
              <a:gd name="T68" fmla="*/ 0 w 553"/>
              <a:gd name="T69" fmla="*/ 28 h 545"/>
              <a:gd name="T70" fmla="*/ 29 w 553"/>
              <a:gd name="T71" fmla="*/ 0 h 545"/>
              <a:gd name="T72" fmla="*/ 219 w 553"/>
              <a:gd name="T73" fmla="*/ 0 h 545"/>
              <a:gd name="T74" fmla="*/ 248 w 553"/>
              <a:gd name="T75" fmla="*/ 28 h 545"/>
              <a:gd name="T76" fmla="*/ 248 w 553"/>
              <a:gd name="T77" fmla="*/ 219 h 545"/>
              <a:gd name="T78" fmla="*/ 219 w 553"/>
              <a:gd name="T79" fmla="*/ 247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53" h="545">
                <a:moveTo>
                  <a:pt x="523" y="544"/>
                </a:moveTo>
                <a:lnTo>
                  <a:pt x="523" y="544"/>
                </a:lnTo>
                <a:cubicBezTo>
                  <a:pt x="333" y="544"/>
                  <a:pt x="333" y="544"/>
                  <a:pt x="333" y="544"/>
                </a:cubicBezTo>
                <a:cubicBezTo>
                  <a:pt x="318" y="544"/>
                  <a:pt x="304" y="537"/>
                  <a:pt x="304" y="516"/>
                </a:cubicBezTo>
                <a:cubicBezTo>
                  <a:pt x="304" y="332"/>
                  <a:pt x="304" y="332"/>
                  <a:pt x="304" y="332"/>
                </a:cubicBezTo>
                <a:cubicBezTo>
                  <a:pt x="304" y="311"/>
                  <a:pt x="318" y="304"/>
                  <a:pt x="333" y="304"/>
                </a:cubicBezTo>
                <a:cubicBezTo>
                  <a:pt x="523" y="304"/>
                  <a:pt x="523" y="304"/>
                  <a:pt x="523" y="304"/>
                </a:cubicBezTo>
                <a:cubicBezTo>
                  <a:pt x="537" y="304"/>
                  <a:pt x="552" y="311"/>
                  <a:pt x="552" y="332"/>
                </a:cubicBezTo>
                <a:cubicBezTo>
                  <a:pt x="552" y="516"/>
                  <a:pt x="552" y="516"/>
                  <a:pt x="552" y="516"/>
                </a:cubicBezTo>
                <a:cubicBezTo>
                  <a:pt x="552" y="537"/>
                  <a:pt x="537" y="544"/>
                  <a:pt x="523" y="544"/>
                </a:cubicBezTo>
                <a:close/>
                <a:moveTo>
                  <a:pt x="523" y="247"/>
                </a:moveTo>
                <a:lnTo>
                  <a:pt x="523" y="247"/>
                </a:lnTo>
                <a:cubicBezTo>
                  <a:pt x="333" y="247"/>
                  <a:pt x="333" y="247"/>
                  <a:pt x="333" y="247"/>
                </a:cubicBezTo>
                <a:cubicBezTo>
                  <a:pt x="318" y="247"/>
                  <a:pt x="304" y="233"/>
                  <a:pt x="304" y="219"/>
                </a:cubicBezTo>
                <a:cubicBezTo>
                  <a:pt x="304" y="28"/>
                  <a:pt x="304" y="28"/>
                  <a:pt x="304" y="28"/>
                </a:cubicBezTo>
                <a:cubicBezTo>
                  <a:pt x="304" y="14"/>
                  <a:pt x="318" y="0"/>
                  <a:pt x="333" y="0"/>
                </a:cubicBezTo>
                <a:cubicBezTo>
                  <a:pt x="523" y="0"/>
                  <a:pt x="523" y="0"/>
                  <a:pt x="523" y="0"/>
                </a:cubicBezTo>
                <a:cubicBezTo>
                  <a:pt x="537" y="0"/>
                  <a:pt x="552" y="14"/>
                  <a:pt x="552" y="28"/>
                </a:cubicBezTo>
                <a:cubicBezTo>
                  <a:pt x="552" y="219"/>
                  <a:pt x="552" y="219"/>
                  <a:pt x="552" y="219"/>
                </a:cubicBezTo>
                <a:cubicBezTo>
                  <a:pt x="552" y="233"/>
                  <a:pt x="537" y="247"/>
                  <a:pt x="523" y="247"/>
                </a:cubicBezTo>
                <a:close/>
                <a:moveTo>
                  <a:pt x="219" y="544"/>
                </a:moveTo>
                <a:lnTo>
                  <a:pt x="219" y="544"/>
                </a:lnTo>
                <a:cubicBezTo>
                  <a:pt x="29" y="544"/>
                  <a:pt x="29" y="544"/>
                  <a:pt x="29" y="544"/>
                </a:cubicBezTo>
                <a:cubicBezTo>
                  <a:pt x="15" y="544"/>
                  <a:pt x="0" y="537"/>
                  <a:pt x="0" y="516"/>
                </a:cubicBezTo>
                <a:cubicBezTo>
                  <a:pt x="0" y="332"/>
                  <a:pt x="0" y="332"/>
                  <a:pt x="0" y="332"/>
                </a:cubicBezTo>
                <a:cubicBezTo>
                  <a:pt x="0" y="311"/>
                  <a:pt x="15" y="304"/>
                  <a:pt x="29" y="304"/>
                </a:cubicBezTo>
                <a:cubicBezTo>
                  <a:pt x="219" y="304"/>
                  <a:pt x="219" y="304"/>
                  <a:pt x="219" y="304"/>
                </a:cubicBezTo>
                <a:cubicBezTo>
                  <a:pt x="234" y="304"/>
                  <a:pt x="248" y="311"/>
                  <a:pt x="248" y="332"/>
                </a:cubicBezTo>
                <a:cubicBezTo>
                  <a:pt x="248" y="516"/>
                  <a:pt x="248" y="516"/>
                  <a:pt x="248" y="516"/>
                </a:cubicBezTo>
                <a:cubicBezTo>
                  <a:pt x="248" y="537"/>
                  <a:pt x="234" y="544"/>
                  <a:pt x="219" y="544"/>
                </a:cubicBezTo>
                <a:close/>
                <a:moveTo>
                  <a:pt x="219" y="247"/>
                </a:moveTo>
                <a:lnTo>
                  <a:pt x="219" y="247"/>
                </a:lnTo>
                <a:cubicBezTo>
                  <a:pt x="29" y="247"/>
                  <a:pt x="29" y="247"/>
                  <a:pt x="29" y="247"/>
                </a:cubicBezTo>
                <a:cubicBezTo>
                  <a:pt x="15" y="247"/>
                  <a:pt x="0" y="233"/>
                  <a:pt x="0" y="219"/>
                </a:cubicBezTo>
                <a:cubicBezTo>
                  <a:pt x="0" y="28"/>
                  <a:pt x="0" y="28"/>
                  <a:pt x="0" y="28"/>
                </a:cubicBezTo>
                <a:cubicBezTo>
                  <a:pt x="0" y="14"/>
                  <a:pt x="15" y="0"/>
                  <a:pt x="29" y="0"/>
                </a:cubicBezTo>
                <a:cubicBezTo>
                  <a:pt x="219" y="0"/>
                  <a:pt x="219" y="0"/>
                  <a:pt x="219" y="0"/>
                </a:cubicBezTo>
                <a:cubicBezTo>
                  <a:pt x="234" y="0"/>
                  <a:pt x="248" y="14"/>
                  <a:pt x="248" y="28"/>
                </a:cubicBezTo>
                <a:cubicBezTo>
                  <a:pt x="248" y="219"/>
                  <a:pt x="248" y="219"/>
                  <a:pt x="248" y="219"/>
                </a:cubicBezTo>
                <a:cubicBezTo>
                  <a:pt x="248" y="233"/>
                  <a:pt x="234" y="247"/>
                  <a:pt x="219" y="247"/>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61" name="Freeform 96">
            <a:extLst>
              <a:ext uri="{FF2B5EF4-FFF2-40B4-BE49-F238E27FC236}">
                <a16:creationId xmlns:a16="http://schemas.microsoft.com/office/drawing/2014/main" id="{38B24C45-59F1-0247-9EE7-68394025B661}"/>
              </a:ext>
            </a:extLst>
          </p:cNvPr>
          <p:cNvSpPr>
            <a:spLocks noChangeArrowheads="1"/>
          </p:cNvSpPr>
          <p:nvPr userDrawn="1"/>
        </p:nvSpPr>
        <p:spPr bwMode="auto">
          <a:xfrm>
            <a:off x="1195103" y="2954536"/>
            <a:ext cx="197100" cy="196453"/>
          </a:xfrm>
          <a:custGeom>
            <a:avLst/>
            <a:gdLst>
              <a:gd name="T0" fmla="*/ 516 w 545"/>
              <a:gd name="T1" fmla="*/ 544 h 545"/>
              <a:gd name="T2" fmla="*/ 304 w 545"/>
              <a:gd name="T3" fmla="*/ 516 h 545"/>
              <a:gd name="T4" fmla="*/ 333 w 545"/>
              <a:gd name="T5" fmla="*/ 304 h 545"/>
              <a:gd name="T6" fmla="*/ 544 w 545"/>
              <a:gd name="T7" fmla="*/ 332 h 545"/>
              <a:gd name="T8" fmla="*/ 516 w 545"/>
              <a:gd name="T9" fmla="*/ 544 h 545"/>
              <a:gd name="T10" fmla="*/ 488 w 545"/>
              <a:gd name="T11" fmla="*/ 361 h 545"/>
              <a:gd name="T12" fmla="*/ 361 w 545"/>
              <a:gd name="T13" fmla="*/ 488 h 545"/>
              <a:gd name="T14" fmla="*/ 488 w 545"/>
              <a:gd name="T15" fmla="*/ 361 h 545"/>
              <a:gd name="T16" fmla="*/ 516 w 545"/>
              <a:gd name="T17" fmla="*/ 247 h 545"/>
              <a:gd name="T18" fmla="*/ 304 w 545"/>
              <a:gd name="T19" fmla="*/ 219 h 545"/>
              <a:gd name="T20" fmla="*/ 333 w 545"/>
              <a:gd name="T21" fmla="*/ 0 h 545"/>
              <a:gd name="T22" fmla="*/ 544 w 545"/>
              <a:gd name="T23" fmla="*/ 28 h 545"/>
              <a:gd name="T24" fmla="*/ 516 w 545"/>
              <a:gd name="T25" fmla="*/ 247 h 545"/>
              <a:gd name="T26" fmla="*/ 488 w 545"/>
              <a:gd name="T27" fmla="*/ 57 h 545"/>
              <a:gd name="T28" fmla="*/ 361 w 545"/>
              <a:gd name="T29" fmla="*/ 191 h 545"/>
              <a:gd name="T30" fmla="*/ 488 w 545"/>
              <a:gd name="T31" fmla="*/ 57 h 545"/>
              <a:gd name="T32" fmla="*/ 219 w 545"/>
              <a:gd name="T33" fmla="*/ 544 h 545"/>
              <a:gd name="T34" fmla="*/ 0 w 545"/>
              <a:gd name="T35" fmla="*/ 516 h 545"/>
              <a:gd name="T36" fmla="*/ 29 w 545"/>
              <a:gd name="T37" fmla="*/ 304 h 545"/>
              <a:gd name="T38" fmla="*/ 248 w 545"/>
              <a:gd name="T39" fmla="*/ 332 h 545"/>
              <a:gd name="T40" fmla="*/ 219 w 545"/>
              <a:gd name="T41" fmla="*/ 544 h 545"/>
              <a:gd name="T42" fmla="*/ 191 w 545"/>
              <a:gd name="T43" fmla="*/ 361 h 545"/>
              <a:gd name="T44" fmla="*/ 57 w 545"/>
              <a:gd name="T45" fmla="*/ 488 h 545"/>
              <a:gd name="T46" fmla="*/ 191 w 545"/>
              <a:gd name="T47" fmla="*/ 361 h 545"/>
              <a:gd name="T48" fmla="*/ 219 w 545"/>
              <a:gd name="T49" fmla="*/ 247 h 545"/>
              <a:gd name="T50" fmla="*/ 0 w 545"/>
              <a:gd name="T51" fmla="*/ 219 h 545"/>
              <a:gd name="T52" fmla="*/ 29 w 545"/>
              <a:gd name="T53" fmla="*/ 0 h 545"/>
              <a:gd name="T54" fmla="*/ 248 w 545"/>
              <a:gd name="T55" fmla="*/ 28 h 545"/>
              <a:gd name="T56" fmla="*/ 219 w 545"/>
              <a:gd name="T57" fmla="*/ 247 h 545"/>
              <a:gd name="T58" fmla="*/ 191 w 545"/>
              <a:gd name="T59" fmla="*/ 57 h 545"/>
              <a:gd name="T60" fmla="*/ 57 w 545"/>
              <a:gd name="T61" fmla="*/ 191 h 545"/>
              <a:gd name="T62" fmla="*/ 191 w 545"/>
              <a:gd name="T63" fmla="*/ 57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5" h="545">
                <a:moveTo>
                  <a:pt x="516" y="544"/>
                </a:moveTo>
                <a:lnTo>
                  <a:pt x="516" y="544"/>
                </a:lnTo>
                <a:cubicBezTo>
                  <a:pt x="333" y="544"/>
                  <a:pt x="333" y="544"/>
                  <a:pt x="333" y="544"/>
                </a:cubicBezTo>
                <a:cubicBezTo>
                  <a:pt x="311" y="544"/>
                  <a:pt x="304" y="537"/>
                  <a:pt x="304" y="516"/>
                </a:cubicBezTo>
                <a:cubicBezTo>
                  <a:pt x="304" y="332"/>
                  <a:pt x="304" y="332"/>
                  <a:pt x="304" y="332"/>
                </a:cubicBezTo>
                <a:cubicBezTo>
                  <a:pt x="304" y="311"/>
                  <a:pt x="311" y="304"/>
                  <a:pt x="333" y="304"/>
                </a:cubicBezTo>
                <a:cubicBezTo>
                  <a:pt x="516" y="304"/>
                  <a:pt x="516" y="304"/>
                  <a:pt x="516" y="304"/>
                </a:cubicBezTo>
                <a:cubicBezTo>
                  <a:pt x="537" y="304"/>
                  <a:pt x="544" y="311"/>
                  <a:pt x="544" y="332"/>
                </a:cubicBezTo>
                <a:cubicBezTo>
                  <a:pt x="544" y="516"/>
                  <a:pt x="544" y="516"/>
                  <a:pt x="544" y="516"/>
                </a:cubicBezTo>
                <a:cubicBezTo>
                  <a:pt x="544" y="537"/>
                  <a:pt x="537" y="544"/>
                  <a:pt x="516" y="544"/>
                </a:cubicBezTo>
                <a:close/>
                <a:moveTo>
                  <a:pt x="488" y="361"/>
                </a:moveTo>
                <a:lnTo>
                  <a:pt x="488" y="361"/>
                </a:lnTo>
                <a:cubicBezTo>
                  <a:pt x="361" y="361"/>
                  <a:pt x="361" y="361"/>
                  <a:pt x="361" y="361"/>
                </a:cubicBezTo>
                <a:cubicBezTo>
                  <a:pt x="361" y="488"/>
                  <a:pt x="361" y="488"/>
                  <a:pt x="361" y="488"/>
                </a:cubicBezTo>
                <a:cubicBezTo>
                  <a:pt x="488" y="488"/>
                  <a:pt x="488" y="488"/>
                  <a:pt x="488" y="488"/>
                </a:cubicBezTo>
                <a:lnTo>
                  <a:pt x="488" y="361"/>
                </a:lnTo>
                <a:close/>
                <a:moveTo>
                  <a:pt x="516" y="247"/>
                </a:moveTo>
                <a:lnTo>
                  <a:pt x="516" y="247"/>
                </a:lnTo>
                <a:cubicBezTo>
                  <a:pt x="333" y="247"/>
                  <a:pt x="333" y="247"/>
                  <a:pt x="333" y="247"/>
                </a:cubicBezTo>
                <a:cubicBezTo>
                  <a:pt x="311" y="247"/>
                  <a:pt x="304" y="233"/>
                  <a:pt x="304" y="219"/>
                </a:cubicBezTo>
                <a:cubicBezTo>
                  <a:pt x="304" y="28"/>
                  <a:pt x="304" y="28"/>
                  <a:pt x="304" y="28"/>
                </a:cubicBezTo>
                <a:cubicBezTo>
                  <a:pt x="304" y="14"/>
                  <a:pt x="311" y="0"/>
                  <a:pt x="333" y="0"/>
                </a:cubicBezTo>
                <a:cubicBezTo>
                  <a:pt x="516" y="0"/>
                  <a:pt x="516" y="0"/>
                  <a:pt x="516" y="0"/>
                </a:cubicBezTo>
                <a:cubicBezTo>
                  <a:pt x="537" y="0"/>
                  <a:pt x="544" y="14"/>
                  <a:pt x="544" y="28"/>
                </a:cubicBezTo>
                <a:cubicBezTo>
                  <a:pt x="544" y="219"/>
                  <a:pt x="544" y="219"/>
                  <a:pt x="544" y="219"/>
                </a:cubicBezTo>
                <a:cubicBezTo>
                  <a:pt x="544" y="233"/>
                  <a:pt x="537" y="247"/>
                  <a:pt x="516" y="247"/>
                </a:cubicBezTo>
                <a:close/>
                <a:moveTo>
                  <a:pt x="488" y="57"/>
                </a:moveTo>
                <a:lnTo>
                  <a:pt x="488" y="57"/>
                </a:lnTo>
                <a:cubicBezTo>
                  <a:pt x="361" y="57"/>
                  <a:pt x="361" y="57"/>
                  <a:pt x="361" y="57"/>
                </a:cubicBezTo>
                <a:cubicBezTo>
                  <a:pt x="361" y="191"/>
                  <a:pt x="361" y="191"/>
                  <a:pt x="361" y="191"/>
                </a:cubicBezTo>
                <a:cubicBezTo>
                  <a:pt x="488" y="191"/>
                  <a:pt x="488" y="191"/>
                  <a:pt x="488" y="191"/>
                </a:cubicBezTo>
                <a:lnTo>
                  <a:pt x="488" y="57"/>
                </a:lnTo>
                <a:close/>
                <a:moveTo>
                  <a:pt x="219" y="544"/>
                </a:moveTo>
                <a:lnTo>
                  <a:pt x="219" y="544"/>
                </a:lnTo>
                <a:cubicBezTo>
                  <a:pt x="29" y="544"/>
                  <a:pt x="29" y="544"/>
                  <a:pt x="29" y="544"/>
                </a:cubicBezTo>
                <a:cubicBezTo>
                  <a:pt x="14" y="544"/>
                  <a:pt x="0" y="537"/>
                  <a:pt x="0" y="516"/>
                </a:cubicBezTo>
                <a:cubicBezTo>
                  <a:pt x="0" y="332"/>
                  <a:pt x="0" y="332"/>
                  <a:pt x="0" y="332"/>
                </a:cubicBezTo>
                <a:cubicBezTo>
                  <a:pt x="0" y="311"/>
                  <a:pt x="14" y="304"/>
                  <a:pt x="29" y="304"/>
                </a:cubicBezTo>
                <a:cubicBezTo>
                  <a:pt x="219" y="304"/>
                  <a:pt x="219" y="304"/>
                  <a:pt x="219" y="304"/>
                </a:cubicBezTo>
                <a:cubicBezTo>
                  <a:pt x="233" y="304"/>
                  <a:pt x="248" y="311"/>
                  <a:pt x="248" y="332"/>
                </a:cubicBezTo>
                <a:cubicBezTo>
                  <a:pt x="248" y="516"/>
                  <a:pt x="248" y="516"/>
                  <a:pt x="248" y="516"/>
                </a:cubicBezTo>
                <a:cubicBezTo>
                  <a:pt x="248" y="537"/>
                  <a:pt x="233" y="544"/>
                  <a:pt x="219" y="544"/>
                </a:cubicBezTo>
                <a:close/>
                <a:moveTo>
                  <a:pt x="191" y="361"/>
                </a:moveTo>
                <a:lnTo>
                  <a:pt x="191" y="361"/>
                </a:lnTo>
                <a:cubicBezTo>
                  <a:pt x="57" y="361"/>
                  <a:pt x="57" y="361"/>
                  <a:pt x="57" y="361"/>
                </a:cubicBezTo>
                <a:cubicBezTo>
                  <a:pt x="57" y="488"/>
                  <a:pt x="57" y="488"/>
                  <a:pt x="57" y="488"/>
                </a:cubicBezTo>
                <a:cubicBezTo>
                  <a:pt x="191" y="488"/>
                  <a:pt x="191" y="488"/>
                  <a:pt x="191" y="488"/>
                </a:cubicBezTo>
                <a:lnTo>
                  <a:pt x="191" y="361"/>
                </a:lnTo>
                <a:close/>
                <a:moveTo>
                  <a:pt x="219" y="247"/>
                </a:moveTo>
                <a:lnTo>
                  <a:pt x="219" y="247"/>
                </a:lnTo>
                <a:cubicBezTo>
                  <a:pt x="29" y="247"/>
                  <a:pt x="29" y="247"/>
                  <a:pt x="29" y="247"/>
                </a:cubicBezTo>
                <a:cubicBezTo>
                  <a:pt x="14" y="247"/>
                  <a:pt x="0" y="233"/>
                  <a:pt x="0" y="219"/>
                </a:cubicBezTo>
                <a:cubicBezTo>
                  <a:pt x="0" y="28"/>
                  <a:pt x="0" y="28"/>
                  <a:pt x="0" y="28"/>
                </a:cubicBezTo>
                <a:cubicBezTo>
                  <a:pt x="0" y="14"/>
                  <a:pt x="14" y="0"/>
                  <a:pt x="29" y="0"/>
                </a:cubicBezTo>
                <a:cubicBezTo>
                  <a:pt x="219" y="0"/>
                  <a:pt x="219" y="0"/>
                  <a:pt x="219" y="0"/>
                </a:cubicBezTo>
                <a:cubicBezTo>
                  <a:pt x="233" y="0"/>
                  <a:pt x="248" y="14"/>
                  <a:pt x="248" y="28"/>
                </a:cubicBezTo>
                <a:cubicBezTo>
                  <a:pt x="248" y="219"/>
                  <a:pt x="248" y="219"/>
                  <a:pt x="248" y="219"/>
                </a:cubicBezTo>
                <a:cubicBezTo>
                  <a:pt x="248" y="233"/>
                  <a:pt x="233" y="247"/>
                  <a:pt x="219" y="247"/>
                </a:cubicBezTo>
                <a:close/>
                <a:moveTo>
                  <a:pt x="191" y="57"/>
                </a:moveTo>
                <a:lnTo>
                  <a:pt x="191" y="57"/>
                </a:lnTo>
                <a:cubicBezTo>
                  <a:pt x="57" y="57"/>
                  <a:pt x="57" y="57"/>
                  <a:pt x="57" y="57"/>
                </a:cubicBezTo>
                <a:cubicBezTo>
                  <a:pt x="57" y="191"/>
                  <a:pt x="57" y="191"/>
                  <a:pt x="57" y="191"/>
                </a:cubicBezTo>
                <a:cubicBezTo>
                  <a:pt x="191" y="191"/>
                  <a:pt x="191" y="191"/>
                  <a:pt x="191" y="191"/>
                </a:cubicBezTo>
                <a:lnTo>
                  <a:pt x="191" y="57"/>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62" name="Freeform 97">
            <a:extLst>
              <a:ext uri="{FF2B5EF4-FFF2-40B4-BE49-F238E27FC236}">
                <a16:creationId xmlns:a16="http://schemas.microsoft.com/office/drawing/2014/main" id="{DA76A816-89DC-F544-A476-6F679D87031D}"/>
              </a:ext>
            </a:extLst>
          </p:cNvPr>
          <p:cNvSpPr>
            <a:spLocks noChangeArrowheads="1"/>
          </p:cNvSpPr>
          <p:nvPr userDrawn="1"/>
        </p:nvSpPr>
        <p:spPr bwMode="auto">
          <a:xfrm>
            <a:off x="5386600" y="2565202"/>
            <a:ext cx="176258" cy="216098"/>
          </a:xfrm>
          <a:custGeom>
            <a:avLst/>
            <a:gdLst>
              <a:gd name="T0" fmla="*/ 459 w 488"/>
              <a:gd name="T1" fmla="*/ 600 h 601"/>
              <a:gd name="T2" fmla="*/ 459 w 488"/>
              <a:gd name="T3" fmla="*/ 600 h 601"/>
              <a:gd name="T4" fmla="*/ 28 w 488"/>
              <a:gd name="T5" fmla="*/ 600 h 601"/>
              <a:gd name="T6" fmla="*/ 0 w 488"/>
              <a:gd name="T7" fmla="*/ 572 h 601"/>
              <a:gd name="T8" fmla="*/ 0 w 488"/>
              <a:gd name="T9" fmla="*/ 325 h 601"/>
              <a:gd name="T10" fmla="*/ 28 w 488"/>
              <a:gd name="T11" fmla="*/ 296 h 601"/>
              <a:gd name="T12" fmla="*/ 70 w 488"/>
              <a:gd name="T13" fmla="*/ 296 h 601"/>
              <a:gd name="T14" fmla="*/ 70 w 488"/>
              <a:gd name="T15" fmla="*/ 169 h 601"/>
              <a:gd name="T16" fmla="*/ 240 w 488"/>
              <a:gd name="T17" fmla="*/ 0 h 601"/>
              <a:gd name="T18" fmla="*/ 409 w 488"/>
              <a:gd name="T19" fmla="*/ 169 h 601"/>
              <a:gd name="T20" fmla="*/ 381 w 488"/>
              <a:gd name="T21" fmla="*/ 198 h 601"/>
              <a:gd name="T22" fmla="*/ 353 w 488"/>
              <a:gd name="T23" fmla="*/ 169 h 601"/>
              <a:gd name="T24" fmla="*/ 240 w 488"/>
              <a:gd name="T25" fmla="*/ 56 h 601"/>
              <a:gd name="T26" fmla="*/ 127 w 488"/>
              <a:gd name="T27" fmla="*/ 169 h 601"/>
              <a:gd name="T28" fmla="*/ 127 w 488"/>
              <a:gd name="T29" fmla="*/ 296 h 601"/>
              <a:gd name="T30" fmla="*/ 353 w 488"/>
              <a:gd name="T31" fmla="*/ 296 h 601"/>
              <a:gd name="T32" fmla="*/ 409 w 488"/>
              <a:gd name="T33" fmla="*/ 296 h 601"/>
              <a:gd name="T34" fmla="*/ 459 w 488"/>
              <a:gd name="T35" fmla="*/ 296 h 601"/>
              <a:gd name="T36" fmla="*/ 487 w 488"/>
              <a:gd name="T37" fmla="*/ 325 h 601"/>
              <a:gd name="T38" fmla="*/ 487 w 488"/>
              <a:gd name="T39" fmla="*/ 572 h 601"/>
              <a:gd name="T40" fmla="*/ 459 w 488"/>
              <a:gd name="T41" fmla="*/ 600 h 601"/>
              <a:gd name="T42" fmla="*/ 240 w 488"/>
              <a:gd name="T43" fmla="*/ 353 h 601"/>
              <a:gd name="T44" fmla="*/ 240 w 488"/>
              <a:gd name="T45" fmla="*/ 353 h 601"/>
              <a:gd name="T46" fmla="*/ 183 w 488"/>
              <a:gd name="T47" fmla="*/ 410 h 601"/>
              <a:gd name="T48" fmla="*/ 212 w 488"/>
              <a:gd name="T49" fmla="*/ 459 h 601"/>
              <a:gd name="T50" fmla="*/ 212 w 488"/>
              <a:gd name="T51" fmla="*/ 516 h 601"/>
              <a:gd name="T52" fmla="*/ 240 w 488"/>
              <a:gd name="T53" fmla="*/ 544 h 601"/>
              <a:gd name="T54" fmla="*/ 268 w 488"/>
              <a:gd name="T55" fmla="*/ 516 h 601"/>
              <a:gd name="T56" fmla="*/ 268 w 488"/>
              <a:gd name="T57" fmla="*/ 459 h 601"/>
              <a:gd name="T58" fmla="*/ 296 w 488"/>
              <a:gd name="T59" fmla="*/ 410 h 601"/>
              <a:gd name="T60" fmla="*/ 240 w 488"/>
              <a:gd name="T61" fmla="*/ 353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8" h="601">
                <a:moveTo>
                  <a:pt x="459" y="600"/>
                </a:moveTo>
                <a:lnTo>
                  <a:pt x="459" y="600"/>
                </a:lnTo>
                <a:cubicBezTo>
                  <a:pt x="28" y="600"/>
                  <a:pt x="28" y="600"/>
                  <a:pt x="28" y="600"/>
                </a:cubicBezTo>
                <a:cubicBezTo>
                  <a:pt x="7" y="600"/>
                  <a:pt x="0" y="586"/>
                  <a:pt x="0" y="572"/>
                </a:cubicBezTo>
                <a:cubicBezTo>
                  <a:pt x="0" y="325"/>
                  <a:pt x="0" y="325"/>
                  <a:pt x="0" y="325"/>
                </a:cubicBezTo>
                <a:cubicBezTo>
                  <a:pt x="0" y="311"/>
                  <a:pt x="7" y="296"/>
                  <a:pt x="28" y="296"/>
                </a:cubicBezTo>
                <a:cubicBezTo>
                  <a:pt x="70" y="296"/>
                  <a:pt x="70" y="296"/>
                  <a:pt x="70" y="296"/>
                </a:cubicBezTo>
                <a:cubicBezTo>
                  <a:pt x="70" y="169"/>
                  <a:pt x="70" y="169"/>
                  <a:pt x="70" y="169"/>
                </a:cubicBezTo>
                <a:cubicBezTo>
                  <a:pt x="70" y="70"/>
                  <a:pt x="148" y="0"/>
                  <a:pt x="240" y="0"/>
                </a:cubicBezTo>
                <a:cubicBezTo>
                  <a:pt x="339" y="0"/>
                  <a:pt x="409" y="70"/>
                  <a:pt x="409" y="169"/>
                </a:cubicBezTo>
                <a:cubicBezTo>
                  <a:pt x="409" y="183"/>
                  <a:pt x="402" y="198"/>
                  <a:pt x="381" y="198"/>
                </a:cubicBezTo>
                <a:cubicBezTo>
                  <a:pt x="367" y="198"/>
                  <a:pt x="353" y="183"/>
                  <a:pt x="353" y="169"/>
                </a:cubicBezTo>
                <a:cubicBezTo>
                  <a:pt x="353" y="106"/>
                  <a:pt x="304" y="56"/>
                  <a:pt x="240" y="56"/>
                </a:cubicBezTo>
                <a:cubicBezTo>
                  <a:pt x="176" y="56"/>
                  <a:pt x="127" y="106"/>
                  <a:pt x="127" y="169"/>
                </a:cubicBezTo>
                <a:cubicBezTo>
                  <a:pt x="127" y="296"/>
                  <a:pt x="127" y="296"/>
                  <a:pt x="127" y="296"/>
                </a:cubicBezTo>
                <a:cubicBezTo>
                  <a:pt x="353" y="296"/>
                  <a:pt x="353" y="296"/>
                  <a:pt x="353" y="296"/>
                </a:cubicBezTo>
                <a:cubicBezTo>
                  <a:pt x="409" y="296"/>
                  <a:pt x="409" y="296"/>
                  <a:pt x="409" y="296"/>
                </a:cubicBezTo>
                <a:cubicBezTo>
                  <a:pt x="459" y="296"/>
                  <a:pt x="459" y="296"/>
                  <a:pt x="459" y="296"/>
                </a:cubicBezTo>
                <a:cubicBezTo>
                  <a:pt x="473" y="296"/>
                  <a:pt x="487" y="311"/>
                  <a:pt x="487" y="325"/>
                </a:cubicBezTo>
                <a:cubicBezTo>
                  <a:pt x="487" y="572"/>
                  <a:pt x="487" y="572"/>
                  <a:pt x="487" y="572"/>
                </a:cubicBezTo>
                <a:cubicBezTo>
                  <a:pt x="487" y="586"/>
                  <a:pt x="473" y="600"/>
                  <a:pt x="459" y="600"/>
                </a:cubicBezTo>
                <a:close/>
                <a:moveTo>
                  <a:pt x="240" y="353"/>
                </a:moveTo>
                <a:lnTo>
                  <a:pt x="240" y="353"/>
                </a:lnTo>
                <a:cubicBezTo>
                  <a:pt x="212" y="353"/>
                  <a:pt x="183" y="381"/>
                  <a:pt x="183" y="410"/>
                </a:cubicBezTo>
                <a:cubicBezTo>
                  <a:pt x="183" y="431"/>
                  <a:pt x="198" y="452"/>
                  <a:pt x="212" y="459"/>
                </a:cubicBezTo>
                <a:cubicBezTo>
                  <a:pt x="212" y="516"/>
                  <a:pt x="212" y="516"/>
                  <a:pt x="212" y="516"/>
                </a:cubicBezTo>
                <a:cubicBezTo>
                  <a:pt x="212" y="530"/>
                  <a:pt x="226" y="544"/>
                  <a:pt x="240" y="544"/>
                </a:cubicBezTo>
                <a:cubicBezTo>
                  <a:pt x="261" y="544"/>
                  <a:pt x="268" y="530"/>
                  <a:pt x="268" y="516"/>
                </a:cubicBezTo>
                <a:cubicBezTo>
                  <a:pt x="268" y="459"/>
                  <a:pt x="268" y="459"/>
                  <a:pt x="268" y="459"/>
                </a:cubicBezTo>
                <a:cubicBezTo>
                  <a:pt x="289" y="452"/>
                  <a:pt x="296" y="431"/>
                  <a:pt x="296" y="410"/>
                </a:cubicBezTo>
                <a:cubicBezTo>
                  <a:pt x="296" y="381"/>
                  <a:pt x="275" y="353"/>
                  <a:pt x="240" y="353"/>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63" name="Freeform 98">
            <a:extLst>
              <a:ext uri="{FF2B5EF4-FFF2-40B4-BE49-F238E27FC236}">
                <a16:creationId xmlns:a16="http://schemas.microsoft.com/office/drawing/2014/main" id="{99D32CB4-D701-464E-AA22-D6883A0A43E6}"/>
              </a:ext>
            </a:extLst>
          </p:cNvPr>
          <p:cNvSpPr>
            <a:spLocks noChangeArrowheads="1"/>
          </p:cNvSpPr>
          <p:nvPr userDrawn="1"/>
        </p:nvSpPr>
        <p:spPr bwMode="auto">
          <a:xfrm>
            <a:off x="5010264" y="2565202"/>
            <a:ext cx="176258" cy="216098"/>
          </a:xfrm>
          <a:custGeom>
            <a:avLst/>
            <a:gdLst>
              <a:gd name="T0" fmla="*/ 459 w 488"/>
              <a:gd name="T1" fmla="*/ 600 h 601"/>
              <a:gd name="T2" fmla="*/ 459 w 488"/>
              <a:gd name="T3" fmla="*/ 600 h 601"/>
              <a:gd name="T4" fmla="*/ 28 w 488"/>
              <a:gd name="T5" fmla="*/ 600 h 601"/>
              <a:gd name="T6" fmla="*/ 0 w 488"/>
              <a:gd name="T7" fmla="*/ 572 h 601"/>
              <a:gd name="T8" fmla="*/ 0 w 488"/>
              <a:gd name="T9" fmla="*/ 325 h 601"/>
              <a:gd name="T10" fmla="*/ 28 w 488"/>
              <a:gd name="T11" fmla="*/ 296 h 601"/>
              <a:gd name="T12" fmla="*/ 70 w 488"/>
              <a:gd name="T13" fmla="*/ 296 h 601"/>
              <a:gd name="T14" fmla="*/ 70 w 488"/>
              <a:gd name="T15" fmla="*/ 169 h 601"/>
              <a:gd name="T16" fmla="*/ 240 w 488"/>
              <a:gd name="T17" fmla="*/ 0 h 601"/>
              <a:gd name="T18" fmla="*/ 409 w 488"/>
              <a:gd name="T19" fmla="*/ 169 h 601"/>
              <a:gd name="T20" fmla="*/ 409 w 488"/>
              <a:gd name="T21" fmla="*/ 296 h 601"/>
              <a:gd name="T22" fmla="*/ 459 w 488"/>
              <a:gd name="T23" fmla="*/ 296 h 601"/>
              <a:gd name="T24" fmla="*/ 487 w 488"/>
              <a:gd name="T25" fmla="*/ 325 h 601"/>
              <a:gd name="T26" fmla="*/ 487 w 488"/>
              <a:gd name="T27" fmla="*/ 572 h 601"/>
              <a:gd name="T28" fmla="*/ 459 w 488"/>
              <a:gd name="T29" fmla="*/ 600 h 601"/>
              <a:gd name="T30" fmla="*/ 212 w 488"/>
              <a:gd name="T31" fmla="*/ 459 h 601"/>
              <a:gd name="T32" fmla="*/ 212 w 488"/>
              <a:gd name="T33" fmla="*/ 459 h 601"/>
              <a:gd name="T34" fmla="*/ 212 w 488"/>
              <a:gd name="T35" fmla="*/ 516 h 601"/>
              <a:gd name="T36" fmla="*/ 240 w 488"/>
              <a:gd name="T37" fmla="*/ 544 h 601"/>
              <a:gd name="T38" fmla="*/ 268 w 488"/>
              <a:gd name="T39" fmla="*/ 516 h 601"/>
              <a:gd name="T40" fmla="*/ 268 w 488"/>
              <a:gd name="T41" fmla="*/ 459 h 601"/>
              <a:gd name="T42" fmla="*/ 296 w 488"/>
              <a:gd name="T43" fmla="*/ 410 h 601"/>
              <a:gd name="T44" fmla="*/ 240 w 488"/>
              <a:gd name="T45" fmla="*/ 353 h 601"/>
              <a:gd name="T46" fmla="*/ 183 w 488"/>
              <a:gd name="T47" fmla="*/ 410 h 601"/>
              <a:gd name="T48" fmla="*/ 212 w 488"/>
              <a:gd name="T49" fmla="*/ 459 h 601"/>
              <a:gd name="T50" fmla="*/ 353 w 488"/>
              <a:gd name="T51" fmla="*/ 169 h 601"/>
              <a:gd name="T52" fmla="*/ 353 w 488"/>
              <a:gd name="T53" fmla="*/ 169 h 601"/>
              <a:gd name="T54" fmla="*/ 240 w 488"/>
              <a:gd name="T55" fmla="*/ 56 h 601"/>
              <a:gd name="T56" fmla="*/ 127 w 488"/>
              <a:gd name="T57" fmla="*/ 169 h 601"/>
              <a:gd name="T58" fmla="*/ 127 w 488"/>
              <a:gd name="T59" fmla="*/ 296 h 601"/>
              <a:gd name="T60" fmla="*/ 353 w 488"/>
              <a:gd name="T61" fmla="*/ 296 h 601"/>
              <a:gd name="T62" fmla="*/ 353 w 488"/>
              <a:gd name="T63" fmla="*/ 169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8" h="601">
                <a:moveTo>
                  <a:pt x="459" y="600"/>
                </a:moveTo>
                <a:lnTo>
                  <a:pt x="459" y="600"/>
                </a:lnTo>
                <a:cubicBezTo>
                  <a:pt x="28" y="600"/>
                  <a:pt x="28" y="600"/>
                  <a:pt x="28" y="600"/>
                </a:cubicBezTo>
                <a:cubicBezTo>
                  <a:pt x="7" y="600"/>
                  <a:pt x="0" y="586"/>
                  <a:pt x="0" y="572"/>
                </a:cubicBezTo>
                <a:cubicBezTo>
                  <a:pt x="0" y="325"/>
                  <a:pt x="0" y="325"/>
                  <a:pt x="0" y="325"/>
                </a:cubicBezTo>
                <a:cubicBezTo>
                  <a:pt x="0" y="311"/>
                  <a:pt x="7" y="296"/>
                  <a:pt x="28" y="296"/>
                </a:cubicBezTo>
                <a:cubicBezTo>
                  <a:pt x="70" y="296"/>
                  <a:pt x="70" y="296"/>
                  <a:pt x="70" y="296"/>
                </a:cubicBezTo>
                <a:cubicBezTo>
                  <a:pt x="70" y="169"/>
                  <a:pt x="70" y="169"/>
                  <a:pt x="70" y="169"/>
                </a:cubicBezTo>
                <a:cubicBezTo>
                  <a:pt x="70" y="70"/>
                  <a:pt x="148" y="0"/>
                  <a:pt x="240" y="0"/>
                </a:cubicBezTo>
                <a:cubicBezTo>
                  <a:pt x="339" y="0"/>
                  <a:pt x="409" y="70"/>
                  <a:pt x="409" y="169"/>
                </a:cubicBezTo>
                <a:cubicBezTo>
                  <a:pt x="409" y="296"/>
                  <a:pt x="409" y="296"/>
                  <a:pt x="409" y="296"/>
                </a:cubicBezTo>
                <a:cubicBezTo>
                  <a:pt x="459" y="296"/>
                  <a:pt x="459" y="296"/>
                  <a:pt x="459" y="296"/>
                </a:cubicBezTo>
                <a:cubicBezTo>
                  <a:pt x="473" y="296"/>
                  <a:pt x="487" y="311"/>
                  <a:pt x="487" y="325"/>
                </a:cubicBezTo>
                <a:cubicBezTo>
                  <a:pt x="487" y="572"/>
                  <a:pt x="487" y="572"/>
                  <a:pt x="487" y="572"/>
                </a:cubicBezTo>
                <a:cubicBezTo>
                  <a:pt x="487" y="586"/>
                  <a:pt x="473" y="600"/>
                  <a:pt x="459" y="600"/>
                </a:cubicBezTo>
                <a:close/>
                <a:moveTo>
                  <a:pt x="212" y="459"/>
                </a:moveTo>
                <a:lnTo>
                  <a:pt x="212" y="459"/>
                </a:lnTo>
                <a:cubicBezTo>
                  <a:pt x="212" y="516"/>
                  <a:pt x="212" y="516"/>
                  <a:pt x="212" y="516"/>
                </a:cubicBezTo>
                <a:cubicBezTo>
                  <a:pt x="212" y="530"/>
                  <a:pt x="226" y="544"/>
                  <a:pt x="240" y="544"/>
                </a:cubicBezTo>
                <a:cubicBezTo>
                  <a:pt x="261" y="544"/>
                  <a:pt x="268" y="530"/>
                  <a:pt x="268" y="516"/>
                </a:cubicBezTo>
                <a:cubicBezTo>
                  <a:pt x="268" y="459"/>
                  <a:pt x="268" y="459"/>
                  <a:pt x="268" y="459"/>
                </a:cubicBezTo>
                <a:cubicBezTo>
                  <a:pt x="289" y="452"/>
                  <a:pt x="296" y="431"/>
                  <a:pt x="296" y="410"/>
                </a:cubicBezTo>
                <a:cubicBezTo>
                  <a:pt x="296" y="381"/>
                  <a:pt x="275" y="353"/>
                  <a:pt x="240" y="353"/>
                </a:cubicBezTo>
                <a:cubicBezTo>
                  <a:pt x="212" y="353"/>
                  <a:pt x="183" y="381"/>
                  <a:pt x="183" y="410"/>
                </a:cubicBezTo>
                <a:cubicBezTo>
                  <a:pt x="183" y="431"/>
                  <a:pt x="198" y="452"/>
                  <a:pt x="212" y="459"/>
                </a:cubicBezTo>
                <a:close/>
                <a:moveTo>
                  <a:pt x="353" y="169"/>
                </a:moveTo>
                <a:lnTo>
                  <a:pt x="353" y="169"/>
                </a:lnTo>
                <a:cubicBezTo>
                  <a:pt x="353" y="106"/>
                  <a:pt x="304" y="56"/>
                  <a:pt x="240" y="56"/>
                </a:cubicBezTo>
                <a:cubicBezTo>
                  <a:pt x="176" y="56"/>
                  <a:pt x="127" y="106"/>
                  <a:pt x="127" y="169"/>
                </a:cubicBezTo>
                <a:cubicBezTo>
                  <a:pt x="127" y="296"/>
                  <a:pt x="127" y="296"/>
                  <a:pt x="127" y="296"/>
                </a:cubicBezTo>
                <a:cubicBezTo>
                  <a:pt x="353" y="296"/>
                  <a:pt x="353" y="296"/>
                  <a:pt x="353" y="296"/>
                </a:cubicBezTo>
                <a:lnTo>
                  <a:pt x="353" y="169"/>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64" name="Freeform 99">
            <a:extLst>
              <a:ext uri="{FF2B5EF4-FFF2-40B4-BE49-F238E27FC236}">
                <a16:creationId xmlns:a16="http://schemas.microsoft.com/office/drawing/2014/main" id="{20E274D5-B240-D34B-84EE-D6077249ADB3}"/>
              </a:ext>
            </a:extLst>
          </p:cNvPr>
          <p:cNvSpPr>
            <a:spLocks noChangeArrowheads="1"/>
          </p:cNvSpPr>
          <p:nvPr userDrawn="1"/>
        </p:nvSpPr>
        <p:spPr bwMode="auto">
          <a:xfrm>
            <a:off x="4605346" y="2565202"/>
            <a:ext cx="217346" cy="185738"/>
          </a:xfrm>
          <a:custGeom>
            <a:avLst/>
            <a:gdLst>
              <a:gd name="T0" fmla="*/ 572 w 602"/>
              <a:gd name="T1" fmla="*/ 516 h 517"/>
              <a:gd name="T2" fmla="*/ 0 w 602"/>
              <a:gd name="T3" fmla="*/ 487 h 517"/>
              <a:gd name="T4" fmla="*/ 0 w 602"/>
              <a:gd name="T5" fmla="*/ 311 h 517"/>
              <a:gd name="T6" fmla="*/ 78 w 602"/>
              <a:gd name="T7" fmla="*/ 99 h 517"/>
              <a:gd name="T8" fmla="*/ 106 w 602"/>
              <a:gd name="T9" fmla="*/ 85 h 517"/>
              <a:gd name="T10" fmla="*/ 148 w 602"/>
              <a:gd name="T11" fmla="*/ 85 h 517"/>
              <a:gd name="T12" fmla="*/ 176 w 602"/>
              <a:gd name="T13" fmla="*/ 92 h 517"/>
              <a:gd name="T14" fmla="*/ 148 w 602"/>
              <a:gd name="T15" fmla="*/ 141 h 517"/>
              <a:gd name="T16" fmla="*/ 120 w 602"/>
              <a:gd name="T17" fmla="*/ 141 h 517"/>
              <a:gd name="T18" fmla="*/ 141 w 602"/>
              <a:gd name="T19" fmla="*/ 282 h 517"/>
              <a:gd name="T20" fmla="*/ 162 w 602"/>
              <a:gd name="T21" fmla="*/ 282 h 517"/>
              <a:gd name="T22" fmla="*/ 191 w 602"/>
              <a:gd name="T23" fmla="*/ 339 h 517"/>
              <a:gd name="T24" fmla="*/ 417 w 602"/>
              <a:gd name="T25" fmla="*/ 311 h 517"/>
              <a:gd name="T26" fmla="*/ 473 w 602"/>
              <a:gd name="T27" fmla="*/ 282 h 517"/>
              <a:gd name="T28" fmla="*/ 537 w 602"/>
              <a:gd name="T29" fmla="*/ 282 h 517"/>
              <a:gd name="T30" fmla="*/ 452 w 602"/>
              <a:gd name="T31" fmla="*/ 141 h 517"/>
              <a:gd name="T32" fmla="*/ 396 w 602"/>
              <a:gd name="T33" fmla="*/ 141 h 517"/>
              <a:gd name="T34" fmla="*/ 424 w 602"/>
              <a:gd name="T35" fmla="*/ 85 h 517"/>
              <a:gd name="T36" fmla="*/ 452 w 602"/>
              <a:gd name="T37" fmla="*/ 85 h 517"/>
              <a:gd name="T38" fmla="*/ 502 w 602"/>
              <a:gd name="T39" fmla="*/ 85 h 517"/>
              <a:gd name="T40" fmla="*/ 601 w 602"/>
              <a:gd name="T41" fmla="*/ 296 h 517"/>
              <a:gd name="T42" fmla="*/ 601 w 602"/>
              <a:gd name="T43" fmla="*/ 311 h 517"/>
              <a:gd name="T44" fmla="*/ 601 w 602"/>
              <a:gd name="T45" fmla="*/ 487 h 517"/>
              <a:gd name="T46" fmla="*/ 367 w 602"/>
              <a:gd name="T47" fmla="*/ 120 h 517"/>
              <a:gd name="T48" fmla="*/ 346 w 602"/>
              <a:gd name="T49" fmla="*/ 113 h 517"/>
              <a:gd name="T50" fmla="*/ 332 w 602"/>
              <a:gd name="T51" fmla="*/ 205 h 517"/>
              <a:gd name="T52" fmla="*/ 304 w 602"/>
              <a:gd name="T53" fmla="*/ 296 h 517"/>
              <a:gd name="T54" fmla="*/ 276 w 602"/>
              <a:gd name="T55" fmla="*/ 226 h 517"/>
              <a:gd name="T56" fmla="*/ 276 w 602"/>
              <a:gd name="T57" fmla="*/ 92 h 517"/>
              <a:gd name="T58" fmla="*/ 233 w 602"/>
              <a:gd name="T59" fmla="*/ 120 h 517"/>
              <a:gd name="T60" fmla="*/ 219 w 602"/>
              <a:gd name="T61" fmla="*/ 70 h 517"/>
              <a:gd name="T62" fmla="*/ 304 w 602"/>
              <a:gd name="T63" fmla="*/ 0 h 517"/>
              <a:gd name="T64" fmla="*/ 389 w 602"/>
              <a:gd name="T65" fmla="*/ 70 h 517"/>
              <a:gd name="T66" fmla="*/ 367 w 602"/>
              <a:gd name="T67" fmla="*/ 12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02" h="517">
                <a:moveTo>
                  <a:pt x="572" y="516"/>
                </a:moveTo>
                <a:lnTo>
                  <a:pt x="572" y="516"/>
                </a:lnTo>
                <a:cubicBezTo>
                  <a:pt x="28" y="516"/>
                  <a:pt x="28" y="516"/>
                  <a:pt x="28" y="516"/>
                </a:cubicBezTo>
                <a:cubicBezTo>
                  <a:pt x="14" y="516"/>
                  <a:pt x="0" y="502"/>
                  <a:pt x="0" y="487"/>
                </a:cubicBezTo>
                <a:cubicBezTo>
                  <a:pt x="0" y="311"/>
                  <a:pt x="0" y="311"/>
                  <a:pt x="0" y="311"/>
                </a:cubicBezTo>
                <a:lnTo>
                  <a:pt x="0" y="311"/>
                </a:lnTo>
                <a:cubicBezTo>
                  <a:pt x="0" y="304"/>
                  <a:pt x="0" y="304"/>
                  <a:pt x="0" y="296"/>
                </a:cubicBezTo>
                <a:cubicBezTo>
                  <a:pt x="78" y="99"/>
                  <a:pt x="78" y="99"/>
                  <a:pt x="78" y="99"/>
                </a:cubicBezTo>
                <a:cubicBezTo>
                  <a:pt x="78" y="92"/>
                  <a:pt x="92" y="85"/>
                  <a:pt x="106" y="85"/>
                </a:cubicBezTo>
                <a:lnTo>
                  <a:pt x="106" y="85"/>
                </a:lnTo>
                <a:cubicBezTo>
                  <a:pt x="148" y="85"/>
                  <a:pt x="148" y="85"/>
                  <a:pt x="148" y="85"/>
                </a:cubicBezTo>
                <a:lnTo>
                  <a:pt x="148" y="85"/>
                </a:lnTo>
                <a:cubicBezTo>
                  <a:pt x="176" y="85"/>
                  <a:pt x="176" y="85"/>
                  <a:pt x="176" y="85"/>
                </a:cubicBezTo>
                <a:lnTo>
                  <a:pt x="176" y="92"/>
                </a:lnTo>
                <a:cubicBezTo>
                  <a:pt x="176" y="113"/>
                  <a:pt x="191" y="127"/>
                  <a:pt x="205" y="141"/>
                </a:cubicBezTo>
                <a:cubicBezTo>
                  <a:pt x="148" y="141"/>
                  <a:pt x="148" y="141"/>
                  <a:pt x="148" y="141"/>
                </a:cubicBezTo>
                <a:lnTo>
                  <a:pt x="148" y="141"/>
                </a:lnTo>
                <a:cubicBezTo>
                  <a:pt x="120" y="141"/>
                  <a:pt x="120" y="141"/>
                  <a:pt x="120" y="141"/>
                </a:cubicBezTo>
                <a:cubicBezTo>
                  <a:pt x="71" y="282"/>
                  <a:pt x="71" y="282"/>
                  <a:pt x="71" y="282"/>
                </a:cubicBezTo>
                <a:cubicBezTo>
                  <a:pt x="141" y="282"/>
                  <a:pt x="141" y="282"/>
                  <a:pt x="141" y="282"/>
                </a:cubicBezTo>
                <a:lnTo>
                  <a:pt x="141" y="282"/>
                </a:lnTo>
                <a:cubicBezTo>
                  <a:pt x="162" y="282"/>
                  <a:pt x="162" y="282"/>
                  <a:pt x="162" y="282"/>
                </a:cubicBezTo>
                <a:cubicBezTo>
                  <a:pt x="176" y="282"/>
                  <a:pt x="191" y="289"/>
                  <a:pt x="191" y="311"/>
                </a:cubicBezTo>
                <a:cubicBezTo>
                  <a:pt x="191" y="339"/>
                  <a:pt x="191" y="339"/>
                  <a:pt x="191" y="339"/>
                </a:cubicBezTo>
                <a:cubicBezTo>
                  <a:pt x="417" y="339"/>
                  <a:pt x="417" y="339"/>
                  <a:pt x="417" y="339"/>
                </a:cubicBezTo>
                <a:cubicBezTo>
                  <a:pt x="417" y="311"/>
                  <a:pt x="417" y="311"/>
                  <a:pt x="417" y="311"/>
                </a:cubicBezTo>
                <a:cubicBezTo>
                  <a:pt x="417" y="289"/>
                  <a:pt x="424" y="282"/>
                  <a:pt x="445" y="282"/>
                </a:cubicBezTo>
                <a:cubicBezTo>
                  <a:pt x="473" y="282"/>
                  <a:pt x="473" y="282"/>
                  <a:pt x="473" y="282"/>
                </a:cubicBezTo>
                <a:lnTo>
                  <a:pt x="473" y="282"/>
                </a:lnTo>
                <a:cubicBezTo>
                  <a:pt x="537" y="282"/>
                  <a:pt x="537" y="282"/>
                  <a:pt x="537" y="282"/>
                </a:cubicBezTo>
                <a:cubicBezTo>
                  <a:pt x="480" y="141"/>
                  <a:pt x="480" y="141"/>
                  <a:pt x="480" y="141"/>
                </a:cubicBezTo>
                <a:cubicBezTo>
                  <a:pt x="452" y="141"/>
                  <a:pt x="452" y="141"/>
                  <a:pt x="452" y="141"/>
                </a:cubicBezTo>
                <a:lnTo>
                  <a:pt x="452" y="141"/>
                </a:lnTo>
                <a:cubicBezTo>
                  <a:pt x="396" y="141"/>
                  <a:pt x="396" y="141"/>
                  <a:pt x="396" y="141"/>
                </a:cubicBezTo>
                <a:cubicBezTo>
                  <a:pt x="417" y="127"/>
                  <a:pt x="424" y="113"/>
                  <a:pt x="424" y="92"/>
                </a:cubicBezTo>
                <a:lnTo>
                  <a:pt x="424" y="85"/>
                </a:lnTo>
                <a:cubicBezTo>
                  <a:pt x="452" y="85"/>
                  <a:pt x="452" y="85"/>
                  <a:pt x="452" y="85"/>
                </a:cubicBezTo>
                <a:lnTo>
                  <a:pt x="452" y="85"/>
                </a:lnTo>
                <a:cubicBezTo>
                  <a:pt x="502" y="85"/>
                  <a:pt x="502" y="85"/>
                  <a:pt x="502" y="85"/>
                </a:cubicBezTo>
                <a:lnTo>
                  <a:pt x="502" y="85"/>
                </a:lnTo>
                <a:cubicBezTo>
                  <a:pt x="509" y="85"/>
                  <a:pt x="523" y="92"/>
                  <a:pt x="523" y="99"/>
                </a:cubicBezTo>
                <a:cubicBezTo>
                  <a:pt x="601" y="296"/>
                  <a:pt x="601" y="296"/>
                  <a:pt x="601" y="296"/>
                </a:cubicBezTo>
                <a:cubicBezTo>
                  <a:pt x="601" y="304"/>
                  <a:pt x="601" y="304"/>
                  <a:pt x="601" y="311"/>
                </a:cubicBezTo>
                <a:lnTo>
                  <a:pt x="601" y="311"/>
                </a:lnTo>
                <a:lnTo>
                  <a:pt x="601" y="311"/>
                </a:lnTo>
                <a:cubicBezTo>
                  <a:pt x="601" y="487"/>
                  <a:pt x="601" y="487"/>
                  <a:pt x="601" y="487"/>
                </a:cubicBezTo>
                <a:cubicBezTo>
                  <a:pt x="601" y="502"/>
                  <a:pt x="594" y="516"/>
                  <a:pt x="572" y="516"/>
                </a:cubicBezTo>
                <a:close/>
                <a:moveTo>
                  <a:pt x="367" y="120"/>
                </a:moveTo>
                <a:lnTo>
                  <a:pt x="367" y="120"/>
                </a:lnTo>
                <a:cubicBezTo>
                  <a:pt x="360" y="120"/>
                  <a:pt x="353" y="120"/>
                  <a:pt x="346" y="113"/>
                </a:cubicBezTo>
                <a:cubicBezTo>
                  <a:pt x="332" y="92"/>
                  <a:pt x="332" y="92"/>
                  <a:pt x="332" y="92"/>
                </a:cubicBezTo>
                <a:cubicBezTo>
                  <a:pt x="332" y="205"/>
                  <a:pt x="332" y="205"/>
                  <a:pt x="332" y="205"/>
                </a:cubicBezTo>
                <a:cubicBezTo>
                  <a:pt x="332" y="268"/>
                  <a:pt x="332" y="268"/>
                  <a:pt x="332" y="268"/>
                </a:cubicBezTo>
                <a:cubicBezTo>
                  <a:pt x="332" y="289"/>
                  <a:pt x="318" y="296"/>
                  <a:pt x="304" y="296"/>
                </a:cubicBezTo>
                <a:cubicBezTo>
                  <a:pt x="283" y="296"/>
                  <a:pt x="276" y="289"/>
                  <a:pt x="276" y="268"/>
                </a:cubicBezTo>
                <a:cubicBezTo>
                  <a:pt x="276" y="226"/>
                  <a:pt x="276" y="226"/>
                  <a:pt x="276" y="226"/>
                </a:cubicBezTo>
                <a:lnTo>
                  <a:pt x="276" y="226"/>
                </a:lnTo>
                <a:cubicBezTo>
                  <a:pt x="276" y="92"/>
                  <a:pt x="276" y="92"/>
                  <a:pt x="276" y="92"/>
                </a:cubicBezTo>
                <a:cubicBezTo>
                  <a:pt x="254" y="113"/>
                  <a:pt x="254" y="113"/>
                  <a:pt x="254" y="113"/>
                </a:cubicBezTo>
                <a:cubicBezTo>
                  <a:pt x="247" y="120"/>
                  <a:pt x="240" y="120"/>
                  <a:pt x="233" y="120"/>
                </a:cubicBezTo>
                <a:cubicBezTo>
                  <a:pt x="219" y="120"/>
                  <a:pt x="205" y="106"/>
                  <a:pt x="205" y="92"/>
                </a:cubicBezTo>
                <a:cubicBezTo>
                  <a:pt x="205" y="85"/>
                  <a:pt x="212" y="78"/>
                  <a:pt x="219" y="70"/>
                </a:cubicBezTo>
                <a:cubicBezTo>
                  <a:pt x="283" y="7"/>
                  <a:pt x="283" y="7"/>
                  <a:pt x="283" y="7"/>
                </a:cubicBezTo>
                <a:cubicBezTo>
                  <a:pt x="290" y="0"/>
                  <a:pt x="297" y="0"/>
                  <a:pt x="304" y="0"/>
                </a:cubicBezTo>
                <a:cubicBezTo>
                  <a:pt x="311" y="0"/>
                  <a:pt x="318" y="0"/>
                  <a:pt x="318" y="7"/>
                </a:cubicBezTo>
                <a:cubicBezTo>
                  <a:pt x="389" y="70"/>
                  <a:pt x="389" y="70"/>
                  <a:pt x="389" y="70"/>
                </a:cubicBezTo>
                <a:cubicBezTo>
                  <a:pt x="396" y="78"/>
                  <a:pt x="396" y="85"/>
                  <a:pt x="396" y="92"/>
                </a:cubicBezTo>
                <a:cubicBezTo>
                  <a:pt x="396" y="106"/>
                  <a:pt x="382" y="120"/>
                  <a:pt x="367" y="120"/>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65" name="Freeform 100">
            <a:extLst>
              <a:ext uri="{FF2B5EF4-FFF2-40B4-BE49-F238E27FC236}">
                <a16:creationId xmlns:a16="http://schemas.microsoft.com/office/drawing/2014/main" id="{F837E9C6-8CF5-C54D-9A27-2B0A07BAEEE0}"/>
              </a:ext>
            </a:extLst>
          </p:cNvPr>
          <p:cNvSpPr>
            <a:spLocks noChangeArrowheads="1"/>
          </p:cNvSpPr>
          <p:nvPr userDrawn="1"/>
        </p:nvSpPr>
        <p:spPr bwMode="auto">
          <a:xfrm>
            <a:off x="4226034" y="2565202"/>
            <a:ext cx="215559" cy="185738"/>
          </a:xfrm>
          <a:custGeom>
            <a:avLst/>
            <a:gdLst>
              <a:gd name="T0" fmla="*/ 572 w 601"/>
              <a:gd name="T1" fmla="*/ 516 h 517"/>
              <a:gd name="T2" fmla="*/ 0 w 601"/>
              <a:gd name="T3" fmla="*/ 487 h 517"/>
              <a:gd name="T4" fmla="*/ 0 w 601"/>
              <a:gd name="T5" fmla="*/ 311 h 517"/>
              <a:gd name="T6" fmla="*/ 78 w 601"/>
              <a:gd name="T7" fmla="*/ 99 h 517"/>
              <a:gd name="T8" fmla="*/ 99 w 601"/>
              <a:gd name="T9" fmla="*/ 85 h 517"/>
              <a:gd name="T10" fmla="*/ 148 w 601"/>
              <a:gd name="T11" fmla="*/ 85 h 517"/>
              <a:gd name="T12" fmla="*/ 240 w 601"/>
              <a:gd name="T13" fmla="*/ 99 h 517"/>
              <a:gd name="T14" fmla="*/ 148 w 601"/>
              <a:gd name="T15" fmla="*/ 141 h 517"/>
              <a:gd name="T16" fmla="*/ 120 w 601"/>
              <a:gd name="T17" fmla="*/ 141 h 517"/>
              <a:gd name="T18" fmla="*/ 127 w 601"/>
              <a:gd name="T19" fmla="*/ 282 h 517"/>
              <a:gd name="T20" fmla="*/ 155 w 601"/>
              <a:gd name="T21" fmla="*/ 282 h 517"/>
              <a:gd name="T22" fmla="*/ 183 w 601"/>
              <a:gd name="T23" fmla="*/ 339 h 517"/>
              <a:gd name="T24" fmla="*/ 410 w 601"/>
              <a:gd name="T25" fmla="*/ 311 h 517"/>
              <a:gd name="T26" fmla="*/ 466 w 601"/>
              <a:gd name="T27" fmla="*/ 282 h 517"/>
              <a:gd name="T28" fmla="*/ 530 w 601"/>
              <a:gd name="T29" fmla="*/ 282 h 517"/>
              <a:gd name="T30" fmla="*/ 452 w 601"/>
              <a:gd name="T31" fmla="*/ 141 h 517"/>
              <a:gd name="T32" fmla="*/ 353 w 601"/>
              <a:gd name="T33" fmla="*/ 141 h 517"/>
              <a:gd name="T34" fmla="*/ 353 w 601"/>
              <a:gd name="T35" fmla="*/ 85 h 517"/>
              <a:gd name="T36" fmla="*/ 452 w 601"/>
              <a:gd name="T37" fmla="*/ 85 h 517"/>
              <a:gd name="T38" fmla="*/ 494 w 601"/>
              <a:gd name="T39" fmla="*/ 85 h 517"/>
              <a:gd name="T40" fmla="*/ 600 w 601"/>
              <a:gd name="T41" fmla="*/ 296 h 517"/>
              <a:gd name="T42" fmla="*/ 600 w 601"/>
              <a:gd name="T43" fmla="*/ 311 h 517"/>
              <a:gd name="T44" fmla="*/ 600 w 601"/>
              <a:gd name="T45" fmla="*/ 487 h 517"/>
              <a:gd name="T46" fmla="*/ 396 w 601"/>
              <a:gd name="T47" fmla="*/ 205 h 517"/>
              <a:gd name="T48" fmla="*/ 381 w 601"/>
              <a:gd name="T49" fmla="*/ 226 h 517"/>
              <a:gd name="T50" fmla="*/ 297 w 601"/>
              <a:gd name="T51" fmla="*/ 296 h 517"/>
              <a:gd name="T52" fmla="*/ 212 w 601"/>
              <a:gd name="T53" fmla="*/ 226 h 517"/>
              <a:gd name="T54" fmla="*/ 233 w 601"/>
              <a:gd name="T55" fmla="*/ 176 h 517"/>
              <a:gd name="T56" fmla="*/ 268 w 601"/>
              <a:gd name="T57" fmla="*/ 205 h 517"/>
              <a:gd name="T58" fmla="*/ 268 w 601"/>
              <a:gd name="T59" fmla="*/ 70 h 517"/>
              <a:gd name="T60" fmla="*/ 297 w 601"/>
              <a:gd name="T61" fmla="*/ 0 h 517"/>
              <a:gd name="T62" fmla="*/ 325 w 601"/>
              <a:gd name="T63" fmla="*/ 85 h 517"/>
              <a:gd name="T64" fmla="*/ 325 w 601"/>
              <a:gd name="T65" fmla="*/ 205 h 517"/>
              <a:gd name="T66" fmla="*/ 367 w 601"/>
              <a:gd name="T67" fmla="*/ 176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01" h="517">
                <a:moveTo>
                  <a:pt x="572" y="516"/>
                </a:moveTo>
                <a:lnTo>
                  <a:pt x="572" y="516"/>
                </a:lnTo>
                <a:cubicBezTo>
                  <a:pt x="28" y="516"/>
                  <a:pt x="28" y="516"/>
                  <a:pt x="28" y="516"/>
                </a:cubicBezTo>
                <a:cubicBezTo>
                  <a:pt x="7" y="516"/>
                  <a:pt x="0" y="502"/>
                  <a:pt x="0" y="487"/>
                </a:cubicBezTo>
                <a:cubicBezTo>
                  <a:pt x="0" y="311"/>
                  <a:pt x="0" y="311"/>
                  <a:pt x="0" y="311"/>
                </a:cubicBezTo>
                <a:lnTo>
                  <a:pt x="0" y="311"/>
                </a:lnTo>
                <a:cubicBezTo>
                  <a:pt x="0" y="304"/>
                  <a:pt x="0" y="304"/>
                  <a:pt x="0" y="296"/>
                </a:cubicBezTo>
                <a:cubicBezTo>
                  <a:pt x="78" y="99"/>
                  <a:pt x="78" y="99"/>
                  <a:pt x="78" y="99"/>
                </a:cubicBezTo>
                <a:cubicBezTo>
                  <a:pt x="78" y="92"/>
                  <a:pt x="92" y="85"/>
                  <a:pt x="99" y="85"/>
                </a:cubicBezTo>
                <a:lnTo>
                  <a:pt x="99" y="85"/>
                </a:lnTo>
                <a:cubicBezTo>
                  <a:pt x="148" y="85"/>
                  <a:pt x="148" y="85"/>
                  <a:pt x="148" y="85"/>
                </a:cubicBezTo>
                <a:lnTo>
                  <a:pt x="148" y="85"/>
                </a:lnTo>
                <a:cubicBezTo>
                  <a:pt x="240" y="85"/>
                  <a:pt x="240" y="85"/>
                  <a:pt x="240" y="85"/>
                </a:cubicBezTo>
                <a:cubicBezTo>
                  <a:pt x="240" y="99"/>
                  <a:pt x="240" y="99"/>
                  <a:pt x="240" y="99"/>
                </a:cubicBezTo>
                <a:cubicBezTo>
                  <a:pt x="240" y="141"/>
                  <a:pt x="240" y="141"/>
                  <a:pt x="240" y="141"/>
                </a:cubicBezTo>
                <a:cubicBezTo>
                  <a:pt x="148" y="141"/>
                  <a:pt x="148" y="141"/>
                  <a:pt x="148" y="141"/>
                </a:cubicBezTo>
                <a:lnTo>
                  <a:pt x="148" y="141"/>
                </a:lnTo>
                <a:cubicBezTo>
                  <a:pt x="120" y="141"/>
                  <a:pt x="120" y="141"/>
                  <a:pt x="120" y="141"/>
                </a:cubicBezTo>
                <a:cubicBezTo>
                  <a:pt x="63" y="282"/>
                  <a:pt x="63" y="282"/>
                  <a:pt x="63" y="282"/>
                </a:cubicBezTo>
                <a:cubicBezTo>
                  <a:pt x="127" y="282"/>
                  <a:pt x="127" y="282"/>
                  <a:pt x="127" y="282"/>
                </a:cubicBezTo>
                <a:lnTo>
                  <a:pt x="127" y="282"/>
                </a:lnTo>
                <a:cubicBezTo>
                  <a:pt x="155" y="282"/>
                  <a:pt x="155" y="282"/>
                  <a:pt x="155" y="282"/>
                </a:cubicBezTo>
                <a:cubicBezTo>
                  <a:pt x="176" y="282"/>
                  <a:pt x="183" y="289"/>
                  <a:pt x="183" y="311"/>
                </a:cubicBezTo>
                <a:cubicBezTo>
                  <a:pt x="183" y="339"/>
                  <a:pt x="183" y="339"/>
                  <a:pt x="183" y="339"/>
                </a:cubicBezTo>
                <a:cubicBezTo>
                  <a:pt x="410" y="339"/>
                  <a:pt x="410" y="339"/>
                  <a:pt x="410" y="339"/>
                </a:cubicBezTo>
                <a:cubicBezTo>
                  <a:pt x="410" y="311"/>
                  <a:pt x="410" y="311"/>
                  <a:pt x="410" y="311"/>
                </a:cubicBezTo>
                <a:cubicBezTo>
                  <a:pt x="410" y="289"/>
                  <a:pt x="424" y="282"/>
                  <a:pt x="438" y="282"/>
                </a:cubicBezTo>
                <a:cubicBezTo>
                  <a:pt x="466" y="282"/>
                  <a:pt x="466" y="282"/>
                  <a:pt x="466" y="282"/>
                </a:cubicBezTo>
                <a:lnTo>
                  <a:pt x="466" y="282"/>
                </a:lnTo>
                <a:cubicBezTo>
                  <a:pt x="530" y="282"/>
                  <a:pt x="530" y="282"/>
                  <a:pt x="530" y="282"/>
                </a:cubicBezTo>
                <a:cubicBezTo>
                  <a:pt x="480" y="141"/>
                  <a:pt x="480" y="141"/>
                  <a:pt x="480" y="141"/>
                </a:cubicBezTo>
                <a:cubicBezTo>
                  <a:pt x="452" y="141"/>
                  <a:pt x="452" y="141"/>
                  <a:pt x="452" y="141"/>
                </a:cubicBezTo>
                <a:lnTo>
                  <a:pt x="452" y="141"/>
                </a:lnTo>
                <a:cubicBezTo>
                  <a:pt x="353" y="141"/>
                  <a:pt x="353" y="141"/>
                  <a:pt x="353" y="141"/>
                </a:cubicBezTo>
                <a:cubicBezTo>
                  <a:pt x="353" y="99"/>
                  <a:pt x="353" y="99"/>
                  <a:pt x="353" y="99"/>
                </a:cubicBezTo>
                <a:cubicBezTo>
                  <a:pt x="353" y="85"/>
                  <a:pt x="353" y="85"/>
                  <a:pt x="353" y="85"/>
                </a:cubicBezTo>
                <a:cubicBezTo>
                  <a:pt x="452" y="85"/>
                  <a:pt x="452" y="85"/>
                  <a:pt x="452" y="85"/>
                </a:cubicBezTo>
                <a:lnTo>
                  <a:pt x="452" y="85"/>
                </a:lnTo>
                <a:cubicBezTo>
                  <a:pt x="494" y="85"/>
                  <a:pt x="494" y="85"/>
                  <a:pt x="494" y="85"/>
                </a:cubicBezTo>
                <a:lnTo>
                  <a:pt x="494" y="85"/>
                </a:lnTo>
                <a:cubicBezTo>
                  <a:pt x="509" y="85"/>
                  <a:pt x="523" y="92"/>
                  <a:pt x="523" y="99"/>
                </a:cubicBezTo>
                <a:cubicBezTo>
                  <a:pt x="600" y="296"/>
                  <a:pt x="600" y="296"/>
                  <a:pt x="600" y="296"/>
                </a:cubicBezTo>
                <a:cubicBezTo>
                  <a:pt x="600" y="304"/>
                  <a:pt x="600" y="304"/>
                  <a:pt x="600" y="311"/>
                </a:cubicBezTo>
                <a:lnTo>
                  <a:pt x="600" y="311"/>
                </a:lnTo>
                <a:lnTo>
                  <a:pt x="600" y="311"/>
                </a:lnTo>
                <a:cubicBezTo>
                  <a:pt x="600" y="487"/>
                  <a:pt x="600" y="487"/>
                  <a:pt x="600" y="487"/>
                </a:cubicBezTo>
                <a:cubicBezTo>
                  <a:pt x="600" y="502"/>
                  <a:pt x="586" y="516"/>
                  <a:pt x="572" y="516"/>
                </a:cubicBezTo>
                <a:close/>
                <a:moveTo>
                  <a:pt x="396" y="205"/>
                </a:moveTo>
                <a:lnTo>
                  <a:pt x="396" y="205"/>
                </a:lnTo>
                <a:cubicBezTo>
                  <a:pt x="396" y="212"/>
                  <a:pt x="389" y="219"/>
                  <a:pt x="381" y="226"/>
                </a:cubicBezTo>
                <a:cubicBezTo>
                  <a:pt x="318" y="289"/>
                  <a:pt x="318" y="289"/>
                  <a:pt x="318" y="289"/>
                </a:cubicBezTo>
                <a:cubicBezTo>
                  <a:pt x="311" y="296"/>
                  <a:pt x="304" y="296"/>
                  <a:pt x="297" y="296"/>
                </a:cubicBezTo>
                <a:cubicBezTo>
                  <a:pt x="290" y="296"/>
                  <a:pt x="283" y="296"/>
                  <a:pt x="283" y="289"/>
                </a:cubicBezTo>
                <a:cubicBezTo>
                  <a:pt x="212" y="226"/>
                  <a:pt x="212" y="226"/>
                  <a:pt x="212" y="226"/>
                </a:cubicBezTo>
                <a:cubicBezTo>
                  <a:pt x="205" y="219"/>
                  <a:pt x="205" y="212"/>
                  <a:pt x="205" y="205"/>
                </a:cubicBezTo>
                <a:cubicBezTo>
                  <a:pt x="205" y="191"/>
                  <a:pt x="219" y="176"/>
                  <a:pt x="233" y="176"/>
                </a:cubicBezTo>
                <a:cubicBezTo>
                  <a:pt x="240" y="176"/>
                  <a:pt x="247" y="176"/>
                  <a:pt x="254" y="183"/>
                </a:cubicBezTo>
                <a:cubicBezTo>
                  <a:pt x="268" y="205"/>
                  <a:pt x="268" y="205"/>
                  <a:pt x="268" y="205"/>
                </a:cubicBezTo>
                <a:cubicBezTo>
                  <a:pt x="268" y="99"/>
                  <a:pt x="268" y="99"/>
                  <a:pt x="268" y="99"/>
                </a:cubicBezTo>
                <a:cubicBezTo>
                  <a:pt x="268" y="70"/>
                  <a:pt x="268" y="70"/>
                  <a:pt x="268" y="70"/>
                </a:cubicBezTo>
                <a:cubicBezTo>
                  <a:pt x="268" y="28"/>
                  <a:pt x="268" y="28"/>
                  <a:pt x="268" y="28"/>
                </a:cubicBezTo>
                <a:cubicBezTo>
                  <a:pt x="268" y="7"/>
                  <a:pt x="283" y="0"/>
                  <a:pt x="297" y="0"/>
                </a:cubicBezTo>
                <a:cubicBezTo>
                  <a:pt x="318" y="0"/>
                  <a:pt x="325" y="7"/>
                  <a:pt x="325" y="28"/>
                </a:cubicBezTo>
                <a:cubicBezTo>
                  <a:pt x="325" y="85"/>
                  <a:pt x="325" y="85"/>
                  <a:pt x="325" y="85"/>
                </a:cubicBezTo>
                <a:cubicBezTo>
                  <a:pt x="325" y="92"/>
                  <a:pt x="325" y="92"/>
                  <a:pt x="325" y="92"/>
                </a:cubicBezTo>
                <a:cubicBezTo>
                  <a:pt x="325" y="205"/>
                  <a:pt x="325" y="205"/>
                  <a:pt x="325" y="205"/>
                </a:cubicBezTo>
                <a:cubicBezTo>
                  <a:pt x="346" y="183"/>
                  <a:pt x="346" y="183"/>
                  <a:pt x="346" y="183"/>
                </a:cubicBezTo>
                <a:cubicBezTo>
                  <a:pt x="353" y="176"/>
                  <a:pt x="360" y="176"/>
                  <a:pt x="367" y="176"/>
                </a:cubicBezTo>
                <a:cubicBezTo>
                  <a:pt x="381" y="176"/>
                  <a:pt x="396" y="191"/>
                  <a:pt x="396" y="205"/>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66" name="Freeform 101">
            <a:extLst>
              <a:ext uri="{FF2B5EF4-FFF2-40B4-BE49-F238E27FC236}">
                <a16:creationId xmlns:a16="http://schemas.microsoft.com/office/drawing/2014/main" id="{891AC15B-5F2E-B540-97F3-E8241701A68D}"/>
              </a:ext>
            </a:extLst>
          </p:cNvPr>
          <p:cNvSpPr>
            <a:spLocks noChangeArrowheads="1"/>
          </p:cNvSpPr>
          <p:nvPr userDrawn="1"/>
        </p:nvSpPr>
        <p:spPr bwMode="auto">
          <a:xfrm>
            <a:off x="3843148" y="2595562"/>
            <a:ext cx="219132" cy="155377"/>
          </a:xfrm>
          <a:custGeom>
            <a:avLst/>
            <a:gdLst>
              <a:gd name="T0" fmla="*/ 607 w 608"/>
              <a:gd name="T1" fmla="*/ 402 h 432"/>
              <a:gd name="T2" fmla="*/ 607 w 608"/>
              <a:gd name="T3" fmla="*/ 402 h 432"/>
              <a:gd name="T4" fmla="*/ 579 w 608"/>
              <a:gd name="T5" fmla="*/ 431 h 432"/>
              <a:gd name="T6" fmla="*/ 28 w 608"/>
              <a:gd name="T7" fmla="*/ 431 h 432"/>
              <a:gd name="T8" fmla="*/ 0 w 608"/>
              <a:gd name="T9" fmla="*/ 402 h 432"/>
              <a:gd name="T10" fmla="*/ 0 w 608"/>
              <a:gd name="T11" fmla="*/ 402 h 432"/>
              <a:gd name="T12" fmla="*/ 0 w 608"/>
              <a:gd name="T13" fmla="*/ 226 h 432"/>
              <a:gd name="T14" fmla="*/ 0 w 608"/>
              <a:gd name="T15" fmla="*/ 226 h 432"/>
              <a:gd name="T16" fmla="*/ 0 w 608"/>
              <a:gd name="T17" fmla="*/ 226 h 432"/>
              <a:gd name="T18" fmla="*/ 7 w 608"/>
              <a:gd name="T19" fmla="*/ 211 h 432"/>
              <a:gd name="T20" fmla="*/ 7 w 608"/>
              <a:gd name="T21" fmla="*/ 211 h 432"/>
              <a:gd name="T22" fmla="*/ 77 w 608"/>
              <a:gd name="T23" fmla="*/ 14 h 432"/>
              <a:gd name="T24" fmla="*/ 77 w 608"/>
              <a:gd name="T25" fmla="*/ 14 h 432"/>
              <a:gd name="T26" fmla="*/ 106 w 608"/>
              <a:gd name="T27" fmla="*/ 0 h 432"/>
              <a:gd name="T28" fmla="*/ 501 w 608"/>
              <a:gd name="T29" fmla="*/ 0 h 432"/>
              <a:gd name="T30" fmla="*/ 530 w 608"/>
              <a:gd name="T31" fmla="*/ 14 h 432"/>
              <a:gd name="T32" fmla="*/ 530 w 608"/>
              <a:gd name="T33" fmla="*/ 14 h 432"/>
              <a:gd name="T34" fmla="*/ 600 w 608"/>
              <a:gd name="T35" fmla="*/ 211 h 432"/>
              <a:gd name="T36" fmla="*/ 600 w 608"/>
              <a:gd name="T37" fmla="*/ 211 h 432"/>
              <a:gd name="T38" fmla="*/ 607 w 608"/>
              <a:gd name="T39" fmla="*/ 226 h 432"/>
              <a:gd name="T40" fmla="*/ 607 w 608"/>
              <a:gd name="T41" fmla="*/ 226 h 432"/>
              <a:gd name="T42" fmla="*/ 607 w 608"/>
              <a:gd name="T43" fmla="*/ 226 h 432"/>
              <a:gd name="T44" fmla="*/ 607 w 608"/>
              <a:gd name="T45" fmla="*/ 402 h 432"/>
              <a:gd name="T46" fmla="*/ 480 w 608"/>
              <a:gd name="T47" fmla="*/ 56 h 432"/>
              <a:gd name="T48" fmla="*/ 480 w 608"/>
              <a:gd name="T49" fmla="*/ 56 h 432"/>
              <a:gd name="T50" fmla="*/ 127 w 608"/>
              <a:gd name="T51" fmla="*/ 56 h 432"/>
              <a:gd name="T52" fmla="*/ 70 w 608"/>
              <a:gd name="T53" fmla="*/ 197 h 432"/>
              <a:gd name="T54" fmla="*/ 162 w 608"/>
              <a:gd name="T55" fmla="*/ 197 h 432"/>
              <a:gd name="T56" fmla="*/ 190 w 608"/>
              <a:gd name="T57" fmla="*/ 226 h 432"/>
              <a:gd name="T58" fmla="*/ 190 w 608"/>
              <a:gd name="T59" fmla="*/ 254 h 432"/>
              <a:gd name="T60" fmla="*/ 417 w 608"/>
              <a:gd name="T61" fmla="*/ 254 h 432"/>
              <a:gd name="T62" fmla="*/ 417 w 608"/>
              <a:gd name="T63" fmla="*/ 226 h 432"/>
              <a:gd name="T64" fmla="*/ 445 w 608"/>
              <a:gd name="T65" fmla="*/ 197 h 432"/>
              <a:gd name="T66" fmla="*/ 537 w 608"/>
              <a:gd name="T67" fmla="*/ 197 h 432"/>
              <a:gd name="T68" fmla="*/ 480 w 608"/>
              <a:gd name="T69" fmla="*/ 56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8" h="432">
                <a:moveTo>
                  <a:pt x="607" y="402"/>
                </a:moveTo>
                <a:lnTo>
                  <a:pt x="607" y="402"/>
                </a:lnTo>
                <a:cubicBezTo>
                  <a:pt x="607" y="417"/>
                  <a:pt x="593" y="431"/>
                  <a:pt x="579" y="431"/>
                </a:cubicBezTo>
                <a:cubicBezTo>
                  <a:pt x="28" y="431"/>
                  <a:pt x="28" y="431"/>
                  <a:pt x="28" y="431"/>
                </a:cubicBezTo>
                <a:cubicBezTo>
                  <a:pt x="14" y="431"/>
                  <a:pt x="0" y="417"/>
                  <a:pt x="0" y="402"/>
                </a:cubicBezTo>
                <a:lnTo>
                  <a:pt x="0" y="402"/>
                </a:lnTo>
                <a:cubicBezTo>
                  <a:pt x="0" y="226"/>
                  <a:pt x="0" y="226"/>
                  <a:pt x="0" y="226"/>
                </a:cubicBezTo>
                <a:lnTo>
                  <a:pt x="0" y="226"/>
                </a:lnTo>
                <a:lnTo>
                  <a:pt x="0" y="226"/>
                </a:lnTo>
                <a:cubicBezTo>
                  <a:pt x="0" y="219"/>
                  <a:pt x="0" y="219"/>
                  <a:pt x="7" y="211"/>
                </a:cubicBezTo>
                <a:lnTo>
                  <a:pt x="7" y="211"/>
                </a:lnTo>
                <a:cubicBezTo>
                  <a:pt x="77" y="14"/>
                  <a:pt x="77" y="14"/>
                  <a:pt x="77" y="14"/>
                </a:cubicBezTo>
                <a:lnTo>
                  <a:pt x="77" y="14"/>
                </a:lnTo>
                <a:cubicBezTo>
                  <a:pt x="84" y="7"/>
                  <a:pt x="92" y="0"/>
                  <a:pt x="106" y="0"/>
                </a:cubicBezTo>
                <a:cubicBezTo>
                  <a:pt x="501" y="0"/>
                  <a:pt x="501" y="0"/>
                  <a:pt x="501" y="0"/>
                </a:cubicBezTo>
                <a:cubicBezTo>
                  <a:pt x="516" y="0"/>
                  <a:pt x="523" y="7"/>
                  <a:pt x="530" y="14"/>
                </a:cubicBezTo>
                <a:lnTo>
                  <a:pt x="530" y="14"/>
                </a:lnTo>
                <a:cubicBezTo>
                  <a:pt x="600" y="211"/>
                  <a:pt x="600" y="211"/>
                  <a:pt x="600" y="211"/>
                </a:cubicBezTo>
                <a:lnTo>
                  <a:pt x="600" y="211"/>
                </a:lnTo>
                <a:cubicBezTo>
                  <a:pt x="607" y="219"/>
                  <a:pt x="607" y="219"/>
                  <a:pt x="607" y="226"/>
                </a:cubicBezTo>
                <a:lnTo>
                  <a:pt x="607" y="226"/>
                </a:lnTo>
                <a:lnTo>
                  <a:pt x="607" y="226"/>
                </a:lnTo>
                <a:cubicBezTo>
                  <a:pt x="607" y="402"/>
                  <a:pt x="607" y="402"/>
                  <a:pt x="607" y="402"/>
                </a:cubicBezTo>
                <a:close/>
                <a:moveTo>
                  <a:pt x="480" y="56"/>
                </a:moveTo>
                <a:lnTo>
                  <a:pt x="480" y="56"/>
                </a:lnTo>
                <a:cubicBezTo>
                  <a:pt x="127" y="56"/>
                  <a:pt x="127" y="56"/>
                  <a:pt x="127" y="56"/>
                </a:cubicBezTo>
                <a:cubicBezTo>
                  <a:pt x="70" y="197"/>
                  <a:pt x="70" y="197"/>
                  <a:pt x="70" y="197"/>
                </a:cubicBezTo>
                <a:cubicBezTo>
                  <a:pt x="162" y="197"/>
                  <a:pt x="162" y="197"/>
                  <a:pt x="162" y="197"/>
                </a:cubicBezTo>
                <a:cubicBezTo>
                  <a:pt x="176" y="197"/>
                  <a:pt x="190" y="204"/>
                  <a:pt x="190" y="226"/>
                </a:cubicBezTo>
                <a:cubicBezTo>
                  <a:pt x="190" y="254"/>
                  <a:pt x="190" y="254"/>
                  <a:pt x="190" y="254"/>
                </a:cubicBezTo>
                <a:cubicBezTo>
                  <a:pt x="417" y="254"/>
                  <a:pt x="417" y="254"/>
                  <a:pt x="417" y="254"/>
                </a:cubicBezTo>
                <a:cubicBezTo>
                  <a:pt x="417" y="226"/>
                  <a:pt x="417" y="226"/>
                  <a:pt x="417" y="226"/>
                </a:cubicBezTo>
                <a:cubicBezTo>
                  <a:pt x="417" y="204"/>
                  <a:pt x="431" y="197"/>
                  <a:pt x="445" y="197"/>
                </a:cubicBezTo>
                <a:cubicBezTo>
                  <a:pt x="537" y="197"/>
                  <a:pt x="537" y="197"/>
                  <a:pt x="537" y="197"/>
                </a:cubicBezTo>
                <a:lnTo>
                  <a:pt x="480" y="56"/>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67" name="Freeform 102">
            <a:extLst>
              <a:ext uri="{FF2B5EF4-FFF2-40B4-BE49-F238E27FC236}">
                <a16:creationId xmlns:a16="http://schemas.microsoft.com/office/drawing/2014/main" id="{AEC62501-32DC-7E4A-A51E-FAB4229F0EE9}"/>
              </a:ext>
            </a:extLst>
          </p:cNvPr>
          <p:cNvSpPr>
            <a:spLocks noChangeArrowheads="1"/>
          </p:cNvSpPr>
          <p:nvPr userDrawn="1"/>
        </p:nvSpPr>
        <p:spPr bwMode="auto">
          <a:xfrm>
            <a:off x="3465622" y="2605088"/>
            <a:ext cx="215559" cy="135136"/>
          </a:xfrm>
          <a:custGeom>
            <a:avLst/>
            <a:gdLst>
              <a:gd name="T0" fmla="*/ 572 w 601"/>
              <a:gd name="T1" fmla="*/ 374 h 375"/>
              <a:gd name="T2" fmla="*/ 544 w 601"/>
              <a:gd name="T3" fmla="*/ 325 h 375"/>
              <a:gd name="T4" fmla="*/ 544 w 601"/>
              <a:gd name="T5" fmla="*/ 212 h 375"/>
              <a:gd name="T6" fmla="*/ 544 w 601"/>
              <a:gd name="T7" fmla="*/ 141 h 375"/>
              <a:gd name="T8" fmla="*/ 544 w 601"/>
              <a:gd name="T9" fmla="*/ 28 h 375"/>
              <a:gd name="T10" fmla="*/ 600 w 601"/>
              <a:gd name="T11" fmla="*/ 28 h 375"/>
              <a:gd name="T12" fmla="*/ 600 w 601"/>
              <a:gd name="T13" fmla="*/ 141 h 375"/>
              <a:gd name="T14" fmla="*/ 600 w 601"/>
              <a:gd name="T15" fmla="*/ 212 h 375"/>
              <a:gd name="T16" fmla="*/ 600 w 601"/>
              <a:gd name="T17" fmla="*/ 325 h 375"/>
              <a:gd name="T18" fmla="*/ 572 w 601"/>
              <a:gd name="T19" fmla="*/ 374 h 375"/>
              <a:gd name="T20" fmla="*/ 487 w 601"/>
              <a:gd name="T21" fmla="*/ 318 h 375"/>
              <a:gd name="T22" fmla="*/ 459 w 601"/>
              <a:gd name="T23" fmla="*/ 268 h 375"/>
              <a:gd name="T24" fmla="*/ 459 w 601"/>
              <a:gd name="T25" fmla="*/ 85 h 375"/>
              <a:gd name="T26" fmla="*/ 515 w 601"/>
              <a:gd name="T27" fmla="*/ 85 h 375"/>
              <a:gd name="T28" fmla="*/ 515 w 601"/>
              <a:gd name="T29" fmla="*/ 268 h 375"/>
              <a:gd name="T30" fmla="*/ 487 w 601"/>
              <a:gd name="T31" fmla="*/ 318 h 375"/>
              <a:gd name="T32" fmla="*/ 402 w 601"/>
              <a:gd name="T33" fmla="*/ 318 h 375"/>
              <a:gd name="T34" fmla="*/ 169 w 601"/>
              <a:gd name="T35" fmla="*/ 290 h 375"/>
              <a:gd name="T36" fmla="*/ 197 w 601"/>
              <a:gd name="T37" fmla="*/ 56 h 375"/>
              <a:gd name="T38" fmla="*/ 431 w 601"/>
              <a:gd name="T39" fmla="*/ 85 h 375"/>
              <a:gd name="T40" fmla="*/ 402 w 601"/>
              <a:gd name="T41" fmla="*/ 318 h 375"/>
              <a:gd name="T42" fmla="*/ 374 w 601"/>
              <a:gd name="T43" fmla="*/ 113 h 375"/>
              <a:gd name="T44" fmla="*/ 226 w 601"/>
              <a:gd name="T45" fmla="*/ 261 h 375"/>
              <a:gd name="T46" fmla="*/ 374 w 601"/>
              <a:gd name="T47" fmla="*/ 113 h 375"/>
              <a:gd name="T48" fmla="*/ 113 w 601"/>
              <a:gd name="T49" fmla="*/ 318 h 375"/>
              <a:gd name="T50" fmla="*/ 84 w 601"/>
              <a:gd name="T51" fmla="*/ 268 h 375"/>
              <a:gd name="T52" fmla="*/ 84 w 601"/>
              <a:gd name="T53" fmla="*/ 85 h 375"/>
              <a:gd name="T54" fmla="*/ 141 w 601"/>
              <a:gd name="T55" fmla="*/ 85 h 375"/>
              <a:gd name="T56" fmla="*/ 141 w 601"/>
              <a:gd name="T57" fmla="*/ 268 h 375"/>
              <a:gd name="T58" fmla="*/ 113 w 601"/>
              <a:gd name="T59" fmla="*/ 318 h 375"/>
              <a:gd name="T60" fmla="*/ 28 w 601"/>
              <a:gd name="T61" fmla="*/ 374 h 375"/>
              <a:gd name="T62" fmla="*/ 0 w 601"/>
              <a:gd name="T63" fmla="*/ 325 h 375"/>
              <a:gd name="T64" fmla="*/ 0 w 601"/>
              <a:gd name="T65" fmla="*/ 212 h 375"/>
              <a:gd name="T66" fmla="*/ 0 w 601"/>
              <a:gd name="T67" fmla="*/ 141 h 375"/>
              <a:gd name="T68" fmla="*/ 0 w 601"/>
              <a:gd name="T69" fmla="*/ 28 h 375"/>
              <a:gd name="T70" fmla="*/ 56 w 601"/>
              <a:gd name="T71" fmla="*/ 28 h 375"/>
              <a:gd name="T72" fmla="*/ 56 w 601"/>
              <a:gd name="T73" fmla="*/ 141 h 375"/>
              <a:gd name="T74" fmla="*/ 56 w 601"/>
              <a:gd name="T75" fmla="*/ 212 h 375"/>
              <a:gd name="T76" fmla="*/ 56 w 601"/>
              <a:gd name="T77" fmla="*/ 325 h 375"/>
              <a:gd name="T78" fmla="*/ 28 w 601"/>
              <a:gd name="T79" fmla="*/ 374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1" h="375">
                <a:moveTo>
                  <a:pt x="572" y="374"/>
                </a:moveTo>
                <a:lnTo>
                  <a:pt x="572" y="374"/>
                </a:lnTo>
                <a:cubicBezTo>
                  <a:pt x="558" y="374"/>
                  <a:pt x="544" y="360"/>
                  <a:pt x="544" y="346"/>
                </a:cubicBezTo>
                <a:cubicBezTo>
                  <a:pt x="544" y="325"/>
                  <a:pt x="544" y="325"/>
                  <a:pt x="544" y="325"/>
                </a:cubicBezTo>
                <a:cubicBezTo>
                  <a:pt x="544" y="233"/>
                  <a:pt x="544" y="233"/>
                  <a:pt x="544" y="233"/>
                </a:cubicBezTo>
                <a:cubicBezTo>
                  <a:pt x="544" y="212"/>
                  <a:pt x="544" y="212"/>
                  <a:pt x="544" y="212"/>
                </a:cubicBezTo>
                <a:cubicBezTo>
                  <a:pt x="544" y="155"/>
                  <a:pt x="544" y="155"/>
                  <a:pt x="544" y="155"/>
                </a:cubicBezTo>
                <a:cubicBezTo>
                  <a:pt x="544" y="141"/>
                  <a:pt x="544" y="141"/>
                  <a:pt x="544" y="141"/>
                </a:cubicBezTo>
                <a:cubicBezTo>
                  <a:pt x="544" y="42"/>
                  <a:pt x="544" y="42"/>
                  <a:pt x="544" y="42"/>
                </a:cubicBezTo>
                <a:cubicBezTo>
                  <a:pt x="544" y="28"/>
                  <a:pt x="544" y="28"/>
                  <a:pt x="544" y="28"/>
                </a:cubicBezTo>
                <a:cubicBezTo>
                  <a:pt x="544" y="7"/>
                  <a:pt x="558" y="0"/>
                  <a:pt x="572" y="0"/>
                </a:cubicBezTo>
                <a:cubicBezTo>
                  <a:pt x="593" y="0"/>
                  <a:pt x="600" y="7"/>
                  <a:pt x="600" y="28"/>
                </a:cubicBezTo>
                <a:cubicBezTo>
                  <a:pt x="600" y="42"/>
                  <a:pt x="600" y="42"/>
                  <a:pt x="600" y="42"/>
                </a:cubicBezTo>
                <a:cubicBezTo>
                  <a:pt x="600" y="141"/>
                  <a:pt x="600" y="141"/>
                  <a:pt x="600" y="141"/>
                </a:cubicBezTo>
                <a:cubicBezTo>
                  <a:pt x="600" y="155"/>
                  <a:pt x="600" y="155"/>
                  <a:pt x="600" y="155"/>
                </a:cubicBezTo>
                <a:cubicBezTo>
                  <a:pt x="600" y="212"/>
                  <a:pt x="600" y="212"/>
                  <a:pt x="600" y="212"/>
                </a:cubicBezTo>
                <a:cubicBezTo>
                  <a:pt x="600" y="233"/>
                  <a:pt x="600" y="233"/>
                  <a:pt x="600" y="233"/>
                </a:cubicBezTo>
                <a:cubicBezTo>
                  <a:pt x="600" y="325"/>
                  <a:pt x="600" y="325"/>
                  <a:pt x="600" y="325"/>
                </a:cubicBezTo>
                <a:cubicBezTo>
                  <a:pt x="600" y="346"/>
                  <a:pt x="600" y="346"/>
                  <a:pt x="600" y="346"/>
                </a:cubicBezTo>
                <a:cubicBezTo>
                  <a:pt x="600" y="360"/>
                  <a:pt x="593" y="374"/>
                  <a:pt x="572" y="374"/>
                </a:cubicBezTo>
                <a:close/>
                <a:moveTo>
                  <a:pt x="487" y="318"/>
                </a:moveTo>
                <a:lnTo>
                  <a:pt x="487" y="318"/>
                </a:lnTo>
                <a:cubicBezTo>
                  <a:pt x="473" y="318"/>
                  <a:pt x="459" y="304"/>
                  <a:pt x="459" y="290"/>
                </a:cubicBezTo>
                <a:cubicBezTo>
                  <a:pt x="459" y="268"/>
                  <a:pt x="459" y="268"/>
                  <a:pt x="459" y="268"/>
                </a:cubicBezTo>
                <a:cubicBezTo>
                  <a:pt x="459" y="99"/>
                  <a:pt x="459" y="99"/>
                  <a:pt x="459" y="99"/>
                </a:cubicBezTo>
                <a:cubicBezTo>
                  <a:pt x="459" y="85"/>
                  <a:pt x="459" y="85"/>
                  <a:pt x="459" y="85"/>
                </a:cubicBezTo>
                <a:cubicBezTo>
                  <a:pt x="459" y="63"/>
                  <a:pt x="473" y="56"/>
                  <a:pt x="487" y="56"/>
                </a:cubicBezTo>
                <a:cubicBezTo>
                  <a:pt x="508" y="56"/>
                  <a:pt x="515" y="63"/>
                  <a:pt x="515" y="85"/>
                </a:cubicBezTo>
                <a:cubicBezTo>
                  <a:pt x="515" y="99"/>
                  <a:pt x="515" y="99"/>
                  <a:pt x="515" y="99"/>
                </a:cubicBezTo>
                <a:cubicBezTo>
                  <a:pt x="515" y="268"/>
                  <a:pt x="515" y="268"/>
                  <a:pt x="515" y="268"/>
                </a:cubicBezTo>
                <a:cubicBezTo>
                  <a:pt x="515" y="290"/>
                  <a:pt x="515" y="290"/>
                  <a:pt x="515" y="290"/>
                </a:cubicBezTo>
                <a:cubicBezTo>
                  <a:pt x="515" y="304"/>
                  <a:pt x="508" y="318"/>
                  <a:pt x="487" y="318"/>
                </a:cubicBezTo>
                <a:close/>
                <a:moveTo>
                  <a:pt x="402" y="318"/>
                </a:moveTo>
                <a:lnTo>
                  <a:pt x="402" y="318"/>
                </a:lnTo>
                <a:cubicBezTo>
                  <a:pt x="197" y="318"/>
                  <a:pt x="197" y="318"/>
                  <a:pt x="197" y="318"/>
                </a:cubicBezTo>
                <a:cubicBezTo>
                  <a:pt x="183" y="318"/>
                  <a:pt x="169" y="304"/>
                  <a:pt x="169" y="290"/>
                </a:cubicBezTo>
                <a:cubicBezTo>
                  <a:pt x="169" y="85"/>
                  <a:pt x="169" y="85"/>
                  <a:pt x="169" y="85"/>
                </a:cubicBezTo>
                <a:cubicBezTo>
                  <a:pt x="169" y="63"/>
                  <a:pt x="183" y="56"/>
                  <a:pt x="197" y="56"/>
                </a:cubicBezTo>
                <a:cubicBezTo>
                  <a:pt x="402" y="56"/>
                  <a:pt x="402" y="56"/>
                  <a:pt x="402" y="56"/>
                </a:cubicBezTo>
                <a:cubicBezTo>
                  <a:pt x="424" y="56"/>
                  <a:pt x="431" y="63"/>
                  <a:pt x="431" y="85"/>
                </a:cubicBezTo>
                <a:cubicBezTo>
                  <a:pt x="431" y="290"/>
                  <a:pt x="431" y="290"/>
                  <a:pt x="431" y="290"/>
                </a:cubicBezTo>
                <a:cubicBezTo>
                  <a:pt x="431" y="304"/>
                  <a:pt x="424" y="318"/>
                  <a:pt x="402" y="318"/>
                </a:cubicBezTo>
                <a:close/>
                <a:moveTo>
                  <a:pt x="374" y="113"/>
                </a:moveTo>
                <a:lnTo>
                  <a:pt x="374" y="113"/>
                </a:lnTo>
                <a:cubicBezTo>
                  <a:pt x="226" y="113"/>
                  <a:pt x="226" y="113"/>
                  <a:pt x="226" y="113"/>
                </a:cubicBezTo>
                <a:cubicBezTo>
                  <a:pt x="226" y="261"/>
                  <a:pt x="226" y="261"/>
                  <a:pt x="226" y="261"/>
                </a:cubicBezTo>
                <a:cubicBezTo>
                  <a:pt x="374" y="261"/>
                  <a:pt x="374" y="261"/>
                  <a:pt x="374" y="261"/>
                </a:cubicBezTo>
                <a:lnTo>
                  <a:pt x="374" y="113"/>
                </a:lnTo>
                <a:close/>
                <a:moveTo>
                  <a:pt x="113" y="318"/>
                </a:moveTo>
                <a:lnTo>
                  <a:pt x="113" y="318"/>
                </a:lnTo>
                <a:cubicBezTo>
                  <a:pt x="99" y="318"/>
                  <a:pt x="84" y="304"/>
                  <a:pt x="84" y="290"/>
                </a:cubicBezTo>
                <a:cubicBezTo>
                  <a:pt x="84" y="268"/>
                  <a:pt x="84" y="268"/>
                  <a:pt x="84" y="268"/>
                </a:cubicBezTo>
                <a:cubicBezTo>
                  <a:pt x="84" y="99"/>
                  <a:pt x="84" y="99"/>
                  <a:pt x="84" y="99"/>
                </a:cubicBezTo>
                <a:cubicBezTo>
                  <a:pt x="84" y="85"/>
                  <a:pt x="84" y="85"/>
                  <a:pt x="84" y="85"/>
                </a:cubicBezTo>
                <a:cubicBezTo>
                  <a:pt x="84" y="63"/>
                  <a:pt x="99" y="56"/>
                  <a:pt x="113" y="56"/>
                </a:cubicBezTo>
                <a:cubicBezTo>
                  <a:pt x="127" y="56"/>
                  <a:pt x="141" y="63"/>
                  <a:pt x="141" y="85"/>
                </a:cubicBezTo>
                <a:cubicBezTo>
                  <a:pt x="141" y="99"/>
                  <a:pt x="141" y="99"/>
                  <a:pt x="141" y="99"/>
                </a:cubicBezTo>
                <a:cubicBezTo>
                  <a:pt x="141" y="268"/>
                  <a:pt x="141" y="268"/>
                  <a:pt x="141" y="268"/>
                </a:cubicBezTo>
                <a:cubicBezTo>
                  <a:pt x="141" y="290"/>
                  <a:pt x="141" y="290"/>
                  <a:pt x="141" y="290"/>
                </a:cubicBezTo>
                <a:cubicBezTo>
                  <a:pt x="141" y="304"/>
                  <a:pt x="127" y="318"/>
                  <a:pt x="113" y="318"/>
                </a:cubicBezTo>
                <a:close/>
                <a:moveTo>
                  <a:pt x="28" y="374"/>
                </a:moveTo>
                <a:lnTo>
                  <a:pt x="28" y="374"/>
                </a:lnTo>
                <a:cubicBezTo>
                  <a:pt x="14" y="374"/>
                  <a:pt x="0" y="360"/>
                  <a:pt x="0" y="346"/>
                </a:cubicBezTo>
                <a:cubicBezTo>
                  <a:pt x="0" y="325"/>
                  <a:pt x="0" y="325"/>
                  <a:pt x="0" y="325"/>
                </a:cubicBezTo>
                <a:cubicBezTo>
                  <a:pt x="0" y="233"/>
                  <a:pt x="0" y="233"/>
                  <a:pt x="0" y="233"/>
                </a:cubicBezTo>
                <a:cubicBezTo>
                  <a:pt x="0" y="212"/>
                  <a:pt x="0" y="212"/>
                  <a:pt x="0" y="212"/>
                </a:cubicBezTo>
                <a:cubicBezTo>
                  <a:pt x="0" y="155"/>
                  <a:pt x="0" y="155"/>
                  <a:pt x="0" y="155"/>
                </a:cubicBezTo>
                <a:cubicBezTo>
                  <a:pt x="0" y="141"/>
                  <a:pt x="0" y="141"/>
                  <a:pt x="0" y="141"/>
                </a:cubicBezTo>
                <a:cubicBezTo>
                  <a:pt x="0" y="42"/>
                  <a:pt x="0" y="42"/>
                  <a:pt x="0" y="42"/>
                </a:cubicBezTo>
                <a:cubicBezTo>
                  <a:pt x="0" y="28"/>
                  <a:pt x="0" y="28"/>
                  <a:pt x="0" y="28"/>
                </a:cubicBezTo>
                <a:cubicBezTo>
                  <a:pt x="0" y="7"/>
                  <a:pt x="14" y="0"/>
                  <a:pt x="28" y="0"/>
                </a:cubicBezTo>
                <a:cubicBezTo>
                  <a:pt x="42" y="0"/>
                  <a:pt x="56" y="7"/>
                  <a:pt x="56" y="28"/>
                </a:cubicBezTo>
                <a:cubicBezTo>
                  <a:pt x="56" y="42"/>
                  <a:pt x="56" y="42"/>
                  <a:pt x="56" y="42"/>
                </a:cubicBezTo>
                <a:cubicBezTo>
                  <a:pt x="56" y="141"/>
                  <a:pt x="56" y="141"/>
                  <a:pt x="56" y="141"/>
                </a:cubicBezTo>
                <a:cubicBezTo>
                  <a:pt x="56" y="155"/>
                  <a:pt x="56" y="155"/>
                  <a:pt x="56" y="155"/>
                </a:cubicBezTo>
                <a:cubicBezTo>
                  <a:pt x="56" y="212"/>
                  <a:pt x="56" y="212"/>
                  <a:pt x="56" y="212"/>
                </a:cubicBezTo>
                <a:cubicBezTo>
                  <a:pt x="56" y="233"/>
                  <a:pt x="56" y="233"/>
                  <a:pt x="56" y="233"/>
                </a:cubicBezTo>
                <a:cubicBezTo>
                  <a:pt x="56" y="325"/>
                  <a:pt x="56" y="325"/>
                  <a:pt x="56" y="325"/>
                </a:cubicBezTo>
                <a:cubicBezTo>
                  <a:pt x="56" y="346"/>
                  <a:pt x="56" y="346"/>
                  <a:pt x="56" y="346"/>
                </a:cubicBezTo>
                <a:cubicBezTo>
                  <a:pt x="56" y="360"/>
                  <a:pt x="42" y="374"/>
                  <a:pt x="28" y="374"/>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68" name="Freeform 103">
            <a:extLst>
              <a:ext uri="{FF2B5EF4-FFF2-40B4-BE49-F238E27FC236}">
                <a16:creationId xmlns:a16="http://schemas.microsoft.com/office/drawing/2014/main" id="{BECE3426-F81B-0A4C-8639-73384ADC2F19}"/>
              </a:ext>
            </a:extLst>
          </p:cNvPr>
          <p:cNvSpPr>
            <a:spLocks noChangeArrowheads="1"/>
          </p:cNvSpPr>
          <p:nvPr userDrawn="1"/>
        </p:nvSpPr>
        <p:spPr bwMode="auto">
          <a:xfrm>
            <a:off x="3086309" y="2625924"/>
            <a:ext cx="215559" cy="95250"/>
          </a:xfrm>
          <a:custGeom>
            <a:avLst/>
            <a:gdLst>
              <a:gd name="T0" fmla="*/ 466 w 601"/>
              <a:gd name="T1" fmla="*/ 262 h 263"/>
              <a:gd name="T2" fmla="*/ 466 w 601"/>
              <a:gd name="T3" fmla="*/ 262 h 263"/>
              <a:gd name="T4" fmla="*/ 127 w 601"/>
              <a:gd name="T5" fmla="*/ 262 h 263"/>
              <a:gd name="T6" fmla="*/ 0 w 601"/>
              <a:gd name="T7" fmla="*/ 127 h 263"/>
              <a:gd name="T8" fmla="*/ 127 w 601"/>
              <a:gd name="T9" fmla="*/ 0 h 263"/>
              <a:gd name="T10" fmla="*/ 261 w 601"/>
              <a:gd name="T11" fmla="*/ 127 h 263"/>
              <a:gd name="T12" fmla="*/ 240 w 601"/>
              <a:gd name="T13" fmla="*/ 205 h 263"/>
              <a:gd name="T14" fmla="*/ 360 w 601"/>
              <a:gd name="T15" fmla="*/ 205 h 263"/>
              <a:gd name="T16" fmla="*/ 339 w 601"/>
              <a:gd name="T17" fmla="*/ 127 h 263"/>
              <a:gd name="T18" fmla="*/ 466 w 601"/>
              <a:gd name="T19" fmla="*/ 0 h 263"/>
              <a:gd name="T20" fmla="*/ 600 w 601"/>
              <a:gd name="T21" fmla="*/ 127 h 263"/>
              <a:gd name="T22" fmla="*/ 466 w 601"/>
              <a:gd name="T23" fmla="*/ 262 h 263"/>
              <a:gd name="T24" fmla="*/ 204 w 601"/>
              <a:gd name="T25" fmla="*/ 127 h 263"/>
              <a:gd name="T26" fmla="*/ 204 w 601"/>
              <a:gd name="T27" fmla="*/ 127 h 263"/>
              <a:gd name="T28" fmla="*/ 127 w 601"/>
              <a:gd name="T29" fmla="*/ 57 h 263"/>
              <a:gd name="T30" fmla="*/ 56 w 601"/>
              <a:gd name="T31" fmla="*/ 127 h 263"/>
              <a:gd name="T32" fmla="*/ 127 w 601"/>
              <a:gd name="T33" fmla="*/ 205 h 263"/>
              <a:gd name="T34" fmla="*/ 204 w 601"/>
              <a:gd name="T35" fmla="*/ 127 h 263"/>
              <a:gd name="T36" fmla="*/ 466 w 601"/>
              <a:gd name="T37" fmla="*/ 57 h 263"/>
              <a:gd name="T38" fmla="*/ 466 w 601"/>
              <a:gd name="T39" fmla="*/ 57 h 263"/>
              <a:gd name="T40" fmla="*/ 395 w 601"/>
              <a:gd name="T41" fmla="*/ 127 h 263"/>
              <a:gd name="T42" fmla="*/ 466 w 601"/>
              <a:gd name="T43" fmla="*/ 205 h 263"/>
              <a:gd name="T44" fmla="*/ 544 w 601"/>
              <a:gd name="T45" fmla="*/ 127 h 263"/>
              <a:gd name="T46" fmla="*/ 466 w 601"/>
              <a:gd name="T47" fmla="*/ 57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1" h="263">
                <a:moveTo>
                  <a:pt x="466" y="262"/>
                </a:moveTo>
                <a:lnTo>
                  <a:pt x="466" y="262"/>
                </a:lnTo>
                <a:cubicBezTo>
                  <a:pt x="127" y="262"/>
                  <a:pt x="127" y="262"/>
                  <a:pt x="127" y="262"/>
                </a:cubicBezTo>
                <a:cubicBezTo>
                  <a:pt x="56" y="262"/>
                  <a:pt x="0" y="205"/>
                  <a:pt x="0" y="127"/>
                </a:cubicBezTo>
                <a:cubicBezTo>
                  <a:pt x="0" y="57"/>
                  <a:pt x="56" y="0"/>
                  <a:pt x="127" y="0"/>
                </a:cubicBezTo>
                <a:cubicBezTo>
                  <a:pt x="204" y="0"/>
                  <a:pt x="261" y="57"/>
                  <a:pt x="261" y="127"/>
                </a:cubicBezTo>
                <a:cubicBezTo>
                  <a:pt x="261" y="156"/>
                  <a:pt x="254" y="184"/>
                  <a:pt x="240" y="205"/>
                </a:cubicBezTo>
                <a:cubicBezTo>
                  <a:pt x="360" y="205"/>
                  <a:pt x="360" y="205"/>
                  <a:pt x="360" y="205"/>
                </a:cubicBezTo>
                <a:cubicBezTo>
                  <a:pt x="346" y="184"/>
                  <a:pt x="339" y="156"/>
                  <a:pt x="339" y="127"/>
                </a:cubicBezTo>
                <a:cubicBezTo>
                  <a:pt x="339" y="57"/>
                  <a:pt x="395" y="0"/>
                  <a:pt x="466" y="0"/>
                </a:cubicBezTo>
                <a:cubicBezTo>
                  <a:pt x="544" y="0"/>
                  <a:pt x="600" y="57"/>
                  <a:pt x="600" y="127"/>
                </a:cubicBezTo>
                <a:cubicBezTo>
                  <a:pt x="600" y="205"/>
                  <a:pt x="544" y="262"/>
                  <a:pt x="466" y="262"/>
                </a:cubicBezTo>
                <a:close/>
                <a:moveTo>
                  <a:pt x="204" y="127"/>
                </a:moveTo>
                <a:lnTo>
                  <a:pt x="204" y="127"/>
                </a:lnTo>
                <a:cubicBezTo>
                  <a:pt x="204" y="85"/>
                  <a:pt x="169" y="57"/>
                  <a:pt x="127" y="57"/>
                </a:cubicBezTo>
                <a:cubicBezTo>
                  <a:pt x="84" y="57"/>
                  <a:pt x="56" y="85"/>
                  <a:pt x="56" y="127"/>
                </a:cubicBezTo>
                <a:cubicBezTo>
                  <a:pt x="56" y="170"/>
                  <a:pt x="84" y="205"/>
                  <a:pt x="127" y="205"/>
                </a:cubicBezTo>
                <a:cubicBezTo>
                  <a:pt x="169" y="205"/>
                  <a:pt x="204" y="170"/>
                  <a:pt x="204" y="127"/>
                </a:cubicBezTo>
                <a:close/>
                <a:moveTo>
                  <a:pt x="466" y="57"/>
                </a:moveTo>
                <a:lnTo>
                  <a:pt x="466" y="57"/>
                </a:lnTo>
                <a:cubicBezTo>
                  <a:pt x="424" y="57"/>
                  <a:pt x="395" y="85"/>
                  <a:pt x="395" y="127"/>
                </a:cubicBezTo>
                <a:cubicBezTo>
                  <a:pt x="395" y="170"/>
                  <a:pt x="424" y="205"/>
                  <a:pt x="466" y="205"/>
                </a:cubicBezTo>
                <a:cubicBezTo>
                  <a:pt x="508" y="205"/>
                  <a:pt x="544" y="170"/>
                  <a:pt x="544" y="127"/>
                </a:cubicBezTo>
                <a:cubicBezTo>
                  <a:pt x="544" y="85"/>
                  <a:pt x="508" y="57"/>
                  <a:pt x="466" y="57"/>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69" name="Freeform 104">
            <a:extLst>
              <a:ext uri="{FF2B5EF4-FFF2-40B4-BE49-F238E27FC236}">
                <a16:creationId xmlns:a16="http://schemas.microsoft.com/office/drawing/2014/main" id="{4EA9FE0F-79AF-BC4C-8644-62B99B0E409F}"/>
              </a:ext>
            </a:extLst>
          </p:cNvPr>
          <p:cNvSpPr>
            <a:spLocks noChangeArrowheads="1"/>
          </p:cNvSpPr>
          <p:nvPr userDrawn="1"/>
        </p:nvSpPr>
        <p:spPr bwMode="auto">
          <a:xfrm>
            <a:off x="2703423" y="2598540"/>
            <a:ext cx="219132" cy="151209"/>
          </a:xfrm>
          <a:custGeom>
            <a:avLst/>
            <a:gdLst>
              <a:gd name="T0" fmla="*/ 580 w 609"/>
              <a:gd name="T1" fmla="*/ 417 h 418"/>
              <a:gd name="T2" fmla="*/ 580 w 609"/>
              <a:gd name="T3" fmla="*/ 417 h 418"/>
              <a:gd name="T4" fmla="*/ 29 w 609"/>
              <a:gd name="T5" fmla="*/ 417 h 418"/>
              <a:gd name="T6" fmla="*/ 0 w 609"/>
              <a:gd name="T7" fmla="*/ 388 h 418"/>
              <a:gd name="T8" fmla="*/ 0 w 609"/>
              <a:gd name="T9" fmla="*/ 169 h 418"/>
              <a:gd name="T10" fmla="*/ 608 w 609"/>
              <a:gd name="T11" fmla="*/ 169 h 418"/>
              <a:gd name="T12" fmla="*/ 608 w 609"/>
              <a:gd name="T13" fmla="*/ 388 h 418"/>
              <a:gd name="T14" fmla="*/ 580 w 609"/>
              <a:gd name="T15" fmla="*/ 417 h 418"/>
              <a:gd name="T16" fmla="*/ 57 w 609"/>
              <a:gd name="T17" fmla="*/ 360 h 418"/>
              <a:gd name="T18" fmla="*/ 57 w 609"/>
              <a:gd name="T19" fmla="*/ 360 h 418"/>
              <a:gd name="T20" fmla="*/ 170 w 609"/>
              <a:gd name="T21" fmla="*/ 360 h 418"/>
              <a:gd name="T22" fmla="*/ 170 w 609"/>
              <a:gd name="T23" fmla="*/ 332 h 418"/>
              <a:gd name="T24" fmla="*/ 57 w 609"/>
              <a:gd name="T25" fmla="*/ 332 h 418"/>
              <a:gd name="T26" fmla="*/ 57 w 609"/>
              <a:gd name="T27" fmla="*/ 360 h 418"/>
              <a:gd name="T28" fmla="*/ 340 w 609"/>
              <a:gd name="T29" fmla="*/ 275 h 418"/>
              <a:gd name="T30" fmla="*/ 340 w 609"/>
              <a:gd name="T31" fmla="*/ 275 h 418"/>
              <a:gd name="T32" fmla="*/ 57 w 609"/>
              <a:gd name="T33" fmla="*/ 275 h 418"/>
              <a:gd name="T34" fmla="*/ 57 w 609"/>
              <a:gd name="T35" fmla="*/ 304 h 418"/>
              <a:gd name="T36" fmla="*/ 340 w 609"/>
              <a:gd name="T37" fmla="*/ 304 h 418"/>
              <a:gd name="T38" fmla="*/ 340 w 609"/>
              <a:gd name="T39" fmla="*/ 275 h 418"/>
              <a:gd name="T40" fmla="*/ 0 w 609"/>
              <a:gd name="T41" fmla="*/ 28 h 418"/>
              <a:gd name="T42" fmla="*/ 0 w 609"/>
              <a:gd name="T43" fmla="*/ 28 h 418"/>
              <a:gd name="T44" fmla="*/ 29 w 609"/>
              <a:gd name="T45" fmla="*/ 0 h 418"/>
              <a:gd name="T46" fmla="*/ 580 w 609"/>
              <a:gd name="T47" fmla="*/ 0 h 418"/>
              <a:gd name="T48" fmla="*/ 608 w 609"/>
              <a:gd name="T49" fmla="*/ 28 h 418"/>
              <a:gd name="T50" fmla="*/ 608 w 609"/>
              <a:gd name="T51" fmla="*/ 113 h 418"/>
              <a:gd name="T52" fmla="*/ 0 w 609"/>
              <a:gd name="T53" fmla="*/ 113 h 418"/>
              <a:gd name="T54" fmla="*/ 0 w 609"/>
              <a:gd name="T55" fmla="*/ 28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09" h="418">
                <a:moveTo>
                  <a:pt x="580" y="417"/>
                </a:moveTo>
                <a:lnTo>
                  <a:pt x="580" y="417"/>
                </a:lnTo>
                <a:cubicBezTo>
                  <a:pt x="29" y="417"/>
                  <a:pt x="29" y="417"/>
                  <a:pt x="29" y="417"/>
                </a:cubicBezTo>
                <a:cubicBezTo>
                  <a:pt x="15" y="417"/>
                  <a:pt x="0" y="402"/>
                  <a:pt x="0" y="388"/>
                </a:cubicBezTo>
                <a:cubicBezTo>
                  <a:pt x="0" y="169"/>
                  <a:pt x="0" y="169"/>
                  <a:pt x="0" y="169"/>
                </a:cubicBezTo>
                <a:cubicBezTo>
                  <a:pt x="608" y="169"/>
                  <a:pt x="608" y="169"/>
                  <a:pt x="608" y="169"/>
                </a:cubicBezTo>
                <a:cubicBezTo>
                  <a:pt x="608" y="388"/>
                  <a:pt x="608" y="388"/>
                  <a:pt x="608" y="388"/>
                </a:cubicBezTo>
                <a:cubicBezTo>
                  <a:pt x="608" y="402"/>
                  <a:pt x="594" y="417"/>
                  <a:pt x="580" y="417"/>
                </a:cubicBezTo>
                <a:close/>
                <a:moveTo>
                  <a:pt x="57" y="360"/>
                </a:moveTo>
                <a:lnTo>
                  <a:pt x="57" y="360"/>
                </a:lnTo>
                <a:cubicBezTo>
                  <a:pt x="170" y="360"/>
                  <a:pt x="170" y="360"/>
                  <a:pt x="170" y="360"/>
                </a:cubicBezTo>
                <a:cubicBezTo>
                  <a:pt x="170" y="332"/>
                  <a:pt x="170" y="332"/>
                  <a:pt x="170" y="332"/>
                </a:cubicBezTo>
                <a:cubicBezTo>
                  <a:pt x="57" y="332"/>
                  <a:pt x="57" y="332"/>
                  <a:pt x="57" y="332"/>
                </a:cubicBezTo>
                <a:lnTo>
                  <a:pt x="57" y="360"/>
                </a:lnTo>
                <a:close/>
                <a:moveTo>
                  <a:pt x="340" y="275"/>
                </a:moveTo>
                <a:lnTo>
                  <a:pt x="340" y="275"/>
                </a:lnTo>
                <a:cubicBezTo>
                  <a:pt x="57" y="275"/>
                  <a:pt x="57" y="275"/>
                  <a:pt x="57" y="275"/>
                </a:cubicBezTo>
                <a:cubicBezTo>
                  <a:pt x="57" y="304"/>
                  <a:pt x="57" y="304"/>
                  <a:pt x="57" y="304"/>
                </a:cubicBezTo>
                <a:cubicBezTo>
                  <a:pt x="340" y="304"/>
                  <a:pt x="340" y="304"/>
                  <a:pt x="340" y="304"/>
                </a:cubicBezTo>
                <a:lnTo>
                  <a:pt x="340" y="275"/>
                </a:lnTo>
                <a:close/>
                <a:moveTo>
                  <a:pt x="0" y="28"/>
                </a:moveTo>
                <a:lnTo>
                  <a:pt x="0" y="28"/>
                </a:lnTo>
                <a:cubicBezTo>
                  <a:pt x="0" y="14"/>
                  <a:pt x="15" y="0"/>
                  <a:pt x="29" y="0"/>
                </a:cubicBezTo>
                <a:cubicBezTo>
                  <a:pt x="580" y="0"/>
                  <a:pt x="580" y="0"/>
                  <a:pt x="580" y="0"/>
                </a:cubicBezTo>
                <a:cubicBezTo>
                  <a:pt x="594" y="0"/>
                  <a:pt x="608" y="14"/>
                  <a:pt x="608" y="28"/>
                </a:cubicBezTo>
                <a:cubicBezTo>
                  <a:pt x="608" y="113"/>
                  <a:pt x="608" y="113"/>
                  <a:pt x="608" y="113"/>
                </a:cubicBezTo>
                <a:cubicBezTo>
                  <a:pt x="0" y="113"/>
                  <a:pt x="0" y="113"/>
                  <a:pt x="0" y="113"/>
                </a:cubicBezTo>
                <a:lnTo>
                  <a:pt x="0" y="28"/>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70" name="Freeform 105">
            <a:extLst>
              <a:ext uri="{FF2B5EF4-FFF2-40B4-BE49-F238E27FC236}">
                <a16:creationId xmlns:a16="http://schemas.microsoft.com/office/drawing/2014/main" id="{BE96B643-FDDA-E940-A78B-5BFFBD888887}"/>
              </a:ext>
            </a:extLst>
          </p:cNvPr>
          <p:cNvSpPr>
            <a:spLocks noChangeArrowheads="1"/>
          </p:cNvSpPr>
          <p:nvPr userDrawn="1"/>
        </p:nvSpPr>
        <p:spPr bwMode="auto">
          <a:xfrm>
            <a:off x="2325896" y="2566988"/>
            <a:ext cx="217346" cy="206574"/>
          </a:xfrm>
          <a:custGeom>
            <a:avLst/>
            <a:gdLst>
              <a:gd name="T0" fmla="*/ 601 w 602"/>
              <a:gd name="T1" fmla="*/ 304 h 573"/>
              <a:gd name="T2" fmla="*/ 601 w 602"/>
              <a:gd name="T3" fmla="*/ 304 h 573"/>
              <a:gd name="T4" fmla="*/ 573 w 602"/>
              <a:gd name="T5" fmla="*/ 332 h 573"/>
              <a:gd name="T6" fmla="*/ 559 w 602"/>
              <a:gd name="T7" fmla="*/ 325 h 573"/>
              <a:gd name="T8" fmla="*/ 559 w 602"/>
              <a:gd name="T9" fmla="*/ 325 h 573"/>
              <a:gd name="T10" fmla="*/ 304 w 602"/>
              <a:gd name="T11" fmla="*/ 71 h 573"/>
              <a:gd name="T12" fmla="*/ 304 w 602"/>
              <a:gd name="T13" fmla="*/ 71 h 573"/>
              <a:gd name="T14" fmla="*/ 304 w 602"/>
              <a:gd name="T15" fmla="*/ 71 h 573"/>
              <a:gd name="T16" fmla="*/ 304 w 602"/>
              <a:gd name="T17" fmla="*/ 71 h 573"/>
              <a:gd name="T18" fmla="*/ 50 w 602"/>
              <a:gd name="T19" fmla="*/ 325 h 573"/>
              <a:gd name="T20" fmla="*/ 50 w 602"/>
              <a:gd name="T21" fmla="*/ 325 h 573"/>
              <a:gd name="T22" fmla="*/ 29 w 602"/>
              <a:gd name="T23" fmla="*/ 332 h 573"/>
              <a:gd name="T24" fmla="*/ 0 w 602"/>
              <a:gd name="T25" fmla="*/ 304 h 573"/>
              <a:gd name="T26" fmla="*/ 7 w 602"/>
              <a:gd name="T27" fmla="*/ 282 h 573"/>
              <a:gd name="T28" fmla="*/ 283 w 602"/>
              <a:gd name="T29" fmla="*/ 7 h 573"/>
              <a:gd name="T30" fmla="*/ 304 w 602"/>
              <a:gd name="T31" fmla="*/ 0 h 573"/>
              <a:gd name="T32" fmla="*/ 304 w 602"/>
              <a:gd name="T33" fmla="*/ 0 h 573"/>
              <a:gd name="T34" fmla="*/ 304 w 602"/>
              <a:gd name="T35" fmla="*/ 0 h 573"/>
              <a:gd name="T36" fmla="*/ 304 w 602"/>
              <a:gd name="T37" fmla="*/ 0 h 573"/>
              <a:gd name="T38" fmla="*/ 304 w 602"/>
              <a:gd name="T39" fmla="*/ 0 h 573"/>
              <a:gd name="T40" fmla="*/ 304 w 602"/>
              <a:gd name="T41" fmla="*/ 0 h 573"/>
              <a:gd name="T42" fmla="*/ 304 w 602"/>
              <a:gd name="T43" fmla="*/ 0 h 573"/>
              <a:gd name="T44" fmla="*/ 304 w 602"/>
              <a:gd name="T45" fmla="*/ 0 h 573"/>
              <a:gd name="T46" fmla="*/ 325 w 602"/>
              <a:gd name="T47" fmla="*/ 7 h 573"/>
              <a:gd name="T48" fmla="*/ 325 w 602"/>
              <a:gd name="T49" fmla="*/ 7 h 573"/>
              <a:gd name="T50" fmla="*/ 431 w 602"/>
              <a:gd name="T51" fmla="*/ 120 h 573"/>
              <a:gd name="T52" fmla="*/ 431 w 602"/>
              <a:gd name="T53" fmla="*/ 92 h 573"/>
              <a:gd name="T54" fmla="*/ 460 w 602"/>
              <a:gd name="T55" fmla="*/ 63 h 573"/>
              <a:gd name="T56" fmla="*/ 488 w 602"/>
              <a:gd name="T57" fmla="*/ 92 h 573"/>
              <a:gd name="T58" fmla="*/ 488 w 602"/>
              <a:gd name="T59" fmla="*/ 176 h 573"/>
              <a:gd name="T60" fmla="*/ 594 w 602"/>
              <a:gd name="T61" fmla="*/ 282 h 573"/>
              <a:gd name="T62" fmla="*/ 594 w 602"/>
              <a:gd name="T63" fmla="*/ 282 h 573"/>
              <a:gd name="T64" fmla="*/ 601 w 602"/>
              <a:gd name="T65" fmla="*/ 304 h 573"/>
              <a:gd name="T66" fmla="*/ 544 w 602"/>
              <a:gd name="T67" fmla="*/ 346 h 573"/>
              <a:gd name="T68" fmla="*/ 544 w 602"/>
              <a:gd name="T69" fmla="*/ 346 h 573"/>
              <a:gd name="T70" fmla="*/ 544 w 602"/>
              <a:gd name="T71" fmla="*/ 431 h 573"/>
              <a:gd name="T72" fmla="*/ 544 w 602"/>
              <a:gd name="T73" fmla="*/ 473 h 573"/>
              <a:gd name="T74" fmla="*/ 544 w 602"/>
              <a:gd name="T75" fmla="*/ 544 h 573"/>
              <a:gd name="T76" fmla="*/ 516 w 602"/>
              <a:gd name="T77" fmla="*/ 572 h 573"/>
              <a:gd name="T78" fmla="*/ 460 w 602"/>
              <a:gd name="T79" fmla="*/ 572 h 573"/>
              <a:gd name="T80" fmla="*/ 460 w 602"/>
              <a:gd name="T81" fmla="*/ 346 h 573"/>
              <a:gd name="T82" fmla="*/ 347 w 602"/>
              <a:gd name="T83" fmla="*/ 346 h 573"/>
              <a:gd name="T84" fmla="*/ 347 w 602"/>
              <a:gd name="T85" fmla="*/ 572 h 573"/>
              <a:gd name="T86" fmla="*/ 85 w 602"/>
              <a:gd name="T87" fmla="*/ 572 h 573"/>
              <a:gd name="T88" fmla="*/ 57 w 602"/>
              <a:gd name="T89" fmla="*/ 544 h 573"/>
              <a:gd name="T90" fmla="*/ 57 w 602"/>
              <a:gd name="T91" fmla="*/ 473 h 573"/>
              <a:gd name="T92" fmla="*/ 57 w 602"/>
              <a:gd name="T93" fmla="*/ 431 h 573"/>
              <a:gd name="T94" fmla="*/ 57 w 602"/>
              <a:gd name="T95" fmla="*/ 346 h 573"/>
              <a:gd name="T96" fmla="*/ 304 w 602"/>
              <a:gd name="T97" fmla="*/ 106 h 573"/>
              <a:gd name="T98" fmla="*/ 544 w 602"/>
              <a:gd name="T99" fmla="*/ 346 h 573"/>
              <a:gd name="T100" fmla="*/ 255 w 602"/>
              <a:gd name="T101" fmla="*/ 346 h 573"/>
              <a:gd name="T102" fmla="*/ 255 w 602"/>
              <a:gd name="T103" fmla="*/ 346 h 573"/>
              <a:gd name="T104" fmla="*/ 142 w 602"/>
              <a:gd name="T105" fmla="*/ 346 h 573"/>
              <a:gd name="T106" fmla="*/ 142 w 602"/>
              <a:gd name="T107" fmla="*/ 459 h 573"/>
              <a:gd name="T108" fmla="*/ 255 w 602"/>
              <a:gd name="T109" fmla="*/ 459 h 573"/>
              <a:gd name="T110" fmla="*/ 255 w 602"/>
              <a:gd name="T111" fmla="*/ 346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02" h="573">
                <a:moveTo>
                  <a:pt x="601" y="304"/>
                </a:moveTo>
                <a:lnTo>
                  <a:pt x="601" y="304"/>
                </a:lnTo>
                <a:cubicBezTo>
                  <a:pt x="601" y="318"/>
                  <a:pt x="594" y="332"/>
                  <a:pt x="573" y="332"/>
                </a:cubicBezTo>
                <a:cubicBezTo>
                  <a:pt x="566" y="332"/>
                  <a:pt x="559" y="325"/>
                  <a:pt x="559" y="325"/>
                </a:cubicBezTo>
                <a:lnTo>
                  <a:pt x="559" y="325"/>
                </a:lnTo>
                <a:cubicBezTo>
                  <a:pt x="304" y="71"/>
                  <a:pt x="304" y="71"/>
                  <a:pt x="304" y="71"/>
                </a:cubicBezTo>
                <a:lnTo>
                  <a:pt x="304" y="71"/>
                </a:lnTo>
                <a:lnTo>
                  <a:pt x="304" y="71"/>
                </a:lnTo>
                <a:lnTo>
                  <a:pt x="304" y="71"/>
                </a:lnTo>
                <a:cubicBezTo>
                  <a:pt x="50" y="325"/>
                  <a:pt x="50" y="325"/>
                  <a:pt x="50" y="325"/>
                </a:cubicBezTo>
                <a:lnTo>
                  <a:pt x="50" y="325"/>
                </a:lnTo>
                <a:cubicBezTo>
                  <a:pt x="43" y="325"/>
                  <a:pt x="36" y="332"/>
                  <a:pt x="29" y="332"/>
                </a:cubicBezTo>
                <a:cubicBezTo>
                  <a:pt x="15" y="332"/>
                  <a:pt x="0" y="318"/>
                  <a:pt x="0" y="304"/>
                </a:cubicBezTo>
                <a:cubicBezTo>
                  <a:pt x="0" y="297"/>
                  <a:pt x="0" y="289"/>
                  <a:pt x="7" y="282"/>
                </a:cubicBezTo>
                <a:cubicBezTo>
                  <a:pt x="283" y="7"/>
                  <a:pt x="283" y="7"/>
                  <a:pt x="283" y="7"/>
                </a:cubicBezTo>
                <a:cubicBezTo>
                  <a:pt x="290" y="0"/>
                  <a:pt x="297" y="0"/>
                  <a:pt x="304" y="0"/>
                </a:cubicBezTo>
                <a:lnTo>
                  <a:pt x="304" y="0"/>
                </a:lnTo>
                <a:lnTo>
                  <a:pt x="304" y="0"/>
                </a:lnTo>
                <a:lnTo>
                  <a:pt x="304" y="0"/>
                </a:lnTo>
                <a:lnTo>
                  <a:pt x="304" y="0"/>
                </a:lnTo>
                <a:lnTo>
                  <a:pt x="304" y="0"/>
                </a:lnTo>
                <a:lnTo>
                  <a:pt x="304" y="0"/>
                </a:lnTo>
                <a:lnTo>
                  <a:pt x="304" y="0"/>
                </a:lnTo>
                <a:cubicBezTo>
                  <a:pt x="311" y="0"/>
                  <a:pt x="318" y="7"/>
                  <a:pt x="325" y="7"/>
                </a:cubicBezTo>
                <a:lnTo>
                  <a:pt x="325" y="7"/>
                </a:lnTo>
                <a:cubicBezTo>
                  <a:pt x="431" y="120"/>
                  <a:pt x="431" y="120"/>
                  <a:pt x="431" y="120"/>
                </a:cubicBezTo>
                <a:cubicBezTo>
                  <a:pt x="431" y="92"/>
                  <a:pt x="431" y="92"/>
                  <a:pt x="431" y="92"/>
                </a:cubicBezTo>
                <a:cubicBezTo>
                  <a:pt x="431" y="78"/>
                  <a:pt x="446" y="63"/>
                  <a:pt x="460" y="63"/>
                </a:cubicBezTo>
                <a:cubicBezTo>
                  <a:pt x="481" y="63"/>
                  <a:pt x="488" y="78"/>
                  <a:pt x="488" y="92"/>
                </a:cubicBezTo>
                <a:cubicBezTo>
                  <a:pt x="488" y="176"/>
                  <a:pt x="488" y="176"/>
                  <a:pt x="488" y="176"/>
                </a:cubicBezTo>
                <a:cubicBezTo>
                  <a:pt x="594" y="282"/>
                  <a:pt x="594" y="282"/>
                  <a:pt x="594" y="282"/>
                </a:cubicBezTo>
                <a:lnTo>
                  <a:pt x="594" y="282"/>
                </a:lnTo>
                <a:cubicBezTo>
                  <a:pt x="601" y="289"/>
                  <a:pt x="601" y="297"/>
                  <a:pt x="601" y="304"/>
                </a:cubicBezTo>
                <a:close/>
                <a:moveTo>
                  <a:pt x="544" y="346"/>
                </a:moveTo>
                <a:lnTo>
                  <a:pt x="544" y="346"/>
                </a:lnTo>
                <a:cubicBezTo>
                  <a:pt x="544" y="431"/>
                  <a:pt x="544" y="431"/>
                  <a:pt x="544" y="431"/>
                </a:cubicBezTo>
                <a:cubicBezTo>
                  <a:pt x="544" y="473"/>
                  <a:pt x="544" y="473"/>
                  <a:pt x="544" y="473"/>
                </a:cubicBezTo>
                <a:cubicBezTo>
                  <a:pt x="544" y="544"/>
                  <a:pt x="544" y="544"/>
                  <a:pt x="544" y="544"/>
                </a:cubicBezTo>
                <a:cubicBezTo>
                  <a:pt x="544" y="565"/>
                  <a:pt x="537" y="572"/>
                  <a:pt x="516" y="572"/>
                </a:cubicBezTo>
                <a:cubicBezTo>
                  <a:pt x="460" y="572"/>
                  <a:pt x="460" y="572"/>
                  <a:pt x="460" y="572"/>
                </a:cubicBezTo>
                <a:cubicBezTo>
                  <a:pt x="460" y="346"/>
                  <a:pt x="460" y="346"/>
                  <a:pt x="460" y="346"/>
                </a:cubicBezTo>
                <a:cubicBezTo>
                  <a:pt x="347" y="346"/>
                  <a:pt x="347" y="346"/>
                  <a:pt x="347" y="346"/>
                </a:cubicBezTo>
                <a:cubicBezTo>
                  <a:pt x="347" y="572"/>
                  <a:pt x="347" y="572"/>
                  <a:pt x="347" y="572"/>
                </a:cubicBezTo>
                <a:cubicBezTo>
                  <a:pt x="85" y="572"/>
                  <a:pt x="85" y="572"/>
                  <a:pt x="85" y="572"/>
                </a:cubicBezTo>
                <a:cubicBezTo>
                  <a:pt x="71" y="572"/>
                  <a:pt x="57" y="565"/>
                  <a:pt x="57" y="544"/>
                </a:cubicBezTo>
                <a:cubicBezTo>
                  <a:pt x="57" y="473"/>
                  <a:pt x="57" y="473"/>
                  <a:pt x="57" y="473"/>
                </a:cubicBezTo>
                <a:cubicBezTo>
                  <a:pt x="57" y="431"/>
                  <a:pt x="57" y="431"/>
                  <a:pt x="57" y="431"/>
                </a:cubicBezTo>
                <a:cubicBezTo>
                  <a:pt x="57" y="346"/>
                  <a:pt x="57" y="346"/>
                  <a:pt x="57" y="346"/>
                </a:cubicBezTo>
                <a:cubicBezTo>
                  <a:pt x="304" y="106"/>
                  <a:pt x="304" y="106"/>
                  <a:pt x="304" y="106"/>
                </a:cubicBezTo>
                <a:lnTo>
                  <a:pt x="544" y="346"/>
                </a:lnTo>
                <a:close/>
                <a:moveTo>
                  <a:pt x="255" y="346"/>
                </a:moveTo>
                <a:lnTo>
                  <a:pt x="255" y="346"/>
                </a:lnTo>
                <a:cubicBezTo>
                  <a:pt x="142" y="346"/>
                  <a:pt x="142" y="346"/>
                  <a:pt x="142" y="346"/>
                </a:cubicBezTo>
                <a:cubicBezTo>
                  <a:pt x="142" y="459"/>
                  <a:pt x="142" y="459"/>
                  <a:pt x="142" y="459"/>
                </a:cubicBezTo>
                <a:cubicBezTo>
                  <a:pt x="255" y="459"/>
                  <a:pt x="255" y="459"/>
                  <a:pt x="255" y="459"/>
                </a:cubicBezTo>
                <a:lnTo>
                  <a:pt x="255" y="346"/>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71" name="Freeform 106">
            <a:extLst>
              <a:ext uri="{FF2B5EF4-FFF2-40B4-BE49-F238E27FC236}">
                <a16:creationId xmlns:a16="http://schemas.microsoft.com/office/drawing/2014/main" id="{D5E27821-4D63-4F4B-B11A-490E23AA8475}"/>
              </a:ext>
            </a:extLst>
          </p:cNvPr>
          <p:cNvSpPr>
            <a:spLocks noChangeArrowheads="1"/>
          </p:cNvSpPr>
          <p:nvPr userDrawn="1"/>
        </p:nvSpPr>
        <p:spPr bwMode="auto">
          <a:xfrm>
            <a:off x="1945988" y="2574727"/>
            <a:ext cx="217941" cy="197048"/>
          </a:xfrm>
          <a:custGeom>
            <a:avLst/>
            <a:gdLst>
              <a:gd name="T0" fmla="*/ 573 w 602"/>
              <a:gd name="T1" fmla="*/ 544 h 545"/>
              <a:gd name="T2" fmla="*/ 573 w 602"/>
              <a:gd name="T3" fmla="*/ 544 h 545"/>
              <a:gd name="T4" fmla="*/ 523 w 602"/>
              <a:gd name="T5" fmla="*/ 544 h 545"/>
              <a:gd name="T6" fmla="*/ 523 w 602"/>
              <a:gd name="T7" fmla="*/ 318 h 545"/>
              <a:gd name="T8" fmla="*/ 523 w 602"/>
              <a:gd name="T9" fmla="*/ 141 h 545"/>
              <a:gd name="T10" fmla="*/ 573 w 602"/>
              <a:gd name="T11" fmla="*/ 141 h 545"/>
              <a:gd name="T12" fmla="*/ 601 w 602"/>
              <a:gd name="T13" fmla="*/ 170 h 545"/>
              <a:gd name="T14" fmla="*/ 601 w 602"/>
              <a:gd name="T15" fmla="*/ 346 h 545"/>
              <a:gd name="T16" fmla="*/ 601 w 602"/>
              <a:gd name="T17" fmla="*/ 459 h 545"/>
              <a:gd name="T18" fmla="*/ 601 w 602"/>
              <a:gd name="T19" fmla="*/ 516 h 545"/>
              <a:gd name="T20" fmla="*/ 573 w 602"/>
              <a:gd name="T21" fmla="*/ 544 h 545"/>
              <a:gd name="T22" fmla="*/ 99 w 602"/>
              <a:gd name="T23" fmla="*/ 544 h 545"/>
              <a:gd name="T24" fmla="*/ 99 w 602"/>
              <a:gd name="T25" fmla="*/ 544 h 545"/>
              <a:gd name="T26" fmla="*/ 99 w 602"/>
              <a:gd name="T27" fmla="*/ 318 h 545"/>
              <a:gd name="T28" fmla="*/ 99 w 602"/>
              <a:gd name="T29" fmla="*/ 311 h 545"/>
              <a:gd name="T30" fmla="*/ 99 w 602"/>
              <a:gd name="T31" fmla="*/ 141 h 545"/>
              <a:gd name="T32" fmla="*/ 156 w 602"/>
              <a:gd name="T33" fmla="*/ 141 h 545"/>
              <a:gd name="T34" fmla="*/ 297 w 602"/>
              <a:gd name="T35" fmla="*/ 0 h 545"/>
              <a:gd name="T36" fmla="*/ 438 w 602"/>
              <a:gd name="T37" fmla="*/ 141 h 545"/>
              <a:gd name="T38" fmla="*/ 495 w 602"/>
              <a:gd name="T39" fmla="*/ 141 h 545"/>
              <a:gd name="T40" fmla="*/ 495 w 602"/>
              <a:gd name="T41" fmla="*/ 318 h 545"/>
              <a:gd name="T42" fmla="*/ 495 w 602"/>
              <a:gd name="T43" fmla="*/ 544 h 545"/>
              <a:gd name="T44" fmla="*/ 99 w 602"/>
              <a:gd name="T45" fmla="*/ 544 h 545"/>
              <a:gd name="T46" fmla="*/ 297 w 602"/>
              <a:gd name="T47" fmla="*/ 57 h 545"/>
              <a:gd name="T48" fmla="*/ 297 w 602"/>
              <a:gd name="T49" fmla="*/ 57 h 545"/>
              <a:gd name="T50" fmla="*/ 212 w 602"/>
              <a:gd name="T51" fmla="*/ 141 h 545"/>
              <a:gd name="T52" fmla="*/ 382 w 602"/>
              <a:gd name="T53" fmla="*/ 141 h 545"/>
              <a:gd name="T54" fmla="*/ 297 w 602"/>
              <a:gd name="T55" fmla="*/ 57 h 545"/>
              <a:gd name="T56" fmla="*/ 0 w 602"/>
              <a:gd name="T57" fmla="*/ 516 h 545"/>
              <a:gd name="T58" fmla="*/ 0 w 602"/>
              <a:gd name="T59" fmla="*/ 516 h 545"/>
              <a:gd name="T60" fmla="*/ 0 w 602"/>
              <a:gd name="T61" fmla="*/ 459 h 545"/>
              <a:gd name="T62" fmla="*/ 0 w 602"/>
              <a:gd name="T63" fmla="*/ 346 h 545"/>
              <a:gd name="T64" fmla="*/ 0 w 602"/>
              <a:gd name="T65" fmla="*/ 170 h 545"/>
              <a:gd name="T66" fmla="*/ 29 w 602"/>
              <a:gd name="T67" fmla="*/ 141 h 545"/>
              <a:gd name="T68" fmla="*/ 71 w 602"/>
              <a:gd name="T69" fmla="*/ 141 h 545"/>
              <a:gd name="T70" fmla="*/ 71 w 602"/>
              <a:gd name="T71" fmla="*/ 311 h 545"/>
              <a:gd name="T72" fmla="*/ 71 w 602"/>
              <a:gd name="T73" fmla="*/ 318 h 545"/>
              <a:gd name="T74" fmla="*/ 71 w 602"/>
              <a:gd name="T75" fmla="*/ 544 h 545"/>
              <a:gd name="T76" fmla="*/ 29 w 602"/>
              <a:gd name="T77" fmla="*/ 544 h 545"/>
              <a:gd name="T78" fmla="*/ 0 w 602"/>
              <a:gd name="T79" fmla="*/ 516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2" h="545">
                <a:moveTo>
                  <a:pt x="573" y="544"/>
                </a:moveTo>
                <a:lnTo>
                  <a:pt x="573" y="544"/>
                </a:lnTo>
                <a:cubicBezTo>
                  <a:pt x="523" y="544"/>
                  <a:pt x="523" y="544"/>
                  <a:pt x="523" y="544"/>
                </a:cubicBezTo>
                <a:cubicBezTo>
                  <a:pt x="523" y="318"/>
                  <a:pt x="523" y="318"/>
                  <a:pt x="523" y="318"/>
                </a:cubicBezTo>
                <a:cubicBezTo>
                  <a:pt x="523" y="141"/>
                  <a:pt x="523" y="141"/>
                  <a:pt x="523" y="141"/>
                </a:cubicBezTo>
                <a:cubicBezTo>
                  <a:pt x="573" y="141"/>
                  <a:pt x="573" y="141"/>
                  <a:pt x="573" y="141"/>
                </a:cubicBezTo>
                <a:cubicBezTo>
                  <a:pt x="587" y="141"/>
                  <a:pt x="601" y="148"/>
                  <a:pt x="601" y="170"/>
                </a:cubicBezTo>
                <a:cubicBezTo>
                  <a:pt x="601" y="346"/>
                  <a:pt x="601" y="346"/>
                  <a:pt x="601" y="346"/>
                </a:cubicBezTo>
                <a:cubicBezTo>
                  <a:pt x="601" y="459"/>
                  <a:pt x="601" y="459"/>
                  <a:pt x="601" y="459"/>
                </a:cubicBezTo>
                <a:cubicBezTo>
                  <a:pt x="601" y="516"/>
                  <a:pt x="601" y="516"/>
                  <a:pt x="601" y="516"/>
                </a:cubicBezTo>
                <a:cubicBezTo>
                  <a:pt x="601" y="530"/>
                  <a:pt x="587" y="544"/>
                  <a:pt x="573" y="544"/>
                </a:cubicBezTo>
                <a:close/>
                <a:moveTo>
                  <a:pt x="99" y="544"/>
                </a:moveTo>
                <a:lnTo>
                  <a:pt x="99" y="544"/>
                </a:lnTo>
                <a:cubicBezTo>
                  <a:pt x="99" y="318"/>
                  <a:pt x="99" y="318"/>
                  <a:pt x="99" y="318"/>
                </a:cubicBezTo>
                <a:cubicBezTo>
                  <a:pt x="99" y="311"/>
                  <a:pt x="99" y="311"/>
                  <a:pt x="99" y="311"/>
                </a:cubicBezTo>
                <a:cubicBezTo>
                  <a:pt x="99" y="141"/>
                  <a:pt x="99" y="141"/>
                  <a:pt x="99" y="141"/>
                </a:cubicBezTo>
                <a:cubicBezTo>
                  <a:pt x="156" y="141"/>
                  <a:pt x="156" y="141"/>
                  <a:pt x="156" y="141"/>
                </a:cubicBezTo>
                <a:cubicBezTo>
                  <a:pt x="156" y="64"/>
                  <a:pt x="219" y="0"/>
                  <a:pt x="297" y="0"/>
                </a:cubicBezTo>
                <a:cubicBezTo>
                  <a:pt x="375" y="0"/>
                  <a:pt x="438" y="64"/>
                  <a:pt x="438" y="141"/>
                </a:cubicBezTo>
                <a:cubicBezTo>
                  <a:pt x="495" y="141"/>
                  <a:pt x="495" y="141"/>
                  <a:pt x="495" y="141"/>
                </a:cubicBezTo>
                <a:cubicBezTo>
                  <a:pt x="495" y="318"/>
                  <a:pt x="495" y="318"/>
                  <a:pt x="495" y="318"/>
                </a:cubicBezTo>
                <a:cubicBezTo>
                  <a:pt x="495" y="544"/>
                  <a:pt x="495" y="544"/>
                  <a:pt x="495" y="544"/>
                </a:cubicBezTo>
                <a:lnTo>
                  <a:pt x="99" y="544"/>
                </a:lnTo>
                <a:close/>
                <a:moveTo>
                  <a:pt x="297" y="57"/>
                </a:moveTo>
                <a:lnTo>
                  <a:pt x="297" y="57"/>
                </a:lnTo>
                <a:cubicBezTo>
                  <a:pt x="255" y="57"/>
                  <a:pt x="212" y="92"/>
                  <a:pt x="212" y="141"/>
                </a:cubicBezTo>
                <a:cubicBezTo>
                  <a:pt x="382" y="141"/>
                  <a:pt x="382" y="141"/>
                  <a:pt x="382" y="141"/>
                </a:cubicBezTo>
                <a:cubicBezTo>
                  <a:pt x="382" y="92"/>
                  <a:pt x="347" y="57"/>
                  <a:pt x="297" y="57"/>
                </a:cubicBezTo>
                <a:close/>
                <a:moveTo>
                  <a:pt x="0" y="516"/>
                </a:moveTo>
                <a:lnTo>
                  <a:pt x="0" y="516"/>
                </a:lnTo>
                <a:cubicBezTo>
                  <a:pt x="0" y="459"/>
                  <a:pt x="0" y="459"/>
                  <a:pt x="0" y="459"/>
                </a:cubicBezTo>
                <a:cubicBezTo>
                  <a:pt x="0" y="346"/>
                  <a:pt x="0" y="346"/>
                  <a:pt x="0" y="346"/>
                </a:cubicBezTo>
                <a:cubicBezTo>
                  <a:pt x="0" y="170"/>
                  <a:pt x="0" y="170"/>
                  <a:pt x="0" y="170"/>
                </a:cubicBezTo>
                <a:cubicBezTo>
                  <a:pt x="0" y="148"/>
                  <a:pt x="7" y="141"/>
                  <a:pt x="29" y="141"/>
                </a:cubicBezTo>
                <a:cubicBezTo>
                  <a:pt x="71" y="141"/>
                  <a:pt x="71" y="141"/>
                  <a:pt x="71" y="141"/>
                </a:cubicBezTo>
                <a:cubicBezTo>
                  <a:pt x="71" y="311"/>
                  <a:pt x="71" y="311"/>
                  <a:pt x="71" y="311"/>
                </a:cubicBezTo>
                <a:cubicBezTo>
                  <a:pt x="71" y="318"/>
                  <a:pt x="71" y="318"/>
                  <a:pt x="71" y="318"/>
                </a:cubicBezTo>
                <a:cubicBezTo>
                  <a:pt x="71" y="544"/>
                  <a:pt x="71" y="544"/>
                  <a:pt x="71" y="544"/>
                </a:cubicBezTo>
                <a:cubicBezTo>
                  <a:pt x="29" y="544"/>
                  <a:pt x="29" y="544"/>
                  <a:pt x="29" y="544"/>
                </a:cubicBezTo>
                <a:cubicBezTo>
                  <a:pt x="7" y="544"/>
                  <a:pt x="0" y="530"/>
                  <a:pt x="0" y="516"/>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72" name="Freeform 107">
            <a:extLst>
              <a:ext uri="{FF2B5EF4-FFF2-40B4-BE49-F238E27FC236}">
                <a16:creationId xmlns:a16="http://schemas.microsoft.com/office/drawing/2014/main" id="{93D2EE0E-F52A-7840-B299-796C437BFC04}"/>
              </a:ext>
            </a:extLst>
          </p:cNvPr>
          <p:cNvSpPr>
            <a:spLocks noChangeArrowheads="1"/>
          </p:cNvSpPr>
          <p:nvPr userDrawn="1"/>
        </p:nvSpPr>
        <p:spPr bwMode="auto">
          <a:xfrm>
            <a:off x="1590494" y="2579489"/>
            <a:ext cx="168517" cy="184547"/>
          </a:xfrm>
          <a:custGeom>
            <a:avLst/>
            <a:gdLst>
              <a:gd name="T0" fmla="*/ 459 w 467"/>
              <a:gd name="T1" fmla="*/ 247 h 510"/>
              <a:gd name="T2" fmla="*/ 459 w 467"/>
              <a:gd name="T3" fmla="*/ 247 h 510"/>
              <a:gd name="T4" fmla="*/ 459 w 467"/>
              <a:gd name="T5" fmla="*/ 247 h 510"/>
              <a:gd name="T6" fmla="*/ 459 w 467"/>
              <a:gd name="T7" fmla="*/ 247 h 510"/>
              <a:gd name="T8" fmla="*/ 233 w 467"/>
              <a:gd name="T9" fmla="*/ 28 h 510"/>
              <a:gd name="T10" fmla="*/ 63 w 467"/>
              <a:gd name="T11" fmla="*/ 28 h 510"/>
              <a:gd name="T12" fmla="*/ 28 w 467"/>
              <a:gd name="T13" fmla="*/ 28 h 510"/>
              <a:gd name="T14" fmla="*/ 56 w 467"/>
              <a:gd name="T15" fmla="*/ 0 h 510"/>
              <a:gd name="T16" fmla="*/ 56 w 467"/>
              <a:gd name="T17" fmla="*/ 0 h 510"/>
              <a:gd name="T18" fmla="*/ 233 w 467"/>
              <a:gd name="T19" fmla="*/ 0 h 510"/>
              <a:gd name="T20" fmla="*/ 233 w 467"/>
              <a:gd name="T21" fmla="*/ 0 h 510"/>
              <a:gd name="T22" fmla="*/ 233 w 467"/>
              <a:gd name="T23" fmla="*/ 0 h 510"/>
              <a:gd name="T24" fmla="*/ 254 w 467"/>
              <a:gd name="T25" fmla="*/ 14 h 510"/>
              <a:gd name="T26" fmla="*/ 410 w 467"/>
              <a:gd name="T27" fmla="*/ 163 h 510"/>
              <a:gd name="T28" fmla="*/ 410 w 467"/>
              <a:gd name="T29" fmla="*/ 163 h 510"/>
              <a:gd name="T30" fmla="*/ 459 w 467"/>
              <a:gd name="T31" fmla="*/ 205 h 510"/>
              <a:gd name="T32" fmla="*/ 466 w 467"/>
              <a:gd name="T33" fmla="*/ 226 h 510"/>
              <a:gd name="T34" fmla="*/ 459 w 467"/>
              <a:gd name="T35" fmla="*/ 247 h 510"/>
              <a:gd name="T36" fmla="*/ 205 w 467"/>
              <a:gd name="T37" fmla="*/ 57 h 510"/>
              <a:gd name="T38" fmla="*/ 205 w 467"/>
              <a:gd name="T39" fmla="*/ 57 h 510"/>
              <a:gd name="T40" fmla="*/ 205 w 467"/>
              <a:gd name="T41" fmla="*/ 57 h 510"/>
              <a:gd name="T42" fmla="*/ 205 w 467"/>
              <a:gd name="T43" fmla="*/ 57 h 510"/>
              <a:gd name="T44" fmla="*/ 226 w 467"/>
              <a:gd name="T45" fmla="*/ 71 h 510"/>
              <a:gd name="T46" fmla="*/ 438 w 467"/>
              <a:gd name="T47" fmla="*/ 276 h 510"/>
              <a:gd name="T48" fmla="*/ 452 w 467"/>
              <a:gd name="T49" fmla="*/ 290 h 510"/>
              <a:gd name="T50" fmla="*/ 452 w 467"/>
              <a:gd name="T51" fmla="*/ 290 h 510"/>
              <a:gd name="T52" fmla="*/ 452 w 467"/>
              <a:gd name="T53" fmla="*/ 290 h 510"/>
              <a:gd name="T54" fmla="*/ 452 w 467"/>
              <a:gd name="T55" fmla="*/ 290 h 510"/>
              <a:gd name="T56" fmla="*/ 452 w 467"/>
              <a:gd name="T57" fmla="*/ 297 h 510"/>
              <a:gd name="T58" fmla="*/ 452 w 467"/>
              <a:gd name="T59" fmla="*/ 297 h 510"/>
              <a:gd name="T60" fmla="*/ 452 w 467"/>
              <a:gd name="T61" fmla="*/ 297 h 510"/>
              <a:gd name="T62" fmla="*/ 452 w 467"/>
              <a:gd name="T63" fmla="*/ 297 h 510"/>
              <a:gd name="T64" fmla="*/ 445 w 467"/>
              <a:gd name="T65" fmla="*/ 311 h 510"/>
              <a:gd name="T66" fmla="*/ 445 w 467"/>
              <a:gd name="T67" fmla="*/ 311 h 510"/>
              <a:gd name="T68" fmla="*/ 283 w 467"/>
              <a:gd name="T69" fmla="*/ 502 h 510"/>
              <a:gd name="T70" fmla="*/ 283 w 467"/>
              <a:gd name="T71" fmla="*/ 502 h 510"/>
              <a:gd name="T72" fmla="*/ 261 w 467"/>
              <a:gd name="T73" fmla="*/ 509 h 510"/>
              <a:gd name="T74" fmla="*/ 261 w 467"/>
              <a:gd name="T75" fmla="*/ 509 h 510"/>
              <a:gd name="T76" fmla="*/ 261 w 467"/>
              <a:gd name="T77" fmla="*/ 509 h 510"/>
              <a:gd name="T78" fmla="*/ 261 w 467"/>
              <a:gd name="T79" fmla="*/ 509 h 510"/>
              <a:gd name="T80" fmla="*/ 254 w 467"/>
              <a:gd name="T81" fmla="*/ 509 h 510"/>
              <a:gd name="T82" fmla="*/ 254 w 467"/>
              <a:gd name="T83" fmla="*/ 509 h 510"/>
              <a:gd name="T84" fmla="*/ 240 w 467"/>
              <a:gd name="T85" fmla="*/ 502 h 510"/>
              <a:gd name="T86" fmla="*/ 240 w 467"/>
              <a:gd name="T87" fmla="*/ 502 h 510"/>
              <a:gd name="T88" fmla="*/ 7 w 467"/>
              <a:gd name="T89" fmla="*/ 290 h 510"/>
              <a:gd name="T90" fmla="*/ 7 w 467"/>
              <a:gd name="T91" fmla="*/ 290 h 510"/>
              <a:gd name="T92" fmla="*/ 0 w 467"/>
              <a:gd name="T93" fmla="*/ 269 h 510"/>
              <a:gd name="T94" fmla="*/ 0 w 467"/>
              <a:gd name="T95" fmla="*/ 269 h 510"/>
              <a:gd name="T96" fmla="*/ 0 w 467"/>
              <a:gd name="T97" fmla="*/ 113 h 510"/>
              <a:gd name="T98" fmla="*/ 0 w 467"/>
              <a:gd name="T99" fmla="*/ 85 h 510"/>
              <a:gd name="T100" fmla="*/ 0 w 467"/>
              <a:gd name="T101" fmla="*/ 85 h 510"/>
              <a:gd name="T102" fmla="*/ 0 w 467"/>
              <a:gd name="T103" fmla="*/ 85 h 510"/>
              <a:gd name="T104" fmla="*/ 28 w 467"/>
              <a:gd name="T105" fmla="*/ 57 h 510"/>
              <a:gd name="T106" fmla="*/ 28 w 467"/>
              <a:gd name="T107" fmla="*/ 57 h 510"/>
              <a:gd name="T108" fmla="*/ 205 w 467"/>
              <a:gd name="T109" fmla="*/ 57 h 510"/>
              <a:gd name="T110" fmla="*/ 70 w 467"/>
              <a:gd name="T111" fmla="*/ 170 h 510"/>
              <a:gd name="T112" fmla="*/ 70 w 467"/>
              <a:gd name="T113" fmla="*/ 170 h 510"/>
              <a:gd name="T114" fmla="*/ 113 w 467"/>
              <a:gd name="T115" fmla="*/ 134 h 510"/>
              <a:gd name="T116" fmla="*/ 70 w 467"/>
              <a:gd name="T117" fmla="*/ 99 h 510"/>
              <a:gd name="T118" fmla="*/ 35 w 467"/>
              <a:gd name="T119" fmla="*/ 134 h 510"/>
              <a:gd name="T120" fmla="*/ 70 w 467"/>
              <a:gd name="T121" fmla="*/ 17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7" h="510">
                <a:moveTo>
                  <a:pt x="459" y="247"/>
                </a:moveTo>
                <a:lnTo>
                  <a:pt x="459" y="247"/>
                </a:lnTo>
                <a:lnTo>
                  <a:pt x="459" y="247"/>
                </a:lnTo>
                <a:lnTo>
                  <a:pt x="459" y="247"/>
                </a:lnTo>
                <a:cubicBezTo>
                  <a:pt x="233" y="28"/>
                  <a:pt x="233" y="28"/>
                  <a:pt x="233" y="28"/>
                </a:cubicBezTo>
                <a:cubicBezTo>
                  <a:pt x="63" y="28"/>
                  <a:pt x="63" y="28"/>
                  <a:pt x="63" y="28"/>
                </a:cubicBezTo>
                <a:cubicBezTo>
                  <a:pt x="28" y="28"/>
                  <a:pt x="28" y="28"/>
                  <a:pt x="28" y="28"/>
                </a:cubicBezTo>
                <a:cubicBezTo>
                  <a:pt x="28" y="14"/>
                  <a:pt x="35" y="0"/>
                  <a:pt x="56" y="0"/>
                </a:cubicBezTo>
                <a:lnTo>
                  <a:pt x="56" y="0"/>
                </a:lnTo>
                <a:cubicBezTo>
                  <a:pt x="233" y="0"/>
                  <a:pt x="233" y="0"/>
                  <a:pt x="233" y="0"/>
                </a:cubicBezTo>
                <a:lnTo>
                  <a:pt x="233" y="0"/>
                </a:lnTo>
                <a:lnTo>
                  <a:pt x="233" y="0"/>
                </a:lnTo>
                <a:cubicBezTo>
                  <a:pt x="240" y="0"/>
                  <a:pt x="247" y="7"/>
                  <a:pt x="254" y="14"/>
                </a:cubicBezTo>
                <a:cubicBezTo>
                  <a:pt x="410" y="163"/>
                  <a:pt x="410" y="163"/>
                  <a:pt x="410" y="163"/>
                </a:cubicBezTo>
                <a:lnTo>
                  <a:pt x="410" y="163"/>
                </a:lnTo>
                <a:cubicBezTo>
                  <a:pt x="459" y="205"/>
                  <a:pt x="459" y="205"/>
                  <a:pt x="459" y="205"/>
                </a:cubicBezTo>
                <a:cubicBezTo>
                  <a:pt x="466" y="212"/>
                  <a:pt x="466" y="219"/>
                  <a:pt x="466" y="226"/>
                </a:cubicBezTo>
                <a:cubicBezTo>
                  <a:pt x="466" y="233"/>
                  <a:pt x="466" y="240"/>
                  <a:pt x="459" y="247"/>
                </a:cubicBezTo>
                <a:close/>
                <a:moveTo>
                  <a:pt x="205" y="57"/>
                </a:moveTo>
                <a:lnTo>
                  <a:pt x="205" y="57"/>
                </a:lnTo>
                <a:lnTo>
                  <a:pt x="205" y="57"/>
                </a:lnTo>
                <a:lnTo>
                  <a:pt x="205" y="57"/>
                </a:lnTo>
                <a:cubicBezTo>
                  <a:pt x="212" y="57"/>
                  <a:pt x="219" y="64"/>
                  <a:pt x="226" y="71"/>
                </a:cubicBezTo>
                <a:cubicBezTo>
                  <a:pt x="438" y="276"/>
                  <a:pt x="438" y="276"/>
                  <a:pt x="438" y="276"/>
                </a:cubicBezTo>
                <a:cubicBezTo>
                  <a:pt x="445" y="276"/>
                  <a:pt x="445" y="283"/>
                  <a:pt x="452" y="290"/>
                </a:cubicBezTo>
                <a:lnTo>
                  <a:pt x="452" y="290"/>
                </a:lnTo>
                <a:lnTo>
                  <a:pt x="452" y="290"/>
                </a:lnTo>
                <a:lnTo>
                  <a:pt x="452" y="290"/>
                </a:lnTo>
                <a:cubicBezTo>
                  <a:pt x="452" y="290"/>
                  <a:pt x="452" y="290"/>
                  <a:pt x="452" y="297"/>
                </a:cubicBezTo>
                <a:lnTo>
                  <a:pt x="452" y="297"/>
                </a:lnTo>
                <a:lnTo>
                  <a:pt x="452" y="297"/>
                </a:lnTo>
                <a:lnTo>
                  <a:pt x="452" y="297"/>
                </a:lnTo>
                <a:cubicBezTo>
                  <a:pt x="452" y="304"/>
                  <a:pt x="445" y="311"/>
                  <a:pt x="445" y="311"/>
                </a:cubicBezTo>
                <a:lnTo>
                  <a:pt x="445" y="311"/>
                </a:lnTo>
                <a:cubicBezTo>
                  <a:pt x="283" y="502"/>
                  <a:pt x="283" y="502"/>
                  <a:pt x="283" y="502"/>
                </a:cubicBezTo>
                <a:lnTo>
                  <a:pt x="283" y="502"/>
                </a:lnTo>
                <a:cubicBezTo>
                  <a:pt x="275" y="509"/>
                  <a:pt x="268" y="509"/>
                  <a:pt x="261" y="509"/>
                </a:cubicBezTo>
                <a:lnTo>
                  <a:pt x="261" y="509"/>
                </a:lnTo>
                <a:lnTo>
                  <a:pt x="261" y="509"/>
                </a:lnTo>
                <a:lnTo>
                  <a:pt x="261" y="509"/>
                </a:lnTo>
                <a:lnTo>
                  <a:pt x="254" y="509"/>
                </a:lnTo>
                <a:lnTo>
                  <a:pt x="254" y="509"/>
                </a:lnTo>
                <a:cubicBezTo>
                  <a:pt x="254" y="509"/>
                  <a:pt x="247" y="509"/>
                  <a:pt x="240" y="502"/>
                </a:cubicBezTo>
                <a:lnTo>
                  <a:pt x="240" y="502"/>
                </a:lnTo>
                <a:cubicBezTo>
                  <a:pt x="7" y="290"/>
                  <a:pt x="7" y="290"/>
                  <a:pt x="7" y="290"/>
                </a:cubicBezTo>
                <a:lnTo>
                  <a:pt x="7" y="290"/>
                </a:lnTo>
                <a:cubicBezTo>
                  <a:pt x="0" y="283"/>
                  <a:pt x="0" y="276"/>
                  <a:pt x="0" y="269"/>
                </a:cubicBezTo>
                <a:lnTo>
                  <a:pt x="0" y="269"/>
                </a:lnTo>
                <a:cubicBezTo>
                  <a:pt x="0" y="113"/>
                  <a:pt x="0" y="113"/>
                  <a:pt x="0" y="113"/>
                </a:cubicBezTo>
                <a:cubicBezTo>
                  <a:pt x="0" y="85"/>
                  <a:pt x="0" y="85"/>
                  <a:pt x="0" y="85"/>
                </a:cubicBezTo>
                <a:lnTo>
                  <a:pt x="0" y="85"/>
                </a:lnTo>
                <a:lnTo>
                  <a:pt x="0" y="85"/>
                </a:lnTo>
                <a:cubicBezTo>
                  <a:pt x="0" y="71"/>
                  <a:pt x="7" y="57"/>
                  <a:pt x="28" y="57"/>
                </a:cubicBezTo>
                <a:lnTo>
                  <a:pt x="28" y="57"/>
                </a:lnTo>
                <a:lnTo>
                  <a:pt x="205" y="57"/>
                </a:lnTo>
                <a:close/>
                <a:moveTo>
                  <a:pt x="70" y="170"/>
                </a:moveTo>
                <a:lnTo>
                  <a:pt x="70" y="170"/>
                </a:lnTo>
                <a:cubicBezTo>
                  <a:pt x="92" y="170"/>
                  <a:pt x="113" y="156"/>
                  <a:pt x="113" y="134"/>
                </a:cubicBezTo>
                <a:cubicBezTo>
                  <a:pt x="113" y="113"/>
                  <a:pt x="92" y="99"/>
                  <a:pt x="70" y="99"/>
                </a:cubicBezTo>
                <a:cubicBezTo>
                  <a:pt x="49" y="99"/>
                  <a:pt x="35" y="113"/>
                  <a:pt x="35" y="134"/>
                </a:cubicBezTo>
                <a:cubicBezTo>
                  <a:pt x="35" y="156"/>
                  <a:pt x="49" y="170"/>
                  <a:pt x="70" y="170"/>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73" name="Freeform 108">
            <a:extLst>
              <a:ext uri="{FF2B5EF4-FFF2-40B4-BE49-F238E27FC236}">
                <a16:creationId xmlns:a16="http://schemas.microsoft.com/office/drawing/2014/main" id="{1AF42F24-7C29-9B42-A6C7-C78FE6AB9A0E}"/>
              </a:ext>
            </a:extLst>
          </p:cNvPr>
          <p:cNvSpPr>
            <a:spLocks noChangeArrowheads="1"/>
          </p:cNvSpPr>
          <p:nvPr userDrawn="1"/>
        </p:nvSpPr>
        <p:spPr bwMode="auto">
          <a:xfrm>
            <a:off x="1212968" y="2590800"/>
            <a:ext cx="163158" cy="163711"/>
          </a:xfrm>
          <a:custGeom>
            <a:avLst/>
            <a:gdLst>
              <a:gd name="T0" fmla="*/ 452 w 453"/>
              <a:gd name="T1" fmla="*/ 234 h 454"/>
              <a:gd name="T2" fmla="*/ 452 w 453"/>
              <a:gd name="T3" fmla="*/ 234 h 454"/>
              <a:gd name="T4" fmla="*/ 452 w 453"/>
              <a:gd name="T5" fmla="*/ 234 h 454"/>
              <a:gd name="T6" fmla="*/ 452 w 453"/>
              <a:gd name="T7" fmla="*/ 234 h 454"/>
              <a:gd name="T8" fmla="*/ 452 w 453"/>
              <a:gd name="T9" fmla="*/ 234 h 454"/>
              <a:gd name="T10" fmla="*/ 452 w 453"/>
              <a:gd name="T11" fmla="*/ 241 h 454"/>
              <a:gd name="T12" fmla="*/ 452 w 453"/>
              <a:gd name="T13" fmla="*/ 241 h 454"/>
              <a:gd name="T14" fmla="*/ 452 w 453"/>
              <a:gd name="T15" fmla="*/ 241 h 454"/>
              <a:gd name="T16" fmla="*/ 452 w 453"/>
              <a:gd name="T17" fmla="*/ 241 h 454"/>
              <a:gd name="T18" fmla="*/ 445 w 453"/>
              <a:gd name="T19" fmla="*/ 255 h 454"/>
              <a:gd name="T20" fmla="*/ 445 w 453"/>
              <a:gd name="T21" fmla="*/ 255 h 454"/>
              <a:gd name="T22" fmla="*/ 283 w 453"/>
              <a:gd name="T23" fmla="*/ 446 h 454"/>
              <a:gd name="T24" fmla="*/ 283 w 453"/>
              <a:gd name="T25" fmla="*/ 446 h 454"/>
              <a:gd name="T26" fmla="*/ 261 w 453"/>
              <a:gd name="T27" fmla="*/ 453 h 454"/>
              <a:gd name="T28" fmla="*/ 261 w 453"/>
              <a:gd name="T29" fmla="*/ 453 h 454"/>
              <a:gd name="T30" fmla="*/ 261 w 453"/>
              <a:gd name="T31" fmla="*/ 453 h 454"/>
              <a:gd name="T32" fmla="*/ 261 w 453"/>
              <a:gd name="T33" fmla="*/ 453 h 454"/>
              <a:gd name="T34" fmla="*/ 254 w 453"/>
              <a:gd name="T35" fmla="*/ 453 h 454"/>
              <a:gd name="T36" fmla="*/ 254 w 453"/>
              <a:gd name="T37" fmla="*/ 453 h 454"/>
              <a:gd name="T38" fmla="*/ 240 w 453"/>
              <a:gd name="T39" fmla="*/ 446 h 454"/>
              <a:gd name="T40" fmla="*/ 240 w 453"/>
              <a:gd name="T41" fmla="*/ 446 h 454"/>
              <a:gd name="T42" fmla="*/ 7 w 453"/>
              <a:gd name="T43" fmla="*/ 234 h 454"/>
              <a:gd name="T44" fmla="*/ 7 w 453"/>
              <a:gd name="T45" fmla="*/ 234 h 454"/>
              <a:gd name="T46" fmla="*/ 0 w 453"/>
              <a:gd name="T47" fmla="*/ 212 h 454"/>
              <a:gd name="T48" fmla="*/ 0 w 453"/>
              <a:gd name="T49" fmla="*/ 212 h 454"/>
              <a:gd name="T50" fmla="*/ 0 w 453"/>
              <a:gd name="T51" fmla="*/ 57 h 454"/>
              <a:gd name="T52" fmla="*/ 0 w 453"/>
              <a:gd name="T53" fmla="*/ 29 h 454"/>
              <a:gd name="T54" fmla="*/ 0 w 453"/>
              <a:gd name="T55" fmla="*/ 29 h 454"/>
              <a:gd name="T56" fmla="*/ 0 w 453"/>
              <a:gd name="T57" fmla="*/ 29 h 454"/>
              <a:gd name="T58" fmla="*/ 28 w 453"/>
              <a:gd name="T59" fmla="*/ 0 h 454"/>
              <a:gd name="T60" fmla="*/ 28 w 453"/>
              <a:gd name="T61" fmla="*/ 0 h 454"/>
              <a:gd name="T62" fmla="*/ 205 w 453"/>
              <a:gd name="T63" fmla="*/ 0 h 454"/>
              <a:gd name="T64" fmla="*/ 205 w 453"/>
              <a:gd name="T65" fmla="*/ 0 h 454"/>
              <a:gd name="T66" fmla="*/ 205 w 453"/>
              <a:gd name="T67" fmla="*/ 0 h 454"/>
              <a:gd name="T68" fmla="*/ 226 w 453"/>
              <a:gd name="T69" fmla="*/ 15 h 454"/>
              <a:gd name="T70" fmla="*/ 438 w 453"/>
              <a:gd name="T71" fmla="*/ 219 h 454"/>
              <a:gd name="T72" fmla="*/ 452 w 453"/>
              <a:gd name="T73" fmla="*/ 234 h 454"/>
              <a:gd name="T74" fmla="*/ 70 w 453"/>
              <a:gd name="T75" fmla="*/ 43 h 454"/>
              <a:gd name="T76" fmla="*/ 70 w 453"/>
              <a:gd name="T77" fmla="*/ 43 h 454"/>
              <a:gd name="T78" fmla="*/ 35 w 453"/>
              <a:gd name="T79" fmla="*/ 78 h 454"/>
              <a:gd name="T80" fmla="*/ 70 w 453"/>
              <a:gd name="T81" fmla="*/ 113 h 454"/>
              <a:gd name="T82" fmla="*/ 113 w 453"/>
              <a:gd name="T83" fmla="*/ 78 h 454"/>
              <a:gd name="T84" fmla="*/ 70 w 453"/>
              <a:gd name="T85" fmla="*/ 43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3" h="454">
                <a:moveTo>
                  <a:pt x="452" y="234"/>
                </a:moveTo>
                <a:lnTo>
                  <a:pt x="452" y="234"/>
                </a:lnTo>
                <a:lnTo>
                  <a:pt x="452" y="234"/>
                </a:lnTo>
                <a:lnTo>
                  <a:pt x="452" y="234"/>
                </a:lnTo>
                <a:lnTo>
                  <a:pt x="452" y="234"/>
                </a:lnTo>
                <a:cubicBezTo>
                  <a:pt x="452" y="234"/>
                  <a:pt x="452" y="234"/>
                  <a:pt x="452" y="241"/>
                </a:cubicBezTo>
                <a:lnTo>
                  <a:pt x="452" y="241"/>
                </a:lnTo>
                <a:lnTo>
                  <a:pt x="452" y="241"/>
                </a:lnTo>
                <a:lnTo>
                  <a:pt x="452" y="241"/>
                </a:lnTo>
                <a:cubicBezTo>
                  <a:pt x="452" y="248"/>
                  <a:pt x="445" y="255"/>
                  <a:pt x="445" y="255"/>
                </a:cubicBezTo>
                <a:lnTo>
                  <a:pt x="445" y="255"/>
                </a:lnTo>
                <a:cubicBezTo>
                  <a:pt x="283" y="446"/>
                  <a:pt x="283" y="446"/>
                  <a:pt x="283" y="446"/>
                </a:cubicBezTo>
                <a:lnTo>
                  <a:pt x="283" y="446"/>
                </a:lnTo>
                <a:cubicBezTo>
                  <a:pt x="275" y="453"/>
                  <a:pt x="268" y="453"/>
                  <a:pt x="261" y="453"/>
                </a:cubicBezTo>
                <a:lnTo>
                  <a:pt x="261" y="453"/>
                </a:lnTo>
                <a:lnTo>
                  <a:pt x="261" y="453"/>
                </a:lnTo>
                <a:lnTo>
                  <a:pt x="261" y="453"/>
                </a:lnTo>
                <a:lnTo>
                  <a:pt x="254" y="453"/>
                </a:lnTo>
                <a:lnTo>
                  <a:pt x="254" y="453"/>
                </a:lnTo>
                <a:cubicBezTo>
                  <a:pt x="254" y="453"/>
                  <a:pt x="247" y="453"/>
                  <a:pt x="240" y="446"/>
                </a:cubicBezTo>
                <a:lnTo>
                  <a:pt x="240" y="446"/>
                </a:lnTo>
                <a:cubicBezTo>
                  <a:pt x="7" y="234"/>
                  <a:pt x="7" y="234"/>
                  <a:pt x="7" y="234"/>
                </a:cubicBezTo>
                <a:lnTo>
                  <a:pt x="7" y="234"/>
                </a:lnTo>
                <a:cubicBezTo>
                  <a:pt x="0" y="226"/>
                  <a:pt x="0" y="219"/>
                  <a:pt x="0" y="212"/>
                </a:cubicBezTo>
                <a:lnTo>
                  <a:pt x="0" y="212"/>
                </a:lnTo>
                <a:cubicBezTo>
                  <a:pt x="0" y="57"/>
                  <a:pt x="0" y="57"/>
                  <a:pt x="0" y="57"/>
                </a:cubicBezTo>
                <a:cubicBezTo>
                  <a:pt x="0" y="29"/>
                  <a:pt x="0" y="29"/>
                  <a:pt x="0" y="29"/>
                </a:cubicBezTo>
                <a:lnTo>
                  <a:pt x="0" y="29"/>
                </a:lnTo>
                <a:lnTo>
                  <a:pt x="0" y="29"/>
                </a:lnTo>
                <a:cubicBezTo>
                  <a:pt x="0" y="15"/>
                  <a:pt x="7" y="0"/>
                  <a:pt x="28" y="0"/>
                </a:cubicBezTo>
                <a:lnTo>
                  <a:pt x="28" y="0"/>
                </a:lnTo>
                <a:cubicBezTo>
                  <a:pt x="205" y="0"/>
                  <a:pt x="205" y="0"/>
                  <a:pt x="205" y="0"/>
                </a:cubicBezTo>
                <a:lnTo>
                  <a:pt x="205" y="0"/>
                </a:lnTo>
                <a:lnTo>
                  <a:pt x="205" y="0"/>
                </a:lnTo>
                <a:cubicBezTo>
                  <a:pt x="212" y="0"/>
                  <a:pt x="219" y="8"/>
                  <a:pt x="226" y="15"/>
                </a:cubicBezTo>
                <a:cubicBezTo>
                  <a:pt x="438" y="219"/>
                  <a:pt x="438" y="219"/>
                  <a:pt x="438" y="219"/>
                </a:cubicBezTo>
                <a:cubicBezTo>
                  <a:pt x="445" y="219"/>
                  <a:pt x="445" y="226"/>
                  <a:pt x="452" y="234"/>
                </a:cubicBezTo>
                <a:close/>
                <a:moveTo>
                  <a:pt x="70" y="43"/>
                </a:moveTo>
                <a:lnTo>
                  <a:pt x="70" y="43"/>
                </a:lnTo>
                <a:cubicBezTo>
                  <a:pt x="49" y="43"/>
                  <a:pt x="35" y="57"/>
                  <a:pt x="35" y="78"/>
                </a:cubicBezTo>
                <a:cubicBezTo>
                  <a:pt x="35" y="99"/>
                  <a:pt x="49" y="113"/>
                  <a:pt x="70" y="113"/>
                </a:cubicBezTo>
                <a:cubicBezTo>
                  <a:pt x="92" y="113"/>
                  <a:pt x="113" y="99"/>
                  <a:pt x="113" y="78"/>
                </a:cubicBezTo>
                <a:cubicBezTo>
                  <a:pt x="113" y="57"/>
                  <a:pt x="92" y="43"/>
                  <a:pt x="70" y="43"/>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74" name="Freeform 109">
            <a:extLst>
              <a:ext uri="{FF2B5EF4-FFF2-40B4-BE49-F238E27FC236}">
                <a16:creationId xmlns:a16="http://schemas.microsoft.com/office/drawing/2014/main" id="{B8072905-A909-844B-8B15-F236E0CE7584}"/>
              </a:ext>
            </a:extLst>
          </p:cNvPr>
          <p:cNvSpPr>
            <a:spLocks noChangeArrowheads="1"/>
          </p:cNvSpPr>
          <p:nvPr userDrawn="1"/>
        </p:nvSpPr>
        <p:spPr bwMode="auto">
          <a:xfrm>
            <a:off x="5365759" y="2202062"/>
            <a:ext cx="217345" cy="183951"/>
          </a:xfrm>
          <a:custGeom>
            <a:avLst/>
            <a:gdLst>
              <a:gd name="T0" fmla="*/ 481 w 602"/>
              <a:gd name="T1" fmla="*/ 318 h 510"/>
              <a:gd name="T2" fmla="*/ 481 w 602"/>
              <a:gd name="T3" fmla="*/ 78 h 510"/>
              <a:gd name="T4" fmla="*/ 481 w 602"/>
              <a:gd name="T5" fmla="*/ 318 h 510"/>
              <a:gd name="T6" fmla="*/ 537 w 602"/>
              <a:gd name="T7" fmla="*/ 219 h 510"/>
              <a:gd name="T8" fmla="*/ 537 w 602"/>
              <a:gd name="T9" fmla="*/ 177 h 510"/>
              <a:gd name="T10" fmla="*/ 544 w 602"/>
              <a:gd name="T11" fmla="*/ 163 h 510"/>
              <a:gd name="T12" fmla="*/ 495 w 602"/>
              <a:gd name="T13" fmla="*/ 141 h 510"/>
              <a:gd name="T14" fmla="*/ 481 w 602"/>
              <a:gd name="T15" fmla="*/ 156 h 510"/>
              <a:gd name="T16" fmla="*/ 459 w 602"/>
              <a:gd name="T17" fmla="*/ 141 h 510"/>
              <a:gd name="T18" fmla="*/ 410 w 602"/>
              <a:gd name="T19" fmla="*/ 163 h 510"/>
              <a:gd name="T20" fmla="*/ 424 w 602"/>
              <a:gd name="T21" fmla="*/ 177 h 510"/>
              <a:gd name="T22" fmla="*/ 424 w 602"/>
              <a:gd name="T23" fmla="*/ 219 h 510"/>
              <a:gd name="T24" fmla="*/ 410 w 602"/>
              <a:gd name="T25" fmla="*/ 233 h 510"/>
              <a:gd name="T26" fmla="*/ 459 w 602"/>
              <a:gd name="T27" fmla="*/ 254 h 510"/>
              <a:gd name="T28" fmla="*/ 481 w 602"/>
              <a:gd name="T29" fmla="*/ 240 h 510"/>
              <a:gd name="T30" fmla="*/ 495 w 602"/>
              <a:gd name="T31" fmla="*/ 254 h 510"/>
              <a:gd name="T32" fmla="*/ 544 w 602"/>
              <a:gd name="T33" fmla="*/ 233 h 510"/>
              <a:gd name="T34" fmla="*/ 361 w 602"/>
              <a:gd name="T35" fmla="*/ 99 h 510"/>
              <a:gd name="T36" fmla="*/ 332 w 602"/>
              <a:gd name="T37" fmla="*/ 42 h 510"/>
              <a:gd name="T38" fmla="*/ 325 w 602"/>
              <a:gd name="T39" fmla="*/ 28 h 510"/>
              <a:gd name="T40" fmla="*/ 382 w 602"/>
              <a:gd name="T41" fmla="*/ 14 h 510"/>
              <a:gd name="T42" fmla="*/ 410 w 602"/>
              <a:gd name="T43" fmla="*/ 63 h 510"/>
              <a:gd name="T44" fmla="*/ 269 w 602"/>
              <a:gd name="T45" fmla="*/ 42 h 510"/>
              <a:gd name="T46" fmla="*/ 205 w 602"/>
              <a:gd name="T47" fmla="*/ 163 h 510"/>
              <a:gd name="T48" fmla="*/ 219 w 602"/>
              <a:gd name="T49" fmla="*/ 14 h 510"/>
              <a:gd name="T50" fmla="*/ 240 w 602"/>
              <a:gd name="T51" fmla="*/ 0 h 510"/>
              <a:gd name="T52" fmla="*/ 269 w 602"/>
              <a:gd name="T53" fmla="*/ 42 h 510"/>
              <a:gd name="T54" fmla="*/ 226 w 602"/>
              <a:gd name="T55" fmla="*/ 191 h 510"/>
              <a:gd name="T56" fmla="*/ 325 w 602"/>
              <a:gd name="T57" fmla="*/ 198 h 510"/>
              <a:gd name="T58" fmla="*/ 382 w 602"/>
              <a:gd name="T59" fmla="*/ 424 h 510"/>
              <a:gd name="T60" fmla="*/ 438 w 602"/>
              <a:gd name="T61" fmla="*/ 424 h 510"/>
              <a:gd name="T62" fmla="*/ 481 w 602"/>
              <a:gd name="T63" fmla="*/ 346 h 510"/>
              <a:gd name="T64" fmla="*/ 488 w 602"/>
              <a:gd name="T65" fmla="*/ 488 h 510"/>
              <a:gd name="T66" fmla="*/ 459 w 602"/>
              <a:gd name="T67" fmla="*/ 509 h 510"/>
              <a:gd name="T68" fmla="*/ 452 w 602"/>
              <a:gd name="T69" fmla="*/ 509 h 510"/>
              <a:gd name="T70" fmla="*/ 141 w 602"/>
              <a:gd name="T71" fmla="*/ 509 h 510"/>
              <a:gd name="T72" fmla="*/ 141 w 602"/>
              <a:gd name="T73" fmla="*/ 509 h 510"/>
              <a:gd name="T74" fmla="*/ 113 w 602"/>
              <a:gd name="T75" fmla="*/ 488 h 510"/>
              <a:gd name="T76" fmla="*/ 50 w 602"/>
              <a:gd name="T77" fmla="*/ 247 h 510"/>
              <a:gd name="T78" fmla="*/ 0 w 602"/>
              <a:gd name="T79" fmla="*/ 219 h 510"/>
              <a:gd name="T80" fmla="*/ 134 w 602"/>
              <a:gd name="T81" fmla="*/ 191 h 510"/>
              <a:gd name="T82" fmla="*/ 269 w 602"/>
              <a:gd name="T83" fmla="*/ 424 h 510"/>
              <a:gd name="T84" fmla="*/ 297 w 602"/>
              <a:gd name="T85" fmla="*/ 452 h 510"/>
              <a:gd name="T86" fmla="*/ 325 w 602"/>
              <a:gd name="T87" fmla="*/ 276 h 510"/>
              <a:gd name="T88" fmla="*/ 269 w 602"/>
              <a:gd name="T89" fmla="*/ 276 h 510"/>
              <a:gd name="T90" fmla="*/ 212 w 602"/>
              <a:gd name="T91" fmla="*/ 276 h 510"/>
              <a:gd name="T92" fmla="*/ 184 w 602"/>
              <a:gd name="T93" fmla="*/ 247 h 510"/>
              <a:gd name="T94" fmla="*/ 155 w 602"/>
              <a:gd name="T95" fmla="*/ 424 h 510"/>
              <a:gd name="T96" fmla="*/ 212 w 602"/>
              <a:gd name="T97" fmla="*/ 424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02" h="510">
                <a:moveTo>
                  <a:pt x="481" y="318"/>
                </a:moveTo>
                <a:lnTo>
                  <a:pt x="481" y="318"/>
                </a:lnTo>
                <a:cubicBezTo>
                  <a:pt x="410" y="318"/>
                  <a:pt x="353" y="269"/>
                  <a:pt x="353" y="198"/>
                </a:cubicBezTo>
                <a:cubicBezTo>
                  <a:pt x="353" y="127"/>
                  <a:pt x="410" y="78"/>
                  <a:pt x="481" y="78"/>
                </a:cubicBezTo>
                <a:cubicBezTo>
                  <a:pt x="544" y="78"/>
                  <a:pt x="601" y="127"/>
                  <a:pt x="601" y="198"/>
                </a:cubicBezTo>
                <a:cubicBezTo>
                  <a:pt x="601" y="269"/>
                  <a:pt x="544" y="318"/>
                  <a:pt x="481" y="318"/>
                </a:cubicBezTo>
                <a:close/>
                <a:moveTo>
                  <a:pt x="537" y="219"/>
                </a:moveTo>
                <a:lnTo>
                  <a:pt x="537" y="219"/>
                </a:lnTo>
                <a:cubicBezTo>
                  <a:pt x="516" y="198"/>
                  <a:pt x="516" y="198"/>
                  <a:pt x="516" y="198"/>
                </a:cubicBezTo>
                <a:cubicBezTo>
                  <a:pt x="537" y="177"/>
                  <a:pt x="537" y="177"/>
                  <a:pt x="537" y="177"/>
                </a:cubicBezTo>
                <a:lnTo>
                  <a:pt x="537" y="177"/>
                </a:lnTo>
                <a:cubicBezTo>
                  <a:pt x="544" y="177"/>
                  <a:pt x="544" y="170"/>
                  <a:pt x="544" y="163"/>
                </a:cubicBezTo>
                <a:cubicBezTo>
                  <a:pt x="544" y="141"/>
                  <a:pt x="530" y="134"/>
                  <a:pt x="516" y="134"/>
                </a:cubicBezTo>
                <a:cubicBezTo>
                  <a:pt x="509" y="134"/>
                  <a:pt x="502" y="134"/>
                  <a:pt x="495" y="141"/>
                </a:cubicBezTo>
                <a:lnTo>
                  <a:pt x="495" y="141"/>
                </a:lnTo>
                <a:cubicBezTo>
                  <a:pt x="481" y="156"/>
                  <a:pt x="481" y="156"/>
                  <a:pt x="481" y="156"/>
                </a:cubicBezTo>
                <a:cubicBezTo>
                  <a:pt x="459" y="141"/>
                  <a:pt x="459" y="141"/>
                  <a:pt x="459" y="141"/>
                </a:cubicBezTo>
                <a:lnTo>
                  <a:pt x="459" y="141"/>
                </a:lnTo>
                <a:cubicBezTo>
                  <a:pt x="452" y="134"/>
                  <a:pt x="445" y="134"/>
                  <a:pt x="438" y="134"/>
                </a:cubicBezTo>
                <a:cubicBezTo>
                  <a:pt x="424" y="134"/>
                  <a:pt x="410" y="141"/>
                  <a:pt x="410" y="163"/>
                </a:cubicBezTo>
                <a:cubicBezTo>
                  <a:pt x="410" y="170"/>
                  <a:pt x="417" y="177"/>
                  <a:pt x="424" y="177"/>
                </a:cubicBezTo>
                <a:lnTo>
                  <a:pt x="424" y="177"/>
                </a:lnTo>
                <a:cubicBezTo>
                  <a:pt x="438" y="198"/>
                  <a:pt x="438" y="198"/>
                  <a:pt x="438" y="198"/>
                </a:cubicBezTo>
                <a:cubicBezTo>
                  <a:pt x="424" y="219"/>
                  <a:pt x="424" y="219"/>
                  <a:pt x="424" y="219"/>
                </a:cubicBezTo>
                <a:lnTo>
                  <a:pt x="424" y="219"/>
                </a:lnTo>
                <a:cubicBezTo>
                  <a:pt x="417" y="219"/>
                  <a:pt x="410" y="226"/>
                  <a:pt x="410" y="233"/>
                </a:cubicBezTo>
                <a:cubicBezTo>
                  <a:pt x="410" y="254"/>
                  <a:pt x="424" y="261"/>
                  <a:pt x="438" y="261"/>
                </a:cubicBezTo>
                <a:cubicBezTo>
                  <a:pt x="445" y="261"/>
                  <a:pt x="452" y="261"/>
                  <a:pt x="459" y="254"/>
                </a:cubicBezTo>
                <a:lnTo>
                  <a:pt x="459" y="254"/>
                </a:lnTo>
                <a:cubicBezTo>
                  <a:pt x="481" y="240"/>
                  <a:pt x="481" y="240"/>
                  <a:pt x="481" y="240"/>
                </a:cubicBezTo>
                <a:cubicBezTo>
                  <a:pt x="495" y="254"/>
                  <a:pt x="495" y="254"/>
                  <a:pt x="495" y="254"/>
                </a:cubicBezTo>
                <a:lnTo>
                  <a:pt x="495" y="254"/>
                </a:lnTo>
                <a:cubicBezTo>
                  <a:pt x="502" y="261"/>
                  <a:pt x="509" y="261"/>
                  <a:pt x="516" y="261"/>
                </a:cubicBezTo>
                <a:cubicBezTo>
                  <a:pt x="530" y="261"/>
                  <a:pt x="544" y="254"/>
                  <a:pt x="544" y="233"/>
                </a:cubicBezTo>
                <a:cubicBezTo>
                  <a:pt x="544" y="226"/>
                  <a:pt x="544" y="219"/>
                  <a:pt x="537" y="219"/>
                </a:cubicBezTo>
                <a:close/>
                <a:moveTo>
                  <a:pt x="361" y="99"/>
                </a:moveTo>
                <a:lnTo>
                  <a:pt x="361" y="99"/>
                </a:lnTo>
                <a:cubicBezTo>
                  <a:pt x="332" y="42"/>
                  <a:pt x="332" y="42"/>
                  <a:pt x="332" y="42"/>
                </a:cubicBezTo>
                <a:lnTo>
                  <a:pt x="332" y="42"/>
                </a:lnTo>
                <a:cubicBezTo>
                  <a:pt x="332" y="35"/>
                  <a:pt x="325" y="35"/>
                  <a:pt x="325" y="28"/>
                </a:cubicBezTo>
                <a:cubicBezTo>
                  <a:pt x="325" y="14"/>
                  <a:pt x="339" y="0"/>
                  <a:pt x="353" y="0"/>
                </a:cubicBezTo>
                <a:cubicBezTo>
                  <a:pt x="368" y="0"/>
                  <a:pt x="375" y="7"/>
                  <a:pt x="382" y="14"/>
                </a:cubicBezTo>
                <a:lnTo>
                  <a:pt x="382" y="14"/>
                </a:lnTo>
                <a:cubicBezTo>
                  <a:pt x="410" y="63"/>
                  <a:pt x="410" y="63"/>
                  <a:pt x="410" y="63"/>
                </a:cubicBezTo>
                <a:cubicBezTo>
                  <a:pt x="389" y="71"/>
                  <a:pt x="375" y="85"/>
                  <a:pt x="361" y="99"/>
                </a:cubicBezTo>
                <a:close/>
                <a:moveTo>
                  <a:pt x="269" y="42"/>
                </a:moveTo>
                <a:lnTo>
                  <a:pt x="269" y="42"/>
                </a:lnTo>
                <a:cubicBezTo>
                  <a:pt x="205" y="163"/>
                  <a:pt x="205" y="163"/>
                  <a:pt x="205" y="163"/>
                </a:cubicBezTo>
                <a:cubicBezTo>
                  <a:pt x="141" y="163"/>
                  <a:pt x="141" y="163"/>
                  <a:pt x="141" y="163"/>
                </a:cubicBezTo>
                <a:cubicBezTo>
                  <a:pt x="219" y="14"/>
                  <a:pt x="219" y="14"/>
                  <a:pt x="219" y="14"/>
                </a:cubicBezTo>
                <a:lnTo>
                  <a:pt x="219" y="14"/>
                </a:lnTo>
                <a:cubicBezTo>
                  <a:pt x="219" y="7"/>
                  <a:pt x="233" y="0"/>
                  <a:pt x="240" y="0"/>
                </a:cubicBezTo>
                <a:cubicBezTo>
                  <a:pt x="262" y="0"/>
                  <a:pt x="269" y="14"/>
                  <a:pt x="269" y="28"/>
                </a:cubicBezTo>
                <a:cubicBezTo>
                  <a:pt x="269" y="35"/>
                  <a:pt x="269" y="35"/>
                  <a:pt x="269" y="42"/>
                </a:cubicBezTo>
                <a:close/>
                <a:moveTo>
                  <a:pt x="226" y="191"/>
                </a:moveTo>
                <a:lnTo>
                  <a:pt x="226" y="191"/>
                </a:lnTo>
                <a:cubicBezTo>
                  <a:pt x="325" y="191"/>
                  <a:pt x="325" y="191"/>
                  <a:pt x="325" y="191"/>
                </a:cubicBezTo>
                <a:lnTo>
                  <a:pt x="325" y="198"/>
                </a:lnTo>
                <a:cubicBezTo>
                  <a:pt x="325" y="247"/>
                  <a:pt x="346" y="290"/>
                  <a:pt x="382" y="318"/>
                </a:cubicBezTo>
                <a:cubicBezTo>
                  <a:pt x="382" y="424"/>
                  <a:pt x="382" y="424"/>
                  <a:pt x="382" y="424"/>
                </a:cubicBezTo>
                <a:cubicBezTo>
                  <a:pt x="382" y="438"/>
                  <a:pt x="396" y="452"/>
                  <a:pt x="410" y="452"/>
                </a:cubicBezTo>
                <a:cubicBezTo>
                  <a:pt x="431" y="452"/>
                  <a:pt x="438" y="438"/>
                  <a:pt x="438" y="424"/>
                </a:cubicBezTo>
                <a:cubicBezTo>
                  <a:pt x="438" y="346"/>
                  <a:pt x="438" y="346"/>
                  <a:pt x="438" y="346"/>
                </a:cubicBezTo>
                <a:cubicBezTo>
                  <a:pt x="452" y="346"/>
                  <a:pt x="466" y="346"/>
                  <a:pt x="481" y="346"/>
                </a:cubicBezTo>
                <a:cubicBezTo>
                  <a:pt x="495" y="346"/>
                  <a:pt x="509" y="346"/>
                  <a:pt x="523" y="339"/>
                </a:cubicBezTo>
                <a:cubicBezTo>
                  <a:pt x="488" y="488"/>
                  <a:pt x="488" y="488"/>
                  <a:pt x="488" y="488"/>
                </a:cubicBezTo>
                <a:lnTo>
                  <a:pt x="488" y="488"/>
                </a:lnTo>
                <a:cubicBezTo>
                  <a:pt x="481" y="502"/>
                  <a:pt x="474" y="509"/>
                  <a:pt x="459" y="509"/>
                </a:cubicBezTo>
                <a:lnTo>
                  <a:pt x="459" y="509"/>
                </a:lnTo>
                <a:cubicBezTo>
                  <a:pt x="452" y="509"/>
                  <a:pt x="452" y="509"/>
                  <a:pt x="452" y="509"/>
                </a:cubicBezTo>
                <a:cubicBezTo>
                  <a:pt x="445" y="509"/>
                  <a:pt x="445" y="509"/>
                  <a:pt x="445" y="509"/>
                </a:cubicBezTo>
                <a:cubicBezTo>
                  <a:pt x="141" y="509"/>
                  <a:pt x="141" y="509"/>
                  <a:pt x="141" y="509"/>
                </a:cubicBezTo>
                <a:lnTo>
                  <a:pt x="141" y="509"/>
                </a:lnTo>
                <a:lnTo>
                  <a:pt x="141" y="509"/>
                </a:lnTo>
                <a:lnTo>
                  <a:pt x="141" y="509"/>
                </a:lnTo>
                <a:cubicBezTo>
                  <a:pt x="127" y="509"/>
                  <a:pt x="113" y="502"/>
                  <a:pt x="113" y="488"/>
                </a:cubicBezTo>
                <a:lnTo>
                  <a:pt x="113" y="488"/>
                </a:lnTo>
                <a:cubicBezTo>
                  <a:pt x="50" y="247"/>
                  <a:pt x="50" y="247"/>
                  <a:pt x="50" y="247"/>
                </a:cubicBezTo>
                <a:cubicBezTo>
                  <a:pt x="28" y="247"/>
                  <a:pt x="28" y="247"/>
                  <a:pt x="28" y="247"/>
                </a:cubicBezTo>
                <a:cubicBezTo>
                  <a:pt x="7" y="247"/>
                  <a:pt x="0" y="233"/>
                  <a:pt x="0" y="219"/>
                </a:cubicBezTo>
                <a:cubicBezTo>
                  <a:pt x="0" y="198"/>
                  <a:pt x="7" y="191"/>
                  <a:pt x="28" y="191"/>
                </a:cubicBezTo>
                <a:cubicBezTo>
                  <a:pt x="134" y="191"/>
                  <a:pt x="134" y="191"/>
                  <a:pt x="134" y="191"/>
                </a:cubicBezTo>
                <a:cubicBezTo>
                  <a:pt x="226" y="191"/>
                  <a:pt x="226" y="191"/>
                  <a:pt x="226" y="191"/>
                </a:cubicBezTo>
                <a:close/>
                <a:moveTo>
                  <a:pt x="269" y="424"/>
                </a:moveTo>
                <a:lnTo>
                  <a:pt x="269" y="424"/>
                </a:lnTo>
                <a:cubicBezTo>
                  <a:pt x="269" y="438"/>
                  <a:pt x="283" y="452"/>
                  <a:pt x="297" y="452"/>
                </a:cubicBezTo>
                <a:cubicBezTo>
                  <a:pt x="318" y="452"/>
                  <a:pt x="325" y="438"/>
                  <a:pt x="325" y="424"/>
                </a:cubicBezTo>
                <a:cubicBezTo>
                  <a:pt x="325" y="276"/>
                  <a:pt x="325" y="276"/>
                  <a:pt x="325" y="276"/>
                </a:cubicBezTo>
                <a:cubicBezTo>
                  <a:pt x="325" y="254"/>
                  <a:pt x="318" y="247"/>
                  <a:pt x="297" y="247"/>
                </a:cubicBezTo>
                <a:cubicBezTo>
                  <a:pt x="283" y="247"/>
                  <a:pt x="269" y="254"/>
                  <a:pt x="269" y="276"/>
                </a:cubicBezTo>
                <a:lnTo>
                  <a:pt x="269" y="424"/>
                </a:lnTo>
                <a:close/>
                <a:moveTo>
                  <a:pt x="212" y="276"/>
                </a:moveTo>
                <a:lnTo>
                  <a:pt x="212" y="276"/>
                </a:lnTo>
                <a:cubicBezTo>
                  <a:pt x="212" y="254"/>
                  <a:pt x="205" y="247"/>
                  <a:pt x="184" y="247"/>
                </a:cubicBezTo>
                <a:cubicBezTo>
                  <a:pt x="170" y="247"/>
                  <a:pt x="155" y="254"/>
                  <a:pt x="155" y="276"/>
                </a:cubicBezTo>
                <a:cubicBezTo>
                  <a:pt x="155" y="424"/>
                  <a:pt x="155" y="424"/>
                  <a:pt x="155" y="424"/>
                </a:cubicBezTo>
                <a:cubicBezTo>
                  <a:pt x="155" y="438"/>
                  <a:pt x="170" y="452"/>
                  <a:pt x="184" y="452"/>
                </a:cubicBezTo>
                <a:cubicBezTo>
                  <a:pt x="205" y="452"/>
                  <a:pt x="212" y="438"/>
                  <a:pt x="212" y="424"/>
                </a:cubicBezTo>
                <a:lnTo>
                  <a:pt x="212" y="276"/>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75" name="Freeform 110">
            <a:extLst>
              <a:ext uri="{FF2B5EF4-FFF2-40B4-BE49-F238E27FC236}">
                <a16:creationId xmlns:a16="http://schemas.microsoft.com/office/drawing/2014/main" id="{94BCCBFA-C0C6-294B-ABA5-FE113C739FD7}"/>
              </a:ext>
            </a:extLst>
          </p:cNvPr>
          <p:cNvSpPr>
            <a:spLocks noChangeArrowheads="1"/>
          </p:cNvSpPr>
          <p:nvPr userDrawn="1"/>
        </p:nvSpPr>
        <p:spPr bwMode="auto">
          <a:xfrm>
            <a:off x="4982873" y="2202062"/>
            <a:ext cx="219132" cy="183951"/>
          </a:xfrm>
          <a:custGeom>
            <a:avLst/>
            <a:gdLst>
              <a:gd name="T0" fmla="*/ 480 w 609"/>
              <a:gd name="T1" fmla="*/ 318 h 510"/>
              <a:gd name="T2" fmla="*/ 480 w 609"/>
              <a:gd name="T3" fmla="*/ 78 h 510"/>
              <a:gd name="T4" fmla="*/ 480 w 609"/>
              <a:gd name="T5" fmla="*/ 318 h 510"/>
              <a:gd name="T6" fmla="*/ 537 w 609"/>
              <a:gd name="T7" fmla="*/ 141 h 510"/>
              <a:gd name="T8" fmla="*/ 466 w 609"/>
              <a:gd name="T9" fmla="*/ 205 h 510"/>
              <a:gd name="T10" fmla="*/ 424 w 609"/>
              <a:gd name="T11" fmla="*/ 177 h 510"/>
              <a:gd name="T12" fmla="*/ 410 w 609"/>
              <a:gd name="T13" fmla="*/ 226 h 510"/>
              <a:gd name="T14" fmla="*/ 466 w 609"/>
              <a:gd name="T15" fmla="*/ 276 h 510"/>
              <a:gd name="T16" fmla="*/ 558 w 609"/>
              <a:gd name="T17" fmla="*/ 191 h 510"/>
              <a:gd name="T18" fmla="*/ 537 w 609"/>
              <a:gd name="T19" fmla="*/ 141 h 510"/>
              <a:gd name="T20" fmla="*/ 367 w 609"/>
              <a:gd name="T21" fmla="*/ 99 h 510"/>
              <a:gd name="T22" fmla="*/ 339 w 609"/>
              <a:gd name="T23" fmla="*/ 42 h 510"/>
              <a:gd name="T24" fmla="*/ 360 w 609"/>
              <a:gd name="T25" fmla="*/ 0 h 510"/>
              <a:gd name="T26" fmla="*/ 389 w 609"/>
              <a:gd name="T27" fmla="*/ 14 h 510"/>
              <a:gd name="T28" fmla="*/ 367 w 609"/>
              <a:gd name="T29" fmla="*/ 99 h 510"/>
              <a:gd name="T30" fmla="*/ 269 w 609"/>
              <a:gd name="T31" fmla="*/ 42 h 510"/>
              <a:gd name="T32" fmla="*/ 148 w 609"/>
              <a:gd name="T33" fmla="*/ 163 h 510"/>
              <a:gd name="T34" fmla="*/ 219 w 609"/>
              <a:gd name="T35" fmla="*/ 14 h 510"/>
              <a:gd name="T36" fmla="*/ 276 w 609"/>
              <a:gd name="T37" fmla="*/ 28 h 510"/>
              <a:gd name="T38" fmla="*/ 233 w 609"/>
              <a:gd name="T39" fmla="*/ 191 h 510"/>
              <a:gd name="T40" fmla="*/ 332 w 609"/>
              <a:gd name="T41" fmla="*/ 191 h 510"/>
              <a:gd name="T42" fmla="*/ 389 w 609"/>
              <a:gd name="T43" fmla="*/ 318 h 510"/>
              <a:gd name="T44" fmla="*/ 417 w 609"/>
              <a:gd name="T45" fmla="*/ 452 h 510"/>
              <a:gd name="T46" fmla="*/ 445 w 609"/>
              <a:gd name="T47" fmla="*/ 346 h 510"/>
              <a:gd name="T48" fmla="*/ 530 w 609"/>
              <a:gd name="T49" fmla="*/ 339 h 510"/>
              <a:gd name="T50" fmla="*/ 495 w 609"/>
              <a:gd name="T51" fmla="*/ 488 h 510"/>
              <a:gd name="T52" fmla="*/ 466 w 609"/>
              <a:gd name="T53" fmla="*/ 509 h 510"/>
              <a:gd name="T54" fmla="*/ 452 w 609"/>
              <a:gd name="T55" fmla="*/ 509 h 510"/>
              <a:gd name="T56" fmla="*/ 141 w 609"/>
              <a:gd name="T57" fmla="*/ 509 h 510"/>
              <a:gd name="T58" fmla="*/ 141 w 609"/>
              <a:gd name="T59" fmla="*/ 509 h 510"/>
              <a:gd name="T60" fmla="*/ 113 w 609"/>
              <a:gd name="T61" fmla="*/ 488 h 510"/>
              <a:gd name="T62" fmla="*/ 28 w 609"/>
              <a:gd name="T63" fmla="*/ 247 h 510"/>
              <a:gd name="T64" fmla="*/ 28 w 609"/>
              <a:gd name="T65" fmla="*/ 191 h 510"/>
              <a:gd name="T66" fmla="*/ 233 w 609"/>
              <a:gd name="T67" fmla="*/ 191 h 510"/>
              <a:gd name="T68" fmla="*/ 276 w 609"/>
              <a:gd name="T69" fmla="*/ 424 h 510"/>
              <a:gd name="T70" fmla="*/ 332 w 609"/>
              <a:gd name="T71" fmla="*/ 424 h 510"/>
              <a:gd name="T72" fmla="*/ 304 w 609"/>
              <a:gd name="T73" fmla="*/ 247 h 510"/>
              <a:gd name="T74" fmla="*/ 276 w 609"/>
              <a:gd name="T75" fmla="*/ 424 h 510"/>
              <a:gd name="T76" fmla="*/ 219 w 609"/>
              <a:gd name="T77" fmla="*/ 276 h 510"/>
              <a:gd name="T78" fmla="*/ 162 w 609"/>
              <a:gd name="T79" fmla="*/ 276 h 510"/>
              <a:gd name="T80" fmla="*/ 191 w 609"/>
              <a:gd name="T81" fmla="*/ 452 h 510"/>
              <a:gd name="T82" fmla="*/ 219 w 609"/>
              <a:gd name="T83" fmla="*/ 276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09" h="510">
                <a:moveTo>
                  <a:pt x="480" y="318"/>
                </a:moveTo>
                <a:lnTo>
                  <a:pt x="480" y="318"/>
                </a:lnTo>
                <a:cubicBezTo>
                  <a:pt x="417" y="318"/>
                  <a:pt x="360" y="269"/>
                  <a:pt x="360" y="198"/>
                </a:cubicBezTo>
                <a:cubicBezTo>
                  <a:pt x="360" y="127"/>
                  <a:pt x="417" y="78"/>
                  <a:pt x="480" y="78"/>
                </a:cubicBezTo>
                <a:cubicBezTo>
                  <a:pt x="551" y="78"/>
                  <a:pt x="608" y="127"/>
                  <a:pt x="608" y="198"/>
                </a:cubicBezTo>
                <a:cubicBezTo>
                  <a:pt x="608" y="269"/>
                  <a:pt x="551" y="318"/>
                  <a:pt x="480" y="318"/>
                </a:cubicBezTo>
                <a:close/>
                <a:moveTo>
                  <a:pt x="537" y="141"/>
                </a:moveTo>
                <a:lnTo>
                  <a:pt x="537" y="141"/>
                </a:lnTo>
                <a:cubicBezTo>
                  <a:pt x="530" y="141"/>
                  <a:pt x="523" y="141"/>
                  <a:pt x="523" y="148"/>
                </a:cubicBezTo>
                <a:cubicBezTo>
                  <a:pt x="466" y="205"/>
                  <a:pt x="466" y="205"/>
                  <a:pt x="466" y="205"/>
                </a:cubicBezTo>
                <a:cubicBezTo>
                  <a:pt x="445" y="191"/>
                  <a:pt x="445" y="191"/>
                  <a:pt x="445" y="191"/>
                </a:cubicBezTo>
                <a:cubicBezTo>
                  <a:pt x="438" y="184"/>
                  <a:pt x="431" y="177"/>
                  <a:pt x="424" y="177"/>
                </a:cubicBezTo>
                <a:cubicBezTo>
                  <a:pt x="410" y="177"/>
                  <a:pt x="396" y="191"/>
                  <a:pt x="396" y="205"/>
                </a:cubicBezTo>
                <a:cubicBezTo>
                  <a:pt x="396" y="212"/>
                  <a:pt x="403" y="219"/>
                  <a:pt x="410" y="226"/>
                </a:cubicBezTo>
                <a:cubicBezTo>
                  <a:pt x="445" y="261"/>
                  <a:pt x="445" y="261"/>
                  <a:pt x="445" y="261"/>
                </a:cubicBezTo>
                <a:cubicBezTo>
                  <a:pt x="452" y="269"/>
                  <a:pt x="459" y="276"/>
                  <a:pt x="466" y="276"/>
                </a:cubicBezTo>
                <a:cubicBezTo>
                  <a:pt x="473" y="276"/>
                  <a:pt x="480" y="269"/>
                  <a:pt x="480" y="261"/>
                </a:cubicBezTo>
                <a:cubicBezTo>
                  <a:pt x="558" y="191"/>
                  <a:pt x="558" y="191"/>
                  <a:pt x="558" y="191"/>
                </a:cubicBezTo>
                <a:cubicBezTo>
                  <a:pt x="565" y="184"/>
                  <a:pt x="565" y="177"/>
                  <a:pt x="565" y="170"/>
                </a:cubicBezTo>
                <a:cubicBezTo>
                  <a:pt x="565" y="156"/>
                  <a:pt x="558" y="141"/>
                  <a:pt x="537" y="141"/>
                </a:cubicBezTo>
                <a:close/>
                <a:moveTo>
                  <a:pt x="367" y="99"/>
                </a:moveTo>
                <a:lnTo>
                  <a:pt x="367" y="99"/>
                </a:lnTo>
                <a:cubicBezTo>
                  <a:pt x="339" y="42"/>
                  <a:pt x="339" y="42"/>
                  <a:pt x="339" y="42"/>
                </a:cubicBezTo>
                <a:lnTo>
                  <a:pt x="339" y="42"/>
                </a:lnTo>
                <a:cubicBezTo>
                  <a:pt x="332" y="35"/>
                  <a:pt x="332" y="35"/>
                  <a:pt x="332" y="28"/>
                </a:cubicBezTo>
                <a:cubicBezTo>
                  <a:pt x="332" y="14"/>
                  <a:pt x="346" y="0"/>
                  <a:pt x="360" y="0"/>
                </a:cubicBezTo>
                <a:cubicBezTo>
                  <a:pt x="375" y="0"/>
                  <a:pt x="382" y="7"/>
                  <a:pt x="389" y="14"/>
                </a:cubicBezTo>
                <a:lnTo>
                  <a:pt x="389" y="14"/>
                </a:lnTo>
                <a:cubicBezTo>
                  <a:pt x="410" y="63"/>
                  <a:pt x="410" y="63"/>
                  <a:pt x="410" y="63"/>
                </a:cubicBezTo>
                <a:cubicBezTo>
                  <a:pt x="396" y="71"/>
                  <a:pt x="382" y="85"/>
                  <a:pt x="367" y="99"/>
                </a:cubicBezTo>
                <a:close/>
                <a:moveTo>
                  <a:pt x="269" y="42"/>
                </a:moveTo>
                <a:lnTo>
                  <a:pt x="269" y="42"/>
                </a:lnTo>
                <a:cubicBezTo>
                  <a:pt x="212" y="163"/>
                  <a:pt x="212" y="163"/>
                  <a:pt x="212" y="163"/>
                </a:cubicBezTo>
                <a:cubicBezTo>
                  <a:pt x="148" y="163"/>
                  <a:pt x="148" y="163"/>
                  <a:pt x="148" y="163"/>
                </a:cubicBezTo>
                <a:cubicBezTo>
                  <a:pt x="219" y="14"/>
                  <a:pt x="219" y="14"/>
                  <a:pt x="219" y="14"/>
                </a:cubicBezTo>
                <a:lnTo>
                  <a:pt x="219" y="14"/>
                </a:lnTo>
                <a:cubicBezTo>
                  <a:pt x="226" y="7"/>
                  <a:pt x="233" y="0"/>
                  <a:pt x="247" y="0"/>
                </a:cubicBezTo>
                <a:cubicBezTo>
                  <a:pt x="262" y="0"/>
                  <a:pt x="276" y="14"/>
                  <a:pt x="276" y="28"/>
                </a:cubicBezTo>
                <a:cubicBezTo>
                  <a:pt x="276" y="35"/>
                  <a:pt x="276" y="35"/>
                  <a:pt x="269" y="42"/>
                </a:cubicBezTo>
                <a:close/>
                <a:moveTo>
                  <a:pt x="233" y="191"/>
                </a:moveTo>
                <a:lnTo>
                  <a:pt x="233" y="191"/>
                </a:lnTo>
                <a:cubicBezTo>
                  <a:pt x="332" y="191"/>
                  <a:pt x="332" y="191"/>
                  <a:pt x="332" y="191"/>
                </a:cubicBezTo>
                <a:lnTo>
                  <a:pt x="332" y="198"/>
                </a:lnTo>
                <a:cubicBezTo>
                  <a:pt x="332" y="247"/>
                  <a:pt x="353" y="290"/>
                  <a:pt x="389" y="318"/>
                </a:cubicBezTo>
                <a:cubicBezTo>
                  <a:pt x="389" y="424"/>
                  <a:pt x="389" y="424"/>
                  <a:pt x="389" y="424"/>
                </a:cubicBezTo>
                <a:cubicBezTo>
                  <a:pt x="389" y="438"/>
                  <a:pt x="403" y="452"/>
                  <a:pt x="417" y="452"/>
                </a:cubicBezTo>
                <a:cubicBezTo>
                  <a:pt x="431" y="452"/>
                  <a:pt x="445" y="438"/>
                  <a:pt x="445" y="424"/>
                </a:cubicBezTo>
                <a:cubicBezTo>
                  <a:pt x="445" y="346"/>
                  <a:pt x="445" y="346"/>
                  <a:pt x="445" y="346"/>
                </a:cubicBezTo>
                <a:cubicBezTo>
                  <a:pt x="459" y="346"/>
                  <a:pt x="466" y="346"/>
                  <a:pt x="480" y="346"/>
                </a:cubicBezTo>
                <a:cubicBezTo>
                  <a:pt x="502" y="346"/>
                  <a:pt x="516" y="346"/>
                  <a:pt x="530" y="339"/>
                </a:cubicBezTo>
                <a:cubicBezTo>
                  <a:pt x="495" y="488"/>
                  <a:pt x="495" y="488"/>
                  <a:pt x="495" y="488"/>
                </a:cubicBezTo>
                <a:lnTo>
                  <a:pt x="495" y="488"/>
                </a:lnTo>
                <a:cubicBezTo>
                  <a:pt x="488" y="502"/>
                  <a:pt x="480" y="509"/>
                  <a:pt x="466" y="509"/>
                </a:cubicBezTo>
                <a:lnTo>
                  <a:pt x="466" y="509"/>
                </a:lnTo>
                <a:cubicBezTo>
                  <a:pt x="459" y="509"/>
                  <a:pt x="459" y="509"/>
                  <a:pt x="459" y="509"/>
                </a:cubicBezTo>
                <a:cubicBezTo>
                  <a:pt x="452" y="509"/>
                  <a:pt x="452" y="509"/>
                  <a:pt x="452" y="509"/>
                </a:cubicBezTo>
                <a:cubicBezTo>
                  <a:pt x="141" y="509"/>
                  <a:pt x="141" y="509"/>
                  <a:pt x="141" y="509"/>
                </a:cubicBezTo>
                <a:lnTo>
                  <a:pt x="141" y="509"/>
                </a:lnTo>
                <a:lnTo>
                  <a:pt x="141" y="509"/>
                </a:lnTo>
                <a:lnTo>
                  <a:pt x="141" y="509"/>
                </a:lnTo>
                <a:cubicBezTo>
                  <a:pt x="127" y="509"/>
                  <a:pt x="120" y="502"/>
                  <a:pt x="113" y="488"/>
                </a:cubicBezTo>
                <a:lnTo>
                  <a:pt x="113" y="488"/>
                </a:lnTo>
                <a:cubicBezTo>
                  <a:pt x="56" y="247"/>
                  <a:pt x="56" y="247"/>
                  <a:pt x="56" y="247"/>
                </a:cubicBezTo>
                <a:cubicBezTo>
                  <a:pt x="28" y="247"/>
                  <a:pt x="28" y="247"/>
                  <a:pt x="28" y="247"/>
                </a:cubicBezTo>
                <a:cubicBezTo>
                  <a:pt x="14" y="247"/>
                  <a:pt x="0" y="233"/>
                  <a:pt x="0" y="219"/>
                </a:cubicBezTo>
                <a:cubicBezTo>
                  <a:pt x="0" y="198"/>
                  <a:pt x="14" y="191"/>
                  <a:pt x="28" y="191"/>
                </a:cubicBezTo>
                <a:cubicBezTo>
                  <a:pt x="141" y="191"/>
                  <a:pt x="141" y="191"/>
                  <a:pt x="141" y="191"/>
                </a:cubicBezTo>
                <a:cubicBezTo>
                  <a:pt x="233" y="191"/>
                  <a:pt x="233" y="191"/>
                  <a:pt x="233" y="191"/>
                </a:cubicBezTo>
                <a:close/>
                <a:moveTo>
                  <a:pt x="276" y="424"/>
                </a:moveTo>
                <a:lnTo>
                  <a:pt x="276" y="424"/>
                </a:lnTo>
                <a:cubicBezTo>
                  <a:pt x="276" y="438"/>
                  <a:pt x="290" y="452"/>
                  <a:pt x="304" y="452"/>
                </a:cubicBezTo>
                <a:cubicBezTo>
                  <a:pt x="318" y="452"/>
                  <a:pt x="332" y="438"/>
                  <a:pt x="332" y="424"/>
                </a:cubicBezTo>
                <a:cubicBezTo>
                  <a:pt x="332" y="276"/>
                  <a:pt x="332" y="276"/>
                  <a:pt x="332" y="276"/>
                </a:cubicBezTo>
                <a:cubicBezTo>
                  <a:pt x="332" y="254"/>
                  <a:pt x="318" y="247"/>
                  <a:pt x="304" y="247"/>
                </a:cubicBezTo>
                <a:cubicBezTo>
                  <a:pt x="290" y="247"/>
                  <a:pt x="276" y="254"/>
                  <a:pt x="276" y="276"/>
                </a:cubicBezTo>
                <a:lnTo>
                  <a:pt x="276" y="424"/>
                </a:lnTo>
                <a:close/>
                <a:moveTo>
                  <a:pt x="219" y="276"/>
                </a:moveTo>
                <a:lnTo>
                  <a:pt x="219" y="276"/>
                </a:lnTo>
                <a:cubicBezTo>
                  <a:pt x="219" y="254"/>
                  <a:pt x="205" y="247"/>
                  <a:pt x="191" y="247"/>
                </a:cubicBezTo>
                <a:cubicBezTo>
                  <a:pt x="177" y="247"/>
                  <a:pt x="162" y="254"/>
                  <a:pt x="162" y="276"/>
                </a:cubicBezTo>
                <a:cubicBezTo>
                  <a:pt x="162" y="424"/>
                  <a:pt x="162" y="424"/>
                  <a:pt x="162" y="424"/>
                </a:cubicBezTo>
                <a:cubicBezTo>
                  <a:pt x="162" y="438"/>
                  <a:pt x="177" y="452"/>
                  <a:pt x="191" y="452"/>
                </a:cubicBezTo>
                <a:cubicBezTo>
                  <a:pt x="205" y="452"/>
                  <a:pt x="219" y="438"/>
                  <a:pt x="219" y="424"/>
                </a:cubicBezTo>
                <a:lnTo>
                  <a:pt x="219" y="276"/>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76" name="Freeform 111">
            <a:extLst>
              <a:ext uri="{FF2B5EF4-FFF2-40B4-BE49-F238E27FC236}">
                <a16:creationId xmlns:a16="http://schemas.microsoft.com/office/drawing/2014/main" id="{7FF6A9E5-AAC6-BC44-8E87-4B04B975D918}"/>
              </a:ext>
            </a:extLst>
          </p:cNvPr>
          <p:cNvSpPr>
            <a:spLocks noChangeArrowheads="1"/>
          </p:cNvSpPr>
          <p:nvPr userDrawn="1"/>
        </p:nvSpPr>
        <p:spPr bwMode="auto">
          <a:xfrm>
            <a:off x="4605346" y="2202062"/>
            <a:ext cx="217346" cy="183951"/>
          </a:xfrm>
          <a:custGeom>
            <a:avLst/>
            <a:gdLst>
              <a:gd name="T0" fmla="*/ 480 w 602"/>
              <a:gd name="T1" fmla="*/ 318 h 510"/>
              <a:gd name="T2" fmla="*/ 480 w 602"/>
              <a:gd name="T3" fmla="*/ 78 h 510"/>
              <a:gd name="T4" fmla="*/ 480 w 602"/>
              <a:gd name="T5" fmla="*/ 318 h 510"/>
              <a:gd name="T6" fmla="*/ 537 w 602"/>
              <a:gd name="T7" fmla="*/ 170 h 510"/>
              <a:gd name="T8" fmla="*/ 396 w 602"/>
              <a:gd name="T9" fmla="*/ 198 h 510"/>
              <a:gd name="T10" fmla="*/ 537 w 602"/>
              <a:gd name="T11" fmla="*/ 226 h 510"/>
              <a:gd name="T12" fmla="*/ 537 w 602"/>
              <a:gd name="T13" fmla="*/ 170 h 510"/>
              <a:gd name="T14" fmla="*/ 367 w 602"/>
              <a:gd name="T15" fmla="*/ 99 h 510"/>
              <a:gd name="T16" fmla="*/ 332 w 602"/>
              <a:gd name="T17" fmla="*/ 42 h 510"/>
              <a:gd name="T18" fmla="*/ 360 w 602"/>
              <a:gd name="T19" fmla="*/ 0 h 510"/>
              <a:gd name="T20" fmla="*/ 382 w 602"/>
              <a:gd name="T21" fmla="*/ 14 h 510"/>
              <a:gd name="T22" fmla="*/ 367 w 602"/>
              <a:gd name="T23" fmla="*/ 99 h 510"/>
              <a:gd name="T24" fmla="*/ 269 w 602"/>
              <a:gd name="T25" fmla="*/ 42 h 510"/>
              <a:gd name="T26" fmla="*/ 141 w 602"/>
              <a:gd name="T27" fmla="*/ 163 h 510"/>
              <a:gd name="T28" fmla="*/ 219 w 602"/>
              <a:gd name="T29" fmla="*/ 14 h 510"/>
              <a:gd name="T30" fmla="*/ 276 w 602"/>
              <a:gd name="T31" fmla="*/ 28 h 510"/>
              <a:gd name="T32" fmla="*/ 233 w 602"/>
              <a:gd name="T33" fmla="*/ 191 h 510"/>
              <a:gd name="T34" fmla="*/ 332 w 602"/>
              <a:gd name="T35" fmla="*/ 191 h 510"/>
              <a:gd name="T36" fmla="*/ 389 w 602"/>
              <a:gd name="T37" fmla="*/ 318 h 510"/>
              <a:gd name="T38" fmla="*/ 417 w 602"/>
              <a:gd name="T39" fmla="*/ 452 h 510"/>
              <a:gd name="T40" fmla="*/ 445 w 602"/>
              <a:gd name="T41" fmla="*/ 346 h 510"/>
              <a:gd name="T42" fmla="*/ 523 w 602"/>
              <a:gd name="T43" fmla="*/ 339 h 510"/>
              <a:gd name="T44" fmla="*/ 487 w 602"/>
              <a:gd name="T45" fmla="*/ 488 h 510"/>
              <a:gd name="T46" fmla="*/ 459 w 602"/>
              <a:gd name="T47" fmla="*/ 509 h 510"/>
              <a:gd name="T48" fmla="*/ 452 w 602"/>
              <a:gd name="T49" fmla="*/ 509 h 510"/>
              <a:gd name="T50" fmla="*/ 141 w 602"/>
              <a:gd name="T51" fmla="*/ 509 h 510"/>
              <a:gd name="T52" fmla="*/ 141 w 602"/>
              <a:gd name="T53" fmla="*/ 509 h 510"/>
              <a:gd name="T54" fmla="*/ 113 w 602"/>
              <a:gd name="T55" fmla="*/ 488 h 510"/>
              <a:gd name="T56" fmla="*/ 28 w 602"/>
              <a:gd name="T57" fmla="*/ 247 h 510"/>
              <a:gd name="T58" fmla="*/ 28 w 602"/>
              <a:gd name="T59" fmla="*/ 191 h 510"/>
              <a:gd name="T60" fmla="*/ 233 w 602"/>
              <a:gd name="T61" fmla="*/ 191 h 510"/>
              <a:gd name="T62" fmla="*/ 276 w 602"/>
              <a:gd name="T63" fmla="*/ 424 h 510"/>
              <a:gd name="T64" fmla="*/ 332 w 602"/>
              <a:gd name="T65" fmla="*/ 424 h 510"/>
              <a:gd name="T66" fmla="*/ 304 w 602"/>
              <a:gd name="T67" fmla="*/ 247 h 510"/>
              <a:gd name="T68" fmla="*/ 276 w 602"/>
              <a:gd name="T69" fmla="*/ 424 h 510"/>
              <a:gd name="T70" fmla="*/ 219 w 602"/>
              <a:gd name="T71" fmla="*/ 276 h 510"/>
              <a:gd name="T72" fmla="*/ 162 w 602"/>
              <a:gd name="T73" fmla="*/ 276 h 510"/>
              <a:gd name="T74" fmla="*/ 191 w 602"/>
              <a:gd name="T75" fmla="*/ 452 h 510"/>
              <a:gd name="T76" fmla="*/ 219 w 602"/>
              <a:gd name="T77" fmla="*/ 276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2" h="510">
                <a:moveTo>
                  <a:pt x="480" y="318"/>
                </a:moveTo>
                <a:lnTo>
                  <a:pt x="480" y="318"/>
                </a:lnTo>
                <a:cubicBezTo>
                  <a:pt x="410" y="318"/>
                  <a:pt x="360" y="269"/>
                  <a:pt x="360" y="198"/>
                </a:cubicBezTo>
                <a:cubicBezTo>
                  <a:pt x="360" y="127"/>
                  <a:pt x="410" y="78"/>
                  <a:pt x="480" y="78"/>
                </a:cubicBezTo>
                <a:cubicBezTo>
                  <a:pt x="551" y="78"/>
                  <a:pt x="601" y="127"/>
                  <a:pt x="601" y="198"/>
                </a:cubicBezTo>
                <a:cubicBezTo>
                  <a:pt x="601" y="269"/>
                  <a:pt x="551" y="318"/>
                  <a:pt x="480" y="318"/>
                </a:cubicBezTo>
                <a:close/>
                <a:moveTo>
                  <a:pt x="537" y="170"/>
                </a:moveTo>
                <a:lnTo>
                  <a:pt x="537" y="170"/>
                </a:lnTo>
                <a:cubicBezTo>
                  <a:pt x="424" y="170"/>
                  <a:pt x="424" y="170"/>
                  <a:pt x="424" y="170"/>
                </a:cubicBezTo>
                <a:cubicBezTo>
                  <a:pt x="410" y="170"/>
                  <a:pt x="396" y="184"/>
                  <a:pt x="396" y="198"/>
                </a:cubicBezTo>
                <a:cubicBezTo>
                  <a:pt x="396" y="212"/>
                  <a:pt x="410" y="226"/>
                  <a:pt x="424" y="226"/>
                </a:cubicBezTo>
                <a:cubicBezTo>
                  <a:pt x="537" y="226"/>
                  <a:pt x="537" y="226"/>
                  <a:pt x="537" y="226"/>
                </a:cubicBezTo>
                <a:cubicBezTo>
                  <a:pt x="551" y="226"/>
                  <a:pt x="565" y="212"/>
                  <a:pt x="565" y="198"/>
                </a:cubicBezTo>
                <a:cubicBezTo>
                  <a:pt x="565" y="184"/>
                  <a:pt x="551" y="170"/>
                  <a:pt x="537" y="170"/>
                </a:cubicBezTo>
                <a:close/>
                <a:moveTo>
                  <a:pt x="367" y="99"/>
                </a:moveTo>
                <a:lnTo>
                  <a:pt x="367" y="99"/>
                </a:lnTo>
                <a:cubicBezTo>
                  <a:pt x="332" y="42"/>
                  <a:pt x="332" y="42"/>
                  <a:pt x="332" y="42"/>
                </a:cubicBezTo>
                <a:lnTo>
                  <a:pt x="332" y="42"/>
                </a:lnTo>
                <a:cubicBezTo>
                  <a:pt x="332" y="35"/>
                  <a:pt x="332" y="35"/>
                  <a:pt x="332" y="28"/>
                </a:cubicBezTo>
                <a:cubicBezTo>
                  <a:pt x="332" y="14"/>
                  <a:pt x="339" y="0"/>
                  <a:pt x="360" y="0"/>
                </a:cubicBezTo>
                <a:cubicBezTo>
                  <a:pt x="367" y="0"/>
                  <a:pt x="382" y="7"/>
                  <a:pt x="382" y="14"/>
                </a:cubicBezTo>
                <a:lnTo>
                  <a:pt x="382" y="14"/>
                </a:lnTo>
                <a:cubicBezTo>
                  <a:pt x="410" y="63"/>
                  <a:pt x="410" y="63"/>
                  <a:pt x="410" y="63"/>
                </a:cubicBezTo>
                <a:cubicBezTo>
                  <a:pt x="396" y="71"/>
                  <a:pt x="374" y="85"/>
                  <a:pt x="367" y="99"/>
                </a:cubicBezTo>
                <a:close/>
                <a:moveTo>
                  <a:pt x="269" y="42"/>
                </a:moveTo>
                <a:lnTo>
                  <a:pt x="269" y="42"/>
                </a:lnTo>
                <a:cubicBezTo>
                  <a:pt x="205" y="163"/>
                  <a:pt x="205" y="163"/>
                  <a:pt x="205" y="163"/>
                </a:cubicBezTo>
                <a:cubicBezTo>
                  <a:pt x="141" y="163"/>
                  <a:pt x="141" y="163"/>
                  <a:pt x="141" y="163"/>
                </a:cubicBezTo>
                <a:cubicBezTo>
                  <a:pt x="219" y="14"/>
                  <a:pt x="219" y="14"/>
                  <a:pt x="219" y="14"/>
                </a:cubicBezTo>
                <a:lnTo>
                  <a:pt x="219" y="14"/>
                </a:lnTo>
                <a:cubicBezTo>
                  <a:pt x="226" y="7"/>
                  <a:pt x="233" y="0"/>
                  <a:pt x="247" y="0"/>
                </a:cubicBezTo>
                <a:cubicBezTo>
                  <a:pt x="261" y="0"/>
                  <a:pt x="276" y="14"/>
                  <a:pt x="276" y="28"/>
                </a:cubicBezTo>
                <a:cubicBezTo>
                  <a:pt x="276" y="35"/>
                  <a:pt x="269" y="35"/>
                  <a:pt x="269" y="42"/>
                </a:cubicBezTo>
                <a:close/>
                <a:moveTo>
                  <a:pt x="233" y="191"/>
                </a:moveTo>
                <a:lnTo>
                  <a:pt x="233" y="191"/>
                </a:lnTo>
                <a:cubicBezTo>
                  <a:pt x="332" y="191"/>
                  <a:pt x="332" y="191"/>
                  <a:pt x="332" y="191"/>
                </a:cubicBezTo>
                <a:lnTo>
                  <a:pt x="332" y="198"/>
                </a:lnTo>
                <a:cubicBezTo>
                  <a:pt x="332" y="247"/>
                  <a:pt x="353" y="290"/>
                  <a:pt x="389" y="318"/>
                </a:cubicBezTo>
                <a:cubicBezTo>
                  <a:pt x="389" y="424"/>
                  <a:pt x="389" y="424"/>
                  <a:pt x="389" y="424"/>
                </a:cubicBezTo>
                <a:cubicBezTo>
                  <a:pt x="389" y="438"/>
                  <a:pt x="396" y="452"/>
                  <a:pt x="417" y="452"/>
                </a:cubicBezTo>
                <a:cubicBezTo>
                  <a:pt x="431" y="452"/>
                  <a:pt x="445" y="438"/>
                  <a:pt x="445" y="424"/>
                </a:cubicBezTo>
                <a:cubicBezTo>
                  <a:pt x="445" y="346"/>
                  <a:pt x="445" y="346"/>
                  <a:pt x="445" y="346"/>
                </a:cubicBezTo>
                <a:cubicBezTo>
                  <a:pt x="452" y="346"/>
                  <a:pt x="466" y="346"/>
                  <a:pt x="480" y="346"/>
                </a:cubicBezTo>
                <a:cubicBezTo>
                  <a:pt x="495" y="346"/>
                  <a:pt x="509" y="346"/>
                  <a:pt x="523" y="339"/>
                </a:cubicBezTo>
                <a:cubicBezTo>
                  <a:pt x="487" y="488"/>
                  <a:pt x="487" y="488"/>
                  <a:pt x="487" y="488"/>
                </a:cubicBezTo>
                <a:lnTo>
                  <a:pt x="487" y="488"/>
                </a:lnTo>
                <a:cubicBezTo>
                  <a:pt x="487" y="502"/>
                  <a:pt x="473" y="509"/>
                  <a:pt x="459" y="509"/>
                </a:cubicBezTo>
                <a:lnTo>
                  <a:pt x="459" y="509"/>
                </a:lnTo>
                <a:lnTo>
                  <a:pt x="459" y="509"/>
                </a:lnTo>
                <a:cubicBezTo>
                  <a:pt x="452" y="509"/>
                  <a:pt x="452" y="509"/>
                  <a:pt x="452" y="509"/>
                </a:cubicBezTo>
                <a:cubicBezTo>
                  <a:pt x="141" y="509"/>
                  <a:pt x="141" y="509"/>
                  <a:pt x="141" y="509"/>
                </a:cubicBezTo>
                <a:lnTo>
                  <a:pt x="141" y="509"/>
                </a:lnTo>
                <a:lnTo>
                  <a:pt x="141" y="509"/>
                </a:lnTo>
                <a:lnTo>
                  <a:pt x="141" y="509"/>
                </a:lnTo>
                <a:cubicBezTo>
                  <a:pt x="127" y="509"/>
                  <a:pt x="120" y="502"/>
                  <a:pt x="113" y="488"/>
                </a:cubicBezTo>
                <a:lnTo>
                  <a:pt x="113" y="488"/>
                </a:lnTo>
                <a:cubicBezTo>
                  <a:pt x="56" y="247"/>
                  <a:pt x="56" y="247"/>
                  <a:pt x="56" y="247"/>
                </a:cubicBezTo>
                <a:cubicBezTo>
                  <a:pt x="28" y="247"/>
                  <a:pt x="28" y="247"/>
                  <a:pt x="28" y="247"/>
                </a:cubicBezTo>
                <a:cubicBezTo>
                  <a:pt x="14" y="247"/>
                  <a:pt x="0" y="233"/>
                  <a:pt x="0" y="219"/>
                </a:cubicBezTo>
                <a:cubicBezTo>
                  <a:pt x="0" y="198"/>
                  <a:pt x="14" y="191"/>
                  <a:pt x="28" y="191"/>
                </a:cubicBezTo>
                <a:cubicBezTo>
                  <a:pt x="134" y="191"/>
                  <a:pt x="134" y="191"/>
                  <a:pt x="134" y="191"/>
                </a:cubicBezTo>
                <a:cubicBezTo>
                  <a:pt x="233" y="191"/>
                  <a:pt x="233" y="191"/>
                  <a:pt x="233" y="191"/>
                </a:cubicBezTo>
                <a:close/>
                <a:moveTo>
                  <a:pt x="276" y="424"/>
                </a:moveTo>
                <a:lnTo>
                  <a:pt x="276" y="424"/>
                </a:lnTo>
                <a:cubicBezTo>
                  <a:pt x="276" y="438"/>
                  <a:pt x="283" y="452"/>
                  <a:pt x="304" y="452"/>
                </a:cubicBezTo>
                <a:cubicBezTo>
                  <a:pt x="318" y="452"/>
                  <a:pt x="332" y="438"/>
                  <a:pt x="332" y="424"/>
                </a:cubicBezTo>
                <a:cubicBezTo>
                  <a:pt x="332" y="276"/>
                  <a:pt x="332" y="276"/>
                  <a:pt x="332" y="276"/>
                </a:cubicBezTo>
                <a:cubicBezTo>
                  <a:pt x="332" y="254"/>
                  <a:pt x="318" y="247"/>
                  <a:pt x="304" y="247"/>
                </a:cubicBezTo>
                <a:cubicBezTo>
                  <a:pt x="283" y="247"/>
                  <a:pt x="276" y="254"/>
                  <a:pt x="276" y="276"/>
                </a:cubicBezTo>
                <a:lnTo>
                  <a:pt x="276" y="424"/>
                </a:lnTo>
                <a:close/>
                <a:moveTo>
                  <a:pt x="219" y="276"/>
                </a:moveTo>
                <a:lnTo>
                  <a:pt x="219" y="276"/>
                </a:lnTo>
                <a:cubicBezTo>
                  <a:pt x="219" y="254"/>
                  <a:pt x="205" y="247"/>
                  <a:pt x="191" y="247"/>
                </a:cubicBezTo>
                <a:cubicBezTo>
                  <a:pt x="169" y="247"/>
                  <a:pt x="162" y="254"/>
                  <a:pt x="162" y="276"/>
                </a:cubicBezTo>
                <a:cubicBezTo>
                  <a:pt x="162" y="424"/>
                  <a:pt x="162" y="424"/>
                  <a:pt x="162" y="424"/>
                </a:cubicBezTo>
                <a:cubicBezTo>
                  <a:pt x="162" y="438"/>
                  <a:pt x="169" y="452"/>
                  <a:pt x="191" y="452"/>
                </a:cubicBezTo>
                <a:cubicBezTo>
                  <a:pt x="205" y="452"/>
                  <a:pt x="219" y="438"/>
                  <a:pt x="219" y="424"/>
                </a:cubicBezTo>
                <a:lnTo>
                  <a:pt x="219" y="276"/>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77" name="Freeform 112">
            <a:extLst>
              <a:ext uri="{FF2B5EF4-FFF2-40B4-BE49-F238E27FC236}">
                <a16:creationId xmlns:a16="http://schemas.microsoft.com/office/drawing/2014/main" id="{A65CA3F0-4B29-8148-8F32-C47DD3C71CC3}"/>
              </a:ext>
            </a:extLst>
          </p:cNvPr>
          <p:cNvSpPr>
            <a:spLocks noChangeArrowheads="1"/>
          </p:cNvSpPr>
          <p:nvPr userDrawn="1"/>
        </p:nvSpPr>
        <p:spPr bwMode="auto">
          <a:xfrm>
            <a:off x="4226034" y="2202062"/>
            <a:ext cx="215559" cy="183951"/>
          </a:xfrm>
          <a:custGeom>
            <a:avLst/>
            <a:gdLst>
              <a:gd name="T0" fmla="*/ 480 w 601"/>
              <a:gd name="T1" fmla="*/ 318 h 510"/>
              <a:gd name="T2" fmla="*/ 480 w 601"/>
              <a:gd name="T3" fmla="*/ 78 h 510"/>
              <a:gd name="T4" fmla="*/ 480 w 601"/>
              <a:gd name="T5" fmla="*/ 318 h 510"/>
              <a:gd name="T6" fmla="*/ 537 w 601"/>
              <a:gd name="T7" fmla="*/ 170 h 510"/>
              <a:gd name="T8" fmla="*/ 509 w 601"/>
              <a:gd name="T9" fmla="*/ 141 h 510"/>
              <a:gd name="T10" fmla="*/ 452 w 601"/>
              <a:gd name="T11" fmla="*/ 141 h 510"/>
              <a:gd name="T12" fmla="*/ 424 w 601"/>
              <a:gd name="T13" fmla="*/ 170 h 510"/>
              <a:gd name="T14" fmla="*/ 424 w 601"/>
              <a:gd name="T15" fmla="*/ 226 h 510"/>
              <a:gd name="T16" fmla="*/ 452 w 601"/>
              <a:gd name="T17" fmla="*/ 254 h 510"/>
              <a:gd name="T18" fmla="*/ 509 w 601"/>
              <a:gd name="T19" fmla="*/ 254 h 510"/>
              <a:gd name="T20" fmla="*/ 537 w 601"/>
              <a:gd name="T21" fmla="*/ 226 h 510"/>
              <a:gd name="T22" fmla="*/ 537 w 601"/>
              <a:gd name="T23" fmla="*/ 170 h 510"/>
              <a:gd name="T24" fmla="*/ 360 w 601"/>
              <a:gd name="T25" fmla="*/ 99 h 510"/>
              <a:gd name="T26" fmla="*/ 332 w 601"/>
              <a:gd name="T27" fmla="*/ 42 h 510"/>
              <a:gd name="T28" fmla="*/ 353 w 601"/>
              <a:gd name="T29" fmla="*/ 0 h 510"/>
              <a:gd name="T30" fmla="*/ 381 w 601"/>
              <a:gd name="T31" fmla="*/ 14 h 510"/>
              <a:gd name="T32" fmla="*/ 360 w 601"/>
              <a:gd name="T33" fmla="*/ 99 h 510"/>
              <a:gd name="T34" fmla="*/ 268 w 601"/>
              <a:gd name="T35" fmla="*/ 42 h 510"/>
              <a:gd name="T36" fmla="*/ 141 w 601"/>
              <a:gd name="T37" fmla="*/ 163 h 510"/>
              <a:gd name="T38" fmla="*/ 219 w 601"/>
              <a:gd name="T39" fmla="*/ 14 h 510"/>
              <a:gd name="T40" fmla="*/ 268 w 601"/>
              <a:gd name="T41" fmla="*/ 28 h 510"/>
              <a:gd name="T42" fmla="*/ 226 w 601"/>
              <a:gd name="T43" fmla="*/ 191 h 510"/>
              <a:gd name="T44" fmla="*/ 325 w 601"/>
              <a:gd name="T45" fmla="*/ 191 h 510"/>
              <a:gd name="T46" fmla="*/ 381 w 601"/>
              <a:gd name="T47" fmla="*/ 318 h 510"/>
              <a:gd name="T48" fmla="*/ 410 w 601"/>
              <a:gd name="T49" fmla="*/ 452 h 510"/>
              <a:gd name="T50" fmla="*/ 438 w 601"/>
              <a:gd name="T51" fmla="*/ 346 h 510"/>
              <a:gd name="T52" fmla="*/ 523 w 601"/>
              <a:gd name="T53" fmla="*/ 339 h 510"/>
              <a:gd name="T54" fmla="*/ 487 w 601"/>
              <a:gd name="T55" fmla="*/ 488 h 510"/>
              <a:gd name="T56" fmla="*/ 459 w 601"/>
              <a:gd name="T57" fmla="*/ 509 h 510"/>
              <a:gd name="T58" fmla="*/ 445 w 601"/>
              <a:gd name="T59" fmla="*/ 509 h 510"/>
              <a:gd name="T60" fmla="*/ 141 w 601"/>
              <a:gd name="T61" fmla="*/ 509 h 510"/>
              <a:gd name="T62" fmla="*/ 141 w 601"/>
              <a:gd name="T63" fmla="*/ 509 h 510"/>
              <a:gd name="T64" fmla="*/ 113 w 601"/>
              <a:gd name="T65" fmla="*/ 488 h 510"/>
              <a:gd name="T66" fmla="*/ 28 w 601"/>
              <a:gd name="T67" fmla="*/ 247 h 510"/>
              <a:gd name="T68" fmla="*/ 28 w 601"/>
              <a:gd name="T69" fmla="*/ 191 h 510"/>
              <a:gd name="T70" fmla="*/ 226 w 601"/>
              <a:gd name="T71" fmla="*/ 191 h 510"/>
              <a:gd name="T72" fmla="*/ 268 w 601"/>
              <a:gd name="T73" fmla="*/ 424 h 510"/>
              <a:gd name="T74" fmla="*/ 325 w 601"/>
              <a:gd name="T75" fmla="*/ 424 h 510"/>
              <a:gd name="T76" fmla="*/ 297 w 601"/>
              <a:gd name="T77" fmla="*/ 247 h 510"/>
              <a:gd name="T78" fmla="*/ 268 w 601"/>
              <a:gd name="T79" fmla="*/ 424 h 510"/>
              <a:gd name="T80" fmla="*/ 212 w 601"/>
              <a:gd name="T81" fmla="*/ 276 h 510"/>
              <a:gd name="T82" fmla="*/ 155 w 601"/>
              <a:gd name="T83" fmla="*/ 276 h 510"/>
              <a:gd name="T84" fmla="*/ 183 w 601"/>
              <a:gd name="T85" fmla="*/ 452 h 510"/>
              <a:gd name="T86" fmla="*/ 212 w 601"/>
              <a:gd name="T87" fmla="*/ 276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1" h="510">
                <a:moveTo>
                  <a:pt x="480" y="318"/>
                </a:moveTo>
                <a:lnTo>
                  <a:pt x="480" y="318"/>
                </a:lnTo>
                <a:cubicBezTo>
                  <a:pt x="410" y="318"/>
                  <a:pt x="353" y="269"/>
                  <a:pt x="353" y="198"/>
                </a:cubicBezTo>
                <a:cubicBezTo>
                  <a:pt x="353" y="127"/>
                  <a:pt x="410" y="78"/>
                  <a:pt x="480" y="78"/>
                </a:cubicBezTo>
                <a:cubicBezTo>
                  <a:pt x="544" y="78"/>
                  <a:pt x="600" y="127"/>
                  <a:pt x="600" y="198"/>
                </a:cubicBezTo>
                <a:cubicBezTo>
                  <a:pt x="600" y="269"/>
                  <a:pt x="544" y="318"/>
                  <a:pt x="480" y="318"/>
                </a:cubicBezTo>
                <a:close/>
                <a:moveTo>
                  <a:pt x="537" y="170"/>
                </a:moveTo>
                <a:lnTo>
                  <a:pt x="537" y="170"/>
                </a:lnTo>
                <a:cubicBezTo>
                  <a:pt x="509" y="170"/>
                  <a:pt x="509" y="170"/>
                  <a:pt x="509" y="170"/>
                </a:cubicBezTo>
                <a:cubicBezTo>
                  <a:pt x="509" y="141"/>
                  <a:pt x="509" y="141"/>
                  <a:pt x="509" y="141"/>
                </a:cubicBezTo>
                <a:cubicBezTo>
                  <a:pt x="509" y="127"/>
                  <a:pt x="494" y="113"/>
                  <a:pt x="480" y="113"/>
                </a:cubicBezTo>
                <a:cubicBezTo>
                  <a:pt x="459" y="113"/>
                  <a:pt x="452" y="127"/>
                  <a:pt x="452" y="141"/>
                </a:cubicBezTo>
                <a:cubicBezTo>
                  <a:pt x="452" y="170"/>
                  <a:pt x="452" y="170"/>
                  <a:pt x="452" y="170"/>
                </a:cubicBezTo>
                <a:cubicBezTo>
                  <a:pt x="424" y="170"/>
                  <a:pt x="424" y="170"/>
                  <a:pt x="424" y="170"/>
                </a:cubicBezTo>
                <a:cubicBezTo>
                  <a:pt x="403" y="170"/>
                  <a:pt x="396" y="184"/>
                  <a:pt x="396" y="198"/>
                </a:cubicBezTo>
                <a:cubicBezTo>
                  <a:pt x="396" y="212"/>
                  <a:pt x="403" y="226"/>
                  <a:pt x="424" y="226"/>
                </a:cubicBezTo>
                <a:cubicBezTo>
                  <a:pt x="452" y="226"/>
                  <a:pt x="452" y="226"/>
                  <a:pt x="452" y="226"/>
                </a:cubicBezTo>
                <a:cubicBezTo>
                  <a:pt x="452" y="254"/>
                  <a:pt x="452" y="254"/>
                  <a:pt x="452" y="254"/>
                </a:cubicBezTo>
                <a:cubicBezTo>
                  <a:pt x="452" y="269"/>
                  <a:pt x="459" y="283"/>
                  <a:pt x="480" y="283"/>
                </a:cubicBezTo>
                <a:cubicBezTo>
                  <a:pt x="494" y="283"/>
                  <a:pt x="509" y="269"/>
                  <a:pt x="509" y="254"/>
                </a:cubicBezTo>
                <a:cubicBezTo>
                  <a:pt x="509" y="226"/>
                  <a:pt x="509" y="226"/>
                  <a:pt x="509" y="226"/>
                </a:cubicBezTo>
                <a:cubicBezTo>
                  <a:pt x="537" y="226"/>
                  <a:pt x="537" y="226"/>
                  <a:pt x="537" y="226"/>
                </a:cubicBezTo>
                <a:cubicBezTo>
                  <a:pt x="551" y="226"/>
                  <a:pt x="565" y="212"/>
                  <a:pt x="565" y="198"/>
                </a:cubicBezTo>
                <a:cubicBezTo>
                  <a:pt x="565" y="184"/>
                  <a:pt x="551" y="170"/>
                  <a:pt x="537" y="170"/>
                </a:cubicBezTo>
                <a:close/>
                <a:moveTo>
                  <a:pt x="360" y="99"/>
                </a:moveTo>
                <a:lnTo>
                  <a:pt x="360" y="99"/>
                </a:lnTo>
                <a:cubicBezTo>
                  <a:pt x="332" y="42"/>
                  <a:pt x="332" y="42"/>
                  <a:pt x="332" y="42"/>
                </a:cubicBezTo>
                <a:lnTo>
                  <a:pt x="332" y="42"/>
                </a:lnTo>
                <a:cubicBezTo>
                  <a:pt x="332" y="35"/>
                  <a:pt x="325" y="35"/>
                  <a:pt x="325" y="28"/>
                </a:cubicBezTo>
                <a:cubicBezTo>
                  <a:pt x="325" y="14"/>
                  <a:pt x="339" y="0"/>
                  <a:pt x="353" y="0"/>
                </a:cubicBezTo>
                <a:cubicBezTo>
                  <a:pt x="367" y="0"/>
                  <a:pt x="374" y="7"/>
                  <a:pt x="381" y="14"/>
                </a:cubicBezTo>
                <a:lnTo>
                  <a:pt x="381" y="14"/>
                </a:lnTo>
                <a:cubicBezTo>
                  <a:pt x="410" y="63"/>
                  <a:pt x="410" y="63"/>
                  <a:pt x="410" y="63"/>
                </a:cubicBezTo>
                <a:cubicBezTo>
                  <a:pt x="389" y="71"/>
                  <a:pt x="374" y="85"/>
                  <a:pt x="360" y="99"/>
                </a:cubicBezTo>
                <a:close/>
                <a:moveTo>
                  <a:pt x="268" y="42"/>
                </a:moveTo>
                <a:lnTo>
                  <a:pt x="268" y="42"/>
                </a:lnTo>
                <a:cubicBezTo>
                  <a:pt x="205" y="163"/>
                  <a:pt x="205" y="163"/>
                  <a:pt x="205" y="163"/>
                </a:cubicBezTo>
                <a:cubicBezTo>
                  <a:pt x="141" y="163"/>
                  <a:pt x="141" y="163"/>
                  <a:pt x="141" y="163"/>
                </a:cubicBezTo>
                <a:cubicBezTo>
                  <a:pt x="219" y="14"/>
                  <a:pt x="219" y="14"/>
                  <a:pt x="219" y="14"/>
                </a:cubicBezTo>
                <a:lnTo>
                  <a:pt x="219" y="14"/>
                </a:lnTo>
                <a:cubicBezTo>
                  <a:pt x="219" y="7"/>
                  <a:pt x="233" y="0"/>
                  <a:pt x="240" y="0"/>
                </a:cubicBezTo>
                <a:cubicBezTo>
                  <a:pt x="261" y="0"/>
                  <a:pt x="268" y="14"/>
                  <a:pt x="268" y="28"/>
                </a:cubicBezTo>
                <a:cubicBezTo>
                  <a:pt x="268" y="35"/>
                  <a:pt x="268" y="35"/>
                  <a:pt x="268" y="42"/>
                </a:cubicBezTo>
                <a:close/>
                <a:moveTo>
                  <a:pt x="226" y="191"/>
                </a:moveTo>
                <a:lnTo>
                  <a:pt x="226" y="191"/>
                </a:lnTo>
                <a:cubicBezTo>
                  <a:pt x="325" y="191"/>
                  <a:pt x="325" y="191"/>
                  <a:pt x="325" y="191"/>
                </a:cubicBezTo>
                <a:lnTo>
                  <a:pt x="325" y="198"/>
                </a:lnTo>
                <a:cubicBezTo>
                  <a:pt x="325" y="247"/>
                  <a:pt x="346" y="290"/>
                  <a:pt x="381" y="318"/>
                </a:cubicBezTo>
                <a:cubicBezTo>
                  <a:pt x="381" y="424"/>
                  <a:pt x="381" y="424"/>
                  <a:pt x="381" y="424"/>
                </a:cubicBezTo>
                <a:cubicBezTo>
                  <a:pt x="381" y="438"/>
                  <a:pt x="396" y="452"/>
                  <a:pt x="410" y="452"/>
                </a:cubicBezTo>
                <a:cubicBezTo>
                  <a:pt x="431" y="452"/>
                  <a:pt x="438" y="438"/>
                  <a:pt x="438" y="424"/>
                </a:cubicBezTo>
                <a:cubicBezTo>
                  <a:pt x="438" y="346"/>
                  <a:pt x="438" y="346"/>
                  <a:pt x="438" y="346"/>
                </a:cubicBezTo>
                <a:cubicBezTo>
                  <a:pt x="452" y="346"/>
                  <a:pt x="466" y="346"/>
                  <a:pt x="480" y="346"/>
                </a:cubicBezTo>
                <a:cubicBezTo>
                  <a:pt x="494" y="346"/>
                  <a:pt x="509" y="346"/>
                  <a:pt x="523" y="339"/>
                </a:cubicBezTo>
                <a:cubicBezTo>
                  <a:pt x="487" y="488"/>
                  <a:pt x="487" y="488"/>
                  <a:pt x="487" y="488"/>
                </a:cubicBezTo>
                <a:lnTo>
                  <a:pt x="487" y="488"/>
                </a:lnTo>
                <a:cubicBezTo>
                  <a:pt x="480" y="502"/>
                  <a:pt x="473" y="509"/>
                  <a:pt x="459" y="509"/>
                </a:cubicBezTo>
                <a:lnTo>
                  <a:pt x="459" y="509"/>
                </a:lnTo>
                <a:cubicBezTo>
                  <a:pt x="452" y="509"/>
                  <a:pt x="452" y="509"/>
                  <a:pt x="452" y="509"/>
                </a:cubicBezTo>
                <a:cubicBezTo>
                  <a:pt x="445" y="509"/>
                  <a:pt x="445" y="509"/>
                  <a:pt x="445" y="509"/>
                </a:cubicBezTo>
                <a:cubicBezTo>
                  <a:pt x="141" y="509"/>
                  <a:pt x="141" y="509"/>
                  <a:pt x="141" y="509"/>
                </a:cubicBezTo>
                <a:lnTo>
                  <a:pt x="141" y="509"/>
                </a:lnTo>
                <a:lnTo>
                  <a:pt x="141" y="509"/>
                </a:lnTo>
                <a:lnTo>
                  <a:pt x="141" y="509"/>
                </a:lnTo>
                <a:cubicBezTo>
                  <a:pt x="127" y="509"/>
                  <a:pt x="113" y="502"/>
                  <a:pt x="113" y="488"/>
                </a:cubicBezTo>
                <a:lnTo>
                  <a:pt x="113" y="488"/>
                </a:lnTo>
                <a:cubicBezTo>
                  <a:pt x="49" y="247"/>
                  <a:pt x="49" y="247"/>
                  <a:pt x="49" y="247"/>
                </a:cubicBezTo>
                <a:cubicBezTo>
                  <a:pt x="28" y="247"/>
                  <a:pt x="28" y="247"/>
                  <a:pt x="28" y="247"/>
                </a:cubicBezTo>
                <a:cubicBezTo>
                  <a:pt x="7" y="247"/>
                  <a:pt x="0" y="233"/>
                  <a:pt x="0" y="219"/>
                </a:cubicBezTo>
                <a:cubicBezTo>
                  <a:pt x="0" y="198"/>
                  <a:pt x="7" y="191"/>
                  <a:pt x="28" y="191"/>
                </a:cubicBezTo>
                <a:cubicBezTo>
                  <a:pt x="134" y="191"/>
                  <a:pt x="134" y="191"/>
                  <a:pt x="134" y="191"/>
                </a:cubicBezTo>
                <a:cubicBezTo>
                  <a:pt x="226" y="191"/>
                  <a:pt x="226" y="191"/>
                  <a:pt x="226" y="191"/>
                </a:cubicBezTo>
                <a:close/>
                <a:moveTo>
                  <a:pt x="268" y="424"/>
                </a:moveTo>
                <a:lnTo>
                  <a:pt x="268" y="424"/>
                </a:lnTo>
                <a:cubicBezTo>
                  <a:pt x="268" y="438"/>
                  <a:pt x="283" y="452"/>
                  <a:pt x="297" y="452"/>
                </a:cubicBezTo>
                <a:cubicBezTo>
                  <a:pt x="318" y="452"/>
                  <a:pt x="325" y="438"/>
                  <a:pt x="325" y="424"/>
                </a:cubicBezTo>
                <a:cubicBezTo>
                  <a:pt x="325" y="276"/>
                  <a:pt x="325" y="276"/>
                  <a:pt x="325" y="276"/>
                </a:cubicBezTo>
                <a:cubicBezTo>
                  <a:pt x="325" y="254"/>
                  <a:pt x="318" y="247"/>
                  <a:pt x="297" y="247"/>
                </a:cubicBezTo>
                <a:cubicBezTo>
                  <a:pt x="283" y="247"/>
                  <a:pt x="268" y="254"/>
                  <a:pt x="268" y="276"/>
                </a:cubicBezTo>
                <a:lnTo>
                  <a:pt x="268" y="424"/>
                </a:lnTo>
                <a:close/>
                <a:moveTo>
                  <a:pt x="212" y="276"/>
                </a:moveTo>
                <a:lnTo>
                  <a:pt x="212" y="276"/>
                </a:lnTo>
                <a:cubicBezTo>
                  <a:pt x="212" y="254"/>
                  <a:pt x="205" y="247"/>
                  <a:pt x="183" y="247"/>
                </a:cubicBezTo>
                <a:cubicBezTo>
                  <a:pt x="169" y="247"/>
                  <a:pt x="155" y="254"/>
                  <a:pt x="155" y="276"/>
                </a:cubicBezTo>
                <a:cubicBezTo>
                  <a:pt x="155" y="424"/>
                  <a:pt x="155" y="424"/>
                  <a:pt x="155" y="424"/>
                </a:cubicBezTo>
                <a:cubicBezTo>
                  <a:pt x="155" y="438"/>
                  <a:pt x="169" y="452"/>
                  <a:pt x="183" y="452"/>
                </a:cubicBezTo>
                <a:cubicBezTo>
                  <a:pt x="205" y="452"/>
                  <a:pt x="212" y="438"/>
                  <a:pt x="212" y="424"/>
                </a:cubicBezTo>
                <a:lnTo>
                  <a:pt x="212" y="276"/>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78" name="Freeform 113">
            <a:extLst>
              <a:ext uri="{FF2B5EF4-FFF2-40B4-BE49-F238E27FC236}">
                <a16:creationId xmlns:a16="http://schemas.microsoft.com/office/drawing/2014/main" id="{57E44880-1964-7E49-AD63-0E4FE380ED5F}"/>
              </a:ext>
            </a:extLst>
          </p:cNvPr>
          <p:cNvSpPr>
            <a:spLocks noChangeArrowheads="1"/>
          </p:cNvSpPr>
          <p:nvPr userDrawn="1"/>
        </p:nvSpPr>
        <p:spPr bwMode="auto">
          <a:xfrm>
            <a:off x="3843148" y="2202062"/>
            <a:ext cx="219132" cy="183951"/>
          </a:xfrm>
          <a:custGeom>
            <a:avLst/>
            <a:gdLst>
              <a:gd name="T0" fmla="*/ 607 w 608"/>
              <a:gd name="T1" fmla="*/ 212 h 510"/>
              <a:gd name="T2" fmla="*/ 607 w 608"/>
              <a:gd name="T3" fmla="*/ 219 h 510"/>
              <a:gd name="T4" fmla="*/ 607 w 608"/>
              <a:gd name="T5" fmla="*/ 219 h 510"/>
              <a:gd name="T6" fmla="*/ 579 w 608"/>
              <a:gd name="T7" fmla="*/ 247 h 510"/>
              <a:gd name="T8" fmla="*/ 494 w 608"/>
              <a:gd name="T9" fmla="*/ 488 h 510"/>
              <a:gd name="T10" fmla="*/ 466 w 608"/>
              <a:gd name="T11" fmla="*/ 509 h 510"/>
              <a:gd name="T12" fmla="*/ 466 w 608"/>
              <a:gd name="T13" fmla="*/ 509 h 510"/>
              <a:gd name="T14" fmla="*/ 452 w 608"/>
              <a:gd name="T15" fmla="*/ 509 h 510"/>
              <a:gd name="T16" fmla="*/ 141 w 608"/>
              <a:gd name="T17" fmla="*/ 509 h 510"/>
              <a:gd name="T18" fmla="*/ 141 w 608"/>
              <a:gd name="T19" fmla="*/ 509 h 510"/>
              <a:gd name="T20" fmla="*/ 113 w 608"/>
              <a:gd name="T21" fmla="*/ 488 h 510"/>
              <a:gd name="T22" fmla="*/ 28 w 608"/>
              <a:gd name="T23" fmla="*/ 247 h 510"/>
              <a:gd name="T24" fmla="*/ 28 w 608"/>
              <a:gd name="T25" fmla="*/ 191 h 510"/>
              <a:gd name="T26" fmla="*/ 141 w 608"/>
              <a:gd name="T27" fmla="*/ 191 h 510"/>
              <a:gd name="T28" fmla="*/ 233 w 608"/>
              <a:gd name="T29" fmla="*/ 191 h 510"/>
              <a:gd name="T30" fmla="*/ 353 w 608"/>
              <a:gd name="T31" fmla="*/ 191 h 510"/>
              <a:gd name="T32" fmla="*/ 424 w 608"/>
              <a:gd name="T33" fmla="*/ 191 h 510"/>
              <a:gd name="T34" fmla="*/ 466 w 608"/>
              <a:gd name="T35" fmla="*/ 191 h 510"/>
              <a:gd name="T36" fmla="*/ 579 w 608"/>
              <a:gd name="T37" fmla="*/ 191 h 510"/>
              <a:gd name="T38" fmla="*/ 579 w 608"/>
              <a:gd name="T39" fmla="*/ 191 h 510"/>
              <a:gd name="T40" fmla="*/ 219 w 608"/>
              <a:gd name="T41" fmla="*/ 276 h 510"/>
              <a:gd name="T42" fmla="*/ 190 w 608"/>
              <a:gd name="T43" fmla="*/ 247 h 510"/>
              <a:gd name="T44" fmla="*/ 162 w 608"/>
              <a:gd name="T45" fmla="*/ 424 h 510"/>
              <a:gd name="T46" fmla="*/ 219 w 608"/>
              <a:gd name="T47" fmla="*/ 424 h 510"/>
              <a:gd name="T48" fmla="*/ 332 w 608"/>
              <a:gd name="T49" fmla="*/ 276 h 510"/>
              <a:gd name="T50" fmla="*/ 304 w 608"/>
              <a:gd name="T51" fmla="*/ 247 h 510"/>
              <a:gd name="T52" fmla="*/ 275 w 608"/>
              <a:gd name="T53" fmla="*/ 424 h 510"/>
              <a:gd name="T54" fmla="*/ 332 w 608"/>
              <a:gd name="T55" fmla="*/ 424 h 510"/>
              <a:gd name="T56" fmla="*/ 445 w 608"/>
              <a:gd name="T57" fmla="*/ 276 h 510"/>
              <a:gd name="T58" fmla="*/ 417 w 608"/>
              <a:gd name="T59" fmla="*/ 247 h 510"/>
              <a:gd name="T60" fmla="*/ 388 w 608"/>
              <a:gd name="T61" fmla="*/ 424 h 510"/>
              <a:gd name="T62" fmla="*/ 445 w 608"/>
              <a:gd name="T63" fmla="*/ 424 h 510"/>
              <a:gd name="T64" fmla="*/ 339 w 608"/>
              <a:gd name="T65" fmla="*/ 42 h 510"/>
              <a:gd name="T66" fmla="*/ 339 w 608"/>
              <a:gd name="T67" fmla="*/ 42 h 510"/>
              <a:gd name="T68" fmla="*/ 360 w 608"/>
              <a:gd name="T69" fmla="*/ 0 h 510"/>
              <a:gd name="T70" fmla="*/ 388 w 608"/>
              <a:gd name="T71" fmla="*/ 14 h 510"/>
              <a:gd name="T72" fmla="*/ 395 w 608"/>
              <a:gd name="T73" fmla="*/ 163 h 510"/>
              <a:gd name="T74" fmla="*/ 268 w 608"/>
              <a:gd name="T75" fmla="*/ 42 h 510"/>
              <a:gd name="T76" fmla="*/ 212 w 608"/>
              <a:gd name="T77" fmla="*/ 163 h 510"/>
              <a:gd name="T78" fmla="*/ 219 w 608"/>
              <a:gd name="T79" fmla="*/ 14 h 510"/>
              <a:gd name="T80" fmla="*/ 247 w 608"/>
              <a:gd name="T81" fmla="*/ 0 h 510"/>
              <a:gd name="T82" fmla="*/ 268 w 608"/>
              <a:gd name="T83" fmla="*/ 42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08" h="510">
                <a:moveTo>
                  <a:pt x="607" y="212"/>
                </a:moveTo>
                <a:lnTo>
                  <a:pt x="607" y="212"/>
                </a:lnTo>
                <a:lnTo>
                  <a:pt x="607" y="212"/>
                </a:lnTo>
                <a:lnTo>
                  <a:pt x="607" y="219"/>
                </a:lnTo>
                <a:lnTo>
                  <a:pt x="607" y="219"/>
                </a:lnTo>
                <a:lnTo>
                  <a:pt x="607" y="219"/>
                </a:lnTo>
                <a:lnTo>
                  <a:pt x="607" y="219"/>
                </a:lnTo>
                <a:cubicBezTo>
                  <a:pt x="607" y="233"/>
                  <a:pt x="593" y="247"/>
                  <a:pt x="579" y="247"/>
                </a:cubicBezTo>
                <a:cubicBezTo>
                  <a:pt x="551" y="247"/>
                  <a:pt x="551" y="247"/>
                  <a:pt x="551" y="247"/>
                </a:cubicBezTo>
                <a:cubicBezTo>
                  <a:pt x="494" y="488"/>
                  <a:pt x="494" y="488"/>
                  <a:pt x="494" y="488"/>
                </a:cubicBezTo>
                <a:lnTo>
                  <a:pt x="494" y="488"/>
                </a:lnTo>
                <a:cubicBezTo>
                  <a:pt x="487" y="502"/>
                  <a:pt x="480" y="509"/>
                  <a:pt x="466" y="509"/>
                </a:cubicBezTo>
                <a:lnTo>
                  <a:pt x="466" y="509"/>
                </a:lnTo>
                <a:lnTo>
                  <a:pt x="466" y="509"/>
                </a:lnTo>
                <a:cubicBezTo>
                  <a:pt x="459" y="509"/>
                  <a:pt x="459" y="509"/>
                  <a:pt x="459" y="509"/>
                </a:cubicBezTo>
                <a:cubicBezTo>
                  <a:pt x="452" y="509"/>
                  <a:pt x="452" y="509"/>
                  <a:pt x="452" y="509"/>
                </a:cubicBezTo>
                <a:cubicBezTo>
                  <a:pt x="141" y="509"/>
                  <a:pt x="141" y="509"/>
                  <a:pt x="141" y="509"/>
                </a:cubicBezTo>
                <a:lnTo>
                  <a:pt x="141" y="509"/>
                </a:lnTo>
                <a:lnTo>
                  <a:pt x="141" y="509"/>
                </a:lnTo>
                <a:lnTo>
                  <a:pt x="141" y="509"/>
                </a:lnTo>
                <a:cubicBezTo>
                  <a:pt x="127" y="509"/>
                  <a:pt x="120" y="502"/>
                  <a:pt x="113" y="488"/>
                </a:cubicBezTo>
                <a:lnTo>
                  <a:pt x="113" y="488"/>
                </a:lnTo>
                <a:cubicBezTo>
                  <a:pt x="56" y="247"/>
                  <a:pt x="56" y="247"/>
                  <a:pt x="56" y="247"/>
                </a:cubicBezTo>
                <a:cubicBezTo>
                  <a:pt x="28" y="247"/>
                  <a:pt x="28" y="247"/>
                  <a:pt x="28" y="247"/>
                </a:cubicBezTo>
                <a:cubicBezTo>
                  <a:pt x="14" y="247"/>
                  <a:pt x="0" y="233"/>
                  <a:pt x="0" y="219"/>
                </a:cubicBezTo>
                <a:cubicBezTo>
                  <a:pt x="0" y="198"/>
                  <a:pt x="14" y="191"/>
                  <a:pt x="28" y="191"/>
                </a:cubicBezTo>
                <a:cubicBezTo>
                  <a:pt x="141" y="191"/>
                  <a:pt x="141" y="191"/>
                  <a:pt x="141" y="191"/>
                </a:cubicBezTo>
                <a:lnTo>
                  <a:pt x="141" y="191"/>
                </a:lnTo>
                <a:cubicBezTo>
                  <a:pt x="233" y="191"/>
                  <a:pt x="233" y="191"/>
                  <a:pt x="233" y="191"/>
                </a:cubicBezTo>
                <a:lnTo>
                  <a:pt x="233" y="191"/>
                </a:lnTo>
                <a:cubicBezTo>
                  <a:pt x="353" y="191"/>
                  <a:pt x="353" y="191"/>
                  <a:pt x="353" y="191"/>
                </a:cubicBezTo>
                <a:lnTo>
                  <a:pt x="353" y="191"/>
                </a:lnTo>
                <a:cubicBezTo>
                  <a:pt x="424" y="191"/>
                  <a:pt x="424" y="191"/>
                  <a:pt x="424" y="191"/>
                </a:cubicBezTo>
                <a:lnTo>
                  <a:pt x="424" y="191"/>
                </a:lnTo>
                <a:cubicBezTo>
                  <a:pt x="466" y="191"/>
                  <a:pt x="466" y="191"/>
                  <a:pt x="466" y="191"/>
                </a:cubicBezTo>
                <a:lnTo>
                  <a:pt x="466" y="191"/>
                </a:lnTo>
                <a:lnTo>
                  <a:pt x="466" y="191"/>
                </a:lnTo>
                <a:cubicBezTo>
                  <a:pt x="579" y="191"/>
                  <a:pt x="579" y="191"/>
                  <a:pt x="579" y="191"/>
                </a:cubicBezTo>
                <a:lnTo>
                  <a:pt x="579" y="191"/>
                </a:lnTo>
                <a:lnTo>
                  <a:pt x="579" y="191"/>
                </a:lnTo>
                <a:cubicBezTo>
                  <a:pt x="593" y="191"/>
                  <a:pt x="600" y="198"/>
                  <a:pt x="607" y="212"/>
                </a:cubicBezTo>
                <a:close/>
                <a:moveTo>
                  <a:pt x="219" y="276"/>
                </a:moveTo>
                <a:lnTo>
                  <a:pt x="219" y="276"/>
                </a:lnTo>
                <a:cubicBezTo>
                  <a:pt x="219" y="254"/>
                  <a:pt x="205" y="247"/>
                  <a:pt x="190" y="247"/>
                </a:cubicBezTo>
                <a:cubicBezTo>
                  <a:pt x="176" y="247"/>
                  <a:pt x="162" y="254"/>
                  <a:pt x="162" y="276"/>
                </a:cubicBezTo>
                <a:cubicBezTo>
                  <a:pt x="162" y="424"/>
                  <a:pt x="162" y="424"/>
                  <a:pt x="162" y="424"/>
                </a:cubicBezTo>
                <a:cubicBezTo>
                  <a:pt x="162" y="438"/>
                  <a:pt x="176" y="452"/>
                  <a:pt x="190" y="452"/>
                </a:cubicBezTo>
                <a:cubicBezTo>
                  <a:pt x="205" y="452"/>
                  <a:pt x="219" y="438"/>
                  <a:pt x="219" y="424"/>
                </a:cubicBezTo>
                <a:lnTo>
                  <a:pt x="219" y="276"/>
                </a:lnTo>
                <a:close/>
                <a:moveTo>
                  <a:pt x="332" y="276"/>
                </a:moveTo>
                <a:lnTo>
                  <a:pt x="332" y="276"/>
                </a:lnTo>
                <a:cubicBezTo>
                  <a:pt x="332" y="254"/>
                  <a:pt x="318" y="247"/>
                  <a:pt x="304" y="247"/>
                </a:cubicBezTo>
                <a:cubicBezTo>
                  <a:pt x="290" y="247"/>
                  <a:pt x="275" y="254"/>
                  <a:pt x="275" y="276"/>
                </a:cubicBezTo>
                <a:cubicBezTo>
                  <a:pt x="275" y="424"/>
                  <a:pt x="275" y="424"/>
                  <a:pt x="275" y="424"/>
                </a:cubicBezTo>
                <a:cubicBezTo>
                  <a:pt x="275" y="438"/>
                  <a:pt x="290" y="452"/>
                  <a:pt x="304" y="452"/>
                </a:cubicBezTo>
                <a:cubicBezTo>
                  <a:pt x="318" y="452"/>
                  <a:pt x="332" y="438"/>
                  <a:pt x="332" y="424"/>
                </a:cubicBezTo>
                <a:lnTo>
                  <a:pt x="332" y="276"/>
                </a:lnTo>
                <a:close/>
                <a:moveTo>
                  <a:pt x="445" y="276"/>
                </a:moveTo>
                <a:lnTo>
                  <a:pt x="445" y="276"/>
                </a:lnTo>
                <a:cubicBezTo>
                  <a:pt x="445" y="254"/>
                  <a:pt x="431" y="247"/>
                  <a:pt x="417" y="247"/>
                </a:cubicBezTo>
                <a:cubicBezTo>
                  <a:pt x="403" y="247"/>
                  <a:pt x="388" y="254"/>
                  <a:pt x="388" y="276"/>
                </a:cubicBezTo>
                <a:cubicBezTo>
                  <a:pt x="388" y="424"/>
                  <a:pt x="388" y="424"/>
                  <a:pt x="388" y="424"/>
                </a:cubicBezTo>
                <a:cubicBezTo>
                  <a:pt x="388" y="438"/>
                  <a:pt x="403" y="452"/>
                  <a:pt x="417" y="452"/>
                </a:cubicBezTo>
                <a:cubicBezTo>
                  <a:pt x="431" y="452"/>
                  <a:pt x="445" y="438"/>
                  <a:pt x="445" y="424"/>
                </a:cubicBezTo>
                <a:lnTo>
                  <a:pt x="445" y="276"/>
                </a:lnTo>
                <a:close/>
                <a:moveTo>
                  <a:pt x="339" y="42"/>
                </a:moveTo>
                <a:lnTo>
                  <a:pt x="339" y="42"/>
                </a:lnTo>
                <a:lnTo>
                  <a:pt x="339" y="42"/>
                </a:lnTo>
                <a:cubicBezTo>
                  <a:pt x="332" y="35"/>
                  <a:pt x="332" y="35"/>
                  <a:pt x="332" y="28"/>
                </a:cubicBezTo>
                <a:cubicBezTo>
                  <a:pt x="332" y="14"/>
                  <a:pt x="346" y="0"/>
                  <a:pt x="360" y="0"/>
                </a:cubicBezTo>
                <a:cubicBezTo>
                  <a:pt x="374" y="0"/>
                  <a:pt x="381" y="7"/>
                  <a:pt x="388" y="14"/>
                </a:cubicBezTo>
                <a:lnTo>
                  <a:pt x="388" y="14"/>
                </a:lnTo>
                <a:cubicBezTo>
                  <a:pt x="459" y="163"/>
                  <a:pt x="459" y="163"/>
                  <a:pt x="459" y="163"/>
                </a:cubicBezTo>
                <a:cubicBezTo>
                  <a:pt x="395" y="163"/>
                  <a:pt x="395" y="163"/>
                  <a:pt x="395" y="163"/>
                </a:cubicBezTo>
                <a:lnTo>
                  <a:pt x="339" y="42"/>
                </a:lnTo>
                <a:close/>
                <a:moveTo>
                  <a:pt x="268" y="42"/>
                </a:moveTo>
                <a:lnTo>
                  <a:pt x="268" y="42"/>
                </a:lnTo>
                <a:cubicBezTo>
                  <a:pt x="212" y="163"/>
                  <a:pt x="212" y="163"/>
                  <a:pt x="212" y="163"/>
                </a:cubicBezTo>
                <a:cubicBezTo>
                  <a:pt x="148" y="163"/>
                  <a:pt x="148" y="163"/>
                  <a:pt x="148" y="163"/>
                </a:cubicBezTo>
                <a:cubicBezTo>
                  <a:pt x="219" y="14"/>
                  <a:pt x="219" y="14"/>
                  <a:pt x="219" y="14"/>
                </a:cubicBezTo>
                <a:lnTo>
                  <a:pt x="219" y="14"/>
                </a:lnTo>
                <a:cubicBezTo>
                  <a:pt x="226" y="7"/>
                  <a:pt x="233" y="0"/>
                  <a:pt x="247" y="0"/>
                </a:cubicBezTo>
                <a:cubicBezTo>
                  <a:pt x="261" y="0"/>
                  <a:pt x="275" y="14"/>
                  <a:pt x="275" y="28"/>
                </a:cubicBezTo>
                <a:cubicBezTo>
                  <a:pt x="275" y="35"/>
                  <a:pt x="275" y="35"/>
                  <a:pt x="268" y="42"/>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79" name="Freeform 114">
            <a:extLst>
              <a:ext uri="{FF2B5EF4-FFF2-40B4-BE49-F238E27FC236}">
                <a16:creationId xmlns:a16="http://schemas.microsoft.com/office/drawing/2014/main" id="{F3DEB599-EF9E-7E4A-810B-4F021153D85C}"/>
              </a:ext>
            </a:extLst>
          </p:cNvPr>
          <p:cNvSpPr>
            <a:spLocks noChangeArrowheads="1"/>
          </p:cNvSpPr>
          <p:nvPr userDrawn="1"/>
        </p:nvSpPr>
        <p:spPr bwMode="auto">
          <a:xfrm>
            <a:off x="3484676" y="2183011"/>
            <a:ext cx="176258" cy="219075"/>
          </a:xfrm>
          <a:custGeom>
            <a:avLst/>
            <a:gdLst>
              <a:gd name="T0" fmla="*/ 459 w 489"/>
              <a:gd name="T1" fmla="*/ 608 h 609"/>
              <a:gd name="T2" fmla="*/ 459 w 489"/>
              <a:gd name="T3" fmla="*/ 608 h 609"/>
              <a:gd name="T4" fmla="*/ 28 w 489"/>
              <a:gd name="T5" fmla="*/ 608 h 609"/>
              <a:gd name="T6" fmla="*/ 0 w 489"/>
              <a:gd name="T7" fmla="*/ 580 h 609"/>
              <a:gd name="T8" fmla="*/ 0 w 489"/>
              <a:gd name="T9" fmla="*/ 552 h 609"/>
              <a:gd name="T10" fmla="*/ 488 w 489"/>
              <a:gd name="T11" fmla="*/ 552 h 609"/>
              <a:gd name="T12" fmla="*/ 488 w 489"/>
              <a:gd name="T13" fmla="*/ 580 h 609"/>
              <a:gd name="T14" fmla="*/ 459 w 489"/>
              <a:gd name="T15" fmla="*/ 608 h 609"/>
              <a:gd name="T16" fmla="*/ 0 w 489"/>
              <a:gd name="T17" fmla="*/ 170 h 609"/>
              <a:gd name="T18" fmla="*/ 0 w 489"/>
              <a:gd name="T19" fmla="*/ 170 h 609"/>
              <a:gd name="T20" fmla="*/ 28 w 489"/>
              <a:gd name="T21" fmla="*/ 142 h 609"/>
              <a:gd name="T22" fmla="*/ 106 w 489"/>
              <a:gd name="T23" fmla="*/ 142 h 609"/>
              <a:gd name="T24" fmla="*/ 248 w 489"/>
              <a:gd name="T25" fmla="*/ 0 h 609"/>
              <a:gd name="T26" fmla="*/ 389 w 489"/>
              <a:gd name="T27" fmla="*/ 142 h 609"/>
              <a:gd name="T28" fmla="*/ 459 w 489"/>
              <a:gd name="T29" fmla="*/ 142 h 609"/>
              <a:gd name="T30" fmla="*/ 488 w 489"/>
              <a:gd name="T31" fmla="*/ 170 h 609"/>
              <a:gd name="T32" fmla="*/ 488 w 489"/>
              <a:gd name="T33" fmla="*/ 524 h 609"/>
              <a:gd name="T34" fmla="*/ 0 w 489"/>
              <a:gd name="T35" fmla="*/ 524 h 609"/>
              <a:gd name="T36" fmla="*/ 0 w 489"/>
              <a:gd name="T37" fmla="*/ 170 h 609"/>
              <a:gd name="T38" fmla="*/ 332 w 489"/>
              <a:gd name="T39" fmla="*/ 142 h 609"/>
              <a:gd name="T40" fmla="*/ 332 w 489"/>
              <a:gd name="T41" fmla="*/ 142 h 609"/>
              <a:gd name="T42" fmla="*/ 248 w 489"/>
              <a:gd name="T43" fmla="*/ 57 h 609"/>
              <a:gd name="T44" fmla="*/ 163 w 489"/>
              <a:gd name="T45" fmla="*/ 142 h 609"/>
              <a:gd name="T46" fmla="*/ 332 w 489"/>
              <a:gd name="T47" fmla="*/ 142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9" h="609">
                <a:moveTo>
                  <a:pt x="459" y="608"/>
                </a:moveTo>
                <a:lnTo>
                  <a:pt x="459" y="608"/>
                </a:lnTo>
                <a:cubicBezTo>
                  <a:pt x="28" y="608"/>
                  <a:pt x="28" y="608"/>
                  <a:pt x="28" y="608"/>
                </a:cubicBezTo>
                <a:cubicBezTo>
                  <a:pt x="14" y="608"/>
                  <a:pt x="0" y="594"/>
                  <a:pt x="0" y="580"/>
                </a:cubicBezTo>
                <a:cubicBezTo>
                  <a:pt x="0" y="552"/>
                  <a:pt x="0" y="552"/>
                  <a:pt x="0" y="552"/>
                </a:cubicBezTo>
                <a:cubicBezTo>
                  <a:pt x="488" y="552"/>
                  <a:pt x="488" y="552"/>
                  <a:pt x="488" y="552"/>
                </a:cubicBezTo>
                <a:cubicBezTo>
                  <a:pt x="488" y="580"/>
                  <a:pt x="488" y="580"/>
                  <a:pt x="488" y="580"/>
                </a:cubicBezTo>
                <a:cubicBezTo>
                  <a:pt x="488" y="594"/>
                  <a:pt x="481" y="608"/>
                  <a:pt x="459" y="608"/>
                </a:cubicBezTo>
                <a:close/>
                <a:moveTo>
                  <a:pt x="0" y="170"/>
                </a:moveTo>
                <a:lnTo>
                  <a:pt x="0" y="170"/>
                </a:lnTo>
                <a:cubicBezTo>
                  <a:pt x="0" y="156"/>
                  <a:pt x="14" y="142"/>
                  <a:pt x="28" y="142"/>
                </a:cubicBezTo>
                <a:cubicBezTo>
                  <a:pt x="106" y="142"/>
                  <a:pt x="106" y="142"/>
                  <a:pt x="106" y="142"/>
                </a:cubicBezTo>
                <a:cubicBezTo>
                  <a:pt x="106" y="64"/>
                  <a:pt x="170" y="0"/>
                  <a:pt x="248" y="0"/>
                </a:cubicBezTo>
                <a:cubicBezTo>
                  <a:pt x="325" y="0"/>
                  <a:pt x="389" y="64"/>
                  <a:pt x="389" y="142"/>
                </a:cubicBezTo>
                <a:cubicBezTo>
                  <a:pt x="459" y="142"/>
                  <a:pt x="459" y="142"/>
                  <a:pt x="459" y="142"/>
                </a:cubicBezTo>
                <a:cubicBezTo>
                  <a:pt x="481" y="142"/>
                  <a:pt x="488" y="156"/>
                  <a:pt x="488" y="170"/>
                </a:cubicBezTo>
                <a:cubicBezTo>
                  <a:pt x="488" y="524"/>
                  <a:pt x="488" y="524"/>
                  <a:pt x="488" y="524"/>
                </a:cubicBezTo>
                <a:cubicBezTo>
                  <a:pt x="0" y="524"/>
                  <a:pt x="0" y="524"/>
                  <a:pt x="0" y="524"/>
                </a:cubicBezTo>
                <a:lnTo>
                  <a:pt x="0" y="170"/>
                </a:lnTo>
                <a:close/>
                <a:moveTo>
                  <a:pt x="332" y="142"/>
                </a:moveTo>
                <a:lnTo>
                  <a:pt x="332" y="142"/>
                </a:lnTo>
                <a:cubicBezTo>
                  <a:pt x="332" y="99"/>
                  <a:pt x="290" y="57"/>
                  <a:pt x="248" y="57"/>
                </a:cubicBezTo>
                <a:cubicBezTo>
                  <a:pt x="198" y="57"/>
                  <a:pt x="163" y="99"/>
                  <a:pt x="163" y="142"/>
                </a:cubicBezTo>
                <a:lnTo>
                  <a:pt x="332" y="142"/>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80" name="Freeform 115">
            <a:extLst>
              <a:ext uri="{FF2B5EF4-FFF2-40B4-BE49-F238E27FC236}">
                <a16:creationId xmlns:a16="http://schemas.microsoft.com/office/drawing/2014/main" id="{E67EAA76-E6E9-E345-BEF9-33F83E8E9AC0}"/>
              </a:ext>
            </a:extLst>
          </p:cNvPr>
          <p:cNvSpPr>
            <a:spLocks noChangeArrowheads="1"/>
          </p:cNvSpPr>
          <p:nvPr userDrawn="1"/>
        </p:nvSpPr>
        <p:spPr bwMode="auto">
          <a:xfrm>
            <a:off x="3086309" y="2193727"/>
            <a:ext cx="215559" cy="198834"/>
          </a:xfrm>
          <a:custGeom>
            <a:avLst/>
            <a:gdLst>
              <a:gd name="T0" fmla="*/ 600 w 601"/>
              <a:gd name="T1" fmla="*/ 226 h 552"/>
              <a:gd name="T2" fmla="*/ 600 w 601"/>
              <a:gd name="T3" fmla="*/ 226 h 552"/>
              <a:gd name="T4" fmla="*/ 522 w 601"/>
              <a:gd name="T5" fmla="*/ 304 h 552"/>
              <a:gd name="T6" fmla="*/ 452 w 601"/>
              <a:gd name="T7" fmla="*/ 226 h 552"/>
              <a:gd name="T8" fmla="*/ 452 w 601"/>
              <a:gd name="T9" fmla="*/ 226 h 552"/>
              <a:gd name="T10" fmla="*/ 452 w 601"/>
              <a:gd name="T11" fmla="*/ 226 h 552"/>
              <a:gd name="T12" fmla="*/ 452 w 601"/>
              <a:gd name="T13" fmla="*/ 226 h 552"/>
              <a:gd name="T14" fmla="*/ 374 w 601"/>
              <a:gd name="T15" fmla="*/ 304 h 552"/>
              <a:gd name="T16" fmla="*/ 296 w 601"/>
              <a:gd name="T17" fmla="*/ 226 h 552"/>
              <a:gd name="T18" fmla="*/ 296 w 601"/>
              <a:gd name="T19" fmla="*/ 226 h 552"/>
              <a:gd name="T20" fmla="*/ 296 w 601"/>
              <a:gd name="T21" fmla="*/ 226 h 552"/>
              <a:gd name="T22" fmla="*/ 296 w 601"/>
              <a:gd name="T23" fmla="*/ 226 h 552"/>
              <a:gd name="T24" fmla="*/ 296 w 601"/>
              <a:gd name="T25" fmla="*/ 226 h 552"/>
              <a:gd name="T26" fmla="*/ 226 w 601"/>
              <a:gd name="T27" fmla="*/ 304 h 552"/>
              <a:gd name="T28" fmla="*/ 148 w 601"/>
              <a:gd name="T29" fmla="*/ 226 h 552"/>
              <a:gd name="T30" fmla="*/ 148 w 601"/>
              <a:gd name="T31" fmla="*/ 226 h 552"/>
              <a:gd name="T32" fmla="*/ 148 w 601"/>
              <a:gd name="T33" fmla="*/ 226 h 552"/>
              <a:gd name="T34" fmla="*/ 148 w 601"/>
              <a:gd name="T35" fmla="*/ 226 h 552"/>
              <a:gd name="T36" fmla="*/ 148 w 601"/>
              <a:gd name="T37" fmla="*/ 226 h 552"/>
              <a:gd name="T38" fmla="*/ 70 w 601"/>
              <a:gd name="T39" fmla="*/ 304 h 552"/>
              <a:gd name="T40" fmla="*/ 0 w 601"/>
              <a:gd name="T41" fmla="*/ 226 h 552"/>
              <a:gd name="T42" fmla="*/ 0 w 601"/>
              <a:gd name="T43" fmla="*/ 226 h 552"/>
              <a:gd name="T44" fmla="*/ 0 w 601"/>
              <a:gd name="T45" fmla="*/ 226 h 552"/>
              <a:gd name="T46" fmla="*/ 0 w 601"/>
              <a:gd name="T47" fmla="*/ 226 h 552"/>
              <a:gd name="T48" fmla="*/ 49 w 601"/>
              <a:gd name="T49" fmla="*/ 84 h 552"/>
              <a:gd name="T50" fmla="*/ 551 w 601"/>
              <a:gd name="T51" fmla="*/ 84 h 552"/>
              <a:gd name="T52" fmla="*/ 600 w 601"/>
              <a:gd name="T53" fmla="*/ 226 h 552"/>
              <a:gd name="T54" fmla="*/ 508 w 601"/>
              <a:gd name="T55" fmla="*/ 56 h 552"/>
              <a:gd name="T56" fmla="*/ 508 w 601"/>
              <a:gd name="T57" fmla="*/ 56 h 552"/>
              <a:gd name="T58" fmla="*/ 91 w 601"/>
              <a:gd name="T59" fmla="*/ 56 h 552"/>
              <a:gd name="T60" fmla="*/ 63 w 601"/>
              <a:gd name="T61" fmla="*/ 28 h 552"/>
              <a:gd name="T62" fmla="*/ 91 w 601"/>
              <a:gd name="T63" fmla="*/ 0 h 552"/>
              <a:gd name="T64" fmla="*/ 508 w 601"/>
              <a:gd name="T65" fmla="*/ 0 h 552"/>
              <a:gd name="T66" fmla="*/ 537 w 601"/>
              <a:gd name="T67" fmla="*/ 28 h 552"/>
              <a:gd name="T68" fmla="*/ 508 w 601"/>
              <a:gd name="T69" fmla="*/ 56 h 552"/>
              <a:gd name="T70" fmla="*/ 84 w 601"/>
              <a:gd name="T71" fmla="*/ 332 h 552"/>
              <a:gd name="T72" fmla="*/ 84 w 601"/>
              <a:gd name="T73" fmla="*/ 332 h 552"/>
              <a:gd name="T74" fmla="*/ 84 w 601"/>
              <a:gd name="T75" fmla="*/ 332 h 552"/>
              <a:gd name="T76" fmla="*/ 91 w 601"/>
              <a:gd name="T77" fmla="*/ 332 h 552"/>
              <a:gd name="T78" fmla="*/ 91 w 601"/>
              <a:gd name="T79" fmla="*/ 332 h 552"/>
              <a:gd name="T80" fmla="*/ 98 w 601"/>
              <a:gd name="T81" fmla="*/ 332 h 552"/>
              <a:gd name="T82" fmla="*/ 113 w 601"/>
              <a:gd name="T83" fmla="*/ 325 h 552"/>
              <a:gd name="T84" fmla="*/ 113 w 601"/>
              <a:gd name="T85" fmla="*/ 325 h 552"/>
              <a:gd name="T86" fmla="*/ 113 w 601"/>
              <a:gd name="T87" fmla="*/ 325 h 552"/>
              <a:gd name="T88" fmla="*/ 113 w 601"/>
              <a:gd name="T89" fmla="*/ 466 h 552"/>
              <a:gd name="T90" fmla="*/ 487 w 601"/>
              <a:gd name="T91" fmla="*/ 466 h 552"/>
              <a:gd name="T92" fmla="*/ 487 w 601"/>
              <a:gd name="T93" fmla="*/ 325 h 552"/>
              <a:gd name="T94" fmla="*/ 487 w 601"/>
              <a:gd name="T95" fmla="*/ 325 h 552"/>
              <a:gd name="T96" fmla="*/ 487 w 601"/>
              <a:gd name="T97" fmla="*/ 325 h 552"/>
              <a:gd name="T98" fmla="*/ 501 w 601"/>
              <a:gd name="T99" fmla="*/ 332 h 552"/>
              <a:gd name="T100" fmla="*/ 508 w 601"/>
              <a:gd name="T101" fmla="*/ 332 h 552"/>
              <a:gd name="T102" fmla="*/ 508 w 601"/>
              <a:gd name="T103" fmla="*/ 332 h 552"/>
              <a:gd name="T104" fmla="*/ 515 w 601"/>
              <a:gd name="T105" fmla="*/ 332 h 552"/>
              <a:gd name="T106" fmla="*/ 515 w 601"/>
              <a:gd name="T107" fmla="*/ 332 h 552"/>
              <a:gd name="T108" fmla="*/ 522 w 601"/>
              <a:gd name="T109" fmla="*/ 332 h 552"/>
              <a:gd name="T110" fmla="*/ 544 w 601"/>
              <a:gd name="T111" fmla="*/ 332 h 552"/>
              <a:gd name="T112" fmla="*/ 544 w 601"/>
              <a:gd name="T113" fmla="*/ 523 h 552"/>
              <a:gd name="T114" fmla="*/ 515 w 601"/>
              <a:gd name="T115" fmla="*/ 551 h 552"/>
              <a:gd name="T116" fmla="*/ 84 w 601"/>
              <a:gd name="T117" fmla="*/ 551 h 552"/>
              <a:gd name="T118" fmla="*/ 56 w 601"/>
              <a:gd name="T119" fmla="*/ 523 h 552"/>
              <a:gd name="T120" fmla="*/ 56 w 601"/>
              <a:gd name="T121" fmla="*/ 332 h 552"/>
              <a:gd name="T122" fmla="*/ 70 w 601"/>
              <a:gd name="T123" fmla="*/ 332 h 552"/>
              <a:gd name="T124" fmla="*/ 84 w 601"/>
              <a:gd name="T125" fmla="*/ 332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1" h="552">
                <a:moveTo>
                  <a:pt x="600" y="226"/>
                </a:moveTo>
                <a:lnTo>
                  <a:pt x="600" y="226"/>
                </a:lnTo>
                <a:cubicBezTo>
                  <a:pt x="600" y="268"/>
                  <a:pt x="565" y="304"/>
                  <a:pt x="522" y="304"/>
                </a:cubicBezTo>
                <a:cubicBezTo>
                  <a:pt x="480" y="304"/>
                  <a:pt x="452" y="268"/>
                  <a:pt x="452" y="226"/>
                </a:cubicBezTo>
                <a:lnTo>
                  <a:pt x="452" y="226"/>
                </a:lnTo>
                <a:lnTo>
                  <a:pt x="452" y="226"/>
                </a:lnTo>
                <a:lnTo>
                  <a:pt x="452" y="226"/>
                </a:lnTo>
                <a:cubicBezTo>
                  <a:pt x="452" y="268"/>
                  <a:pt x="417" y="304"/>
                  <a:pt x="374" y="304"/>
                </a:cubicBezTo>
                <a:cubicBezTo>
                  <a:pt x="332" y="304"/>
                  <a:pt x="296" y="268"/>
                  <a:pt x="296" y="226"/>
                </a:cubicBezTo>
                <a:lnTo>
                  <a:pt x="296" y="226"/>
                </a:lnTo>
                <a:lnTo>
                  <a:pt x="296" y="226"/>
                </a:lnTo>
                <a:lnTo>
                  <a:pt x="296" y="226"/>
                </a:lnTo>
                <a:lnTo>
                  <a:pt x="296" y="226"/>
                </a:lnTo>
                <a:cubicBezTo>
                  <a:pt x="296" y="268"/>
                  <a:pt x="268" y="304"/>
                  <a:pt x="226" y="304"/>
                </a:cubicBezTo>
                <a:cubicBezTo>
                  <a:pt x="183" y="304"/>
                  <a:pt x="148" y="268"/>
                  <a:pt x="148" y="226"/>
                </a:cubicBezTo>
                <a:lnTo>
                  <a:pt x="148" y="226"/>
                </a:lnTo>
                <a:lnTo>
                  <a:pt x="148" y="226"/>
                </a:lnTo>
                <a:lnTo>
                  <a:pt x="148" y="226"/>
                </a:lnTo>
                <a:lnTo>
                  <a:pt x="148" y="226"/>
                </a:lnTo>
                <a:cubicBezTo>
                  <a:pt x="148" y="268"/>
                  <a:pt x="113" y="304"/>
                  <a:pt x="70" y="304"/>
                </a:cubicBezTo>
                <a:cubicBezTo>
                  <a:pt x="28" y="304"/>
                  <a:pt x="0" y="268"/>
                  <a:pt x="0" y="226"/>
                </a:cubicBezTo>
                <a:lnTo>
                  <a:pt x="0" y="226"/>
                </a:lnTo>
                <a:lnTo>
                  <a:pt x="0" y="226"/>
                </a:lnTo>
                <a:lnTo>
                  <a:pt x="0" y="226"/>
                </a:lnTo>
                <a:cubicBezTo>
                  <a:pt x="49" y="84"/>
                  <a:pt x="49" y="84"/>
                  <a:pt x="49" y="84"/>
                </a:cubicBezTo>
                <a:cubicBezTo>
                  <a:pt x="551" y="84"/>
                  <a:pt x="551" y="84"/>
                  <a:pt x="551" y="84"/>
                </a:cubicBezTo>
                <a:cubicBezTo>
                  <a:pt x="600" y="226"/>
                  <a:pt x="600" y="226"/>
                  <a:pt x="600" y="226"/>
                </a:cubicBezTo>
                <a:close/>
                <a:moveTo>
                  <a:pt x="508" y="56"/>
                </a:moveTo>
                <a:lnTo>
                  <a:pt x="508" y="56"/>
                </a:lnTo>
                <a:cubicBezTo>
                  <a:pt x="91" y="56"/>
                  <a:pt x="91" y="56"/>
                  <a:pt x="91" y="56"/>
                </a:cubicBezTo>
                <a:cubicBezTo>
                  <a:pt x="77" y="56"/>
                  <a:pt x="63" y="49"/>
                  <a:pt x="63" y="28"/>
                </a:cubicBezTo>
                <a:cubicBezTo>
                  <a:pt x="63" y="14"/>
                  <a:pt x="77" y="0"/>
                  <a:pt x="91" y="0"/>
                </a:cubicBezTo>
                <a:cubicBezTo>
                  <a:pt x="508" y="0"/>
                  <a:pt x="508" y="0"/>
                  <a:pt x="508" y="0"/>
                </a:cubicBezTo>
                <a:cubicBezTo>
                  <a:pt x="522" y="0"/>
                  <a:pt x="537" y="14"/>
                  <a:pt x="537" y="28"/>
                </a:cubicBezTo>
                <a:cubicBezTo>
                  <a:pt x="537" y="49"/>
                  <a:pt x="522" y="56"/>
                  <a:pt x="508" y="56"/>
                </a:cubicBezTo>
                <a:close/>
                <a:moveTo>
                  <a:pt x="84" y="332"/>
                </a:moveTo>
                <a:lnTo>
                  <a:pt x="84" y="332"/>
                </a:lnTo>
                <a:lnTo>
                  <a:pt x="84" y="332"/>
                </a:lnTo>
                <a:cubicBezTo>
                  <a:pt x="84" y="332"/>
                  <a:pt x="84" y="332"/>
                  <a:pt x="91" y="332"/>
                </a:cubicBezTo>
                <a:lnTo>
                  <a:pt x="91" y="332"/>
                </a:lnTo>
                <a:cubicBezTo>
                  <a:pt x="91" y="332"/>
                  <a:pt x="91" y="332"/>
                  <a:pt x="98" y="332"/>
                </a:cubicBezTo>
                <a:cubicBezTo>
                  <a:pt x="98" y="325"/>
                  <a:pt x="106" y="325"/>
                  <a:pt x="113" y="325"/>
                </a:cubicBezTo>
                <a:lnTo>
                  <a:pt x="113" y="325"/>
                </a:lnTo>
                <a:lnTo>
                  <a:pt x="113" y="325"/>
                </a:lnTo>
                <a:cubicBezTo>
                  <a:pt x="113" y="466"/>
                  <a:pt x="113" y="466"/>
                  <a:pt x="113" y="466"/>
                </a:cubicBezTo>
                <a:cubicBezTo>
                  <a:pt x="487" y="466"/>
                  <a:pt x="487" y="466"/>
                  <a:pt x="487" y="466"/>
                </a:cubicBezTo>
                <a:cubicBezTo>
                  <a:pt x="487" y="325"/>
                  <a:pt x="487" y="325"/>
                  <a:pt x="487" y="325"/>
                </a:cubicBezTo>
                <a:lnTo>
                  <a:pt x="487" y="325"/>
                </a:lnTo>
                <a:lnTo>
                  <a:pt x="487" y="325"/>
                </a:lnTo>
                <a:cubicBezTo>
                  <a:pt x="494" y="325"/>
                  <a:pt x="494" y="325"/>
                  <a:pt x="501" y="332"/>
                </a:cubicBezTo>
                <a:cubicBezTo>
                  <a:pt x="501" y="332"/>
                  <a:pt x="501" y="332"/>
                  <a:pt x="508" y="332"/>
                </a:cubicBezTo>
                <a:lnTo>
                  <a:pt x="508" y="332"/>
                </a:lnTo>
                <a:lnTo>
                  <a:pt x="515" y="332"/>
                </a:lnTo>
                <a:lnTo>
                  <a:pt x="515" y="332"/>
                </a:lnTo>
                <a:lnTo>
                  <a:pt x="522" y="332"/>
                </a:lnTo>
                <a:cubicBezTo>
                  <a:pt x="530" y="332"/>
                  <a:pt x="537" y="332"/>
                  <a:pt x="544" y="332"/>
                </a:cubicBezTo>
                <a:cubicBezTo>
                  <a:pt x="544" y="523"/>
                  <a:pt x="544" y="523"/>
                  <a:pt x="544" y="523"/>
                </a:cubicBezTo>
                <a:cubicBezTo>
                  <a:pt x="544" y="537"/>
                  <a:pt x="530" y="551"/>
                  <a:pt x="515" y="551"/>
                </a:cubicBezTo>
                <a:cubicBezTo>
                  <a:pt x="84" y="551"/>
                  <a:pt x="84" y="551"/>
                  <a:pt x="84" y="551"/>
                </a:cubicBezTo>
                <a:cubicBezTo>
                  <a:pt x="63" y="551"/>
                  <a:pt x="56" y="537"/>
                  <a:pt x="56" y="523"/>
                </a:cubicBezTo>
                <a:cubicBezTo>
                  <a:pt x="56" y="332"/>
                  <a:pt x="56" y="332"/>
                  <a:pt x="56" y="332"/>
                </a:cubicBezTo>
                <a:cubicBezTo>
                  <a:pt x="63" y="332"/>
                  <a:pt x="63" y="332"/>
                  <a:pt x="70" y="332"/>
                </a:cubicBezTo>
                <a:cubicBezTo>
                  <a:pt x="77" y="332"/>
                  <a:pt x="77" y="332"/>
                  <a:pt x="84" y="332"/>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81" name="Freeform 116">
            <a:extLst>
              <a:ext uri="{FF2B5EF4-FFF2-40B4-BE49-F238E27FC236}">
                <a16:creationId xmlns:a16="http://schemas.microsoft.com/office/drawing/2014/main" id="{196EE7EF-8019-FE41-8397-3F373E661AE6}"/>
              </a:ext>
            </a:extLst>
          </p:cNvPr>
          <p:cNvSpPr>
            <a:spLocks noChangeArrowheads="1"/>
          </p:cNvSpPr>
          <p:nvPr userDrawn="1"/>
        </p:nvSpPr>
        <p:spPr bwMode="auto">
          <a:xfrm>
            <a:off x="2703423" y="2188964"/>
            <a:ext cx="219132" cy="194072"/>
          </a:xfrm>
          <a:custGeom>
            <a:avLst/>
            <a:gdLst>
              <a:gd name="T0" fmla="*/ 481 w 609"/>
              <a:gd name="T1" fmla="*/ 240 h 538"/>
              <a:gd name="T2" fmla="*/ 481 w 609"/>
              <a:gd name="T3" fmla="*/ 0 h 538"/>
              <a:gd name="T4" fmla="*/ 481 w 609"/>
              <a:gd name="T5" fmla="*/ 240 h 538"/>
              <a:gd name="T6" fmla="*/ 446 w 609"/>
              <a:gd name="T7" fmla="*/ 56 h 538"/>
              <a:gd name="T8" fmla="*/ 523 w 609"/>
              <a:gd name="T9" fmla="*/ 56 h 538"/>
              <a:gd name="T10" fmla="*/ 552 w 609"/>
              <a:gd name="T11" fmla="*/ 84 h 538"/>
              <a:gd name="T12" fmla="*/ 523 w 609"/>
              <a:gd name="T13" fmla="*/ 56 h 538"/>
              <a:gd name="T14" fmla="*/ 502 w 609"/>
              <a:gd name="T15" fmla="*/ 63 h 538"/>
              <a:gd name="T16" fmla="*/ 467 w 609"/>
              <a:gd name="T17" fmla="*/ 63 h 538"/>
              <a:gd name="T18" fmla="*/ 446 w 609"/>
              <a:gd name="T19" fmla="*/ 56 h 538"/>
              <a:gd name="T20" fmla="*/ 424 w 609"/>
              <a:gd name="T21" fmla="*/ 98 h 538"/>
              <a:gd name="T22" fmla="*/ 446 w 609"/>
              <a:gd name="T23" fmla="*/ 120 h 538"/>
              <a:gd name="T24" fmla="*/ 424 w 609"/>
              <a:gd name="T25" fmla="*/ 141 h 538"/>
              <a:gd name="T26" fmla="*/ 446 w 609"/>
              <a:gd name="T27" fmla="*/ 183 h 538"/>
              <a:gd name="T28" fmla="*/ 467 w 609"/>
              <a:gd name="T29" fmla="*/ 176 h 538"/>
              <a:gd name="T30" fmla="*/ 502 w 609"/>
              <a:gd name="T31" fmla="*/ 176 h 538"/>
              <a:gd name="T32" fmla="*/ 523 w 609"/>
              <a:gd name="T33" fmla="*/ 183 h 538"/>
              <a:gd name="T34" fmla="*/ 537 w 609"/>
              <a:gd name="T35" fmla="*/ 141 h 538"/>
              <a:gd name="T36" fmla="*/ 523 w 609"/>
              <a:gd name="T37" fmla="*/ 120 h 538"/>
              <a:gd name="T38" fmla="*/ 537 w 609"/>
              <a:gd name="T39" fmla="*/ 98 h 538"/>
              <a:gd name="T40" fmla="*/ 552 w 609"/>
              <a:gd name="T41" fmla="*/ 169 h 538"/>
              <a:gd name="T42" fmla="*/ 234 w 609"/>
              <a:gd name="T43" fmla="*/ 325 h 538"/>
              <a:gd name="T44" fmla="*/ 474 w 609"/>
              <a:gd name="T45" fmla="*/ 311 h 538"/>
              <a:gd name="T46" fmla="*/ 566 w 609"/>
              <a:gd name="T47" fmla="*/ 247 h 538"/>
              <a:gd name="T48" fmla="*/ 516 w 609"/>
              <a:gd name="T49" fmla="*/ 346 h 538"/>
              <a:gd name="T50" fmla="*/ 495 w 609"/>
              <a:gd name="T51" fmla="*/ 367 h 538"/>
              <a:gd name="T52" fmla="*/ 262 w 609"/>
              <a:gd name="T53" fmla="*/ 424 h 538"/>
              <a:gd name="T54" fmla="*/ 587 w 609"/>
              <a:gd name="T55" fmla="*/ 480 h 538"/>
              <a:gd name="T56" fmla="*/ 474 w 609"/>
              <a:gd name="T57" fmla="*/ 480 h 538"/>
              <a:gd name="T58" fmla="*/ 156 w 609"/>
              <a:gd name="T59" fmla="*/ 537 h 538"/>
              <a:gd name="T60" fmla="*/ 156 w 609"/>
              <a:gd name="T61" fmla="*/ 424 h 538"/>
              <a:gd name="T62" fmla="*/ 92 w 609"/>
              <a:gd name="T63" fmla="*/ 113 h 538"/>
              <a:gd name="T64" fmla="*/ 0 w 609"/>
              <a:gd name="T65" fmla="*/ 84 h 538"/>
              <a:gd name="T66" fmla="*/ 113 w 609"/>
              <a:gd name="T67" fmla="*/ 56 h 538"/>
              <a:gd name="T68" fmla="*/ 142 w 609"/>
              <a:gd name="T69" fmla="*/ 70 h 538"/>
              <a:gd name="T70" fmla="*/ 333 w 609"/>
              <a:gd name="T71" fmla="*/ 120 h 538"/>
              <a:gd name="T72" fmla="*/ 177 w 609"/>
              <a:gd name="T73" fmla="*/ 176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9" h="538">
                <a:moveTo>
                  <a:pt x="481" y="240"/>
                </a:moveTo>
                <a:lnTo>
                  <a:pt x="481" y="240"/>
                </a:lnTo>
                <a:cubicBezTo>
                  <a:pt x="417" y="240"/>
                  <a:pt x="361" y="191"/>
                  <a:pt x="361" y="120"/>
                </a:cubicBezTo>
                <a:cubicBezTo>
                  <a:pt x="361" y="49"/>
                  <a:pt x="417" y="0"/>
                  <a:pt x="481" y="0"/>
                </a:cubicBezTo>
                <a:cubicBezTo>
                  <a:pt x="552" y="0"/>
                  <a:pt x="608" y="49"/>
                  <a:pt x="608" y="120"/>
                </a:cubicBezTo>
                <a:cubicBezTo>
                  <a:pt x="608" y="191"/>
                  <a:pt x="552" y="240"/>
                  <a:pt x="481" y="240"/>
                </a:cubicBezTo>
                <a:close/>
                <a:moveTo>
                  <a:pt x="446" y="56"/>
                </a:moveTo>
                <a:lnTo>
                  <a:pt x="446" y="56"/>
                </a:lnTo>
                <a:close/>
                <a:moveTo>
                  <a:pt x="523" y="56"/>
                </a:moveTo>
                <a:lnTo>
                  <a:pt x="523" y="56"/>
                </a:lnTo>
                <a:close/>
                <a:moveTo>
                  <a:pt x="552" y="84"/>
                </a:moveTo>
                <a:lnTo>
                  <a:pt x="552" y="84"/>
                </a:lnTo>
                <a:lnTo>
                  <a:pt x="552" y="84"/>
                </a:lnTo>
                <a:cubicBezTo>
                  <a:pt x="552" y="63"/>
                  <a:pt x="537" y="56"/>
                  <a:pt x="523" y="56"/>
                </a:cubicBezTo>
                <a:cubicBezTo>
                  <a:pt x="516" y="56"/>
                  <a:pt x="509" y="56"/>
                  <a:pt x="502" y="63"/>
                </a:cubicBezTo>
                <a:lnTo>
                  <a:pt x="502" y="63"/>
                </a:lnTo>
                <a:cubicBezTo>
                  <a:pt x="481" y="77"/>
                  <a:pt x="481" y="77"/>
                  <a:pt x="481" y="77"/>
                </a:cubicBezTo>
                <a:cubicBezTo>
                  <a:pt x="467" y="63"/>
                  <a:pt x="467" y="63"/>
                  <a:pt x="467" y="63"/>
                </a:cubicBezTo>
                <a:lnTo>
                  <a:pt x="467" y="63"/>
                </a:lnTo>
                <a:cubicBezTo>
                  <a:pt x="460" y="56"/>
                  <a:pt x="453" y="56"/>
                  <a:pt x="446" y="56"/>
                </a:cubicBezTo>
                <a:cubicBezTo>
                  <a:pt x="432" y="56"/>
                  <a:pt x="417" y="63"/>
                  <a:pt x="417" y="84"/>
                </a:cubicBezTo>
                <a:cubicBezTo>
                  <a:pt x="417" y="91"/>
                  <a:pt x="417" y="98"/>
                  <a:pt x="424" y="98"/>
                </a:cubicBezTo>
                <a:lnTo>
                  <a:pt x="424" y="98"/>
                </a:lnTo>
                <a:cubicBezTo>
                  <a:pt x="446" y="120"/>
                  <a:pt x="446" y="120"/>
                  <a:pt x="446" y="120"/>
                </a:cubicBezTo>
                <a:cubicBezTo>
                  <a:pt x="424" y="141"/>
                  <a:pt x="424" y="141"/>
                  <a:pt x="424" y="141"/>
                </a:cubicBezTo>
                <a:lnTo>
                  <a:pt x="424" y="141"/>
                </a:lnTo>
                <a:cubicBezTo>
                  <a:pt x="417" y="141"/>
                  <a:pt x="417" y="148"/>
                  <a:pt x="417" y="155"/>
                </a:cubicBezTo>
                <a:cubicBezTo>
                  <a:pt x="417" y="176"/>
                  <a:pt x="432" y="183"/>
                  <a:pt x="446" y="183"/>
                </a:cubicBezTo>
                <a:cubicBezTo>
                  <a:pt x="453" y="183"/>
                  <a:pt x="460" y="183"/>
                  <a:pt x="467" y="176"/>
                </a:cubicBezTo>
                <a:lnTo>
                  <a:pt x="467" y="176"/>
                </a:lnTo>
                <a:cubicBezTo>
                  <a:pt x="481" y="162"/>
                  <a:pt x="481" y="162"/>
                  <a:pt x="481" y="162"/>
                </a:cubicBezTo>
                <a:cubicBezTo>
                  <a:pt x="502" y="176"/>
                  <a:pt x="502" y="176"/>
                  <a:pt x="502" y="176"/>
                </a:cubicBezTo>
                <a:lnTo>
                  <a:pt x="502" y="176"/>
                </a:lnTo>
                <a:cubicBezTo>
                  <a:pt x="509" y="183"/>
                  <a:pt x="516" y="183"/>
                  <a:pt x="523" y="183"/>
                </a:cubicBezTo>
                <a:cubicBezTo>
                  <a:pt x="537" y="183"/>
                  <a:pt x="552" y="176"/>
                  <a:pt x="552" y="155"/>
                </a:cubicBezTo>
                <a:cubicBezTo>
                  <a:pt x="552" y="148"/>
                  <a:pt x="545" y="141"/>
                  <a:pt x="537" y="141"/>
                </a:cubicBezTo>
                <a:lnTo>
                  <a:pt x="537" y="141"/>
                </a:lnTo>
                <a:cubicBezTo>
                  <a:pt x="523" y="120"/>
                  <a:pt x="523" y="120"/>
                  <a:pt x="523" y="120"/>
                </a:cubicBezTo>
                <a:cubicBezTo>
                  <a:pt x="537" y="98"/>
                  <a:pt x="537" y="98"/>
                  <a:pt x="537" y="98"/>
                </a:cubicBezTo>
                <a:lnTo>
                  <a:pt x="537" y="98"/>
                </a:lnTo>
                <a:cubicBezTo>
                  <a:pt x="545" y="98"/>
                  <a:pt x="552" y="91"/>
                  <a:pt x="552" y="84"/>
                </a:cubicBezTo>
                <a:close/>
                <a:moveTo>
                  <a:pt x="552" y="169"/>
                </a:moveTo>
                <a:lnTo>
                  <a:pt x="552" y="169"/>
                </a:lnTo>
                <a:close/>
                <a:moveTo>
                  <a:pt x="234" y="325"/>
                </a:moveTo>
                <a:lnTo>
                  <a:pt x="234" y="325"/>
                </a:lnTo>
                <a:cubicBezTo>
                  <a:pt x="474" y="311"/>
                  <a:pt x="474" y="311"/>
                  <a:pt x="474" y="311"/>
                </a:cubicBezTo>
                <a:cubicBezTo>
                  <a:pt x="495" y="268"/>
                  <a:pt x="495" y="268"/>
                  <a:pt x="495" y="268"/>
                </a:cubicBezTo>
                <a:cubicBezTo>
                  <a:pt x="516" y="268"/>
                  <a:pt x="545" y="261"/>
                  <a:pt x="566" y="247"/>
                </a:cubicBezTo>
                <a:cubicBezTo>
                  <a:pt x="516" y="346"/>
                  <a:pt x="516" y="346"/>
                  <a:pt x="516" y="346"/>
                </a:cubicBezTo>
                <a:lnTo>
                  <a:pt x="516" y="346"/>
                </a:lnTo>
                <a:cubicBezTo>
                  <a:pt x="516" y="360"/>
                  <a:pt x="502" y="367"/>
                  <a:pt x="495" y="367"/>
                </a:cubicBezTo>
                <a:lnTo>
                  <a:pt x="495" y="367"/>
                </a:lnTo>
                <a:cubicBezTo>
                  <a:pt x="248" y="381"/>
                  <a:pt x="248" y="381"/>
                  <a:pt x="248" y="381"/>
                </a:cubicBezTo>
                <a:cubicBezTo>
                  <a:pt x="262" y="424"/>
                  <a:pt x="262" y="424"/>
                  <a:pt x="262" y="424"/>
                </a:cubicBezTo>
                <a:cubicBezTo>
                  <a:pt x="530" y="424"/>
                  <a:pt x="530" y="424"/>
                  <a:pt x="530" y="424"/>
                </a:cubicBezTo>
                <a:cubicBezTo>
                  <a:pt x="559" y="424"/>
                  <a:pt x="587" y="445"/>
                  <a:pt x="587" y="480"/>
                </a:cubicBezTo>
                <a:cubicBezTo>
                  <a:pt x="587" y="509"/>
                  <a:pt x="559" y="537"/>
                  <a:pt x="530" y="537"/>
                </a:cubicBezTo>
                <a:cubicBezTo>
                  <a:pt x="502" y="537"/>
                  <a:pt x="474" y="509"/>
                  <a:pt x="474" y="480"/>
                </a:cubicBezTo>
                <a:cubicBezTo>
                  <a:pt x="212" y="480"/>
                  <a:pt x="212" y="480"/>
                  <a:pt x="212" y="480"/>
                </a:cubicBezTo>
                <a:cubicBezTo>
                  <a:pt x="212" y="509"/>
                  <a:pt x="184" y="537"/>
                  <a:pt x="156" y="537"/>
                </a:cubicBezTo>
                <a:cubicBezTo>
                  <a:pt x="121" y="537"/>
                  <a:pt x="99" y="509"/>
                  <a:pt x="99" y="480"/>
                </a:cubicBezTo>
                <a:cubicBezTo>
                  <a:pt x="99" y="445"/>
                  <a:pt x="121" y="424"/>
                  <a:pt x="156" y="424"/>
                </a:cubicBezTo>
                <a:cubicBezTo>
                  <a:pt x="205" y="424"/>
                  <a:pt x="205" y="424"/>
                  <a:pt x="205" y="424"/>
                </a:cubicBezTo>
                <a:cubicBezTo>
                  <a:pt x="92" y="113"/>
                  <a:pt x="92" y="113"/>
                  <a:pt x="92" y="113"/>
                </a:cubicBezTo>
                <a:cubicBezTo>
                  <a:pt x="29" y="113"/>
                  <a:pt x="29" y="113"/>
                  <a:pt x="29" y="113"/>
                </a:cubicBezTo>
                <a:cubicBezTo>
                  <a:pt x="15" y="113"/>
                  <a:pt x="0" y="98"/>
                  <a:pt x="0" y="84"/>
                </a:cubicBezTo>
                <a:cubicBezTo>
                  <a:pt x="0" y="63"/>
                  <a:pt x="15" y="56"/>
                  <a:pt x="29" y="56"/>
                </a:cubicBezTo>
                <a:cubicBezTo>
                  <a:pt x="113" y="56"/>
                  <a:pt x="113" y="56"/>
                  <a:pt x="113" y="56"/>
                </a:cubicBezTo>
                <a:cubicBezTo>
                  <a:pt x="128" y="56"/>
                  <a:pt x="142" y="63"/>
                  <a:pt x="142" y="70"/>
                </a:cubicBezTo>
                <a:lnTo>
                  <a:pt x="142" y="70"/>
                </a:lnTo>
                <a:cubicBezTo>
                  <a:pt x="156" y="120"/>
                  <a:pt x="156" y="120"/>
                  <a:pt x="156" y="120"/>
                </a:cubicBezTo>
                <a:cubicBezTo>
                  <a:pt x="333" y="120"/>
                  <a:pt x="333" y="120"/>
                  <a:pt x="333" y="120"/>
                </a:cubicBezTo>
                <a:cubicBezTo>
                  <a:pt x="333" y="141"/>
                  <a:pt x="340" y="162"/>
                  <a:pt x="347" y="176"/>
                </a:cubicBezTo>
                <a:cubicBezTo>
                  <a:pt x="177" y="176"/>
                  <a:pt x="177" y="176"/>
                  <a:pt x="177" y="176"/>
                </a:cubicBezTo>
                <a:lnTo>
                  <a:pt x="234" y="325"/>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82" name="Freeform 117">
            <a:extLst>
              <a:ext uri="{FF2B5EF4-FFF2-40B4-BE49-F238E27FC236}">
                <a16:creationId xmlns:a16="http://schemas.microsoft.com/office/drawing/2014/main" id="{FC937F63-24AD-D249-A17E-F05208B4B763}"/>
              </a:ext>
            </a:extLst>
          </p:cNvPr>
          <p:cNvSpPr>
            <a:spLocks noChangeArrowheads="1"/>
          </p:cNvSpPr>
          <p:nvPr userDrawn="1"/>
        </p:nvSpPr>
        <p:spPr bwMode="auto">
          <a:xfrm>
            <a:off x="2325896" y="2188964"/>
            <a:ext cx="217346" cy="194072"/>
          </a:xfrm>
          <a:custGeom>
            <a:avLst/>
            <a:gdLst>
              <a:gd name="T0" fmla="*/ 481 w 602"/>
              <a:gd name="T1" fmla="*/ 240 h 538"/>
              <a:gd name="T2" fmla="*/ 481 w 602"/>
              <a:gd name="T3" fmla="*/ 240 h 538"/>
              <a:gd name="T4" fmla="*/ 361 w 602"/>
              <a:gd name="T5" fmla="*/ 120 h 538"/>
              <a:gd name="T6" fmla="*/ 481 w 602"/>
              <a:gd name="T7" fmla="*/ 0 h 538"/>
              <a:gd name="T8" fmla="*/ 601 w 602"/>
              <a:gd name="T9" fmla="*/ 120 h 538"/>
              <a:gd name="T10" fmla="*/ 481 w 602"/>
              <a:gd name="T11" fmla="*/ 240 h 538"/>
              <a:gd name="T12" fmla="*/ 537 w 602"/>
              <a:gd name="T13" fmla="*/ 63 h 538"/>
              <a:gd name="T14" fmla="*/ 537 w 602"/>
              <a:gd name="T15" fmla="*/ 63 h 538"/>
              <a:gd name="T16" fmla="*/ 516 w 602"/>
              <a:gd name="T17" fmla="*/ 70 h 538"/>
              <a:gd name="T18" fmla="*/ 460 w 602"/>
              <a:gd name="T19" fmla="*/ 127 h 538"/>
              <a:gd name="T20" fmla="*/ 446 w 602"/>
              <a:gd name="T21" fmla="*/ 113 h 538"/>
              <a:gd name="T22" fmla="*/ 424 w 602"/>
              <a:gd name="T23" fmla="*/ 98 h 538"/>
              <a:gd name="T24" fmla="*/ 396 w 602"/>
              <a:gd name="T25" fmla="*/ 127 h 538"/>
              <a:gd name="T26" fmla="*/ 403 w 602"/>
              <a:gd name="T27" fmla="*/ 148 h 538"/>
              <a:gd name="T28" fmla="*/ 446 w 602"/>
              <a:gd name="T29" fmla="*/ 183 h 538"/>
              <a:gd name="T30" fmla="*/ 460 w 602"/>
              <a:gd name="T31" fmla="*/ 198 h 538"/>
              <a:gd name="T32" fmla="*/ 481 w 602"/>
              <a:gd name="T33" fmla="*/ 183 h 538"/>
              <a:gd name="T34" fmla="*/ 559 w 602"/>
              <a:gd name="T35" fmla="*/ 113 h 538"/>
              <a:gd name="T36" fmla="*/ 566 w 602"/>
              <a:gd name="T37" fmla="*/ 91 h 538"/>
              <a:gd name="T38" fmla="*/ 537 w 602"/>
              <a:gd name="T39" fmla="*/ 63 h 538"/>
              <a:gd name="T40" fmla="*/ 226 w 602"/>
              <a:gd name="T41" fmla="*/ 325 h 538"/>
              <a:gd name="T42" fmla="*/ 226 w 602"/>
              <a:gd name="T43" fmla="*/ 325 h 538"/>
              <a:gd name="T44" fmla="*/ 474 w 602"/>
              <a:gd name="T45" fmla="*/ 311 h 538"/>
              <a:gd name="T46" fmla="*/ 488 w 602"/>
              <a:gd name="T47" fmla="*/ 268 h 538"/>
              <a:gd name="T48" fmla="*/ 559 w 602"/>
              <a:gd name="T49" fmla="*/ 247 h 538"/>
              <a:gd name="T50" fmla="*/ 516 w 602"/>
              <a:gd name="T51" fmla="*/ 346 h 538"/>
              <a:gd name="T52" fmla="*/ 516 w 602"/>
              <a:gd name="T53" fmla="*/ 346 h 538"/>
              <a:gd name="T54" fmla="*/ 495 w 602"/>
              <a:gd name="T55" fmla="*/ 367 h 538"/>
              <a:gd name="T56" fmla="*/ 495 w 602"/>
              <a:gd name="T57" fmla="*/ 367 h 538"/>
              <a:gd name="T58" fmla="*/ 248 w 602"/>
              <a:gd name="T59" fmla="*/ 381 h 538"/>
              <a:gd name="T60" fmla="*/ 262 w 602"/>
              <a:gd name="T61" fmla="*/ 424 h 538"/>
              <a:gd name="T62" fmla="*/ 530 w 602"/>
              <a:gd name="T63" fmla="*/ 424 h 538"/>
              <a:gd name="T64" fmla="*/ 587 w 602"/>
              <a:gd name="T65" fmla="*/ 480 h 538"/>
              <a:gd name="T66" fmla="*/ 530 w 602"/>
              <a:gd name="T67" fmla="*/ 537 h 538"/>
              <a:gd name="T68" fmla="*/ 474 w 602"/>
              <a:gd name="T69" fmla="*/ 480 h 538"/>
              <a:gd name="T70" fmla="*/ 205 w 602"/>
              <a:gd name="T71" fmla="*/ 480 h 538"/>
              <a:gd name="T72" fmla="*/ 149 w 602"/>
              <a:gd name="T73" fmla="*/ 537 h 538"/>
              <a:gd name="T74" fmla="*/ 92 w 602"/>
              <a:gd name="T75" fmla="*/ 480 h 538"/>
              <a:gd name="T76" fmla="*/ 149 w 602"/>
              <a:gd name="T77" fmla="*/ 424 h 538"/>
              <a:gd name="T78" fmla="*/ 205 w 602"/>
              <a:gd name="T79" fmla="*/ 424 h 538"/>
              <a:gd name="T80" fmla="*/ 92 w 602"/>
              <a:gd name="T81" fmla="*/ 113 h 538"/>
              <a:gd name="T82" fmla="*/ 29 w 602"/>
              <a:gd name="T83" fmla="*/ 113 h 538"/>
              <a:gd name="T84" fmla="*/ 0 w 602"/>
              <a:gd name="T85" fmla="*/ 84 h 538"/>
              <a:gd name="T86" fmla="*/ 29 w 602"/>
              <a:gd name="T87" fmla="*/ 56 h 538"/>
              <a:gd name="T88" fmla="*/ 113 w 602"/>
              <a:gd name="T89" fmla="*/ 56 h 538"/>
              <a:gd name="T90" fmla="*/ 142 w 602"/>
              <a:gd name="T91" fmla="*/ 70 h 538"/>
              <a:gd name="T92" fmla="*/ 142 w 602"/>
              <a:gd name="T93" fmla="*/ 70 h 538"/>
              <a:gd name="T94" fmla="*/ 156 w 602"/>
              <a:gd name="T95" fmla="*/ 120 h 538"/>
              <a:gd name="T96" fmla="*/ 333 w 602"/>
              <a:gd name="T97" fmla="*/ 120 h 538"/>
              <a:gd name="T98" fmla="*/ 340 w 602"/>
              <a:gd name="T99" fmla="*/ 176 h 538"/>
              <a:gd name="T100" fmla="*/ 177 w 602"/>
              <a:gd name="T101" fmla="*/ 176 h 538"/>
              <a:gd name="T102" fmla="*/ 226 w 602"/>
              <a:gd name="T103" fmla="*/ 325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2" h="538">
                <a:moveTo>
                  <a:pt x="481" y="240"/>
                </a:moveTo>
                <a:lnTo>
                  <a:pt x="481" y="240"/>
                </a:lnTo>
                <a:cubicBezTo>
                  <a:pt x="410" y="240"/>
                  <a:pt x="361" y="191"/>
                  <a:pt x="361" y="120"/>
                </a:cubicBezTo>
                <a:cubicBezTo>
                  <a:pt x="361" y="49"/>
                  <a:pt x="410" y="0"/>
                  <a:pt x="481" y="0"/>
                </a:cubicBezTo>
                <a:cubicBezTo>
                  <a:pt x="552" y="0"/>
                  <a:pt x="601" y="49"/>
                  <a:pt x="601" y="120"/>
                </a:cubicBezTo>
                <a:cubicBezTo>
                  <a:pt x="601" y="191"/>
                  <a:pt x="552" y="240"/>
                  <a:pt x="481" y="240"/>
                </a:cubicBezTo>
                <a:close/>
                <a:moveTo>
                  <a:pt x="537" y="63"/>
                </a:moveTo>
                <a:lnTo>
                  <a:pt x="537" y="63"/>
                </a:lnTo>
                <a:cubicBezTo>
                  <a:pt x="530" y="63"/>
                  <a:pt x="523" y="63"/>
                  <a:pt x="516" y="70"/>
                </a:cubicBezTo>
                <a:cubicBezTo>
                  <a:pt x="460" y="127"/>
                  <a:pt x="460" y="127"/>
                  <a:pt x="460" y="127"/>
                </a:cubicBezTo>
                <a:cubicBezTo>
                  <a:pt x="446" y="113"/>
                  <a:pt x="446" y="113"/>
                  <a:pt x="446" y="113"/>
                </a:cubicBezTo>
                <a:cubicBezTo>
                  <a:pt x="439" y="106"/>
                  <a:pt x="431" y="98"/>
                  <a:pt x="424" y="98"/>
                </a:cubicBezTo>
                <a:cubicBezTo>
                  <a:pt x="410" y="98"/>
                  <a:pt x="396" y="113"/>
                  <a:pt x="396" y="127"/>
                </a:cubicBezTo>
                <a:cubicBezTo>
                  <a:pt x="396" y="134"/>
                  <a:pt x="396" y="141"/>
                  <a:pt x="403" y="148"/>
                </a:cubicBezTo>
                <a:cubicBezTo>
                  <a:pt x="446" y="183"/>
                  <a:pt x="446" y="183"/>
                  <a:pt x="446" y="183"/>
                </a:cubicBezTo>
                <a:cubicBezTo>
                  <a:pt x="446" y="191"/>
                  <a:pt x="453" y="198"/>
                  <a:pt x="460" y="198"/>
                </a:cubicBezTo>
                <a:cubicBezTo>
                  <a:pt x="467" y="198"/>
                  <a:pt x="474" y="191"/>
                  <a:pt x="481" y="183"/>
                </a:cubicBezTo>
                <a:cubicBezTo>
                  <a:pt x="559" y="113"/>
                  <a:pt x="559" y="113"/>
                  <a:pt x="559" y="113"/>
                </a:cubicBezTo>
                <a:cubicBezTo>
                  <a:pt x="566" y="106"/>
                  <a:pt x="566" y="98"/>
                  <a:pt x="566" y="91"/>
                </a:cubicBezTo>
                <a:cubicBezTo>
                  <a:pt x="566" y="77"/>
                  <a:pt x="552" y="63"/>
                  <a:pt x="537" y="63"/>
                </a:cubicBezTo>
                <a:close/>
                <a:moveTo>
                  <a:pt x="226" y="325"/>
                </a:moveTo>
                <a:lnTo>
                  <a:pt x="226" y="325"/>
                </a:lnTo>
                <a:cubicBezTo>
                  <a:pt x="474" y="311"/>
                  <a:pt x="474" y="311"/>
                  <a:pt x="474" y="311"/>
                </a:cubicBezTo>
                <a:cubicBezTo>
                  <a:pt x="488" y="268"/>
                  <a:pt x="488" y="268"/>
                  <a:pt x="488" y="268"/>
                </a:cubicBezTo>
                <a:cubicBezTo>
                  <a:pt x="516" y="268"/>
                  <a:pt x="537" y="261"/>
                  <a:pt x="559" y="247"/>
                </a:cubicBezTo>
                <a:cubicBezTo>
                  <a:pt x="516" y="346"/>
                  <a:pt x="516" y="346"/>
                  <a:pt x="516" y="346"/>
                </a:cubicBezTo>
                <a:lnTo>
                  <a:pt x="516" y="346"/>
                </a:lnTo>
                <a:cubicBezTo>
                  <a:pt x="509" y="360"/>
                  <a:pt x="502" y="367"/>
                  <a:pt x="495" y="367"/>
                </a:cubicBezTo>
                <a:lnTo>
                  <a:pt x="495" y="367"/>
                </a:lnTo>
                <a:cubicBezTo>
                  <a:pt x="248" y="381"/>
                  <a:pt x="248" y="381"/>
                  <a:pt x="248" y="381"/>
                </a:cubicBezTo>
                <a:cubicBezTo>
                  <a:pt x="262" y="424"/>
                  <a:pt x="262" y="424"/>
                  <a:pt x="262" y="424"/>
                </a:cubicBezTo>
                <a:cubicBezTo>
                  <a:pt x="530" y="424"/>
                  <a:pt x="530" y="424"/>
                  <a:pt x="530" y="424"/>
                </a:cubicBezTo>
                <a:cubicBezTo>
                  <a:pt x="559" y="424"/>
                  <a:pt x="587" y="445"/>
                  <a:pt x="587" y="480"/>
                </a:cubicBezTo>
                <a:cubicBezTo>
                  <a:pt x="587" y="509"/>
                  <a:pt x="559" y="537"/>
                  <a:pt x="530" y="537"/>
                </a:cubicBezTo>
                <a:cubicBezTo>
                  <a:pt x="495" y="537"/>
                  <a:pt x="474" y="509"/>
                  <a:pt x="474" y="480"/>
                </a:cubicBezTo>
                <a:cubicBezTo>
                  <a:pt x="205" y="480"/>
                  <a:pt x="205" y="480"/>
                  <a:pt x="205" y="480"/>
                </a:cubicBezTo>
                <a:cubicBezTo>
                  <a:pt x="205" y="509"/>
                  <a:pt x="184" y="537"/>
                  <a:pt x="149" y="537"/>
                </a:cubicBezTo>
                <a:cubicBezTo>
                  <a:pt x="120" y="537"/>
                  <a:pt x="92" y="509"/>
                  <a:pt x="92" y="480"/>
                </a:cubicBezTo>
                <a:cubicBezTo>
                  <a:pt x="92" y="445"/>
                  <a:pt x="120" y="424"/>
                  <a:pt x="149" y="424"/>
                </a:cubicBezTo>
                <a:cubicBezTo>
                  <a:pt x="205" y="424"/>
                  <a:pt x="205" y="424"/>
                  <a:pt x="205" y="424"/>
                </a:cubicBezTo>
                <a:cubicBezTo>
                  <a:pt x="92" y="113"/>
                  <a:pt x="92" y="113"/>
                  <a:pt x="92" y="113"/>
                </a:cubicBezTo>
                <a:cubicBezTo>
                  <a:pt x="29" y="113"/>
                  <a:pt x="29" y="113"/>
                  <a:pt x="29" y="113"/>
                </a:cubicBezTo>
                <a:cubicBezTo>
                  <a:pt x="15" y="113"/>
                  <a:pt x="0" y="98"/>
                  <a:pt x="0" y="84"/>
                </a:cubicBezTo>
                <a:cubicBezTo>
                  <a:pt x="0" y="63"/>
                  <a:pt x="15" y="56"/>
                  <a:pt x="29" y="56"/>
                </a:cubicBezTo>
                <a:cubicBezTo>
                  <a:pt x="113" y="56"/>
                  <a:pt x="113" y="56"/>
                  <a:pt x="113" y="56"/>
                </a:cubicBezTo>
                <a:cubicBezTo>
                  <a:pt x="128" y="56"/>
                  <a:pt x="135" y="63"/>
                  <a:pt x="142" y="70"/>
                </a:cubicBezTo>
                <a:lnTo>
                  <a:pt x="142" y="70"/>
                </a:lnTo>
                <a:cubicBezTo>
                  <a:pt x="156" y="120"/>
                  <a:pt x="156" y="120"/>
                  <a:pt x="156" y="120"/>
                </a:cubicBezTo>
                <a:cubicBezTo>
                  <a:pt x="333" y="120"/>
                  <a:pt x="333" y="120"/>
                  <a:pt x="333" y="120"/>
                </a:cubicBezTo>
                <a:cubicBezTo>
                  <a:pt x="333" y="141"/>
                  <a:pt x="333" y="162"/>
                  <a:pt x="340" y="176"/>
                </a:cubicBezTo>
                <a:cubicBezTo>
                  <a:pt x="177" y="176"/>
                  <a:pt x="177" y="176"/>
                  <a:pt x="177" y="176"/>
                </a:cubicBezTo>
                <a:lnTo>
                  <a:pt x="226" y="325"/>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83" name="Freeform 118">
            <a:extLst>
              <a:ext uri="{FF2B5EF4-FFF2-40B4-BE49-F238E27FC236}">
                <a16:creationId xmlns:a16="http://schemas.microsoft.com/office/drawing/2014/main" id="{C701E829-E5C8-FD47-861A-6A05AFD93DAF}"/>
              </a:ext>
            </a:extLst>
          </p:cNvPr>
          <p:cNvSpPr>
            <a:spLocks noChangeArrowheads="1"/>
          </p:cNvSpPr>
          <p:nvPr userDrawn="1"/>
        </p:nvSpPr>
        <p:spPr bwMode="auto">
          <a:xfrm>
            <a:off x="1945988" y="2188964"/>
            <a:ext cx="217941" cy="194072"/>
          </a:xfrm>
          <a:custGeom>
            <a:avLst/>
            <a:gdLst>
              <a:gd name="T0" fmla="*/ 481 w 602"/>
              <a:gd name="T1" fmla="*/ 240 h 538"/>
              <a:gd name="T2" fmla="*/ 481 w 602"/>
              <a:gd name="T3" fmla="*/ 240 h 538"/>
              <a:gd name="T4" fmla="*/ 354 w 602"/>
              <a:gd name="T5" fmla="*/ 120 h 538"/>
              <a:gd name="T6" fmla="*/ 481 w 602"/>
              <a:gd name="T7" fmla="*/ 0 h 538"/>
              <a:gd name="T8" fmla="*/ 601 w 602"/>
              <a:gd name="T9" fmla="*/ 120 h 538"/>
              <a:gd name="T10" fmla="*/ 481 w 602"/>
              <a:gd name="T11" fmla="*/ 240 h 538"/>
              <a:gd name="T12" fmla="*/ 537 w 602"/>
              <a:gd name="T13" fmla="*/ 91 h 538"/>
              <a:gd name="T14" fmla="*/ 537 w 602"/>
              <a:gd name="T15" fmla="*/ 91 h 538"/>
              <a:gd name="T16" fmla="*/ 424 w 602"/>
              <a:gd name="T17" fmla="*/ 91 h 538"/>
              <a:gd name="T18" fmla="*/ 396 w 602"/>
              <a:gd name="T19" fmla="*/ 120 h 538"/>
              <a:gd name="T20" fmla="*/ 424 w 602"/>
              <a:gd name="T21" fmla="*/ 148 h 538"/>
              <a:gd name="T22" fmla="*/ 537 w 602"/>
              <a:gd name="T23" fmla="*/ 148 h 538"/>
              <a:gd name="T24" fmla="*/ 566 w 602"/>
              <a:gd name="T25" fmla="*/ 120 h 538"/>
              <a:gd name="T26" fmla="*/ 537 w 602"/>
              <a:gd name="T27" fmla="*/ 91 h 538"/>
              <a:gd name="T28" fmla="*/ 226 w 602"/>
              <a:gd name="T29" fmla="*/ 325 h 538"/>
              <a:gd name="T30" fmla="*/ 226 w 602"/>
              <a:gd name="T31" fmla="*/ 325 h 538"/>
              <a:gd name="T32" fmla="*/ 467 w 602"/>
              <a:gd name="T33" fmla="*/ 311 h 538"/>
              <a:gd name="T34" fmla="*/ 488 w 602"/>
              <a:gd name="T35" fmla="*/ 268 h 538"/>
              <a:gd name="T36" fmla="*/ 559 w 602"/>
              <a:gd name="T37" fmla="*/ 247 h 538"/>
              <a:gd name="T38" fmla="*/ 516 w 602"/>
              <a:gd name="T39" fmla="*/ 346 h 538"/>
              <a:gd name="T40" fmla="*/ 516 w 602"/>
              <a:gd name="T41" fmla="*/ 346 h 538"/>
              <a:gd name="T42" fmla="*/ 488 w 602"/>
              <a:gd name="T43" fmla="*/ 367 h 538"/>
              <a:gd name="T44" fmla="*/ 488 w 602"/>
              <a:gd name="T45" fmla="*/ 367 h 538"/>
              <a:gd name="T46" fmla="*/ 248 w 602"/>
              <a:gd name="T47" fmla="*/ 381 h 538"/>
              <a:gd name="T48" fmla="*/ 262 w 602"/>
              <a:gd name="T49" fmla="*/ 424 h 538"/>
              <a:gd name="T50" fmla="*/ 523 w 602"/>
              <a:gd name="T51" fmla="*/ 424 h 538"/>
              <a:gd name="T52" fmla="*/ 580 w 602"/>
              <a:gd name="T53" fmla="*/ 480 h 538"/>
              <a:gd name="T54" fmla="*/ 523 w 602"/>
              <a:gd name="T55" fmla="*/ 537 h 538"/>
              <a:gd name="T56" fmla="*/ 467 w 602"/>
              <a:gd name="T57" fmla="*/ 480 h 538"/>
              <a:gd name="T58" fmla="*/ 205 w 602"/>
              <a:gd name="T59" fmla="*/ 480 h 538"/>
              <a:gd name="T60" fmla="*/ 149 w 602"/>
              <a:gd name="T61" fmla="*/ 537 h 538"/>
              <a:gd name="T62" fmla="*/ 92 w 602"/>
              <a:gd name="T63" fmla="*/ 480 h 538"/>
              <a:gd name="T64" fmla="*/ 149 w 602"/>
              <a:gd name="T65" fmla="*/ 424 h 538"/>
              <a:gd name="T66" fmla="*/ 198 w 602"/>
              <a:gd name="T67" fmla="*/ 424 h 538"/>
              <a:gd name="T68" fmla="*/ 92 w 602"/>
              <a:gd name="T69" fmla="*/ 113 h 538"/>
              <a:gd name="T70" fmla="*/ 29 w 602"/>
              <a:gd name="T71" fmla="*/ 113 h 538"/>
              <a:gd name="T72" fmla="*/ 0 w 602"/>
              <a:gd name="T73" fmla="*/ 84 h 538"/>
              <a:gd name="T74" fmla="*/ 29 w 602"/>
              <a:gd name="T75" fmla="*/ 56 h 538"/>
              <a:gd name="T76" fmla="*/ 113 w 602"/>
              <a:gd name="T77" fmla="*/ 56 h 538"/>
              <a:gd name="T78" fmla="*/ 135 w 602"/>
              <a:gd name="T79" fmla="*/ 70 h 538"/>
              <a:gd name="T80" fmla="*/ 135 w 602"/>
              <a:gd name="T81" fmla="*/ 70 h 538"/>
              <a:gd name="T82" fmla="*/ 156 w 602"/>
              <a:gd name="T83" fmla="*/ 120 h 538"/>
              <a:gd name="T84" fmla="*/ 325 w 602"/>
              <a:gd name="T85" fmla="*/ 120 h 538"/>
              <a:gd name="T86" fmla="*/ 340 w 602"/>
              <a:gd name="T87" fmla="*/ 176 h 538"/>
              <a:gd name="T88" fmla="*/ 177 w 602"/>
              <a:gd name="T89" fmla="*/ 176 h 538"/>
              <a:gd name="T90" fmla="*/ 226 w 602"/>
              <a:gd name="T91" fmla="*/ 325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2" h="538">
                <a:moveTo>
                  <a:pt x="481" y="240"/>
                </a:moveTo>
                <a:lnTo>
                  <a:pt x="481" y="240"/>
                </a:lnTo>
                <a:cubicBezTo>
                  <a:pt x="410" y="240"/>
                  <a:pt x="354" y="191"/>
                  <a:pt x="354" y="120"/>
                </a:cubicBezTo>
                <a:cubicBezTo>
                  <a:pt x="354" y="49"/>
                  <a:pt x="410" y="0"/>
                  <a:pt x="481" y="0"/>
                </a:cubicBezTo>
                <a:cubicBezTo>
                  <a:pt x="544" y="0"/>
                  <a:pt x="601" y="49"/>
                  <a:pt x="601" y="120"/>
                </a:cubicBezTo>
                <a:cubicBezTo>
                  <a:pt x="601" y="191"/>
                  <a:pt x="544" y="240"/>
                  <a:pt x="481" y="240"/>
                </a:cubicBezTo>
                <a:close/>
                <a:moveTo>
                  <a:pt x="537" y="91"/>
                </a:moveTo>
                <a:lnTo>
                  <a:pt x="537" y="91"/>
                </a:lnTo>
                <a:cubicBezTo>
                  <a:pt x="424" y="91"/>
                  <a:pt x="424" y="91"/>
                  <a:pt x="424" y="91"/>
                </a:cubicBezTo>
                <a:cubicBezTo>
                  <a:pt x="403" y="91"/>
                  <a:pt x="396" y="106"/>
                  <a:pt x="396" y="120"/>
                </a:cubicBezTo>
                <a:cubicBezTo>
                  <a:pt x="396" y="134"/>
                  <a:pt x="403" y="148"/>
                  <a:pt x="424" y="148"/>
                </a:cubicBezTo>
                <a:cubicBezTo>
                  <a:pt x="537" y="148"/>
                  <a:pt x="537" y="148"/>
                  <a:pt x="537" y="148"/>
                </a:cubicBezTo>
                <a:cubicBezTo>
                  <a:pt x="551" y="148"/>
                  <a:pt x="566" y="134"/>
                  <a:pt x="566" y="120"/>
                </a:cubicBezTo>
                <a:cubicBezTo>
                  <a:pt x="566" y="106"/>
                  <a:pt x="551" y="91"/>
                  <a:pt x="537" y="91"/>
                </a:cubicBezTo>
                <a:close/>
                <a:moveTo>
                  <a:pt x="226" y="325"/>
                </a:moveTo>
                <a:lnTo>
                  <a:pt x="226" y="325"/>
                </a:lnTo>
                <a:cubicBezTo>
                  <a:pt x="467" y="311"/>
                  <a:pt x="467" y="311"/>
                  <a:pt x="467" y="311"/>
                </a:cubicBezTo>
                <a:cubicBezTo>
                  <a:pt x="488" y="268"/>
                  <a:pt x="488" y="268"/>
                  <a:pt x="488" y="268"/>
                </a:cubicBezTo>
                <a:cubicBezTo>
                  <a:pt x="516" y="268"/>
                  <a:pt x="537" y="261"/>
                  <a:pt x="559" y="247"/>
                </a:cubicBezTo>
                <a:cubicBezTo>
                  <a:pt x="516" y="346"/>
                  <a:pt x="516" y="346"/>
                  <a:pt x="516" y="346"/>
                </a:cubicBezTo>
                <a:lnTo>
                  <a:pt x="516" y="346"/>
                </a:lnTo>
                <a:cubicBezTo>
                  <a:pt x="509" y="360"/>
                  <a:pt x="502" y="367"/>
                  <a:pt x="488" y="367"/>
                </a:cubicBezTo>
                <a:lnTo>
                  <a:pt x="488" y="367"/>
                </a:lnTo>
                <a:cubicBezTo>
                  <a:pt x="248" y="381"/>
                  <a:pt x="248" y="381"/>
                  <a:pt x="248" y="381"/>
                </a:cubicBezTo>
                <a:cubicBezTo>
                  <a:pt x="262" y="424"/>
                  <a:pt x="262" y="424"/>
                  <a:pt x="262" y="424"/>
                </a:cubicBezTo>
                <a:cubicBezTo>
                  <a:pt x="523" y="424"/>
                  <a:pt x="523" y="424"/>
                  <a:pt x="523" y="424"/>
                </a:cubicBezTo>
                <a:cubicBezTo>
                  <a:pt x="559" y="424"/>
                  <a:pt x="580" y="445"/>
                  <a:pt x="580" y="480"/>
                </a:cubicBezTo>
                <a:cubicBezTo>
                  <a:pt x="580" y="509"/>
                  <a:pt x="559" y="537"/>
                  <a:pt x="523" y="537"/>
                </a:cubicBezTo>
                <a:cubicBezTo>
                  <a:pt x="495" y="537"/>
                  <a:pt x="467" y="509"/>
                  <a:pt x="467" y="480"/>
                </a:cubicBezTo>
                <a:cubicBezTo>
                  <a:pt x="205" y="480"/>
                  <a:pt x="205" y="480"/>
                  <a:pt x="205" y="480"/>
                </a:cubicBezTo>
                <a:cubicBezTo>
                  <a:pt x="205" y="509"/>
                  <a:pt x="177" y="537"/>
                  <a:pt x="149" y="537"/>
                </a:cubicBezTo>
                <a:cubicBezTo>
                  <a:pt x="120" y="537"/>
                  <a:pt x="92" y="509"/>
                  <a:pt x="92" y="480"/>
                </a:cubicBezTo>
                <a:cubicBezTo>
                  <a:pt x="92" y="445"/>
                  <a:pt x="120" y="424"/>
                  <a:pt x="149" y="424"/>
                </a:cubicBezTo>
                <a:cubicBezTo>
                  <a:pt x="198" y="424"/>
                  <a:pt x="198" y="424"/>
                  <a:pt x="198" y="424"/>
                </a:cubicBezTo>
                <a:cubicBezTo>
                  <a:pt x="92" y="113"/>
                  <a:pt x="92" y="113"/>
                  <a:pt x="92" y="113"/>
                </a:cubicBezTo>
                <a:cubicBezTo>
                  <a:pt x="29" y="113"/>
                  <a:pt x="29" y="113"/>
                  <a:pt x="29" y="113"/>
                </a:cubicBezTo>
                <a:cubicBezTo>
                  <a:pt x="7" y="113"/>
                  <a:pt x="0" y="98"/>
                  <a:pt x="0" y="84"/>
                </a:cubicBezTo>
                <a:cubicBezTo>
                  <a:pt x="0" y="63"/>
                  <a:pt x="7" y="56"/>
                  <a:pt x="29" y="56"/>
                </a:cubicBezTo>
                <a:cubicBezTo>
                  <a:pt x="113" y="56"/>
                  <a:pt x="113" y="56"/>
                  <a:pt x="113" y="56"/>
                </a:cubicBezTo>
                <a:cubicBezTo>
                  <a:pt x="120" y="56"/>
                  <a:pt x="135" y="63"/>
                  <a:pt x="135" y="70"/>
                </a:cubicBezTo>
                <a:lnTo>
                  <a:pt x="135" y="70"/>
                </a:lnTo>
                <a:cubicBezTo>
                  <a:pt x="156" y="120"/>
                  <a:pt x="156" y="120"/>
                  <a:pt x="156" y="120"/>
                </a:cubicBezTo>
                <a:cubicBezTo>
                  <a:pt x="325" y="120"/>
                  <a:pt x="325" y="120"/>
                  <a:pt x="325" y="120"/>
                </a:cubicBezTo>
                <a:cubicBezTo>
                  <a:pt x="325" y="141"/>
                  <a:pt x="332" y="162"/>
                  <a:pt x="340" y="176"/>
                </a:cubicBezTo>
                <a:cubicBezTo>
                  <a:pt x="177" y="176"/>
                  <a:pt x="177" y="176"/>
                  <a:pt x="177" y="176"/>
                </a:cubicBezTo>
                <a:lnTo>
                  <a:pt x="226" y="325"/>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84" name="Freeform 119">
            <a:extLst>
              <a:ext uri="{FF2B5EF4-FFF2-40B4-BE49-F238E27FC236}">
                <a16:creationId xmlns:a16="http://schemas.microsoft.com/office/drawing/2014/main" id="{F855E1F3-91CB-EB4E-8A9E-C7ABDFDE1D9A}"/>
              </a:ext>
            </a:extLst>
          </p:cNvPr>
          <p:cNvSpPr>
            <a:spLocks noChangeArrowheads="1"/>
          </p:cNvSpPr>
          <p:nvPr userDrawn="1"/>
        </p:nvSpPr>
        <p:spPr bwMode="auto">
          <a:xfrm>
            <a:off x="1565484" y="2188964"/>
            <a:ext cx="219132" cy="194072"/>
          </a:xfrm>
          <a:custGeom>
            <a:avLst/>
            <a:gdLst>
              <a:gd name="T0" fmla="*/ 481 w 609"/>
              <a:gd name="T1" fmla="*/ 240 h 538"/>
              <a:gd name="T2" fmla="*/ 481 w 609"/>
              <a:gd name="T3" fmla="*/ 240 h 538"/>
              <a:gd name="T4" fmla="*/ 361 w 609"/>
              <a:gd name="T5" fmla="*/ 120 h 538"/>
              <a:gd name="T6" fmla="*/ 481 w 609"/>
              <a:gd name="T7" fmla="*/ 0 h 538"/>
              <a:gd name="T8" fmla="*/ 608 w 609"/>
              <a:gd name="T9" fmla="*/ 120 h 538"/>
              <a:gd name="T10" fmla="*/ 481 w 609"/>
              <a:gd name="T11" fmla="*/ 240 h 538"/>
              <a:gd name="T12" fmla="*/ 537 w 609"/>
              <a:gd name="T13" fmla="*/ 91 h 538"/>
              <a:gd name="T14" fmla="*/ 537 w 609"/>
              <a:gd name="T15" fmla="*/ 91 h 538"/>
              <a:gd name="T16" fmla="*/ 509 w 609"/>
              <a:gd name="T17" fmla="*/ 91 h 538"/>
              <a:gd name="T18" fmla="*/ 509 w 609"/>
              <a:gd name="T19" fmla="*/ 63 h 538"/>
              <a:gd name="T20" fmla="*/ 481 w 609"/>
              <a:gd name="T21" fmla="*/ 35 h 538"/>
              <a:gd name="T22" fmla="*/ 452 w 609"/>
              <a:gd name="T23" fmla="*/ 63 h 538"/>
              <a:gd name="T24" fmla="*/ 452 w 609"/>
              <a:gd name="T25" fmla="*/ 91 h 538"/>
              <a:gd name="T26" fmla="*/ 424 w 609"/>
              <a:gd name="T27" fmla="*/ 91 h 538"/>
              <a:gd name="T28" fmla="*/ 396 w 609"/>
              <a:gd name="T29" fmla="*/ 120 h 538"/>
              <a:gd name="T30" fmla="*/ 424 w 609"/>
              <a:gd name="T31" fmla="*/ 148 h 538"/>
              <a:gd name="T32" fmla="*/ 452 w 609"/>
              <a:gd name="T33" fmla="*/ 148 h 538"/>
              <a:gd name="T34" fmla="*/ 452 w 609"/>
              <a:gd name="T35" fmla="*/ 176 h 538"/>
              <a:gd name="T36" fmla="*/ 481 w 609"/>
              <a:gd name="T37" fmla="*/ 205 h 538"/>
              <a:gd name="T38" fmla="*/ 509 w 609"/>
              <a:gd name="T39" fmla="*/ 176 h 538"/>
              <a:gd name="T40" fmla="*/ 509 w 609"/>
              <a:gd name="T41" fmla="*/ 148 h 538"/>
              <a:gd name="T42" fmla="*/ 537 w 609"/>
              <a:gd name="T43" fmla="*/ 148 h 538"/>
              <a:gd name="T44" fmla="*/ 565 w 609"/>
              <a:gd name="T45" fmla="*/ 120 h 538"/>
              <a:gd name="T46" fmla="*/ 537 w 609"/>
              <a:gd name="T47" fmla="*/ 91 h 538"/>
              <a:gd name="T48" fmla="*/ 233 w 609"/>
              <a:gd name="T49" fmla="*/ 325 h 538"/>
              <a:gd name="T50" fmla="*/ 233 w 609"/>
              <a:gd name="T51" fmla="*/ 325 h 538"/>
              <a:gd name="T52" fmla="*/ 474 w 609"/>
              <a:gd name="T53" fmla="*/ 311 h 538"/>
              <a:gd name="T54" fmla="*/ 495 w 609"/>
              <a:gd name="T55" fmla="*/ 268 h 538"/>
              <a:gd name="T56" fmla="*/ 565 w 609"/>
              <a:gd name="T57" fmla="*/ 247 h 538"/>
              <a:gd name="T58" fmla="*/ 516 w 609"/>
              <a:gd name="T59" fmla="*/ 346 h 538"/>
              <a:gd name="T60" fmla="*/ 516 w 609"/>
              <a:gd name="T61" fmla="*/ 346 h 538"/>
              <a:gd name="T62" fmla="*/ 495 w 609"/>
              <a:gd name="T63" fmla="*/ 367 h 538"/>
              <a:gd name="T64" fmla="*/ 495 w 609"/>
              <a:gd name="T65" fmla="*/ 367 h 538"/>
              <a:gd name="T66" fmla="*/ 247 w 609"/>
              <a:gd name="T67" fmla="*/ 381 h 538"/>
              <a:gd name="T68" fmla="*/ 262 w 609"/>
              <a:gd name="T69" fmla="*/ 424 h 538"/>
              <a:gd name="T70" fmla="*/ 530 w 609"/>
              <a:gd name="T71" fmla="*/ 424 h 538"/>
              <a:gd name="T72" fmla="*/ 587 w 609"/>
              <a:gd name="T73" fmla="*/ 480 h 538"/>
              <a:gd name="T74" fmla="*/ 530 w 609"/>
              <a:gd name="T75" fmla="*/ 537 h 538"/>
              <a:gd name="T76" fmla="*/ 474 w 609"/>
              <a:gd name="T77" fmla="*/ 480 h 538"/>
              <a:gd name="T78" fmla="*/ 212 w 609"/>
              <a:gd name="T79" fmla="*/ 480 h 538"/>
              <a:gd name="T80" fmla="*/ 156 w 609"/>
              <a:gd name="T81" fmla="*/ 537 h 538"/>
              <a:gd name="T82" fmla="*/ 99 w 609"/>
              <a:gd name="T83" fmla="*/ 480 h 538"/>
              <a:gd name="T84" fmla="*/ 156 w 609"/>
              <a:gd name="T85" fmla="*/ 424 h 538"/>
              <a:gd name="T86" fmla="*/ 205 w 609"/>
              <a:gd name="T87" fmla="*/ 424 h 538"/>
              <a:gd name="T88" fmla="*/ 92 w 609"/>
              <a:gd name="T89" fmla="*/ 113 h 538"/>
              <a:gd name="T90" fmla="*/ 28 w 609"/>
              <a:gd name="T91" fmla="*/ 113 h 538"/>
              <a:gd name="T92" fmla="*/ 0 w 609"/>
              <a:gd name="T93" fmla="*/ 84 h 538"/>
              <a:gd name="T94" fmla="*/ 28 w 609"/>
              <a:gd name="T95" fmla="*/ 56 h 538"/>
              <a:gd name="T96" fmla="*/ 113 w 609"/>
              <a:gd name="T97" fmla="*/ 56 h 538"/>
              <a:gd name="T98" fmla="*/ 141 w 609"/>
              <a:gd name="T99" fmla="*/ 70 h 538"/>
              <a:gd name="T100" fmla="*/ 141 w 609"/>
              <a:gd name="T101" fmla="*/ 70 h 538"/>
              <a:gd name="T102" fmla="*/ 156 w 609"/>
              <a:gd name="T103" fmla="*/ 120 h 538"/>
              <a:gd name="T104" fmla="*/ 332 w 609"/>
              <a:gd name="T105" fmla="*/ 120 h 538"/>
              <a:gd name="T106" fmla="*/ 346 w 609"/>
              <a:gd name="T107" fmla="*/ 176 h 538"/>
              <a:gd name="T108" fmla="*/ 177 w 609"/>
              <a:gd name="T109" fmla="*/ 176 h 538"/>
              <a:gd name="T110" fmla="*/ 233 w 609"/>
              <a:gd name="T111" fmla="*/ 325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09" h="538">
                <a:moveTo>
                  <a:pt x="481" y="240"/>
                </a:moveTo>
                <a:lnTo>
                  <a:pt x="481" y="240"/>
                </a:lnTo>
                <a:cubicBezTo>
                  <a:pt x="417" y="240"/>
                  <a:pt x="361" y="191"/>
                  <a:pt x="361" y="120"/>
                </a:cubicBezTo>
                <a:cubicBezTo>
                  <a:pt x="361" y="49"/>
                  <a:pt x="417" y="0"/>
                  <a:pt x="481" y="0"/>
                </a:cubicBezTo>
                <a:cubicBezTo>
                  <a:pt x="551" y="0"/>
                  <a:pt x="608" y="49"/>
                  <a:pt x="608" y="120"/>
                </a:cubicBezTo>
                <a:cubicBezTo>
                  <a:pt x="608" y="191"/>
                  <a:pt x="551" y="240"/>
                  <a:pt x="481" y="240"/>
                </a:cubicBezTo>
                <a:close/>
                <a:moveTo>
                  <a:pt x="537" y="91"/>
                </a:moveTo>
                <a:lnTo>
                  <a:pt x="537" y="91"/>
                </a:lnTo>
                <a:cubicBezTo>
                  <a:pt x="509" y="91"/>
                  <a:pt x="509" y="91"/>
                  <a:pt x="509" y="91"/>
                </a:cubicBezTo>
                <a:cubicBezTo>
                  <a:pt x="509" y="63"/>
                  <a:pt x="509" y="63"/>
                  <a:pt x="509" y="63"/>
                </a:cubicBezTo>
                <a:cubicBezTo>
                  <a:pt x="509" y="49"/>
                  <a:pt x="502" y="35"/>
                  <a:pt x="481" y="35"/>
                </a:cubicBezTo>
                <a:cubicBezTo>
                  <a:pt x="467" y="35"/>
                  <a:pt x="452" y="49"/>
                  <a:pt x="452" y="63"/>
                </a:cubicBezTo>
                <a:cubicBezTo>
                  <a:pt x="452" y="91"/>
                  <a:pt x="452" y="91"/>
                  <a:pt x="452" y="91"/>
                </a:cubicBezTo>
                <a:cubicBezTo>
                  <a:pt x="424" y="91"/>
                  <a:pt x="424" y="91"/>
                  <a:pt x="424" y="91"/>
                </a:cubicBezTo>
                <a:cubicBezTo>
                  <a:pt x="410" y="91"/>
                  <a:pt x="396" y="106"/>
                  <a:pt x="396" y="120"/>
                </a:cubicBezTo>
                <a:cubicBezTo>
                  <a:pt x="396" y="134"/>
                  <a:pt x="410" y="148"/>
                  <a:pt x="424" y="148"/>
                </a:cubicBezTo>
                <a:cubicBezTo>
                  <a:pt x="452" y="148"/>
                  <a:pt x="452" y="148"/>
                  <a:pt x="452" y="148"/>
                </a:cubicBezTo>
                <a:cubicBezTo>
                  <a:pt x="452" y="176"/>
                  <a:pt x="452" y="176"/>
                  <a:pt x="452" y="176"/>
                </a:cubicBezTo>
                <a:cubicBezTo>
                  <a:pt x="452" y="191"/>
                  <a:pt x="467" y="205"/>
                  <a:pt x="481" y="205"/>
                </a:cubicBezTo>
                <a:cubicBezTo>
                  <a:pt x="502" y="205"/>
                  <a:pt x="509" y="191"/>
                  <a:pt x="509" y="176"/>
                </a:cubicBezTo>
                <a:cubicBezTo>
                  <a:pt x="509" y="148"/>
                  <a:pt x="509" y="148"/>
                  <a:pt x="509" y="148"/>
                </a:cubicBezTo>
                <a:cubicBezTo>
                  <a:pt x="537" y="148"/>
                  <a:pt x="537" y="148"/>
                  <a:pt x="537" y="148"/>
                </a:cubicBezTo>
                <a:cubicBezTo>
                  <a:pt x="558" y="148"/>
                  <a:pt x="565" y="134"/>
                  <a:pt x="565" y="120"/>
                </a:cubicBezTo>
                <a:cubicBezTo>
                  <a:pt x="565" y="106"/>
                  <a:pt x="558" y="91"/>
                  <a:pt x="537" y="91"/>
                </a:cubicBezTo>
                <a:close/>
                <a:moveTo>
                  <a:pt x="233" y="325"/>
                </a:moveTo>
                <a:lnTo>
                  <a:pt x="233" y="325"/>
                </a:lnTo>
                <a:cubicBezTo>
                  <a:pt x="474" y="311"/>
                  <a:pt x="474" y="311"/>
                  <a:pt x="474" y="311"/>
                </a:cubicBezTo>
                <a:cubicBezTo>
                  <a:pt x="495" y="268"/>
                  <a:pt x="495" y="268"/>
                  <a:pt x="495" y="268"/>
                </a:cubicBezTo>
                <a:cubicBezTo>
                  <a:pt x="516" y="268"/>
                  <a:pt x="544" y="261"/>
                  <a:pt x="565" y="247"/>
                </a:cubicBezTo>
                <a:cubicBezTo>
                  <a:pt x="516" y="346"/>
                  <a:pt x="516" y="346"/>
                  <a:pt x="516" y="346"/>
                </a:cubicBezTo>
                <a:lnTo>
                  <a:pt x="516" y="346"/>
                </a:lnTo>
                <a:cubicBezTo>
                  <a:pt x="516" y="360"/>
                  <a:pt x="502" y="367"/>
                  <a:pt x="495" y="367"/>
                </a:cubicBezTo>
                <a:lnTo>
                  <a:pt x="495" y="367"/>
                </a:lnTo>
                <a:cubicBezTo>
                  <a:pt x="247" y="381"/>
                  <a:pt x="247" y="381"/>
                  <a:pt x="247" y="381"/>
                </a:cubicBezTo>
                <a:cubicBezTo>
                  <a:pt x="262" y="424"/>
                  <a:pt x="262" y="424"/>
                  <a:pt x="262" y="424"/>
                </a:cubicBezTo>
                <a:cubicBezTo>
                  <a:pt x="530" y="424"/>
                  <a:pt x="530" y="424"/>
                  <a:pt x="530" y="424"/>
                </a:cubicBezTo>
                <a:cubicBezTo>
                  <a:pt x="558" y="424"/>
                  <a:pt x="587" y="445"/>
                  <a:pt x="587" y="480"/>
                </a:cubicBezTo>
                <a:cubicBezTo>
                  <a:pt x="587" y="509"/>
                  <a:pt x="558" y="537"/>
                  <a:pt x="530" y="537"/>
                </a:cubicBezTo>
                <a:cubicBezTo>
                  <a:pt x="502" y="537"/>
                  <a:pt x="474" y="509"/>
                  <a:pt x="474" y="480"/>
                </a:cubicBezTo>
                <a:cubicBezTo>
                  <a:pt x="212" y="480"/>
                  <a:pt x="212" y="480"/>
                  <a:pt x="212" y="480"/>
                </a:cubicBezTo>
                <a:cubicBezTo>
                  <a:pt x="212" y="509"/>
                  <a:pt x="184" y="537"/>
                  <a:pt x="156" y="537"/>
                </a:cubicBezTo>
                <a:cubicBezTo>
                  <a:pt x="120" y="537"/>
                  <a:pt x="99" y="509"/>
                  <a:pt x="99" y="480"/>
                </a:cubicBezTo>
                <a:cubicBezTo>
                  <a:pt x="99" y="445"/>
                  <a:pt x="120" y="424"/>
                  <a:pt x="156" y="424"/>
                </a:cubicBezTo>
                <a:cubicBezTo>
                  <a:pt x="205" y="424"/>
                  <a:pt x="205" y="424"/>
                  <a:pt x="205" y="424"/>
                </a:cubicBezTo>
                <a:cubicBezTo>
                  <a:pt x="92" y="113"/>
                  <a:pt x="92" y="113"/>
                  <a:pt x="92" y="113"/>
                </a:cubicBezTo>
                <a:cubicBezTo>
                  <a:pt x="28" y="113"/>
                  <a:pt x="28" y="113"/>
                  <a:pt x="28" y="113"/>
                </a:cubicBezTo>
                <a:cubicBezTo>
                  <a:pt x="14" y="113"/>
                  <a:pt x="0" y="98"/>
                  <a:pt x="0" y="84"/>
                </a:cubicBezTo>
                <a:cubicBezTo>
                  <a:pt x="0" y="63"/>
                  <a:pt x="14" y="56"/>
                  <a:pt x="28" y="56"/>
                </a:cubicBezTo>
                <a:cubicBezTo>
                  <a:pt x="113" y="56"/>
                  <a:pt x="113" y="56"/>
                  <a:pt x="113" y="56"/>
                </a:cubicBezTo>
                <a:cubicBezTo>
                  <a:pt x="127" y="56"/>
                  <a:pt x="141" y="63"/>
                  <a:pt x="141" y="70"/>
                </a:cubicBezTo>
                <a:lnTo>
                  <a:pt x="141" y="70"/>
                </a:lnTo>
                <a:cubicBezTo>
                  <a:pt x="156" y="120"/>
                  <a:pt x="156" y="120"/>
                  <a:pt x="156" y="120"/>
                </a:cubicBezTo>
                <a:cubicBezTo>
                  <a:pt x="332" y="120"/>
                  <a:pt x="332" y="120"/>
                  <a:pt x="332" y="120"/>
                </a:cubicBezTo>
                <a:cubicBezTo>
                  <a:pt x="332" y="141"/>
                  <a:pt x="339" y="162"/>
                  <a:pt x="346" y="176"/>
                </a:cubicBezTo>
                <a:cubicBezTo>
                  <a:pt x="177" y="176"/>
                  <a:pt x="177" y="176"/>
                  <a:pt x="177" y="176"/>
                </a:cubicBezTo>
                <a:lnTo>
                  <a:pt x="233" y="325"/>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85" name="Freeform 120">
            <a:extLst>
              <a:ext uri="{FF2B5EF4-FFF2-40B4-BE49-F238E27FC236}">
                <a16:creationId xmlns:a16="http://schemas.microsoft.com/office/drawing/2014/main" id="{53316460-E7BA-324D-87D7-4282CBB453BD}"/>
              </a:ext>
            </a:extLst>
          </p:cNvPr>
          <p:cNvSpPr>
            <a:spLocks noChangeArrowheads="1"/>
          </p:cNvSpPr>
          <p:nvPr userDrawn="1"/>
        </p:nvSpPr>
        <p:spPr bwMode="auto">
          <a:xfrm>
            <a:off x="1185576" y="2208014"/>
            <a:ext cx="217941" cy="173236"/>
          </a:xfrm>
          <a:custGeom>
            <a:avLst/>
            <a:gdLst>
              <a:gd name="T0" fmla="*/ 601 w 602"/>
              <a:gd name="T1" fmla="*/ 106 h 482"/>
              <a:gd name="T2" fmla="*/ 601 w 602"/>
              <a:gd name="T3" fmla="*/ 106 h 482"/>
              <a:gd name="T4" fmla="*/ 601 w 602"/>
              <a:gd name="T5" fmla="*/ 106 h 482"/>
              <a:gd name="T6" fmla="*/ 516 w 602"/>
              <a:gd name="T7" fmla="*/ 290 h 482"/>
              <a:gd name="T8" fmla="*/ 516 w 602"/>
              <a:gd name="T9" fmla="*/ 290 h 482"/>
              <a:gd name="T10" fmla="*/ 495 w 602"/>
              <a:gd name="T11" fmla="*/ 311 h 482"/>
              <a:gd name="T12" fmla="*/ 495 w 602"/>
              <a:gd name="T13" fmla="*/ 311 h 482"/>
              <a:gd name="T14" fmla="*/ 247 w 602"/>
              <a:gd name="T15" fmla="*/ 325 h 482"/>
              <a:gd name="T16" fmla="*/ 261 w 602"/>
              <a:gd name="T17" fmla="*/ 368 h 482"/>
              <a:gd name="T18" fmla="*/ 530 w 602"/>
              <a:gd name="T19" fmla="*/ 368 h 482"/>
              <a:gd name="T20" fmla="*/ 587 w 602"/>
              <a:gd name="T21" fmla="*/ 424 h 482"/>
              <a:gd name="T22" fmla="*/ 530 w 602"/>
              <a:gd name="T23" fmla="*/ 481 h 482"/>
              <a:gd name="T24" fmla="*/ 474 w 602"/>
              <a:gd name="T25" fmla="*/ 424 h 482"/>
              <a:gd name="T26" fmla="*/ 205 w 602"/>
              <a:gd name="T27" fmla="*/ 424 h 482"/>
              <a:gd name="T28" fmla="*/ 148 w 602"/>
              <a:gd name="T29" fmla="*/ 481 h 482"/>
              <a:gd name="T30" fmla="*/ 92 w 602"/>
              <a:gd name="T31" fmla="*/ 424 h 482"/>
              <a:gd name="T32" fmla="*/ 148 w 602"/>
              <a:gd name="T33" fmla="*/ 368 h 482"/>
              <a:gd name="T34" fmla="*/ 205 w 602"/>
              <a:gd name="T35" fmla="*/ 368 h 482"/>
              <a:gd name="T36" fmla="*/ 92 w 602"/>
              <a:gd name="T37" fmla="*/ 57 h 482"/>
              <a:gd name="T38" fmla="*/ 28 w 602"/>
              <a:gd name="T39" fmla="*/ 57 h 482"/>
              <a:gd name="T40" fmla="*/ 0 w 602"/>
              <a:gd name="T41" fmla="*/ 28 h 482"/>
              <a:gd name="T42" fmla="*/ 28 w 602"/>
              <a:gd name="T43" fmla="*/ 0 h 482"/>
              <a:gd name="T44" fmla="*/ 113 w 602"/>
              <a:gd name="T45" fmla="*/ 0 h 482"/>
              <a:gd name="T46" fmla="*/ 141 w 602"/>
              <a:gd name="T47" fmla="*/ 14 h 482"/>
              <a:gd name="T48" fmla="*/ 141 w 602"/>
              <a:gd name="T49" fmla="*/ 14 h 482"/>
              <a:gd name="T50" fmla="*/ 156 w 602"/>
              <a:gd name="T51" fmla="*/ 64 h 482"/>
              <a:gd name="T52" fmla="*/ 572 w 602"/>
              <a:gd name="T53" fmla="*/ 64 h 482"/>
              <a:gd name="T54" fmla="*/ 601 w 602"/>
              <a:gd name="T55" fmla="*/ 92 h 482"/>
              <a:gd name="T56" fmla="*/ 601 w 602"/>
              <a:gd name="T57" fmla="*/ 106 h 482"/>
              <a:gd name="T58" fmla="*/ 177 w 602"/>
              <a:gd name="T59" fmla="*/ 120 h 482"/>
              <a:gd name="T60" fmla="*/ 177 w 602"/>
              <a:gd name="T61" fmla="*/ 120 h 482"/>
              <a:gd name="T62" fmla="*/ 226 w 602"/>
              <a:gd name="T63" fmla="*/ 269 h 482"/>
              <a:gd name="T64" fmla="*/ 474 w 602"/>
              <a:gd name="T65" fmla="*/ 255 h 482"/>
              <a:gd name="T66" fmla="*/ 530 w 602"/>
              <a:gd name="T67" fmla="*/ 120 h 482"/>
              <a:gd name="T68" fmla="*/ 177 w 602"/>
              <a:gd name="T69" fmla="*/ 120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2" h="482">
                <a:moveTo>
                  <a:pt x="601" y="106"/>
                </a:moveTo>
                <a:lnTo>
                  <a:pt x="601" y="106"/>
                </a:lnTo>
                <a:lnTo>
                  <a:pt x="601" y="106"/>
                </a:lnTo>
                <a:cubicBezTo>
                  <a:pt x="516" y="290"/>
                  <a:pt x="516" y="290"/>
                  <a:pt x="516" y="290"/>
                </a:cubicBezTo>
                <a:lnTo>
                  <a:pt x="516" y="290"/>
                </a:lnTo>
                <a:cubicBezTo>
                  <a:pt x="509" y="304"/>
                  <a:pt x="502" y="311"/>
                  <a:pt x="495" y="311"/>
                </a:cubicBezTo>
                <a:lnTo>
                  <a:pt x="495" y="311"/>
                </a:lnTo>
                <a:cubicBezTo>
                  <a:pt x="247" y="325"/>
                  <a:pt x="247" y="325"/>
                  <a:pt x="247" y="325"/>
                </a:cubicBezTo>
                <a:cubicBezTo>
                  <a:pt x="261" y="368"/>
                  <a:pt x="261" y="368"/>
                  <a:pt x="261" y="368"/>
                </a:cubicBezTo>
                <a:cubicBezTo>
                  <a:pt x="530" y="368"/>
                  <a:pt x="530" y="368"/>
                  <a:pt x="530" y="368"/>
                </a:cubicBezTo>
                <a:cubicBezTo>
                  <a:pt x="558" y="368"/>
                  <a:pt x="587" y="389"/>
                  <a:pt x="587" y="424"/>
                </a:cubicBezTo>
                <a:cubicBezTo>
                  <a:pt x="587" y="453"/>
                  <a:pt x="558" y="481"/>
                  <a:pt x="530" y="481"/>
                </a:cubicBezTo>
                <a:cubicBezTo>
                  <a:pt x="495" y="481"/>
                  <a:pt x="474" y="453"/>
                  <a:pt x="474" y="424"/>
                </a:cubicBezTo>
                <a:cubicBezTo>
                  <a:pt x="205" y="424"/>
                  <a:pt x="205" y="424"/>
                  <a:pt x="205" y="424"/>
                </a:cubicBezTo>
                <a:cubicBezTo>
                  <a:pt x="205" y="453"/>
                  <a:pt x="184" y="481"/>
                  <a:pt x="148" y="481"/>
                </a:cubicBezTo>
                <a:cubicBezTo>
                  <a:pt x="120" y="481"/>
                  <a:pt x="92" y="453"/>
                  <a:pt x="92" y="424"/>
                </a:cubicBezTo>
                <a:cubicBezTo>
                  <a:pt x="92" y="389"/>
                  <a:pt x="120" y="368"/>
                  <a:pt x="148" y="368"/>
                </a:cubicBezTo>
                <a:cubicBezTo>
                  <a:pt x="205" y="368"/>
                  <a:pt x="205" y="368"/>
                  <a:pt x="205" y="368"/>
                </a:cubicBezTo>
                <a:cubicBezTo>
                  <a:pt x="92" y="57"/>
                  <a:pt x="92" y="57"/>
                  <a:pt x="92" y="57"/>
                </a:cubicBezTo>
                <a:cubicBezTo>
                  <a:pt x="28" y="57"/>
                  <a:pt x="28" y="57"/>
                  <a:pt x="28" y="57"/>
                </a:cubicBezTo>
                <a:cubicBezTo>
                  <a:pt x="14" y="57"/>
                  <a:pt x="0" y="42"/>
                  <a:pt x="0" y="28"/>
                </a:cubicBezTo>
                <a:cubicBezTo>
                  <a:pt x="0" y="7"/>
                  <a:pt x="14" y="0"/>
                  <a:pt x="28" y="0"/>
                </a:cubicBezTo>
                <a:cubicBezTo>
                  <a:pt x="113" y="0"/>
                  <a:pt x="113" y="0"/>
                  <a:pt x="113" y="0"/>
                </a:cubicBezTo>
                <a:cubicBezTo>
                  <a:pt x="127" y="0"/>
                  <a:pt x="134" y="7"/>
                  <a:pt x="141" y="14"/>
                </a:cubicBezTo>
                <a:lnTo>
                  <a:pt x="141" y="14"/>
                </a:lnTo>
                <a:cubicBezTo>
                  <a:pt x="156" y="64"/>
                  <a:pt x="156" y="64"/>
                  <a:pt x="156" y="64"/>
                </a:cubicBezTo>
                <a:cubicBezTo>
                  <a:pt x="572" y="64"/>
                  <a:pt x="572" y="64"/>
                  <a:pt x="572" y="64"/>
                </a:cubicBezTo>
                <a:cubicBezTo>
                  <a:pt x="594" y="64"/>
                  <a:pt x="601" y="78"/>
                  <a:pt x="601" y="92"/>
                </a:cubicBezTo>
                <a:cubicBezTo>
                  <a:pt x="601" y="99"/>
                  <a:pt x="601" y="99"/>
                  <a:pt x="601" y="106"/>
                </a:cubicBezTo>
                <a:close/>
                <a:moveTo>
                  <a:pt x="177" y="120"/>
                </a:moveTo>
                <a:lnTo>
                  <a:pt x="177" y="120"/>
                </a:lnTo>
                <a:cubicBezTo>
                  <a:pt x="226" y="269"/>
                  <a:pt x="226" y="269"/>
                  <a:pt x="226" y="269"/>
                </a:cubicBezTo>
                <a:cubicBezTo>
                  <a:pt x="474" y="255"/>
                  <a:pt x="474" y="255"/>
                  <a:pt x="474" y="255"/>
                </a:cubicBezTo>
                <a:cubicBezTo>
                  <a:pt x="530" y="120"/>
                  <a:pt x="530" y="120"/>
                  <a:pt x="530" y="120"/>
                </a:cubicBezTo>
                <a:lnTo>
                  <a:pt x="177" y="120"/>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86" name="Freeform 121">
            <a:extLst>
              <a:ext uri="{FF2B5EF4-FFF2-40B4-BE49-F238E27FC236}">
                <a16:creationId xmlns:a16="http://schemas.microsoft.com/office/drawing/2014/main" id="{0D7328FB-0D9D-DC42-9924-41C62EC551A9}"/>
              </a:ext>
            </a:extLst>
          </p:cNvPr>
          <p:cNvSpPr>
            <a:spLocks noChangeArrowheads="1"/>
          </p:cNvSpPr>
          <p:nvPr userDrawn="1"/>
        </p:nvSpPr>
        <p:spPr bwMode="auto">
          <a:xfrm>
            <a:off x="5365759" y="1824037"/>
            <a:ext cx="217345" cy="176213"/>
          </a:xfrm>
          <a:custGeom>
            <a:avLst/>
            <a:gdLst>
              <a:gd name="T0" fmla="*/ 573 w 602"/>
              <a:gd name="T1" fmla="*/ 487 h 488"/>
              <a:gd name="T2" fmla="*/ 573 w 602"/>
              <a:gd name="T3" fmla="*/ 487 h 488"/>
              <a:gd name="T4" fmla="*/ 28 w 602"/>
              <a:gd name="T5" fmla="*/ 487 h 488"/>
              <a:gd name="T6" fmla="*/ 0 w 602"/>
              <a:gd name="T7" fmla="*/ 459 h 488"/>
              <a:gd name="T8" fmla="*/ 0 w 602"/>
              <a:gd name="T9" fmla="*/ 85 h 488"/>
              <a:gd name="T10" fmla="*/ 28 w 602"/>
              <a:gd name="T11" fmla="*/ 56 h 488"/>
              <a:gd name="T12" fmla="*/ 148 w 602"/>
              <a:gd name="T13" fmla="*/ 56 h 488"/>
              <a:gd name="T14" fmla="*/ 191 w 602"/>
              <a:gd name="T15" fmla="*/ 14 h 488"/>
              <a:gd name="T16" fmla="*/ 212 w 602"/>
              <a:gd name="T17" fmla="*/ 0 h 488"/>
              <a:gd name="T18" fmla="*/ 382 w 602"/>
              <a:gd name="T19" fmla="*/ 0 h 488"/>
              <a:gd name="T20" fmla="*/ 403 w 602"/>
              <a:gd name="T21" fmla="*/ 7 h 488"/>
              <a:gd name="T22" fmla="*/ 403 w 602"/>
              <a:gd name="T23" fmla="*/ 7 h 488"/>
              <a:gd name="T24" fmla="*/ 452 w 602"/>
              <a:gd name="T25" fmla="*/ 56 h 488"/>
              <a:gd name="T26" fmla="*/ 573 w 602"/>
              <a:gd name="T27" fmla="*/ 56 h 488"/>
              <a:gd name="T28" fmla="*/ 601 w 602"/>
              <a:gd name="T29" fmla="*/ 85 h 488"/>
              <a:gd name="T30" fmla="*/ 601 w 602"/>
              <a:gd name="T31" fmla="*/ 459 h 488"/>
              <a:gd name="T32" fmla="*/ 573 w 602"/>
              <a:gd name="T33" fmla="*/ 487 h 488"/>
              <a:gd name="T34" fmla="*/ 297 w 602"/>
              <a:gd name="T35" fmla="*/ 92 h 488"/>
              <a:gd name="T36" fmla="*/ 297 w 602"/>
              <a:gd name="T37" fmla="*/ 92 h 488"/>
              <a:gd name="T38" fmla="*/ 127 w 602"/>
              <a:gd name="T39" fmla="*/ 261 h 488"/>
              <a:gd name="T40" fmla="*/ 297 w 602"/>
              <a:gd name="T41" fmla="*/ 431 h 488"/>
              <a:gd name="T42" fmla="*/ 466 w 602"/>
              <a:gd name="T43" fmla="*/ 261 h 488"/>
              <a:gd name="T44" fmla="*/ 297 w 602"/>
              <a:gd name="T45" fmla="*/ 92 h 488"/>
              <a:gd name="T46" fmla="*/ 297 w 602"/>
              <a:gd name="T47" fmla="*/ 374 h 488"/>
              <a:gd name="T48" fmla="*/ 297 w 602"/>
              <a:gd name="T49" fmla="*/ 374 h 488"/>
              <a:gd name="T50" fmla="*/ 184 w 602"/>
              <a:gd name="T51" fmla="*/ 261 h 488"/>
              <a:gd name="T52" fmla="*/ 297 w 602"/>
              <a:gd name="T53" fmla="*/ 148 h 488"/>
              <a:gd name="T54" fmla="*/ 410 w 602"/>
              <a:gd name="T55" fmla="*/ 261 h 488"/>
              <a:gd name="T56" fmla="*/ 297 w 602"/>
              <a:gd name="T57" fmla="*/ 374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2" h="488">
                <a:moveTo>
                  <a:pt x="573" y="487"/>
                </a:moveTo>
                <a:lnTo>
                  <a:pt x="573" y="487"/>
                </a:lnTo>
                <a:cubicBezTo>
                  <a:pt x="28" y="487"/>
                  <a:pt x="28" y="487"/>
                  <a:pt x="28" y="487"/>
                </a:cubicBezTo>
                <a:cubicBezTo>
                  <a:pt x="7" y="487"/>
                  <a:pt x="0" y="480"/>
                  <a:pt x="0" y="459"/>
                </a:cubicBezTo>
                <a:cubicBezTo>
                  <a:pt x="0" y="85"/>
                  <a:pt x="0" y="85"/>
                  <a:pt x="0" y="85"/>
                </a:cubicBezTo>
                <a:cubicBezTo>
                  <a:pt x="0" y="71"/>
                  <a:pt x="7" y="56"/>
                  <a:pt x="28" y="56"/>
                </a:cubicBezTo>
                <a:cubicBezTo>
                  <a:pt x="148" y="56"/>
                  <a:pt x="148" y="56"/>
                  <a:pt x="148" y="56"/>
                </a:cubicBezTo>
                <a:cubicBezTo>
                  <a:pt x="191" y="14"/>
                  <a:pt x="191" y="14"/>
                  <a:pt x="191" y="14"/>
                </a:cubicBezTo>
                <a:cubicBezTo>
                  <a:pt x="198" y="7"/>
                  <a:pt x="205" y="0"/>
                  <a:pt x="212" y="0"/>
                </a:cubicBezTo>
                <a:cubicBezTo>
                  <a:pt x="382" y="0"/>
                  <a:pt x="382" y="0"/>
                  <a:pt x="382" y="0"/>
                </a:cubicBezTo>
                <a:cubicBezTo>
                  <a:pt x="389" y="0"/>
                  <a:pt x="396" y="0"/>
                  <a:pt x="403" y="7"/>
                </a:cubicBezTo>
                <a:lnTo>
                  <a:pt x="403" y="7"/>
                </a:lnTo>
                <a:cubicBezTo>
                  <a:pt x="452" y="56"/>
                  <a:pt x="452" y="56"/>
                  <a:pt x="452" y="56"/>
                </a:cubicBezTo>
                <a:cubicBezTo>
                  <a:pt x="573" y="56"/>
                  <a:pt x="573" y="56"/>
                  <a:pt x="573" y="56"/>
                </a:cubicBezTo>
                <a:cubicBezTo>
                  <a:pt x="587" y="56"/>
                  <a:pt x="601" y="71"/>
                  <a:pt x="601" y="85"/>
                </a:cubicBezTo>
                <a:cubicBezTo>
                  <a:pt x="601" y="459"/>
                  <a:pt x="601" y="459"/>
                  <a:pt x="601" y="459"/>
                </a:cubicBezTo>
                <a:cubicBezTo>
                  <a:pt x="601" y="480"/>
                  <a:pt x="587" y="487"/>
                  <a:pt x="573" y="487"/>
                </a:cubicBezTo>
                <a:close/>
                <a:moveTo>
                  <a:pt x="297" y="92"/>
                </a:moveTo>
                <a:lnTo>
                  <a:pt x="297" y="92"/>
                </a:lnTo>
                <a:cubicBezTo>
                  <a:pt x="205" y="92"/>
                  <a:pt x="127" y="169"/>
                  <a:pt x="127" y="261"/>
                </a:cubicBezTo>
                <a:cubicBezTo>
                  <a:pt x="127" y="360"/>
                  <a:pt x="205" y="431"/>
                  <a:pt x="297" y="431"/>
                </a:cubicBezTo>
                <a:cubicBezTo>
                  <a:pt x="396" y="431"/>
                  <a:pt x="466" y="360"/>
                  <a:pt x="466" y="261"/>
                </a:cubicBezTo>
                <a:cubicBezTo>
                  <a:pt x="466" y="169"/>
                  <a:pt x="396" y="92"/>
                  <a:pt x="297" y="92"/>
                </a:cubicBezTo>
                <a:close/>
                <a:moveTo>
                  <a:pt x="297" y="374"/>
                </a:moveTo>
                <a:lnTo>
                  <a:pt x="297" y="374"/>
                </a:lnTo>
                <a:cubicBezTo>
                  <a:pt x="233" y="374"/>
                  <a:pt x="184" y="325"/>
                  <a:pt x="184" y="261"/>
                </a:cubicBezTo>
                <a:cubicBezTo>
                  <a:pt x="184" y="198"/>
                  <a:pt x="233" y="148"/>
                  <a:pt x="297" y="148"/>
                </a:cubicBezTo>
                <a:cubicBezTo>
                  <a:pt x="361" y="148"/>
                  <a:pt x="410" y="198"/>
                  <a:pt x="410" y="261"/>
                </a:cubicBezTo>
                <a:cubicBezTo>
                  <a:pt x="410" y="325"/>
                  <a:pt x="361" y="374"/>
                  <a:pt x="297" y="374"/>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87" name="Freeform 122">
            <a:extLst>
              <a:ext uri="{FF2B5EF4-FFF2-40B4-BE49-F238E27FC236}">
                <a16:creationId xmlns:a16="http://schemas.microsoft.com/office/drawing/2014/main" id="{245F6F41-A8F3-F545-874E-4E61EB9E593D}"/>
              </a:ext>
            </a:extLst>
          </p:cNvPr>
          <p:cNvSpPr>
            <a:spLocks noChangeArrowheads="1"/>
          </p:cNvSpPr>
          <p:nvPr userDrawn="1"/>
        </p:nvSpPr>
        <p:spPr bwMode="auto">
          <a:xfrm>
            <a:off x="4982873" y="1803202"/>
            <a:ext cx="211391" cy="217884"/>
          </a:xfrm>
          <a:custGeom>
            <a:avLst/>
            <a:gdLst>
              <a:gd name="T0" fmla="*/ 587 w 588"/>
              <a:gd name="T1" fmla="*/ 460 h 602"/>
              <a:gd name="T2" fmla="*/ 587 w 588"/>
              <a:gd name="T3" fmla="*/ 460 h 602"/>
              <a:gd name="T4" fmla="*/ 480 w 588"/>
              <a:gd name="T5" fmla="*/ 516 h 602"/>
              <a:gd name="T6" fmla="*/ 382 w 588"/>
              <a:gd name="T7" fmla="*/ 460 h 602"/>
              <a:gd name="T8" fmla="*/ 480 w 588"/>
              <a:gd name="T9" fmla="*/ 403 h 602"/>
              <a:gd name="T10" fmla="*/ 530 w 588"/>
              <a:gd name="T11" fmla="*/ 410 h 602"/>
              <a:gd name="T12" fmla="*/ 530 w 588"/>
              <a:gd name="T13" fmla="*/ 361 h 602"/>
              <a:gd name="T14" fmla="*/ 530 w 588"/>
              <a:gd name="T15" fmla="*/ 177 h 602"/>
              <a:gd name="T16" fmla="*/ 212 w 588"/>
              <a:gd name="T17" fmla="*/ 248 h 602"/>
              <a:gd name="T18" fmla="*/ 212 w 588"/>
              <a:gd name="T19" fmla="*/ 544 h 602"/>
              <a:gd name="T20" fmla="*/ 106 w 588"/>
              <a:gd name="T21" fmla="*/ 601 h 602"/>
              <a:gd name="T22" fmla="*/ 0 w 588"/>
              <a:gd name="T23" fmla="*/ 544 h 602"/>
              <a:gd name="T24" fmla="*/ 106 w 588"/>
              <a:gd name="T25" fmla="*/ 488 h 602"/>
              <a:gd name="T26" fmla="*/ 155 w 588"/>
              <a:gd name="T27" fmla="*/ 495 h 602"/>
              <a:gd name="T28" fmla="*/ 155 w 588"/>
              <a:gd name="T29" fmla="*/ 453 h 602"/>
              <a:gd name="T30" fmla="*/ 155 w 588"/>
              <a:gd name="T31" fmla="*/ 113 h 602"/>
              <a:gd name="T32" fmla="*/ 184 w 588"/>
              <a:gd name="T33" fmla="*/ 85 h 602"/>
              <a:gd name="T34" fmla="*/ 558 w 588"/>
              <a:gd name="T35" fmla="*/ 0 h 602"/>
              <a:gd name="T36" fmla="*/ 587 w 588"/>
              <a:gd name="T37" fmla="*/ 29 h 602"/>
              <a:gd name="T38" fmla="*/ 587 w 588"/>
              <a:gd name="T39" fmla="*/ 431 h 602"/>
              <a:gd name="T40" fmla="*/ 587 w 588"/>
              <a:gd name="T41" fmla="*/ 453 h 602"/>
              <a:gd name="T42" fmla="*/ 587 w 588"/>
              <a:gd name="T43" fmla="*/ 46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8" h="602">
                <a:moveTo>
                  <a:pt x="587" y="460"/>
                </a:moveTo>
                <a:lnTo>
                  <a:pt x="587" y="460"/>
                </a:lnTo>
                <a:cubicBezTo>
                  <a:pt x="587" y="495"/>
                  <a:pt x="537" y="516"/>
                  <a:pt x="480" y="516"/>
                </a:cubicBezTo>
                <a:cubicBezTo>
                  <a:pt x="424" y="516"/>
                  <a:pt x="382" y="495"/>
                  <a:pt x="382" y="460"/>
                </a:cubicBezTo>
                <a:cubicBezTo>
                  <a:pt x="382" y="431"/>
                  <a:pt x="424" y="403"/>
                  <a:pt x="480" y="403"/>
                </a:cubicBezTo>
                <a:cubicBezTo>
                  <a:pt x="502" y="403"/>
                  <a:pt x="516" y="410"/>
                  <a:pt x="530" y="410"/>
                </a:cubicBezTo>
                <a:cubicBezTo>
                  <a:pt x="530" y="361"/>
                  <a:pt x="530" y="361"/>
                  <a:pt x="530" y="361"/>
                </a:cubicBezTo>
                <a:cubicBezTo>
                  <a:pt x="530" y="177"/>
                  <a:pt x="530" y="177"/>
                  <a:pt x="530" y="177"/>
                </a:cubicBezTo>
                <a:cubicBezTo>
                  <a:pt x="212" y="248"/>
                  <a:pt x="212" y="248"/>
                  <a:pt x="212" y="248"/>
                </a:cubicBezTo>
                <a:cubicBezTo>
                  <a:pt x="212" y="544"/>
                  <a:pt x="212" y="544"/>
                  <a:pt x="212" y="544"/>
                </a:cubicBezTo>
                <a:cubicBezTo>
                  <a:pt x="212" y="580"/>
                  <a:pt x="162" y="601"/>
                  <a:pt x="106" y="601"/>
                </a:cubicBezTo>
                <a:cubicBezTo>
                  <a:pt x="49" y="601"/>
                  <a:pt x="0" y="580"/>
                  <a:pt x="0" y="544"/>
                </a:cubicBezTo>
                <a:cubicBezTo>
                  <a:pt x="0" y="516"/>
                  <a:pt x="49" y="488"/>
                  <a:pt x="106" y="488"/>
                </a:cubicBezTo>
                <a:cubicBezTo>
                  <a:pt x="120" y="488"/>
                  <a:pt x="141" y="495"/>
                  <a:pt x="155" y="495"/>
                </a:cubicBezTo>
                <a:cubicBezTo>
                  <a:pt x="155" y="453"/>
                  <a:pt x="155" y="453"/>
                  <a:pt x="155" y="453"/>
                </a:cubicBezTo>
                <a:cubicBezTo>
                  <a:pt x="155" y="113"/>
                  <a:pt x="155" y="113"/>
                  <a:pt x="155" y="113"/>
                </a:cubicBezTo>
                <a:cubicBezTo>
                  <a:pt x="155" y="92"/>
                  <a:pt x="184" y="85"/>
                  <a:pt x="184" y="85"/>
                </a:cubicBezTo>
                <a:cubicBezTo>
                  <a:pt x="558" y="0"/>
                  <a:pt x="558" y="0"/>
                  <a:pt x="558" y="0"/>
                </a:cubicBezTo>
                <a:cubicBezTo>
                  <a:pt x="572" y="0"/>
                  <a:pt x="587" y="15"/>
                  <a:pt x="587" y="29"/>
                </a:cubicBezTo>
                <a:cubicBezTo>
                  <a:pt x="587" y="431"/>
                  <a:pt x="587" y="431"/>
                  <a:pt x="587" y="431"/>
                </a:cubicBezTo>
                <a:cubicBezTo>
                  <a:pt x="587" y="453"/>
                  <a:pt x="587" y="453"/>
                  <a:pt x="587" y="453"/>
                </a:cubicBezTo>
                <a:cubicBezTo>
                  <a:pt x="587" y="460"/>
                  <a:pt x="587" y="460"/>
                  <a:pt x="587" y="460"/>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88" name="Freeform 123">
            <a:extLst>
              <a:ext uri="{FF2B5EF4-FFF2-40B4-BE49-F238E27FC236}">
                <a16:creationId xmlns:a16="http://schemas.microsoft.com/office/drawing/2014/main" id="{A85F5362-3911-994E-A130-4D9CDD8B0143}"/>
              </a:ext>
            </a:extLst>
          </p:cNvPr>
          <p:cNvSpPr>
            <a:spLocks noChangeArrowheads="1"/>
          </p:cNvSpPr>
          <p:nvPr userDrawn="1"/>
        </p:nvSpPr>
        <p:spPr bwMode="auto">
          <a:xfrm>
            <a:off x="4643456" y="1865114"/>
            <a:ext cx="142912" cy="130373"/>
          </a:xfrm>
          <a:custGeom>
            <a:avLst/>
            <a:gdLst>
              <a:gd name="T0" fmla="*/ 367 w 397"/>
              <a:gd name="T1" fmla="*/ 360 h 361"/>
              <a:gd name="T2" fmla="*/ 367 w 397"/>
              <a:gd name="T3" fmla="*/ 360 h 361"/>
              <a:gd name="T4" fmla="*/ 339 w 397"/>
              <a:gd name="T5" fmla="*/ 332 h 361"/>
              <a:gd name="T6" fmla="*/ 339 w 397"/>
              <a:gd name="T7" fmla="*/ 28 h 361"/>
              <a:gd name="T8" fmla="*/ 367 w 397"/>
              <a:gd name="T9" fmla="*/ 0 h 361"/>
              <a:gd name="T10" fmla="*/ 396 w 397"/>
              <a:gd name="T11" fmla="*/ 28 h 361"/>
              <a:gd name="T12" fmla="*/ 396 w 397"/>
              <a:gd name="T13" fmla="*/ 332 h 361"/>
              <a:gd name="T14" fmla="*/ 367 w 397"/>
              <a:gd name="T15" fmla="*/ 360 h 361"/>
              <a:gd name="T16" fmla="*/ 254 w 397"/>
              <a:gd name="T17" fmla="*/ 360 h 361"/>
              <a:gd name="T18" fmla="*/ 254 w 397"/>
              <a:gd name="T19" fmla="*/ 360 h 361"/>
              <a:gd name="T20" fmla="*/ 226 w 397"/>
              <a:gd name="T21" fmla="*/ 332 h 361"/>
              <a:gd name="T22" fmla="*/ 226 w 397"/>
              <a:gd name="T23" fmla="*/ 106 h 361"/>
              <a:gd name="T24" fmla="*/ 254 w 397"/>
              <a:gd name="T25" fmla="*/ 78 h 361"/>
              <a:gd name="T26" fmla="*/ 283 w 397"/>
              <a:gd name="T27" fmla="*/ 106 h 361"/>
              <a:gd name="T28" fmla="*/ 283 w 397"/>
              <a:gd name="T29" fmla="*/ 332 h 361"/>
              <a:gd name="T30" fmla="*/ 254 w 397"/>
              <a:gd name="T31" fmla="*/ 360 h 361"/>
              <a:gd name="T32" fmla="*/ 141 w 397"/>
              <a:gd name="T33" fmla="*/ 360 h 361"/>
              <a:gd name="T34" fmla="*/ 141 w 397"/>
              <a:gd name="T35" fmla="*/ 360 h 361"/>
              <a:gd name="T36" fmla="*/ 113 w 397"/>
              <a:gd name="T37" fmla="*/ 332 h 361"/>
              <a:gd name="T38" fmla="*/ 113 w 397"/>
              <a:gd name="T39" fmla="*/ 177 h 361"/>
              <a:gd name="T40" fmla="*/ 141 w 397"/>
              <a:gd name="T41" fmla="*/ 148 h 361"/>
              <a:gd name="T42" fmla="*/ 170 w 397"/>
              <a:gd name="T43" fmla="*/ 177 h 361"/>
              <a:gd name="T44" fmla="*/ 170 w 397"/>
              <a:gd name="T45" fmla="*/ 332 h 361"/>
              <a:gd name="T46" fmla="*/ 141 w 397"/>
              <a:gd name="T47" fmla="*/ 360 h 361"/>
              <a:gd name="T48" fmla="*/ 28 w 397"/>
              <a:gd name="T49" fmla="*/ 360 h 361"/>
              <a:gd name="T50" fmla="*/ 28 w 397"/>
              <a:gd name="T51" fmla="*/ 360 h 361"/>
              <a:gd name="T52" fmla="*/ 0 w 397"/>
              <a:gd name="T53" fmla="*/ 332 h 361"/>
              <a:gd name="T54" fmla="*/ 0 w 397"/>
              <a:gd name="T55" fmla="*/ 254 h 361"/>
              <a:gd name="T56" fmla="*/ 28 w 397"/>
              <a:gd name="T57" fmla="*/ 226 h 361"/>
              <a:gd name="T58" fmla="*/ 56 w 397"/>
              <a:gd name="T59" fmla="*/ 254 h 361"/>
              <a:gd name="T60" fmla="*/ 56 w 397"/>
              <a:gd name="T61" fmla="*/ 332 h 361"/>
              <a:gd name="T62" fmla="*/ 28 w 397"/>
              <a:gd name="T63" fmla="*/ 360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7" h="361">
                <a:moveTo>
                  <a:pt x="367" y="360"/>
                </a:moveTo>
                <a:lnTo>
                  <a:pt x="367" y="360"/>
                </a:lnTo>
                <a:cubicBezTo>
                  <a:pt x="346" y="360"/>
                  <a:pt x="339" y="346"/>
                  <a:pt x="339" y="332"/>
                </a:cubicBezTo>
                <a:cubicBezTo>
                  <a:pt x="339" y="28"/>
                  <a:pt x="339" y="28"/>
                  <a:pt x="339" y="28"/>
                </a:cubicBezTo>
                <a:cubicBezTo>
                  <a:pt x="339" y="14"/>
                  <a:pt x="346" y="0"/>
                  <a:pt x="367" y="0"/>
                </a:cubicBezTo>
                <a:cubicBezTo>
                  <a:pt x="381" y="0"/>
                  <a:pt x="396" y="14"/>
                  <a:pt x="396" y="28"/>
                </a:cubicBezTo>
                <a:cubicBezTo>
                  <a:pt x="396" y="332"/>
                  <a:pt x="396" y="332"/>
                  <a:pt x="396" y="332"/>
                </a:cubicBezTo>
                <a:cubicBezTo>
                  <a:pt x="396" y="346"/>
                  <a:pt x="381" y="360"/>
                  <a:pt x="367" y="360"/>
                </a:cubicBezTo>
                <a:close/>
                <a:moveTo>
                  <a:pt x="254" y="360"/>
                </a:moveTo>
                <a:lnTo>
                  <a:pt x="254" y="360"/>
                </a:lnTo>
                <a:cubicBezTo>
                  <a:pt x="233" y="360"/>
                  <a:pt x="226" y="346"/>
                  <a:pt x="226" y="332"/>
                </a:cubicBezTo>
                <a:cubicBezTo>
                  <a:pt x="226" y="106"/>
                  <a:pt x="226" y="106"/>
                  <a:pt x="226" y="106"/>
                </a:cubicBezTo>
                <a:cubicBezTo>
                  <a:pt x="226" y="85"/>
                  <a:pt x="233" y="78"/>
                  <a:pt x="254" y="78"/>
                </a:cubicBezTo>
                <a:cubicBezTo>
                  <a:pt x="268" y="78"/>
                  <a:pt x="283" y="85"/>
                  <a:pt x="283" y="106"/>
                </a:cubicBezTo>
                <a:cubicBezTo>
                  <a:pt x="283" y="332"/>
                  <a:pt x="283" y="332"/>
                  <a:pt x="283" y="332"/>
                </a:cubicBezTo>
                <a:cubicBezTo>
                  <a:pt x="283" y="346"/>
                  <a:pt x="268" y="360"/>
                  <a:pt x="254" y="360"/>
                </a:cubicBezTo>
                <a:close/>
                <a:moveTo>
                  <a:pt x="141" y="360"/>
                </a:moveTo>
                <a:lnTo>
                  <a:pt x="141" y="360"/>
                </a:lnTo>
                <a:cubicBezTo>
                  <a:pt x="120" y="360"/>
                  <a:pt x="113" y="346"/>
                  <a:pt x="113" y="332"/>
                </a:cubicBezTo>
                <a:cubicBezTo>
                  <a:pt x="113" y="177"/>
                  <a:pt x="113" y="177"/>
                  <a:pt x="113" y="177"/>
                </a:cubicBezTo>
                <a:cubicBezTo>
                  <a:pt x="113" y="163"/>
                  <a:pt x="120" y="148"/>
                  <a:pt x="141" y="148"/>
                </a:cubicBezTo>
                <a:cubicBezTo>
                  <a:pt x="155" y="148"/>
                  <a:pt x="170" y="163"/>
                  <a:pt x="170" y="177"/>
                </a:cubicBezTo>
                <a:cubicBezTo>
                  <a:pt x="170" y="332"/>
                  <a:pt x="170" y="332"/>
                  <a:pt x="170" y="332"/>
                </a:cubicBezTo>
                <a:cubicBezTo>
                  <a:pt x="170" y="346"/>
                  <a:pt x="155" y="360"/>
                  <a:pt x="141" y="360"/>
                </a:cubicBezTo>
                <a:close/>
                <a:moveTo>
                  <a:pt x="28" y="360"/>
                </a:moveTo>
                <a:lnTo>
                  <a:pt x="28" y="360"/>
                </a:lnTo>
                <a:cubicBezTo>
                  <a:pt x="7" y="360"/>
                  <a:pt x="0" y="346"/>
                  <a:pt x="0" y="332"/>
                </a:cubicBezTo>
                <a:cubicBezTo>
                  <a:pt x="0" y="254"/>
                  <a:pt x="0" y="254"/>
                  <a:pt x="0" y="254"/>
                </a:cubicBezTo>
                <a:cubicBezTo>
                  <a:pt x="0" y="240"/>
                  <a:pt x="7" y="226"/>
                  <a:pt x="28" y="226"/>
                </a:cubicBezTo>
                <a:cubicBezTo>
                  <a:pt x="42" y="226"/>
                  <a:pt x="56" y="240"/>
                  <a:pt x="56" y="254"/>
                </a:cubicBezTo>
                <a:cubicBezTo>
                  <a:pt x="56" y="332"/>
                  <a:pt x="56" y="332"/>
                  <a:pt x="56" y="332"/>
                </a:cubicBezTo>
                <a:cubicBezTo>
                  <a:pt x="56" y="346"/>
                  <a:pt x="42" y="360"/>
                  <a:pt x="28" y="360"/>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89" name="Freeform 124">
            <a:extLst>
              <a:ext uri="{FF2B5EF4-FFF2-40B4-BE49-F238E27FC236}">
                <a16:creationId xmlns:a16="http://schemas.microsoft.com/office/drawing/2014/main" id="{991C3582-0E3A-454F-9079-6B56AD76C2E7}"/>
              </a:ext>
            </a:extLst>
          </p:cNvPr>
          <p:cNvSpPr>
            <a:spLocks noChangeArrowheads="1"/>
          </p:cNvSpPr>
          <p:nvPr userDrawn="1"/>
        </p:nvSpPr>
        <p:spPr bwMode="auto">
          <a:xfrm>
            <a:off x="4226034" y="1831777"/>
            <a:ext cx="215559" cy="163711"/>
          </a:xfrm>
          <a:custGeom>
            <a:avLst/>
            <a:gdLst>
              <a:gd name="T0" fmla="*/ 593 w 601"/>
              <a:gd name="T1" fmla="*/ 248 h 453"/>
              <a:gd name="T2" fmla="*/ 593 w 601"/>
              <a:gd name="T3" fmla="*/ 248 h 453"/>
              <a:gd name="T4" fmla="*/ 593 w 601"/>
              <a:gd name="T5" fmla="*/ 248 h 453"/>
              <a:gd name="T6" fmla="*/ 480 w 601"/>
              <a:gd name="T7" fmla="*/ 361 h 453"/>
              <a:gd name="T8" fmla="*/ 480 w 601"/>
              <a:gd name="T9" fmla="*/ 361 h 453"/>
              <a:gd name="T10" fmla="*/ 459 w 601"/>
              <a:gd name="T11" fmla="*/ 368 h 453"/>
              <a:gd name="T12" fmla="*/ 431 w 601"/>
              <a:gd name="T13" fmla="*/ 339 h 453"/>
              <a:gd name="T14" fmla="*/ 438 w 601"/>
              <a:gd name="T15" fmla="*/ 318 h 453"/>
              <a:gd name="T16" fmla="*/ 438 w 601"/>
              <a:gd name="T17" fmla="*/ 318 h 453"/>
              <a:gd name="T18" fmla="*/ 530 w 601"/>
              <a:gd name="T19" fmla="*/ 226 h 453"/>
              <a:gd name="T20" fmla="*/ 438 w 601"/>
              <a:gd name="T21" fmla="*/ 134 h 453"/>
              <a:gd name="T22" fmla="*/ 438 w 601"/>
              <a:gd name="T23" fmla="*/ 134 h 453"/>
              <a:gd name="T24" fmla="*/ 431 w 601"/>
              <a:gd name="T25" fmla="*/ 113 h 453"/>
              <a:gd name="T26" fmla="*/ 459 w 601"/>
              <a:gd name="T27" fmla="*/ 85 h 453"/>
              <a:gd name="T28" fmla="*/ 480 w 601"/>
              <a:gd name="T29" fmla="*/ 92 h 453"/>
              <a:gd name="T30" fmla="*/ 480 w 601"/>
              <a:gd name="T31" fmla="*/ 92 h 453"/>
              <a:gd name="T32" fmla="*/ 593 w 601"/>
              <a:gd name="T33" fmla="*/ 205 h 453"/>
              <a:gd name="T34" fmla="*/ 600 w 601"/>
              <a:gd name="T35" fmla="*/ 226 h 453"/>
              <a:gd name="T36" fmla="*/ 593 w 601"/>
              <a:gd name="T37" fmla="*/ 248 h 453"/>
              <a:gd name="T38" fmla="*/ 247 w 601"/>
              <a:gd name="T39" fmla="*/ 431 h 453"/>
              <a:gd name="T40" fmla="*/ 247 w 601"/>
              <a:gd name="T41" fmla="*/ 431 h 453"/>
              <a:gd name="T42" fmla="*/ 226 w 601"/>
              <a:gd name="T43" fmla="*/ 452 h 453"/>
              <a:gd name="T44" fmla="*/ 198 w 601"/>
              <a:gd name="T45" fmla="*/ 424 h 453"/>
              <a:gd name="T46" fmla="*/ 198 w 601"/>
              <a:gd name="T47" fmla="*/ 410 h 453"/>
              <a:gd name="T48" fmla="*/ 346 w 601"/>
              <a:gd name="T49" fmla="*/ 14 h 453"/>
              <a:gd name="T50" fmla="*/ 374 w 601"/>
              <a:gd name="T51" fmla="*/ 0 h 453"/>
              <a:gd name="T52" fmla="*/ 403 w 601"/>
              <a:gd name="T53" fmla="*/ 28 h 453"/>
              <a:gd name="T54" fmla="*/ 403 w 601"/>
              <a:gd name="T55" fmla="*/ 35 h 453"/>
              <a:gd name="T56" fmla="*/ 247 w 601"/>
              <a:gd name="T57" fmla="*/ 431 h 453"/>
              <a:gd name="T58" fmla="*/ 155 w 601"/>
              <a:gd name="T59" fmla="*/ 134 h 453"/>
              <a:gd name="T60" fmla="*/ 155 w 601"/>
              <a:gd name="T61" fmla="*/ 134 h 453"/>
              <a:gd name="T62" fmla="*/ 63 w 601"/>
              <a:gd name="T63" fmla="*/ 226 h 453"/>
              <a:gd name="T64" fmla="*/ 162 w 601"/>
              <a:gd name="T65" fmla="*/ 318 h 453"/>
              <a:gd name="T66" fmla="*/ 162 w 601"/>
              <a:gd name="T67" fmla="*/ 318 h 453"/>
              <a:gd name="T68" fmla="*/ 169 w 601"/>
              <a:gd name="T69" fmla="*/ 339 h 453"/>
              <a:gd name="T70" fmla="*/ 141 w 601"/>
              <a:gd name="T71" fmla="*/ 368 h 453"/>
              <a:gd name="T72" fmla="*/ 120 w 601"/>
              <a:gd name="T73" fmla="*/ 361 h 453"/>
              <a:gd name="T74" fmla="*/ 120 w 601"/>
              <a:gd name="T75" fmla="*/ 361 h 453"/>
              <a:gd name="T76" fmla="*/ 7 w 601"/>
              <a:gd name="T77" fmla="*/ 248 h 453"/>
              <a:gd name="T78" fmla="*/ 7 w 601"/>
              <a:gd name="T79" fmla="*/ 248 h 453"/>
              <a:gd name="T80" fmla="*/ 0 w 601"/>
              <a:gd name="T81" fmla="*/ 226 h 453"/>
              <a:gd name="T82" fmla="*/ 7 w 601"/>
              <a:gd name="T83" fmla="*/ 205 h 453"/>
              <a:gd name="T84" fmla="*/ 120 w 601"/>
              <a:gd name="T85" fmla="*/ 92 h 453"/>
              <a:gd name="T86" fmla="*/ 120 w 601"/>
              <a:gd name="T87" fmla="*/ 92 h 453"/>
              <a:gd name="T88" fmla="*/ 141 w 601"/>
              <a:gd name="T89" fmla="*/ 85 h 453"/>
              <a:gd name="T90" fmla="*/ 169 w 601"/>
              <a:gd name="T91" fmla="*/ 113 h 453"/>
              <a:gd name="T92" fmla="*/ 155 w 601"/>
              <a:gd name="T93" fmla="*/ 134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1" h="453">
                <a:moveTo>
                  <a:pt x="593" y="248"/>
                </a:moveTo>
                <a:lnTo>
                  <a:pt x="593" y="248"/>
                </a:lnTo>
                <a:lnTo>
                  <a:pt x="593" y="248"/>
                </a:lnTo>
                <a:cubicBezTo>
                  <a:pt x="480" y="361"/>
                  <a:pt x="480" y="361"/>
                  <a:pt x="480" y="361"/>
                </a:cubicBezTo>
                <a:lnTo>
                  <a:pt x="480" y="361"/>
                </a:lnTo>
                <a:cubicBezTo>
                  <a:pt x="473" y="361"/>
                  <a:pt x="466" y="368"/>
                  <a:pt x="459" y="368"/>
                </a:cubicBezTo>
                <a:cubicBezTo>
                  <a:pt x="445" y="368"/>
                  <a:pt x="431" y="353"/>
                  <a:pt x="431" y="339"/>
                </a:cubicBezTo>
                <a:cubicBezTo>
                  <a:pt x="431" y="332"/>
                  <a:pt x="431" y="325"/>
                  <a:pt x="438" y="318"/>
                </a:cubicBezTo>
                <a:lnTo>
                  <a:pt x="438" y="318"/>
                </a:lnTo>
                <a:cubicBezTo>
                  <a:pt x="530" y="226"/>
                  <a:pt x="530" y="226"/>
                  <a:pt x="530" y="226"/>
                </a:cubicBezTo>
                <a:cubicBezTo>
                  <a:pt x="438" y="134"/>
                  <a:pt x="438" y="134"/>
                  <a:pt x="438" y="134"/>
                </a:cubicBezTo>
                <a:lnTo>
                  <a:pt x="438" y="134"/>
                </a:lnTo>
                <a:cubicBezTo>
                  <a:pt x="431" y="127"/>
                  <a:pt x="431" y="120"/>
                  <a:pt x="431" y="113"/>
                </a:cubicBezTo>
                <a:cubicBezTo>
                  <a:pt x="431" y="92"/>
                  <a:pt x="445" y="85"/>
                  <a:pt x="459" y="85"/>
                </a:cubicBezTo>
                <a:cubicBezTo>
                  <a:pt x="466" y="85"/>
                  <a:pt x="473" y="85"/>
                  <a:pt x="480" y="92"/>
                </a:cubicBezTo>
                <a:lnTo>
                  <a:pt x="480" y="92"/>
                </a:lnTo>
                <a:cubicBezTo>
                  <a:pt x="593" y="205"/>
                  <a:pt x="593" y="205"/>
                  <a:pt x="593" y="205"/>
                </a:cubicBezTo>
                <a:cubicBezTo>
                  <a:pt x="593" y="205"/>
                  <a:pt x="600" y="212"/>
                  <a:pt x="600" y="226"/>
                </a:cubicBezTo>
                <a:cubicBezTo>
                  <a:pt x="600" y="233"/>
                  <a:pt x="600" y="240"/>
                  <a:pt x="593" y="248"/>
                </a:cubicBezTo>
                <a:close/>
                <a:moveTo>
                  <a:pt x="247" y="431"/>
                </a:moveTo>
                <a:lnTo>
                  <a:pt x="247" y="431"/>
                </a:lnTo>
                <a:cubicBezTo>
                  <a:pt x="247" y="445"/>
                  <a:pt x="233" y="452"/>
                  <a:pt x="226" y="452"/>
                </a:cubicBezTo>
                <a:cubicBezTo>
                  <a:pt x="205" y="452"/>
                  <a:pt x="198" y="438"/>
                  <a:pt x="198" y="424"/>
                </a:cubicBezTo>
                <a:cubicBezTo>
                  <a:pt x="198" y="417"/>
                  <a:pt x="198" y="417"/>
                  <a:pt x="198" y="410"/>
                </a:cubicBezTo>
                <a:cubicBezTo>
                  <a:pt x="346" y="14"/>
                  <a:pt x="346" y="14"/>
                  <a:pt x="346" y="14"/>
                </a:cubicBezTo>
                <a:cubicBezTo>
                  <a:pt x="353" y="7"/>
                  <a:pt x="360" y="0"/>
                  <a:pt x="374" y="0"/>
                </a:cubicBezTo>
                <a:cubicBezTo>
                  <a:pt x="389" y="0"/>
                  <a:pt x="403" y="7"/>
                  <a:pt x="403" y="28"/>
                </a:cubicBezTo>
                <a:lnTo>
                  <a:pt x="403" y="35"/>
                </a:lnTo>
                <a:lnTo>
                  <a:pt x="247" y="431"/>
                </a:lnTo>
                <a:close/>
                <a:moveTo>
                  <a:pt x="155" y="134"/>
                </a:moveTo>
                <a:lnTo>
                  <a:pt x="155" y="134"/>
                </a:lnTo>
                <a:cubicBezTo>
                  <a:pt x="63" y="226"/>
                  <a:pt x="63" y="226"/>
                  <a:pt x="63" y="226"/>
                </a:cubicBezTo>
                <a:cubicBezTo>
                  <a:pt x="162" y="318"/>
                  <a:pt x="162" y="318"/>
                  <a:pt x="162" y="318"/>
                </a:cubicBezTo>
                <a:lnTo>
                  <a:pt x="162" y="318"/>
                </a:lnTo>
                <a:cubicBezTo>
                  <a:pt x="162" y="325"/>
                  <a:pt x="169" y="332"/>
                  <a:pt x="169" y="339"/>
                </a:cubicBezTo>
                <a:cubicBezTo>
                  <a:pt x="169" y="353"/>
                  <a:pt x="155" y="368"/>
                  <a:pt x="141" y="368"/>
                </a:cubicBezTo>
                <a:cubicBezTo>
                  <a:pt x="134" y="368"/>
                  <a:pt x="127" y="361"/>
                  <a:pt x="120" y="361"/>
                </a:cubicBezTo>
                <a:lnTo>
                  <a:pt x="120" y="361"/>
                </a:lnTo>
                <a:cubicBezTo>
                  <a:pt x="7" y="248"/>
                  <a:pt x="7" y="248"/>
                  <a:pt x="7" y="248"/>
                </a:cubicBezTo>
                <a:lnTo>
                  <a:pt x="7" y="248"/>
                </a:lnTo>
                <a:cubicBezTo>
                  <a:pt x="0" y="240"/>
                  <a:pt x="0" y="233"/>
                  <a:pt x="0" y="226"/>
                </a:cubicBezTo>
                <a:cubicBezTo>
                  <a:pt x="0" y="212"/>
                  <a:pt x="0" y="205"/>
                  <a:pt x="7" y="205"/>
                </a:cubicBezTo>
                <a:cubicBezTo>
                  <a:pt x="120" y="92"/>
                  <a:pt x="120" y="92"/>
                  <a:pt x="120" y="92"/>
                </a:cubicBezTo>
                <a:lnTo>
                  <a:pt x="120" y="92"/>
                </a:lnTo>
                <a:cubicBezTo>
                  <a:pt x="127" y="85"/>
                  <a:pt x="134" y="85"/>
                  <a:pt x="141" y="85"/>
                </a:cubicBezTo>
                <a:cubicBezTo>
                  <a:pt x="155" y="85"/>
                  <a:pt x="169" y="92"/>
                  <a:pt x="169" y="113"/>
                </a:cubicBezTo>
                <a:cubicBezTo>
                  <a:pt x="169" y="120"/>
                  <a:pt x="162" y="127"/>
                  <a:pt x="155" y="134"/>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90" name="Freeform 125">
            <a:extLst>
              <a:ext uri="{FF2B5EF4-FFF2-40B4-BE49-F238E27FC236}">
                <a16:creationId xmlns:a16="http://schemas.microsoft.com/office/drawing/2014/main" id="{E1BF2F32-85B1-714E-B3F6-76AC60AF8270}"/>
              </a:ext>
            </a:extLst>
          </p:cNvPr>
          <p:cNvSpPr>
            <a:spLocks noChangeArrowheads="1"/>
          </p:cNvSpPr>
          <p:nvPr userDrawn="1"/>
        </p:nvSpPr>
        <p:spPr bwMode="auto">
          <a:xfrm>
            <a:off x="3846720" y="1806774"/>
            <a:ext cx="210796" cy="210741"/>
          </a:xfrm>
          <a:custGeom>
            <a:avLst/>
            <a:gdLst>
              <a:gd name="T0" fmla="*/ 544 w 587"/>
              <a:gd name="T1" fmla="*/ 205 h 588"/>
              <a:gd name="T2" fmla="*/ 544 w 587"/>
              <a:gd name="T3" fmla="*/ 205 h 588"/>
              <a:gd name="T4" fmla="*/ 466 w 587"/>
              <a:gd name="T5" fmla="*/ 283 h 588"/>
              <a:gd name="T6" fmla="*/ 360 w 587"/>
              <a:gd name="T7" fmla="*/ 311 h 588"/>
              <a:gd name="T8" fmla="*/ 424 w 587"/>
              <a:gd name="T9" fmla="*/ 241 h 588"/>
              <a:gd name="T10" fmla="*/ 431 w 587"/>
              <a:gd name="T11" fmla="*/ 241 h 588"/>
              <a:gd name="T12" fmla="*/ 509 w 587"/>
              <a:gd name="T13" fmla="*/ 163 h 588"/>
              <a:gd name="T14" fmla="*/ 509 w 587"/>
              <a:gd name="T15" fmla="*/ 85 h 588"/>
              <a:gd name="T16" fmla="*/ 431 w 587"/>
              <a:gd name="T17" fmla="*/ 85 h 588"/>
              <a:gd name="T18" fmla="*/ 346 w 587"/>
              <a:gd name="T19" fmla="*/ 163 h 588"/>
              <a:gd name="T20" fmla="*/ 346 w 587"/>
              <a:gd name="T21" fmla="*/ 163 h 588"/>
              <a:gd name="T22" fmla="*/ 346 w 587"/>
              <a:gd name="T23" fmla="*/ 163 h 588"/>
              <a:gd name="T24" fmla="*/ 283 w 587"/>
              <a:gd name="T25" fmla="*/ 234 h 588"/>
              <a:gd name="T26" fmla="*/ 311 w 587"/>
              <a:gd name="T27" fmla="*/ 121 h 588"/>
              <a:gd name="T28" fmla="*/ 388 w 587"/>
              <a:gd name="T29" fmla="*/ 43 h 588"/>
              <a:gd name="T30" fmla="*/ 544 w 587"/>
              <a:gd name="T31" fmla="*/ 43 h 588"/>
              <a:gd name="T32" fmla="*/ 544 w 587"/>
              <a:gd name="T33" fmla="*/ 205 h 588"/>
              <a:gd name="T34" fmla="*/ 226 w 587"/>
              <a:gd name="T35" fmla="*/ 410 h 588"/>
              <a:gd name="T36" fmla="*/ 226 w 587"/>
              <a:gd name="T37" fmla="*/ 410 h 588"/>
              <a:gd name="T38" fmla="*/ 226 w 587"/>
              <a:gd name="T39" fmla="*/ 410 h 588"/>
              <a:gd name="T40" fmla="*/ 205 w 587"/>
              <a:gd name="T41" fmla="*/ 417 h 588"/>
              <a:gd name="T42" fmla="*/ 176 w 587"/>
              <a:gd name="T43" fmla="*/ 389 h 588"/>
              <a:gd name="T44" fmla="*/ 183 w 587"/>
              <a:gd name="T45" fmla="*/ 368 h 588"/>
              <a:gd name="T46" fmla="*/ 367 w 587"/>
              <a:gd name="T47" fmla="*/ 184 h 588"/>
              <a:gd name="T48" fmla="*/ 388 w 587"/>
              <a:gd name="T49" fmla="*/ 170 h 588"/>
              <a:gd name="T50" fmla="*/ 417 w 587"/>
              <a:gd name="T51" fmla="*/ 198 h 588"/>
              <a:gd name="T52" fmla="*/ 410 w 587"/>
              <a:gd name="T53" fmla="*/ 219 h 588"/>
              <a:gd name="T54" fmla="*/ 410 w 587"/>
              <a:gd name="T55" fmla="*/ 219 h 588"/>
              <a:gd name="T56" fmla="*/ 226 w 587"/>
              <a:gd name="T57" fmla="*/ 410 h 588"/>
              <a:gd name="T58" fmla="*/ 162 w 587"/>
              <a:gd name="T59" fmla="*/ 347 h 588"/>
              <a:gd name="T60" fmla="*/ 162 w 587"/>
              <a:gd name="T61" fmla="*/ 347 h 588"/>
              <a:gd name="T62" fmla="*/ 85 w 587"/>
              <a:gd name="T63" fmla="*/ 424 h 588"/>
              <a:gd name="T64" fmla="*/ 85 w 587"/>
              <a:gd name="T65" fmla="*/ 502 h 588"/>
              <a:gd name="T66" fmla="*/ 162 w 587"/>
              <a:gd name="T67" fmla="*/ 502 h 588"/>
              <a:gd name="T68" fmla="*/ 240 w 587"/>
              <a:gd name="T69" fmla="*/ 424 h 588"/>
              <a:gd name="T70" fmla="*/ 247 w 587"/>
              <a:gd name="T71" fmla="*/ 424 h 588"/>
              <a:gd name="T72" fmla="*/ 311 w 587"/>
              <a:gd name="T73" fmla="*/ 361 h 588"/>
              <a:gd name="T74" fmla="*/ 283 w 587"/>
              <a:gd name="T75" fmla="*/ 467 h 588"/>
              <a:gd name="T76" fmla="*/ 205 w 587"/>
              <a:gd name="T77" fmla="*/ 545 h 588"/>
              <a:gd name="T78" fmla="*/ 49 w 587"/>
              <a:gd name="T79" fmla="*/ 545 h 588"/>
              <a:gd name="T80" fmla="*/ 49 w 587"/>
              <a:gd name="T81" fmla="*/ 389 h 588"/>
              <a:gd name="T82" fmla="*/ 127 w 587"/>
              <a:gd name="T83" fmla="*/ 311 h 588"/>
              <a:gd name="T84" fmla="*/ 233 w 587"/>
              <a:gd name="T85" fmla="*/ 276 h 588"/>
              <a:gd name="T86" fmla="*/ 162 w 587"/>
              <a:gd name="T87" fmla="*/ 347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87" h="588">
                <a:moveTo>
                  <a:pt x="544" y="205"/>
                </a:moveTo>
                <a:lnTo>
                  <a:pt x="544" y="205"/>
                </a:lnTo>
                <a:cubicBezTo>
                  <a:pt x="466" y="283"/>
                  <a:pt x="466" y="283"/>
                  <a:pt x="466" y="283"/>
                </a:cubicBezTo>
                <a:cubicBezTo>
                  <a:pt x="438" y="311"/>
                  <a:pt x="396" y="319"/>
                  <a:pt x="360" y="311"/>
                </a:cubicBezTo>
                <a:cubicBezTo>
                  <a:pt x="424" y="241"/>
                  <a:pt x="424" y="241"/>
                  <a:pt x="424" y="241"/>
                </a:cubicBezTo>
                <a:cubicBezTo>
                  <a:pt x="424" y="241"/>
                  <a:pt x="424" y="241"/>
                  <a:pt x="431" y="241"/>
                </a:cubicBezTo>
                <a:cubicBezTo>
                  <a:pt x="509" y="163"/>
                  <a:pt x="509" y="163"/>
                  <a:pt x="509" y="163"/>
                </a:cubicBezTo>
                <a:cubicBezTo>
                  <a:pt x="530" y="142"/>
                  <a:pt x="530" y="106"/>
                  <a:pt x="509" y="85"/>
                </a:cubicBezTo>
                <a:cubicBezTo>
                  <a:pt x="487" y="64"/>
                  <a:pt x="452" y="64"/>
                  <a:pt x="431" y="85"/>
                </a:cubicBezTo>
                <a:cubicBezTo>
                  <a:pt x="346" y="163"/>
                  <a:pt x="346" y="163"/>
                  <a:pt x="346" y="163"/>
                </a:cubicBezTo>
                <a:lnTo>
                  <a:pt x="346" y="163"/>
                </a:lnTo>
                <a:lnTo>
                  <a:pt x="346" y="163"/>
                </a:lnTo>
                <a:cubicBezTo>
                  <a:pt x="283" y="234"/>
                  <a:pt x="283" y="234"/>
                  <a:pt x="283" y="234"/>
                </a:cubicBezTo>
                <a:cubicBezTo>
                  <a:pt x="268" y="191"/>
                  <a:pt x="283" y="149"/>
                  <a:pt x="311" y="121"/>
                </a:cubicBezTo>
                <a:cubicBezTo>
                  <a:pt x="388" y="43"/>
                  <a:pt x="388" y="43"/>
                  <a:pt x="388" y="43"/>
                </a:cubicBezTo>
                <a:cubicBezTo>
                  <a:pt x="431" y="0"/>
                  <a:pt x="501" y="0"/>
                  <a:pt x="544" y="43"/>
                </a:cubicBezTo>
                <a:cubicBezTo>
                  <a:pt x="586" y="85"/>
                  <a:pt x="586" y="156"/>
                  <a:pt x="544" y="205"/>
                </a:cubicBezTo>
                <a:close/>
                <a:moveTo>
                  <a:pt x="226" y="410"/>
                </a:moveTo>
                <a:lnTo>
                  <a:pt x="226" y="410"/>
                </a:lnTo>
                <a:lnTo>
                  <a:pt x="226" y="410"/>
                </a:lnTo>
                <a:cubicBezTo>
                  <a:pt x="219" y="417"/>
                  <a:pt x="212" y="417"/>
                  <a:pt x="205" y="417"/>
                </a:cubicBezTo>
                <a:cubicBezTo>
                  <a:pt x="183" y="417"/>
                  <a:pt x="176" y="403"/>
                  <a:pt x="176" y="389"/>
                </a:cubicBezTo>
                <a:cubicBezTo>
                  <a:pt x="176" y="382"/>
                  <a:pt x="176" y="375"/>
                  <a:pt x="183" y="368"/>
                </a:cubicBezTo>
                <a:cubicBezTo>
                  <a:pt x="367" y="184"/>
                  <a:pt x="367" y="184"/>
                  <a:pt x="367" y="184"/>
                </a:cubicBezTo>
                <a:cubicBezTo>
                  <a:pt x="374" y="177"/>
                  <a:pt x="381" y="170"/>
                  <a:pt x="388" y="170"/>
                </a:cubicBezTo>
                <a:cubicBezTo>
                  <a:pt x="410" y="170"/>
                  <a:pt x="417" y="184"/>
                  <a:pt x="417" y="198"/>
                </a:cubicBezTo>
                <a:cubicBezTo>
                  <a:pt x="417" y="205"/>
                  <a:pt x="417" y="212"/>
                  <a:pt x="410" y="219"/>
                </a:cubicBezTo>
                <a:lnTo>
                  <a:pt x="410" y="219"/>
                </a:lnTo>
                <a:lnTo>
                  <a:pt x="226" y="410"/>
                </a:lnTo>
                <a:close/>
                <a:moveTo>
                  <a:pt x="162" y="347"/>
                </a:moveTo>
                <a:lnTo>
                  <a:pt x="162" y="347"/>
                </a:lnTo>
                <a:cubicBezTo>
                  <a:pt x="85" y="424"/>
                  <a:pt x="85" y="424"/>
                  <a:pt x="85" y="424"/>
                </a:cubicBezTo>
                <a:cubicBezTo>
                  <a:pt x="63" y="446"/>
                  <a:pt x="63" y="481"/>
                  <a:pt x="85" y="502"/>
                </a:cubicBezTo>
                <a:cubicBezTo>
                  <a:pt x="106" y="530"/>
                  <a:pt x="141" y="530"/>
                  <a:pt x="162" y="502"/>
                </a:cubicBezTo>
                <a:cubicBezTo>
                  <a:pt x="240" y="424"/>
                  <a:pt x="240" y="424"/>
                  <a:pt x="240" y="424"/>
                </a:cubicBezTo>
                <a:lnTo>
                  <a:pt x="247" y="424"/>
                </a:lnTo>
                <a:cubicBezTo>
                  <a:pt x="311" y="361"/>
                  <a:pt x="311" y="361"/>
                  <a:pt x="311" y="361"/>
                </a:cubicBezTo>
                <a:cubicBezTo>
                  <a:pt x="318" y="396"/>
                  <a:pt x="311" y="439"/>
                  <a:pt x="283" y="467"/>
                </a:cubicBezTo>
                <a:cubicBezTo>
                  <a:pt x="205" y="545"/>
                  <a:pt x="205" y="545"/>
                  <a:pt x="205" y="545"/>
                </a:cubicBezTo>
                <a:cubicBezTo>
                  <a:pt x="162" y="587"/>
                  <a:pt x="92" y="587"/>
                  <a:pt x="49" y="545"/>
                </a:cubicBezTo>
                <a:cubicBezTo>
                  <a:pt x="0" y="502"/>
                  <a:pt x="0" y="432"/>
                  <a:pt x="49" y="389"/>
                </a:cubicBezTo>
                <a:cubicBezTo>
                  <a:pt x="127" y="311"/>
                  <a:pt x="127" y="311"/>
                  <a:pt x="127" y="311"/>
                </a:cubicBezTo>
                <a:cubicBezTo>
                  <a:pt x="155" y="276"/>
                  <a:pt x="198" y="269"/>
                  <a:pt x="233" y="276"/>
                </a:cubicBezTo>
                <a:cubicBezTo>
                  <a:pt x="162" y="347"/>
                  <a:pt x="162" y="347"/>
                  <a:pt x="162" y="347"/>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91" name="Freeform 126">
            <a:extLst>
              <a:ext uri="{FF2B5EF4-FFF2-40B4-BE49-F238E27FC236}">
                <a16:creationId xmlns:a16="http://schemas.microsoft.com/office/drawing/2014/main" id="{74C5A1BF-2924-4C4A-A80F-0EC1440C1EB8}"/>
              </a:ext>
            </a:extLst>
          </p:cNvPr>
          <p:cNvSpPr>
            <a:spLocks noChangeArrowheads="1"/>
          </p:cNvSpPr>
          <p:nvPr userDrawn="1"/>
        </p:nvSpPr>
        <p:spPr bwMode="auto">
          <a:xfrm>
            <a:off x="3492418" y="1814513"/>
            <a:ext cx="163753" cy="197049"/>
          </a:xfrm>
          <a:custGeom>
            <a:avLst/>
            <a:gdLst>
              <a:gd name="T0" fmla="*/ 0 w 454"/>
              <a:gd name="T1" fmla="*/ 84 h 545"/>
              <a:gd name="T2" fmla="*/ 0 w 454"/>
              <a:gd name="T3" fmla="*/ 84 h 545"/>
              <a:gd name="T4" fmla="*/ 29 w 454"/>
              <a:gd name="T5" fmla="*/ 56 h 545"/>
              <a:gd name="T6" fmla="*/ 170 w 454"/>
              <a:gd name="T7" fmla="*/ 56 h 545"/>
              <a:gd name="T8" fmla="*/ 170 w 454"/>
              <a:gd name="T9" fmla="*/ 28 h 545"/>
              <a:gd name="T10" fmla="*/ 198 w 454"/>
              <a:gd name="T11" fmla="*/ 0 h 545"/>
              <a:gd name="T12" fmla="*/ 255 w 454"/>
              <a:gd name="T13" fmla="*/ 0 h 545"/>
              <a:gd name="T14" fmla="*/ 283 w 454"/>
              <a:gd name="T15" fmla="*/ 28 h 545"/>
              <a:gd name="T16" fmla="*/ 283 w 454"/>
              <a:gd name="T17" fmla="*/ 56 h 545"/>
              <a:gd name="T18" fmla="*/ 424 w 454"/>
              <a:gd name="T19" fmla="*/ 56 h 545"/>
              <a:gd name="T20" fmla="*/ 453 w 454"/>
              <a:gd name="T21" fmla="*/ 84 h 545"/>
              <a:gd name="T22" fmla="*/ 453 w 454"/>
              <a:gd name="T23" fmla="*/ 113 h 545"/>
              <a:gd name="T24" fmla="*/ 0 w 454"/>
              <a:gd name="T25" fmla="*/ 113 h 545"/>
              <a:gd name="T26" fmla="*/ 0 w 454"/>
              <a:gd name="T27" fmla="*/ 84 h 545"/>
              <a:gd name="T28" fmla="*/ 424 w 454"/>
              <a:gd name="T29" fmla="*/ 169 h 545"/>
              <a:gd name="T30" fmla="*/ 424 w 454"/>
              <a:gd name="T31" fmla="*/ 169 h 545"/>
              <a:gd name="T32" fmla="*/ 424 w 454"/>
              <a:gd name="T33" fmla="*/ 226 h 545"/>
              <a:gd name="T34" fmla="*/ 424 w 454"/>
              <a:gd name="T35" fmla="*/ 515 h 545"/>
              <a:gd name="T36" fmla="*/ 396 w 454"/>
              <a:gd name="T37" fmla="*/ 544 h 545"/>
              <a:gd name="T38" fmla="*/ 57 w 454"/>
              <a:gd name="T39" fmla="*/ 544 h 545"/>
              <a:gd name="T40" fmla="*/ 29 w 454"/>
              <a:gd name="T41" fmla="*/ 515 h 545"/>
              <a:gd name="T42" fmla="*/ 29 w 454"/>
              <a:gd name="T43" fmla="*/ 226 h 545"/>
              <a:gd name="T44" fmla="*/ 29 w 454"/>
              <a:gd name="T45" fmla="*/ 169 h 545"/>
              <a:gd name="T46" fmla="*/ 29 w 454"/>
              <a:gd name="T47" fmla="*/ 141 h 545"/>
              <a:gd name="T48" fmla="*/ 424 w 454"/>
              <a:gd name="T49" fmla="*/ 141 h 545"/>
              <a:gd name="T50" fmla="*/ 424 w 454"/>
              <a:gd name="T51" fmla="*/ 169 h 545"/>
              <a:gd name="T52" fmla="*/ 142 w 454"/>
              <a:gd name="T53" fmla="*/ 226 h 545"/>
              <a:gd name="T54" fmla="*/ 142 w 454"/>
              <a:gd name="T55" fmla="*/ 226 h 545"/>
              <a:gd name="T56" fmla="*/ 113 w 454"/>
              <a:gd name="T57" fmla="*/ 197 h 545"/>
              <a:gd name="T58" fmla="*/ 85 w 454"/>
              <a:gd name="T59" fmla="*/ 226 h 545"/>
              <a:gd name="T60" fmla="*/ 85 w 454"/>
              <a:gd name="T61" fmla="*/ 459 h 545"/>
              <a:gd name="T62" fmla="*/ 113 w 454"/>
              <a:gd name="T63" fmla="*/ 487 h 545"/>
              <a:gd name="T64" fmla="*/ 142 w 454"/>
              <a:gd name="T65" fmla="*/ 459 h 545"/>
              <a:gd name="T66" fmla="*/ 142 w 454"/>
              <a:gd name="T67" fmla="*/ 226 h 545"/>
              <a:gd name="T68" fmla="*/ 255 w 454"/>
              <a:gd name="T69" fmla="*/ 226 h 545"/>
              <a:gd name="T70" fmla="*/ 255 w 454"/>
              <a:gd name="T71" fmla="*/ 226 h 545"/>
              <a:gd name="T72" fmla="*/ 227 w 454"/>
              <a:gd name="T73" fmla="*/ 197 h 545"/>
              <a:gd name="T74" fmla="*/ 198 w 454"/>
              <a:gd name="T75" fmla="*/ 226 h 545"/>
              <a:gd name="T76" fmla="*/ 198 w 454"/>
              <a:gd name="T77" fmla="*/ 459 h 545"/>
              <a:gd name="T78" fmla="*/ 227 w 454"/>
              <a:gd name="T79" fmla="*/ 487 h 545"/>
              <a:gd name="T80" fmla="*/ 255 w 454"/>
              <a:gd name="T81" fmla="*/ 459 h 545"/>
              <a:gd name="T82" fmla="*/ 255 w 454"/>
              <a:gd name="T83" fmla="*/ 226 h 545"/>
              <a:gd name="T84" fmla="*/ 368 w 454"/>
              <a:gd name="T85" fmla="*/ 226 h 545"/>
              <a:gd name="T86" fmla="*/ 368 w 454"/>
              <a:gd name="T87" fmla="*/ 226 h 545"/>
              <a:gd name="T88" fmla="*/ 340 w 454"/>
              <a:gd name="T89" fmla="*/ 197 h 545"/>
              <a:gd name="T90" fmla="*/ 311 w 454"/>
              <a:gd name="T91" fmla="*/ 226 h 545"/>
              <a:gd name="T92" fmla="*/ 311 w 454"/>
              <a:gd name="T93" fmla="*/ 459 h 545"/>
              <a:gd name="T94" fmla="*/ 340 w 454"/>
              <a:gd name="T95" fmla="*/ 487 h 545"/>
              <a:gd name="T96" fmla="*/ 368 w 454"/>
              <a:gd name="T97" fmla="*/ 459 h 545"/>
              <a:gd name="T98" fmla="*/ 368 w 454"/>
              <a:gd name="T99" fmla="*/ 226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4" h="545">
                <a:moveTo>
                  <a:pt x="0" y="84"/>
                </a:moveTo>
                <a:lnTo>
                  <a:pt x="0" y="84"/>
                </a:lnTo>
                <a:cubicBezTo>
                  <a:pt x="0" y="70"/>
                  <a:pt x="7" y="56"/>
                  <a:pt x="29" y="56"/>
                </a:cubicBezTo>
                <a:cubicBezTo>
                  <a:pt x="170" y="56"/>
                  <a:pt x="170" y="56"/>
                  <a:pt x="170" y="56"/>
                </a:cubicBezTo>
                <a:cubicBezTo>
                  <a:pt x="170" y="28"/>
                  <a:pt x="170" y="28"/>
                  <a:pt x="170" y="28"/>
                </a:cubicBezTo>
                <a:cubicBezTo>
                  <a:pt x="170" y="14"/>
                  <a:pt x="177" y="0"/>
                  <a:pt x="198" y="0"/>
                </a:cubicBezTo>
                <a:cubicBezTo>
                  <a:pt x="255" y="0"/>
                  <a:pt x="255" y="0"/>
                  <a:pt x="255" y="0"/>
                </a:cubicBezTo>
                <a:cubicBezTo>
                  <a:pt x="269" y="0"/>
                  <a:pt x="283" y="14"/>
                  <a:pt x="283" y="28"/>
                </a:cubicBezTo>
                <a:cubicBezTo>
                  <a:pt x="283" y="56"/>
                  <a:pt x="283" y="56"/>
                  <a:pt x="283" y="56"/>
                </a:cubicBezTo>
                <a:cubicBezTo>
                  <a:pt x="424" y="56"/>
                  <a:pt x="424" y="56"/>
                  <a:pt x="424" y="56"/>
                </a:cubicBezTo>
                <a:cubicBezTo>
                  <a:pt x="438" y="56"/>
                  <a:pt x="453" y="70"/>
                  <a:pt x="453" y="84"/>
                </a:cubicBezTo>
                <a:cubicBezTo>
                  <a:pt x="453" y="113"/>
                  <a:pt x="453" y="113"/>
                  <a:pt x="453" y="113"/>
                </a:cubicBezTo>
                <a:cubicBezTo>
                  <a:pt x="0" y="113"/>
                  <a:pt x="0" y="113"/>
                  <a:pt x="0" y="113"/>
                </a:cubicBezTo>
                <a:lnTo>
                  <a:pt x="0" y="84"/>
                </a:lnTo>
                <a:close/>
                <a:moveTo>
                  <a:pt x="424" y="169"/>
                </a:moveTo>
                <a:lnTo>
                  <a:pt x="424" y="169"/>
                </a:lnTo>
                <a:cubicBezTo>
                  <a:pt x="424" y="226"/>
                  <a:pt x="424" y="226"/>
                  <a:pt x="424" y="226"/>
                </a:cubicBezTo>
                <a:cubicBezTo>
                  <a:pt x="424" y="515"/>
                  <a:pt x="424" y="515"/>
                  <a:pt x="424" y="515"/>
                </a:cubicBezTo>
                <a:cubicBezTo>
                  <a:pt x="424" y="537"/>
                  <a:pt x="410" y="544"/>
                  <a:pt x="396" y="544"/>
                </a:cubicBezTo>
                <a:cubicBezTo>
                  <a:pt x="57" y="544"/>
                  <a:pt x="57" y="544"/>
                  <a:pt x="57" y="544"/>
                </a:cubicBezTo>
                <a:cubicBezTo>
                  <a:pt x="36" y="544"/>
                  <a:pt x="29" y="537"/>
                  <a:pt x="29" y="515"/>
                </a:cubicBezTo>
                <a:cubicBezTo>
                  <a:pt x="29" y="226"/>
                  <a:pt x="29" y="226"/>
                  <a:pt x="29" y="226"/>
                </a:cubicBezTo>
                <a:cubicBezTo>
                  <a:pt x="29" y="169"/>
                  <a:pt x="29" y="169"/>
                  <a:pt x="29" y="169"/>
                </a:cubicBezTo>
                <a:cubicBezTo>
                  <a:pt x="29" y="141"/>
                  <a:pt x="29" y="141"/>
                  <a:pt x="29" y="141"/>
                </a:cubicBezTo>
                <a:cubicBezTo>
                  <a:pt x="424" y="141"/>
                  <a:pt x="424" y="141"/>
                  <a:pt x="424" y="141"/>
                </a:cubicBezTo>
                <a:lnTo>
                  <a:pt x="424" y="169"/>
                </a:lnTo>
                <a:close/>
                <a:moveTo>
                  <a:pt x="142" y="226"/>
                </a:moveTo>
                <a:lnTo>
                  <a:pt x="142" y="226"/>
                </a:lnTo>
                <a:cubicBezTo>
                  <a:pt x="142" y="212"/>
                  <a:pt x="127" y="197"/>
                  <a:pt x="113" y="197"/>
                </a:cubicBezTo>
                <a:cubicBezTo>
                  <a:pt x="92" y="197"/>
                  <a:pt x="85" y="212"/>
                  <a:pt x="85" y="226"/>
                </a:cubicBezTo>
                <a:cubicBezTo>
                  <a:pt x="85" y="459"/>
                  <a:pt x="85" y="459"/>
                  <a:pt x="85" y="459"/>
                </a:cubicBezTo>
                <a:cubicBezTo>
                  <a:pt x="85" y="480"/>
                  <a:pt x="92" y="487"/>
                  <a:pt x="113" y="487"/>
                </a:cubicBezTo>
                <a:cubicBezTo>
                  <a:pt x="127" y="487"/>
                  <a:pt x="142" y="480"/>
                  <a:pt x="142" y="459"/>
                </a:cubicBezTo>
                <a:lnTo>
                  <a:pt x="142" y="226"/>
                </a:lnTo>
                <a:close/>
                <a:moveTo>
                  <a:pt x="255" y="226"/>
                </a:moveTo>
                <a:lnTo>
                  <a:pt x="255" y="226"/>
                </a:lnTo>
                <a:cubicBezTo>
                  <a:pt x="255" y="212"/>
                  <a:pt x="241" y="197"/>
                  <a:pt x="227" y="197"/>
                </a:cubicBezTo>
                <a:cubicBezTo>
                  <a:pt x="205" y="197"/>
                  <a:pt x="198" y="212"/>
                  <a:pt x="198" y="226"/>
                </a:cubicBezTo>
                <a:cubicBezTo>
                  <a:pt x="198" y="459"/>
                  <a:pt x="198" y="459"/>
                  <a:pt x="198" y="459"/>
                </a:cubicBezTo>
                <a:cubicBezTo>
                  <a:pt x="198" y="480"/>
                  <a:pt x="205" y="487"/>
                  <a:pt x="227" y="487"/>
                </a:cubicBezTo>
                <a:cubicBezTo>
                  <a:pt x="241" y="487"/>
                  <a:pt x="255" y="480"/>
                  <a:pt x="255" y="459"/>
                </a:cubicBezTo>
                <a:lnTo>
                  <a:pt x="255" y="226"/>
                </a:lnTo>
                <a:close/>
                <a:moveTo>
                  <a:pt x="368" y="226"/>
                </a:moveTo>
                <a:lnTo>
                  <a:pt x="368" y="226"/>
                </a:lnTo>
                <a:cubicBezTo>
                  <a:pt x="368" y="212"/>
                  <a:pt x="354" y="197"/>
                  <a:pt x="340" y="197"/>
                </a:cubicBezTo>
                <a:cubicBezTo>
                  <a:pt x="318" y="197"/>
                  <a:pt x="311" y="212"/>
                  <a:pt x="311" y="226"/>
                </a:cubicBezTo>
                <a:cubicBezTo>
                  <a:pt x="311" y="459"/>
                  <a:pt x="311" y="459"/>
                  <a:pt x="311" y="459"/>
                </a:cubicBezTo>
                <a:cubicBezTo>
                  <a:pt x="311" y="480"/>
                  <a:pt x="318" y="487"/>
                  <a:pt x="340" y="487"/>
                </a:cubicBezTo>
                <a:cubicBezTo>
                  <a:pt x="354" y="487"/>
                  <a:pt x="368" y="480"/>
                  <a:pt x="368" y="459"/>
                </a:cubicBezTo>
                <a:lnTo>
                  <a:pt x="368" y="226"/>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92" name="Freeform 127">
            <a:extLst>
              <a:ext uri="{FF2B5EF4-FFF2-40B4-BE49-F238E27FC236}">
                <a16:creationId xmlns:a16="http://schemas.microsoft.com/office/drawing/2014/main" id="{D64503AE-68CA-FC42-A981-930E27C1F308}"/>
              </a:ext>
            </a:extLst>
          </p:cNvPr>
          <p:cNvSpPr>
            <a:spLocks noChangeArrowheads="1"/>
          </p:cNvSpPr>
          <p:nvPr userDrawn="1"/>
        </p:nvSpPr>
        <p:spPr bwMode="auto">
          <a:xfrm>
            <a:off x="3098813" y="1803202"/>
            <a:ext cx="190550" cy="217884"/>
          </a:xfrm>
          <a:custGeom>
            <a:avLst/>
            <a:gdLst>
              <a:gd name="T0" fmla="*/ 502 w 531"/>
              <a:gd name="T1" fmla="*/ 311 h 602"/>
              <a:gd name="T2" fmla="*/ 417 w 531"/>
              <a:gd name="T3" fmla="*/ 283 h 602"/>
              <a:gd name="T4" fmla="*/ 445 w 531"/>
              <a:gd name="T5" fmla="*/ 142 h 602"/>
              <a:gd name="T6" fmla="*/ 530 w 531"/>
              <a:gd name="T7" fmla="*/ 170 h 602"/>
              <a:gd name="T8" fmla="*/ 502 w 531"/>
              <a:gd name="T9" fmla="*/ 311 h 602"/>
              <a:gd name="T10" fmla="*/ 445 w 531"/>
              <a:gd name="T11" fmla="*/ 29 h 602"/>
              <a:gd name="T12" fmla="*/ 502 w 531"/>
              <a:gd name="T13" fmla="*/ 29 h 602"/>
              <a:gd name="T14" fmla="*/ 445 w 531"/>
              <a:gd name="T15" fmla="*/ 113 h 602"/>
              <a:gd name="T16" fmla="*/ 290 w 531"/>
              <a:gd name="T17" fmla="*/ 460 h 602"/>
              <a:gd name="T18" fmla="*/ 233 w 531"/>
              <a:gd name="T19" fmla="*/ 460 h 602"/>
              <a:gd name="T20" fmla="*/ 205 w 531"/>
              <a:gd name="T21" fmla="*/ 318 h 602"/>
              <a:gd name="T22" fmla="*/ 290 w 531"/>
              <a:gd name="T23" fmla="*/ 290 h 602"/>
              <a:gd name="T24" fmla="*/ 318 w 531"/>
              <a:gd name="T25" fmla="*/ 431 h 602"/>
              <a:gd name="T26" fmla="*/ 233 w 531"/>
              <a:gd name="T27" fmla="*/ 29 h 602"/>
              <a:gd name="T28" fmla="*/ 261 w 531"/>
              <a:gd name="T29" fmla="*/ 0 h 602"/>
              <a:gd name="T30" fmla="*/ 290 w 531"/>
              <a:gd name="T31" fmla="*/ 262 h 602"/>
              <a:gd name="T32" fmla="*/ 233 w 531"/>
              <a:gd name="T33" fmla="*/ 29 h 602"/>
              <a:gd name="T34" fmla="*/ 85 w 531"/>
              <a:gd name="T35" fmla="*/ 389 h 602"/>
              <a:gd name="T36" fmla="*/ 0 w 531"/>
              <a:gd name="T37" fmla="*/ 361 h 602"/>
              <a:gd name="T38" fmla="*/ 28 w 531"/>
              <a:gd name="T39" fmla="*/ 219 h 602"/>
              <a:gd name="T40" fmla="*/ 113 w 531"/>
              <a:gd name="T41" fmla="*/ 248 h 602"/>
              <a:gd name="T42" fmla="*/ 85 w 531"/>
              <a:gd name="T43" fmla="*/ 389 h 602"/>
              <a:gd name="T44" fmla="*/ 28 w 531"/>
              <a:gd name="T45" fmla="*/ 29 h 602"/>
              <a:gd name="T46" fmla="*/ 85 w 531"/>
              <a:gd name="T47" fmla="*/ 29 h 602"/>
              <a:gd name="T48" fmla="*/ 28 w 531"/>
              <a:gd name="T49" fmla="*/ 191 h 602"/>
              <a:gd name="T50" fmla="*/ 85 w 531"/>
              <a:gd name="T51" fmla="*/ 573 h 602"/>
              <a:gd name="T52" fmla="*/ 56 w 531"/>
              <a:gd name="T53" fmla="*/ 601 h 602"/>
              <a:gd name="T54" fmla="*/ 28 w 531"/>
              <a:gd name="T55" fmla="*/ 417 h 602"/>
              <a:gd name="T56" fmla="*/ 85 w 531"/>
              <a:gd name="T57" fmla="*/ 573 h 602"/>
              <a:gd name="T58" fmla="*/ 290 w 531"/>
              <a:gd name="T59" fmla="*/ 573 h 602"/>
              <a:gd name="T60" fmla="*/ 233 w 531"/>
              <a:gd name="T61" fmla="*/ 573 h 602"/>
              <a:gd name="T62" fmla="*/ 290 w 531"/>
              <a:gd name="T63" fmla="*/ 488 h 602"/>
              <a:gd name="T64" fmla="*/ 502 w 531"/>
              <a:gd name="T65" fmla="*/ 573 h 602"/>
              <a:gd name="T66" fmla="*/ 473 w 531"/>
              <a:gd name="T67" fmla="*/ 601 h 602"/>
              <a:gd name="T68" fmla="*/ 445 w 531"/>
              <a:gd name="T69" fmla="*/ 340 h 602"/>
              <a:gd name="T70" fmla="*/ 502 w 531"/>
              <a:gd name="T71" fmla="*/ 573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31" h="602">
                <a:moveTo>
                  <a:pt x="502" y="311"/>
                </a:moveTo>
                <a:lnTo>
                  <a:pt x="502" y="311"/>
                </a:lnTo>
                <a:cubicBezTo>
                  <a:pt x="445" y="311"/>
                  <a:pt x="445" y="311"/>
                  <a:pt x="445" y="311"/>
                </a:cubicBezTo>
                <a:cubicBezTo>
                  <a:pt x="424" y="311"/>
                  <a:pt x="417" y="297"/>
                  <a:pt x="417" y="283"/>
                </a:cubicBezTo>
                <a:cubicBezTo>
                  <a:pt x="417" y="170"/>
                  <a:pt x="417" y="170"/>
                  <a:pt x="417" y="170"/>
                </a:cubicBezTo>
                <a:cubicBezTo>
                  <a:pt x="417" y="156"/>
                  <a:pt x="424" y="142"/>
                  <a:pt x="445" y="142"/>
                </a:cubicBezTo>
                <a:cubicBezTo>
                  <a:pt x="502" y="142"/>
                  <a:pt x="502" y="142"/>
                  <a:pt x="502" y="142"/>
                </a:cubicBezTo>
                <a:cubicBezTo>
                  <a:pt x="516" y="142"/>
                  <a:pt x="530" y="156"/>
                  <a:pt x="530" y="170"/>
                </a:cubicBezTo>
                <a:cubicBezTo>
                  <a:pt x="530" y="283"/>
                  <a:pt x="530" y="283"/>
                  <a:pt x="530" y="283"/>
                </a:cubicBezTo>
                <a:cubicBezTo>
                  <a:pt x="530" y="297"/>
                  <a:pt x="516" y="311"/>
                  <a:pt x="502" y="311"/>
                </a:cubicBezTo>
                <a:close/>
                <a:moveTo>
                  <a:pt x="445" y="29"/>
                </a:moveTo>
                <a:lnTo>
                  <a:pt x="445" y="29"/>
                </a:lnTo>
                <a:cubicBezTo>
                  <a:pt x="445" y="15"/>
                  <a:pt x="452" y="0"/>
                  <a:pt x="473" y="0"/>
                </a:cubicBezTo>
                <a:cubicBezTo>
                  <a:pt x="487" y="0"/>
                  <a:pt x="502" y="15"/>
                  <a:pt x="502" y="29"/>
                </a:cubicBezTo>
                <a:cubicBezTo>
                  <a:pt x="502" y="113"/>
                  <a:pt x="502" y="113"/>
                  <a:pt x="502" y="113"/>
                </a:cubicBezTo>
                <a:cubicBezTo>
                  <a:pt x="445" y="113"/>
                  <a:pt x="445" y="113"/>
                  <a:pt x="445" y="113"/>
                </a:cubicBezTo>
                <a:lnTo>
                  <a:pt x="445" y="29"/>
                </a:lnTo>
                <a:close/>
                <a:moveTo>
                  <a:pt x="290" y="460"/>
                </a:moveTo>
                <a:lnTo>
                  <a:pt x="290" y="460"/>
                </a:lnTo>
                <a:cubicBezTo>
                  <a:pt x="233" y="460"/>
                  <a:pt x="233" y="460"/>
                  <a:pt x="233" y="460"/>
                </a:cubicBezTo>
                <a:cubicBezTo>
                  <a:pt x="219" y="460"/>
                  <a:pt x="205" y="453"/>
                  <a:pt x="205" y="431"/>
                </a:cubicBezTo>
                <a:cubicBezTo>
                  <a:pt x="205" y="318"/>
                  <a:pt x="205" y="318"/>
                  <a:pt x="205" y="318"/>
                </a:cubicBezTo>
                <a:cubicBezTo>
                  <a:pt x="205" y="304"/>
                  <a:pt x="219" y="290"/>
                  <a:pt x="233" y="290"/>
                </a:cubicBezTo>
                <a:cubicBezTo>
                  <a:pt x="290" y="290"/>
                  <a:pt x="290" y="290"/>
                  <a:pt x="290" y="290"/>
                </a:cubicBezTo>
                <a:cubicBezTo>
                  <a:pt x="311" y="290"/>
                  <a:pt x="318" y="304"/>
                  <a:pt x="318" y="318"/>
                </a:cubicBezTo>
                <a:cubicBezTo>
                  <a:pt x="318" y="431"/>
                  <a:pt x="318" y="431"/>
                  <a:pt x="318" y="431"/>
                </a:cubicBezTo>
                <a:cubicBezTo>
                  <a:pt x="318" y="453"/>
                  <a:pt x="311" y="460"/>
                  <a:pt x="290" y="460"/>
                </a:cubicBezTo>
                <a:close/>
                <a:moveTo>
                  <a:pt x="233" y="29"/>
                </a:moveTo>
                <a:lnTo>
                  <a:pt x="233" y="29"/>
                </a:lnTo>
                <a:cubicBezTo>
                  <a:pt x="233" y="15"/>
                  <a:pt x="247" y="0"/>
                  <a:pt x="261" y="0"/>
                </a:cubicBezTo>
                <a:cubicBezTo>
                  <a:pt x="283" y="0"/>
                  <a:pt x="290" y="15"/>
                  <a:pt x="290" y="29"/>
                </a:cubicBezTo>
                <a:cubicBezTo>
                  <a:pt x="290" y="262"/>
                  <a:pt x="290" y="262"/>
                  <a:pt x="290" y="262"/>
                </a:cubicBezTo>
                <a:cubicBezTo>
                  <a:pt x="233" y="262"/>
                  <a:pt x="233" y="262"/>
                  <a:pt x="233" y="262"/>
                </a:cubicBezTo>
                <a:lnTo>
                  <a:pt x="233" y="29"/>
                </a:lnTo>
                <a:close/>
                <a:moveTo>
                  <a:pt x="85" y="389"/>
                </a:moveTo>
                <a:lnTo>
                  <a:pt x="85" y="389"/>
                </a:lnTo>
                <a:cubicBezTo>
                  <a:pt x="28" y="389"/>
                  <a:pt x="28" y="389"/>
                  <a:pt x="28" y="389"/>
                </a:cubicBezTo>
                <a:cubicBezTo>
                  <a:pt x="14" y="389"/>
                  <a:pt x="0" y="375"/>
                  <a:pt x="0" y="361"/>
                </a:cubicBezTo>
                <a:cubicBezTo>
                  <a:pt x="0" y="248"/>
                  <a:pt x="0" y="248"/>
                  <a:pt x="0" y="248"/>
                </a:cubicBezTo>
                <a:cubicBezTo>
                  <a:pt x="0" y="226"/>
                  <a:pt x="14" y="219"/>
                  <a:pt x="28" y="219"/>
                </a:cubicBezTo>
                <a:cubicBezTo>
                  <a:pt x="85" y="219"/>
                  <a:pt x="85" y="219"/>
                  <a:pt x="85" y="219"/>
                </a:cubicBezTo>
                <a:cubicBezTo>
                  <a:pt x="99" y="219"/>
                  <a:pt x="113" y="226"/>
                  <a:pt x="113" y="248"/>
                </a:cubicBezTo>
                <a:cubicBezTo>
                  <a:pt x="113" y="361"/>
                  <a:pt x="113" y="361"/>
                  <a:pt x="113" y="361"/>
                </a:cubicBezTo>
                <a:cubicBezTo>
                  <a:pt x="113" y="375"/>
                  <a:pt x="99" y="389"/>
                  <a:pt x="85" y="389"/>
                </a:cubicBezTo>
                <a:close/>
                <a:moveTo>
                  <a:pt x="28" y="29"/>
                </a:moveTo>
                <a:lnTo>
                  <a:pt x="28" y="29"/>
                </a:lnTo>
                <a:cubicBezTo>
                  <a:pt x="28" y="15"/>
                  <a:pt x="42" y="0"/>
                  <a:pt x="56" y="0"/>
                </a:cubicBezTo>
                <a:cubicBezTo>
                  <a:pt x="71" y="0"/>
                  <a:pt x="85" y="15"/>
                  <a:pt x="85" y="29"/>
                </a:cubicBezTo>
                <a:cubicBezTo>
                  <a:pt x="85" y="191"/>
                  <a:pt x="85" y="191"/>
                  <a:pt x="85" y="191"/>
                </a:cubicBezTo>
                <a:cubicBezTo>
                  <a:pt x="28" y="191"/>
                  <a:pt x="28" y="191"/>
                  <a:pt x="28" y="191"/>
                </a:cubicBezTo>
                <a:lnTo>
                  <a:pt x="28" y="29"/>
                </a:lnTo>
                <a:close/>
                <a:moveTo>
                  <a:pt x="85" y="573"/>
                </a:moveTo>
                <a:lnTo>
                  <a:pt x="85" y="573"/>
                </a:lnTo>
                <a:cubicBezTo>
                  <a:pt x="85" y="594"/>
                  <a:pt x="71" y="601"/>
                  <a:pt x="56" y="601"/>
                </a:cubicBezTo>
                <a:cubicBezTo>
                  <a:pt x="42" y="601"/>
                  <a:pt x="28" y="594"/>
                  <a:pt x="28" y="573"/>
                </a:cubicBezTo>
                <a:cubicBezTo>
                  <a:pt x="28" y="417"/>
                  <a:pt x="28" y="417"/>
                  <a:pt x="28" y="417"/>
                </a:cubicBezTo>
                <a:cubicBezTo>
                  <a:pt x="85" y="417"/>
                  <a:pt x="85" y="417"/>
                  <a:pt x="85" y="417"/>
                </a:cubicBezTo>
                <a:lnTo>
                  <a:pt x="85" y="573"/>
                </a:lnTo>
                <a:close/>
                <a:moveTo>
                  <a:pt x="290" y="573"/>
                </a:moveTo>
                <a:lnTo>
                  <a:pt x="290" y="573"/>
                </a:lnTo>
                <a:cubicBezTo>
                  <a:pt x="290" y="594"/>
                  <a:pt x="283" y="601"/>
                  <a:pt x="261" y="601"/>
                </a:cubicBezTo>
                <a:cubicBezTo>
                  <a:pt x="247" y="601"/>
                  <a:pt x="233" y="594"/>
                  <a:pt x="233" y="573"/>
                </a:cubicBezTo>
                <a:cubicBezTo>
                  <a:pt x="233" y="488"/>
                  <a:pt x="233" y="488"/>
                  <a:pt x="233" y="488"/>
                </a:cubicBezTo>
                <a:cubicBezTo>
                  <a:pt x="290" y="488"/>
                  <a:pt x="290" y="488"/>
                  <a:pt x="290" y="488"/>
                </a:cubicBezTo>
                <a:lnTo>
                  <a:pt x="290" y="573"/>
                </a:lnTo>
                <a:close/>
                <a:moveTo>
                  <a:pt x="502" y="573"/>
                </a:moveTo>
                <a:lnTo>
                  <a:pt x="502" y="573"/>
                </a:lnTo>
                <a:cubicBezTo>
                  <a:pt x="502" y="594"/>
                  <a:pt x="487" y="601"/>
                  <a:pt x="473" y="601"/>
                </a:cubicBezTo>
                <a:cubicBezTo>
                  <a:pt x="452" y="601"/>
                  <a:pt x="445" y="594"/>
                  <a:pt x="445" y="573"/>
                </a:cubicBezTo>
                <a:cubicBezTo>
                  <a:pt x="445" y="340"/>
                  <a:pt x="445" y="340"/>
                  <a:pt x="445" y="340"/>
                </a:cubicBezTo>
                <a:cubicBezTo>
                  <a:pt x="502" y="340"/>
                  <a:pt x="502" y="340"/>
                  <a:pt x="502" y="340"/>
                </a:cubicBezTo>
                <a:lnTo>
                  <a:pt x="502" y="573"/>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93" name="Freeform 128">
            <a:extLst>
              <a:ext uri="{FF2B5EF4-FFF2-40B4-BE49-F238E27FC236}">
                <a16:creationId xmlns:a16="http://schemas.microsoft.com/office/drawing/2014/main" id="{F5A34211-AB10-0C40-99D7-66178833DA5F}"/>
              </a:ext>
            </a:extLst>
          </p:cNvPr>
          <p:cNvSpPr>
            <a:spLocks noChangeArrowheads="1"/>
          </p:cNvSpPr>
          <p:nvPr userDrawn="1"/>
        </p:nvSpPr>
        <p:spPr bwMode="auto">
          <a:xfrm>
            <a:off x="2793934" y="1827015"/>
            <a:ext cx="41087" cy="170259"/>
          </a:xfrm>
          <a:custGeom>
            <a:avLst/>
            <a:gdLst>
              <a:gd name="T0" fmla="*/ 0 w 114"/>
              <a:gd name="T1" fmla="*/ 417 h 474"/>
              <a:gd name="T2" fmla="*/ 0 w 114"/>
              <a:gd name="T3" fmla="*/ 417 h 474"/>
              <a:gd name="T4" fmla="*/ 56 w 114"/>
              <a:gd name="T5" fmla="*/ 360 h 474"/>
              <a:gd name="T6" fmla="*/ 113 w 114"/>
              <a:gd name="T7" fmla="*/ 417 h 474"/>
              <a:gd name="T8" fmla="*/ 56 w 114"/>
              <a:gd name="T9" fmla="*/ 473 h 474"/>
              <a:gd name="T10" fmla="*/ 0 w 114"/>
              <a:gd name="T11" fmla="*/ 417 h 474"/>
              <a:gd name="T12" fmla="*/ 0 w 114"/>
              <a:gd name="T13" fmla="*/ 240 h 474"/>
              <a:gd name="T14" fmla="*/ 0 w 114"/>
              <a:gd name="T15" fmla="*/ 240 h 474"/>
              <a:gd name="T16" fmla="*/ 56 w 114"/>
              <a:gd name="T17" fmla="*/ 184 h 474"/>
              <a:gd name="T18" fmla="*/ 113 w 114"/>
              <a:gd name="T19" fmla="*/ 240 h 474"/>
              <a:gd name="T20" fmla="*/ 56 w 114"/>
              <a:gd name="T21" fmla="*/ 297 h 474"/>
              <a:gd name="T22" fmla="*/ 0 w 114"/>
              <a:gd name="T23" fmla="*/ 240 h 474"/>
              <a:gd name="T24" fmla="*/ 0 w 114"/>
              <a:gd name="T25" fmla="*/ 56 h 474"/>
              <a:gd name="T26" fmla="*/ 0 w 114"/>
              <a:gd name="T27" fmla="*/ 56 h 474"/>
              <a:gd name="T28" fmla="*/ 56 w 114"/>
              <a:gd name="T29" fmla="*/ 0 h 474"/>
              <a:gd name="T30" fmla="*/ 113 w 114"/>
              <a:gd name="T31" fmla="*/ 56 h 474"/>
              <a:gd name="T32" fmla="*/ 56 w 114"/>
              <a:gd name="T33" fmla="*/ 113 h 474"/>
              <a:gd name="T34" fmla="*/ 0 w 114"/>
              <a:gd name="T35" fmla="*/ 56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4" h="474">
                <a:moveTo>
                  <a:pt x="0" y="417"/>
                </a:moveTo>
                <a:lnTo>
                  <a:pt x="0" y="417"/>
                </a:lnTo>
                <a:cubicBezTo>
                  <a:pt x="0" y="389"/>
                  <a:pt x="28" y="360"/>
                  <a:pt x="56" y="360"/>
                </a:cubicBezTo>
                <a:cubicBezTo>
                  <a:pt x="85" y="360"/>
                  <a:pt x="113" y="389"/>
                  <a:pt x="113" y="417"/>
                </a:cubicBezTo>
                <a:cubicBezTo>
                  <a:pt x="113" y="445"/>
                  <a:pt x="85" y="473"/>
                  <a:pt x="56" y="473"/>
                </a:cubicBezTo>
                <a:cubicBezTo>
                  <a:pt x="28" y="473"/>
                  <a:pt x="0" y="445"/>
                  <a:pt x="0" y="417"/>
                </a:cubicBezTo>
                <a:close/>
                <a:moveTo>
                  <a:pt x="0" y="240"/>
                </a:moveTo>
                <a:lnTo>
                  <a:pt x="0" y="240"/>
                </a:lnTo>
                <a:cubicBezTo>
                  <a:pt x="0" y="205"/>
                  <a:pt x="28" y="184"/>
                  <a:pt x="56" y="184"/>
                </a:cubicBezTo>
                <a:cubicBezTo>
                  <a:pt x="85" y="184"/>
                  <a:pt x="113" y="205"/>
                  <a:pt x="113" y="240"/>
                </a:cubicBezTo>
                <a:cubicBezTo>
                  <a:pt x="113" y="269"/>
                  <a:pt x="85" y="297"/>
                  <a:pt x="56" y="297"/>
                </a:cubicBezTo>
                <a:cubicBezTo>
                  <a:pt x="28" y="297"/>
                  <a:pt x="0" y="269"/>
                  <a:pt x="0" y="240"/>
                </a:cubicBezTo>
                <a:close/>
                <a:moveTo>
                  <a:pt x="0" y="56"/>
                </a:moveTo>
                <a:lnTo>
                  <a:pt x="0" y="56"/>
                </a:lnTo>
                <a:cubicBezTo>
                  <a:pt x="0" y="28"/>
                  <a:pt x="28" y="0"/>
                  <a:pt x="56" y="0"/>
                </a:cubicBezTo>
                <a:cubicBezTo>
                  <a:pt x="85" y="0"/>
                  <a:pt x="113" y="28"/>
                  <a:pt x="113" y="56"/>
                </a:cubicBezTo>
                <a:cubicBezTo>
                  <a:pt x="113" y="92"/>
                  <a:pt x="85" y="113"/>
                  <a:pt x="56" y="113"/>
                </a:cubicBezTo>
                <a:cubicBezTo>
                  <a:pt x="28" y="113"/>
                  <a:pt x="0" y="92"/>
                  <a:pt x="0" y="56"/>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94" name="Freeform 129">
            <a:extLst>
              <a:ext uri="{FF2B5EF4-FFF2-40B4-BE49-F238E27FC236}">
                <a16:creationId xmlns:a16="http://schemas.microsoft.com/office/drawing/2014/main" id="{C1C008DA-077E-BD4D-B578-91A6CBB7D6A0}"/>
              </a:ext>
            </a:extLst>
          </p:cNvPr>
          <p:cNvSpPr>
            <a:spLocks noChangeArrowheads="1"/>
          </p:cNvSpPr>
          <p:nvPr userDrawn="1"/>
        </p:nvSpPr>
        <p:spPr bwMode="auto">
          <a:xfrm>
            <a:off x="2325896" y="1822252"/>
            <a:ext cx="217346" cy="184547"/>
          </a:xfrm>
          <a:custGeom>
            <a:avLst/>
            <a:gdLst>
              <a:gd name="T0" fmla="*/ 573 w 602"/>
              <a:gd name="T1" fmla="*/ 56 h 510"/>
              <a:gd name="T2" fmla="*/ 573 w 602"/>
              <a:gd name="T3" fmla="*/ 56 h 510"/>
              <a:gd name="T4" fmla="*/ 29 w 602"/>
              <a:gd name="T5" fmla="*/ 56 h 510"/>
              <a:gd name="T6" fmla="*/ 0 w 602"/>
              <a:gd name="T7" fmla="*/ 28 h 510"/>
              <a:gd name="T8" fmla="*/ 29 w 602"/>
              <a:gd name="T9" fmla="*/ 0 h 510"/>
              <a:gd name="T10" fmla="*/ 573 w 602"/>
              <a:gd name="T11" fmla="*/ 0 h 510"/>
              <a:gd name="T12" fmla="*/ 601 w 602"/>
              <a:gd name="T13" fmla="*/ 28 h 510"/>
              <a:gd name="T14" fmla="*/ 573 w 602"/>
              <a:gd name="T15" fmla="*/ 56 h 510"/>
              <a:gd name="T16" fmla="*/ 198 w 602"/>
              <a:gd name="T17" fmla="*/ 205 h 510"/>
              <a:gd name="T18" fmla="*/ 198 w 602"/>
              <a:gd name="T19" fmla="*/ 205 h 510"/>
              <a:gd name="T20" fmla="*/ 198 w 602"/>
              <a:gd name="T21" fmla="*/ 205 h 510"/>
              <a:gd name="T22" fmla="*/ 142 w 602"/>
              <a:gd name="T23" fmla="*/ 205 h 510"/>
              <a:gd name="T24" fmla="*/ 113 w 602"/>
              <a:gd name="T25" fmla="*/ 176 h 510"/>
              <a:gd name="T26" fmla="*/ 142 w 602"/>
              <a:gd name="T27" fmla="*/ 148 h 510"/>
              <a:gd name="T28" fmla="*/ 262 w 602"/>
              <a:gd name="T29" fmla="*/ 148 h 510"/>
              <a:gd name="T30" fmla="*/ 262 w 602"/>
              <a:gd name="T31" fmla="*/ 148 h 510"/>
              <a:gd name="T32" fmla="*/ 290 w 602"/>
              <a:gd name="T33" fmla="*/ 148 h 510"/>
              <a:gd name="T34" fmla="*/ 417 w 602"/>
              <a:gd name="T35" fmla="*/ 148 h 510"/>
              <a:gd name="T36" fmla="*/ 573 w 602"/>
              <a:gd name="T37" fmla="*/ 148 h 510"/>
              <a:gd name="T38" fmla="*/ 601 w 602"/>
              <a:gd name="T39" fmla="*/ 176 h 510"/>
              <a:gd name="T40" fmla="*/ 573 w 602"/>
              <a:gd name="T41" fmla="*/ 205 h 510"/>
              <a:gd name="T42" fmla="*/ 417 w 602"/>
              <a:gd name="T43" fmla="*/ 205 h 510"/>
              <a:gd name="T44" fmla="*/ 417 w 602"/>
              <a:gd name="T45" fmla="*/ 205 h 510"/>
              <a:gd name="T46" fmla="*/ 198 w 602"/>
              <a:gd name="T47" fmla="*/ 205 h 510"/>
              <a:gd name="T48" fmla="*/ 29 w 602"/>
              <a:gd name="T49" fmla="*/ 297 h 510"/>
              <a:gd name="T50" fmla="*/ 29 w 602"/>
              <a:gd name="T51" fmla="*/ 297 h 510"/>
              <a:gd name="T52" fmla="*/ 573 w 602"/>
              <a:gd name="T53" fmla="*/ 297 h 510"/>
              <a:gd name="T54" fmla="*/ 601 w 602"/>
              <a:gd name="T55" fmla="*/ 325 h 510"/>
              <a:gd name="T56" fmla="*/ 573 w 602"/>
              <a:gd name="T57" fmla="*/ 353 h 510"/>
              <a:gd name="T58" fmla="*/ 29 w 602"/>
              <a:gd name="T59" fmla="*/ 353 h 510"/>
              <a:gd name="T60" fmla="*/ 0 w 602"/>
              <a:gd name="T61" fmla="*/ 325 h 510"/>
              <a:gd name="T62" fmla="*/ 29 w 602"/>
              <a:gd name="T63" fmla="*/ 297 h 510"/>
              <a:gd name="T64" fmla="*/ 198 w 602"/>
              <a:gd name="T65" fmla="*/ 452 h 510"/>
              <a:gd name="T66" fmla="*/ 198 w 602"/>
              <a:gd name="T67" fmla="*/ 452 h 510"/>
              <a:gd name="T68" fmla="*/ 290 w 602"/>
              <a:gd name="T69" fmla="*/ 452 h 510"/>
              <a:gd name="T70" fmla="*/ 417 w 602"/>
              <a:gd name="T71" fmla="*/ 452 h 510"/>
              <a:gd name="T72" fmla="*/ 573 w 602"/>
              <a:gd name="T73" fmla="*/ 452 h 510"/>
              <a:gd name="T74" fmla="*/ 601 w 602"/>
              <a:gd name="T75" fmla="*/ 480 h 510"/>
              <a:gd name="T76" fmla="*/ 573 w 602"/>
              <a:gd name="T77" fmla="*/ 509 h 510"/>
              <a:gd name="T78" fmla="*/ 290 w 602"/>
              <a:gd name="T79" fmla="*/ 509 h 510"/>
              <a:gd name="T80" fmla="*/ 290 w 602"/>
              <a:gd name="T81" fmla="*/ 509 h 510"/>
              <a:gd name="T82" fmla="*/ 198 w 602"/>
              <a:gd name="T83" fmla="*/ 509 h 510"/>
              <a:gd name="T84" fmla="*/ 170 w 602"/>
              <a:gd name="T85" fmla="*/ 480 h 510"/>
              <a:gd name="T86" fmla="*/ 198 w 602"/>
              <a:gd name="T87" fmla="*/ 452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2" h="510">
                <a:moveTo>
                  <a:pt x="573" y="56"/>
                </a:moveTo>
                <a:lnTo>
                  <a:pt x="573" y="56"/>
                </a:lnTo>
                <a:cubicBezTo>
                  <a:pt x="29" y="56"/>
                  <a:pt x="29" y="56"/>
                  <a:pt x="29" y="56"/>
                </a:cubicBezTo>
                <a:cubicBezTo>
                  <a:pt x="15" y="56"/>
                  <a:pt x="0" y="42"/>
                  <a:pt x="0" y="28"/>
                </a:cubicBezTo>
                <a:cubicBezTo>
                  <a:pt x="0" y="7"/>
                  <a:pt x="15" y="0"/>
                  <a:pt x="29" y="0"/>
                </a:cubicBezTo>
                <a:cubicBezTo>
                  <a:pt x="573" y="0"/>
                  <a:pt x="573" y="0"/>
                  <a:pt x="573" y="0"/>
                </a:cubicBezTo>
                <a:cubicBezTo>
                  <a:pt x="594" y="0"/>
                  <a:pt x="601" y="7"/>
                  <a:pt x="601" y="28"/>
                </a:cubicBezTo>
                <a:cubicBezTo>
                  <a:pt x="601" y="42"/>
                  <a:pt x="594" y="56"/>
                  <a:pt x="573" y="56"/>
                </a:cubicBezTo>
                <a:close/>
                <a:moveTo>
                  <a:pt x="198" y="205"/>
                </a:moveTo>
                <a:lnTo>
                  <a:pt x="198" y="205"/>
                </a:lnTo>
                <a:lnTo>
                  <a:pt x="198" y="205"/>
                </a:lnTo>
                <a:cubicBezTo>
                  <a:pt x="142" y="205"/>
                  <a:pt x="142" y="205"/>
                  <a:pt x="142" y="205"/>
                </a:cubicBezTo>
                <a:cubicBezTo>
                  <a:pt x="128" y="205"/>
                  <a:pt x="113" y="191"/>
                  <a:pt x="113" y="176"/>
                </a:cubicBezTo>
                <a:cubicBezTo>
                  <a:pt x="113" y="162"/>
                  <a:pt x="128" y="148"/>
                  <a:pt x="142" y="148"/>
                </a:cubicBezTo>
                <a:cubicBezTo>
                  <a:pt x="262" y="148"/>
                  <a:pt x="262" y="148"/>
                  <a:pt x="262" y="148"/>
                </a:cubicBezTo>
                <a:lnTo>
                  <a:pt x="262" y="148"/>
                </a:lnTo>
                <a:cubicBezTo>
                  <a:pt x="290" y="148"/>
                  <a:pt x="290" y="148"/>
                  <a:pt x="290" y="148"/>
                </a:cubicBezTo>
                <a:cubicBezTo>
                  <a:pt x="417" y="148"/>
                  <a:pt x="417" y="148"/>
                  <a:pt x="417" y="148"/>
                </a:cubicBezTo>
                <a:cubicBezTo>
                  <a:pt x="573" y="148"/>
                  <a:pt x="573" y="148"/>
                  <a:pt x="573" y="148"/>
                </a:cubicBezTo>
                <a:cubicBezTo>
                  <a:pt x="594" y="148"/>
                  <a:pt x="601" y="162"/>
                  <a:pt x="601" y="176"/>
                </a:cubicBezTo>
                <a:cubicBezTo>
                  <a:pt x="601" y="191"/>
                  <a:pt x="594" y="205"/>
                  <a:pt x="573" y="205"/>
                </a:cubicBezTo>
                <a:cubicBezTo>
                  <a:pt x="417" y="205"/>
                  <a:pt x="417" y="205"/>
                  <a:pt x="417" y="205"/>
                </a:cubicBezTo>
                <a:lnTo>
                  <a:pt x="417" y="205"/>
                </a:lnTo>
                <a:lnTo>
                  <a:pt x="198" y="205"/>
                </a:lnTo>
                <a:close/>
                <a:moveTo>
                  <a:pt x="29" y="297"/>
                </a:moveTo>
                <a:lnTo>
                  <a:pt x="29" y="297"/>
                </a:lnTo>
                <a:cubicBezTo>
                  <a:pt x="573" y="297"/>
                  <a:pt x="573" y="297"/>
                  <a:pt x="573" y="297"/>
                </a:cubicBezTo>
                <a:cubicBezTo>
                  <a:pt x="594" y="297"/>
                  <a:pt x="601" y="311"/>
                  <a:pt x="601" y="325"/>
                </a:cubicBezTo>
                <a:cubicBezTo>
                  <a:pt x="601" y="346"/>
                  <a:pt x="594" y="353"/>
                  <a:pt x="573" y="353"/>
                </a:cubicBezTo>
                <a:cubicBezTo>
                  <a:pt x="29" y="353"/>
                  <a:pt x="29" y="353"/>
                  <a:pt x="29" y="353"/>
                </a:cubicBezTo>
                <a:cubicBezTo>
                  <a:pt x="15" y="353"/>
                  <a:pt x="0" y="346"/>
                  <a:pt x="0" y="325"/>
                </a:cubicBezTo>
                <a:cubicBezTo>
                  <a:pt x="0" y="311"/>
                  <a:pt x="15" y="297"/>
                  <a:pt x="29" y="297"/>
                </a:cubicBezTo>
                <a:close/>
                <a:moveTo>
                  <a:pt x="198" y="452"/>
                </a:moveTo>
                <a:lnTo>
                  <a:pt x="198" y="452"/>
                </a:lnTo>
                <a:cubicBezTo>
                  <a:pt x="290" y="452"/>
                  <a:pt x="290" y="452"/>
                  <a:pt x="290" y="452"/>
                </a:cubicBezTo>
                <a:cubicBezTo>
                  <a:pt x="417" y="452"/>
                  <a:pt x="417" y="452"/>
                  <a:pt x="417" y="452"/>
                </a:cubicBezTo>
                <a:cubicBezTo>
                  <a:pt x="573" y="452"/>
                  <a:pt x="573" y="452"/>
                  <a:pt x="573" y="452"/>
                </a:cubicBezTo>
                <a:cubicBezTo>
                  <a:pt x="594" y="452"/>
                  <a:pt x="601" y="459"/>
                  <a:pt x="601" y="480"/>
                </a:cubicBezTo>
                <a:cubicBezTo>
                  <a:pt x="601" y="494"/>
                  <a:pt x="594" y="509"/>
                  <a:pt x="573" y="509"/>
                </a:cubicBezTo>
                <a:cubicBezTo>
                  <a:pt x="290" y="509"/>
                  <a:pt x="290" y="509"/>
                  <a:pt x="290" y="509"/>
                </a:cubicBezTo>
                <a:lnTo>
                  <a:pt x="290" y="509"/>
                </a:lnTo>
                <a:cubicBezTo>
                  <a:pt x="198" y="509"/>
                  <a:pt x="198" y="509"/>
                  <a:pt x="198" y="509"/>
                </a:cubicBezTo>
                <a:cubicBezTo>
                  <a:pt x="184" y="509"/>
                  <a:pt x="170" y="494"/>
                  <a:pt x="170" y="480"/>
                </a:cubicBezTo>
                <a:cubicBezTo>
                  <a:pt x="170" y="459"/>
                  <a:pt x="184" y="452"/>
                  <a:pt x="198" y="452"/>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95" name="Freeform 130">
            <a:extLst>
              <a:ext uri="{FF2B5EF4-FFF2-40B4-BE49-F238E27FC236}">
                <a16:creationId xmlns:a16="http://schemas.microsoft.com/office/drawing/2014/main" id="{3C4EDFC7-ADF6-AB44-806B-E01DE13B7169}"/>
              </a:ext>
            </a:extLst>
          </p:cNvPr>
          <p:cNvSpPr>
            <a:spLocks noChangeArrowheads="1"/>
          </p:cNvSpPr>
          <p:nvPr userDrawn="1"/>
        </p:nvSpPr>
        <p:spPr bwMode="auto">
          <a:xfrm>
            <a:off x="1945988" y="1822252"/>
            <a:ext cx="217941" cy="184547"/>
          </a:xfrm>
          <a:custGeom>
            <a:avLst/>
            <a:gdLst>
              <a:gd name="T0" fmla="*/ 573 w 602"/>
              <a:gd name="T1" fmla="*/ 56 h 510"/>
              <a:gd name="T2" fmla="*/ 573 w 602"/>
              <a:gd name="T3" fmla="*/ 56 h 510"/>
              <a:gd name="T4" fmla="*/ 29 w 602"/>
              <a:gd name="T5" fmla="*/ 56 h 510"/>
              <a:gd name="T6" fmla="*/ 0 w 602"/>
              <a:gd name="T7" fmla="*/ 28 h 510"/>
              <a:gd name="T8" fmla="*/ 29 w 602"/>
              <a:gd name="T9" fmla="*/ 0 h 510"/>
              <a:gd name="T10" fmla="*/ 573 w 602"/>
              <a:gd name="T11" fmla="*/ 0 h 510"/>
              <a:gd name="T12" fmla="*/ 601 w 602"/>
              <a:gd name="T13" fmla="*/ 28 h 510"/>
              <a:gd name="T14" fmla="*/ 573 w 602"/>
              <a:gd name="T15" fmla="*/ 56 h 510"/>
              <a:gd name="T16" fmla="*/ 403 w 602"/>
              <a:gd name="T17" fmla="*/ 205 h 510"/>
              <a:gd name="T18" fmla="*/ 403 w 602"/>
              <a:gd name="T19" fmla="*/ 205 h 510"/>
              <a:gd name="T20" fmla="*/ 403 w 602"/>
              <a:gd name="T21" fmla="*/ 205 h 510"/>
              <a:gd name="T22" fmla="*/ 354 w 602"/>
              <a:gd name="T23" fmla="*/ 205 h 510"/>
              <a:gd name="T24" fmla="*/ 240 w 602"/>
              <a:gd name="T25" fmla="*/ 205 h 510"/>
              <a:gd name="T26" fmla="*/ 198 w 602"/>
              <a:gd name="T27" fmla="*/ 205 h 510"/>
              <a:gd name="T28" fmla="*/ 198 w 602"/>
              <a:gd name="T29" fmla="*/ 205 h 510"/>
              <a:gd name="T30" fmla="*/ 142 w 602"/>
              <a:gd name="T31" fmla="*/ 205 h 510"/>
              <a:gd name="T32" fmla="*/ 113 w 602"/>
              <a:gd name="T33" fmla="*/ 176 h 510"/>
              <a:gd name="T34" fmla="*/ 142 w 602"/>
              <a:gd name="T35" fmla="*/ 148 h 510"/>
              <a:gd name="T36" fmla="*/ 460 w 602"/>
              <a:gd name="T37" fmla="*/ 148 h 510"/>
              <a:gd name="T38" fmla="*/ 488 w 602"/>
              <a:gd name="T39" fmla="*/ 176 h 510"/>
              <a:gd name="T40" fmla="*/ 460 w 602"/>
              <a:gd name="T41" fmla="*/ 205 h 510"/>
              <a:gd name="T42" fmla="*/ 403 w 602"/>
              <a:gd name="T43" fmla="*/ 205 h 510"/>
              <a:gd name="T44" fmla="*/ 29 w 602"/>
              <a:gd name="T45" fmla="*/ 297 h 510"/>
              <a:gd name="T46" fmla="*/ 29 w 602"/>
              <a:gd name="T47" fmla="*/ 297 h 510"/>
              <a:gd name="T48" fmla="*/ 573 w 602"/>
              <a:gd name="T49" fmla="*/ 297 h 510"/>
              <a:gd name="T50" fmla="*/ 601 w 602"/>
              <a:gd name="T51" fmla="*/ 325 h 510"/>
              <a:gd name="T52" fmla="*/ 573 w 602"/>
              <a:gd name="T53" fmla="*/ 353 h 510"/>
              <a:gd name="T54" fmla="*/ 29 w 602"/>
              <a:gd name="T55" fmla="*/ 353 h 510"/>
              <a:gd name="T56" fmla="*/ 0 w 602"/>
              <a:gd name="T57" fmla="*/ 325 h 510"/>
              <a:gd name="T58" fmla="*/ 29 w 602"/>
              <a:gd name="T59" fmla="*/ 297 h 510"/>
              <a:gd name="T60" fmla="*/ 198 w 602"/>
              <a:gd name="T61" fmla="*/ 452 h 510"/>
              <a:gd name="T62" fmla="*/ 198 w 602"/>
              <a:gd name="T63" fmla="*/ 452 h 510"/>
              <a:gd name="T64" fmla="*/ 255 w 602"/>
              <a:gd name="T65" fmla="*/ 452 h 510"/>
              <a:gd name="T66" fmla="*/ 290 w 602"/>
              <a:gd name="T67" fmla="*/ 452 h 510"/>
              <a:gd name="T68" fmla="*/ 311 w 602"/>
              <a:gd name="T69" fmla="*/ 452 h 510"/>
              <a:gd name="T70" fmla="*/ 354 w 602"/>
              <a:gd name="T71" fmla="*/ 452 h 510"/>
              <a:gd name="T72" fmla="*/ 403 w 602"/>
              <a:gd name="T73" fmla="*/ 452 h 510"/>
              <a:gd name="T74" fmla="*/ 431 w 602"/>
              <a:gd name="T75" fmla="*/ 480 h 510"/>
              <a:gd name="T76" fmla="*/ 403 w 602"/>
              <a:gd name="T77" fmla="*/ 509 h 510"/>
              <a:gd name="T78" fmla="*/ 354 w 602"/>
              <a:gd name="T79" fmla="*/ 509 h 510"/>
              <a:gd name="T80" fmla="*/ 354 w 602"/>
              <a:gd name="T81" fmla="*/ 509 h 510"/>
              <a:gd name="T82" fmla="*/ 311 w 602"/>
              <a:gd name="T83" fmla="*/ 509 h 510"/>
              <a:gd name="T84" fmla="*/ 290 w 602"/>
              <a:gd name="T85" fmla="*/ 509 h 510"/>
              <a:gd name="T86" fmla="*/ 255 w 602"/>
              <a:gd name="T87" fmla="*/ 509 h 510"/>
              <a:gd name="T88" fmla="*/ 255 w 602"/>
              <a:gd name="T89" fmla="*/ 509 h 510"/>
              <a:gd name="T90" fmla="*/ 198 w 602"/>
              <a:gd name="T91" fmla="*/ 509 h 510"/>
              <a:gd name="T92" fmla="*/ 170 w 602"/>
              <a:gd name="T93" fmla="*/ 480 h 510"/>
              <a:gd name="T94" fmla="*/ 198 w 602"/>
              <a:gd name="T95" fmla="*/ 452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2" h="510">
                <a:moveTo>
                  <a:pt x="573" y="56"/>
                </a:moveTo>
                <a:lnTo>
                  <a:pt x="573" y="56"/>
                </a:lnTo>
                <a:cubicBezTo>
                  <a:pt x="29" y="56"/>
                  <a:pt x="29" y="56"/>
                  <a:pt x="29" y="56"/>
                </a:cubicBezTo>
                <a:cubicBezTo>
                  <a:pt x="7" y="56"/>
                  <a:pt x="0" y="42"/>
                  <a:pt x="0" y="28"/>
                </a:cubicBezTo>
                <a:cubicBezTo>
                  <a:pt x="0" y="7"/>
                  <a:pt x="7" y="0"/>
                  <a:pt x="29" y="0"/>
                </a:cubicBezTo>
                <a:cubicBezTo>
                  <a:pt x="573" y="0"/>
                  <a:pt x="573" y="0"/>
                  <a:pt x="573" y="0"/>
                </a:cubicBezTo>
                <a:cubicBezTo>
                  <a:pt x="587" y="0"/>
                  <a:pt x="601" y="7"/>
                  <a:pt x="601" y="28"/>
                </a:cubicBezTo>
                <a:cubicBezTo>
                  <a:pt x="601" y="42"/>
                  <a:pt x="587" y="56"/>
                  <a:pt x="573" y="56"/>
                </a:cubicBezTo>
                <a:close/>
                <a:moveTo>
                  <a:pt x="403" y="205"/>
                </a:moveTo>
                <a:lnTo>
                  <a:pt x="403" y="205"/>
                </a:lnTo>
                <a:lnTo>
                  <a:pt x="403" y="205"/>
                </a:lnTo>
                <a:cubicBezTo>
                  <a:pt x="354" y="205"/>
                  <a:pt x="354" y="205"/>
                  <a:pt x="354" y="205"/>
                </a:cubicBezTo>
                <a:cubicBezTo>
                  <a:pt x="240" y="205"/>
                  <a:pt x="240" y="205"/>
                  <a:pt x="240" y="205"/>
                </a:cubicBezTo>
                <a:cubicBezTo>
                  <a:pt x="198" y="205"/>
                  <a:pt x="198" y="205"/>
                  <a:pt x="198" y="205"/>
                </a:cubicBezTo>
                <a:lnTo>
                  <a:pt x="198" y="205"/>
                </a:lnTo>
                <a:cubicBezTo>
                  <a:pt x="142" y="205"/>
                  <a:pt x="142" y="205"/>
                  <a:pt x="142" y="205"/>
                </a:cubicBezTo>
                <a:cubicBezTo>
                  <a:pt x="120" y="205"/>
                  <a:pt x="113" y="191"/>
                  <a:pt x="113" y="176"/>
                </a:cubicBezTo>
                <a:cubicBezTo>
                  <a:pt x="113" y="162"/>
                  <a:pt x="120" y="148"/>
                  <a:pt x="142" y="148"/>
                </a:cubicBezTo>
                <a:cubicBezTo>
                  <a:pt x="460" y="148"/>
                  <a:pt x="460" y="148"/>
                  <a:pt x="460" y="148"/>
                </a:cubicBezTo>
                <a:cubicBezTo>
                  <a:pt x="474" y="148"/>
                  <a:pt x="488" y="162"/>
                  <a:pt x="488" y="176"/>
                </a:cubicBezTo>
                <a:cubicBezTo>
                  <a:pt x="488" y="191"/>
                  <a:pt x="474" y="205"/>
                  <a:pt x="460" y="205"/>
                </a:cubicBezTo>
                <a:lnTo>
                  <a:pt x="403" y="205"/>
                </a:lnTo>
                <a:close/>
                <a:moveTo>
                  <a:pt x="29" y="297"/>
                </a:moveTo>
                <a:lnTo>
                  <a:pt x="29" y="297"/>
                </a:lnTo>
                <a:cubicBezTo>
                  <a:pt x="573" y="297"/>
                  <a:pt x="573" y="297"/>
                  <a:pt x="573" y="297"/>
                </a:cubicBezTo>
                <a:cubicBezTo>
                  <a:pt x="587" y="297"/>
                  <a:pt x="601" y="311"/>
                  <a:pt x="601" y="325"/>
                </a:cubicBezTo>
                <a:cubicBezTo>
                  <a:pt x="601" y="346"/>
                  <a:pt x="587" y="353"/>
                  <a:pt x="573" y="353"/>
                </a:cubicBezTo>
                <a:cubicBezTo>
                  <a:pt x="29" y="353"/>
                  <a:pt x="29" y="353"/>
                  <a:pt x="29" y="353"/>
                </a:cubicBezTo>
                <a:cubicBezTo>
                  <a:pt x="7" y="353"/>
                  <a:pt x="0" y="346"/>
                  <a:pt x="0" y="325"/>
                </a:cubicBezTo>
                <a:cubicBezTo>
                  <a:pt x="0" y="311"/>
                  <a:pt x="7" y="297"/>
                  <a:pt x="29" y="297"/>
                </a:cubicBezTo>
                <a:close/>
                <a:moveTo>
                  <a:pt x="198" y="452"/>
                </a:moveTo>
                <a:lnTo>
                  <a:pt x="198" y="452"/>
                </a:lnTo>
                <a:cubicBezTo>
                  <a:pt x="255" y="452"/>
                  <a:pt x="255" y="452"/>
                  <a:pt x="255" y="452"/>
                </a:cubicBezTo>
                <a:cubicBezTo>
                  <a:pt x="290" y="452"/>
                  <a:pt x="290" y="452"/>
                  <a:pt x="290" y="452"/>
                </a:cubicBezTo>
                <a:cubicBezTo>
                  <a:pt x="311" y="452"/>
                  <a:pt x="311" y="452"/>
                  <a:pt x="311" y="452"/>
                </a:cubicBezTo>
                <a:cubicBezTo>
                  <a:pt x="354" y="452"/>
                  <a:pt x="354" y="452"/>
                  <a:pt x="354" y="452"/>
                </a:cubicBezTo>
                <a:cubicBezTo>
                  <a:pt x="403" y="452"/>
                  <a:pt x="403" y="452"/>
                  <a:pt x="403" y="452"/>
                </a:cubicBezTo>
                <a:cubicBezTo>
                  <a:pt x="417" y="452"/>
                  <a:pt x="431" y="459"/>
                  <a:pt x="431" y="480"/>
                </a:cubicBezTo>
                <a:cubicBezTo>
                  <a:pt x="431" y="494"/>
                  <a:pt x="417" y="509"/>
                  <a:pt x="403" y="509"/>
                </a:cubicBezTo>
                <a:cubicBezTo>
                  <a:pt x="354" y="509"/>
                  <a:pt x="354" y="509"/>
                  <a:pt x="354" y="509"/>
                </a:cubicBezTo>
                <a:lnTo>
                  <a:pt x="354" y="509"/>
                </a:lnTo>
                <a:cubicBezTo>
                  <a:pt x="311" y="509"/>
                  <a:pt x="311" y="509"/>
                  <a:pt x="311" y="509"/>
                </a:cubicBezTo>
                <a:cubicBezTo>
                  <a:pt x="290" y="509"/>
                  <a:pt x="290" y="509"/>
                  <a:pt x="290" y="509"/>
                </a:cubicBezTo>
                <a:cubicBezTo>
                  <a:pt x="255" y="509"/>
                  <a:pt x="255" y="509"/>
                  <a:pt x="255" y="509"/>
                </a:cubicBezTo>
                <a:lnTo>
                  <a:pt x="255" y="509"/>
                </a:lnTo>
                <a:cubicBezTo>
                  <a:pt x="198" y="509"/>
                  <a:pt x="198" y="509"/>
                  <a:pt x="198" y="509"/>
                </a:cubicBezTo>
                <a:cubicBezTo>
                  <a:pt x="177" y="509"/>
                  <a:pt x="170" y="494"/>
                  <a:pt x="170" y="480"/>
                </a:cubicBezTo>
                <a:cubicBezTo>
                  <a:pt x="170" y="459"/>
                  <a:pt x="177" y="452"/>
                  <a:pt x="198" y="452"/>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96" name="Freeform 131">
            <a:extLst>
              <a:ext uri="{FF2B5EF4-FFF2-40B4-BE49-F238E27FC236}">
                <a16:creationId xmlns:a16="http://schemas.microsoft.com/office/drawing/2014/main" id="{2602DAB5-534C-E74F-84EF-B8777DF10CFD}"/>
              </a:ext>
            </a:extLst>
          </p:cNvPr>
          <p:cNvSpPr>
            <a:spLocks noChangeArrowheads="1"/>
          </p:cNvSpPr>
          <p:nvPr userDrawn="1"/>
        </p:nvSpPr>
        <p:spPr bwMode="auto">
          <a:xfrm>
            <a:off x="1565484" y="1822252"/>
            <a:ext cx="219132" cy="184547"/>
          </a:xfrm>
          <a:custGeom>
            <a:avLst/>
            <a:gdLst>
              <a:gd name="T0" fmla="*/ 580 w 609"/>
              <a:gd name="T1" fmla="*/ 56 h 510"/>
              <a:gd name="T2" fmla="*/ 580 w 609"/>
              <a:gd name="T3" fmla="*/ 56 h 510"/>
              <a:gd name="T4" fmla="*/ 28 w 609"/>
              <a:gd name="T5" fmla="*/ 56 h 510"/>
              <a:gd name="T6" fmla="*/ 0 w 609"/>
              <a:gd name="T7" fmla="*/ 28 h 510"/>
              <a:gd name="T8" fmla="*/ 28 w 609"/>
              <a:gd name="T9" fmla="*/ 0 h 510"/>
              <a:gd name="T10" fmla="*/ 580 w 609"/>
              <a:gd name="T11" fmla="*/ 0 h 510"/>
              <a:gd name="T12" fmla="*/ 608 w 609"/>
              <a:gd name="T13" fmla="*/ 28 h 510"/>
              <a:gd name="T14" fmla="*/ 580 w 609"/>
              <a:gd name="T15" fmla="*/ 56 h 510"/>
              <a:gd name="T16" fmla="*/ 28 w 609"/>
              <a:gd name="T17" fmla="*/ 148 h 510"/>
              <a:gd name="T18" fmla="*/ 28 w 609"/>
              <a:gd name="T19" fmla="*/ 148 h 510"/>
              <a:gd name="T20" fmla="*/ 191 w 609"/>
              <a:gd name="T21" fmla="*/ 148 h 510"/>
              <a:gd name="T22" fmla="*/ 311 w 609"/>
              <a:gd name="T23" fmla="*/ 148 h 510"/>
              <a:gd name="T24" fmla="*/ 339 w 609"/>
              <a:gd name="T25" fmla="*/ 148 h 510"/>
              <a:gd name="T26" fmla="*/ 339 w 609"/>
              <a:gd name="T27" fmla="*/ 148 h 510"/>
              <a:gd name="T28" fmla="*/ 467 w 609"/>
              <a:gd name="T29" fmla="*/ 148 h 510"/>
              <a:gd name="T30" fmla="*/ 495 w 609"/>
              <a:gd name="T31" fmla="*/ 176 h 510"/>
              <a:gd name="T32" fmla="*/ 467 w 609"/>
              <a:gd name="T33" fmla="*/ 205 h 510"/>
              <a:gd name="T34" fmla="*/ 410 w 609"/>
              <a:gd name="T35" fmla="*/ 205 h 510"/>
              <a:gd name="T36" fmla="*/ 410 w 609"/>
              <a:gd name="T37" fmla="*/ 205 h 510"/>
              <a:gd name="T38" fmla="*/ 191 w 609"/>
              <a:gd name="T39" fmla="*/ 205 h 510"/>
              <a:gd name="T40" fmla="*/ 191 w 609"/>
              <a:gd name="T41" fmla="*/ 205 h 510"/>
              <a:gd name="T42" fmla="*/ 28 w 609"/>
              <a:gd name="T43" fmla="*/ 205 h 510"/>
              <a:gd name="T44" fmla="*/ 0 w 609"/>
              <a:gd name="T45" fmla="*/ 176 h 510"/>
              <a:gd name="T46" fmla="*/ 28 w 609"/>
              <a:gd name="T47" fmla="*/ 148 h 510"/>
              <a:gd name="T48" fmla="*/ 28 w 609"/>
              <a:gd name="T49" fmla="*/ 297 h 510"/>
              <a:gd name="T50" fmla="*/ 28 w 609"/>
              <a:gd name="T51" fmla="*/ 297 h 510"/>
              <a:gd name="T52" fmla="*/ 580 w 609"/>
              <a:gd name="T53" fmla="*/ 297 h 510"/>
              <a:gd name="T54" fmla="*/ 608 w 609"/>
              <a:gd name="T55" fmla="*/ 325 h 510"/>
              <a:gd name="T56" fmla="*/ 580 w 609"/>
              <a:gd name="T57" fmla="*/ 353 h 510"/>
              <a:gd name="T58" fmla="*/ 28 w 609"/>
              <a:gd name="T59" fmla="*/ 353 h 510"/>
              <a:gd name="T60" fmla="*/ 0 w 609"/>
              <a:gd name="T61" fmla="*/ 325 h 510"/>
              <a:gd name="T62" fmla="*/ 28 w 609"/>
              <a:gd name="T63" fmla="*/ 297 h 510"/>
              <a:gd name="T64" fmla="*/ 28 w 609"/>
              <a:gd name="T65" fmla="*/ 452 h 510"/>
              <a:gd name="T66" fmla="*/ 28 w 609"/>
              <a:gd name="T67" fmla="*/ 452 h 510"/>
              <a:gd name="T68" fmla="*/ 191 w 609"/>
              <a:gd name="T69" fmla="*/ 452 h 510"/>
              <a:gd name="T70" fmla="*/ 311 w 609"/>
              <a:gd name="T71" fmla="*/ 452 h 510"/>
              <a:gd name="T72" fmla="*/ 410 w 609"/>
              <a:gd name="T73" fmla="*/ 452 h 510"/>
              <a:gd name="T74" fmla="*/ 438 w 609"/>
              <a:gd name="T75" fmla="*/ 480 h 510"/>
              <a:gd name="T76" fmla="*/ 410 w 609"/>
              <a:gd name="T77" fmla="*/ 509 h 510"/>
              <a:gd name="T78" fmla="*/ 311 w 609"/>
              <a:gd name="T79" fmla="*/ 509 h 510"/>
              <a:gd name="T80" fmla="*/ 311 w 609"/>
              <a:gd name="T81" fmla="*/ 509 h 510"/>
              <a:gd name="T82" fmla="*/ 28 w 609"/>
              <a:gd name="T83" fmla="*/ 509 h 510"/>
              <a:gd name="T84" fmla="*/ 0 w 609"/>
              <a:gd name="T85" fmla="*/ 480 h 510"/>
              <a:gd name="T86" fmla="*/ 28 w 609"/>
              <a:gd name="T87" fmla="*/ 452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9" h="510">
                <a:moveTo>
                  <a:pt x="580" y="56"/>
                </a:moveTo>
                <a:lnTo>
                  <a:pt x="580" y="56"/>
                </a:lnTo>
                <a:cubicBezTo>
                  <a:pt x="28" y="56"/>
                  <a:pt x="28" y="56"/>
                  <a:pt x="28" y="56"/>
                </a:cubicBezTo>
                <a:cubicBezTo>
                  <a:pt x="14" y="56"/>
                  <a:pt x="0" y="42"/>
                  <a:pt x="0" y="28"/>
                </a:cubicBezTo>
                <a:cubicBezTo>
                  <a:pt x="0" y="7"/>
                  <a:pt x="14" y="0"/>
                  <a:pt x="28" y="0"/>
                </a:cubicBezTo>
                <a:cubicBezTo>
                  <a:pt x="580" y="0"/>
                  <a:pt x="580" y="0"/>
                  <a:pt x="580" y="0"/>
                </a:cubicBezTo>
                <a:cubicBezTo>
                  <a:pt x="594" y="0"/>
                  <a:pt x="608" y="7"/>
                  <a:pt x="608" y="28"/>
                </a:cubicBezTo>
                <a:cubicBezTo>
                  <a:pt x="608" y="42"/>
                  <a:pt x="594" y="56"/>
                  <a:pt x="580" y="56"/>
                </a:cubicBezTo>
                <a:close/>
                <a:moveTo>
                  <a:pt x="28" y="148"/>
                </a:moveTo>
                <a:lnTo>
                  <a:pt x="28" y="148"/>
                </a:lnTo>
                <a:cubicBezTo>
                  <a:pt x="191" y="148"/>
                  <a:pt x="191" y="148"/>
                  <a:pt x="191" y="148"/>
                </a:cubicBezTo>
                <a:cubicBezTo>
                  <a:pt x="311" y="148"/>
                  <a:pt x="311" y="148"/>
                  <a:pt x="311" y="148"/>
                </a:cubicBezTo>
                <a:cubicBezTo>
                  <a:pt x="339" y="148"/>
                  <a:pt x="339" y="148"/>
                  <a:pt x="339" y="148"/>
                </a:cubicBezTo>
                <a:lnTo>
                  <a:pt x="339" y="148"/>
                </a:lnTo>
                <a:cubicBezTo>
                  <a:pt x="467" y="148"/>
                  <a:pt x="467" y="148"/>
                  <a:pt x="467" y="148"/>
                </a:cubicBezTo>
                <a:cubicBezTo>
                  <a:pt x="481" y="148"/>
                  <a:pt x="495" y="162"/>
                  <a:pt x="495" y="176"/>
                </a:cubicBezTo>
                <a:cubicBezTo>
                  <a:pt x="495" y="191"/>
                  <a:pt x="481" y="205"/>
                  <a:pt x="467" y="205"/>
                </a:cubicBezTo>
                <a:cubicBezTo>
                  <a:pt x="410" y="205"/>
                  <a:pt x="410" y="205"/>
                  <a:pt x="410" y="205"/>
                </a:cubicBezTo>
                <a:lnTo>
                  <a:pt x="410" y="205"/>
                </a:lnTo>
                <a:cubicBezTo>
                  <a:pt x="191" y="205"/>
                  <a:pt x="191" y="205"/>
                  <a:pt x="191" y="205"/>
                </a:cubicBezTo>
                <a:lnTo>
                  <a:pt x="191" y="205"/>
                </a:lnTo>
                <a:cubicBezTo>
                  <a:pt x="28" y="205"/>
                  <a:pt x="28" y="205"/>
                  <a:pt x="28" y="205"/>
                </a:cubicBezTo>
                <a:cubicBezTo>
                  <a:pt x="14" y="205"/>
                  <a:pt x="0" y="191"/>
                  <a:pt x="0" y="176"/>
                </a:cubicBezTo>
                <a:cubicBezTo>
                  <a:pt x="0" y="162"/>
                  <a:pt x="14" y="148"/>
                  <a:pt x="28" y="148"/>
                </a:cubicBezTo>
                <a:close/>
                <a:moveTo>
                  <a:pt x="28" y="297"/>
                </a:moveTo>
                <a:lnTo>
                  <a:pt x="28" y="297"/>
                </a:lnTo>
                <a:cubicBezTo>
                  <a:pt x="580" y="297"/>
                  <a:pt x="580" y="297"/>
                  <a:pt x="580" y="297"/>
                </a:cubicBezTo>
                <a:cubicBezTo>
                  <a:pt x="594" y="297"/>
                  <a:pt x="608" y="311"/>
                  <a:pt x="608" y="325"/>
                </a:cubicBezTo>
                <a:cubicBezTo>
                  <a:pt x="608" y="346"/>
                  <a:pt x="594" y="353"/>
                  <a:pt x="580" y="353"/>
                </a:cubicBezTo>
                <a:cubicBezTo>
                  <a:pt x="28" y="353"/>
                  <a:pt x="28" y="353"/>
                  <a:pt x="28" y="353"/>
                </a:cubicBezTo>
                <a:cubicBezTo>
                  <a:pt x="14" y="353"/>
                  <a:pt x="0" y="346"/>
                  <a:pt x="0" y="325"/>
                </a:cubicBezTo>
                <a:cubicBezTo>
                  <a:pt x="0" y="311"/>
                  <a:pt x="14" y="297"/>
                  <a:pt x="28" y="297"/>
                </a:cubicBezTo>
                <a:close/>
                <a:moveTo>
                  <a:pt x="28" y="452"/>
                </a:moveTo>
                <a:lnTo>
                  <a:pt x="28" y="452"/>
                </a:lnTo>
                <a:cubicBezTo>
                  <a:pt x="191" y="452"/>
                  <a:pt x="191" y="452"/>
                  <a:pt x="191" y="452"/>
                </a:cubicBezTo>
                <a:cubicBezTo>
                  <a:pt x="311" y="452"/>
                  <a:pt x="311" y="452"/>
                  <a:pt x="311" y="452"/>
                </a:cubicBezTo>
                <a:cubicBezTo>
                  <a:pt x="410" y="452"/>
                  <a:pt x="410" y="452"/>
                  <a:pt x="410" y="452"/>
                </a:cubicBezTo>
                <a:cubicBezTo>
                  <a:pt x="424" y="452"/>
                  <a:pt x="438" y="459"/>
                  <a:pt x="438" y="480"/>
                </a:cubicBezTo>
                <a:cubicBezTo>
                  <a:pt x="438" y="494"/>
                  <a:pt x="424" y="509"/>
                  <a:pt x="410" y="509"/>
                </a:cubicBezTo>
                <a:cubicBezTo>
                  <a:pt x="311" y="509"/>
                  <a:pt x="311" y="509"/>
                  <a:pt x="311" y="509"/>
                </a:cubicBezTo>
                <a:lnTo>
                  <a:pt x="311" y="509"/>
                </a:lnTo>
                <a:cubicBezTo>
                  <a:pt x="28" y="509"/>
                  <a:pt x="28" y="509"/>
                  <a:pt x="28" y="509"/>
                </a:cubicBezTo>
                <a:cubicBezTo>
                  <a:pt x="14" y="509"/>
                  <a:pt x="0" y="494"/>
                  <a:pt x="0" y="480"/>
                </a:cubicBezTo>
                <a:cubicBezTo>
                  <a:pt x="0" y="459"/>
                  <a:pt x="14" y="452"/>
                  <a:pt x="28" y="452"/>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97" name="Freeform 132">
            <a:extLst>
              <a:ext uri="{FF2B5EF4-FFF2-40B4-BE49-F238E27FC236}">
                <a16:creationId xmlns:a16="http://schemas.microsoft.com/office/drawing/2014/main" id="{4F05E03A-4C34-5D4E-8D7D-2A697283CEED}"/>
              </a:ext>
            </a:extLst>
          </p:cNvPr>
          <p:cNvSpPr>
            <a:spLocks noChangeArrowheads="1"/>
          </p:cNvSpPr>
          <p:nvPr userDrawn="1"/>
        </p:nvSpPr>
        <p:spPr bwMode="auto">
          <a:xfrm>
            <a:off x="1185576" y="1822252"/>
            <a:ext cx="217941" cy="184547"/>
          </a:xfrm>
          <a:custGeom>
            <a:avLst/>
            <a:gdLst>
              <a:gd name="T0" fmla="*/ 572 w 602"/>
              <a:gd name="T1" fmla="*/ 353 h 510"/>
              <a:gd name="T2" fmla="*/ 572 w 602"/>
              <a:gd name="T3" fmla="*/ 353 h 510"/>
              <a:gd name="T4" fmla="*/ 28 w 602"/>
              <a:gd name="T5" fmla="*/ 353 h 510"/>
              <a:gd name="T6" fmla="*/ 0 w 602"/>
              <a:gd name="T7" fmla="*/ 325 h 510"/>
              <a:gd name="T8" fmla="*/ 28 w 602"/>
              <a:gd name="T9" fmla="*/ 297 h 510"/>
              <a:gd name="T10" fmla="*/ 572 w 602"/>
              <a:gd name="T11" fmla="*/ 297 h 510"/>
              <a:gd name="T12" fmla="*/ 601 w 602"/>
              <a:gd name="T13" fmla="*/ 325 h 510"/>
              <a:gd name="T14" fmla="*/ 572 w 602"/>
              <a:gd name="T15" fmla="*/ 353 h 510"/>
              <a:gd name="T16" fmla="*/ 572 w 602"/>
              <a:gd name="T17" fmla="*/ 205 h 510"/>
              <a:gd name="T18" fmla="*/ 572 w 602"/>
              <a:gd name="T19" fmla="*/ 205 h 510"/>
              <a:gd name="T20" fmla="*/ 28 w 602"/>
              <a:gd name="T21" fmla="*/ 205 h 510"/>
              <a:gd name="T22" fmla="*/ 0 w 602"/>
              <a:gd name="T23" fmla="*/ 176 h 510"/>
              <a:gd name="T24" fmla="*/ 28 w 602"/>
              <a:gd name="T25" fmla="*/ 148 h 510"/>
              <a:gd name="T26" fmla="*/ 572 w 602"/>
              <a:gd name="T27" fmla="*/ 148 h 510"/>
              <a:gd name="T28" fmla="*/ 601 w 602"/>
              <a:gd name="T29" fmla="*/ 176 h 510"/>
              <a:gd name="T30" fmla="*/ 572 w 602"/>
              <a:gd name="T31" fmla="*/ 205 h 510"/>
              <a:gd name="T32" fmla="*/ 572 w 602"/>
              <a:gd name="T33" fmla="*/ 56 h 510"/>
              <a:gd name="T34" fmla="*/ 572 w 602"/>
              <a:gd name="T35" fmla="*/ 56 h 510"/>
              <a:gd name="T36" fmla="*/ 28 w 602"/>
              <a:gd name="T37" fmla="*/ 56 h 510"/>
              <a:gd name="T38" fmla="*/ 0 w 602"/>
              <a:gd name="T39" fmla="*/ 28 h 510"/>
              <a:gd name="T40" fmla="*/ 28 w 602"/>
              <a:gd name="T41" fmla="*/ 0 h 510"/>
              <a:gd name="T42" fmla="*/ 572 w 602"/>
              <a:gd name="T43" fmla="*/ 0 h 510"/>
              <a:gd name="T44" fmla="*/ 601 w 602"/>
              <a:gd name="T45" fmla="*/ 28 h 510"/>
              <a:gd name="T46" fmla="*/ 572 w 602"/>
              <a:gd name="T47" fmla="*/ 56 h 510"/>
              <a:gd name="T48" fmla="*/ 28 w 602"/>
              <a:gd name="T49" fmla="*/ 452 h 510"/>
              <a:gd name="T50" fmla="*/ 28 w 602"/>
              <a:gd name="T51" fmla="*/ 452 h 510"/>
              <a:gd name="T52" fmla="*/ 572 w 602"/>
              <a:gd name="T53" fmla="*/ 452 h 510"/>
              <a:gd name="T54" fmla="*/ 601 w 602"/>
              <a:gd name="T55" fmla="*/ 480 h 510"/>
              <a:gd name="T56" fmla="*/ 572 w 602"/>
              <a:gd name="T57" fmla="*/ 509 h 510"/>
              <a:gd name="T58" fmla="*/ 28 w 602"/>
              <a:gd name="T59" fmla="*/ 509 h 510"/>
              <a:gd name="T60" fmla="*/ 0 w 602"/>
              <a:gd name="T61" fmla="*/ 480 h 510"/>
              <a:gd name="T62" fmla="*/ 28 w 602"/>
              <a:gd name="T63" fmla="*/ 452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2" h="510">
                <a:moveTo>
                  <a:pt x="572" y="353"/>
                </a:moveTo>
                <a:lnTo>
                  <a:pt x="572" y="353"/>
                </a:lnTo>
                <a:cubicBezTo>
                  <a:pt x="28" y="353"/>
                  <a:pt x="28" y="353"/>
                  <a:pt x="28" y="353"/>
                </a:cubicBezTo>
                <a:cubicBezTo>
                  <a:pt x="14" y="353"/>
                  <a:pt x="0" y="346"/>
                  <a:pt x="0" y="325"/>
                </a:cubicBezTo>
                <a:cubicBezTo>
                  <a:pt x="0" y="311"/>
                  <a:pt x="14" y="297"/>
                  <a:pt x="28" y="297"/>
                </a:cubicBezTo>
                <a:cubicBezTo>
                  <a:pt x="572" y="297"/>
                  <a:pt x="572" y="297"/>
                  <a:pt x="572" y="297"/>
                </a:cubicBezTo>
                <a:cubicBezTo>
                  <a:pt x="594" y="297"/>
                  <a:pt x="601" y="311"/>
                  <a:pt x="601" y="325"/>
                </a:cubicBezTo>
                <a:cubicBezTo>
                  <a:pt x="601" y="346"/>
                  <a:pt x="594" y="353"/>
                  <a:pt x="572" y="353"/>
                </a:cubicBezTo>
                <a:close/>
                <a:moveTo>
                  <a:pt x="572" y="205"/>
                </a:moveTo>
                <a:lnTo>
                  <a:pt x="572" y="205"/>
                </a:lnTo>
                <a:cubicBezTo>
                  <a:pt x="28" y="205"/>
                  <a:pt x="28" y="205"/>
                  <a:pt x="28" y="205"/>
                </a:cubicBezTo>
                <a:cubicBezTo>
                  <a:pt x="14" y="205"/>
                  <a:pt x="0" y="191"/>
                  <a:pt x="0" y="176"/>
                </a:cubicBezTo>
                <a:cubicBezTo>
                  <a:pt x="0" y="162"/>
                  <a:pt x="14" y="148"/>
                  <a:pt x="28" y="148"/>
                </a:cubicBezTo>
                <a:cubicBezTo>
                  <a:pt x="572" y="148"/>
                  <a:pt x="572" y="148"/>
                  <a:pt x="572" y="148"/>
                </a:cubicBezTo>
                <a:cubicBezTo>
                  <a:pt x="594" y="148"/>
                  <a:pt x="601" y="162"/>
                  <a:pt x="601" y="176"/>
                </a:cubicBezTo>
                <a:cubicBezTo>
                  <a:pt x="601" y="191"/>
                  <a:pt x="594" y="205"/>
                  <a:pt x="572" y="205"/>
                </a:cubicBezTo>
                <a:close/>
                <a:moveTo>
                  <a:pt x="572" y="56"/>
                </a:moveTo>
                <a:lnTo>
                  <a:pt x="572" y="56"/>
                </a:lnTo>
                <a:cubicBezTo>
                  <a:pt x="28" y="56"/>
                  <a:pt x="28" y="56"/>
                  <a:pt x="28" y="56"/>
                </a:cubicBezTo>
                <a:cubicBezTo>
                  <a:pt x="14" y="56"/>
                  <a:pt x="0" y="42"/>
                  <a:pt x="0" y="28"/>
                </a:cubicBezTo>
                <a:cubicBezTo>
                  <a:pt x="0" y="7"/>
                  <a:pt x="14" y="0"/>
                  <a:pt x="28" y="0"/>
                </a:cubicBezTo>
                <a:cubicBezTo>
                  <a:pt x="572" y="0"/>
                  <a:pt x="572" y="0"/>
                  <a:pt x="572" y="0"/>
                </a:cubicBezTo>
                <a:cubicBezTo>
                  <a:pt x="594" y="0"/>
                  <a:pt x="601" y="7"/>
                  <a:pt x="601" y="28"/>
                </a:cubicBezTo>
                <a:cubicBezTo>
                  <a:pt x="601" y="42"/>
                  <a:pt x="594" y="56"/>
                  <a:pt x="572" y="56"/>
                </a:cubicBezTo>
                <a:close/>
                <a:moveTo>
                  <a:pt x="28" y="452"/>
                </a:moveTo>
                <a:lnTo>
                  <a:pt x="28" y="452"/>
                </a:lnTo>
                <a:cubicBezTo>
                  <a:pt x="572" y="452"/>
                  <a:pt x="572" y="452"/>
                  <a:pt x="572" y="452"/>
                </a:cubicBezTo>
                <a:cubicBezTo>
                  <a:pt x="594" y="452"/>
                  <a:pt x="601" y="459"/>
                  <a:pt x="601" y="480"/>
                </a:cubicBezTo>
                <a:cubicBezTo>
                  <a:pt x="601" y="494"/>
                  <a:pt x="594" y="509"/>
                  <a:pt x="572" y="509"/>
                </a:cubicBezTo>
                <a:cubicBezTo>
                  <a:pt x="28" y="509"/>
                  <a:pt x="28" y="509"/>
                  <a:pt x="28" y="509"/>
                </a:cubicBezTo>
                <a:cubicBezTo>
                  <a:pt x="14" y="509"/>
                  <a:pt x="0" y="494"/>
                  <a:pt x="0" y="480"/>
                </a:cubicBezTo>
                <a:cubicBezTo>
                  <a:pt x="0" y="459"/>
                  <a:pt x="14" y="452"/>
                  <a:pt x="28" y="452"/>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98" name="Freeform 133">
            <a:extLst>
              <a:ext uri="{FF2B5EF4-FFF2-40B4-BE49-F238E27FC236}">
                <a16:creationId xmlns:a16="http://schemas.microsoft.com/office/drawing/2014/main" id="{50073920-B7FB-6148-A06D-5810D7B1FC2A}"/>
              </a:ext>
            </a:extLst>
          </p:cNvPr>
          <p:cNvSpPr>
            <a:spLocks noChangeArrowheads="1"/>
          </p:cNvSpPr>
          <p:nvPr userDrawn="1"/>
        </p:nvSpPr>
        <p:spPr bwMode="auto">
          <a:xfrm>
            <a:off x="5365759" y="1481137"/>
            <a:ext cx="217345" cy="101799"/>
          </a:xfrm>
          <a:custGeom>
            <a:avLst/>
            <a:gdLst>
              <a:gd name="T0" fmla="*/ 573 w 602"/>
              <a:gd name="T1" fmla="*/ 198 h 283"/>
              <a:gd name="T2" fmla="*/ 573 w 602"/>
              <a:gd name="T3" fmla="*/ 198 h 283"/>
              <a:gd name="T4" fmla="*/ 573 w 602"/>
              <a:gd name="T5" fmla="*/ 254 h 283"/>
              <a:gd name="T6" fmla="*/ 544 w 602"/>
              <a:gd name="T7" fmla="*/ 282 h 283"/>
              <a:gd name="T8" fmla="*/ 28 w 602"/>
              <a:gd name="T9" fmla="*/ 282 h 283"/>
              <a:gd name="T10" fmla="*/ 0 w 602"/>
              <a:gd name="T11" fmla="*/ 254 h 283"/>
              <a:gd name="T12" fmla="*/ 0 w 602"/>
              <a:gd name="T13" fmla="*/ 28 h 283"/>
              <a:gd name="T14" fmla="*/ 28 w 602"/>
              <a:gd name="T15" fmla="*/ 0 h 283"/>
              <a:gd name="T16" fmla="*/ 544 w 602"/>
              <a:gd name="T17" fmla="*/ 0 h 283"/>
              <a:gd name="T18" fmla="*/ 573 w 602"/>
              <a:gd name="T19" fmla="*/ 28 h 283"/>
              <a:gd name="T20" fmla="*/ 573 w 602"/>
              <a:gd name="T21" fmla="*/ 84 h 283"/>
              <a:gd name="T22" fmla="*/ 601 w 602"/>
              <a:gd name="T23" fmla="*/ 113 h 283"/>
              <a:gd name="T24" fmla="*/ 601 w 602"/>
              <a:gd name="T25" fmla="*/ 169 h 283"/>
              <a:gd name="T26" fmla="*/ 573 w 602"/>
              <a:gd name="T27" fmla="*/ 198 h 283"/>
              <a:gd name="T28" fmla="*/ 516 w 602"/>
              <a:gd name="T29" fmla="*/ 169 h 283"/>
              <a:gd name="T30" fmla="*/ 516 w 602"/>
              <a:gd name="T31" fmla="*/ 169 h 283"/>
              <a:gd name="T32" fmla="*/ 516 w 602"/>
              <a:gd name="T33" fmla="*/ 113 h 283"/>
              <a:gd name="T34" fmla="*/ 516 w 602"/>
              <a:gd name="T35" fmla="*/ 56 h 283"/>
              <a:gd name="T36" fmla="*/ 57 w 602"/>
              <a:gd name="T37" fmla="*/ 56 h 283"/>
              <a:gd name="T38" fmla="*/ 57 w 602"/>
              <a:gd name="T39" fmla="*/ 226 h 283"/>
              <a:gd name="T40" fmla="*/ 516 w 602"/>
              <a:gd name="T41" fmla="*/ 226 h 283"/>
              <a:gd name="T42" fmla="*/ 516 w 602"/>
              <a:gd name="T43" fmla="*/ 169 h 283"/>
              <a:gd name="T44" fmla="*/ 488 w 602"/>
              <a:gd name="T45" fmla="*/ 198 h 283"/>
              <a:gd name="T46" fmla="*/ 488 w 602"/>
              <a:gd name="T47" fmla="*/ 198 h 283"/>
              <a:gd name="T48" fmla="*/ 85 w 602"/>
              <a:gd name="T49" fmla="*/ 198 h 283"/>
              <a:gd name="T50" fmla="*/ 85 w 602"/>
              <a:gd name="T51" fmla="*/ 84 h 283"/>
              <a:gd name="T52" fmla="*/ 488 w 602"/>
              <a:gd name="T53" fmla="*/ 84 h 283"/>
              <a:gd name="T54" fmla="*/ 488 w 602"/>
              <a:gd name="T55" fmla="*/ 19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02" h="283">
                <a:moveTo>
                  <a:pt x="573" y="198"/>
                </a:moveTo>
                <a:lnTo>
                  <a:pt x="573" y="198"/>
                </a:lnTo>
                <a:cubicBezTo>
                  <a:pt x="573" y="254"/>
                  <a:pt x="573" y="254"/>
                  <a:pt x="573" y="254"/>
                </a:cubicBezTo>
                <a:cubicBezTo>
                  <a:pt x="573" y="275"/>
                  <a:pt x="558" y="282"/>
                  <a:pt x="544" y="282"/>
                </a:cubicBezTo>
                <a:cubicBezTo>
                  <a:pt x="28" y="282"/>
                  <a:pt x="28" y="282"/>
                  <a:pt x="28" y="282"/>
                </a:cubicBezTo>
                <a:cubicBezTo>
                  <a:pt x="7" y="282"/>
                  <a:pt x="0" y="275"/>
                  <a:pt x="0" y="254"/>
                </a:cubicBezTo>
                <a:cubicBezTo>
                  <a:pt x="0" y="28"/>
                  <a:pt x="0" y="28"/>
                  <a:pt x="0" y="28"/>
                </a:cubicBezTo>
                <a:cubicBezTo>
                  <a:pt x="0" y="14"/>
                  <a:pt x="7" y="0"/>
                  <a:pt x="28" y="0"/>
                </a:cubicBezTo>
                <a:cubicBezTo>
                  <a:pt x="544" y="0"/>
                  <a:pt x="544" y="0"/>
                  <a:pt x="544" y="0"/>
                </a:cubicBezTo>
                <a:cubicBezTo>
                  <a:pt x="558" y="0"/>
                  <a:pt x="573" y="14"/>
                  <a:pt x="573" y="28"/>
                </a:cubicBezTo>
                <a:cubicBezTo>
                  <a:pt x="573" y="84"/>
                  <a:pt x="573" y="84"/>
                  <a:pt x="573" y="84"/>
                </a:cubicBezTo>
                <a:cubicBezTo>
                  <a:pt x="587" y="84"/>
                  <a:pt x="601" y="99"/>
                  <a:pt x="601" y="113"/>
                </a:cubicBezTo>
                <a:cubicBezTo>
                  <a:pt x="601" y="169"/>
                  <a:pt x="601" y="169"/>
                  <a:pt x="601" y="169"/>
                </a:cubicBezTo>
                <a:cubicBezTo>
                  <a:pt x="601" y="190"/>
                  <a:pt x="587" y="198"/>
                  <a:pt x="573" y="198"/>
                </a:cubicBezTo>
                <a:close/>
                <a:moveTo>
                  <a:pt x="516" y="169"/>
                </a:moveTo>
                <a:lnTo>
                  <a:pt x="516" y="169"/>
                </a:lnTo>
                <a:cubicBezTo>
                  <a:pt x="516" y="113"/>
                  <a:pt x="516" y="113"/>
                  <a:pt x="516" y="113"/>
                </a:cubicBezTo>
                <a:cubicBezTo>
                  <a:pt x="516" y="56"/>
                  <a:pt x="516" y="56"/>
                  <a:pt x="516" y="56"/>
                </a:cubicBezTo>
                <a:cubicBezTo>
                  <a:pt x="57" y="56"/>
                  <a:pt x="57" y="56"/>
                  <a:pt x="57" y="56"/>
                </a:cubicBezTo>
                <a:cubicBezTo>
                  <a:pt x="57" y="226"/>
                  <a:pt x="57" y="226"/>
                  <a:pt x="57" y="226"/>
                </a:cubicBezTo>
                <a:cubicBezTo>
                  <a:pt x="516" y="226"/>
                  <a:pt x="516" y="226"/>
                  <a:pt x="516" y="226"/>
                </a:cubicBezTo>
                <a:lnTo>
                  <a:pt x="516" y="169"/>
                </a:lnTo>
                <a:close/>
                <a:moveTo>
                  <a:pt x="488" y="198"/>
                </a:moveTo>
                <a:lnTo>
                  <a:pt x="488" y="198"/>
                </a:lnTo>
                <a:cubicBezTo>
                  <a:pt x="85" y="198"/>
                  <a:pt x="85" y="198"/>
                  <a:pt x="85" y="198"/>
                </a:cubicBezTo>
                <a:cubicBezTo>
                  <a:pt x="85" y="84"/>
                  <a:pt x="85" y="84"/>
                  <a:pt x="85" y="84"/>
                </a:cubicBezTo>
                <a:cubicBezTo>
                  <a:pt x="488" y="84"/>
                  <a:pt x="488" y="84"/>
                  <a:pt x="488" y="84"/>
                </a:cubicBezTo>
                <a:lnTo>
                  <a:pt x="488" y="198"/>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99" name="Freeform 134">
            <a:extLst>
              <a:ext uri="{FF2B5EF4-FFF2-40B4-BE49-F238E27FC236}">
                <a16:creationId xmlns:a16="http://schemas.microsoft.com/office/drawing/2014/main" id="{37B4670C-09D8-924A-957E-9A82252283D6}"/>
              </a:ext>
            </a:extLst>
          </p:cNvPr>
          <p:cNvSpPr>
            <a:spLocks noChangeArrowheads="1"/>
          </p:cNvSpPr>
          <p:nvPr userDrawn="1"/>
        </p:nvSpPr>
        <p:spPr bwMode="auto">
          <a:xfrm>
            <a:off x="4982873" y="1481137"/>
            <a:ext cx="219132" cy="101799"/>
          </a:xfrm>
          <a:custGeom>
            <a:avLst/>
            <a:gdLst>
              <a:gd name="T0" fmla="*/ 579 w 609"/>
              <a:gd name="T1" fmla="*/ 198 h 283"/>
              <a:gd name="T2" fmla="*/ 579 w 609"/>
              <a:gd name="T3" fmla="*/ 198 h 283"/>
              <a:gd name="T4" fmla="*/ 579 w 609"/>
              <a:gd name="T5" fmla="*/ 254 h 283"/>
              <a:gd name="T6" fmla="*/ 551 w 609"/>
              <a:gd name="T7" fmla="*/ 282 h 283"/>
              <a:gd name="T8" fmla="*/ 28 w 609"/>
              <a:gd name="T9" fmla="*/ 282 h 283"/>
              <a:gd name="T10" fmla="*/ 0 w 609"/>
              <a:gd name="T11" fmla="*/ 254 h 283"/>
              <a:gd name="T12" fmla="*/ 0 w 609"/>
              <a:gd name="T13" fmla="*/ 28 h 283"/>
              <a:gd name="T14" fmla="*/ 28 w 609"/>
              <a:gd name="T15" fmla="*/ 0 h 283"/>
              <a:gd name="T16" fmla="*/ 551 w 609"/>
              <a:gd name="T17" fmla="*/ 0 h 283"/>
              <a:gd name="T18" fmla="*/ 579 w 609"/>
              <a:gd name="T19" fmla="*/ 28 h 283"/>
              <a:gd name="T20" fmla="*/ 579 w 609"/>
              <a:gd name="T21" fmla="*/ 84 h 283"/>
              <a:gd name="T22" fmla="*/ 608 w 609"/>
              <a:gd name="T23" fmla="*/ 113 h 283"/>
              <a:gd name="T24" fmla="*/ 608 w 609"/>
              <a:gd name="T25" fmla="*/ 169 h 283"/>
              <a:gd name="T26" fmla="*/ 579 w 609"/>
              <a:gd name="T27" fmla="*/ 198 h 283"/>
              <a:gd name="T28" fmla="*/ 523 w 609"/>
              <a:gd name="T29" fmla="*/ 169 h 283"/>
              <a:gd name="T30" fmla="*/ 523 w 609"/>
              <a:gd name="T31" fmla="*/ 169 h 283"/>
              <a:gd name="T32" fmla="*/ 523 w 609"/>
              <a:gd name="T33" fmla="*/ 113 h 283"/>
              <a:gd name="T34" fmla="*/ 523 w 609"/>
              <a:gd name="T35" fmla="*/ 56 h 283"/>
              <a:gd name="T36" fmla="*/ 56 w 609"/>
              <a:gd name="T37" fmla="*/ 56 h 283"/>
              <a:gd name="T38" fmla="*/ 56 w 609"/>
              <a:gd name="T39" fmla="*/ 226 h 283"/>
              <a:gd name="T40" fmla="*/ 523 w 609"/>
              <a:gd name="T41" fmla="*/ 226 h 283"/>
              <a:gd name="T42" fmla="*/ 523 w 609"/>
              <a:gd name="T43" fmla="*/ 169 h 283"/>
              <a:gd name="T44" fmla="*/ 353 w 609"/>
              <a:gd name="T45" fmla="*/ 198 h 283"/>
              <a:gd name="T46" fmla="*/ 353 w 609"/>
              <a:gd name="T47" fmla="*/ 198 h 283"/>
              <a:gd name="T48" fmla="*/ 353 w 609"/>
              <a:gd name="T49" fmla="*/ 198 h 283"/>
              <a:gd name="T50" fmla="*/ 85 w 609"/>
              <a:gd name="T51" fmla="*/ 198 h 283"/>
              <a:gd name="T52" fmla="*/ 85 w 609"/>
              <a:gd name="T53" fmla="*/ 84 h 283"/>
              <a:gd name="T54" fmla="*/ 353 w 609"/>
              <a:gd name="T55" fmla="*/ 84 h 283"/>
              <a:gd name="T56" fmla="*/ 353 w 609"/>
              <a:gd name="T57" fmla="*/ 19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9" h="283">
                <a:moveTo>
                  <a:pt x="579" y="198"/>
                </a:moveTo>
                <a:lnTo>
                  <a:pt x="579" y="198"/>
                </a:lnTo>
                <a:cubicBezTo>
                  <a:pt x="579" y="254"/>
                  <a:pt x="579" y="254"/>
                  <a:pt x="579" y="254"/>
                </a:cubicBezTo>
                <a:cubicBezTo>
                  <a:pt x="579" y="275"/>
                  <a:pt x="565" y="282"/>
                  <a:pt x="551" y="282"/>
                </a:cubicBezTo>
                <a:cubicBezTo>
                  <a:pt x="28" y="282"/>
                  <a:pt x="28" y="282"/>
                  <a:pt x="28" y="282"/>
                </a:cubicBezTo>
                <a:cubicBezTo>
                  <a:pt x="14" y="282"/>
                  <a:pt x="0" y="275"/>
                  <a:pt x="0" y="254"/>
                </a:cubicBezTo>
                <a:cubicBezTo>
                  <a:pt x="0" y="28"/>
                  <a:pt x="0" y="28"/>
                  <a:pt x="0" y="28"/>
                </a:cubicBezTo>
                <a:cubicBezTo>
                  <a:pt x="0" y="14"/>
                  <a:pt x="14" y="0"/>
                  <a:pt x="28" y="0"/>
                </a:cubicBezTo>
                <a:cubicBezTo>
                  <a:pt x="551" y="0"/>
                  <a:pt x="551" y="0"/>
                  <a:pt x="551" y="0"/>
                </a:cubicBezTo>
                <a:cubicBezTo>
                  <a:pt x="565" y="0"/>
                  <a:pt x="579" y="14"/>
                  <a:pt x="579" y="28"/>
                </a:cubicBezTo>
                <a:cubicBezTo>
                  <a:pt x="579" y="84"/>
                  <a:pt x="579" y="84"/>
                  <a:pt x="579" y="84"/>
                </a:cubicBezTo>
                <a:cubicBezTo>
                  <a:pt x="594" y="84"/>
                  <a:pt x="608" y="99"/>
                  <a:pt x="608" y="113"/>
                </a:cubicBezTo>
                <a:cubicBezTo>
                  <a:pt x="608" y="169"/>
                  <a:pt x="608" y="169"/>
                  <a:pt x="608" y="169"/>
                </a:cubicBezTo>
                <a:cubicBezTo>
                  <a:pt x="608" y="190"/>
                  <a:pt x="594" y="198"/>
                  <a:pt x="579" y="198"/>
                </a:cubicBezTo>
                <a:close/>
                <a:moveTo>
                  <a:pt x="523" y="169"/>
                </a:moveTo>
                <a:lnTo>
                  <a:pt x="523" y="169"/>
                </a:lnTo>
                <a:cubicBezTo>
                  <a:pt x="523" y="113"/>
                  <a:pt x="523" y="113"/>
                  <a:pt x="523" y="113"/>
                </a:cubicBezTo>
                <a:cubicBezTo>
                  <a:pt x="523" y="56"/>
                  <a:pt x="523" y="56"/>
                  <a:pt x="523" y="56"/>
                </a:cubicBezTo>
                <a:cubicBezTo>
                  <a:pt x="56" y="56"/>
                  <a:pt x="56" y="56"/>
                  <a:pt x="56" y="56"/>
                </a:cubicBezTo>
                <a:cubicBezTo>
                  <a:pt x="56" y="226"/>
                  <a:pt x="56" y="226"/>
                  <a:pt x="56" y="226"/>
                </a:cubicBezTo>
                <a:cubicBezTo>
                  <a:pt x="523" y="226"/>
                  <a:pt x="523" y="226"/>
                  <a:pt x="523" y="226"/>
                </a:cubicBezTo>
                <a:lnTo>
                  <a:pt x="523" y="169"/>
                </a:lnTo>
                <a:close/>
                <a:moveTo>
                  <a:pt x="353" y="198"/>
                </a:moveTo>
                <a:lnTo>
                  <a:pt x="353" y="198"/>
                </a:lnTo>
                <a:lnTo>
                  <a:pt x="353" y="198"/>
                </a:lnTo>
                <a:cubicBezTo>
                  <a:pt x="85" y="198"/>
                  <a:pt x="85" y="198"/>
                  <a:pt x="85" y="198"/>
                </a:cubicBezTo>
                <a:cubicBezTo>
                  <a:pt x="85" y="84"/>
                  <a:pt x="85" y="84"/>
                  <a:pt x="85" y="84"/>
                </a:cubicBezTo>
                <a:cubicBezTo>
                  <a:pt x="353" y="84"/>
                  <a:pt x="353" y="84"/>
                  <a:pt x="353" y="84"/>
                </a:cubicBezTo>
                <a:lnTo>
                  <a:pt x="353" y="198"/>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00" name="Freeform 135">
            <a:extLst>
              <a:ext uri="{FF2B5EF4-FFF2-40B4-BE49-F238E27FC236}">
                <a16:creationId xmlns:a16="http://schemas.microsoft.com/office/drawing/2014/main" id="{CBD64493-1559-0B4D-88BC-8AAC1DB60C77}"/>
              </a:ext>
            </a:extLst>
          </p:cNvPr>
          <p:cNvSpPr>
            <a:spLocks noChangeArrowheads="1"/>
          </p:cNvSpPr>
          <p:nvPr userDrawn="1"/>
        </p:nvSpPr>
        <p:spPr bwMode="auto">
          <a:xfrm>
            <a:off x="4605346" y="1481137"/>
            <a:ext cx="217346" cy="101799"/>
          </a:xfrm>
          <a:custGeom>
            <a:avLst/>
            <a:gdLst>
              <a:gd name="T0" fmla="*/ 572 w 602"/>
              <a:gd name="T1" fmla="*/ 198 h 283"/>
              <a:gd name="T2" fmla="*/ 572 w 602"/>
              <a:gd name="T3" fmla="*/ 198 h 283"/>
              <a:gd name="T4" fmla="*/ 572 w 602"/>
              <a:gd name="T5" fmla="*/ 254 h 283"/>
              <a:gd name="T6" fmla="*/ 544 w 602"/>
              <a:gd name="T7" fmla="*/ 282 h 283"/>
              <a:gd name="T8" fmla="*/ 28 w 602"/>
              <a:gd name="T9" fmla="*/ 282 h 283"/>
              <a:gd name="T10" fmla="*/ 0 w 602"/>
              <a:gd name="T11" fmla="*/ 254 h 283"/>
              <a:gd name="T12" fmla="*/ 0 w 602"/>
              <a:gd name="T13" fmla="*/ 28 h 283"/>
              <a:gd name="T14" fmla="*/ 28 w 602"/>
              <a:gd name="T15" fmla="*/ 0 h 283"/>
              <a:gd name="T16" fmla="*/ 544 w 602"/>
              <a:gd name="T17" fmla="*/ 0 h 283"/>
              <a:gd name="T18" fmla="*/ 572 w 602"/>
              <a:gd name="T19" fmla="*/ 28 h 283"/>
              <a:gd name="T20" fmla="*/ 572 w 602"/>
              <a:gd name="T21" fmla="*/ 84 h 283"/>
              <a:gd name="T22" fmla="*/ 601 w 602"/>
              <a:gd name="T23" fmla="*/ 113 h 283"/>
              <a:gd name="T24" fmla="*/ 601 w 602"/>
              <a:gd name="T25" fmla="*/ 169 h 283"/>
              <a:gd name="T26" fmla="*/ 572 w 602"/>
              <a:gd name="T27" fmla="*/ 198 h 283"/>
              <a:gd name="T28" fmla="*/ 516 w 602"/>
              <a:gd name="T29" fmla="*/ 169 h 283"/>
              <a:gd name="T30" fmla="*/ 516 w 602"/>
              <a:gd name="T31" fmla="*/ 169 h 283"/>
              <a:gd name="T32" fmla="*/ 516 w 602"/>
              <a:gd name="T33" fmla="*/ 113 h 283"/>
              <a:gd name="T34" fmla="*/ 516 w 602"/>
              <a:gd name="T35" fmla="*/ 56 h 283"/>
              <a:gd name="T36" fmla="*/ 509 w 602"/>
              <a:gd name="T37" fmla="*/ 56 h 283"/>
              <a:gd name="T38" fmla="*/ 509 w 602"/>
              <a:gd name="T39" fmla="*/ 56 h 283"/>
              <a:gd name="T40" fmla="*/ 346 w 602"/>
              <a:gd name="T41" fmla="*/ 56 h 283"/>
              <a:gd name="T42" fmla="*/ 346 w 602"/>
              <a:gd name="T43" fmla="*/ 56 h 283"/>
              <a:gd name="T44" fmla="*/ 56 w 602"/>
              <a:gd name="T45" fmla="*/ 56 h 283"/>
              <a:gd name="T46" fmla="*/ 56 w 602"/>
              <a:gd name="T47" fmla="*/ 226 h 283"/>
              <a:gd name="T48" fmla="*/ 516 w 602"/>
              <a:gd name="T49" fmla="*/ 226 h 283"/>
              <a:gd name="T50" fmla="*/ 516 w 602"/>
              <a:gd name="T51" fmla="*/ 169 h 283"/>
              <a:gd name="T52" fmla="*/ 205 w 602"/>
              <a:gd name="T53" fmla="*/ 198 h 283"/>
              <a:gd name="T54" fmla="*/ 205 w 602"/>
              <a:gd name="T55" fmla="*/ 198 h 283"/>
              <a:gd name="T56" fmla="*/ 85 w 602"/>
              <a:gd name="T57" fmla="*/ 198 h 283"/>
              <a:gd name="T58" fmla="*/ 85 w 602"/>
              <a:gd name="T59" fmla="*/ 84 h 283"/>
              <a:gd name="T60" fmla="*/ 205 w 602"/>
              <a:gd name="T61" fmla="*/ 84 h 283"/>
              <a:gd name="T62" fmla="*/ 205 w 602"/>
              <a:gd name="T63" fmla="*/ 19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2" h="283">
                <a:moveTo>
                  <a:pt x="572" y="198"/>
                </a:moveTo>
                <a:lnTo>
                  <a:pt x="572" y="198"/>
                </a:lnTo>
                <a:cubicBezTo>
                  <a:pt x="572" y="254"/>
                  <a:pt x="572" y="254"/>
                  <a:pt x="572" y="254"/>
                </a:cubicBezTo>
                <a:cubicBezTo>
                  <a:pt x="572" y="275"/>
                  <a:pt x="565" y="282"/>
                  <a:pt x="544" y="282"/>
                </a:cubicBezTo>
                <a:cubicBezTo>
                  <a:pt x="28" y="282"/>
                  <a:pt x="28" y="282"/>
                  <a:pt x="28" y="282"/>
                </a:cubicBezTo>
                <a:cubicBezTo>
                  <a:pt x="14" y="282"/>
                  <a:pt x="0" y="275"/>
                  <a:pt x="0" y="254"/>
                </a:cubicBezTo>
                <a:cubicBezTo>
                  <a:pt x="0" y="28"/>
                  <a:pt x="0" y="28"/>
                  <a:pt x="0" y="28"/>
                </a:cubicBezTo>
                <a:cubicBezTo>
                  <a:pt x="0" y="14"/>
                  <a:pt x="14" y="0"/>
                  <a:pt x="28" y="0"/>
                </a:cubicBezTo>
                <a:cubicBezTo>
                  <a:pt x="544" y="0"/>
                  <a:pt x="544" y="0"/>
                  <a:pt x="544" y="0"/>
                </a:cubicBezTo>
                <a:cubicBezTo>
                  <a:pt x="565" y="0"/>
                  <a:pt x="572" y="14"/>
                  <a:pt x="572" y="28"/>
                </a:cubicBezTo>
                <a:cubicBezTo>
                  <a:pt x="572" y="84"/>
                  <a:pt x="572" y="84"/>
                  <a:pt x="572" y="84"/>
                </a:cubicBezTo>
                <a:cubicBezTo>
                  <a:pt x="594" y="84"/>
                  <a:pt x="601" y="99"/>
                  <a:pt x="601" y="113"/>
                </a:cubicBezTo>
                <a:cubicBezTo>
                  <a:pt x="601" y="169"/>
                  <a:pt x="601" y="169"/>
                  <a:pt x="601" y="169"/>
                </a:cubicBezTo>
                <a:cubicBezTo>
                  <a:pt x="601" y="190"/>
                  <a:pt x="594" y="198"/>
                  <a:pt x="572" y="198"/>
                </a:cubicBezTo>
                <a:close/>
                <a:moveTo>
                  <a:pt x="516" y="169"/>
                </a:moveTo>
                <a:lnTo>
                  <a:pt x="516" y="169"/>
                </a:lnTo>
                <a:cubicBezTo>
                  <a:pt x="516" y="113"/>
                  <a:pt x="516" y="113"/>
                  <a:pt x="516" y="113"/>
                </a:cubicBezTo>
                <a:cubicBezTo>
                  <a:pt x="516" y="56"/>
                  <a:pt x="516" y="56"/>
                  <a:pt x="516" y="56"/>
                </a:cubicBezTo>
                <a:cubicBezTo>
                  <a:pt x="509" y="56"/>
                  <a:pt x="509" y="56"/>
                  <a:pt x="509" y="56"/>
                </a:cubicBezTo>
                <a:lnTo>
                  <a:pt x="509" y="56"/>
                </a:lnTo>
                <a:cubicBezTo>
                  <a:pt x="346" y="56"/>
                  <a:pt x="346" y="56"/>
                  <a:pt x="346" y="56"/>
                </a:cubicBezTo>
                <a:lnTo>
                  <a:pt x="346" y="56"/>
                </a:lnTo>
                <a:cubicBezTo>
                  <a:pt x="56" y="56"/>
                  <a:pt x="56" y="56"/>
                  <a:pt x="56" y="56"/>
                </a:cubicBezTo>
                <a:cubicBezTo>
                  <a:pt x="56" y="226"/>
                  <a:pt x="56" y="226"/>
                  <a:pt x="56" y="226"/>
                </a:cubicBezTo>
                <a:cubicBezTo>
                  <a:pt x="516" y="226"/>
                  <a:pt x="516" y="226"/>
                  <a:pt x="516" y="226"/>
                </a:cubicBezTo>
                <a:lnTo>
                  <a:pt x="516" y="169"/>
                </a:lnTo>
                <a:close/>
                <a:moveTo>
                  <a:pt x="205" y="198"/>
                </a:moveTo>
                <a:lnTo>
                  <a:pt x="205" y="198"/>
                </a:lnTo>
                <a:cubicBezTo>
                  <a:pt x="85" y="198"/>
                  <a:pt x="85" y="198"/>
                  <a:pt x="85" y="198"/>
                </a:cubicBezTo>
                <a:cubicBezTo>
                  <a:pt x="85" y="84"/>
                  <a:pt x="85" y="84"/>
                  <a:pt x="85" y="84"/>
                </a:cubicBezTo>
                <a:cubicBezTo>
                  <a:pt x="205" y="84"/>
                  <a:pt x="205" y="84"/>
                  <a:pt x="205" y="84"/>
                </a:cubicBezTo>
                <a:lnTo>
                  <a:pt x="205" y="198"/>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01" name="Freeform 136">
            <a:extLst>
              <a:ext uri="{FF2B5EF4-FFF2-40B4-BE49-F238E27FC236}">
                <a16:creationId xmlns:a16="http://schemas.microsoft.com/office/drawing/2014/main" id="{C71CD5AD-5A29-604F-96AB-11979EC9E4B7}"/>
              </a:ext>
            </a:extLst>
          </p:cNvPr>
          <p:cNvSpPr>
            <a:spLocks noChangeArrowheads="1"/>
          </p:cNvSpPr>
          <p:nvPr userDrawn="1"/>
        </p:nvSpPr>
        <p:spPr bwMode="auto">
          <a:xfrm>
            <a:off x="4226034" y="1481137"/>
            <a:ext cx="215559" cy="101799"/>
          </a:xfrm>
          <a:custGeom>
            <a:avLst/>
            <a:gdLst>
              <a:gd name="T0" fmla="*/ 572 w 601"/>
              <a:gd name="T1" fmla="*/ 198 h 283"/>
              <a:gd name="T2" fmla="*/ 572 w 601"/>
              <a:gd name="T3" fmla="*/ 198 h 283"/>
              <a:gd name="T4" fmla="*/ 572 w 601"/>
              <a:gd name="T5" fmla="*/ 254 h 283"/>
              <a:gd name="T6" fmla="*/ 544 w 601"/>
              <a:gd name="T7" fmla="*/ 282 h 283"/>
              <a:gd name="T8" fmla="*/ 28 w 601"/>
              <a:gd name="T9" fmla="*/ 282 h 283"/>
              <a:gd name="T10" fmla="*/ 0 w 601"/>
              <a:gd name="T11" fmla="*/ 254 h 283"/>
              <a:gd name="T12" fmla="*/ 0 w 601"/>
              <a:gd name="T13" fmla="*/ 28 h 283"/>
              <a:gd name="T14" fmla="*/ 28 w 601"/>
              <a:gd name="T15" fmla="*/ 0 h 283"/>
              <a:gd name="T16" fmla="*/ 544 w 601"/>
              <a:gd name="T17" fmla="*/ 0 h 283"/>
              <a:gd name="T18" fmla="*/ 572 w 601"/>
              <a:gd name="T19" fmla="*/ 28 h 283"/>
              <a:gd name="T20" fmla="*/ 572 w 601"/>
              <a:gd name="T21" fmla="*/ 84 h 283"/>
              <a:gd name="T22" fmla="*/ 600 w 601"/>
              <a:gd name="T23" fmla="*/ 113 h 283"/>
              <a:gd name="T24" fmla="*/ 600 w 601"/>
              <a:gd name="T25" fmla="*/ 169 h 283"/>
              <a:gd name="T26" fmla="*/ 572 w 601"/>
              <a:gd name="T27" fmla="*/ 198 h 283"/>
              <a:gd name="T28" fmla="*/ 516 w 601"/>
              <a:gd name="T29" fmla="*/ 56 h 283"/>
              <a:gd name="T30" fmla="*/ 516 w 601"/>
              <a:gd name="T31" fmla="*/ 56 h 283"/>
              <a:gd name="T32" fmla="*/ 56 w 601"/>
              <a:gd name="T33" fmla="*/ 56 h 283"/>
              <a:gd name="T34" fmla="*/ 56 w 601"/>
              <a:gd name="T35" fmla="*/ 226 h 283"/>
              <a:gd name="T36" fmla="*/ 56 w 601"/>
              <a:gd name="T37" fmla="*/ 226 h 283"/>
              <a:gd name="T38" fmla="*/ 56 w 601"/>
              <a:gd name="T39" fmla="*/ 226 h 283"/>
              <a:gd name="T40" fmla="*/ 516 w 601"/>
              <a:gd name="T41" fmla="*/ 226 h 283"/>
              <a:gd name="T42" fmla="*/ 516 w 601"/>
              <a:gd name="T43" fmla="*/ 226 h 283"/>
              <a:gd name="T44" fmla="*/ 516 w 601"/>
              <a:gd name="T45" fmla="*/ 226 h 283"/>
              <a:gd name="T46" fmla="*/ 516 w 601"/>
              <a:gd name="T47" fmla="*/ 5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1" h="283">
                <a:moveTo>
                  <a:pt x="572" y="198"/>
                </a:moveTo>
                <a:lnTo>
                  <a:pt x="572" y="198"/>
                </a:lnTo>
                <a:cubicBezTo>
                  <a:pt x="572" y="254"/>
                  <a:pt x="572" y="254"/>
                  <a:pt x="572" y="254"/>
                </a:cubicBezTo>
                <a:cubicBezTo>
                  <a:pt x="572" y="275"/>
                  <a:pt x="558" y="282"/>
                  <a:pt x="544" y="282"/>
                </a:cubicBezTo>
                <a:cubicBezTo>
                  <a:pt x="28" y="282"/>
                  <a:pt x="28" y="282"/>
                  <a:pt x="28" y="282"/>
                </a:cubicBezTo>
                <a:cubicBezTo>
                  <a:pt x="7" y="282"/>
                  <a:pt x="0" y="275"/>
                  <a:pt x="0" y="254"/>
                </a:cubicBezTo>
                <a:cubicBezTo>
                  <a:pt x="0" y="28"/>
                  <a:pt x="0" y="28"/>
                  <a:pt x="0" y="28"/>
                </a:cubicBezTo>
                <a:cubicBezTo>
                  <a:pt x="0" y="14"/>
                  <a:pt x="7" y="0"/>
                  <a:pt x="28" y="0"/>
                </a:cubicBezTo>
                <a:cubicBezTo>
                  <a:pt x="544" y="0"/>
                  <a:pt x="544" y="0"/>
                  <a:pt x="544" y="0"/>
                </a:cubicBezTo>
                <a:cubicBezTo>
                  <a:pt x="558" y="0"/>
                  <a:pt x="572" y="14"/>
                  <a:pt x="572" y="28"/>
                </a:cubicBezTo>
                <a:cubicBezTo>
                  <a:pt x="572" y="84"/>
                  <a:pt x="572" y="84"/>
                  <a:pt x="572" y="84"/>
                </a:cubicBezTo>
                <a:cubicBezTo>
                  <a:pt x="586" y="84"/>
                  <a:pt x="600" y="99"/>
                  <a:pt x="600" y="113"/>
                </a:cubicBezTo>
                <a:cubicBezTo>
                  <a:pt x="600" y="169"/>
                  <a:pt x="600" y="169"/>
                  <a:pt x="600" y="169"/>
                </a:cubicBezTo>
                <a:cubicBezTo>
                  <a:pt x="600" y="190"/>
                  <a:pt x="586" y="198"/>
                  <a:pt x="572" y="198"/>
                </a:cubicBezTo>
                <a:close/>
                <a:moveTo>
                  <a:pt x="516" y="56"/>
                </a:moveTo>
                <a:lnTo>
                  <a:pt x="516" y="56"/>
                </a:lnTo>
                <a:cubicBezTo>
                  <a:pt x="56" y="56"/>
                  <a:pt x="56" y="56"/>
                  <a:pt x="56" y="56"/>
                </a:cubicBezTo>
                <a:cubicBezTo>
                  <a:pt x="56" y="226"/>
                  <a:pt x="56" y="226"/>
                  <a:pt x="56" y="226"/>
                </a:cubicBezTo>
                <a:lnTo>
                  <a:pt x="56" y="226"/>
                </a:lnTo>
                <a:lnTo>
                  <a:pt x="56" y="226"/>
                </a:lnTo>
                <a:cubicBezTo>
                  <a:pt x="516" y="226"/>
                  <a:pt x="516" y="226"/>
                  <a:pt x="516" y="226"/>
                </a:cubicBezTo>
                <a:lnTo>
                  <a:pt x="516" y="226"/>
                </a:lnTo>
                <a:lnTo>
                  <a:pt x="516" y="226"/>
                </a:lnTo>
                <a:lnTo>
                  <a:pt x="516" y="56"/>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02" name="Freeform 137">
            <a:extLst>
              <a:ext uri="{FF2B5EF4-FFF2-40B4-BE49-F238E27FC236}">
                <a16:creationId xmlns:a16="http://schemas.microsoft.com/office/drawing/2014/main" id="{802B16CB-54A7-9F4E-A8E6-6587470E063F}"/>
              </a:ext>
            </a:extLst>
          </p:cNvPr>
          <p:cNvSpPr>
            <a:spLocks noChangeArrowheads="1"/>
          </p:cNvSpPr>
          <p:nvPr userDrawn="1"/>
        </p:nvSpPr>
        <p:spPr bwMode="auto">
          <a:xfrm>
            <a:off x="3843148" y="1430536"/>
            <a:ext cx="219132" cy="209550"/>
          </a:xfrm>
          <a:custGeom>
            <a:avLst/>
            <a:gdLst>
              <a:gd name="T0" fmla="*/ 593 w 608"/>
              <a:gd name="T1" fmla="*/ 255 h 581"/>
              <a:gd name="T2" fmla="*/ 593 w 608"/>
              <a:gd name="T3" fmla="*/ 255 h 581"/>
              <a:gd name="T4" fmla="*/ 593 w 608"/>
              <a:gd name="T5" fmla="*/ 255 h 581"/>
              <a:gd name="T6" fmla="*/ 445 w 608"/>
              <a:gd name="T7" fmla="*/ 361 h 581"/>
              <a:gd name="T8" fmla="*/ 501 w 608"/>
              <a:gd name="T9" fmla="*/ 537 h 581"/>
              <a:gd name="T10" fmla="*/ 501 w 608"/>
              <a:gd name="T11" fmla="*/ 552 h 581"/>
              <a:gd name="T12" fmla="*/ 473 w 608"/>
              <a:gd name="T13" fmla="*/ 580 h 581"/>
              <a:gd name="T14" fmla="*/ 459 w 608"/>
              <a:gd name="T15" fmla="*/ 573 h 581"/>
              <a:gd name="T16" fmla="*/ 459 w 608"/>
              <a:gd name="T17" fmla="*/ 573 h 581"/>
              <a:gd name="T18" fmla="*/ 304 w 608"/>
              <a:gd name="T19" fmla="*/ 460 h 581"/>
              <a:gd name="T20" fmla="*/ 148 w 608"/>
              <a:gd name="T21" fmla="*/ 573 h 581"/>
              <a:gd name="T22" fmla="*/ 148 w 608"/>
              <a:gd name="T23" fmla="*/ 573 h 581"/>
              <a:gd name="T24" fmla="*/ 134 w 608"/>
              <a:gd name="T25" fmla="*/ 580 h 581"/>
              <a:gd name="T26" fmla="*/ 106 w 608"/>
              <a:gd name="T27" fmla="*/ 552 h 581"/>
              <a:gd name="T28" fmla="*/ 106 w 608"/>
              <a:gd name="T29" fmla="*/ 537 h 581"/>
              <a:gd name="T30" fmla="*/ 162 w 608"/>
              <a:gd name="T31" fmla="*/ 361 h 581"/>
              <a:gd name="T32" fmla="*/ 14 w 608"/>
              <a:gd name="T33" fmla="*/ 255 h 581"/>
              <a:gd name="T34" fmla="*/ 14 w 608"/>
              <a:gd name="T35" fmla="*/ 255 h 581"/>
              <a:gd name="T36" fmla="*/ 0 w 608"/>
              <a:gd name="T37" fmla="*/ 226 h 581"/>
              <a:gd name="T38" fmla="*/ 28 w 608"/>
              <a:gd name="T39" fmla="*/ 198 h 581"/>
              <a:gd name="T40" fmla="*/ 28 w 608"/>
              <a:gd name="T41" fmla="*/ 198 h 581"/>
              <a:gd name="T42" fmla="*/ 219 w 608"/>
              <a:gd name="T43" fmla="*/ 198 h 581"/>
              <a:gd name="T44" fmla="*/ 275 w 608"/>
              <a:gd name="T45" fmla="*/ 22 h 581"/>
              <a:gd name="T46" fmla="*/ 304 w 608"/>
              <a:gd name="T47" fmla="*/ 0 h 581"/>
              <a:gd name="T48" fmla="*/ 332 w 608"/>
              <a:gd name="T49" fmla="*/ 22 h 581"/>
              <a:gd name="T50" fmla="*/ 388 w 608"/>
              <a:gd name="T51" fmla="*/ 198 h 581"/>
              <a:gd name="T52" fmla="*/ 579 w 608"/>
              <a:gd name="T53" fmla="*/ 198 h 581"/>
              <a:gd name="T54" fmla="*/ 579 w 608"/>
              <a:gd name="T55" fmla="*/ 198 h 581"/>
              <a:gd name="T56" fmla="*/ 607 w 608"/>
              <a:gd name="T57" fmla="*/ 226 h 581"/>
              <a:gd name="T58" fmla="*/ 593 w 608"/>
              <a:gd name="T59" fmla="*/ 25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8" h="581">
                <a:moveTo>
                  <a:pt x="593" y="255"/>
                </a:moveTo>
                <a:lnTo>
                  <a:pt x="593" y="255"/>
                </a:lnTo>
                <a:lnTo>
                  <a:pt x="593" y="255"/>
                </a:lnTo>
                <a:cubicBezTo>
                  <a:pt x="445" y="361"/>
                  <a:pt x="445" y="361"/>
                  <a:pt x="445" y="361"/>
                </a:cubicBezTo>
                <a:cubicBezTo>
                  <a:pt x="501" y="537"/>
                  <a:pt x="501" y="537"/>
                  <a:pt x="501" y="537"/>
                </a:cubicBezTo>
                <a:cubicBezTo>
                  <a:pt x="501" y="545"/>
                  <a:pt x="501" y="545"/>
                  <a:pt x="501" y="552"/>
                </a:cubicBezTo>
                <a:cubicBezTo>
                  <a:pt x="501" y="566"/>
                  <a:pt x="487" y="580"/>
                  <a:pt x="473" y="580"/>
                </a:cubicBezTo>
                <a:cubicBezTo>
                  <a:pt x="466" y="580"/>
                  <a:pt x="459" y="573"/>
                  <a:pt x="459" y="573"/>
                </a:cubicBezTo>
                <a:lnTo>
                  <a:pt x="459" y="573"/>
                </a:lnTo>
                <a:cubicBezTo>
                  <a:pt x="304" y="460"/>
                  <a:pt x="304" y="460"/>
                  <a:pt x="304" y="460"/>
                </a:cubicBezTo>
                <a:cubicBezTo>
                  <a:pt x="148" y="573"/>
                  <a:pt x="148" y="573"/>
                  <a:pt x="148" y="573"/>
                </a:cubicBezTo>
                <a:lnTo>
                  <a:pt x="148" y="573"/>
                </a:lnTo>
                <a:cubicBezTo>
                  <a:pt x="148" y="573"/>
                  <a:pt x="141" y="580"/>
                  <a:pt x="134" y="580"/>
                </a:cubicBezTo>
                <a:cubicBezTo>
                  <a:pt x="120" y="580"/>
                  <a:pt x="106" y="566"/>
                  <a:pt x="106" y="552"/>
                </a:cubicBezTo>
                <a:cubicBezTo>
                  <a:pt x="106" y="545"/>
                  <a:pt x="106" y="545"/>
                  <a:pt x="106" y="537"/>
                </a:cubicBezTo>
                <a:cubicBezTo>
                  <a:pt x="162" y="361"/>
                  <a:pt x="162" y="361"/>
                  <a:pt x="162" y="361"/>
                </a:cubicBezTo>
                <a:cubicBezTo>
                  <a:pt x="14" y="255"/>
                  <a:pt x="14" y="255"/>
                  <a:pt x="14" y="255"/>
                </a:cubicBezTo>
                <a:lnTo>
                  <a:pt x="14" y="255"/>
                </a:lnTo>
                <a:cubicBezTo>
                  <a:pt x="7" y="248"/>
                  <a:pt x="0" y="241"/>
                  <a:pt x="0" y="226"/>
                </a:cubicBezTo>
                <a:cubicBezTo>
                  <a:pt x="0" y="212"/>
                  <a:pt x="14" y="198"/>
                  <a:pt x="28" y="198"/>
                </a:cubicBezTo>
                <a:lnTo>
                  <a:pt x="28" y="198"/>
                </a:lnTo>
                <a:cubicBezTo>
                  <a:pt x="219" y="198"/>
                  <a:pt x="219" y="198"/>
                  <a:pt x="219" y="198"/>
                </a:cubicBezTo>
                <a:cubicBezTo>
                  <a:pt x="275" y="22"/>
                  <a:pt x="275" y="22"/>
                  <a:pt x="275" y="22"/>
                </a:cubicBezTo>
                <a:cubicBezTo>
                  <a:pt x="282" y="14"/>
                  <a:pt x="290" y="0"/>
                  <a:pt x="304" y="0"/>
                </a:cubicBezTo>
                <a:cubicBezTo>
                  <a:pt x="318" y="0"/>
                  <a:pt x="325" y="14"/>
                  <a:pt x="332" y="22"/>
                </a:cubicBezTo>
                <a:cubicBezTo>
                  <a:pt x="388" y="198"/>
                  <a:pt x="388" y="198"/>
                  <a:pt x="388" y="198"/>
                </a:cubicBezTo>
                <a:cubicBezTo>
                  <a:pt x="579" y="198"/>
                  <a:pt x="579" y="198"/>
                  <a:pt x="579" y="198"/>
                </a:cubicBezTo>
                <a:lnTo>
                  <a:pt x="579" y="198"/>
                </a:lnTo>
                <a:cubicBezTo>
                  <a:pt x="593" y="198"/>
                  <a:pt x="607" y="212"/>
                  <a:pt x="607" y="226"/>
                </a:cubicBezTo>
                <a:cubicBezTo>
                  <a:pt x="607" y="241"/>
                  <a:pt x="600" y="248"/>
                  <a:pt x="593" y="255"/>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03" name="Freeform 138">
            <a:extLst>
              <a:ext uri="{FF2B5EF4-FFF2-40B4-BE49-F238E27FC236}">
                <a16:creationId xmlns:a16="http://schemas.microsoft.com/office/drawing/2014/main" id="{962F061C-8FC9-D649-A769-3C35747CB47E}"/>
              </a:ext>
            </a:extLst>
          </p:cNvPr>
          <p:cNvSpPr>
            <a:spLocks noChangeArrowheads="1"/>
          </p:cNvSpPr>
          <p:nvPr userDrawn="1"/>
        </p:nvSpPr>
        <p:spPr bwMode="auto">
          <a:xfrm>
            <a:off x="3465621" y="1430536"/>
            <a:ext cx="214368" cy="209550"/>
          </a:xfrm>
          <a:custGeom>
            <a:avLst/>
            <a:gdLst>
              <a:gd name="T0" fmla="*/ 565 w 594"/>
              <a:gd name="T1" fmla="*/ 340 h 581"/>
              <a:gd name="T2" fmla="*/ 558 w 594"/>
              <a:gd name="T3" fmla="*/ 340 h 581"/>
              <a:gd name="T4" fmla="*/ 544 w 594"/>
              <a:gd name="T5" fmla="*/ 389 h 581"/>
              <a:gd name="T6" fmla="*/ 544 w 594"/>
              <a:gd name="T7" fmla="*/ 396 h 581"/>
              <a:gd name="T8" fmla="*/ 544 w 594"/>
              <a:gd name="T9" fmla="*/ 403 h 581"/>
              <a:gd name="T10" fmla="*/ 544 w 594"/>
              <a:gd name="T11" fmla="*/ 403 h 581"/>
              <a:gd name="T12" fmla="*/ 537 w 594"/>
              <a:gd name="T13" fmla="*/ 410 h 581"/>
              <a:gd name="T14" fmla="*/ 515 w 594"/>
              <a:gd name="T15" fmla="*/ 417 h 581"/>
              <a:gd name="T16" fmla="*/ 515 w 594"/>
              <a:gd name="T17" fmla="*/ 417 h 581"/>
              <a:gd name="T18" fmla="*/ 431 w 594"/>
              <a:gd name="T19" fmla="*/ 340 h 581"/>
              <a:gd name="T20" fmla="*/ 431 w 594"/>
              <a:gd name="T21" fmla="*/ 340 h 581"/>
              <a:gd name="T22" fmla="*/ 141 w 594"/>
              <a:gd name="T23" fmla="*/ 311 h 581"/>
              <a:gd name="T24" fmla="*/ 169 w 594"/>
              <a:gd name="T25" fmla="*/ 0 h 581"/>
              <a:gd name="T26" fmla="*/ 593 w 594"/>
              <a:gd name="T27" fmla="*/ 29 h 581"/>
              <a:gd name="T28" fmla="*/ 565 w 594"/>
              <a:gd name="T29" fmla="*/ 340 h 581"/>
              <a:gd name="T30" fmla="*/ 417 w 594"/>
              <a:gd name="T31" fmla="*/ 368 h 581"/>
              <a:gd name="T32" fmla="*/ 480 w 594"/>
              <a:gd name="T33" fmla="*/ 432 h 581"/>
              <a:gd name="T34" fmla="*/ 515 w 594"/>
              <a:gd name="T35" fmla="*/ 467 h 581"/>
              <a:gd name="T36" fmla="*/ 487 w 594"/>
              <a:gd name="T37" fmla="*/ 495 h 581"/>
              <a:gd name="T38" fmla="*/ 289 w 594"/>
              <a:gd name="T39" fmla="*/ 495 h 581"/>
              <a:gd name="T40" fmla="*/ 226 w 594"/>
              <a:gd name="T41" fmla="*/ 495 h 581"/>
              <a:gd name="T42" fmla="*/ 197 w 594"/>
              <a:gd name="T43" fmla="*/ 495 h 581"/>
              <a:gd name="T44" fmla="*/ 113 w 594"/>
              <a:gd name="T45" fmla="*/ 566 h 581"/>
              <a:gd name="T46" fmla="*/ 91 w 594"/>
              <a:gd name="T47" fmla="*/ 580 h 581"/>
              <a:gd name="T48" fmla="*/ 91 w 594"/>
              <a:gd name="T49" fmla="*/ 580 h 581"/>
              <a:gd name="T50" fmla="*/ 70 w 594"/>
              <a:gd name="T51" fmla="*/ 566 h 581"/>
              <a:gd name="T52" fmla="*/ 70 w 594"/>
              <a:gd name="T53" fmla="*/ 566 h 581"/>
              <a:gd name="T54" fmla="*/ 70 w 594"/>
              <a:gd name="T55" fmla="*/ 559 h 581"/>
              <a:gd name="T56" fmla="*/ 63 w 594"/>
              <a:gd name="T57" fmla="*/ 552 h 581"/>
              <a:gd name="T58" fmla="*/ 63 w 594"/>
              <a:gd name="T59" fmla="*/ 495 h 581"/>
              <a:gd name="T60" fmla="*/ 63 w 594"/>
              <a:gd name="T61" fmla="*/ 495 h 581"/>
              <a:gd name="T62" fmla="*/ 0 w 594"/>
              <a:gd name="T63" fmla="*/ 467 h 581"/>
              <a:gd name="T64" fmla="*/ 0 w 594"/>
              <a:gd name="T65" fmla="*/ 142 h 581"/>
              <a:gd name="T66" fmla="*/ 113 w 594"/>
              <a:gd name="T67" fmla="*/ 113 h 581"/>
              <a:gd name="T68" fmla="*/ 169 w 594"/>
              <a:gd name="T69" fmla="*/ 368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4" h="581">
                <a:moveTo>
                  <a:pt x="565" y="340"/>
                </a:moveTo>
                <a:lnTo>
                  <a:pt x="565" y="340"/>
                </a:lnTo>
                <a:cubicBezTo>
                  <a:pt x="558" y="340"/>
                  <a:pt x="558" y="340"/>
                  <a:pt x="558" y="340"/>
                </a:cubicBezTo>
                <a:lnTo>
                  <a:pt x="558" y="340"/>
                </a:lnTo>
                <a:cubicBezTo>
                  <a:pt x="544" y="340"/>
                  <a:pt x="544" y="340"/>
                  <a:pt x="544" y="340"/>
                </a:cubicBezTo>
                <a:cubicBezTo>
                  <a:pt x="544" y="389"/>
                  <a:pt x="544" y="389"/>
                  <a:pt x="544" y="389"/>
                </a:cubicBezTo>
                <a:lnTo>
                  <a:pt x="544" y="389"/>
                </a:lnTo>
                <a:lnTo>
                  <a:pt x="544" y="396"/>
                </a:lnTo>
                <a:lnTo>
                  <a:pt x="544" y="396"/>
                </a:lnTo>
                <a:cubicBezTo>
                  <a:pt x="544" y="396"/>
                  <a:pt x="544" y="396"/>
                  <a:pt x="544" y="403"/>
                </a:cubicBezTo>
                <a:lnTo>
                  <a:pt x="544" y="403"/>
                </a:lnTo>
                <a:lnTo>
                  <a:pt x="544" y="403"/>
                </a:lnTo>
                <a:lnTo>
                  <a:pt x="537" y="410"/>
                </a:lnTo>
                <a:lnTo>
                  <a:pt x="537" y="410"/>
                </a:lnTo>
                <a:cubicBezTo>
                  <a:pt x="530" y="417"/>
                  <a:pt x="523" y="417"/>
                  <a:pt x="515" y="417"/>
                </a:cubicBezTo>
                <a:lnTo>
                  <a:pt x="515" y="417"/>
                </a:lnTo>
                <a:lnTo>
                  <a:pt x="515" y="417"/>
                </a:lnTo>
                <a:lnTo>
                  <a:pt x="515" y="417"/>
                </a:lnTo>
                <a:cubicBezTo>
                  <a:pt x="508" y="417"/>
                  <a:pt x="501" y="417"/>
                  <a:pt x="501" y="410"/>
                </a:cubicBezTo>
                <a:cubicBezTo>
                  <a:pt x="431" y="340"/>
                  <a:pt x="431" y="340"/>
                  <a:pt x="431" y="340"/>
                </a:cubicBezTo>
                <a:lnTo>
                  <a:pt x="431" y="340"/>
                </a:lnTo>
                <a:lnTo>
                  <a:pt x="431" y="340"/>
                </a:lnTo>
                <a:cubicBezTo>
                  <a:pt x="169" y="340"/>
                  <a:pt x="169" y="340"/>
                  <a:pt x="169" y="340"/>
                </a:cubicBezTo>
                <a:cubicBezTo>
                  <a:pt x="155" y="340"/>
                  <a:pt x="141" y="332"/>
                  <a:pt x="141" y="311"/>
                </a:cubicBezTo>
                <a:cubicBezTo>
                  <a:pt x="141" y="29"/>
                  <a:pt x="141" y="29"/>
                  <a:pt x="141" y="29"/>
                </a:cubicBezTo>
                <a:cubicBezTo>
                  <a:pt x="141" y="14"/>
                  <a:pt x="155" y="0"/>
                  <a:pt x="169" y="0"/>
                </a:cubicBezTo>
                <a:cubicBezTo>
                  <a:pt x="565" y="0"/>
                  <a:pt x="565" y="0"/>
                  <a:pt x="565" y="0"/>
                </a:cubicBezTo>
                <a:cubicBezTo>
                  <a:pt x="579" y="0"/>
                  <a:pt x="593" y="14"/>
                  <a:pt x="593" y="29"/>
                </a:cubicBezTo>
                <a:cubicBezTo>
                  <a:pt x="593" y="311"/>
                  <a:pt x="593" y="311"/>
                  <a:pt x="593" y="311"/>
                </a:cubicBezTo>
                <a:cubicBezTo>
                  <a:pt x="593" y="332"/>
                  <a:pt x="579" y="340"/>
                  <a:pt x="565" y="340"/>
                </a:cubicBezTo>
                <a:close/>
                <a:moveTo>
                  <a:pt x="417" y="368"/>
                </a:moveTo>
                <a:lnTo>
                  <a:pt x="417" y="368"/>
                </a:lnTo>
                <a:cubicBezTo>
                  <a:pt x="480" y="432"/>
                  <a:pt x="480" y="432"/>
                  <a:pt x="480" y="432"/>
                </a:cubicBezTo>
                <a:lnTo>
                  <a:pt x="480" y="432"/>
                </a:lnTo>
                <a:cubicBezTo>
                  <a:pt x="487" y="439"/>
                  <a:pt x="501" y="446"/>
                  <a:pt x="515" y="446"/>
                </a:cubicBezTo>
                <a:cubicBezTo>
                  <a:pt x="515" y="467"/>
                  <a:pt x="515" y="467"/>
                  <a:pt x="515" y="467"/>
                </a:cubicBezTo>
                <a:cubicBezTo>
                  <a:pt x="515" y="481"/>
                  <a:pt x="508" y="495"/>
                  <a:pt x="487" y="495"/>
                </a:cubicBezTo>
                <a:lnTo>
                  <a:pt x="487" y="495"/>
                </a:lnTo>
                <a:cubicBezTo>
                  <a:pt x="289" y="495"/>
                  <a:pt x="289" y="495"/>
                  <a:pt x="289" y="495"/>
                </a:cubicBezTo>
                <a:lnTo>
                  <a:pt x="289" y="495"/>
                </a:lnTo>
                <a:cubicBezTo>
                  <a:pt x="226" y="495"/>
                  <a:pt x="226" y="495"/>
                  <a:pt x="226" y="495"/>
                </a:cubicBezTo>
                <a:lnTo>
                  <a:pt x="226" y="495"/>
                </a:lnTo>
                <a:cubicBezTo>
                  <a:pt x="197" y="495"/>
                  <a:pt x="197" y="495"/>
                  <a:pt x="197" y="495"/>
                </a:cubicBezTo>
                <a:lnTo>
                  <a:pt x="197" y="495"/>
                </a:lnTo>
                <a:cubicBezTo>
                  <a:pt x="190" y="495"/>
                  <a:pt x="190" y="495"/>
                  <a:pt x="190" y="495"/>
                </a:cubicBezTo>
                <a:cubicBezTo>
                  <a:pt x="113" y="566"/>
                  <a:pt x="113" y="566"/>
                  <a:pt x="113" y="566"/>
                </a:cubicBezTo>
                <a:cubicBezTo>
                  <a:pt x="106" y="573"/>
                  <a:pt x="99" y="580"/>
                  <a:pt x="91" y="580"/>
                </a:cubicBezTo>
                <a:lnTo>
                  <a:pt x="91" y="580"/>
                </a:lnTo>
                <a:lnTo>
                  <a:pt x="91" y="580"/>
                </a:lnTo>
                <a:lnTo>
                  <a:pt x="91" y="580"/>
                </a:lnTo>
                <a:cubicBezTo>
                  <a:pt x="84" y="580"/>
                  <a:pt x="77" y="573"/>
                  <a:pt x="77" y="566"/>
                </a:cubicBezTo>
                <a:cubicBezTo>
                  <a:pt x="70" y="566"/>
                  <a:pt x="70" y="566"/>
                  <a:pt x="70" y="566"/>
                </a:cubicBezTo>
                <a:lnTo>
                  <a:pt x="70" y="566"/>
                </a:lnTo>
                <a:lnTo>
                  <a:pt x="70" y="566"/>
                </a:lnTo>
                <a:lnTo>
                  <a:pt x="70" y="559"/>
                </a:lnTo>
                <a:lnTo>
                  <a:pt x="70" y="559"/>
                </a:lnTo>
                <a:cubicBezTo>
                  <a:pt x="70" y="559"/>
                  <a:pt x="63" y="559"/>
                  <a:pt x="63" y="552"/>
                </a:cubicBezTo>
                <a:lnTo>
                  <a:pt x="63" y="552"/>
                </a:lnTo>
                <a:lnTo>
                  <a:pt x="63" y="552"/>
                </a:lnTo>
                <a:cubicBezTo>
                  <a:pt x="63" y="495"/>
                  <a:pt x="63" y="495"/>
                  <a:pt x="63" y="495"/>
                </a:cubicBezTo>
                <a:lnTo>
                  <a:pt x="63" y="495"/>
                </a:lnTo>
                <a:lnTo>
                  <a:pt x="63" y="495"/>
                </a:lnTo>
                <a:cubicBezTo>
                  <a:pt x="28" y="495"/>
                  <a:pt x="28" y="495"/>
                  <a:pt x="28" y="495"/>
                </a:cubicBezTo>
                <a:cubicBezTo>
                  <a:pt x="14" y="495"/>
                  <a:pt x="0" y="481"/>
                  <a:pt x="0" y="467"/>
                </a:cubicBezTo>
                <a:cubicBezTo>
                  <a:pt x="0" y="142"/>
                  <a:pt x="0" y="142"/>
                  <a:pt x="0" y="142"/>
                </a:cubicBezTo>
                <a:lnTo>
                  <a:pt x="0" y="142"/>
                </a:lnTo>
                <a:cubicBezTo>
                  <a:pt x="0" y="128"/>
                  <a:pt x="14" y="113"/>
                  <a:pt x="28" y="113"/>
                </a:cubicBezTo>
                <a:cubicBezTo>
                  <a:pt x="113" y="113"/>
                  <a:pt x="113" y="113"/>
                  <a:pt x="113" y="113"/>
                </a:cubicBezTo>
                <a:cubicBezTo>
                  <a:pt x="113" y="311"/>
                  <a:pt x="113" y="311"/>
                  <a:pt x="113" y="311"/>
                </a:cubicBezTo>
                <a:cubicBezTo>
                  <a:pt x="113" y="347"/>
                  <a:pt x="141" y="368"/>
                  <a:pt x="169" y="368"/>
                </a:cubicBezTo>
                <a:lnTo>
                  <a:pt x="417" y="368"/>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04" name="Freeform 139">
            <a:extLst>
              <a:ext uri="{FF2B5EF4-FFF2-40B4-BE49-F238E27FC236}">
                <a16:creationId xmlns:a16="http://schemas.microsoft.com/office/drawing/2014/main" id="{40969DD1-8D8F-CA4A-B280-124F6862DD2C}"/>
              </a:ext>
            </a:extLst>
          </p:cNvPr>
          <p:cNvSpPr>
            <a:spLocks noChangeArrowheads="1"/>
          </p:cNvSpPr>
          <p:nvPr userDrawn="1"/>
        </p:nvSpPr>
        <p:spPr bwMode="auto">
          <a:xfrm>
            <a:off x="3086309" y="1435299"/>
            <a:ext cx="215559" cy="196453"/>
          </a:xfrm>
          <a:custGeom>
            <a:avLst/>
            <a:gdLst>
              <a:gd name="T0" fmla="*/ 572 w 601"/>
              <a:gd name="T1" fmla="*/ 460 h 546"/>
              <a:gd name="T2" fmla="*/ 572 w 601"/>
              <a:gd name="T3" fmla="*/ 460 h 546"/>
              <a:gd name="T4" fmla="*/ 438 w 601"/>
              <a:gd name="T5" fmla="*/ 460 h 546"/>
              <a:gd name="T6" fmla="*/ 438 w 601"/>
              <a:gd name="T7" fmla="*/ 460 h 546"/>
              <a:gd name="T8" fmla="*/ 226 w 601"/>
              <a:gd name="T9" fmla="*/ 460 h 546"/>
              <a:gd name="T10" fmla="*/ 226 w 601"/>
              <a:gd name="T11" fmla="*/ 460 h 546"/>
              <a:gd name="T12" fmla="*/ 197 w 601"/>
              <a:gd name="T13" fmla="*/ 460 h 546"/>
              <a:gd name="T14" fmla="*/ 197 w 601"/>
              <a:gd name="T15" fmla="*/ 460 h 546"/>
              <a:gd name="T16" fmla="*/ 190 w 601"/>
              <a:gd name="T17" fmla="*/ 460 h 546"/>
              <a:gd name="T18" fmla="*/ 113 w 601"/>
              <a:gd name="T19" fmla="*/ 538 h 546"/>
              <a:gd name="T20" fmla="*/ 91 w 601"/>
              <a:gd name="T21" fmla="*/ 545 h 546"/>
              <a:gd name="T22" fmla="*/ 91 w 601"/>
              <a:gd name="T23" fmla="*/ 545 h 546"/>
              <a:gd name="T24" fmla="*/ 91 w 601"/>
              <a:gd name="T25" fmla="*/ 545 h 546"/>
              <a:gd name="T26" fmla="*/ 91 w 601"/>
              <a:gd name="T27" fmla="*/ 545 h 546"/>
              <a:gd name="T28" fmla="*/ 70 w 601"/>
              <a:gd name="T29" fmla="*/ 538 h 546"/>
              <a:gd name="T30" fmla="*/ 70 w 601"/>
              <a:gd name="T31" fmla="*/ 538 h 546"/>
              <a:gd name="T32" fmla="*/ 70 w 601"/>
              <a:gd name="T33" fmla="*/ 531 h 546"/>
              <a:gd name="T34" fmla="*/ 70 w 601"/>
              <a:gd name="T35" fmla="*/ 531 h 546"/>
              <a:gd name="T36" fmla="*/ 63 w 601"/>
              <a:gd name="T37" fmla="*/ 531 h 546"/>
              <a:gd name="T38" fmla="*/ 63 w 601"/>
              <a:gd name="T39" fmla="*/ 523 h 546"/>
              <a:gd name="T40" fmla="*/ 63 w 601"/>
              <a:gd name="T41" fmla="*/ 523 h 546"/>
              <a:gd name="T42" fmla="*/ 63 w 601"/>
              <a:gd name="T43" fmla="*/ 516 h 546"/>
              <a:gd name="T44" fmla="*/ 63 w 601"/>
              <a:gd name="T45" fmla="*/ 516 h 546"/>
              <a:gd name="T46" fmla="*/ 63 w 601"/>
              <a:gd name="T47" fmla="*/ 460 h 546"/>
              <a:gd name="T48" fmla="*/ 56 w 601"/>
              <a:gd name="T49" fmla="*/ 460 h 546"/>
              <a:gd name="T50" fmla="*/ 56 w 601"/>
              <a:gd name="T51" fmla="*/ 460 h 546"/>
              <a:gd name="T52" fmla="*/ 28 w 601"/>
              <a:gd name="T53" fmla="*/ 460 h 546"/>
              <a:gd name="T54" fmla="*/ 0 w 601"/>
              <a:gd name="T55" fmla="*/ 432 h 546"/>
              <a:gd name="T56" fmla="*/ 0 w 601"/>
              <a:gd name="T57" fmla="*/ 29 h 546"/>
              <a:gd name="T58" fmla="*/ 28 w 601"/>
              <a:gd name="T59" fmla="*/ 0 h 546"/>
              <a:gd name="T60" fmla="*/ 572 w 601"/>
              <a:gd name="T61" fmla="*/ 0 h 546"/>
              <a:gd name="T62" fmla="*/ 600 w 601"/>
              <a:gd name="T63" fmla="*/ 29 h 546"/>
              <a:gd name="T64" fmla="*/ 600 w 601"/>
              <a:gd name="T65" fmla="*/ 432 h 546"/>
              <a:gd name="T66" fmla="*/ 572 w 601"/>
              <a:gd name="T67" fmla="*/ 460 h 546"/>
              <a:gd name="T68" fmla="*/ 155 w 601"/>
              <a:gd name="T69" fmla="*/ 177 h 546"/>
              <a:gd name="T70" fmla="*/ 155 w 601"/>
              <a:gd name="T71" fmla="*/ 177 h 546"/>
              <a:gd name="T72" fmla="*/ 98 w 601"/>
              <a:gd name="T73" fmla="*/ 234 h 546"/>
              <a:gd name="T74" fmla="*/ 155 w 601"/>
              <a:gd name="T75" fmla="*/ 290 h 546"/>
              <a:gd name="T76" fmla="*/ 211 w 601"/>
              <a:gd name="T77" fmla="*/ 234 h 546"/>
              <a:gd name="T78" fmla="*/ 155 w 601"/>
              <a:gd name="T79" fmla="*/ 177 h 546"/>
              <a:gd name="T80" fmla="*/ 296 w 601"/>
              <a:gd name="T81" fmla="*/ 177 h 546"/>
              <a:gd name="T82" fmla="*/ 296 w 601"/>
              <a:gd name="T83" fmla="*/ 177 h 546"/>
              <a:gd name="T84" fmla="*/ 240 w 601"/>
              <a:gd name="T85" fmla="*/ 234 h 546"/>
              <a:gd name="T86" fmla="*/ 296 w 601"/>
              <a:gd name="T87" fmla="*/ 290 h 546"/>
              <a:gd name="T88" fmla="*/ 353 w 601"/>
              <a:gd name="T89" fmla="*/ 234 h 546"/>
              <a:gd name="T90" fmla="*/ 296 w 601"/>
              <a:gd name="T91" fmla="*/ 177 h 546"/>
              <a:gd name="T92" fmla="*/ 438 w 601"/>
              <a:gd name="T93" fmla="*/ 177 h 546"/>
              <a:gd name="T94" fmla="*/ 438 w 601"/>
              <a:gd name="T95" fmla="*/ 177 h 546"/>
              <a:gd name="T96" fmla="*/ 381 w 601"/>
              <a:gd name="T97" fmla="*/ 234 h 546"/>
              <a:gd name="T98" fmla="*/ 438 w 601"/>
              <a:gd name="T99" fmla="*/ 290 h 546"/>
              <a:gd name="T100" fmla="*/ 494 w 601"/>
              <a:gd name="T101" fmla="*/ 234 h 546"/>
              <a:gd name="T102" fmla="*/ 438 w 601"/>
              <a:gd name="T103" fmla="*/ 177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1" h="546">
                <a:moveTo>
                  <a:pt x="572" y="460"/>
                </a:moveTo>
                <a:lnTo>
                  <a:pt x="572" y="460"/>
                </a:lnTo>
                <a:cubicBezTo>
                  <a:pt x="438" y="460"/>
                  <a:pt x="438" y="460"/>
                  <a:pt x="438" y="460"/>
                </a:cubicBezTo>
                <a:lnTo>
                  <a:pt x="438" y="460"/>
                </a:lnTo>
                <a:cubicBezTo>
                  <a:pt x="226" y="460"/>
                  <a:pt x="226" y="460"/>
                  <a:pt x="226" y="460"/>
                </a:cubicBezTo>
                <a:lnTo>
                  <a:pt x="226" y="460"/>
                </a:lnTo>
                <a:cubicBezTo>
                  <a:pt x="197" y="460"/>
                  <a:pt x="197" y="460"/>
                  <a:pt x="197" y="460"/>
                </a:cubicBezTo>
                <a:lnTo>
                  <a:pt x="197" y="460"/>
                </a:lnTo>
                <a:cubicBezTo>
                  <a:pt x="190" y="460"/>
                  <a:pt x="190" y="460"/>
                  <a:pt x="190" y="460"/>
                </a:cubicBezTo>
                <a:cubicBezTo>
                  <a:pt x="113" y="538"/>
                  <a:pt x="113" y="538"/>
                  <a:pt x="113" y="538"/>
                </a:cubicBezTo>
                <a:cubicBezTo>
                  <a:pt x="106" y="545"/>
                  <a:pt x="98" y="545"/>
                  <a:pt x="91" y="545"/>
                </a:cubicBezTo>
                <a:lnTo>
                  <a:pt x="91" y="545"/>
                </a:lnTo>
                <a:lnTo>
                  <a:pt x="91" y="545"/>
                </a:lnTo>
                <a:lnTo>
                  <a:pt x="91" y="545"/>
                </a:lnTo>
                <a:cubicBezTo>
                  <a:pt x="84" y="545"/>
                  <a:pt x="77" y="545"/>
                  <a:pt x="70" y="538"/>
                </a:cubicBezTo>
                <a:lnTo>
                  <a:pt x="70" y="538"/>
                </a:lnTo>
                <a:lnTo>
                  <a:pt x="70" y="531"/>
                </a:lnTo>
                <a:lnTo>
                  <a:pt x="70" y="531"/>
                </a:lnTo>
                <a:cubicBezTo>
                  <a:pt x="63" y="531"/>
                  <a:pt x="63" y="531"/>
                  <a:pt x="63" y="531"/>
                </a:cubicBezTo>
                <a:cubicBezTo>
                  <a:pt x="63" y="523"/>
                  <a:pt x="63" y="523"/>
                  <a:pt x="63" y="523"/>
                </a:cubicBezTo>
                <a:lnTo>
                  <a:pt x="63" y="523"/>
                </a:lnTo>
                <a:lnTo>
                  <a:pt x="63" y="516"/>
                </a:lnTo>
                <a:lnTo>
                  <a:pt x="63" y="516"/>
                </a:lnTo>
                <a:cubicBezTo>
                  <a:pt x="63" y="460"/>
                  <a:pt x="63" y="460"/>
                  <a:pt x="63" y="460"/>
                </a:cubicBezTo>
                <a:cubicBezTo>
                  <a:pt x="56" y="460"/>
                  <a:pt x="56" y="460"/>
                  <a:pt x="56" y="460"/>
                </a:cubicBezTo>
                <a:lnTo>
                  <a:pt x="56" y="460"/>
                </a:lnTo>
                <a:cubicBezTo>
                  <a:pt x="28" y="460"/>
                  <a:pt x="28" y="460"/>
                  <a:pt x="28" y="460"/>
                </a:cubicBezTo>
                <a:cubicBezTo>
                  <a:pt x="7" y="460"/>
                  <a:pt x="0" y="446"/>
                  <a:pt x="0" y="432"/>
                </a:cubicBezTo>
                <a:cubicBezTo>
                  <a:pt x="0" y="29"/>
                  <a:pt x="0" y="29"/>
                  <a:pt x="0" y="29"/>
                </a:cubicBezTo>
                <a:cubicBezTo>
                  <a:pt x="0" y="8"/>
                  <a:pt x="7" y="0"/>
                  <a:pt x="28" y="0"/>
                </a:cubicBezTo>
                <a:cubicBezTo>
                  <a:pt x="572" y="0"/>
                  <a:pt x="572" y="0"/>
                  <a:pt x="572" y="0"/>
                </a:cubicBezTo>
                <a:cubicBezTo>
                  <a:pt x="586" y="0"/>
                  <a:pt x="600" y="8"/>
                  <a:pt x="600" y="29"/>
                </a:cubicBezTo>
                <a:cubicBezTo>
                  <a:pt x="600" y="432"/>
                  <a:pt x="600" y="432"/>
                  <a:pt x="600" y="432"/>
                </a:cubicBezTo>
                <a:cubicBezTo>
                  <a:pt x="600" y="446"/>
                  <a:pt x="586" y="460"/>
                  <a:pt x="572" y="460"/>
                </a:cubicBezTo>
                <a:close/>
                <a:moveTo>
                  <a:pt x="155" y="177"/>
                </a:moveTo>
                <a:lnTo>
                  <a:pt x="155" y="177"/>
                </a:lnTo>
                <a:cubicBezTo>
                  <a:pt x="127" y="177"/>
                  <a:pt x="98" y="205"/>
                  <a:pt x="98" y="234"/>
                </a:cubicBezTo>
                <a:cubicBezTo>
                  <a:pt x="98" y="262"/>
                  <a:pt x="127" y="290"/>
                  <a:pt x="155" y="290"/>
                </a:cubicBezTo>
                <a:cubicBezTo>
                  <a:pt x="190" y="290"/>
                  <a:pt x="211" y="262"/>
                  <a:pt x="211" y="234"/>
                </a:cubicBezTo>
                <a:cubicBezTo>
                  <a:pt x="211" y="205"/>
                  <a:pt x="190" y="177"/>
                  <a:pt x="155" y="177"/>
                </a:cubicBezTo>
                <a:close/>
                <a:moveTo>
                  <a:pt x="296" y="177"/>
                </a:moveTo>
                <a:lnTo>
                  <a:pt x="296" y="177"/>
                </a:lnTo>
                <a:cubicBezTo>
                  <a:pt x="268" y="177"/>
                  <a:pt x="240" y="205"/>
                  <a:pt x="240" y="234"/>
                </a:cubicBezTo>
                <a:cubicBezTo>
                  <a:pt x="240" y="262"/>
                  <a:pt x="268" y="290"/>
                  <a:pt x="296" y="290"/>
                </a:cubicBezTo>
                <a:cubicBezTo>
                  <a:pt x="332" y="290"/>
                  <a:pt x="353" y="262"/>
                  <a:pt x="353" y="234"/>
                </a:cubicBezTo>
                <a:cubicBezTo>
                  <a:pt x="353" y="205"/>
                  <a:pt x="332" y="177"/>
                  <a:pt x="296" y="177"/>
                </a:cubicBezTo>
                <a:close/>
                <a:moveTo>
                  <a:pt x="438" y="177"/>
                </a:moveTo>
                <a:lnTo>
                  <a:pt x="438" y="177"/>
                </a:lnTo>
                <a:cubicBezTo>
                  <a:pt x="409" y="177"/>
                  <a:pt x="381" y="205"/>
                  <a:pt x="381" y="234"/>
                </a:cubicBezTo>
                <a:cubicBezTo>
                  <a:pt x="381" y="262"/>
                  <a:pt x="409" y="290"/>
                  <a:pt x="438" y="290"/>
                </a:cubicBezTo>
                <a:cubicBezTo>
                  <a:pt x="473" y="290"/>
                  <a:pt x="494" y="262"/>
                  <a:pt x="494" y="234"/>
                </a:cubicBezTo>
                <a:cubicBezTo>
                  <a:pt x="494" y="205"/>
                  <a:pt x="473" y="177"/>
                  <a:pt x="438" y="177"/>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05" name="Freeform 140">
            <a:extLst>
              <a:ext uri="{FF2B5EF4-FFF2-40B4-BE49-F238E27FC236}">
                <a16:creationId xmlns:a16="http://schemas.microsoft.com/office/drawing/2014/main" id="{5BC0F147-F4FA-B34D-8A5B-82F0A46C6530}"/>
              </a:ext>
            </a:extLst>
          </p:cNvPr>
          <p:cNvSpPr>
            <a:spLocks noChangeArrowheads="1"/>
          </p:cNvSpPr>
          <p:nvPr userDrawn="1"/>
        </p:nvSpPr>
        <p:spPr bwMode="auto">
          <a:xfrm>
            <a:off x="2703423" y="1435299"/>
            <a:ext cx="219132" cy="196453"/>
          </a:xfrm>
          <a:custGeom>
            <a:avLst/>
            <a:gdLst>
              <a:gd name="T0" fmla="*/ 580 w 609"/>
              <a:gd name="T1" fmla="*/ 460 h 546"/>
              <a:gd name="T2" fmla="*/ 580 w 609"/>
              <a:gd name="T3" fmla="*/ 460 h 546"/>
              <a:gd name="T4" fmla="*/ 340 w 609"/>
              <a:gd name="T5" fmla="*/ 460 h 546"/>
              <a:gd name="T6" fmla="*/ 340 w 609"/>
              <a:gd name="T7" fmla="*/ 460 h 546"/>
              <a:gd name="T8" fmla="*/ 226 w 609"/>
              <a:gd name="T9" fmla="*/ 460 h 546"/>
              <a:gd name="T10" fmla="*/ 226 w 609"/>
              <a:gd name="T11" fmla="*/ 460 h 546"/>
              <a:gd name="T12" fmla="*/ 198 w 609"/>
              <a:gd name="T13" fmla="*/ 460 h 546"/>
              <a:gd name="T14" fmla="*/ 198 w 609"/>
              <a:gd name="T15" fmla="*/ 460 h 546"/>
              <a:gd name="T16" fmla="*/ 191 w 609"/>
              <a:gd name="T17" fmla="*/ 460 h 546"/>
              <a:gd name="T18" fmla="*/ 113 w 609"/>
              <a:gd name="T19" fmla="*/ 538 h 546"/>
              <a:gd name="T20" fmla="*/ 99 w 609"/>
              <a:gd name="T21" fmla="*/ 545 h 546"/>
              <a:gd name="T22" fmla="*/ 99 w 609"/>
              <a:gd name="T23" fmla="*/ 545 h 546"/>
              <a:gd name="T24" fmla="*/ 99 w 609"/>
              <a:gd name="T25" fmla="*/ 545 h 546"/>
              <a:gd name="T26" fmla="*/ 99 w 609"/>
              <a:gd name="T27" fmla="*/ 545 h 546"/>
              <a:gd name="T28" fmla="*/ 78 w 609"/>
              <a:gd name="T29" fmla="*/ 538 h 546"/>
              <a:gd name="T30" fmla="*/ 78 w 609"/>
              <a:gd name="T31" fmla="*/ 538 h 546"/>
              <a:gd name="T32" fmla="*/ 71 w 609"/>
              <a:gd name="T33" fmla="*/ 531 h 546"/>
              <a:gd name="T34" fmla="*/ 71 w 609"/>
              <a:gd name="T35" fmla="*/ 531 h 546"/>
              <a:gd name="T36" fmla="*/ 71 w 609"/>
              <a:gd name="T37" fmla="*/ 531 h 546"/>
              <a:gd name="T38" fmla="*/ 71 w 609"/>
              <a:gd name="T39" fmla="*/ 523 h 546"/>
              <a:gd name="T40" fmla="*/ 71 w 609"/>
              <a:gd name="T41" fmla="*/ 523 h 546"/>
              <a:gd name="T42" fmla="*/ 71 w 609"/>
              <a:gd name="T43" fmla="*/ 516 h 546"/>
              <a:gd name="T44" fmla="*/ 71 w 609"/>
              <a:gd name="T45" fmla="*/ 516 h 546"/>
              <a:gd name="T46" fmla="*/ 71 w 609"/>
              <a:gd name="T47" fmla="*/ 460 h 546"/>
              <a:gd name="T48" fmla="*/ 64 w 609"/>
              <a:gd name="T49" fmla="*/ 460 h 546"/>
              <a:gd name="T50" fmla="*/ 64 w 609"/>
              <a:gd name="T51" fmla="*/ 460 h 546"/>
              <a:gd name="T52" fmla="*/ 29 w 609"/>
              <a:gd name="T53" fmla="*/ 460 h 546"/>
              <a:gd name="T54" fmla="*/ 0 w 609"/>
              <a:gd name="T55" fmla="*/ 432 h 546"/>
              <a:gd name="T56" fmla="*/ 0 w 609"/>
              <a:gd name="T57" fmla="*/ 29 h 546"/>
              <a:gd name="T58" fmla="*/ 29 w 609"/>
              <a:gd name="T59" fmla="*/ 0 h 546"/>
              <a:gd name="T60" fmla="*/ 580 w 609"/>
              <a:gd name="T61" fmla="*/ 0 h 546"/>
              <a:gd name="T62" fmla="*/ 608 w 609"/>
              <a:gd name="T63" fmla="*/ 29 h 546"/>
              <a:gd name="T64" fmla="*/ 608 w 609"/>
              <a:gd name="T65" fmla="*/ 432 h 546"/>
              <a:gd name="T66" fmla="*/ 580 w 609"/>
              <a:gd name="T67" fmla="*/ 460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09" h="546">
                <a:moveTo>
                  <a:pt x="580" y="460"/>
                </a:moveTo>
                <a:lnTo>
                  <a:pt x="580" y="460"/>
                </a:lnTo>
                <a:cubicBezTo>
                  <a:pt x="340" y="460"/>
                  <a:pt x="340" y="460"/>
                  <a:pt x="340" y="460"/>
                </a:cubicBezTo>
                <a:lnTo>
                  <a:pt x="340" y="460"/>
                </a:lnTo>
                <a:cubicBezTo>
                  <a:pt x="226" y="460"/>
                  <a:pt x="226" y="460"/>
                  <a:pt x="226" y="460"/>
                </a:cubicBezTo>
                <a:lnTo>
                  <a:pt x="226" y="460"/>
                </a:lnTo>
                <a:cubicBezTo>
                  <a:pt x="198" y="460"/>
                  <a:pt x="198" y="460"/>
                  <a:pt x="198" y="460"/>
                </a:cubicBezTo>
                <a:lnTo>
                  <a:pt x="198" y="460"/>
                </a:lnTo>
                <a:cubicBezTo>
                  <a:pt x="191" y="460"/>
                  <a:pt x="191" y="460"/>
                  <a:pt x="191" y="460"/>
                </a:cubicBezTo>
                <a:cubicBezTo>
                  <a:pt x="113" y="538"/>
                  <a:pt x="113" y="538"/>
                  <a:pt x="113" y="538"/>
                </a:cubicBezTo>
                <a:cubicBezTo>
                  <a:pt x="113" y="545"/>
                  <a:pt x="106" y="545"/>
                  <a:pt x="99" y="545"/>
                </a:cubicBezTo>
                <a:lnTo>
                  <a:pt x="99" y="545"/>
                </a:lnTo>
                <a:lnTo>
                  <a:pt x="99" y="545"/>
                </a:lnTo>
                <a:lnTo>
                  <a:pt x="99" y="545"/>
                </a:lnTo>
                <a:cubicBezTo>
                  <a:pt x="92" y="545"/>
                  <a:pt x="85" y="545"/>
                  <a:pt x="78" y="538"/>
                </a:cubicBezTo>
                <a:lnTo>
                  <a:pt x="78" y="538"/>
                </a:lnTo>
                <a:lnTo>
                  <a:pt x="71" y="531"/>
                </a:lnTo>
                <a:lnTo>
                  <a:pt x="71" y="531"/>
                </a:lnTo>
                <a:lnTo>
                  <a:pt x="71" y="531"/>
                </a:lnTo>
                <a:cubicBezTo>
                  <a:pt x="71" y="523"/>
                  <a:pt x="71" y="523"/>
                  <a:pt x="71" y="523"/>
                </a:cubicBezTo>
                <a:lnTo>
                  <a:pt x="71" y="523"/>
                </a:lnTo>
                <a:lnTo>
                  <a:pt x="71" y="516"/>
                </a:lnTo>
                <a:lnTo>
                  <a:pt x="71" y="516"/>
                </a:lnTo>
                <a:cubicBezTo>
                  <a:pt x="71" y="460"/>
                  <a:pt x="71" y="460"/>
                  <a:pt x="71" y="460"/>
                </a:cubicBezTo>
                <a:cubicBezTo>
                  <a:pt x="64" y="460"/>
                  <a:pt x="64" y="460"/>
                  <a:pt x="64" y="460"/>
                </a:cubicBezTo>
                <a:lnTo>
                  <a:pt x="64" y="460"/>
                </a:lnTo>
                <a:cubicBezTo>
                  <a:pt x="29" y="460"/>
                  <a:pt x="29" y="460"/>
                  <a:pt x="29" y="460"/>
                </a:cubicBezTo>
                <a:cubicBezTo>
                  <a:pt x="15" y="460"/>
                  <a:pt x="0" y="446"/>
                  <a:pt x="0" y="432"/>
                </a:cubicBezTo>
                <a:cubicBezTo>
                  <a:pt x="0" y="29"/>
                  <a:pt x="0" y="29"/>
                  <a:pt x="0" y="29"/>
                </a:cubicBezTo>
                <a:cubicBezTo>
                  <a:pt x="0" y="8"/>
                  <a:pt x="15" y="0"/>
                  <a:pt x="29" y="0"/>
                </a:cubicBezTo>
                <a:cubicBezTo>
                  <a:pt x="580" y="0"/>
                  <a:pt x="580" y="0"/>
                  <a:pt x="580" y="0"/>
                </a:cubicBezTo>
                <a:cubicBezTo>
                  <a:pt x="594" y="0"/>
                  <a:pt x="608" y="8"/>
                  <a:pt x="608" y="29"/>
                </a:cubicBezTo>
                <a:cubicBezTo>
                  <a:pt x="608" y="432"/>
                  <a:pt x="608" y="432"/>
                  <a:pt x="608" y="432"/>
                </a:cubicBezTo>
                <a:cubicBezTo>
                  <a:pt x="608" y="446"/>
                  <a:pt x="594" y="460"/>
                  <a:pt x="580" y="460"/>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06" name="Freeform 141">
            <a:extLst>
              <a:ext uri="{FF2B5EF4-FFF2-40B4-BE49-F238E27FC236}">
                <a16:creationId xmlns:a16="http://schemas.microsoft.com/office/drawing/2014/main" id="{0BA55B89-76EB-A941-A819-2705B5873357}"/>
              </a:ext>
            </a:extLst>
          </p:cNvPr>
          <p:cNvSpPr>
            <a:spLocks noChangeArrowheads="1"/>
          </p:cNvSpPr>
          <p:nvPr userDrawn="1"/>
        </p:nvSpPr>
        <p:spPr bwMode="auto">
          <a:xfrm>
            <a:off x="2325896" y="1435299"/>
            <a:ext cx="217346" cy="196453"/>
          </a:xfrm>
          <a:custGeom>
            <a:avLst/>
            <a:gdLst>
              <a:gd name="T0" fmla="*/ 573 w 602"/>
              <a:gd name="T1" fmla="*/ 460 h 546"/>
              <a:gd name="T2" fmla="*/ 573 w 602"/>
              <a:gd name="T3" fmla="*/ 460 h 546"/>
              <a:gd name="T4" fmla="*/ 198 w 602"/>
              <a:gd name="T5" fmla="*/ 460 h 546"/>
              <a:gd name="T6" fmla="*/ 198 w 602"/>
              <a:gd name="T7" fmla="*/ 460 h 546"/>
              <a:gd name="T8" fmla="*/ 191 w 602"/>
              <a:gd name="T9" fmla="*/ 460 h 546"/>
              <a:gd name="T10" fmla="*/ 113 w 602"/>
              <a:gd name="T11" fmla="*/ 538 h 546"/>
              <a:gd name="T12" fmla="*/ 92 w 602"/>
              <a:gd name="T13" fmla="*/ 545 h 546"/>
              <a:gd name="T14" fmla="*/ 92 w 602"/>
              <a:gd name="T15" fmla="*/ 545 h 546"/>
              <a:gd name="T16" fmla="*/ 92 w 602"/>
              <a:gd name="T17" fmla="*/ 545 h 546"/>
              <a:gd name="T18" fmla="*/ 92 w 602"/>
              <a:gd name="T19" fmla="*/ 545 h 546"/>
              <a:gd name="T20" fmla="*/ 78 w 602"/>
              <a:gd name="T21" fmla="*/ 538 h 546"/>
              <a:gd name="T22" fmla="*/ 71 w 602"/>
              <a:gd name="T23" fmla="*/ 538 h 546"/>
              <a:gd name="T24" fmla="*/ 71 w 602"/>
              <a:gd name="T25" fmla="*/ 531 h 546"/>
              <a:gd name="T26" fmla="*/ 71 w 602"/>
              <a:gd name="T27" fmla="*/ 531 h 546"/>
              <a:gd name="T28" fmla="*/ 71 w 602"/>
              <a:gd name="T29" fmla="*/ 531 h 546"/>
              <a:gd name="T30" fmla="*/ 71 w 602"/>
              <a:gd name="T31" fmla="*/ 523 h 546"/>
              <a:gd name="T32" fmla="*/ 64 w 602"/>
              <a:gd name="T33" fmla="*/ 523 h 546"/>
              <a:gd name="T34" fmla="*/ 64 w 602"/>
              <a:gd name="T35" fmla="*/ 516 h 546"/>
              <a:gd name="T36" fmla="*/ 64 w 602"/>
              <a:gd name="T37" fmla="*/ 516 h 546"/>
              <a:gd name="T38" fmla="*/ 64 w 602"/>
              <a:gd name="T39" fmla="*/ 460 h 546"/>
              <a:gd name="T40" fmla="*/ 29 w 602"/>
              <a:gd name="T41" fmla="*/ 460 h 546"/>
              <a:gd name="T42" fmla="*/ 0 w 602"/>
              <a:gd name="T43" fmla="*/ 432 h 546"/>
              <a:gd name="T44" fmla="*/ 0 w 602"/>
              <a:gd name="T45" fmla="*/ 29 h 546"/>
              <a:gd name="T46" fmla="*/ 29 w 602"/>
              <a:gd name="T47" fmla="*/ 0 h 546"/>
              <a:gd name="T48" fmla="*/ 573 w 602"/>
              <a:gd name="T49" fmla="*/ 0 h 546"/>
              <a:gd name="T50" fmla="*/ 601 w 602"/>
              <a:gd name="T51" fmla="*/ 29 h 546"/>
              <a:gd name="T52" fmla="*/ 601 w 602"/>
              <a:gd name="T53" fmla="*/ 432 h 546"/>
              <a:gd name="T54" fmla="*/ 573 w 602"/>
              <a:gd name="T55" fmla="*/ 460 h 546"/>
              <a:gd name="T56" fmla="*/ 544 w 602"/>
              <a:gd name="T57" fmla="*/ 57 h 546"/>
              <a:gd name="T58" fmla="*/ 544 w 602"/>
              <a:gd name="T59" fmla="*/ 57 h 546"/>
              <a:gd name="T60" fmla="*/ 57 w 602"/>
              <a:gd name="T61" fmla="*/ 57 h 546"/>
              <a:gd name="T62" fmla="*/ 57 w 602"/>
              <a:gd name="T63" fmla="*/ 403 h 546"/>
              <a:gd name="T64" fmla="*/ 92 w 602"/>
              <a:gd name="T65" fmla="*/ 403 h 546"/>
              <a:gd name="T66" fmla="*/ 92 w 602"/>
              <a:gd name="T67" fmla="*/ 403 h 546"/>
              <a:gd name="T68" fmla="*/ 120 w 602"/>
              <a:gd name="T69" fmla="*/ 403 h 546"/>
              <a:gd name="T70" fmla="*/ 120 w 602"/>
              <a:gd name="T71" fmla="*/ 446 h 546"/>
              <a:gd name="T72" fmla="*/ 170 w 602"/>
              <a:gd name="T73" fmla="*/ 403 h 546"/>
              <a:gd name="T74" fmla="*/ 248 w 602"/>
              <a:gd name="T75" fmla="*/ 403 h 546"/>
              <a:gd name="T76" fmla="*/ 248 w 602"/>
              <a:gd name="T77" fmla="*/ 403 h 546"/>
              <a:gd name="T78" fmla="*/ 544 w 602"/>
              <a:gd name="T79" fmla="*/ 403 h 546"/>
              <a:gd name="T80" fmla="*/ 544 w 602"/>
              <a:gd name="T81" fmla="*/ 57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2" h="546">
                <a:moveTo>
                  <a:pt x="573" y="460"/>
                </a:moveTo>
                <a:lnTo>
                  <a:pt x="573" y="460"/>
                </a:lnTo>
                <a:cubicBezTo>
                  <a:pt x="198" y="460"/>
                  <a:pt x="198" y="460"/>
                  <a:pt x="198" y="460"/>
                </a:cubicBezTo>
                <a:lnTo>
                  <a:pt x="198" y="460"/>
                </a:lnTo>
                <a:cubicBezTo>
                  <a:pt x="191" y="460"/>
                  <a:pt x="191" y="460"/>
                  <a:pt x="191" y="460"/>
                </a:cubicBezTo>
                <a:cubicBezTo>
                  <a:pt x="113" y="538"/>
                  <a:pt x="113" y="538"/>
                  <a:pt x="113" y="538"/>
                </a:cubicBezTo>
                <a:cubicBezTo>
                  <a:pt x="106" y="545"/>
                  <a:pt x="99" y="545"/>
                  <a:pt x="92" y="545"/>
                </a:cubicBezTo>
                <a:lnTo>
                  <a:pt x="92" y="545"/>
                </a:lnTo>
                <a:lnTo>
                  <a:pt x="92" y="545"/>
                </a:lnTo>
                <a:lnTo>
                  <a:pt x="92" y="545"/>
                </a:lnTo>
                <a:cubicBezTo>
                  <a:pt x="85" y="545"/>
                  <a:pt x="78" y="545"/>
                  <a:pt x="78" y="538"/>
                </a:cubicBezTo>
                <a:cubicBezTo>
                  <a:pt x="71" y="538"/>
                  <a:pt x="71" y="538"/>
                  <a:pt x="71" y="538"/>
                </a:cubicBezTo>
                <a:lnTo>
                  <a:pt x="71" y="531"/>
                </a:lnTo>
                <a:lnTo>
                  <a:pt x="71" y="531"/>
                </a:lnTo>
                <a:lnTo>
                  <a:pt x="71" y="531"/>
                </a:lnTo>
                <a:cubicBezTo>
                  <a:pt x="71" y="523"/>
                  <a:pt x="71" y="523"/>
                  <a:pt x="71" y="523"/>
                </a:cubicBezTo>
                <a:lnTo>
                  <a:pt x="64" y="523"/>
                </a:lnTo>
                <a:lnTo>
                  <a:pt x="64" y="516"/>
                </a:lnTo>
                <a:lnTo>
                  <a:pt x="64" y="516"/>
                </a:lnTo>
                <a:cubicBezTo>
                  <a:pt x="64" y="460"/>
                  <a:pt x="64" y="460"/>
                  <a:pt x="64" y="460"/>
                </a:cubicBezTo>
                <a:cubicBezTo>
                  <a:pt x="29" y="460"/>
                  <a:pt x="29" y="460"/>
                  <a:pt x="29" y="460"/>
                </a:cubicBezTo>
                <a:cubicBezTo>
                  <a:pt x="15" y="460"/>
                  <a:pt x="0" y="446"/>
                  <a:pt x="0" y="432"/>
                </a:cubicBezTo>
                <a:cubicBezTo>
                  <a:pt x="0" y="29"/>
                  <a:pt x="0" y="29"/>
                  <a:pt x="0" y="29"/>
                </a:cubicBezTo>
                <a:cubicBezTo>
                  <a:pt x="0" y="8"/>
                  <a:pt x="15" y="0"/>
                  <a:pt x="29" y="0"/>
                </a:cubicBezTo>
                <a:cubicBezTo>
                  <a:pt x="573" y="0"/>
                  <a:pt x="573" y="0"/>
                  <a:pt x="573" y="0"/>
                </a:cubicBezTo>
                <a:cubicBezTo>
                  <a:pt x="594" y="0"/>
                  <a:pt x="601" y="8"/>
                  <a:pt x="601" y="29"/>
                </a:cubicBezTo>
                <a:cubicBezTo>
                  <a:pt x="601" y="432"/>
                  <a:pt x="601" y="432"/>
                  <a:pt x="601" y="432"/>
                </a:cubicBezTo>
                <a:cubicBezTo>
                  <a:pt x="601" y="446"/>
                  <a:pt x="594" y="460"/>
                  <a:pt x="573" y="460"/>
                </a:cubicBezTo>
                <a:close/>
                <a:moveTo>
                  <a:pt x="544" y="57"/>
                </a:moveTo>
                <a:lnTo>
                  <a:pt x="544" y="57"/>
                </a:lnTo>
                <a:cubicBezTo>
                  <a:pt x="57" y="57"/>
                  <a:pt x="57" y="57"/>
                  <a:pt x="57" y="57"/>
                </a:cubicBezTo>
                <a:cubicBezTo>
                  <a:pt x="57" y="403"/>
                  <a:pt x="57" y="403"/>
                  <a:pt x="57" y="403"/>
                </a:cubicBezTo>
                <a:cubicBezTo>
                  <a:pt x="92" y="403"/>
                  <a:pt x="92" y="403"/>
                  <a:pt x="92" y="403"/>
                </a:cubicBezTo>
                <a:lnTo>
                  <a:pt x="92" y="403"/>
                </a:lnTo>
                <a:cubicBezTo>
                  <a:pt x="120" y="403"/>
                  <a:pt x="120" y="403"/>
                  <a:pt x="120" y="403"/>
                </a:cubicBezTo>
                <a:cubicBezTo>
                  <a:pt x="120" y="446"/>
                  <a:pt x="120" y="446"/>
                  <a:pt x="120" y="446"/>
                </a:cubicBezTo>
                <a:cubicBezTo>
                  <a:pt x="170" y="403"/>
                  <a:pt x="170" y="403"/>
                  <a:pt x="170" y="403"/>
                </a:cubicBezTo>
                <a:cubicBezTo>
                  <a:pt x="248" y="403"/>
                  <a:pt x="248" y="403"/>
                  <a:pt x="248" y="403"/>
                </a:cubicBezTo>
                <a:lnTo>
                  <a:pt x="248" y="403"/>
                </a:lnTo>
                <a:cubicBezTo>
                  <a:pt x="544" y="403"/>
                  <a:pt x="544" y="403"/>
                  <a:pt x="544" y="403"/>
                </a:cubicBezTo>
                <a:lnTo>
                  <a:pt x="544" y="57"/>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07" name="Freeform 142">
            <a:extLst>
              <a:ext uri="{FF2B5EF4-FFF2-40B4-BE49-F238E27FC236}">
                <a16:creationId xmlns:a16="http://schemas.microsoft.com/office/drawing/2014/main" id="{3612A509-251E-9941-80C8-A5AF1A5BB1E5}"/>
              </a:ext>
            </a:extLst>
          </p:cNvPr>
          <p:cNvSpPr>
            <a:spLocks noChangeArrowheads="1"/>
          </p:cNvSpPr>
          <p:nvPr userDrawn="1"/>
        </p:nvSpPr>
        <p:spPr bwMode="auto">
          <a:xfrm>
            <a:off x="1945988" y="1426964"/>
            <a:ext cx="217941" cy="214313"/>
          </a:xfrm>
          <a:custGeom>
            <a:avLst/>
            <a:gdLst>
              <a:gd name="T0" fmla="*/ 530 w 602"/>
              <a:gd name="T1" fmla="*/ 241 h 595"/>
              <a:gd name="T2" fmla="*/ 530 w 602"/>
              <a:gd name="T3" fmla="*/ 241 h 595"/>
              <a:gd name="T4" fmla="*/ 573 w 602"/>
              <a:gd name="T5" fmla="*/ 318 h 595"/>
              <a:gd name="T6" fmla="*/ 453 w 602"/>
              <a:gd name="T7" fmla="*/ 269 h 595"/>
              <a:gd name="T8" fmla="*/ 410 w 602"/>
              <a:gd name="T9" fmla="*/ 276 h 595"/>
              <a:gd name="T10" fmla="*/ 240 w 602"/>
              <a:gd name="T11" fmla="*/ 135 h 595"/>
              <a:gd name="T12" fmla="*/ 410 w 602"/>
              <a:gd name="T13" fmla="*/ 0 h 595"/>
              <a:gd name="T14" fmla="*/ 601 w 602"/>
              <a:gd name="T15" fmla="*/ 135 h 595"/>
              <a:gd name="T16" fmla="*/ 530 w 602"/>
              <a:gd name="T17" fmla="*/ 241 h 595"/>
              <a:gd name="T18" fmla="*/ 205 w 602"/>
              <a:gd name="T19" fmla="*/ 149 h 595"/>
              <a:gd name="T20" fmla="*/ 205 w 602"/>
              <a:gd name="T21" fmla="*/ 149 h 595"/>
              <a:gd name="T22" fmla="*/ 396 w 602"/>
              <a:gd name="T23" fmla="*/ 311 h 595"/>
              <a:gd name="T24" fmla="*/ 438 w 602"/>
              <a:gd name="T25" fmla="*/ 304 h 595"/>
              <a:gd name="T26" fmla="*/ 438 w 602"/>
              <a:gd name="T27" fmla="*/ 304 h 595"/>
              <a:gd name="T28" fmla="*/ 438 w 602"/>
              <a:gd name="T29" fmla="*/ 304 h 595"/>
              <a:gd name="T30" fmla="*/ 537 w 602"/>
              <a:gd name="T31" fmla="*/ 347 h 595"/>
              <a:gd name="T32" fmla="*/ 283 w 602"/>
              <a:gd name="T33" fmla="*/ 509 h 595"/>
              <a:gd name="T34" fmla="*/ 226 w 602"/>
              <a:gd name="T35" fmla="*/ 495 h 595"/>
              <a:gd name="T36" fmla="*/ 36 w 602"/>
              <a:gd name="T37" fmla="*/ 573 h 595"/>
              <a:gd name="T38" fmla="*/ 99 w 602"/>
              <a:gd name="T39" fmla="*/ 460 h 595"/>
              <a:gd name="T40" fmla="*/ 0 w 602"/>
              <a:gd name="T41" fmla="*/ 297 h 595"/>
              <a:gd name="T42" fmla="*/ 219 w 602"/>
              <a:gd name="T43" fmla="*/ 92 h 595"/>
              <a:gd name="T44" fmla="*/ 205 w 602"/>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lnTo>
                  <a:pt x="438" y="304"/>
                </a:lnTo>
                <a:lnTo>
                  <a:pt x="438" y="304"/>
                </a:ln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08" name="Freeform 143">
            <a:extLst>
              <a:ext uri="{FF2B5EF4-FFF2-40B4-BE49-F238E27FC236}">
                <a16:creationId xmlns:a16="http://schemas.microsoft.com/office/drawing/2014/main" id="{EEA587C4-097E-104F-92A7-C97F9BC145A3}"/>
              </a:ext>
            </a:extLst>
          </p:cNvPr>
          <p:cNvSpPr>
            <a:spLocks noChangeArrowheads="1"/>
          </p:cNvSpPr>
          <p:nvPr userDrawn="1"/>
        </p:nvSpPr>
        <p:spPr bwMode="auto">
          <a:xfrm>
            <a:off x="1565484" y="1438275"/>
            <a:ext cx="219132" cy="201811"/>
          </a:xfrm>
          <a:custGeom>
            <a:avLst/>
            <a:gdLst>
              <a:gd name="T0" fmla="*/ 318 w 609"/>
              <a:gd name="T1" fmla="*/ 459 h 559"/>
              <a:gd name="T2" fmla="*/ 318 w 609"/>
              <a:gd name="T3" fmla="*/ 459 h 559"/>
              <a:gd name="T4" fmla="*/ 254 w 609"/>
              <a:gd name="T5" fmla="*/ 452 h 559"/>
              <a:gd name="T6" fmla="*/ 43 w 609"/>
              <a:gd name="T7" fmla="*/ 537 h 559"/>
              <a:gd name="T8" fmla="*/ 120 w 609"/>
              <a:gd name="T9" fmla="*/ 410 h 559"/>
              <a:gd name="T10" fmla="*/ 0 w 609"/>
              <a:gd name="T11" fmla="*/ 233 h 559"/>
              <a:gd name="T12" fmla="*/ 318 w 609"/>
              <a:gd name="T13" fmla="*/ 0 h 559"/>
              <a:gd name="T14" fmla="*/ 608 w 609"/>
              <a:gd name="T15" fmla="*/ 233 h 559"/>
              <a:gd name="T16" fmla="*/ 318 w 609"/>
              <a:gd name="T17" fmla="*/ 459 h 559"/>
              <a:gd name="T18" fmla="*/ 163 w 609"/>
              <a:gd name="T19" fmla="*/ 176 h 559"/>
              <a:gd name="T20" fmla="*/ 163 w 609"/>
              <a:gd name="T21" fmla="*/ 176 h 559"/>
              <a:gd name="T22" fmla="*/ 106 w 609"/>
              <a:gd name="T23" fmla="*/ 233 h 559"/>
              <a:gd name="T24" fmla="*/ 163 w 609"/>
              <a:gd name="T25" fmla="*/ 289 h 559"/>
              <a:gd name="T26" fmla="*/ 219 w 609"/>
              <a:gd name="T27" fmla="*/ 233 h 559"/>
              <a:gd name="T28" fmla="*/ 163 w 609"/>
              <a:gd name="T29" fmla="*/ 176 h 559"/>
              <a:gd name="T30" fmla="*/ 304 w 609"/>
              <a:gd name="T31" fmla="*/ 176 h 559"/>
              <a:gd name="T32" fmla="*/ 304 w 609"/>
              <a:gd name="T33" fmla="*/ 176 h 559"/>
              <a:gd name="T34" fmla="*/ 247 w 609"/>
              <a:gd name="T35" fmla="*/ 233 h 559"/>
              <a:gd name="T36" fmla="*/ 304 w 609"/>
              <a:gd name="T37" fmla="*/ 289 h 559"/>
              <a:gd name="T38" fmla="*/ 361 w 609"/>
              <a:gd name="T39" fmla="*/ 233 h 559"/>
              <a:gd name="T40" fmla="*/ 304 w 609"/>
              <a:gd name="T41" fmla="*/ 176 h 559"/>
              <a:gd name="T42" fmla="*/ 445 w 609"/>
              <a:gd name="T43" fmla="*/ 176 h 559"/>
              <a:gd name="T44" fmla="*/ 445 w 609"/>
              <a:gd name="T45" fmla="*/ 176 h 559"/>
              <a:gd name="T46" fmla="*/ 389 w 609"/>
              <a:gd name="T47" fmla="*/ 233 h 559"/>
              <a:gd name="T48" fmla="*/ 445 w 609"/>
              <a:gd name="T49" fmla="*/ 289 h 559"/>
              <a:gd name="T50" fmla="*/ 502 w 609"/>
              <a:gd name="T51" fmla="*/ 233 h 559"/>
              <a:gd name="T52" fmla="*/ 445 w 609"/>
              <a:gd name="T53" fmla="*/ 176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9" h="559">
                <a:moveTo>
                  <a:pt x="318" y="459"/>
                </a:moveTo>
                <a:lnTo>
                  <a:pt x="318" y="459"/>
                </a:lnTo>
                <a:cubicBezTo>
                  <a:pt x="297" y="459"/>
                  <a:pt x="276" y="452"/>
                  <a:pt x="254" y="452"/>
                </a:cubicBezTo>
                <a:cubicBezTo>
                  <a:pt x="177" y="558"/>
                  <a:pt x="43" y="537"/>
                  <a:pt x="43" y="537"/>
                </a:cubicBezTo>
                <a:cubicBezTo>
                  <a:pt x="134" y="494"/>
                  <a:pt x="134" y="417"/>
                  <a:pt x="120" y="410"/>
                </a:cubicBezTo>
                <a:cubicBezTo>
                  <a:pt x="43" y="367"/>
                  <a:pt x="0" y="303"/>
                  <a:pt x="0" y="233"/>
                </a:cubicBezTo>
                <a:cubicBezTo>
                  <a:pt x="0" y="106"/>
                  <a:pt x="141" y="0"/>
                  <a:pt x="318" y="0"/>
                </a:cubicBezTo>
                <a:cubicBezTo>
                  <a:pt x="495" y="0"/>
                  <a:pt x="608" y="106"/>
                  <a:pt x="608" y="233"/>
                </a:cubicBezTo>
                <a:cubicBezTo>
                  <a:pt x="608" y="360"/>
                  <a:pt x="495" y="459"/>
                  <a:pt x="318" y="459"/>
                </a:cubicBezTo>
                <a:close/>
                <a:moveTo>
                  <a:pt x="163" y="176"/>
                </a:moveTo>
                <a:lnTo>
                  <a:pt x="163" y="176"/>
                </a:lnTo>
                <a:cubicBezTo>
                  <a:pt x="134" y="176"/>
                  <a:pt x="106" y="204"/>
                  <a:pt x="106" y="233"/>
                </a:cubicBezTo>
                <a:cubicBezTo>
                  <a:pt x="106" y="268"/>
                  <a:pt x="134" y="289"/>
                  <a:pt x="163" y="289"/>
                </a:cubicBezTo>
                <a:cubicBezTo>
                  <a:pt x="191" y="289"/>
                  <a:pt x="219" y="268"/>
                  <a:pt x="219" y="233"/>
                </a:cubicBezTo>
                <a:cubicBezTo>
                  <a:pt x="219" y="204"/>
                  <a:pt x="191" y="176"/>
                  <a:pt x="163" y="176"/>
                </a:cubicBezTo>
                <a:close/>
                <a:moveTo>
                  <a:pt x="304" y="176"/>
                </a:moveTo>
                <a:lnTo>
                  <a:pt x="304" y="176"/>
                </a:lnTo>
                <a:cubicBezTo>
                  <a:pt x="276" y="176"/>
                  <a:pt x="247" y="204"/>
                  <a:pt x="247" y="233"/>
                </a:cubicBezTo>
                <a:cubicBezTo>
                  <a:pt x="247" y="268"/>
                  <a:pt x="276" y="289"/>
                  <a:pt x="304" y="289"/>
                </a:cubicBezTo>
                <a:cubicBezTo>
                  <a:pt x="332" y="289"/>
                  <a:pt x="361" y="268"/>
                  <a:pt x="361" y="233"/>
                </a:cubicBezTo>
                <a:cubicBezTo>
                  <a:pt x="361" y="204"/>
                  <a:pt x="332" y="176"/>
                  <a:pt x="304" y="176"/>
                </a:cubicBezTo>
                <a:close/>
                <a:moveTo>
                  <a:pt x="445" y="176"/>
                </a:moveTo>
                <a:lnTo>
                  <a:pt x="445" y="176"/>
                </a:lnTo>
                <a:cubicBezTo>
                  <a:pt x="417" y="176"/>
                  <a:pt x="389" y="204"/>
                  <a:pt x="389" y="233"/>
                </a:cubicBezTo>
                <a:cubicBezTo>
                  <a:pt x="389" y="268"/>
                  <a:pt x="417" y="289"/>
                  <a:pt x="445" y="289"/>
                </a:cubicBezTo>
                <a:cubicBezTo>
                  <a:pt x="474" y="289"/>
                  <a:pt x="502" y="268"/>
                  <a:pt x="502" y="233"/>
                </a:cubicBezTo>
                <a:cubicBezTo>
                  <a:pt x="502" y="204"/>
                  <a:pt x="474" y="176"/>
                  <a:pt x="445" y="176"/>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09" name="Freeform 144">
            <a:extLst>
              <a:ext uri="{FF2B5EF4-FFF2-40B4-BE49-F238E27FC236}">
                <a16:creationId xmlns:a16="http://schemas.microsoft.com/office/drawing/2014/main" id="{CDDC11AA-F3FB-5545-9A03-BD35CA679E18}"/>
              </a:ext>
            </a:extLst>
          </p:cNvPr>
          <p:cNvSpPr>
            <a:spLocks noChangeArrowheads="1"/>
          </p:cNvSpPr>
          <p:nvPr userDrawn="1"/>
        </p:nvSpPr>
        <p:spPr bwMode="auto">
          <a:xfrm>
            <a:off x="1185576" y="1438275"/>
            <a:ext cx="217941" cy="201811"/>
          </a:xfrm>
          <a:custGeom>
            <a:avLst/>
            <a:gdLst>
              <a:gd name="T0" fmla="*/ 318 w 602"/>
              <a:gd name="T1" fmla="*/ 0 h 559"/>
              <a:gd name="T2" fmla="*/ 318 w 602"/>
              <a:gd name="T3" fmla="*/ 0 h 559"/>
              <a:gd name="T4" fmla="*/ 601 w 602"/>
              <a:gd name="T5" fmla="*/ 233 h 559"/>
              <a:gd name="T6" fmla="*/ 318 w 602"/>
              <a:gd name="T7" fmla="*/ 459 h 559"/>
              <a:gd name="T8" fmla="*/ 254 w 602"/>
              <a:gd name="T9" fmla="*/ 452 h 559"/>
              <a:gd name="T10" fmla="*/ 42 w 602"/>
              <a:gd name="T11" fmla="*/ 537 h 559"/>
              <a:gd name="T12" fmla="*/ 113 w 602"/>
              <a:gd name="T13" fmla="*/ 410 h 559"/>
              <a:gd name="T14" fmla="*/ 0 w 602"/>
              <a:gd name="T15" fmla="*/ 233 h 559"/>
              <a:gd name="T16" fmla="*/ 318 w 602"/>
              <a:gd name="T1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559">
                <a:moveTo>
                  <a:pt x="318" y="0"/>
                </a:moveTo>
                <a:lnTo>
                  <a:pt x="318" y="0"/>
                </a:lnTo>
                <a:cubicBezTo>
                  <a:pt x="495" y="0"/>
                  <a:pt x="601" y="106"/>
                  <a:pt x="601" y="233"/>
                </a:cubicBezTo>
                <a:cubicBezTo>
                  <a:pt x="601" y="360"/>
                  <a:pt x="495" y="459"/>
                  <a:pt x="318" y="459"/>
                </a:cubicBezTo>
                <a:cubicBezTo>
                  <a:pt x="297" y="459"/>
                  <a:pt x="276" y="452"/>
                  <a:pt x="254" y="452"/>
                </a:cubicBezTo>
                <a:cubicBezTo>
                  <a:pt x="170" y="558"/>
                  <a:pt x="42" y="537"/>
                  <a:pt x="42" y="537"/>
                </a:cubicBezTo>
                <a:cubicBezTo>
                  <a:pt x="134" y="494"/>
                  <a:pt x="134" y="417"/>
                  <a:pt x="113" y="410"/>
                </a:cubicBezTo>
                <a:cubicBezTo>
                  <a:pt x="42" y="367"/>
                  <a:pt x="0" y="303"/>
                  <a:pt x="0" y="233"/>
                </a:cubicBezTo>
                <a:cubicBezTo>
                  <a:pt x="0" y="106"/>
                  <a:pt x="141" y="0"/>
                  <a:pt x="318" y="0"/>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10" name="Freeform 145">
            <a:extLst>
              <a:ext uri="{FF2B5EF4-FFF2-40B4-BE49-F238E27FC236}">
                <a16:creationId xmlns:a16="http://schemas.microsoft.com/office/drawing/2014/main" id="{2F59807D-B32B-594E-8D8D-938A54F2E7F8}"/>
              </a:ext>
            </a:extLst>
          </p:cNvPr>
          <p:cNvSpPr>
            <a:spLocks noChangeArrowheads="1"/>
          </p:cNvSpPr>
          <p:nvPr userDrawn="1"/>
        </p:nvSpPr>
        <p:spPr bwMode="auto">
          <a:xfrm>
            <a:off x="5365759" y="1050727"/>
            <a:ext cx="214368" cy="194072"/>
          </a:xfrm>
          <a:custGeom>
            <a:avLst/>
            <a:gdLst>
              <a:gd name="T0" fmla="*/ 565 w 595"/>
              <a:gd name="T1" fmla="*/ 163 h 537"/>
              <a:gd name="T2" fmla="*/ 565 w 595"/>
              <a:gd name="T3" fmla="*/ 163 h 537"/>
              <a:gd name="T4" fmla="*/ 297 w 595"/>
              <a:gd name="T5" fmla="*/ 57 h 537"/>
              <a:gd name="T6" fmla="*/ 35 w 595"/>
              <a:gd name="T7" fmla="*/ 163 h 537"/>
              <a:gd name="T8" fmla="*/ 0 w 595"/>
              <a:gd name="T9" fmla="*/ 120 h 537"/>
              <a:gd name="T10" fmla="*/ 297 w 595"/>
              <a:gd name="T11" fmla="*/ 0 h 537"/>
              <a:gd name="T12" fmla="*/ 594 w 595"/>
              <a:gd name="T13" fmla="*/ 120 h 537"/>
              <a:gd name="T14" fmla="*/ 565 w 595"/>
              <a:gd name="T15" fmla="*/ 163 h 537"/>
              <a:gd name="T16" fmla="*/ 297 w 595"/>
              <a:gd name="T17" fmla="*/ 142 h 537"/>
              <a:gd name="T18" fmla="*/ 297 w 595"/>
              <a:gd name="T19" fmla="*/ 142 h 537"/>
              <a:gd name="T20" fmla="*/ 509 w 595"/>
              <a:gd name="T21" fmla="*/ 233 h 537"/>
              <a:gd name="T22" fmla="*/ 474 w 595"/>
              <a:gd name="T23" fmla="*/ 276 h 537"/>
              <a:gd name="T24" fmla="*/ 297 w 595"/>
              <a:gd name="T25" fmla="*/ 198 h 537"/>
              <a:gd name="T26" fmla="*/ 127 w 595"/>
              <a:gd name="T27" fmla="*/ 276 h 537"/>
              <a:gd name="T28" fmla="*/ 92 w 595"/>
              <a:gd name="T29" fmla="*/ 233 h 537"/>
              <a:gd name="T30" fmla="*/ 297 w 595"/>
              <a:gd name="T31" fmla="*/ 142 h 537"/>
              <a:gd name="T32" fmla="*/ 297 w 595"/>
              <a:gd name="T33" fmla="*/ 283 h 537"/>
              <a:gd name="T34" fmla="*/ 297 w 595"/>
              <a:gd name="T35" fmla="*/ 283 h 537"/>
              <a:gd name="T36" fmla="*/ 424 w 595"/>
              <a:gd name="T37" fmla="*/ 345 h 537"/>
              <a:gd name="T38" fmla="*/ 389 w 595"/>
              <a:gd name="T39" fmla="*/ 388 h 537"/>
              <a:gd name="T40" fmla="*/ 297 w 595"/>
              <a:gd name="T41" fmla="*/ 338 h 537"/>
              <a:gd name="T42" fmla="*/ 205 w 595"/>
              <a:gd name="T43" fmla="*/ 388 h 537"/>
              <a:gd name="T44" fmla="*/ 177 w 595"/>
              <a:gd name="T45" fmla="*/ 345 h 537"/>
              <a:gd name="T46" fmla="*/ 297 w 595"/>
              <a:gd name="T47" fmla="*/ 283 h 537"/>
              <a:gd name="T48" fmla="*/ 297 w 595"/>
              <a:gd name="T49" fmla="*/ 423 h 537"/>
              <a:gd name="T50" fmla="*/ 297 w 595"/>
              <a:gd name="T51" fmla="*/ 423 h 537"/>
              <a:gd name="T52" fmla="*/ 353 w 595"/>
              <a:gd name="T53" fmla="*/ 480 h 537"/>
              <a:gd name="T54" fmla="*/ 297 w 595"/>
              <a:gd name="T55" fmla="*/ 536 h 537"/>
              <a:gd name="T56" fmla="*/ 240 w 595"/>
              <a:gd name="T57" fmla="*/ 480 h 537"/>
              <a:gd name="T58" fmla="*/ 297 w 595"/>
              <a:gd name="T59" fmla="*/ 423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5" h="537">
                <a:moveTo>
                  <a:pt x="565" y="163"/>
                </a:moveTo>
                <a:lnTo>
                  <a:pt x="565" y="163"/>
                </a:lnTo>
                <a:cubicBezTo>
                  <a:pt x="495" y="99"/>
                  <a:pt x="403" y="57"/>
                  <a:pt x="297" y="57"/>
                </a:cubicBezTo>
                <a:cubicBezTo>
                  <a:pt x="198" y="57"/>
                  <a:pt x="106" y="99"/>
                  <a:pt x="35" y="163"/>
                </a:cubicBezTo>
                <a:cubicBezTo>
                  <a:pt x="0" y="120"/>
                  <a:pt x="0" y="120"/>
                  <a:pt x="0" y="120"/>
                </a:cubicBezTo>
                <a:cubicBezTo>
                  <a:pt x="78" y="43"/>
                  <a:pt x="184" y="0"/>
                  <a:pt x="297" y="0"/>
                </a:cubicBezTo>
                <a:cubicBezTo>
                  <a:pt x="417" y="0"/>
                  <a:pt x="523" y="43"/>
                  <a:pt x="594" y="120"/>
                </a:cubicBezTo>
                <a:lnTo>
                  <a:pt x="565" y="163"/>
                </a:lnTo>
                <a:close/>
                <a:moveTo>
                  <a:pt x="297" y="142"/>
                </a:moveTo>
                <a:lnTo>
                  <a:pt x="297" y="142"/>
                </a:lnTo>
                <a:cubicBezTo>
                  <a:pt x="382" y="142"/>
                  <a:pt x="459" y="177"/>
                  <a:pt x="509" y="233"/>
                </a:cubicBezTo>
                <a:cubicBezTo>
                  <a:pt x="474" y="276"/>
                  <a:pt x="474" y="276"/>
                  <a:pt x="474" y="276"/>
                </a:cubicBezTo>
                <a:cubicBezTo>
                  <a:pt x="431" y="226"/>
                  <a:pt x="368" y="198"/>
                  <a:pt x="297" y="198"/>
                </a:cubicBezTo>
                <a:cubicBezTo>
                  <a:pt x="226" y="198"/>
                  <a:pt x="170" y="226"/>
                  <a:pt x="127" y="276"/>
                </a:cubicBezTo>
                <a:cubicBezTo>
                  <a:pt x="92" y="233"/>
                  <a:pt x="92" y="233"/>
                  <a:pt x="92" y="233"/>
                </a:cubicBezTo>
                <a:cubicBezTo>
                  <a:pt x="141" y="177"/>
                  <a:pt x="219" y="142"/>
                  <a:pt x="297" y="142"/>
                </a:cubicBezTo>
                <a:close/>
                <a:moveTo>
                  <a:pt x="297" y="283"/>
                </a:moveTo>
                <a:lnTo>
                  <a:pt x="297" y="283"/>
                </a:lnTo>
                <a:cubicBezTo>
                  <a:pt x="346" y="283"/>
                  <a:pt x="396" y="310"/>
                  <a:pt x="424" y="345"/>
                </a:cubicBezTo>
                <a:cubicBezTo>
                  <a:pt x="389" y="388"/>
                  <a:pt x="389" y="388"/>
                  <a:pt x="389" y="388"/>
                </a:cubicBezTo>
                <a:cubicBezTo>
                  <a:pt x="368" y="360"/>
                  <a:pt x="339" y="338"/>
                  <a:pt x="297" y="338"/>
                </a:cubicBezTo>
                <a:cubicBezTo>
                  <a:pt x="262" y="338"/>
                  <a:pt x="226" y="360"/>
                  <a:pt x="205" y="388"/>
                </a:cubicBezTo>
                <a:cubicBezTo>
                  <a:pt x="177" y="345"/>
                  <a:pt x="177" y="345"/>
                  <a:pt x="177" y="345"/>
                </a:cubicBezTo>
                <a:cubicBezTo>
                  <a:pt x="205" y="310"/>
                  <a:pt x="248" y="283"/>
                  <a:pt x="297" y="283"/>
                </a:cubicBezTo>
                <a:close/>
                <a:moveTo>
                  <a:pt x="297" y="423"/>
                </a:moveTo>
                <a:lnTo>
                  <a:pt x="297" y="423"/>
                </a:lnTo>
                <a:cubicBezTo>
                  <a:pt x="332" y="423"/>
                  <a:pt x="353" y="452"/>
                  <a:pt x="353" y="480"/>
                </a:cubicBezTo>
                <a:cubicBezTo>
                  <a:pt x="353" y="508"/>
                  <a:pt x="332" y="536"/>
                  <a:pt x="297" y="536"/>
                </a:cubicBezTo>
                <a:cubicBezTo>
                  <a:pt x="269" y="536"/>
                  <a:pt x="240" y="508"/>
                  <a:pt x="240" y="480"/>
                </a:cubicBezTo>
                <a:cubicBezTo>
                  <a:pt x="240" y="452"/>
                  <a:pt x="269" y="423"/>
                  <a:pt x="297" y="423"/>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11" name="Freeform 146">
            <a:extLst>
              <a:ext uri="{FF2B5EF4-FFF2-40B4-BE49-F238E27FC236}">
                <a16:creationId xmlns:a16="http://schemas.microsoft.com/office/drawing/2014/main" id="{54A98A17-75E8-FC45-90AF-B6EEEBF28AD6}"/>
              </a:ext>
            </a:extLst>
          </p:cNvPr>
          <p:cNvSpPr>
            <a:spLocks noChangeArrowheads="1"/>
          </p:cNvSpPr>
          <p:nvPr userDrawn="1"/>
        </p:nvSpPr>
        <p:spPr bwMode="auto">
          <a:xfrm>
            <a:off x="5016219" y="1101924"/>
            <a:ext cx="152440" cy="142875"/>
          </a:xfrm>
          <a:custGeom>
            <a:avLst/>
            <a:gdLst>
              <a:gd name="T0" fmla="*/ 212 w 425"/>
              <a:gd name="T1" fmla="*/ 0 h 395"/>
              <a:gd name="T2" fmla="*/ 212 w 425"/>
              <a:gd name="T3" fmla="*/ 0 h 395"/>
              <a:gd name="T4" fmla="*/ 424 w 425"/>
              <a:gd name="T5" fmla="*/ 91 h 395"/>
              <a:gd name="T6" fmla="*/ 388 w 425"/>
              <a:gd name="T7" fmla="*/ 134 h 395"/>
              <a:gd name="T8" fmla="*/ 212 w 425"/>
              <a:gd name="T9" fmla="*/ 56 h 395"/>
              <a:gd name="T10" fmla="*/ 35 w 425"/>
              <a:gd name="T11" fmla="*/ 134 h 395"/>
              <a:gd name="T12" fmla="*/ 0 w 425"/>
              <a:gd name="T13" fmla="*/ 91 h 395"/>
              <a:gd name="T14" fmla="*/ 212 w 425"/>
              <a:gd name="T15" fmla="*/ 0 h 395"/>
              <a:gd name="T16" fmla="*/ 212 w 425"/>
              <a:gd name="T17" fmla="*/ 141 h 395"/>
              <a:gd name="T18" fmla="*/ 212 w 425"/>
              <a:gd name="T19" fmla="*/ 141 h 395"/>
              <a:gd name="T20" fmla="*/ 332 w 425"/>
              <a:gd name="T21" fmla="*/ 203 h 395"/>
              <a:gd name="T22" fmla="*/ 304 w 425"/>
              <a:gd name="T23" fmla="*/ 246 h 395"/>
              <a:gd name="T24" fmla="*/ 212 w 425"/>
              <a:gd name="T25" fmla="*/ 196 h 395"/>
              <a:gd name="T26" fmla="*/ 120 w 425"/>
              <a:gd name="T27" fmla="*/ 246 h 395"/>
              <a:gd name="T28" fmla="*/ 92 w 425"/>
              <a:gd name="T29" fmla="*/ 203 h 395"/>
              <a:gd name="T30" fmla="*/ 212 w 425"/>
              <a:gd name="T31" fmla="*/ 141 h 395"/>
              <a:gd name="T32" fmla="*/ 212 w 425"/>
              <a:gd name="T33" fmla="*/ 281 h 395"/>
              <a:gd name="T34" fmla="*/ 212 w 425"/>
              <a:gd name="T35" fmla="*/ 281 h 395"/>
              <a:gd name="T36" fmla="*/ 268 w 425"/>
              <a:gd name="T37" fmla="*/ 338 h 395"/>
              <a:gd name="T38" fmla="*/ 212 w 425"/>
              <a:gd name="T39" fmla="*/ 394 h 395"/>
              <a:gd name="T40" fmla="*/ 155 w 425"/>
              <a:gd name="T41" fmla="*/ 338 h 395"/>
              <a:gd name="T42" fmla="*/ 212 w 425"/>
              <a:gd name="T43" fmla="*/ 28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5" h="395">
                <a:moveTo>
                  <a:pt x="212" y="0"/>
                </a:moveTo>
                <a:lnTo>
                  <a:pt x="212" y="0"/>
                </a:lnTo>
                <a:cubicBezTo>
                  <a:pt x="297" y="0"/>
                  <a:pt x="367" y="35"/>
                  <a:pt x="424" y="91"/>
                </a:cubicBezTo>
                <a:cubicBezTo>
                  <a:pt x="388" y="134"/>
                  <a:pt x="388" y="134"/>
                  <a:pt x="388" y="134"/>
                </a:cubicBezTo>
                <a:cubicBezTo>
                  <a:pt x="346" y="84"/>
                  <a:pt x="283" y="56"/>
                  <a:pt x="212" y="56"/>
                </a:cubicBezTo>
                <a:cubicBezTo>
                  <a:pt x="141" y="56"/>
                  <a:pt x="77" y="84"/>
                  <a:pt x="35" y="134"/>
                </a:cubicBezTo>
                <a:cubicBezTo>
                  <a:pt x="0" y="91"/>
                  <a:pt x="0" y="91"/>
                  <a:pt x="0" y="91"/>
                </a:cubicBezTo>
                <a:cubicBezTo>
                  <a:pt x="56" y="35"/>
                  <a:pt x="127" y="0"/>
                  <a:pt x="212" y="0"/>
                </a:cubicBezTo>
                <a:close/>
                <a:moveTo>
                  <a:pt x="212" y="141"/>
                </a:moveTo>
                <a:lnTo>
                  <a:pt x="212" y="141"/>
                </a:lnTo>
                <a:cubicBezTo>
                  <a:pt x="261" y="141"/>
                  <a:pt x="304" y="168"/>
                  <a:pt x="332" y="203"/>
                </a:cubicBezTo>
                <a:cubicBezTo>
                  <a:pt x="304" y="246"/>
                  <a:pt x="304" y="246"/>
                  <a:pt x="304" y="246"/>
                </a:cubicBezTo>
                <a:cubicBezTo>
                  <a:pt x="283" y="218"/>
                  <a:pt x="247" y="196"/>
                  <a:pt x="212" y="196"/>
                </a:cubicBezTo>
                <a:cubicBezTo>
                  <a:pt x="177" y="196"/>
                  <a:pt x="141" y="218"/>
                  <a:pt x="120" y="246"/>
                </a:cubicBezTo>
                <a:cubicBezTo>
                  <a:pt x="92" y="203"/>
                  <a:pt x="92" y="203"/>
                  <a:pt x="92" y="203"/>
                </a:cubicBezTo>
                <a:cubicBezTo>
                  <a:pt x="120" y="168"/>
                  <a:pt x="162" y="141"/>
                  <a:pt x="212" y="141"/>
                </a:cubicBezTo>
                <a:close/>
                <a:moveTo>
                  <a:pt x="212" y="281"/>
                </a:moveTo>
                <a:lnTo>
                  <a:pt x="212" y="281"/>
                </a:lnTo>
                <a:cubicBezTo>
                  <a:pt x="240" y="281"/>
                  <a:pt x="268" y="310"/>
                  <a:pt x="268" y="338"/>
                </a:cubicBezTo>
                <a:cubicBezTo>
                  <a:pt x="268" y="366"/>
                  <a:pt x="240" y="394"/>
                  <a:pt x="212" y="394"/>
                </a:cubicBezTo>
                <a:cubicBezTo>
                  <a:pt x="184" y="394"/>
                  <a:pt x="155" y="366"/>
                  <a:pt x="155" y="338"/>
                </a:cubicBezTo>
                <a:cubicBezTo>
                  <a:pt x="155" y="310"/>
                  <a:pt x="184" y="281"/>
                  <a:pt x="212" y="281"/>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12" name="Freeform 147">
            <a:extLst>
              <a:ext uri="{FF2B5EF4-FFF2-40B4-BE49-F238E27FC236}">
                <a16:creationId xmlns:a16="http://schemas.microsoft.com/office/drawing/2014/main" id="{E0EF3A4D-F1A2-1F4C-A586-F8C9ECF92C1B}"/>
              </a:ext>
            </a:extLst>
          </p:cNvPr>
          <p:cNvSpPr>
            <a:spLocks noChangeArrowheads="1"/>
          </p:cNvSpPr>
          <p:nvPr userDrawn="1"/>
        </p:nvSpPr>
        <p:spPr bwMode="auto">
          <a:xfrm>
            <a:off x="4669062" y="1152525"/>
            <a:ext cx="88724" cy="92274"/>
          </a:xfrm>
          <a:custGeom>
            <a:avLst/>
            <a:gdLst>
              <a:gd name="T0" fmla="*/ 128 w 249"/>
              <a:gd name="T1" fmla="*/ 0 h 254"/>
              <a:gd name="T2" fmla="*/ 128 w 249"/>
              <a:gd name="T3" fmla="*/ 0 h 254"/>
              <a:gd name="T4" fmla="*/ 248 w 249"/>
              <a:gd name="T5" fmla="*/ 62 h 254"/>
              <a:gd name="T6" fmla="*/ 220 w 249"/>
              <a:gd name="T7" fmla="*/ 105 h 254"/>
              <a:gd name="T8" fmla="*/ 128 w 249"/>
              <a:gd name="T9" fmla="*/ 55 h 254"/>
              <a:gd name="T10" fmla="*/ 36 w 249"/>
              <a:gd name="T11" fmla="*/ 105 h 254"/>
              <a:gd name="T12" fmla="*/ 0 w 249"/>
              <a:gd name="T13" fmla="*/ 62 h 254"/>
              <a:gd name="T14" fmla="*/ 128 w 249"/>
              <a:gd name="T15" fmla="*/ 0 h 254"/>
              <a:gd name="T16" fmla="*/ 128 w 249"/>
              <a:gd name="T17" fmla="*/ 140 h 254"/>
              <a:gd name="T18" fmla="*/ 128 w 249"/>
              <a:gd name="T19" fmla="*/ 140 h 254"/>
              <a:gd name="T20" fmla="*/ 184 w 249"/>
              <a:gd name="T21" fmla="*/ 197 h 254"/>
              <a:gd name="T22" fmla="*/ 128 w 249"/>
              <a:gd name="T23" fmla="*/ 253 h 254"/>
              <a:gd name="T24" fmla="*/ 71 w 249"/>
              <a:gd name="T25" fmla="*/ 197 h 254"/>
              <a:gd name="T26" fmla="*/ 128 w 249"/>
              <a:gd name="T27" fmla="*/ 14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9" h="254">
                <a:moveTo>
                  <a:pt x="128" y="0"/>
                </a:moveTo>
                <a:lnTo>
                  <a:pt x="128" y="0"/>
                </a:lnTo>
                <a:cubicBezTo>
                  <a:pt x="177" y="0"/>
                  <a:pt x="220" y="27"/>
                  <a:pt x="248" y="62"/>
                </a:cubicBezTo>
                <a:cubicBezTo>
                  <a:pt x="220" y="105"/>
                  <a:pt x="220" y="105"/>
                  <a:pt x="220" y="105"/>
                </a:cubicBezTo>
                <a:cubicBezTo>
                  <a:pt x="198" y="77"/>
                  <a:pt x="163" y="55"/>
                  <a:pt x="128" y="55"/>
                </a:cubicBezTo>
                <a:cubicBezTo>
                  <a:pt x="85" y="55"/>
                  <a:pt x="57" y="77"/>
                  <a:pt x="36" y="105"/>
                </a:cubicBezTo>
                <a:cubicBezTo>
                  <a:pt x="0" y="62"/>
                  <a:pt x="0" y="62"/>
                  <a:pt x="0" y="62"/>
                </a:cubicBezTo>
                <a:cubicBezTo>
                  <a:pt x="29" y="27"/>
                  <a:pt x="78" y="0"/>
                  <a:pt x="128" y="0"/>
                </a:cubicBezTo>
                <a:close/>
                <a:moveTo>
                  <a:pt x="128" y="140"/>
                </a:moveTo>
                <a:lnTo>
                  <a:pt x="128" y="140"/>
                </a:lnTo>
                <a:cubicBezTo>
                  <a:pt x="156" y="140"/>
                  <a:pt x="184" y="169"/>
                  <a:pt x="184" y="197"/>
                </a:cubicBezTo>
                <a:cubicBezTo>
                  <a:pt x="184" y="225"/>
                  <a:pt x="156" y="253"/>
                  <a:pt x="128" y="253"/>
                </a:cubicBezTo>
                <a:cubicBezTo>
                  <a:pt x="93" y="253"/>
                  <a:pt x="71" y="225"/>
                  <a:pt x="71" y="197"/>
                </a:cubicBezTo>
                <a:cubicBezTo>
                  <a:pt x="71" y="169"/>
                  <a:pt x="93" y="140"/>
                  <a:pt x="128" y="140"/>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13" name="Freeform 148">
            <a:extLst>
              <a:ext uri="{FF2B5EF4-FFF2-40B4-BE49-F238E27FC236}">
                <a16:creationId xmlns:a16="http://schemas.microsoft.com/office/drawing/2014/main" id="{3D6B93CB-4404-304B-840A-538286EAB81F}"/>
              </a:ext>
            </a:extLst>
          </p:cNvPr>
          <p:cNvSpPr>
            <a:spLocks noChangeArrowheads="1"/>
          </p:cNvSpPr>
          <p:nvPr userDrawn="1"/>
        </p:nvSpPr>
        <p:spPr bwMode="auto">
          <a:xfrm>
            <a:off x="4222461" y="1087637"/>
            <a:ext cx="219132" cy="126801"/>
          </a:xfrm>
          <a:custGeom>
            <a:avLst/>
            <a:gdLst>
              <a:gd name="T0" fmla="*/ 607 w 608"/>
              <a:gd name="T1" fmla="*/ 177 h 354"/>
              <a:gd name="T2" fmla="*/ 607 w 608"/>
              <a:gd name="T3" fmla="*/ 184 h 354"/>
              <a:gd name="T4" fmla="*/ 607 w 608"/>
              <a:gd name="T5" fmla="*/ 184 h 354"/>
              <a:gd name="T6" fmla="*/ 600 w 608"/>
              <a:gd name="T7" fmla="*/ 197 h 354"/>
              <a:gd name="T8" fmla="*/ 452 w 608"/>
              <a:gd name="T9" fmla="*/ 310 h 354"/>
              <a:gd name="T10" fmla="*/ 247 w 608"/>
              <a:gd name="T11" fmla="*/ 346 h 354"/>
              <a:gd name="T12" fmla="*/ 162 w 608"/>
              <a:gd name="T13" fmla="*/ 317 h 354"/>
              <a:gd name="T14" fmla="*/ 304 w 608"/>
              <a:gd name="T15" fmla="*/ 289 h 354"/>
              <a:gd name="T16" fmla="*/ 417 w 608"/>
              <a:gd name="T17" fmla="*/ 149 h 354"/>
              <a:gd name="T18" fmla="*/ 537 w 608"/>
              <a:gd name="T19" fmla="*/ 99 h 354"/>
              <a:gd name="T20" fmla="*/ 607 w 608"/>
              <a:gd name="T21" fmla="*/ 177 h 354"/>
              <a:gd name="T22" fmla="*/ 304 w 608"/>
              <a:gd name="T23" fmla="*/ 232 h 354"/>
              <a:gd name="T24" fmla="*/ 360 w 608"/>
              <a:gd name="T25" fmla="*/ 184 h 354"/>
              <a:gd name="T26" fmla="*/ 551 w 608"/>
              <a:gd name="T27" fmla="*/ 29 h 354"/>
              <a:gd name="T28" fmla="*/ 63 w 608"/>
              <a:gd name="T29" fmla="*/ 353 h 354"/>
              <a:gd name="T30" fmla="*/ 63 w 608"/>
              <a:gd name="T31" fmla="*/ 353 h 354"/>
              <a:gd name="T32" fmla="*/ 42 w 608"/>
              <a:gd name="T33" fmla="*/ 338 h 354"/>
              <a:gd name="T34" fmla="*/ 49 w 608"/>
              <a:gd name="T35" fmla="*/ 324 h 354"/>
              <a:gd name="T36" fmla="*/ 537 w 608"/>
              <a:gd name="T37" fmla="*/ 7 h 354"/>
              <a:gd name="T38" fmla="*/ 544 w 608"/>
              <a:gd name="T39" fmla="*/ 7 h 354"/>
              <a:gd name="T40" fmla="*/ 551 w 608"/>
              <a:gd name="T41" fmla="*/ 29 h 354"/>
              <a:gd name="T42" fmla="*/ 304 w 608"/>
              <a:gd name="T43" fmla="*/ 120 h 354"/>
              <a:gd name="T44" fmla="*/ 247 w 608"/>
              <a:gd name="T45" fmla="*/ 170 h 354"/>
              <a:gd name="T46" fmla="*/ 374 w 608"/>
              <a:gd name="T47" fmla="*/ 85 h 354"/>
              <a:gd name="T48" fmla="*/ 304 w 608"/>
              <a:gd name="T49" fmla="*/ 64 h 354"/>
              <a:gd name="T50" fmla="*/ 198 w 608"/>
              <a:gd name="T51" fmla="*/ 204 h 354"/>
              <a:gd name="T52" fmla="*/ 92 w 608"/>
              <a:gd name="T53" fmla="*/ 268 h 354"/>
              <a:gd name="T54" fmla="*/ 14 w 608"/>
              <a:gd name="T55" fmla="*/ 197 h 354"/>
              <a:gd name="T56" fmla="*/ 28 w 608"/>
              <a:gd name="T57" fmla="*/ 142 h 354"/>
              <a:gd name="T58" fmla="*/ 254 w 608"/>
              <a:gd name="T59" fmla="*/ 7 h 354"/>
              <a:gd name="T60" fmla="*/ 445 w 608"/>
              <a:gd name="T61" fmla="*/ 43 h 354"/>
              <a:gd name="T62" fmla="*/ 374 w 608"/>
              <a:gd name="T63" fmla="*/ 8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8" h="354">
                <a:moveTo>
                  <a:pt x="607" y="177"/>
                </a:moveTo>
                <a:lnTo>
                  <a:pt x="607" y="177"/>
                </a:lnTo>
                <a:cubicBezTo>
                  <a:pt x="607" y="184"/>
                  <a:pt x="607" y="184"/>
                  <a:pt x="607" y="184"/>
                </a:cubicBezTo>
                <a:lnTo>
                  <a:pt x="607" y="184"/>
                </a:lnTo>
                <a:lnTo>
                  <a:pt x="607" y="184"/>
                </a:lnTo>
                <a:lnTo>
                  <a:pt x="607" y="184"/>
                </a:lnTo>
                <a:lnTo>
                  <a:pt x="607" y="184"/>
                </a:lnTo>
                <a:cubicBezTo>
                  <a:pt x="607" y="190"/>
                  <a:pt x="607" y="190"/>
                  <a:pt x="600" y="197"/>
                </a:cubicBezTo>
                <a:cubicBezTo>
                  <a:pt x="593" y="204"/>
                  <a:pt x="586" y="211"/>
                  <a:pt x="579" y="218"/>
                </a:cubicBezTo>
                <a:cubicBezTo>
                  <a:pt x="544" y="254"/>
                  <a:pt x="501" y="289"/>
                  <a:pt x="452" y="310"/>
                </a:cubicBezTo>
                <a:cubicBezTo>
                  <a:pt x="424" y="331"/>
                  <a:pt x="388" y="338"/>
                  <a:pt x="360" y="346"/>
                </a:cubicBezTo>
                <a:cubicBezTo>
                  <a:pt x="318" y="353"/>
                  <a:pt x="283" y="353"/>
                  <a:pt x="247" y="346"/>
                </a:cubicBezTo>
                <a:cubicBezTo>
                  <a:pt x="219" y="338"/>
                  <a:pt x="190" y="331"/>
                  <a:pt x="162" y="317"/>
                </a:cubicBezTo>
                <a:lnTo>
                  <a:pt x="162" y="317"/>
                </a:lnTo>
                <a:cubicBezTo>
                  <a:pt x="240" y="268"/>
                  <a:pt x="240" y="268"/>
                  <a:pt x="240" y="268"/>
                </a:cubicBezTo>
                <a:cubicBezTo>
                  <a:pt x="261" y="282"/>
                  <a:pt x="283" y="289"/>
                  <a:pt x="304" y="289"/>
                </a:cubicBezTo>
                <a:cubicBezTo>
                  <a:pt x="367" y="289"/>
                  <a:pt x="417" y="239"/>
                  <a:pt x="417" y="177"/>
                </a:cubicBezTo>
                <a:cubicBezTo>
                  <a:pt x="417" y="163"/>
                  <a:pt x="417" y="156"/>
                  <a:pt x="417" y="149"/>
                </a:cubicBezTo>
                <a:cubicBezTo>
                  <a:pt x="516" y="85"/>
                  <a:pt x="516" y="85"/>
                  <a:pt x="516" y="85"/>
                </a:cubicBezTo>
                <a:cubicBezTo>
                  <a:pt x="523" y="92"/>
                  <a:pt x="530" y="92"/>
                  <a:pt x="537" y="99"/>
                </a:cubicBezTo>
                <a:cubicBezTo>
                  <a:pt x="558" y="120"/>
                  <a:pt x="579" y="142"/>
                  <a:pt x="600" y="163"/>
                </a:cubicBezTo>
                <a:cubicBezTo>
                  <a:pt x="607" y="170"/>
                  <a:pt x="607" y="170"/>
                  <a:pt x="607" y="177"/>
                </a:cubicBezTo>
                <a:close/>
                <a:moveTo>
                  <a:pt x="304" y="232"/>
                </a:moveTo>
                <a:lnTo>
                  <a:pt x="304" y="232"/>
                </a:lnTo>
                <a:lnTo>
                  <a:pt x="297" y="232"/>
                </a:lnTo>
                <a:cubicBezTo>
                  <a:pt x="360" y="184"/>
                  <a:pt x="360" y="184"/>
                  <a:pt x="360" y="184"/>
                </a:cubicBezTo>
                <a:cubicBezTo>
                  <a:pt x="353" y="211"/>
                  <a:pt x="332" y="232"/>
                  <a:pt x="304" y="232"/>
                </a:cubicBezTo>
                <a:close/>
                <a:moveTo>
                  <a:pt x="551" y="29"/>
                </a:moveTo>
                <a:lnTo>
                  <a:pt x="551" y="29"/>
                </a:lnTo>
                <a:cubicBezTo>
                  <a:pt x="63" y="353"/>
                  <a:pt x="63" y="353"/>
                  <a:pt x="63" y="353"/>
                </a:cubicBezTo>
                <a:lnTo>
                  <a:pt x="63" y="353"/>
                </a:lnTo>
                <a:lnTo>
                  <a:pt x="63" y="353"/>
                </a:lnTo>
                <a:lnTo>
                  <a:pt x="56" y="353"/>
                </a:lnTo>
                <a:cubicBezTo>
                  <a:pt x="49" y="353"/>
                  <a:pt x="42" y="346"/>
                  <a:pt x="42" y="338"/>
                </a:cubicBezTo>
                <a:cubicBezTo>
                  <a:pt x="42" y="331"/>
                  <a:pt x="42" y="331"/>
                  <a:pt x="49" y="324"/>
                </a:cubicBezTo>
                <a:lnTo>
                  <a:pt x="49" y="324"/>
                </a:lnTo>
                <a:cubicBezTo>
                  <a:pt x="537" y="7"/>
                  <a:pt x="537" y="7"/>
                  <a:pt x="537" y="7"/>
                </a:cubicBezTo>
                <a:lnTo>
                  <a:pt x="537" y="7"/>
                </a:lnTo>
                <a:lnTo>
                  <a:pt x="537" y="7"/>
                </a:lnTo>
                <a:cubicBezTo>
                  <a:pt x="544" y="7"/>
                  <a:pt x="544" y="7"/>
                  <a:pt x="544" y="7"/>
                </a:cubicBezTo>
                <a:cubicBezTo>
                  <a:pt x="551" y="7"/>
                  <a:pt x="558" y="14"/>
                  <a:pt x="558" y="21"/>
                </a:cubicBezTo>
                <a:cubicBezTo>
                  <a:pt x="558" y="21"/>
                  <a:pt x="558" y="29"/>
                  <a:pt x="551" y="29"/>
                </a:cubicBezTo>
                <a:close/>
                <a:moveTo>
                  <a:pt x="304" y="120"/>
                </a:moveTo>
                <a:lnTo>
                  <a:pt x="304" y="120"/>
                </a:lnTo>
                <a:cubicBezTo>
                  <a:pt x="311" y="120"/>
                  <a:pt x="318" y="120"/>
                  <a:pt x="325" y="120"/>
                </a:cubicBezTo>
                <a:cubicBezTo>
                  <a:pt x="247" y="170"/>
                  <a:pt x="247" y="170"/>
                  <a:pt x="247" y="170"/>
                </a:cubicBezTo>
                <a:cubicBezTo>
                  <a:pt x="254" y="142"/>
                  <a:pt x="275" y="120"/>
                  <a:pt x="304" y="120"/>
                </a:cubicBezTo>
                <a:close/>
                <a:moveTo>
                  <a:pt x="374" y="85"/>
                </a:moveTo>
                <a:lnTo>
                  <a:pt x="374" y="85"/>
                </a:lnTo>
                <a:cubicBezTo>
                  <a:pt x="353" y="71"/>
                  <a:pt x="332" y="64"/>
                  <a:pt x="304" y="64"/>
                </a:cubicBezTo>
                <a:cubicBezTo>
                  <a:pt x="240" y="64"/>
                  <a:pt x="190" y="113"/>
                  <a:pt x="190" y="177"/>
                </a:cubicBezTo>
                <a:cubicBezTo>
                  <a:pt x="190" y="184"/>
                  <a:pt x="198" y="190"/>
                  <a:pt x="198" y="204"/>
                </a:cubicBezTo>
                <a:cubicBezTo>
                  <a:pt x="99" y="268"/>
                  <a:pt x="99" y="268"/>
                  <a:pt x="99" y="268"/>
                </a:cubicBezTo>
                <a:cubicBezTo>
                  <a:pt x="92" y="268"/>
                  <a:pt x="92" y="268"/>
                  <a:pt x="92" y="268"/>
                </a:cubicBezTo>
                <a:cubicBezTo>
                  <a:pt x="85" y="268"/>
                  <a:pt x="85" y="261"/>
                  <a:pt x="77" y="261"/>
                </a:cubicBezTo>
                <a:cubicBezTo>
                  <a:pt x="56" y="239"/>
                  <a:pt x="28" y="218"/>
                  <a:pt x="14" y="197"/>
                </a:cubicBezTo>
                <a:cubicBezTo>
                  <a:pt x="0" y="184"/>
                  <a:pt x="0" y="170"/>
                  <a:pt x="14" y="163"/>
                </a:cubicBezTo>
                <a:cubicBezTo>
                  <a:pt x="14" y="156"/>
                  <a:pt x="21" y="149"/>
                  <a:pt x="28" y="142"/>
                </a:cubicBezTo>
                <a:cubicBezTo>
                  <a:pt x="70" y="106"/>
                  <a:pt x="113" y="71"/>
                  <a:pt x="162" y="43"/>
                </a:cubicBezTo>
                <a:cubicBezTo>
                  <a:pt x="190" y="29"/>
                  <a:pt x="219" y="14"/>
                  <a:pt x="254" y="7"/>
                </a:cubicBezTo>
                <a:cubicBezTo>
                  <a:pt x="290" y="0"/>
                  <a:pt x="325" y="0"/>
                  <a:pt x="367" y="14"/>
                </a:cubicBezTo>
                <a:cubicBezTo>
                  <a:pt x="396" y="14"/>
                  <a:pt x="417" y="29"/>
                  <a:pt x="445" y="43"/>
                </a:cubicBezTo>
                <a:cubicBezTo>
                  <a:pt x="438" y="43"/>
                  <a:pt x="438" y="43"/>
                  <a:pt x="438" y="43"/>
                </a:cubicBezTo>
                <a:lnTo>
                  <a:pt x="374" y="85"/>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14" name="Freeform 149">
            <a:extLst>
              <a:ext uri="{FF2B5EF4-FFF2-40B4-BE49-F238E27FC236}">
                <a16:creationId xmlns:a16="http://schemas.microsoft.com/office/drawing/2014/main" id="{69FD59A6-A865-A34E-90C8-33F795AAA9D2}"/>
              </a:ext>
            </a:extLst>
          </p:cNvPr>
          <p:cNvSpPr>
            <a:spLocks noChangeArrowheads="1"/>
          </p:cNvSpPr>
          <p:nvPr userDrawn="1"/>
        </p:nvSpPr>
        <p:spPr bwMode="auto">
          <a:xfrm>
            <a:off x="3843148" y="1087637"/>
            <a:ext cx="219132" cy="126801"/>
          </a:xfrm>
          <a:custGeom>
            <a:avLst/>
            <a:gdLst>
              <a:gd name="T0" fmla="*/ 607 w 608"/>
              <a:gd name="T1" fmla="*/ 177 h 354"/>
              <a:gd name="T2" fmla="*/ 607 w 608"/>
              <a:gd name="T3" fmla="*/ 177 h 354"/>
              <a:gd name="T4" fmla="*/ 607 w 608"/>
              <a:gd name="T5" fmla="*/ 184 h 354"/>
              <a:gd name="T6" fmla="*/ 607 w 608"/>
              <a:gd name="T7" fmla="*/ 184 h 354"/>
              <a:gd name="T8" fmla="*/ 607 w 608"/>
              <a:gd name="T9" fmla="*/ 184 h 354"/>
              <a:gd name="T10" fmla="*/ 607 w 608"/>
              <a:gd name="T11" fmla="*/ 184 h 354"/>
              <a:gd name="T12" fmla="*/ 607 w 608"/>
              <a:gd name="T13" fmla="*/ 184 h 354"/>
              <a:gd name="T14" fmla="*/ 600 w 608"/>
              <a:gd name="T15" fmla="*/ 197 h 354"/>
              <a:gd name="T16" fmla="*/ 579 w 608"/>
              <a:gd name="T17" fmla="*/ 218 h 354"/>
              <a:gd name="T18" fmla="*/ 452 w 608"/>
              <a:gd name="T19" fmla="*/ 310 h 354"/>
              <a:gd name="T20" fmla="*/ 353 w 608"/>
              <a:gd name="T21" fmla="*/ 346 h 354"/>
              <a:gd name="T22" fmla="*/ 247 w 608"/>
              <a:gd name="T23" fmla="*/ 346 h 354"/>
              <a:gd name="T24" fmla="*/ 70 w 608"/>
              <a:gd name="T25" fmla="*/ 261 h 354"/>
              <a:gd name="T26" fmla="*/ 7 w 608"/>
              <a:gd name="T27" fmla="*/ 197 h 354"/>
              <a:gd name="T28" fmla="*/ 7 w 608"/>
              <a:gd name="T29" fmla="*/ 163 h 354"/>
              <a:gd name="T30" fmla="*/ 28 w 608"/>
              <a:gd name="T31" fmla="*/ 142 h 354"/>
              <a:gd name="T32" fmla="*/ 155 w 608"/>
              <a:gd name="T33" fmla="*/ 43 h 354"/>
              <a:gd name="T34" fmla="*/ 254 w 608"/>
              <a:gd name="T35" fmla="*/ 7 h 354"/>
              <a:gd name="T36" fmla="*/ 360 w 608"/>
              <a:gd name="T37" fmla="*/ 14 h 354"/>
              <a:gd name="T38" fmla="*/ 530 w 608"/>
              <a:gd name="T39" fmla="*/ 99 h 354"/>
              <a:gd name="T40" fmla="*/ 600 w 608"/>
              <a:gd name="T41" fmla="*/ 163 h 354"/>
              <a:gd name="T42" fmla="*/ 607 w 608"/>
              <a:gd name="T43" fmla="*/ 177 h 354"/>
              <a:gd name="T44" fmla="*/ 304 w 608"/>
              <a:gd name="T45" fmla="*/ 64 h 354"/>
              <a:gd name="T46" fmla="*/ 304 w 608"/>
              <a:gd name="T47" fmla="*/ 64 h 354"/>
              <a:gd name="T48" fmla="*/ 190 w 608"/>
              <a:gd name="T49" fmla="*/ 177 h 354"/>
              <a:gd name="T50" fmla="*/ 304 w 608"/>
              <a:gd name="T51" fmla="*/ 289 h 354"/>
              <a:gd name="T52" fmla="*/ 417 w 608"/>
              <a:gd name="T53" fmla="*/ 177 h 354"/>
              <a:gd name="T54" fmla="*/ 304 w 608"/>
              <a:gd name="T55" fmla="*/ 64 h 354"/>
              <a:gd name="T56" fmla="*/ 304 w 608"/>
              <a:gd name="T57" fmla="*/ 232 h 354"/>
              <a:gd name="T58" fmla="*/ 304 w 608"/>
              <a:gd name="T59" fmla="*/ 232 h 354"/>
              <a:gd name="T60" fmla="*/ 247 w 608"/>
              <a:gd name="T61" fmla="*/ 177 h 354"/>
              <a:gd name="T62" fmla="*/ 304 w 608"/>
              <a:gd name="T63" fmla="*/ 120 h 354"/>
              <a:gd name="T64" fmla="*/ 360 w 608"/>
              <a:gd name="T65" fmla="*/ 177 h 354"/>
              <a:gd name="T66" fmla="*/ 304 w 608"/>
              <a:gd name="T67" fmla="*/ 23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08" h="354">
                <a:moveTo>
                  <a:pt x="607" y="177"/>
                </a:moveTo>
                <a:lnTo>
                  <a:pt x="607" y="177"/>
                </a:lnTo>
                <a:cubicBezTo>
                  <a:pt x="607" y="184"/>
                  <a:pt x="607" y="184"/>
                  <a:pt x="607" y="184"/>
                </a:cubicBezTo>
                <a:lnTo>
                  <a:pt x="607" y="184"/>
                </a:lnTo>
                <a:lnTo>
                  <a:pt x="607" y="184"/>
                </a:lnTo>
                <a:lnTo>
                  <a:pt x="607" y="184"/>
                </a:lnTo>
                <a:lnTo>
                  <a:pt x="607" y="184"/>
                </a:lnTo>
                <a:cubicBezTo>
                  <a:pt x="607" y="190"/>
                  <a:pt x="600" y="190"/>
                  <a:pt x="600" y="197"/>
                </a:cubicBezTo>
                <a:cubicBezTo>
                  <a:pt x="593" y="204"/>
                  <a:pt x="586" y="211"/>
                  <a:pt x="579" y="218"/>
                </a:cubicBezTo>
                <a:cubicBezTo>
                  <a:pt x="544" y="254"/>
                  <a:pt x="494" y="289"/>
                  <a:pt x="452" y="310"/>
                </a:cubicBezTo>
                <a:cubicBezTo>
                  <a:pt x="424" y="331"/>
                  <a:pt x="388" y="338"/>
                  <a:pt x="353" y="346"/>
                </a:cubicBezTo>
                <a:cubicBezTo>
                  <a:pt x="318" y="353"/>
                  <a:pt x="282" y="353"/>
                  <a:pt x="247" y="346"/>
                </a:cubicBezTo>
                <a:cubicBezTo>
                  <a:pt x="183" y="331"/>
                  <a:pt x="127" y="296"/>
                  <a:pt x="70" y="261"/>
                </a:cubicBezTo>
                <a:cubicBezTo>
                  <a:pt x="49" y="239"/>
                  <a:pt x="28" y="218"/>
                  <a:pt x="7" y="197"/>
                </a:cubicBezTo>
                <a:cubicBezTo>
                  <a:pt x="0" y="184"/>
                  <a:pt x="0" y="170"/>
                  <a:pt x="7" y="163"/>
                </a:cubicBezTo>
                <a:cubicBezTo>
                  <a:pt x="14" y="156"/>
                  <a:pt x="21" y="149"/>
                  <a:pt x="28" y="142"/>
                </a:cubicBezTo>
                <a:cubicBezTo>
                  <a:pt x="63" y="106"/>
                  <a:pt x="113" y="71"/>
                  <a:pt x="155" y="43"/>
                </a:cubicBezTo>
                <a:cubicBezTo>
                  <a:pt x="183" y="29"/>
                  <a:pt x="219" y="14"/>
                  <a:pt x="254" y="7"/>
                </a:cubicBezTo>
                <a:cubicBezTo>
                  <a:pt x="290" y="0"/>
                  <a:pt x="325" y="0"/>
                  <a:pt x="360" y="14"/>
                </a:cubicBezTo>
                <a:cubicBezTo>
                  <a:pt x="424" y="21"/>
                  <a:pt x="480" y="57"/>
                  <a:pt x="530" y="99"/>
                </a:cubicBezTo>
                <a:cubicBezTo>
                  <a:pt x="558" y="120"/>
                  <a:pt x="579" y="142"/>
                  <a:pt x="600" y="163"/>
                </a:cubicBezTo>
                <a:cubicBezTo>
                  <a:pt x="600" y="170"/>
                  <a:pt x="607" y="170"/>
                  <a:pt x="607" y="177"/>
                </a:cubicBezTo>
                <a:close/>
                <a:moveTo>
                  <a:pt x="304" y="64"/>
                </a:moveTo>
                <a:lnTo>
                  <a:pt x="304" y="64"/>
                </a:lnTo>
                <a:cubicBezTo>
                  <a:pt x="240" y="64"/>
                  <a:pt x="190" y="113"/>
                  <a:pt x="190" y="177"/>
                </a:cubicBezTo>
                <a:cubicBezTo>
                  <a:pt x="190" y="239"/>
                  <a:pt x="240" y="289"/>
                  <a:pt x="304" y="289"/>
                </a:cubicBezTo>
                <a:cubicBezTo>
                  <a:pt x="367" y="289"/>
                  <a:pt x="417" y="239"/>
                  <a:pt x="417" y="177"/>
                </a:cubicBezTo>
                <a:cubicBezTo>
                  <a:pt x="417" y="113"/>
                  <a:pt x="367" y="64"/>
                  <a:pt x="304" y="64"/>
                </a:cubicBezTo>
                <a:close/>
                <a:moveTo>
                  <a:pt x="304" y="232"/>
                </a:moveTo>
                <a:lnTo>
                  <a:pt x="304" y="232"/>
                </a:lnTo>
                <a:cubicBezTo>
                  <a:pt x="275" y="232"/>
                  <a:pt x="247" y="204"/>
                  <a:pt x="247" y="177"/>
                </a:cubicBezTo>
                <a:cubicBezTo>
                  <a:pt x="247" y="142"/>
                  <a:pt x="275" y="120"/>
                  <a:pt x="304" y="120"/>
                </a:cubicBezTo>
                <a:cubicBezTo>
                  <a:pt x="332" y="120"/>
                  <a:pt x="360" y="142"/>
                  <a:pt x="360" y="177"/>
                </a:cubicBezTo>
                <a:cubicBezTo>
                  <a:pt x="360" y="204"/>
                  <a:pt x="332" y="232"/>
                  <a:pt x="304" y="232"/>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15" name="Freeform 150">
            <a:extLst>
              <a:ext uri="{FF2B5EF4-FFF2-40B4-BE49-F238E27FC236}">
                <a16:creationId xmlns:a16="http://schemas.microsoft.com/office/drawing/2014/main" id="{584082A7-A5E7-9F4C-B0EB-7CFF87BCF79B}"/>
              </a:ext>
            </a:extLst>
          </p:cNvPr>
          <p:cNvSpPr>
            <a:spLocks noChangeArrowheads="1"/>
          </p:cNvSpPr>
          <p:nvPr userDrawn="1"/>
        </p:nvSpPr>
        <p:spPr bwMode="auto">
          <a:xfrm>
            <a:off x="3465622" y="1050727"/>
            <a:ext cx="215559" cy="203597"/>
          </a:xfrm>
          <a:custGeom>
            <a:avLst/>
            <a:gdLst>
              <a:gd name="T0" fmla="*/ 494 w 601"/>
              <a:gd name="T1" fmla="*/ 565 h 566"/>
              <a:gd name="T2" fmla="*/ 494 w 601"/>
              <a:gd name="T3" fmla="*/ 565 h 566"/>
              <a:gd name="T4" fmla="*/ 466 w 601"/>
              <a:gd name="T5" fmla="*/ 536 h 566"/>
              <a:gd name="T6" fmla="*/ 565 w 601"/>
              <a:gd name="T7" fmla="*/ 283 h 566"/>
              <a:gd name="T8" fmla="*/ 466 w 601"/>
              <a:gd name="T9" fmla="*/ 28 h 566"/>
              <a:gd name="T10" fmla="*/ 494 w 601"/>
              <a:gd name="T11" fmla="*/ 0 h 566"/>
              <a:gd name="T12" fmla="*/ 600 w 601"/>
              <a:gd name="T13" fmla="*/ 283 h 566"/>
              <a:gd name="T14" fmla="*/ 494 w 601"/>
              <a:gd name="T15" fmla="*/ 565 h 566"/>
              <a:gd name="T16" fmla="*/ 424 w 601"/>
              <a:gd name="T17" fmla="*/ 487 h 566"/>
              <a:gd name="T18" fmla="*/ 424 w 601"/>
              <a:gd name="T19" fmla="*/ 487 h 566"/>
              <a:gd name="T20" fmla="*/ 395 w 601"/>
              <a:gd name="T21" fmla="*/ 459 h 566"/>
              <a:gd name="T22" fmla="*/ 459 w 601"/>
              <a:gd name="T23" fmla="*/ 283 h 566"/>
              <a:gd name="T24" fmla="*/ 395 w 601"/>
              <a:gd name="T25" fmla="*/ 106 h 566"/>
              <a:gd name="T26" fmla="*/ 424 w 601"/>
              <a:gd name="T27" fmla="*/ 78 h 566"/>
              <a:gd name="T28" fmla="*/ 501 w 601"/>
              <a:gd name="T29" fmla="*/ 283 h 566"/>
              <a:gd name="T30" fmla="*/ 424 w 601"/>
              <a:gd name="T31" fmla="*/ 487 h 566"/>
              <a:gd name="T32" fmla="*/ 346 w 601"/>
              <a:gd name="T33" fmla="*/ 416 h 566"/>
              <a:gd name="T34" fmla="*/ 346 w 601"/>
              <a:gd name="T35" fmla="*/ 416 h 566"/>
              <a:gd name="T36" fmla="*/ 318 w 601"/>
              <a:gd name="T37" fmla="*/ 388 h 566"/>
              <a:gd name="T38" fmla="*/ 360 w 601"/>
              <a:gd name="T39" fmla="*/ 283 h 566"/>
              <a:gd name="T40" fmla="*/ 318 w 601"/>
              <a:gd name="T41" fmla="*/ 177 h 566"/>
              <a:gd name="T42" fmla="*/ 346 w 601"/>
              <a:gd name="T43" fmla="*/ 149 h 566"/>
              <a:gd name="T44" fmla="*/ 395 w 601"/>
              <a:gd name="T45" fmla="*/ 283 h 566"/>
              <a:gd name="T46" fmla="*/ 346 w 601"/>
              <a:gd name="T47" fmla="*/ 416 h 566"/>
              <a:gd name="T48" fmla="*/ 233 w 601"/>
              <a:gd name="T49" fmla="*/ 430 h 566"/>
              <a:gd name="T50" fmla="*/ 233 w 601"/>
              <a:gd name="T51" fmla="*/ 430 h 566"/>
              <a:gd name="T52" fmla="*/ 219 w 601"/>
              <a:gd name="T53" fmla="*/ 430 h 566"/>
              <a:gd name="T54" fmla="*/ 219 w 601"/>
              <a:gd name="T55" fmla="*/ 430 h 566"/>
              <a:gd name="T56" fmla="*/ 120 w 601"/>
              <a:gd name="T57" fmla="*/ 360 h 566"/>
              <a:gd name="T58" fmla="*/ 28 w 601"/>
              <a:gd name="T59" fmla="*/ 360 h 566"/>
              <a:gd name="T60" fmla="*/ 0 w 601"/>
              <a:gd name="T61" fmla="*/ 331 h 566"/>
              <a:gd name="T62" fmla="*/ 0 w 601"/>
              <a:gd name="T63" fmla="*/ 233 h 566"/>
              <a:gd name="T64" fmla="*/ 28 w 601"/>
              <a:gd name="T65" fmla="*/ 205 h 566"/>
              <a:gd name="T66" fmla="*/ 28 w 601"/>
              <a:gd name="T67" fmla="*/ 205 h 566"/>
              <a:gd name="T68" fmla="*/ 120 w 601"/>
              <a:gd name="T69" fmla="*/ 205 h 566"/>
              <a:gd name="T70" fmla="*/ 219 w 601"/>
              <a:gd name="T71" fmla="*/ 128 h 566"/>
              <a:gd name="T72" fmla="*/ 219 w 601"/>
              <a:gd name="T73" fmla="*/ 128 h 566"/>
              <a:gd name="T74" fmla="*/ 233 w 601"/>
              <a:gd name="T75" fmla="*/ 120 h 566"/>
              <a:gd name="T76" fmla="*/ 261 w 601"/>
              <a:gd name="T77" fmla="*/ 149 h 566"/>
              <a:gd name="T78" fmla="*/ 261 w 601"/>
              <a:gd name="T79" fmla="*/ 233 h 566"/>
              <a:gd name="T80" fmla="*/ 261 w 601"/>
              <a:gd name="T81" fmla="*/ 303 h 566"/>
              <a:gd name="T82" fmla="*/ 261 w 601"/>
              <a:gd name="T83" fmla="*/ 331 h 566"/>
              <a:gd name="T84" fmla="*/ 261 w 601"/>
              <a:gd name="T85" fmla="*/ 360 h 566"/>
              <a:gd name="T86" fmla="*/ 261 w 601"/>
              <a:gd name="T87" fmla="*/ 402 h 566"/>
              <a:gd name="T88" fmla="*/ 233 w 601"/>
              <a:gd name="T89" fmla="*/ 430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01" h="566">
                <a:moveTo>
                  <a:pt x="494" y="565"/>
                </a:moveTo>
                <a:lnTo>
                  <a:pt x="494" y="565"/>
                </a:lnTo>
                <a:cubicBezTo>
                  <a:pt x="466" y="536"/>
                  <a:pt x="466" y="536"/>
                  <a:pt x="466" y="536"/>
                </a:cubicBezTo>
                <a:cubicBezTo>
                  <a:pt x="530" y="466"/>
                  <a:pt x="565" y="381"/>
                  <a:pt x="565" y="283"/>
                </a:cubicBezTo>
                <a:cubicBezTo>
                  <a:pt x="565" y="184"/>
                  <a:pt x="530" y="99"/>
                  <a:pt x="466" y="28"/>
                </a:cubicBezTo>
                <a:cubicBezTo>
                  <a:pt x="494" y="0"/>
                  <a:pt x="494" y="0"/>
                  <a:pt x="494" y="0"/>
                </a:cubicBezTo>
                <a:cubicBezTo>
                  <a:pt x="565" y="78"/>
                  <a:pt x="600" y="177"/>
                  <a:pt x="600" y="283"/>
                </a:cubicBezTo>
                <a:cubicBezTo>
                  <a:pt x="600" y="388"/>
                  <a:pt x="565" y="487"/>
                  <a:pt x="494" y="565"/>
                </a:cubicBezTo>
                <a:close/>
                <a:moveTo>
                  <a:pt x="424" y="487"/>
                </a:moveTo>
                <a:lnTo>
                  <a:pt x="424" y="487"/>
                </a:lnTo>
                <a:cubicBezTo>
                  <a:pt x="395" y="459"/>
                  <a:pt x="395" y="459"/>
                  <a:pt x="395" y="459"/>
                </a:cubicBezTo>
                <a:cubicBezTo>
                  <a:pt x="438" y="416"/>
                  <a:pt x="459" y="353"/>
                  <a:pt x="459" y="283"/>
                </a:cubicBezTo>
                <a:cubicBezTo>
                  <a:pt x="459" y="212"/>
                  <a:pt x="438" y="149"/>
                  <a:pt x="395" y="106"/>
                </a:cubicBezTo>
                <a:cubicBezTo>
                  <a:pt x="424" y="78"/>
                  <a:pt x="424" y="78"/>
                  <a:pt x="424" y="78"/>
                </a:cubicBezTo>
                <a:cubicBezTo>
                  <a:pt x="466" y="135"/>
                  <a:pt x="501" y="205"/>
                  <a:pt x="501" y="283"/>
                </a:cubicBezTo>
                <a:cubicBezTo>
                  <a:pt x="501" y="360"/>
                  <a:pt x="466" y="430"/>
                  <a:pt x="424" y="487"/>
                </a:cubicBezTo>
                <a:close/>
                <a:moveTo>
                  <a:pt x="346" y="416"/>
                </a:moveTo>
                <a:lnTo>
                  <a:pt x="346" y="416"/>
                </a:lnTo>
                <a:cubicBezTo>
                  <a:pt x="318" y="388"/>
                  <a:pt x="318" y="388"/>
                  <a:pt x="318" y="388"/>
                </a:cubicBezTo>
                <a:cubicBezTo>
                  <a:pt x="346" y="360"/>
                  <a:pt x="360" y="324"/>
                  <a:pt x="360" y="283"/>
                </a:cubicBezTo>
                <a:cubicBezTo>
                  <a:pt x="360" y="241"/>
                  <a:pt x="346" y="205"/>
                  <a:pt x="318" y="177"/>
                </a:cubicBezTo>
                <a:cubicBezTo>
                  <a:pt x="346" y="149"/>
                  <a:pt x="346" y="149"/>
                  <a:pt x="346" y="149"/>
                </a:cubicBezTo>
                <a:cubicBezTo>
                  <a:pt x="374" y="184"/>
                  <a:pt x="395" y="233"/>
                  <a:pt x="395" y="283"/>
                </a:cubicBezTo>
                <a:cubicBezTo>
                  <a:pt x="395" y="331"/>
                  <a:pt x="374" y="381"/>
                  <a:pt x="346" y="416"/>
                </a:cubicBezTo>
                <a:close/>
                <a:moveTo>
                  <a:pt x="233" y="430"/>
                </a:moveTo>
                <a:lnTo>
                  <a:pt x="233" y="430"/>
                </a:lnTo>
                <a:cubicBezTo>
                  <a:pt x="226" y="430"/>
                  <a:pt x="226" y="430"/>
                  <a:pt x="219" y="430"/>
                </a:cubicBezTo>
                <a:lnTo>
                  <a:pt x="219" y="430"/>
                </a:lnTo>
                <a:cubicBezTo>
                  <a:pt x="120" y="360"/>
                  <a:pt x="120" y="360"/>
                  <a:pt x="120" y="360"/>
                </a:cubicBezTo>
                <a:cubicBezTo>
                  <a:pt x="28" y="360"/>
                  <a:pt x="28" y="360"/>
                  <a:pt x="28" y="360"/>
                </a:cubicBezTo>
                <a:cubicBezTo>
                  <a:pt x="14" y="360"/>
                  <a:pt x="0" y="345"/>
                  <a:pt x="0" y="331"/>
                </a:cubicBezTo>
                <a:cubicBezTo>
                  <a:pt x="0" y="233"/>
                  <a:pt x="0" y="233"/>
                  <a:pt x="0" y="233"/>
                </a:cubicBezTo>
                <a:cubicBezTo>
                  <a:pt x="0" y="219"/>
                  <a:pt x="14" y="205"/>
                  <a:pt x="28" y="205"/>
                </a:cubicBezTo>
                <a:lnTo>
                  <a:pt x="28" y="205"/>
                </a:lnTo>
                <a:cubicBezTo>
                  <a:pt x="120" y="205"/>
                  <a:pt x="120" y="205"/>
                  <a:pt x="120" y="205"/>
                </a:cubicBezTo>
                <a:cubicBezTo>
                  <a:pt x="219" y="128"/>
                  <a:pt x="219" y="128"/>
                  <a:pt x="219" y="128"/>
                </a:cubicBezTo>
                <a:lnTo>
                  <a:pt x="219" y="128"/>
                </a:lnTo>
                <a:cubicBezTo>
                  <a:pt x="226" y="128"/>
                  <a:pt x="226" y="120"/>
                  <a:pt x="233" y="120"/>
                </a:cubicBezTo>
                <a:cubicBezTo>
                  <a:pt x="254" y="120"/>
                  <a:pt x="261" y="135"/>
                  <a:pt x="261" y="149"/>
                </a:cubicBezTo>
                <a:cubicBezTo>
                  <a:pt x="261" y="233"/>
                  <a:pt x="261" y="233"/>
                  <a:pt x="261" y="233"/>
                </a:cubicBezTo>
                <a:cubicBezTo>
                  <a:pt x="261" y="303"/>
                  <a:pt x="261" y="303"/>
                  <a:pt x="261" y="303"/>
                </a:cubicBezTo>
                <a:cubicBezTo>
                  <a:pt x="261" y="331"/>
                  <a:pt x="261" y="331"/>
                  <a:pt x="261" y="331"/>
                </a:cubicBezTo>
                <a:cubicBezTo>
                  <a:pt x="261" y="360"/>
                  <a:pt x="261" y="360"/>
                  <a:pt x="261" y="360"/>
                </a:cubicBezTo>
                <a:cubicBezTo>
                  <a:pt x="261" y="402"/>
                  <a:pt x="261" y="402"/>
                  <a:pt x="261" y="402"/>
                </a:cubicBezTo>
                <a:cubicBezTo>
                  <a:pt x="261" y="423"/>
                  <a:pt x="254" y="430"/>
                  <a:pt x="233" y="430"/>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16" name="Freeform 151">
            <a:extLst>
              <a:ext uri="{FF2B5EF4-FFF2-40B4-BE49-F238E27FC236}">
                <a16:creationId xmlns:a16="http://schemas.microsoft.com/office/drawing/2014/main" id="{4EBF997D-7522-8E49-88CB-0CBBE7BDDBC0}"/>
              </a:ext>
            </a:extLst>
          </p:cNvPr>
          <p:cNvSpPr>
            <a:spLocks noChangeArrowheads="1"/>
          </p:cNvSpPr>
          <p:nvPr userDrawn="1"/>
        </p:nvSpPr>
        <p:spPr bwMode="auto">
          <a:xfrm>
            <a:off x="3086309" y="1079302"/>
            <a:ext cx="177449" cy="147638"/>
          </a:xfrm>
          <a:custGeom>
            <a:avLst/>
            <a:gdLst>
              <a:gd name="T0" fmla="*/ 417 w 495"/>
              <a:gd name="T1" fmla="*/ 409 h 410"/>
              <a:gd name="T2" fmla="*/ 417 w 495"/>
              <a:gd name="T3" fmla="*/ 409 h 410"/>
              <a:gd name="T4" fmla="*/ 388 w 495"/>
              <a:gd name="T5" fmla="*/ 381 h 410"/>
              <a:gd name="T6" fmla="*/ 459 w 495"/>
              <a:gd name="T7" fmla="*/ 205 h 410"/>
              <a:gd name="T8" fmla="*/ 388 w 495"/>
              <a:gd name="T9" fmla="*/ 28 h 410"/>
              <a:gd name="T10" fmla="*/ 417 w 495"/>
              <a:gd name="T11" fmla="*/ 0 h 410"/>
              <a:gd name="T12" fmla="*/ 494 w 495"/>
              <a:gd name="T13" fmla="*/ 205 h 410"/>
              <a:gd name="T14" fmla="*/ 417 w 495"/>
              <a:gd name="T15" fmla="*/ 409 h 410"/>
              <a:gd name="T16" fmla="*/ 346 w 495"/>
              <a:gd name="T17" fmla="*/ 338 h 410"/>
              <a:gd name="T18" fmla="*/ 346 w 495"/>
              <a:gd name="T19" fmla="*/ 338 h 410"/>
              <a:gd name="T20" fmla="*/ 318 w 495"/>
              <a:gd name="T21" fmla="*/ 310 h 410"/>
              <a:gd name="T22" fmla="*/ 353 w 495"/>
              <a:gd name="T23" fmla="*/ 205 h 410"/>
              <a:gd name="T24" fmla="*/ 318 w 495"/>
              <a:gd name="T25" fmla="*/ 99 h 410"/>
              <a:gd name="T26" fmla="*/ 346 w 495"/>
              <a:gd name="T27" fmla="*/ 71 h 410"/>
              <a:gd name="T28" fmla="*/ 395 w 495"/>
              <a:gd name="T29" fmla="*/ 205 h 410"/>
              <a:gd name="T30" fmla="*/ 346 w 495"/>
              <a:gd name="T31" fmla="*/ 338 h 410"/>
              <a:gd name="T32" fmla="*/ 233 w 495"/>
              <a:gd name="T33" fmla="*/ 352 h 410"/>
              <a:gd name="T34" fmla="*/ 233 w 495"/>
              <a:gd name="T35" fmla="*/ 352 h 410"/>
              <a:gd name="T36" fmla="*/ 219 w 495"/>
              <a:gd name="T37" fmla="*/ 352 h 410"/>
              <a:gd name="T38" fmla="*/ 219 w 495"/>
              <a:gd name="T39" fmla="*/ 352 h 410"/>
              <a:gd name="T40" fmla="*/ 120 w 495"/>
              <a:gd name="T41" fmla="*/ 282 h 410"/>
              <a:gd name="T42" fmla="*/ 28 w 495"/>
              <a:gd name="T43" fmla="*/ 282 h 410"/>
              <a:gd name="T44" fmla="*/ 0 w 495"/>
              <a:gd name="T45" fmla="*/ 253 h 410"/>
              <a:gd name="T46" fmla="*/ 0 w 495"/>
              <a:gd name="T47" fmla="*/ 155 h 410"/>
              <a:gd name="T48" fmla="*/ 28 w 495"/>
              <a:gd name="T49" fmla="*/ 127 h 410"/>
              <a:gd name="T50" fmla="*/ 28 w 495"/>
              <a:gd name="T51" fmla="*/ 127 h 410"/>
              <a:gd name="T52" fmla="*/ 120 w 495"/>
              <a:gd name="T53" fmla="*/ 127 h 410"/>
              <a:gd name="T54" fmla="*/ 211 w 495"/>
              <a:gd name="T55" fmla="*/ 50 h 410"/>
              <a:gd name="T56" fmla="*/ 211 w 495"/>
              <a:gd name="T57" fmla="*/ 50 h 410"/>
              <a:gd name="T58" fmla="*/ 233 w 495"/>
              <a:gd name="T59" fmla="*/ 42 h 410"/>
              <a:gd name="T60" fmla="*/ 261 w 495"/>
              <a:gd name="T61" fmla="*/ 71 h 410"/>
              <a:gd name="T62" fmla="*/ 261 w 495"/>
              <a:gd name="T63" fmla="*/ 155 h 410"/>
              <a:gd name="T64" fmla="*/ 261 w 495"/>
              <a:gd name="T65" fmla="*/ 225 h 410"/>
              <a:gd name="T66" fmla="*/ 261 w 495"/>
              <a:gd name="T67" fmla="*/ 253 h 410"/>
              <a:gd name="T68" fmla="*/ 261 w 495"/>
              <a:gd name="T69" fmla="*/ 282 h 410"/>
              <a:gd name="T70" fmla="*/ 261 w 495"/>
              <a:gd name="T71" fmla="*/ 324 h 410"/>
              <a:gd name="T72" fmla="*/ 233 w 495"/>
              <a:gd name="T73" fmla="*/ 352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5" h="410">
                <a:moveTo>
                  <a:pt x="417" y="409"/>
                </a:moveTo>
                <a:lnTo>
                  <a:pt x="417" y="409"/>
                </a:lnTo>
                <a:cubicBezTo>
                  <a:pt x="388" y="381"/>
                  <a:pt x="388" y="381"/>
                  <a:pt x="388" y="381"/>
                </a:cubicBezTo>
                <a:cubicBezTo>
                  <a:pt x="431" y="338"/>
                  <a:pt x="459" y="275"/>
                  <a:pt x="459" y="205"/>
                </a:cubicBezTo>
                <a:cubicBezTo>
                  <a:pt x="459" y="134"/>
                  <a:pt x="431" y="71"/>
                  <a:pt x="388" y="28"/>
                </a:cubicBezTo>
                <a:cubicBezTo>
                  <a:pt x="417" y="0"/>
                  <a:pt x="417" y="0"/>
                  <a:pt x="417" y="0"/>
                </a:cubicBezTo>
                <a:cubicBezTo>
                  <a:pt x="466" y="57"/>
                  <a:pt x="494" y="127"/>
                  <a:pt x="494" y="205"/>
                </a:cubicBezTo>
                <a:cubicBezTo>
                  <a:pt x="494" y="282"/>
                  <a:pt x="466" y="352"/>
                  <a:pt x="417" y="409"/>
                </a:cubicBezTo>
                <a:close/>
                <a:moveTo>
                  <a:pt x="346" y="338"/>
                </a:moveTo>
                <a:lnTo>
                  <a:pt x="346" y="338"/>
                </a:lnTo>
                <a:cubicBezTo>
                  <a:pt x="318" y="310"/>
                  <a:pt x="318" y="310"/>
                  <a:pt x="318" y="310"/>
                </a:cubicBezTo>
                <a:cubicBezTo>
                  <a:pt x="339" y="282"/>
                  <a:pt x="353" y="246"/>
                  <a:pt x="353" y="205"/>
                </a:cubicBezTo>
                <a:cubicBezTo>
                  <a:pt x="353" y="163"/>
                  <a:pt x="339" y="127"/>
                  <a:pt x="318" y="99"/>
                </a:cubicBezTo>
                <a:cubicBezTo>
                  <a:pt x="346" y="71"/>
                  <a:pt x="346" y="71"/>
                  <a:pt x="346" y="71"/>
                </a:cubicBezTo>
                <a:cubicBezTo>
                  <a:pt x="374" y="106"/>
                  <a:pt x="395" y="155"/>
                  <a:pt x="395" y="205"/>
                </a:cubicBezTo>
                <a:cubicBezTo>
                  <a:pt x="395" y="253"/>
                  <a:pt x="374" y="303"/>
                  <a:pt x="346" y="338"/>
                </a:cubicBezTo>
                <a:close/>
                <a:moveTo>
                  <a:pt x="233" y="352"/>
                </a:moveTo>
                <a:lnTo>
                  <a:pt x="233" y="352"/>
                </a:lnTo>
                <a:cubicBezTo>
                  <a:pt x="226" y="352"/>
                  <a:pt x="219" y="352"/>
                  <a:pt x="219" y="352"/>
                </a:cubicBezTo>
                <a:lnTo>
                  <a:pt x="219" y="352"/>
                </a:lnTo>
                <a:cubicBezTo>
                  <a:pt x="120" y="282"/>
                  <a:pt x="120" y="282"/>
                  <a:pt x="120" y="282"/>
                </a:cubicBezTo>
                <a:cubicBezTo>
                  <a:pt x="28" y="282"/>
                  <a:pt x="28" y="282"/>
                  <a:pt x="28" y="282"/>
                </a:cubicBezTo>
                <a:cubicBezTo>
                  <a:pt x="7" y="282"/>
                  <a:pt x="0" y="267"/>
                  <a:pt x="0" y="253"/>
                </a:cubicBezTo>
                <a:cubicBezTo>
                  <a:pt x="0" y="155"/>
                  <a:pt x="0" y="155"/>
                  <a:pt x="0" y="155"/>
                </a:cubicBezTo>
                <a:cubicBezTo>
                  <a:pt x="0" y="141"/>
                  <a:pt x="7" y="127"/>
                  <a:pt x="28" y="127"/>
                </a:cubicBezTo>
                <a:lnTo>
                  <a:pt x="28" y="127"/>
                </a:lnTo>
                <a:cubicBezTo>
                  <a:pt x="120" y="127"/>
                  <a:pt x="120" y="127"/>
                  <a:pt x="120" y="127"/>
                </a:cubicBezTo>
                <a:cubicBezTo>
                  <a:pt x="211" y="50"/>
                  <a:pt x="211" y="50"/>
                  <a:pt x="211" y="50"/>
                </a:cubicBezTo>
                <a:lnTo>
                  <a:pt x="211" y="50"/>
                </a:lnTo>
                <a:cubicBezTo>
                  <a:pt x="219" y="50"/>
                  <a:pt x="226" y="42"/>
                  <a:pt x="233" y="42"/>
                </a:cubicBezTo>
                <a:cubicBezTo>
                  <a:pt x="247" y="42"/>
                  <a:pt x="261" y="57"/>
                  <a:pt x="261" y="71"/>
                </a:cubicBezTo>
                <a:cubicBezTo>
                  <a:pt x="261" y="155"/>
                  <a:pt x="261" y="155"/>
                  <a:pt x="261" y="155"/>
                </a:cubicBezTo>
                <a:cubicBezTo>
                  <a:pt x="261" y="225"/>
                  <a:pt x="261" y="225"/>
                  <a:pt x="261" y="225"/>
                </a:cubicBezTo>
                <a:cubicBezTo>
                  <a:pt x="261" y="253"/>
                  <a:pt x="261" y="253"/>
                  <a:pt x="261" y="253"/>
                </a:cubicBezTo>
                <a:cubicBezTo>
                  <a:pt x="261" y="282"/>
                  <a:pt x="261" y="282"/>
                  <a:pt x="261" y="282"/>
                </a:cubicBezTo>
                <a:cubicBezTo>
                  <a:pt x="261" y="324"/>
                  <a:pt x="261" y="324"/>
                  <a:pt x="261" y="324"/>
                </a:cubicBezTo>
                <a:cubicBezTo>
                  <a:pt x="261" y="345"/>
                  <a:pt x="247" y="352"/>
                  <a:pt x="233" y="352"/>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17" name="Freeform 152">
            <a:extLst>
              <a:ext uri="{FF2B5EF4-FFF2-40B4-BE49-F238E27FC236}">
                <a16:creationId xmlns:a16="http://schemas.microsoft.com/office/drawing/2014/main" id="{B57C6F49-FF9B-C14B-8BE2-4F21F705C447}"/>
              </a:ext>
            </a:extLst>
          </p:cNvPr>
          <p:cNvSpPr>
            <a:spLocks noChangeArrowheads="1"/>
          </p:cNvSpPr>
          <p:nvPr userDrawn="1"/>
        </p:nvSpPr>
        <p:spPr bwMode="auto">
          <a:xfrm>
            <a:off x="2703423" y="1093590"/>
            <a:ext cx="142912" cy="113109"/>
          </a:xfrm>
          <a:custGeom>
            <a:avLst/>
            <a:gdLst>
              <a:gd name="T0" fmla="*/ 354 w 397"/>
              <a:gd name="T1" fmla="*/ 296 h 311"/>
              <a:gd name="T2" fmla="*/ 354 w 397"/>
              <a:gd name="T3" fmla="*/ 296 h 311"/>
              <a:gd name="T4" fmla="*/ 326 w 397"/>
              <a:gd name="T5" fmla="*/ 268 h 311"/>
              <a:gd name="T6" fmla="*/ 361 w 397"/>
              <a:gd name="T7" fmla="*/ 163 h 311"/>
              <a:gd name="T8" fmla="*/ 326 w 397"/>
              <a:gd name="T9" fmla="*/ 57 h 311"/>
              <a:gd name="T10" fmla="*/ 354 w 397"/>
              <a:gd name="T11" fmla="*/ 29 h 311"/>
              <a:gd name="T12" fmla="*/ 396 w 397"/>
              <a:gd name="T13" fmla="*/ 163 h 311"/>
              <a:gd name="T14" fmla="*/ 354 w 397"/>
              <a:gd name="T15" fmla="*/ 296 h 311"/>
              <a:gd name="T16" fmla="*/ 241 w 397"/>
              <a:gd name="T17" fmla="*/ 310 h 311"/>
              <a:gd name="T18" fmla="*/ 241 w 397"/>
              <a:gd name="T19" fmla="*/ 310 h 311"/>
              <a:gd name="T20" fmla="*/ 219 w 397"/>
              <a:gd name="T21" fmla="*/ 310 h 311"/>
              <a:gd name="T22" fmla="*/ 219 w 397"/>
              <a:gd name="T23" fmla="*/ 310 h 311"/>
              <a:gd name="T24" fmla="*/ 128 w 397"/>
              <a:gd name="T25" fmla="*/ 240 h 311"/>
              <a:gd name="T26" fmla="*/ 29 w 397"/>
              <a:gd name="T27" fmla="*/ 240 h 311"/>
              <a:gd name="T28" fmla="*/ 0 w 397"/>
              <a:gd name="T29" fmla="*/ 211 h 311"/>
              <a:gd name="T30" fmla="*/ 0 w 397"/>
              <a:gd name="T31" fmla="*/ 113 h 311"/>
              <a:gd name="T32" fmla="*/ 29 w 397"/>
              <a:gd name="T33" fmla="*/ 85 h 311"/>
              <a:gd name="T34" fmla="*/ 29 w 397"/>
              <a:gd name="T35" fmla="*/ 85 h 311"/>
              <a:gd name="T36" fmla="*/ 128 w 397"/>
              <a:gd name="T37" fmla="*/ 85 h 311"/>
              <a:gd name="T38" fmla="*/ 219 w 397"/>
              <a:gd name="T39" fmla="*/ 8 h 311"/>
              <a:gd name="T40" fmla="*/ 219 w 397"/>
              <a:gd name="T41" fmla="*/ 8 h 311"/>
              <a:gd name="T42" fmla="*/ 241 w 397"/>
              <a:gd name="T43" fmla="*/ 0 h 311"/>
              <a:gd name="T44" fmla="*/ 269 w 397"/>
              <a:gd name="T45" fmla="*/ 29 h 311"/>
              <a:gd name="T46" fmla="*/ 269 w 397"/>
              <a:gd name="T47" fmla="*/ 113 h 311"/>
              <a:gd name="T48" fmla="*/ 269 w 397"/>
              <a:gd name="T49" fmla="*/ 183 h 311"/>
              <a:gd name="T50" fmla="*/ 269 w 397"/>
              <a:gd name="T51" fmla="*/ 211 h 311"/>
              <a:gd name="T52" fmla="*/ 269 w 397"/>
              <a:gd name="T53" fmla="*/ 240 h 311"/>
              <a:gd name="T54" fmla="*/ 269 w 397"/>
              <a:gd name="T55" fmla="*/ 282 h 311"/>
              <a:gd name="T56" fmla="*/ 241 w 397"/>
              <a:gd name="T57" fmla="*/ 310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97" h="311">
                <a:moveTo>
                  <a:pt x="354" y="296"/>
                </a:moveTo>
                <a:lnTo>
                  <a:pt x="354" y="296"/>
                </a:lnTo>
                <a:cubicBezTo>
                  <a:pt x="326" y="268"/>
                  <a:pt x="326" y="268"/>
                  <a:pt x="326" y="268"/>
                </a:cubicBezTo>
                <a:cubicBezTo>
                  <a:pt x="347" y="240"/>
                  <a:pt x="361" y="204"/>
                  <a:pt x="361" y="163"/>
                </a:cubicBezTo>
                <a:cubicBezTo>
                  <a:pt x="361" y="121"/>
                  <a:pt x="347" y="85"/>
                  <a:pt x="326" y="57"/>
                </a:cubicBezTo>
                <a:cubicBezTo>
                  <a:pt x="354" y="29"/>
                  <a:pt x="354" y="29"/>
                  <a:pt x="354" y="29"/>
                </a:cubicBezTo>
                <a:cubicBezTo>
                  <a:pt x="382" y="64"/>
                  <a:pt x="396" y="113"/>
                  <a:pt x="396" y="163"/>
                </a:cubicBezTo>
                <a:cubicBezTo>
                  <a:pt x="396" y="211"/>
                  <a:pt x="382" y="261"/>
                  <a:pt x="354" y="296"/>
                </a:cubicBezTo>
                <a:close/>
                <a:moveTo>
                  <a:pt x="241" y="310"/>
                </a:moveTo>
                <a:lnTo>
                  <a:pt x="241" y="310"/>
                </a:lnTo>
                <a:cubicBezTo>
                  <a:pt x="234" y="310"/>
                  <a:pt x="226" y="310"/>
                  <a:pt x="219" y="310"/>
                </a:cubicBezTo>
                <a:lnTo>
                  <a:pt x="219" y="310"/>
                </a:lnTo>
                <a:cubicBezTo>
                  <a:pt x="128" y="240"/>
                  <a:pt x="128" y="240"/>
                  <a:pt x="128" y="240"/>
                </a:cubicBezTo>
                <a:cubicBezTo>
                  <a:pt x="29" y="240"/>
                  <a:pt x="29" y="240"/>
                  <a:pt x="29" y="240"/>
                </a:cubicBezTo>
                <a:cubicBezTo>
                  <a:pt x="15" y="240"/>
                  <a:pt x="0" y="225"/>
                  <a:pt x="0" y="211"/>
                </a:cubicBezTo>
                <a:cubicBezTo>
                  <a:pt x="0" y="113"/>
                  <a:pt x="0" y="113"/>
                  <a:pt x="0" y="113"/>
                </a:cubicBezTo>
                <a:cubicBezTo>
                  <a:pt x="0" y="99"/>
                  <a:pt x="15" y="85"/>
                  <a:pt x="29" y="85"/>
                </a:cubicBezTo>
                <a:lnTo>
                  <a:pt x="29" y="85"/>
                </a:lnTo>
                <a:cubicBezTo>
                  <a:pt x="128" y="85"/>
                  <a:pt x="128" y="85"/>
                  <a:pt x="128" y="85"/>
                </a:cubicBezTo>
                <a:cubicBezTo>
                  <a:pt x="219" y="8"/>
                  <a:pt x="219" y="8"/>
                  <a:pt x="219" y="8"/>
                </a:cubicBezTo>
                <a:lnTo>
                  <a:pt x="219" y="8"/>
                </a:lnTo>
                <a:cubicBezTo>
                  <a:pt x="226" y="8"/>
                  <a:pt x="234" y="0"/>
                  <a:pt x="241" y="0"/>
                </a:cubicBezTo>
                <a:cubicBezTo>
                  <a:pt x="255" y="0"/>
                  <a:pt x="269" y="15"/>
                  <a:pt x="269" y="29"/>
                </a:cubicBezTo>
                <a:cubicBezTo>
                  <a:pt x="269" y="113"/>
                  <a:pt x="269" y="113"/>
                  <a:pt x="269" y="113"/>
                </a:cubicBezTo>
                <a:cubicBezTo>
                  <a:pt x="269" y="183"/>
                  <a:pt x="269" y="183"/>
                  <a:pt x="269" y="183"/>
                </a:cubicBezTo>
                <a:cubicBezTo>
                  <a:pt x="269" y="211"/>
                  <a:pt x="269" y="211"/>
                  <a:pt x="269" y="211"/>
                </a:cubicBezTo>
                <a:cubicBezTo>
                  <a:pt x="269" y="240"/>
                  <a:pt x="269" y="240"/>
                  <a:pt x="269" y="240"/>
                </a:cubicBezTo>
                <a:cubicBezTo>
                  <a:pt x="269" y="282"/>
                  <a:pt x="269" y="282"/>
                  <a:pt x="269" y="282"/>
                </a:cubicBezTo>
                <a:cubicBezTo>
                  <a:pt x="269" y="303"/>
                  <a:pt x="255" y="310"/>
                  <a:pt x="241" y="310"/>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18" name="Freeform 153">
            <a:extLst>
              <a:ext uri="{FF2B5EF4-FFF2-40B4-BE49-F238E27FC236}">
                <a16:creationId xmlns:a16="http://schemas.microsoft.com/office/drawing/2014/main" id="{43E74616-D4D4-8B44-90B2-185D9D41D3F1}"/>
              </a:ext>
            </a:extLst>
          </p:cNvPr>
          <p:cNvSpPr>
            <a:spLocks noChangeArrowheads="1"/>
          </p:cNvSpPr>
          <p:nvPr userDrawn="1"/>
        </p:nvSpPr>
        <p:spPr bwMode="auto">
          <a:xfrm>
            <a:off x="2346142" y="1093590"/>
            <a:ext cx="176258" cy="113109"/>
          </a:xfrm>
          <a:custGeom>
            <a:avLst/>
            <a:gdLst>
              <a:gd name="T0" fmla="*/ 480 w 488"/>
              <a:gd name="T1" fmla="*/ 128 h 311"/>
              <a:gd name="T2" fmla="*/ 480 w 488"/>
              <a:gd name="T3" fmla="*/ 128 h 311"/>
              <a:gd name="T4" fmla="*/ 445 w 488"/>
              <a:gd name="T5" fmla="*/ 163 h 311"/>
              <a:gd name="T6" fmla="*/ 480 w 488"/>
              <a:gd name="T7" fmla="*/ 197 h 311"/>
              <a:gd name="T8" fmla="*/ 480 w 488"/>
              <a:gd name="T9" fmla="*/ 197 h 311"/>
              <a:gd name="T10" fmla="*/ 487 w 488"/>
              <a:gd name="T11" fmla="*/ 218 h 311"/>
              <a:gd name="T12" fmla="*/ 459 w 488"/>
              <a:gd name="T13" fmla="*/ 247 h 311"/>
              <a:gd name="T14" fmla="*/ 445 w 488"/>
              <a:gd name="T15" fmla="*/ 240 h 311"/>
              <a:gd name="T16" fmla="*/ 445 w 488"/>
              <a:gd name="T17" fmla="*/ 240 h 311"/>
              <a:gd name="T18" fmla="*/ 403 w 488"/>
              <a:gd name="T19" fmla="*/ 204 h 311"/>
              <a:gd name="T20" fmla="*/ 367 w 488"/>
              <a:gd name="T21" fmla="*/ 240 h 311"/>
              <a:gd name="T22" fmla="*/ 367 w 488"/>
              <a:gd name="T23" fmla="*/ 240 h 311"/>
              <a:gd name="T24" fmla="*/ 346 w 488"/>
              <a:gd name="T25" fmla="*/ 247 h 311"/>
              <a:gd name="T26" fmla="*/ 318 w 488"/>
              <a:gd name="T27" fmla="*/ 218 h 311"/>
              <a:gd name="T28" fmla="*/ 332 w 488"/>
              <a:gd name="T29" fmla="*/ 197 h 311"/>
              <a:gd name="T30" fmla="*/ 332 w 488"/>
              <a:gd name="T31" fmla="*/ 197 h 311"/>
              <a:gd name="T32" fmla="*/ 367 w 488"/>
              <a:gd name="T33" fmla="*/ 163 h 311"/>
              <a:gd name="T34" fmla="*/ 332 w 488"/>
              <a:gd name="T35" fmla="*/ 128 h 311"/>
              <a:gd name="T36" fmla="*/ 332 w 488"/>
              <a:gd name="T37" fmla="*/ 128 h 311"/>
              <a:gd name="T38" fmla="*/ 318 w 488"/>
              <a:gd name="T39" fmla="*/ 106 h 311"/>
              <a:gd name="T40" fmla="*/ 346 w 488"/>
              <a:gd name="T41" fmla="*/ 78 h 311"/>
              <a:gd name="T42" fmla="*/ 367 w 488"/>
              <a:gd name="T43" fmla="*/ 85 h 311"/>
              <a:gd name="T44" fmla="*/ 367 w 488"/>
              <a:gd name="T45" fmla="*/ 85 h 311"/>
              <a:gd name="T46" fmla="*/ 403 w 488"/>
              <a:gd name="T47" fmla="*/ 121 h 311"/>
              <a:gd name="T48" fmla="*/ 445 w 488"/>
              <a:gd name="T49" fmla="*/ 85 h 311"/>
              <a:gd name="T50" fmla="*/ 445 w 488"/>
              <a:gd name="T51" fmla="*/ 85 h 311"/>
              <a:gd name="T52" fmla="*/ 459 w 488"/>
              <a:gd name="T53" fmla="*/ 78 h 311"/>
              <a:gd name="T54" fmla="*/ 487 w 488"/>
              <a:gd name="T55" fmla="*/ 106 h 311"/>
              <a:gd name="T56" fmla="*/ 480 w 488"/>
              <a:gd name="T57" fmla="*/ 128 h 311"/>
              <a:gd name="T58" fmla="*/ 233 w 488"/>
              <a:gd name="T59" fmla="*/ 310 h 311"/>
              <a:gd name="T60" fmla="*/ 233 w 488"/>
              <a:gd name="T61" fmla="*/ 310 h 311"/>
              <a:gd name="T62" fmla="*/ 219 w 488"/>
              <a:gd name="T63" fmla="*/ 310 h 311"/>
              <a:gd name="T64" fmla="*/ 219 w 488"/>
              <a:gd name="T65" fmla="*/ 310 h 311"/>
              <a:gd name="T66" fmla="*/ 120 w 488"/>
              <a:gd name="T67" fmla="*/ 240 h 311"/>
              <a:gd name="T68" fmla="*/ 28 w 488"/>
              <a:gd name="T69" fmla="*/ 240 h 311"/>
              <a:gd name="T70" fmla="*/ 0 w 488"/>
              <a:gd name="T71" fmla="*/ 211 h 311"/>
              <a:gd name="T72" fmla="*/ 0 w 488"/>
              <a:gd name="T73" fmla="*/ 113 h 311"/>
              <a:gd name="T74" fmla="*/ 28 w 488"/>
              <a:gd name="T75" fmla="*/ 85 h 311"/>
              <a:gd name="T76" fmla="*/ 28 w 488"/>
              <a:gd name="T77" fmla="*/ 85 h 311"/>
              <a:gd name="T78" fmla="*/ 120 w 488"/>
              <a:gd name="T79" fmla="*/ 85 h 311"/>
              <a:gd name="T80" fmla="*/ 219 w 488"/>
              <a:gd name="T81" fmla="*/ 8 h 311"/>
              <a:gd name="T82" fmla="*/ 219 w 488"/>
              <a:gd name="T83" fmla="*/ 8 h 311"/>
              <a:gd name="T84" fmla="*/ 233 w 488"/>
              <a:gd name="T85" fmla="*/ 0 h 311"/>
              <a:gd name="T86" fmla="*/ 261 w 488"/>
              <a:gd name="T87" fmla="*/ 29 h 311"/>
              <a:gd name="T88" fmla="*/ 261 w 488"/>
              <a:gd name="T89" fmla="*/ 113 h 311"/>
              <a:gd name="T90" fmla="*/ 261 w 488"/>
              <a:gd name="T91" fmla="*/ 183 h 311"/>
              <a:gd name="T92" fmla="*/ 261 w 488"/>
              <a:gd name="T93" fmla="*/ 211 h 311"/>
              <a:gd name="T94" fmla="*/ 261 w 488"/>
              <a:gd name="T95" fmla="*/ 240 h 311"/>
              <a:gd name="T96" fmla="*/ 261 w 488"/>
              <a:gd name="T97" fmla="*/ 282 h 311"/>
              <a:gd name="T98" fmla="*/ 233 w 488"/>
              <a:gd name="T99" fmla="*/ 310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8" h="311">
                <a:moveTo>
                  <a:pt x="480" y="128"/>
                </a:moveTo>
                <a:lnTo>
                  <a:pt x="480" y="128"/>
                </a:lnTo>
                <a:cubicBezTo>
                  <a:pt x="445" y="163"/>
                  <a:pt x="445" y="163"/>
                  <a:pt x="445" y="163"/>
                </a:cubicBezTo>
                <a:cubicBezTo>
                  <a:pt x="480" y="197"/>
                  <a:pt x="480" y="197"/>
                  <a:pt x="480" y="197"/>
                </a:cubicBezTo>
                <a:lnTo>
                  <a:pt x="480" y="197"/>
                </a:lnTo>
                <a:cubicBezTo>
                  <a:pt x="487" y="204"/>
                  <a:pt x="487" y="211"/>
                  <a:pt x="487" y="218"/>
                </a:cubicBezTo>
                <a:cubicBezTo>
                  <a:pt x="487" y="233"/>
                  <a:pt x="480" y="247"/>
                  <a:pt x="459" y="247"/>
                </a:cubicBezTo>
                <a:cubicBezTo>
                  <a:pt x="452" y="247"/>
                  <a:pt x="445" y="247"/>
                  <a:pt x="445" y="240"/>
                </a:cubicBezTo>
                <a:lnTo>
                  <a:pt x="445" y="240"/>
                </a:lnTo>
                <a:cubicBezTo>
                  <a:pt x="403" y="204"/>
                  <a:pt x="403" y="204"/>
                  <a:pt x="403" y="204"/>
                </a:cubicBezTo>
                <a:cubicBezTo>
                  <a:pt x="367" y="240"/>
                  <a:pt x="367" y="240"/>
                  <a:pt x="367" y="240"/>
                </a:cubicBezTo>
                <a:lnTo>
                  <a:pt x="367" y="240"/>
                </a:lnTo>
                <a:cubicBezTo>
                  <a:pt x="360" y="247"/>
                  <a:pt x="353" y="247"/>
                  <a:pt x="346" y="247"/>
                </a:cubicBezTo>
                <a:cubicBezTo>
                  <a:pt x="332" y="247"/>
                  <a:pt x="318" y="233"/>
                  <a:pt x="318" y="218"/>
                </a:cubicBezTo>
                <a:cubicBezTo>
                  <a:pt x="318" y="211"/>
                  <a:pt x="325" y="204"/>
                  <a:pt x="332" y="197"/>
                </a:cubicBezTo>
                <a:lnTo>
                  <a:pt x="332" y="197"/>
                </a:lnTo>
                <a:cubicBezTo>
                  <a:pt x="367" y="163"/>
                  <a:pt x="367" y="163"/>
                  <a:pt x="367" y="163"/>
                </a:cubicBezTo>
                <a:cubicBezTo>
                  <a:pt x="332" y="128"/>
                  <a:pt x="332" y="128"/>
                  <a:pt x="332" y="128"/>
                </a:cubicBezTo>
                <a:lnTo>
                  <a:pt x="332" y="128"/>
                </a:lnTo>
                <a:cubicBezTo>
                  <a:pt x="325" y="121"/>
                  <a:pt x="318" y="113"/>
                  <a:pt x="318" y="106"/>
                </a:cubicBezTo>
                <a:cubicBezTo>
                  <a:pt x="318" y="92"/>
                  <a:pt x="332" y="78"/>
                  <a:pt x="346" y="78"/>
                </a:cubicBezTo>
                <a:cubicBezTo>
                  <a:pt x="353" y="78"/>
                  <a:pt x="360" y="78"/>
                  <a:pt x="367" y="85"/>
                </a:cubicBezTo>
                <a:lnTo>
                  <a:pt x="367" y="85"/>
                </a:lnTo>
                <a:cubicBezTo>
                  <a:pt x="403" y="121"/>
                  <a:pt x="403" y="121"/>
                  <a:pt x="403" y="121"/>
                </a:cubicBezTo>
                <a:cubicBezTo>
                  <a:pt x="445" y="85"/>
                  <a:pt x="445" y="85"/>
                  <a:pt x="445" y="85"/>
                </a:cubicBezTo>
                <a:lnTo>
                  <a:pt x="445" y="85"/>
                </a:lnTo>
                <a:cubicBezTo>
                  <a:pt x="445" y="78"/>
                  <a:pt x="452" y="78"/>
                  <a:pt x="459" y="78"/>
                </a:cubicBezTo>
                <a:cubicBezTo>
                  <a:pt x="480" y="78"/>
                  <a:pt x="487" y="92"/>
                  <a:pt x="487" y="106"/>
                </a:cubicBezTo>
                <a:cubicBezTo>
                  <a:pt x="487" y="113"/>
                  <a:pt x="487" y="121"/>
                  <a:pt x="480" y="128"/>
                </a:cubicBezTo>
                <a:close/>
                <a:moveTo>
                  <a:pt x="233" y="310"/>
                </a:moveTo>
                <a:lnTo>
                  <a:pt x="233" y="310"/>
                </a:lnTo>
                <a:cubicBezTo>
                  <a:pt x="226" y="310"/>
                  <a:pt x="226" y="310"/>
                  <a:pt x="219" y="310"/>
                </a:cubicBezTo>
                <a:lnTo>
                  <a:pt x="219" y="310"/>
                </a:lnTo>
                <a:cubicBezTo>
                  <a:pt x="120" y="240"/>
                  <a:pt x="120" y="240"/>
                  <a:pt x="120" y="240"/>
                </a:cubicBezTo>
                <a:cubicBezTo>
                  <a:pt x="28" y="240"/>
                  <a:pt x="28" y="240"/>
                  <a:pt x="28" y="240"/>
                </a:cubicBezTo>
                <a:cubicBezTo>
                  <a:pt x="14" y="240"/>
                  <a:pt x="0" y="225"/>
                  <a:pt x="0" y="211"/>
                </a:cubicBezTo>
                <a:cubicBezTo>
                  <a:pt x="0" y="113"/>
                  <a:pt x="0" y="113"/>
                  <a:pt x="0" y="113"/>
                </a:cubicBezTo>
                <a:cubicBezTo>
                  <a:pt x="0" y="99"/>
                  <a:pt x="14" y="85"/>
                  <a:pt x="28" y="85"/>
                </a:cubicBezTo>
                <a:lnTo>
                  <a:pt x="28" y="85"/>
                </a:lnTo>
                <a:cubicBezTo>
                  <a:pt x="120" y="85"/>
                  <a:pt x="120" y="85"/>
                  <a:pt x="120" y="85"/>
                </a:cubicBezTo>
                <a:cubicBezTo>
                  <a:pt x="219" y="8"/>
                  <a:pt x="219" y="8"/>
                  <a:pt x="219" y="8"/>
                </a:cubicBezTo>
                <a:lnTo>
                  <a:pt x="219" y="8"/>
                </a:lnTo>
                <a:cubicBezTo>
                  <a:pt x="226" y="8"/>
                  <a:pt x="226" y="0"/>
                  <a:pt x="233" y="0"/>
                </a:cubicBezTo>
                <a:cubicBezTo>
                  <a:pt x="254" y="0"/>
                  <a:pt x="261" y="15"/>
                  <a:pt x="261" y="29"/>
                </a:cubicBezTo>
                <a:cubicBezTo>
                  <a:pt x="261" y="113"/>
                  <a:pt x="261" y="113"/>
                  <a:pt x="261" y="113"/>
                </a:cubicBezTo>
                <a:cubicBezTo>
                  <a:pt x="261" y="183"/>
                  <a:pt x="261" y="183"/>
                  <a:pt x="261" y="183"/>
                </a:cubicBezTo>
                <a:cubicBezTo>
                  <a:pt x="261" y="211"/>
                  <a:pt x="261" y="211"/>
                  <a:pt x="261" y="211"/>
                </a:cubicBezTo>
                <a:cubicBezTo>
                  <a:pt x="261" y="240"/>
                  <a:pt x="261" y="240"/>
                  <a:pt x="261" y="240"/>
                </a:cubicBezTo>
                <a:cubicBezTo>
                  <a:pt x="261" y="282"/>
                  <a:pt x="261" y="282"/>
                  <a:pt x="261" y="282"/>
                </a:cubicBezTo>
                <a:cubicBezTo>
                  <a:pt x="261" y="303"/>
                  <a:pt x="254" y="310"/>
                  <a:pt x="233" y="310"/>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19" name="Freeform 154">
            <a:extLst>
              <a:ext uri="{FF2B5EF4-FFF2-40B4-BE49-F238E27FC236}">
                <a16:creationId xmlns:a16="http://schemas.microsoft.com/office/drawing/2014/main" id="{A264D51A-C2D5-074A-B386-386F34F5D57A}"/>
              </a:ext>
            </a:extLst>
          </p:cNvPr>
          <p:cNvSpPr>
            <a:spLocks noChangeArrowheads="1"/>
          </p:cNvSpPr>
          <p:nvPr userDrawn="1"/>
        </p:nvSpPr>
        <p:spPr bwMode="auto">
          <a:xfrm>
            <a:off x="1966830" y="1093590"/>
            <a:ext cx="176258" cy="113109"/>
          </a:xfrm>
          <a:custGeom>
            <a:avLst/>
            <a:gdLst>
              <a:gd name="T0" fmla="*/ 459 w 488"/>
              <a:gd name="T1" fmla="*/ 190 h 311"/>
              <a:gd name="T2" fmla="*/ 459 w 488"/>
              <a:gd name="T3" fmla="*/ 190 h 311"/>
              <a:gd name="T4" fmla="*/ 346 w 488"/>
              <a:gd name="T5" fmla="*/ 190 h 311"/>
              <a:gd name="T6" fmla="*/ 318 w 488"/>
              <a:gd name="T7" fmla="*/ 163 h 311"/>
              <a:gd name="T8" fmla="*/ 346 w 488"/>
              <a:gd name="T9" fmla="*/ 135 h 311"/>
              <a:gd name="T10" fmla="*/ 459 w 488"/>
              <a:gd name="T11" fmla="*/ 135 h 311"/>
              <a:gd name="T12" fmla="*/ 487 w 488"/>
              <a:gd name="T13" fmla="*/ 163 h 311"/>
              <a:gd name="T14" fmla="*/ 459 w 488"/>
              <a:gd name="T15" fmla="*/ 190 h 311"/>
              <a:gd name="T16" fmla="*/ 233 w 488"/>
              <a:gd name="T17" fmla="*/ 310 h 311"/>
              <a:gd name="T18" fmla="*/ 233 w 488"/>
              <a:gd name="T19" fmla="*/ 310 h 311"/>
              <a:gd name="T20" fmla="*/ 219 w 488"/>
              <a:gd name="T21" fmla="*/ 310 h 311"/>
              <a:gd name="T22" fmla="*/ 219 w 488"/>
              <a:gd name="T23" fmla="*/ 310 h 311"/>
              <a:gd name="T24" fmla="*/ 120 w 488"/>
              <a:gd name="T25" fmla="*/ 240 h 311"/>
              <a:gd name="T26" fmla="*/ 28 w 488"/>
              <a:gd name="T27" fmla="*/ 240 h 311"/>
              <a:gd name="T28" fmla="*/ 0 w 488"/>
              <a:gd name="T29" fmla="*/ 211 h 311"/>
              <a:gd name="T30" fmla="*/ 0 w 488"/>
              <a:gd name="T31" fmla="*/ 113 h 311"/>
              <a:gd name="T32" fmla="*/ 28 w 488"/>
              <a:gd name="T33" fmla="*/ 85 h 311"/>
              <a:gd name="T34" fmla="*/ 28 w 488"/>
              <a:gd name="T35" fmla="*/ 85 h 311"/>
              <a:gd name="T36" fmla="*/ 120 w 488"/>
              <a:gd name="T37" fmla="*/ 85 h 311"/>
              <a:gd name="T38" fmla="*/ 212 w 488"/>
              <a:gd name="T39" fmla="*/ 8 h 311"/>
              <a:gd name="T40" fmla="*/ 212 w 488"/>
              <a:gd name="T41" fmla="*/ 8 h 311"/>
              <a:gd name="T42" fmla="*/ 233 w 488"/>
              <a:gd name="T43" fmla="*/ 0 h 311"/>
              <a:gd name="T44" fmla="*/ 261 w 488"/>
              <a:gd name="T45" fmla="*/ 29 h 311"/>
              <a:gd name="T46" fmla="*/ 261 w 488"/>
              <a:gd name="T47" fmla="*/ 113 h 311"/>
              <a:gd name="T48" fmla="*/ 261 w 488"/>
              <a:gd name="T49" fmla="*/ 183 h 311"/>
              <a:gd name="T50" fmla="*/ 261 w 488"/>
              <a:gd name="T51" fmla="*/ 211 h 311"/>
              <a:gd name="T52" fmla="*/ 261 w 488"/>
              <a:gd name="T53" fmla="*/ 240 h 311"/>
              <a:gd name="T54" fmla="*/ 261 w 488"/>
              <a:gd name="T55" fmla="*/ 282 h 311"/>
              <a:gd name="T56" fmla="*/ 233 w 488"/>
              <a:gd name="T57" fmla="*/ 310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8" h="311">
                <a:moveTo>
                  <a:pt x="459" y="190"/>
                </a:moveTo>
                <a:lnTo>
                  <a:pt x="459" y="190"/>
                </a:lnTo>
                <a:cubicBezTo>
                  <a:pt x="346" y="190"/>
                  <a:pt x="346" y="190"/>
                  <a:pt x="346" y="190"/>
                </a:cubicBezTo>
                <a:cubicBezTo>
                  <a:pt x="332" y="190"/>
                  <a:pt x="318" y="176"/>
                  <a:pt x="318" y="163"/>
                </a:cubicBezTo>
                <a:cubicBezTo>
                  <a:pt x="318" y="149"/>
                  <a:pt x="332" y="135"/>
                  <a:pt x="346" y="135"/>
                </a:cubicBezTo>
                <a:cubicBezTo>
                  <a:pt x="459" y="135"/>
                  <a:pt x="459" y="135"/>
                  <a:pt x="459" y="135"/>
                </a:cubicBezTo>
                <a:cubicBezTo>
                  <a:pt x="473" y="135"/>
                  <a:pt x="487" y="149"/>
                  <a:pt x="487" y="163"/>
                </a:cubicBezTo>
                <a:cubicBezTo>
                  <a:pt x="487" y="176"/>
                  <a:pt x="473" y="190"/>
                  <a:pt x="459" y="190"/>
                </a:cubicBezTo>
                <a:close/>
                <a:moveTo>
                  <a:pt x="233" y="310"/>
                </a:moveTo>
                <a:lnTo>
                  <a:pt x="233" y="310"/>
                </a:lnTo>
                <a:cubicBezTo>
                  <a:pt x="226" y="310"/>
                  <a:pt x="219" y="310"/>
                  <a:pt x="219" y="310"/>
                </a:cubicBezTo>
                <a:lnTo>
                  <a:pt x="219" y="310"/>
                </a:lnTo>
                <a:cubicBezTo>
                  <a:pt x="120" y="240"/>
                  <a:pt x="120" y="240"/>
                  <a:pt x="120" y="240"/>
                </a:cubicBezTo>
                <a:cubicBezTo>
                  <a:pt x="28" y="240"/>
                  <a:pt x="28" y="240"/>
                  <a:pt x="28" y="240"/>
                </a:cubicBezTo>
                <a:cubicBezTo>
                  <a:pt x="7" y="240"/>
                  <a:pt x="0" y="225"/>
                  <a:pt x="0" y="211"/>
                </a:cubicBezTo>
                <a:cubicBezTo>
                  <a:pt x="0" y="113"/>
                  <a:pt x="0" y="113"/>
                  <a:pt x="0" y="113"/>
                </a:cubicBezTo>
                <a:cubicBezTo>
                  <a:pt x="0" y="99"/>
                  <a:pt x="7" y="85"/>
                  <a:pt x="28" y="85"/>
                </a:cubicBezTo>
                <a:lnTo>
                  <a:pt x="28" y="85"/>
                </a:lnTo>
                <a:cubicBezTo>
                  <a:pt x="120" y="85"/>
                  <a:pt x="120" y="85"/>
                  <a:pt x="120" y="85"/>
                </a:cubicBezTo>
                <a:cubicBezTo>
                  <a:pt x="212" y="8"/>
                  <a:pt x="212" y="8"/>
                  <a:pt x="212" y="8"/>
                </a:cubicBezTo>
                <a:lnTo>
                  <a:pt x="212" y="8"/>
                </a:lnTo>
                <a:cubicBezTo>
                  <a:pt x="219" y="8"/>
                  <a:pt x="226" y="0"/>
                  <a:pt x="233" y="0"/>
                </a:cubicBezTo>
                <a:cubicBezTo>
                  <a:pt x="247" y="0"/>
                  <a:pt x="261" y="15"/>
                  <a:pt x="261" y="29"/>
                </a:cubicBezTo>
                <a:cubicBezTo>
                  <a:pt x="261" y="113"/>
                  <a:pt x="261" y="113"/>
                  <a:pt x="261" y="113"/>
                </a:cubicBezTo>
                <a:cubicBezTo>
                  <a:pt x="261" y="183"/>
                  <a:pt x="261" y="183"/>
                  <a:pt x="261" y="183"/>
                </a:cubicBezTo>
                <a:cubicBezTo>
                  <a:pt x="261" y="211"/>
                  <a:pt x="261" y="211"/>
                  <a:pt x="261" y="211"/>
                </a:cubicBezTo>
                <a:cubicBezTo>
                  <a:pt x="261" y="240"/>
                  <a:pt x="261" y="240"/>
                  <a:pt x="261" y="240"/>
                </a:cubicBezTo>
                <a:cubicBezTo>
                  <a:pt x="261" y="282"/>
                  <a:pt x="261" y="282"/>
                  <a:pt x="261" y="282"/>
                </a:cubicBezTo>
                <a:cubicBezTo>
                  <a:pt x="261" y="303"/>
                  <a:pt x="247" y="310"/>
                  <a:pt x="233" y="310"/>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20" name="Freeform 155">
            <a:extLst>
              <a:ext uri="{FF2B5EF4-FFF2-40B4-BE49-F238E27FC236}">
                <a16:creationId xmlns:a16="http://schemas.microsoft.com/office/drawing/2014/main" id="{0C8CF493-EE5F-B342-87D5-72AD279CE942}"/>
              </a:ext>
            </a:extLst>
          </p:cNvPr>
          <p:cNvSpPr>
            <a:spLocks noChangeArrowheads="1"/>
          </p:cNvSpPr>
          <p:nvPr userDrawn="1"/>
        </p:nvSpPr>
        <p:spPr bwMode="auto">
          <a:xfrm>
            <a:off x="1584540" y="1093590"/>
            <a:ext cx="177449" cy="113109"/>
          </a:xfrm>
          <a:custGeom>
            <a:avLst/>
            <a:gdLst>
              <a:gd name="T0" fmla="*/ 466 w 495"/>
              <a:gd name="T1" fmla="*/ 190 h 311"/>
              <a:gd name="T2" fmla="*/ 466 w 495"/>
              <a:gd name="T3" fmla="*/ 190 h 311"/>
              <a:gd name="T4" fmla="*/ 438 w 495"/>
              <a:gd name="T5" fmla="*/ 190 h 311"/>
              <a:gd name="T6" fmla="*/ 438 w 495"/>
              <a:gd name="T7" fmla="*/ 218 h 311"/>
              <a:gd name="T8" fmla="*/ 410 w 495"/>
              <a:gd name="T9" fmla="*/ 247 h 311"/>
              <a:gd name="T10" fmla="*/ 381 w 495"/>
              <a:gd name="T11" fmla="*/ 218 h 311"/>
              <a:gd name="T12" fmla="*/ 381 w 495"/>
              <a:gd name="T13" fmla="*/ 190 h 311"/>
              <a:gd name="T14" fmla="*/ 353 w 495"/>
              <a:gd name="T15" fmla="*/ 190 h 311"/>
              <a:gd name="T16" fmla="*/ 325 w 495"/>
              <a:gd name="T17" fmla="*/ 163 h 311"/>
              <a:gd name="T18" fmla="*/ 353 w 495"/>
              <a:gd name="T19" fmla="*/ 135 h 311"/>
              <a:gd name="T20" fmla="*/ 381 w 495"/>
              <a:gd name="T21" fmla="*/ 135 h 311"/>
              <a:gd name="T22" fmla="*/ 381 w 495"/>
              <a:gd name="T23" fmla="*/ 106 h 311"/>
              <a:gd name="T24" fmla="*/ 410 w 495"/>
              <a:gd name="T25" fmla="*/ 78 h 311"/>
              <a:gd name="T26" fmla="*/ 438 w 495"/>
              <a:gd name="T27" fmla="*/ 106 h 311"/>
              <a:gd name="T28" fmla="*/ 438 w 495"/>
              <a:gd name="T29" fmla="*/ 135 h 311"/>
              <a:gd name="T30" fmla="*/ 466 w 495"/>
              <a:gd name="T31" fmla="*/ 135 h 311"/>
              <a:gd name="T32" fmla="*/ 494 w 495"/>
              <a:gd name="T33" fmla="*/ 163 h 311"/>
              <a:gd name="T34" fmla="*/ 466 w 495"/>
              <a:gd name="T35" fmla="*/ 190 h 311"/>
              <a:gd name="T36" fmla="*/ 240 w 495"/>
              <a:gd name="T37" fmla="*/ 310 h 311"/>
              <a:gd name="T38" fmla="*/ 240 w 495"/>
              <a:gd name="T39" fmla="*/ 310 h 311"/>
              <a:gd name="T40" fmla="*/ 219 w 495"/>
              <a:gd name="T41" fmla="*/ 310 h 311"/>
              <a:gd name="T42" fmla="*/ 219 w 495"/>
              <a:gd name="T43" fmla="*/ 310 h 311"/>
              <a:gd name="T44" fmla="*/ 127 w 495"/>
              <a:gd name="T45" fmla="*/ 240 h 311"/>
              <a:gd name="T46" fmla="*/ 28 w 495"/>
              <a:gd name="T47" fmla="*/ 240 h 311"/>
              <a:gd name="T48" fmla="*/ 0 w 495"/>
              <a:gd name="T49" fmla="*/ 211 h 311"/>
              <a:gd name="T50" fmla="*/ 0 w 495"/>
              <a:gd name="T51" fmla="*/ 113 h 311"/>
              <a:gd name="T52" fmla="*/ 28 w 495"/>
              <a:gd name="T53" fmla="*/ 85 h 311"/>
              <a:gd name="T54" fmla="*/ 28 w 495"/>
              <a:gd name="T55" fmla="*/ 85 h 311"/>
              <a:gd name="T56" fmla="*/ 127 w 495"/>
              <a:gd name="T57" fmla="*/ 85 h 311"/>
              <a:gd name="T58" fmla="*/ 219 w 495"/>
              <a:gd name="T59" fmla="*/ 8 h 311"/>
              <a:gd name="T60" fmla="*/ 219 w 495"/>
              <a:gd name="T61" fmla="*/ 8 h 311"/>
              <a:gd name="T62" fmla="*/ 240 w 495"/>
              <a:gd name="T63" fmla="*/ 0 h 311"/>
              <a:gd name="T64" fmla="*/ 268 w 495"/>
              <a:gd name="T65" fmla="*/ 29 h 311"/>
              <a:gd name="T66" fmla="*/ 268 w 495"/>
              <a:gd name="T67" fmla="*/ 113 h 311"/>
              <a:gd name="T68" fmla="*/ 268 w 495"/>
              <a:gd name="T69" fmla="*/ 183 h 311"/>
              <a:gd name="T70" fmla="*/ 268 w 495"/>
              <a:gd name="T71" fmla="*/ 211 h 311"/>
              <a:gd name="T72" fmla="*/ 268 w 495"/>
              <a:gd name="T73" fmla="*/ 240 h 311"/>
              <a:gd name="T74" fmla="*/ 268 w 495"/>
              <a:gd name="T75" fmla="*/ 282 h 311"/>
              <a:gd name="T76" fmla="*/ 240 w 495"/>
              <a:gd name="T77" fmla="*/ 310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5" h="311">
                <a:moveTo>
                  <a:pt x="466" y="190"/>
                </a:moveTo>
                <a:lnTo>
                  <a:pt x="466" y="190"/>
                </a:lnTo>
                <a:cubicBezTo>
                  <a:pt x="438" y="190"/>
                  <a:pt x="438" y="190"/>
                  <a:pt x="438" y="190"/>
                </a:cubicBezTo>
                <a:cubicBezTo>
                  <a:pt x="438" y="218"/>
                  <a:pt x="438" y="218"/>
                  <a:pt x="438" y="218"/>
                </a:cubicBezTo>
                <a:cubicBezTo>
                  <a:pt x="438" y="233"/>
                  <a:pt x="424" y="247"/>
                  <a:pt x="410" y="247"/>
                </a:cubicBezTo>
                <a:cubicBezTo>
                  <a:pt x="388" y="247"/>
                  <a:pt x="381" y="233"/>
                  <a:pt x="381" y="218"/>
                </a:cubicBezTo>
                <a:cubicBezTo>
                  <a:pt x="381" y="190"/>
                  <a:pt x="381" y="190"/>
                  <a:pt x="381" y="190"/>
                </a:cubicBezTo>
                <a:cubicBezTo>
                  <a:pt x="353" y="190"/>
                  <a:pt x="353" y="190"/>
                  <a:pt x="353" y="190"/>
                </a:cubicBezTo>
                <a:cubicBezTo>
                  <a:pt x="332" y="190"/>
                  <a:pt x="325" y="176"/>
                  <a:pt x="325" y="163"/>
                </a:cubicBezTo>
                <a:cubicBezTo>
                  <a:pt x="325" y="149"/>
                  <a:pt x="332" y="135"/>
                  <a:pt x="353" y="135"/>
                </a:cubicBezTo>
                <a:cubicBezTo>
                  <a:pt x="381" y="135"/>
                  <a:pt x="381" y="135"/>
                  <a:pt x="381" y="135"/>
                </a:cubicBezTo>
                <a:cubicBezTo>
                  <a:pt x="381" y="106"/>
                  <a:pt x="381" y="106"/>
                  <a:pt x="381" y="106"/>
                </a:cubicBezTo>
                <a:cubicBezTo>
                  <a:pt x="381" y="92"/>
                  <a:pt x="388" y="78"/>
                  <a:pt x="410" y="78"/>
                </a:cubicBezTo>
                <a:cubicBezTo>
                  <a:pt x="424" y="78"/>
                  <a:pt x="438" y="92"/>
                  <a:pt x="438" y="106"/>
                </a:cubicBezTo>
                <a:cubicBezTo>
                  <a:pt x="438" y="135"/>
                  <a:pt x="438" y="135"/>
                  <a:pt x="438" y="135"/>
                </a:cubicBezTo>
                <a:cubicBezTo>
                  <a:pt x="466" y="135"/>
                  <a:pt x="466" y="135"/>
                  <a:pt x="466" y="135"/>
                </a:cubicBezTo>
                <a:cubicBezTo>
                  <a:pt x="480" y="135"/>
                  <a:pt x="494" y="149"/>
                  <a:pt x="494" y="163"/>
                </a:cubicBezTo>
                <a:cubicBezTo>
                  <a:pt x="494" y="176"/>
                  <a:pt x="480" y="190"/>
                  <a:pt x="466" y="190"/>
                </a:cubicBezTo>
                <a:close/>
                <a:moveTo>
                  <a:pt x="240" y="310"/>
                </a:moveTo>
                <a:lnTo>
                  <a:pt x="240" y="310"/>
                </a:lnTo>
                <a:cubicBezTo>
                  <a:pt x="233" y="310"/>
                  <a:pt x="226" y="310"/>
                  <a:pt x="219" y="310"/>
                </a:cubicBezTo>
                <a:lnTo>
                  <a:pt x="219" y="310"/>
                </a:lnTo>
                <a:cubicBezTo>
                  <a:pt x="127" y="240"/>
                  <a:pt x="127" y="240"/>
                  <a:pt x="127" y="240"/>
                </a:cubicBezTo>
                <a:cubicBezTo>
                  <a:pt x="28" y="240"/>
                  <a:pt x="28" y="240"/>
                  <a:pt x="28" y="240"/>
                </a:cubicBezTo>
                <a:cubicBezTo>
                  <a:pt x="14" y="240"/>
                  <a:pt x="0" y="225"/>
                  <a:pt x="0" y="211"/>
                </a:cubicBezTo>
                <a:cubicBezTo>
                  <a:pt x="0" y="113"/>
                  <a:pt x="0" y="113"/>
                  <a:pt x="0" y="113"/>
                </a:cubicBezTo>
                <a:cubicBezTo>
                  <a:pt x="0" y="99"/>
                  <a:pt x="14" y="85"/>
                  <a:pt x="28" y="85"/>
                </a:cubicBezTo>
                <a:lnTo>
                  <a:pt x="28" y="85"/>
                </a:lnTo>
                <a:cubicBezTo>
                  <a:pt x="127" y="85"/>
                  <a:pt x="127" y="85"/>
                  <a:pt x="127" y="85"/>
                </a:cubicBezTo>
                <a:cubicBezTo>
                  <a:pt x="219" y="8"/>
                  <a:pt x="219" y="8"/>
                  <a:pt x="219" y="8"/>
                </a:cubicBezTo>
                <a:lnTo>
                  <a:pt x="219" y="8"/>
                </a:lnTo>
                <a:cubicBezTo>
                  <a:pt x="226" y="8"/>
                  <a:pt x="233" y="0"/>
                  <a:pt x="240" y="0"/>
                </a:cubicBezTo>
                <a:cubicBezTo>
                  <a:pt x="254" y="0"/>
                  <a:pt x="268" y="15"/>
                  <a:pt x="268" y="29"/>
                </a:cubicBezTo>
                <a:cubicBezTo>
                  <a:pt x="268" y="113"/>
                  <a:pt x="268" y="113"/>
                  <a:pt x="268" y="113"/>
                </a:cubicBezTo>
                <a:cubicBezTo>
                  <a:pt x="268" y="183"/>
                  <a:pt x="268" y="183"/>
                  <a:pt x="268" y="183"/>
                </a:cubicBezTo>
                <a:cubicBezTo>
                  <a:pt x="268" y="211"/>
                  <a:pt x="268" y="211"/>
                  <a:pt x="268" y="211"/>
                </a:cubicBezTo>
                <a:cubicBezTo>
                  <a:pt x="268" y="240"/>
                  <a:pt x="268" y="240"/>
                  <a:pt x="268" y="240"/>
                </a:cubicBezTo>
                <a:cubicBezTo>
                  <a:pt x="268" y="282"/>
                  <a:pt x="268" y="282"/>
                  <a:pt x="268" y="282"/>
                </a:cubicBezTo>
                <a:cubicBezTo>
                  <a:pt x="268" y="303"/>
                  <a:pt x="254" y="310"/>
                  <a:pt x="240" y="310"/>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21" name="Freeform 156">
            <a:extLst>
              <a:ext uri="{FF2B5EF4-FFF2-40B4-BE49-F238E27FC236}">
                <a16:creationId xmlns:a16="http://schemas.microsoft.com/office/drawing/2014/main" id="{77C7D3EE-5840-5241-A94E-ECEBF9FC2259}"/>
              </a:ext>
            </a:extLst>
          </p:cNvPr>
          <p:cNvSpPr>
            <a:spLocks noChangeArrowheads="1"/>
          </p:cNvSpPr>
          <p:nvPr userDrawn="1"/>
        </p:nvSpPr>
        <p:spPr bwMode="auto">
          <a:xfrm>
            <a:off x="1228450" y="1093590"/>
            <a:ext cx="135171" cy="113109"/>
          </a:xfrm>
          <a:custGeom>
            <a:avLst/>
            <a:gdLst>
              <a:gd name="T0" fmla="*/ 368 w 376"/>
              <a:gd name="T1" fmla="*/ 50 h 311"/>
              <a:gd name="T2" fmla="*/ 368 w 376"/>
              <a:gd name="T3" fmla="*/ 50 h 311"/>
              <a:gd name="T4" fmla="*/ 21 w 376"/>
              <a:gd name="T5" fmla="*/ 289 h 311"/>
              <a:gd name="T6" fmla="*/ 14 w 376"/>
              <a:gd name="T7" fmla="*/ 289 h 311"/>
              <a:gd name="T8" fmla="*/ 0 w 376"/>
              <a:gd name="T9" fmla="*/ 275 h 311"/>
              <a:gd name="T10" fmla="*/ 0 w 376"/>
              <a:gd name="T11" fmla="*/ 268 h 311"/>
              <a:gd name="T12" fmla="*/ 354 w 376"/>
              <a:gd name="T13" fmla="*/ 29 h 311"/>
              <a:gd name="T14" fmla="*/ 361 w 376"/>
              <a:gd name="T15" fmla="*/ 29 h 311"/>
              <a:gd name="T16" fmla="*/ 375 w 376"/>
              <a:gd name="T17" fmla="*/ 43 h 311"/>
              <a:gd name="T18" fmla="*/ 368 w 376"/>
              <a:gd name="T19" fmla="*/ 50 h 311"/>
              <a:gd name="T20" fmla="*/ 43 w 376"/>
              <a:gd name="T21" fmla="*/ 113 h 311"/>
              <a:gd name="T22" fmla="*/ 43 w 376"/>
              <a:gd name="T23" fmla="*/ 113 h 311"/>
              <a:gd name="T24" fmla="*/ 71 w 376"/>
              <a:gd name="T25" fmla="*/ 85 h 311"/>
              <a:gd name="T26" fmla="*/ 71 w 376"/>
              <a:gd name="T27" fmla="*/ 85 h 311"/>
              <a:gd name="T28" fmla="*/ 163 w 376"/>
              <a:gd name="T29" fmla="*/ 85 h 311"/>
              <a:gd name="T30" fmla="*/ 255 w 376"/>
              <a:gd name="T31" fmla="*/ 8 h 311"/>
              <a:gd name="T32" fmla="*/ 255 w 376"/>
              <a:gd name="T33" fmla="*/ 8 h 311"/>
              <a:gd name="T34" fmla="*/ 276 w 376"/>
              <a:gd name="T35" fmla="*/ 0 h 311"/>
              <a:gd name="T36" fmla="*/ 304 w 376"/>
              <a:gd name="T37" fmla="*/ 29 h 311"/>
              <a:gd name="T38" fmla="*/ 43 w 376"/>
              <a:gd name="T39" fmla="*/ 204 h 311"/>
              <a:gd name="T40" fmla="*/ 43 w 376"/>
              <a:gd name="T41" fmla="*/ 113 h 311"/>
              <a:gd name="T42" fmla="*/ 304 w 376"/>
              <a:gd name="T43" fmla="*/ 183 h 311"/>
              <a:gd name="T44" fmla="*/ 304 w 376"/>
              <a:gd name="T45" fmla="*/ 183 h 311"/>
              <a:gd name="T46" fmla="*/ 304 w 376"/>
              <a:gd name="T47" fmla="*/ 211 h 311"/>
              <a:gd name="T48" fmla="*/ 304 w 376"/>
              <a:gd name="T49" fmla="*/ 240 h 311"/>
              <a:gd name="T50" fmla="*/ 304 w 376"/>
              <a:gd name="T51" fmla="*/ 282 h 311"/>
              <a:gd name="T52" fmla="*/ 276 w 376"/>
              <a:gd name="T53" fmla="*/ 310 h 311"/>
              <a:gd name="T54" fmla="*/ 262 w 376"/>
              <a:gd name="T55" fmla="*/ 310 h 311"/>
              <a:gd name="T56" fmla="*/ 262 w 376"/>
              <a:gd name="T57" fmla="*/ 310 h 311"/>
              <a:gd name="T58" fmla="*/ 163 w 376"/>
              <a:gd name="T59" fmla="*/ 240 h 311"/>
              <a:gd name="T60" fmla="*/ 141 w 376"/>
              <a:gd name="T61" fmla="*/ 240 h 311"/>
              <a:gd name="T62" fmla="*/ 304 w 376"/>
              <a:gd name="T63" fmla="*/ 128 h 311"/>
              <a:gd name="T64" fmla="*/ 304 w 376"/>
              <a:gd name="T65" fmla="*/ 183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6" h="311">
                <a:moveTo>
                  <a:pt x="368" y="50"/>
                </a:moveTo>
                <a:lnTo>
                  <a:pt x="368" y="50"/>
                </a:lnTo>
                <a:cubicBezTo>
                  <a:pt x="21" y="289"/>
                  <a:pt x="21" y="289"/>
                  <a:pt x="21" y="289"/>
                </a:cubicBezTo>
                <a:cubicBezTo>
                  <a:pt x="14" y="289"/>
                  <a:pt x="14" y="289"/>
                  <a:pt x="14" y="289"/>
                </a:cubicBezTo>
                <a:cubicBezTo>
                  <a:pt x="0" y="289"/>
                  <a:pt x="0" y="282"/>
                  <a:pt x="0" y="275"/>
                </a:cubicBezTo>
                <a:lnTo>
                  <a:pt x="0" y="268"/>
                </a:lnTo>
                <a:cubicBezTo>
                  <a:pt x="354" y="29"/>
                  <a:pt x="354" y="29"/>
                  <a:pt x="354" y="29"/>
                </a:cubicBezTo>
                <a:lnTo>
                  <a:pt x="361" y="29"/>
                </a:lnTo>
                <a:cubicBezTo>
                  <a:pt x="368" y="29"/>
                  <a:pt x="375" y="36"/>
                  <a:pt x="375" y="43"/>
                </a:cubicBezTo>
                <a:cubicBezTo>
                  <a:pt x="375" y="43"/>
                  <a:pt x="375" y="50"/>
                  <a:pt x="368" y="50"/>
                </a:cubicBezTo>
                <a:close/>
                <a:moveTo>
                  <a:pt x="43" y="113"/>
                </a:moveTo>
                <a:lnTo>
                  <a:pt x="43" y="113"/>
                </a:lnTo>
                <a:cubicBezTo>
                  <a:pt x="43" y="99"/>
                  <a:pt x="50" y="85"/>
                  <a:pt x="71" y="85"/>
                </a:cubicBezTo>
                <a:lnTo>
                  <a:pt x="71" y="85"/>
                </a:lnTo>
                <a:cubicBezTo>
                  <a:pt x="163" y="85"/>
                  <a:pt x="163" y="85"/>
                  <a:pt x="163" y="85"/>
                </a:cubicBezTo>
                <a:cubicBezTo>
                  <a:pt x="255" y="8"/>
                  <a:pt x="255" y="8"/>
                  <a:pt x="255" y="8"/>
                </a:cubicBezTo>
                <a:lnTo>
                  <a:pt x="255" y="8"/>
                </a:lnTo>
                <a:cubicBezTo>
                  <a:pt x="262" y="8"/>
                  <a:pt x="269" y="0"/>
                  <a:pt x="276" y="0"/>
                </a:cubicBezTo>
                <a:cubicBezTo>
                  <a:pt x="290" y="0"/>
                  <a:pt x="304" y="15"/>
                  <a:pt x="304" y="29"/>
                </a:cubicBezTo>
                <a:cubicBezTo>
                  <a:pt x="43" y="204"/>
                  <a:pt x="43" y="204"/>
                  <a:pt x="43" y="204"/>
                </a:cubicBezTo>
                <a:lnTo>
                  <a:pt x="43" y="113"/>
                </a:lnTo>
                <a:close/>
                <a:moveTo>
                  <a:pt x="304" y="183"/>
                </a:moveTo>
                <a:lnTo>
                  <a:pt x="304" y="183"/>
                </a:lnTo>
                <a:cubicBezTo>
                  <a:pt x="304" y="211"/>
                  <a:pt x="304" y="211"/>
                  <a:pt x="304" y="211"/>
                </a:cubicBezTo>
                <a:cubicBezTo>
                  <a:pt x="304" y="240"/>
                  <a:pt x="304" y="240"/>
                  <a:pt x="304" y="240"/>
                </a:cubicBezTo>
                <a:cubicBezTo>
                  <a:pt x="304" y="282"/>
                  <a:pt x="304" y="282"/>
                  <a:pt x="304" y="282"/>
                </a:cubicBezTo>
                <a:cubicBezTo>
                  <a:pt x="304" y="303"/>
                  <a:pt x="290" y="310"/>
                  <a:pt x="276" y="310"/>
                </a:cubicBezTo>
                <a:cubicBezTo>
                  <a:pt x="269" y="310"/>
                  <a:pt x="262" y="310"/>
                  <a:pt x="262" y="310"/>
                </a:cubicBezTo>
                <a:lnTo>
                  <a:pt x="262" y="310"/>
                </a:lnTo>
                <a:cubicBezTo>
                  <a:pt x="163" y="240"/>
                  <a:pt x="163" y="240"/>
                  <a:pt x="163" y="240"/>
                </a:cubicBezTo>
                <a:cubicBezTo>
                  <a:pt x="141" y="240"/>
                  <a:pt x="141" y="240"/>
                  <a:pt x="141" y="240"/>
                </a:cubicBezTo>
                <a:cubicBezTo>
                  <a:pt x="304" y="128"/>
                  <a:pt x="304" y="128"/>
                  <a:pt x="304" y="128"/>
                </a:cubicBezTo>
                <a:lnTo>
                  <a:pt x="304" y="183"/>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22" name="Freeform 157">
            <a:extLst>
              <a:ext uri="{FF2B5EF4-FFF2-40B4-BE49-F238E27FC236}">
                <a16:creationId xmlns:a16="http://schemas.microsoft.com/office/drawing/2014/main" id="{4DA47418-2EF8-2945-8211-80809343CAC8}"/>
              </a:ext>
            </a:extLst>
          </p:cNvPr>
          <p:cNvSpPr>
            <a:spLocks noChangeArrowheads="1"/>
          </p:cNvSpPr>
          <p:nvPr userDrawn="1"/>
        </p:nvSpPr>
        <p:spPr bwMode="auto">
          <a:xfrm>
            <a:off x="5365759" y="664965"/>
            <a:ext cx="217345" cy="217884"/>
          </a:xfrm>
          <a:custGeom>
            <a:avLst/>
            <a:gdLst>
              <a:gd name="T0" fmla="*/ 573 w 602"/>
              <a:gd name="T1" fmla="*/ 459 h 602"/>
              <a:gd name="T2" fmla="*/ 481 w 602"/>
              <a:gd name="T3" fmla="*/ 431 h 602"/>
              <a:gd name="T4" fmla="*/ 481 w 602"/>
              <a:gd name="T5" fmla="*/ 374 h 602"/>
              <a:gd name="T6" fmla="*/ 481 w 602"/>
              <a:gd name="T7" fmla="*/ 318 h 602"/>
              <a:gd name="T8" fmla="*/ 120 w 602"/>
              <a:gd name="T9" fmla="*/ 346 h 602"/>
              <a:gd name="T10" fmla="*/ 120 w 602"/>
              <a:gd name="T11" fmla="*/ 424 h 602"/>
              <a:gd name="T12" fmla="*/ 120 w 602"/>
              <a:gd name="T13" fmla="*/ 459 h 602"/>
              <a:gd name="T14" fmla="*/ 0 w 602"/>
              <a:gd name="T15" fmla="*/ 431 h 602"/>
              <a:gd name="T16" fmla="*/ 28 w 602"/>
              <a:gd name="T17" fmla="*/ 141 h 602"/>
              <a:gd name="T18" fmla="*/ 601 w 602"/>
              <a:gd name="T19" fmla="*/ 169 h 602"/>
              <a:gd name="T20" fmla="*/ 573 w 602"/>
              <a:gd name="T21" fmla="*/ 459 h 602"/>
              <a:gd name="T22" fmla="*/ 85 w 602"/>
              <a:gd name="T23" fmla="*/ 198 h 602"/>
              <a:gd name="T24" fmla="*/ 85 w 602"/>
              <a:gd name="T25" fmla="*/ 254 h 602"/>
              <a:gd name="T26" fmla="*/ 85 w 602"/>
              <a:gd name="T27" fmla="*/ 198 h 602"/>
              <a:gd name="T28" fmla="*/ 452 w 602"/>
              <a:gd name="T29" fmla="*/ 113 h 602"/>
              <a:gd name="T30" fmla="*/ 148 w 602"/>
              <a:gd name="T31" fmla="*/ 113 h 602"/>
              <a:gd name="T32" fmla="*/ 148 w 602"/>
              <a:gd name="T33" fmla="*/ 85 h 602"/>
              <a:gd name="T34" fmla="*/ 148 w 602"/>
              <a:gd name="T35" fmla="*/ 14 h 602"/>
              <a:gd name="T36" fmla="*/ 424 w 602"/>
              <a:gd name="T37" fmla="*/ 0 h 602"/>
              <a:gd name="T38" fmla="*/ 424 w 602"/>
              <a:gd name="T39" fmla="*/ 0 h 602"/>
              <a:gd name="T40" fmla="*/ 438 w 602"/>
              <a:gd name="T41" fmla="*/ 7 h 602"/>
              <a:gd name="T42" fmla="*/ 438 w 602"/>
              <a:gd name="T43" fmla="*/ 7 h 602"/>
              <a:gd name="T44" fmla="*/ 438 w 602"/>
              <a:gd name="T45" fmla="*/ 7 h 602"/>
              <a:gd name="T46" fmla="*/ 445 w 602"/>
              <a:gd name="T47" fmla="*/ 14 h 602"/>
              <a:gd name="T48" fmla="*/ 452 w 602"/>
              <a:gd name="T49" fmla="*/ 28 h 602"/>
              <a:gd name="T50" fmla="*/ 452 w 602"/>
              <a:gd name="T51" fmla="*/ 28 h 602"/>
              <a:gd name="T52" fmla="*/ 452 w 602"/>
              <a:gd name="T53" fmla="*/ 403 h 602"/>
              <a:gd name="T54" fmla="*/ 452 w 602"/>
              <a:gd name="T55" fmla="*/ 544 h 602"/>
              <a:gd name="T56" fmla="*/ 452 w 602"/>
              <a:gd name="T57" fmla="*/ 572 h 602"/>
              <a:gd name="T58" fmla="*/ 177 w 602"/>
              <a:gd name="T59" fmla="*/ 601 h 602"/>
              <a:gd name="T60" fmla="*/ 148 w 602"/>
              <a:gd name="T61" fmla="*/ 558 h 602"/>
              <a:gd name="T62" fmla="*/ 148 w 602"/>
              <a:gd name="T63" fmla="*/ 403 h 602"/>
              <a:gd name="T64" fmla="*/ 452 w 602"/>
              <a:gd name="T65" fmla="*/ 346 h 602"/>
              <a:gd name="T66" fmla="*/ 396 w 602"/>
              <a:gd name="T67" fmla="*/ 403 h 602"/>
              <a:gd name="T68" fmla="*/ 205 w 602"/>
              <a:gd name="T69" fmla="*/ 403 h 602"/>
              <a:gd name="T70" fmla="*/ 396 w 602"/>
              <a:gd name="T71" fmla="*/ 431 h 602"/>
              <a:gd name="T72" fmla="*/ 396 w 602"/>
              <a:gd name="T73" fmla="*/ 459 h 602"/>
              <a:gd name="T74" fmla="*/ 205 w 602"/>
              <a:gd name="T75" fmla="*/ 459 h 602"/>
              <a:gd name="T76" fmla="*/ 396 w 602"/>
              <a:gd name="T77" fmla="*/ 487 h 602"/>
              <a:gd name="T78" fmla="*/ 396 w 602"/>
              <a:gd name="T79" fmla="*/ 516 h 602"/>
              <a:gd name="T80" fmla="*/ 205 w 602"/>
              <a:gd name="T81" fmla="*/ 516 h 602"/>
              <a:gd name="T82" fmla="*/ 396 w 602"/>
              <a:gd name="T83" fmla="*/ 544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02" h="602">
                <a:moveTo>
                  <a:pt x="573" y="459"/>
                </a:moveTo>
                <a:lnTo>
                  <a:pt x="573" y="459"/>
                </a:lnTo>
                <a:cubicBezTo>
                  <a:pt x="481" y="459"/>
                  <a:pt x="481" y="459"/>
                  <a:pt x="481" y="459"/>
                </a:cubicBezTo>
                <a:cubicBezTo>
                  <a:pt x="481" y="431"/>
                  <a:pt x="481" y="431"/>
                  <a:pt x="481" y="431"/>
                </a:cubicBezTo>
                <a:cubicBezTo>
                  <a:pt x="481" y="424"/>
                  <a:pt x="481" y="424"/>
                  <a:pt x="481" y="424"/>
                </a:cubicBezTo>
                <a:cubicBezTo>
                  <a:pt x="481" y="374"/>
                  <a:pt x="481" y="374"/>
                  <a:pt x="481" y="374"/>
                </a:cubicBezTo>
                <a:cubicBezTo>
                  <a:pt x="481" y="346"/>
                  <a:pt x="481" y="346"/>
                  <a:pt x="481" y="346"/>
                </a:cubicBezTo>
                <a:cubicBezTo>
                  <a:pt x="481" y="318"/>
                  <a:pt x="481" y="318"/>
                  <a:pt x="481" y="318"/>
                </a:cubicBezTo>
                <a:cubicBezTo>
                  <a:pt x="120" y="318"/>
                  <a:pt x="120" y="318"/>
                  <a:pt x="120" y="318"/>
                </a:cubicBezTo>
                <a:cubicBezTo>
                  <a:pt x="120" y="346"/>
                  <a:pt x="120" y="346"/>
                  <a:pt x="120" y="346"/>
                </a:cubicBezTo>
                <a:cubicBezTo>
                  <a:pt x="120" y="374"/>
                  <a:pt x="120" y="374"/>
                  <a:pt x="120" y="374"/>
                </a:cubicBezTo>
                <a:cubicBezTo>
                  <a:pt x="120" y="424"/>
                  <a:pt x="120" y="424"/>
                  <a:pt x="120" y="424"/>
                </a:cubicBezTo>
                <a:cubicBezTo>
                  <a:pt x="120" y="431"/>
                  <a:pt x="120" y="431"/>
                  <a:pt x="120" y="431"/>
                </a:cubicBezTo>
                <a:cubicBezTo>
                  <a:pt x="120" y="459"/>
                  <a:pt x="120" y="459"/>
                  <a:pt x="120" y="459"/>
                </a:cubicBezTo>
                <a:cubicBezTo>
                  <a:pt x="28" y="459"/>
                  <a:pt x="28" y="459"/>
                  <a:pt x="28" y="459"/>
                </a:cubicBezTo>
                <a:cubicBezTo>
                  <a:pt x="7" y="459"/>
                  <a:pt x="0" y="452"/>
                  <a:pt x="0" y="431"/>
                </a:cubicBezTo>
                <a:cubicBezTo>
                  <a:pt x="0" y="169"/>
                  <a:pt x="0" y="169"/>
                  <a:pt x="0" y="169"/>
                </a:cubicBezTo>
                <a:cubicBezTo>
                  <a:pt x="0" y="155"/>
                  <a:pt x="7" y="141"/>
                  <a:pt x="28" y="141"/>
                </a:cubicBezTo>
                <a:cubicBezTo>
                  <a:pt x="573" y="141"/>
                  <a:pt x="573" y="141"/>
                  <a:pt x="573" y="141"/>
                </a:cubicBezTo>
                <a:cubicBezTo>
                  <a:pt x="587" y="141"/>
                  <a:pt x="601" y="155"/>
                  <a:pt x="601" y="169"/>
                </a:cubicBezTo>
                <a:cubicBezTo>
                  <a:pt x="601" y="431"/>
                  <a:pt x="601" y="431"/>
                  <a:pt x="601" y="431"/>
                </a:cubicBezTo>
                <a:cubicBezTo>
                  <a:pt x="601" y="452"/>
                  <a:pt x="587" y="459"/>
                  <a:pt x="573" y="459"/>
                </a:cubicBezTo>
                <a:close/>
                <a:moveTo>
                  <a:pt x="85" y="198"/>
                </a:moveTo>
                <a:lnTo>
                  <a:pt x="85" y="198"/>
                </a:lnTo>
                <a:cubicBezTo>
                  <a:pt x="64" y="198"/>
                  <a:pt x="57" y="212"/>
                  <a:pt x="57" y="226"/>
                </a:cubicBezTo>
                <a:cubicBezTo>
                  <a:pt x="57" y="240"/>
                  <a:pt x="64" y="254"/>
                  <a:pt x="85" y="254"/>
                </a:cubicBezTo>
                <a:cubicBezTo>
                  <a:pt x="99" y="254"/>
                  <a:pt x="113" y="240"/>
                  <a:pt x="113" y="226"/>
                </a:cubicBezTo>
                <a:cubicBezTo>
                  <a:pt x="113" y="212"/>
                  <a:pt x="99" y="198"/>
                  <a:pt x="85" y="198"/>
                </a:cubicBezTo>
                <a:close/>
                <a:moveTo>
                  <a:pt x="452" y="113"/>
                </a:moveTo>
                <a:lnTo>
                  <a:pt x="452" y="113"/>
                </a:lnTo>
                <a:cubicBezTo>
                  <a:pt x="148" y="113"/>
                  <a:pt x="148" y="113"/>
                  <a:pt x="148" y="113"/>
                </a:cubicBezTo>
                <a:lnTo>
                  <a:pt x="148" y="113"/>
                </a:lnTo>
                <a:cubicBezTo>
                  <a:pt x="148" y="85"/>
                  <a:pt x="148" y="85"/>
                  <a:pt x="148" y="85"/>
                </a:cubicBezTo>
                <a:lnTo>
                  <a:pt x="148" y="85"/>
                </a:lnTo>
                <a:cubicBezTo>
                  <a:pt x="148" y="28"/>
                  <a:pt x="148" y="28"/>
                  <a:pt x="148" y="28"/>
                </a:cubicBezTo>
                <a:cubicBezTo>
                  <a:pt x="148" y="21"/>
                  <a:pt x="148" y="21"/>
                  <a:pt x="148" y="14"/>
                </a:cubicBezTo>
                <a:cubicBezTo>
                  <a:pt x="155" y="7"/>
                  <a:pt x="163" y="0"/>
                  <a:pt x="177" y="0"/>
                </a:cubicBezTo>
                <a:cubicBezTo>
                  <a:pt x="424" y="0"/>
                  <a:pt x="424" y="0"/>
                  <a:pt x="424" y="0"/>
                </a:cubicBezTo>
                <a:lnTo>
                  <a:pt x="424" y="0"/>
                </a:lnTo>
                <a:lnTo>
                  <a:pt x="424" y="0"/>
                </a:lnTo>
                <a:lnTo>
                  <a:pt x="424" y="0"/>
                </a:lnTo>
                <a:cubicBezTo>
                  <a:pt x="431" y="0"/>
                  <a:pt x="431" y="0"/>
                  <a:pt x="438" y="7"/>
                </a:cubicBezTo>
                <a:lnTo>
                  <a:pt x="438" y="7"/>
                </a:lnTo>
                <a:lnTo>
                  <a:pt x="438" y="7"/>
                </a:lnTo>
                <a:lnTo>
                  <a:pt x="438" y="7"/>
                </a:lnTo>
                <a:lnTo>
                  <a:pt x="438" y="7"/>
                </a:lnTo>
                <a:lnTo>
                  <a:pt x="438" y="7"/>
                </a:lnTo>
                <a:cubicBezTo>
                  <a:pt x="445" y="7"/>
                  <a:pt x="445" y="14"/>
                  <a:pt x="445" y="14"/>
                </a:cubicBezTo>
                <a:lnTo>
                  <a:pt x="445" y="14"/>
                </a:lnTo>
                <a:cubicBezTo>
                  <a:pt x="445" y="14"/>
                  <a:pt x="452" y="21"/>
                  <a:pt x="452" y="28"/>
                </a:cubicBezTo>
                <a:lnTo>
                  <a:pt x="452" y="28"/>
                </a:lnTo>
                <a:lnTo>
                  <a:pt x="452" y="28"/>
                </a:lnTo>
                <a:cubicBezTo>
                  <a:pt x="452" y="113"/>
                  <a:pt x="452" y="113"/>
                  <a:pt x="452" y="113"/>
                </a:cubicBezTo>
                <a:close/>
                <a:moveTo>
                  <a:pt x="452" y="403"/>
                </a:moveTo>
                <a:lnTo>
                  <a:pt x="452" y="403"/>
                </a:lnTo>
                <a:cubicBezTo>
                  <a:pt x="452" y="544"/>
                  <a:pt x="452" y="544"/>
                  <a:pt x="452" y="544"/>
                </a:cubicBezTo>
                <a:cubicBezTo>
                  <a:pt x="452" y="558"/>
                  <a:pt x="452" y="558"/>
                  <a:pt x="452" y="558"/>
                </a:cubicBezTo>
                <a:cubicBezTo>
                  <a:pt x="452" y="572"/>
                  <a:pt x="452" y="572"/>
                  <a:pt x="452" y="572"/>
                </a:cubicBezTo>
                <a:cubicBezTo>
                  <a:pt x="452" y="594"/>
                  <a:pt x="438" y="601"/>
                  <a:pt x="424" y="601"/>
                </a:cubicBezTo>
                <a:cubicBezTo>
                  <a:pt x="177" y="601"/>
                  <a:pt x="177" y="601"/>
                  <a:pt x="177" y="601"/>
                </a:cubicBezTo>
                <a:cubicBezTo>
                  <a:pt x="163" y="601"/>
                  <a:pt x="148" y="594"/>
                  <a:pt x="148" y="572"/>
                </a:cubicBezTo>
                <a:cubicBezTo>
                  <a:pt x="148" y="558"/>
                  <a:pt x="148" y="558"/>
                  <a:pt x="148" y="558"/>
                </a:cubicBezTo>
                <a:cubicBezTo>
                  <a:pt x="148" y="544"/>
                  <a:pt x="148" y="544"/>
                  <a:pt x="148" y="544"/>
                </a:cubicBezTo>
                <a:cubicBezTo>
                  <a:pt x="148" y="403"/>
                  <a:pt x="148" y="403"/>
                  <a:pt x="148" y="403"/>
                </a:cubicBezTo>
                <a:cubicBezTo>
                  <a:pt x="148" y="346"/>
                  <a:pt x="148" y="346"/>
                  <a:pt x="148" y="346"/>
                </a:cubicBezTo>
                <a:cubicBezTo>
                  <a:pt x="452" y="346"/>
                  <a:pt x="452" y="346"/>
                  <a:pt x="452" y="346"/>
                </a:cubicBezTo>
                <a:lnTo>
                  <a:pt x="452" y="403"/>
                </a:lnTo>
                <a:close/>
                <a:moveTo>
                  <a:pt x="396" y="403"/>
                </a:moveTo>
                <a:lnTo>
                  <a:pt x="396" y="403"/>
                </a:lnTo>
                <a:cubicBezTo>
                  <a:pt x="205" y="403"/>
                  <a:pt x="205" y="403"/>
                  <a:pt x="205" y="403"/>
                </a:cubicBezTo>
                <a:cubicBezTo>
                  <a:pt x="205" y="431"/>
                  <a:pt x="205" y="431"/>
                  <a:pt x="205" y="431"/>
                </a:cubicBezTo>
                <a:cubicBezTo>
                  <a:pt x="396" y="431"/>
                  <a:pt x="396" y="431"/>
                  <a:pt x="396" y="431"/>
                </a:cubicBezTo>
                <a:lnTo>
                  <a:pt x="396" y="403"/>
                </a:lnTo>
                <a:close/>
                <a:moveTo>
                  <a:pt x="396" y="459"/>
                </a:moveTo>
                <a:lnTo>
                  <a:pt x="396" y="459"/>
                </a:lnTo>
                <a:cubicBezTo>
                  <a:pt x="205" y="459"/>
                  <a:pt x="205" y="459"/>
                  <a:pt x="205" y="459"/>
                </a:cubicBezTo>
                <a:cubicBezTo>
                  <a:pt x="205" y="487"/>
                  <a:pt x="205" y="487"/>
                  <a:pt x="205" y="487"/>
                </a:cubicBezTo>
                <a:cubicBezTo>
                  <a:pt x="396" y="487"/>
                  <a:pt x="396" y="487"/>
                  <a:pt x="396" y="487"/>
                </a:cubicBezTo>
                <a:lnTo>
                  <a:pt x="396" y="459"/>
                </a:lnTo>
                <a:close/>
                <a:moveTo>
                  <a:pt x="396" y="516"/>
                </a:moveTo>
                <a:lnTo>
                  <a:pt x="396" y="516"/>
                </a:lnTo>
                <a:cubicBezTo>
                  <a:pt x="205" y="516"/>
                  <a:pt x="205" y="516"/>
                  <a:pt x="205" y="516"/>
                </a:cubicBezTo>
                <a:cubicBezTo>
                  <a:pt x="205" y="544"/>
                  <a:pt x="205" y="544"/>
                  <a:pt x="205" y="544"/>
                </a:cubicBezTo>
                <a:cubicBezTo>
                  <a:pt x="396" y="544"/>
                  <a:pt x="396" y="544"/>
                  <a:pt x="396" y="544"/>
                </a:cubicBezTo>
                <a:lnTo>
                  <a:pt x="396" y="516"/>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23" name="Freeform 158">
            <a:extLst>
              <a:ext uri="{FF2B5EF4-FFF2-40B4-BE49-F238E27FC236}">
                <a16:creationId xmlns:a16="http://schemas.microsoft.com/office/drawing/2014/main" id="{BEE1BAB2-F4E7-254A-9C9D-D301BCDD2E65}"/>
              </a:ext>
            </a:extLst>
          </p:cNvPr>
          <p:cNvSpPr>
            <a:spLocks noChangeArrowheads="1"/>
          </p:cNvSpPr>
          <p:nvPr userDrawn="1"/>
        </p:nvSpPr>
        <p:spPr bwMode="auto">
          <a:xfrm>
            <a:off x="4982873" y="674489"/>
            <a:ext cx="219132" cy="197048"/>
          </a:xfrm>
          <a:custGeom>
            <a:avLst/>
            <a:gdLst>
              <a:gd name="T0" fmla="*/ 601 w 609"/>
              <a:gd name="T1" fmla="*/ 537 h 545"/>
              <a:gd name="T2" fmla="*/ 601 w 609"/>
              <a:gd name="T3" fmla="*/ 537 h 545"/>
              <a:gd name="T4" fmla="*/ 410 w 609"/>
              <a:gd name="T5" fmla="*/ 318 h 545"/>
              <a:gd name="T6" fmla="*/ 594 w 609"/>
              <a:gd name="T7" fmla="*/ 141 h 545"/>
              <a:gd name="T8" fmla="*/ 608 w 609"/>
              <a:gd name="T9" fmla="*/ 163 h 545"/>
              <a:gd name="T10" fmla="*/ 608 w 609"/>
              <a:gd name="T11" fmla="*/ 516 h 545"/>
              <a:gd name="T12" fmla="*/ 601 w 609"/>
              <a:gd name="T13" fmla="*/ 537 h 545"/>
              <a:gd name="T14" fmla="*/ 14 w 609"/>
              <a:gd name="T15" fmla="*/ 141 h 545"/>
              <a:gd name="T16" fmla="*/ 14 w 609"/>
              <a:gd name="T17" fmla="*/ 141 h 545"/>
              <a:gd name="T18" fmla="*/ 28 w 609"/>
              <a:gd name="T19" fmla="*/ 134 h 545"/>
              <a:gd name="T20" fmla="*/ 198 w 609"/>
              <a:gd name="T21" fmla="*/ 134 h 545"/>
              <a:gd name="T22" fmla="*/ 240 w 609"/>
              <a:gd name="T23" fmla="*/ 148 h 545"/>
              <a:gd name="T24" fmla="*/ 247 w 609"/>
              <a:gd name="T25" fmla="*/ 148 h 545"/>
              <a:gd name="T26" fmla="*/ 247 w 609"/>
              <a:gd name="T27" fmla="*/ 226 h 545"/>
              <a:gd name="T28" fmla="*/ 304 w 609"/>
              <a:gd name="T29" fmla="*/ 283 h 545"/>
              <a:gd name="T30" fmla="*/ 360 w 609"/>
              <a:gd name="T31" fmla="*/ 226 h 545"/>
              <a:gd name="T32" fmla="*/ 360 w 609"/>
              <a:gd name="T33" fmla="*/ 148 h 545"/>
              <a:gd name="T34" fmla="*/ 367 w 609"/>
              <a:gd name="T35" fmla="*/ 148 h 545"/>
              <a:gd name="T36" fmla="*/ 410 w 609"/>
              <a:gd name="T37" fmla="*/ 134 h 545"/>
              <a:gd name="T38" fmla="*/ 579 w 609"/>
              <a:gd name="T39" fmla="*/ 134 h 545"/>
              <a:gd name="T40" fmla="*/ 594 w 609"/>
              <a:gd name="T41" fmla="*/ 141 h 545"/>
              <a:gd name="T42" fmla="*/ 304 w 609"/>
              <a:gd name="T43" fmla="*/ 368 h 545"/>
              <a:gd name="T44" fmla="*/ 14 w 609"/>
              <a:gd name="T45" fmla="*/ 141 h 545"/>
              <a:gd name="T46" fmla="*/ 367 w 609"/>
              <a:gd name="T47" fmla="*/ 120 h 545"/>
              <a:gd name="T48" fmla="*/ 367 w 609"/>
              <a:gd name="T49" fmla="*/ 120 h 545"/>
              <a:gd name="T50" fmla="*/ 353 w 609"/>
              <a:gd name="T51" fmla="*/ 113 h 545"/>
              <a:gd name="T52" fmla="*/ 332 w 609"/>
              <a:gd name="T53" fmla="*/ 99 h 545"/>
              <a:gd name="T54" fmla="*/ 332 w 609"/>
              <a:gd name="T55" fmla="*/ 226 h 545"/>
              <a:gd name="T56" fmla="*/ 304 w 609"/>
              <a:gd name="T57" fmla="*/ 255 h 545"/>
              <a:gd name="T58" fmla="*/ 276 w 609"/>
              <a:gd name="T59" fmla="*/ 226 h 545"/>
              <a:gd name="T60" fmla="*/ 276 w 609"/>
              <a:gd name="T61" fmla="*/ 99 h 545"/>
              <a:gd name="T62" fmla="*/ 254 w 609"/>
              <a:gd name="T63" fmla="*/ 113 h 545"/>
              <a:gd name="T64" fmla="*/ 240 w 609"/>
              <a:gd name="T65" fmla="*/ 120 h 545"/>
              <a:gd name="T66" fmla="*/ 212 w 609"/>
              <a:gd name="T67" fmla="*/ 92 h 545"/>
              <a:gd name="T68" fmla="*/ 219 w 609"/>
              <a:gd name="T69" fmla="*/ 78 h 545"/>
              <a:gd name="T70" fmla="*/ 283 w 609"/>
              <a:gd name="T71" fmla="*/ 7 h 545"/>
              <a:gd name="T72" fmla="*/ 304 w 609"/>
              <a:gd name="T73" fmla="*/ 0 h 545"/>
              <a:gd name="T74" fmla="*/ 325 w 609"/>
              <a:gd name="T75" fmla="*/ 7 h 545"/>
              <a:gd name="T76" fmla="*/ 389 w 609"/>
              <a:gd name="T77" fmla="*/ 78 h 545"/>
              <a:gd name="T78" fmla="*/ 396 w 609"/>
              <a:gd name="T79" fmla="*/ 92 h 545"/>
              <a:gd name="T80" fmla="*/ 367 w 609"/>
              <a:gd name="T81" fmla="*/ 120 h 545"/>
              <a:gd name="T82" fmla="*/ 7 w 609"/>
              <a:gd name="T83" fmla="*/ 537 h 545"/>
              <a:gd name="T84" fmla="*/ 7 w 609"/>
              <a:gd name="T85" fmla="*/ 537 h 545"/>
              <a:gd name="T86" fmla="*/ 0 w 609"/>
              <a:gd name="T87" fmla="*/ 516 h 545"/>
              <a:gd name="T88" fmla="*/ 0 w 609"/>
              <a:gd name="T89" fmla="*/ 163 h 545"/>
              <a:gd name="T90" fmla="*/ 14 w 609"/>
              <a:gd name="T91" fmla="*/ 141 h 545"/>
              <a:gd name="T92" fmla="*/ 198 w 609"/>
              <a:gd name="T93" fmla="*/ 318 h 545"/>
              <a:gd name="T94" fmla="*/ 7 w 609"/>
              <a:gd name="T95" fmla="*/ 537 h 545"/>
              <a:gd name="T96" fmla="*/ 304 w 609"/>
              <a:gd name="T97" fmla="*/ 424 h 545"/>
              <a:gd name="T98" fmla="*/ 304 w 609"/>
              <a:gd name="T99" fmla="*/ 424 h 545"/>
              <a:gd name="T100" fmla="*/ 382 w 609"/>
              <a:gd name="T101" fmla="*/ 346 h 545"/>
              <a:gd name="T102" fmla="*/ 594 w 609"/>
              <a:gd name="T103" fmla="*/ 537 h 545"/>
              <a:gd name="T104" fmla="*/ 579 w 609"/>
              <a:gd name="T105" fmla="*/ 544 h 545"/>
              <a:gd name="T106" fmla="*/ 28 w 609"/>
              <a:gd name="T107" fmla="*/ 544 h 545"/>
              <a:gd name="T108" fmla="*/ 14 w 609"/>
              <a:gd name="T109" fmla="*/ 537 h 545"/>
              <a:gd name="T110" fmla="*/ 226 w 609"/>
              <a:gd name="T111" fmla="*/ 346 h 545"/>
              <a:gd name="T112" fmla="*/ 304 w 609"/>
              <a:gd name="T113" fmla="*/ 424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09" h="545">
                <a:moveTo>
                  <a:pt x="601" y="537"/>
                </a:moveTo>
                <a:lnTo>
                  <a:pt x="601" y="537"/>
                </a:lnTo>
                <a:cubicBezTo>
                  <a:pt x="410" y="318"/>
                  <a:pt x="410" y="318"/>
                  <a:pt x="410" y="318"/>
                </a:cubicBezTo>
                <a:cubicBezTo>
                  <a:pt x="594" y="141"/>
                  <a:pt x="594" y="141"/>
                  <a:pt x="594" y="141"/>
                </a:cubicBezTo>
                <a:cubicBezTo>
                  <a:pt x="601" y="148"/>
                  <a:pt x="608" y="156"/>
                  <a:pt x="608" y="163"/>
                </a:cubicBezTo>
                <a:cubicBezTo>
                  <a:pt x="608" y="516"/>
                  <a:pt x="608" y="516"/>
                  <a:pt x="608" y="516"/>
                </a:cubicBezTo>
                <a:cubicBezTo>
                  <a:pt x="608" y="523"/>
                  <a:pt x="601" y="530"/>
                  <a:pt x="601" y="537"/>
                </a:cubicBezTo>
                <a:close/>
                <a:moveTo>
                  <a:pt x="14" y="141"/>
                </a:moveTo>
                <a:lnTo>
                  <a:pt x="14" y="141"/>
                </a:lnTo>
                <a:cubicBezTo>
                  <a:pt x="14" y="134"/>
                  <a:pt x="21" y="134"/>
                  <a:pt x="28" y="134"/>
                </a:cubicBezTo>
                <a:cubicBezTo>
                  <a:pt x="198" y="134"/>
                  <a:pt x="198" y="134"/>
                  <a:pt x="198" y="134"/>
                </a:cubicBezTo>
                <a:cubicBezTo>
                  <a:pt x="205" y="141"/>
                  <a:pt x="219" y="148"/>
                  <a:pt x="240" y="148"/>
                </a:cubicBezTo>
                <a:lnTo>
                  <a:pt x="247" y="148"/>
                </a:lnTo>
                <a:cubicBezTo>
                  <a:pt x="247" y="226"/>
                  <a:pt x="247" y="226"/>
                  <a:pt x="247" y="226"/>
                </a:cubicBezTo>
                <a:cubicBezTo>
                  <a:pt x="247" y="255"/>
                  <a:pt x="276" y="283"/>
                  <a:pt x="304" y="283"/>
                </a:cubicBezTo>
                <a:cubicBezTo>
                  <a:pt x="332" y="283"/>
                  <a:pt x="360" y="255"/>
                  <a:pt x="360" y="226"/>
                </a:cubicBezTo>
                <a:cubicBezTo>
                  <a:pt x="360" y="148"/>
                  <a:pt x="360" y="148"/>
                  <a:pt x="360" y="148"/>
                </a:cubicBezTo>
                <a:lnTo>
                  <a:pt x="367" y="148"/>
                </a:lnTo>
                <a:cubicBezTo>
                  <a:pt x="389" y="148"/>
                  <a:pt x="403" y="141"/>
                  <a:pt x="410" y="134"/>
                </a:cubicBezTo>
                <a:cubicBezTo>
                  <a:pt x="579" y="134"/>
                  <a:pt x="579" y="134"/>
                  <a:pt x="579" y="134"/>
                </a:cubicBezTo>
                <a:cubicBezTo>
                  <a:pt x="587" y="134"/>
                  <a:pt x="594" y="134"/>
                  <a:pt x="594" y="141"/>
                </a:cubicBezTo>
                <a:cubicBezTo>
                  <a:pt x="304" y="368"/>
                  <a:pt x="304" y="368"/>
                  <a:pt x="304" y="368"/>
                </a:cubicBezTo>
                <a:lnTo>
                  <a:pt x="14" y="141"/>
                </a:lnTo>
                <a:close/>
                <a:moveTo>
                  <a:pt x="367" y="120"/>
                </a:moveTo>
                <a:lnTo>
                  <a:pt x="367" y="120"/>
                </a:lnTo>
                <a:cubicBezTo>
                  <a:pt x="360" y="120"/>
                  <a:pt x="353" y="120"/>
                  <a:pt x="353" y="113"/>
                </a:cubicBezTo>
                <a:cubicBezTo>
                  <a:pt x="332" y="99"/>
                  <a:pt x="332" y="99"/>
                  <a:pt x="332" y="99"/>
                </a:cubicBezTo>
                <a:cubicBezTo>
                  <a:pt x="332" y="226"/>
                  <a:pt x="332" y="226"/>
                  <a:pt x="332" y="226"/>
                </a:cubicBezTo>
                <a:cubicBezTo>
                  <a:pt x="332" y="241"/>
                  <a:pt x="318" y="255"/>
                  <a:pt x="304" y="255"/>
                </a:cubicBezTo>
                <a:cubicBezTo>
                  <a:pt x="290" y="255"/>
                  <a:pt x="276" y="241"/>
                  <a:pt x="276" y="226"/>
                </a:cubicBezTo>
                <a:cubicBezTo>
                  <a:pt x="276" y="99"/>
                  <a:pt x="276" y="99"/>
                  <a:pt x="276" y="99"/>
                </a:cubicBezTo>
                <a:cubicBezTo>
                  <a:pt x="254" y="113"/>
                  <a:pt x="254" y="113"/>
                  <a:pt x="254" y="113"/>
                </a:cubicBezTo>
                <a:cubicBezTo>
                  <a:pt x="254" y="120"/>
                  <a:pt x="247" y="120"/>
                  <a:pt x="240" y="120"/>
                </a:cubicBezTo>
                <a:cubicBezTo>
                  <a:pt x="219" y="120"/>
                  <a:pt x="212" y="113"/>
                  <a:pt x="212" y="92"/>
                </a:cubicBezTo>
                <a:cubicBezTo>
                  <a:pt x="212" y="85"/>
                  <a:pt x="212" y="78"/>
                  <a:pt x="219" y="78"/>
                </a:cubicBezTo>
                <a:cubicBezTo>
                  <a:pt x="283" y="7"/>
                  <a:pt x="283" y="7"/>
                  <a:pt x="283" y="7"/>
                </a:cubicBezTo>
                <a:cubicBezTo>
                  <a:pt x="290" y="0"/>
                  <a:pt x="297" y="0"/>
                  <a:pt x="304" y="0"/>
                </a:cubicBezTo>
                <a:cubicBezTo>
                  <a:pt x="311" y="0"/>
                  <a:pt x="318" y="0"/>
                  <a:pt x="325" y="7"/>
                </a:cubicBezTo>
                <a:cubicBezTo>
                  <a:pt x="389" y="78"/>
                  <a:pt x="389" y="78"/>
                  <a:pt x="389" y="78"/>
                </a:cubicBezTo>
                <a:cubicBezTo>
                  <a:pt x="396" y="78"/>
                  <a:pt x="396" y="85"/>
                  <a:pt x="396" y="92"/>
                </a:cubicBezTo>
                <a:cubicBezTo>
                  <a:pt x="396" y="113"/>
                  <a:pt x="389" y="120"/>
                  <a:pt x="367" y="120"/>
                </a:cubicBezTo>
                <a:close/>
                <a:moveTo>
                  <a:pt x="7" y="537"/>
                </a:moveTo>
                <a:lnTo>
                  <a:pt x="7" y="537"/>
                </a:lnTo>
                <a:cubicBezTo>
                  <a:pt x="7" y="530"/>
                  <a:pt x="0" y="523"/>
                  <a:pt x="0" y="516"/>
                </a:cubicBezTo>
                <a:cubicBezTo>
                  <a:pt x="0" y="163"/>
                  <a:pt x="0" y="163"/>
                  <a:pt x="0" y="163"/>
                </a:cubicBezTo>
                <a:cubicBezTo>
                  <a:pt x="0" y="156"/>
                  <a:pt x="7" y="148"/>
                  <a:pt x="14" y="141"/>
                </a:cubicBezTo>
                <a:cubicBezTo>
                  <a:pt x="198" y="318"/>
                  <a:pt x="198" y="318"/>
                  <a:pt x="198" y="318"/>
                </a:cubicBezTo>
                <a:lnTo>
                  <a:pt x="7" y="537"/>
                </a:lnTo>
                <a:close/>
                <a:moveTo>
                  <a:pt x="304" y="424"/>
                </a:moveTo>
                <a:lnTo>
                  <a:pt x="304" y="424"/>
                </a:lnTo>
                <a:cubicBezTo>
                  <a:pt x="382" y="346"/>
                  <a:pt x="382" y="346"/>
                  <a:pt x="382" y="346"/>
                </a:cubicBezTo>
                <a:cubicBezTo>
                  <a:pt x="594" y="537"/>
                  <a:pt x="594" y="537"/>
                  <a:pt x="594" y="537"/>
                </a:cubicBezTo>
                <a:cubicBezTo>
                  <a:pt x="594" y="544"/>
                  <a:pt x="587" y="544"/>
                  <a:pt x="579" y="544"/>
                </a:cubicBezTo>
                <a:cubicBezTo>
                  <a:pt x="28" y="544"/>
                  <a:pt x="28" y="544"/>
                  <a:pt x="28" y="544"/>
                </a:cubicBezTo>
                <a:cubicBezTo>
                  <a:pt x="21" y="544"/>
                  <a:pt x="14" y="544"/>
                  <a:pt x="14" y="537"/>
                </a:cubicBezTo>
                <a:cubicBezTo>
                  <a:pt x="226" y="346"/>
                  <a:pt x="226" y="346"/>
                  <a:pt x="226" y="346"/>
                </a:cubicBezTo>
                <a:lnTo>
                  <a:pt x="304" y="424"/>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24" name="Freeform 159">
            <a:extLst>
              <a:ext uri="{FF2B5EF4-FFF2-40B4-BE49-F238E27FC236}">
                <a16:creationId xmlns:a16="http://schemas.microsoft.com/office/drawing/2014/main" id="{78EF3238-99FE-DB45-A8F3-D89D430D1000}"/>
              </a:ext>
            </a:extLst>
          </p:cNvPr>
          <p:cNvSpPr>
            <a:spLocks noChangeArrowheads="1"/>
          </p:cNvSpPr>
          <p:nvPr userDrawn="1"/>
        </p:nvSpPr>
        <p:spPr bwMode="auto">
          <a:xfrm>
            <a:off x="4605346" y="674489"/>
            <a:ext cx="217346" cy="197048"/>
          </a:xfrm>
          <a:custGeom>
            <a:avLst/>
            <a:gdLst>
              <a:gd name="T0" fmla="*/ 594 w 602"/>
              <a:gd name="T1" fmla="*/ 537 h 545"/>
              <a:gd name="T2" fmla="*/ 594 w 602"/>
              <a:gd name="T3" fmla="*/ 537 h 545"/>
              <a:gd name="T4" fmla="*/ 410 w 602"/>
              <a:gd name="T5" fmla="*/ 318 h 545"/>
              <a:gd name="T6" fmla="*/ 594 w 602"/>
              <a:gd name="T7" fmla="*/ 141 h 545"/>
              <a:gd name="T8" fmla="*/ 601 w 602"/>
              <a:gd name="T9" fmla="*/ 163 h 545"/>
              <a:gd name="T10" fmla="*/ 601 w 602"/>
              <a:gd name="T11" fmla="*/ 516 h 545"/>
              <a:gd name="T12" fmla="*/ 594 w 602"/>
              <a:gd name="T13" fmla="*/ 537 h 545"/>
              <a:gd name="T14" fmla="*/ 7 w 602"/>
              <a:gd name="T15" fmla="*/ 141 h 545"/>
              <a:gd name="T16" fmla="*/ 7 w 602"/>
              <a:gd name="T17" fmla="*/ 141 h 545"/>
              <a:gd name="T18" fmla="*/ 28 w 602"/>
              <a:gd name="T19" fmla="*/ 134 h 545"/>
              <a:gd name="T20" fmla="*/ 184 w 602"/>
              <a:gd name="T21" fmla="*/ 134 h 545"/>
              <a:gd name="T22" fmla="*/ 176 w 602"/>
              <a:gd name="T23" fmla="*/ 163 h 545"/>
              <a:gd name="T24" fmla="*/ 198 w 602"/>
              <a:gd name="T25" fmla="*/ 198 h 545"/>
              <a:gd name="T26" fmla="*/ 198 w 602"/>
              <a:gd name="T27" fmla="*/ 198 h 545"/>
              <a:gd name="T28" fmla="*/ 261 w 602"/>
              <a:gd name="T29" fmla="*/ 269 h 545"/>
              <a:gd name="T30" fmla="*/ 261 w 602"/>
              <a:gd name="T31" fmla="*/ 269 h 545"/>
              <a:gd name="T32" fmla="*/ 304 w 602"/>
              <a:gd name="T33" fmla="*/ 283 h 545"/>
              <a:gd name="T34" fmla="*/ 339 w 602"/>
              <a:gd name="T35" fmla="*/ 269 h 545"/>
              <a:gd name="T36" fmla="*/ 339 w 602"/>
              <a:gd name="T37" fmla="*/ 269 h 545"/>
              <a:gd name="T38" fmla="*/ 410 w 602"/>
              <a:gd name="T39" fmla="*/ 198 h 545"/>
              <a:gd name="T40" fmla="*/ 410 w 602"/>
              <a:gd name="T41" fmla="*/ 198 h 545"/>
              <a:gd name="T42" fmla="*/ 424 w 602"/>
              <a:gd name="T43" fmla="*/ 163 h 545"/>
              <a:gd name="T44" fmla="*/ 417 w 602"/>
              <a:gd name="T45" fmla="*/ 134 h 545"/>
              <a:gd name="T46" fmla="*/ 572 w 602"/>
              <a:gd name="T47" fmla="*/ 134 h 545"/>
              <a:gd name="T48" fmla="*/ 594 w 602"/>
              <a:gd name="T49" fmla="*/ 141 h 545"/>
              <a:gd name="T50" fmla="*/ 304 w 602"/>
              <a:gd name="T51" fmla="*/ 368 h 545"/>
              <a:gd name="T52" fmla="*/ 7 w 602"/>
              <a:gd name="T53" fmla="*/ 141 h 545"/>
              <a:gd name="T54" fmla="*/ 318 w 602"/>
              <a:gd name="T55" fmla="*/ 248 h 545"/>
              <a:gd name="T56" fmla="*/ 318 w 602"/>
              <a:gd name="T57" fmla="*/ 248 h 545"/>
              <a:gd name="T58" fmla="*/ 304 w 602"/>
              <a:gd name="T59" fmla="*/ 255 h 545"/>
              <a:gd name="T60" fmla="*/ 283 w 602"/>
              <a:gd name="T61" fmla="*/ 248 h 545"/>
              <a:gd name="T62" fmla="*/ 219 w 602"/>
              <a:gd name="T63" fmla="*/ 177 h 545"/>
              <a:gd name="T64" fmla="*/ 205 w 602"/>
              <a:gd name="T65" fmla="*/ 163 h 545"/>
              <a:gd name="T66" fmla="*/ 233 w 602"/>
              <a:gd name="T67" fmla="*/ 134 h 545"/>
              <a:gd name="T68" fmla="*/ 254 w 602"/>
              <a:gd name="T69" fmla="*/ 141 h 545"/>
              <a:gd name="T70" fmla="*/ 276 w 602"/>
              <a:gd name="T71" fmla="*/ 156 h 545"/>
              <a:gd name="T72" fmla="*/ 276 w 602"/>
              <a:gd name="T73" fmla="*/ 28 h 545"/>
              <a:gd name="T74" fmla="*/ 304 w 602"/>
              <a:gd name="T75" fmla="*/ 0 h 545"/>
              <a:gd name="T76" fmla="*/ 332 w 602"/>
              <a:gd name="T77" fmla="*/ 28 h 545"/>
              <a:gd name="T78" fmla="*/ 332 w 602"/>
              <a:gd name="T79" fmla="*/ 156 h 545"/>
              <a:gd name="T80" fmla="*/ 346 w 602"/>
              <a:gd name="T81" fmla="*/ 141 h 545"/>
              <a:gd name="T82" fmla="*/ 367 w 602"/>
              <a:gd name="T83" fmla="*/ 134 h 545"/>
              <a:gd name="T84" fmla="*/ 396 w 602"/>
              <a:gd name="T85" fmla="*/ 163 h 545"/>
              <a:gd name="T86" fmla="*/ 389 w 602"/>
              <a:gd name="T87" fmla="*/ 177 h 545"/>
              <a:gd name="T88" fmla="*/ 318 w 602"/>
              <a:gd name="T89" fmla="*/ 248 h 545"/>
              <a:gd name="T90" fmla="*/ 7 w 602"/>
              <a:gd name="T91" fmla="*/ 537 h 545"/>
              <a:gd name="T92" fmla="*/ 7 w 602"/>
              <a:gd name="T93" fmla="*/ 537 h 545"/>
              <a:gd name="T94" fmla="*/ 0 w 602"/>
              <a:gd name="T95" fmla="*/ 516 h 545"/>
              <a:gd name="T96" fmla="*/ 0 w 602"/>
              <a:gd name="T97" fmla="*/ 163 h 545"/>
              <a:gd name="T98" fmla="*/ 7 w 602"/>
              <a:gd name="T99" fmla="*/ 141 h 545"/>
              <a:gd name="T100" fmla="*/ 191 w 602"/>
              <a:gd name="T101" fmla="*/ 318 h 545"/>
              <a:gd name="T102" fmla="*/ 7 w 602"/>
              <a:gd name="T103" fmla="*/ 537 h 545"/>
              <a:gd name="T104" fmla="*/ 304 w 602"/>
              <a:gd name="T105" fmla="*/ 424 h 545"/>
              <a:gd name="T106" fmla="*/ 304 w 602"/>
              <a:gd name="T107" fmla="*/ 424 h 545"/>
              <a:gd name="T108" fmla="*/ 382 w 602"/>
              <a:gd name="T109" fmla="*/ 346 h 545"/>
              <a:gd name="T110" fmla="*/ 594 w 602"/>
              <a:gd name="T111" fmla="*/ 537 h 545"/>
              <a:gd name="T112" fmla="*/ 572 w 602"/>
              <a:gd name="T113" fmla="*/ 544 h 545"/>
              <a:gd name="T114" fmla="*/ 28 w 602"/>
              <a:gd name="T115" fmla="*/ 544 h 545"/>
              <a:gd name="T116" fmla="*/ 7 w 602"/>
              <a:gd name="T117" fmla="*/ 537 h 545"/>
              <a:gd name="T118" fmla="*/ 226 w 602"/>
              <a:gd name="T119" fmla="*/ 346 h 545"/>
              <a:gd name="T120" fmla="*/ 304 w 602"/>
              <a:gd name="T121" fmla="*/ 424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2" h="545">
                <a:moveTo>
                  <a:pt x="594" y="537"/>
                </a:moveTo>
                <a:lnTo>
                  <a:pt x="594" y="537"/>
                </a:lnTo>
                <a:cubicBezTo>
                  <a:pt x="410" y="318"/>
                  <a:pt x="410" y="318"/>
                  <a:pt x="410" y="318"/>
                </a:cubicBezTo>
                <a:cubicBezTo>
                  <a:pt x="594" y="141"/>
                  <a:pt x="594" y="141"/>
                  <a:pt x="594" y="141"/>
                </a:cubicBezTo>
                <a:cubicBezTo>
                  <a:pt x="601" y="148"/>
                  <a:pt x="601" y="156"/>
                  <a:pt x="601" y="163"/>
                </a:cubicBezTo>
                <a:cubicBezTo>
                  <a:pt x="601" y="516"/>
                  <a:pt x="601" y="516"/>
                  <a:pt x="601" y="516"/>
                </a:cubicBezTo>
                <a:cubicBezTo>
                  <a:pt x="601" y="523"/>
                  <a:pt x="601" y="530"/>
                  <a:pt x="594" y="537"/>
                </a:cubicBezTo>
                <a:close/>
                <a:moveTo>
                  <a:pt x="7" y="141"/>
                </a:moveTo>
                <a:lnTo>
                  <a:pt x="7" y="141"/>
                </a:lnTo>
                <a:cubicBezTo>
                  <a:pt x="14" y="134"/>
                  <a:pt x="21" y="134"/>
                  <a:pt x="28" y="134"/>
                </a:cubicBezTo>
                <a:cubicBezTo>
                  <a:pt x="184" y="134"/>
                  <a:pt x="184" y="134"/>
                  <a:pt x="184" y="134"/>
                </a:cubicBezTo>
                <a:cubicBezTo>
                  <a:pt x="184" y="141"/>
                  <a:pt x="176" y="148"/>
                  <a:pt x="176" y="163"/>
                </a:cubicBezTo>
                <a:cubicBezTo>
                  <a:pt x="176" y="177"/>
                  <a:pt x="184" y="191"/>
                  <a:pt x="198" y="198"/>
                </a:cubicBezTo>
                <a:lnTo>
                  <a:pt x="198" y="198"/>
                </a:lnTo>
                <a:cubicBezTo>
                  <a:pt x="261" y="269"/>
                  <a:pt x="261" y="269"/>
                  <a:pt x="261" y="269"/>
                </a:cubicBezTo>
                <a:lnTo>
                  <a:pt x="261" y="269"/>
                </a:lnTo>
                <a:cubicBezTo>
                  <a:pt x="269" y="276"/>
                  <a:pt x="283" y="283"/>
                  <a:pt x="304" y="283"/>
                </a:cubicBezTo>
                <a:cubicBezTo>
                  <a:pt x="318" y="283"/>
                  <a:pt x="332" y="276"/>
                  <a:pt x="339" y="269"/>
                </a:cubicBezTo>
                <a:lnTo>
                  <a:pt x="339" y="269"/>
                </a:lnTo>
                <a:cubicBezTo>
                  <a:pt x="410" y="198"/>
                  <a:pt x="410" y="198"/>
                  <a:pt x="410" y="198"/>
                </a:cubicBezTo>
                <a:lnTo>
                  <a:pt x="410" y="198"/>
                </a:lnTo>
                <a:cubicBezTo>
                  <a:pt x="417" y="191"/>
                  <a:pt x="424" y="177"/>
                  <a:pt x="424" y="163"/>
                </a:cubicBezTo>
                <a:cubicBezTo>
                  <a:pt x="424" y="148"/>
                  <a:pt x="424" y="141"/>
                  <a:pt x="417" y="134"/>
                </a:cubicBezTo>
                <a:cubicBezTo>
                  <a:pt x="572" y="134"/>
                  <a:pt x="572" y="134"/>
                  <a:pt x="572" y="134"/>
                </a:cubicBezTo>
                <a:cubicBezTo>
                  <a:pt x="579" y="134"/>
                  <a:pt x="586" y="134"/>
                  <a:pt x="594" y="141"/>
                </a:cubicBezTo>
                <a:cubicBezTo>
                  <a:pt x="304" y="368"/>
                  <a:pt x="304" y="368"/>
                  <a:pt x="304" y="368"/>
                </a:cubicBezTo>
                <a:lnTo>
                  <a:pt x="7" y="141"/>
                </a:lnTo>
                <a:close/>
                <a:moveTo>
                  <a:pt x="318" y="248"/>
                </a:moveTo>
                <a:lnTo>
                  <a:pt x="318" y="248"/>
                </a:lnTo>
                <a:cubicBezTo>
                  <a:pt x="318" y="255"/>
                  <a:pt x="311" y="255"/>
                  <a:pt x="304" y="255"/>
                </a:cubicBezTo>
                <a:cubicBezTo>
                  <a:pt x="297" y="255"/>
                  <a:pt x="290" y="255"/>
                  <a:pt x="283" y="248"/>
                </a:cubicBezTo>
                <a:cubicBezTo>
                  <a:pt x="219" y="177"/>
                  <a:pt x="219" y="177"/>
                  <a:pt x="219" y="177"/>
                </a:cubicBezTo>
                <a:cubicBezTo>
                  <a:pt x="212" y="177"/>
                  <a:pt x="205" y="170"/>
                  <a:pt x="205" y="163"/>
                </a:cubicBezTo>
                <a:cubicBezTo>
                  <a:pt x="205" y="141"/>
                  <a:pt x="219" y="134"/>
                  <a:pt x="233" y="134"/>
                </a:cubicBezTo>
                <a:cubicBezTo>
                  <a:pt x="240" y="134"/>
                  <a:pt x="247" y="134"/>
                  <a:pt x="254" y="141"/>
                </a:cubicBezTo>
                <a:cubicBezTo>
                  <a:pt x="276" y="156"/>
                  <a:pt x="276" y="156"/>
                  <a:pt x="276" y="156"/>
                </a:cubicBezTo>
                <a:cubicBezTo>
                  <a:pt x="276" y="28"/>
                  <a:pt x="276" y="28"/>
                  <a:pt x="276" y="28"/>
                </a:cubicBezTo>
                <a:cubicBezTo>
                  <a:pt x="276" y="14"/>
                  <a:pt x="283" y="0"/>
                  <a:pt x="304" y="0"/>
                </a:cubicBezTo>
                <a:cubicBezTo>
                  <a:pt x="318" y="0"/>
                  <a:pt x="332" y="14"/>
                  <a:pt x="332" y="28"/>
                </a:cubicBezTo>
                <a:cubicBezTo>
                  <a:pt x="332" y="156"/>
                  <a:pt x="332" y="156"/>
                  <a:pt x="332" y="156"/>
                </a:cubicBezTo>
                <a:cubicBezTo>
                  <a:pt x="346" y="141"/>
                  <a:pt x="346" y="141"/>
                  <a:pt x="346" y="141"/>
                </a:cubicBezTo>
                <a:cubicBezTo>
                  <a:pt x="353" y="134"/>
                  <a:pt x="360" y="134"/>
                  <a:pt x="367" y="134"/>
                </a:cubicBezTo>
                <a:cubicBezTo>
                  <a:pt x="382" y="134"/>
                  <a:pt x="396" y="141"/>
                  <a:pt x="396" y="163"/>
                </a:cubicBezTo>
                <a:cubicBezTo>
                  <a:pt x="396" y="170"/>
                  <a:pt x="396" y="177"/>
                  <a:pt x="389" y="177"/>
                </a:cubicBezTo>
                <a:lnTo>
                  <a:pt x="318" y="248"/>
                </a:lnTo>
                <a:close/>
                <a:moveTo>
                  <a:pt x="7" y="537"/>
                </a:moveTo>
                <a:lnTo>
                  <a:pt x="7" y="537"/>
                </a:lnTo>
                <a:cubicBezTo>
                  <a:pt x="0" y="530"/>
                  <a:pt x="0" y="523"/>
                  <a:pt x="0" y="516"/>
                </a:cubicBezTo>
                <a:cubicBezTo>
                  <a:pt x="0" y="163"/>
                  <a:pt x="0" y="163"/>
                  <a:pt x="0" y="163"/>
                </a:cubicBezTo>
                <a:cubicBezTo>
                  <a:pt x="0" y="156"/>
                  <a:pt x="0" y="148"/>
                  <a:pt x="7" y="141"/>
                </a:cubicBezTo>
                <a:cubicBezTo>
                  <a:pt x="191" y="318"/>
                  <a:pt x="191" y="318"/>
                  <a:pt x="191" y="318"/>
                </a:cubicBezTo>
                <a:lnTo>
                  <a:pt x="7" y="537"/>
                </a:lnTo>
                <a:close/>
                <a:moveTo>
                  <a:pt x="304" y="424"/>
                </a:moveTo>
                <a:lnTo>
                  <a:pt x="304" y="424"/>
                </a:lnTo>
                <a:cubicBezTo>
                  <a:pt x="382" y="346"/>
                  <a:pt x="382" y="346"/>
                  <a:pt x="382" y="346"/>
                </a:cubicBezTo>
                <a:cubicBezTo>
                  <a:pt x="594" y="537"/>
                  <a:pt x="594" y="537"/>
                  <a:pt x="594" y="537"/>
                </a:cubicBezTo>
                <a:cubicBezTo>
                  <a:pt x="586" y="544"/>
                  <a:pt x="579" y="544"/>
                  <a:pt x="572" y="544"/>
                </a:cubicBezTo>
                <a:cubicBezTo>
                  <a:pt x="28" y="544"/>
                  <a:pt x="28" y="544"/>
                  <a:pt x="28" y="544"/>
                </a:cubicBezTo>
                <a:cubicBezTo>
                  <a:pt x="21" y="544"/>
                  <a:pt x="14" y="544"/>
                  <a:pt x="7" y="537"/>
                </a:cubicBezTo>
                <a:cubicBezTo>
                  <a:pt x="226" y="346"/>
                  <a:pt x="226" y="346"/>
                  <a:pt x="226" y="346"/>
                </a:cubicBezTo>
                <a:lnTo>
                  <a:pt x="304" y="424"/>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25" name="Freeform 160">
            <a:extLst>
              <a:ext uri="{FF2B5EF4-FFF2-40B4-BE49-F238E27FC236}">
                <a16:creationId xmlns:a16="http://schemas.microsoft.com/office/drawing/2014/main" id="{157BCB70-BEEB-5A46-98C1-ADBDCAE756E3}"/>
              </a:ext>
            </a:extLst>
          </p:cNvPr>
          <p:cNvSpPr>
            <a:spLocks noChangeArrowheads="1"/>
          </p:cNvSpPr>
          <p:nvPr userDrawn="1"/>
        </p:nvSpPr>
        <p:spPr bwMode="auto">
          <a:xfrm>
            <a:off x="4226034" y="698302"/>
            <a:ext cx="215559" cy="151209"/>
          </a:xfrm>
          <a:custGeom>
            <a:avLst/>
            <a:gdLst>
              <a:gd name="T0" fmla="*/ 410 w 601"/>
              <a:gd name="T1" fmla="*/ 191 h 418"/>
              <a:gd name="T2" fmla="*/ 410 w 601"/>
              <a:gd name="T3" fmla="*/ 191 h 418"/>
              <a:gd name="T4" fmla="*/ 593 w 601"/>
              <a:gd name="T5" fmla="*/ 7 h 418"/>
              <a:gd name="T6" fmla="*/ 600 w 601"/>
              <a:gd name="T7" fmla="*/ 28 h 418"/>
              <a:gd name="T8" fmla="*/ 600 w 601"/>
              <a:gd name="T9" fmla="*/ 388 h 418"/>
              <a:gd name="T10" fmla="*/ 593 w 601"/>
              <a:gd name="T11" fmla="*/ 410 h 418"/>
              <a:gd name="T12" fmla="*/ 410 w 601"/>
              <a:gd name="T13" fmla="*/ 191 h 418"/>
              <a:gd name="T14" fmla="*/ 7 w 601"/>
              <a:gd name="T15" fmla="*/ 7 h 418"/>
              <a:gd name="T16" fmla="*/ 7 w 601"/>
              <a:gd name="T17" fmla="*/ 7 h 418"/>
              <a:gd name="T18" fmla="*/ 28 w 601"/>
              <a:gd name="T19" fmla="*/ 0 h 418"/>
              <a:gd name="T20" fmla="*/ 572 w 601"/>
              <a:gd name="T21" fmla="*/ 0 h 418"/>
              <a:gd name="T22" fmla="*/ 593 w 601"/>
              <a:gd name="T23" fmla="*/ 7 h 418"/>
              <a:gd name="T24" fmla="*/ 297 w 601"/>
              <a:gd name="T25" fmla="*/ 240 h 418"/>
              <a:gd name="T26" fmla="*/ 7 w 601"/>
              <a:gd name="T27" fmla="*/ 7 h 418"/>
              <a:gd name="T28" fmla="*/ 7 w 601"/>
              <a:gd name="T29" fmla="*/ 410 h 418"/>
              <a:gd name="T30" fmla="*/ 7 w 601"/>
              <a:gd name="T31" fmla="*/ 410 h 418"/>
              <a:gd name="T32" fmla="*/ 0 w 601"/>
              <a:gd name="T33" fmla="*/ 388 h 418"/>
              <a:gd name="T34" fmla="*/ 0 w 601"/>
              <a:gd name="T35" fmla="*/ 28 h 418"/>
              <a:gd name="T36" fmla="*/ 7 w 601"/>
              <a:gd name="T37" fmla="*/ 7 h 418"/>
              <a:gd name="T38" fmla="*/ 191 w 601"/>
              <a:gd name="T39" fmla="*/ 191 h 418"/>
              <a:gd name="T40" fmla="*/ 7 w 601"/>
              <a:gd name="T41" fmla="*/ 410 h 418"/>
              <a:gd name="T42" fmla="*/ 297 w 601"/>
              <a:gd name="T43" fmla="*/ 297 h 418"/>
              <a:gd name="T44" fmla="*/ 297 w 601"/>
              <a:gd name="T45" fmla="*/ 297 h 418"/>
              <a:gd name="T46" fmla="*/ 374 w 601"/>
              <a:gd name="T47" fmla="*/ 219 h 418"/>
              <a:gd name="T48" fmla="*/ 593 w 601"/>
              <a:gd name="T49" fmla="*/ 410 h 418"/>
              <a:gd name="T50" fmla="*/ 572 w 601"/>
              <a:gd name="T51" fmla="*/ 417 h 418"/>
              <a:gd name="T52" fmla="*/ 28 w 601"/>
              <a:gd name="T53" fmla="*/ 417 h 418"/>
              <a:gd name="T54" fmla="*/ 7 w 601"/>
              <a:gd name="T55" fmla="*/ 410 h 418"/>
              <a:gd name="T56" fmla="*/ 219 w 601"/>
              <a:gd name="T57" fmla="*/ 219 h 418"/>
              <a:gd name="T58" fmla="*/ 297 w 601"/>
              <a:gd name="T59" fmla="*/ 29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1" h="418">
                <a:moveTo>
                  <a:pt x="410" y="191"/>
                </a:moveTo>
                <a:lnTo>
                  <a:pt x="410" y="191"/>
                </a:lnTo>
                <a:cubicBezTo>
                  <a:pt x="593" y="7"/>
                  <a:pt x="593" y="7"/>
                  <a:pt x="593" y="7"/>
                </a:cubicBezTo>
                <a:cubicBezTo>
                  <a:pt x="600" y="14"/>
                  <a:pt x="600" y="21"/>
                  <a:pt x="600" y="28"/>
                </a:cubicBezTo>
                <a:cubicBezTo>
                  <a:pt x="600" y="388"/>
                  <a:pt x="600" y="388"/>
                  <a:pt x="600" y="388"/>
                </a:cubicBezTo>
                <a:cubicBezTo>
                  <a:pt x="600" y="395"/>
                  <a:pt x="600" y="403"/>
                  <a:pt x="593" y="410"/>
                </a:cubicBezTo>
                <a:lnTo>
                  <a:pt x="410" y="191"/>
                </a:lnTo>
                <a:close/>
                <a:moveTo>
                  <a:pt x="7" y="7"/>
                </a:moveTo>
                <a:lnTo>
                  <a:pt x="7" y="7"/>
                </a:lnTo>
                <a:cubicBezTo>
                  <a:pt x="14" y="7"/>
                  <a:pt x="21" y="0"/>
                  <a:pt x="28" y="0"/>
                </a:cubicBezTo>
                <a:cubicBezTo>
                  <a:pt x="572" y="0"/>
                  <a:pt x="572" y="0"/>
                  <a:pt x="572" y="0"/>
                </a:cubicBezTo>
                <a:cubicBezTo>
                  <a:pt x="579" y="0"/>
                  <a:pt x="586" y="7"/>
                  <a:pt x="593" y="7"/>
                </a:cubicBezTo>
                <a:cubicBezTo>
                  <a:pt x="297" y="240"/>
                  <a:pt x="297" y="240"/>
                  <a:pt x="297" y="240"/>
                </a:cubicBezTo>
                <a:lnTo>
                  <a:pt x="7" y="7"/>
                </a:lnTo>
                <a:close/>
                <a:moveTo>
                  <a:pt x="7" y="410"/>
                </a:moveTo>
                <a:lnTo>
                  <a:pt x="7" y="410"/>
                </a:lnTo>
                <a:cubicBezTo>
                  <a:pt x="0" y="403"/>
                  <a:pt x="0" y="395"/>
                  <a:pt x="0" y="388"/>
                </a:cubicBezTo>
                <a:cubicBezTo>
                  <a:pt x="0" y="28"/>
                  <a:pt x="0" y="28"/>
                  <a:pt x="0" y="28"/>
                </a:cubicBezTo>
                <a:cubicBezTo>
                  <a:pt x="0" y="21"/>
                  <a:pt x="0" y="14"/>
                  <a:pt x="7" y="7"/>
                </a:cubicBezTo>
                <a:cubicBezTo>
                  <a:pt x="191" y="191"/>
                  <a:pt x="191" y="191"/>
                  <a:pt x="191" y="191"/>
                </a:cubicBezTo>
                <a:lnTo>
                  <a:pt x="7" y="410"/>
                </a:lnTo>
                <a:close/>
                <a:moveTo>
                  <a:pt x="297" y="297"/>
                </a:moveTo>
                <a:lnTo>
                  <a:pt x="297" y="297"/>
                </a:lnTo>
                <a:cubicBezTo>
                  <a:pt x="374" y="219"/>
                  <a:pt x="374" y="219"/>
                  <a:pt x="374" y="219"/>
                </a:cubicBezTo>
                <a:cubicBezTo>
                  <a:pt x="593" y="410"/>
                  <a:pt x="593" y="410"/>
                  <a:pt x="593" y="410"/>
                </a:cubicBezTo>
                <a:cubicBezTo>
                  <a:pt x="586" y="417"/>
                  <a:pt x="579" y="417"/>
                  <a:pt x="572" y="417"/>
                </a:cubicBezTo>
                <a:cubicBezTo>
                  <a:pt x="28" y="417"/>
                  <a:pt x="28" y="417"/>
                  <a:pt x="28" y="417"/>
                </a:cubicBezTo>
                <a:cubicBezTo>
                  <a:pt x="21" y="417"/>
                  <a:pt x="14" y="417"/>
                  <a:pt x="7" y="410"/>
                </a:cubicBezTo>
                <a:cubicBezTo>
                  <a:pt x="219" y="219"/>
                  <a:pt x="219" y="219"/>
                  <a:pt x="219" y="219"/>
                </a:cubicBezTo>
                <a:lnTo>
                  <a:pt x="297" y="297"/>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26" name="Freeform 161">
            <a:extLst>
              <a:ext uri="{FF2B5EF4-FFF2-40B4-BE49-F238E27FC236}">
                <a16:creationId xmlns:a16="http://schemas.microsoft.com/office/drawing/2014/main" id="{51D99263-290C-5F41-AFC7-DCD3A75495EC}"/>
              </a:ext>
            </a:extLst>
          </p:cNvPr>
          <p:cNvSpPr>
            <a:spLocks noChangeArrowheads="1"/>
          </p:cNvSpPr>
          <p:nvPr userDrawn="1"/>
        </p:nvSpPr>
        <p:spPr bwMode="auto">
          <a:xfrm>
            <a:off x="3843148" y="678061"/>
            <a:ext cx="219132" cy="190500"/>
          </a:xfrm>
          <a:custGeom>
            <a:avLst/>
            <a:gdLst>
              <a:gd name="T0" fmla="*/ 579 w 608"/>
              <a:gd name="T1" fmla="*/ 530 h 531"/>
              <a:gd name="T2" fmla="*/ 579 w 608"/>
              <a:gd name="T3" fmla="*/ 530 h 531"/>
              <a:gd name="T4" fmla="*/ 28 w 608"/>
              <a:gd name="T5" fmla="*/ 530 h 531"/>
              <a:gd name="T6" fmla="*/ 0 w 608"/>
              <a:gd name="T7" fmla="*/ 502 h 531"/>
              <a:gd name="T8" fmla="*/ 0 w 608"/>
              <a:gd name="T9" fmla="*/ 28 h 531"/>
              <a:gd name="T10" fmla="*/ 28 w 608"/>
              <a:gd name="T11" fmla="*/ 0 h 531"/>
              <a:gd name="T12" fmla="*/ 579 w 608"/>
              <a:gd name="T13" fmla="*/ 0 h 531"/>
              <a:gd name="T14" fmla="*/ 607 w 608"/>
              <a:gd name="T15" fmla="*/ 28 h 531"/>
              <a:gd name="T16" fmla="*/ 607 w 608"/>
              <a:gd name="T17" fmla="*/ 502 h 531"/>
              <a:gd name="T18" fmla="*/ 579 w 608"/>
              <a:gd name="T19" fmla="*/ 530 h 531"/>
              <a:gd name="T20" fmla="*/ 56 w 608"/>
              <a:gd name="T21" fmla="*/ 28 h 531"/>
              <a:gd name="T22" fmla="*/ 56 w 608"/>
              <a:gd name="T23" fmla="*/ 28 h 531"/>
              <a:gd name="T24" fmla="*/ 28 w 608"/>
              <a:gd name="T25" fmla="*/ 57 h 531"/>
              <a:gd name="T26" fmla="*/ 56 w 608"/>
              <a:gd name="T27" fmla="*/ 85 h 531"/>
              <a:gd name="T28" fmla="*/ 84 w 608"/>
              <a:gd name="T29" fmla="*/ 57 h 531"/>
              <a:gd name="T30" fmla="*/ 56 w 608"/>
              <a:gd name="T31" fmla="*/ 28 h 531"/>
              <a:gd name="T32" fmla="*/ 141 w 608"/>
              <a:gd name="T33" fmla="*/ 28 h 531"/>
              <a:gd name="T34" fmla="*/ 141 w 608"/>
              <a:gd name="T35" fmla="*/ 28 h 531"/>
              <a:gd name="T36" fmla="*/ 113 w 608"/>
              <a:gd name="T37" fmla="*/ 57 h 531"/>
              <a:gd name="T38" fmla="*/ 141 w 608"/>
              <a:gd name="T39" fmla="*/ 85 h 531"/>
              <a:gd name="T40" fmla="*/ 169 w 608"/>
              <a:gd name="T41" fmla="*/ 57 h 531"/>
              <a:gd name="T42" fmla="*/ 141 w 608"/>
              <a:gd name="T43" fmla="*/ 28 h 531"/>
              <a:gd name="T44" fmla="*/ 226 w 608"/>
              <a:gd name="T45" fmla="*/ 28 h 531"/>
              <a:gd name="T46" fmla="*/ 226 w 608"/>
              <a:gd name="T47" fmla="*/ 28 h 531"/>
              <a:gd name="T48" fmla="*/ 197 w 608"/>
              <a:gd name="T49" fmla="*/ 57 h 531"/>
              <a:gd name="T50" fmla="*/ 226 w 608"/>
              <a:gd name="T51" fmla="*/ 85 h 531"/>
              <a:gd name="T52" fmla="*/ 254 w 608"/>
              <a:gd name="T53" fmla="*/ 57 h 531"/>
              <a:gd name="T54" fmla="*/ 226 w 608"/>
              <a:gd name="T55" fmla="*/ 28 h 531"/>
              <a:gd name="T56" fmla="*/ 579 w 608"/>
              <a:gd name="T57" fmla="*/ 113 h 531"/>
              <a:gd name="T58" fmla="*/ 579 w 608"/>
              <a:gd name="T59" fmla="*/ 113 h 531"/>
              <a:gd name="T60" fmla="*/ 551 w 608"/>
              <a:gd name="T61" fmla="*/ 113 h 531"/>
              <a:gd name="T62" fmla="*/ 56 w 608"/>
              <a:gd name="T63" fmla="*/ 113 h 531"/>
              <a:gd name="T64" fmla="*/ 28 w 608"/>
              <a:gd name="T65" fmla="*/ 113 h 531"/>
              <a:gd name="T66" fmla="*/ 28 w 608"/>
              <a:gd name="T67" fmla="*/ 502 h 531"/>
              <a:gd name="T68" fmla="*/ 579 w 608"/>
              <a:gd name="T69" fmla="*/ 502 h 531"/>
              <a:gd name="T70" fmla="*/ 579 w 608"/>
              <a:gd name="T71" fmla="*/ 113 h 531"/>
              <a:gd name="T72" fmla="*/ 219 w 608"/>
              <a:gd name="T73" fmla="*/ 226 h 531"/>
              <a:gd name="T74" fmla="*/ 219 w 608"/>
              <a:gd name="T75" fmla="*/ 226 h 531"/>
              <a:gd name="T76" fmla="*/ 254 w 608"/>
              <a:gd name="T77" fmla="*/ 226 h 531"/>
              <a:gd name="T78" fmla="*/ 304 w 608"/>
              <a:gd name="T79" fmla="*/ 276 h 531"/>
              <a:gd name="T80" fmla="*/ 353 w 608"/>
              <a:gd name="T81" fmla="*/ 226 h 531"/>
              <a:gd name="T82" fmla="*/ 388 w 608"/>
              <a:gd name="T83" fmla="*/ 226 h 531"/>
              <a:gd name="T84" fmla="*/ 388 w 608"/>
              <a:gd name="T85" fmla="*/ 269 h 531"/>
              <a:gd name="T86" fmla="*/ 346 w 608"/>
              <a:gd name="T87" fmla="*/ 311 h 531"/>
              <a:gd name="T88" fmla="*/ 388 w 608"/>
              <a:gd name="T89" fmla="*/ 361 h 531"/>
              <a:gd name="T90" fmla="*/ 388 w 608"/>
              <a:gd name="T91" fmla="*/ 403 h 531"/>
              <a:gd name="T92" fmla="*/ 353 w 608"/>
              <a:gd name="T93" fmla="*/ 403 h 531"/>
              <a:gd name="T94" fmla="*/ 304 w 608"/>
              <a:gd name="T95" fmla="*/ 354 h 531"/>
              <a:gd name="T96" fmla="*/ 254 w 608"/>
              <a:gd name="T97" fmla="*/ 403 h 531"/>
              <a:gd name="T98" fmla="*/ 219 w 608"/>
              <a:gd name="T99" fmla="*/ 403 h 531"/>
              <a:gd name="T100" fmla="*/ 219 w 608"/>
              <a:gd name="T101" fmla="*/ 361 h 531"/>
              <a:gd name="T102" fmla="*/ 261 w 608"/>
              <a:gd name="T103" fmla="*/ 311 h 531"/>
              <a:gd name="T104" fmla="*/ 219 w 608"/>
              <a:gd name="T105" fmla="*/ 269 h 531"/>
              <a:gd name="T106" fmla="*/ 219 w 608"/>
              <a:gd name="T107" fmla="*/ 226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8" h="531">
                <a:moveTo>
                  <a:pt x="579" y="530"/>
                </a:moveTo>
                <a:lnTo>
                  <a:pt x="579" y="530"/>
                </a:lnTo>
                <a:cubicBezTo>
                  <a:pt x="28" y="530"/>
                  <a:pt x="28" y="530"/>
                  <a:pt x="28" y="530"/>
                </a:cubicBezTo>
                <a:cubicBezTo>
                  <a:pt x="14" y="530"/>
                  <a:pt x="0" y="516"/>
                  <a:pt x="0" y="502"/>
                </a:cubicBezTo>
                <a:cubicBezTo>
                  <a:pt x="0" y="28"/>
                  <a:pt x="0" y="28"/>
                  <a:pt x="0" y="28"/>
                </a:cubicBezTo>
                <a:cubicBezTo>
                  <a:pt x="0" y="14"/>
                  <a:pt x="14" y="0"/>
                  <a:pt x="28" y="0"/>
                </a:cubicBezTo>
                <a:cubicBezTo>
                  <a:pt x="579" y="0"/>
                  <a:pt x="579" y="0"/>
                  <a:pt x="579" y="0"/>
                </a:cubicBezTo>
                <a:cubicBezTo>
                  <a:pt x="593" y="0"/>
                  <a:pt x="607" y="14"/>
                  <a:pt x="607" y="28"/>
                </a:cubicBezTo>
                <a:cubicBezTo>
                  <a:pt x="607" y="502"/>
                  <a:pt x="607" y="502"/>
                  <a:pt x="607" y="502"/>
                </a:cubicBezTo>
                <a:cubicBezTo>
                  <a:pt x="607" y="516"/>
                  <a:pt x="593" y="530"/>
                  <a:pt x="579" y="530"/>
                </a:cubicBezTo>
                <a:close/>
                <a:moveTo>
                  <a:pt x="56" y="28"/>
                </a:moveTo>
                <a:lnTo>
                  <a:pt x="56" y="28"/>
                </a:lnTo>
                <a:cubicBezTo>
                  <a:pt x="42" y="28"/>
                  <a:pt x="28" y="43"/>
                  <a:pt x="28" y="57"/>
                </a:cubicBezTo>
                <a:cubicBezTo>
                  <a:pt x="28" y="78"/>
                  <a:pt x="42" y="85"/>
                  <a:pt x="56" y="85"/>
                </a:cubicBezTo>
                <a:cubicBezTo>
                  <a:pt x="77" y="85"/>
                  <a:pt x="84" y="78"/>
                  <a:pt x="84" y="57"/>
                </a:cubicBezTo>
                <a:cubicBezTo>
                  <a:pt x="84" y="43"/>
                  <a:pt x="77" y="28"/>
                  <a:pt x="56" y="28"/>
                </a:cubicBezTo>
                <a:close/>
                <a:moveTo>
                  <a:pt x="141" y="28"/>
                </a:moveTo>
                <a:lnTo>
                  <a:pt x="141" y="28"/>
                </a:lnTo>
                <a:cubicBezTo>
                  <a:pt x="127" y="28"/>
                  <a:pt x="113" y="43"/>
                  <a:pt x="113" y="57"/>
                </a:cubicBezTo>
                <a:cubicBezTo>
                  <a:pt x="113" y="78"/>
                  <a:pt x="127" y="85"/>
                  <a:pt x="141" y="85"/>
                </a:cubicBezTo>
                <a:cubicBezTo>
                  <a:pt x="162" y="85"/>
                  <a:pt x="169" y="78"/>
                  <a:pt x="169" y="57"/>
                </a:cubicBezTo>
                <a:cubicBezTo>
                  <a:pt x="169" y="43"/>
                  <a:pt x="162" y="28"/>
                  <a:pt x="141" y="28"/>
                </a:cubicBezTo>
                <a:close/>
                <a:moveTo>
                  <a:pt x="226" y="28"/>
                </a:moveTo>
                <a:lnTo>
                  <a:pt x="226" y="28"/>
                </a:lnTo>
                <a:cubicBezTo>
                  <a:pt x="212" y="28"/>
                  <a:pt x="197" y="43"/>
                  <a:pt x="197" y="57"/>
                </a:cubicBezTo>
                <a:cubicBezTo>
                  <a:pt x="197" y="78"/>
                  <a:pt x="212" y="85"/>
                  <a:pt x="226" y="85"/>
                </a:cubicBezTo>
                <a:cubicBezTo>
                  <a:pt x="247" y="85"/>
                  <a:pt x="254" y="78"/>
                  <a:pt x="254" y="57"/>
                </a:cubicBezTo>
                <a:cubicBezTo>
                  <a:pt x="254" y="43"/>
                  <a:pt x="247" y="28"/>
                  <a:pt x="226" y="28"/>
                </a:cubicBezTo>
                <a:close/>
                <a:moveTo>
                  <a:pt x="579" y="113"/>
                </a:moveTo>
                <a:lnTo>
                  <a:pt x="579" y="113"/>
                </a:lnTo>
                <a:cubicBezTo>
                  <a:pt x="551" y="113"/>
                  <a:pt x="551" y="113"/>
                  <a:pt x="551" y="113"/>
                </a:cubicBezTo>
                <a:cubicBezTo>
                  <a:pt x="56" y="113"/>
                  <a:pt x="56" y="113"/>
                  <a:pt x="56" y="113"/>
                </a:cubicBezTo>
                <a:cubicBezTo>
                  <a:pt x="28" y="113"/>
                  <a:pt x="28" y="113"/>
                  <a:pt x="28" y="113"/>
                </a:cubicBezTo>
                <a:cubicBezTo>
                  <a:pt x="28" y="502"/>
                  <a:pt x="28" y="502"/>
                  <a:pt x="28" y="502"/>
                </a:cubicBezTo>
                <a:cubicBezTo>
                  <a:pt x="579" y="502"/>
                  <a:pt x="579" y="502"/>
                  <a:pt x="579" y="502"/>
                </a:cubicBezTo>
                <a:lnTo>
                  <a:pt x="579" y="113"/>
                </a:lnTo>
                <a:close/>
                <a:moveTo>
                  <a:pt x="219" y="226"/>
                </a:moveTo>
                <a:lnTo>
                  <a:pt x="219" y="226"/>
                </a:lnTo>
                <a:cubicBezTo>
                  <a:pt x="226" y="219"/>
                  <a:pt x="247" y="219"/>
                  <a:pt x="254" y="226"/>
                </a:cubicBezTo>
                <a:cubicBezTo>
                  <a:pt x="304" y="276"/>
                  <a:pt x="304" y="276"/>
                  <a:pt x="304" y="276"/>
                </a:cubicBezTo>
                <a:cubicBezTo>
                  <a:pt x="353" y="226"/>
                  <a:pt x="353" y="226"/>
                  <a:pt x="353" y="226"/>
                </a:cubicBezTo>
                <a:cubicBezTo>
                  <a:pt x="360" y="219"/>
                  <a:pt x="381" y="219"/>
                  <a:pt x="388" y="226"/>
                </a:cubicBezTo>
                <a:cubicBezTo>
                  <a:pt x="403" y="241"/>
                  <a:pt x="403" y="255"/>
                  <a:pt x="388" y="269"/>
                </a:cubicBezTo>
                <a:cubicBezTo>
                  <a:pt x="346" y="311"/>
                  <a:pt x="346" y="311"/>
                  <a:pt x="346" y="311"/>
                </a:cubicBezTo>
                <a:cubicBezTo>
                  <a:pt x="388" y="361"/>
                  <a:pt x="388" y="361"/>
                  <a:pt x="388" y="361"/>
                </a:cubicBezTo>
                <a:cubicBezTo>
                  <a:pt x="403" y="368"/>
                  <a:pt x="403" y="389"/>
                  <a:pt x="388" y="403"/>
                </a:cubicBezTo>
                <a:cubicBezTo>
                  <a:pt x="381" y="410"/>
                  <a:pt x="360" y="410"/>
                  <a:pt x="353" y="403"/>
                </a:cubicBezTo>
                <a:cubicBezTo>
                  <a:pt x="304" y="354"/>
                  <a:pt x="304" y="354"/>
                  <a:pt x="304" y="354"/>
                </a:cubicBezTo>
                <a:cubicBezTo>
                  <a:pt x="254" y="403"/>
                  <a:pt x="254" y="403"/>
                  <a:pt x="254" y="403"/>
                </a:cubicBezTo>
                <a:cubicBezTo>
                  <a:pt x="247" y="410"/>
                  <a:pt x="226" y="410"/>
                  <a:pt x="219" y="403"/>
                </a:cubicBezTo>
                <a:cubicBezTo>
                  <a:pt x="205" y="389"/>
                  <a:pt x="205" y="368"/>
                  <a:pt x="219" y="361"/>
                </a:cubicBezTo>
                <a:cubicBezTo>
                  <a:pt x="261" y="311"/>
                  <a:pt x="261" y="311"/>
                  <a:pt x="261" y="311"/>
                </a:cubicBezTo>
                <a:cubicBezTo>
                  <a:pt x="219" y="269"/>
                  <a:pt x="219" y="269"/>
                  <a:pt x="219" y="269"/>
                </a:cubicBezTo>
                <a:cubicBezTo>
                  <a:pt x="205" y="255"/>
                  <a:pt x="205" y="241"/>
                  <a:pt x="219" y="226"/>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27" name="Freeform 162">
            <a:extLst>
              <a:ext uri="{FF2B5EF4-FFF2-40B4-BE49-F238E27FC236}">
                <a16:creationId xmlns:a16="http://schemas.microsoft.com/office/drawing/2014/main" id="{8C2EE8B6-7C90-6940-807A-56BD23849973}"/>
              </a:ext>
            </a:extLst>
          </p:cNvPr>
          <p:cNvSpPr>
            <a:spLocks noChangeArrowheads="1"/>
          </p:cNvSpPr>
          <p:nvPr userDrawn="1"/>
        </p:nvSpPr>
        <p:spPr bwMode="auto">
          <a:xfrm>
            <a:off x="3465622" y="678061"/>
            <a:ext cx="215559" cy="190500"/>
          </a:xfrm>
          <a:custGeom>
            <a:avLst/>
            <a:gdLst>
              <a:gd name="T0" fmla="*/ 572 w 601"/>
              <a:gd name="T1" fmla="*/ 530 h 531"/>
              <a:gd name="T2" fmla="*/ 572 w 601"/>
              <a:gd name="T3" fmla="*/ 530 h 531"/>
              <a:gd name="T4" fmla="*/ 28 w 601"/>
              <a:gd name="T5" fmla="*/ 530 h 531"/>
              <a:gd name="T6" fmla="*/ 0 w 601"/>
              <a:gd name="T7" fmla="*/ 502 h 531"/>
              <a:gd name="T8" fmla="*/ 0 w 601"/>
              <a:gd name="T9" fmla="*/ 28 h 531"/>
              <a:gd name="T10" fmla="*/ 28 w 601"/>
              <a:gd name="T11" fmla="*/ 0 h 531"/>
              <a:gd name="T12" fmla="*/ 572 w 601"/>
              <a:gd name="T13" fmla="*/ 0 h 531"/>
              <a:gd name="T14" fmla="*/ 600 w 601"/>
              <a:gd name="T15" fmla="*/ 28 h 531"/>
              <a:gd name="T16" fmla="*/ 600 w 601"/>
              <a:gd name="T17" fmla="*/ 502 h 531"/>
              <a:gd name="T18" fmla="*/ 572 w 601"/>
              <a:gd name="T19" fmla="*/ 530 h 531"/>
              <a:gd name="T20" fmla="*/ 56 w 601"/>
              <a:gd name="T21" fmla="*/ 28 h 531"/>
              <a:gd name="T22" fmla="*/ 56 w 601"/>
              <a:gd name="T23" fmla="*/ 28 h 531"/>
              <a:gd name="T24" fmla="*/ 28 w 601"/>
              <a:gd name="T25" fmla="*/ 57 h 531"/>
              <a:gd name="T26" fmla="*/ 56 w 601"/>
              <a:gd name="T27" fmla="*/ 85 h 531"/>
              <a:gd name="T28" fmla="*/ 84 w 601"/>
              <a:gd name="T29" fmla="*/ 57 h 531"/>
              <a:gd name="T30" fmla="*/ 56 w 601"/>
              <a:gd name="T31" fmla="*/ 28 h 531"/>
              <a:gd name="T32" fmla="*/ 141 w 601"/>
              <a:gd name="T33" fmla="*/ 28 h 531"/>
              <a:gd name="T34" fmla="*/ 141 w 601"/>
              <a:gd name="T35" fmla="*/ 28 h 531"/>
              <a:gd name="T36" fmla="*/ 113 w 601"/>
              <a:gd name="T37" fmla="*/ 57 h 531"/>
              <a:gd name="T38" fmla="*/ 141 w 601"/>
              <a:gd name="T39" fmla="*/ 85 h 531"/>
              <a:gd name="T40" fmla="*/ 169 w 601"/>
              <a:gd name="T41" fmla="*/ 57 h 531"/>
              <a:gd name="T42" fmla="*/ 141 w 601"/>
              <a:gd name="T43" fmla="*/ 28 h 531"/>
              <a:gd name="T44" fmla="*/ 226 w 601"/>
              <a:gd name="T45" fmla="*/ 28 h 531"/>
              <a:gd name="T46" fmla="*/ 226 w 601"/>
              <a:gd name="T47" fmla="*/ 28 h 531"/>
              <a:gd name="T48" fmla="*/ 197 w 601"/>
              <a:gd name="T49" fmla="*/ 57 h 531"/>
              <a:gd name="T50" fmla="*/ 226 w 601"/>
              <a:gd name="T51" fmla="*/ 85 h 531"/>
              <a:gd name="T52" fmla="*/ 254 w 601"/>
              <a:gd name="T53" fmla="*/ 57 h 531"/>
              <a:gd name="T54" fmla="*/ 226 w 601"/>
              <a:gd name="T55" fmla="*/ 28 h 531"/>
              <a:gd name="T56" fmla="*/ 572 w 601"/>
              <a:gd name="T57" fmla="*/ 113 h 531"/>
              <a:gd name="T58" fmla="*/ 572 w 601"/>
              <a:gd name="T59" fmla="*/ 113 h 531"/>
              <a:gd name="T60" fmla="*/ 544 w 601"/>
              <a:gd name="T61" fmla="*/ 113 h 531"/>
              <a:gd name="T62" fmla="*/ 56 w 601"/>
              <a:gd name="T63" fmla="*/ 113 h 531"/>
              <a:gd name="T64" fmla="*/ 28 w 601"/>
              <a:gd name="T65" fmla="*/ 113 h 531"/>
              <a:gd name="T66" fmla="*/ 28 w 601"/>
              <a:gd name="T67" fmla="*/ 502 h 531"/>
              <a:gd name="T68" fmla="*/ 572 w 601"/>
              <a:gd name="T69" fmla="*/ 502 h 531"/>
              <a:gd name="T70" fmla="*/ 572 w 601"/>
              <a:gd name="T71" fmla="*/ 113 h 531"/>
              <a:gd name="T72" fmla="*/ 219 w 601"/>
              <a:gd name="T73" fmla="*/ 283 h 531"/>
              <a:gd name="T74" fmla="*/ 219 w 601"/>
              <a:gd name="T75" fmla="*/ 283 h 531"/>
              <a:gd name="T76" fmla="*/ 233 w 601"/>
              <a:gd name="T77" fmla="*/ 297 h 531"/>
              <a:gd name="T78" fmla="*/ 233 w 601"/>
              <a:gd name="T79" fmla="*/ 297 h 531"/>
              <a:gd name="T80" fmla="*/ 275 w 601"/>
              <a:gd name="T81" fmla="*/ 332 h 531"/>
              <a:gd name="T82" fmla="*/ 367 w 601"/>
              <a:gd name="T83" fmla="*/ 241 h 531"/>
              <a:gd name="T84" fmla="*/ 367 w 601"/>
              <a:gd name="T85" fmla="*/ 241 h 531"/>
              <a:gd name="T86" fmla="*/ 388 w 601"/>
              <a:gd name="T87" fmla="*/ 226 h 531"/>
              <a:gd name="T88" fmla="*/ 417 w 601"/>
              <a:gd name="T89" fmla="*/ 255 h 531"/>
              <a:gd name="T90" fmla="*/ 402 w 601"/>
              <a:gd name="T91" fmla="*/ 276 h 531"/>
              <a:gd name="T92" fmla="*/ 402 w 601"/>
              <a:gd name="T93" fmla="*/ 276 h 531"/>
              <a:gd name="T94" fmla="*/ 289 w 601"/>
              <a:gd name="T95" fmla="*/ 389 h 531"/>
              <a:gd name="T96" fmla="*/ 289 w 601"/>
              <a:gd name="T97" fmla="*/ 389 h 531"/>
              <a:gd name="T98" fmla="*/ 275 w 601"/>
              <a:gd name="T99" fmla="*/ 396 h 531"/>
              <a:gd name="T100" fmla="*/ 254 w 601"/>
              <a:gd name="T101" fmla="*/ 389 h 531"/>
              <a:gd name="T102" fmla="*/ 254 w 601"/>
              <a:gd name="T103" fmla="*/ 389 h 531"/>
              <a:gd name="T104" fmla="*/ 197 w 601"/>
              <a:gd name="T105" fmla="*/ 332 h 531"/>
              <a:gd name="T106" fmla="*/ 197 w 601"/>
              <a:gd name="T107" fmla="*/ 332 h 531"/>
              <a:gd name="T108" fmla="*/ 190 w 601"/>
              <a:gd name="T109" fmla="*/ 311 h 531"/>
              <a:gd name="T110" fmla="*/ 219 w 601"/>
              <a:gd name="T111" fmla="*/ 283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01" h="531">
                <a:moveTo>
                  <a:pt x="572" y="530"/>
                </a:moveTo>
                <a:lnTo>
                  <a:pt x="572" y="530"/>
                </a:lnTo>
                <a:cubicBezTo>
                  <a:pt x="28" y="530"/>
                  <a:pt x="28" y="530"/>
                  <a:pt x="28" y="530"/>
                </a:cubicBezTo>
                <a:cubicBezTo>
                  <a:pt x="14" y="530"/>
                  <a:pt x="0" y="516"/>
                  <a:pt x="0" y="502"/>
                </a:cubicBezTo>
                <a:cubicBezTo>
                  <a:pt x="0" y="28"/>
                  <a:pt x="0" y="28"/>
                  <a:pt x="0" y="28"/>
                </a:cubicBezTo>
                <a:cubicBezTo>
                  <a:pt x="0" y="14"/>
                  <a:pt x="14" y="0"/>
                  <a:pt x="28" y="0"/>
                </a:cubicBezTo>
                <a:cubicBezTo>
                  <a:pt x="572" y="0"/>
                  <a:pt x="572" y="0"/>
                  <a:pt x="572" y="0"/>
                </a:cubicBezTo>
                <a:cubicBezTo>
                  <a:pt x="593" y="0"/>
                  <a:pt x="600" y="14"/>
                  <a:pt x="600" y="28"/>
                </a:cubicBezTo>
                <a:cubicBezTo>
                  <a:pt x="600" y="502"/>
                  <a:pt x="600" y="502"/>
                  <a:pt x="600" y="502"/>
                </a:cubicBezTo>
                <a:cubicBezTo>
                  <a:pt x="600" y="516"/>
                  <a:pt x="593" y="530"/>
                  <a:pt x="572" y="530"/>
                </a:cubicBezTo>
                <a:close/>
                <a:moveTo>
                  <a:pt x="56" y="28"/>
                </a:moveTo>
                <a:lnTo>
                  <a:pt x="56" y="28"/>
                </a:lnTo>
                <a:cubicBezTo>
                  <a:pt x="42" y="28"/>
                  <a:pt x="28" y="43"/>
                  <a:pt x="28" y="57"/>
                </a:cubicBezTo>
                <a:cubicBezTo>
                  <a:pt x="28" y="78"/>
                  <a:pt x="42" y="85"/>
                  <a:pt x="56" y="85"/>
                </a:cubicBezTo>
                <a:cubicBezTo>
                  <a:pt x="70" y="85"/>
                  <a:pt x="84" y="78"/>
                  <a:pt x="84" y="57"/>
                </a:cubicBezTo>
                <a:cubicBezTo>
                  <a:pt x="84" y="43"/>
                  <a:pt x="70" y="28"/>
                  <a:pt x="56" y="28"/>
                </a:cubicBezTo>
                <a:close/>
                <a:moveTo>
                  <a:pt x="141" y="28"/>
                </a:moveTo>
                <a:lnTo>
                  <a:pt x="141" y="28"/>
                </a:lnTo>
                <a:cubicBezTo>
                  <a:pt x="127" y="28"/>
                  <a:pt x="113" y="43"/>
                  <a:pt x="113" y="57"/>
                </a:cubicBezTo>
                <a:cubicBezTo>
                  <a:pt x="113" y="78"/>
                  <a:pt x="127" y="85"/>
                  <a:pt x="141" y="85"/>
                </a:cubicBezTo>
                <a:cubicBezTo>
                  <a:pt x="155" y="85"/>
                  <a:pt x="169" y="78"/>
                  <a:pt x="169" y="57"/>
                </a:cubicBezTo>
                <a:cubicBezTo>
                  <a:pt x="169" y="43"/>
                  <a:pt x="155" y="28"/>
                  <a:pt x="141" y="28"/>
                </a:cubicBezTo>
                <a:close/>
                <a:moveTo>
                  <a:pt x="226" y="28"/>
                </a:moveTo>
                <a:lnTo>
                  <a:pt x="226" y="28"/>
                </a:lnTo>
                <a:cubicBezTo>
                  <a:pt x="212" y="28"/>
                  <a:pt x="197" y="43"/>
                  <a:pt x="197" y="57"/>
                </a:cubicBezTo>
                <a:cubicBezTo>
                  <a:pt x="197" y="78"/>
                  <a:pt x="212" y="85"/>
                  <a:pt x="226" y="85"/>
                </a:cubicBezTo>
                <a:cubicBezTo>
                  <a:pt x="240" y="85"/>
                  <a:pt x="254" y="78"/>
                  <a:pt x="254" y="57"/>
                </a:cubicBezTo>
                <a:cubicBezTo>
                  <a:pt x="254" y="43"/>
                  <a:pt x="240" y="28"/>
                  <a:pt x="226" y="28"/>
                </a:cubicBezTo>
                <a:close/>
                <a:moveTo>
                  <a:pt x="572" y="113"/>
                </a:moveTo>
                <a:lnTo>
                  <a:pt x="572" y="113"/>
                </a:lnTo>
                <a:cubicBezTo>
                  <a:pt x="544" y="113"/>
                  <a:pt x="544" y="113"/>
                  <a:pt x="544" y="113"/>
                </a:cubicBezTo>
                <a:cubicBezTo>
                  <a:pt x="56" y="113"/>
                  <a:pt x="56" y="113"/>
                  <a:pt x="56" y="113"/>
                </a:cubicBezTo>
                <a:cubicBezTo>
                  <a:pt x="28" y="113"/>
                  <a:pt x="28" y="113"/>
                  <a:pt x="28" y="113"/>
                </a:cubicBezTo>
                <a:cubicBezTo>
                  <a:pt x="28" y="502"/>
                  <a:pt x="28" y="502"/>
                  <a:pt x="28" y="502"/>
                </a:cubicBezTo>
                <a:cubicBezTo>
                  <a:pt x="572" y="502"/>
                  <a:pt x="572" y="502"/>
                  <a:pt x="572" y="502"/>
                </a:cubicBezTo>
                <a:lnTo>
                  <a:pt x="572" y="113"/>
                </a:lnTo>
                <a:close/>
                <a:moveTo>
                  <a:pt x="219" y="283"/>
                </a:moveTo>
                <a:lnTo>
                  <a:pt x="219" y="283"/>
                </a:lnTo>
                <a:cubicBezTo>
                  <a:pt x="226" y="283"/>
                  <a:pt x="233" y="290"/>
                  <a:pt x="233" y="297"/>
                </a:cubicBezTo>
                <a:lnTo>
                  <a:pt x="233" y="297"/>
                </a:lnTo>
                <a:cubicBezTo>
                  <a:pt x="275" y="332"/>
                  <a:pt x="275" y="332"/>
                  <a:pt x="275" y="332"/>
                </a:cubicBezTo>
                <a:cubicBezTo>
                  <a:pt x="367" y="241"/>
                  <a:pt x="367" y="241"/>
                  <a:pt x="367" y="241"/>
                </a:cubicBezTo>
                <a:lnTo>
                  <a:pt x="367" y="241"/>
                </a:lnTo>
                <a:cubicBezTo>
                  <a:pt x="374" y="234"/>
                  <a:pt x="381" y="226"/>
                  <a:pt x="388" y="226"/>
                </a:cubicBezTo>
                <a:cubicBezTo>
                  <a:pt x="402" y="226"/>
                  <a:pt x="417" y="241"/>
                  <a:pt x="417" y="255"/>
                </a:cubicBezTo>
                <a:cubicBezTo>
                  <a:pt x="417" y="262"/>
                  <a:pt x="410" y="269"/>
                  <a:pt x="402" y="276"/>
                </a:cubicBezTo>
                <a:lnTo>
                  <a:pt x="402" y="276"/>
                </a:lnTo>
                <a:cubicBezTo>
                  <a:pt x="289" y="389"/>
                  <a:pt x="289" y="389"/>
                  <a:pt x="289" y="389"/>
                </a:cubicBezTo>
                <a:lnTo>
                  <a:pt x="289" y="389"/>
                </a:lnTo>
                <a:cubicBezTo>
                  <a:pt x="289" y="396"/>
                  <a:pt x="282" y="396"/>
                  <a:pt x="275" y="396"/>
                </a:cubicBezTo>
                <a:cubicBezTo>
                  <a:pt x="268" y="396"/>
                  <a:pt x="261" y="396"/>
                  <a:pt x="254" y="389"/>
                </a:cubicBezTo>
                <a:lnTo>
                  <a:pt x="254" y="389"/>
                </a:lnTo>
                <a:cubicBezTo>
                  <a:pt x="197" y="332"/>
                  <a:pt x="197" y="332"/>
                  <a:pt x="197" y="332"/>
                </a:cubicBezTo>
                <a:lnTo>
                  <a:pt x="197" y="332"/>
                </a:lnTo>
                <a:cubicBezTo>
                  <a:pt x="190" y="325"/>
                  <a:pt x="190" y="318"/>
                  <a:pt x="190" y="311"/>
                </a:cubicBezTo>
                <a:cubicBezTo>
                  <a:pt x="190" y="297"/>
                  <a:pt x="197" y="283"/>
                  <a:pt x="219" y="283"/>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28" name="Freeform 163">
            <a:extLst>
              <a:ext uri="{FF2B5EF4-FFF2-40B4-BE49-F238E27FC236}">
                <a16:creationId xmlns:a16="http://schemas.microsoft.com/office/drawing/2014/main" id="{8501BCAF-033C-0840-9E35-ED743690A3A5}"/>
              </a:ext>
            </a:extLst>
          </p:cNvPr>
          <p:cNvSpPr>
            <a:spLocks noChangeArrowheads="1"/>
          </p:cNvSpPr>
          <p:nvPr userDrawn="1"/>
        </p:nvSpPr>
        <p:spPr bwMode="auto">
          <a:xfrm>
            <a:off x="3086309" y="678061"/>
            <a:ext cx="215559" cy="190500"/>
          </a:xfrm>
          <a:custGeom>
            <a:avLst/>
            <a:gdLst>
              <a:gd name="T0" fmla="*/ 572 w 601"/>
              <a:gd name="T1" fmla="*/ 530 h 531"/>
              <a:gd name="T2" fmla="*/ 572 w 601"/>
              <a:gd name="T3" fmla="*/ 530 h 531"/>
              <a:gd name="T4" fmla="*/ 28 w 601"/>
              <a:gd name="T5" fmla="*/ 530 h 531"/>
              <a:gd name="T6" fmla="*/ 0 w 601"/>
              <a:gd name="T7" fmla="*/ 502 h 531"/>
              <a:gd name="T8" fmla="*/ 0 w 601"/>
              <a:gd name="T9" fmla="*/ 28 h 531"/>
              <a:gd name="T10" fmla="*/ 28 w 601"/>
              <a:gd name="T11" fmla="*/ 0 h 531"/>
              <a:gd name="T12" fmla="*/ 572 w 601"/>
              <a:gd name="T13" fmla="*/ 0 h 531"/>
              <a:gd name="T14" fmla="*/ 600 w 601"/>
              <a:gd name="T15" fmla="*/ 28 h 531"/>
              <a:gd name="T16" fmla="*/ 600 w 601"/>
              <a:gd name="T17" fmla="*/ 502 h 531"/>
              <a:gd name="T18" fmla="*/ 572 w 601"/>
              <a:gd name="T19" fmla="*/ 530 h 531"/>
              <a:gd name="T20" fmla="*/ 56 w 601"/>
              <a:gd name="T21" fmla="*/ 28 h 531"/>
              <a:gd name="T22" fmla="*/ 56 w 601"/>
              <a:gd name="T23" fmla="*/ 28 h 531"/>
              <a:gd name="T24" fmla="*/ 28 w 601"/>
              <a:gd name="T25" fmla="*/ 57 h 531"/>
              <a:gd name="T26" fmla="*/ 56 w 601"/>
              <a:gd name="T27" fmla="*/ 85 h 531"/>
              <a:gd name="T28" fmla="*/ 84 w 601"/>
              <a:gd name="T29" fmla="*/ 57 h 531"/>
              <a:gd name="T30" fmla="*/ 56 w 601"/>
              <a:gd name="T31" fmla="*/ 28 h 531"/>
              <a:gd name="T32" fmla="*/ 141 w 601"/>
              <a:gd name="T33" fmla="*/ 28 h 531"/>
              <a:gd name="T34" fmla="*/ 141 w 601"/>
              <a:gd name="T35" fmla="*/ 28 h 531"/>
              <a:gd name="T36" fmla="*/ 113 w 601"/>
              <a:gd name="T37" fmla="*/ 57 h 531"/>
              <a:gd name="T38" fmla="*/ 141 w 601"/>
              <a:gd name="T39" fmla="*/ 85 h 531"/>
              <a:gd name="T40" fmla="*/ 169 w 601"/>
              <a:gd name="T41" fmla="*/ 57 h 531"/>
              <a:gd name="T42" fmla="*/ 141 w 601"/>
              <a:gd name="T43" fmla="*/ 28 h 531"/>
              <a:gd name="T44" fmla="*/ 226 w 601"/>
              <a:gd name="T45" fmla="*/ 28 h 531"/>
              <a:gd name="T46" fmla="*/ 226 w 601"/>
              <a:gd name="T47" fmla="*/ 28 h 531"/>
              <a:gd name="T48" fmla="*/ 197 w 601"/>
              <a:gd name="T49" fmla="*/ 57 h 531"/>
              <a:gd name="T50" fmla="*/ 226 w 601"/>
              <a:gd name="T51" fmla="*/ 85 h 531"/>
              <a:gd name="T52" fmla="*/ 254 w 601"/>
              <a:gd name="T53" fmla="*/ 57 h 531"/>
              <a:gd name="T54" fmla="*/ 226 w 601"/>
              <a:gd name="T55" fmla="*/ 28 h 531"/>
              <a:gd name="T56" fmla="*/ 572 w 601"/>
              <a:gd name="T57" fmla="*/ 113 h 531"/>
              <a:gd name="T58" fmla="*/ 572 w 601"/>
              <a:gd name="T59" fmla="*/ 113 h 531"/>
              <a:gd name="T60" fmla="*/ 544 w 601"/>
              <a:gd name="T61" fmla="*/ 113 h 531"/>
              <a:gd name="T62" fmla="*/ 56 w 601"/>
              <a:gd name="T63" fmla="*/ 113 h 531"/>
              <a:gd name="T64" fmla="*/ 28 w 601"/>
              <a:gd name="T65" fmla="*/ 113 h 531"/>
              <a:gd name="T66" fmla="*/ 28 w 601"/>
              <a:gd name="T67" fmla="*/ 502 h 531"/>
              <a:gd name="T68" fmla="*/ 572 w 601"/>
              <a:gd name="T69" fmla="*/ 502 h 531"/>
              <a:gd name="T70" fmla="*/ 572 w 601"/>
              <a:gd name="T71" fmla="*/ 113 h 531"/>
              <a:gd name="T72" fmla="*/ 204 w 601"/>
              <a:gd name="T73" fmla="*/ 283 h 531"/>
              <a:gd name="T74" fmla="*/ 204 w 601"/>
              <a:gd name="T75" fmla="*/ 283 h 531"/>
              <a:gd name="T76" fmla="*/ 268 w 601"/>
              <a:gd name="T77" fmla="*/ 283 h 531"/>
              <a:gd name="T78" fmla="*/ 268 w 601"/>
              <a:gd name="T79" fmla="*/ 283 h 531"/>
              <a:gd name="T80" fmla="*/ 325 w 601"/>
              <a:gd name="T81" fmla="*/ 283 h 531"/>
              <a:gd name="T82" fmla="*/ 325 w 601"/>
              <a:gd name="T83" fmla="*/ 283 h 531"/>
              <a:gd name="T84" fmla="*/ 395 w 601"/>
              <a:gd name="T85" fmla="*/ 283 h 531"/>
              <a:gd name="T86" fmla="*/ 424 w 601"/>
              <a:gd name="T87" fmla="*/ 311 h 531"/>
              <a:gd name="T88" fmla="*/ 395 w 601"/>
              <a:gd name="T89" fmla="*/ 339 h 531"/>
              <a:gd name="T90" fmla="*/ 395 w 601"/>
              <a:gd name="T91" fmla="*/ 339 h 531"/>
              <a:gd name="T92" fmla="*/ 240 w 601"/>
              <a:gd name="T93" fmla="*/ 339 h 531"/>
              <a:gd name="T94" fmla="*/ 240 w 601"/>
              <a:gd name="T95" fmla="*/ 339 h 531"/>
              <a:gd name="T96" fmla="*/ 204 w 601"/>
              <a:gd name="T97" fmla="*/ 339 h 531"/>
              <a:gd name="T98" fmla="*/ 176 w 601"/>
              <a:gd name="T99" fmla="*/ 311 h 531"/>
              <a:gd name="T100" fmla="*/ 204 w 601"/>
              <a:gd name="T101" fmla="*/ 283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01" h="531">
                <a:moveTo>
                  <a:pt x="572" y="530"/>
                </a:moveTo>
                <a:lnTo>
                  <a:pt x="572" y="530"/>
                </a:lnTo>
                <a:cubicBezTo>
                  <a:pt x="28" y="530"/>
                  <a:pt x="28" y="530"/>
                  <a:pt x="28" y="530"/>
                </a:cubicBezTo>
                <a:cubicBezTo>
                  <a:pt x="7" y="530"/>
                  <a:pt x="0" y="516"/>
                  <a:pt x="0" y="502"/>
                </a:cubicBezTo>
                <a:cubicBezTo>
                  <a:pt x="0" y="28"/>
                  <a:pt x="0" y="28"/>
                  <a:pt x="0" y="28"/>
                </a:cubicBezTo>
                <a:cubicBezTo>
                  <a:pt x="0" y="14"/>
                  <a:pt x="7" y="0"/>
                  <a:pt x="28" y="0"/>
                </a:cubicBezTo>
                <a:cubicBezTo>
                  <a:pt x="572" y="0"/>
                  <a:pt x="572" y="0"/>
                  <a:pt x="572" y="0"/>
                </a:cubicBezTo>
                <a:cubicBezTo>
                  <a:pt x="586" y="0"/>
                  <a:pt x="600" y="14"/>
                  <a:pt x="600" y="28"/>
                </a:cubicBezTo>
                <a:cubicBezTo>
                  <a:pt x="600" y="502"/>
                  <a:pt x="600" y="502"/>
                  <a:pt x="600" y="502"/>
                </a:cubicBezTo>
                <a:cubicBezTo>
                  <a:pt x="600" y="516"/>
                  <a:pt x="586" y="530"/>
                  <a:pt x="572" y="530"/>
                </a:cubicBezTo>
                <a:close/>
                <a:moveTo>
                  <a:pt x="56" y="28"/>
                </a:moveTo>
                <a:lnTo>
                  <a:pt x="56" y="28"/>
                </a:lnTo>
                <a:cubicBezTo>
                  <a:pt x="35" y="28"/>
                  <a:pt x="28" y="43"/>
                  <a:pt x="28" y="57"/>
                </a:cubicBezTo>
                <a:cubicBezTo>
                  <a:pt x="28" y="78"/>
                  <a:pt x="35" y="85"/>
                  <a:pt x="56" y="85"/>
                </a:cubicBezTo>
                <a:cubicBezTo>
                  <a:pt x="70" y="85"/>
                  <a:pt x="84" y="78"/>
                  <a:pt x="84" y="57"/>
                </a:cubicBezTo>
                <a:cubicBezTo>
                  <a:pt x="84" y="43"/>
                  <a:pt x="70" y="28"/>
                  <a:pt x="56" y="28"/>
                </a:cubicBezTo>
                <a:close/>
                <a:moveTo>
                  <a:pt x="141" y="28"/>
                </a:moveTo>
                <a:lnTo>
                  <a:pt x="141" y="28"/>
                </a:lnTo>
                <a:cubicBezTo>
                  <a:pt x="120" y="28"/>
                  <a:pt x="113" y="43"/>
                  <a:pt x="113" y="57"/>
                </a:cubicBezTo>
                <a:cubicBezTo>
                  <a:pt x="113" y="78"/>
                  <a:pt x="120" y="85"/>
                  <a:pt x="141" y="85"/>
                </a:cubicBezTo>
                <a:cubicBezTo>
                  <a:pt x="155" y="85"/>
                  <a:pt x="169" y="78"/>
                  <a:pt x="169" y="57"/>
                </a:cubicBezTo>
                <a:cubicBezTo>
                  <a:pt x="169" y="43"/>
                  <a:pt x="155" y="28"/>
                  <a:pt x="141" y="28"/>
                </a:cubicBezTo>
                <a:close/>
                <a:moveTo>
                  <a:pt x="226" y="28"/>
                </a:moveTo>
                <a:lnTo>
                  <a:pt x="226" y="28"/>
                </a:lnTo>
                <a:cubicBezTo>
                  <a:pt x="204" y="28"/>
                  <a:pt x="197" y="43"/>
                  <a:pt x="197" y="57"/>
                </a:cubicBezTo>
                <a:cubicBezTo>
                  <a:pt x="197" y="78"/>
                  <a:pt x="204" y="85"/>
                  <a:pt x="226" y="85"/>
                </a:cubicBezTo>
                <a:cubicBezTo>
                  <a:pt x="240" y="85"/>
                  <a:pt x="254" y="78"/>
                  <a:pt x="254" y="57"/>
                </a:cubicBezTo>
                <a:cubicBezTo>
                  <a:pt x="254" y="43"/>
                  <a:pt x="240" y="28"/>
                  <a:pt x="226" y="28"/>
                </a:cubicBezTo>
                <a:close/>
                <a:moveTo>
                  <a:pt x="572" y="113"/>
                </a:moveTo>
                <a:lnTo>
                  <a:pt x="572" y="113"/>
                </a:lnTo>
                <a:cubicBezTo>
                  <a:pt x="544" y="113"/>
                  <a:pt x="544" y="113"/>
                  <a:pt x="544" y="113"/>
                </a:cubicBezTo>
                <a:cubicBezTo>
                  <a:pt x="56" y="113"/>
                  <a:pt x="56" y="113"/>
                  <a:pt x="56" y="113"/>
                </a:cubicBezTo>
                <a:cubicBezTo>
                  <a:pt x="28" y="113"/>
                  <a:pt x="28" y="113"/>
                  <a:pt x="28" y="113"/>
                </a:cubicBezTo>
                <a:cubicBezTo>
                  <a:pt x="28" y="502"/>
                  <a:pt x="28" y="502"/>
                  <a:pt x="28" y="502"/>
                </a:cubicBezTo>
                <a:cubicBezTo>
                  <a:pt x="572" y="502"/>
                  <a:pt x="572" y="502"/>
                  <a:pt x="572" y="502"/>
                </a:cubicBezTo>
                <a:lnTo>
                  <a:pt x="572" y="113"/>
                </a:lnTo>
                <a:close/>
                <a:moveTo>
                  <a:pt x="204" y="283"/>
                </a:moveTo>
                <a:lnTo>
                  <a:pt x="204" y="283"/>
                </a:lnTo>
                <a:cubicBezTo>
                  <a:pt x="268" y="283"/>
                  <a:pt x="268" y="283"/>
                  <a:pt x="268" y="283"/>
                </a:cubicBezTo>
                <a:lnTo>
                  <a:pt x="268" y="283"/>
                </a:lnTo>
                <a:cubicBezTo>
                  <a:pt x="325" y="283"/>
                  <a:pt x="325" y="283"/>
                  <a:pt x="325" y="283"/>
                </a:cubicBezTo>
                <a:lnTo>
                  <a:pt x="325" y="283"/>
                </a:lnTo>
                <a:cubicBezTo>
                  <a:pt x="395" y="283"/>
                  <a:pt x="395" y="283"/>
                  <a:pt x="395" y="283"/>
                </a:cubicBezTo>
                <a:cubicBezTo>
                  <a:pt x="409" y="283"/>
                  <a:pt x="424" y="297"/>
                  <a:pt x="424" y="311"/>
                </a:cubicBezTo>
                <a:cubicBezTo>
                  <a:pt x="424" y="332"/>
                  <a:pt x="409" y="339"/>
                  <a:pt x="395" y="339"/>
                </a:cubicBezTo>
                <a:lnTo>
                  <a:pt x="395" y="339"/>
                </a:lnTo>
                <a:cubicBezTo>
                  <a:pt x="240" y="339"/>
                  <a:pt x="240" y="339"/>
                  <a:pt x="240" y="339"/>
                </a:cubicBezTo>
                <a:lnTo>
                  <a:pt x="240" y="339"/>
                </a:lnTo>
                <a:cubicBezTo>
                  <a:pt x="204" y="339"/>
                  <a:pt x="204" y="339"/>
                  <a:pt x="204" y="339"/>
                </a:cubicBezTo>
                <a:cubicBezTo>
                  <a:pt x="190" y="339"/>
                  <a:pt x="176" y="332"/>
                  <a:pt x="176" y="311"/>
                </a:cubicBezTo>
                <a:cubicBezTo>
                  <a:pt x="176" y="297"/>
                  <a:pt x="190" y="283"/>
                  <a:pt x="204" y="283"/>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29" name="Freeform 164">
            <a:extLst>
              <a:ext uri="{FF2B5EF4-FFF2-40B4-BE49-F238E27FC236}">
                <a16:creationId xmlns:a16="http://schemas.microsoft.com/office/drawing/2014/main" id="{3090DBFA-9F06-3B45-A5EC-4AF2B77E0619}"/>
              </a:ext>
            </a:extLst>
          </p:cNvPr>
          <p:cNvSpPr>
            <a:spLocks noChangeArrowheads="1"/>
          </p:cNvSpPr>
          <p:nvPr userDrawn="1"/>
        </p:nvSpPr>
        <p:spPr bwMode="auto">
          <a:xfrm>
            <a:off x="2703423" y="678061"/>
            <a:ext cx="219132" cy="190500"/>
          </a:xfrm>
          <a:custGeom>
            <a:avLst/>
            <a:gdLst>
              <a:gd name="T0" fmla="*/ 580 w 609"/>
              <a:gd name="T1" fmla="*/ 530 h 531"/>
              <a:gd name="T2" fmla="*/ 580 w 609"/>
              <a:gd name="T3" fmla="*/ 530 h 531"/>
              <a:gd name="T4" fmla="*/ 29 w 609"/>
              <a:gd name="T5" fmla="*/ 530 h 531"/>
              <a:gd name="T6" fmla="*/ 0 w 609"/>
              <a:gd name="T7" fmla="*/ 502 h 531"/>
              <a:gd name="T8" fmla="*/ 0 w 609"/>
              <a:gd name="T9" fmla="*/ 28 h 531"/>
              <a:gd name="T10" fmla="*/ 29 w 609"/>
              <a:gd name="T11" fmla="*/ 0 h 531"/>
              <a:gd name="T12" fmla="*/ 580 w 609"/>
              <a:gd name="T13" fmla="*/ 0 h 531"/>
              <a:gd name="T14" fmla="*/ 608 w 609"/>
              <a:gd name="T15" fmla="*/ 28 h 531"/>
              <a:gd name="T16" fmla="*/ 608 w 609"/>
              <a:gd name="T17" fmla="*/ 502 h 531"/>
              <a:gd name="T18" fmla="*/ 580 w 609"/>
              <a:gd name="T19" fmla="*/ 530 h 531"/>
              <a:gd name="T20" fmla="*/ 57 w 609"/>
              <a:gd name="T21" fmla="*/ 28 h 531"/>
              <a:gd name="T22" fmla="*/ 57 w 609"/>
              <a:gd name="T23" fmla="*/ 28 h 531"/>
              <a:gd name="T24" fmla="*/ 29 w 609"/>
              <a:gd name="T25" fmla="*/ 57 h 531"/>
              <a:gd name="T26" fmla="*/ 57 w 609"/>
              <a:gd name="T27" fmla="*/ 85 h 531"/>
              <a:gd name="T28" fmla="*/ 85 w 609"/>
              <a:gd name="T29" fmla="*/ 57 h 531"/>
              <a:gd name="T30" fmla="*/ 57 w 609"/>
              <a:gd name="T31" fmla="*/ 28 h 531"/>
              <a:gd name="T32" fmla="*/ 142 w 609"/>
              <a:gd name="T33" fmla="*/ 28 h 531"/>
              <a:gd name="T34" fmla="*/ 142 w 609"/>
              <a:gd name="T35" fmla="*/ 28 h 531"/>
              <a:gd name="T36" fmla="*/ 113 w 609"/>
              <a:gd name="T37" fmla="*/ 57 h 531"/>
              <a:gd name="T38" fmla="*/ 142 w 609"/>
              <a:gd name="T39" fmla="*/ 85 h 531"/>
              <a:gd name="T40" fmla="*/ 170 w 609"/>
              <a:gd name="T41" fmla="*/ 57 h 531"/>
              <a:gd name="T42" fmla="*/ 142 w 609"/>
              <a:gd name="T43" fmla="*/ 28 h 531"/>
              <a:gd name="T44" fmla="*/ 226 w 609"/>
              <a:gd name="T45" fmla="*/ 28 h 531"/>
              <a:gd name="T46" fmla="*/ 226 w 609"/>
              <a:gd name="T47" fmla="*/ 28 h 531"/>
              <a:gd name="T48" fmla="*/ 198 w 609"/>
              <a:gd name="T49" fmla="*/ 57 h 531"/>
              <a:gd name="T50" fmla="*/ 226 w 609"/>
              <a:gd name="T51" fmla="*/ 85 h 531"/>
              <a:gd name="T52" fmla="*/ 255 w 609"/>
              <a:gd name="T53" fmla="*/ 57 h 531"/>
              <a:gd name="T54" fmla="*/ 226 w 609"/>
              <a:gd name="T55" fmla="*/ 28 h 531"/>
              <a:gd name="T56" fmla="*/ 580 w 609"/>
              <a:gd name="T57" fmla="*/ 113 h 531"/>
              <a:gd name="T58" fmla="*/ 580 w 609"/>
              <a:gd name="T59" fmla="*/ 113 h 531"/>
              <a:gd name="T60" fmla="*/ 552 w 609"/>
              <a:gd name="T61" fmla="*/ 113 h 531"/>
              <a:gd name="T62" fmla="*/ 57 w 609"/>
              <a:gd name="T63" fmla="*/ 113 h 531"/>
              <a:gd name="T64" fmla="*/ 29 w 609"/>
              <a:gd name="T65" fmla="*/ 113 h 531"/>
              <a:gd name="T66" fmla="*/ 29 w 609"/>
              <a:gd name="T67" fmla="*/ 502 h 531"/>
              <a:gd name="T68" fmla="*/ 580 w 609"/>
              <a:gd name="T69" fmla="*/ 502 h 531"/>
              <a:gd name="T70" fmla="*/ 580 w 609"/>
              <a:gd name="T71" fmla="*/ 113 h 531"/>
              <a:gd name="T72" fmla="*/ 212 w 609"/>
              <a:gd name="T73" fmla="*/ 283 h 531"/>
              <a:gd name="T74" fmla="*/ 212 w 609"/>
              <a:gd name="T75" fmla="*/ 283 h 531"/>
              <a:gd name="T76" fmla="*/ 276 w 609"/>
              <a:gd name="T77" fmla="*/ 283 h 531"/>
              <a:gd name="T78" fmla="*/ 276 w 609"/>
              <a:gd name="T79" fmla="*/ 219 h 531"/>
              <a:gd name="T80" fmla="*/ 304 w 609"/>
              <a:gd name="T81" fmla="*/ 191 h 531"/>
              <a:gd name="T82" fmla="*/ 333 w 609"/>
              <a:gd name="T83" fmla="*/ 219 h 531"/>
              <a:gd name="T84" fmla="*/ 333 w 609"/>
              <a:gd name="T85" fmla="*/ 283 h 531"/>
              <a:gd name="T86" fmla="*/ 396 w 609"/>
              <a:gd name="T87" fmla="*/ 283 h 531"/>
              <a:gd name="T88" fmla="*/ 424 w 609"/>
              <a:gd name="T89" fmla="*/ 311 h 531"/>
              <a:gd name="T90" fmla="*/ 396 w 609"/>
              <a:gd name="T91" fmla="*/ 339 h 531"/>
              <a:gd name="T92" fmla="*/ 333 w 609"/>
              <a:gd name="T93" fmla="*/ 339 h 531"/>
              <a:gd name="T94" fmla="*/ 333 w 609"/>
              <a:gd name="T95" fmla="*/ 410 h 531"/>
              <a:gd name="T96" fmla="*/ 304 w 609"/>
              <a:gd name="T97" fmla="*/ 438 h 531"/>
              <a:gd name="T98" fmla="*/ 276 w 609"/>
              <a:gd name="T99" fmla="*/ 410 h 531"/>
              <a:gd name="T100" fmla="*/ 276 w 609"/>
              <a:gd name="T101" fmla="*/ 339 h 531"/>
              <a:gd name="T102" fmla="*/ 212 w 609"/>
              <a:gd name="T103" fmla="*/ 339 h 531"/>
              <a:gd name="T104" fmla="*/ 184 w 609"/>
              <a:gd name="T105" fmla="*/ 311 h 531"/>
              <a:gd name="T106" fmla="*/ 212 w 609"/>
              <a:gd name="T107" fmla="*/ 283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9" h="531">
                <a:moveTo>
                  <a:pt x="580" y="530"/>
                </a:moveTo>
                <a:lnTo>
                  <a:pt x="580" y="530"/>
                </a:lnTo>
                <a:cubicBezTo>
                  <a:pt x="29" y="530"/>
                  <a:pt x="29" y="530"/>
                  <a:pt x="29" y="530"/>
                </a:cubicBezTo>
                <a:cubicBezTo>
                  <a:pt x="15" y="530"/>
                  <a:pt x="0" y="516"/>
                  <a:pt x="0" y="502"/>
                </a:cubicBezTo>
                <a:cubicBezTo>
                  <a:pt x="0" y="28"/>
                  <a:pt x="0" y="28"/>
                  <a:pt x="0" y="28"/>
                </a:cubicBezTo>
                <a:cubicBezTo>
                  <a:pt x="0" y="14"/>
                  <a:pt x="15" y="0"/>
                  <a:pt x="29" y="0"/>
                </a:cubicBezTo>
                <a:cubicBezTo>
                  <a:pt x="580" y="0"/>
                  <a:pt x="580" y="0"/>
                  <a:pt x="580" y="0"/>
                </a:cubicBezTo>
                <a:cubicBezTo>
                  <a:pt x="594" y="0"/>
                  <a:pt x="608" y="14"/>
                  <a:pt x="608" y="28"/>
                </a:cubicBezTo>
                <a:cubicBezTo>
                  <a:pt x="608" y="502"/>
                  <a:pt x="608" y="502"/>
                  <a:pt x="608" y="502"/>
                </a:cubicBezTo>
                <a:cubicBezTo>
                  <a:pt x="608" y="516"/>
                  <a:pt x="594" y="530"/>
                  <a:pt x="580" y="530"/>
                </a:cubicBezTo>
                <a:close/>
                <a:moveTo>
                  <a:pt x="57" y="28"/>
                </a:moveTo>
                <a:lnTo>
                  <a:pt x="57" y="28"/>
                </a:lnTo>
                <a:cubicBezTo>
                  <a:pt x="43" y="28"/>
                  <a:pt x="29" y="43"/>
                  <a:pt x="29" y="57"/>
                </a:cubicBezTo>
                <a:cubicBezTo>
                  <a:pt x="29" y="78"/>
                  <a:pt x="43" y="85"/>
                  <a:pt x="57" y="85"/>
                </a:cubicBezTo>
                <a:cubicBezTo>
                  <a:pt x="78" y="85"/>
                  <a:pt x="85" y="78"/>
                  <a:pt x="85" y="57"/>
                </a:cubicBezTo>
                <a:cubicBezTo>
                  <a:pt x="85" y="43"/>
                  <a:pt x="78" y="28"/>
                  <a:pt x="57" y="28"/>
                </a:cubicBezTo>
                <a:close/>
                <a:moveTo>
                  <a:pt x="142" y="28"/>
                </a:moveTo>
                <a:lnTo>
                  <a:pt x="142" y="28"/>
                </a:lnTo>
                <a:cubicBezTo>
                  <a:pt x="128" y="28"/>
                  <a:pt x="113" y="43"/>
                  <a:pt x="113" y="57"/>
                </a:cubicBezTo>
                <a:cubicBezTo>
                  <a:pt x="113" y="78"/>
                  <a:pt x="128" y="85"/>
                  <a:pt x="142" y="85"/>
                </a:cubicBezTo>
                <a:cubicBezTo>
                  <a:pt x="163" y="85"/>
                  <a:pt x="170" y="78"/>
                  <a:pt x="170" y="57"/>
                </a:cubicBezTo>
                <a:cubicBezTo>
                  <a:pt x="170" y="43"/>
                  <a:pt x="163" y="28"/>
                  <a:pt x="142" y="28"/>
                </a:cubicBezTo>
                <a:close/>
                <a:moveTo>
                  <a:pt x="226" y="28"/>
                </a:moveTo>
                <a:lnTo>
                  <a:pt x="226" y="28"/>
                </a:lnTo>
                <a:cubicBezTo>
                  <a:pt x="212" y="28"/>
                  <a:pt x="198" y="43"/>
                  <a:pt x="198" y="57"/>
                </a:cubicBezTo>
                <a:cubicBezTo>
                  <a:pt x="198" y="78"/>
                  <a:pt x="212" y="85"/>
                  <a:pt x="226" y="85"/>
                </a:cubicBezTo>
                <a:cubicBezTo>
                  <a:pt x="248" y="85"/>
                  <a:pt x="255" y="78"/>
                  <a:pt x="255" y="57"/>
                </a:cubicBezTo>
                <a:cubicBezTo>
                  <a:pt x="255" y="43"/>
                  <a:pt x="248" y="28"/>
                  <a:pt x="226" y="28"/>
                </a:cubicBezTo>
                <a:close/>
                <a:moveTo>
                  <a:pt x="580" y="113"/>
                </a:moveTo>
                <a:lnTo>
                  <a:pt x="580" y="113"/>
                </a:lnTo>
                <a:cubicBezTo>
                  <a:pt x="552" y="113"/>
                  <a:pt x="552" y="113"/>
                  <a:pt x="552" y="113"/>
                </a:cubicBezTo>
                <a:cubicBezTo>
                  <a:pt x="57" y="113"/>
                  <a:pt x="57" y="113"/>
                  <a:pt x="57" y="113"/>
                </a:cubicBezTo>
                <a:cubicBezTo>
                  <a:pt x="29" y="113"/>
                  <a:pt x="29" y="113"/>
                  <a:pt x="29" y="113"/>
                </a:cubicBezTo>
                <a:cubicBezTo>
                  <a:pt x="29" y="502"/>
                  <a:pt x="29" y="502"/>
                  <a:pt x="29" y="502"/>
                </a:cubicBezTo>
                <a:cubicBezTo>
                  <a:pt x="580" y="502"/>
                  <a:pt x="580" y="502"/>
                  <a:pt x="580" y="502"/>
                </a:cubicBezTo>
                <a:lnTo>
                  <a:pt x="580" y="113"/>
                </a:lnTo>
                <a:close/>
                <a:moveTo>
                  <a:pt x="212" y="283"/>
                </a:moveTo>
                <a:lnTo>
                  <a:pt x="212" y="283"/>
                </a:lnTo>
                <a:cubicBezTo>
                  <a:pt x="276" y="283"/>
                  <a:pt x="276" y="283"/>
                  <a:pt x="276" y="283"/>
                </a:cubicBezTo>
                <a:cubicBezTo>
                  <a:pt x="276" y="219"/>
                  <a:pt x="276" y="219"/>
                  <a:pt x="276" y="219"/>
                </a:cubicBezTo>
                <a:cubicBezTo>
                  <a:pt x="276" y="205"/>
                  <a:pt x="290" y="191"/>
                  <a:pt x="304" y="191"/>
                </a:cubicBezTo>
                <a:cubicBezTo>
                  <a:pt x="318" y="191"/>
                  <a:pt x="333" y="205"/>
                  <a:pt x="333" y="219"/>
                </a:cubicBezTo>
                <a:cubicBezTo>
                  <a:pt x="333" y="283"/>
                  <a:pt x="333" y="283"/>
                  <a:pt x="333" y="283"/>
                </a:cubicBezTo>
                <a:cubicBezTo>
                  <a:pt x="396" y="283"/>
                  <a:pt x="396" y="283"/>
                  <a:pt x="396" y="283"/>
                </a:cubicBezTo>
                <a:cubicBezTo>
                  <a:pt x="417" y="283"/>
                  <a:pt x="424" y="297"/>
                  <a:pt x="424" y="311"/>
                </a:cubicBezTo>
                <a:cubicBezTo>
                  <a:pt x="424" y="332"/>
                  <a:pt x="417" y="339"/>
                  <a:pt x="396" y="339"/>
                </a:cubicBezTo>
                <a:cubicBezTo>
                  <a:pt x="333" y="339"/>
                  <a:pt x="333" y="339"/>
                  <a:pt x="333" y="339"/>
                </a:cubicBezTo>
                <a:cubicBezTo>
                  <a:pt x="333" y="410"/>
                  <a:pt x="333" y="410"/>
                  <a:pt x="333" y="410"/>
                </a:cubicBezTo>
                <a:cubicBezTo>
                  <a:pt x="333" y="424"/>
                  <a:pt x="318" y="438"/>
                  <a:pt x="304" y="438"/>
                </a:cubicBezTo>
                <a:cubicBezTo>
                  <a:pt x="290" y="438"/>
                  <a:pt x="276" y="424"/>
                  <a:pt x="276" y="410"/>
                </a:cubicBezTo>
                <a:cubicBezTo>
                  <a:pt x="276" y="339"/>
                  <a:pt x="276" y="339"/>
                  <a:pt x="276" y="339"/>
                </a:cubicBezTo>
                <a:cubicBezTo>
                  <a:pt x="212" y="339"/>
                  <a:pt x="212" y="339"/>
                  <a:pt x="212" y="339"/>
                </a:cubicBezTo>
                <a:cubicBezTo>
                  <a:pt x="191" y="339"/>
                  <a:pt x="184" y="332"/>
                  <a:pt x="184" y="311"/>
                </a:cubicBezTo>
                <a:cubicBezTo>
                  <a:pt x="184" y="297"/>
                  <a:pt x="191" y="283"/>
                  <a:pt x="212" y="283"/>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30" name="Freeform 165">
            <a:extLst>
              <a:ext uri="{FF2B5EF4-FFF2-40B4-BE49-F238E27FC236}">
                <a16:creationId xmlns:a16="http://schemas.microsoft.com/office/drawing/2014/main" id="{59F6FF48-897B-A240-A00D-47DA55145714}"/>
              </a:ext>
            </a:extLst>
          </p:cNvPr>
          <p:cNvSpPr>
            <a:spLocks noChangeArrowheads="1"/>
          </p:cNvSpPr>
          <p:nvPr userDrawn="1"/>
        </p:nvSpPr>
        <p:spPr bwMode="auto">
          <a:xfrm>
            <a:off x="2325896" y="678061"/>
            <a:ext cx="217346" cy="190500"/>
          </a:xfrm>
          <a:custGeom>
            <a:avLst/>
            <a:gdLst>
              <a:gd name="T0" fmla="*/ 573 w 602"/>
              <a:gd name="T1" fmla="*/ 530 h 531"/>
              <a:gd name="T2" fmla="*/ 573 w 602"/>
              <a:gd name="T3" fmla="*/ 530 h 531"/>
              <a:gd name="T4" fmla="*/ 29 w 602"/>
              <a:gd name="T5" fmla="*/ 530 h 531"/>
              <a:gd name="T6" fmla="*/ 0 w 602"/>
              <a:gd name="T7" fmla="*/ 502 h 531"/>
              <a:gd name="T8" fmla="*/ 0 w 602"/>
              <a:gd name="T9" fmla="*/ 28 h 531"/>
              <a:gd name="T10" fmla="*/ 29 w 602"/>
              <a:gd name="T11" fmla="*/ 0 h 531"/>
              <a:gd name="T12" fmla="*/ 573 w 602"/>
              <a:gd name="T13" fmla="*/ 0 h 531"/>
              <a:gd name="T14" fmla="*/ 601 w 602"/>
              <a:gd name="T15" fmla="*/ 28 h 531"/>
              <a:gd name="T16" fmla="*/ 601 w 602"/>
              <a:gd name="T17" fmla="*/ 502 h 531"/>
              <a:gd name="T18" fmla="*/ 573 w 602"/>
              <a:gd name="T19" fmla="*/ 530 h 531"/>
              <a:gd name="T20" fmla="*/ 460 w 602"/>
              <a:gd name="T21" fmla="*/ 502 h 531"/>
              <a:gd name="T22" fmla="*/ 460 w 602"/>
              <a:gd name="T23" fmla="*/ 502 h 531"/>
              <a:gd name="T24" fmla="*/ 573 w 602"/>
              <a:gd name="T25" fmla="*/ 502 h 531"/>
              <a:gd name="T26" fmla="*/ 573 w 602"/>
              <a:gd name="T27" fmla="*/ 255 h 531"/>
              <a:gd name="T28" fmla="*/ 566 w 602"/>
              <a:gd name="T29" fmla="*/ 255 h 531"/>
              <a:gd name="T30" fmla="*/ 566 w 602"/>
              <a:gd name="T31" fmla="*/ 255 h 531"/>
              <a:gd name="T32" fmla="*/ 460 w 602"/>
              <a:gd name="T33" fmla="*/ 255 h 531"/>
              <a:gd name="T34" fmla="*/ 460 w 602"/>
              <a:gd name="T35" fmla="*/ 502 h 531"/>
              <a:gd name="T36" fmla="*/ 170 w 602"/>
              <a:gd name="T37" fmla="*/ 502 h 531"/>
              <a:gd name="T38" fmla="*/ 170 w 602"/>
              <a:gd name="T39" fmla="*/ 502 h 531"/>
              <a:gd name="T40" fmla="*/ 431 w 602"/>
              <a:gd name="T41" fmla="*/ 502 h 531"/>
              <a:gd name="T42" fmla="*/ 431 w 602"/>
              <a:gd name="T43" fmla="*/ 255 h 531"/>
              <a:gd name="T44" fmla="*/ 170 w 602"/>
              <a:gd name="T45" fmla="*/ 255 h 531"/>
              <a:gd name="T46" fmla="*/ 170 w 602"/>
              <a:gd name="T47" fmla="*/ 502 h 531"/>
              <a:gd name="T48" fmla="*/ 29 w 602"/>
              <a:gd name="T49" fmla="*/ 502 h 531"/>
              <a:gd name="T50" fmla="*/ 29 w 602"/>
              <a:gd name="T51" fmla="*/ 502 h 531"/>
              <a:gd name="T52" fmla="*/ 142 w 602"/>
              <a:gd name="T53" fmla="*/ 502 h 531"/>
              <a:gd name="T54" fmla="*/ 142 w 602"/>
              <a:gd name="T55" fmla="*/ 255 h 531"/>
              <a:gd name="T56" fmla="*/ 29 w 602"/>
              <a:gd name="T57" fmla="*/ 255 h 531"/>
              <a:gd name="T58" fmla="*/ 29 w 602"/>
              <a:gd name="T59" fmla="*/ 502 h 531"/>
              <a:gd name="T60" fmla="*/ 57 w 602"/>
              <a:gd name="T61" fmla="*/ 28 h 531"/>
              <a:gd name="T62" fmla="*/ 57 w 602"/>
              <a:gd name="T63" fmla="*/ 28 h 531"/>
              <a:gd name="T64" fmla="*/ 29 w 602"/>
              <a:gd name="T65" fmla="*/ 57 h 531"/>
              <a:gd name="T66" fmla="*/ 57 w 602"/>
              <a:gd name="T67" fmla="*/ 85 h 531"/>
              <a:gd name="T68" fmla="*/ 85 w 602"/>
              <a:gd name="T69" fmla="*/ 57 h 531"/>
              <a:gd name="T70" fmla="*/ 57 w 602"/>
              <a:gd name="T71" fmla="*/ 28 h 531"/>
              <a:gd name="T72" fmla="*/ 142 w 602"/>
              <a:gd name="T73" fmla="*/ 28 h 531"/>
              <a:gd name="T74" fmla="*/ 142 w 602"/>
              <a:gd name="T75" fmla="*/ 28 h 531"/>
              <a:gd name="T76" fmla="*/ 113 w 602"/>
              <a:gd name="T77" fmla="*/ 57 h 531"/>
              <a:gd name="T78" fmla="*/ 142 w 602"/>
              <a:gd name="T79" fmla="*/ 85 h 531"/>
              <a:gd name="T80" fmla="*/ 170 w 602"/>
              <a:gd name="T81" fmla="*/ 57 h 531"/>
              <a:gd name="T82" fmla="*/ 142 w 602"/>
              <a:gd name="T83" fmla="*/ 28 h 531"/>
              <a:gd name="T84" fmla="*/ 226 w 602"/>
              <a:gd name="T85" fmla="*/ 28 h 531"/>
              <a:gd name="T86" fmla="*/ 226 w 602"/>
              <a:gd name="T87" fmla="*/ 28 h 531"/>
              <a:gd name="T88" fmla="*/ 198 w 602"/>
              <a:gd name="T89" fmla="*/ 57 h 531"/>
              <a:gd name="T90" fmla="*/ 226 w 602"/>
              <a:gd name="T91" fmla="*/ 85 h 531"/>
              <a:gd name="T92" fmla="*/ 255 w 602"/>
              <a:gd name="T93" fmla="*/ 57 h 531"/>
              <a:gd name="T94" fmla="*/ 226 w 602"/>
              <a:gd name="T95" fmla="*/ 28 h 531"/>
              <a:gd name="T96" fmla="*/ 544 w 602"/>
              <a:gd name="T97" fmla="*/ 113 h 531"/>
              <a:gd name="T98" fmla="*/ 544 w 602"/>
              <a:gd name="T99" fmla="*/ 113 h 531"/>
              <a:gd name="T100" fmla="*/ 57 w 602"/>
              <a:gd name="T101" fmla="*/ 113 h 531"/>
              <a:gd name="T102" fmla="*/ 29 w 602"/>
              <a:gd name="T103" fmla="*/ 113 h 531"/>
              <a:gd name="T104" fmla="*/ 29 w 602"/>
              <a:gd name="T105" fmla="*/ 226 h 531"/>
              <a:gd name="T106" fmla="*/ 142 w 602"/>
              <a:gd name="T107" fmla="*/ 226 h 531"/>
              <a:gd name="T108" fmla="*/ 170 w 602"/>
              <a:gd name="T109" fmla="*/ 226 h 531"/>
              <a:gd name="T110" fmla="*/ 431 w 602"/>
              <a:gd name="T111" fmla="*/ 226 h 531"/>
              <a:gd name="T112" fmla="*/ 460 w 602"/>
              <a:gd name="T113" fmla="*/ 226 h 531"/>
              <a:gd name="T114" fmla="*/ 566 w 602"/>
              <a:gd name="T115" fmla="*/ 226 h 531"/>
              <a:gd name="T116" fmla="*/ 566 w 602"/>
              <a:gd name="T117" fmla="*/ 226 h 531"/>
              <a:gd name="T118" fmla="*/ 573 w 602"/>
              <a:gd name="T119" fmla="*/ 226 h 531"/>
              <a:gd name="T120" fmla="*/ 573 w 602"/>
              <a:gd name="T121" fmla="*/ 113 h 531"/>
              <a:gd name="T122" fmla="*/ 544 w 602"/>
              <a:gd name="T123" fmla="*/ 113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02" h="531">
                <a:moveTo>
                  <a:pt x="573" y="530"/>
                </a:moveTo>
                <a:lnTo>
                  <a:pt x="573" y="530"/>
                </a:lnTo>
                <a:cubicBezTo>
                  <a:pt x="29" y="530"/>
                  <a:pt x="29" y="530"/>
                  <a:pt x="29" y="530"/>
                </a:cubicBezTo>
                <a:cubicBezTo>
                  <a:pt x="15" y="530"/>
                  <a:pt x="0" y="516"/>
                  <a:pt x="0" y="502"/>
                </a:cubicBezTo>
                <a:cubicBezTo>
                  <a:pt x="0" y="28"/>
                  <a:pt x="0" y="28"/>
                  <a:pt x="0" y="28"/>
                </a:cubicBezTo>
                <a:cubicBezTo>
                  <a:pt x="0" y="14"/>
                  <a:pt x="15" y="0"/>
                  <a:pt x="29" y="0"/>
                </a:cubicBezTo>
                <a:cubicBezTo>
                  <a:pt x="573" y="0"/>
                  <a:pt x="573" y="0"/>
                  <a:pt x="573" y="0"/>
                </a:cubicBezTo>
                <a:cubicBezTo>
                  <a:pt x="594" y="0"/>
                  <a:pt x="601" y="14"/>
                  <a:pt x="601" y="28"/>
                </a:cubicBezTo>
                <a:cubicBezTo>
                  <a:pt x="601" y="502"/>
                  <a:pt x="601" y="502"/>
                  <a:pt x="601" y="502"/>
                </a:cubicBezTo>
                <a:cubicBezTo>
                  <a:pt x="601" y="516"/>
                  <a:pt x="594" y="530"/>
                  <a:pt x="573" y="530"/>
                </a:cubicBezTo>
                <a:close/>
                <a:moveTo>
                  <a:pt x="460" y="502"/>
                </a:moveTo>
                <a:lnTo>
                  <a:pt x="460" y="502"/>
                </a:lnTo>
                <a:cubicBezTo>
                  <a:pt x="573" y="502"/>
                  <a:pt x="573" y="502"/>
                  <a:pt x="573" y="502"/>
                </a:cubicBezTo>
                <a:cubicBezTo>
                  <a:pt x="573" y="255"/>
                  <a:pt x="573" y="255"/>
                  <a:pt x="573" y="255"/>
                </a:cubicBezTo>
                <a:cubicBezTo>
                  <a:pt x="566" y="255"/>
                  <a:pt x="566" y="255"/>
                  <a:pt x="566" y="255"/>
                </a:cubicBezTo>
                <a:lnTo>
                  <a:pt x="566" y="255"/>
                </a:lnTo>
                <a:cubicBezTo>
                  <a:pt x="460" y="255"/>
                  <a:pt x="460" y="255"/>
                  <a:pt x="460" y="255"/>
                </a:cubicBezTo>
                <a:lnTo>
                  <a:pt x="460" y="502"/>
                </a:lnTo>
                <a:close/>
                <a:moveTo>
                  <a:pt x="170" y="502"/>
                </a:moveTo>
                <a:lnTo>
                  <a:pt x="170" y="502"/>
                </a:lnTo>
                <a:cubicBezTo>
                  <a:pt x="431" y="502"/>
                  <a:pt x="431" y="502"/>
                  <a:pt x="431" y="502"/>
                </a:cubicBezTo>
                <a:cubicBezTo>
                  <a:pt x="431" y="255"/>
                  <a:pt x="431" y="255"/>
                  <a:pt x="431" y="255"/>
                </a:cubicBezTo>
                <a:cubicBezTo>
                  <a:pt x="170" y="255"/>
                  <a:pt x="170" y="255"/>
                  <a:pt x="170" y="255"/>
                </a:cubicBezTo>
                <a:lnTo>
                  <a:pt x="170" y="502"/>
                </a:lnTo>
                <a:close/>
                <a:moveTo>
                  <a:pt x="29" y="502"/>
                </a:moveTo>
                <a:lnTo>
                  <a:pt x="29" y="502"/>
                </a:lnTo>
                <a:cubicBezTo>
                  <a:pt x="142" y="502"/>
                  <a:pt x="142" y="502"/>
                  <a:pt x="142" y="502"/>
                </a:cubicBezTo>
                <a:cubicBezTo>
                  <a:pt x="142" y="255"/>
                  <a:pt x="142" y="255"/>
                  <a:pt x="142" y="255"/>
                </a:cubicBezTo>
                <a:cubicBezTo>
                  <a:pt x="29" y="255"/>
                  <a:pt x="29" y="255"/>
                  <a:pt x="29" y="255"/>
                </a:cubicBezTo>
                <a:lnTo>
                  <a:pt x="29" y="502"/>
                </a:lnTo>
                <a:close/>
                <a:moveTo>
                  <a:pt x="57" y="28"/>
                </a:moveTo>
                <a:lnTo>
                  <a:pt x="57" y="28"/>
                </a:lnTo>
                <a:cubicBezTo>
                  <a:pt x="43" y="28"/>
                  <a:pt x="29" y="43"/>
                  <a:pt x="29" y="57"/>
                </a:cubicBezTo>
                <a:cubicBezTo>
                  <a:pt x="29" y="78"/>
                  <a:pt x="43" y="85"/>
                  <a:pt x="57" y="85"/>
                </a:cubicBezTo>
                <a:cubicBezTo>
                  <a:pt x="71" y="85"/>
                  <a:pt x="85" y="78"/>
                  <a:pt x="85" y="57"/>
                </a:cubicBezTo>
                <a:cubicBezTo>
                  <a:pt x="85" y="43"/>
                  <a:pt x="71" y="28"/>
                  <a:pt x="57" y="28"/>
                </a:cubicBezTo>
                <a:close/>
                <a:moveTo>
                  <a:pt x="142" y="28"/>
                </a:moveTo>
                <a:lnTo>
                  <a:pt x="142" y="28"/>
                </a:lnTo>
                <a:cubicBezTo>
                  <a:pt x="128" y="28"/>
                  <a:pt x="113" y="43"/>
                  <a:pt x="113" y="57"/>
                </a:cubicBezTo>
                <a:cubicBezTo>
                  <a:pt x="113" y="78"/>
                  <a:pt x="128" y="85"/>
                  <a:pt x="142" y="85"/>
                </a:cubicBezTo>
                <a:cubicBezTo>
                  <a:pt x="156" y="85"/>
                  <a:pt x="170" y="78"/>
                  <a:pt x="170" y="57"/>
                </a:cubicBezTo>
                <a:cubicBezTo>
                  <a:pt x="170" y="43"/>
                  <a:pt x="156" y="28"/>
                  <a:pt x="142" y="28"/>
                </a:cubicBezTo>
                <a:close/>
                <a:moveTo>
                  <a:pt x="226" y="28"/>
                </a:moveTo>
                <a:lnTo>
                  <a:pt x="226" y="28"/>
                </a:lnTo>
                <a:cubicBezTo>
                  <a:pt x="212" y="28"/>
                  <a:pt x="198" y="43"/>
                  <a:pt x="198" y="57"/>
                </a:cubicBezTo>
                <a:cubicBezTo>
                  <a:pt x="198" y="78"/>
                  <a:pt x="212" y="85"/>
                  <a:pt x="226" y="85"/>
                </a:cubicBezTo>
                <a:cubicBezTo>
                  <a:pt x="241" y="85"/>
                  <a:pt x="255" y="78"/>
                  <a:pt x="255" y="57"/>
                </a:cubicBezTo>
                <a:cubicBezTo>
                  <a:pt x="255" y="43"/>
                  <a:pt x="241" y="28"/>
                  <a:pt x="226" y="28"/>
                </a:cubicBezTo>
                <a:close/>
                <a:moveTo>
                  <a:pt x="544" y="113"/>
                </a:moveTo>
                <a:lnTo>
                  <a:pt x="544" y="113"/>
                </a:lnTo>
                <a:cubicBezTo>
                  <a:pt x="57" y="113"/>
                  <a:pt x="57" y="113"/>
                  <a:pt x="57" y="113"/>
                </a:cubicBezTo>
                <a:cubicBezTo>
                  <a:pt x="29" y="113"/>
                  <a:pt x="29" y="113"/>
                  <a:pt x="29" y="113"/>
                </a:cubicBezTo>
                <a:cubicBezTo>
                  <a:pt x="29" y="226"/>
                  <a:pt x="29" y="226"/>
                  <a:pt x="29" y="226"/>
                </a:cubicBezTo>
                <a:cubicBezTo>
                  <a:pt x="142" y="226"/>
                  <a:pt x="142" y="226"/>
                  <a:pt x="142" y="226"/>
                </a:cubicBezTo>
                <a:cubicBezTo>
                  <a:pt x="170" y="226"/>
                  <a:pt x="170" y="226"/>
                  <a:pt x="170" y="226"/>
                </a:cubicBezTo>
                <a:cubicBezTo>
                  <a:pt x="431" y="226"/>
                  <a:pt x="431" y="226"/>
                  <a:pt x="431" y="226"/>
                </a:cubicBezTo>
                <a:cubicBezTo>
                  <a:pt x="460" y="226"/>
                  <a:pt x="460" y="226"/>
                  <a:pt x="460" y="226"/>
                </a:cubicBezTo>
                <a:cubicBezTo>
                  <a:pt x="566" y="226"/>
                  <a:pt x="566" y="226"/>
                  <a:pt x="566" y="226"/>
                </a:cubicBezTo>
                <a:lnTo>
                  <a:pt x="566" y="226"/>
                </a:lnTo>
                <a:cubicBezTo>
                  <a:pt x="573" y="226"/>
                  <a:pt x="573" y="226"/>
                  <a:pt x="573" y="226"/>
                </a:cubicBezTo>
                <a:cubicBezTo>
                  <a:pt x="573" y="113"/>
                  <a:pt x="573" y="113"/>
                  <a:pt x="573" y="113"/>
                </a:cubicBezTo>
                <a:lnTo>
                  <a:pt x="544" y="113"/>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31" name="Freeform 166">
            <a:extLst>
              <a:ext uri="{FF2B5EF4-FFF2-40B4-BE49-F238E27FC236}">
                <a16:creationId xmlns:a16="http://schemas.microsoft.com/office/drawing/2014/main" id="{1D14711B-8FBA-EE41-B2D8-3A26661A7214}"/>
              </a:ext>
            </a:extLst>
          </p:cNvPr>
          <p:cNvSpPr>
            <a:spLocks noChangeArrowheads="1"/>
          </p:cNvSpPr>
          <p:nvPr userDrawn="1"/>
        </p:nvSpPr>
        <p:spPr bwMode="auto">
          <a:xfrm>
            <a:off x="1945988" y="678061"/>
            <a:ext cx="217941" cy="190500"/>
          </a:xfrm>
          <a:custGeom>
            <a:avLst/>
            <a:gdLst>
              <a:gd name="T0" fmla="*/ 573 w 602"/>
              <a:gd name="T1" fmla="*/ 530 h 531"/>
              <a:gd name="T2" fmla="*/ 573 w 602"/>
              <a:gd name="T3" fmla="*/ 530 h 531"/>
              <a:gd name="T4" fmla="*/ 29 w 602"/>
              <a:gd name="T5" fmla="*/ 530 h 531"/>
              <a:gd name="T6" fmla="*/ 0 w 602"/>
              <a:gd name="T7" fmla="*/ 502 h 531"/>
              <a:gd name="T8" fmla="*/ 0 w 602"/>
              <a:gd name="T9" fmla="*/ 28 h 531"/>
              <a:gd name="T10" fmla="*/ 29 w 602"/>
              <a:gd name="T11" fmla="*/ 0 h 531"/>
              <a:gd name="T12" fmla="*/ 573 w 602"/>
              <a:gd name="T13" fmla="*/ 0 h 531"/>
              <a:gd name="T14" fmla="*/ 601 w 602"/>
              <a:gd name="T15" fmla="*/ 28 h 531"/>
              <a:gd name="T16" fmla="*/ 601 w 602"/>
              <a:gd name="T17" fmla="*/ 502 h 531"/>
              <a:gd name="T18" fmla="*/ 573 w 602"/>
              <a:gd name="T19" fmla="*/ 530 h 531"/>
              <a:gd name="T20" fmla="*/ 460 w 602"/>
              <a:gd name="T21" fmla="*/ 502 h 531"/>
              <a:gd name="T22" fmla="*/ 460 w 602"/>
              <a:gd name="T23" fmla="*/ 502 h 531"/>
              <a:gd name="T24" fmla="*/ 573 w 602"/>
              <a:gd name="T25" fmla="*/ 502 h 531"/>
              <a:gd name="T26" fmla="*/ 573 w 602"/>
              <a:gd name="T27" fmla="*/ 255 h 531"/>
              <a:gd name="T28" fmla="*/ 559 w 602"/>
              <a:gd name="T29" fmla="*/ 255 h 531"/>
              <a:gd name="T30" fmla="*/ 559 w 602"/>
              <a:gd name="T31" fmla="*/ 255 h 531"/>
              <a:gd name="T32" fmla="*/ 460 w 602"/>
              <a:gd name="T33" fmla="*/ 255 h 531"/>
              <a:gd name="T34" fmla="*/ 460 w 602"/>
              <a:gd name="T35" fmla="*/ 502 h 531"/>
              <a:gd name="T36" fmla="*/ 29 w 602"/>
              <a:gd name="T37" fmla="*/ 502 h 531"/>
              <a:gd name="T38" fmla="*/ 29 w 602"/>
              <a:gd name="T39" fmla="*/ 502 h 531"/>
              <a:gd name="T40" fmla="*/ 431 w 602"/>
              <a:gd name="T41" fmla="*/ 502 h 531"/>
              <a:gd name="T42" fmla="*/ 431 w 602"/>
              <a:gd name="T43" fmla="*/ 255 h 531"/>
              <a:gd name="T44" fmla="*/ 29 w 602"/>
              <a:gd name="T45" fmla="*/ 255 h 531"/>
              <a:gd name="T46" fmla="*/ 29 w 602"/>
              <a:gd name="T47" fmla="*/ 502 h 531"/>
              <a:gd name="T48" fmla="*/ 57 w 602"/>
              <a:gd name="T49" fmla="*/ 28 h 531"/>
              <a:gd name="T50" fmla="*/ 57 w 602"/>
              <a:gd name="T51" fmla="*/ 28 h 531"/>
              <a:gd name="T52" fmla="*/ 29 w 602"/>
              <a:gd name="T53" fmla="*/ 57 h 531"/>
              <a:gd name="T54" fmla="*/ 57 w 602"/>
              <a:gd name="T55" fmla="*/ 85 h 531"/>
              <a:gd name="T56" fmla="*/ 85 w 602"/>
              <a:gd name="T57" fmla="*/ 57 h 531"/>
              <a:gd name="T58" fmla="*/ 57 w 602"/>
              <a:gd name="T59" fmla="*/ 28 h 531"/>
              <a:gd name="T60" fmla="*/ 142 w 602"/>
              <a:gd name="T61" fmla="*/ 28 h 531"/>
              <a:gd name="T62" fmla="*/ 142 w 602"/>
              <a:gd name="T63" fmla="*/ 28 h 531"/>
              <a:gd name="T64" fmla="*/ 113 w 602"/>
              <a:gd name="T65" fmla="*/ 57 h 531"/>
              <a:gd name="T66" fmla="*/ 142 w 602"/>
              <a:gd name="T67" fmla="*/ 85 h 531"/>
              <a:gd name="T68" fmla="*/ 170 w 602"/>
              <a:gd name="T69" fmla="*/ 57 h 531"/>
              <a:gd name="T70" fmla="*/ 142 w 602"/>
              <a:gd name="T71" fmla="*/ 28 h 531"/>
              <a:gd name="T72" fmla="*/ 226 w 602"/>
              <a:gd name="T73" fmla="*/ 28 h 531"/>
              <a:gd name="T74" fmla="*/ 226 w 602"/>
              <a:gd name="T75" fmla="*/ 28 h 531"/>
              <a:gd name="T76" fmla="*/ 198 w 602"/>
              <a:gd name="T77" fmla="*/ 57 h 531"/>
              <a:gd name="T78" fmla="*/ 226 w 602"/>
              <a:gd name="T79" fmla="*/ 85 h 531"/>
              <a:gd name="T80" fmla="*/ 255 w 602"/>
              <a:gd name="T81" fmla="*/ 57 h 531"/>
              <a:gd name="T82" fmla="*/ 226 w 602"/>
              <a:gd name="T83" fmla="*/ 28 h 531"/>
              <a:gd name="T84" fmla="*/ 544 w 602"/>
              <a:gd name="T85" fmla="*/ 113 h 531"/>
              <a:gd name="T86" fmla="*/ 544 w 602"/>
              <a:gd name="T87" fmla="*/ 113 h 531"/>
              <a:gd name="T88" fmla="*/ 57 w 602"/>
              <a:gd name="T89" fmla="*/ 113 h 531"/>
              <a:gd name="T90" fmla="*/ 29 w 602"/>
              <a:gd name="T91" fmla="*/ 113 h 531"/>
              <a:gd name="T92" fmla="*/ 29 w 602"/>
              <a:gd name="T93" fmla="*/ 226 h 531"/>
              <a:gd name="T94" fmla="*/ 431 w 602"/>
              <a:gd name="T95" fmla="*/ 226 h 531"/>
              <a:gd name="T96" fmla="*/ 460 w 602"/>
              <a:gd name="T97" fmla="*/ 226 h 531"/>
              <a:gd name="T98" fmla="*/ 559 w 602"/>
              <a:gd name="T99" fmla="*/ 226 h 531"/>
              <a:gd name="T100" fmla="*/ 559 w 602"/>
              <a:gd name="T101" fmla="*/ 226 h 531"/>
              <a:gd name="T102" fmla="*/ 573 w 602"/>
              <a:gd name="T103" fmla="*/ 226 h 531"/>
              <a:gd name="T104" fmla="*/ 573 w 602"/>
              <a:gd name="T105" fmla="*/ 113 h 531"/>
              <a:gd name="T106" fmla="*/ 544 w 602"/>
              <a:gd name="T107" fmla="*/ 113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2" h="531">
                <a:moveTo>
                  <a:pt x="573" y="530"/>
                </a:moveTo>
                <a:lnTo>
                  <a:pt x="573" y="530"/>
                </a:lnTo>
                <a:cubicBezTo>
                  <a:pt x="29" y="530"/>
                  <a:pt x="29" y="530"/>
                  <a:pt x="29" y="530"/>
                </a:cubicBezTo>
                <a:cubicBezTo>
                  <a:pt x="7" y="530"/>
                  <a:pt x="0" y="516"/>
                  <a:pt x="0" y="502"/>
                </a:cubicBezTo>
                <a:cubicBezTo>
                  <a:pt x="0" y="28"/>
                  <a:pt x="0" y="28"/>
                  <a:pt x="0" y="28"/>
                </a:cubicBezTo>
                <a:cubicBezTo>
                  <a:pt x="0" y="14"/>
                  <a:pt x="7" y="0"/>
                  <a:pt x="29" y="0"/>
                </a:cubicBezTo>
                <a:cubicBezTo>
                  <a:pt x="573" y="0"/>
                  <a:pt x="573" y="0"/>
                  <a:pt x="573" y="0"/>
                </a:cubicBezTo>
                <a:cubicBezTo>
                  <a:pt x="587" y="0"/>
                  <a:pt x="601" y="14"/>
                  <a:pt x="601" y="28"/>
                </a:cubicBezTo>
                <a:cubicBezTo>
                  <a:pt x="601" y="502"/>
                  <a:pt x="601" y="502"/>
                  <a:pt x="601" y="502"/>
                </a:cubicBezTo>
                <a:cubicBezTo>
                  <a:pt x="601" y="516"/>
                  <a:pt x="587" y="530"/>
                  <a:pt x="573" y="530"/>
                </a:cubicBezTo>
                <a:close/>
                <a:moveTo>
                  <a:pt x="460" y="502"/>
                </a:moveTo>
                <a:lnTo>
                  <a:pt x="460" y="502"/>
                </a:lnTo>
                <a:cubicBezTo>
                  <a:pt x="573" y="502"/>
                  <a:pt x="573" y="502"/>
                  <a:pt x="573" y="502"/>
                </a:cubicBezTo>
                <a:cubicBezTo>
                  <a:pt x="573" y="255"/>
                  <a:pt x="573" y="255"/>
                  <a:pt x="573" y="255"/>
                </a:cubicBezTo>
                <a:cubicBezTo>
                  <a:pt x="559" y="255"/>
                  <a:pt x="559" y="255"/>
                  <a:pt x="559" y="255"/>
                </a:cubicBezTo>
                <a:lnTo>
                  <a:pt x="559" y="255"/>
                </a:lnTo>
                <a:cubicBezTo>
                  <a:pt x="460" y="255"/>
                  <a:pt x="460" y="255"/>
                  <a:pt x="460" y="255"/>
                </a:cubicBezTo>
                <a:lnTo>
                  <a:pt x="460" y="502"/>
                </a:lnTo>
                <a:close/>
                <a:moveTo>
                  <a:pt x="29" y="502"/>
                </a:moveTo>
                <a:lnTo>
                  <a:pt x="29" y="502"/>
                </a:lnTo>
                <a:cubicBezTo>
                  <a:pt x="431" y="502"/>
                  <a:pt x="431" y="502"/>
                  <a:pt x="431" y="502"/>
                </a:cubicBezTo>
                <a:cubicBezTo>
                  <a:pt x="431" y="255"/>
                  <a:pt x="431" y="255"/>
                  <a:pt x="431" y="255"/>
                </a:cubicBezTo>
                <a:cubicBezTo>
                  <a:pt x="29" y="255"/>
                  <a:pt x="29" y="255"/>
                  <a:pt x="29" y="255"/>
                </a:cubicBezTo>
                <a:lnTo>
                  <a:pt x="29" y="502"/>
                </a:lnTo>
                <a:close/>
                <a:moveTo>
                  <a:pt x="57" y="28"/>
                </a:moveTo>
                <a:lnTo>
                  <a:pt x="57" y="28"/>
                </a:lnTo>
                <a:cubicBezTo>
                  <a:pt x="36" y="28"/>
                  <a:pt x="29" y="43"/>
                  <a:pt x="29" y="57"/>
                </a:cubicBezTo>
                <a:cubicBezTo>
                  <a:pt x="29" y="78"/>
                  <a:pt x="36" y="85"/>
                  <a:pt x="57" y="85"/>
                </a:cubicBezTo>
                <a:cubicBezTo>
                  <a:pt x="71" y="85"/>
                  <a:pt x="85" y="78"/>
                  <a:pt x="85" y="57"/>
                </a:cubicBezTo>
                <a:cubicBezTo>
                  <a:pt x="85" y="43"/>
                  <a:pt x="71" y="28"/>
                  <a:pt x="57" y="28"/>
                </a:cubicBezTo>
                <a:close/>
                <a:moveTo>
                  <a:pt x="142" y="28"/>
                </a:moveTo>
                <a:lnTo>
                  <a:pt x="142" y="28"/>
                </a:lnTo>
                <a:cubicBezTo>
                  <a:pt x="120" y="28"/>
                  <a:pt x="113" y="43"/>
                  <a:pt x="113" y="57"/>
                </a:cubicBezTo>
                <a:cubicBezTo>
                  <a:pt x="113" y="78"/>
                  <a:pt x="120" y="85"/>
                  <a:pt x="142" y="85"/>
                </a:cubicBezTo>
                <a:cubicBezTo>
                  <a:pt x="156" y="85"/>
                  <a:pt x="170" y="78"/>
                  <a:pt x="170" y="57"/>
                </a:cubicBezTo>
                <a:cubicBezTo>
                  <a:pt x="170" y="43"/>
                  <a:pt x="156" y="28"/>
                  <a:pt x="142" y="28"/>
                </a:cubicBezTo>
                <a:close/>
                <a:moveTo>
                  <a:pt x="226" y="28"/>
                </a:moveTo>
                <a:lnTo>
                  <a:pt x="226" y="28"/>
                </a:lnTo>
                <a:cubicBezTo>
                  <a:pt x="205" y="28"/>
                  <a:pt x="198" y="43"/>
                  <a:pt x="198" y="57"/>
                </a:cubicBezTo>
                <a:cubicBezTo>
                  <a:pt x="198" y="78"/>
                  <a:pt x="205" y="85"/>
                  <a:pt x="226" y="85"/>
                </a:cubicBezTo>
                <a:cubicBezTo>
                  <a:pt x="240" y="85"/>
                  <a:pt x="255" y="78"/>
                  <a:pt x="255" y="57"/>
                </a:cubicBezTo>
                <a:cubicBezTo>
                  <a:pt x="255" y="43"/>
                  <a:pt x="240" y="28"/>
                  <a:pt x="226" y="28"/>
                </a:cubicBezTo>
                <a:close/>
                <a:moveTo>
                  <a:pt x="544" y="113"/>
                </a:moveTo>
                <a:lnTo>
                  <a:pt x="544" y="113"/>
                </a:lnTo>
                <a:cubicBezTo>
                  <a:pt x="57" y="113"/>
                  <a:pt x="57" y="113"/>
                  <a:pt x="57" y="113"/>
                </a:cubicBezTo>
                <a:cubicBezTo>
                  <a:pt x="29" y="113"/>
                  <a:pt x="29" y="113"/>
                  <a:pt x="29" y="113"/>
                </a:cubicBezTo>
                <a:cubicBezTo>
                  <a:pt x="29" y="226"/>
                  <a:pt x="29" y="226"/>
                  <a:pt x="29" y="226"/>
                </a:cubicBezTo>
                <a:cubicBezTo>
                  <a:pt x="431" y="226"/>
                  <a:pt x="431" y="226"/>
                  <a:pt x="431" y="226"/>
                </a:cubicBezTo>
                <a:cubicBezTo>
                  <a:pt x="460" y="226"/>
                  <a:pt x="460" y="226"/>
                  <a:pt x="460" y="226"/>
                </a:cubicBezTo>
                <a:cubicBezTo>
                  <a:pt x="559" y="226"/>
                  <a:pt x="559" y="226"/>
                  <a:pt x="559" y="226"/>
                </a:cubicBezTo>
                <a:lnTo>
                  <a:pt x="559" y="226"/>
                </a:lnTo>
                <a:cubicBezTo>
                  <a:pt x="573" y="226"/>
                  <a:pt x="573" y="226"/>
                  <a:pt x="573" y="226"/>
                </a:cubicBezTo>
                <a:cubicBezTo>
                  <a:pt x="573" y="113"/>
                  <a:pt x="573" y="113"/>
                  <a:pt x="573" y="113"/>
                </a:cubicBezTo>
                <a:lnTo>
                  <a:pt x="544" y="113"/>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32" name="Freeform 167">
            <a:extLst>
              <a:ext uri="{FF2B5EF4-FFF2-40B4-BE49-F238E27FC236}">
                <a16:creationId xmlns:a16="http://schemas.microsoft.com/office/drawing/2014/main" id="{7A56524E-4846-A842-B05C-14AEDC356ECC}"/>
              </a:ext>
            </a:extLst>
          </p:cNvPr>
          <p:cNvSpPr>
            <a:spLocks noChangeArrowheads="1"/>
          </p:cNvSpPr>
          <p:nvPr userDrawn="1"/>
        </p:nvSpPr>
        <p:spPr bwMode="auto">
          <a:xfrm>
            <a:off x="1565484" y="678061"/>
            <a:ext cx="219132" cy="190500"/>
          </a:xfrm>
          <a:custGeom>
            <a:avLst/>
            <a:gdLst>
              <a:gd name="T0" fmla="*/ 580 w 609"/>
              <a:gd name="T1" fmla="*/ 530 h 531"/>
              <a:gd name="T2" fmla="*/ 580 w 609"/>
              <a:gd name="T3" fmla="*/ 530 h 531"/>
              <a:gd name="T4" fmla="*/ 28 w 609"/>
              <a:gd name="T5" fmla="*/ 530 h 531"/>
              <a:gd name="T6" fmla="*/ 0 w 609"/>
              <a:gd name="T7" fmla="*/ 502 h 531"/>
              <a:gd name="T8" fmla="*/ 0 w 609"/>
              <a:gd name="T9" fmla="*/ 28 h 531"/>
              <a:gd name="T10" fmla="*/ 28 w 609"/>
              <a:gd name="T11" fmla="*/ 0 h 531"/>
              <a:gd name="T12" fmla="*/ 580 w 609"/>
              <a:gd name="T13" fmla="*/ 0 h 531"/>
              <a:gd name="T14" fmla="*/ 608 w 609"/>
              <a:gd name="T15" fmla="*/ 28 h 531"/>
              <a:gd name="T16" fmla="*/ 608 w 609"/>
              <a:gd name="T17" fmla="*/ 502 h 531"/>
              <a:gd name="T18" fmla="*/ 580 w 609"/>
              <a:gd name="T19" fmla="*/ 530 h 531"/>
              <a:gd name="T20" fmla="*/ 170 w 609"/>
              <a:gd name="T21" fmla="*/ 502 h 531"/>
              <a:gd name="T22" fmla="*/ 170 w 609"/>
              <a:gd name="T23" fmla="*/ 502 h 531"/>
              <a:gd name="T24" fmla="*/ 580 w 609"/>
              <a:gd name="T25" fmla="*/ 502 h 531"/>
              <a:gd name="T26" fmla="*/ 580 w 609"/>
              <a:gd name="T27" fmla="*/ 255 h 531"/>
              <a:gd name="T28" fmla="*/ 573 w 609"/>
              <a:gd name="T29" fmla="*/ 255 h 531"/>
              <a:gd name="T30" fmla="*/ 573 w 609"/>
              <a:gd name="T31" fmla="*/ 255 h 531"/>
              <a:gd name="T32" fmla="*/ 170 w 609"/>
              <a:gd name="T33" fmla="*/ 255 h 531"/>
              <a:gd name="T34" fmla="*/ 170 w 609"/>
              <a:gd name="T35" fmla="*/ 502 h 531"/>
              <a:gd name="T36" fmla="*/ 28 w 609"/>
              <a:gd name="T37" fmla="*/ 502 h 531"/>
              <a:gd name="T38" fmla="*/ 28 w 609"/>
              <a:gd name="T39" fmla="*/ 502 h 531"/>
              <a:gd name="T40" fmla="*/ 141 w 609"/>
              <a:gd name="T41" fmla="*/ 502 h 531"/>
              <a:gd name="T42" fmla="*/ 141 w 609"/>
              <a:gd name="T43" fmla="*/ 255 h 531"/>
              <a:gd name="T44" fmla="*/ 28 w 609"/>
              <a:gd name="T45" fmla="*/ 255 h 531"/>
              <a:gd name="T46" fmla="*/ 28 w 609"/>
              <a:gd name="T47" fmla="*/ 502 h 531"/>
              <a:gd name="T48" fmla="*/ 57 w 609"/>
              <a:gd name="T49" fmla="*/ 28 h 531"/>
              <a:gd name="T50" fmla="*/ 57 w 609"/>
              <a:gd name="T51" fmla="*/ 28 h 531"/>
              <a:gd name="T52" fmla="*/ 28 w 609"/>
              <a:gd name="T53" fmla="*/ 57 h 531"/>
              <a:gd name="T54" fmla="*/ 57 w 609"/>
              <a:gd name="T55" fmla="*/ 85 h 531"/>
              <a:gd name="T56" fmla="*/ 85 w 609"/>
              <a:gd name="T57" fmla="*/ 57 h 531"/>
              <a:gd name="T58" fmla="*/ 57 w 609"/>
              <a:gd name="T59" fmla="*/ 28 h 531"/>
              <a:gd name="T60" fmla="*/ 141 w 609"/>
              <a:gd name="T61" fmla="*/ 28 h 531"/>
              <a:gd name="T62" fmla="*/ 141 w 609"/>
              <a:gd name="T63" fmla="*/ 28 h 531"/>
              <a:gd name="T64" fmla="*/ 113 w 609"/>
              <a:gd name="T65" fmla="*/ 57 h 531"/>
              <a:gd name="T66" fmla="*/ 141 w 609"/>
              <a:gd name="T67" fmla="*/ 85 h 531"/>
              <a:gd name="T68" fmla="*/ 170 w 609"/>
              <a:gd name="T69" fmla="*/ 57 h 531"/>
              <a:gd name="T70" fmla="*/ 141 w 609"/>
              <a:gd name="T71" fmla="*/ 28 h 531"/>
              <a:gd name="T72" fmla="*/ 226 w 609"/>
              <a:gd name="T73" fmla="*/ 28 h 531"/>
              <a:gd name="T74" fmla="*/ 226 w 609"/>
              <a:gd name="T75" fmla="*/ 28 h 531"/>
              <a:gd name="T76" fmla="*/ 198 w 609"/>
              <a:gd name="T77" fmla="*/ 57 h 531"/>
              <a:gd name="T78" fmla="*/ 226 w 609"/>
              <a:gd name="T79" fmla="*/ 85 h 531"/>
              <a:gd name="T80" fmla="*/ 254 w 609"/>
              <a:gd name="T81" fmla="*/ 57 h 531"/>
              <a:gd name="T82" fmla="*/ 226 w 609"/>
              <a:gd name="T83" fmla="*/ 28 h 531"/>
              <a:gd name="T84" fmla="*/ 551 w 609"/>
              <a:gd name="T85" fmla="*/ 113 h 531"/>
              <a:gd name="T86" fmla="*/ 551 w 609"/>
              <a:gd name="T87" fmla="*/ 113 h 531"/>
              <a:gd name="T88" fmla="*/ 57 w 609"/>
              <a:gd name="T89" fmla="*/ 113 h 531"/>
              <a:gd name="T90" fmla="*/ 28 w 609"/>
              <a:gd name="T91" fmla="*/ 113 h 531"/>
              <a:gd name="T92" fmla="*/ 28 w 609"/>
              <a:gd name="T93" fmla="*/ 226 h 531"/>
              <a:gd name="T94" fmla="*/ 141 w 609"/>
              <a:gd name="T95" fmla="*/ 226 h 531"/>
              <a:gd name="T96" fmla="*/ 170 w 609"/>
              <a:gd name="T97" fmla="*/ 226 h 531"/>
              <a:gd name="T98" fmla="*/ 573 w 609"/>
              <a:gd name="T99" fmla="*/ 226 h 531"/>
              <a:gd name="T100" fmla="*/ 573 w 609"/>
              <a:gd name="T101" fmla="*/ 226 h 531"/>
              <a:gd name="T102" fmla="*/ 580 w 609"/>
              <a:gd name="T103" fmla="*/ 226 h 531"/>
              <a:gd name="T104" fmla="*/ 580 w 609"/>
              <a:gd name="T105" fmla="*/ 113 h 531"/>
              <a:gd name="T106" fmla="*/ 551 w 609"/>
              <a:gd name="T107" fmla="*/ 113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9" h="531">
                <a:moveTo>
                  <a:pt x="580" y="530"/>
                </a:moveTo>
                <a:lnTo>
                  <a:pt x="580" y="530"/>
                </a:lnTo>
                <a:cubicBezTo>
                  <a:pt x="28" y="530"/>
                  <a:pt x="28" y="530"/>
                  <a:pt x="28" y="530"/>
                </a:cubicBezTo>
                <a:cubicBezTo>
                  <a:pt x="14" y="530"/>
                  <a:pt x="0" y="516"/>
                  <a:pt x="0" y="502"/>
                </a:cubicBezTo>
                <a:cubicBezTo>
                  <a:pt x="0" y="28"/>
                  <a:pt x="0" y="28"/>
                  <a:pt x="0" y="28"/>
                </a:cubicBezTo>
                <a:cubicBezTo>
                  <a:pt x="0" y="14"/>
                  <a:pt x="14" y="0"/>
                  <a:pt x="28" y="0"/>
                </a:cubicBezTo>
                <a:cubicBezTo>
                  <a:pt x="580" y="0"/>
                  <a:pt x="580" y="0"/>
                  <a:pt x="580" y="0"/>
                </a:cubicBezTo>
                <a:cubicBezTo>
                  <a:pt x="594" y="0"/>
                  <a:pt x="608" y="14"/>
                  <a:pt x="608" y="28"/>
                </a:cubicBezTo>
                <a:cubicBezTo>
                  <a:pt x="608" y="502"/>
                  <a:pt x="608" y="502"/>
                  <a:pt x="608" y="502"/>
                </a:cubicBezTo>
                <a:cubicBezTo>
                  <a:pt x="608" y="516"/>
                  <a:pt x="594" y="530"/>
                  <a:pt x="580" y="530"/>
                </a:cubicBezTo>
                <a:close/>
                <a:moveTo>
                  <a:pt x="170" y="502"/>
                </a:moveTo>
                <a:lnTo>
                  <a:pt x="170" y="502"/>
                </a:lnTo>
                <a:cubicBezTo>
                  <a:pt x="580" y="502"/>
                  <a:pt x="580" y="502"/>
                  <a:pt x="580" y="502"/>
                </a:cubicBezTo>
                <a:cubicBezTo>
                  <a:pt x="580" y="255"/>
                  <a:pt x="580" y="255"/>
                  <a:pt x="580" y="255"/>
                </a:cubicBezTo>
                <a:cubicBezTo>
                  <a:pt x="573" y="255"/>
                  <a:pt x="573" y="255"/>
                  <a:pt x="573" y="255"/>
                </a:cubicBezTo>
                <a:lnTo>
                  <a:pt x="573" y="255"/>
                </a:lnTo>
                <a:cubicBezTo>
                  <a:pt x="170" y="255"/>
                  <a:pt x="170" y="255"/>
                  <a:pt x="170" y="255"/>
                </a:cubicBezTo>
                <a:lnTo>
                  <a:pt x="170" y="502"/>
                </a:lnTo>
                <a:close/>
                <a:moveTo>
                  <a:pt x="28" y="502"/>
                </a:moveTo>
                <a:lnTo>
                  <a:pt x="28" y="502"/>
                </a:lnTo>
                <a:cubicBezTo>
                  <a:pt x="141" y="502"/>
                  <a:pt x="141" y="502"/>
                  <a:pt x="141" y="502"/>
                </a:cubicBezTo>
                <a:cubicBezTo>
                  <a:pt x="141" y="255"/>
                  <a:pt x="141" y="255"/>
                  <a:pt x="141" y="255"/>
                </a:cubicBezTo>
                <a:cubicBezTo>
                  <a:pt x="28" y="255"/>
                  <a:pt x="28" y="255"/>
                  <a:pt x="28" y="255"/>
                </a:cubicBezTo>
                <a:lnTo>
                  <a:pt x="28" y="502"/>
                </a:lnTo>
                <a:close/>
                <a:moveTo>
                  <a:pt x="57" y="28"/>
                </a:moveTo>
                <a:lnTo>
                  <a:pt x="57" y="28"/>
                </a:lnTo>
                <a:cubicBezTo>
                  <a:pt x="43" y="28"/>
                  <a:pt x="28" y="43"/>
                  <a:pt x="28" y="57"/>
                </a:cubicBezTo>
                <a:cubicBezTo>
                  <a:pt x="28" y="78"/>
                  <a:pt x="43" y="85"/>
                  <a:pt x="57" y="85"/>
                </a:cubicBezTo>
                <a:cubicBezTo>
                  <a:pt x="78" y="85"/>
                  <a:pt x="85" y="78"/>
                  <a:pt x="85" y="57"/>
                </a:cubicBezTo>
                <a:cubicBezTo>
                  <a:pt x="85" y="43"/>
                  <a:pt x="78" y="28"/>
                  <a:pt x="57" y="28"/>
                </a:cubicBezTo>
                <a:close/>
                <a:moveTo>
                  <a:pt x="141" y="28"/>
                </a:moveTo>
                <a:lnTo>
                  <a:pt x="141" y="28"/>
                </a:lnTo>
                <a:cubicBezTo>
                  <a:pt x="127" y="28"/>
                  <a:pt x="113" y="43"/>
                  <a:pt x="113" y="57"/>
                </a:cubicBezTo>
                <a:cubicBezTo>
                  <a:pt x="113" y="78"/>
                  <a:pt x="127" y="85"/>
                  <a:pt x="141" y="85"/>
                </a:cubicBezTo>
                <a:cubicBezTo>
                  <a:pt x="163" y="85"/>
                  <a:pt x="170" y="78"/>
                  <a:pt x="170" y="57"/>
                </a:cubicBezTo>
                <a:cubicBezTo>
                  <a:pt x="170" y="43"/>
                  <a:pt x="163" y="28"/>
                  <a:pt x="141" y="28"/>
                </a:cubicBezTo>
                <a:close/>
                <a:moveTo>
                  <a:pt x="226" y="28"/>
                </a:moveTo>
                <a:lnTo>
                  <a:pt x="226" y="28"/>
                </a:lnTo>
                <a:cubicBezTo>
                  <a:pt x="212" y="28"/>
                  <a:pt x="198" y="43"/>
                  <a:pt x="198" y="57"/>
                </a:cubicBezTo>
                <a:cubicBezTo>
                  <a:pt x="198" y="78"/>
                  <a:pt x="212" y="85"/>
                  <a:pt x="226" y="85"/>
                </a:cubicBezTo>
                <a:cubicBezTo>
                  <a:pt x="247" y="85"/>
                  <a:pt x="254" y="78"/>
                  <a:pt x="254" y="57"/>
                </a:cubicBezTo>
                <a:cubicBezTo>
                  <a:pt x="254" y="43"/>
                  <a:pt x="247" y="28"/>
                  <a:pt x="226" y="28"/>
                </a:cubicBezTo>
                <a:close/>
                <a:moveTo>
                  <a:pt x="551" y="113"/>
                </a:moveTo>
                <a:lnTo>
                  <a:pt x="551" y="113"/>
                </a:lnTo>
                <a:cubicBezTo>
                  <a:pt x="57" y="113"/>
                  <a:pt x="57" y="113"/>
                  <a:pt x="57" y="113"/>
                </a:cubicBezTo>
                <a:cubicBezTo>
                  <a:pt x="28" y="113"/>
                  <a:pt x="28" y="113"/>
                  <a:pt x="28" y="113"/>
                </a:cubicBezTo>
                <a:cubicBezTo>
                  <a:pt x="28" y="226"/>
                  <a:pt x="28" y="226"/>
                  <a:pt x="28" y="226"/>
                </a:cubicBezTo>
                <a:cubicBezTo>
                  <a:pt x="141" y="226"/>
                  <a:pt x="141" y="226"/>
                  <a:pt x="141" y="226"/>
                </a:cubicBezTo>
                <a:cubicBezTo>
                  <a:pt x="170" y="226"/>
                  <a:pt x="170" y="226"/>
                  <a:pt x="170" y="226"/>
                </a:cubicBezTo>
                <a:cubicBezTo>
                  <a:pt x="573" y="226"/>
                  <a:pt x="573" y="226"/>
                  <a:pt x="573" y="226"/>
                </a:cubicBezTo>
                <a:lnTo>
                  <a:pt x="573" y="226"/>
                </a:lnTo>
                <a:cubicBezTo>
                  <a:pt x="580" y="226"/>
                  <a:pt x="580" y="226"/>
                  <a:pt x="580" y="226"/>
                </a:cubicBezTo>
                <a:cubicBezTo>
                  <a:pt x="580" y="113"/>
                  <a:pt x="580" y="113"/>
                  <a:pt x="580" y="113"/>
                </a:cubicBezTo>
                <a:lnTo>
                  <a:pt x="551" y="113"/>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33" name="Freeform 168">
            <a:extLst>
              <a:ext uri="{FF2B5EF4-FFF2-40B4-BE49-F238E27FC236}">
                <a16:creationId xmlns:a16="http://schemas.microsoft.com/office/drawing/2014/main" id="{ECCC3198-894E-684D-9B03-4BE6E16895D6}"/>
              </a:ext>
            </a:extLst>
          </p:cNvPr>
          <p:cNvSpPr>
            <a:spLocks noChangeArrowheads="1"/>
          </p:cNvSpPr>
          <p:nvPr userDrawn="1"/>
        </p:nvSpPr>
        <p:spPr bwMode="auto">
          <a:xfrm>
            <a:off x="1185576" y="678061"/>
            <a:ext cx="217941" cy="190500"/>
          </a:xfrm>
          <a:custGeom>
            <a:avLst/>
            <a:gdLst>
              <a:gd name="T0" fmla="*/ 572 w 602"/>
              <a:gd name="T1" fmla="*/ 530 h 531"/>
              <a:gd name="T2" fmla="*/ 572 w 602"/>
              <a:gd name="T3" fmla="*/ 530 h 531"/>
              <a:gd name="T4" fmla="*/ 28 w 602"/>
              <a:gd name="T5" fmla="*/ 530 h 531"/>
              <a:gd name="T6" fmla="*/ 0 w 602"/>
              <a:gd name="T7" fmla="*/ 502 h 531"/>
              <a:gd name="T8" fmla="*/ 0 w 602"/>
              <a:gd name="T9" fmla="*/ 28 h 531"/>
              <a:gd name="T10" fmla="*/ 28 w 602"/>
              <a:gd name="T11" fmla="*/ 0 h 531"/>
              <a:gd name="T12" fmla="*/ 572 w 602"/>
              <a:gd name="T13" fmla="*/ 0 h 531"/>
              <a:gd name="T14" fmla="*/ 601 w 602"/>
              <a:gd name="T15" fmla="*/ 28 h 531"/>
              <a:gd name="T16" fmla="*/ 601 w 602"/>
              <a:gd name="T17" fmla="*/ 502 h 531"/>
              <a:gd name="T18" fmla="*/ 572 w 602"/>
              <a:gd name="T19" fmla="*/ 530 h 531"/>
              <a:gd name="T20" fmla="*/ 57 w 602"/>
              <a:gd name="T21" fmla="*/ 28 h 531"/>
              <a:gd name="T22" fmla="*/ 57 w 602"/>
              <a:gd name="T23" fmla="*/ 28 h 531"/>
              <a:gd name="T24" fmla="*/ 28 w 602"/>
              <a:gd name="T25" fmla="*/ 57 h 531"/>
              <a:gd name="T26" fmla="*/ 57 w 602"/>
              <a:gd name="T27" fmla="*/ 85 h 531"/>
              <a:gd name="T28" fmla="*/ 85 w 602"/>
              <a:gd name="T29" fmla="*/ 57 h 531"/>
              <a:gd name="T30" fmla="*/ 57 w 602"/>
              <a:gd name="T31" fmla="*/ 28 h 531"/>
              <a:gd name="T32" fmla="*/ 141 w 602"/>
              <a:gd name="T33" fmla="*/ 28 h 531"/>
              <a:gd name="T34" fmla="*/ 141 w 602"/>
              <a:gd name="T35" fmla="*/ 28 h 531"/>
              <a:gd name="T36" fmla="*/ 113 w 602"/>
              <a:gd name="T37" fmla="*/ 57 h 531"/>
              <a:gd name="T38" fmla="*/ 141 w 602"/>
              <a:gd name="T39" fmla="*/ 85 h 531"/>
              <a:gd name="T40" fmla="*/ 170 w 602"/>
              <a:gd name="T41" fmla="*/ 57 h 531"/>
              <a:gd name="T42" fmla="*/ 141 w 602"/>
              <a:gd name="T43" fmla="*/ 28 h 531"/>
              <a:gd name="T44" fmla="*/ 226 w 602"/>
              <a:gd name="T45" fmla="*/ 28 h 531"/>
              <a:gd name="T46" fmla="*/ 226 w 602"/>
              <a:gd name="T47" fmla="*/ 28 h 531"/>
              <a:gd name="T48" fmla="*/ 198 w 602"/>
              <a:gd name="T49" fmla="*/ 57 h 531"/>
              <a:gd name="T50" fmla="*/ 226 w 602"/>
              <a:gd name="T51" fmla="*/ 85 h 531"/>
              <a:gd name="T52" fmla="*/ 254 w 602"/>
              <a:gd name="T53" fmla="*/ 57 h 531"/>
              <a:gd name="T54" fmla="*/ 226 w 602"/>
              <a:gd name="T55" fmla="*/ 28 h 531"/>
              <a:gd name="T56" fmla="*/ 572 w 602"/>
              <a:gd name="T57" fmla="*/ 113 h 531"/>
              <a:gd name="T58" fmla="*/ 572 w 602"/>
              <a:gd name="T59" fmla="*/ 113 h 531"/>
              <a:gd name="T60" fmla="*/ 544 w 602"/>
              <a:gd name="T61" fmla="*/ 113 h 531"/>
              <a:gd name="T62" fmla="*/ 57 w 602"/>
              <a:gd name="T63" fmla="*/ 113 h 531"/>
              <a:gd name="T64" fmla="*/ 28 w 602"/>
              <a:gd name="T65" fmla="*/ 113 h 531"/>
              <a:gd name="T66" fmla="*/ 28 w 602"/>
              <a:gd name="T67" fmla="*/ 502 h 531"/>
              <a:gd name="T68" fmla="*/ 572 w 602"/>
              <a:gd name="T69" fmla="*/ 502 h 531"/>
              <a:gd name="T70" fmla="*/ 572 w 602"/>
              <a:gd name="T71" fmla="*/ 113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2" h="531">
                <a:moveTo>
                  <a:pt x="572" y="530"/>
                </a:moveTo>
                <a:lnTo>
                  <a:pt x="572" y="530"/>
                </a:lnTo>
                <a:cubicBezTo>
                  <a:pt x="28" y="530"/>
                  <a:pt x="28" y="530"/>
                  <a:pt x="28" y="530"/>
                </a:cubicBezTo>
                <a:cubicBezTo>
                  <a:pt x="14" y="530"/>
                  <a:pt x="0" y="516"/>
                  <a:pt x="0" y="502"/>
                </a:cubicBezTo>
                <a:cubicBezTo>
                  <a:pt x="0" y="28"/>
                  <a:pt x="0" y="28"/>
                  <a:pt x="0" y="28"/>
                </a:cubicBezTo>
                <a:cubicBezTo>
                  <a:pt x="0" y="14"/>
                  <a:pt x="14" y="0"/>
                  <a:pt x="28" y="0"/>
                </a:cubicBezTo>
                <a:cubicBezTo>
                  <a:pt x="572" y="0"/>
                  <a:pt x="572" y="0"/>
                  <a:pt x="572" y="0"/>
                </a:cubicBezTo>
                <a:cubicBezTo>
                  <a:pt x="594" y="0"/>
                  <a:pt x="601" y="14"/>
                  <a:pt x="601" y="28"/>
                </a:cubicBezTo>
                <a:cubicBezTo>
                  <a:pt x="601" y="502"/>
                  <a:pt x="601" y="502"/>
                  <a:pt x="601" y="502"/>
                </a:cubicBezTo>
                <a:cubicBezTo>
                  <a:pt x="601" y="516"/>
                  <a:pt x="594" y="530"/>
                  <a:pt x="572" y="530"/>
                </a:cubicBezTo>
                <a:close/>
                <a:moveTo>
                  <a:pt x="57" y="28"/>
                </a:moveTo>
                <a:lnTo>
                  <a:pt x="57" y="28"/>
                </a:lnTo>
                <a:cubicBezTo>
                  <a:pt x="42" y="28"/>
                  <a:pt x="28" y="43"/>
                  <a:pt x="28" y="57"/>
                </a:cubicBezTo>
                <a:cubicBezTo>
                  <a:pt x="28" y="78"/>
                  <a:pt x="42" y="85"/>
                  <a:pt x="57" y="85"/>
                </a:cubicBezTo>
                <a:cubicBezTo>
                  <a:pt x="71" y="85"/>
                  <a:pt x="85" y="78"/>
                  <a:pt x="85" y="57"/>
                </a:cubicBezTo>
                <a:cubicBezTo>
                  <a:pt x="85" y="43"/>
                  <a:pt x="71" y="28"/>
                  <a:pt x="57" y="28"/>
                </a:cubicBezTo>
                <a:close/>
                <a:moveTo>
                  <a:pt x="141" y="28"/>
                </a:moveTo>
                <a:lnTo>
                  <a:pt x="141" y="28"/>
                </a:lnTo>
                <a:cubicBezTo>
                  <a:pt x="127" y="28"/>
                  <a:pt x="113" y="43"/>
                  <a:pt x="113" y="57"/>
                </a:cubicBezTo>
                <a:cubicBezTo>
                  <a:pt x="113" y="78"/>
                  <a:pt x="127" y="85"/>
                  <a:pt x="141" y="85"/>
                </a:cubicBezTo>
                <a:cubicBezTo>
                  <a:pt x="156" y="85"/>
                  <a:pt x="170" y="78"/>
                  <a:pt x="170" y="57"/>
                </a:cubicBezTo>
                <a:cubicBezTo>
                  <a:pt x="170" y="43"/>
                  <a:pt x="156" y="28"/>
                  <a:pt x="141" y="28"/>
                </a:cubicBezTo>
                <a:close/>
                <a:moveTo>
                  <a:pt x="226" y="28"/>
                </a:moveTo>
                <a:lnTo>
                  <a:pt x="226" y="28"/>
                </a:lnTo>
                <a:cubicBezTo>
                  <a:pt x="212" y="28"/>
                  <a:pt x="198" y="43"/>
                  <a:pt x="198" y="57"/>
                </a:cubicBezTo>
                <a:cubicBezTo>
                  <a:pt x="198" y="78"/>
                  <a:pt x="212" y="85"/>
                  <a:pt x="226" y="85"/>
                </a:cubicBezTo>
                <a:cubicBezTo>
                  <a:pt x="240" y="85"/>
                  <a:pt x="254" y="78"/>
                  <a:pt x="254" y="57"/>
                </a:cubicBezTo>
                <a:cubicBezTo>
                  <a:pt x="254" y="43"/>
                  <a:pt x="240" y="28"/>
                  <a:pt x="226" y="28"/>
                </a:cubicBezTo>
                <a:close/>
                <a:moveTo>
                  <a:pt x="572" y="113"/>
                </a:moveTo>
                <a:lnTo>
                  <a:pt x="572" y="113"/>
                </a:lnTo>
                <a:cubicBezTo>
                  <a:pt x="544" y="113"/>
                  <a:pt x="544" y="113"/>
                  <a:pt x="544" y="113"/>
                </a:cubicBezTo>
                <a:cubicBezTo>
                  <a:pt x="57" y="113"/>
                  <a:pt x="57" y="113"/>
                  <a:pt x="57" y="113"/>
                </a:cubicBezTo>
                <a:cubicBezTo>
                  <a:pt x="28" y="113"/>
                  <a:pt x="28" y="113"/>
                  <a:pt x="28" y="113"/>
                </a:cubicBezTo>
                <a:cubicBezTo>
                  <a:pt x="28" y="502"/>
                  <a:pt x="28" y="502"/>
                  <a:pt x="28" y="502"/>
                </a:cubicBezTo>
                <a:cubicBezTo>
                  <a:pt x="572" y="502"/>
                  <a:pt x="572" y="502"/>
                  <a:pt x="572" y="502"/>
                </a:cubicBezTo>
                <a:lnTo>
                  <a:pt x="572" y="113"/>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34" name="Freeform 7">
            <a:extLst>
              <a:ext uri="{FF2B5EF4-FFF2-40B4-BE49-F238E27FC236}">
                <a16:creationId xmlns:a16="http://schemas.microsoft.com/office/drawing/2014/main" id="{A79FF79B-1633-234C-9862-DB12D5013D40}"/>
              </a:ext>
            </a:extLst>
          </p:cNvPr>
          <p:cNvSpPr>
            <a:spLocks noChangeArrowheads="1"/>
          </p:cNvSpPr>
          <p:nvPr userDrawn="1"/>
        </p:nvSpPr>
        <p:spPr bwMode="auto">
          <a:xfrm>
            <a:off x="7682128" y="1412677"/>
            <a:ext cx="215559" cy="219075"/>
          </a:xfrm>
          <a:custGeom>
            <a:avLst/>
            <a:gdLst>
              <a:gd name="T0" fmla="*/ 417 w 601"/>
              <a:gd name="T1" fmla="*/ 410 h 609"/>
              <a:gd name="T2" fmla="*/ 417 w 601"/>
              <a:gd name="T3" fmla="*/ 410 h 609"/>
              <a:gd name="T4" fmla="*/ 367 w 601"/>
              <a:gd name="T5" fmla="*/ 445 h 609"/>
              <a:gd name="T6" fmla="*/ 296 w 601"/>
              <a:gd name="T7" fmla="*/ 452 h 609"/>
              <a:gd name="T8" fmla="*/ 219 w 601"/>
              <a:gd name="T9" fmla="*/ 438 h 609"/>
              <a:gd name="T10" fmla="*/ 183 w 601"/>
              <a:gd name="T11" fmla="*/ 410 h 609"/>
              <a:gd name="T12" fmla="*/ 169 w 601"/>
              <a:gd name="T13" fmla="*/ 367 h 609"/>
              <a:gd name="T14" fmla="*/ 176 w 601"/>
              <a:gd name="T15" fmla="*/ 346 h 609"/>
              <a:gd name="T16" fmla="*/ 197 w 601"/>
              <a:gd name="T17" fmla="*/ 339 h 609"/>
              <a:gd name="T18" fmla="*/ 219 w 601"/>
              <a:gd name="T19" fmla="*/ 346 h 609"/>
              <a:gd name="T20" fmla="*/ 233 w 601"/>
              <a:gd name="T21" fmla="*/ 367 h 609"/>
              <a:gd name="T22" fmla="*/ 247 w 601"/>
              <a:gd name="T23" fmla="*/ 389 h 609"/>
              <a:gd name="T24" fmla="*/ 261 w 601"/>
              <a:gd name="T25" fmla="*/ 403 h 609"/>
              <a:gd name="T26" fmla="*/ 296 w 601"/>
              <a:gd name="T27" fmla="*/ 403 h 609"/>
              <a:gd name="T28" fmla="*/ 346 w 601"/>
              <a:gd name="T29" fmla="*/ 396 h 609"/>
              <a:gd name="T30" fmla="*/ 360 w 601"/>
              <a:gd name="T31" fmla="*/ 367 h 609"/>
              <a:gd name="T32" fmla="*/ 353 w 601"/>
              <a:gd name="T33" fmla="*/ 346 h 609"/>
              <a:gd name="T34" fmla="*/ 325 w 601"/>
              <a:gd name="T35" fmla="*/ 332 h 609"/>
              <a:gd name="T36" fmla="*/ 282 w 601"/>
              <a:gd name="T37" fmla="*/ 325 h 609"/>
              <a:gd name="T38" fmla="*/ 226 w 601"/>
              <a:gd name="T39" fmla="*/ 304 h 609"/>
              <a:gd name="T40" fmla="*/ 190 w 601"/>
              <a:gd name="T41" fmla="*/ 283 h 609"/>
              <a:gd name="T42" fmla="*/ 176 w 601"/>
              <a:gd name="T43" fmla="*/ 233 h 609"/>
              <a:gd name="T44" fmla="*/ 190 w 601"/>
              <a:gd name="T45" fmla="*/ 191 h 609"/>
              <a:gd name="T46" fmla="*/ 233 w 601"/>
              <a:gd name="T47" fmla="*/ 162 h 609"/>
              <a:gd name="T48" fmla="*/ 296 w 601"/>
              <a:gd name="T49" fmla="*/ 155 h 609"/>
              <a:gd name="T50" fmla="*/ 353 w 601"/>
              <a:gd name="T51" fmla="*/ 162 h 609"/>
              <a:gd name="T52" fmla="*/ 388 w 601"/>
              <a:gd name="T53" fmla="*/ 177 h 609"/>
              <a:gd name="T54" fmla="*/ 409 w 601"/>
              <a:gd name="T55" fmla="*/ 205 h 609"/>
              <a:gd name="T56" fmla="*/ 417 w 601"/>
              <a:gd name="T57" fmla="*/ 226 h 609"/>
              <a:gd name="T58" fmla="*/ 409 w 601"/>
              <a:gd name="T59" fmla="*/ 247 h 609"/>
              <a:gd name="T60" fmla="*/ 381 w 601"/>
              <a:gd name="T61" fmla="*/ 254 h 609"/>
              <a:gd name="T62" fmla="*/ 367 w 601"/>
              <a:gd name="T63" fmla="*/ 247 h 609"/>
              <a:gd name="T64" fmla="*/ 353 w 601"/>
              <a:gd name="T65" fmla="*/ 233 h 609"/>
              <a:gd name="T66" fmla="*/ 332 w 601"/>
              <a:gd name="T67" fmla="*/ 212 h 609"/>
              <a:gd name="T68" fmla="*/ 296 w 601"/>
              <a:gd name="T69" fmla="*/ 198 h 609"/>
              <a:gd name="T70" fmla="*/ 254 w 601"/>
              <a:gd name="T71" fmla="*/ 212 h 609"/>
              <a:gd name="T72" fmla="*/ 240 w 601"/>
              <a:gd name="T73" fmla="*/ 233 h 609"/>
              <a:gd name="T74" fmla="*/ 247 w 601"/>
              <a:gd name="T75" fmla="*/ 240 h 609"/>
              <a:gd name="T76" fmla="*/ 261 w 601"/>
              <a:gd name="T77" fmla="*/ 254 h 609"/>
              <a:gd name="T78" fmla="*/ 275 w 601"/>
              <a:gd name="T79" fmla="*/ 261 h 609"/>
              <a:gd name="T80" fmla="*/ 311 w 601"/>
              <a:gd name="T81" fmla="*/ 269 h 609"/>
              <a:gd name="T82" fmla="*/ 360 w 601"/>
              <a:gd name="T83" fmla="*/ 283 h 609"/>
              <a:gd name="T84" fmla="*/ 395 w 601"/>
              <a:gd name="T85" fmla="*/ 297 h 609"/>
              <a:gd name="T86" fmla="*/ 424 w 601"/>
              <a:gd name="T87" fmla="*/ 325 h 609"/>
              <a:gd name="T88" fmla="*/ 431 w 601"/>
              <a:gd name="T89" fmla="*/ 360 h 609"/>
              <a:gd name="T90" fmla="*/ 417 w 601"/>
              <a:gd name="T91" fmla="*/ 410 h 609"/>
              <a:gd name="T92" fmla="*/ 600 w 601"/>
              <a:gd name="T93" fmla="*/ 452 h 609"/>
              <a:gd name="T94" fmla="*/ 600 w 601"/>
              <a:gd name="T95" fmla="*/ 452 h 609"/>
              <a:gd name="T96" fmla="*/ 452 w 601"/>
              <a:gd name="T97" fmla="*/ 608 h 609"/>
              <a:gd name="T98" fmla="*/ 346 w 601"/>
              <a:gd name="T99" fmla="*/ 565 h 609"/>
              <a:gd name="T100" fmla="*/ 296 w 601"/>
              <a:gd name="T101" fmla="*/ 565 h 609"/>
              <a:gd name="T102" fmla="*/ 35 w 601"/>
              <a:gd name="T103" fmla="*/ 304 h 609"/>
              <a:gd name="T104" fmla="*/ 42 w 601"/>
              <a:gd name="T105" fmla="*/ 254 h 609"/>
              <a:gd name="T106" fmla="*/ 0 w 601"/>
              <a:gd name="T107" fmla="*/ 155 h 609"/>
              <a:gd name="T108" fmla="*/ 148 w 601"/>
              <a:gd name="T109" fmla="*/ 0 h 609"/>
              <a:gd name="T110" fmla="*/ 254 w 601"/>
              <a:gd name="T111" fmla="*/ 42 h 609"/>
              <a:gd name="T112" fmla="*/ 296 w 601"/>
              <a:gd name="T113" fmla="*/ 42 h 609"/>
              <a:gd name="T114" fmla="*/ 565 w 601"/>
              <a:gd name="T115" fmla="*/ 304 h 609"/>
              <a:gd name="T116" fmla="*/ 558 w 601"/>
              <a:gd name="T117" fmla="*/ 353 h 609"/>
              <a:gd name="T118" fmla="*/ 600 w 601"/>
              <a:gd name="T119" fmla="*/ 452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01" h="609">
                <a:moveTo>
                  <a:pt x="417" y="410"/>
                </a:moveTo>
                <a:lnTo>
                  <a:pt x="417" y="410"/>
                </a:lnTo>
                <a:cubicBezTo>
                  <a:pt x="402" y="424"/>
                  <a:pt x="388" y="438"/>
                  <a:pt x="367" y="445"/>
                </a:cubicBezTo>
                <a:cubicBezTo>
                  <a:pt x="353" y="452"/>
                  <a:pt x="325" y="452"/>
                  <a:pt x="296" y="452"/>
                </a:cubicBezTo>
                <a:cubicBezTo>
                  <a:pt x="268" y="452"/>
                  <a:pt x="240" y="452"/>
                  <a:pt x="219" y="438"/>
                </a:cubicBezTo>
                <a:cubicBezTo>
                  <a:pt x="204" y="431"/>
                  <a:pt x="190" y="417"/>
                  <a:pt x="183" y="410"/>
                </a:cubicBezTo>
                <a:cubicBezTo>
                  <a:pt x="169" y="396"/>
                  <a:pt x="169" y="382"/>
                  <a:pt x="169" y="367"/>
                </a:cubicBezTo>
                <a:cubicBezTo>
                  <a:pt x="169" y="360"/>
                  <a:pt x="169" y="353"/>
                  <a:pt x="176" y="346"/>
                </a:cubicBezTo>
                <a:cubicBezTo>
                  <a:pt x="183" y="339"/>
                  <a:pt x="190" y="339"/>
                  <a:pt x="197" y="339"/>
                </a:cubicBezTo>
                <a:cubicBezTo>
                  <a:pt x="204" y="339"/>
                  <a:pt x="211" y="339"/>
                  <a:pt x="219" y="346"/>
                </a:cubicBezTo>
                <a:cubicBezTo>
                  <a:pt x="226" y="346"/>
                  <a:pt x="226" y="353"/>
                  <a:pt x="233" y="367"/>
                </a:cubicBezTo>
                <a:cubicBezTo>
                  <a:pt x="240" y="375"/>
                  <a:pt x="240" y="382"/>
                  <a:pt x="247" y="389"/>
                </a:cubicBezTo>
                <a:cubicBezTo>
                  <a:pt x="247" y="389"/>
                  <a:pt x="254" y="396"/>
                  <a:pt x="261" y="403"/>
                </a:cubicBezTo>
                <a:cubicBezTo>
                  <a:pt x="275" y="403"/>
                  <a:pt x="282" y="403"/>
                  <a:pt x="296" y="403"/>
                </a:cubicBezTo>
                <a:cubicBezTo>
                  <a:pt x="318" y="403"/>
                  <a:pt x="332" y="403"/>
                  <a:pt x="346" y="396"/>
                </a:cubicBezTo>
                <a:cubicBezTo>
                  <a:pt x="353" y="389"/>
                  <a:pt x="360" y="382"/>
                  <a:pt x="360" y="367"/>
                </a:cubicBezTo>
                <a:cubicBezTo>
                  <a:pt x="360" y="360"/>
                  <a:pt x="353" y="353"/>
                  <a:pt x="353" y="346"/>
                </a:cubicBezTo>
                <a:cubicBezTo>
                  <a:pt x="346" y="339"/>
                  <a:pt x="339" y="339"/>
                  <a:pt x="325" y="332"/>
                </a:cubicBezTo>
                <a:cubicBezTo>
                  <a:pt x="318" y="332"/>
                  <a:pt x="303" y="325"/>
                  <a:pt x="282" y="325"/>
                </a:cubicBezTo>
                <a:cubicBezTo>
                  <a:pt x="261" y="318"/>
                  <a:pt x="240" y="311"/>
                  <a:pt x="226" y="304"/>
                </a:cubicBezTo>
                <a:cubicBezTo>
                  <a:pt x="211" y="304"/>
                  <a:pt x="197" y="290"/>
                  <a:pt x="190" y="283"/>
                </a:cubicBezTo>
                <a:cubicBezTo>
                  <a:pt x="176" y="269"/>
                  <a:pt x="176" y="254"/>
                  <a:pt x="176" y="233"/>
                </a:cubicBezTo>
                <a:cubicBezTo>
                  <a:pt x="176" y="219"/>
                  <a:pt x="176" y="205"/>
                  <a:pt x="190" y="191"/>
                </a:cubicBezTo>
                <a:cubicBezTo>
                  <a:pt x="197" y="177"/>
                  <a:pt x="211" y="169"/>
                  <a:pt x="233" y="162"/>
                </a:cubicBezTo>
                <a:cubicBezTo>
                  <a:pt x="254" y="155"/>
                  <a:pt x="275" y="155"/>
                  <a:pt x="296" y="155"/>
                </a:cubicBezTo>
                <a:cubicBezTo>
                  <a:pt x="318" y="155"/>
                  <a:pt x="339" y="155"/>
                  <a:pt x="353" y="162"/>
                </a:cubicBezTo>
                <a:cubicBezTo>
                  <a:pt x="367" y="162"/>
                  <a:pt x="381" y="169"/>
                  <a:pt x="388" y="177"/>
                </a:cubicBezTo>
                <a:cubicBezTo>
                  <a:pt x="395" y="184"/>
                  <a:pt x="402" y="191"/>
                  <a:pt x="409" y="205"/>
                </a:cubicBezTo>
                <a:cubicBezTo>
                  <a:pt x="417" y="212"/>
                  <a:pt x="417" y="219"/>
                  <a:pt x="417" y="226"/>
                </a:cubicBezTo>
                <a:cubicBezTo>
                  <a:pt x="417" y="233"/>
                  <a:pt x="417" y="240"/>
                  <a:pt x="409" y="247"/>
                </a:cubicBezTo>
                <a:cubicBezTo>
                  <a:pt x="402" y="254"/>
                  <a:pt x="395" y="254"/>
                  <a:pt x="381" y="254"/>
                </a:cubicBezTo>
                <a:cubicBezTo>
                  <a:pt x="374" y="254"/>
                  <a:pt x="367" y="254"/>
                  <a:pt x="367" y="247"/>
                </a:cubicBezTo>
                <a:cubicBezTo>
                  <a:pt x="360" y="247"/>
                  <a:pt x="353" y="240"/>
                  <a:pt x="353" y="233"/>
                </a:cubicBezTo>
                <a:cubicBezTo>
                  <a:pt x="346" y="226"/>
                  <a:pt x="339" y="212"/>
                  <a:pt x="332" y="212"/>
                </a:cubicBezTo>
                <a:cubicBezTo>
                  <a:pt x="325" y="205"/>
                  <a:pt x="311" y="198"/>
                  <a:pt x="296" y="198"/>
                </a:cubicBezTo>
                <a:cubicBezTo>
                  <a:pt x="275" y="198"/>
                  <a:pt x="261" y="205"/>
                  <a:pt x="254" y="212"/>
                </a:cubicBezTo>
                <a:cubicBezTo>
                  <a:pt x="247" y="219"/>
                  <a:pt x="240" y="226"/>
                  <a:pt x="240" y="233"/>
                </a:cubicBezTo>
                <a:cubicBezTo>
                  <a:pt x="240" y="233"/>
                  <a:pt x="240" y="240"/>
                  <a:pt x="247" y="240"/>
                </a:cubicBezTo>
                <a:cubicBezTo>
                  <a:pt x="247" y="247"/>
                  <a:pt x="254" y="247"/>
                  <a:pt x="261" y="254"/>
                </a:cubicBezTo>
                <a:cubicBezTo>
                  <a:pt x="261" y="254"/>
                  <a:pt x="268" y="261"/>
                  <a:pt x="275" y="261"/>
                </a:cubicBezTo>
                <a:cubicBezTo>
                  <a:pt x="282" y="261"/>
                  <a:pt x="296" y="261"/>
                  <a:pt x="311" y="269"/>
                </a:cubicBezTo>
                <a:cubicBezTo>
                  <a:pt x="325" y="269"/>
                  <a:pt x="346" y="276"/>
                  <a:pt x="360" y="283"/>
                </a:cubicBezTo>
                <a:cubicBezTo>
                  <a:pt x="374" y="283"/>
                  <a:pt x="388" y="290"/>
                  <a:pt x="395" y="297"/>
                </a:cubicBezTo>
                <a:cubicBezTo>
                  <a:pt x="409" y="304"/>
                  <a:pt x="417" y="311"/>
                  <a:pt x="424" y="325"/>
                </a:cubicBezTo>
                <a:cubicBezTo>
                  <a:pt x="431" y="332"/>
                  <a:pt x="431" y="346"/>
                  <a:pt x="431" y="360"/>
                </a:cubicBezTo>
                <a:cubicBezTo>
                  <a:pt x="431" y="382"/>
                  <a:pt x="424" y="396"/>
                  <a:pt x="417" y="410"/>
                </a:cubicBezTo>
                <a:close/>
                <a:moveTo>
                  <a:pt x="600" y="452"/>
                </a:moveTo>
                <a:lnTo>
                  <a:pt x="600" y="452"/>
                </a:lnTo>
                <a:cubicBezTo>
                  <a:pt x="600" y="537"/>
                  <a:pt x="530" y="608"/>
                  <a:pt x="452" y="608"/>
                </a:cubicBezTo>
                <a:cubicBezTo>
                  <a:pt x="409" y="608"/>
                  <a:pt x="374" y="587"/>
                  <a:pt x="346" y="565"/>
                </a:cubicBezTo>
                <a:cubicBezTo>
                  <a:pt x="332" y="565"/>
                  <a:pt x="318" y="565"/>
                  <a:pt x="296" y="565"/>
                </a:cubicBezTo>
                <a:cubicBezTo>
                  <a:pt x="155" y="565"/>
                  <a:pt x="35" y="452"/>
                  <a:pt x="35" y="304"/>
                </a:cubicBezTo>
                <a:cubicBezTo>
                  <a:pt x="35" y="290"/>
                  <a:pt x="35" y="276"/>
                  <a:pt x="42" y="254"/>
                </a:cubicBezTo>
                <a:cubicBezTo>
                  <a:pt x="14" y="233"/>
                  <a:pt x="0" y="191"/>
                  <a:pt x="0" y="155"/>
                </a:cubicBezTo>
                <a:cubicBezTo>
                  <a:pt x="0" y="71"/>
                  <a:pt x="63" y="0"/>
                  <a:pt x="148" y="0"/>
                </a:cubicBezTo>
                <a:cubicBezTo>
                  <a:pt x="190" y="0"/>
                  <a:pt x="226" y="21"/>
                  <a:pt x="254" y="42"/>
                </a:cubicBezTo>
                <a:cubicBezTo>
                  <a:pt x="268" y="42"/>
                  <a:pt x="282" y="42"/>
                  <a:pt x="296" y="42"/>
                </a:cubicBezTo>
                <a:cubicBezTo>
                  <a:pt x="445" y="42"/>
                  <a:pt x="565" y="155"/>
                  <a:pt x="565" y="304"/>
                </a:cubicBezTo>
                <a:cubicBezTo>
                  <a:pt x="565" y="318"/>
                  <a:pt x="558" y="332"/>
                  <a:pt x="558" y="353"/>
                </a:cubicBezTo>
                <a:cubicBezTo>
                  <a:pt x="586" y="375"/>
                  <a:pt x="600" y="417"/>
                  <a:pt x="600" y="452"/>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35" name="Freeform 8">
            <a:extLst>
              <a:ext uri="{FF2B5EF4-FFF2-40B4-BE49-F238E27FC236}">
                <a16:creationId xmlns:a16="http://schemas.microsoft.com/office/drawing/2014/main" id="{6E444A94-5CEB-D74C-8CB2-019EC0DF69B9}"/>
              </a:ext>
            </a:extLst>
          </p:cNvPr>
          <p:cNvSpPr>
            <a:spLocks noChangeArrowheads="1"/>
          </p:cNvSpPr>
          <p:nvPr userDrawn="1"/>
        </p:nvSpPr>
        <p:spPr bwMode="auto">
          <a:xfrm>
            <a:off x="7299242" y="1430537"/>
            <a:ext cx="219132" cy="183951"/>
          </a:xfrm>
          <a:custGeom>
            <a:avLst/>
            <a:gdLst>
              <a:gd name="T0" fmla="*/ 396 w 609"/>
              <a:gd name="T1" fmla="*/ 212 h 510"/>
              <a:gd name="T2" fmla="*/ 396 w 609"/>
              <a:gd name="T3" fmla="*/ 212 h 510"/>
              <a:gd name="T4" fmla="*/ 318 w 609"/>
              <a:gd name="T5" fmla="*/ 135 h 510"/>
              <a:gd name="T6" fmla="*/ 241 w 609"/>
              <a:gd name="T7" fmla="*/ 135 h 510"/>
              <a:gd name="T8" fmla="*/ 219 w 609"/>
              <a:gd name="T9" fmla="*/ 156 h 510"/>
              <a:gd name="T10" fmla="*/ 142 w 609"/>
              <a:gd name="T11" fmla="*/ 120 h 510"/>
              <a:gd name="T12" fmla="*/ 0 w 609"/>
              <a:gd name="T13" fmla="*/ 262 h 510"/>
              <a:gd name="T14" fmla="*/ 142 w 609"/>
              <a:gd name="T15" fmla="*/ 396 h 510"/>
              <a:gd name="T16" fmla="*/ 156 w 609"/>
              <a:gd name="T17" fmla="*/ 389 h 510"/>
              <a:gd name="T18" fmla="*/ 283 w 609"/>
              <a:gd name="T19" fmla="*/ 509 h 510"/>
              <a:gd name="T20" fmla="*/ 608 w 609"/>
              <a:gd name="T21" fmla="*/ 220 h 510"/>
              <a:gd name="T22" fmla="*/ 608 w 609"/>
              <a:gd name="T23" fmla="*/ 0 h 510"/>
              <a:gd name="T24" fmla="*/ 396 w 609"/>
              <a:gd name="T25" fmla="*/ 212 h 510"/>
              <a:gd name="T26" fmla="*/ 142 w 609"/>
              <a:gd name="T27" fmla="*/ 361 h 510"/>
              <a:gd name="T28" fmla="*/ 142 w 609"/>
              <a:gd name="T29" fmla="*/ 361 h 510"/>
              <a:gd name="T30" fmla="*/ 142 w 609"/>
              <a:gd name="T31" fmla="*/ 361 h 510"/>
              <a:gd name="T32" fmla="*/ 36 w 609"/>
              <a:gd name="T33" fmla="*/ 262 h 510"/>
              <a:gd name="T34" fmla="*/ 142 w 609"/>
              <a:gd name="T35" fmla="*/ 156 h 510"/>
              <a:gd name="T36" fmla="*/ 198 w 609"/>
              <a:gd name="T37" fmla="*/ 177 h 510"/>
              <a:gd name="T38" fmla="*/ 241 w 609"/>
              <a:gd name="T39" fmla="*/ 262 h 510"/>
              <a:gd name="T40" fmla="*/ 142 w 609"/>
              <a:gd name="T41" fmla="*/ 361 h 510"/>
              <a:gd name="T42" fmla="*/ 566 w 609"/>
              <a:gd name="T43" fmla="*/ 212 h 510"/>
              <a:gd name="T44" fmla="*/ 566 w 609"/>
              <a:gd name="T45" fmla="*/ 212 h 510"/>
              <a:gd name="T46" fmla="*/ 460 w 609"/>
              <a:gd name="T47" fmla="*/ 311 h 510"/>
              <a:gd name="T48" fmla="*/ 290 w 609"/>
              <a:gd name="T49" fmla="*/ 467 h 510"/>
              <a:gd name="T50" fmla="*/ 198 w 609"/>
              <a:gd name="T51" fmla="*/ 382 h 510"/>
              <a:gd name="T52" fmla="*/ 255 w 609"/>
              <a:gd name="T53" fmla="*/ 326 h 510"/>
              <a:gd name="T54" fmla="*/ 290 w 609"/>
              <a:gd name="T55" fmla="*/ 368 h 510"/>
              <a:gd name="T56" fmla="*/ 417 w 609"/>
              <a:gd name="T57" fmla="*/ 234 h 510"/>
              <a:gd name="T58" fmla="*/ 566 w 609"/>
              <a:gd name="T59" fmla="*/ 85 h 510"/>
              <a:gd name="T60" fmla="*/ 566 w 609"/>
              <a:gd name="T61" fmla="*/ 212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09" h="510">
                <a:moveTo>
                  <a:pt x="396" y="212"/>
                </a:moveTo>
                <a:lnTo>
                  <a:pt x="396" y="212"/>
                </a:lnTo>
                <a:cubicBezTo>
                  <a:pt x="318" y="135"/>
                  <a:pt x="318" y="135"/>
                  <a:pt x="318" y="135"/>
                </a:cubicBezTo>
                <a:cubicBezTo>
                  <a:pt x="297" y="113"/>
                  <a:pt x="262" y="113"/>
                  <a:pt x="241" y="135"/>
                </a:cubicBezTo>
                <a:cubicBezTo>
                  <a:pt x="219" y="156"/>
                  <a:pt x="219" y="156"/>
                  <a:pt x="219" y="156"/>
                </a:cubicBezTo>
                <a:cubicBezTo>
                  <a:pt x="198" y="135"/>
                  <a:pt x="170" y="120"/>
                  <a:pt x="142" y="120"/>
                </a:cubicBezTo>
                <a:cubicBezTo>
                  <a:pt x="64" y="120"/>
                  <a:pt x="0" y="184"/>
                  <a:pt x="0" y="262"/>
                </a:cubicBezTo>
                <a:cubicBezTo>
                  <a:pt x="0" y="333"/>
                  <a:pt x="64" y="396"/>
                  <a:pt x="142" y="396"/>
                </a:cubicBezTo>
                <a:cubicBezTo>
                  <a:pt x="149" y="396"/>
                  <a:pt x="149" y="389"/>
                  <a:pt x="156" y="389"/>
                </a:cubicBezTo>
                <a:cubicBezTo>
                  <a:pt x="283" y="509"/>
                  <a:pt x="283" y="509"/>
                  <a:pt x="283" y="509"/>
                </a:cubicBezTo>
                <a:cubicBezTo>
                  <a:pt x="608" y="220"/>
                  <a:pt x="608" y="220"/>
                  <a:pt x="608" y="220"/>
                </a:cubicBezTo>
                <a:cubicBezTo>
                  <a:pt x="608" y="0"/>
                  <a:pt x="608" y="0"/>
                  <a:pt x="608" y="0"/>
                </a:cubicBezTo>
                <a:lnTo>
                  <a:pt x="396" y="212"/>
                </a:lnTo>
                <a:close/>
                <a:moveTo>
                  <a:pt x="142" y="361"/>
                </a:moveTo>
                <a:lnTo>
                  <a:pt x="142" y="361"/>
                </a:lnTo>
                <a:lnTo>
                  <a:pt x="142" y="361"/>
                </a:lnTo>
                <a:cubicBezTo>
                  <a:pt x="85" y="361"/>
                  <a:pt x="36" y="311"/>
                  <a:pt x="36" y="262"/>
                </a:cubicBezTo>
                <a:cubicBezTo>
                  <a:pt x="36" y="205"/>
                  <a:pt x="85" y="156"/>
                  <a:pt x="142" y="156"/>
                </a:cubicBezTo>
                <a:cubicBezTo>
                  <a:pt x="163" y="156"/>
                  <a:pt x="184" y="163"/>
                  <a:pt x="198" y="177"/>
                </a:cubicBezTo>
                <a:cubicBezTo>
                  <a:pt x="226" y="198"/>
                  <a:pt x="241" y="227"/>
                  <a:pt x="241" y="262"/>
                </a:cubicBezTo>
                <a:cubicBezTo>
                  <a:pt x="241" y="311"/>
                  <a:pt x="198" y="361"/>
                  <a:pt x="142" y="361"/>
                </a:cubicBezTo>
                <a:close/>
                <a:moveTo>
                  <a:pt x="566" y="212"/>
                </a:moveTo>
                <a:lnTo>
                  <a:pt x="566" y="212"/>
                </a:lnTo>
                <a:cubicBezTo>
                  <a:pt x="460" y="311"/>
                  <a:pt x="460" y="311"/>
                  <a:pt x="460" y="311"/>
                </a:cubicBezTo>
                <a:cubicBezTo>
                  <a:pt x="290" y="467"/>
                  <a:pt x="290" y="467"/>
                  <a:pt x="290" y="467"/>
                </a:cubicBezTo>
                <a:cubicBezTo>
                  <a:pt x="198" y="382"/>
                  <a:pt x="198" y="382"/>
                  <a:pt x="198" y="382"/>
                </a:cubicBezTo>
                <a:cubicBezTo>
                  <a:pt x="219" y="368"/>
                  <a:pt x="241" y="354"/>
                  <a:pt x="255" y="326"/>
                </a:cubicBezTo>
                <a:cubicBezTo>
                  <a:pt x="290" y="368"/>
                  <a:pt x="290" y="368"/>
                  <a:pt x="290" y="368"/>
                </a:cubicBezTo>
                <a:cubicBezTo>
                  <a:pt x="417" y="234"/>
                  <a:pt x="417" y="234"/>
                  <a:pt x="417" y="234"/>
                </a:cubicBezTo>
                <a:cubicBezTo>
                  <a:pt x="566" y="85"/>
                  <a:pt x="566" y="85"/>
                  <a:pt x="566" y="85"/>
                </a:cubicBezTo>
                <a:lnTo>
                  <a:pt x="566" y="212"/>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36" name="Freeform 9">
            <a:extLst>
              <a:ext uri="{FF2B5EF4-FFF2-40B4-BE49-F238E27FC236}">
                <a16:creationId xmlns:a16="http://schemas.microsoft.com/office/drawing/2014/main" id="{1686B2D4-A366-9146-9D10-22B4C0B046BA}"/>
              </a:ext>
            </a:extLst>
          </p:cNvPr>
          <p:cNvSpPr>
            <a:spLocks noChangeArrowheads="1"/>
          </p:cNvSpPr>
          <p:nvPr userDrawn="1"/>
        </p:nvSpPr>
        <p:spPr bwMode="auto">
          <a:xfrm>
            <a:off x="6921715" y="1422202"/>
            <a:ext cx="217346" cy="201811"/>
          </a:xfrm>
          <a:custGeom>
            <a:avLst/>
            <a:gdLst>
              <a:gd name="T0" fmla="*/ 304 w 602"/>
              <a:gd name="T1" fmla="*/ 106 h 560"/>
              <a:gd name="T2" fmla="*/ 424 w 602"/>
              <a:gd name="T3" fmla="*/ 0 h 560"/>
              <a:gd name="T4" fmla="*/ 601 w 602"/>
              <a:gd name="T5" fmla="*/ 120 h 560"/>
              <a:gd name="T6" fmla="*/ 481 w 602"/>
              <a:gd name="T7" fmla="*/ 212 h 560"/>
              <a:gd name="T8" fmla="*/ 304 w 602"/>
              <a:gd name="T9" fmla="*/ 106 h 560"/>
              <a:gd name="T10" fmla="*/ 601 w 602"/>
              <a:gd name="T11" fmla="*/ 311 h 560"/>
              <a:gd name="T12" fmla="*/ 424 w 602"/>
              <a:gd name="T13" fmla="*/ 424 h 560"/>
              <a:gd name="T14" fmla="*/ 304 w 602"/>
              <a:gd name="T15" fmla="*/ 325 h 560"/>
              <a:gd name="T16" fmla="*/ 481 w 602"/>
              <a:gd name="T17" fmla="*/ 212 h 560"/>
              <a:gd name="T18" fmla="*/ 601 w 602"/>
              <a:gd name="T19" fmla="*/ 311 h 560"/>
              <a:gd name="T20" fmla="*/ 177 w 602"/>
              <a:gd name="T21" fmla="*/ 424 h 560"/>
              <a:gd name="T22" fmla="*/ 0 w 602"/>
              <a:gd name="T23" fmla="*/ 311 h 560"/>
              <a:gd name="T24" fmla="*/ 120 w 602"/>
              <a:gd name="T25" fmla="*/ 212 h 560"/>
              <a:gd name="T26" fmla="*/ 304 w 602"/>
              <a:gd name="T27" fmla="*/ 325 h 560"/>
              <a:gd name="T28" fmla="*/ 177 w 602"/>
              <a:gd name="T29" fmla="*/ 424 h 560"/>
              <a:gd name="T30" fmla="*/ 0 w 602"/>
              <a:gd name="T31" fmla="*/ 120 h 560"/>
              <a:gd name="T32" fmla="*/ 177 w 602"/>
              <a:gd name="T33" fmla="*/ 0 h 560"/>
              <a:gd name="T34" fmla="*/ 304 w 602"/>
              <a:gd name="T35" fmla="*/ 106 h 560"/>
              <a:gd name="T36" fmla="*/ 120 w 602"/>
              <a:gd name="T37" fmla="*/ 212 h 560"/>
              <a:gd name="T38" fmla="*/ 0 w 602"/>
              <a:gd name="T39" fmla="*/ 120 h 560"/>
              <a:gd name="T40" fmla="*/ 304 w 602"/>
              <a:gd name="T41" fmla="*/ 347 h 560"/>
              <a:gd name="T42" fmla="*/ 424 w 602"/>
              <a:gd name="T43" fmla="*/ 445 h 560"/>
              <a:gd name="T44" fmla="*/ 481 w 602"/>
              <a:gd name="T45" fmla="*/ 417 h 560"/>
              <a:gd name="T46" fmla="*/ 481 w 602"/>
              <a:gd name="T47" fmla="*/ 452 h 560"/>
              <a:gd name="T48" fmla="*/ 304 w 602"/>
              <a:gd name="T49" fmla="*/ 559 h 560"/>
              <a:gd name="T50" fmla="*/ 128 w 602"/>
              <a:gd name="T51" fmla="*/ 452 h 560"/>
              <a:gd name="T52" fmla="*/ 128 w 602"/>
              <a:gd name="T53" fmla="*/ 417 h 560"/>
              <a:gd name="T54" fmla="*/ 177 w 602"/>
              <a:gd name="T55" fmla="*/ 445 h 560"/>
              <a:gd name="T56" fmla="*/ 304 w 602"/>
              <a:gd name="T57" fmla="*/ 34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2" h="560">
                <a:moveTo>
                  <a:pt x="304" y="106"/>
                </a:moveTo>
                <a:lnTo>
                  <a:pt x="424" y="0"/>
                </a:lnTo>
                <a:lnTo>
                  <a:pt x="601" y="120"/>
                </a:lnTo>
                <a:lnTo>
                  <a:pt x="481" y="212"/>
                </a:lnTo>
                <a:lnTo>
                  <a:pt x="304" y="106"/>
                </a:lnTo>
                <a:close/>
                <a:moveTo>
                  <a:pt x="601" y="311"/>
                </a:moveTo>
                <a:lnTo>
                  <a:pt x="424" y="424"/>
                </a:lnTo>
                <a:lnTo>
                  <a:pt x="304" y="325"/>
                </a:lnTo>
                <a:lnTo>
                  <a:pt x="481" y="212"/>
                </a:lnTo>
                <a:lnTo>
                  <a:pt x="601" y="311"/>
                </a:lnTo>
                <a:close/>
                <a:moveTo>
                  <a:pt x="177" y="424"/>
                </a:moveTo>
                <a:lnTo>
                  <a:pt x="0" y="311"/>
                </a:lnTo>
                <a:lnTo>
                  <a:pt x="120" y="212"/>
                </a:lnTo>
                <a:lnTo>
                  <a:pt x="304" y="325"/>
                </a:lnTo>
                <a:lnTo>
                  <a:pt x="177" y="424"/>
                </a:lnTo>
                <a:close/>
                <a:moveTo>
                  <a:pt x="0" y="120"/>
                </a:moveTo>
                <a:lnTo>
                  <a:pt x="177" y="0"/>
                </a:lnTo>
                <a:lnTo>
                  <a:pt x="304" y="106"/>
                </a:lnTo>
                <a:lnTo>
                  <a:pt x="120" y="212"/>
                </a:lnTo>
                <a:lnTo>
                  <a:pt x="0" y="120"/>
                </a:lnTo>
                <a:close/>
                <a:moveTo>
                  <a:pt x="304" y="347"/>
                </a:moveTo>
                <a:lnTo>
                  <a:pt x="424" y="445"/>
                </a:lnTo>
                <a:lnTo>
                  <a:pt x="481" y="417"/>
                </a:lnTo>
                <a:lnTo>
                  <a:pt x="481" y="452"/>
                </a:lnTo>
                <a:lnTo>
                  <a:pt x="304" y="559"/>
                </a:lnTo>
                <a:lnTo>
                  <a:pt x="128" y="452"/>
                </a:lnTo>
                <a:lnTo>
                  <a:pt x="128" y="417"/>
                </a:lnTo>
                <a:lnTo>
                  <a:pt x="177" y="445"/>
                </a:lnTo>
                <a:lnTo>
                  <a:pt x="304" y="347"/>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37" name="Freeform 10">
            <a:extLst>
              <a:ext uri="{FF2B5EF4-FFF2-40B4-BE49-F238E27FC236}">
                <a16:creationId xmlns:a16="http://schemas.microsoft.com/office/drawing/2014/main" id="{C665F7A6-19B5-3C40-AE87-3E73E58503C9}"/>
              </a:ext>
            </a:extLst>
          </p:cNvPr>
          <p:cNvSpPr>
            <a:spLocks noChangeArrowheads="1"/>
          </p:cNvSpPr>
          <p:nvPr userDrawn="1"/>
        </p:nvSpPr>
        <p:spPr bwMode="auto">
          <a:xfrm>
            <a:off x="6583489" y="1412677"/>
            <a:ext cx="134576" cy="219075"/>
          </a:xfrm>
          <a:custGeom>
            <a:avLst/>
            <a:gdLst>
              <a:gd name="T0" fmla="*/ 375 w 376"/>
              <a:gd name="T1" fmla="*/ 572 h 609"/>
              <a:gd name="T2" fmla="*/ 375 w 376"/>
              <a:gd name="T3" fmla="*/ 572 h 609"/>
              <a:gd name="T4" fmla="*/ 304 w 376"/>
              <a:gd name="T5" fmla="*/ 601 h 609"/>
              <a:gd name="T6" fmla="*/ 241 w 376"/>
              <a:gd name="T7" fmla="*/ 608 h 609"/>
              <a:gd name="T8" fmla="*/ 170 w 376"/>
              <a:gd name="T9" fmla="*/ 594 h 609"/>
              <a:gd name="T10" fmla="*/ 120 w 376"/>
              <a:gd name="T11" fmla="*/ 565 h 609"/>
              <a:gd name="T12" fmla="*/ 85 w 376"/>
              <a:gd name="T13" fmla="*/ 523 h 609"/>
              <a:gd name="T14" fmla="*/ 78 w 376"/>
              <a:gd name="T15" fmla="*/ 459 h 609"/>
              <a:gd name="T16" fmla="*/ 78 w 376"/>
              <a:gd name="T17" fmla="*/ 247 h 609"/>
              <a:gd name="T18" fmla="*/ 0 w 376"/>
              <a:gd name="T19" fmla="*/ 247 h 609"/>
              <a:gd name="T20" fmla="*/ 0 w 376"/>
              <a:gd name="T21" fmla="*/ 162 h 609"/>
              <a:gd name="T22" fmla="*/ 64 w 376"/>
              <a:gd name="T23" fmla="*/ 134 h 609"/>
              <a:gd name="T24" fmla="*/ 106 w 376"/>
              <a:gd name="T25" fmla="*/ 78 h 609"/>
              <a:gd name="T26" fmla="*/ 127 w 376"/>
              <a:gd name="T27" fmla="*/ 0 h 609"/>
              <a:gd name="T28" fmla="*/ 212 w 376"/>
              <a:gd name="T29" fmla="*/ 0 h 609"/>
              <a:gd name="T30" fmla="*/ 212 w 376"/>
              <a:gd name="T31" fmla="*/ 141 h 609"/>
              <a:gd name="T32" fmla="*/ 354 w 376"/>
              <a:gd name="T33" fmla="*/ 141 h 609"/>
              <a:gd name="T34" fmla="*/ 354 w 376"/>
              <a:gd name="T35" fmla="*/ 247 h 609"/>
              <a:gd name="T36" fmla="*/ 212 w 376"/>
              <a:gd name="T37" fmla="*/ 247 h 609"/>
              <a:gd name="T38" fmla="*/ 212 w 376"/>
              <a:gd name="T39" fmla="*/ 403 h 609"/>
              <a:gd name="T40" fmla="*/ 219 w 376"/>
              <a:gd name="T41" fmla="*/ 466 h 609"/>
              <a:gd name="T42" fmla="*/ 241 w 376"/>
              <a:gd name="T43" fmla="*/ 495 h 609"/>
              <a:gd name="T44" fmla="*/ 283 w 376"/>
              <a:gd name="T45" fmla="*/ 509 h 609"/>
              <a:gd name="T46" fmla="*/ 375 w 376"/>
              <a:gd name="T47" fmla="*/ 480 h 609"/>
              <a:gd name="T48" fmla="*/ 375 w 376"/>
              <a:gd name="T49" fmla="*/ 572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6" h="609">
                <a:moveTo>
                  <a:pt x="375" y="572"/>
                </a:moveTo>
                <a:lnTo>
                  <a:pt x="375" y="572"/>
                </a:lnTo>
                <a:cubicBezTo>
                  <a:pt x="347" y="587"/>
                  <a:pt x="325" y="594"/>
                  <a:pt x="304" y="601"/>
                </a:cubicBezTo>
                <a:cubicBezTo>
                  <a:pt x="283" y="601"/>
                  <a:pt x="262" y="608"/>
                  <a:pt x="241" y="608"/>
                </a:cubicBezTo>
                <a:cubicBezTo>
                  <a:pt x="212" y="608"/>
                  <a:pt x="191" y="601"/>
                  <a:pt x="170" y="594"/>
                </a:cubicBezTo>
                <a:cubicBezTo>
                  <a:pt x="156" y="587"/>
                  <a:pt x="135" y="580"/>
                  <a:pt x="120" y="565"/>
                </a:cubicBezTo>
                <a:cubicBezTo>
                  <a:pt x="106" y="551"/>
                  <a:pt x="92" y="537"/>
                  <a:pt x="85" y="523"/>
                </a:cubicBezTo>
                <a:cubicBezTo>
                  <a:pt x="85" y="509"/>
                  <a:pt x="78" y="488"/>
                  <a:pt x="78" y="459"/>
                </a:cubicBezTo>
                <a:cubicBezTo>
                  <a:pt x="78" y="247"/>
                  <a:pt x="78" y="247"/>
                  <a:pt x="78" y="247"/>
                </a:cubicBezTo>
                <a:cubicBezTo>
                  <a:pt x="0" y="247"/>
                  <a:pt x="0" y="247"/>
                  <a:pt x="0" y="247"/>
                </a:cubicBezTo>
                <a:cubicBezTo>
                  <a:pt x="0" y="162"/>
                  <a:pt x="0" y="162"/>
                  <a:pt x="0" y="162"/>
                </a:cubicBezTo>
                <a:cubicBezTo>
                  <a:pt x="22" y="155"/>
                  <a:pt x="50" y="148"/>
                  <a:pt x="64" y="134"/>
                </a:cubicBezTo>
                <a:cubicBezTo>
                  <a:pt x="85" y="113"/>
                  <a:pt x="99" y="99"/>
                  <a:pt x="106" y="78"/>
                </a:cubicBezTo>
                <a:cubicBezTo>
                  <a:pt x="113" y="56"/>
                  <a:pt x="120" y="35"/>
                  <a:pt x="127" y="0"/>
                </a:cubicBezTo>
                <a:cubicBezTo>
                  <a:pt x="212" y="0"/>
                  <a:pt x="212" y="0"/>
                  <a:pt x="212" y="0"/>
                </a:cubicBezTo>
                <a:cubicBezTo>
                  <a:pt x="212" y="141"/>
                  <a:pt x="212" y="141"/>
                  <a:pt x="212" y="141"/>
                </a:cubicBezTo>
                <a:cubicBezTo>
                  <a:pt x="354" y="141"/>
                  <a:pt x="354" y="141"/>
                  <a:pt x="354" y="141"/>
                </a:cubicBezTo>
                <a:cubicBezTo>
                  <a:pt x="354" y="247"/>
                  <a:pt x="354" y="247"/>
                  <a:pt x="354" y="247"/>
                </a:cubicBezTo>
                <a:cubicBezTo>
                  <a:pt x="212" y="247"/>
                  <a:pt x="212" y="247"/>
                  <a:pt x="212" y="247"/>
                </a:cubicBezTo>
                <a:cubicBezTo>
                  <a:pt x="212" y="403"/>
                  <a:pt x="212" y="403"/>
                  <a:pt x="212" y="403"/>
                </a:cubicBezTo>
                <a:cubicBezTo>
                  <a:pt x="212" y="438"/>
                  <a:pt x="212" y="459"/>
                  <a:pt x="219" y="466"/>
                </a:cubicBezTo>
                <a:cubicBezTo>
                  <a:pt x="219" y="480"/>
                  <a:pt x="227" y="488"/>
                  <a:pt x="241" y="495"/>
                </a:cubicBezTo>
                <a:cubicBezTo>
                  <a:pt x="255" y="502"/>
                  <a:pt x="269" y="509"/>
                  <a:pt x="283" y="509"/>
                </a:cubicBezTo>
                <a:cubicBezTo>
                  <a:pt x="318" y="509"/>
                  <a:pt x="347" y="495"/>
                  <a:pt x="375" y="480"/>
                </a:cubicBezTo>
                <a:lnTo>
                  <a:pt x="375" y="572"/>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38" name="Freeform 11">
            <a:extLst>
              <a:ext uri="{FF2B5EF4-FFF2-40B4-BE49-F238E27FC236}">
                <a16:creationId xmlns:a16="http://schemas.microsoft.com/office/drawing/2014/main" id="{4B4DA932-4E8A-D246-B38F-A43FCE56C25C}"/>
              </a:ext>
            </a:extLst>
          </p:cNvPr>
          <p:cNvSpPr>
            <a:spLocks noChangeArrowheads="1"/>
          </p:cNvSpPr>
          <p:nvPr userDrawn="1"/>
        </p:nvSpPr>
        <p:spPr bwMode="auto">
          <a:xfrm>
            <a:off x="6161303" y="1412677"/>
            <a:ext cx="219132" cy="219075"/>
          </a:xfrm>
          <a:custGeom>
            <a:avLst/>
            <a:gdLst>
              <a:gd name="T0" fmla="*/ 530 w 609"/>
              <a:gd name="T1" fmla="*/ 608 h 609"/>
              <a:gd name="T2" fmla="*/ 530 w 609"/>
              <a:gd name="T3" fmla="*/ 608 h 609"/>
              <a:gd name="T4" fmla="*/ 78 w 609"/>
              <a:gd name="T5" fmla="*/ 608 h 609"/>
              <a:gd name="T6" fmla="*/ 0 w 609"/>
              <a:gd name="T7" fmla="*/ 530 h 609"/>
              <a:gd name="T8" fmla="*/ 0 w 609"/>
              <a:gd name="T9" fmla="*/ 78 h 609"/>
              <a:gd name="T10" fmla="*/ 78 w 609"/>
              <a:gd name="T11" fmla="*/ 0 h 609"/>
              <a:gd name="T12" fmla="*/ 530 w 609"/>
              <a:gd name="T13" fmla="*/ 0 h 609"/>
              <a:gd name="T14" fmla="*/ 608 w 609"/>
              <a:gd name="T15" fmla="*/ 78 h 609"/>
              <a:gd name="T16" fmla="*/ 608 w 609"/>
              <a:gd name="T17" fmla="*/ 530 h 609"/>
              <a:gd name="T18" fmla="*/ 530 w 609"/>
              <a:gd name="T19" fmla="*/ 608 h 609"/>
              <a:gd name="T20" fmla="*/ 304 w 609"/>
              <a:gd name="T21" fmla="*/ 184 h 609"/>
              <a:gd name="T22" fmla="*/ 304 w 609"/>
              <a:gd name="T23" fmla="*/ 184 h 609"/>
              <a:gd name="T24" fmla="*/ 198 w 609"/>
              <a:gd name="T25" fmla="*/ 254 h 609"/>
              <a:gd name="T26" fmla="*/ 198 w 609"/>
              <a:gd name="T27" fmla="*/ 254 h 609"/>
              <a:gd name="T28" fmla="*/ 198 w 609"/>
              <a:gd name="T29" fmla="*/ 254 h 609"/>
              <a:gd name="T30" fmla="*/ 191 w 609"/>
              <a:gd name="T31" fmla="*/ 261 h 609"/>
              <a:gd name="T32" fmla="*/ 191 w 609"/>
              <a:gd name="T33" fmla="*/ 269 h 609"/>
              <a:gd name="T34" fmla="*/ 191 w 609"/>
              <a:gd name="T35" fmla="*/ 276 h 609"/>
              <a:gd name="T36" fmla="*/ 191 w 609"/>
              <a:gd name="T37" fmla="*/ 283 h 609"/>
              <a:gd name="T38" fmla="*/ 191 w 609"/>
              <a:gd name="T39" fmla="*/ 290 h 609"/>
              <a:gd name="T40" fmla="*/ 191 w 609"/>
              <a:gd name="T41" fmla="*/ 290 h 609"/>
              <a:gd name="T42" fmla="*/ 184 w 609"/>
              <a:gd name="T43" fmla="*/ 304 h 609"/>
              <a:gd name="T44" fmla="*/ 304 w 609"/>
              <a:gd name="T45" fmla="*/ 424 h 609"/>
              <a:gd name="T46" fmla="*/ 424 w 609"/>
              <a:gd name="T47" fmla="*/ 304 h 609"/>
              <a:gd name="T48" fmla="*/ 417 w 609"/>
              <a:gd name="T49" fmla="*/ 290 h 609"/>
              <a:gd name="T50" fmla="*/ 417 w 609"/>
              <a:gd name="T51" fmla="*/ 290 h 609"/>
              <a:gd name="T52" fmla="*/ 417 w 609"/>
              <a:gd name="T53" fmla="*/ 283 h 609"/>
              <a:gd name="T54" fmla="*/ 417 w 609"/>
              <a:gd name="T55" fmla="*/ 276 h 609"/>
              <a:gd name="T56" fmla="*/ 417 w 609"/>
              <a:gd name="T57" fmla="*/ 269 h 609"/>
              <a:gd name="T58" fmla="*/ 417 w 609"/>
              <a:gd name="T59" fmla="*/ 261 h 609"/>
              <a:gd name="T60" fmla="*/ 410 w 609"/>
              <a:gd name="T61" fmla="*/ 254 h 609"/>
              <a:gd name="T62" fmla="*/ 410 w 609"/>
              <a:gd name="T63" fmla="*/ 254 h 609"/>
              <a:gd name="T64" fmla="*/ 410 w 609"/>
              <a:gd name="T65" fmla="*/ 254 h 609"/>
              <a:gd name="T66" fmla="*/ 304 w 609"/>
              <a:gd name="T67" fmla="*/ 184 h 609"/>
              <a:gd name="T68" fmla="*/ 537 w 609"/>
              <a:gd name="T69" fmla="*/ 99 h 609"/>
              <a:gd name="T70" fmla="*/ 537 w 609"/>
              <a:gd name="T71" fmla="*/ 99 h 609"/>
              <a:gd name="T72" fmla="*/ 509 w 609"/>
              <a:gd name="T73" fmla="*/ 71 h 609"/>
              <a:gd name="T74" fmla="*/ 445 w 609"/>
              <a:gd name="T75" fmla="*/ 71 h 609"/>
              <a:gd name="T76" fmla="*/ 417 w 609"/>
              <a:gd name="T77" fmla="*/ 99 h 609"/>
              <a:gd name="T78" fmla="*/ 417 w 609"/>
              <a:gd name="T79" fmla="*/ 162 h 609"/>
              <a:gd name="T80" fmla="*/ 445 w 609"/>
              <a:gd name="T81" fmla="*/ 191 h 609"/>
              <a:gd name="T82" fmla="*/ 509 w 609"/>
              <a:gd name="T83" fmla="*/ 191 h 609"/>
              <a:gd name="T84" fmla="*/ 537 w 609"/>
              <a:gd name="T85" fmla="*/ 162 h 609"/>
              <a:gd name="T86" fmla="*/ 537 w 609"/>
              <a:gd name="T87" fmla="*/ 99 h 609"/>
              <a:gd name="T88" fmla="*/ 537 w 609"/>
              <a:gd name="T89" fmla="*/ 254 h 609"/>
              <a:gd name="T90" fmla="*/ 537 w 609"/>
              <a:gd name="T91" fmla="*/ 254 h 609"/>
              <a:gd name="T92" fmla="*/ 481 w 609"/>
              <a:gd name="T93" fmla="*/ 254 h 609"/>
              <a:gd name="T94" fmla="*/ 488 w 609"/>
              <a:gd name="T95" fmla="*/ 304 h 609"/>
              <a:gd name="T96" fmla="*/ 304 w 609"/>
              <a:gd name="T97" fmla="*/ 488 h 609"/>
              <a:gd name="T98" fmla="*/ 120 w 609"/>
              <a:gd name="T99" fmla="*/ 304 h 609"/>
              <a:gd name="T100" fmla="*/ 127 w 609"/>
              <a:gd name="T101" fmla="*/ 254 h 609"/>
              <a:gd name="T102" fmla="*/ 71 w 609"/>
              <a:gd name="T103" fmla="*/ 254 h 609"/>
              <a:gd name="T104" fmla="*/ 71 w 609"/>
              <a:gd name="T105" fmla="*/ 509 h 609"/>
              <a:gd name="T106" fmla="*/ 99 w 609"/>
              <a:gd name="T107" fmla="*/ 537 h 609"/>
              <a:gd name="T108" fmla="*/ 509 w 609"/>
              <a:gd name="T109" fmla="*/ 537 h 609"/>
              <a:gd name="T110" fmla="*/ 537 w 609"/>
              <a:gd name="T111" fmla="*/ 509 h 609"/>
              <a:gd name="T112" fmla="*/ 537 w 609"/>
              <a:gd name="T113" fmla="*/ 254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09" h="609">
                <a:moveTo>
                  <a:pt x="530" y="608"/>
                </a:moveTo>
                <a:lnTo>
                  <a:pt x="530" y="608"/>
                </a:lnTo>
                <a:cubicBezTo>
                  <a:pt x="78" y="608"/>
                  <a:pt x="78" y="608"/>
                  <a:pt x="78" y="608"/>
                </a:cubicBezTo>
                <a:cubicBezTo>
                  <a:pt x="36" y="608"/>
                  <a:pt x="0" y="572"/>
                  <a:pt x="0" y="530"/>
                </a:cubicBezTo>
                <a:cubicBezTo>
                  <a:pt x="0" y="78"/>
                  <a:pt x="0" y="78"/>
                  <a:pt x="0" y="78"/>
                </a:cubicBezTo>
                <a:cubicBezTo>
                  <a:pt x="0" y="35"/>
                  <a:pt x="36" y="0"/>
                  <a:pt x="78" y="0"/>
                </a:cubicBezTo>
                <a:cubicBezTo>
                  <a:pt x="530" y="0"/>
                  <a:pt x="530" y="0"/>
                  <a:pt x="530" y="0"/>
                </a:cubicBezTo>
                <a:cubicBezTo>
                  <a:pt x="573" y="0"/>
                  <a:pt x="608" y="35"/>
                  <a:pt x="608" y="78"/>
                </a:cubicBezTo>
                <a:cubicBezTo>
                  <a:pt x="608" y="530"/>
                  <a:pt x="608" y="530"/>
                  <a:pt x="608" y="530"/>
                </a:cubicBezTo>
                <a:cubicBezTo>
                  <a:pt x="608" y="572"/>
                  <a:pt x="573" y="608"/>
                  <a:pt x="530" y="608"/>
                </a:cubicBezTo>
                <a:close/>
                <a:moveTo>
                  <a:pt x="304" y="184"/>
                </a:moveTo>
                <a:lnTo>
                  <a:pt x="304" y="184"/>
                </a:lnTo>
                <a:cubicBezTo>
                  <a:pt x="254" y="184"/>
                  <a:pt x="219" y="212"/>
                  <a:pt x="198" y="254"/>
                </a:cubicBezTo>
                <a:lnTo>
                  <a:pt x="198" y="254"/>
                </a:lnTo>
                <a:lnTo>
                  <a:pt x="198" y="254"/>
                </a:lnTo>
                <a:cubicBezTo>
                  <a:pt x="198" y="261"/>
                  <a:pt x="198" y="261"/>
                  <a:pt x="191" y="261"/>
                </a:cubicBezTo>
                <a:lnTo>
                  <a:pt x="191" y="269"/>
                </a:lnTo>
                <a:lnTo>
                  <a:pt x="191" y="276"/>
                </a:lnTo>
                <a:cubicBezTo>
                  <a:pt x="191" y="276"/>
                  <a:pt x="191" y="276"/>
                  <a:pt x="191" y="283"/>
                </a:cubicBezTo>
                <a:cubicBezTo>
                  <a:pt x="191" y="283"/>
                  <a:pt x="191" y="283"/>
                  <a:pt x="191" y="290"/>
                </a:cubicBezTo>
                <a:lnTo>
                  <a:pt x="191" y="290"/>
                </a:lnTo>
                <a:cubicBezTo>
                  <a:pt x="191" y="297"/>
                  <a:pt x="184" y="297"/>
                  <a:pt x="184" y="304"/>
                </a:cubicBezTo>
                <a:cubicBezTo>
                  <a:pt x="184" y="367"/>
                  <a:pt x="240" y="424"/>
                  <a:pt x="304" y="424"/>
                </a:cubicBezTo>
                <a:cubicBezTo>
                  <a:pt x="368" y="424"/>
                  <a:pt x="424" y="367"/>
                  <a:pt x="424" y="304"/>
                </a:cubicBezTo>
                <a:cubicBezTo>
                  <a:pt x="424" y="297"/>
                  <a:pt x="417" y="297"/>
                  <a:pt x="417" y="290"/>
                </a:cubicBezTo>
                <a:lnTo>
                  <a:pt x="417" y="290"/>
                </a:lnTo>
                <a:cubicBezTo>
                  <a:pt x="417" y="283"/>
                  <a:pt x="417" y="283"/>
                  <a:pt x="417" y="283"/>
                </a:cubicBezTo>
                <a:cubicBezTo>
                  <a:pt x="417" y="276"/>
                  <a:pt x="417" y="276"/>
                  <a:pt x="417" y="276"/>
                </a:cubicBezTo>
                <a:lnTo>
                  <a:pt x="417" y="269"/>
                </a:lnTo>
                <a:lnTo>
                  <a:pt x="417" y="261"/>
                </a:lnTo>
                <a:cubicBezTo>
                  <a:pt x="410" y="261"/>
                  <a:pt x="410" y="261"/>
                  <a:pt x="410" y="254"/>
                </a:cubicBezTo>
                <a:lnTo>
                  <a:pt x="410" y="254"/>
                </a:lnTo>
                <a:lnTo>
                  <a:pt x="410" y="254"/>
                </a:lnTo>
                <a:cubicBezTo>
                  <a:pt x="389" y="212"/>
                  <a:pt x="354" y="184"/>
                  <a:pt x="304" y="184"/>
                </a:cubicBezTo>
                <a:close/>
                <a:moveTo>
                  <a:pt x="537" y="99"/>
                </a:moveTo>
                <a:lnTo>
                  <a:pt x="537" y="99"/>
                </a:lnTo>
                <a:cubicBezTo>
                  <a:pt x="537" y="85"/>
                  <a:pt x="523" y="71"/>
                  <a:pt x="509" y="71"/>
                </a:cubicBezTo>
                <a:cubicBezTo>
                  <a:pt x="445" y="71"/>
                  <a:pt x="445" y="71"/>
                  <a:pt x="445" y="71"/>
                </a:cubicBezTo>
                <a:cubicBezTo>
                  <a:pt x="431" y="71"/>
                  <a:pt x="417" y="85"/>
                  <a:pt x="417" y="99"/>
                </a:cubicBezTo>
                <a:cubicBezTo>
                  <a:pt x="417" y="162"/>
                  <a:pt x="417" y="162"/>
                  <a:pt x="417" y="162"/>
                </a:cubicBezTo>
                <a:cubicBezTo>
                  <a:pt x="417" y="177"/>
                  <a:pt x="431" y="191"/>
                  <a:pt x="445" y="191"/>
                </a:cubicBezTo>
                <a:cubicBezTo>
                  <a:pt x="509" y="191"/>
                  <a:pt x="509" y="191"/>
                  <a:pt x="509" y="191"/>
                </a:cubicBezTo>
                <a:cubicBezTo>
                  <a:pt x="523" y="191"/>
                  <a:pt x="537" y="177"/>
                  <a:pt x="537" y="162"/>
                </a:cubicBezTo>
                <a:lnTo>
                  <a:pt x="537" y="99"/>
                </a:lnTo>
                <a:close/>
                <a:moveTo>
                  <a:pt x="537" y="254"/>
                </a:moveTo>
                <a:lnTo>
                  <a:pt x="537" y="254"/>
                </a:lnTo>
                <a:cubicBezTo>
                  <a:pt x="481" y="254"/>
                  <a:pt x="481" y="254"/>
                  <a:pt x="481" y="254"/>
                </a:cubicBezTo>
                <a:cubicBezTo>
                  <a:pt x="488" y="269"/>
                  <a:pt x="488" y="290"/>
                  <a:pt x="488" y="304"/>
                </a:cubicBezTo>
                <a:cubicBezTo>
                  <a:pt x="488" y="403"/>
                  <a:pt x="403" y="488"/>
                  <a:pt x="304" y="488"/>
                </a:cubicBezTo>
                <a:cubicBezTo>
                  <a:pt x="205" y="488"/>
                  <a:pt x="120" y="403"/>
                  <a:pt x="120" y="304"/>
                </a:cubicBezTo>
                <a:cubicBezTo>
                  <a:pt x="120" y="290"/>
                  <a:pt x="120" y="269"/>
                  <a:pt x="127" y="254"/>
                </a:cubicBezTo>
                <a:cubicBezTo>
                  <a:pt x="71" y="254"/>
                  <a:pt x="71" y="254"/>
                  <a:pt x="71" y="254"/>
                </a:cubicBezTo>
                <a:cubicBezTo>
                  <a:pt x="71" y="509"/>
                  <a:pt x="71" y="509"/>
                  <a:pt x="71" y="509"/>
                </a:cubicBezTo>
                <a:cubicBezTo>
                  <a:pt x="71" y="523"/>
                  <a:pt x="85" y="537"/>
                  <a:pt x="99" y="537"/>
                </a:cubicBezTo>
                <a:cubicBezTo>
                  <a:pt x="509" y="537"/>
                  <a:pt x="509" y="537"/>
                  <a:pt x="509" y="537"/>
                </a:cubicBezTo>
                <a:cubicBezTo>
                  <a:pt x="523" y="537"/>
                  <a:pt x="537" y="523"/>
                  <a:pt x="537" y="509"/>
                </a:cubicBezTo>
                <a:lnTo>
                  <a:pt x="537" y="254"/>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39" name="Freeform 12">
            <a:extLst>
              <a:ext uri="{FF2B5EF4-FFF2-40B4-BE49-F238E27FC236}">
                <a16:creationId xmlns:a16="http://schemas.microsoft.com/office/drawing/2014/main" id="{0A621525-8AFA-464F-8F86-18C80E57A67C}"/>
              </a:ext>
            </a:extLst>
          </p:cNvPr>
          <p:cNvSpPr>
            <a:spLocks noChangeArrowheads="1"/>
          </p:cNvSpPr>
          <p:nvPr userDrawn="1"/>
        </p:nvSpPr>
        <p:spPr bwMode="auto">
          <a:xfrm>
            <a:off x="5781395" y="1431727"/>
            <a:ext cx="217941" cy="177998"/>
          </a:xfrm>
          <a:custGeom>
            <a:avLst/>
            <a:gdLst>
              <a:gd name="T0" fmla="*/ 410 w 602"/>
              <a:gd name="T1" fmla="*/ 0 h 496"/>
              <a:gd name="T2" fmla="*/ 410 w 602"/>
              <a:gd name="T3" fmla="*/ 0 h 496"/>
              <a:gd name="T4" fmla="*/ 509 w 602"/>
              <a:gd name="T5" fmla="*/ 43 h 496"/>
              <a:gd name="T6" fmla="*/ 572 w 602"/>
              <a:gd name="T7" fmla="*/ 22 h 496"/>
              <a:gd name="T8" fmla="*/ 587 w 602"/>
              <a:gd name="T9" fmla="*/ 15 h 496"/>
              <a:gd name="T10" fmla="*/ 544 w 602"/>
              <a:gd name="T11" fmla="*/ 71 h 496"/>
              <a:gd name="T12" fmla="*/ 530 w 602"/>
              <a:gd name="T13" fmla="*/ 78 h 496"/>
              <a:gd name="T14" fmla="*/ 530 w 602"/>
              <a:gd name="T15" fmla="*/ 78 h 496"/>
              <a:gd name="T16" fmla="*/ 601 w 602"/>
              <a:gd name="T17" fmla="*/ 64 h 496"/>
              <a:gd name="T18" fmla="*/ 601 w 602"/>
              <a:gd name="T19" fmla="*/ 64 h 496"/>
              <a:gd name="T20" fmla="*/ 558 w 602"/>
              <a:gd name="T21" fmla="*/ 106 h 496"/>
              <a:gd name="T22" fmla="*/ 544 w 602"/>
              <a:gd name="T23" fmla="*/ 128 h 496"/>
              <a:gd name="T24" fmla="*/ 537 w 602"/>
              <a:gd name="T25" fmla="*/ 205 h 496"/>
              <a:gd name="T26" fmla="*/ 297 w 602"/>
              <a:gd name="T27" fmla="*/ 481 h 496"/>
              <a:gd name="T28" fmla="*/ 120 w 602"/>
              <a:gd name="T29" fmla="*/ 488 h 496"/>
              <a:gd name="T30" fmla="*/ 42 w 602"/>
              <a:gd name="T31" fmla="*/ 460 h 496"/>
              <a:gd name="T32" fmla="*/ 14 w 602"/>
              <a:gd name="T33" fmla="*/ 446 h 496"/>
              <a:gd name="T34" fmla="*/ 0 w 602"/>
              <a:gd name="T35" fmla="*/ 439 h 496"/>
              <a:gd name="T36" fmla="*/ 42 w 602"/>
              <a:gd name="T37" fmla="*/ 439 h 496"/>
              <a:gd name="T38" fmla="*/ 78 w 602"/>
              <a:gd name="T39" fmla="*/ 432 h 496"/>
              <a:gd name="T40" fmla="*/ 148 w 602"/>
              <a:gd name="T41" fmla="*/ 410 h 496"/>
              <a:gd name="T42" fmla="*/ 184 w 602"/>
              <a:gd name="T43" fmla="*/ 382 h 496"/>
              <a:gd name="T44" fmla="*/ 148 w 602"/>
              <a:gd name="T45" fmla="*/ 382 h 496"/>
              <a:gd name="T46" fmla="*/ 71 w 602"/>
              <a:gd name="T47" fmla="*/ 297 h 496"/>
              <a:gd name="T48" fmla="*/ 120 w 602"/>
              <a:gd name="T49" fmla="*/ 297 h 496"/>
              <a:gd name="T50" fmla="*/ 85 w 602"/>
              <a:gd name="T51" fmla="*/ 283 h 496"/>
              <a:gd name="T52" fmla="*/ 21 w 602"/>
              <a:gd name="T53" fmla="*/ 177 h 496"/>
              <a:gd name="T54" fmla="*/ 35 w 602"/>
              <a:gd name="T55" fmla="*/ 184 h 496"/>
              <a:gd name="T56" fmla="*/ 64 w 602"/>
              <a:gd name="T57" fmla="*/ 191 h 496"/>
              <a:gd name="T58" fmla="*/ 78 w 602"/>
              <a:gd name="T59" fmla="*/ 191 h 496"/>
              <a:gd name="T60" fmla="*/ 78 w 602"/>
              <a:gd name="T61" fmla="*/ 191 h 496"/>
              <a:gd name="T62" fmla="*/ 57 w 602"/>
              <a:gd name="T63" fmla="*/ 170 h 496"/>
              <a:gd name="T64" fmla="*/ 28 w 602"/>
              <a:gd name="T65" fmla="*/ 57 h 496"/>
              <a:gd name="T66" fmla="*/ 42 w 602"/>
              <a:gd name="T67" fmla="*/ 29 h 496"/>
              <a:gd name="T68" fmla="*/ 42 w 602"/>
              <a:gd name="T69" fmla="*/ 29 h 496"/>
              <a:gd name="T70" fmla="*/ 57 w 602"/>
              <a:gd name="T71" fmla="*/ 36 h 496"/>
              <a:gd name="T72" fmla="*/ 92 w 602"/>
              <a:gd name="T73" fmla="*/ 71 h 496"/>
              <a:gd name="T74" fmla="*/ 240 w 602"/>
              <a:gd name="T75" fmla="*/ 149 h 496"/>
              <a:gd name="T76" fmla="*/ 297 w 602"/>
              <a:gd name="T77" fmla="*/ 156 h 496"/>
              <a:gd name="T78" fmla="*/ 297 w 602"/>
              <a:gd name="T79" fmla="*/ 99 h 496"/>
              <a:gd name="T80" fmla="*/ 368 w 602"/>
              <a:gd name="T81" fmla="*/ 15 h 496"/>
              <a:gd name="T82" fmla="*/ 396 w 602"/>
              <a:gd name="T83" fmla="*/ 8 h 496"/>
              <a:gd name="T84" fmla="*/ 410 w 602"/>
              <a:gd name="T85" fmla="*/ 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2" h="496">
                <a:moveTo>
                  <a:pt x="410" y="0"/>
                </a:moveTo>
                <a:lnTo>
                  <a:pt x="410" y="0"/>
                </a:lnTo>
                <a:cubicBezTo>
                  <a:pt x="459" y="0"/>
                  <a:pt x="481" y="22"/>
                  <a:pt x="509" y="43"/>
                </a:cubicBezTo>
                <a:cubicBezTo>
                  <a:pt x="530" y="43"/>
                  <a:pt x="558" y="29"/>
                  <a:pt x="572" y="22"/>
                </a:cubicBezTo>
                <a:cubicBezTo>
                  <a:pt x="580" y="15"/>
                  <a:pt x="580" y="15"/>
                  <a:pt x="587" y="15"/>
                </a:cubicBezTo>
                <a:cubicBezTo>
                  <a:pt x="580" y="36"/>
                  <a:pt x="565" y="57"/>
                  <a:pt x="544" y="71"/>
                </a:cubicBezTo>
                <a:cubicBezTo>
                  <a:pt x="544" y="71"/>
                  <a:pt x="537" y="78"/>
                  <a:pt x="530" y="78"/>
                </a:cubicBezTo>
                <a:lnTo>
                  <a:pt x="530" y="78"/>
                </a:lnTo>
                <a:cubicBezTo>
                  <a:pt x="558" y="78"/>
                  <a:pt x="580" y="64"/>
                  <a:pt x="601" y="64"/>
                </a:cubicBezTo>
                <a:lnTo>
                  <a:pt x="601" y="64"/>
                </a:lnTo>
                <a:cubicBezTo>
                  <a:pt x="594" y="78"/>
                  <a:pt x="580" y="99"/>
                  <a:pt x="558" y="106"/>
                </a:cubicBezTo>
                <a:cubicBezTo>
                  <a:pt x="551" y="113"/>
                  <a:pt x="551" y="121"/>
                  <a:pt x="544" y="128"/>
                </a:cubicBezTo>
                <a:cubicBezTo>
                  <a:pt x="544" y="156"/>
                  <a:pt x="544" y="177"/>
                  <a:pt x="537" y="205"/>
                </a:cubicBezTo>
                <a:cubicBezTo>
                  <a:pt x="502" y="340"/>
                  <a:pt x="424" y="439"/>
                  <a:pt x="297" y="481"/>
                </a:cubicBezTo>
                <a:cubicBezTo>
                  <a:pt x="247" y="495"/>
                  <a:pt x="170" y="495"/>
                  <a:pt x="120" y="488"/>
                </a:cubicBezTo>
                <a:cubicBezTo>
                  <a:pt x="92" y="481"/>
                  <a:pt x="71" y="474"/>
                  <a:pt x="42" y="460"/>
                </a:cubicBezTo>
                <a:cubicBezTo>
                  <a:pt x="35" y="453"/>
                  <a:pt x="21" y="453"/>
                  <a:pt x="14" y="446"/>
                </a:cubicBezTo>
                <a:cubicBezTo>
                  <a:pt x="7" y="439"/>
                  <a:pt x="7" y="439"/>
                  <a:pt x="0" y="439"/>
                </a:cubicBezTo>
                <a:cubicBezTo>
                  <a:pt x="14" y="439"/>
                  <a:pt x="28" y="439"/>
                  <a:pt x="42" y="439"/>
                </a:cubicBezTo>
                <a:cubicBezTo>
                  <a:pt x="50" y="439"/>
                  <a:pt x="64" y="439"/>
                  <a:pt x="78" y="432"/>
                </a:cubicBezTo>
                <a:cubicBezTo>
                  <a:pt x="106" y="424"/>
                  <a:pt x="127" y="417"/>
                  <a:pt x="148" y="410"/>
                </a:cubicBezTo>
                <a:cubicBezTo>
                  <a:pt x="163" y="403"/>
                  <a:pt x="177" y="396"/>
                  <a:pt x="184" y="382"/>
                </a:cubicBezTo>
                <a:cubicBezTo>
                  <a:pt x="170" y="382"/>
                  <a:pt x="156" y="382"/>
                  <a:pt x="148" y="382"/>
                </a:cubicBezTo>
                <a:cubicBezTo>
                  <a:pt x="106" y="368"/>
                  <a:pt x="85" y="340"/>
                  <a:pt x="71" y="297"/>
                </a:cubicBezTo>
                <a:cubicBezTo>
                  <a:pt x="78" y="304"/>
                  <a:pt x="113" y="304"/>
                  <a:pt x="120" y="297"/>
                </a:cubicBezTo>
                <a:cubicBezTo>
                  <a:pt x="106" y="297"/>
                  <a:pt x="92" y="290"/>
                  <a:pt x="85" y="283"/>
                </a:cubicBezTo>
                <a:cubicBezTo>
                  <a:pt x="50" y="262"/>
                  <a:pt x="21" y="227"/>
                  <a:pt x="21" y="177"/>
                </a:cubicBezTo>
                <a:cubicBezTo>
                  <a:pt x="28" y="177"/>
                  <a:pt x="35" y="177"/>
                  <a:pt x="35" y="184"/>
                </a:cubicBezTo>
                <a:cubicBezTo>
                  <a:pt x="42" y="184"/>
                  <a:pt x="50" y="184"/>
                  <a:pt x="64" y="191"/>
                </a:cubicBezTo>
                <a:lnTo>
                  <a:pt x="78" y="191"/>
                </a:lnTo>
                <a:lnTo>
                  <a:pt x="78" y="191"/>
                </a:lnTo>
                <a:cubicBezTo>
                  <a:pt x="71" y="184"/>
                  <a:pt x="64" y="177"/>
                  <a:pt x="57" y="170"/>
                </a:cubicBezTo>
                <a:cubicBezTo>
                  <a:pt x="35" y="142"/>
                  <a:pt x="14" y="106"/>
                  <a:pt x="28" y="57"/>
                </a:cubicBezTo>
                <a:cubicBezTo>
                  <a:pt x="28" y="43"/>
                  <a:pt x="35" y="36"/>
                  <a:pt x="42" y="29"/>
                </a:cubicBezTo>
                <a:lnTo>
                  <a:pt x="42" y="29"/>
                </a:lnTo>
                <a:cubicBezTo>
                  <a:pt x="42" y="29"/>
                  <a:pt x="50" y="36"/>
                  <a:pt x="57" y="36"/>
                </a:cubicBezTo>
                <a:cubicBezTo>
                  <a:pt x="64" y="50"/>
                  <a:pt x="78" y="64"/>
                  <a:pt x="92" y="71"/>
                </a:cubicBezTo>
                <a:cubicBezTo>
                  <a:pt x="134" y="106"/>
                  <a:pt x="177" y="128"/>
                  <a:pt x="240" y="149"/>
                </a:cubicBezTo>
                <a:cubicBezTo>
                  <a:pt x="261" y="149"/>
                  <a:pt x="276" y="156"/>
                  <a:pt x="297" y="156"/>
                </a:cubicBezTo>
                <a:cubicBezTo>
                  <a:pt x="290" y="135"/>
                  <a:pt x="290" y="113"/>
                  <a:pt x="297" y="99"/>
                </a:cubicBezTo>
                <a:cubicBezTo>
                  <a:pt x="311" y="57"/>
                  <a:pt x="332" y="29"/>
                  <a:pt x="368" y="15"/>
                </a:cubicBezTo>
                <a:cubicBezTo>
                  <a:pt x="375" y="8"/>
                  <a:pt x="389" y="8"/>
                  <a:pt x="396" y="8"/>
                </a:cubicBezTo>
                <a:cubicBezTo>
                  <a:pt x="403" y="8"/>
                  <a:pt x="403" y="0"/>
                  <a:pt x="410" y="0"/>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40" name="Freeform 19">
            <a:extLst>
              <a:ext uri="{FF2B5EF4-FFF2-40B4-BE49-F238E27FC236}">
                <a16:creationId xmlns:a16="http://schemas.microsoft.com/office/drawing/2014/main" id="{5AC31A0B-EC42-9745-A29A-2D8FACC83526}"/>
              </a:ext>
            </a:extLst>
          </p:cNvPr>
          <p:cNvSpPr>
            <a:spLocks noChangeArrowheads="1"/>
          </p:cNvSpPr>
          <p:nvPr userDrawn="1"/>
        </p:nvSpPr>
        <p:spPr bwMode="auto">
          <a:xfrm>
            <a:off x="7682127" y="1073349"/>
            <a:ext cx="219132" cy="139303"/>
          </a:xfrm>
          <a:custGeom>
            <a:avLst/>
            <a:gdLst>
              <a:gd name="T0" fmla="*/ 395 w 608"/>
              <a:gd name="T1" fmla="*/ 35 h 390"/>
              <a:gd name="T2" fmla="*/ 395 w 608"/>
              <a:gd name="T3" fmla="*/ 35 h 390"/>
              <a:gd name="T4" fmla="*/ 544 w 608"/>
              <a:gd name="T5" fmla="*/ 35 h 390"/>
              <a:gd name="T6" fmla="*/ 544 w 608"/>
              <a:gd name="T7" fmla="*/ 78 h 390"/>
              <a:gd name="T8" fmla="*/ 395 w 608"/>
              <a:gd name="T9" fmla="*/ 78 h 390"/>
              <a:gd name="T10" fmla="*/ 395 w 608"/>
              <a:gd name="T11" fmla="*/ 35 h 390"/>
              <a:gd name="T12" fmla="*/ 600 w 608"/>
              <a:gd name="T13" fmla="*/ 261 h 390"/>
              <a:gd name="T14" fmla="*/ 600 w 608"/>
              <a:gd name="T15" fmla="*/ 261 h 390"/>
              <a:gd name="T16" fmla="*/ 402 w 608"/>
              <a:gd name="T17" fmla="*/ 261 h 390"/>
              <a:gd name="T18" fmla="*/ 473 w 608"/>
              <a:gd name="T19" fmla="*/ 332 h 390"/>
              <a:gd name="T20" fmla="*/ 530 w 608"/>
              <a:gd name="T21" fmla="*/ 304 h 390"/>
              <a:gd name="T22" fmla="*/ 593 w 608"/>
              <a:gd name="T23" fmla="*/ 304 h 390"/>
              <a:gd name="T24" fmla="*/ 466 w 608"/>
              <a:gd name="T25" fmla="*/ 389 h 390"/>
              <a:gd name="T26" fmla="*/ 332 w 608"/>
              <a:gd name="T27" fmla="*/ 240 h 390"/>
              <a:gd name="T28" fmla="*/ 466 w 608"/>
              <a:gd name="T29" fmla="*/ 99 h 390"/>
              <a:gd name="T30" fmla="*/ 600 w 608"/>
              <a:gd name="T31" fmla="*/ 261 h 390"/>
              <a:gd name="T32" fmla="*/ 402 w 608"/>
              <a:gd name="T33" fmla="*/ 212 h 390"/>
              <a:gd name="T34" fmla="*/ 402 w 608"/>
              <a:gd name="T35" fmla="*/ 212 h 390"/>
              <a:gd name="T36" fmla="*/ 522 w 608"/>
              <a:gd name="T37" fmla="*/ 212 h 390"/>
              <a:gd name="T38" fmla="*/ 466 w 608"/>
              <a:gd name="T39" fmla="*/ 155 h 390"/>
              <a:gd name="T40" fmla="*/ 402 w 608"/>
              <a:gd name="T41" fmla="*/ 212 h 390"/>
              <a:gd name="T42" fmla="*/ 311 w 608"/>
              <a:gd name="T43" fmla="*/ 269 h 390"/>
              <a:gd name="T44" fmla="*/ 311 w 608"/>
              <a:gd name="T45" fmla="*/ 269 h 390"/>
              <a:gd name="T46" fmla="*/ 176 w 608"/>
              <a:gd name="T47" fmla="*/ 382 h 390"/>
              <a:gd name="T48" fmla="*/ 0 w 608"/>
              <a:gd name="T49" fmla="*/ 382 h 390"/>
              <a:gd name="T50" fmla="*/ 0 w 608"/>
              <a:gd name="T51" fmla="*/ 0 h 390"/>
              <a:gd name="T52" fmla="*/ 176 w 608"/>
              <a:gd name="T53" fmla="*/ 0 h 390"/>
              <a:gd name="T54" fmla="*/ 296 w 608"/>
              <a:gd name="T55" fmla="*/ 99 h 390"/>
              <a:gd name="T56" fmla="*/ 240 w 608"/>
              <a:gd name="T57" fmla="*/ 176 h 390"/>
              <a:gd name="T58" fmla="*/ 311 w 608"/>
              <a:gd name="T59" fmla="*/ 269 h 390"/>
              <a:gd name="T60" fmla="*/ 148 w 608"/>
              <a:gd name="T61" fmla="*/ 63 h 390"/>
              <a:gd name="T62" fmla="*/ 148 w 608"/>
              <a:gd name="T63" fmla="*/ 63 h 390"/>
              <a:gd name="T64" fmla="*/ 70 w 608"/>
              <a:gd name="T65" fmla="*/ 63 h 390"/>
              <a:gd name="T66" fmla="*/ 70 w 608"/>
              <a:gd name="T67" fmla="*/ 148 h 390"/>
              <a:gd name="T68" fmla="*/ 155 w 608"/>
              <a:gd name="T69" fmla="*/ 148 h 390"/>
              <a:gd name="T70" fmla="*/ 204 w 608"/>
              <a:gd name="T71" fmla="*/ 106 h 390"/>
              <a:gd name="T72" fmla="*/ 148 w 608"/>
              <a:gd name="T73" fmla="*/ 63 h 390"/>
              <a:gd name="T74" fmla="*/ 162 w 608"/>
              <a:gd name="T75" fmla="*/ 205 h 390"/>
              <a:gd name="T76" fmla="*/ 162 w 608"/>
              <a:gd name="T77" fmla="*/ 205 h 390"/>
              <a:gd name="T78" fmla="*/ 70 w 608"/>
              <a:gd name="T79" fmla="*/ 205 h 390"/>
              <a:gd name="T80" fmla="*/ 70 w 608"/>
              <a:gd name="T81" fmla="*/ 311 h 390"/>
              <a:gd name="T82" fmla="*/ 162 w 608"/>
              <a:gd name="T83" fmla="*/ 311 h 390"/>
              <a:gd name="T84" fmla="*/ 219 w 608"/>
              <a:gd name="T85" fmla="*/ 261 h 390"/>
              <a:gd name="T86" fmla="*/ 162 w 608"/>
              <a:gd name="T87" fmla="*/ 205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8" h="390">
                <a:moveTo>
                  <a:pt x="395" y="35"/>
                </a:moveTo>
                <a:lnTo>
                  <a:pt x="395" y="35"/>
                </a:lnTo>
                <a:cubicBezTo>
                  <a:pt x="544" y="35"/>
                  <a:pt x="544" y="35"/>
                  <a:pt x="544" y="35"/>
                </a:cubicBezTo>
                <a:cubicBezTo>
                  <a:pt x="544" y="78"/>
                  <a:pt x="544" y="78"/>
                  <a:pt x="544" y="78"/>
                </a:cubicBezTo>
                <a:cubicBezTo>
                  <a:pt x="395" y="78"/>
                  <a:pt x="395" y="78"/>
                  <a:pt x="395" y="78"/>
                </a:cubicBezTo>
                <a:lnTo>
                  <a:pt x="395" y="35"/>
                </a:lnTo>
                <a:close/>
                <a:moveTo>
                  <a:pt x="600" y="261"/>
                </a:moveTo>
                <a:lnTo>
                  <a:pt x="600" y="261"/>
                </a:lnTo>
                <a:cubicBezTo>
                  <a:pt x="402" y="261"/>
                  <a:pt x="402" y="261"/>
                  <a:pt x="402" y="261"/>
                </a:cubicBezTo>
                <a:cubicBezTo>
                  <a:pt x="409" y="311"/>
                  <a:pt x="431" y="332"/>
                  <a:pt x="473" y="332"/>
                </a:cubicBezTo>
                <a:cubicBezTo>
                  <a:pt x="501" y="332"/>
                  <a:pt x="522" y="318"/>
                  <a:pt x="530" y="304"/>
                </a:cubicBezTo>
                <a:cubicBezTo>
                  <a:pt x="593" y="304"/>
                  <a:pt x="593" y="304"/>
                  <a:pt x="593" y="304"/>
                </a:cubicBezTo>
                <a:cubicBezTo>
                  <a:pt x="572" y="367"/>
                  <a:pt x="530" y="389"/>
                  <a:pt x="466" y="389"/>
                </a:cubicBezTo>
                <a:cubicBezTo>
                  <a:pt x="381" y="389"/>
                  <a:pt x="332" y="325"/>
                  <a:pt x="332" y="240"/>
                </a:cubicBezTo>
                <a:cubicBezTo>
                  <a:pt x="332" y="162"/>
                  <a:pt x="388" y="99"/>
                  <a:pt x="466" y="99"/>
                </a:cubicBezTo>
                <a:cubicBezTo>
                  <a:pt x="558" y="99"/>
                  <a:pt x="607" y="184"/>
                  <a:pt x="600" y="261"/>
                </a:cubicBezTo>
                <a:close/>
                <a:moveTo>
                  <a:pt x="402" y="212"/>
                </a:moveTo>
                <a:lnTo>
                  <a:pt x="402" y="212"/>
                </a:lnTo>
                <a:cubicBezTo>
                  <a:pt x="522" y="212"/>
                  <a:pt x="522" y="212"/>
                  <a:pt x="522" y="212"/>
                </a:cubicBezTo>
                <a:cubicBezTo>
                  <a:pt x="522" y="169"/>
                  <a:pt x="501" y="155"/>
                  <a:pt x="466" y="155"/>
                </a:cubicBezTo>
                <a:cubicBezTo>
                  <a:pt x="417" y="155"/>
                  <a:pt x="402" y="191"/>
                  <a:pt x="402" y="212"/>
                </a:cubicBezTo>
                <a:close/>
                <a:moveTo>
                  <a:pt x="311" y="269"/>
                </a:moveTo>
                <a:lnTo>
                  <a:pt x="311" y="269"/>
                </a:lnTo>
                <a:cubicBezTo>
                  <a:pt x="311" y="346"/>
                  <a:pt x="247" y="382"/>
                  <a:pt x="176" y="382"/>
                </a:cubicBezTo>
                <a:cubicBezTo>
                  <a:pt x="0" y="382"/>
                  <a:pt x="0" y="382"/>
                  <a:pt x="0" y="382"/>
                </a:cubicBezTo>
                <a:cubicBezTo>
                  <a:pt x="0" y="0"/>
                  <a:pt x="0" y="0"/>
                  <a:pt x="0" y="0"/>
                </a:cubicBezTo>
                <a:cubicBezTo>
                  <a:pt x="176" y="0"/>
                  <a:pt x="176" y="0"/>
                  <a:pt x="176" y="0"/>
                </a:cubicBezTo>
                <a:cubicBezTo>
                  <a:pt x="247" y="0"/>
                  <a:pt x="296" y="28"/>
                  <a:pt x="296" y="99"/>
                </a:cubicBezTo>
                <a:cubicBezTo>
                  <a:pt x="296" y="134"/>
                  <a:pt x="275" y="155"/>
                  <a:pt x="240" y="176"/>
                </a:cubicBezTo>
                <a:cubicBezTo>
                  <a:pt x="289" y="191"/>
                  <a:pt x="311" y="226"/>
                  <a:pt x="311" y="269"/>
                </a:cubicBezTo>
                <a:close/>
                <a:moveTo>
                  <a:pt x="148" y="63"/>
                </a:moveTo>
                <a:lnTo>
                  <a:pt x="148" y="63"/>
                </a:lnTo>
                <a:cubicBezTo>
                  <a:pt x="70" y="63"/>
                  <a:pt x="70" y="63"/>
                  <a:pt x="70" y="63"/>
                </a:cubicBezTo>
                <a:cubicBezTo>
                  <a:pt x="70" y="148"/>
                  <a:pt x="70" y="148"/>
                  <a:pt x="70" y="148"/>
                </a:cubicBezTo>
                <a:cubicBezTo>
                  <a:pt x="155" y="148"/>
                  <a:pt x="155" y="148"/>
                  <a:pt x="155" y="148"/>
                </a:cubicBezTo>
                <a:cubicBezTo>
                  <a:pt x="183" y="148"/>
                  <a:pt x="204" y="141"/>
                  <a:pt x="204" y="106"/>
                </a:cubicBezTo>
                <a:cubicBezTo>
                  <a:pt x="204" y="71"/>
                  <a:pt x="176" y="63"/>
                  <a:pt x="148" y="63"/>
                </a:cubicBezTo>
                <a:close/>
                <a:moveTo>
                  <a:pt x="162" y="205"/>
                </a:moveTo>
                <a:lnTo>
                  <a:pt x="162" y="205"/>
                </a:lnTo>
                <a:cubicBezTo>
                  <a:pt x="70" y="205"/>
                  <a:pt x="70" y="205"/>
                  <a:pt x="70" y="205"/>
                </a:cubicBezTo>
                <a:cubicBezTo>
                  <a:pt x="70" y="311"/>
                  <a:pt x="70" y="311"/>
                  <a:pt x="70" y="311"/>
                </a:cubicBezTo>
                <a:cubicBezTo>
                  <a:pt x="162" y="311"/>
                  <a:pt x="162" y="311"/>
                  <a:pt x="162" y="311"/>
                </a:cubicBezTo>
                <a:cubicBezTo>
                  <a:pt x="190" y="311"/>
                  <a:pt x="219" y="304"/>
                  <a:pt x="219" y="261"/>
                </a:cubicBezTo>
                <a:cubicBezTo>
                  <a:pt x="219" y="226"/>
                  <a:pt x="197" y="205"/>
                  <a:pt x="162" y="205"/>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41" name="Freeform 20">
            <a:extLst>
              <a:ext uri="{FF2B5EF4-FFF2-40B4-BE49-F238E27FC236}">
                <a16:creationId xmlns:a16="http://schemas.microsoft.com/office/drawing/2014/main" id="{33CBF176-2E82-F94F-9503-C79DC1723006}"/>
              </a:ext>
            </a:extLst>
          </p:cNvPr>
          <p:cNvSpPr>
            <a:spLocks noChangeArrowheads="1"/>
          </p:cNvSpPr>
          <p:nvPr userDrawn="1"/>
        </p:nvSpPr>
        <p:spPr bwMode="auto">
          <a:xfrm>
            <a:off x="7299242" y="1033463"/>
            <a:ext cx="219132" cy="216099"/>
          </a:xfrm>
          <a:custGeom>
            <a:avLst/>
            <a:gdLst>
              <a:gd name="T0" fmla="*/ 0 w 609"/>
              <a:gd name="T1" fmla="*/ 516 h 601"/>
              <a:gd name="T2" fmla="*/ 248 w 609"/>
              <a:gd name="T3" fmla="*/ 551 h 601"/>
              <a:gd name="T4" fmla="*/ 248 w 609"/>
              <a:gd name="T5" fmla="*/ 318 h 601"/>
              <a:gd name="T6" fmla="*/ 0 w 609"/>
              <a:gd name="T7" fmla="*/ 318 h 601"/>
              <a:gd name="T8" fmla="*/ 0 w 609"/>
              <a:gd name="T9" fmla="*/ 516 h 601"/>
              <a:gd name="T10" fmla="*/ 0 w 609"/>
              <a:gd name="T11" fmla="*/ 282 h 601"/>
              <a:gd name="T12" fmla="*/ 248 w 609"/>
              <a:gd name="T13" fmla="*/ 282 h 601"/>
              <a:gd name="T14" fmla="*/ 248 w 609"/>
              <a:gd name="T15" fmla="*/ 49 h 601"/>
              <a:gd name="T16" fmla="*/ 0 w 609"/>
              <a:gd name="T17" fmla="*/ 85 h 601"/>
              <a:gd name="T18" fmla="*/ 0 w 609"/>
              <a:gd name="T19" fmla="*/ 282 h 601"/>
              <a:gd name="T20" fmla="*/ 276 w 609"/>
              <a:gd name="T21" fmla="*/ 558 h 601"/>
              <a:gd name="T22" fmla="*/ 608 w 609"/>
              <a:gd name="T23" fmla="*/ 600 h 601"/>
              <a:gd name="T24" fmla="*/ 608 w 609"/>
              <a:gd name="T25" fmla="*/ 318 h 601"/>
              <a:gd name="T26" fmla="*/ 276 w 609"/>
              <a:gd name="T27" fmla="*/ 318 h 601"/>
              <a:gd name="T28" fmla="*/ 276 w 609"/>
              <a:gd name="T29" fmla="*/ 558 h 601"/>
              <a:gd name="T30" fmla="*/ 276 w 609"/>
              <a:gd name="T31" fmla="*/ 49 h 601"/>
              <a:gd name="T32" fmla="*/ 276 w 609"/>
              <a:gd name="T33" fmla="*/ 282 h 601"/>
              <a:gd name="T34" fmla="*/ 608 w 609"/>
              <a:gd name="T35" fmla="*/ 282 h 601"/>
              <a:gd name="T36" fmla="*/ 608 w 609"/>
              <a:gd name="T37" fmla="*/ 0 h 601"/>
              <a:gd name="T38" fmla="*/ 276 w 609"/>
              <a:gd name="T39" fmla="*/ 49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9" h="601">
                <a:moveTo>
                  <a:pt x="0" y="516"/>
                </a:moveTo>
                <a:lnTo>
                  <a:pt x="248" y="551"/>
                </a:lnTo>
                <a:lnTo>
                  <a:pt x="248" y="318"/>
                </a:lnTo>
                <a:lnTo>
                  <a:pt x="0" y="318"/>
                </a:lnTo>
                <a:lnTo>
                  <a:pt x="0" y="516"/>
                </a:lnTo>
                <a:close/>
                <a:moveTo>
                  <a:pt x="0" y="282"/>
                </a:moveTo>
                <a:lnTo>
                  <a:pt x="248" y="282"/>
                </a:lnTo>
                <a:lnTo>
                  <a:pt x="248" y="49"/>
                </a:lnTo>
                <a:lnTo>
                  <a:pt x="0" y="85"/>
                </a:lnTo>
                <a:lnTo>
                  <a:pt x="0" y="282"/>
                </a:lnTo>
                <a:close/>
                <a:moveTo>
                  <a:pt x="276" y="558"/>
                </a:moveTo>
                <a:lnTo>
                  <a:pt x="608" y="600"/>
                </a:lnTo>
                <a:lnTo>
                  <a:pt x="608" y="318"/>
                </a:lnTo>
                <a:lnTo>
                  <a:pt x="276" y="318"/>
                </a:lnTo>
                <a:lnTo>
                  <a:pt x="276" y="558"/>
                </a:lnTo>
                <a:close/>
                <a:moveTo>
                  <a:pt x="276" y="49"/>
                </a:moveTo>
                <a:lnTo>
                  <a:pt x="276" y="282"/>
                </a:lnTo>
                <a:lnTo>
                  <a:pt x="608" y="282"/>
                </a:lnTo>
                <a:lnTo>
                  <a:pt x="608" y="0"/>
                </a:lnTo>
                <a:lnTo>
                  <a:pt x="276" y="49"/>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42" name="Freeform 21">
            <a:extLst>
              <a:ext uri="{FF2B5EF4-FFF2-40B4-BE49-F238E27FC236}">
                <a16:creationId xmlns:a16="http://schemas.microsoft.com/office/drawing/2014/main" id="{2BE8D863-F491-8D4C-B734-FCCD204E5141}"/>
              </a:ext>
            </a:extLst>
          </p:cNvPr>
          <p:cNvSpPr>
            <a:spLocks noChangeArrowheads="1"/>
          </p:cNvSpPr>
          <p:nvPr userDrawn="1"/>
        </p:nvSpPr>
        <p:spPr bwMode="auto">
          <a:xfrm>
            <a:off x="6921715" y="1040011"/>
            <a:ext cx="217346" cy="205978"/>
          </a:xfrm>
          <a:custGeom>
            <a:avLst/>
            <a:gdLst>
              <a:gd name="T0" fmla="*/ 544 w 602"/>
              <a:gd name="T1" fmla="*/ 290 h 573"/>
              <a:gd name="T2" fmla="*/ 544 w 602"/>
              <a:gd name="T3" fmla="*/ 290 h 573"/>
              <a:gd name="T4" fmla="*/ 544 w 602"/>
              <a:gd name="T5" fmla="*/ 290 h 573"/>
              <a:gd name="T6" fmla="*/ 544 w 602"/>
              <a:gd name="T7" fmla="*/ 290 h 573"/>
              <a:gd name="T8" fmla="*/ 439 w 602"/>
              <a:gd name="T9" fmla="*/ 318 h 573"/>
              <a:gd name="T10" fmla="*/ 318 w 602"/>
              <a:gd name="T11" fmla="*/ 276 h 573"/>
              <a:gd name="T12" fmla="*/ 318 w 602"/>
              <a:gd name="T13" fmla="*/ 276 h 573"/>
              <a:gd name="T14" fmla="*/ 375 w 602"/>
              <a:gd name="T15" fmla="*/ 64 h 573"/>
              <a:gd name="T16" fmla="*/ 495 w 602"/>
              <a:gd name="T17" fmla="*/ 106 h 573"/>
              <a:gd name="T18" fmla="*/ 601 w 602"/>
              <a:gd name="T19" fmla="*/ 78 h 573"/>
              <a:gd name="T20" fmla="*/ 544 w 602"/>
              <a:gd name="T21" fmla="*/ 290 h 573"/>
              <a:gd name="T22" fmla="*/ 177 w 602"/>
              <a:gd name="T23" fmla="*/ 205 h 573"/>
              <a:gd name="T24" fmla="*/ 177 w 602"/>
              <a:gd name="T25" fmla="*/ 205 h 573"/>
              <a:gd name="T26" fmla="*/ 177 w 602"/>
              <a:gd name="T27" fmla="*/ 205 h 573"/>
              <a:gd name="T28" fmla="*/ 71 w 602"/>
              <a:gd name="T29" fmla="*/ 233 h 573"/>
              <a:gd name="T30" fmla="*/ 120 w 602"/>
              <a:gd name="T31" fmla="*/ 21 h 573"/>
              <a:gd name="T32" fmla="*/ 226 w 602"/>
              <a:gd name="T33" fmla="*/ 0 h 573"/>
              <a:gd name="T34" fmla="*/ 226 w 602"/>
              <a:gd name="T35" fmla="*/ 0 h 573"/>
              <a:gd name="T36" fmla="*/ 276 w 602"/>
              <a:gd name="T37" fmla="*/ 0 h 573"/>
              <a:gd name="T38" fmla="*/ 340 w 602"/>
              <a:gd name="T39" fmla="*/ 35 h 573"/>
              <a:gd name="T40" fmla="*/ 340 w 602"/>
              <a:gd name="T41" fmla="*/ 35 h 573"/>
              <a:gd name="T42" fmla="*/ 283 w 602"/>
              <a:gd name="T43" fmla="*/ 247 h 573"/>
              <a:gd name="T44" fmla="*/ 177 w 602"/>
              <a:gd name="T45" fmla="*/ 205 h 573"/>
              <a:gd name="T46" fmla="*/ 156 w 602"/>
              <a:gd name="T47" fmla="*/ 254 h 573"/>
              <a:gd name="T48" fmla="*/ 156 w 602"/>
              <a:gd name="T49" fmla="*/ 254 h 573"/>
              <a:gd name="T50" fmla="*/ 170 w 602"/>
              <a:gd name="T51" fmla="*/ 254 h 573"/>
              <a:gd name="T52" fmla="*/ 248 w 602"/>
              <a:gd name="T53" fmla="*/ 276 h 573"/>
              <a:gd name="T54" fmla="*/ 276 w 602"/>
              <a:gd name="T55" fmla="*/ 297 h 573"/>
              <a:gd name="T56" fmla="*/ 219 w 602"/>
              <a:gd name="T57" fmla="*/ 509 h 573"/>
              <a:gd name="T58" fmla="*/ 106 w 602"/>
              <a:gd name="T59" fmla="*/ 466 h 573"/>
              <a:gd name="T60" fmla="*/ 0 w 602"/>
              <a:gd name="T61" fmla="*/ 488 h 573"/>
              <a:gd name="T62" fmla="*/ 57 w 602"/>
              <a:gd name="T63" fmla="*/ 283 h 573"/>
              <a:gd name="T64" fmla="*/ 78 w 602"/>
              <a:gd name="T65" fmla="*/ 276 h 573"/>
              <a:gd name="T66" fmla="*/ 156 w 602"/>
              <a:gd name="T67" fmla="*/ 254 h 573"/>
              <a:gd name="T68" fmla="*/ 424 w 602"/>
              <a:gd name="T69" fmla="*/ 361 h 573"/>
              <a:gd name="T70" fmla="*/ 424 w 602"/>
              <a:gd name="T71" fmla="*/ 361 h 573"/>
              <a:gd name="T72" fmla="*/ 530 w 602"/>
              <a:gd name="T73" fmla="*/ 339 h 573"/>
              <a:gd name="T74" fmla="*/ 481 w 602"/>
              <a:gd name="T75" fmla="*/ 544 h 573"/>
              <a:gd name="T76" fmla="*/ 368 w 602"/>
              <a:gd name="T77" fmla="*/ 572 h 573"/>
              <a:gd name="T78" fmla="*/ 255 w 602"/>
              <a:gd name="T79" fmla="*/ 530 h 573"/>
              <a:gd name="T80" fmla="*/ 304 w 602"/>
              <a:gd name="T81" fmla="*/ 318 h 573"/>
              <a:gd name="T82" fmla="*/ 424 w 602"/>
              <a:gd name="T83" fmla="*/ 361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02" h="573">
                <a:moveTo>
                  <a:pt x="544" y="290"/>
                </a:moveTo>
                <a:lnTo>
                  <a:pt x="544" y="290"/>
                </a:lnTo>
                <a:lnTo>
                  <a:pt x="544" y="290"/>
                </a:lnTo>
                <a:lnTo>
                  <a:pt x="544" y="290"/>
                </a:lnTo>
                <a:cubicBezTo>
                  <a:pt x="509" y="304"/>
                  <a:pt x="474" y="318"/>
                  <a:pt x="439" y="318"/>
                </a:cubicBezTo>
                <a:cubicBezTo>
                  <a:pt x="389" y="318"/>
                  <a:pt x="354" y="297"/>
                  <a:pt x="318" y="276"/>
                </a:cubicBezTo>
                <a:lnTo>
                  <a:pt x="318" y="276"/>
                </a:lnTo>
                <a:cubicBezTo>
                  <a:pt x="375" y="64"/>
                  <a:pt x="375" y="64"/>
                  <a:pt x="375" y="64"/>
                </a:cubicBezTo>
                <a:cubicBezTo>
                  <a:pt x="396" y="78"/>
                  <a:pt x="431" y="106"/>
                  <a:pt x="495" y="106"/>
                </a:cubicBezTo>
                <a:cubicBezTo>
                  <a:pt x="523" y="106"/>
                  <a:pt x="566" y="99"/>
                  <a:pt x="601" y="78"/>
                </a:cubicBezTo>
                <a:lnTo>
                  <a:pt x="544" y="290"/>
                </a:lnTo>
                <a:close/>
                <a:moveTo>
                  <a:pt x="177" y="205"/>
                </a:moveTo>
                <a:lnTo>
                  <a:pt x="177" y="205"/>
                </a:lnTo>
                <a:lnTo>
                  <a:pt x="177" y="205"/>
                </a:lnTo>
                <a:cubicBezTo>
                  <a:pt x="149" y="205"/>
                  <a:pt x="113" y="212"/>
                  <a:pt x="71" y="233"/>
                </a:cubicBezTo>
                <a:cubicBezTo>
                  <a:pt x="120" y="21"/>
                  <a:pt x="120" y="21"/>
                  <a:pt x="120" y="21"/>
                </a:cubicBezTo>
                <a:cubicBezTo>
                  <a:pt x="163" y="7"/>
                  <a:pt x="198" y="0"/>
                  <a:pt x="226" y="0"/>
                </a:cubicBezTo>
                <a:lnTo>
                  <a:pt x="226" y="0"/>
                </a:lnTo>
                <a:cubicBezTo>
                  <a:pt x="248" y="0"/>
                  <a:pt x="262" y="0"/>
                  <a:pt x="276" y="0"/>
                </a:cubicBezTo>
                <a:cubicBezTo>
                  <a:pt x="304" y="14"/>
                  <a:pt x="340" y="35"/>
                  <a:pt x="340" y="35"/>
                </a:cubicBezTo>
                <a:lnTo>
                  <a:pt x="340" y="35"/>
                </a:lnTo>
                <a:cubicBezTo>
                  <a:pt x="333" y="78"/>
                  <a:pt x="297" y="205"/>
                  <a:pt x="283" y="247"/>
                </a:cubicBezTo>
                <a:cubicBezTo>
                  <a:pt x="255" y="226"/>
                  <a:pt x="219" y="205"/>
                  <a:pt x="177" y="205"/>
                </a:cubicBezTo>
                <a:close/>
                <a:moveTo>
                  <a:pt x="156" y="254"/>
                </a:moveTo>
                <a:lnTo>
                  <a:pt x="156" y="254"/>
                </a:lnTo>
                <a:cubicBezTo>
                  <a:pt x="163" y="254"/>
                  <a:pt x="163" y="254"/>
                  <a:pt x="170" y="254"/>
                </a:cubicBezTo>
                <a:cubicBezTo>
                  <a:pt x="198" y="254"/>
                  <a:pt x="226" y="268"/>
                  <a:pt x="248" y="276"/>
                </a:cubicBezTo>
                <a:cubicBezTo>
                  <a:pt x="255" y="283"/>
                  <a:pt x="269" y="290"/>
                  <a:pt x="276" y="297"/>
                </a:cubicBezTo>
                <a:cubicBezTo>
                  <a:pt x="269" y="325"/>
                  <a:pt x="226" y="466"/>
                  <a:pt x="219" y="509"/>
                </a:cubicBezTo>
                <a:cubicBezTo>
                  <a:pt x="184" y="488"/>
                  <a:pt x="156" y="466"/>
                  <a:pt x="106" y="466"/>
                </a:cubicBezTo>
                <a:cubicBezTo>
                  <a:pt x="78" y="466"/>
                  <a:pt x="43" y="474"/>
                  <a:pt x="0" y="488"/>
                </a:cubicBezTo>
                <a:cubicBezTo>
                  <a:pt x="57" y="283"/>
                  <a:pt x="57" y="283"/>
                  <a:pt x="57" y="283"/>
                </a:cubicBezTo>
                <a:cubicBezTo>
                  <a:pt x="64" y="283"/>
                  <a:pt x="71" y="276"/>
                  <a:pt x="78" y="276"/>
                </a:cubicBezTo>
                <a:cubicBezTo>
                  <a:pt x="92" y="268"/>
                  <a:pt x="128" y="261"/>
                  <a:pt x="156" y="254"/>
                </a:cubicBezTo>
                <a:close/>
                <a:moveTo>
                  <a:pt x="424" y="361"/>
                </a:moveTo>
                <a:lnTo>
                  <a:pt x="424" y="361"/>
                </a:lnTo>
                <a:cubicBezTo>
                  <a:pt x="460" y="361"/>
                  <a:pt x="495" y="361"/>
                  <a:pt x="530" y="339"/>
                </a:cubicBezTo>
                <a:cubicBezTo>
                  <a:pt x="481" y="544"/>
                  <a:pt x="481" y="544"/>
                  <a:pt x="481" y="544"/>
                </a:cubicBezTo>
                <a:cubicBezTo>
                  <a:pt x="431" y="565"/>
                  <a:pt x="396" y="572"/>
                  <a:pt x="368" y="572"/>
                </a:cubicBezTo>
                <a:cubicBezTo>
                  <a:pt x="318" y="572"/>
                  <a:pt x="255" y="530"/>
                  <a:pt x="255" y="530"/>
                </a:cubicBezTo>
                <a:cubicBezTo>
                  <a:pt x="304" y="318"/>
                  <a:pt x="304" y="318"/>
                  <a:pt x="304" y="318"/>
                </a:cubicBezTo>
                <a:cubicBezTo>
                  <a:pt x="325" y="332"/>
                  <a:pt x="361" y="361"/>
                  <a:pt x="424" y="361"/>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43" name="Freeform 22">
            <a:extLst>
              <a:ext uri="{FF2B5EF4-FFF2-40B4-BE49-F238E27FC236}">
                <a16:creationId xmlns:a16="http://schemas.microsoft.com/office/drawing/2014/main" id="{26A24B59-30C0-CD46-BB55-6FE7DE678941}"/>
              </a:ext>
            </a:extLst>
          </p:cNvPr>
          <p:cNvSpPr>
            <a:spLocks noChangeArrowheads="1"/>
          </p:cNvSpPr>
          <p:nvPr userDrawn="1"/>
        </p:nvSpPr>
        <p:spPr bwMode="auto">
          <a:xfrm>
            <a:off x="6541807" y="1038225"/>
            <a:ext cx="217941" cy="206574"/>
          </a:xfrm>
          <a:custGeom>
            <a:avLst/>
            <a:gdLst>
              <a:gd name="T0" fmla="*/ 587 w 602"/>
              <a:gd name="T1" fmla="*/ 360 h 573"/>
              <a:gd name="T2" fmla="*/ 516 w 602"/>
              <a:gd name="T3" fmla="*/ 346 h 573"/>
              <a:gd name="T4" fmla="*/ 467 w 602"/>
              <a:gd name="T5" fmla="*/ 247 h 573"/>
              <a:gd name="T6" fmla="*/ 601 w 602"/>
              <a:gd name="T7" fmla="*/ 261 h 573"/>
              <a:gd name="T8" fmla="*/ 587 w 602"/>
              <a:gd name="T9" fmla="*/ 360 h 573"/>
              <a:gd name="T10" fmla="*/ 467 w 602"/>
              <a:gd name="T11" fmla="*/ 311 h 573"/>
              <a:gd name="T12" fmla="*/ 474 w 602"/>
              <a:gd name="T13" fmla="*/ 311 h 573"/>
              <a:gd name="T14" fmla="*/ 495 w 602"/>
              <a:gd name="T15" fmla="*/ 360 h 573"/>
              <a:gd name="T16" fmla="*/ 446 w 602"/>
              <a:gd name="T17" fmla="*/ 396 h 573"/>
              <a:gd name="T18" fmla="*/ 283 w 602"/>
              <a:gd name="T19" fmla="*/ 7 h 573"/>
              <a:gd name="T20" fmla="*/ 453 w 602"/>
              <a:gd name="T21" fmla="*/ 283 h 573"/>
              <a:gd name="T22" fmla="*/ 460 w 602"/>
              <a:gd name="T23" fmla="*/ 297 h 573"/>
              <a:gd name="T24" fmla="*/ 467 w 602"/>
              <a:gd name="T25" fmla="*/ 304 h 573"/>
              <a:gd name="T26" fmla="*/ 467 w 602"/>
              <a:gd name="T27" fmla="*/ 311 h 573"/>
              <a:gd name="T28" fmla="*/ 297 w 602"/>
              <a:gd name="T29" fmla="*/ 191 h 573"/>
              <a:gd name="T30" fmla="*/ 198 w 602"/>
              <a:gd name="T31" fmla="*/ 360 h 573"/>
              <a:gd name="T32" fmla="*/ 106 w 602"/>
              <a:gd name="T33" fmla="*/ 488 h 573"/>
              <a:gd name="T34" fmla="*/ 71 w 602"/>
              <a:gd name="T35" fmla="*/ 445 h 573"/>
              <a:gd name="T36" fmla="*/ 184 w 602"/>
              <a:gd name="T37" fmla="*/ 247 h 573"/>
              <a:gd name="T38" fmla="*/ 255 w 602"/>
              <a:gd name="T39" fmla="*/ 148 h 573"/>
              <a:gd name="T40" fmla="*/ 297 w 602"/>
              <a:gd name="T41" fmla="*/ 191 h 573"/>
              <a:gd name="T42" fmla="*/ 7 w 602"/>
              <a:gd name="T43" fmla="*/ 360 h 573"/>
              <a:gd name="T44" fmla="*/ 0 w 602"/>
              <a:gd name="T45" fmla="*/ 261 h 573"/>
              <a:gd name="T46" fmla="*/ 149 w 602"/>
              <a:gd name="T47" fmla="*/ 247 h 573"/>
              <a:gd name="T48" fmla="*/ 7 w 602"/>
              <a:gd name="T49" fmla="*/ 360 h 573"/>
              <a:gd name="T50" fmla="*/ 64 w 602"/>
              <a:gd name="T51" fmla="*/ 481 h 573"/>
              <a:gd name="T52" fmla="*/ 99 w 602"/>
              <a:gd name="T53" fmla="*/ 516 h 573"/>
              <a:gd name="T54" fmla="*/ 43 w 602"/>
              <a:gd name="T55" fmla="*/ 544 h 573"/>
              <a:gd name="T56" fmla="*/ 64 w 602"/>
              <a:gd name="T57" fmla="*/ 481 h 573"/>
              <a:gd name="T58" fmla="*/ 347 w 602"/>
              <a:gd name="T59" fmla="*/ 247 h 573"/>
              <a:gd name="T60" fmla="*/ 226 w 602"/>
              <a:gd name="T61" fmla="*/ 360 h 573"/>
              <a:gd name="T62" fmla="*/ 347 w 602"/>
              <a:gd name="T63" fmla="*/ 247 h 573"/>
              <a:gd name="T64" fmla="*/ 474 w 602"/>
              <a:gd name="T65" fmla="*/ 417 h 573"/>
              <a:gd name="T66" fmla="*/ 516 w 602"/>
              <a:gd name="T67" fmla="*/ 410 h 573"/>
              <a:gd name="T68" fmla="*/ 530 w 602"/>
              <a:gd name="T69" fmla="*/ 466 h 573"/>
              <a:gd name="T70" fmla="*/ 495 w 602"/>
              <a:gd name="T71" fmla="*/ 473 h 573"/>
              <a:gd name="T72" fmla="*/ 474 w 602"/>
              <a:gd name="T73" fmla="*/ 417 h 573"/>
              <a:gd name="T74" fmla="*/ 580 w 602"/>
              <a:gd name="T75" fmla="*/ 572 h 573"/>
              <a:gd name="T76" fmla="*/ 530 w 602"/>
              <a:gd name="T77" fmla="*/ 495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2" h="573">
                <a:moveTo>
                  <a:pt x="587" y="360"/>
                </a:moveTo>
                <a:lnTo>
                  <a:pt x="587" y="360"/>
                </a:lnTo>
                <a:cubicBezTo>
                  <a:pt x="523" y="360"/>
                  <a:pt x="523" y="360"/>
                  <a:pt x="523" y="360"/>
                </a:cubicBezTo>
                <a:cubicBezTo>
                  <a:pt x="516" y="353"/>
                  <a:pt x="516" y="353"/>
                  <a:pt x="516" y="346"/>
                </a:cubicBezTo>
                <a:cubicBezTo>
                  <a:pt x="516" y="346"/>
                  <a:pt x="509" y="332"/>
                  <a:pt x="502" y="318"/>
                </a:cubicBezTo>
                <a:cubicBezTo>
                  <a:pt x="495" y="304"/>
                  <a:pt x="481" y="275"/>
                  <a:pt x="467" y="247"/>
                </a:cubicBezTo>
                <a:cubicBezTo>
                  <a:pt x="587" y="247"/>
                  <a:pt x="587" y="247"/>
                  <a:pt x="587" y="247"/>
                </a:cubicBezTo>
                <a:cubicBezTo>
                  <a:pt x="594" y="247"/>
                  <a:pt x="601" y="254"/>
                  <a:pt x="601" y="261"/>
                </a:cubicBezTo>
                <a:cubicBezTo>
                  <a:pt x="601" y="346"/>
                  <a:pt x="601" y="346"/>
                  <a:pt x="601" y="346"/>
                </a:cubicBezTo>
                <a:cubicBezTo>
                  <a:pt x="601" y="353"/>
                  <a:pt x="594" y="360"/>
                  <a:pt x="587" y="360"/>
                </a:cubicBezTo>
                <a:close/>
                <a:moveTo>
                  <a:pt x="467" y="311"/>
                </a:moveTo>
                <a:lnTo>
                  <a:pt x="467" y="311"/>
                </a:lnTo>
                <a:lnTo>
                  <a:pt x="467" y="311"/>
                </a:lnTo>
                <a:cubicBezTo>
                  <a:pt x="474" y="311"/>
                  <a:pt x="474" y="311"/>
                  <a:pt x="474" y="311"/>
                </a:cubicBezTo>
                <a:cubicBezTo>
                  <a:pt x="481" y="332"/>
                  <a:pt x="488" y="353"/>
                  <a:pt x="495" y="360"/>
                </a:cubicBezTo>
                <a:lnTo>
                  <a:pt x="495" y="360"/>
                </a:lnTo>
                <a:cubicBezTo>
                  <a:pt x="502" y="375"/>
                  <a:pt x="488" y="389"/>
                  <a:pt x="474" y="396"/>
                </a:cubicBezTo>
                <a:cubicBezTo>
                  <a:pt x="467" y="396"/>
                  <a:pt x="460" y="403"/>
                  <a:pt x="446" y="396"/>
                </a:cubicBezTo>
                <a:cubicBezTo>
                  <a:pt x="431" y="389"/>
                  <a:pt x="361" y="219"/>
                  <a:pt x="340" y="177"/>
                </a:cubicBezTo>
                <a:cubicBezTo>
                  <a:pt x="325" y="127"/>
                  <a:pt x="269" y="14"/>
                  <a:pt x="283" y="7"/>
                </a:cubicBezTo>
                <a:cubicBezTo>
                  <a:pt x="297" y="0"/>
                  <a:pt x="347" y="92"/>
                  <a:pt x="375" y="148"/>
                </a:cubicBezTo>
                <a:cubicBezTo>
                  <a:pt x="396" y="177"/>
                  <a:pt x="431" y="233"/>
                  <a:pt x="453" y="283"/>
                </a:cubicBezTo>
                <a:lnTo>
                  <a:pt x="460" y="290"/>
                </a:lnTo>
                <a:cubicBezTo>
                  <a:pt x="460" y="290"/>
                  <a:pt x="460" y="290"/>
                  <a:pt x="460" y="297"/>
                </a:cubicBezTo>
                <a:lnTo>
                  <a:pt x="460" y="297"/>
                </a:lnTo>
                <a:cubicBezTo>
                  <a:pt x="460" y="297"/>
                  <a:pt x="460" y="297"/>
                  <a:pt x="467" y="304"/>
                </a:cubicBezTo>
                <a:lnTo>
                  <a:pt x="467" y="304"/>
                </a:lnTo>
                <a:cubicBezTo>
                  <a:pt x="467" y="304"/>
                  <a:pt x="467" y="304"/>
                  <a:pt x="467" y="311"/>
                </a:cubicBezTo>
                <a:close/>
                <a:moveTo>
                  <a:pt x="297" y="191"/>
                </a:moveTo>
                <a:lnTo>
                  <a:pt x="297" y="191"/>
                </a:lnTo>
                <a:cubicBezTo>
                  <a:pt x="248" y="275"/>
                  <a:pt x="248" y="275"/>
                  <a:pt x="248" y="275"/>
                </a:cubicBezTo>
                <a:cubicBezTo>
                  <a:pt x="198" y="360"/>
                  <a:pt x="198" y="360"/>
                  <a:pt x="198" y="360"/>
                </a:cubicBezTo>
                <a:cubicBezTo>
                  <a:pt x="127" y="481"/>
                  <a:pt x="127" y="481"/>
                  <a:pt x="127" y="481"/>
                </a:cubicBezTo>
                <a:cubicBezTo>
                  <a:pt x="127" y="488"/>
                  <a:pt x="113" y="488"/>
                  <a:pt x="106" y="488"/>
                </a:cubicBezTo>
                <a:cubicBezTo>
                  <a:pt x="71" y="466"/>
                  <a:pt x="71" y="466"/>
                  <a:pt x="71" y="466"/>
                </a:cubicBezTo>
                <a:cubicBezTo>
                  <a:pt x="64" y="459"/>
                  <a:pt x="64" y="452"/>
                  <a:pt x="71" y="445"/>
                </a:cubicBezTo>
                <a:cubicBezTo>
                  <a:pt x="120" y="360"/>
                  <a:pt x="120" y="360"/>
                  <a:pt x="120" y="360"/>
                </a:cubicBezTo>
                <a:cubicBezTo>
                  <a:pt x="184" y="247"/>
                  <a:pt x="184" y="247"/>
                  <a:pt x="184" y="247"/>
                </a:cubicBezTo>
                <a:cubicBezTo>
                  <a:pt x="233" y="155"/>
                  <a:pt x="233" y="155"/>
                  <a:pt x="233" y="155"/>
                </a:cubicBezTo>
                <a:cubicBezTo>
                  <a:pt x="240" y="148"/>
                  <a:pt x="248" y="141"/>
                  <a:pt x="255" y="148"/>
                </a:cubicBezTo>
                <a:cubicBezTo>
                  <a:pt x="290" y="170"/>
                  <a:pt x="290" y="170"/>
                  <a:pt x="290" y="170"/>
                </a:cubicBezTo>
                <a:cubicBezTo>
                  <a:pt x="297" y="170"/>
                  <a:pt x="304" y="184"/>
                  <a:pt x="297" y="191"/>
                </a:cubicBezTo>
                <a:close/>
                <a:moveTo>
                  <a:pt x="7" y="360"/>
                </a:moveTo>
                <a:lnTo>
                  <a:pt x="7" y="360"/>
                </a:lnTo>
                <a:cubicBezTo>
                  <a:pt x="0" y="360"/>
                  <a:pt x="0" y="353"/>
                  <a:pt x="0" y="346"/>
                </a:cubicBezTo>
                <a:cubicBezTo>
                  <a:pt x="0" y="261"/>
                  <a:pt x="0" y="261"/>
                  <a:pt x="0" y="261"/>
                </a:cubicBezTo>
                <a:cubicBezTo>
                  <a:pt x="0" y="254"/>
                  <a:pt x="0" y="247"/>
                  <a:pt x="7" y="247"/>
                </a:cubicBezTo>
                <a:cubicBezTo>
                  <a:pt x="149" y="247"/>
                  <a:pt x="149" y="247"/>
                  <a:pt x="149" y="247"/>
                </a:cubicBezTo>
                <a:cubicBezTo>
                  <a:pt x="92" y="360"/>
                  <a:pt x="92" y="360"/>
                  <a:pt x="92" y="360"/>
                </a:cubicBezTo>
                <a:lnTo>
                  <a:pt x="7" y="360"/>
                </a:lnTo>
                <a:close/>
                <a:moveTo>
                  <a:pt x="64" y="481"/>
                </a:moveTo>
                <a:lnTo>
                  <a:pt x="64" y="481"/>
                </a:lnTo>
                <a:cubicBezTo>
                  <a:pt x="99" y="502"/>
                  <a:pt x="99" y="502"/>
                  <a:pt x="99" y="502"/>
                </a:cubicBezTo>
                <a:cubicBezTo>
                  <a:pt x="106" y="509"/>
                  <a:pt x="106" y="516"/>
                  <a:pt x="99" y="516"/>
                </a:cubicBezTo>
                <a:cubicBezTo>
                  <a:pt x="50" y="551"/>
                  <a:pt x="50" y="551"/>
                  <a:pt x="50" y="551"/>
                </a:cubicBezTo>
                <a:cubicBezTo>
                  <a:pt x="43" y="551"/>
                  <a:pt x="43" y="551"/>
                  <a:pt x="43" y="544"/>
                </a:cubicBezTo>
                <a:cubicBezTo>
                  <a:pt x="50" y="488"/>
                  <a:pt x="50" y="488"/>
                  <a:pt x="50" y="488"/>
                </a:cubicBezTo>
                <a:cubicBezTo>
                  <a:pt x="50" y="481"/>
                  <a:pt x="57" y="481"/>
                  <a:pt x="64" y="481"/>
                </a:cubicBezTo>
                <a:close/>
                <a:moveTo>
                  <a:pt x="347" y="247"/>
                </a:moveTo>
                <a:lnTo>
                  <a:pt x="347" y="247"/>
                </a:lnTo>
                <a:cubicBezTo>
                  <a:pt x="368" y="297"/>
                  <a:pt x="382" y="332"/>
                  <a:pt x="396" y="360"/>
                </a:cubicBezTo>
                <a:cubicBezTo>
                  <a:pt x="226" y="360"/>
                  <a:pt x="226" y="360"/>
                  <a:pt x="226" y="360"/>
                </a:cubicBezTo>
                <a:cubicBezTo>
                  <a:pt x="290" y="247"/>
                  <a:pt x="290" y="247"/>
                  <a:pt x="290" y="247"/>
                </a:cubicBezTo>
                <a:lnTo>
                  <a:pt x="347" y="247"/>
                </a:lnTo>
                <a:close/>
                <a:moveTo>
                  <a:pt x="474" y="417"/>
                </a:moveTo>
                <a:lnTo>
                  <a:pt x="474" y="417"/>
                </a:lnTo>
                <a:cubicBezTo>
                  <a:pt x="495" y="403"/>
                  <a:pt x="495" y="403"/>
                  <a:pt x="495" y="403"/>
                </a:cubicBezTo>
                <a:cubicBezTo>
                  <a:pt x="502" y="403"/>
                  <a:pt x="516" y="403"/>
                  <a:pt x="516" y="410"/>
                </a:cubicBezTo>
                <a:cubicBezTo>
                  <a:pt x="537" y="445"/>
                  <a:pt x="537" y="445"/>
                  <a:pt x="537" y="445"/>
                </a:cubicBezTo>
                <a:cubicBezTo>
                  <a:pt x="537" y="452"/>
                  <a:pt x="537" y="459"/>
                  <a:pt x="530" y="466"/>
                </a:cubicBezTo>
                <a:cubicBezTo>
                  <a:pt x="516" y="473"/>
                  <a:pt x="516" y="473"/>
                  <a:pt x="516" y="473"/>
                </a:cubicBezTo>
                <a:cubicBezTo>
                  <a:pt x="509" y="481"/>
                  <a:pt x="495" y="481"/>
                  <a:pt x="495" y="473"/>
                </a:cubicBezTo>
                <a:cubicBezTo>
                  <a:pt x="474" y="438"/>
                  <a:pt x="474" y="438"/>
                  <a:pt x="474" y="438"/>
                </a:cubicBezTo>
                <a:cubicBezTo>
                  <a:pt x="467" y="431"/>
                  <a:pt x="467" y="417"/>
                  <a:pt x="474" y="417"/>
                </a:cubicBezTo>
                <a:close/>
                <a:moveTo>
                  <a:pt x="580" y="572"/>
                </a:moveTo>
                <a:lnTo>
                  <a:pt x="580" y="572"/>
                </a:lnTo>
                <a:cubicBezTo>
                  <a:pt x="580" y="558"/>
                  <a:pt x="544" y="551"/>
                  <a:pt x="530" y="530"/>
                </a:cubicBezTo>
                <a:cubicBezTo>
                  <a:pt x="509" y="509"/>
                  <a:pt x="523" y="502"/>
                  <a:pt x="530" y="495"/>
                </a:cubicBezTo>
                <a:cubicBezTo>
                  <a:pt x="594" y="459"/>
                  <a:pt x="580" y="572"/>
                  <a:pt x="580" y="572"/>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44" name="Freeform 23">
            <a:extLst>
              <a:ext uri="{FF2B5EF4-FFF2-40B4-BE49-F238E27FC236}">
                <a16:creationId xmlns:a16="http://schemas.microsoft.com/office/drawing/2014/main" id="{1A6983F1-5235-6E4A-92FF-ED1775935477}"/>
              </a:ext>
            </a:extLst>
          </p:cNvPr>
          <p:cNvSpPr>
            <a:spLocks noChangeArrowheads="1"/>
          </p:cNvSpPr>
          <p:nvPr userDrawn="1"/>
        </p:nvSpPr>
        <p:spPr bwMode="auto">
          <a:xfrm>
            <a:off x="6162494" y="1033463"/>
            <a:ext cx="201863" cy="219075"/>
          </a:xfrm>
          <a:custGeom>
            <a:avLst/>
            <a:gdLst>
              <a:gd name="T0" fmla="*/ 474 w 559"/>
              <a:gd name="T1" fmla="*/ 318 h 609"/>
              <a:gd name="T2" fmla="*/ 474 w 559"/>
              <a:gd name="T3" fmla="*/ 318 h 609"/>
              <a:gd name="T4" fmla="*/ 558 w 559"/>
              <a:gd name="T5" fmla="*/ 445 h 609"/>
              <a:gd name="T6" fmla="*/ 516 w 559"/>
              <a:gd name="T7" fmla="*/ 530 h 609"/>
              <a:gd name="T8" fmla="*/ 417 w 559"/>
              <a:gd name="T9" fmla="*/ 600 h 609"/>
              <a:gd name="T10" fmla="*/ 311 w 559"/>
              <a:gd name="T11" fmla="*/ 579 h 609"/>
              <a:gd name="T12" fmla="*/ 205 w 559"/>
              <a:gd name="T13" fmla="*/ 600 h 609"/>
              <a:gd name="T14" fmla="*/ 99 w 559"/>
              <a:gd name="T15" fmla="*/ 530 h 609"/>
              <a:gd name="T16" fmla="*/ 64 w 559"/>
              <a:gd name="T17" fmla="*/ 226 h 609"/>
              <a:gd name="T18" fmla="*/ 191 w 559"/>
              <a:gd name="T19" fmla="*/ 148 h 609"/>
              <a:gd name="T20" fmla="*/ 304 w 559"/>
              <a:gd name="T21" fmla="*/ 176 h 609"/>
              <a:gd name="T22" fmla="*/ 424 w 559"/>
              <a:gd name="T23" fmla="*/ 148 h 609"/>
              <a:gd name="T24" fmla="*/ 544 w 559"/>
              <a:gd name="T25" fmla="*/ 205 h 609"/>
              <a:gd name="T26" fmla="*/ 474 w 559"/>
              <a:gd name="T27" fmla="*/ 318 h 609"/>
              <a:gd name="T28" fmla="*/ 297 w 559"/>
              <a:gd name="T29" fmla="*/ 141 h 609"/>
              <a:gd name="T30" fmla="*/ 297 w 559"/>
              <a:gd name="T31" fmla="*/ 141 h 609"/>
              <a:gd name="T32" fmla="*/ 332 w 559"/>
              <a:gd name="T33" fmla="*/ 42 h 609"/>
              <a:gd name="T34" fmla="*/ 424 w 559"/>
              <a:gd name="T35" fmla="*/ 0 h 609"/>
              <a:gd name="T36" fmla="*/ 389 w 559"/>
              <a:gd name="T37" fmla="*/ 99 h 609"/>
              <a:gd name="T38" fmla="*/ 297 w 559"/>
              <a:gd name="T39" fmla="*/ 141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9" h="609">
                <a:moveTo>
                  <a:pt x="474" y="318"/>
                </a:moveTo>
                <a:lnTo>
                  <a:pt x="474" y="318"/>
                </a:lnTo>
                <a:cubicBezTo>
                  <a:pt x="474" y="410"/>
                  <a:pt x="558" y="445"/>
                  <a:pt x="558" y="445"/>
                </a:cubicBezTo>
                <a:cubicBezTo>
                  <a:pt x="558" y="445"/>
                  <a:pt x="544" y="487"/>
                  <a:pt x="516" y="530"/>
                </a:cubicBezTo>
                <a:cubicBezTo>
                  <a:pt x="488" y="565"/>
                  <a:pt x="460" y="600"/>
                  <a:pt x="417" y="600"/>
                </a:cubicBezTo>
                <a:cubicBezTo>
                  <a:pt x="375" y="600"/>
                  <a:pt x="361" y="579"/>
                  <a:pt x="311" y="579"/>
                </a:cubicBezTo>
                <a:cubicBezTo>
                  <a:pt x="262" y="579"/>
                  <a:pt x="247" y="600"/>
                  <a:pt x="205" y="600"/>
                </a:cubicBezTo>
                <a:cubicBezTo>
                  <a:pt x="163" y="608"/>
                  <a:pt x="127" y="565"/>
                  <a:pt x="99" y="530"/>
                </a:cubicBezTo>
                <a:cubicBezTo>
                  <a:pt x="43" y="452"/>
                  <a:pt x="0" y="318"/>
                  <a:pt x="64" y="226"/>
                </a:cubicBezTo>
                <a:cubicBezTo>
                  <a:pt x="92" y="176"/>
                  <a:pt x="142" y="148"/>
                  <a:pt x="191" y="148"/>
                </a:cubicBezTo>
                <a:cubicBezTo>
                  <a:pt x="233" y="148"/>
                  <a:pt x="276" y="176"/>
                  <a:pt x="304" y="176"/>
                </a:cubicBezTo>
                <a:cubicBezTo>
                  <a:pt x="325" y="176"/>
                  <a:pt x="375" y="141"/>
                  <a:pt x="424" y="148"/>
                </a:cubicBezTo>
                <a:cubicBezTo>
                  <a:pt x="445" y="148"/>
                  <a:pt x="509" y="155"/>
                  <a:pt x="544" y="205"/>
                </a:cubicBezTo>
                <a:cubicBezTo>
                  <a:pt x="544" y="205"/>
                  <a:pt x="474" y="247"/>
                  <a:pt x="474" y="318"/>
                </a:cubicBezTo>
                <a:close/>
                <a:moveTo>
                  <a:pt x="297" y="141"/>
                </a:moveTo>
                <a:lnTo>
                  <a:pt x="297" y="141"/>
                </a:lnTo>
                <a:cubicBezTo>
                  <a:pt x="290" y="106"/>
                  <a:pt x="311" y="71"/>
                  <a:pt x="332" y="42"/>
                </a:cubicBezTo>
                <a:cubicBezTo>
                  <a:pt x="354" y="21"/>
                  <a:pt x="396" y="0"/>
                  <a:pt x="424" y="0"/>
                </a:cubicBezTo>
                <a:cubicBezTo>
                  <a:pt x="431" y="35"/>
                  <a:pt x="417" y="71"/>
                  <a:pt x="389" y="99"/>
                </a:cubicBezTo>
                <a:cubicBezTo>
                  <a:pt x="368" y="120"/>
                  <a:pt x="332" y="141"/>
                  <a:pt x="297" y="141"/>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45" name="Freeform 24">
            <a:extLst>
              <a:ext uri="{FF2B5EF4-FFF2-40B4-BE49-F238E27FC236}">
                <a16:creationId xmlns:a16="http://schemas.microsoft.com/office/drawing/2014/main" id="{BEAD3998-F076-B541-AB5D-DE8178C1B432}"/>
              </a:ext>
            </a:extLst>
          </p:cNvPr>
          <p:cNvSpPr>
            <a:spLocks noChangeArrowheads="1"/>
          </p:cNvSpPr>
          <p:nvPr userDrawn="1"/>
        </p:nvSpPr>
        <p:spPr bwMode="auto">
          <a:xfrm>
            <a:off x="5804023" y="1033463"/>
            <a:ext cx="181022" cy="216099"/>
          </a:xfrm>
          <a:custGeom>
            <a:avLst/>
            <a:gdLst>
              <a:gd name="T0" fmla="*/ 466 w 502"/>
              <a:gd name="T1" fmla="*/ 410 h 601"/>
              <a:gd name="T2" fmla="*/ 431 w 502"/>
              <a:gd name="T3" fmla="*/ 226 h 601"/>
              <a:gd name="T4" fmla="*/ 501 w 502"/>
              <a:gd name="T5" fmla="*/ 226 h 601"/>
              <a:gd name="T6" fmla="*/ 466 w 502"/>
              <a:gd name="T7" fmla="*/ 410 h 601"/>
              <a:gd name="T8" fmla="*/ 374 w 502"/>
              <a:gd name="T9" fmla="*/ 487 h 601"/>
              <a:gd name="T10" fmla="*/ 353 w 502"/>
              <a:gd name="T11" fmla="*/ 495 h 601"/>
              <a:gd name="T12" fmla="*/ 353 w 502"/>
              <a:gd name="T13" fmla="*/ 509 h 601"/>
              <a:gd name="T14" fmla="*/ 318 w 502"/>
              <a:gd name="T15" fmla="*/ 600 h 601"/>
              <a:gd name="T16" fmla="*/ 282 w 502"/>
              <a:gd name="T17" fmla="*/ 509 h 601"/>
              <a:gd name="T18" fmla="*/ 282 w 502"/>
              <a:gd name="T19" fmla="*/ 495 h 601"/>
              <a:gd name="T20" fmla="*/ 219 w 502"/>
              <a:gd name="T21" fmla="*/ 487 h 601"/>
              <a:gd name="T22" fmla="*/ 219 w 502"/>
              <a:gd name="T23" fmla="*/ 495 h 601"/>
              <a:gd name="T24" fmla="*/ 219 w 502"/>
              <a:gd name="T25" fmla="*/ 565 h 601"/>
              <a:gd name="T26" fmla="*/ 155 w 502"/>
              <a:gd name="T27" fmla="*/ 565 h 601"/>
              <a:gd name="T28" fmla="*/ 155 w 502"/>
              <a:gd name="T29" fmla="*/ 495 h 601"/>
              <a:gd name="T30" fmla="*/ 155 w 502"/>
              <a:gd name="T31" fmla="*/ 487 h 601"/>
              <a:gd name="T32" fmla="*/ 92 w 502"/>
              <a:gd name="T33" fmla="*/ 445 h 601"/>
              <a:gd name="T34" fmla="*/ 92 w 502"/>
              <a:gd name="T35" fmla="*/ 219 h 601"/>
              <a:gd name="T36" fmla="*/ 99 w 502"/>
              <a:gd name="T37" fmla="*/ 191 h 601"/>
              <a:gd name="T38" fmla="*/ 410 w 502"/>
              <a:gd name="T39" fmla="*/ 191 h 601"/>
              <a:gd name="T40" fmla="*/ 410 w 502"/>
              <a:gd name="T41" fmla="*/ 240 h 601"/>
              <a:gd name="T42" fmla="*/ 374 w 502"/>
              <a:gd name="T43" fmla="*/ 487 h 601"/>
              <a:gd name="T44" fmla="*/ 176 w 502"/>
              <a:gd name="T45" fmla="*/ 49 h 601"/>
              <a:gd name="T46" fmla="*/ 162 w 502"/>
              <a:gd name="T47" fmla="*/ 28 h 601"/>
              <a:gd name="T48" fmla="*/ 148 w 502"/>
              <a:gd name="T49" fmla="*/ 0 h 601"/>
              <a:gd name="T50" fmla="*/ 169 w 502"/>
              <a:gd name="T51" fmla="*/ 28 h 601"/>
              <a:gd name="T52" fmla="*/ 183 w 502"/>
              <a:gd name="T53" fmla="*/ 42 h 601"/>
              <a:gd name="T54" fmla="*/ 318 w 502"/>
              <a:gd name="T55" fmla="*/ 42 h 601"/>
              <a:gd name="T56" fmla="*/ 332 w 502"/>
              <a:gd name="T57" fmla="*/ 28 h 601"/>
              <a:gd name="T58" fmla="*/ 353 w 502"/>
              <a:gd name="T59" fmla="*/ 0 h 601"/>
              <a:gd name="T60" fmla="*/ 346 w 502"/>
              <a:gd name="T61" fmla="*/ 28 h 601"/>
              <a:gd name="T62" fmla="*/ 332 w 502"/>
              <a:gd name="T63" fmla="*/ 49 h 601"/>
              <a:gd name="T64" fmla="*/ 92 w 502"/>
              <a:gd name="T65" fmla="*/ 169 h 601"/>
              <a:gd name="T66" fmla="*/ 318 w 502"/>
              <a:gd name="T67" fmla="*/ 120 h 601"/>
              <a:gd name="T68" fmla="*/ 339 w 502"/>
              <a:gd name="T69" fmla="*/ 106 h 601"/>
              <a:gd name="T70" fmla="*/ 304 w 502"/>
              <a:gd name="T71" fmla="*/ 106 h 601"/>
              <a:gd name="T72" fmla="*/ 183 w 502"/>
              <a:gd name="T73" fmla="*/ 120 h 601"/>
              <a:gd name="T74" fmla="*/ 197 w 502"/>
              <a:gd name="T75" fmla="*/ 106 h 601"/>
              <a:gd name="T76" fmla="*/ 169 w 502"/>
              <a:gd name="T77" fmla="*/ 106 h 601"/>
              <a:gd name="T78" fmla="*/ 35 w 502"/>
              <a:gd name="T79" fmla="*/ 410 h 601"/>
              <a:gd name="T80" fmla="*/ 0 w 502"/>
              <a:gd name="T81" fmla="*/ 374 h 601"/>
              <a:gd name="T82" fmla="*/ 35 w 502"/>
              <a:gd name="T83" fmla="*/ 191 h 601"/>
              <a:gd name="T84" fmla="*/ 70 w 502"/>
              <a:gd name="T85" fmla="*/ 374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2" h="601">
                <a:moveTo>
                  <a:pt x="466" y="410"/>
                </a:moveTo>
                <a:lnTo>
                  <a:pt x="466" y="410"/>
                </a:lnTo>
                <a:cubicBezTo>
                  <a:pt x="452" y="410"/>
                  <a:pt x="431" y="396"/>
                  <a:pt x="431" y="374"/>
                </a:cubicBezTo>
                <a:cubicBezTo>
                  <a:pt x="431" y="226"/>
                  <a:pt x="431" y="226"/>
                  <a:pt x="431" y="226"/>
                </a:cubicBezTo>
                <a:cubicBezTo>
                  <a:pt x="431" y="205"/>
                  <a:pt x="452" y="191"/>
                  <a:pt x="466" y="191"/>
                </a:cubicBezTo>
                <a:cubicBezTo>
                  <a:pt x="487" y="191"/>
                  <a:pt x="501" y="205"/>
                  <a:pt x="501" y="226"/>
                </a:cubicBezTo>
                <a:cubicBezTo>
                  <a:pt x="501" y="374"/>
                  <a:pt x="501" y="374"/>
                  <a:pt x="501" y="374"/>
                </a:cubicBezTo>
                <a:cubicBezTo>
                  <a:pt x="501" y="396"/>
                  <a:pt x="487" y="410"/>
                  <a:pt x="466" y="410"/>
                </a:cubicBezTo>
                <a:close/>
                <a:moveTo>
                  <a:pt x="374" y="487"/>
                </a:moveTo>
                <a:lnTo>
                  <a:pt x="374" y="487"/>
                </a:lnTo>
                <a:cubicBezTo>
                  <a:pt x="346" y="487"/>
                  <a:pt x="346" y="487"/>
                  <a:pt x="346" y="487"/>
                </a:cubicBezTo>
                <a:cubicBezTo>
                  <a:pt x="353" y="487"/>
                  <a:pt x="353" y="487"/>
                  <a:pt x="353" y="495"/>
                </a:cubicBezTo>
                <a:lnTo>
                  <a:pt x="353" y="495"/>
                </a:lnTo>
                <a:cubicBezTo>
                  <a:pt x="353" y="509"/>
                  <a:pt x="353" y="509"/>
                  <a:pt x="353" y="509"/>
                </a:cubicBezTo>
                <a:cubicBezTo>
                  <a:pt x="353" y="565"/>
                  <a:pt x="353" y="565"/>
                  <a:pt x="353" y="565"/>
                </a:cubicBezTo>
                <a:cubicBezTo>
                  <a:pt x="353" y="586"/>
                  <a:pt x="332" y="600"/>
                  <a:pt x="318" y="600"/>
                </a:cubicBezTo>
                <a:cubicBezTo>
                  <a:pt x="297" y="600"/>
                  <a:pt x="282" y="586"/>
                  <a:pt x="282" y="565"/>
                </a:cubicBezTo>
                <a:cubicBezTo>
                  <a:pt x="282" y="509"/>
                  <a:pt x="282" y="509"/>
                  <a:pt x="282" y="509"/>
                </a:cubicBezTo>
                <a:cubicBezTo>
                  <a:pt x="282" y="495"/>
                  <a:pt x="282" y="495"/>
                  <a:pt x="282" y="495"/>
                </a:cubicBezTo>
                <a:lnTo>
                  <a:pt x="282" y="495"/>
                </a:lnTo>
                <a:cubicBezTo>
                  <a:pt x="282" y="487"/>
                  <a:pt x="282" y="487"/>
                  <a:pt x="282" y="487"/>
                </a:cubicBezTo>
                <a:cubicBezTo>
                  <a:pt x="219" y="487"/>
                  <a:pt x="219" y="487"/>
                  <a:pt x="219" y="487"/>
                </a:cubicBezTo>
                <a:cubicBezTo>
                  <a:pt x="219" y="487"/>
                  <a:pt x="219" y="487"/>
                  <a:pt x="219" y="495"/>
                </a:cubicBezTo>
                <a:lnTo>
                  <a:pt x="219" y="495"/>
                </a:lnTo>
                <a:cubicBezTo>
                  <a:pt x="219" y="509"/>
                  <a:pt x="219" y="509"/>
                  <a:pt x="219" y="509"/>
                </a:cubicBezTo>
                <a:cubicBezTo>
                  <a:pt x="219" y="565"/>
                  <a:pt x="219" y="565"/>
                  <a:pt x="219" y="565"/>
                </a:cubicBezTo>
                <a:cubicBezTo>
                  <a:pt x="219" y="586"/>
                  <a:pt x="205" y="600"/>
                  <a:pt x="190" y="600"/>
                </a:cubicBezTo>
                <a:cubicBezTo>
                  <a:pt x="169" y="600"/>
                  <a:pt x="155" y="586"/>
                  <a:pt x="155" y="565"/>
                </a:cubicBezTo>
                <a:cubicBezTo>
                  <a:pt x="155" y="509"/>
                  <a:pt x="155" y="509"/>
                  <a:pt x="155" y="509"/>
                </a:cubicBezTo>
                <a:cubicBezTo>
                  <a:pt x="155" y="495"/>
                  <a:pt x="155" y="495"/>
                  <a:pt x="155" y="495"/>
                </a:cubicBezTo>
                <a:lnTo>
                  <a:pt x="155" y="495"/>
                </a:lnTo>
                <a:cubicBezTo>
                  <a:pt x="155" y="487"/>
                  <a:pt x="155" y="487"/>
                  <a:pt x="155" y="487"/>
                </a:cubicBezTo>
                <a:cubicBezTo>
                  <a:pt x="127" y="487"/>
                  <a:pt x="127" y="487"/>
                  <a:pt x="127" y="487"/>
                </a:cubicBezTo>
                <a:cubicBezTo>
                  <a:pt x="106" y="487"/>
                  <a:pt x="92" y="466"/>
                  <a:pt x="92" y="445"/>
                </a:cubicBezTo>
                <a:cubicBezTo>
                  <a:pt x="92" y="240"/>
                  <a:pt x="92" y="240"/>
                  <a:pt x="92" y="240"/>
                </a:cubicBezTo>
                <a:cubicBezTo>
                  <a:pt x="92" y="219"/>
                  <a:pt x="92" y="219"/>
                  <a:pt x="92" y="219"/>
                </a:cubicBezTo>
                <a:cubicBezTo>
                  <a:pt x="92" y="191"/>
                  <a:pt x="92" y="191"/>
                  <a:pt x="92" y="191"/>
                </a:cubicBezTo>
                <a:cubicBezTo>
                  <a:pt x="99" y="191"/>
                  <a:pt x="99" y="191"/>
                  <a:pt x="99" y="191"/>
                </a:cubicBezTo>
                <a:cubicBezTo>
                  <a:pt x="410" y="191"/>
                  <a:pt x="410" y="191"/>
                  <a:pt x="410" y="191"/>
                </a:cubicBezTo>
                <a:lnTo>
                  <a:pt x="410" y="191"/>
                </a:lnTo>
                <a:cubicBezTo>
                  <a:pt x="410" y="219"/>
                  <a:pt x="410" y="219"/>
                  <a:pt x="410" y="219"/>
                </a:cubicBezTo>
                <a:cubicBezTo>
                  <a:pt x="410" y="240"/>
                  <a:pt x="410" y="240"/>
                  <a:pt x="410" y="240"/>
                </a:cubicBezTo>
                <a:cubicBezTo>
                  <a:pt x="410" y="445"/>
                  <a:pt x="410" y="445"/>
                  <a:pt x="410" y="445"/>
                </a:cubicBezTo>
                <a:cubicBezTo>
                  <a:pt x="410" y="466"/>
                  <a:pt x="395" y="487"/>
                  <a:pt x="374" y="487"/>
                </a:cubicBezTo>
                <a:close/>
                <a:moveTo>
                  <a:pt x="176" y="49"/>
                </a:moveTo>
                <a:lnTo>
                  <a:pt x="176" y="49"/>
                </a:lnTo>
                <a:cubicBezTo>
                  <a:pt x="169" y="42"/>
                  <a:pt x="169" y="42"/>
                  <a:pt x="169" y="42"/>
                </a:cubicBezTo>
                <a:cubicBezTo>
                  <a:pt x="162" y="28"/>
                  <a:pt x="162" y="28"/>
                  <a:pt x="162" y="28"/>
                </a:cubicBezTo>
                <a:cubicBezTo>
                  <a:pt x="148" y="7"/>
                  <a:pt x="148" y="7"/>
                  <a:pt x="148" y="7"/>
                </a:cubicBezTo>
                <a:lnTo>
                  <a:pt x="148" y="0"/>
                </a:lnTo>
                <a:lnTo>
                  <a:pt x="155" y="0"/>
                </a:lnTo>
                <a:cubicBezTo>
                  <a:pt x="169" y="28"/>
                  <a:pt x="169" y="28"/>
                  <a:pt x="169" y="28"/>
                </a:cubicBezTo>
                <a:cubicBezTo>
                  <a:pt x="176" y="35"/>
                  <a:pt x="176" y="35"/>
                  <a:pt x="176" y="35"/>
                </a:cubicBezTo>
                <a:cubicBezTo>
                  <a:pt x="183" y="42"/>
                  <a:pt x="183" y="42"/>
                  <a:pt x="183" y="42"/>
                </a:cubicBezTo>
                <a:cubicBezTo>
                  <a:pt x="205" y="35"/>
                  <a:pt x="226" y="35"/>
                  <a:pt x="254" y="35"/>
                </a:cubicBezTo>
                <a:cubicBezTo>
                  <a:pt x="275" y="35"/>
                  <a:pt x="297" y="35"/>
                  <a:pt x="318" y="42"/>
                </a:cubicBezTo>
                <a:cubicBezTo>
                  <a:pt x="325" y="35"/>
                  <a:pt x="325" y="35"/>
                  <a:pt x="325" y="35"/>
                </a:cubicBezTo>
                <a:cubicBezTo>
                  <a:pt x="332" y="28"/>
                  <a:pt x="332" y="28"/>
                  <a:pt x="332" y="28"/>
                </a:cubicBezTo>
                <a:cubicBezTo>
                  <a:pt x="346" y="0"/>
                  <a:pt x="346" y="0"/>
                  <a:pt x="346" y="0"/>
                </a:cubicBezTo>
                <a:lnTo>
                  <a:pt x="353" y="0"/>
                </a:lnTo>
                <a:cubicBezTo>
                  <a:pt x="360" y="0"/>
                  <a:pt x="360" y="7"/>
                  <a:pt x="360" y="7"/>
                </a:cubicBezTo>
                <a:cubicBezTo>
                  <a:pt x="346" y="28"/>
                  <a:pt x="346" y="28"/>
                  <a:pt x="346" y="28"/>
                </a:cubicBezTo>
                <a:cubicBezTo>
                  <a:pt x="339" y="42"/>
                  <a:pt x="339" y="42"/>
                  <a:pt x="339" y="42"/>
                </a:cubicBezTo>
                <a:cubicBezTo>
                  <a:pt x="332" y="49"/>
                  <a:pt x="332" y="49"/>
                  <a:pt x="332" y="49"/>
                </a:cubicBezTo>
                <a:cubicBezTo>
                  <a:pt x="381" y="71"/>
                  <a:pt x="410" y="120"/>
                  <a:pt x="410" y="169"/>
                </a:cubicBezTo>
                <a:cubicBezTo>
                  <a:pt x="92" y="169"/>
                  <a:pt x="92" y="169"/>
                  <a:pt x="92" y="169"/>
                </a:cubicBezTo>
                <a:cubicBezTo>
                  <a:pt x="92" y="120"/>
                  <a:pt x="127" y="71"/>
                  <a:pt x="176" y="49"/>
                </a:cubicBezTo>
                <a:close/>
                <a:moveTo>
                  <a:pt x="318" y="120"/>
                </a:moveTo>
                <a:lnTo>
                  <a:pt x="318" y="120"/>
                </a:lnTo>
                <a:cubicBezTo>
                  <a:pt x="332" y="120"/>
                  <a:pt x="339" y="113"/>
                  <a:pt x="339" y="106"/>
                </a:cubicBezTo>
                <a:cubicBezTo>
                  <a:pt x="339" y="92"/>
                  <a:pt x="332" y="85"/>
                  <a:pt x="318" y="85"/>
                </a:cubicBezTo>
                <a:cubicBezTo>
                  <a:pt x="311" y="85"/>
                  <a:pt x="304" y="92"/>
                  <a:pt x="304" y="106"/>
                </a:cubicBezTo>
                <a:cubicBezTo>
                  <a:pt x="304" y="113"/>
                  <a:pt x="311" y="120"/>
                  <a:pt x="318" y="120"/>
                </a:cubicBezTo>
                <a:close/>
                <a:moveTo>
                  <a:pt x="183" y="120"/>
                </a:moveTo>
                <a:lnTo>
                  <a:pt x="183" y="120"/>
                </a:lnTo>
                <a:cubicBezTo>
                  <a:pt x="190" y="120"/>
                  <a:pt x="197" y="113"/>
                  <a:pt x="197" y="106"/>
                </a:cubicBezTo>
                <a:cubicBezTo>
                  <a:pt x="197" y="92"/>
                  <a:pt x="190" y="85"/>
                  <a:pt x="183" y="85"/>
                </a:cubicBezTo>
                <a:cubicBezTo>
                  <a:pt x="176" y="85"/>
                  <a:pt x="169" y="92"/>
                  <a:pt x="169" y="106"/>
                </a:cubicBezTo>
                <a:cubicBezTo>
                  <a:pt x="169" y="113"/>
                  <a:pt x="176" y="120"/>
                  <a:pt x="183" y="120"/>
                </a:cubicBezTo>
                <a:close/>
                <a:moveTo>
                  <a:pt x="35" y="410"/>
                </a:moveTo>
                <a:lnTo>
                  <a:pt x="35" y="410"/>
                </a:lnTo>
                <a:cubicBezTo>
                  <a:pt x="21" y="410"/>
                  <a:pt x="0" y="396"/>
                  <a:pt x="0" y="374"/>
                </a:cubicBezTo>
                <a:cubicBezTo>
                  <a:pt x="0" y="226"/>
                  <a:pt x="0" y="226"/>
                  <a:pt x="0" y="226"/>
                </a:cubicBezTo>
                <a:cubicBezTo>
                  <a:pt x="0" y="205"/>
                  <a:pt x="21" y="191"/>
                  <a:pt x="35" y="191"/>
                </a:cubicBezTo>
                <a:cubicBezTo>
                  <a:pt x="56" y="191"/>
                  <a:pt x="70" y="205"/>
                  <a:pt x="70" y="226"/>
                </a:cubicBezTo>
                <a:cubicBezTo>
                  <a:pt x="70" y="374"/>
                  <a:pt x="70" y="374"/>
                  <a:pt x="70" y="374"/>
                </a:cubicBezTo>
                <a:cubicBezTo>
                  <a:pt x="70" y="396"/>
                  <a:pt x="56" y="410"/>
                  <a:pt x="35" y="410"/>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46" name="Freeform 1">
            <a:extLst>
              <a:ext uri="{FF2B5EF4-FFF2-40B4-BE49-F238E27FC236}">
                <a16:creationId xmlns:a16="http://schemas.microsoft.com/office/drawing/2014/main" id="{1263AB8D-4597-AB40-B2D8-FC0C1EEBBAA4}"/>
              </a:ext>
            </a:extLst>
          </p:cNvPr>
          <p:cNvSpPr>
            <a:spLocks noChangeArrowheads="1"/>
          </p:cNvSpPr>
          <p:nvPr userDrawn="1"/>
        </p:nvSpPr>
        <p:spPr bwMode="auto">
          <a:xfrm>
            <a:off x="7694632" y="2562225"/>
            <a:ext cx="219132" cy="219075"/>
          </a:xfrm>
          <a:custGeom>
            <a:avLst/>
            <a:gdLst>
              <a:gd name="T0" fmla="*/ 594 w 609"/>
              <a:gd name="T1" fmla="*/ 290 h 609"/>
              <a:gd name="T2" fmla="*/ 318 w 609"/>
              <a:gd name="T3" fmla="*/ 466 h 609"/>
              <a:gd name="T4" fmla="*/ 283 w 609"/>
              <a:gd name="T5" fmla="*/ 608 h 609"/>
              <a:gd name="T6" fmla="*/ 120 w 609"/>
              <a:gd name="T7" fmla="*/ 608 h 609"/>
              <a:gd name="T8" fmla="*/ 85 w 609"/>
              <a:gd name="T9" fmla="*/ 551 h 609"/>
              <a:gd name="T10" fmla="*/ 50 w 609"/>
              <a:gd name="T11" fmla="*/ 509 h 609"/>
              <a:gd name="T12" fmla="*/ 7 w 609"/>
              <a:gd name="T13" fmla="*/ 459 h 609"/>
              <a:gd name="T14" fmla="*/ 113 w 609"/>
              <a:gd name="T15" fmla="*/ 0 h 609"/>
              <a:gd name="T16" fmla="*/ 368 w 609"/>
              <a:gd name="T17" fmla="*/ 0 h 609"/>
              <a:gd name="T18" fmla="*/ 523 w 609"/>
              <a:gd name="T19" fmla="*/ 120 h 609"/>
              <a:gd name="T20" fmla="*/ 594 w 609"/>
              <a:gd name="T21" fmla="*/ 290 h 609"/>
              <a:gd name="T22" fmla="*/ 488 w 609"/>
              <a:gd name="T23" fmla="*/ 148 h 609"/>
              <a:gd name="T24" fmla="*/ 368 w 609"/>
              <a:gd name="T25" fmla="*/ 42 h 609"/>
              <a:gd name="T26" fmla="*/ 50 w 609"/>
              <a:gd name="T27" fmla="*/ 466 h 609"/>
              <a:gd name="T28" fmla="*/ 148 w 609"/>
              <a:gd name="T29" fmla="*/ 466 h 609"/>
              <a:gd name="T30" fmla="*/ 212 w 609"/>
              <a:gd name="T31" fmla="*/ 325 h 609"/>
              <a:gd name="T32" fmla="*/ 304 w 609"/>
              <a:gd name="T33" fmla="*/ 325 h 609"/>
              <a:gd name="T34" fmla="*/ 481 w 609"/>
              <a:gd name="T35" fmla="*/ 191 h 609"/>
              <a:gd name="T36" fmla="*/ 530 w 609"/>
              <a:gd name="T37" fmla="*/ 169 h 609"/>
              <a:gd name="T38" fmla="*/ 523 w 609"/>
              <a:gd name="T39" fmla="*/ 198 h 609"/>
              <a:gd name="T40" fmla="*/ 240 w 609"/>
              <a:gd name="T41" fmla="*/ 367 h 609"/>
              <a:gd name="T42" fmla="*/ 212 w 609"/>
              <a:gd name="T43" fmla="*/ 509 h 609"/>
              <a:gd name="T44" fmla="*/ 134 w 609"/>
              <a:gd name="T45" fmla="*/ 509 h 609"/>
              <a:gd name="T46" fmla="*/ 255 w 609"/>
              <a:gd name="T47" fmla="*/ 565 h 609"/>
              <a:gd name="T48" fmla="*/ 375 w 609"/>
              <a:gd name="T49" fmla="*/ 424 h 609"/>
              <a:gd name="T50" fmla="*/ 530 w 609"/>
              <a:gd name="T51" fmla="*/ 169 h 609"/>
              <a:gd name="T52" fmla="*/ 339 w 609"/>
              <a:gd name="T53" fmla="*/ 226 h 609"/>
              <a:gd name="T54" fmla="*/ 290 w 609"/>
              <a:gd name="T55" fmla="*/ 247 h 609"/>
              <a:gd name="T56" fmla="*/ 255 w 609"/>
              <a:gd name="T57" fmla="*/ 141 h 609"/>
              <a:gd name="T58" fmla="*/ 318 w 609"/>
              <a:gd name="T59" fmla="*/ 127 h 609"/>
              <a:gd name="T60" fmla="*/ 361 w 609"/>
              <a:gd name="T61" fmla="*/ 191 h 609"/>
              <a:gd name="T62" fmla="*/ 318 w 609"/>
              <a:gd name="T63" fmla="*/ 169 h 609"/>
              <a:gd name="T64" fmla="*/ 318 w 609"/>
              <a:gd name="T65" fmla="*/ 169 h 609"/>
              <a:gd name="T66" fmla="*/ 283 w 609"/>
              <a:gd name="T67" fmla="*/ 205 h 609"/>
              <a:gd name="T68" fmla="*/ 318 w 609"/>
              <a:gd name="T69" fmla="*/ 177 h 609"/>
              <a:gd name="T70" fmla="*/ 318 w 609"/>
              <a:gd name="T71" fmla="*/ 177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9" h="609">
                <a:moveTo>
                  <a:pt x="594" y="290"/>
                </a:moveTo>
                <a:lnTo>
                  <a:pt x="594" y="290"/>
                </a:lnTo>
                <a:cubicBezTo>
                  <a:pt x="573" y="396"/>
                  <a:pt x="488" y="466"/>
                  <a:pt x="375" y="466"/>
                </a:cubicBezTo>
                <a:cubicBezTo>
                  <a:pt x="318" y="466"/>
                  <a:pt x="318" y="466"/>
                  <a:pt x="318" y="466"/>
                </a:cubicBezTo>
                <a:cubicBezTo>
                  <a:pt x="290" y="572"/>
                  <a:pt x="290" y="572"/>
                  <a:pt x="290" y="572"/>
                </a:cubicBezTo>
                <a:cubicBezTo>
                  <a:pt x="283" y="608"/>
                  <a:pt x="283" y="608"/>
                  <a:pt x="283" y="608"/>
                </a:cubicBezTo>
                <a:cubicBezTo>
                  <a:pt x="255" y="608"/>
                  <a:pt x="255" y="608"/>
                  <a:pt x="255" y="608"/>
                </a:cubicBezTo>
                <a:cubicBezTo>
                  <a:pt x="120" y="608"/>
                  <a:pt x="120" y="608"/>
                  <a:pt x="120" y="608"/>
                </a:cubicBezTo>
                <a:cubicBezTo>
                  <a:pt x="71" y="608"/>
                  <a:pt x="71" y="608"/>
                  <a:pt x="71" y="608"/>
                </a:cubicBezTo>
                <a:cubicBezTo>
                  <a:pt x="85" y="551"/>
                  <a:pt x="85" y="551"/>
                  <a:pt x="85" y="551"/>
                </a:cubicBezTo>
                <a:cubicBezTo>
                  <a:pt x="92" y="509"/>
                  <a:pt x="92" y="509"/>
                  <a:pt x="92" y="509"/>
                </a:cubicBezTo>
                <a:cubicBezTo>
                  <a:pt x="50" y="509"/>
                  <a:pt x="50" y="509"/>
                  <a:pt x="50" y="509"/>
                </a:cubicBezTo>
                <a:cubicBezTo>
                  <a:pt x="0" y="509"/>
                  <a:pt x="0" y="509"/>
                  <a:pt x="0" y="509"/>
                </a:cubicBezTo>
                <a:cubicBezTo>
                  <a:pt x="7" y="459"/>
                  <a:pt x="7" y="459"/>
                  <a:pt x="7" y="459"/>
                </a:cubicBezTo>
                <a:cubicBezTo>
                  <a:pt x="106" y="35"/>
                  <a:pt x="106" y="35"/>
                  <a:pt x="106" y="35"/>
                </a:cubicBezTo>
                <a:cubicBezTo>
                  <a:pt x="113" y="0"/>
                  <a:pt x="113" y="0"/>
                  <a:pt x="113" y="0"/>
                </a:cubicBezTo>
                <a:cubicBezTo>
                  <a:pt x="148" y="0"/>
                  <a:pt x="148" y="0"/>
                  <a:pt x="148" y="0"/>
                </a:cubicBezTo>
                <a:cubicBezTo>
                  <a:pt x="368" y="0"/>
                  <a:pt x="368" y="0"/>
                  <a:pt x="368" y="0"/>
                </a:cubicBezTo>
                <a:cubicBezTo>
                  <a:pt x="417" y="0"/>
                  <a:pt x="466" y="21"/>
                  <a:pt x="495" y="64"/>
                </a:cubicBezTo>
                <a:cubicBezTo>
                  <a:pt x="509" y="78"/>
                  <a:pt x="516" y="92"/>
                  <a:pt x="523" y="120"/>
                </a:cubicBezTo>
                <a:cubicBezTo>
                  <a:pt x="544" y="127"/>
                  <a:pt x="558" y="141"/>
                  <a:pt x="565" y="155"/>
                </a:cubicBezTo>
                <a:cubicBezTo>
                  <a:pt x="587" y="184"/>
                  <a:pt x="608" y="226"/>
                  <a:pt x="594" y="290"/>
                </a:cubicBezTo>
                <a:close/>
                <a:moveTo>
                  <a:pt x="488" y="148"/>
                </a:moveTo>
                <a:lnTo>
                  <a:pt x="488" y="148"/>
                </a:lnTo>
                <a:cubicBezTo>
                  <a:pt x="481" y="127"/>
                  <a:pt x="481" y="113"/>
                  <a:pt x="474" y="99"/>
                </a:cubicBezTo>
                <a:cubicBezTo>
                  <a:pt x="452" y="64"/>
                  <a:pt x="403" y="42"/>
                  <a:pt x="368" y="42"/>
                </a:cubicBezTo>
                <a:cubicBezTo>
                  <a:pt x="148" y="42"/>
                  <a:pt x="148" y="42"/>
                  <a:pt x="148" y="42"/>
                </a:cubicBezTo>
                <a:cubicBezTo>
                  <a:pt x="50" y="466"/>
                  <a:pt x="50" y="466"/>
                  <a:pt x="50" y="466"/>
                </a:cubicBezTo>
                <a:cubicBezTo>
                  <a:pt x="99" y="466"/>
                  <a:pt x="99" y="466"/>
                  <a:pt x="99" y="466"/>
                </a:cubicBezTo>
                <a:cubicBezTo>
                  <a:pt x="148" y="466"/>
                  <a:pt x="148" y="466"/>
                  <a:pt x="148" y="466"/>
                </a:cubicBezTo>
                <a:cubicBezTo>
                  <a:pt x="177" y="466"/>
                  <a:pt x="177" y="466"/>
                  <a:pt x="177" y="466"/>
                </a:cubicBezTo>
                <a:cubicBezTo>
                  <a:pt x="212" y="325"/>
                  <a:pt x="212" y="325"/>
                  <a:pt x="212" y="325"/>
                </a:cubicBezTo>
                <a:cubicBezTo>
                  <a:pt x="304" y="325"/>
                  <a:pt x="304" y="325"/>
                  <a:pt x="304" y="325"/>
                </a:cubicBezTo>
                <a:lnTo>
                  <a:pt x="304" y="325"/>
                </a:lnTo>
                <a:cubicBezTo>
                  <a:pt x="353" y="325"/>
                  <a:pt x="403" y="311"/>
                  <a:pt x="438" y="276"/>
                </a:cubicBezTo>
                <a:cubicBezTo>
                  <a:pt x="459" y="254"/>
                  <a:pt x="474" y="226"/>
                  <a:pt x="481" y="191"/>
                </a:cubicBezTo>
                <a:cubicBezTo>
                  <a:pt x="488" y="177"/>
                  <a:pt x="488" y="162"/>
                  <a:pt x="488" y="148"/>
                </a:cubicBezTo>
                <a:close/>
                <a:moveTo>
                  <a:pt x="530" y="169"/>
                </a:moveTo>
                <a:lnTo>
                  <a:pt x="530" y="169"/>
                </a:lnTo>
                <a:cubicBezTo>
                  <a:pt x="523" y="184"/>
                  <a:pt x="523" y="191"/>
                  <a:pt x="523" y="198"/>
                </a:cubicBezTo>
                <a:cubicBezTo>
                  <a:pt x="502" y="304"/>
                  <a:pt x="410" y="367"/>
                  <a:pt x="304" y="367"/>
                </a:cubicBezTo>
                <a:cubicBezTo>
                  <a:pt x="240" y="367"/>
                  <a:pt x="240" y="367"/>
                  <a:pt x="240" y="367"/>
                </a:cubicBezTo>
                <a:cubicBezTo>
                  <a:pt x="219" y="480"/>
                  <a:pt x="219" y="480"/>
                  <a:pt x="219" y="480"/>
                </a:cubicBezTo>
                <a:cubicBezTo>
                  <a:pt x="212" y="509"/>
                  <a:pt x="212" y="509"/>
                  <a:pt x="212" y="509"/>
                </a:cubicBezTo>
                <a:cubicBezTo>
                  <a:pt x="177" y="509"/>
                  <a:pt x="177" y="509"/>
                  <a:pt x="177" y="509"/>
                </a:cubicBezTo>
                <a:cubicBezTo>
                  <a:pt x="134" y="509"/>
                  <a:pt x="134" y="509"/>
                  <a:pt x="134" y="509"/>
                </a:cubicBezTo>
                <a:cubicBezTo>
                  <a:pt x="120" y="565"/>
                  <a:pt x="120" y="565"/>
                  <a:pt x="120" y="565"/>
                </a:cubicBezTo>
                <a:cubicBezTo>
                  <a:pt x="255" y="565"/>
                  <a:pt x="255" y="565"/>
                  <a:pt x="255" y="565"/>
                </a:cubicBezTo>
                <a:cubicBezTo>
                  <a:pt x="283" y="424"/>
                  <a:pt x="283" y="424"/>
                  <a:pt x="283" y="424"/>
                </a:cubicBezTo>
                <a:cubicBezTo>
                  <a:pt x="375" y="424"/>
                  <a:pt x="375" y="424"/>
                  <a:pt x="375" y="424"/>
                </a:cubicBezTo>
                <a:cubicBezTo>
                  <a:pt x="459" y="424"/>
                  <a:pt x="537" y="375"/>
                  <a:pt x="551" y="283"/>
                </a:cubicBezTo>
                <a:cubicBezTo>
                  <a:pt x="565" y="233"/>
                  <a:pt x="551" y="198"/>
                  <a:pt x="530" y="169"/>
                </a:cubicBezTo>
                <a:close/>
                <a:moveTo>
                  <a:pt x="339" y="226"/>
                </a:moveTo>
                <a:lnTo>
                  <a:pt x="339" y="226"/>
                </a:lnTo>
                <a:cubicBezTo>
                  <a:pt x="332" y="226"/>
                  <a:pt x="332" y="233"/>
                  <a:pt x="325" y="233"/>
                </a:cubicBezTo>
                <a:cubicBezTo>
                  <a:pt x="318" y="240"/>
                  <a:pt x="304" y="247"/>
                  <a:pt x="290" y="247"/>
                </a:cubicBezTo>
                <a:cubicBezTo>
                  <a:pt x="226" y="247"/>
                  <a:pt x="226" y="247"/>
                  <a:pt x="226" y="247"/>
                </a:cubicBezTo>
                <a:cubicBezTo>
                  <a:pt x="255" y="141"/>
                  <a:pt x="255" y="141"/>
                  <a:pt x="255" y="141"/>
                </a:cubicBezTo>
                <a:cubicBezTo>
                  <a:pt x="255" y="127"/>
                  <a:pt x="255" y="127"/>
                  <a:pt x="255" y="127"/>
                </a:cubicBezTo>
                <a:cubicBezTo>
                  <a:pt x="318" y="127"/>
                  <a:pt x="318" y="127"/>
                  <a:pt x="318" y="127"/>
                </a:cubicBezTo>
                <a:cubicBezTo>
                  <a:pt x="332" y="127"/>
                  <a:pt x="339" y="134"/>
                  <a:pt x="346" y="141"/>
                </a:cubicBezTo>
                <a:cubicBezTo>
                  <a:pt x="361" y="148"/>
                  <a:pt x="368" y="169"/>
                  <a:pt x="361" y="191"/>
                </a:cubicBezTo>
                <a:cubicBezTo>
                  <a:pt x="361" y="205"/>
                  <a:pt x="346" y="219"/>
                  <a:pt x="339" y="226"/>
                </a:cubicBezTo>
                <a:close/>
                <a:moveTo>
                  <a:pt x="318" y="169"/>
                </a:moveTo>
                <a:lnTo>
                  <a:pt x="318" y="169"/>
                </a:lnTo>
                <a:lnTo>
                  <a:pt x="318" y="169"/>
                </a:lnTo>
                <a:cubicBezTo>
                  <a:pt x="290" y="169"/>
                  <a:pt x="290" y="169"/>
                  <a:pt x="290" y="169"/>
                </a:cubicBezTo>
                <a:cubicBezTo>
                  <a:pt x="283" y="205"/>
                  <a:pt x="283" y="205"/>
                  <a:pt x="283" y="205"/>
                </a:cubicBezTo>
                <a:cubicBezTo>
                  <a:pt x="290" y="205"/>
                  <a:pt x="290" y="205"/>
                  <a:pt x="290" y="205"/>
                </a:cubicBezTo>
                <a:cubicBezTo>
                  <a:pt x="304" y="205"/>
                  <a:pt x="318" y="191"/>
                  <a:pt x="318" y="177"/>
                </a:cubicBezTo>
                <a:lnTo>
                  <a:pt x="318" y="177"/>
                </a:lnTo>
                <a:lnTo>
                  <a:pt x="318" y="177"/>
                </a:lnTo>
                <a:cubicBezTo>
                  <a:pt x="318" y="177"/>
                  <a:pt x="318" y="177"/>
                  <a:pt x="318" y="169"/>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47" name="Freeform 2">
            <a:extLst>
              <a:ext uri="{FF2B5EF4-FFF2-40B4-BE49-F238E27FC236}">
                <a16:creationId xmlns:a16="http://schemas.microsoft.com/office/drawing/2014/main" id="{67CBBC27-4C6C-DF40-A3D7-CB35B9C8FD8E}"/>
              </a:ext>
            </a:extLst>
          </p:cNvPr>
          <p:cNvSpPr>
            <a:spLocks noChangeArrowheads="1"/>
          </p:cNvSpPr>
          <p:nvPr userDrawn="1"/>
        </p:nvSpPr>
        <p:spPr bwMode="auto">
          <a:xfrm>
            <a:off x="7311747" y="2568774"/>
            <a:ext cx="219132" cy="205978"/>
          </a:xfrm>
          <a:custGeom>
            <a:avLst/>
            <a:gdLst>
              <a:gd name="T0" fmla="*/ 473 w 609"/>
              <a:gd name="T1" fmla="*/ 573 h 574"/>
              <a:gd name="T2" fmla="*/ 473 w 609"/>
              <a:gd name="T3" fmla="*/ 573 h 574"/>
              <a:gd name="T4" fmla="*/ 473 w 609"/>
              <a:gd name="T5" fmla="*/ 368 h 574"/>
              <a:gd name="T6" fmla="*/ 410 w 609"/>
              <a:gd name="T7" fmla="*/ 283 h 574"/>
              <a:gd name="T8" fmla="*/ 339 w 609"/>
              <a:gd name="T9" fmla="*/ 368 h 574"/>
              <a:gd name="T10" fmla="*/ 339 w 609"/>
              <a:gd name="T11" fmla="*/ 573 h 574"/>
              <a:gd name="T12" fmla="*/ 205 w 609"/>
              <a:gd name="T13" fmla="*/ 573 h 574"/>
              <a:gd name="T14" fmla="*/ 205 w 609"/>
              <a:gd name="T15" fmla="*/ 191 h 574"/>
              <a:gd name="T16" fmla="*/ 339 w 609"/>
              <a:gd name="T17" fmla="*/ 191 h 574"/>
              <a:gd name="T18" fmla="*/ 339 w 609"/>
              <a:gd name="T19" fmla="*/ 240 h 574"/>
              <a:gd name="T20" fmla="*/ 459 w 609"/>
              <a:gd name="T21" fmla="*/ 177 h 574"/>
              <a:gd name="T22" fmla="*/ 608 w 609"/>
              <a:gd name="T23" fmla="*/ 361 h 574"/>
              <a:gd name="T24" fmla="*/ 608 w 609"/>
              <a:gd name="T25" fmla="*/ 573 h 574"/>
              <a:gd name="T26" fmla="*/ 473 w 609"/>
              <a:gd name="T27" fmla="*/ 573 h 574"/>
              <a:gd name="T28" fmla="*/ 78 w 609"/>
              <a:gd name="T29" fmla="*/ 134 h 574"/>
              <a:gd name="T30" fmla="*/ 78 w 609"/>
              <a:gd name="T31" fmla="*/ 134 h 574"/>
              <a:gd name="T32" fmla="*/ 0 w 609"/>
              <a:gd name="T33" fmla="*/ 71 h 574"/>
              <a:gd name="T34" fmla="*/ 78 w 609"/>
              <a:gd name="T35" fmla="*/ 0 h 574"/>
              <a:gd name="T36" fmla="*/ 155 w 609"/>
              <a:gd name="T37" fmla="*/ 71 h 574"/>
              <a:gd name="T38" fmla="*/ 78 w 609"/>
              <a:gd name="T39" fmla="*/ 134 h 574"/>
              <a:gd name="T40" fmla="*/ 141 w 609"/>
              <a:gd name="T41" fmla="*/ 573 h 574"/>
              <a:gd name="T42" fmla="*/ 141 w 609"/>
              <a:gd name="T43" fmla="*/ 573 h 574"/>
              <a:gd name="T44" fmla="*/ 7 w 609"/>
              <a:gd name="T45" fmla="*/ 573 h 574"/>
              <a:gd name="T46" fmla="*/ 7 w 609"/>
              <a:gd name="T47" fmla="*/ 191 h 574"/>
              <a:gd name="T48" fmla="*/ 141 w 609"/>
              <a:gd name="T49" fmla="*/ 191 h 574"/>
              <a:gd name="T50" fmla="*/ 141 w 609"/>
              <a:gd name="T51" fmla="*/ 573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09" h="574">
                <a:moveTo>
                  <a:pt x="473" y="573"/>
                </a:moveTo>
                <a:lnTo>
                  <a:pt x="473" y="573"/>
                </a:lnTo>
                <a:cubicBezTo>
                  <a:pt x="473" y="368"/>
                  <a:pt x="473" y="368"/>
                  <a:pt x="473" y="368"/>
                </a:cubicBezTo>
                <a:cubicBezTo>
                  <a:pt x="473" y="325"/>
                  <a:pt x="459" y="283"/>
                  <a:pt x="410" y="283"/>
                </a:cubicBezTo>
                <a:cubicBezTo>
                  <a:pt x="360" y="283"/>
                  <a:pt x="339" y="325"/>
                  <a:pt x="339" y="368"/>
                </a:cubicBezTo>
                <a:cubicBezTo>
                  <a:pt x="339" y="573"/>
                  <a:pt x="339" y="573"/>
                  <a:pt x="339" y="573"/>
                </a:cubicBezTo>
                <a:cubicBezTo>
                  <a:pt x="205" y="573"/>
                  <a:pt x="205" y="573"/>
                  <a:pt x="205" y="573"/>
                </a:cubicBezTo>
                <a:cubicBezTo>
                  <a:pt x="205" y="191"/>
                  <a:pt x="205" y="191"/>
                  <a:pt x="205" y="191"/>
                </a:cubicBezTo>
                <a:cubicBezTo>
                  <a:pt x="339" y="191"/>
                  <a:pt x="339" y="191"/>
                  <a:pt x="339" y="191"/>
                </a:cubicBezTo>
                <a:cubicBezTo>
                  <a:pt x="339" y="240"/>
                  <a:pt x="339" y="240"/>
                  <a:pt x="339" y="240"/>
                </a:cubicBezTo>
                <a:cubicBezTo>
                  <a:pt x="375" y="198"/>
                  <a:pt x="403" y="177"/>
                  <a:pt x="459" y="177"/>
                </a:cubicBezTo>
                <a:cubicBezTo>
                  <a:pt x="516" y="177"/>
                  <a:pt x="608" y="205"/>
                  <a:pt x="608" y="361"/>
                </a:cubicBezTo>
                <a:cubicBezTo>
                  <a:pt x="608" y="573"/>
                  <a:pt x="608" y="573"/>
                  <a:pt x="608" y="573"/>
                </a:cubicBezTo>
                <a:lnTo>
                  <a:pt x="473" y="573"/>
                </a:lnTo>
                <a:close/>
                <a:moveTo>
                  <a:pt x="78" y="134"/>
                </a:moveTo>
                <a:lnTo>
                  <a:pt x="78" y="134"/>
                </a:lnTo>
                <a:cubicBezTo>
                  <a:pt x="35" y="134"/>
                  <a:pt x="0" y="106"/>
                  <a:pt x="0" y="71"/>
                </a:cubicBezTo>
                <a:cubicBezTo>
                  <a:pt x="0" y="28"/>
                  <a:pt x="35" y="0"/>
                  <a:pt x="78" y="0"/>
                </a:cubicBezTo>
                <a:cubicBezTo>
                  <a:pt x="120" y="0"/>
                  <a:pt x="155" y="28"/>
                  <a:pt x="155" y="71"/>
                </a:cubicBezTo>
                <a:cubicBezTo>
                  <a:pt x="155" y="106"/>
                  <a:pt x="120" y="134"/>
                  <a:pt x="78" y="134"/>
                </a:cubicBezTo>
                <a:close/>
                <a:moveTo>
                  <a:pt x="141" y="573"/>
                </a:moveTo>
                <a:lnTo>
                  <a:pt x="141" y="573"/>
                </a:lnTo>
                <a:cubicBezTo>
                  <a:pt x="7" y="573"/>
                  <a:pt x="7" y="573"/>
                  <a:pt x="7" y="573"/>
                </a:cubicBezTo>
                <a:cubicBezTo>
                  <a:pt x="7" y="191"/>
                  <a:pt x="7" y="191"/>
                  <a:pt x="7" y="191"/>
                </a:cubicBezTo>
                <a:cubicBezTo>
                  <a:pt x="141" y="191"/>
                  <a:pt x="141" y="191"/>
                  <a:pt x="141" y="191"/>
                </a:cubicBezTo>
                <a:lnTo>
                  <a:pt x="141" y="573"/>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48" name="Freeform 3">
            <a:extLst>
              <a:ext uri="{FF2B5EF4-FFF2-40B4-BE49-F238E27FC236}">
                <a16:creationId xmlns:a16="http://schemas.microsoft.com/office/drawing/2014/main" id="{691CCF75-C375-1B47-ACFB-262D7E9503FD}"/>
              </a:ext>
            </a:extLst>
          </p:cNvPr>
          <p:cNvSpPr>
            <a:spLocks noChangeArrowheads="1"/>
          </p:cNvSpPr>
          <p:nvPr userDrawn="1"/>
        </p:nvSpPr>
        <p:spPr bwMode="auto">
          <a:xfrm>
            <a:off x="6934220" y="2562225"/>
            <a:ext cx="217345" cy="219075"/>
          </a:xfrm>
          <a:custGeom>
            <a:avLst/>
            <a:gdLst>
              <a:gd name="T0" fmla="*/ 466 w 602"/>
              <a:gd name="T1" fmla="*/ 558 h 609"/>
              <a:gd name="T2" fmla="*/ 466 w 602"/>
              <a:gd name="T3" fmla="*/ 558 h 609"/>
              <a:gd name="T4" fmla="*/ 254 w 602"/>
              <a:gd name="T5" fmla="*/ 438 h 609"/>
              <a:gd name="T6" fmla="*/ 78 w 602"/>
              <a:gd name="T7" fmla="*/ 509 h 609"/>
              <a:gd name="T8" fmla="*/ 0 w 602"/>
              <a:gd name="T9" fmla="*/ 304 h 609"/>
              <a:gd name="T10" fmla="*/ 304 w 602"/>
              <a:gd name="T11" fmla="*/ 0 h 609"/>
              <a:gd name="T12" fmla="*/ 601 w 602"/>
              <a:gd name="T13" fmla="*/ 304 h 609"/>
              <a:gd name="T14" fmla="*/ 466 w 602"/>
              <a:gd name="T15" fmla="*/ 558 h 609"/>
              <a:gd name="T16" fmla="*/ 155 w 602"/>
              <a:gd name="T17" fmla="*/ 389 h 609"/>
              <a:gd name="T18" fmla="*/ 155 w 602"/>
              <a:gd name="T19" fmla="*/ 389 h 609"/>
              <a:gd name="T20" fmla="*/ 155 w 602"/>
              <a:gd name="T21" fmla="*/ 389 h 609"/>
              <a:gd name="T22" fmla="*/ 417 w 602"/>
              <a:gd name="T23" fmla="*/ 424 h 609"/>
              <a:gd name="T24" fmla="*/ 438 w 602"/>
              <a:gd name="T25" fmla="*/ 424 h 609"/>
              <a:gd name="T26" fmla="*/ 445 w 602"/>
              <a:gd name="T27" fmla="*/ 403 h 609"/>
              <a:gd name="T28" fmla="*/ 438 w 602"/>
              <a:gd name="T29" fmla="*/ 389 h 609"/>
              <a:gd name="T30" fmla="*/ 148 w 602"/>
              <a:gd name="T31" fmla="*/ 346 h 609"/>
              <a:gd name="T32" fmla="*/ 134 w 602"/>
              <a:gd name="T33" fmla="*/ 367 h 609"/>
              <a:gd name="T34" fmla="*/ 155 w 602"/>
              <a:gd name="T35" fmla="*/ 389 h 609"/>
              <a:gd name="T36" fmla="*/ 141 w 602"/>
              <a:gd name="T37" fmla="*/ 304 h 609"/>
              <a:gd name="T38" fmla="*/ 141 w 602"/>
              <a:gd name="T39" fmla="*/ 304 h 609"/>
              <a:gd name="T40" fmla="*/ 148 w 602"/>
              <a:gd name="T41" fmla="*/ 297 h 609"/>
              <a:gd name="T42" fmla="*/ 452 w 602"/>
              <a:gd name="T43" fmla="*/ 332 h 609"/>
              <a:gd name="T44" fmla="*/ 452 w 602"/>
              <a:gd name="T45" fmla="*/ 332 h 609"/>
              <a:gd name="T46" fmla="*/ 466 w 602"/>
              <a:gd name="T47" fmla="*/ 339 h 609"/>
              <a:gd name="T48" fmla="*/ 487 w 602"/>
              <a:gd name="T49" fmla="*/ 311 h 609"/>
              <a:gd name="T50" fmla="*/ 473 w 602"/>
              <a:gd name="T51" fmla="*/ 290 h 609"/>
              <a:gd name="T52" fmla="*/ 473 w 602"/>
              <a:gd name="T53" fmla="*/ 290 h 609"/>
              <a:gd name="T54" fmla="*/ 134 w 602"/>
              <a:gd name="T55" fmla="*/ 254 h 609"/>
              <a:gd name="T56" fmla="*/ 120 w 602"/>
              <a:gd name="T57" fmla="*/ 276 h 609"/>
              <a:gd name="T58" fmla="*/ 141 w 602"/>
              <a:gd name="T59" fmla="*/ 304 h 609"/>
              <a:gd name="T60" fmla="*/ 516 w 602"/>
              <a:gd name="T61" fmla="*/ 198 h 609"/>
              <a:gd name="T62" fmla="*/ 516 w 602"/>
              <a:gd name="T63" fmla="*/ 198 h 609"/>
              <a:gd name="T64" fmla="*/ 120 w 602"/>
              <a:gd name="T65" fmla="*/ 148 h 609"/>
              <a:gd name="T66" fmla="*/ 99 w 602"/>
              <a:gd name="T67" fmla="*/ 177 h 609"/>
              <a:gd name="T68" fmla="*/ 127 w 602"/>
              <a:gd name="T69" fmla="*/ 205 h 609"/>
              <a:gd name="T70" fmla="*/ 134 w 602"/>
              <a:gd name="T71" fmla="*/ 205 h 609"/>
              <a:gd name="T72" fmla="*/ 134 w 602"/>
              <a:gd name="T73" fmla="*/ 205 h 609"/>
              <a:gd name="T74" fmla="*/ 487 w 602"/>
              <a:gd name="T75" fmla="*/ 240 h 609"/>
              <a:gd name="T76" fmla="*/ 502 w 602"/>
              <a:gd name="T77" fmla="*/ 247 h 609"/>
              <a:gd name="T78" fmla="*/ 530 w 602"/>
              <a:gd name="T79" fmla="*/ 219 h 609"/>
              <a:gd name="T80" fmla="*/ 516 w 602"/>
              <a:gd name="T81" fmla="*/ 198 h 609"/>
              <a:gd name="T82" fmla="*/ 367 w 602"/>
              <a:gd name="T83" fmla="*/ 594 h 609"/>
              <a:gd name="T84" fmla="*/ 367 w 602"/>
              <a:gd name="T85" fmla="*/ 594 h 609"/>
              <a:gd name="T86" fmla="*/ 304 w 602"/>
              <a:gd name="T87" fmla="*/ 608 h 609"/>
              <a:gd name="T88" fmla="*/ 155 w 602"/>
              <a:gd name="T89" fmla="*/ 565 h 609"/>
              <a:gd name="T90" fmla="*/ 254 w 602"/>
              <a:gd name="T91" fmla="*/ 530 h 609"/>
              <a:gd name="T92" fmla="*/ 367 w 602"/>
              <a:gd name="T93" fmla="*/ 594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2" h="609">
                <a:moveTo>
                  <a:pt x="466" y="558"/>
                </a:moveTo>
                <a:lnTo>
                  <a:pt x="466" y="558"/>
                </a:lnTo>
                <a:cubicBezTo>
                  <a:pt x="424" y="488"/>
                  <a:pt x="346" y="438"/>
                  <a:pt x="254" y="438"/>
                </a:cubicBezTo>
                <a:cubicBezTo>
                  <a:pt x="184" y="438"/>
                  <a:pt x="120" y="466"/>
                  <a:pt x="78" y="509"/>
                </a:cubicBezTo>
                <a:cubicBezTo>
                  <a:pt x="28" y="452"/>
                  <a:pt x="0" y="382"/>
                  <a:pt x="0" y="304"/>
                </a:cubicBezTo>
                <a:cubicBezTo>
                  <a:pt x="0" y="134"/>
                  <a:pt x="134" y="0"/>
                  <a:pt x="304" y="0"/>
                </a:cubicBezTo>
                <a:cubicBezTo>
                  <a:pt x="466" y="0"/>
                  <a:pt x="601" y="134"/>
                  <a:pt x="601" y="304"/>
                </a:cubicBezTo>
                <a:cubicBezTo>
                  <a:pt x="601" y="410"/>
                  <a:pt x="551" y="502"/>
                  <a:pt x="466" y="558"/>
                </a:cubicBezTo>
                <a:close/>
                <a:moveTo>
                  <a:pt x="155" y="389"/>
                </a:moveTo>
                <a:lnTo>
                  <a:pt x="155" y="389"/>
                </a:lnTo>
                <a:lnTo>
                  <a:pt x="155" y="389"/>
                </a:lnTo>
                <a:cubicBezTo>
                  <a:pt x="155" y="389"/>
                  <a:pt x="318" y="346"/>
                  <a:pt x="417" y="424"/>
                </a:cubicBezTo>
                <a:cubicBezTo>
                  <a:pt x="417" y="424"/>
                  <a:pt x="431" y="431"/>
                  <a:pt x="438" y="424"/>
                </a:cubicBezTo>
                <a:cubicBezTo>
                  <a:pt x="445" y="417"/>
                  <a:pt x="445" y="417"/>
                  <a:pt x="445" y="403"/>
                </a:cubicBezTo>
                <a:cubicBezTo>
                  <a:pt x="445" y="403"/>
                  <a:pt x="445" y="396"/>
                  <a:pt x="438" y="389"/>
                </a:cubicBezTo>
                <a:cubicBezTo>
                  <a:pt x="325" y="311"/>
                  <a:pt x="155" y="346"/>
                  <a:pt x="148" y="346"/>
                </a:cubicBezTo>
                <a:cubicBezTo>
                  <a:pt x="134" y="353"/>
                  <a:pt x="134" y="367"/>
                  <a:pt x="134" y="367"/>
                </a:cubicBezTo>
                <a:cubicBezTo>
                  <a:pt x="134" y="375"/>
                  <a:pt x="141" y="389"/>
                  <a:pt x="155" y="389"/>
                </a:cubicBezTo>
                <a:close/>
                <a:moveTo>
                  <a:pt x="141" y="304"/>
                </a:moveTo>
                <a:lnTo>
                  <a:pt x="141" y="304"/>
                </a:lnTo>
                <a:cubicBezTo>
                  <a:pt x="148" y="297"/>
                  <a:pt x="148" y="297"/>
                  <a:pt x="148" y="297"/>
                </a:cubicBezTo>
                <a:cubicBezTo>
                  <a:pt x="169" y="297"/>
                  <a:pt x="325" y="254"/>
                  <a:pt x="452" y="332"/>
                </a:cubicBezTo>
                <a:lnTo>
                  <a:pt x="452" y="332"/>
                </a:lnTo>
                <a:cubicBezTo>
                  <a:pt x="459" y="339"/>
                  <a:pt x="459" y="339"/>
                  <a:pt x="466" y="339"/>
                </a:cubicBezTo>
                <a:cubicBezTo>
                  <a:pt x="480" y="339"/>
                  <a:pt x="487" y="325"/>
                  <a:pt x="487" y="311"/>
                </a:cubicBezTo>
                <a:cubicBezTo>
                  <a:pt x="487" y="304"/>
                  <a:pt x="480" y="290"/>
                  <a:pt x="473" y="290"/>
                </a:cubicBezTo>
                <a:lnTo>
                  <a:pt x="473" y="290"/>
                </a:lnTo>
                <a:cubicBezTo>
                  <a:pt x="318" y="198"/>
                  <a:pt x="148" y="254"/>
                  <a:pt x="134" y="254"/>
                </a:cubicBezTo>
                <a:cubicBezTo>
                  <a:pt x="127" y="254"/>
                  <a:pt x="120" y="269"/>
                  <a:pt x="120" y="276"/>
                </a:cubicBezTo>
                <a:cubicBezTo>
                  <a:pt x="120" y="290"/>
                  <a:pt x="127" y="304"/>
                  <a:pt x="141" y="304"/>
                </a:cubicBezTo>
                <a:close/>
                <a:moveTo>
                  <a:pt x="516" y="198"/>
                </a:moveTo>
                <a:lnTo>
                  <a:pt x="516" y="198"/>
                </a:lnTo>
                <a:cubicBezTo>
                  <a:pt x="353" y="92"/>
                  <a:pt x="134" y="148"/>
                  <a:pt x="120" y="148"/>
                </a:cubicBezTo>
                <a:cubicBezTo>
                  <a:pt x="106" y="148"/>
                  <a:pt x="99" y="162"/>
                  <a:pt x="99" y="177"/>
                </a:cubicBezTo>
                <a:cubicBezTo>
                  <a:pt x="99" y="191"/>
                  <a:pt x="113" y="205"/>
                  <a:pt x="127" y="205"/>
                </a:cubicBezTo>
                <a:lnTo>
                  <a:pt x="134" y="205"/>
                </a:lnTo>
                <a:lnTo>
                  <a:pt x="134" y="205"/>
                </a:lnTo>
                <a:cubicBezTo>
                  <a:pt x="134" y="205"/>
                  <a:pt x="339" y="148"/>
                  <a:pt x="487" y="240"/>
                </a:cubicBezTo>
                <a:cubicBezTo>
                  <a:pt x="495" y="247"/>
                  <a:pt x="502" y="247"/>
                  <a:pt x="502" y="247"/>
                </a:cubicBezTo>
                <a:cubicBezTo>
                  <a:pt x="523" y="247"/>
                  <a:pt x="530" y="233"/>
                  <a:pt x="530" y="219"/>
                </a:cubicBezTo>
                <a:cubicBezTo>
                  <a:pt x="530" y="212"/>
                  <a:pt x="530" y="198"/>
                  <a:pt x="516" y="198"/>
                </a:cubicBezTo>
                <a:close/>
                <a:moveTo>
                  <a:pt x="367" y="594"/>
                </a:moveTo>
                <a:lnTo>
                  <a:pt x="367" y="594"/>
                </a:lnTo>
                <a:cubicBezTo>
                  <a:pt x="346" y="601"/>
                  <a:pt x="332" y="608"/>
                  <a:pt x="304" y="608"/>
                </a:cubicBezTo>
                <a:cubicBezTo>
                  <a:pt x="247" y="608"/>
                  <a:pt x="198" y="594"/>
                  <a:pt x="155" y="565"/>
                </a:cubicBezTo>
                <a:cubicBezTo>
                  <a:pt x="184" y="537"/>
                  <a:pt x="212" y="530"/>
                  <a:pt x="254" y="530"/>
                </a:cubicBezTo>
                <a:cubicBezTo>
                  <a:pt x="304" y="530"/>
                  <a:pt x="346" y="551"/>
                  <a:pt x="367" y="594"/>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49" name="Freeform 4">
            <a:extLst>
              <a:ext uri="{FF2B5EF4-FFF2-40B4-BE49-F238E27FC236}">
                <a16:creationId xmlns:a16="http://schemas.microsoft.com/office/drawing/2014/main" id="{6BE9CD18-F158-804F-86D0-AEF8845CD73F}"/>
              </a:ext>
            </a:extLst>
          </p:cNvPr>
          <p:cNvSpPr>
            <a:spLocks noChangeArrowheads="1"/>
          </p:cNvSpPr>
          <p:nvPr userDrawn="1"/>
        </p:nvSpPr>
        <p:spPr bwMode="auto">
          <a:xfrm>
            <a:off x="6554907" y="2597348"/>
            <a:ext cx="215559" cy="147638"/>
          </a:xfrm>
          <a:custGeom>
            <a:avLst/>
            <a:gdLst>
              <a:gd name="T0" fmla="*/ 509 w 601"/>
              <a:gd name="T1" fmla="*/ 0 h 411"/>
              <a:gd name="T2" fmla="*/ 509 w 601"/>
              <a:gd name="T3" fmla="*/ 0 h 411"/>
              <a:gd name="T4" fmla="*/ 311 w 601"/>
              <a:gd name="T5" fmla="*/ 0 h 411"/>
              <a:gd name="T6" fmla="*/ 106 w 601"/>
              <a:gd name="T7" fmla="*/ 0 h 411"/>
              <a:gd name="T8" fmla="*/ 0 w 601"/>
              <a:gd name="T9" fmla="*/ 85 h 411"/>
              <a:gd name="T10" fmla="*/ 0 w 601"/>
              <a:gd name="T11" fmla="*/ 332 h 411"/>
              <a:gd name="T12" fmla="*/ 106 w 601"/>
              <a:gd name="T13" fmla="*/ 410 h 411"/>
              <a:gd name="T14" fmla="*/ 318 w 601"/>
              <a:gd name="T15" fmla="*/ 410 h 411"/>
              <a:gd name="T16" fmla="*/ 509 w 601"/>
              <a:gd name="T17" fmla="*/ 410 h 411"/>
              <a:gd name="T18" fmla="*/ 600 w 601"/>
              <a:gd name="T19" fmla="*/ 332 h 411"/>
              <a:gd name="T20" fmla="*/ 600 w 601"/>
              <a:gd name="T21" fmla="*/ 85 h 411"/>
              <a:gd name="T22" fmla="*/ 509 w 601"/>
              <a:gd name="T23" fmla="*/ 0 h 411"/>
              <a:gd name="T24" fmla="*/ 261 w 601"/>
              <a:gd name="T25" fmla="*/ 304 h 411"/>
              <a:gd name="T26" fmla="*/ 261 w 601"/>
              <a:gd name="T27" fmla="*/ 304 h 411"/>
              <a:gd name="T28" fmla="*/ 261 w 601"/>
              <a:gd name="T29" fmla="*/ 113 h 411"/>
              <a:gd name="T30" fmla="*/ 389 w 601"/>
              <a:gd name="T31" fmla="*/ 205 h 411"/>
              <a:gd name="T32" fmla="*/ 261 w 601"/>
              <a:gd name="T33" fmla="*/ 304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1" h="411">
                <a:moveTo>
                  <a:pt x="509" y="0"/>
                </a:moveTo>
                <a:lnTo>
                  <a:pt x="509" y="0"/>
                </a:lnTo>
                <a:cubicBezTo>
                  <a:pt x="311" y="0"/>
                  <a:pt x="311" y="0"/>
                  <a:pt x="311" y="0"/>
                </a:cubicBezTo>
                <a:cubicBezTo>
                  <a:pt x="106" y="0"/>
                  <a:pt x="106" y="0"/>
                  <a:pt x="106" y="0"/>
                </a:cubicBezTo>
                <a:cubicBezTo>
                  <a:pt x="56" y="0"/>
                  <a:pt x="0" y="35"/>
                  <a:pt x="0" y="85"/>
                </a:cubicBezTo>
                <a:cubicBezTo>
                  <a:pt x="0" y="332"/>
                  <a:pt x="0" y="332"/>
                  <a:pt x="0" y="332"/>
                </a:cubicBezTo>
                <a:cubicBezTo>
                  <a:pt x="0" y="381"/>
                  <a:pt x="56" y="410"/>
                  <a:pt x="106" y="410"/>
                </a:cubicBezTo>
                <a:cubicBezTo>
                  <a:pt x="318" y="410"/>
                  <a:pt x="318" y="410"/>
                  <a:pt x="318" y="410"/>
                </a:cubicBezTo>
                <a:cubicBezTo>
                  <a:pt x="509" y="410"/>
                  <a:pt x="509" y="410"/>
                  <a:pt x="509" y="410"/>
                </a:cubicBezTo>
                <a:cubicBezTo>
                  <a:pt x="558" y="410"/>
                  <a:pt x="600" y="381"/>
                  <a:pt x="600" y="332"/>
                </a:cubicBezTo>
                <a:cubicBezTo>
                  <a:pt x="600" y="85"/>
                  <a:pt x="600" y="85"/>
                  <a:pt x="600" y="85"/>
                </a:cubicBezTo>
                <a:cubicBezTo>
                  <a:pt x="600" y="35"/>
                  <a:pt x="558" y="0"/>
                  <a:pt x="509" y="0"/>
                </a:cubicBezTo>
                <a:close/>
                <a:moveTo>
                  <a:pt x="261" y="304"/>
                </a:moveTo>
                <a:lnTo>
                  <a:pt x="261" y="304"/>
                </a:lnTo>
                <a:cubicBezTo>
                  <a:pt x="261" y="113"/>
                  <a:pt x="261" y="113"/>
                  <a:pt x="261" y="113"/>
                </a:cubicBezTo>
                <a:cubicBezTo>
                  <a:pt x="389" y="205"/>
                  <a:pt x="389" y="205"/>
                  <a:pt x="389" y="205"/>
                </a:cubicBezTo>
                <a:lnTo>
                  <a:pt x="261" y="304"/>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50" name="Freeform 5">
            <a:extLst>
              <a:ext uri="{FF2B5EF4-FFF2-40B4-BE49-F238E27FC236}">
                <a16:creationId xmlns:a16="http://schemas.microsoft.com/office/drawing/2014/main" id="{EA06CFA2-94C4-BE4E-AD00-7C6B303E0085}"/>
              </a:ext>
            </a:extLst>
          </p:cNvPr>
          <p:cNvSpPr>
            <a:spLocks noChangeArrowheads="1"/>
          </p:cNvSpPr>
          <p:nvPr userDrawn="1"/>
        </p:nvSpPr>
        <p:spPr bwMode="auto">
          <a:xfrm>
            <a:off x="6166067" y="2549724"/>
            <a:ext cx="228660" cy="219075"/>
          </a:xfrm>
          <a:custGeom>
            <a:avLst/>
            <a:gdLst>
              <a:gd name="T0" fmla="*/ 544 w 636"/>
              <a:gd name="T1" fmla="*/ 388 h 608"/>
              <a:gd name="T2" fmla="*/ 544 w 636"/>
              <a:gd name="T3" fmla="*/ 388 h 608"/>
              <a:gd name="T4" fmla="*/ 416 w 636"/>
              <a:gd name="T5" fmla="*/ 537 h 608"/>
              <a:gd name="T6" fmla="*/ 282 w 636"/>
              <a:gd name="T7" fmla="*/ 600 h 608"/>
              <a:gd name="T8" fmla="*/ 105 w 636"/>
              <a:gd name="T9" fmla="*/ 226 h 608"/>
              <a:gd name="T10" fmla="*/ 35 w 636"/>
              <a:gd name="T11" fmla="*/ 240 h 608"/>
              <a:gd name="T12" fmla="*/ 91 w 636"/>
              <a:gd name="T13" fmla="*/ 141 h 608"/>
              <a:gd name="T14" fmla="*/ 233 w 636"/>
              <a:gd name="T15" fmla="*/ 84 h 608"/>
              <a:gd name="T16" fmla="*/ 353 w 636"/>
              <a:gd name="T17" fmla="*/ 410 h 608"/>
              <a:gd name="T18" fmla="*/ 445 w 636"/>
              <a:gd name="T19" fmla="*/ 226 h 608"/>
              <a:gd name="T20" fmla="*/ 367 w 636"/>
              <a:gd name="T21" fmla="*/ 212 h 608"/>
              <a:gd name="T22" fmla="*/ 628 w 636"/>
              <a:gd name="T23" fmla="*/ 162 h 608"/>
              <a:gd name="T24" fmla="*/ 544 w 636"/>
              <a:gd name="T25" fmla="*/ 388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6" h="608">
                <a:moveTo>
                  <a:pt x="544" y="388"/>
                </a:moveTo>
                <a:lnTo>
                  <a:pt x="544" y="388"/>
                </a:lnTo>
                <a:cubicBezTo>
                  <a:pt x="508" y="438"/>
                  <a:pt x="459" y="501"/>
                  <a:pt x="416" y="537"/>
                </a:cubicBezTo>
                <a:cubicBezTo>
                  <a:pt x="381" y="565"/>
                  <a:pt x="325" y="607"/>
                  <a:pt x="282" y="600"/>
                </a:cubicBezTo>
                <a:cubicBezTo>
                  <a:pt x="162" y="579"/>
                  <a:pt x="183" y="289"/>
                  <a:pt x="105" y="226"/>
                </a:cubicBezTo>
                <a:cubicBezTo>
                  <a:pt x="70" y="219"/>
                  <a:pt x="49" y="268"/>
                  <a:pt x="35" y="240"/>
                </a:cubicBezTo>
                <a:cubicBezTo>
                  <a:pt x="0" y="212"/>
                  <a:pt x="63" y="169"/>
                  <a:pt x="91" y="141"/>
                </a:cubicBezTo>
                <a:cubicBezTo>
                  <a:pt x="134" y="106"/>
                  <a:pt x="176" y="63"/>
                  <a:pt x="233" y="84"/>
                </a:cubicBezTo>
                <a:cubicBezTo>
                  <a:pt x="332" y="120"/>
                  <a:pt x="261" y="360"/>
                  <a:pt x="353" y="410"/>
                </a:cubicBezTo>
                <a:cubicBezTo>
                  <a:pt x="402" y="374"/>
                  <a:pt x="459" y="304"/>
                  <a:pt x="445" y="226"/>
                </a:cubicBezTo>
                <a:cubicBezTo>
                  <a:pt x="438" y="197"/>
                  <a:pt x="388" y="204"/>
                  <a:pt x="367" y="212"/>
                </a:cubicBezTo>
                <a:cubicBezTo>
                  <a:pt x="367" y="91"/>
                  <a:pt x="607" y="0"/>
                  <a:pt x="628" y="162"/>
                </a:cubicBezTo>
                <a:cubicBezTo>
                  <a:pt x="635" y="268"/>
                  <a:pt x="544" y="388"/>
                  <a:pt x="544" y="388"/>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51" name="Freeform 6">
            <a:extLst>
              <a:ext uri="{FF2B5EF4-FFF2-40B4-BE49-F238E27FC236}">
                <a16:creationId xmlns:a16="http://schemas.microsoft.com/office/drawing/2014/main" id="{CB9A55B4-0A92-D04B-B4A1-072B140A7E96}"/>
              </a:ext>
            </a:extLst>
          </p:cNvPr>
          <p:cNvSpPr>
            <a:spLocks noChangeArrowheads="1"/>
          </p:cNvSpPr>
          <p:nvPr userDrawn="1"/>
        </p:nvSpPr>
        <p:spPr bwMode="auto">
          <a:xfrm>
            <a:off x="5794495" y="2579489"/>
            <a:ext cx="215559" cy="185738"/>
          </a:xfrm>
          <a:custGeom>
            <a:avLst/>
            <a:gdLst>
              <a:gd name="T0" fmla="*/ 508 w 601"/>
              <a:gd name="T1" fmla="*/ 128 h 517"/>
              <a:gd name="T2" fmla="*/ 508 w 601"/>
              <a:gd name="T3" fmla="*/ 128 h 517"/>
              <a:gd name="T4" fmla="*/ 508 w 601"/>
              <a:gd name="T5" fmla="*/ 220 h 517"/>
              <a:gd name="T6" fmla="*/ 473 w 601"/>
              <a:gd name="T7" fmla="*/ 220 h 517"/>
              <a:gd name="T8" fmla="*/ 473 w 601"/>
              <a:gd name="T9" fmla="*/ 128 h 517"/>
              <a:gd name="T10" fmla="*/ 374 w 601"/>
              <a:gd name="T11" fmla="*/ 128 h 517"/>
              <a:gd name="T12" fmla="*/ 374 w 601"/>
              <a:gd name="T13" fmla="*/ 92 h 517"/>
              <a:gd name="T14" fmla="*/ 473 w 601"/>
              <a:gd name="T15" fmla="*/ 92 h 517"/>
              <a:gd name="T16" fmla="*/ 473 w 601"/>
              <a:gd name="T17" fmla="*/ 0 h 517"/>
              <a:gd name="T18" fmla="*/ 508 w 601"/>
              <a:gd name="T19" fmla="*/ 0 h 517"/>
              <a:gd name="T20" fmla="*/ 508 w 601"/>
              <a:gd name="T21" fmla="*/ 92 h 517"/>
              <a:gd name="T22" fmla="*/ 600 w 601"/>
              <a:gd name="T23" fmla="*/ 92 h 517"/>
              <a:gd name="T24" fmla="*/ 600 w 601"/>
              <a:gd name="T25" fmla="*/ 128 h 517"/>
              <a:gd name="T26" fmla="*/ 508 w 601"/>
              <a:gd name="T27" fmla="*/ 128 h 517"/>
              <a:gd name="T28" fmla="*/ 247 w 601"/>
              <a:gd name="T29" fmla="*/ 36 h 517"/>
              <a:gd name="T30" fmla="*/ 247 w 601"/>
              <a:gd name="T31" fmla="*/ 36 h 517"/>
              <a:gd name="T32" fmla="*/ 304 w 601"/>
              <a:gd name="T33" fmla="*/ 128 h 517"/>
              <a:gd name="T34" fmla="*/ 254 w 601"/>
              <a:gd name="T35" fmla="*/ 205 h 517"/>
              <a:gd name="T36" fmla="*/ 226 w 601"/>
              <a:gd name="T37" fmla="*/ 248 h 517"/>
              <a:gd name="T38" fmla="*/ 268 w 601"/>
              <a:gd name="T39" fmla="*/ 297 h 517"/>
              <a:gd name="T40" fmla="*/ 318 w 601"/>
              <a:gd name="T41" fmla="*/ 396 h 517"/>
              <a:gd name="T42" fmla="*/ 162 w 601"/>
              <a:gd name="T43" fmla="*/ 516 h 517"/>
              <a:gd name="T44" fmla="*/ 0 w 601"/>
              <a:gd name="T45" fmla="*/ 417 h 517"/>
              <a:gd name="T46" fmla="*/ 155 w 601"/>
              <a:gd name="T47" fmla="*/ 304 h 517"/>
              <a:gd name="T48" fmla="*/ 183 w 601"/>
              <a:gd name="T49" fmla="*/ 304 h 517"/>
              <a:gd name="T50" fmla="*/ 162 w 601"/>
              <a:gd name="T51" fmla="*/ 262 h 517"/>
              <a:gd name="T52" fmla="*/ 169 w 601"/>
              <a:gd name="T53" fmla="*/ 234 h 517"/>
              <a:gd name="T54" fmla="*/ 155 w 601"/>
              <a:gd name="T55" fmla="*/ 234 h 517"/>
              <a:gd name="T56" fmla="*/ 35 w 601"/>
              <a:gd name="T57" fmla="*/ 120 h 517"/>
              <a:gd name="T58" fmla="*/ 176 w 601"/>
              <a:gd name="T59" fmla="*/ 0 h 517"/>
              <a:gd name="T60" fmla="*/ 332 w 601"/>
              <a:gd name="T61" fmla="*/ 0 h 517"/>
              <a:gd name="T62" fmla="*/ 297 w 601"/>
              <a:gd name="T63" fmla="*/ 36 h 517"/>
              <a:gd name="T64" fmla="*/ 247 w 601"/>
              <a:gd name="T65" fmla="*/ 36 h 517"/>
              <a:gd name="T66" fmla="*/ 176 w 601"/>
              <a:gd name="T67" fmla="*/ 326 h 517"/>
              <a:gd name="T68" fmla="*/ 176 w 601"/>
              <a:gd name="T69" fmla="*/ 326 h 517"/>
              <a:gd name="T70" fmla="*/ 56 w 601"/>
              <a:gd name="T71" fmla="*/ 403 h 517"/>
              <a:gd name="T72" fmla="*/ 162 w 601"/>
              <a:gd name="T73" fmla="*/ 481 h 517"/>
              <a:gd name="T74" fmla="*/ 282 w 601"/>
              <a:gd name="T75" fmla="*/ 403 h 517"/>
              <a:gd name="T76" fmla="*/ 275 w 601"/>
              <a:gd name="T77" fmla="*/ 389 h 517"/>
              <a:gd name="T78" fmla="*/ 212 w 601"/>
              <a:gd name="T79" fmla="*/ 326 h 517"/>
              <a:gd name="T80" fmla="*/ 176 w 601"/>
              <a:gd name="T81" fmla="*/ 326 h 517"/>
              <a:gd name="T82" fmla="*/ 247 w 601"/>
              <a:gd name="T83" fmla="*/ 128 h 517"/>
              <a:gd name="T84" fmla="*/ 247 w 601"/>
              <a:gd name="T85" fmla="*/ 128 h 517"/>
              <a:gd name="T86" fmla="*/ 155 w 601"/>
              <a:gd name="T87" fmla="*/ 29 h 517"/>
              <a:gd name="T88" fmla="*/ 91 w 601"/>
              <a:gd name="T89" fmla="*/ 120 h 517"/>
              <a:gd name="T90" fmla="*/ 183 w 601"/>
              <a:gd name="T91" fmla="*/ 220 h 517"/>
              <a:gd name="T92" fmla="*/ 247 w 601"/>
              <a:gd name="T93" fmla="*/ 128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1" h="517">
                <a:moveTo>
                  <a:pt x="508" y="128"/>
                </a:moveTo>
                <a:lnTo>
                  <a:pt x="508" y="128"/>
                </a:lnTo>
                <a:cubicBezTo>
                  <a:pt x="508" y="220"/>
                  <a:pt x="508" y="220"/>
                  <a:pt x="508" y="220"/>
                </a:cubicBezTo>
                <a:cubicBezTo>
                  <a:pt x="473" y="220"/>
                  <a:pt x="473" y="220"/>
                  <a:pt x="473" y="220"/>
                </a:cubicBezTo>
                <a:cubicBezTo>
                  <a:pt x="473" y="128"/>
                  <a:pt x="473" y="128"/>
                  <a:pt x="473" y="128"/>
                </a:cubicBezTo>
                <a:cubicBezTo>
                  <a:pt x="374" y="128"/>
                  <a:pt x="374" y="128"/>
                  <a:pt x="374" y="128"/>
                </a:cubicBezTo>
                <a:cubicBezTo>
                  <a:pt x="374" y="92"/>
                  <a:pt x="374" y="92"/>
                  <a:pt x="374" y="92"/>
                </a:cubicBezTo>
                <a:cubicBezTo>
                  <a:pt x="473" y="92"/>
                  <a:pt x="473" y="92"/>
                  <a:pt x="473" y="92"/>
                </a:cubicBezTo>
                <a:cubicBezTo>
                  <a:pt x="473" y="0"/>
                  <a:pt x="473" y="0"/>
                  <a:pt x="473" y="0"/>
                </a:cubicBezTo>
                <a:cubicBezTo>
                  <a:pt x="508" y="0"/>
                  <a:pt x="508" y="0"/>
                  <a:pt x="508" y="0"/>
                </a:cubicBezTo>
                <a:cubicBezTo>
                  <a:pt x="508" y="92"/>
                  <a:pt x="508" y="92"/>
                  <a:pt x="508" y="92"/>
                </a:cubicBezTo>
                <a:cubicBezTo>
                  <a:pt x="600" y="92"/>
                  <a:pt x="600" y="92"/>
                  <a:pt x="600" y="92"/>
                </a:cubicBezTo>
                <a:cubicBezTo>
                  <a:pt x="600" y="128"/>
                  <a:pt x="600" y="128"/>
                  <a:pt x="600" y="128"/>
                </a:cubicBezTo>
                <a:lnTo>
                  <a:pt x="508" y="128"/>
                </a:lnTo>
                <a:close/>
                <a:moveTo>
                  <a:pt x="247" y="36"/>
                </a:moveTo>
                <a:lnTo>
                  <a:pt x="247" y="36"/>
                </a:lnTo>
                <a:cubicBezTo>
                  <a:pt x="282" y="57"/>
                  <a:pt x="304" y="85"/>
                  <a:pt x="304" y="128"/>
                </a:cubicBezTo>
                <a:cubicBezTo>
                  <a:pt x="304" y="156"/>
                  <a:pt x="282" y="184"/>
                  <a:pt x="254" y="205"/>
                </a:cubicBezTo>
                <a:cubicBezTo>
                  <a:pt x="226" y="227"/>
                  <a:pt x="226" y="234"/>
                  <a:pt x="226" y="248"/>
                </a:cubicBezTo>
                <a:cubicBezTo>
                  <a:pt x="226" y="262"/>
                  <a:pt x="254" y="290"/>
                  <a:pt x="268" y="297"/>
                </a:cubicBezTo>
                <a:cubicBezTo>
                  <a:pt x="311" y="326"/>
                  <a:pt x="318" y="354"/>
                  <a:pt x="318" y="396"/>
                </a:cubicBezTo>
                <a:cubicBezTo>
                  <a:pt x="318" y="453"/>
                  <a:pt x="268" y="516"/>
                  <a:pt x="162" y="516"/>
                </a:cubicBezTo>
                <a:cubicBezTo>
                  <a:pt x="77" y="516"/>
                  <a:pt x="0" y="474"/>
                  <a:pt x="0" y="417"/>
                </a:cubicBezTo>
                <a:cubicBezTo>
                  <a:pt x="0" y="361"/>
                  <a:pt x="70" y="304"/>
                  <a:pt x="155" y="304"/>
                </a:cubicBezTo>
                <a:cubicBezTo>
                  <a:pt x="169" y="304"/>
                  <a:pt x="176" y="304"/>
                  <a:pt x="183" y="304"/>
                </a:cubicBezTo>
                <a:cubicBezTo>
                  <a:pt x="176" y="297"/>
                  <a:pt x="162" y="283"/>
                  <a:pt x="162" y="262"/>
                </a:cubicBezTo>
                <a:cubicBezTo>
                  <a:pt x="162" y="255"/>
                  <a:pt x="169" y="241"/>
                  <a:pt x="169" y="234"/>
                </a:cubicBezTo>
                <a:cubicBezTo>
                  <a:pt x="169" y="234"/>
                  <a:pt x="162" y="234"/>
                  <a:pt x="155" y="234"/>
                </a:cubicBezTo>
                <a:cubicBezTo>
                  <a:pt x="84" y="234"/>
                  <a:pt x="35" y="184"/>
                  <a:pt x="35" y="120"/>
                </a:cubicBezTo>
                <a:cubicBezTo>
                  <a:pt x="35" y="57"/>
                  <a:pt x="106" y="0"/>
                  <a:pt x="176" y="0"/>
                </a:cubicBezTo>
                <a:cubicBezTo>
                  <a:pt x="212" y="0"/>
                  <a:pt x="332" y="0"/>
                  <a:pt x="332" y="0"/>
                </a:cubicBezTo>
                <a:cubicBezTo>
                  <a:pt x="297" y="36"/>
                  <a:pt x="297" y="36"/>
                  <a:pt x="297" y="36"/>
                </a:cubicBezTo>
                <a:lnTo>
                  <a:pt x="247" y="36"/>
                </a:lnTo>
                <a:close/>
                <a:moveTo>
                  <a:pt x="176" y="326"/>
                </a:moveTo>
                <a:lnTo>
                  <a:pt x="176" y="326"/>
                </a:lnTo>
                <a:cubicBezTo>
                  <a:pt x="113" y="318"/>
                  <a:pt x="56" y="361"/>
                  <a:pt x="56" y="403"/>
                </a:cubicBezTo>
                <a:cubicBezTo>
                  <a:pt x="56" y="446"/>
                  <a:pt x="106" y="481"/>
                  <a:pt x="162" y="481"/>
                </a:cubicBezTo>
                <a:cubicBezTo>
                  <a:pt x="247" y="481"/>
                  <a:pt x="282" y="453"/>
                  <a:pt x="282" y="403"/>
                </a:cubicBezTo>
                <a:cubicBezTo>
                  <a:pt x="282" y="403"/>
                  <a:pt x="282" y="396"/>
                  <a:pt x="275" y="389"/>
                </a:cubicBezTo>
                <a:cubicBezTo>
                  <a:pt x="268" y="361"/>
                  <a:pt x="247" y="354"/>
                  <a:pt x="212" y="326"/>
                </a:cubicBezTo>
                <a:cubicBezTo>
                  <a:pt x="204" y="326"/>
                  <a:pt x="190" y="326"/>
                  <a:pt x="176" y="326"/>
                </a:cubicBezTo>
                <a:close/>
                <a:moveTo>
                  <a:pt x="247" y="128"/>
                </a:moveTo>
                <a:lnTo>
                  <a:pt x="247" y="128"/>
                </a:lnTo>
                <a:cubicBezTo>
                  <a:pt x="240" y="71"/>
                  <a:pt x="197" y="29"/>
                  <a:pt x="155" y="29"/>
                </a:cubicBezTo>
                <a:cubicBezTo>
                  <a:pt x="113" y="29"/>
                  <a:pt x="84" y="71"/>
                  <a:pt x="91" y="120"/>
                </a:cubicBezTo>
                <a:cubicBezTo>
                  <a:pt x="99" y="177"/>
                  <a:pt x="141" y="220"/>
                  <a:pt x="183" y="220"/>
                </a:cubicBezTo>
                <a:cubicBezTo>
                  <a:pt x="219" y="220"/>
                  <a:pt x="254" y="177"/>
                  <a:pt x="247" y="128"/>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52" name="Freeform 13">
            <a:extLst>
              <a:ext uri="{FF2B5EF4-FFF2-40B4-BE49-F238E27FC236}">
                <a16:creationId xmlns:a16="http://schemas.microsoft.com/office/drawing/2014/main" id="{63668B79-52CC-7A41-92F9-6F374FEAA7DA}"/>
              </a:ext>
            </a:extLst>
          </p:cNvPr>
          <p:cNvSpPr>
            <a:spLocks noChangeArrowheads="1"/>
          </p:cNvSpPr>
          <p:nvPr userDrawn="1"/>
        </p:nvSpPr>
        <p:spPr bwMode="auto">
          <a:xfrm>
            <a:off x="7694632" y="2183011"/>
            <a:ext cx="217346" cy="215503"/>
          </a:xfrm>
          <a:custGeom>
            <a:avLst/>
            <a:gdLst>
              <a:gd name="T0" fmla="*/ 551 w 602"/>
              <a:gd name="T1" fmla="*/ 600 h 601"/>
              <a:gd name="T2" fmla="*/ 551 w 602"/>
              <a:gd name="T3" fmla="*/ 600 h 601"/>
              <a:gd name="T4" fmla="*/ 42 w 602"/>
              <a:gd name="T5" fmla="*/ 600 h 601"/>
              <a:gd name="T6" fmla="*/ 0 w 602"/>
              <a:gd name="T7" fmla="*/ 558 h 601"/>
              <a:gd name="T8" fmla="*/ 0 w 602"/>
              <a:gd name="T9" fmla="*/ 49 h 601"/>
              <a:gd name="T10" fmla="*/ 42 w 602"/>
              <a:gd name="T11" fmla="*/ 0 h 601"/>
              <a:gd name="T12" fmla="*/ 551 w 602"/>
              <a:gd name="T13" fmla="*/ 0 h 601"/>
              <a:gd name="T14" fmla="*/ 601 w 602"/>
              <a:gd name="T15" fmla="*/ 49 h 601"/>
              <a:gd name="T16" fmla="*/ 601 w 602"/>
              <a:gd name="T17" fmla="*/ 558 h 601"/>
              <a:gd name="T18" fmla="*/ 551 w 602"/>
              <a:gd name="T19" fmla="*/ 600 h 601"/>
              <a:gd name="T20" fmla="*/ 255 w 602"/>
              <a:gd name="T21" fmla="*/ 113 h 601"/>
              <a:gd name="T22" fmla="*/ 255 w 602"/>
              <a:gd name="T23" fmla="*/ 113 h 601"/>
              <a:gd name="T24" fmla="*/ 184 w 602"/>
              <a:gd name="T25" fmla="*/ 127 h 601"/>
              <a:gd name="T26" fmla="*/ 141 w 602"/>
              <a:gd name="T27" fmla="*/ 169 h 601"/>
              <a:gd name="T28" fmla="*/ 134 w 602"/>
              <a:gd name="T29" fmla="*/ 226 h 601"/>
              <a:gd name="T30" fmla="*/ 134 w 602"/>
              <a:gd name="T31" fmla="*/ 254 h 601"/>
              <a:gd name="T32" fmla="*/ 92 w 602"/>
              <a:gd name="T33" fmla="*/ 254 h 601"/>
              <a:gd name="T34" fmla="*/ 92 w 602"/>
              <a:gd name="T35" fmla="*/ 325 h 601"/>
              <a:gd name="T36" fmla="*/ 134 w 602"/>
              <a:gd name="T37" fmla="*/ 325 h 601"/>
              <a:gd name="T38" fmla="*/ 134 w 602"/>
              <a:gd name="T39" fmla="*/ 558 h 601"/>
              <a:gd name="T40" fmla="*/ 233 w 602"/>
              <a:gd name="T41" fmla="*/ 558 h 601"/>
              <a:gd name="T42" fmla="*/ 233 w 602"/>
              <a:gd name="T43" fmla="*/ 325 h 601"/>
              <a:gd name="T44" fmla="*/ 290 w 602"/>
              <a:gd name="T45" fmla="*/ 325 h 601"/>
              <a:gd name="T46" fmla="*/ 311 w 602"/>
              <a:gd name="T47" fmla="*/ 254 h 601"/>
              <a:gd name="T48" fmla="*/ 233 w 602"/>
              <a:gd name="T49" fmla="*/ 254 h 601"/>
              <a:gd name="T50" fmla="*/ 233 w 602"/>
              <a:gd name="T51" fmla="*/ 226 h 601"/>
              <a:gd name="T52" fmla="*/ 240 w 602"/>
              <a:gd name="T53" fmla="*/ 191 h 601"/>
              <a:gd name="T54" fmla="*/ 276 w 602"/>
              <a:gd name="T55" fmla="*/ 184 h 601"/>
              <a:gd name="T56" fmla="*/ 311 w 602"/>
              <a:gd name="T57" fmla="*/ 198 h 601"/>
              <a:gd name="T58" fmla="*/ 332 w 602"/>
              <a:gd name="T59" fmla="*/ 134 h 601"/>
              <a:gd name="T60" fmla="*/ 255 w 602"/>
              <a:gd name="T61" fmla="*/ 113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02" h="601">
                <a:moveTo>
                  <a:pt x="551" y="600"/>
                </a:moveTo>
                <a:lnTo>
                  <a:pt x="551" y="600"/>
                </a:lnTo>
                <a:cubicBezTo>
                  <a:pt x="42" y="600"/>
                  <a:pt x="42" y="600"/>
                  <a:pt x="42" y="600"/>
                </a:cubicBezTo>
                <a:cubicBezTo>
                  <a:pt x="21" y="600"/>
                  <a:pt x="0" y="586"/>
                  <a:pt x="0" y="558"/>
                </a:cubicBezTo>
                <a:cubicBezTo>
                  <a:pt x="0" y="49"/>
                  <a:pt x="0" y="49"/>
                  <a:pt x="0" y="49"/>
                </a:cubicBezTo>
                <a:cubicBezTo>
                  <a:pt x="0" y="21"/>
                  <a:pt x="21" y="0"/>
                  <a:pt x="42" y="0"/>
                </a:cubicBezTo>
                <a:cubicBezTo>
                  <a:pt x="551" y="0"/>
                  <a:pt x="551" y="0"/>
                  <a:pt x="551" y="0"/>
                </a:cubicBezTo>
                <a:cubicBezTo>
                  <a:pt x="580" y="0"/>
                  <a:pt x="601" y="21"/>
                  <a:pt x="601" y="49"/>
                </a:cubicBezTo>
                <a:cubicBezTo>
                  <a:pt x="601" y="558"/>
                  <a:pt x="601" y="558"/>
                  <a:pt x="601" y="558"/>
                </a:cubicBezTo>
                <a:cubicBezTo>
                  <a:pt x="601" y="586"/>
                  <a:pt x="580" y="600"/>
                  <a:pt x="551" y="600"/>
                </a:cubicBezTo>
                <a:close/>
                <a:moveTo>
                  <a:pt x="255" y="113"/>
                </a:moveTo>
                <a:lnTo>
                  <a:pt x="255" y="113"/>
                </a:lnTo>
                <a:cubicBezTo>
                  <a:pt x="226" y="113"/>
                  <a:pt x="198" y="120"/>
                  <a:pt x="184" y="127"/>
                </a:cubicBezTo>
                <a:cubicBezTo>
                  <a:pt x="163" y="141"/>
                  <a:pt x="148" y="155"/>
                  <a:pt x="141" y="169"/>
                </a:cubicBezTo>
                <a:cubicBezTo>
                  <a:pt x="141" y="184"/>
                  <a:pt x="134" y="198"/>
                  <a:pt x="134" y="226"/>
                </a:cubicBezTo>
                <a:cubicBezTo>
                  <a:pt x="134" y="254"/>
                  <a:pt x="134" y="254"/>
                  <a:pt x="134" y="254"/>
                </a:cubicBezTo>
                <a:cubicBezTo>
                  <a:pt x="92" y="254"/>
                  <a:pt x="92" y="254"/>
                  <a:pt x="92" y="254"/>
                </a:cubicBezTo>
                <a:cubicBezTo>
                  <a:pt x="92" y="325"/>
                  <a:pt x="92" y="325"/>
                  <a:pt x="92" y="325"/>
                </a:cubicBezTo>
                <a:cubicBezTo>
                  <a:pt x="134" y="325"/>
                  <a:pt x="134" y="325"/>
                  <a:pt x="134" y="325"/>
                </a:cubicBezTo>
                <a:cubicBezTo>
                  <a:pt x="134" y="558"/>
                  <a:pt x="134" y="558"/>
                  <a:pt x="134" y="558"/>
                </a:cubicBezTo>
                <a:cubicBezTo>
                  <a:pt x="233" y="558"/>
                  <a:pt x="233" y="558"/>
                  <a:pt x="233" y="558"/>
                </a:cubicBezTo>
                <a:cubicBezTo>
                  <a:pt x="233" y="325"/>
                  <a:pt x="233" y="325"/>
                  <a:pt x="233" y="325"/>
                </a:cubicBezTo>
                <a:cubicBezTo>
                  <a:pt x="290" y="325"/>
                  <a:pt x="290" y="325"/>
                  <a:pt x="290" y="325"/>
                </a:cubicBezTo>
                <a:cubicBezTo>
                  <a:pt x="311" y="254"/>
                  <a:pt x="311" y="254"/>
                  <a:pt x="311" y="254"/>
                </a:cubicBezTo>
                <a:cubicBezTo>
                  <a:pt x="233" y="254"/>
                  <a:pt x="233" y="254"/>
                  <a:pt x="233" y="254"/>
                </a:cubicBezTo>
                <a:cubicBezTo>
                  <a:pt x="233" y="226"/>
                  <a:pt x="233" y="226"/>
                  <a:pt x="233" y="226"/>
                </a:cubicBezTo>
                <a:cubicBezTo>
                  <a:pt x="233" y="212"/>
                  <a:pt x="233" y="198"/>
                  <a:pt x="240" y="191"/>
                </a:cubicBezTo>
                <a:cubicBezTo>
                  <a:pt x="248" y="191"/>
                  <a:pt x="262" y="184"/>
                  <a:pt x="276" y="184"/>
                </a:cubicBezTo>
                <a:cubicBezTo>
                  <a:pt x="290" y="184"/>
                  <a:pt x="297" y="191"/>
                  <a:pt x="311" y="198"/>
                </a:cubicBezTo>
                <a:cubicBezTo>
                  <a:pt x="332" y="134"/>
                  <a:pt x="332" y="134"/>
                  <a:pt x="332" y="134"/>
                </a:cubicBezTo>
                <a:cubicBezTo>
                  <a:pt x="304" y="127"/>
                  <a:pt x="283" y="113"/>
                  <a:pt x="255" y="113"/>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53" name="Freeform 14">
            <a:extLst>
              <a:ext uri="{FF2B5EF4-FFF2-40B4-BE49-F238E27FC236}">
                <a16:creationId xmlns:a16="http://schemas.microsoft.com/office/drawing/2014/main" id="{23E4EA7A-1121-2F44-8C4F-DA157B648963}"/>
              </a:ext>
            </a:extLst>
          </p:cNvPr>
          <p:cNvSpPr>
            <a:spLocks noChangeArrowheads="1"/>
          </p:cNvSpPr>
          <p:nvPr userDrawn="1"/>
        </p:nvSpPr>
        <p:spPr bwMode="auto">
          <a:xfrm>
            <a:off x="7373675" y="2179439"/>
            <a:ext cx="101825" cy="219075"/>
          </a:xfrm>
          <a:custGeom>
            <a:avLst/>
            <a:gdLst>
              <a:gd name="T0" fmla="*/ 283 w 284"/>
              <a:gd name="T1" fmla="*/ 7 h 608"/>
              <a:gd name="T2" fmla="*/ 283 w 284"/>
              <a:gd name="T3" fmla="*/ 7 h 608"/>
              <a:gd name="T4" fmla="*/ 283 w 284"/>
              <a:gd name="T5" fmla="*/ 106 h 608"/>
              <a:gd name="T6" fmla="*/ 198 w 284"/>
              <a:gd name="T7" fmla="*/ 127 h 608"/>
              <a:gd name="T8" fmla="*/ 191 w 284"/>
              <a:gd name="T9" fmla="*/ 212 h 608"/>
              <a:gd name="T10" fmla="*/ 283 w 284"/>
              <a:gd name="T11" fmla="*/ 212 h 608"/>
              <a:gd name="T12" fmla="*/ 269 w 284"/>
              <a:gd name="T13" fmla="*/ 311 h 608"/>
              <a:gd name="T14" fmla="*/ 191 w 284"/>
              <a:gd name="T15" fmla="*/ 311 h 608"/>
              <a:gd name="T16" fmla="*/ 191 w 284"/>
              <a:gd name="T17" fmla="*/ 607 h 608"/>
              <a:gd name="T18" fmla="*/ 57 w 284"/>
              <a:gd name="T19" fmla="*/ 607 h 608"/>
              <a:gd name="T20" fmla="*/ 57 w 284"/>
              <a:gd name="T21" fmla="*/ 311 h 608"/>
              <a:gd name="T22" fmla="*/ 0 w 284"/>
              <a:gd name="T23" fmla="*/ 311 h 608"/>
              <a:gd name="T24" fmla="*/ 0 w 284"/>
              <a:gd name="T25" fmla="*/ 212 h 608"/>
              <a:gd name="T26" fmla="*/ 57 w 284"/>
              <a:gd name="T27" fmla="*/ 212 h 608"/>
              <a:gd name="T28" fmla="*/ 100 w 284"/>
              <a:gd name="T29" fmla="*/ 42 h 608"/>
              <a:gd name="T30" fmla="*/ 283 w 284"/>
              <a:gd name="T31" fmla="*/ 7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608">
                <a:moveTo>
                  <a:pt x="283" y="7"/>
                </a:moveTo>
                <a:lnTo>
                  <a:pt x="283" y="7"/>
                </a:lnTo>
                <a:cubicBezTo>
                  <a:pt x="283" y="42"/>
                  <a:pt x="283" y="106"/>
                  <a:pt x="283" y="106"/>
                </a:cubicBezTo>
                <a:cubicBezTo>
                  <a:pt x="283" y="106"/>
                  <a:pt x="213" y="99"/>
                  <a:pt x="198" y="127"/>
                </a:cubicBezTo>
                <a:cubicBezTo>
                  <a:pt x="184" y="141"/>
                  <a:pt x="191" y="183"/>
                  <a:pt x="191" y="212"/>
                </a:cubicBezTo>
                <a:cubicBezTo>
                  <a:pt x="220" y="212"/>
                  <a:pt x="255" y="212"/>
                  <a:pt x="283" y="212"/>
                </a:cubicBezTo>
                <a:cubicBezTo>
                  <a:pt x="276" y="254"/>
                  <a:pt x="269" y="275"/>
                  <a:pt x="269" y="311"/>
                </a:cubicBezTo>
                <a:cubicBezTo>
                  <a:pt x="241" y="311"/>
                  <a:pt x="191" y="311"/>
                  <a:pt x="191" y="311"/>
                </a:cubicBezTo>
                <a:cubicBezTo>
                  <a:pt x="191" y="607"/>
                  <a:pt x="191" y="607"/>
                  <a:pt x="191" y="607"/>
                </a:cubicBezTo>
                <a:cubicBezTo>
                  <a:pt x="191" y="607"/>
                  <a:pt x="100" y="607"/>
                  <a:pt x="57" y="607"/>
                </a:cubicBezTo>
                <a:cubicBezTo>
                  <a:pt x="57" y="516"/>
                  <a:pt x="57" y="410"/>
                  <a:pt x="57" y="311"/>
                </a:cubicBezTo>
                <a:cubicBezTo>
                  <a:pt x="36" y="311"/>
                  <a:pt x="22" y="311"/>
                  <a:pt x="0" y="311"/>
                </a:cubicBezTo>
                <a:cubicBezTo>
                  <a:pt x="0" y="275"/>
                  <a:pt x="0" y="247"/>
                  <a:pt x="0" y="212"/>
                </a:cubicBezTo>
                <a:cubicBezTo>
                  <a:pt x="22" y="212"/>
                  <a:pt x="36" y="212"/>
                  <a:pt x="57" y="212"/>
                </a:cubicBezTo>
                <a:cubicBezTo>
                  <a:pt x="64" y="148"/>
                  <a:pt x="64" y="78"/>
                  <a:pt x="100" y="42"/>
                </a:cubicBezTo>
                <a:cubicBezTo>
                  <a:pt x="135" y="0"/>
                  <a:pt x="170" y="7"/>
                  <a:pt x="283" y="7"/>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54" name="Freeform 15">
            <a:extLst>
              <a:ext uri="{FF2B5EF4-FFF2-40B4-BE49-F238E27FC236}">
                <a16:creationId xmlns:a16="http://schemas.microsoft.com/office/drawing/2014/main" id="{FEE98AD7-8CB3-7746-B137-E9DA18B37552}"/>
              </a:ext>
            </a:extLst>
          </p:cNvPr>
          <p:cNvSpPr>
            <a:spLocks noChangeArrowheads="1"/>
          </p:cNvSpPr>
          <p:nvPr userDrawn="1"/>
        </p:nvSpPr>
        <p:spPr bwMode="auto">
          <a:xfrm>
            <a:off x="6934220" y="2183011"/>
            <a:ext cx="217345" cy="215503"/>
          </a:xfrm>
          <a:custGeom>
            <a:avLst/>
            <a:gdLst>
              <a:gd name="T0" fmla="*/ 304 w 602"/>
              <a:gd name="T1" fmla="*/ 0 h 601"/>
              <a:gd name="T2" fmla="*/ 304 w 602"/>
              <a:gd name="T3" fmla="*/ 0 h 601"/>
              <a:gd name="T4" fmla="*/ 0 w 602"/>
              <a:gd name="T5" fmla="*/ 304 h 601"/>
              <a:gd name="T6" fmla="*/ 184 w 602"/>
              <a:gd name="T7" fmla="*/ 579 h 601"/>
              <a:gd name="T8" fmla="*/ 191 w 602"/>
              <a:gd name="T9" fmla="*/ 509 h 601"/>
              <a:gd name="T10" fmla="*/ 226 w 602"/>
              <a:gd name="T11" fmla="*/ 346 h 601"/>
              <a:gd name="T12" fmla="*/ 219 w 602"/>
              <a:gd name="T13" fmla="*/ 297 h 601"/>
              <a:gd name="T14" fmla="*/ 276 w 602"/>
              <a:gd name="T15" fmla="*/ 219 h 601"/>
              <a:gd name="T16" fmla="*/ 318 w 602"/>
              <a:gd name="T17" fmla="*/ 261 h 601"/>
              <a:gd name="T18" fmla="*/ 290 w 602"/>
              <a:gd name="T19" fmla="*/ 374 h 601"/>
              <a:gd name="T20" fmla="*/ 339 w 602"/>
              <a:gd name="T21" fmla="*/ 431 h 601"/>
              <a:gd name="T22" fmla="*/ 431 w 602"/>
              <a:gd name="T23" fmla="*/ 268 h 601"/>
              <a:gd name="T24" fmla="*/ 304 w 602"/>
              <a:gd name="T25" fmla="*/ 155 h 601"/>
              <a:gd name="T26" fmla="*/ 155 w 602"/>
              <a:gd name="T27" fmla="*/ 297 h 601"/>
              <a:gd name="T28" fmla="*/ 176 w 602"/>
              <a:gd name="T29" fmla="*/ 360 h 601"/>
              <a:gd name="T30" fmla="*/ 184 w 602"/>
              <a:gd name="T31" fmla="*/ 374 h 601"/>
              <a:gd name="T32" fmla="*/ 176 w 602"/>
              <a:gd name="T33" fmla="*/ 396 h 601"/>
              <a:gd name="T34" fmla="*/ 162 w 602"/>
              <a:gd name="T35" fmla="*/ 403 h 601"/>
              <a:gd name="T36" fmla="*/ 99 w 602"/>
              <a:gd name="T37" fmla="*/ 289 h 601"/>
              <a:gd name="T38" fmla="*/ 318 w 602"/>
              <a:gd name="T39" fmla="*/ 99 h 601"/>
              <a:gd name="T40" fmla="*/ 509 w 602"/>
              <a:gd name="T41" fmla="*/ 275 h 601"/>
              <a:gd name="T42" fmla="*/ 346 w 602"/>
              <a:gd name="T43" fmla="*/ 480 h 601"/>
              <a:gd name="T44" fmla="*/ 269 w 602"/>
              <a:gd name="T45" fmla="*/ 445 h 601"/>
              <a:gd name="T46" fmla="*/ 247 w 602"/>
              <a:gd name="T47" fmla="*/ 530 h 601"/>
              <a:gd name="T48" fmla="*/ 219 w 602"/>
              <a:gd name="T49" fmla="*/ 593 h 601"/>
              <a:gd name="T50" fmla="*/ 304 w 602"/>
              <a:gd name="T51" fmla="*/ 600 h 601"/>
              <a:gd name="T52" fmla="*/ 601 w 602"/>
              <a:gd name="T53" fmla="*/ 304 h 601"/>
              <a:gd name="T54" fmla="*/ 304 w 602"/>
              <a:gd name="T55" fmla="*/ 0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02" h="601">
                <a:moveTo>
                  <a:pt x="304" y="0"/>
                </a:moveTo>
                <a:lnTo>
                  <a:pt x="304" y="0"/>
                </a:lnTo>
                <a:cubicBezTo>
                  <a:pt x="134" y="0"/>
                  <a:pt x="0" y="134"/>
                  <a:pt x="0" y="304"/>
                </a:cubicBezTo>
                <a:cubicBezTo>
                  <a:pt x="0" y="424"/>
                  <a:pt x="78" y="530"/>
                  <a:pt x="184" y="579"/>
                </a:cubicBezTo>
                <a:cubicBezTo>
                  <a:pt x="184" y="558"/>
                  <a:pt x="184" y="530"/>
                  <a:pt x="191" y="509"/>
                </a:cubicBezTo>
                <a:cubicBezTo>
                  <a:pt x="191" y="487"/>
                  <a:pt x="226" y="346"/>
                  <a:pt x="226" y="346"/>
                </a:cubicBezTo>
                <a:cubicBezTo>
                  <a:pt x="226" y="346"/>
                  <a:pt x="219" y="325"/>
                  <a:pt x="219" y="297"/>
                </a:cubicBezTo>
                <a:cubicBezTo>
                  <a:pt x="219" y="254"/>
                  <a:pt x="240" y="219"/>
                  <a:pt x="276" y="219"/>
                </a:cubicBezTo>
                <a:cubicBezTo>
                  <a:pt x="304" y="219"/>
                  <a:pt x="318" y="240"/>
                  <a:pt x="318" y="261"/>
                </a:cubicBezTo>
                <a:cubicBezTo>
                  <a:pt x="318" y="289"/>
                  <a:pt x="297" y="332"/>
                  <a:pt x="290" y="374"/>
                </a:cubicBezTo>
                <a:cubicBezTo>
                  <a:pt x="283" y="403"/>
                  <a:pt x="304" y="431"/>
                  <a:pt x="339" y="431"/>
                </a:cubicBezTo>
                <a:cubicBezTo>
                  <a:pt x="396" y="431"/>
                  <a:pt x="431" y="353"/>
                  <a:pt x="431" y="268"/>
                </a:cubicBezTo>
                <a:cubicBezTo>
                  <a:pt x="431" y="205"/>
                  <a:pt x="389" y="155"/>
                  <a:pt x="304" y="155"/>
                </a:cubicBezTo>
                <a:cubicBezTo>
                  <a:pt x="212" y="155"/>
                  <a:pt x="155" y="219"/>
                  <a:pt x="155" y="297"/>
                </a:cubicBezTo>
                <a:cubicBezTo>
                  <a:pt x="155" y="325"/>
                  <a:pt x="162" y="346"/>
                  <a:pt x="176" y="360"/>
                </a:cubicBezTo>
                <a:cubicBezTo>
                  <a:pt x="184" y="360"/>
                  <a:pt x="184" y="367"/>
                  <a:pt x="184" y="374"/>
                </a:cubicBezTo>
                <a:cubicBezTo>
                  <a:pt x="184" y="382"/>
                  <a:pt x="176" y="396"/>
                  <a:pt x="176" y="396"/>
                </a:cubicBezTo>
                <a:cubicBezTo>
                  <a:pt x="176" y="403"/>
                  <a:pt x="169" y="410"/>
                  <a:pt x="162" y="403"/>
                </a:cubicBezTo>
                <a:cubicBezTo>
                  <a:pt x="120" y="389"/>
                  <a:pt x="99" y="339"/>
                  <a:pt x="99" y="289"/>
                </a:cubicBezTo>
                <a:cubicBezTo>
                  <a:pt x="99" y="205"/>
                  <a:pt x="169" y="99"/>
                  <a:pt x="318" y="99"/>
                </a:cubicBezTo>
                <a:cubicBezTo>
                  <a:pt x="431" y="99"/>
                  <a:pt x="509" y="184"/>
                  <a:pt x="509" y="275"/>
                </a:cubicBezTo>
                <a:cubicBezTo>
                  <a:pt x="509" y="396"/>
                  <a:pt x="438" y="480"/>
                  <a:pt x="346" y="480"/>
                </a:cubicBezTo>
                <a:cubicBezTo>
                  <a:pt x="311" y="480"/>
                  <a:pt x="283" y="466"/>
                  <a:pt x="269" y="445"/>
                </a:cubicBezTo>
                <a:cubicBezTo>
                  <a:pt x="269" y="445"/>
                  <a:pt x="254" y="516"/>
                  <a:pt x="247" y="530"/>
                </a:cubicBezTo>
                <a:cubicBezTo>
                  <a:pt x="240" y="551"/>
                  <a:pt x="233" y="572"/>
                  <a:pt x="219" y="593"/>
                </a:cubicBezTo>
                <a:cubicBezTo>
                  <a:pt x="247" y="600"/>
                  <a:pt x="276" y="600"/>
                  <a:pt x="304" y="600"/>
                </a:cubicBezTo>
                <a:cubicBezTo>
                  <a:pt x="466" y="600"/>
                  <a:pt x="601" y="466"/>
                  <a:pt x="601" y="304"/>
                </a:cubicBezTo>
                <a:cubicBezTo>
                  <a:pt x="601" y="134"/>
                  <a:pt x="466" y="0"/>
                  <a:pt x="304" y="0"/>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55" name="Freeform 16">
            <a:extLst>
              <a:ext uri="{FF2B5EF4-FFF2-40B4-BE49-F238E27FC236}">
                <a16:creationId xmlns:a16="http://schemas.microsoft.com/office/drawing/2014/main" id="{FC701DF0-D16C-704D-AE07-2C471ED04A2B}"/>
              </a:ext>
            </a:extLst>
          </p:cNvPr>
          <p:cNvSpPr>
            <a:spLocks noChangeArrowheads="1"/>
          </p:cNvSpPr>
          <p:nvPr userDrawn="1"/>
        </p:nvSpPr>
        <p:spPr bwMode="auto">
          <a:xfrm>
            <a:off x="6576939" y="2183011"/>
            <a:ext cx="166731" cy="219075"/>
          </a:xfrm>
          <a:custGeom>
            <a:avLst/>
            <a:gdLst>
              <a:gd name="T0" fmla="*/ 191 w 461"/>
              <a:gd name="T1" fmla="*/ 396 h 609"/>
              <a:gd name="T2" fmla="*/ 191 w 461"/>
              <a:gd name="T3" fmla="*/ 396 h 609"/>
              <a:gd name="T4" fmla="*/ 177 w 461"/>
              <a:gd name="T5" fmla="*/ 452 h 609"/>
              <a:gd name="T6" fmla="*/ 163 w 461"/>
              <a:gd name="T7" fmla="*/ 509 h 609"/>
              <a:gd name="T8" fmla="*/ 113 w 461"/>
              <a:gd name="T9" fmla="*/ 593 h 609"/>
              <a:gd name="T10" fmla="*/ 99 w 461"/>
              <a:gd name="T11" fmla="*/ 600 h 609"/>
              <a:gd name="T12" fmla="*/ 92 w 461"/>
              <a:gd name="T13" fmla="*/ 593 h 609"/>
              <a:gd name="T14" fmla="*/ 92 w 461"/>
              <a:gd name="T15" fmla="*/ 516 h 609"/>
              <a:gd name="T16" fmla="*/ 106 w 461"/>
              <a:gd name="T17" fmla="*/ 431 h 609"/>
              <a:gd name="T18" fmla="*/ 142 w 461"/>
              <a:gd name="T19" fmla="*/ 289 h 609"/>
              <a:gd name="T20" fmla="*/ 142 w 461"/>
              <a:gd name="T21" fmla="*/ 275 h 609"/>
              <a:gd name="T22" fmla="*/ 135 w 461"/>
              <a:gd name="T23" fmla="*/ 240 h 609"/>
              <a:gd name="T24" fmla="*/ 135 w 461"/>
              <a:gd name="T25" fmla="*/ 191 h 609"/>
              <a:gd name="T26" fmla="*/ 184 w 461"/>
              <a:gd name="T27" fmla="*/ 134 h 609"/>
              <a:gd name="T28" fmla="*/ 220 w 461"/>
              <a:gd name="T29" fmla="*/ 141 h 609"/>
              <a:gd name="T30" fmla="*/ 241 w 461"/>
              <a:gd name="T31" fmla="*/ 169 h 609"/>
              <a:gd name="T32" fmla="*/ 241 w 461"/>
              <a:gd name="T33" fmla="*/ 212 h 609"/>
              <a:gd name="T34" fmla="*/ 220 w 461"/>
              <a:gd name="T35" fmla="*/ 289 h 609"/>
              <a:gd name="T36" fmla="*/ 213 w 461"/>
              <a:gd name="T37" fmla="*/ 332 h 609"/>
              <a:gd name="T38" fmla="*/ 234 w 461"/>
              <a:gd name="T39" fmla="*/ 367 h 609"/>
              <a:gd name="T40" fmla="*/ 269 w 461"/>
              <a:gd name="T41" fmla="*/ 374 h 609"/>
              <a:gd name="T42" fmla="*/ 333 w 461"/>
              <a:gd name="T43" fmla="*/ 339 h 609"/>
              <a:gd name="T44" fmla="*/ 375 w 461"/>
              <a:gd name="T45" fmla="*/ 226 h 609"/>
              <a:gd name="T46" fmla="*/ 375 w 461"/>
              <a:gd name="T47" fmla="*/ 184 h 609"/>
              <a:gd name="T48" fmla="*/ 347 w 461"/>
              <a:gd name="T49" fmla="*/ 106 h 609"/>
              <a:gd name="T50" fmla="*/ 290 w 461"/>
              <a:gd name="T51" fmla="*/ 63 h 609"/>
              <a:gd name="T52" fmla="*/ 205 w 461"/>
              <a:gd name="T53" fmla="*/ 63 h 609"/>
              <a:gd name="T54" fmla="*/ 85 w 461"/>
              <a:gd name="T55" fmla="*/ 141 h 609"/>
              <a:gd name="T56" fmla="*/ 64 w 461"/>
              <a:gd name="T57" fmla="*/ 226 h 609"/>
              <a:gd name="T58" fmla="*/ 85 w 461"/>
              <a:gd name="T59" fmla="*/ 282 h 609"/>
              <a:gd name="T60" fmla="*/ 92 w 461"/>
              <a:gd name="T61" fmla="*/ 297 h 609"/>
              <a:gd name="T62" fmla="*/ 92 w 461"/>
              <a:gd name="T63" fmla="*/ 325 h 609"/>
              <a:gd name="T64" fmla="*/ 78 w 461"/>
              <a:gd name="T65" fmla="*/ 346 h 609"/>
              <a:gd name="T66" fmla="*/ 64 w 461"/>
              <a:gd name="T67" fmla="*/ 346 h 609"/>
              <a:gd name="T68" fmla="*/ 0 w 461"/>
              <a:gd name="T69" fmla="*/ 254 h 609"/>
              <a:gd name="T70" fmla="*/ 0 w 461"/>
              <a:gd name="T71" fmla="*/ 176 h 609"/>
              <a:gd name="T72" fmla="*/ 29 w 461"/>
              <a:gd name="T73" fmla="*/ 120 h 609"/>
              <a:gd name="T74" fmla="*/ 106 w 461"/>
              <a:gd name="T75" fmla="*/ 35 h 609"/>
              <a:gd name="T76" fmla="*/ 198 w 461"/>
              <a:gd name="T77" fmla="*/ 0 h 609"/>
              <a:gd name="T78" fmla="*/ 241 w 461"/>
              <a:gd name="T79" fmla="*/ 0 h 609"/>
              <a:gd name="T80" fmla="*/ 340 w 461"/>
              <a:gd name="T81" fmla="*/ 21 h 609"/>
              <a:gd name="T82" fmla="*/ 410 w 461"/>
              <a:gd name="T83" fmla="*/ 71 h 609"/>
              <a:gd name="T84" fmla="*/ 453 w 461"/>
              <a:gd name="T85" fmla="*/ 148 h 609"/>
              <a:gd name="T86" fmla="*/ 460 w 461"/>
              <a:gd name="T87" fmla="*/ 205 h 609"/>
              <a:gd name="T88" fmla="*/ 453 w 461"/>
              <a:gd name="T89" fmla="*/ 254 h 609"/>
              <a:gd name="T90" fmla="*/ 361 w 461"/>
              <a:gd name="T91" fmla="*/ 410 h 609"/>
              <a:gd name="T92" fmla="*/ 326 w 461"/>
              <a:gd name="T93" fmla="*/ 431 h 609"/>
              <a:gd name="T94" fmla="*/ 269 w 461"/>
              <a:gd name="T95" fmla="*/ 438 h 609"/>
              <a:gd name="T96" fmla="*/ 227 w 461"/>
              <a:gd name="T97" fmla="*/ 424 h 609"/>
              <a:gd name="T98" fmla="*/ 191 w 461"/>
              <a:gd name="T99" fmla="*/ 396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61" h="609">
                <a:moveTo>
                  <a:pt x="191" y="396"/>
                </a:moveTo>
                <a:lnTo>
                  <a:pt x="191" y="396"/>
                </a:lnTo>
                <a:cubicBezTo>
                  <a:pt x="184" y="410"/>
                  <a:pt x="184" y="431"/>
                  <a:pt x="177" y="452"/>
                </a:cubicBezTo>
                <a:cubicBezTo>
                  <a:pt x="170" y="473"/>
                  <a:pt x="170" y="495"/>
                  <a:pt x="163" y="509"/>
                </a:cubicBezTo>
                <a:cubicBezTo>
                  <a:pt x="149" y="544"/>
                  <a:pt x="135" y="572"/>
                  <a:pt x="113" y="593"/>
                </a:cubicBezTo>
                <a:cubicBezTo>
                  <a:pt x="99" y="608"/>
                  <a:pt x="99" y="600"/>
                  <a:pt x="99" y="600"/>
                </a:cubicBezTo>
                <a:cubicBezTo>
                  <a:pt x="92" y="600"/>
                  <a:pt x="92" y="600"/>
                  <a:pt x="92" y="593"/>
                </a:cubicBezTo>
                <a:cubicBezTo>
                  <a:pt x="92" y="572"/>
                  <a:pt x="92" y="544"/>
                  <a:pt x="92" y="516"/>
                </a:cubicBezTo>
                <a:cubicBezTo>
                  <a:pt x="92" y="487"/>
                  <a:pt x="99" y="459"/>
                  <a:pt x="106" y="431"/>
                </a:cubicBezTo>
                <a:cubicBezTo>
                  <a:pt x="120" y="389"/>
                  <a:pt x="128" y="339"/>
                  <a:pt x="142" y="289"/>
                </a:cubicBezTo>
                <a:cubicBezTo>
                  <a:pt x="142" y="282"/>
                  <a:pt x="142" y="282"/>
                  <a:pt x="142" y="275"/>
                </a:cubicBezTo>
                <a:cubicBezTo>
                  <a:pt x="142" y="261"/>
                  <a:pt x="135" y="254"/>
                  <a:pt x="135" y="240"/>
                </a:cubicBezTo>
                <a:cubicBezTo>
                  <a:pt x="135" y="219"/>
                  <a:pt x="135" y="205"/>
                  <a:pt x="135" y="191"/>
                </a:cubicBezTo>
                <a:cubicBezTo>
                  <a:pt x="142" y="169"/>
                  <a:pt x="156" y="148"/>
                  <a:pt x="184" y="134"/>
                </a:cubicBezTo>
                <a:cubicBezTo>
                  <a:pt x="198" y="134"/>
                  <a:pt x="213" y="134"/>
                  <a:pt x="220" y="141"/>
                </a:cubicBezTo>
                <a:cubicBezTo>
                  <a:pt x="234" y="148"/>
                  <a:pt x="241" y="155"/>
                  <a:pt x="241" y="169"/>
                </a:cubicBezTo>
                <a:cubicBezTo>
                  <a:pt x="248" y="184"/>
                  <a:pt x="241" y="205"/>
                  <a:pt x="241" y="212"/>
                </a:cubicBezTo>
                <a:cubicBezTo>
                  <a:pt x="234" y="240"/>
                  <a:pt x="227" y="261"/>
                  <a:pt x="220" y="289"/>
                </a:cubicBezTo>
                <a:cubicBezTo>
                  <a:pt x="213" y="304"/>
                  <a:pt x="213" y="318"/>
                  <a:pt x="213" y="332"/>
                </a:cubicBezTo>
                <a:cubicBezTo>
                  <a:pt x="220" y="346"/>
                  <a:pt x="227" y="360"/>
                  <a:pt x="234" y="367"/>
                </a:cubicBezTo>
                <a:cubicBezTo>
                  <a:pt x="248" y="374"/>
                  <a:pt x="255" y="374"/>
                  <a:pt x="269" y="374"/>
                </a:cubicBezTo>
                <a:cubicBezTo>
                  <a:pt x="304" y="374"/>
                  <a:pt x="318" y="353"/>
                  <a:pt x="333" y="339"/>
                </a:cubicBezTo>
                <a:cubicBezTo>
                  <a:pt x="354" y="311"/>
                  <a:pt x="368" y="275"/>
                  <a:pt x="375" y="226"/>
                </a:cubicBezTo>
                <a:cubicBezTo>
                  <a:pt x="375" y="212"/>
                  <a:pt x="375" y="198"/>
                  <a:pt x="375" y="184"/>
                </a:cubicBezTo>
                <a:cubicBezTo>
                  <a:pt x="375" y="148"/>
                  <a:pt x="368" y="127"/>
                  <a:pt x="347" y="106"/>
                </a:cubicBezTo>
                <a:cubicBezTo>
                  <a:pt x="333" y="92"/>
                  <a:pt x="318" y="78"/>
                  <a:pt x="290" y="63"/>
                </a:cubicBezTo>
                <a:cubicBezTo>
                  <a:pt x="269" y="56"/>
                  <a:pt x="234" y="56"/>
                  <a:pt x="205" y="63"/>
                </a:cubicBezTo>
                <a:cubicBezTo>
                  <a:pt x="149" y="71"/>
                  <a:pt x="106" y="99"/>
                  <a:pt x="85" y="141"/>
                </a:cubicBezTo>
                <a:cubicBezTo>
                  <a:pt x="71" y="169"/>
                  <a:pt x="64" y="191"/>
                  <a:pt x="64" y="226"/>
                </a:cubicBezTo>
                <a:cubicBezTo>
                  <a:pt x="64" y="247"/>
                  <a:pt x="71" y="268"/>
                  <a:pt x="85" y="282"/>
                </a:cubicBezTo>
                <a:cubicBezTo>
                  <a:pt x="85" y="289"/>
                  <a:pt x="92" y="289"/>
                  <a:pt x="92" y="297"/>
                </a:cubicBezTo>
                <a:cubicBezTo>
                  <a:pt x="99" y="304"/>
                  <a:pt x="92" y="318"/>
                  <a:pt x="92" y="325"/>
                </a:cubicBezTo>
                <a:cubicBezTo>
                  <a:pt x="85" y="332"/>
                  <a:pt x="85" y="346"/>
                  <a:pt x="78" y="346"/>
                </a:cubicBezTo>
                <a:cubicBezTo>
                  <a:pt x="71" y="346"/>
                  <a:pt x="64" y="346"/>
                  <a:pt x="64" y="346"/>
                </a:cubicBezTo>
                <a:cubicBezTo>
                  <a:pt x="29" y="325"/>
                  <a:pt x="15" y="297"/>
                  <a:pt x="0" y="254"/>
                </a:cubicBezTo>
                <a:cubicBezTo>
                  <a:pt x="0" y="233"/>
                  <a:pt x="0" y="205"/>
                  <a:pt x="0" y="176"/>
                </a:cubicBezTo>
                <a:cubicBezTo>
                  <a:pt x="7" y="155"/>
                  <a:pt x="15" y="134"/>
                  <a:pt x="29" y="120"/>
                </a:cubicBezTo>
                <a:cubicBezTo>
                  <a:pt x="43" y="85"/>
                  <a:pt x="71" y="56"/>
                  <a:pt x="106" y="35"/>
                </a:cubicBezTo>
                <a:cubicBezTo>
                  <a:pt x="135" y="21"/>
                  <a:pt x="163" y="7"/>
                  <a:pt x="198" y="0"/>
                </a:cubicBezTo>
                <a:cubicBezTo>
                  <a:pt x="213" y="0"/>
                  <a:pt x="227" y="0"/>
                  <a:pt x="241" y="0"/>
                </a:cubicBezTo>
                <a:cubicBezTo>
                  <a:pt x="276" y="0"/>
                  <a:pt x="311" y="7"/>
                  <a:pt x="340" y="21"/>
                </a:cubicBezTo>
                <a:cubicBezTo>
                  <a:pt x="368" y="35"/>
                  <a:pt x="389" y="49"/>
                  <a:pt x="410" y="71"/>
                </a:cubicBezTo>
                <a:cubicBezTo>
                  <a:pt x="431" y="92"/>
                  <a:pt x="446" y="113"/>
                  <a:pt x="453" y="148"/>
                </a:cubicBezTo>
                <a:cubicBezTo>
                  <a:pt x="460" y="162"/>
                  <a:pt x="460" y="184"/>
                  <a:pt x="460" y="205"/>
                </a:cubicBezTo>
                <a:cubicBezTo>
                  <a:pt x="460" y="219"/>
                  <a:pt x="460" y="240"/>
                  <a:pt x="453" y="254"/>
                </a:cubicBezTo>
                <a:cubicBezTo>
                  <a:pt x="446" y="325"/>
                  <a:pt x="410" y="382"/>
                  <a:pt x="361" y="410"/>
                </a:cubicBezTo>
                <a:cubicBezTo>
                  <a:pt x="354" y="417"/>
                  <a:pt x="340" y="424"/>
                  <a:pt x="326" y="431"/>
                </a:cubicBezTo>
                <a:cubicBezTo>
                  <a:pt x="304" y="431"/>
                  <a:pt x="290" y="438"/>
                  <a:pt x="269" y="438"/>
                </a:cubicBezTo>
                <a:cubicBezTo>
                  <a:pt x="255" y="431"/>
                  <a:pt x="234" y="431"/>
                  <a:pt x="227" y="424"/>
                </a:cubicBezTo>
                <a:cubicBezTo>
                  <a:pt x="213" y="417"/>
                  <a:pt x="198" y="403"/>
                  <a:pt x="191" y="396"/>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56" name="Freeform 17">
            <a:extLst>
              <a:ext uri="{FF2B5EF4-FFF2-40B4-BE49-F238E27FC236}">
                <a16:creationId xmlns:a16="http://schemas.microsoft.com/office/drawing/2014/main" id="{08487CDD-978A-DF40-96B4-634B2EC879D8}"/>
              </a:ext>
            </a:extLst>
          </p:cNvPr>
          <p:cNvSpPr>
            <a:spLocks noChangeArrowheads="1"/>
          </p:cNvSpPr>
          <p:nvPr userDrawn="1"/>
        </p:nvSpPr>
        <p:spPr bwMode="auto">
          <a:xfrm>
            <a:off x="6188099" y="2183011"/>
            <a:ext cx="185786" cy="215503"/>
          </a:xfrm>
          <a:custGeom>
            <a:avLst/>
            <a:gdLst>
              <a:gd name="T0" fmla="*/ 516 w 517"/>
              <a:gd name="T1" fmla="*/ 593 h 601"/>
              <a:gd name="T2" fmla="*/ 516 w 517"/>
              <a:gd name="T3" fmla="*/ 593 h 601"/>
              <a:gd name="T4" fmla="*/ 502 w 517"/>
              <a:gd name="T5" fmla="*/ 600 h 601"/>
              <a:gd name="T6" fmla="*/ 297 w 517"/>
              <a:gd name="T7" fmla="*/ 600 h 601"/>
              <a:gd name="T8" fmla="*/ 297 w 517"/>
              <a:gd name="T9" fmla="*/ 487 h 601"/>
              <a:gd name="T10" fmla="*/ 389 w 517"/>
              <a:gd name="T11" fmla="*/ 431 h 601"/>
              <a:gd name="T12" fmla="*/ 403 w 517"/>
              <a:gd name="T13" fmla="*/ 417 h 601"/>
              <a:gd name="T14" fmla="*/ 389 w 517"/>
              <a:gd name="T15" fmla="*/ 396 h 601"/>
              <a:gd name="T16" fmla="*/ 297 w 517"/>
              <a:gd name="T17" fmla="*/ 452 h 601"/>
              <a:gd name="T18" fmla="*/ 297 w 517"/>
              <a:gd name="T19" fmla="*/ 389 h 601"/>
              <a:gd name="T20" fmla="*/ 346 w 517"/>
              <a:gd name="T21" fmla="*/ 360 h 601"/>
              <a:gd name="T22" fmla="*/ 368 w 517"/>
              <a:gd name="T23" fmla="*/ 339 h 601"/>
              <a:gd name="T24" fmla="*/ 346 w 517"/>
              <a:gd name="T25" fmla="*/ 318 h 601"/>
              <a:gd name="T26" fmla="*/ 297 w 517"/>
              <a:gd name="T27" fmla="*/ 346 h 601"/>
              <a:gd name="T28" fmla="*/ 297 w 517"/>
              <a:gd name="T29" fmla="*/ 318 h 601"/>
              <a:gd name="T30" fmla="*/ 276 w 517"/>
              <a:gd name="T31" fmla="*/ 304 h 601"/>
              <a:gd name="T32" fmla="*/ 240 w 517"/>
              <a:gd name="T33" fmla="*/ 304 h 601"/>
              <a:gd name="T34" fmla="*/ 219 w 517"/>
              <a:gd name="T35" fmla="*/ 318 h 601"/>
              <a:gd name="T36" fmla="*/ 219 w 517"/>
              <a:gd name="T37" fmla="*/ 438 h 601"/>
              <a:gd name="T38" fmla="*/ 148 w 517"/>
              <a:gd name="T39" fmla="*/ 417 h 601"/>
              <a:gd name="T40" fmla="*/ 127 w 517"/>
              <a:gd name="T41" fmla="*/ 431 h 601"/>
              <a:gd name="T42" fmla="*/ 148 w 517"/>
              <a:gd name="T43" fmla="*/ 452 h 601"/>
              <a:gd name="T44" fmla="*/ 219 w 517"/>
              <a:gd name="T45" fmla="*/ 480 h 601"/>
              <a:gd name="T46" fmla="*/ 219 w 517"/>
              <a:gd name="T47" fmla="*/ 600 h 601"/>
              <a:gd name="T48" fmla="*/ 14 w 517"/>
              <a:gd name="T49" fmla="*/ 600 h 601"/>
              <a:gd name="T50" fmla="*/ 0 w 517"/>
              <a:gd name="T51" fmla="*/ 593 h 601"/>
              <a:gd name="T52" fmla="*/ 0 w 517"/>
              <a:gd name="T53" fmla="*/ 586 h 601"/>
              <a:gd name="T54" fmla="*/ 248 w 517"/>
              <a:gd name="T55" fmla="*/ 7 h 601"/>
              <a:gd name="T56" fmla="*/ 255 w 517"/>
              <a:gd name="T57" fmla="*/ 0 h 601"/>
              <a:gd name="T58" fmla="*/ 269 w 517"/>
              <a:gd name="T59" fmla="*/ 7 h 601"/>
              <a:gd name="T60" fmla="*/ 516 w 517"/>
              <a:gd name="T61" fmla="*/ 586 h 601"/>
              <a:gd name="T62" fmla="*/ 516 w 517"/>
              <a:gd name="T63" fmla="*/ 593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7" h="601">
                <a:moveTo>
                  <a:pt x="516" y="593"/>
                </a:moveTo>
                <a:lnTo>
                  <a:pt x="516" y="593"/>
                </a:lnTo>
                <a:cubicBezTo>
                  <a:pt x="509" y="600"/>
                  <a:pt x="509" y="600"/>
                  <a:pt x="502" y="600"/>
                </a:cubicBezTo>
                <a:cubicBezTo>
                  <a:pt x="297" y="600"/>
                  <a:pt x="297" y="600"/>
                  <a:pt x="297" y="600"/>
                </a:cubicBezTo>
                <a:cubicBezTo>
                  <a:pt x="297" y="487"/>
                  <a:pt x="297" y="487"/>
                  <a:pt x="297" y="487"/>
                </a:cubicBezTo>
                <a:cubicBezTo>
                  <a:pt x="389" y="431"/>
                  <a:pt x="389" y="431"/>
                  <a:pt x="389" y="431"/>
                </a:cubicBezTo>
                <a:cubicBezTo>
                  <a:pt x="396" y="431"/>
                  <a:pt x="403" y="424"/>
                  <a:pt x="403" y="417"/>
                </a:cubicBezTo>
                <a:cubicBezTo>
                  <a:pt x="403" y="403"/>
                  <a:pt x="396" y="396"/>
                  <a:pt x="389" y="396"/>
                </a:cubicBezTo>
                <a:cubicBezTo>
                  <a:pt x="297" y="452"/>
                  <a:pt x="297" y="452"/>
                  <a:pt x="297" y="452"/>
                </a:cubicBezTo>
                <a:cubicBezTo>
                  <a:pt x="297" y="389"/>
                  <a:pt x="297" y="389"/>
                  <a:pt x="297" y="389"/>
                </a:cubicBezTo>
                <a:cubicBezTo>
                  <a:pt x="346" y="360"/>
                  <a:pt x="346" y="360"/>
                  <a:pt x="346" y="360"/>
                </a:cubicBezTo>
                <a:cubicBezTo>
                  <a:pt x="361" y="360"/>
                  <a:pt x="368" y="346"/>
                  <a:pt x="368" y="339"/>
                </a:cubicBezTo>
                <a:cubicBezTo>
                  <a:pt x="368" y="332"/>
                  <a:pt x="361" y="318"/>
                  <a:pt x="346" y="318"/>
                </a:cubicBezTo>
                <a:cubicBezTo>
                  <a:pt x="297" y="346"/>
                  <a:pt x="297" y="346"/>
                  <a:pt x="297" y="346"/>
                </a:cubicBezTo>
                <a:cubicBezTo>
                  <a:pt x="297" y="318"/>
                  <a:pt x="297" y="318"/>
                  <a:pt x="297" y="318"/>
                </a:cubicBezTo>
                <a:cubicBezTo>
                  <a:pt x="297" y="311"/>
                  <a:pt x="283" y="304"/>
                  <a:pt x="276" y="304"/>
                </a:cubicBezTo>
                <a:cubicBezTo>
                  <a:pt x="240" y="304"/>
                  <a:pt x="240" y="304"/>
                  <a:pt x="240" y="304"/>
                </a:cubicBezTo>
                <a:cubicBezTo>
                  <a:pt x="226" y="304"/>
                  <a:pt x="219" y="311"/>
                  <a:pt x="219" y="318"/>
                </a:cubicBezTo>
                <a:cubicBezTo>
                  <a:pt x="219" y="438"/>
                  <a:pt x="219" y="438"/>
                  <a:pt x="219" y="438"/>
                </a:cubicBezTo>
                <a:cubicBezTo>
                  <a:pt x="148" y="417"/>
                  <a:pt x="148" y="417"/>
                  <a:pt x="148" y="417"/>
                </a:cubicBezTo>
                <a:cubicBezTo>
                  <a:pt x="134" y="417"/>
                  <a:pt x="127" y="424"/>
                  <a:pt x="127" y="431"/>
                </a:cubicBezTo>
                <a:cubicBezTo>
                  <a:pt x="127" y="445"/>
                  <a:pt x="134" y="452"/>
                  <a:pt x="148" y="452"/>
                </a:cubicBezTo>
                <a:cubicBezTo>
                  <a:pt x="219" y="480"/>
                  <a:pt x="219" y="480"/>
                  <a:pt x="219" y="480"/>
                </a:cubicBezTo>
                <a:cubicBezTo>
                  <a:pt x="219" y="600"/>
                  <a:pt x="219" y="600"/>
                  <a:pt x="219" y="600"/>
                </a:cubicBezTo>
                <a:cubicBezTo>
                  <a:pt x="14" y="600"/>
                  <a:pt x="14" y="600"/>
                  <a:pt x="14" y="600"/>
                </a:cubicBezTo>
                <a:cubicBezTo>
                  <a:pt x="7" y="600"/>
                  <a:pt x="0" y="600"/>
                  <a:pt x="0" y="593"/>
                </a:cubicBezTo>
                <a:lnTo>
                  <a:pt x="0" y="586"/>
                </a:lnTo>
                <a:cubicBezTo>
                  <a:pt x="248" y="7"/>
                  <a:pt x="248" y="7"/>
                  <a:pt x="248" y="7"/>
                </a:cubicBezTo>
                <a:cubicBezTo>
                  <a:pt x="248" y="0"/>
                  <a:pt x="255" y="0"/>
                  <a:pt x="255" y="0"/>
                </a:cubicBezTo>
                <a:cubicBezTo>
                  <a:pt x="262" y="0"/>
                  <a:pt x="269" y="0"/>
                  <a:pt x="269" y="7"/>
                </a:cubicBezTo>
                <a:cubicBezTo>
                  <a:pt x="516" y="586"/>
                  <a:pt x="516" y="586"/>
                  <a:pt x="516" y="586"/>
                </a:cubicBezTo>
                <a:lnTo>
                  <a:pt x="516" y="593"/>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57" name="Freeform 18">
            <a:extLst>
              <a:ext uri="{FF2B5EF4-FFF2-40B4-BE49-F238E27FC236}">
                <a16:creationId xmlns:a16="http://schemas.microsoft.com/office/drawing/2014/main" id="{2812DCF1-97AB-8A4A-B793-FE684DDA6E03}"/>
              </a:ext>
            </a:extLst>
          </p:cNvPr>
          <p:cNvSpPr>
            <a:spLocks noChangeArrowheads="1"/>
          </p:cNvSpPr>
          <p:nvPr userDrawn="1"/>
        </p:nvSpPr>
        <p:spPr bwMode="auto">
          <a:xfrm>
            <a:off x="5794495" y="2183011"/>
            <a:ext cx="215559" cy="215503"/>
          </a:xfrm>
          <a:custGeom>
            <a:avLst/>
            <a:gdLst>
              <a:gd name="T0" fmla="*/ 593 w 601"/>
              <a:gd name="T1" fmla="*/ 240 h 601"/>
              <a:gd name="T2" fmla="*/ 551 w 601"/>
              <a:gd name="T3" fmla="*/ 134 h 601"/>
              <a:gd name="T4" fmla="*/ 473 w 601"/>
              <a:gd name="T5" fmla="*/ 49 h 601"/>
              <a:gd name="T6" fmla="*/ 360 w 601"/>
              <a:gd name="T7" fmla="*/ 7 h 601"/>
              <a:gd name="T8" fmla="*/ 240 w 601"/>
              <a:gd name="T9" fmla="*/ 7 h 601"/>
              <a:gd name="T10" fmla="*/ 134 w 601"/>
              <a:gd name="T11" fmla="*/ 49 h 601"/>
              <a:gd name="T12" fmla="*/ 49 w 601"/>
              <a:gd name="T13" fmla="*/ 134 h 601"/>
              <a:gd name="T14" fmla="*/ 7 w 601"/>
              <a:gd name="T15" fmla="*/ 240 h 601"/>
              <a:gd name="T16" fmla="*/ 7 w 601"/>
              <a:gd name="T17" fmla="*/ 360 h 601"/>
              <a:gd name="T18" fmla="*/ 49 w 601"/>
              <a:gd name="T19" fmla="*/ 473 h 601"/>
              <a:gd name="T20" fmla="*/ 134 w 601"/>
              <a:gd name="T21" fmla="*/ 551 h 601"/>
              <a:gd name="T22" fmla="*/ 240 w 601"/>
              <a:gd name="T23" fmla="*/ 593 h 601"/>
              <a:gd name="T24" fmla="*/ 360 w 601"/>
              <a:gd name="T25" fmla="*/ 593 h 601"/>
              <a:gd name="T26" fmla="*/ 473 w 601"/>
              <a:gd name="T27" fmla="*/ 551 h 601"/>
              <a:gd name="T28" fmla="*/ 551 w 601"/>
              <a:gd name="T29" fmla="*/ 473 h 601"/>
              <a:gd name="T30" fmla="*/ 593 w 601"/>
              <a:gd name="T31" fmla="*/ 360 h 601"/>
              <a:gd name="T32" fmla="*/ 593 w 601"/>
              <a:gd name="T33" fmla="*/ 240 h 601"/>
              <a:gd name="T34" fmla="*/ 558 w 601"/>
              <a:gd name="T35" fmla="*/ 297 h 601"/>
              <a:gd name="T36" fmla="*/ 374 w 601"/>
              <a:gd name="T37" fmla="*/ 275 h 601"/>
              <a:gd name="T38" fmla="*/ 501 w 601"/>
              <a:gd name="T39" fmla="*/ 141 h 601"/>
              <a:gd name="T40" fmla="*/ 473 w 601"/>
              <a:gd name="T41" fmla="*/ 106 h 601"/>
              <a:gd name="T42" fmla="*/ 339 w 601"/>
              <a:gd name="T43" fmla="*/ 205 h 601"/>
              <a:gd name="T44" fmla="*/ 304 w 601"/>
              <a:gd name="T45" fmla="*/ 42 h 601"/>
              <a:gd name="T46" fmla="*/ 240 w 601"/>
              <a:gd name="T47" fmla="*/ 49 h 601"/>
              <a:gd name="T48" fmla="*/ 190 w 601"/>
              <a:gd name="T49" fmla="*/ 71 h 601"/>
              <a:gd name="T50" fmla="*/ 289 w 601"/>
              <a:gd name="T51" fmla="*/ 219 h 601"/>
              <a:gd name="T52" fmla="*/ 190 w 601"/>
              <a:gd name="T53" fmla="*/ 71 h 601"/>
              <a:gd name="T54" fmla="*/ 42 w 601"/>
              <a:gd name="T55" fmla="*/ 304 h 601"/>
              <a:gd name="T56" fmla="*/ 311 w 601"/>
              <a:gd name="T57" fmla="*/ 254 h 601"/>
              <a:gd name="T58" fmla="*/ 318 w 601"/>
              <a:gd name="T59" fmla="*/ 304 h 601"/>
              <a:gd name="T60" fmla="*/ 113 w 601"/>
              <a:gd name="T61" fmla="*/ 473 h 601"/>
              <a:gd name="T62" fmla="*/ 304 w 601"/>
              <a:gd name="T63" fmla="*/ 558 h 601"/>
              <a:gd name="T64" fmla="*/ 134 w 601"/>
              <a:gd name="T65" fmla="*/ 502 h 601"/>
              <a:gd name="T66" fmla="*/ 346 w 601"/>
              <a:gd name="T67" fmla="*/ 346 h 601"/>
              <a:gd name="T68" fmla="*/ 402 w 601"/>
              <a:gd name="T69" fmla="*/ 537 h 601"/>
              <a:gd name="T70" fmla="*/ 445 w 601"/>
              <a:gd name="T71" fmla="*/ 516 h 601"/>
              <a:gd name="T72" fmla="*/ 395 w 601"/>
              <a:gd name="T73" fmla="*/ 332 h 601"/>
              <a:gd name="T74" fmla="*/ 445 w 601"/>
              <a:gd name="T75" fmla="*/ 516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1" h="601">
                <a:moveTo>
                  <a:pt x="593" y="240"/>
                </a:moveTo>
                <a:lnTo>
                  <a:pt x="593" y="240"/>
                </a:lnTo>
                <a:cubicBezTo>
                  <a:pt x="593" y="219"/>
                  <a:pt x="586" y="205"/>
                  <a:pt x="579" y="184"/>
                </a:cubicBezTo>
                <a:cubicBezTo>
                  <a:pt x="572" y="169"/>
                  <a:pt x="565" y="148"/>
                  <a:pt x="551" y="134"/>
                </a:cubicBezTo>
                <a:cubicBezTo>
                  <a:pt x="544" y="120"/>
                  <a:pt x="530" y="99"/>
                  <a:pt x="515" y="85"/>
                </a:cubicBezTo>
                <a:cubicBezTo>
                  <a:pt x="501" y="78"/>
                  <a:pt x="487" y="63"/>
                  <a:pt x="473" y="49"/>
                </a:cubicBezTo>
                <a:cubicBezTo>
                  <a:pt x="452" y="42"/>
                  <a:pt x="438" y="28"/>
                  <a:pt x="417" y="21"/>
                </a:cubicBezTo>
                <a:cubicBezTo>
                  <a:pt x="402" y="14"/>
                  <a:pt x="381" y="7"/>
                  <a:pt x="360" y="7"/>
                </a:cubicBezTo>
                <a:cubicBezTo>
                  <a:pt x="339" y="0"/>
                  <a:pt x="325" y="0"/>
                  <a:pt x="304" y="0"/>
                </a:cubicBezTo>
                <a:cubicBezTo>
                  <a:pt x="282" y="0"/>
                  <a:pt x="261" y="0"/>
                  <a:pt x="240" y="7"/>
                </a:cubicBezTo>
                <a:cubicBezTo>
                  <a:pt x="219" y="7"/>
                  <a:pt x="204" y="14"/>
                  <a:pt x="183" y="21"/>
                </a:cubicBezTo>
                <a:cubicBezTo>
                  <a:pt x="169" y="28"/>
                  <a:pt x="148" y="42"/>
                  <a:pt x="134" y="49"/>
                </a:cubicBezTo>
                <a:cubicBezTo>
                  <a:pt x="120" y="63"/>
                  <a:pt x="99" y="78"/>
                  <a:pt x="84" y="85"/>
                </a:cubicBezTo>
                <a:cubicBezTo>
                  <a:pt x="77" y="99"/>
                  <a:pt x="63" y="120"/>
                  <a:pt x="49" y="134"/>
                </a:cubicBezTo>
                <a:cubicBezTo>
                  <a:pt x="42" y="148"/>
                  <a:pt x="28" y="169"/>
                  <a:pt x="21" y="184"/>
                </a:cubicBezTo>
                <a:cubicBezTo>
                  <a:pt x="14" y="205"/>
                  <a:pt x="7" y="219"/>
                  <a:pt x="7" y="240"/>
                </a:cubicBezTo>
                <a:cubicBezTo>
                  <a:pt x="0" y="261"/>
                  <a:pt x="0" y="282"/>
                  <a:pt x="0" y="304"/>
                </a:cubicBezTo>
                <a:cubicBezTo>
                  <a:pt x="0" y="325"/>
                  <a:pt x="0" y="339"/>
                  <a:pt x="7" y="360"/>
                </a:cubicBezTo>
                <a:cubicBezTo>
                  <a:pt x="7" y="382"/>
                  <a:pt x="14" y="403"/>
                  <a:pt x="21" y="417"/>
                </a:cubicBezTo>
                <a:cubicBezTo>
                  <a:pt x="28" y="438"/>
                  <a:pt x="42" y="452"/>
                  <a:pt x="49" y="473"/>
                </a:cubicBezTo>
                <a:cubicBezTo>
                  <a:pt x="63" y="487"/>
                  <a:pt x="77" y="502"/>
                  <a:pt x="84" y="516"/>
                </a:cubicBezTo>
                <a:cubicBezTo>
                  <a:pt x="99" y="530"/>
                  <a:pt x="120" y="544"/>
                  <a:pt x="134" y="551"/>
                </a:cubicBezTo>
                <a:cubicBezTo>
                  <a:pt x="148" y="565"/>
                  <a:pt x="169" y="572"/>
                  <a:pt x="183" y="579"/>
                </a:cubicBezTo>
                <a:cubicBezTo>
                  <a:pt x="204" y="586"/>
                  <a:pt x="219" y="593"/>
                  <a:pt x="240" y="593"/>
                </a:cubicBezTo>
                <a:cubicBezTo>
                  <a:pt x="261" y="600"/>
                  <a:pt x="282" y="600"/>
                  <a:pt x="304" y="600"/>
                </a:cubicBezTo>
                <a:cubicBezTo>
                  <a:pt x="325" y="600"/>
                  <a:pt x="339" y="600"/>
                  <a:pt x="360" y="593"/>
                </a:cubicBezTo>
                <a:cubicBezTo>
                  <a:pt x="381" y="593"/>
                  <a:pt x="402" y="586"/>
                  <a:pt x="417" y="579"/>
                </a:cubicBezTo>
                <a:cubicBezTo>
                  <a:pt x="438" y="572"/>
                  <a:pt x="452" y="565"/>
                  <a:pt x="473" y="551"/>
                </a:cubicBezTo>
                <a:cubicBezTo>
                  <a:pt x="487" y="544"/>
                  <a:pt x="501" y="530"/>
                  <a:pt x="515" y="516"/>
                </a:cubicBezTo>
                <a:cubicBezTo>
                  <a:pt x="530" y="502"/>
                  <a:pt x="544" y="487"/>
                  <a:pt x="551" y="473"/>
                </a:cubicBezTo>
                <a:cubicBezTo>
                  <a:pt x="565" y="452"/>
                  <a:pt x="572" y="438"/>
                  <a:pt x="579" y="417"/>
                </a:cubicBezTo>
                <a:cubicBezTo>
                  <a:pt x="586" y="403"/>
                  <a:pt x="593" y="382"/>
                  <a:pt x="593" y="360"/>
                </a:cubicBezTo>
                <a:cubicBezTo>
                  <a:pt x="600" y="339"/>
                  <a:pt x="600" y="325"/>
                  <a:pt x="600" y="304"/>
                </a:cubicBezTo>
                <a:cubicBezTo>
                  <a:pt x="600" y="282"/>
                  <a:pt x="600" y="261"/>
                  <a:pt x="593" y="240"/>
                </a:cubicBezTo>
                <a:close/>
                <a:moveTo>
                  <a:pt x="558" y="297"/>
                </a:moveTo>
                <a:lnTo>
                  <a:pt x="558" y="297"/>
                </a:lnTo>
                <a:cubicBezTo>
                  <a:pt x="558" y="297"/>
                  <a:pt x="466" y="282"/>
                  <a:pt x="381" y="289"/>
                </a:cubicBezTo>
                <a:cubicBezTo>
                  <a:pt x="374" y="282"/>
                  <a:pt x="374" y="282"/>
                  <a:pt x="374" y="275"/>
                </a:cubicBezTo>
                <a:cubicBezTo>
                  <a:pt x="367" y="261"/>
                  <a:pt x="360" y="254"/>
                  <a:pt x="360" y="240"/>
                </a:cubicBezTo>
                <a:cubicBezTo>
                  <a:pt x="459" y="198"/>
                  <a:pt x="501" y="141"/>
                  <a:pt x="501" y="141"/>
                </a:cubicBezTo>
                <a:cubicBezTo>
                  <a:pt x="537" y="184"/>
                  <a:pt x="558" y="240"/>
                  <a:pt x="558" y="297"/>
                </a:cubicBezTo>
                <a:close/>
                <a:moveTo>
                  <a:pt x="473" y="106"/>
                </a:moveTo>
                <a:lnTo>
                  <a:pt x="473" y="106"/>
                </a:lnTo>
                <a:cubicBezTo>
                  <a:pt x="473" y="106"/>
                  <a:pt x="431" y="162"/>
                  <a:pt x="339" y="205"/>
                </a:cubicBezTo>
                <a:cubicBezTo>
                  <a:pt x="289" y="120"/>
                  <a:pt x="247" y="56"/>
                  <a:pt x="240" y="49"/>
                </a:cubicBezTo>
                <a:cubicBezTo>
                  <a:pt x="261" y="49"/>
                  <a:pt x="282" y="42"/>
                  <a:pt x="304" y="42"/>
                </a:cubicBezTo>
                <a:cubicBezTo>
                  <a:pt x="367" y="42"/>
                  <a:pt x="424" y="71"/>
                  <a:pt x="473" y="106"/>
                </a:cubicBezTo>
                <a:close/>
                <a:moveTo>
                  <a:pt x="240" y="49"/>
                </a:moveTo>
                <a:lnTo>
                  <a:pt x="240" y="49"/>
                </a:lnTo>
                <a:close/>
                <a:moveTo>
                  <a:pt x="190" y="71"/>
                </a:moveTo>
                <a:lnTo>
                  <a:pt x="190" y="71"/>
                </a:lnTo>
                <a:cubicBezTo>
                  <a:pt x="197" y="71"/>
                  <a:pt x="240" y="134"/>
                  <a:pt x="289" y="219"/>
                </a:cubicBezTo>
                <a:cubicBezTo>
                  <a:pt x="162" y="247"/>
                  <a:pt x="56" y="247"/>
                  <a:pt x="49" y="247"/>
                </a:cubicBezTo>
                <a:cubicBezTo>
                  <a:pt x="63" y="169"/>
                  <a:pt x="120" y="106"/>
                  <a:pt x="190" y="71"/>
                </a:cubicBezTo>
                <a:close/>
                <a:moveTo>
                  <a:pt x="42" y="304"/>
                </a:moveTo>
                <a:lnTo>
                  <a:pt x="42" y="304"/>
                </a:lnTo>
                <a:cubicBezTo>
                  <a:pt x="42" y="297"/>
                  <a:pt x="42" y="297"/>
                  <a:pt x="42" y="297"/>
                </a:cubicBezTo>
                <a:cubicBezTo>
                  <a:pt x="49" y="297"/>
                  <a:pt x="176" y="297"/>
                  <a:pt x="311" y="254"/>
                </a:cubicBezTo>
                <a:cubicBezTo>
                  <a:pt x="318" y="268"/>
                  <a:pt x="325" y="282"/>
                  <a:pt x="332" y="304"/>
                </a:cubicBezTo>
                <a:cubicBezTo>
                  <a:pt x="325" y="304"/>
                  <a:pt x="325" y="304"/>
                  <a:pt x="318" y="304"/>
                </a:cubicBezTo>
                <a:cubicBezTo>
                  <a:pt x="183" y="346"/>
                  <a:pt x="113" y="473"/>
                  <a:pt x="113" y="473"/>
                </a:cubicBezTo>
                <a:lnTo>
                  <a:pt x="113" y="473"/>
                </a:lnTo>
                <a:cubicBezTo>
                  <a:pt x="70" y="431"/>
                  <a:pt x="42" y="367"/>
                  <a:pt x="42" y="304"/>
                </a:cubicBezTo>
                <a:close/>
                <a:moveTo>
                  <a:pt x="304" y="558"/>
                </a:moveTo>
                <a:lnTo>
                  <a:pt x="304" y="558"/>
                </a:lnTo>
                <a:cubicBezTo>
                  <a:pt x="240" y="558"/>
                  <a:pt x="183" y="537"/>
                  <a:pt x="134" y="502"/>
                </a:cubicBezTo>
                <a:cubicBezTo>
                  <a:pt x="141" y="502"/>
                  <a:pt x="141" y="502"/>
                  <a:pt x="141" y="502"/>
                </a:cubicBezTo>
                <a:cubicBezTo>
                  <a:pt x="141" y="502"/>
                  <a:pt x="190" y="396"/>
                  <a:pt x="346" y="346"/>
                </a:cubicBezTo>
                <a:lnTo>
                  <a:pt x="346" y="346"/>
                </a:lnTo>
                <a:cubicBezTo>
                  <a:pt x="381" y="438"/>
                  <a:pt x="395" y="516"/>
                  <a:pt x="402" y="537"/>
                </a:cubicBezTo>
                <a:cubicBezTo>
                  <a:pt x="374" y="551"/>
                  <a:pt x="339" y="558"/>
                  <a:pt x="304" y="558"/>
                </a:cubicBezTo>
                <a:close/>
                <a:moveTo>
                  <a:pt x="445" y="516"/>
                </a:moveTo>
                <a:lnTo>
                  <a:pt x="445" y="516"/>
                </a:lnTo>
                <a:cubicBezTo>
                  <a:pt x="445" y="502"/>
                  <a:pt x="431" y="424"/>
                  <a:pt x="395" y="332"/>
                </a:cubicBezTo>
                <a:cubicBezTo>
                  <a:pt x="480" y="318"/>
                  <a:pt x="551" y="339"/>
                  <a:pt x="558" y="339"/>
                </a:cubicBezTo>
                <a:cubicBezTo>
                  <a:pt x="544" y="417"/>
                  <a:pt x="501" y="473"/>
                  <a:pt x="445" y="516"/>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58" name="Freeform 25">
            <a:extLst>
              <a:ext uri="{FF2B5EF4-FFF2-40B4-BE49-F238E27FC236}">
                <a16:creationId xmlns:a16="http://schemas.microsoft.com/office/drawing/2014/main" id="{BA1FB8F4-3E1A-5A41-8E6C-2685D0A11872}"/>
              </a:ext>
            </a:extLst>
          </p:cNvPr>
          <p:cNvSpPr>
            <a:spLocks noChangeArrowheads="1"/>
          </p:cNvSpPr>
          <p:nvPr userDrawn="1"/>
        </p:nvSpPr>
        <p:spPr bwMode="auto">
          <a:xfrm>
            <a:off x="7694632" y="1817489"/>
            <a:ext cx="217346" cy="184547"/>
          </a:xfrm>
          <a:custGeom>
            <a:avLst/>
            <a:gdLst>
              <a:gd name="T0" fmla="*/ 21 w 602"/>
              <a:gd name="T1" fmla="*/ 509 h 510"/>
              <a:gd name="T2" fmla="*/ 21 w 602"/>
              <a:gd name="T3" fmla="*/ 509 h 510"/>
              <a:gd name="T4" fmla="*/ 580 w 602"/>
              <a:gd name="T5" fmla="*/ 509 h 510"/>
              <a:gd name="T6" fmla="*/ 601 w 602"/>
              <a:gd name="T7" fmla="*/ 488 h 510"/>
              <a:gd name="T8" fmla="*/ 601 w 602"/>
              <a:gd name="T9" fmla="*/ 481 h 510"/>
              <a:gd name="T10" fmla="*/ 580 w 602"/>
              <a:gd name="T11" fmla="*/ 452 h 510"/>
              <a:gd name="T12" fmla="*/ 21 w 602"/>
              <a:gd name="T13" fmla="*/ 452 h 510"/>
              <a:gd name="T14" fmla="*/ 0 w 602"/>
              <a:gd name="T15" fmla="*/ 481 h 510"/>
              <a:gd name="T16" fmla="*/ 0 w 602"/>
              <a:gd name="T17" fmla="*/ 488 h 510"/>
              <a:gd name="T18" fmla="*/ 21 w 602"/>
              <a:gd name="T19" fmla="*/ 509 h 510"/>
              <a:gd name="T20" fmla="*/ 113 w 602"/>
              <a:gd name="T21" fmla="*/ 424 h 510"/>
              <a:gd name="T22" fmla="*/ 113 w 602"/>
              <a:gd name="T23" fmla="*/ 424 h 510"/>
              <a:gd name="T24" fmla="*/ 170 w 602"/>
              <a:gd name="T25" fmla="*/ 424 h 510"/>
              <a:gd name="T26" fmla="*/ 198 w 602"/>
              <a:gd name="T27" fmla="*/ 396 h 510"/>
              <a:gd name="T28" fmla="*/ 198 w 602"/>
              <a:gd name="T29" fmla="*/ 28 h 510"/>
              <a:gd name="T30" fmla="*/ 170 w 602"/>
              <a:gd name="T31" fmla="*/ 0 h 510"/>
              <a:gd name="T32" fmla="*/ 113 w 602"/>
              <a:gd name="T33" fmla="*/ 0 h 510"/>
              <a:gd name="T34" fmla="*/ 85 w 602"/>
              <a:gd name="T35" fmla="*/ 28 h 510"/>
              <a:gd name="T36" fmla="*/ 85 w 602"/>
              <a:gd name="T37" fmla="*/ 396 h 510"/>
              <a:gd name="T38" fmla="*/ 113 w 602"/>
              <a:gd name="T39" fmla="*/ 424 h 510"/>
              <a:gd name="T40" fmla="*/ 269 w 602"/>
              <a:gd name="T41" fmla="*/ 424 h 510"/>
              <a:gd name="T42" fmla="*/ 269 w 602"/>
              <a:gd name="T43" fmla="*/ 424 h 510"/>
              <a:gd name="T44" fmla="*/ 325 w 602"/>
              <a:gd name="T45" fmla="*/ 424 h 510"/>
              <a:gd name="T46" fmla="*/ 353 w 602"/>
              <a:gd name="T47" fmla="*/ 396 h 510"/>
              <a:gd name="T48" fmla="*/ 353 w 602"/>
              <a:gd name="T49" fmla="*/ 163 h 510"/>
              <a:gd name="T50" fmla="*/ 325 w 602"/>
              <a:gd name="T51" fmla="*/ 134 h 510"/>
              <a:gd name="T52" fmla="*/ 269 w 602"/>
              <a:gd name="T53" fmla="*/ 134 h 510"/>
              <a:gd name="T54" fmla="*/ 240 w 602"/>
              <a:gd name="T55" fmla="*/ 163 h 510"/>
              <a:gd name="T56" fmla="*/ 240 w 602"/>
              <a:gd name="T57" fmla="*/ 396 h 510"/>
              <a:gd name="T58" fmla="*/ 269 w 602"/>
              <a:gd name="T59" fmla="*/ 424 h 510"/>
              <a:gd name="T60" fmla="*/ 431 w 602"/>
              <a:gd name="T61" fmla="*/ 424 h 510"/>
              <a:gd name="T62" fmla="*/ 431 w 602"/>
              <a:gd name="T63" fmla="*/ 424 h 510"/>
              <a:gd name="T64" fmla="*/ 488 w 602"/>
              <a:gd name="T65" fmla="*/ 424 h 510"/>
              <a:gd name="T66" fmla="*/ 516 w 602"/>
              <a:gd name="T67" fmla="*/ 396 h 510"/>
              <a:gd name="T68" fmla="*/ 516 w 602"/>
              <a:gd name="T69" fmla="*/ 297 h 510"/>
              <a:gd name="T70" fmla="*/ 488 w 602"/>
              <a:gd name="T71" fmla="*/ 269 h 510"/>
              <a:gd name="T72" fmla="*/ 431 w 602"/>
              <a:gd name="T73" fmla="*/ 269 h 510"/>
              <a:gd name="T74" fmla="*/ 403 w 602"/>
              <a:gd name="T75" fmla="*/ 297 h 510"/>
              <a:gd name="T76" fmla="*/ 403 w 602"/>
              <a:gd name="T77" fmla="*/ 396 h 510"/>
              <a:gd name="T78" fmla="*/ 431 w 602"/>
              <a:gd name="T79" fmla="*/ 424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2" h="510">
                <a:moveTo>
                  <a:pt x="21" y="509"/>
                </a:moveTo>
                <a:lnTo>
                  <a:pt x="21" y="509"/>
                </a:lnTo>
                <a:cubicBezTo>
                  <a:pt x="580" y="509"/>
                  <a:pt x="580" y="509"/>
                  <a:pt x="580" y="509"/>
                </a:cubicBezTo>
                <a:cubicBezTo>
                  <a:pt x="594" y="509"/>
                  <a:pt x="601" y="502"/>
                  <a:pt x="601" y="488"/>
                </a:cubicBezTo>
                <a:cubicBezTo>
                  <a:pt x="601" y="481"/>
                  <a:pt x="601" y="481"/>
                  <a:pt x="601" y="481"/>
                </a:cubicBezTo>
                <a:cubicBezTo>
                  <a:pt x="601" y="467"/>
                  <a:pt x="594" y="452"/>
                  <a:pt x="580" y="452"/>
                </a:cubicBezTo>
                <a:cubicBezTo>
                  <a:pt x="21" y="452"/>
                  <a:pt x="21" y="452"/>
                  <a:pt x="21" y="452"/>
                </a:cubicBezTo>
                <a:cubicBezTo>
                  <a:pt x="7" y="452"/>
                  <a:pt x="0" y="467"/>
                  <a:pt x="0" y="481"/>
                </a:cubicBezTo>
                <a:cubicBezTo>
                  <a:pt x="0" y="488"/>
                  <a:pt x="0" y="488"/>
                  <a:pt x="0" y="488"/>
                </a:cubicBezTo>
                <a:cubicBezTo>
                  <a:pt x="0" y="502"/>
                  <a:pt x="7" y="509"/>
                  <a:pt x="21" y="509"/>
                </a:cubicBezTo>
                <a:close/>
                <a:moveTo>
                  <a:pt x="113" y="424"/>
                </a:moveTo>
                <a:lnTo>
                  <a:pt x="113" y="424"/>
                </a:lnTo>
                <a:cubicBezTo>
                  <a:pt x="170" y="424"/>
                  <a:pt x="170" y="424"/>
                  <a:pt x="170" y="424"/>
                </a:cubicBezTo>
                <a:cubicBezTo>
                  <a:pt x="184" y="424"/>
                  <a:pt x="198" y="417"/>
                  <a:pt x="198" y="396"/>
                </a:cubicBezTo>
                <a:cubicBezTo>
                  <a:pt x="198" y="28"/>
                  <a:pt x="198" y="28"/>
                  <a:pt x="198" y="28"/>
                </a:cubicBezTo>
                <a:cubicBezTo>
                  <a:pt x="198" y="14"/>
                  <a:pt x="184" y="0"/>
                  <a:pt x="170" y="0"/>
                </a:cubicBezTo>
                <a:cubicBezTo>
                  <a:pt x="113" y="0"/>
                  <a:pt x="113" y="0"/>
                  <a:pt x="113" y="0"/>
                </a:cubicBezTo>
                <a:cubicBezTo>
                  <a:pt x="92" y="0"/>
                  <a:pt x="85" y="14"/>
                  <a:pt x="85" y="28"/>
                </a:cubicBezTo>
                <a:cubicBezTo>
                  <a:pt x="85" y="396"/>
                  <a:pt x="85" y="396"/>
                  <a:pt x="85" y="396"/>
                </a:cubicBezTo>
                <a:cubicBezTo>
                  <a:pt x="85" y="417"/>
                  <a:pt x="92" y="424"/>
                  <a:pt x="113" y="424"/>
                </a:cubicBezTo>
                <a:close/>
                <a:moveTo>
                  <a:pt x="269" y="424"/>
                </a:moveTo>
                <a:lnTo>
                  <a:pt x="269" y="424"/>
                </a:lnTo>
                <a:cubicBezTo>
                  <a:pt x="325" y="424"/>
                  <a:pt x="325" y="424"/>
                  <a:pt x="325" y="424"/>
                </a:cubicBezTo>
                <a:cubicBezTo>
                  <a:pt x="346" y="424"/>
                  <a:pt x="353" y="417"/>
                  <a:pt x="353" y="396"/>
                </a:cubicBezTo>
                <a:cubicBezTo>
                  <a:pt x="353" y="163"/>
                  <a:pt x="353" y="163"/>
                  <a:pt x="353" y="163"/>
                </a:cubicBezTo>
                <a:cubicBezTo>
                  <a:pt x="353" y="149"/>
                  <a:pt x="346" y="134"/>
                  <a:pt x="325" y="134"/>
                </a:cubicBezTo>
                <a:cubicBezTo>
                  <a:pt x="269" y="134"/>
                  <a:pt x="269" y="134"/>
                  <a:pt x="269" y="134"/>
                </a:cubicBezTo>
                <a:cubicBezTo>
                  <a:pt x="255" y="134"/>
                  <a:pt x="240" y="149"/>
                  <a:pt x="240" y="163"/>
                </a:cubicBezTo>
                <a:cubicBezTo>
                  <a:pt x="240" y="396"/>
                  <a:pt x="240" y="396"/>
                  <a:pt x="240" y="396"/>
                </a:cubicBezTo>
                <a:cubicBezTo>
                  <a:pt x="240" y="417"/>
                  <a:pt x="255" y="424"/>
                  <a:pt x="269" y="424"/>
                </a:cubicBezTo>
                <a:close/>
                <a:moveTo>
                  <a:pt x="431" y="424"/>
                </a:moveTo>
                <a:lnTo>
                  <a:pt x="431" y="424"/>
                </a:lnTo>
                <a:cubicBezTo>
                  <a:pt x="488" y="424"/>
                  <a:pt x="488" y="424"/>
                  <a:pt x="488" y="424"/>
                </a:cubicBezTo>
                <a:cubicBezTo>
                  <a:pt x="502" y="424"/>
                  <a:pt x="516" y="417"/>
                  <a:pt x="516" y="396"/>
                </a:cubicBezTo>
                <a:cubicBezTo>
                  <a:pt x="516" y="297"/>
                  <a:pt x="516" y="297"/>
                  <a:pt x="516" y="297"/>
                </a:cubicBezTo>
                <a:cubicBezTo>
                  <a:pt x="516" y="276"/>
                  <a:pt x="502" y="269"/>
                  <a:pt x="488" y="269"/>
                </a:cubicBezTo>
                <a:cubicBezTo>
                  <a:pt x="431" y="269"/>
                  <a:pt x="431" y="269"/>
                  <a:pt x="431" y="269"/>
                </a:cubicBezTo>
                <a:cubicBezTo>
                  <a:pt x="417" y="269"/>
                  <a:pt x="403" y="276"/>
                  <a:pt x="403" y="297"/>
                </a:cubicBezTo>
                <a:cubicBezTo>
                  <a:pt x="403" y="396"/>
                  <a:pt x="403" y="396"/>
                  <a:pt x="403" y="396"/>
                </a:cubicBezTo>
                <a:cubicBezTo>
                  <a:pt x="403" y="417"/>
                  <a:pt x="417" y="424"/>
                  <a:pt x="431" y="424"/>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59" name="Freeform 26">
            <a:extLst>
              <a:ext uri="{FF2B5EF4-FFF2-40B4-BE49-F238E27FC236}">
                <a16:creationId xmlns:a16="http://schemas.microsoft.com/office/drawing/2014/main" id="{46D87046-F1EA-4945-9ABA-18AE4453CC77}"/>
              </a:ext>
            </a:extLst>
          </p:cNvPr>
          <p:cNvSpPr>
            <a:spLocks noChangeArrowheads="1"/>
          </p:cNvSpPr>
          <p:nvPr userDrawn="1"/>
        </p:nvSpPr>
        <p:spPr bwMode="auto">
          <a:xfrm>
            <a:off x="7311747" y="1817489"/>
            <a:ext cx="219132" cy="184547"/>
          </a:xfrm>
          <a:custGeom>
            <a:avLst/>
            <a:gdLst>
              <a:gd name="T0" fmla="*/ 579 w 609"/>
              <a:gd name="T1" fmla="*/ 509 h 510"/>
              <a:gd name="T2" fmla="*/ 579 w 609"/>
              <a:gd name="T3" fmla="*/ 509 h 510"/>
              <a:gd name="T4" fmla="*/ 28 w 609"/>
              <a:gd name="T5" fmla="*/ 509 h 510"/>
              <a:gd name="T6" fmla="*/ 0 w 609"/>
              <a:gd name="T7" fmla="*/ 488 h 510"/>
              <a:gd name="T8" fmla="*/ 0 w 609"/>
              <a:gd name="T9" fmla="*/ 481 h 510"/>
              <a:gd name="T10" fmla="*/ 28 w 609"/>
              <a:gd name="T11" fmla="*/ 452 h 510"/>
              <a:gd name="T12" fmla="*/ 579 w 609"/>
              <a:gd name="T13" fmla="*/ 452 h 510"/>
              <a:gd name="T14" fmla="*/ 608 w 609"/>
              <a:gd name="T15" fmla="*/ 481 h 510"/>
              <a:gd name="T16" fmla="*/ 608 w 609"/>
              <a:gd name="T17" fmla="*/ 488 h 510"/>
              <a:gd name="T18" fmla="*/ 579 w 609"/>
              <a:gd name="T19" fmla="*/ 509 h 510"/>
              <a:gd name="T20" fmla="*/ 523 w 609"/>
              <a:gd name="T21" fmla="*/ 396 h 510"/>
              <a:gd name="T22" fmla="*/ 523 w 609"/>
              <a:gd name="T23" fmla="*/ 396 h 510"/>
              <a:gd name="T24" fmla="*/ 495 w 609"/>
              <a:gd name="T25" fmla="*/ 424 h 510"/>
              <a:gd name="T26" fmla="*/ 438 w 609"/>
              <a:gd name="T27" fmla="*/ 424 h 510"/>
              <a:gd name="T28" fmla="*/ 410 w 609"/>
              <a:gd name="T29" fmla="*/ 396 h 510"/>
              <a:gd name="T30" fmla="*/ 410 w 609"/>
              <a:gd name="T31" fmla="*/ 198 h 510"/>
              <a:gd name="T32" fmla="*/ 410 w 609"/>
              <a:gd name="T33" fmla="*/ 198 h 510"/>
              <a:gd name="T34" fmla="*/ 410 w 609"/>
              <a:gd name="T35" fmla="*/ 141 h 510"/>
              <a:gd name="T36" fmla="*/ 438 w 609"/>
              <a:gd name="T37" fmla="*/ 113 h 510"/>
              <a:gd name="T38" fmla="*/ 495 w 609"/>
              <a:gd name="T39" fmla="*/ 113 h 510"/>
              <a:gd name="T40" fmla="*/ 523 w 609"/>
              <a:gd name="T41" fmla="*/ 141 h 510"/>
              <a:gd name="T42" fmla="*/ 523 w 609"/>
              <a:gd name="T43" fmla="*/ 339 h 510"/>
              <a:gd name="T44" fmla="*/ 523 w 609"/>
              <a:gd name="T45" fmla="*/ 339 h 510"/>
              <a:gd name="T46" fmla="*/ 523 w 609"/>
              <a:gd name="T47" fmla="*/ 396 h 510"/>
              <a:gd name="T48" fmla="*/ 332 w 609"/>
              <a:gd name="T49" fmla="*/ 424 h 510"/>
              <a:gd name="T50" fmla="*/ 332 w 609"/>
              <a:gd name="T51" fmla="*/ 424 h 510"/>
              <a:gd name="T52" fmla="*/ 276 w 609"/>
              <a:gd name="T53" fmla="*/ 424 h 510"/>
              <a:gd name="T54" fmla="*/ 247 w 609"/>
              <a:gd name="T55" fmla="*/ 396 h 510"/>
              <a:gd name="T56" fmla="*/ 247 w 609"/>
              <a:gd name="T57" fmla="*/ 339 h 510"/>
              <a:gd name="T58" fmla="*/ 247 w 609"/>
              <a:gd name="T59" fmla="*/ 85 h 510"/>
              <a:gd name="T60" fmla="*/ 247 w 609"/>
              <a:gd name="T61" fmla="*/ 28 h 510"/>
              <a:gd name="T62" fmla="*/ 276 w 609"/>
              <a:gd name="T63" fmla="*/ 0 h 510"/>
              <a:gd name="T64" fmla="*/ 332 w 609"/>
              <a:gd name="T65" fmla="*/ 0 h 510"/>
              <a:gd name="T66" fmla="*/ 360 w 609"/>
              <a:gd name="T67" fmla="*/ 28 h 510"/>
              <a:gd name="T68" fmla="*/ 360 w 609"/>
              <a:gd name="T69" fmla="*/ 85 h 510"/>
              <a:gd name="T70" fmla="*/ 360 w 609"/>
              <a:gd name="T71" fmla="*/ 339 h 510"/>
              <a:gd name="T72" fmla="*/ 360 w 609"/>
              <a:gd name="T73" fmla="*/ 396 h 510"/>
              <a:gd name="T74" fmla="*/ 332 w 609"/>
              <a:gd name="T75" fmla="*/ 424 h 510"/>
              <a:gd name="T76" fmla="*/ 169 w 609"/>
              <a:gd name="T77" fmla="*/ 424 h 510"/>
              <a:gd name="T78" fmla="*/ 169 w 609"/>
              <a:gd name="T79" fmla="*/ 424 h 510"/>
              <a:gd name="T80" fmla="*/ 113 w 609"/>
              <a:gd name="T81" fmla="*/ 424 h 510"/>
              <a:gd name="T82" fmla="*/ 85 w 609"/>
              <a:gd name="T83" fmla="*/ 396 h 510"/>
              <a:gd name="T84" fmla="*/ 85 w 609"/>
              <a:gd name="T85" fmla="*/ 339 h 510"/>
              <a:gd name="T86" fmla="*/ 85 w 609"/>
              <a:gd name="T87" fmla="*/ 339 h 510"/>
              <a:gd name="T88" fmla="*/ 85 w 609"/>
              <a:gd name="T89" fmla="*/ 283 h 510"/>
              <a:gd name="T90" fmla="*/ 113 w 609"/>
              <a:gd name="T91" fmla="*/ 254 h 510"/>
              <a:gd name="T92" fmla="*/ 169 w 609"/>
              <a:gd name="T93" fmla="*/ 254 h 510"/>
              <a:gd name="T94" fmla="*/ 198 w 609"/>
              <a:gd name="T95" fmla="*/ 283 h 510"/>
              <a:gd name="T96" fmla="*/ 198 w 609"/>
              <a:gd name="T97" fmla="*/ 339 h 510"/>
              <a:gd name="T98" fmla="*/ 198 w 609"/>
              <a:gd name="T99" fmla="*/ 339 h 510"/>
              <a:gd name="T100" fmla="*/ 198 w 609"/>
              <a:gd name="T101" fmla="*/ 396 h 510"/>
              <a:gd name="T102" fmla="*/ 169 w 609"/>
              <a:gd name="T103" fmla="*/ 424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9" h="510">
                <a:moveTo>
                  <a:pt x="579" y="509"/>
                </a:moveTo>
                <a:lnTo>
                  <a:pt x="579" y="509"/>
                </a:lnTo>
                <a:cubicBezTo>
                  <a:pt x="28" y="509"/>
                  <a:pt x="28" y="509"/>
                  <a:pt x="28" y="509"/>
                </a:cubicBezTo>
                <a:cubicBezTo>
                  <a:pt x="14" y="509"/>
                  <a:pt x="0" y="502"/>
                  <a:pt x="0" y="488"/>
                </a:cubicBezTo>
                <a:cubicBezTo>
                  <a:pt x="0" y="481"/>
                  <a:pt x="0" y="481"/>
                  <a:pt x="0" y="481"/>
                </a:cubicBezTo>
                <a:cubicBezTo>
                  <a:pt x="0" y="467"/>
                  <a:pt x="14" y="452"/>
                  <a:pt x="28" y="452"/>
                </a:cubicBezTo>
                <a:cubicBezTo>
                  <a:pt x="579" y="452"/>
                  <a:pt x="579" y="452"/>
                  <a:pt x="579" y="452"/>
                </a:cubicBezTo>
                <a:cubicBezTo>
                  <a:pt x="594" y="452"/>
                  <a:pt x="608" y="467"/>
                  <a:pt x="608" y="481"/>
                </a:cubicBezTo>
                <a:cubicBezTo>
                  <a:pt x="608" y="488"/>
                  <a:pt x="608" y="488"/>
                  <a:pt x="608" y="488"/>
                </a:cubicBezTo>
                <a:cubicBezTo>
                  <a:pt x="608" y="502"/>
                  <a:pt x="594" y="509"/>
                  <a:pt x="579" y="509"/>
                </a:cubicBezTo>
                <a:close/>
                <a:moveTo>
                  <a:pt x="523" y="396"/>
                </a:moveTo>
                <a:lnTo>
                  <a:pt x="523" y="396"/>
                </a:lnTo>
                <a:cubicBezTo>
                  <a:pt x="523" y="417"/>
                  <a:pt x="509" y="424"/>
                  <a:pt x="495" y="424"/>
                </a:cubicBezTo>
                <a:cubicBezTo>
                  <a:pt x="438" y="424"/>
                  <a:pt x="438" y="424"/>
                  <a:pt x="438" y="424"/>
                </a:cubicBezTo>
                <a:cubicBezTo>
                  <a:pt x="417" y="424"/>
                  <a:pt x="410" y="417"/>
                  <a:pt x="410" y="396"/>
                </a:cubicBezTo>
                <a:cubicBezTo>
                  <a:pt x="410" y="198"/>
                  <a:pt x="410" y="198"/>
                  <a:pt x="410" y="198"/>
                </a:cubicBezTo>
                <a:lnTo>
                  <a:pt x="410" y="198"/>
                </a:lnTo>
                <a:cubicBezTo>
                  <a:pt x="410" y="141"/>
                  <a:pt x="410" y="141"/>
                  <a:pt x="410" y="141"/>
                </a:cubicBezTo>
                <a:cubicBezTo>
                  <a:pt x="410" y="127"/>
                  <a:pt x="417" y="113"/>
                  <a:pt x="438" y="113"/>
                </a:cubicBezTo>
                <a:cubicBezTo>
                  <a:pt x="495" y="113"/>
                  <a:pt x="495" y="113"/>
                  <a:pt x="495" y="113"/>
                </a:cubicBezTo>
                <a:cubicBezTo>
                  <a:pt x="509" y="113"/>
                  <a:pt x="523" y="127"/>
                  <a:pt x="523" y="141"/>
                </a:cubicBezTo>
                <a:cubicBezTo>
                  <a:pt x="523" y="339"/>
                  <a:pt x="523" y="339"/>
                  <a:pt x="523" y="339"/>
                </a:cubicBezTo>
                <a:lnTo>
                  <a:pt x="523" y="339"/>
                </a:lnTo>
                <a:lnTo>
                  <a:pt x="523" y="396"/>
                </a:lnTo>
                <a:close/>
                <a:moveTo>
                  <a:pt x="332" y="424"/>
                </a:moveTo>
                <a:lnTo>
                  <a:pt x="332" y="424"/>
                </a:lnTo>
                <a:cubicBezTo>
                  <a:pt x="276" y="424"/>
                  <a:pt x="276" y="424"/>
                  <a:pt x="276" y="424"/>
                </a:cubicBezTo>
                <a:cubicBezTo>
                  <a:pt x="262" y="424"/>
                  <a:pt x="247" y="417"/>
                  <a:pt x="247" y="396"/>
                </a:cubicBezTo>
                <a:cubicBezTo>
                  <a:pt x="247" y="339"/>
                  <a:pt x="247" y="339"/>
                  <a:pt x="247" y="339"/>
                </a:cubicBezTo>
                <a:cubicBezTo>
                  <a:pt x="247" y="85"/>
                  <a:pt x="247" y="85"/>
                  <a:pt x="247" y="85"/>
                </a:cubicBezTo>
                <a:cubicBezTo>
                  <a:pt x="247" y="28"/>
                  <a:pt x="247" y="28"/>
                  <a:pt x="247" y="28"/>
                </a:cubicBezTo>
                <a:cubicBezTo>
                  <a:pt x="247" y="14"/>
                  <a:pt x="262" y="0"/>
                  <a:pt x="276" y="0"/>
                </a:cubicBezTo>
                <a:cubicBezTo>
                  <a:pt x="332" y="0"/>
                  <a:pt x="332" y="0"/>
                  <a:pt x="332" y="0"/>
                </a:cubicBezTo>
                <a:cubicBezTo>
                  <a:pt x="346" y="0"/>
                  <a:pt x="360" y="14"/>
                  <a:pt x="360" y="28"/>
                </a:cubicBezTo>
                <a:cubicBezTo>
                  <a:pt x="360" y="85"/>
                  <a:pt x="360" y="85"/>
                  <a:pt x="360" y="85"/>
                </a:cubicBezTo>
                <a:cubicBezTo>
                  <a:pt x="360" y="339"/>
                  <a:pt x="360" y="339"/>
                  <a:pt x="360" y="339"/>
                </a:cubicBezTo>
                <a:cubicBezTo>
                  <a:pt x="360" y="396"/>
                  <a:pt x="360" y="396"/>
                  <a:pt x="360" y="396"/>
                </a:cubicBezTo>
                <a:cubicBezTo>
                  <a:pt x="360" y="417"/>
                  <a:pt x="346" y="424"/>
                  <a:pt x="332" y="424"/>
                </a:cubicBezTo>
                <a:close/>
                <a:moveTo>
                  <a:pt x="169" y="424"/>
                </a:moveTo>
                <a:lnTo>
                  <a:pt x="169" y="424"/>
                </a:lnTo>
                <a:cubicBezTo>
                  <a:pt x="113" y="424"/>
                  <a:pt x="113" y="424"/>
                  <a:pt x="113" y="424"/>
                </a:cubicBezTo>
                <a:cubicBezTo>
                  <a:pt x="99" y="424"/>
                  <a:pt x="85" y="417"/>
                  <a:pt x="85" y="396"/>
                </a:cubicBezTo>
                <a:cubicBezTo>
                  <a:pt x="85" y="339"/>
                  <a:pt x="85" y="339"/>
                  <a:pt x="85" y="339"/>
                </a:cubicBezTo>
                <a:lnTo>
                  <a:pt x="85" y="339"/>
                </a:lnTo>
                <a:cubicBezTo>
                  <a:pt x="85" y="283"/>
                  <a:pt x="85" y="283"/>
                  <a:pt x="85" y="283"/>
                </a:cubicBezTo>
                <a:cubicBezTo>
                  <a:pt x="85" y="269"/>
                  <a:pt x="99" y="254"/>
                  <a:pt x="113" y="254"/>
                </a:cubicBezTo>
                <a:cubicBezTo>
                  <a:pt x="169" y="254"/>
                  <a:pt x="169" y="254"/>
                  <a:pt x="169" y="254"/>
                </a:cubicBezTo>
                <a:cubicBezTo>
                  <a:pt x="191" y="254"/>
                  <a:pt x="198" y="269"/>
                  <a:pt x="198" y="283"/>
                </a:cubicBezTo>
                <a:cubicBezTo>
                  <a:pt x="198" y="339"/>
                  <a:pt x="198" y="339"/>
                  <a:pt x="198" y="339"/>
                </a:cubicBezTo>
                <a:lnTo>
                  <a:pt x="198" y="339"/>
                </a:lnTo>
                <a:cubicBezTo>
                  <a:pt x="198" y="396"/>
                  <a:pt x="198" y="396"/>
                  <a:pt x="198" y="396"/>
                </a:cubicBezTo>
                <a:cubicBezTo>
                  <a:pt x="198" y="417"/>
                  <a:pt x="191" y="424"/>
                  <a:pt x="169" y="424"/>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60" name="Freeform 27">
            <a:extLst>
              <a:ext uri="{FF2B5EF4-FFF2-40B4-BE49-F238E27FC236}">
                <a16:creationId xmlns:a16="http://schemas.microsoft.com/office/drawing/2014/main" id="{A84CB3A0-1437-F94B-B07C-D78BF539C301}"/>
              </a:ext>
            </a:extLst>
          </p:cNvPr>
          <p:cNvSpPr>
            <a:spLocks noChangeArrowheads="1"/>
          </p:cNvSpPr>
          <p:nvPr userDrawn="1"/>
        </p:nvSpPr>
        <p:spPr bwMode="auto">
          <a:xfrm>
            <a:off x="6934220" y="1817489"/>
            <a:ext cx="217345" cy="184547"/>
          </a:xfrm>
          <a:custGeom>
            <a:avLst/>
            <a:gdLst>
              <a:gd name="T0" fmla="*/ 579 w 602"/>
              <a:gd name="T1" fmla="*/ 509 h 510"/>
              <a:gd name="T2" fmla="*/ 579 w 602"/>
              <a:gd name="T3" fmla="*/ 509 h 510"/>
              <a:gd name="T4" fmla="*/ 21 w 602"/>
              <a:gd name="T5" fmla="*/ 509 h 510"/>
              <a:gd name="T6" fmla="*/ 0 w 602"/>
              <a:gd name="T7" fmla="*/ 488 h 510"/>
              <a:gd name="T8" fmla="*/ 0 w 602"/>
              <a:gd name="T9" fmla="*/ 481 h 510"/>
              <a:gd name="T10" fmla="*/ 21 w 602"/>
              <a:gd name="T11" fmla="*/ 452 h 510"/>
              <a:gd name="T12" fmla="*/ 579 w 602"/>
              <a:gd name="T13" fmla="*/ 452 h 510"/>
              <a:gd name="T14" fmla="*/ 601 w 602"/>
              <a:gd name="T15" fmla="*/ 481 h 510"/>
              <a:gd name="T16" fmla="*/ 601 w 602"/>
              <a:gd name="T17" fmla="*/ 488 h 510"/>
              <a:gd name="T18" fmla="*/ 579 w 602"/>
              <a:gd name="T19" fmla="*/ 509 h 510"/>
              <a:gd name="T20" fmla="*/ 487 w 602"/>
              <a:gd name="T21" fmla="*/ 424 h 510"/>
              <a:gd name="T22" fmla="*/ 487 w 602"/>
              <a:gd name="T23" fmla="*/ 424 h 510"/>
              <a:gd name="T24" fmla="*/ 431 w 602"/>
              <a:gd name="T25" fmla="*/ 424 h 510"/>
              <a:gd name="T26" fmla="*/ 403 w 602"/>
              <a:gd name="T27" fmla="*/ 396 h 510"/>
              <a:gd name="T28" fmla="*/ 403 w 602"/>
              <a:gd name="T29" fmla="*/ 28 h 510"/>
              <a:gd name="T30" fmla="*/ 431 w 602"/>
              <a:gd name="T31" fmla="*/ 0 h 510"/>
              <a:gd name="T32" fmla="*/ 487 w 602"/>
              <a:gd name="T33" fmla="*/ 0 h 510"/>
              <a:gd name="T34" fmla="*/ 516 w 602"/>
              <a:gd name="T35" fmla="*/ 28 h 510"/>
              <a:gd name="T36" fmla="*/ 516 w 602"/>
              <a:gd name="T37" fmla="*/ 396 h 510"/>
              <a:gd name="T38" fmla="*/ 487 w 602"/>
              <a:gd name="T39" fmla="*/ 424 h 510"/>
              <a:gd name="T40" fmla="*/ 332 w 602"/>
              <a:gd name="T41" fmla="*/ 424 h 510"/>
              <a:gd name="T42" fmla="*/ 332 w 602"/>
              <a:gd name="T43" fmla="*/ 424 h 510"/>
              <a:gd name="T44" fmla="*/ 276 w 602"/>
              <a:gd name="T45" fmla="*/ 424 h 510"/>
              <a:gd name="T46" fmla="*/ 247 w 602"/>
              <a:gd name="T47" fmla="*/ 396 h 510"/>
              <a:gd name="T48" fmla="*/ 247 w 602"/>
              <a:gd name="T49" fmla="*/ 163 h 510"/>
              <a:gd name="T50" fmla="*/ 276 w 602"/>
              <a:gd name="T51" fmla="*/ 134 h 510"/>
              <a:gd name="T52" fmla="*/ 332 w 602"/>
              <a:gd name="T53" fmla="*/ 134 h 510"/>
              <a:gd name="T54" fmla="*/ 360 w 602"/>
              <a:gd name="T55" fmla="*/ 163 h 510"/>
              <a:gd name="T56" fmla="*/ 360 w 602"/>
              <a:gd name="T57" fmla="*/ 396 h 510"/>
              <a:gd name="T58" fmla="*/ 332 w 602"/>
              <a:gd name="T59" fmla="*/ 424 h 510"/>
              <a:gd name="T60" fmla="*/ 169 w 602"/>
              <a:gd name="T61" fmla="*/ 424 h 510"/>
              <a:gd name="T62" fmla="*/ 169 w 602"/>
              <a:gd name="T63" fmla="*/ 424 h 510"/>
              <a:gd name="T64" fmla="*/ 113 w 602"/>
              <a:gd name="T65" fmla="*/ 424 h 510"/>
              <a:gd name="T66" fmla="*/ 85 w 602"/>
              <a:gd name="T67" fmla="*/ 396 h 510"/>
              <a:gd name="T68" fmla="*/ 85 w 602"/>
              <a:gd name="T69" fmla="*/ 297 h 510"/>
              <a:gd name="T70" fmla="*/ 113 w 602"/>
              <a:gd name="T71" fmla="*/ 269 h 510"/>
              <a:gd name="T72" fmla="*/ 169 w 602"/>
              <a:gd name="T73" fmla="*/ 269 h 510"/>
              <a:gd name="T74" fmla="*/ 198 w 602"/>
              <a:gd name="T75" fmla="*/ 297 h 510"/>
              <a:gd name="T76" fmla="*/ 198 w 602"/>
              <a:gd name="T77" fmla="*/ 396 h 510"/>
              <a:gd name="T78" fmla="*/ 169 w 602"/>
              <a:gd name="T79" fmla="*/ 424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2" h="510">
                <a:moveTo>
                  <a:pt x="579" y="509"/>
                </a:moveTo>
                <a:lnTo>
                  <a:pt x="579" y="509"/>
                </a:lnTo>
                <a:cubicBezTo>
                  <a:pt x="21" y="509"/>
                  <a:pt x="21" y="509"/>
                  <a:pt x="21" y="509"/>
                </a:cubicBezTo>
                <a:cubicBezTo>
                  <a:pt x="7" y="509"/>
                  <a:pt x="0" y="502"/>
                  <a:pt x="0" y="488"/>
                </a:cubicBezTo>
                <a:cubicBezTo>
                  <a:pt x="0" y="481"/>
                  <a:pt x="0" y="481"/>
                  <a:pt x="0" y="481"/>
                </a:cubicBezTo>
                <a:cubicBezTo>
                  <a:pt x="0" y="467"/>
                  <a:pt x="7" y="452"/>
                  <a:pt x="21" y="452"/>
                </a:cubicBezTo>
                <a:cubicBezTo>
                  <a:pt x="579" y="452"/>
                  <a:pt x="579" y="452"/>
                  <a:pt x="579" y="452"/>
                </a:cubicBezTo>
                <a:cubicBezTo>
                  <a:pt x="594" y="452"/>
                  <a:pt x="601" y="467"/>
                  <a:pt x="601" y="481"/>
                </a:cubicBezTo>
                <a:cubicBezTo>
                  <a:pt x="601" y="488"/>
                  <a:pt x="601" y="488"/>
                  <a:pt x="601" y="488"/>
                </a:cubicBezTo>
                <a:cubicBezTo>
                  <a:pt x="601" y="502"/>
                  <a:pt x="594" y="509"/>
                  <a:pt x="579" y="509"/>
                </a:cubicBezTo>
                <a:close/>
                <a:moveTo>
                  <a:pt x="487" y="424"/>
                </a:moveTo>
                <a:lnTo>
                  <a:pt x="487" y="424"/>
                </a:lnTo>
                <a:cubicBezTo>
                  <a:pt x="431" y="424"/>
                  <a:pt x="431" y="424"/>
                  <a:pt x="431" y="424"/>
                </a:cubicBezTo>
                <a:cubicBezTo>
                  <a:pt x="417" y="424"/>
                  <a:pt x="403" y="417"/>
                  <a:pt x="403" y="396"/>
                </a:cubicBezTo>
                <a:cubicBezTo>
                  <a:pt x="403" y="28"/>
                  <a:pt x="403" y="28"/>
                  <a:pt x="403" y="28"/>
                </a:cubicBezTo>
                <a:cubicBezTo>
                  <a:pt x="403" y="14"/>
                  <a:pt x="417" y="0"/>
                  <a:pt x="431" y="0"/>
                </a:cubicBezTo>
                <a:cubicBezTo>
                  <a:pt x="487" y="0"/>
                  <a:pt x="487" y="0"/>
                  <a:pt x="487" y="0"/>
                </a:cubicBezTo>
                <a:cubicBezTo>
                  <a:pt x="509" y="0"/>
                  <a:pt x="516" y="14"/>
                  <a:pt x="516" y="28"/>
                </a:cubicBezTo>
                <a:cubicBezTo>
                  <a:pt x="516" y="396"/>
                  <a:pt x="516" y="396"/>
                  <a:pt x="516" y="396"/>
                </a:cubicBezTo>
                <a:cubicBezTo>
                  <a:pt x="516" y="417"/>
                  <a:pt x="509" y="424"/>
                  <a:pt x="487" y="424"/>
                </a:cubicBezTo>
                <a:close/>
                <a:moveTo>
                  <a:pt x="332" y="424"/>
                </a:moveTo>
                <a:lnTo>
                  <a:pt x="332" y="424"/>
                </a:lnTo>
                <a:cubicBezTo>
                  <a:pt x="276" y="424"/>
                  <a:pt x="276" y="424"/>
                  <a:pt x="276" y="424"/>
                </a:cubicBezTo>
                <a:cubicBezTo>
                  <a:pt x="254" y="424"/>
                  <a:pt x="247" y="417"/>
                  <a:pt x="247" y="396"/>
                </a:cubicBezTo>
                <a:cubicBezTo>
                  <a:pt x="247" y="163"/>
                  <a:pt x="247" y="163"/>
                  <a:pt x="247" y="163"/>
                </a:cubicBezTo>
                <a:cubicBezTo>
                  <a:pt x="247" y="149"/>
                  <a:pt x="254" y="134"/>
                  <a:pt x="276" y="134"/>
                </a:cubicBezTo>
                <a:cubicBezTo>
                  <a:pt x="332" y="134"/>
                  <a:pt x="332" y="134"/>
                  <a:pt x="332" y="134"/>
                </a:cubicBezTo>
                <a:cubicBezTo>
                  <a:pt x="346" y="134"/>
                  <a:pt x="360" y="149"/>
                  <a:pt x="360" y="163"/>
                </a:cubicBezTo>
                <a:cubicBezTo>
                  <a:pt x="360" y="396"/>
                  <a:pt x="360" y="396"/>
                  <a:pt x="360" y="396"/>
                </a:cubicBezTo>
                <a:cubicBezTo>
                  <a:pt x="360" y="417"/>
                  <a:pt x="346" y="424"/>
                  <a:pt x="332" y="424"/>
                </a:cubicBezTo>
                <a:close/>
                <a:moveTo>
                  <a:pt x="169" y="424"/>
                </a:moveTo>
                <a:lnTo>
                  <a:pt x="169" y="424"/>
                </a:lnTo>
                <a:cubicBezTo>
                  <a:pt x="113" y="424"/>
                  <a:pt x="113" y="424"/>
                  <a:pt x="113" y="424"/>
                </a:cubicBezTo>
                <a:cubicBezTo>
                  <a:pt x="99" y="424"/>
                  <a:pt x="85" y="417"/>
                  <a:pt x="85" y="396"/>
                </a:cubicBezTo>
                <a:cubicBezTo>
                  <a:pt x="85" y="297"/>
                  <a:pt x="85" y="297"/>
                  <a:pt x="85" y="297"/>
                </a:cubicBezTo>
                <a:cubicBezTo>
                  <a:pt x="85" y="276"/>
                  <a:pt x="99" y="269"/>
                  <a:pt x="113" y="269"/>
                </a:cubicBezTo>
                <a:cubicBezTo>
                  <a:pt x="169" y="269"/>
                  <a:pt x="169" y="269"/>
                  <a:pt x="169" y="269"/>
                </a:cubicBezTo>
                <a:cubicBezTo>
                  <a:pt x="184" y="269"/>
                  <a:pt x="198" y="276"/>
                  <a:pt x="198" y="297"/>
                </a:cubicBezTo>
                <a:cubicBezTo>
                  <a:pt x="198" y="396"/>
                  <a:pt x="198" y="396"/>
                  <a:pt x="198" y="396"/>
                </a:cubicBezTo>
                <a:cubicBezTo>
                  <a:pt x="198" y="417"/>
                  <a:pt x="184" y="424"/>
                  <a:pt x="169" y="424"/>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61" name="Freeform 28">
            <a:extLst>
              <a:ext uri="{FF2B5EF4-FFF2-40B4-BE49-F238E27FC236}">
                <a16:creationId xmlns:a16="http://schemas.microsoft.com/office/drawing/2014/main" id="{5FC945CF-5AE4-4E41-9511-AD65FE165FE6}"/>
              </a:ext>
            </a:extLst>
          </p:cNvPr>
          <p:cNvSpPr>
            <a:spLocks noChangeArrowheads="1"/>
          </p:cNvSpPr>
          <p:nvPr userDrawn="1"/>
        </p:nvSpPr>
        <p:spPr bwMode="auto">
          <a:xfrm>
            <a:off x="6575153" y="1838325"/>
            <a:ext cx="176258" cy="142875"/>
          </a:xfrm>
          <a:custGeom>
            <a:avLst/>
            <a:gdLst>
              <a:gd name="T0" fmla="*/ 467 w 489"/>
              <a:gd name="T1" fmla="*/ 396 h 397"/>
              <a:gd name="T2" fmla="*/ 467 w 489"/>
              <a:gd name="T3" fmla="*/ 396 h 397"/>
              <a:gd name="T4" fmla="*/ 248 w 489"/>
              <a:gd name="T5" fmla="*/ 396 h 397"/>
              <a:gd name="T6" fmla="*/ 227 w 489"/>
              <a:gd name="T7" fmla="*/ 375 h 397"/>
              <a:gd name="T8" fmla="*/ 227 w 489"/>
              <a:gd name="T9" fmla="*/ 368 h 397"/>
              <a:gd name="T10" fmla="*/ 248 w 489"/>
              <a:gd name="T11" fmla="*/ 340 h 397"/>
              <a:gd name="T12" fmla="*/ 467 w 489"/>
              <a:gd name="T13" fmla="*/ 340 h 397"/>
              <a:gd name="T14" fmla="*/ 488 w 489"/>
              <a:gd name="T15" fmla="*/ 368 h 397"/>
              <a:gd name="T16" fmla="*/ 488 w 489"/>
              <a:gd name="T17" fmla="*/ 375 h 397"/>
              <a:gd name="T18" fmla="*/ 467 w 489"/>
              <a:gd name="T19" fmla="*/ 396 h 397"/>
              <a:gd name="T20" fmla="*/ 212 w 489"/>
              <a:gd name="T21" fmla="*/ 220 h 397"/>
              <a:gd name="T22" fmla="*/ 212 w 489"/>
              <a:gd name="T23" fmla="*/ 220 h 397"/>
              <a:gd name="T24" fmla="*/ 212 w 489"/>
              <a:gd name="T25" fmla="*/ 220 h 397"/>
              <a:gd name="T26" fmla="*/ 43 w 489"/>
              <a:gd name="T27" fmla="*/ 389 h 397"/>
              <a:gd name="T28" fmla="*/ 43 w 489"/>
              <a:gd name="T29" fmla="*/ 389 h 397"/>
              <a:gd name="T30" fmla="*/ 29 w 489"/>
              <a:gd name="T31" fmla="*/ 396 h 397"/>
              <a:gd name="T32" fmla="*/ 0 w 489"/>
              <a:gd name="T33" fmla="*/ 368 h 397"/>
              <a:gd name="T34" fmla="*/ 7 w 489"/>
              <a:gd name="T35" fmla="*/ 354 h 397"/>
              <a:gd name="T36" fmla="*/ 7 w 489"/>
              <a:gd name="T37" fmla="*/ 354 h 397"/>
              <a:gd name="T38" fmla="*/ 156 w 489"/>
              <a:gd name="T39" fmla="*/ 198 h 397"/>
              <a:gd name="T40" fmla="*/ 7 w 489"/>
              <a:gd name="T41" fmla="*/ 50 h 397"/>
              <a:gd name="T42" fmla="*/ 0 w 489"/>
              <a:gd name="T43" fmla="*/ 29 h 397"/>
              <a:gd name="T44" fmla="*/ 29 w 489"/>
              <a:gd name="T45" fmla="*/ 0 h 397"/>
              <a:gd name="T46" fmla="*/ 43 w 489"/>
              <a:gd name="T47" fmla="*/ 8 h 397"/>
              <a:gd name="T48" fmla="*/ 43 w 489"/>
              <a:gd name="T49" fmla="*/ 8 h 397"/>
              <a:gd name="T50" fmla="*/ 212 w 489"/>
              <a:gd name="T51" fmla="*/ 177 h 397"/>
              <a:gd name="T52" fmla="*/ 212 w 489"/>
              <a:gd name="T53" fmla="*/ 177 h 397"/>
              <a:gd name="T54" fmla="*/ 227 w 489"/>
              <a:gd name="T55" fmla="*/ 198 h 397"/>
              <a:gd name="T56" fmla="*/ 227 w 489"/>
              <a:gd name="T57" fmla="*/ 198 h 397"/>
              <a:gd name="T58" fmla="*/ 227 w 489"/>
              <a:gd name="T59" fmla="*/ 198 h 397"/>
              <a:gd name="T60" fmla="*/ 212 w 489"/>
              <a:gd name="T61" fmla="*/ 22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9" h="397">
                <a:moveTo>
                  <a:pt x="467" y="396"/>
                </a:moveTo>
                <a:lnTo>
                  <a:pt x="467" y="396"/>
                </a:lnTo>
                <a:cubicBezTo>
                  <a:pt x="248" y="396"/>
                  <a:pt x="248" y="396"/>
                  <a:pt x="248" y="396"/>
                </a:cubicBezTo>
                <a:cubicBezTo>
                  <a:pt x="234" y="396"/>
                  <a:pt x="227" y="389"/>
                  <a:pt x="227" y="375"/>
                </a:cubicBezTo>
                <a:cubicBezTo>
                  <a:pt x="227" y="368"/>
                  <a:pt x="227" y="368"/>
                  <a:pt x="227" y="368"/>
                </a:cubicBezTo>
                <a:cubicBezTo>
                  <a:pt x="227" y="354"/>
                  <a:pt x="234" y="340"/>
                  <a:pt x="248" y="340"/>
                </a:cubicBezTo>
                <a:cubicBezTo>
                  <a:pt x="467" y="340"/>
                  <a:pt x="467" y="340"/>
                  <a:pt x="467" y="340"/>
                </a:cubicBezTo>
                <a:cubicBezTo>
                  <a:pt x="481" y="340"/>
                  <a:pt x="488" y="354"/>
                  <a:pt x="488" y="368"/>
                </a:cubicBezTo>
                <a:cubicBezTo>
                  <a:pt x="488" y="375"/>
                  <a:pt x="488" y="375"/>
                  <a:pt x="488" y="375"/>
                </a:cubicBezTo>
                <a:cubicBezTo>
                  <a:pt x="488" y="389"/>
                  <a:pt x="481" y="396"/>
                  <a:pt x="467" y="396"/>
                </a:cubicBezTo>
                <a:close/>
                <a:moveTo>
                  <a:pt x="212" y="220"/>
                </a:moveTo>
                <a:lnTo>
                  <a:pt x="212" y="220"/>
                </a:lnTo>
                <a:lnTo>
                  <a:pt x="212" y="220"/>
                </a:lnTo>
                <a:cubicBezTo>
                  <a:pt x="43" y="389"/>
                  <a:pt x="43" y="389"/>
                  <a:pt x="43" y="389"/>
                </a:cubicBezTo>
                <a:lnTo>
                  <a:pt x="43" y="389"/>
                </a:lnTo>
                <a:cubicBezTo>
                  <a:pt x="43" y="396"/>
                  <a:pt x="36" y="396"/>
                  <a:pt x="29" y="396"/>
                </a:cubicBezTo>
                <a:cubicBezTo>
                  <a:pt x="7" y="396"/>
                  <a:pt x="0" y="389"/>
                  <a:pt x="0" y="368"/>
                </a:cubicBezTo>
                <a:cubicBezTo>
                  <a:pt x="0" y="361"/>
                  <a:pt x="0" y="354"/>
                  <a:pt x="7" y="354"/>
                </a:cubicBezTo>
                <a:lnTo>
                  <a:pt x="7" y="354"/>
                </a:lnTo>
                <a:cubicBezTo>
                  <a:pt x="156" y="198"/>
                  <a:pt x="156" y="198"/>
                  <a:pt x="156" y="198"/>
                </a:cubicBezTo>
                <a:cubicBezTo>
                  <a:pt x="7" y="50"/>
                  <a:pt x="7" y="50"/>
                  <a:pt x="7" y="50"/>
                </a:cubicBezTo>
                <a:cubicBezTo>
                  <a:pt x="0" y="50"/>
                  <a:pt x="0" y="43"/>
                  <a:pt x="0" y="29"/>
                </a:cubicBezTo>
                <a:cubicBezTo>
                  <a:pt x="0" y="15"/>
                  <a:pt x="7" y="0"/>
                  <a:pt x="29" y="0"/>
                </a:cubicBezTo>
                <a:cubicBezTo>
                  <a:pt x="36" y="0"/>
                  <a:pt x="43" y="8"/>
                  <a:pt x="43" y="8"/>
                </a:cubicBezTo>
                <a:lnTo>
                  <a:pt x="43" y="8"/>
                </a:lnTo>
                <a:cubicBezTo>
                  <a:pt x="212" y="177"/>
                  <a:pt x="212" y="177"/>
                  <a:pt x="212" y="177"/>
                </a:cubicBezTo>
                <a:lnTo>
                  <a:pt x="212" y="177"/>
                </a:lnTo>
                <a:cubicBezTo>
                  <a:pt x="220" y="184"/>
                  <a:pt x="227" y="191"/>
                  <a:pt x="227" y="198"/>
                </a:cubicBezTo>
                <a:lnTo>
                  <a:pt x="227" y="198"/>
                </a:lnTo>
                <a:lnTo>
                  <a:pt x="227" y="198"/>
                </a:lnTo>
                <a:cubicBezTo>
                  <a:pt x="227" y="206"/>
                  <a:pt x="220" y="213"/>
                  <a:pt x="212" y="220"/>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62" name="Freeform 29">
            <a:extLst>
              <a:ext uri="{FF2B5EF4-FFF2-40B4-BE49-F238E27FC236}">
                <a16:creationId xmlns:a16="http://schemas.microsoft.com/office/drawing/2014/main" id="{EAFB451F-D6D1-0349-A1AA-57905127A5C7}"/>
              </a:ext>
            </a:extLst>
          </p:cNvPr>
          <p:cNvSpPr>
            <a:spLocks noChangeArrowheads="1"/>
          </p:cNvSpPr>
          <p:nvPr userDrawn="1"/>
        </p:nvSpPr>
        <p:spPr bwMode="auto">
          <a:xfrm>
            <a:off x="6172022" y="1849636"/>
            <a:ext cx="219132" cy="122039"/>
          </a:xfrm>
          <a:custGeom>
            <a:avLst/>
            <a:gdLst>
              <a:gd name="T0" fmla="*/ 579 w 608"/>
              <a:gd name="T1" fmla="*/ 56 h 340"/>
              <a:gd name="T2" fmla="*/ 579 w 608"/>
              <a:gd name="T3" fmla="*/ 56 h 340"/>
              <a:gd name="T4" fmla="*/ 297 w 608"/>
              <a:gd name="T5" fmla="*/ 56 h 340"/>
              <a:gd name="T6" fmla="*/ 268 w 608"/>
              <a:gd name="T7" fmla="*/ 28 h 340"/>
              <a:gd name="T8" fmla="*/ 297 w 608"/>
              <a:gd name="T9" fmla="*/ 0 h 340"/>
              <a:gd name="T10" fmla="*/ 579 w 608"/>
              <a:gd name="T11" fmla="*/ 0 h 340"/>
              <a:gd name="T12" fmla="*/ 607 w 608"/>
              <a:gd name="T13" fmla="*/ 28 h 340"/>
              <a:gd name="T14" fmla="*/ 579 w 608"/>
              <a:gd name="T15" fmla="*/ 56 h 340"/>
              <a:gd name="T16" fmla="*/ 579 w 608"/>
              <a:gd name="T17" fmla="*/ 282 h 340"/>
              <a:gd name="T18" fmla="*/ 579 w 608"/>
              <a:gd name="T19" fmla="*/ 282 h 340"/>
              <a:gd name="T20" fmla="*/ 607 w 608"/>
              <a:gd name="T21" fmla="*/ 311 h 340"/>
              <a:gd name="T22" fmla="*/ 579 w 608"/>
              <a:gd name="T23" fmla="*/ 339 h 340"/>
              <a:gd name="T24" fmla="*/ 297 w 608"/>
              <a:gd name="T25" fmla="*/ 339 h 340"/>
              <a:gd name="T26" fmla="*/ 268 w 608"/>
              <a:gd name="T27" fmla="*/ 325 h 340"/>
              <a:gd name="T28" fmla="*/ 268 w 608"/>
              <a:gd name="T29" fmla="*/ 325 h 340"/>
              <a:gd name="T30" fmla="*/ 99 w 608"/>
              <a:gd name="T31" fmla="*/ 56 h 340"/>
              <a:gd name="T32" fmla="*/ 28 w 608"/>
              <a:gd name="T33" fmla="*/ 56 h 340"/>
              <a:gd name="T34" fmla="*/ 0 w 608"/>
              <a:gd name="T35" fmla="*/ 28 h 340"/>
              <a:gd name="T36" fmla="*/ 28 w 608"/>
              <a:gd name="T37" fmla="*/ 0 h 340"/>
              <a:gd name="T38" fmla="*/ 113 w 608"/>
              <a:gd name="T39" fmla="*/ 0 h 340"/>
              <a:gd name="T40" fmla="*/ 113 w 608"/>
              <a:gd name="T41" fmla="*/ 0 h 340"/>
              <a:gd name="T42" fmla="*/ 141 w 608"/>
              <a:gd name="T43" fmla="*/ 14 h 340"/>
              <a:gd name="T44" fmla="*/ 141 w 608"/>
              <a:gd name="T45" fmla="*/ 14 h 340"/>
              <a:gd name="T46" fmla="*/ 311 w 608"/>
              <a:gd name="T47" fmla="*/ 282 h 340"/>
              <a:gd name="T48" fmla="*/ 579 w 608"/>
              <a:gd name="T49" fmla="*/ 282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8" h="340">
                <a:moveTo>
                  <a:pt x="579" y="56"/>
                </a:moveTo>
                <a:lnTo>
                  <a:pt x="579" y="56"/>
                </a:lnTo>
                <a:cubicBezTo>
                  <a:pt x="297" y="56"/>
                  <a:pt x="297" y="56"/>
                  <a:pt x="297" y="56"/>
                </a:cubicBezTo>
                <a:cubicBezTo>
                  <a:pt x="275" y="56"/>
                  <a:pt x="268" y="49"/>
                  <a:pt x="268" y="28"/>
                </a:cubicBezTo>
                <a:cubicBezTo>
                  <a:pt x="268" y="14"/>
                  <a:pt x="275" y="0"/>
                  <a:pt x="297" y="0"/>
                </a:cubicBezTo>
                <a:cubicBezTo>
                  <a:pt x="579" y="0"/>
                  <a:pt x="579" y="0"/>
                  <a:pt x="579" y="0"/>
                </a:cubicBezTo>
                <a:cubicBezTo>
                  <a:pt x="593" y="0"/>
                  <a:pt x="607" y="14"/>
                  <a:pt x="607" y="28"/>
                </a:cubicBezTo>
                <a:cubicBezTo>
                  <a:pt x="607" y="49"/>
                  <a:pt x="593" y="56"/>
                  <a:pt x="579" y="56"/>
                </a:cubicBezTo>
                <a:close/>
                <a:moveTo>
                  <a:pt x="579" y="282"/>
                </a:moveTo>
                <a:lnTo>
                  <a:pt x="579" y="282"/>
                </a:lnTo>
                <a:cubicBezTo>
                  <a:pt x="593" y="282"/>
                  <a:pt x="607" y="297"/>
                  <a:pt x="607" y="311"/>
                </a:cubicBezTo>
                <a:cubicBezTo>
                  <a:pt x="607" y="332"/>
                  <a:pt x="593" y="339"/>
                  <a:pt x="579" y="339"/>
                </a:cubicBezTo>
                <a:cubicBezTo>
                  <a:pt x="297" y="339"/>
                  <a:pt x="297" y="339"/>
                  <a:pt x="297" y="339"/>
                </a:cubicBezTo>
                <a:cubicBezTo>
                  <a:pt x="282" y="339"/>
                  <a:pt x="275" y="339"/>
                  <a:pt x="268" y="325"/>
                </a:cubicBezTo>
                <a:lnTo>
                  <a:pt x="268" y="325"/>
                </a:lnTo>
                <a:cubicBezTo>
                  <a:pt x="99" y="56"/>
                  <a:pt x="99" y="56"/>
                  <a:pt x="99" y="56"/>
                </a:cubicBezTo>
                <a:cubicBezTo>
                  <a:pt x="28" y="56"/>
                  <a:pt x="28" y="56"/>
                  <a:pt x="28" y="56"/>
                </a:cubicBezTo>
                <a:cubicBezTo>
                  <a:pt x="14" y="56"/>
                  <a:pt x="0" y="49"/>
                  <a:pt x="0" y="28"/>
                </a:cubicBezTo>
                <a:cubicBezTo>
                  <a:pt x="0" y="14"/>
                  <a:pt x="14" y="0"/>
                  <a:pt x="28" y="0"/>
                </a:cubicBezTo>
                <a:cubicBezTo>
                  <a:pt x="113" y="0"/>
                  <a:pt x="113" y="0"/>
                  <a:pt x="113" y="0"/>
                </a:cubicBezTo>
                <a:lnTo>
                  <a:pt x="113" y="0"/>
                </a:lnTo>
                <a:cubicBezTo>
                  <a:pt x="127" y="0"/>
                  <a:pt x="134" y="7"/>
                  <a:pt x="141" y="14"/>
                </a:cubicBezTo>
                <a:lnTo>
                  <a:pt x="141" y="14"/>
                </a:lnTo>
                <a:cubicBezTo>
                  <a:pt x="311" y="282"/>
                  <a:pt x="311" y="282"/>
                  <a:pt x="311" y="282"/>
                </a:cubicBezTo>
                <a:lnTo>
                  <a:pt x="579" y="282"/>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63" name="Freeform 30">
            <a:extLst>
              <a:ext uri="{FF2B5EF4-FFF2-40B4-BE49-F238E27FC236}">
                <a16:creationId xmlns:a16="http://schemas.microsoft.com/office/drawing/2014/main" id="{FC0781E6-BFED-C74D-86F1-617BD40AEC04}"/>
              </a:ext>
            </a:extLst>
          </p:cNvPr>
          <p:cNvSpPr>
            <a:spLocks noChangeArrowheads="1"/>
          </p:cNvSpPr>
          <p:nvPr userDrawn="1"/>
        </p:nvSpPr>
        <p:spPr bwMode="auto">
          <a:xfrm>
            <a:off x="5795686" y="1806774"/>
            <a:ext cx="211391" cy="210741"/>
          </a:xfrm>
          <a:custGeom>
            <a:avLst/>
            <a:gdLst>
              <a:gd name="T0" fmla="*/ 473 w 587"/>
              <a:gd name="T1" fmla="*/ 226 h 587"/>
              <a:gd name="T2" fmla="*/ 473 w 587"/>
              <a:gd name="T3" fmla="*/ 226 h 587"/>
              <a:gd name="T4" fmla="*/ 417 w 587"/>
              <a:gd name="T5" fmla="*/ 226 h 587"/>
              <a:gd name="T6" fmla="*/ 417 w 587"/>
              <a:gd name="T7" fmla="*/ 360 h 587"/>
              <a:gd name="T8" fmla="*/ 473 w 587"/>
              <a:gd name="T9" fmla="*/ 360 h 587"/>
              <a:gd name="T10" fmla="*/ 586 w 587"/>
              <a:gd name="T11" fmla="*/ 473 h 587"/>
              <a:gd name="T12" fmla="*/ 473 w 587"/>
              <a:gd name="T13" fmla="*/ 586 h 587"/>
              <a:gd name="T14" fmla="*/ 360 w 587"/>
              <a:gd name="T15" fmla="*/ 473 h 587"/>
              <a:gd name="T16" fmla="*/ 360 w 587"/>
              <a:gd name="T17" fmla="*/ 417 h 587"/>
              <a:gd name="T18" fmla="*/ 226 w 587"/>
              <a:gd name="T19" fmla="*/ 417 h 587"/>
              <a:gd name="T20" fmla="*/ 226 w 587"/>
              <a:gd name="T21" fmla="*/ 473 h 587"/>
              <a:gd name="T22" fmla="*/ 113 w 587"/>
              <a:gd name="T23" fmla="*/ 586 h 587"/>
              <a:gd name="T24" fmla="*/ 0 w 587"/>
              <a:gd name="T25" fmla="*/ 473 h 587"/>
              <a:gd name="T26" fmla="*/ 113 w 587"/>
              <a:gd name="T27" fmla="*/ 360 h 587"/>
              <a:gd name="T28" fmla="*/ 169 w 587"/>
              <a:gd name="T29" fmla="*/ 360 h 587"/>
              <a:gd name="T30" fmla="*/ 169 w 587"/>
              <a:gd name="T31" fmla="*/ 226 h 587"/>
              <a:gd name="T32" fmla="*/ 113 w 587"/>
              <a:gd name="T33" fmla="*/ 226 h 587"/>
              <a:gd name="T34" fmla="*/ 0 w 587"/>
              <a:gd name="T35" fmla="*/ 113 h 587"/>
              <a:gd name="T36" fmla="*/ 113 w 587"/>
              <a:gd name="T37" fmla="*/ 0 h 587"/>
              <a:gd name="T38" fmla="*/ 226 w 587"/>
              <a:gd name="T39" fmla="*/ 113 h 587"/>
              <a:gd name="T40" fmla="*/ 226 w 587"/>
              <a:gd name="T41" fmla="*/ 169 h 587"/>
              <a:gd name="T42" fmla="*/ 360 w 587"/>
              <a:gd name="T43" fmla="*/ 169 h 587"/>
              <a:gd name="T44" fmla="*/ 360 w 587"/>
              <a:gd name="T45" fmla="*/ 113 h 587"/>
              <a:gd name="T46" fmla="*/ 473 w 587"/>
              <a:gd name="T47" fmla="*/ 0 h 587"/>
              <a:gd name="T48" fmla="*/ 586 w 587"/>
              <a:gd name="T49" fmla="*/ 113 h 587"/>
              <a:gd name="T50" fmla="*/ 473 w 587"/>
              <a:gd name="T51" fmla="*/ 226 h 587"/>
              <a:gd name="T52" fmla="*/ 417 w 587"/>
              <a:gd name="T53" fmla="*/ 473 h 587"/>
              <a:gd name="T54" fmla="*/ 417 w 587"/>
              <a:gd name="T55" fmla="*/ 473 h 587"/>
              <a:gd name="T56" fmla="*/ 473 w 587"/>
              <a:gd name="T57" fmla="*/ 530 h 587"/>
              <a:gd name="T58" fmla="*/ 530 w 587"/>
              <a:gd name="T59" fmla="*/ 473 h 587"/>
              <a:gd name="T60" fmla="*/ 480 w 587"/>
              <a:gd name="T61" fmla="*/ 417 h 587"/>
              <a:gd name="T62" fmla="*/ 480 w 587"/>
              <a:gd name="T63" fmla="*/ 417 h 587"/>
              <a:gd name="T64" fmla="*/ 417 w 587"/>
              <a:gd name="T65" fmla="*/ 417 h 587"/>
              <a:gd name="T66" fmla="*/ 417 w 587"/>
              <a:gd name="T67" fmla="*/ 473 h 587"/>
              <a:gd name="T68" fmla="*/ 169 w 587"/>
              <a:gd name="T69" fmla="*/ 113 h 587"/>
              <a:gd name="T70" fmla="*/ 169 w 587"/>
              <a:gd name="T71" fmla="*/ 113 h 587"/>
              <a:gd name="T72" fmla="*/ 113 w 587"/>
              <a:gd name="T73" fmla="*/ 56 h 587"/>
              <a:gd name="T74" fmla="*/ 56 w 587"/>
              <a:gd name="T75" fmla="*/ 113 h 587"/>
              <a:gd name="T76" fmla="*/ 113 w 587"/>
              <a:gd name="T77" fmla="*/ 169 h 587"/>
              <a:gd name="T78" fmla="*/ 169 w 587"/>
              <a:gd name="T79" fmla="*/ 169 h 587"/>
              <a:gd name="T80" fmla="*/ 169 w 587"/>
              <a:gd name="T81" fmla="*/ 113 h 587"/>
              <a:gd name="T82" fmla="*/ 56 w 587"/>
              <a:gd name="T83" fmla="*/ 473 h 587"/>
              <a:gd name="T84" fmla="*/ 56 w 587"/>
              <a:gd name="T85" fmla="*/ 473 h 587"/>
              <a:gd name="T86" fmla="*/ 113 w 587"/>
              <a:gd name="T87" fmla="*/ 530 h 587"/>
              <a:gd name="T88" fmla="*/ 169 w 587"/>
              <a:gd name="T89" fmla="*/ 473 h 587"/>
              <a:gd name="T90" fmla="*/ 169 w 587"/>
              <a:gd name="T91" fmla="*/ 417 h 587"/>
              <a:gd name="T92" fmla="*/ 113 w 587"/>
              <a:gd name="T93" fmla="*/ 417 h 587"/>
              <a:gd name="T94" fmla="*/ 56 w 587"/>
              <a:gd name="T95" fmla="*/ 473 h 587"/>
              <a:gd name="T96" fmla="*/ 360 w 587"/>
              <a:gd name="T97" fmla="*/ 226 h 587"/>
              <a:gd name="T98" fmla="*/ 360 w 587"/>
              <a:gd name="T99" fmla="*/ 226 h 587"/>
              <a:gd name="T100" fmla="*/ 226 w 587"/>
              <a:gd name="T101" fmla="*/ 226 h 587"/>
              <a:gd name="T102" fmla="*/ 226 w 587"/>
              <a:gd name="T103" fmla="*/ 360 h 587"/>
              <a:gd name="T104" fmla="*/ 360 w 587"/>
              <a:gd name="T105" fmla="*/ 360 h 587"/>
              <a:gd name="T106" fmla="*/ 360 w 587"/>
              <a:gd name="T107" fmla="*/ 226 h 587"/>
              <a:gd name="T108" fmla="*/ 473 w 587"/>
              <a:gd name="T109" fmla="*/ 56 h 587"/>
              <a:gd name="T110" fmla="*/ 473 w 587"/>
              <a:gd name="T111" fmla="*/ 56 h 587"/>
              <a:gd name="T112" fmla="*/ 417 w 587"/>
              <a:gd name="T113" fmla="*/ 113 h 587"/>
              <a:gd name="T114" fmla="*/ 417 w 587"/>
              <a:gd name="T115" fmla="*/ 169 h 587"/>
              <a:gd name="T116" fmla="*/ 473 w 587"/>
              <a:gd name="T117" fmla="*/ 169 h 587"/>
              <a:gd name="T118" fmla="*/ 530 w 587"/>
              <a:gd name="T119" fmla="*/ 113 h 587"/>
              <a:gd name="T120" fmla="*/ 473 w 587"/>
              <a:gd name="T121" fmla="*/ 56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7" h="587">
                <a:moveTo>
                  <a:pt x="473" y="226"/>
                </a:moveTo>
                <a:lnTo>
                  <a:pt x="473" y="226"/>
                </a:lnTo>
                <a:cubicBezTo>
                  <a:pt x="417" y="226"/>
                  <a:pt x="417" y="226"/>
                  <a:pt x="417" y="226"/>
                </a:cubicBezTo>
                <a:cubicBezTo>
                  <a:pt x="417" y="360"/>
                  <a:pt x="417" y="360"/>
                  <a:pt x="417" y="360"/>
                </a:cubicBezTo>
                <a:cubicBezTo>
                  <a:pt x="473" y="360"/>
                  <a:pt x="473" y="360"/>
                  <a:pt x="473" y="360"/>
                </a:cubicBezTo>
                <a:cubicBezTo>
                  <a:pt x="537" y="360"/>
                  <a:pt x="586" y="410"/>
                  <a:pt x="586" y="473"/>
                </a:cubicBezTo>
                <a:cubicBezTo>
                  <a:pt x="586" y="537"/>
                  <a:pt x="537" y="586"/>
                  <a:pt x="473" y="586"/>
                </a:cubicBezTo>
                <a:cubicBezTo>
                  <a:pt x="410" y="586"/>
                  <a:pt x="360" y="537"/>
                  <a:pt x="360" y="473"/>
                </a:cubicBezTo>
                <a:cubicBezTo>
                  <a:pt x="360" y="417"/>
                  <a:pt x="360" y="417"/>
                  <a:pt x="360" y="417"/>
                </a:cubicBezTo>
                <a:cubicBezTo>
                  <a:pt x="226" y="417"/>
                  <a:pt x="226" y="417"/>
                  <a:pt x="226" y="417"/>
                </a:cubicBezTo>
                <a:cubicBezTo>
                  <a:pt x="226" y="473"/>
                  <a:pt x="226" y="473"/>
                  <a:pt x="226" y="473"/>
                </a:cubicBezTo>
                <a:cubicBezTo>
                  <a:pt x="226" y="537"/>
                  <a:pt x="176" y="586"/>
                  <a:pt x="113" y="586"/>
                </a:cubicBezTo>
                <a:cubicBezTo>
                  <a:pt x="49" y="586"/>
                  <a:pt x="0" y="537"/>
                  <a:pt x="0" y="473"/>
                </a:cubicBezTo>
                <a:cubicBezTo>
                  <a:pt x="0" y="410"/>
                  <a:pt x="49" y="360"/>
                  <a:pt x="113" y="360"/>
                </a:cubicBezTo>
                <a:cubicBezTo>
                  <a:pt x="169" y="360"/>
                  <a:pt x="169" y="360"/>
                  <a:pt x="169" y="360"/>
                </a:cubicBezTo>
                <a:cubicBezTo>
                  <a:pt x="169" y="226"/>
                  <a:pt x="169" y="226"/>
                  <a:pt x="169" y="226"/>
                </a:cubicBezTo>
                <a:cubicBezTo>
                  <a:pt x="113" y="226"/>
                  <a:pt x="113" y="226"/>
                  <a:pt x="113" y="226"/>
                </a:cubicBezTo>
                <a:cubicBezTo>
                  <a:pt x="49" y="226"/>
                  <a:pt x="0" y="176"/>
                  <a:pt x="0" y="113"/>
                </a:cubicBezTo>
                <a:cubicBezTo>
                  <a:pt x="0" y="49"/>
                  <a:pt x="49" y="0"/>
                  <a:pt x="113" y="0"/>
                </a:cubicBezTo>
                <a:cubicBezTo>
                  <a:pt x="176" y="0"/>
                  <a:pt x="226" y="49"/>
                  <a:pt x="226" y="113"/>
                </a:cubicBezTo>
                <a:cubicBezTo>
                  <a:pt x="226" y="169"/>
                  <a:pt x="226" y="169"/>
                  <a:pt x="226" y="169"/>
                </a:cubicBezTo>
                <a:cubicBezTo>
                  <a:pt x="360" y="169"/>
                  <a:pt x="360" y="169"/>
                  <a:pt x="360" y="169"/>
                </a:cubicBezTo>
                <a:cubicBezTo>
                  <a:pt x="360" y="113"/>
                  <a:pt x="360" y="113"/>
                  <a:pt x="360" y="113"/>
                </a:cubicBezTo>
                <a:cubicBezTo>
                  <a:pt x="360" y="49"/>
                  <a:pt x="410" y="0"/>
                  <a:pt x="473" y="0"/>
                </a:cubicBezTo>
                <a:cubicBezTo>
                  <a:pt x="537" y="0"/>
                  <a:pt x="586" y="49"/>
                  <a:pt x="586" y="113"/>
                </a:cubicBezTo>
                <a:cubicBezTo>
                  <a:pt x="586" y="176"/>
                  <a:pt x="537" y="226"/>
                  <a:pt x="473" y="226"/>
                </a:cubicBezTo>
                <a:close/>
                <a:moveTo>
                  <a:pt x="417" y="473"/>
                </a:moveTo>
                <a:lnTo>
                  <a:pt x="417" y="473"/>
                </a:lnTo>
                <a:cubicBezTo>
                  <a:pt x="417" y="502"/>
                  <a:pt x="445" y="530"/>
                  <a:pt x="473" y="530"/>
                </a:cubicBezTo>
                <a:cubicBezTo>
                  <a:pt x="501" y="530"/>
                  <a:pt x="530" y="502"/>
                  <a:pt x="530" y="473"/>
                </a:cubicBezTo>
                <a:cubicBezTo>
                  <a:pt x="530" y="445"/>
                  <a:pt x="508" y="417"/>
                  <a:pt x="480" y="417"/>
                </a:cubicBezTo>
                <a:lnTo>
                  <a:pt x="480" y="417"/>
                </a:lnTo>
                <a:cubicBezTo>
                  <a:pt x="417" y="417"/>
                  <a:pt x="417" y="417"/>
                  <a:pt x="417" y="417"/>
                </a:cubicBezTo>
                <a:lnTo>
                  <a:pt x="417" y="473"/>
                </a:lnTo>
                <a:close/>
                <a:moveTo>
                  <a:pt x="169" y="113"/>
                </a:moveTo>
                <a:lnTo>
                  <a:pt x="169" y="113"/>
                </a:lnTo>
                <a:cubicBezTo>
                  <a:pt x="169" y="84"/>
                  <a:pt x="148" y="56"/>
                  <a:pt x="113" y="56"/>
                </a:cubicBezTo>
                <a:cubicBezTo>
                  <a:pt x="84" y="56"/>
                  <a:pt x="56" y="84"/>
                  <a:pt x="56" y="113"/>
                </a:cubicBezTo>
                <a:cubicBezTo>
                  <a:pt x="56" y="141"/>
                  <a:pt x="84" y="169"/>
                  <a:pt x="113" y="169"/>
                </a:cubicBezTo>
                <a:cubicBezTo>
                  <a:pt x="169" y="169"/>
                  <a:pt x="169" y="169"/>
                  <a:pt x="169" y="169"/>
                </a:cubicBezTo>
                <a:lnTo>
                  <a:pt x="169" y="113"/>
                </a:lnTo>
                <a:close/>
                <a:moveTo>
                  <a:pt x="56" y="473"/>
                </a:moveTo>
                <a:lnTo>
                  <a:pt x="56" y="473"/>
                </a:lnTo>
                <a:cubicBezTo>
                  <a:pt x="56" y="502"/>
                  <a:pt x="84" y="530"/>
                  <a:pt x="113" y="530"/>
                </a:cubicBezTo>
                <a:cubicBezTo>
                  <a:pt x="148" y="530"/>
                  <a:pt x="169" y="502"/>
                  <a:pt x="169" y="473"/>
                </a:cubicBezTo>
                <a:cubicBezTo>
                  <a:pt x="169" y="417"/>
                  <a:pt x="169" y="417"/>
                  <a:pt x="169" y="417"/>
                </a:cubicBezTo>
                <a:cubicBezTo>
                  <a:pt x="113" y="417"/>
                  <a:pt x="113" y="417"/>
                  <a:pt x="113" y="417"/>
                </a:cubicBezTo>
                <a:cubicBezTo>
                  <a:pt x="84" y="417"/>
                  <a:pt x="56" y="438"/>
                  <a:pt x="56" y="473"/>
                </a:cubicBezTo>
                <a:close/>
                <a:moveTo>
                  <a:pt x="360" y="226"/>
                </a:moveTo>
                <a:lnTo>
                  <a:pt x="360" y="226"/>
                </a:lnTo>
                <a:cubicBezTo>
                  <a:pt x="226" y="226"/>
                  <a:pt x="226" y="226"/>
                  <a:pt x="226" y="226"/>
                </a:cubicBezTo>
                <a:cubicBezTo>
                  <a:pt x="226" y="360"/>
                  <a:pt x="226" y="360"/>
                  <a:pt x="226" y="360"/>
                </a:cubicBezTo>
                <a:cubicBezTo>
                  <a:pt x="360" y="360"/>
                  <a:pt x="360" y="360"/>
                  <a:pt x="360" y="360"/>
                </a:cubicBezTo>
                <a:lnTo>
                  <a:pt x="360" y="226"/>
                </a:lnTo>
                <a:close/>
                <a:moveTo>
                  <a:pt x="473" y="56"/>
                </a:moveTo>
                <a:lnTo>
                  <a:pt x="473" y="56"/>
                </a:lnTo>
                <a:cubicBezTo>
                  <a:pt x="445" y="56"/>
                  <a:pt x="417" y="84"/>
                  <a:pt x="417" y="113"/>
                </a:cubicBezTo>
                <a:cubicBezTo>
                  <a:pt x="417" y="169"/>
                  <a:pt x="417" y="169"/>
                  <a:pt x="417" y="169"/>
                </a:cubicBezTo>
                <a:cubicBezTo>
                  <a:pt x="473" y="169"/>
                  <a:pt x="473" y="169"/>
                  <a:pt x="473" y="169"/>
                </a:cubicBezTo>
                <a:cubicBezTo>
                  <a:pt x="501" y="169"/>
                  <a:pt x="530" y="141"/>
                  <a:pt x="530" y="113"/>
                </a:cubicBezTo>
                <a:cubicBezTo>
                  <a:pt x="530" y="84"/>
                  <a:pt x="501" y="56"/>
                  <a:pt x="473" y="56"/>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64" name="Freeform 31">
            <a:extLst>
              <a:ext uri="{FF2B5EF4-FFF2-40B4-BE49-F238E27FC236}">
                <a16:creationId xmlns:a16="http://schemas.microsoft.com/office/drawing/2014/main" id="{1BDD35E2-AD83-3A4B-BBE6-352393385EC9}"/>
              </a:ext>
            </a:extLst>
          </p:cNvPr>
          <p:cNvSpPr>
            <a:spLocks noChangeArrowheads="1"/>
          </p:cNvSpPr>
          <p:nvPr userDrawn="1"/>
        </p:nvSpPr>
        <p:spPr bwMode="auto">
          <a:xfrm>
            <a:off x="7682128" y="706636"/>
            <a:ext cx="215559" cy="109538"/>
          </a:xfrm>
          <a:custGeom>
            <a:avLst/>
            <a:gdLst>
              <a:gd name="T0" fmla="*/ 572 w 601"/>
              <a:gd name="T1" fmla="*/ 134 h 305"/>
              <a:gd name="T2" fmla="*/ 572 w 601"/>
              <a:gd name="T3" fmla="*/ 134 h 305"/>
              <a:gd name="T4" fmla="*/ 544 w 601"/>
              <a:gd name="T5" fmla="*/ 163 h 305"/>
              <a:gd name="T6" fmla="*/ 544 w 601"/>
              <a:gd name="T7" fmla="*/ 205 h 305"/>
              <a:gd name="T8" fmla="*/ 402 w 601"/>
              <a:gd name="T9" fmla="*/ 64 h 305"/>
              <a:gd name="T10" fmla="*/ 402 w 601"/>
              <a:gd name="T11" fmla="*/ 64 h 305"/>
              <a:gd name="T12" fmla="*/ 346 w 601"/>
              <a:gd name="T13" fmla="*/ 7 h 305"/>
              <a:gd name="T14" fmla="*/ 346 w 601"/>
              <a:gd name="T15" fmla="*/ 7 h 305"/>
              <a:gd name="T16" fmla="*/ 325 w 601"/>
              <a:gd name="T17" fmla="*/ 0 h 305"/>
              <a:gd name="T18" fmla="*/ 311 w 601"/>
              <a:gd name="T19" fmla="*/ 7 h 305"/>
              <a:gd name="T20" fmla="*/ 311 w 601"/>
              <a:gd name="T21" fmla="*/ 7 h 305"/>
              <a:gd name="T22" fmla="*/ 176 w 601"/>
              <a:gd name="T23" fmla="*/ 141 h 305"/>
              <a:gd name="T24" fmla="*/ 42 w 601"/>
              <a:gd name="T25" fmla="*/ 7 h 305"/>
              <a:gd name="T26" fmla="*/ 42 w 601"/>
              <a:gd name="T27" fmla="*/ 7 h 305"/>
              <a:gd name="T28" fmla="*/ 28 w 601"/>
              <a:gd name="T29" fmla="*/ 0 h 305"/>
              <a:gd name="T30" fmla="*/ 0 w 601"/>
              <a:gd name="T31" fmla="*/ 28 h 305"/>
              <a:gd name="T32" fmla="*/ 7 w 601"/>
              <a:gd name="T33" fmla="*/ 50 h 305"/>
              <a:gd name="T34" fmla="*/ 7 w 601"/>
              <a:gd name="T35" fmla="*/ 50 h 305"/>
              <a:gd name="T36" fmla="*/ 155 w 601"/>
              <a:gd name="T37" fmla="*/ 198 h 305"/>
              <a:gd name="T38" fmla="*/ 155 w 601"/>
              <a:gd name="T39" fmla="*/ 198 h 305"/>
              <a:gd name="T40" fmla="*/ 176 w 601"/>
              <a:gd name="T41" fmla="*/ 205 h 305"/>
              <a:gd name="T42" fmla="*/ 197 w 601"/>
              <a:gd name="T43" fmla="*/ 198 h 305"/>
              <a:gd name="T44" fmla="*/ 197 w 601"/>
              <a:gd name="T45" fmla="*/ 198 h 305"/>
              <a:gd name="T46" fmla="*/ 325 w 601"/>
              <a:gd name="T47" fmla="*/ 71 h 305"/>
              <a:gd name="T48" fmla="*/ 360 w 601"/>
              <a:gd name="T49" fmla="*/ 106 h 305"/>
              <a:gd name="T50" fmla="*/ 360 w 601"/>
              <a:gd name="T51" fmla="*/ 106 h 305"/>
              <a:gd name="T52" fmla="*/ 367 w 601"/>
              <a:gd name="T53" fmla="*/ 106 h 305"/>
              <a:gd name="T54" fmla="*/ 381 w 601"/>
              <a:gd name="T55" fmla="*/ 120 h 305"/>
              <a:gd name="T56" fmla="*/ 381 w 601"/>
              <a:gd name="T57" fmla="*/ 120 h 305"/>
              <a:gd name="T58" fmla="*/ 501 w 601"/>
              <a:gd name="T59" fmla="*/ 247 h 305"/>
              <a:gd name="T60" fmla="*/ 459 w 601"/>
              <a:gd name="T61" fmla="*/ 247 h 305"/>
              <a:gd name="T62" fmla="*/ 431 w 601"/>
              <a:gd name="T63" fmla="*/ 276 h 305"/>
              <a:gd name="T64" fmla="*/ 459 w 601"/>
              <a:gd name="T65" fmla="*/ 304 h 305"/>
              <a:gd name="T66" fmla="*/ 572 w 601"/>
              <a:gd name="T67" fmla="*/ 304 h 305"/>
              <a:gd name="T68" fmla="*/ 600 w 601"/>
              <a:gd name="T69" fmla="*/ 276 h 305"/>
              <a:gd name="T70" fmla="*/ 600 w 601"/>
              <a:gd name="T71" fmla="*/ 163 h 305"/>
              <a:gd name="T72" fmla="*/ 572 w 601"/>
              <a:gd name="T73" fmla="*/ 134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1" h="305">
                <a:moveTo>
                  <a:pt x="572" y="134"/>
                </a:moveTo>
                <a:lnTo>
                  <a:pt x="572" y="134"/>
                </a:lnTo>
                <a:cubicBezTo>
                  <a:pt x="558" y="134"/>
                  <a:pt x="544" y="141"/>
                  <a:pt x="544" y="163"/>
                </a:cubicBezTo>
                <a:cubicBezTo>
                  <a:pt x="544" y="205"/>
                  <a:pt x="544" y="205"/>
                  <a:pt x="544" y="205"/>
                </a:cubicBezTo>
                <a:cubicBezTo>
                  <a:pt x="402" y="64"/>
                  <a:pt x="402" y="64"/>
                  <a:pt x="402" y="64"/>
                </a:cubicBezTo>
                <a:lnTo>
                  <a:pt x="402" y="64"/>
                </a:lnTo>
                <a:cubicBezTo>
                  <a:pt x="346" y="7"/>
                  <a:pt x="346" y="7"/>
                  <a:pt x="346" y="7"/>
                </a:cubicBezTo>
                <a:lnTo>
                  <a:pt x="346" y="7"/>
                </a:lnTo>
                <a:cubicBezTo>
                  <a:pt x="339" y="0"/>
                  <a:pt x="332" y="0"/>
                  <a:pt x="325" y="0"/>
                </a:cubicBezTo>
                <a:cubicBezTo>
                  <a:pt x="318" y="0"/>
                  <a:pt x="311" y="0"/>
                  <a:pt x="311" y="7"/>
                </a:cubicBezTo>
                <a:lnTo>
                  <a:pt x="311" y="7"/>
                </a:lnTo>
                <a:cubicBezTo>
                  <a:pt x="176" y="141"/>
                  <a:pt x="176" y="141"/>
                  <a:pt x="176" y="141"/>
                </a:cubicBezTo>
                <a:cubicBezTo>
                  <a:pt x="42" y="7"/>
                  <a:pt x="42" y="7"/>
                  <a:pt x="42" y="7"/>
                </a:cubicBezTo>
                <a:lnTo>
                  <a:pt x="42" y="7"/>
                </a:lnTo>
                <a:cubicBezTo>
                  <a:pt x="42" y="0"/>
                  <a:pt x="35" y="0"/>
                  <a:pt x="28" y="0"/>
                </a:cubicBezTo>
                <a:cubicBezTo>
                  <a:pt x="7" y="0"/>
                  <a:pt x="0" y="14"/>
                  <a:pt x="0" y="28"/>
                </a:cubicBezTo>
                <a:cubicBezTo>
                  <a:pt x="0" y="35"/>
                  <a:pt x="0" y="43"/>
                  <a:pt x="7" y="50"/>
                </a:cubicBezTo>
                <a:lnTo>
                  <a:pt x="7" y="50"/>
                </a:lnTo>
                <a:cubicBezTo>
                  <a:pt x="155" y="198"/>
                  <a:pt x="155" y="198"/>
                  <a:pt x="155" y="198"/>
                </a:cubicBezTo>
                <a:lnTo>
                  <a:pt x="155" y="198"/>
                </a:lnTo>
                <a:cubicBezTo>
                  <a:pt x="162" y="205"/>
                  <a:pt x="169" y="205"/>
                  <a:pt x="176" y="205"/>
                </a:cubicBezTo>
                <a:cubicBezTo>
                  <a:pt x="183" y="205"/>
                  <a:pt x="190" y="205"/>
                  <a:pt x="197" y="198"/>
                </a:cubicBezTo>
                <a:lnTo>
                  <a:pt x="197" y="198"/>
                </a:lnTo>
                <a:cubicBezTo>
                  <a:pt x="325" y="71"/>
                  <a:pt x="325" y="71"/>
                  <a:pt x="325" y="71"/>
                </a:cubicBezTo>
                <a:cubicBezTo>
                  <a:pt x="360" y="106"/>
                  <a:pt x="360" y="106"/>
                  <a:pt x="360" y="106"/>
                </a:cubicBezTo>
                <a:lnTo>
                  <a:pt x="360" y="106"/>
                </a:lnTo>
                <a:cubicBezTo>
                  <a:pt x="367" y="106"/>
                  <a:pt x="367" y="106"/>
                  <a:pt x="367" y="106"/>
                </a:cubicBezTo>
                <a:cubicBezTo>
                  <a:pt x="381" y="120"/>
                  <a:pt x="381" y="120"/>
                  <a:pt x="381" y="120"/>
                </a:cubicBezTo>
                <a:lnTo>
                  <a:pt x="381" y="120"/>
                </a:lnTo>
                <a:cubicBezTo>
                  <a:pt x="501" y="247"/>
                  <a:pt x="501" y="247"/>
                  <a:pt x="501" y="247"/>
                </a:cubicBezTo>
                <a:cubicBezTo>
                  <a:pt x="459" y="247"/>
                  <a:pt x="459" y="247"/>
                  <a:pt x="459" y="247"/>
                </a:cubicBezTo>
                <a:cubicBezTo>
                  <a:pt x="445" y="247"/>
                  <a:pt x="431" y="254"/>
                  <a:pt x="431" y="276"/>
                </a:cubicBezTo>
                <a:cubicBezTo>
                  <a:pt x="431" y="290"/>
                  <a:pt x="445" y="304"/>
                  <a:pt x="459" y="304"/>
                </a:cubicBezTo>
                <a:cubicBezTo>
                  <a:pt x="572" y="304"/>
                  <a:pt x="572" y="304"/>
                  <a:pt x="572" y="304"/>
                </a:cubicBezTo>
                <a:cubicBezTo>
                  <a:pt x="586" y="304"/>
                  <a:pt x="600" y="290"/>
                  <a:pt x="600" y="276"/>
                </a:cubicBezTo>
                <a:cubicBezTo>
                  <a:pt x="600" y="163"/>
                  <a:pt x="600" y="163"/>
                  <a:pt x="600" y="163"/>
                </a:cubicBezTo>
                <a:cubicBezTo>
                  <a:pt x="600" y="141"/>
                  <a:pt x="586" y="134"/>
                  <a:pt x="572" y="134"/>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65" name="Freeform 32">
            <a:extLst>
              <a:ext uri="{FF2B5EF4-FFF2-40B4-BE49-F238E27FC236}">
                <a16:creationId xmlns:a16="http://schemas.microsoft.com/office/drawing/2014/main" id="{5907625A-BB3E-704C-8DF5-26D6497E03C9}"/>
              </a:ext>
            </a:extLst>
          </p:cNvPr>
          <p:cNvSpPr>
            <a:spLocks noChangeArrowheads="1"/>
          </p:cNvSpPr>
          <p:nvPr userDrawn="1"/>
        </p:nvSpPr>
        <p:spPr bwMode="auto">
          <a:xfrm>
            <a:off x="7299242" y="706636"/>
            <a:ext cx="219132" cy="109538"/>
          </a:xfrm>
          <a:custGeom>
            <a:avLst/>
            <a:gdLst>
              <a:gd name="T0" fmla="*/ 580 w 609"/>
              <a:gd name="T1" fmla="*/ 170 h 305"/>
              <a:gd name="T2" fmla="*/ 580 w 609"/>
              <a:gd name="T3" fmla="*/ 170 h 305"/>
              <a:gd name="T4" fmla="*/ 552 w 609"/>
              <a:gd name="T5" fmla="*/ 141 h 305"/>
              <a:gd name="T6" fmla="*/ 552 w 609"/>
              <a:gd name="T7" fmla="*/ 99 h 305"/>
              <a:gd name="T8" fmla="*/ 410 w 609"/>
              <a:gd name="T9" fmla="*/ 240 h 305"/>
              <a:gd name="T10" fmla="*/ 410 w 609"/>
              <a:gd name="T11" fmla="*/ 240 h 305"/>
              <a:gd name="T12" fmla="*/ 354 w 609"/>
              <a:gd name="T13" fmla="*/ 290 h 305"/>
              <a:gd name="T14" fmla="*/ 354 w 609"/>
              <a:gd name="T15" fmla="*/ 290 h 305"/>
              <a:gd name="T16" fmla="*/ 333 w 609"/>
              <a:gd name="T17" fmla="*/ 304 h 305"/>
              <a:gd name="T18" fmla="*/ 311 w 609"/>
              <a:gd name="T19" fmla="*/ 290 h 305"/>
              <a:gd name="T20" fmla="*/ 311 w 609"/>
              <a:gd name="T21" fmla="*/ 290 h 305"/>
              <a:gd name="T22" fmla="*/ 184 w 609"/>
              <a:gd name="T23" fmla="*/ 163 h 305"/>
              <a:gd name="T24" fmla="*/ 50 w 609"/>
              <a:gd name="T25" fmla="*/ 290 h 305"/>
              <a:gd name="T26" fmla="*/ 50 w 609"/>
              <a:gd name="T27" fmla="*/ 290 h 305"/>
              <a:gd name="T28" fmla="*/ 29 w 609"/>
              <a:gd name="T29" fmla="*/ 304 h 305"/>
              <a:gd name="T30" fmla="*/ 0 w 609"/>
              <a:gd name="T31" fmla="*/ 276 h 305"/>
              <a:gd name="T32" fmla="*/ 15 w 609"/>
              <a:gd name="T33" fmla="*/ 254 h 305"/>
              <a:gd name="T34" fmla="*/ 15 w 609"/>
              <a:gd name="T35" fmla="*/ 254 h 305"/>
              <a:gd name="T36" fmla="*/ 163 w 609"/>
              <a:gd name="T37" fmla="*/ 106 h 305"/>
              <a:gd name="T38" fmla="*/ 163 w 609"/>
              <a:gd name="T39" fmla="*/ 106 h 305"/>
              <a:gd name="T40" fmla="*/ 184 w 609"/>
              <a:gd name="T41" fmla="*/ 92 h 305"/>
              <a:gd name="T42" fmla="*/ 198 w 609"/>
              <a:gd name="T43" fmla="*/ 106 h 305"/>
              <a:gd name="T44" fmla="*/ 198 w 609"/>
              <a:gd name="T45" fmla="*/ 106 h 305"/>
              <a:gd name="T46" fmla="*/ 333 w 609"/>
              <a:gd name="T47" fmla="*/ 233 h 305"/>
              <a:gd name="T48" fmla="*/ 368 w 609"/>
              <a:gd name="T49" fmla="*/ 198 h 305"/>
              <a:gd name="T50" fmla="*/ 368 w 609"/>
              <a:gd name="T51" fmla="*/ 198 h 305"/>
              <a:gd name="T52" fmla="*/ 375 w 609"/>
              <a:gd name="T53" fmla="*/ 191 h 305"/>
              <a:gd name="T54" fmla="*/ 389 w 609"/>
              <a:gd name="T55" fmla="*/ 177 h 305"/>
              <a:gd name="T56" fmla="*/ 389 w 609"/>
              <a:gd name="T57" fmla="*/ 177 h 305"/>
              <a:gd name="T58" fmla="*/ 509 w 609"/>
              <a:gd name="T59" fmla="*/ 57 h 305"/>
              <a:gd name="T60" fmla="*/ 467 w 609"/>
              <a:gd name="T61" fmla="*/ 57 h 305"/>
              <a:gd name="T62" fmla="*/ 439 w 609"/>
              <a:gd name="T63" fmla="*/ 28 h 305"/>
              <a:gd name="T64" fmla="*/ 467 w 609"/>
              <a:gd name="T65" fmla="*/ 0 h 305"/>
              <a:gd name="T66" fmla="*/ 580 w 609"/>
              <a:gd name="T67" fmla="*/ 0 h 305"/>
              <a:gd name="T68" fmla="*/ 608 w 609"/>
              <a:gd name="T69" fmla="*/ 28 h 305"/>
              <a:gd name="T70" fmla="*/ 608 w 609"/>
              <a:gd name="T71" fmla="*/ 141 h 305"/>
              <a:gd name="T72" fmla="*/ 580 w 609"/>
              <a:gd name="T73" fmla="*/ 17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9" h="305">
                <a:moveTo>
                  <a:pt x="580" y="170"/>
                </a:moveTo>
                <a:lnTo>
                  <a:pt x="580" y="170"/>
                </a:lnTo>
                <a:cubicBezTo>
                  <a:pt x="559" y="170"/>
                  <a:pt x="552" y="156"/>
                  <a:pt x="552" y="141"/>
                </a:cubicBezTo>
                <a:cubicBezTo>
                  <a:pt x="552" y="99"/>
                  <a:pt x="552" y="99"/>
                  <a:pt x="552" y="99"/>
                </a:cubicBezTo>
                <a:cubicBezTo>
                  <a:pt x="410" y="240"/>
                  <a:pt x="410" y="240"/>
                  <a:pt x="410" y="240"/>
                </a:cubicBezTo>
                <a:lnTo>
                  <a:pt x="410" y="240"/>
                </a:lnTo>
                <a:cubicBezTo>
                  <a:pt x="354" y="290"/>
                  <a:pt x="354" y="290"/>
                  <a:pt x="354" y="290"/>
                </a:cubicBezTo>
                <a:lnTo>
                  <a:pt x="354" y="290"/>
                </a:lnTo>
                <a:cubicBezTo>
                  <a:pt x="347" y="297"/>
                  <a:pt x="340" y="304"/>
                  <a:pt x="333" y="304"/>
                </a:cubicBezTo>
                <a:cubicBezTo>
                  <a:pt x="326" y="304"/>
                  <a:pt x="318" y="297"/>
                  <a:pt x="311" y="290"/>
                </a:cubicBezTo>
                <a:lnTo>
                  <a:pt x="311" y="290"/>
                </a:lnTo>
                <a:cubicBezTo>
                  <a:pt x="184" y="163"/>
                  <a:pt x="184" y="163"/>
                  <a:pt x="184" y="163"/>
                </a:cubicBezTo>
                <a:cubicBezTo>
                  <a:pt x="50" y="290"/>
                  <a:pt x="50" y="290"/>
                  <a:pt x="50" y="290"/>
                </a:cubicBezTo>
                <a:lnTo>
                  <a:pt x="50" y="290"/>
                </a:lnTo>
                <a:cubicBezTo>
                  <a:pt x="43" y="297"/>
                  <a:pt x="36" y="304"/>
                  <a:pt x="29" y="304"/>
                </a:cubicBezTo>
                <a:cubicBezTo>
                  <a:pt x="15" y="304"/>
                  <a:pt x="0" y="290"/>
                  <a:pt x="0" y="276"/>
                </a:cubicBezTo>
                <a:cubicBezTo>
                  <a:pt x="0" y="269"/>
                  <a:pt x="8" y="261"/>
                  <a:pt x="15" y="254"/>
                </a:cubicBezTo>
                <a:lnTo>
                  <a:pt x="15" y="254"/>
                </a:lnTo>
                <a:cubicBezTo>
                  <a:pt x="163" y="106"/>
                  <a:pt x="163" y="106"/>
                  <a:pt x="163" y="106"/>
                </a:cubicBezTo>
                <a:lnTo>
                  <a:pt x="163" y="106"/>
                </a:lnTo>
                <a:cubicBezTo>
                  <a:pt x="170" y="99"/>
                  <a:pt x="177" y="92"/>
                  <a:pt x="184" y="92"/>
                </a:cubicBezTo>
                <a:cubicBezTo>
                  <a:pt x="191" y="92"/>
                  <a:pt x="198" y="99"/>
                  <a:pt x="198" y="106"/>
                </a:cubicBezTo>
                <a:lnTo>
                  <a:pt x="198" y="106"/>
                </a:lnTo>
                <a:cubicBezTo>
                  <a:pt x="333" y="233"/>
                  <a:pt x="333" y="233"/>
                  <a:pt x="333" y="233"/>
                </a:cubicBezTo>
                <a:cubicBezTo>
                  <a:pt x="368" y="198"/>
                  <a:pt x="368" y="198"/>
                  <a:pt x="368" y="198"/>
                </a:cubicBezTo>
                <a:lnTo>
                  <a:pt x="368" y="198"/>
                </a:lnTo>
                <a:cubicBezTo>
                  <a:pt x="375" y="191"/>
                  <a:pt x="375" y="191"/>
                  <a:pt x="375" y="191"/>
                </a:cubicBezTo>
                <a:cubicBezTo>
                  <a:pt x="389" y="177"/>
                  <a:pt x="389" y="177"/>
                  <a:pt x="389" y="177"/>
                </a:cubicBezTo>
                <a:lnTo>
                  <a:pt x="389" y="177"/>
                </a:lnTo>
                <a:cubicBezTo>
                  <a:pt x="509" y="57"/>
                  <a:pt x="509" y="57"/>
                  <a:pt x="509" y="57"/>
                </a:cubicBezTo>
                <a:cubicBezTo>
                  <a:pt x="467" y="57"/>
                  <a:pt x="467" y="57"/>
                  <a:pt x="467" y="57"/>
                </a:cubicBezTo>
                <a:cubicBezTo>
                  <a:pt x="446" y="57"/>
                  <a:pt x="439" y="43"/>
                  <a:pt x="439" y="28"/>
                </a:cubicBezTo>
                <a:cubicBezTo>
                  <a:pt x="439" y="14"/>
                  <a:pt x="446" y="0"/>
                  <a:pt x="467" y="0"/>
                </a:cubicBezTo>
                <a:cubicBezTo>
                  <a:pt x="580" y="0"/>
                  <a:pt x="580" y="0"/>
                  <a:pt x="580" y="0"/>
                </a:cubicBezTo>
                <a:cubicBezTo>
                  <a:pt x="594" y="0"/>
                  <a:pt x="608" y="14"/>
                  <a:pt x="608" y="28"/>
                </a:cubicBezTo>
                <a:cubicBezTo>
                  <a:pt x="608" y="141"/>
                  <a:pt x="608" y="141"/>
                  <a:pt x="608" y="141"/>
                </a:cubicBezTo>
                <a:cubicBezTo>
                  <a:pt x="608" y="156"/>
                  <a:pt x="594" y="170"/>
                  <a:pt x="580" y="170"/>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66" name="Freeform 33">
            <a:extLst>
              <a:ext uri="{FF2B5EF4-FFF2-40B4-BE49-F238E27FC236}">
                <a16:creationId xmlns:a16="http://schemas.microsoft.com/office/drawing/2014/main" id="{A499E1F9-B32A-A744-AD4A-734620D4B8E2}"/>
              </a:ext>
            </a:extLst>
          </p:cNvPr>
          <p:cNvSpPr>
            <a:spLocks noChangeArrowheads="1"/>
          </p:cNvSpPr>
          <p:nvPr userDrawn="1"/>
        </p:nvSpPr>
        <p:spPr bwMode="auto">
          <a:xfrm>
            <a:off x="6921715" y="676275"/>
            <a:ext cx="217346" cy="171450"/>
          </a:xfrm>
          <a:custGeom>
            <a:avLst/>
            <a:gdLst>
              <a:gd name="T0" fmla="*/ 431 w 602"/>
              <a:gd name="T1" fmla="*/ 403 h 475"/>
              <a:gd name="T2" fmla="*/ 431 w 602"/>
              <a:gd name="T3" fmla="*/ 403 h 475"/>
              <a:gd name="T4" fmla="*/ 431 w 602"/>
              <a:gd name="T5" fmla="*/ 403 h 475"/>
              <a:gd name="T6" fmla="*/ 255 w 602"/>
              <a:gd name="T7" fmla="*/ 403 h 475"/>
              <a:gd name="T8" fmla="*/ 255 w 602"/>
              <a:gd name="T9" fmla="*/ 403 h 475"/>
              <a:gd name="T10" fmla="*/ 233 w 602"/>
              <a:gd name="T11" fmla="*/ 403 h 475"/>
              <a:gd name="T12" fmla="*/ 198 w 602"/>
              <a:gd name="T13" fmla="*/ 403 h 475"/>
              <a:gd name="T14" fmla="*/ 219 w 602"/>
              <a:gd name="T15" fmla="*/ 424 h 475"/>
              <a:gd name="T16" fmla="*/ 226 w 602"/>
              <a:gd name="T17" fmla="*/ 446 h 475"/>
              <a:gd name="T18" fmla="*/ 198 w 602"/>
              <a:gd name="T19" fmla="*/ 474 h 475"/>
              <a:gd name="T20" fmla="*/ 177 w 602"/>
              <a:gd name="T21" fmla="*/ 460 h 475"/>
              <a:gd name="T22" fmla="*/ 113 w 602"/>
              <a:gd name="T23" fmla="*/ 396 h 475"/>
              <a:gd name="T24" fmla="*/ 106 w 602"/>
              <a:gd name="T25" fmla="*/ 375 h 475"/>
              <a:gd name="T26" fmla="*/ 113 w 602"/>
              <a:gd name="T27" fmla="*/ 361 h 475"/>
              <a:gd name="T28" fmla="*/ 177 w 602"/>
              <a:gd name="T29" fmla="*/ 290 h 475"/>
              <a:gd name="T30" fmla="*/ 198 w 602"/>
              <a:gd name="T31" fmla="*/ 283 h 475"/>
              <a:gd name="T32" fmla="*/ 226 w 602"/>
              <a:gd name="T33" fmla="*/ 311 h 475"/>
              <a:gd name="T34" fmla="*/ 219 w 602"/>
              <a:gd name="T35" fmla="*/ 332 h 475"/>
              <a:gd name="T36" fmla="*/ 198 w 602"/>
              <a:gd name="T37" fmla="*/ 346 h 475"/>
              <a:gd name="T38" fmla="*/ 219 w 602"/>
              <a:gd name="T39" fmla="*/ 346 h 475"/>
              <a:gd name="T40" fmla="*/ 219 w 602"/>
              <a:gd name="T41" fmla="*/ 346 h 475"/>
              <a:gd name="T42" fmla="*/ 248 w 602"/>
              <a:gd name="T43" fmla="*/ 346 h 475"/>
              <a:gd name="T44" fmla="*/ 248 w 602"/>
              <a:gd name="T45" fmla="*/ 346 h 475"/>
              <a:gd name="T46" fmla="*/ 431 w 602"/>
              <a:gd name="T47" fmla="*/ 346 h 475"/>
              <a:gd name="T48" fmla="*/ 544 w 602"/>
              <a:gd name="T49" fmla="*/ 233 h 475"/>
              <a:gd name="T50" fmla="*/ 544 w 602"/>
              <a:gd name="T51" fmla="*/ 170 h 475"/>
              <a:gd name="T52" fmla="*/ 573 w 602"/>
              <a:gd name="T53" fmla="*/ 142 h 475"/>
              <a:gd name="T54" fmla="*/ 601 w 602"/>
              <a:gd name="T55" fmla="*/ 170 h 475"/>
              <a:gd name="T56" fmla="*/ 601 w 602"/>
              <a:gd name="T57" fmla="*/ 233 h 475"/>
              <a:gd name="T58" fmla="*/ 431 w 602"/>
              <a:gd name="T59" fmla="*/ 403 h 475"/>
              <a:gd name="T60" fmla="*/ 424 w 602"/>
              <a:gd name="T61" fmla="*/ 177 h 475"/>
              <a:gd name="T62" fmla="*/ 424 w 602"/>
              <a:gd name="T63" fmla="*/ 177 h 475"/>
              <a:gd name="T64" fmla="*/ 403 w 602"/>
              <a:gd name="T65" fmla="*/ 191 h 475"/>
              <a:gd name="T66" fmla="*/ 375 w 602"/>
              <a:gd name="T67" fmla="*/ 163 h 475"/>
              <a:gd name="T68" fmla="*/ 389 w 602"/>
              <a:gd name="T69" fmla="*/ 142 h 475"/>
              <a:gd name="T70" fmla="*/ 403 w 602"/>
              <a:gd name="T71" fmla="*/ 120 h 475"/>
              <a:gd name="T72" fmla="*/ 389 w 602"/>
              <a:gd name="T73" fmla="*/ 120 h 475"/>
              <a:gd name="T74" fmla="*/ 389 w 602"/>
              <a:gd name="T75" fmla="*/ 120 h 475"/>
              <a:gd name="T76" fmla="*/ 361 w 602"/>
              <a:gd name="T77" fmla="*/ 120 h 475"/>
              <a:gd name="T78" fmla="*/ 361 w 602"/>
              <a:gd name="T79" fmla="*/ 120 h 475"/>
              <a:gd name="T80" fmla="*/ 170 w 602"/>
              <a:gd name="T81" fmla="*/ 120 h 475"/>
              <a:gd name="T82" fmla="*/ 57 w 602"/>
              <a:gd name="T83" fmla="*/ 233 h 475"/>
              <a:gd name="T84" fmla="*/ 57 w 602"/>
              <a:gd name="T85" fmla="*/ 304 h 475"/>
              <a:gd name="T86" fmla="*/ 29 w 602"/>
              <a:gd name="T87" fmla="*/ 332 h 475"/>
              <a:gd name="T88" fmla="*/ 0 w 602"/>
              <a:gd name="T89" fmla="*/ 304 h 475"/>
              <a:gd name="T90" fmla="*/ 0 w 602"/>
              <a:gd name="T91" fmla="*/ 233 h 475"/>
              <a:gd name="T92" fmla="*/ 170 w 602"/>
              <a:gd name="T93" fmla="*/ 64 h 475"/>
              <a:gd name="T94" fmla="*/ 170 w 602"/>
              <a:gd name="T95" fmla="*/ 64 h 475"/>
              <a:gd name="T96" fmla="*/ 347 w 602"/>
              <a:gd name="T97" fmla="*/ 64 h 475"/>
              <a:gd name="T98" fmla="*/ 347 w 602"/>
              <a:gd name="T99" fmla="*/ 64 h 475"/>
              <a:gd name="T100" fmla="*/ 368 w 602"/>
              <a:gd name="T101" fmla="*/ 64 h 475"/>
              <a:gd name="T102" fmla="*/ 403 w 602"/>
              <a:gd name="T103" fmla="*/ 64 h 475"/>
              <a:gd name="T104" fmla="*/ 389 w 602"/>
              <a:gd name="T105" fmla="*/ 50 h 475"/>
              <a:gd name="T106" fmla="*/ 375 w 602"/>
              <a:gd name="T107" fmla="*/ 28 h 475"/>
              <a:gd name="T108" fmla="*/ 403 w 602"/>
              <a:gd name="T109" fmla="*/ 0 h 475"/>
              <a:gd name="T110" fmla="*/ 424 w 602"/>
              <a:gd name="T111" fmla="*/ 7 h 475"/>
              <a:gd name="T112" fmla="*/ 488 w 602"/>
              <a:gd name="T113" fmla="*/ 78 h 475"/>
              <a:gd name="T114" fmla="*/ 502 w 602"/>
              <a:gd name="T115" fmla="*/ 92 h 475"/>
              <a:gd name="T116" fmla="*/ 488 w 602"/>
              <a:gd name="T117" fmla="*/ 113 h 475"/>
              <a:gd name="T118" fmla="*/ 424 w 602"/>
              <a:gd name="T119" fmla="*/ 177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02" h="475">
                <a:moveTo>
                  <a:pt x="431" y="403"/>
                </a:moveTo>
                <a:lnTo>
                  <a:pt x="431" y="403"/>
                </a:lnTo>
                <a:lnTo>
                  <a:pt x="431" y="403"/>
                </a:lnTo>
                <a:cubicBezTo>
                  <a:pt x="255" y="403"/>
                  <a:pt x="255" y="403"/>
                  <a:pt x="255" y="403"/>
                </a:cubicBezTo>
                <a:lnTo>
                  <a:pt x="255" y="403"/>
                </a:lnTo>
                <a:cubicBezTo>
                  <a:pt x="233" y="403"/>
                  <a:pt x="233" y="403"/>
                  <a:pt x="233" y="403"/>
                </a:cubicBezTo>
                <a:cubicBezTo>
                  <a:pt x="198" y="403"/>
                  <a:pt x="198" y="403"/>
                  <a:pt x="198" y="403"/>
                </a:cubicBezTo>
                <a:cubicBezTo>
                  <a:pt x="219" y="424"/>
                  <a:pt x="219" y="424"/>
                  <a:pt x="219" y="424"/>
                </a:cubicBezTo>
                <a:cubicBezTo>
                  <a:pt x="226" y="431"/>
                  <a:pt x="226" y="439"/>
                  <a:pt x="226" y="446"/>
                </a:cubicBezTo>
                <a:cubicBezTo>
                  <a:pt x="226" y="460"/>
                  <a:pt x="212" y="474"/>
                  <a:pt x="198" y="474"/>
                </a:cubicBezTo>
                <a:cubicBezTo>
                  <a:pt x="191" y="474"/>
                  <a:pt x="184" y="467"/>
                  <a:pt x="177" y="460"/>
                </a:cubicBezTo>
                <a:cubicBezTo>
                  <a:pt x="113" y="396"/>
                  <a:pt x="113" y="396"/>
                  <a:pt x="113" y="396"/>
                </a:cubicBezTo>
                <a:cubicBezTo>
                  <a:pt x="106" y="389"/>
                  <a:pt x="106" y="382"/>
                  <a:pt x="106" y="375"/>
                </a:cubicBezTo>
                <a:cubicBezTo>
                  <a:pt x="106" y="368"/>
                  <a:pt x="106" y="361"/>
                  <a:pt x="113" y="361"/>
                </a:cubicBezTo>
                <a:cubicBezTo>
                  <a:pt x="177" y="290"/>
                  <a:pt x="177" y="290"/>
                  <a:pt x="177" y="290"/>
                </a:cubicBezTo>
                <a:cubicBezTo>
                  <a:pt x="184" y="283"/>
                  <a:pt x="191" y="283"/>
                  <a:pt x="198" y="283"/>
                </a:cubicBezTo>
                <a:cubicBezTo>
                  <a:pt x="212" y="283"/>
                  <a:pt x="226" y="297"/>
                  <a:pt x="226" y="311"/>
                </a:cubicBezTo>
                <a:cubicBezTo>
                  <a:pt x="226" y="318"/>
                  <a:pt x="226" y="325"/>
                  <a:pt x="219" y="332"/>
                </a:cubicBezTo>
                <a:cubicBezTo>
                  <a:pt x="198" y="346"/>
                  <a:pt x="198" y="346"/>
                  <a:pt x="198" y="346"/>
                </a:cubicBezTo>
                <a:cubicBezTo>
                  <a:pt x="219" y="346"/>
                  <a:pt x="219" y="346"/>
                  <a:pt x="219" y="346"/>
                </a:cubicBezTo>
                <a:lnTo>
                  <a:pt x="219" y="346"/>
                </a:lnTo>
                <a:cubicBezTo>
                  <a:pt x="248" y="346"/>
                  <a:pt x="248" y="346"/>
                  <a:pt x="248" y="346"/>
                </a:cubicBezTo>
                <a:lnTo>
                  <a:pt x="248" y="346"/>
                </a:lnTo>
                <a:cubicBezTo>
                  <a:pt x="431" y="346"/>
                  <a:pt x="431" y="346"/>
                  <a:pt x="431" y="346"/>
                </a:cubicBezTo>
                <a:cubicBezTo>
                  <a:pt x="495" y="346"/>
                  <a:pt x="544" y="297"/>
                  <a:pt x="544" y="233"/>
                </a:cubicBezTo>
                <a:cubicBezTo>
                  <a:pt x="544" y="170"/>
                  <a:pt x="544" y="170"/>
                  <a:pt x="544" y="170"/>
                </a:cubicBezTo>
                <a:cubicBezTo>
                  <a:pt x="544" y="156"/>
                  <a:pt x="559" y="142"/>
                  <a:pt x="573" y="142"/>
                </a:cubicBezTo>
                <a:cubicBezTo>
                  <a:pt x="594" y="142"/>
                  <a:pt x="601" y="156"/>
                  <a:pt x="601" y="170"/>
                </a:cubicBezTo>
                <a:cubicBezTo>
                  <a:pt x="601" y="233"/>
                  <a:pt x="601" y="233"/>
                  <a:pt x="601" y="233"/>
                </a:cubicBezTo>
                <a:cubicBezTo>
                  <a:pt x="601" y="332"/>
                  <a:pt x="530" y="403"/>
                  <a:pt x="431" y="403"/>
                </a:cubicBezTo>
                <a:close/>
                <a:moveTo>
                  <a:pt x="424" y="177"/>
                </a:moveTo>
                <a:lnTo>
                  <a:pt x="424" y="177"/>
                </a:lnTo>
                <a:cubicBezTo>
                  <a:pt x="417" y="184"/>
                  <a:pt x="410" y="191"/>
                  <a:pt x="403" y="191"/>
                </a:cubicBezTo>
                <a:cubicBezTo>
                  <a:pt x="389" y="191"/>
                  <a:pt x="375" y="177"/>
                  <a:pt x="375" y="163"/>
                </a:cubicBezTo>
                <a:cubicBezTo>
                  <a:pt x="375" y="156"/>
                  <a:pt x="382" y="149"/>
                  <a:pt x="389" y="142"/>
                </a:cubicBezTo>
                <a:cubicBezTo>
                  <a:pt x="403" y="120"/>
                  <a:pt x="403" y="120"/>
                  <a:pt x="403" y="120"/>
                </a:cubicBezTo>
                <a:cubicBezTo>
                  <a:pt x="389" y="120"/>
                  <a:pt x="389" y="120"/>
                  <a:pt x="389" y="120"/>
                </a:cubicBezTo>
                <a:lnTo>
                  <a:pt x="389" y="120"/>
                </a:lnTo>
                <a:cubicBezTo>
                  <a:pt x="361" y="120"/>
                  <a:pt x="361" y="120"/>
                  <a:pt x="361" y="120"/>
                </a:cubicBezTo>
                <a:lnTo>
                  <a:pt x="361" y="120"/>
                </a:lnTo>
                <a:cubicBezTo>
                  <a:pt x="170" y="120"/>
                  <a:pt x="170" y="120"/>
                  <a:pt x="170" y="120"/>
                </a:cubicBezTo>
                <a:cubicBezTo>
                  <a:pt x="106" y="120"/>
                  <a:pt x="57" y="170"/>
                  <a:pt x="57" y="233"/>
                </a:cubicBezTo>
                <a:cubicBezTo>
                  <a:pt x="57" y="304"/>
                  <a:pt x="57" y="304"/>
                  <a:pt x="57" y="304"/>
                </a:cubicBezTo>
                <a:cubicBezTo>
                  <a:pt x="57" y="318"/>
                  <a:pt x="43" y="332"/>
                  <a:pt x="29" y="332"/>
                </a:cubicBezTo>
                <a:cubicBezTo>
                  <a:pt x="15" y="332"/>
                  <a:pt x="0" y="318"/>
                  <a:pt x="0" y="304"/>
                </a:cubicBezTo>
                <a:cubicBezTo>
                  <a:pt x="0" y="233"/>
                  <a:pt x="0" y="233"/>
                  <a:pt x="0" y="233"/>
                </a:cubicBezTo>
                <a:cubicBezTo>
                  <a:pt x="0" y="142"/>
                  <a:pt x="78" y="64"/>
                  <a:pt x="170" y="64"/>
                </a:cubicBezTo>
                <a:lnTo>
                  <a:pt x="170" y="64"/>
                </a:lnTo>
                <a:cubicBezTo>
                  <a:pt x="347" y="64"/>
                  <a:pt x="347" y="64"/>
                  <a:pt x="347" y="64"/>
                </a:cubicBezTo>
                <a:lnTo>
                  <a:pt x="347" y="64"/>
                </a:lnTo>
                <a:cubicBezTo>
                  <a:pt x="368" y="64"/>
                  <a:pt x="368" y="64"/>
                  <a:pt x="368" y="64"/>
                </a:cubicBezTo>
                <a:cubicBezTo>
                  <a:pt x="403" y="64"/>
                  <a:pt x="403" y="64"/>
                  <a:pt x="403" y="64"/>
                </a:cubicBezTo>
                <a:cubicBezTo>
                  <a:pt x="389" y="50"/>
                  <a:pt x="389" y="50"/>
                  <a:pt x="389" y="50"/>
                </a:cubicBezTo>
                <a:cubicBezTo>
                  <a:pt x="382" y="43"/>
                  <a:pt x="375" y="35"/>
                  <a:pt x="375" y="28"/>
                </a:cubicBezTo>
                <a:cubicBezTo>
                  <a:pt x="375" y="14"/>
                  <a:pt x="389" y="0"/>
                  <a:pt x="403" y="0"/>
                </a:cubicBezTo>
                <a:cubicBezTo>
                  <a:pt x="410" y="0"/>
                  <a:pt x="417" y="0"/>
                  <a:pt x="424" y="7"/>
                </a:cubicBezTo>
                <a:cubicBezTo>
                  <a:pt x="488" y="78"/>
                  <a:pt x="488" y="78"/>
                  <a:pt x="488" y="78"/>
                </a:cubicBezTo>
                <a:cubicBezTo>
                  <a:pt x="495" y="78"/>
                  <a:pt x="502" y="85"/>
                  <a:pt x="502" y="92"/>
                </a:cubicBezTo>
                <a:cubicBezTo>
                  <a:pt x="502" y="99"/>
                  <a:pt x="495" y="106"/>
                  <a:pt x="488" y="113"/>
                </a:cubicBezTo>
                <a:lnTo>
                  <a:pt x="424" y="177"/>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67" name="Freeform 34">
            <a:extLst>
              <a:ext uri="{FF2B5EF4-FFF2-40B4-BE49-F238E27FC236}">
                <a16:creationId xmlns:a16="http://schemas.microsoft.com/office/drawing/2014/main" id="{046BF87A-8250-A647-AEE0-2372F0BEA716}"/>
              </a:ext>
            </a:extLst>
          </p:cNvPr>
          <p:cNvSpPr>
            <a:spLocks noChangeArrowheads="1"/>
          </p:cNvSpPr>
          <p:nvPr userDrawn="1"/>
        </p:nvSpPr>
        <p:spPr bwMode="auto">
          <a:xfrm>
            <a:off x="6541807" y="654249"/>
            <a:ext cx="217941" cy="215503"/>
          </a:xfrm>
          <a:custGeom>
            <a:avLst/>
            <a:gdLst>
              <a:gd name="T0" fmla="*/ 573 w 602"/>
              <a:gd name="T1" fmla="*/ 113 h 601"/>
              <a:gd name="T2" fmla="*/ 573 w 602"/>
              <a:gd name="T3" fmla="*/ 113 h 601"/>
              <a:gd name="T4" fmla="*/ 544 w 602"/>
              <a:gd name="T5" fmla="*/ 113 h 601"/>
              <a:gd name="T6" fmla="*/ 544 w 602"/>
              <a:gd name="T7" fmla="*/ 268 h 601"/>
              <a:gd name="T8" fmla="*/ 544 w 602"/>
              <a:gd name="T9" fmla="*/ 402 h 601"/>
              <a:gd name="T10" fmla="*/ 544 w 602"/>
              <a:gd name="T11" fmla="*/ 431 h 601"/>
              <a:gd name="T12" fmla="*/ 516 w 602"/>
              <a:gd name="T13" fmla="*/ 459 h 601"/>
              <a:gd name="T14" fmla="*/ 368 w 602"/>
              <a:gd name="T15" fmla="*/ 459 h 601"/>
              <a:gd name="T16" fmla="*/ 460 w 602"/>
              <a:gd name="T17" fmla="*/ 551 h 601"/>
              <a:gd name="T18" fmla="*/ 460 w 602"/>
              <a:gd name="T19" fmla="*/ 551 h 601"/>
              <a:gd name="T20" fmla="*/ 467 w 602"/>
              <a:gd name="T21" fmla="*/ 572 h 601"/>
              <a:gd name="T22" fmla="*/ 438 w 602"/>
              <a:gd name="T23" fmla="*/ 600 h 601"/>
              <a:gd name="T24" fmla="*/ 424 w 602"/>
              <a:gd name="T25" fmla="*/ 593 h 601"/>
              <a:gd name="T26" fmla="*/ 424 w 602"/>
              <a:gd name="T27" fmla="*/ 593 h 601"/>
              <a:gd name="T28" fmla="*/ 325 w 602"/>
              <a:gd name="T29" fmla="*/ 502 h 601"/>
              <a:gd name="T30" fmla="*/ 325 w 602"/>
              <a:gd name="T31" fmla="*/ 572 h 601"/>
              <a:gd name="T32" fmla="*/ 297 w 602"/>
              <a:gd name="T33" fmla="*/ 600 h 601"/>
              <a:gd name="T34" fmla="*/ 269 w 602"/>
              <a:gd name="T35" fmla="*/ 572 h 601"/>
              <a:gd name="T36" fmla="*/ 269 w 602"/>
              <a:gd name="T37" fmla="*/ 502 h 601"/>
              <a:gd name="T38" fmla="*/ 177 w 602"/>
              <a:gd name="T39" fmla="*/ 593 h 601"/>
              <a:gd name="T40" fmla="*/ 177 w 602"/>
              <a:gd name="T41" fmla="*/ 593 h 601"/>
              <a:gd name="T42" fmla="*/ 156 w 602"/>
              <a:gd name="T43" fmla="*/ 600 h 601"/>
              <a:gd name="T44" fmla="*/ 127 w 602"/>
              <a:gd name="T45" fmla="*/ 572 h 601"/>
              <a:gd name="T46" fmla="*/ 142 w 602"/>
              <a:gd name="T47" fmla="*/ 551 h 601"/>
              <a:gd name="T48" fmla="*/ 142 w 602"/>
              <a:gd name="T49" fmla="*/ 551 h 601"/>
              <a:gd name="T50" fmla="*/ 233 w 602"/>
              <a:gd name="T51" fmla="*/ 459 h 601"/>
              <a:gd name="T52" fmla="*/ 85 w 602"/>
              <a:gd name="T53" fmla="*/ 459 h 601"/>
              <a:gd name="T54" fmla="*/ 57 w 602"/>
              <a:gd name="T55" fmla="*/ 431 h 601"/>
              <a:gd name="T56" fmla="*/ 57 w 602"/>
              <a:gd name="T57" fmla="*/ 402 h 601"/>
              <a:gd name="T58" fmla="*/ 57 w 602"/>
              <a:gd name="T59" fmla="*/ 268 h 601"/>
              <a:gd name="T60" fmla="*/ 57 w 602"/>
              <a:gd name="T61" fmla="*/ 113 h 601"/>
              <a:gd name="T62" fmla="*/ 29 w 602"/>
              <a:gd name="T63" fmla="*/ 113 h 601"/>
              <a:gd name="T64" fmla="*/ 0 w 602"/>
              <a:gd name="T65" fmla="*/ 84 h 601"/>
              <a:gd name="T66" fmla="*/ 29 w 602"/>
              <a:gd name="T67" fmla="*/ 56 h 601"/>
              <a:gd name="T68" fmla="*/ 269 w 602"/>
              <a:gd name="T69" fmla="*/ 56 h 601"/>
              <a:gd name="T70" fmla="*/ 269 w 602"/>
              <a:gd name="T71" fmla="*/ 28 h 601"/>
              <a:gd name="T72" fmla="*/ 297 w 602"/>
              <a:gd name="T73" fmla="*/ 0 h 601"/>
              <a:gd name="T74" fmla="*/ 325 w 602"/>
              <a:gd name="T75" fmla="*/ 28 h 601"/>
              <a:gd name="T76" fmla="*/ 325 w 602"/>
              <a:gd name="T77" fmla="*/ 56 h 601"/>
              <a:gd name="T78" fmla="*/ 573 w 602"/>
              <a:gd name="T79" fmla="*/ 56 h 601"/>
              <a:gd name="T80" fmla="*/ 601 w 602"/>
              <a:gd name="T81" fmla="*/ 84 h 601"/>
              <a:gd name="T82" fmla="*/ 573 w 602"/>
              <a:gd name="T83" fmla="*/ 113 h 601"/>
              <a:gd name="T84" fmla="*/ 488 w 602"/>
              <a:gd name="T85" fmla="*/ 240 h 601"/>
              <a:gd name="T86" fmla="*/ 488 w 602"/>
              <a:gd name="T87" fmla="*/ 240 h 601"/>
              <a:gd name="T88" fmla="*/ 488 w 602"/>
              <a:gd name="T89" fmla="*/ 212 h 601"/>
              <a:gd name="T90" fmla="*/ 488 w 602"/>
              <a:gd name="T91" fmla="*/ 113 h 601"/>
              <a:gd name="T92" fmla="*/ 113 w 602"/>
              <a:gd name="T93" fmla="*/ 113 h 601"/>
              <a:gd name="T94" fmla="*/ 113 w 602"/>
              <a:gd name="T95" fmla="*/ 212 h 601"/>
              <a:gd name="T96" fmla="*/ 113 w 602"/>
              <a:gd name="T97" fmla="*/ 240 h 601"/>
              <a:gd name="T98" fmla="*/ 113 w 602"/>
              <a:gd name="T99" fmla="*/ 402 h 601"/>
              <a:gd name="T100" fmla="*/ 488 w 602"/>
              <a:gd name="T101" fmla="*/ 402 h 601"/>
              <a:gd name="T102" fmla="*/ 488 w 602"/>
              <a:gd name="T103" fmla="*/ 240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2" h="601">
                <a:moveTo>
                  <a:pt x="573" y="113"/>
                </a:moveTo>
                <a:lnTo>
                  <a:pt x="573" y="113"/>
                </a:lnTo>
                <a:cubicBezTo>
                  <a:pt x="544" y="113"/>
                  <a:pt x="544" y="113"/>
                  <a:pt x="544" y="113"/>
                </a:cubicBezTo>
                <a:cubicBezTo>
                  <a:pt x="544" y="268"/>
                  <a:pt x="544" y="268"/>
                  <a:pt x="544" y="268"/>
                </a:cubicBezTo>
                <a:cubicBezTo>
                  <a:pt x="544" y="402"/>
                  <a:pt x="544" y="402"/>
                  <a:pt x="544" y="402"/>
                </a:cubicBezTo>
                <a:cubicBezTo>
                  <a:pt x="544" y="431"/>
                  <a:pt x="544" y="431"/>
                  <a:pt x="544" y="431"/>
                </a:cubicBezTo>
                <a:cubicBezTo>
                  <a:pt x="544" y="445"/>
                  <a:pt x="530" y="459"/>
                  <a:pt x="516" y="459"/>
                </a:cubicBezTo>
                <a:cubicBezTo>
                  <a:pt x="368" y="459"/>
                  <a:pt x="368" y="459"/>
                  <a:pt x="368" y="459"/>
                </a:cubicBezTo>
                <a:cubicBezTo>
                  <a:pt x="460" y="551"/>
                  <a:pt x="460" y="551"/>
                  <a:pt x="460" y="551"/>
                </a:cubicBezTo>
                <a:lnTo>
                  <a:pt x="460" y="551"/>
                </a:lnTo>
                <a:cubicBezTo>
                  <a:pt x="467" y="558"/>
                  <a:pt x="467" y="565"/>
                  <a:pt x="467" y="572"/>
                </a:cubicBezTo>
                <a:cubicBezTo>
                  <a:pt x="467" y="586"/>
                  <a:pt x="460" y="600"/>
                  <a:pt x="438" y="600"/>
                </a:cubicBezTo>
                <a:cubicBezTo>
                  <a:pt x="431" y="600"/>
                  <a:pt x="424" y="600"/>
                  <a:pt x="424" y="593"/>
                </a:cubicBezTo>
                <a:lnTo>
                  <a:pt x="424" y="593"/>
                </a:lnTo>
                <a:cubicBezTo>
                  <a:pt x="325" y="502"/>
                  <a:pt x="325" y="502"/>
                  <a:pt x="325" y="502"/>
                </a:cubicBezTo>
                <a:cubicBezTo>
                  <a:pt x="325" y="572"/>
                  <a:pt x="325" y="572"/>
                  <a:pt x="325" y="572"/>
                </a:cubicBezTo>
                <a:cubicBezTo>
                  <a:pt x="325" y="586"/>
                  <a:pt x="318" y="600"/>
                  <a:pt x="297" y="600"/>
                </a:cubicBezTo>
                <a:cubicBezTo>
                  <a:pt x="283" y="600"/>
                  <a:pt x="269" y="586"/>
                  <a:pt x="269" y="572"/>
                </a:cubicBezTo>
                <a:cubicBezTo>
                  <a:pt x="269" y="502"/>
                  <a:pt x="269" y="502"/>
                  <a:pt x="269" y="502"/>
                </a:cubicBezTo>
                <a:cubicBezTo>
                  <a:pt x="177" y="593"/>
                  <a:pt x="177" y="593"/>
                  <a:pt x="177" y="593"/>
                </a:cubicBezTo>
                <a:lnTo>
                  <a:pt x="177" y="593"/>
                </a:lnTo>
                <a:cubicBezTo>
                  <a:pt x="170" y="600"/>
                  <a:pt x="163" y="600"/>
                  <a:pt x="156" y="600"/>
                </a:cubicBezTo>
                <a:cubicBezTo>
                  <a:pt x="142" y="600"/>
                  <a:pt x="127" y="586"/>
                  <a:pt x="127" y="572"/>
                </a:cubicBezTo>
                <a:cubicBezTo>
                  <a:pt x="127" y="565"/>
                  <a:pt x="135" y="558"/>
                  <a:pt x="142" y="551"/>
                </a:cubicBezTo>
                <a:lnTo>
                  <a:pt x="142" y="551"/>
                </a:lnTo>
                <a:cubicBezTo>
                  <a:pt x="233" y="459"/>
                  <a:pt x="233" y="459"/>
                  <a:pt x="233" y="459"/>
                </a:cubicBezTo>
                <a:cubicBezTo>
                  <a:pt x="85" y="459"/>
                  <a:pt x="85" y="459"/>
                  <a:pt x="85" y="459"/>
                </a:cubicBezTo>
                <a:cubicBezTo>
                  <a:pt x="64" y="459"/>
                  <a:pt x="57" y="445"/>
                  <a:pt x="57" y="431"/>
                </a:cubicBezTo>
                <a:cubicBezTo>
                  <a:pt x="57" y="402"/>
                  <a:pt x="57" y="402"/>
                  <a:pt x="57" y="402"/>
                </a:cubicBezTo>
                <a:cubicBezTo>
                  <a:pt x="57" y="268"/>
                  <a:pt x="57" y="268"/>
                  <a:pt x="57" y="268"/>
                </a:cubicBezTo>
                <a:cubicBezTo>
                  <a:pt x="57" y="113"/>
                  <a:pt x="57" y="113"/>
                  <a:pt x="57" y="113"/>
                </a:cubicBezTo>
                <a:cubicBezTo>
                  <a:pt x="29" y="113"/>
                  <a:pt x="29" y="113"/>
                  <a:pt x="29" y="113"/>
                </a:cubicBezTo>
                <a:cubicBezTo>
                  <a:pt x="7" y="113"/>
                  <a:pt x="0" y="98"/>
                  <a:pt x="0" y="84"/>
                </a:cubicBezTo>
                <a:cubicBezTo>
                  <a:pt x="0" y="63"/>
                  <a:pt x="7" y="56"/>
                  <a:pt x="29" y="56"/>
                </a:cubicBezTo>
                <a:cubicBezTo>
                  <a:pt x="269" y="56"/>
                  <a:pt x="269" y="56"/>
                  <a:pt x="269" y="56"/>
                </a:cubicBezTo>
                <a:cubicBezTo>
                  <a:pt x="269" y="28"/>
                  <a:pt x="269" y="28"/>
                  <a:pt x="269" y="28"/>
                </a:cubicBezTo>
                <a:cubicBezTo>
                  <a:pt x="269" y="7"/>
                  <a:pt x="283" y="0"/>
                  <a:pt x="297" y="0"/>
                </a:cubicBezTo>
                <a:cubicBezTo>
                  <a:pt x="318" y="0"/>
                  <a:pt x="325" y="7"/>
                  <a:pt x="325" y="28"/>
                </a:cubicBezTo>
                <a:cubicBezTo>
                  <a:pt x="325" y="56"/>
                  <a:pt x="325" y="56"/>
                  <a:pt x="325" y="56"/>
                </a:cubicBezTo>
                <a:cubicBezTo>
                  <a:pt x="573" y="56"/>
                  <a:pt x="573" y="56"/>
                  <a:pt x="573" y="56"/>
                </a:cubicBezTo>
                <a:cubicBezTo>
                  <a:pt x="587" y="56"/>
                  <a:pt x="601" y="63"/>
                  <a:pt x="601" y="84"/>
                </a:cubicBezTo>
                <a:cubicBezTo>
                  <a:pt x="601" y="98"/>
                  <a:pt x="587" y="113"/>
                  <a:pt x="573" y="113"/>
                </a:cubicBezTo>
                <a:close/>
                <a:moveTo>
                  <a:pt x="488" y="240"/>
                </a:moveTo>
                <a:lnTo>
                  <a:pt x="488" y="240"/>
                </a:lnTo>
                <a:cubicBezTo>
                  <a:pt x="488" y="212"/>
                  <a:pt x="488" y="212"/>
                  <a:pt x="488" y="212"/>
                </a:cubicBezTo>
                <a:cubicBezTo>
                  <a:pt x="488" y="113"/>
                  <a:pt x="488" y="113"/>
                  <a:pt x="488" y="113"/>
                </a:cubicBezTo>
                <a:cubicBezTo>
                  <a:pt x="113" y="113"/>
                  <a:pt x="113" y="113"/>
                  <a:pt x="113" y="113"/>
                </a:cubicBezTo>
                <a:cubicBezTo>
                  <a:pt x="113" y="212"/>
                  <a:pt x="113" y="212"/>
                  <a:pt x="113" y="212"/>
                </a:cubicBezTo>
                <a:cubicBezTo>
                  <a:pt x="113" y="240"/>
                  <a:pt x="113" y="240"/>
                  <a:pt x="113" y="240"/>
                </a:cubicBezTo>
                <a:cubicBezTo>
                  <a:pt x="113" y="402"/>
                  <a:pt x="113" y="402"/>
                  <a:pt x="113" y="402"/>
                </a:cubicBezTo>
                <a:cubicBezTo>
                  <a:pt x="488" y="402"/>
                  <a:pt x="488" y="402"/>
                  <a:pt x="488" y="402"/>
                </a:cubicBezTo>
                <a:lnTo>
                  <a:pt x="488" y="240"/>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68" name="Freeform 35">
            <a:extLst>
              <a:ext uri="{FF2B5EF4-FFF2-40B4-BE49-F238E27FC236}">
                <a16:creationId xmlns:a16="http://schemas.microsoft.com/office/drawing/2014/main" id="{A9A55325-D575-1B42-B2FB-D8EC0C5F9F9B}"/>
              </a:ext>
            </a:extLst>
          </p:cNvPr>
          <p:cNvSpPr>
            <a:spLocks noChangeArrowheads="1"/>
          </p:cNvSpPr>
          <p:nvPr userDrawn="1"/>
        </p:nvSpPr>
        <p:spPr bwMode="auto">
          <a:xfrm>
            <a:off x="6161303" y="654249"/>
            <a:ext cx="219132" cy="215503"/>
          </a:xfrm>
          <a:custGeom>
            <a:avLst/>
            <a:gdLst>
              <a:gd name="T0" fmla="*/ 28 w 609"/>
              <a:gd name="T1" fmla="*/ 183 h 601"/>
              <a:gd name="T2" fmla="*/ 28 w 609"/>
              <a:gd name="T3" fmla="*/ 183 h 601"/>
              <a:gd name="T4" fmla="*/ 163 w 609"/>
              <a:gd name="T5" fmla="*/ 183 h 601"/>
              <a:gd name="T6" fmla="*/ 163 w 609"/>
              <a:gd name="T7" fmla="*/ 240 h 601"/>
              <a:gd name="T8" fmla="*/ 57 w 609"/>
              <a:gd name="T9" fmla="*/ 240 h 601"/>
              <a:gd name="T10" fmla="*/ 57 w 609"/>
              <a:gd name="T11" fmla="*/ 544 h 601"/>
              <a:gd name="T12" fmla="*/ 156 w 609"/>
              <a:gd name="T13" fmla="*/ 544 h 601"/>
              <a:gd name="T14" fmla="*/ 156 w 609"/>
              <a:gd name="T15" fmla="*/ 544 h 601"/>
              <a:gd name="T16" fmla="*/ 276 w 609"/>
              <a:gd name="T17" fmla="*/ 544 h 601"/>
              <a:gd name="T18" fmla="*/ 276 w 609"/>
              <a:gd name="T19" fmla="*/ 544 h 601"/>
              <a:gd name="T20" fmla="*/ 361 w 609"/>
              <a:gd name="T21" fmla="*/ 544 h 601"/>
              <a:gd name="T22" fmla="*/ 361 w 609"/>
              <a:gd name="T23" fmla="*/ 438 h 601"/>
              <a:gd name="T24" fmla="*/ 417 w 609"/>
              <a:gd name="T25" fmla="*/ 438 h 601"/>
              <a:gd name="T26" fmla="*/ 417 w 609"/>
              <a:gd name="T27" fmla="*/ 572 h 601"/>
              <a:gd name="T28" fmla="*/ 389 w 609"/>
              <a:gd name="T29" fmla="*/ 600 h 601"/>
              <a:gd name="T30" fmla="*/ 283 w 609"/>
              <a:gd name="T31" fmla="*/ 600 h 601"/>
              <a:gd name="T32" fmla="*/ 283 w 609"/>
              <a:gd name="T33" fmla="*/ 600 h 601"/>
              <a:gd name="T34" fmla="*/ 127 w 609"/>
              <a:gd name="T35" fmla="*/ 600 h 601"/>
              <a:gd name="T36" fmla="*/ 127 w 609"/>
              <a:gd name="T37" fmla="*/ 600 h 601"/>
              <a:gd name="T38" fmla="*/ 28 w 609"/>
              <a:gd name="T39" fmla="*/ 600 h 601"/>
              <a:gd name="T40" fmla="*/ 0 w 609"/>
              <a:gd name="T41" fmla="*/ 572 h 601"/>
              <a:gd name="T42" fmla="*/ 0 w 609"/>
              <a:gd name="T43" fmla="*/ 212 h 601"/>
              <a:gd name="T44" fmla="*/ 28 w 609"/>
              <a:gd name="T45" fmla="*/ 183 h 601"/>
              <a:gd name="T46" fmla="*/ 311 w 609"/>
              <a:gd name="T47" fmla="*/ 409 h 601"/>
              <a:gd name="T48" fmla="*/ 311 w 609"/>
              <a:gd name="T49" fmla="*/ 409 h 601"/>
              <a:gd name="T50" fmla="*/ 311 w 609"/>
              <a:gd name="T51" fmla="*/ 409 h 601"/>
              <a:gd name="T52" fmla="*/ 219 w 609"/>
              <a:gd name="T53" fmla="*/ 409 h 601"/>
              <a:gd name="T54" fmla="*/ 191 w 609"/>
              <a:gd name="T55" fmla="*/ 381 h 601"/>
              <a:gd name="T56" fmla="*/ 191 w 609"/>
              <a:gd name="T57" fmla="*/ 28 h 601"/>
              <a:gd name="T58" fmla="*/ 219 w 609"/>
              <a:gd name="T59" fmla="*/ 0 h 601"/>
              <a:gd name="T60" fmla="*/ 580 w 609"/>
              <a:gd name="T61" fmla="*/ 0 h 601"/>
              <a:gd name="T62" fmla="*/ 608 w 609"/>
              <a:gd name="T63" fmla="*/ 28 h 601"/>
              <a:gd name="T64" fmla="*/ 608 w 609"/>
              <a:gd name="T65" fmla="*/ 381 h 601"/>
              <a:gd name="T66" fmla="*/ 580 w 609"/>
              <a:gd name="T67" fmla="*/ 409 h 601"/>
              <a:gd name="T68" fmla="*/ 474 w 609"/>
              <a:gd name="T69" fmla="*/ 409 h 601"/>
              <a:gd name="T70" fmla="*/ 474 w 609"/>
              <a:gd name="T71" fmla="*/ 409 h 601"/>
              <a:gd name="T72" fmla="*/ 311 w 609"/>
              <a:gd name="T73" fmla="*/ 409 h 601"/>
              <a:gd name="T74" fmla="*/ 551 w 609"/>
              <a:gd name="T75" fmla="*/ 353 h 601"/>
              <a:gd name="T76" fmla="*/ 551 w 609"/>
              <a:gd name="T77" fmla="*/ 353 h 601"/>
              <a:gd name="T78" fmla="*/ 551 w 609"/>
              <a:gd name="T79" fmla="*/ 56 h 601"/>
              <a:gd name="T80" fmla="*/ 247 w 609"/>
              <a:gd name="T81" fmla="*/ 56 h 601"/>
              <a:gd name="T82" fmla="*/ 247 w 609"/>
              <a:gd name="T83" fmla="*/ 353 h 601"/>
              <a:gd name="T84" fmla="*/ 339 w 609"/>
              <a:gd name="T85" fmla="*/ 353 h 601"/>
              <a:gd name="T86" fmla="*/ 339 w 609"/>
              <a:gd name="T87" fmla="*/ 353 h 601"/>
              <a:gd name="T88" fmla="*/ 467 w 609"/>
              <a:gd name="T89" fmla="*/ 353 h 601"/>
              <a:gd name="T90" fmla="*/ 467 w 609"/>
              <a:gd name="T91" fmla="*/ 353 h 601"/>
              <a:gd name="T92" fmla="*/ 551 w 609"/>
              <a:gd name="T93" fmla="*/ 353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9" h="601">
                <a:moveTo>
                  <a:pt x="28" y="183"/>
                </a:moveTo>
                <a:lnTo>
                  <a:pt x="28" y="183"/>
                </a:lnTo>
                <a:cubicBezTo>
                  <a:pt x="163" y="183"/>
                  <a:pt x="163" y="183"/>
                  <a:pt x="163" y="183"/>
                </a:cubicBezTo>
                <a:cubicBezTo>
                  <a:pt x="163" y="240"/>
                  <a:pt x="163" y="240"/>
                  <a:pt x="163" y="240"/>
                </a:cubicBezTo>
                <a:cubicBezTo>
                  <a:pt x="57" y="240"/>
                  <a:pt x="57" y="240"/>
                  <a:pt x="57" y="240"/>
                </a:cubicBezTo>
                <a:cubicBezTo>
                  <a:pt x="57" y="544"/>
                  <a:pt x="57" y="544"/>
                  <a:pt x="57" y="544"/>
                </a:cubicBezTo>
                <a:cubicBezTo>
                  <a:pt x="156" y="544"/>
                  <a:pt x="156" y="544"/>
                  <a:pt x="156" y="544"/>
                </a:cubicBezTo>
                <a:lnTo>
                  <a:pt x="156" y="544"/>
                </a:lnTo>
                <a:cubicBezTo>
                  <a:pt x="276" y="544"/>
                  <a:pt x="276" y="544"/>
                  <a:pt x="276" y="544"/>
                </a:cubicBezTo>
                <a:lnTo>
                  <a:pt x="276" y="544"/>
                </a:lnTo>
                <a:cubicBezTo>
                  <a:pt x="361" y="544"/>
                  <a:pt x="361" y="544"/>
                  <a:pt x="361" y="544"/>
                </a:cubicBezTo>
                <a:cubicBezTo>
                  <a:pt x="361" y="438"/>
                  <a:pt x="361" y="438"/>
                  <a:pt x="361" y="438"/>
                </a:cubicBezTo>
                <a:cubicBezTo>
                  <a:pt x="417" y="438"/>
                  <a:pt x="417" y="438"/>
                  <a:pt x="417" y="438"/>
                </a:cubicBezTo>
                <a:cubicBezTo>
                  <a:pt x="417" y="572"/>
                  <a:pt x="417" y="572"/>
                  <a:pt x="417" y="572"/>
                </a:cubicBezTo>
                <a:cubicBezTo>
                  <a:pt x="417" y="586"/>
                  <a:pt x="403" y="600"/>
                  <a:pt x="389" y="600"/>
                </a:cubicBezTo>
                <a:cubicBezTo>
                  <a:pt x="283" y="600"/>
                  <a:pt x="283" y="600"/>
                  <a:pt x="283" y="600"/>
                </a:cubicBezTo>
                <a:lnTo>
                  <a:pt x="283" y="600"/>
                </a:lnTo>
                <a:cubicBezTo>
                  <a:pt x="127" y="600"/>
                  <a:pt x="127" y="600"/>
                  <a:pt x="127" y="600"/>
                </a:cubicBezTo>
                <a:lnTo>
                  <a:pt x="127" y="600"/>
                </a:lnTo>
                <a:cubicBezTo>
                  <a:pt x="28" y="600"/>
                  <a:pt x="28" y="600"/>
                  <a:pt x="28" y="600"/>
                </a:cubicBezTo>
                <a:cubicBezTo>
                  <a:pt x="14" y="600"/>
                  <a:pt x="0" y="586"/>
                  <a:pt x="0" y="572"/>
                </a:cubicBezTo>
                <a:cubicBezTo>
                  <a:pt x="0" y="212"/>
                  <a:pt x="0" y="212"/>
                  <a:pt x="0" y="212"/>
                </a:cubicBezTo>
                <a:cubicBezTo>
                  <a:pt x="0" y="198"/>
                  <a:pt x="14" y="183"/>
                  <a:pt x="28" y="183"/>
                </a:cubicBezTo>
                <a:close/>
                <a:moveTo>
                  <a:pt x="311" y="409"/>
                </a:moveTo>
                <a:lnTo>
                  <a:pt x="311" y="409"/>
                </a:lnTo>
                <a:lnTo>
                  <a:pt x="311" y="409"/>
                </a:lnTo>
                <a:cubicBezTo>
                  <a:pt x="219" y="409"/>
                  <a:pt x="219" y="409"/>
                  <a:pt x="219" y="409"/>
                </a:cubicBezTo>
                <a:cubicBezTo>
                  <a:pt x="205" y="409"/>
                  <a:pt x="191" y="402"/>
                  <a:pt x="191" y="381"/>
                </a:cubicBezTo>
                <a:cubicBezTo>
                  <a:pt x="191" y="28"/>
                  <a:pt x="191" y="28"/>
                  <a:pt x="191" y="28"/>
                </a:cubicBezTo>
                <a:cubicBezTo>
                  <a:pt x="191" y="7"/>
                  <a:pt x="205" y="0"/>
                  <a:pt x="219" y="0"/>
                </a:cubicBezTo>
                <a:cubicBezTo>
                  <a:pt x="580" y="0"/>
                  <a:pt x="580" y="0"/>
                  <a:pt x="580" y="0"/>
                </a:cubicBezTo>
                <a:cubicBezTo>
                  <a:pt x="594" y="0"/>
                  <a:pt x="608" y="7"/>
                  <a:pt x="608" y="28"/>
                </a:cubicBezTo>
                <a:cubicBezTo>
                  <a:pt x="608" y="381"/>
                  <a:pt x="608" y="381"/>
                  <a:pt x="608" y="381"/>
                </a:cubicBezTo>
                <a:cubicBezTo>
                  <a:pt x="608" y="402"/>
                  <a:pt x="594" y="409"/>
                  <a:pt x="580" y="409"/>
                </a:cubicBezTo>
                <a:cubicBezTo>
                  <a:pt x="474" y="409"/>
                  <a:pt x="474" y="409"/>
                  <a:pt x="474" y="409"/>
                </a:cubicBezTo>
                <a:lnTo>
                  <a:pt x="474" y="409"/>
                </a:lnTo>
                <a:lnTo>
                  <a:pt x="311" y="409"/>
                </a:lnTo>
                <a:close/>
                <a:moveTo>
                  <a:pt x="551" y="353"/>
                </a:moveTo>
                <a:lnTo>
                  <a:pt x="551" y="353"/>
                </a:lnTo>
                <a:cubicBezTo>
                  <a:pt x="551" y="56"/>
                  <a:pt x="551" y="56"/>
                  <a:pt x="551" y="56"/>
                </a:cubicBezTo>
                <a:cubicBezTo>
                  <a:pt x="247" y="56"/>
                  <a:pt x="247" y="56"/>
                  <a:pt x="247" y="56"/>
                </a:cubicBezTo>
                <a:cubicBezTo>
                  <a:pt x="247" y="353"/>
                  <a:pt x="247" y="353"/>
                  <a:pt x="247" y="353"/>
                </a:cubicBezTo>
                <a:cubicBezTo>
                  <a:pt x="339" y="353"/>
                  <a:pt x="339" y="353"/>
                  <a:pt x="339" y="353"/>
                </a:cubicBezTo>
                <a:lnTo>
                  <a:pt x="339" y="353"/>
                </a:lnTo>
                <a:cubicBezTo>
                  <a:pt x="467" y="353"/>
                  <a:pt x="467" y="353"/>
                  <a:pt x="467" y="353"/>
                </a:cubicBezTo>
                <a:lnTo>
                  <a:pt x="467" y="353"/>
                </a:lnTo>
                <a:lnTo>
                  <a:pt x="551" y="353"/>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69" name="Freeform 36">
            <a:extLst>
              <a:ext uri="{FF2B5EF4-FFF2-40B4-BE49-F238E27FC236}">
                <a16:creationId xmlns:a16="http://schemas.microsoft.com/office/drawing/2014/main" id="{43E38984-CB4D-EF46-B798-322627F26723}"/>
              </a:ext>
            </a:extLst>
          </p:cNvPr>
          <p:cNvSpPr>
            <a:spLocks noChangeArrowheads="1"/>
          </p:cNvSpPr>
          <p:nvPr userDrawn="1"/>
        </p:nvSpPr>
        <p:spPr bwMode="auto">
          <a:xfrm>
            <a:off x="5781395" y="654249"/>
            <a:ext cx="217941" cy="215503"/>
          </a:xfrm>
          <a:custGeom>
            <a:avLst/>
            <a:gdLst>
              <a:gd name="T0" fmla="*/ 572 w 602"/>
              <a:gd name="T1" fmla="*/ 409 h 601"/>
              <a:gd name="T2" fmla="*/ 572 w 602"/>
              <a:gd name="T3" fmla="*/ 409 h 601"/>
              <a:gd name="T4" fmla="*/ 445 w 602"/>
              <a:gd name="T5" fmla="*/ 409 h 601"/>
              <a:gd name="T6" fmla="*/ 445 w 602"/>
              <a:gd name="T7" fmla="*/ 353 h 601"/>
              <a:gd name="T8" fmla="*/ 544 w 602"/>
              <a:gd name="T9" fmla="*/ 353 h 601"/>
              <a:gd name="T10" fmla="*/ 544 w 602"/>
              <a:gd name="T11" fmla="*/ 56 h 601"/>
              <a:gd name="T12" fmla="*/ 452 w 602"/>
              <a:gd name="T13" fmla="*/ 56 h 601"/>
              <a:gd name="T14" fmla="*/ 452 w 602"/>
              <a:gd name="T15" fmla="*/ 56 h 601"/>
              <a:gd name="T16" fmla="*/ 332 w 602"/>
              <a:gd name="T17" fmla="*/ 56 h 601"/>
              <a:gd name="T18" fmla="*/ 332 w 602"/>
              <a:gd name="T19" fmla="*/ 56 h 601"/>
              <a:gd name="T20" fmla="*/ 247 w 602"/>
              <a:gd name="T21" fmla="*/ 56 h 601"/>
              <a:gd name="T22" fmla="*/ 247 w 602"/>
              <a:gd name="T23" fmla="*/ 155 h 601"/>
              <a:gd name="T24" fmla="*/ 191 w 602"/>
              <a:gd name="T25" fmla="*/ 155 h 601"/>
              <a:gd name="T26" fmla="*/ 191 w 602"/>
              <a:gd name="T27" fmla="*/ 28 h 601"/>
              <a:gd name="T28" fmla="*/ 219 w 602"/>
              <a:gd name="T29" fmla="*/ 0 h 601"/>
              <a:gd name="T30" fmla="*/ 318 w 602"/>
              <a:gd name="T31" fmla="*/ 0 h 601"/>
              <a:gd name="T32" fmla="*/ 318 w 602"/>
              <a:gd name="T33" fmla="*/ 0 h 601"/>
              <a:gd name="T34" fmla="*/ 481 w 602"/>
              <a:gd name="T35" fmla="*/ 0 h 601"/>
              <a:gd name="T36" fmla="*/ 481 w 602"/>
              <a:gd name="T37" fmla="*/ 0 h 601"/>
              <a:gd name="T38" fmla="*/ 572 w 602"/>
              <a:gd name="T39" fmla="*/ 0 h 601"/>
              <a:gd name="T40" fmla="*/ 601 w 602"/>
              <a:gd name="T41" fmla="*/ 28 h 601"/>
              <a:gd name="T42" fmla="*/ 601 w 602"/>
              <a:gd name="T43" fmla="*/ 381 h 601"/>
              <a:gd name="T44" fmla="*/ 572 w 602"/>
              <a:gd name="T45" fmla="*/ 409 h 601"/>
              <a:gd name="T46" fmla="*/ 290 w 602"/>
              <a:gd name="T47" fmla="*/ 183 h 601"/>
              <a:gd name="T48" fmla="*/ 290 w 602"/>
              <a:gd name="T49" fmla="*/ 183 h 601"/>
              <a:gd name="T50" fmla="*/ 290 w 602"/>
              <a:gd name="T51" fmla="*/ 183 h 601"/>
              <a:gd name="T52" fmla="*/ 389 w 602"/>
              <a:gd name="T53" fmla="*/ 183 h 601"/>
              <a:gd name="T54" fmla="*/ 417 w 602"/>
              <a:gd name="T55" fmla="*/ 212 h 601"/>
              <a:gd name="T56" fmla="*/ 417 w 602"/>
              <a:gd name="T57" fmla="*/ 572 h 601"/>
              <a:gd name="T58" fmla="*/ 389 w 602"/>
              <a:gd name="T59" fmla="*/ 600 h 601"/>
              <a:gd name="T60" fmla="*/ 28 w 602"/>
              <a:gd name="T61" fmla="*/ 600 h 601"/>
              <a:gd name="T62" fmla="*/ 0 w 602"/>
              <a:gd name="T63" fmla="*/ 572 h 601"/>
              <a:gd name="T64" fmla="*/ 0 w 602"/>
              <a:gd name="T65" fmla="*/ 212 h 601"/>
              <a:gd name="T66" fmla="*/ 28 w 602"/>
              <a:gd name="T67" fmla="*/ 183 h 601"/>
              <a:gd name="T68" fmla="*/ 134 w 602"/>
              <a:gd name="T69" fmla="*/ 183 h 601"/>
              <a:gd name="T70" fmla="*/ 134 w 602"/>
              <a:gd name="T71" fmla="*/ 183 h 601"/>
              <a:gd name="T72" fmla="*/ 290 w 602"/>
              <a:gd name="T73" fmla="*/ 183 h 601"/>
              <a:gd name="T74" fmla="*/ 57 w 602"/>
              <a:gd name="T75" fmla="*/ 240 h 601"/>
              <a:gd name="T76" fmla="*/ 57 w 602"/>
              <a:gd name="T77" fmla="*/ 240 h 601"/>
              <a:gd name="T78" fmla="*/ 57 w 602"/>
              <a:gd name="T79" fmla="*/ 544 h 601"/>
              <a:gd name="T80" fmla="*/ 361 w 602"/>
              <a:gd name="T81" fmla="*/ 544 h 601"/>
              <a:gd name="T82" fmla="*/ 361 w 602"/>
              <a:gd name="T83" fmla="*/ 240 h 601"/>
              <a:gd name="T84" fmla="*/ 261 w 602"/>
              <a:gd name="T85" fmla="*/ 240 h 601"/>
              <a:gd name="T86" fmla="*/ 261 w 602"/>
              <a:gd name="T87" fmla="*/ 240 h 601"/>
              <a:gd name="T88" fmla="*/ 141 w 602"/>
              <a:gd name="T89" fmla="*/ 240 h 601"/>
              <a:gd name="T90" fmla="*/ 141 w 602"/>
              <a:gd name="T91" fmla="*/ 240 h 601"/>
              <a:gd name="T92" fmla="*/ 57 w 602"/>
              <a:gd name="T93" fmla="*/ 240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2" h="601">
                <a:moveTo>
                  <a:pt x="572" y="409"/>
                </a:moveTo>
                <a:lnTo>
                  <a:pt x="572" y="409"/>
                </a:lnTo>
                <a:cubicBezTo>
                  <a:pt x="445" y="409"/>
                  <a:pt x="445" y="409"/>
                  <a:pt x="445" y="409"/>
                </a:cubicBezTo>
                <a:cubicBezTo>
                  <a:pt x="445" y="353"/>
                  <a:pt x="445" y="353"/>
                  <a:pt x="445" y="353"/>
                </a:cubicBezTo>
                <a:cubicBezTo>
                  <a:pt x="544" y="353"/>
                  <a:pt x="544" y="353"/>
                  <a:pt x="544" y="353"/>
                </a:cubicBezTo>
                <a:cubicBezTo>
                  <a:pt x="544" y="56"/>
                  <a:pt x="544" y="56"/>
                  <a:pt x="544" y="56"/>
                </a:cubicBezTo>
                <a:cubicBezTo>
                  <a:pt x="452" y="56"/>
                  <a:pt x="452" y="56"/>
                  <a:pt x="452" y="56"/>
                </a:cubicBezTo>
                <a:lnTo>
                  <a:pt x="452" y="56"/>
                </a:lnTo>
                <a:cubicBezTo>
                  <a:pt x="332" y="56"/>
                  <a:pt x="332" y="56"/>
                  <a:pt x="332" y="56"/>
                </a:cubicBezTo>
                <a:lnTo>
                  <a:pt x="332" y="56"/>
                </a:lnTo>
                <a:cubicBezTo>
                  <a:pt x="247" y="56"/>
                  <a:pt x="247" y="56"/>
                  <a:pt x="247" y="56"/>
                </a:cubicBezTo>
                <a:cubicBezTo>
                  <a:pt x="247" y="155"/>
                  <a:pt x="247" y="155"/>
                  <a:pt x="247" y="155"/>
                </a:cubicBezTo>
                <a:cubicBezTo>
                  <a:pt x="191" y="155"/>
                  <a:pt x="191" y="155"/>
                  <a:pt x="191" y="155"/>
                </a:cubicBezTo>
                <a:cubicBezTo>
                  <a:pt x="191" y="28"/>
                  <a:pt x="191" y="28"/>
                  <a:pt x="191" y="28"/>
                </a:cubicBezTo>
                <a:cubicBezTo>
                  <a:pt x="191" y="7"/>
                  <a:pt x="198" y="0"/>
                  <a:pt x="219" y="0"/>
                </a:cubicBezTo>
                <a:cubicBezTo>
                  <a:pt x="318" y="0"/>
                  <a:pt x="318" y="0"/>
                  <a:pt x="318" y="0"/>
                </a:cubicBezTo>
                <a:lnTo>
                  <a:pt x="318" y="0"/>
                </a:lnTo>
                <a:cubicBezTo>
                  <a:pt x="481" y="0"/>
                  <a:pt x="481" y="0"/>
                  <a:pt x="481" y="0"/>
                </a:cubicBezTo>
                <a:lnTo>
                  <a:pt x="481" y="0"/>
                </a:lnTo>
                <a:cubicBezTo>
                  <a:pt x="572" y="0"/>
                  <a:pt x="572" y="0"/>
                  <a:pt x="572" y="0"/>
                </a:cubicBezTo>
                <a:cubicBezTo>
                  <a:pt x="594" y="0"/>
                  <a:pt x="601" y="7"/>
                  <a:pt x="601" y="28"/>
                </a:cubicBezTo>
                <a:cubicBezTo>
                  <a:pt x="601" y="381"/>
                  <a:pt x="601" y="381"/>
                  <a:pt x="601" y="381"/>
                </a:cubicBezTo>
                <a:cubicBezTo>
                  <a:pt x="601" y="402"/>
                  <a:pt x="594" y="409"/>
                  <a:pt x="572" y="409"/>
                </a:cubicBezTo>
                <a:close/>
                <a:moveTo>
                  <a:pt x="290" y="183"/>
                </a:moveTo>
                <a:lnTo>
                  <a:pt x="290" y="183"/>
                </a:lnTo>
                <a:lnTo>
                  <a:pt x="290" y="183"/>
                </a:lnTo>
                <a:cubicBezTo>
                  <a:pt x="389" y="183"/>
                  <a:pt x="389" y="183"/>
                  <a:pt x="389" y="183"/>
                </a:cubicBezTo>
                <a:cubicBezTo>
                  <a:pt x="403" y="183"/>
                  <a:pt x="417" y="198"/>
                  <a:pt x="417" y="212"/>
                </a:cubicBezTo>
                <a:cubicBezTo>
                  <a:pt x="417" y="572"/>
                  <a:pt x="417" y="572"/>
                  <a:pt x="417" y="572"/>
                </a:cubicBezTo>
                <a:cubicBezTo>
                  <a:pt x="417" y="586"/>
                  <a:pt x="403" y="600"/>
                  <a:pt x="389" y="600"/>
                </a:cubicBezTo>
                <a:cubicBezTo>
                  <a:pt x="28" y="600"/>
                  <a:pt x="28" y="600"/>
                  <a:pt x="28" y="600"/>
                </a:cubicBezTo>
                <a:cubicBezTo>
                  <a:pt x="14" y="600"/>
                  <a:pt x="0" y="586"/>
                  <a:pt x="0" y="572"/>
                </a:cubicBezTo>
                <a:cubicBezTo>
                  <a:pt x="0" y="212"/>
                  <a:pt x="0" y="212"/>
                  <a:pt x="0" y="212"/>
                </a:cubicBezTo>
                <a:cubicBezTo>
                  <a:pt x="0" y="198"/>
                  <a:pt x="14" y="183"/>
                  <a:pt x="28" y="183"/>
                </a:cubicBezTo>
                <a:cubicBezTo>
                  <a:pt x="134" y="183"/>
                  <a:pt x="134" y="183"/>
                  <a:pt x="134" y="183"/>
                </a:cubicBezTo>
                <a:lnTo>
                  <a:pt x="134" y="183"/>
                </a:lnTo>
                <a:lnTo>
                  <a:pt x="290" y="183"/>
                </a:lnTo>
                <a:close/>
                <a:moveTo>
                  <a:pt x="57" y="240"/>
                </a:moveTo>
                <a:lnTo>
                  <a:pt x="57" y="240"/>
                </a:lnTo>
                <a:cubicBezTo>
                  <a:pt x="57" y="544"/>
                  <a:pt x="57" y="544"/>
                  <a:pt x="57" y="544"/>
                </a:cubicBezTo>
                <a:cubicBezTo>
                  <a:pt x="361" y="544"/>
                  <a:pt x="361" y="544"/>
                  <a:pt x="361" y="544"/>
                </a:cubicBezTo>
                <a:cubicBezTo>
                  <a:pt x="361" y="240"/>
                  <a:pt x="361" y="240"/>
                  <a:pt x="361" y="240"/>
                </a:cubicBezTo>
                <a:cubicBezTo>
                  <a:pt x="261" y="240"/>
                  <a:pt x="261" y="240"/>
                  <a:pt x="261" y="240"/>
                </a:cubicBezTo>
                <a:lnTo>
                  <a:pt x="261" y="240"/>
                </a:lnTo>
                <a:cubicBezTo>
                  <a:pt x="141" y="240"/>
                  <a:pt x="141" y="240"/>
                  <a:pt x="141" y="240"/>
                </a:cubicBezTo>
                <a:lnTo>
                  <a:pt x="141" y="240"/>
                </a:lnTo>
                <a:lnTo>
                  <a:pt x="57" y="240"/>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90" tIns="17145" rIns="34290" bIns="17145" anchor="ctr"/>
          <a:lstStyle/>
          <a:p>
            <a:pPr defTabSz="685663">
              <a:defRPr/>
            </a:pPr>
            <a:endParaRPr lang="en-US">
              <a:latin typeface="+mn-lt"/>
              <a:ea typeface="+mn-ea"/>
              <a:cs typeface="+mn-cs"/>
            </a:endParaRPr>
          </a:p>
        </p:txBody>
      </p:sp>
      <p:sp>
        <p:nvSpPr>
          <p:cNvPr id="172" name="Slide Number Placeholder 5">
            <a:extLst>
              <a:ext uri="{FF2B5EF4-FFF2-40B4-BE49-F238E27FC236}">
                <a16:creationId xmlns:a16="http://schemas.microsoft.com/office/drawing/2014/main" id="{208A2E3D-5A09-4147-AB06-6D179BA4FAB0}"/>
              </a:ext>
            </a:extLst>
          </p:cNvPr>
          <p:cNvSpPr>
            <a:spLocks noGrp="1"/>
          </p:cNvSpPr>
          <p:nvPr>
            <p:ph type="sldNum" sz="quarter" idx="4"/>
          </p:nvPr>
        </p:nvSpPr>
        <p:spPr>
          <a:xfrm>
            <a:off x="8172400" y="4818186"/>
            <a:ext cx="720080" cy="273844"/>
          </a:xfrm>
          <a:prstGeom prst="rect">
            <a:avLst/>
          </a:prstGeom>
        </p:spPr>
        <p:txBody>
          <a:bodyPr vert="horz" lIns="91440" tIns="45720" rIns="91440" bIns="45720" rtlCol="0" anchor="ctr"/>
          <a:lstStyle>
            <a:lvl1pPr algn="r">
              <a:defRPr sz="900">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36069454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8f_icons">
    <p:bg>
      <p:bgPr>
        <a:solidFill>
          <a:schemeClr val="tx1"/>
        </a:solidFill>
        <a:effectLst/>
      </p:bgPr>
    </p:bg>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18E076E7-2F66-CA48-8073-D3685CC0E68B}"/>
              </a:ext>
            </a:extLst>
          </p:cNvPr>
          <p:cNvSpPr>
            <a:spLocks noChangeArrowheads="1"/>
          </p:cNvSpPr>
          <p:nvPr userDrawn="1"/>
        </p:nvSpPr>
        <p:spPr bwMode="auto">
          <a:xfrm>
            <a:off x="5842133" y="1522215"/>
            <a:ext cx="200077" cy="160734"/>
          </a:xfrm>
          <a:custGeom>
            <a:avLst/>
            <a:gdLst>
              <a:gd name="T0" fmla="*/ 399 w 444"/>
              <a:gd name="T1" fmla="*/ 36 h 356"/>
              <a:gd name="T2" fmla="*/ 399 w 444"/>
              <a:gd name="T3" fmla="*/ 36 h 356"/>
              <a:gd name="T4" fmla="*/ 248 w 444"/>
              <a:gd name="T5" fmla="*/ 36 h 356"/>
              <a:gd name="T6" fmla="*/ 221 w 444"/>
              <a:gd name="T7" fmla="*/ 62 h 356"/>
              <a:gd name="T8" fmla="*/ 195 w 444"/>
              <a:gd name="T9" fmla="*/ 36 h 356"/>
              <a:gd name="T10" fmla="*/ 45 w 444"/>
              <a:gd name="T11" fmla="*/ 36 h 356"/>
              <a:gd name="T12" fmla="*/ 45 w 444"/>
              <a:gd name="T13" fmla="*/ 186 h 356"/>
              <a:gd name="T14" fmla="*/ 221 w 444"/>
              <a:gd name="T15" fmla="*/ 355 h 356"/>
              <a:gd name="T16" fmla="*/ 399 w 444"/>
              <a:gd name="T17" fmla="*/ 186 h 356"/>
              <a:gd name="T18" fmla="*/ 399 w 444"/>
              <a:gd name="T19" fmla="*/ 36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356">
                <a:moveTo>
                  <a:pt x="399" y="36"/>
                </a:moveTo>
                <a:lnTo>
                  <a:pt x="399" y="36"/>
                </a:lnTo>
                <a:cubicBezTo>
                  <a:pt x="355" y="0"/>
                  <a:pt x="293" y="0"/>
                  <a:pt x="248" y="36"/>
                </a:cubicBezTo>
                <a:cubicBezTo>
                  <a:pt x="221" y="62"/>
                  <a:pt x="221" y="62"/>
                  <a:pt x="221" y="62"/>
                </a:cubicBezTo>
                <a:cubicBezTo>
                  <a:pt x="195" y="36"/>
                  <a:pt x="195" y="36"/>
                  <a:pt x="195" y="36"/>
                </a:cubicBezTo>
                <a:cubicBezTo>
                  <a:pt x="151" y="0"/>
                  <a:pt x="89" y="0"/>
                  <a:pt x="45" y="36"/>
                </a:cubicBezTo>
                <a:cubicBezTo>
                  <a:pt x="0" y="80"/>
                  <a:pt x="0" y="151"/>
                  <a:pt x="45" y="186"/>
                </a:cubicBezTo>
                <a:cubicBezTo>
                  <a:pt x="221" y="355"/>
                  <a:pt x="221" y="355"/>
                  <a:pt x="221" y="355"/>
                </a:cubicBezTo>
                <a:cubicBezTo>
                  <a:pt x="399" y="186"/>
                  <a:pt x="399" y="186"/>
                  <a:pt x="399" y="186"/>
                </a:cubicBezTo>
                <a:cubicBezTo>
                  <a:pt x="443" y="151"/>
                  <a:pt x="443" y="80"/>
                  <a:pt x="399" y="36"/>
                </a:cubicBezTo>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3" name="Freeform 2">
            <a:extLst>
              <a:ext uri="{FF2B5EF4-FFF2-40B4-BE49-F238E27FC236}">
                <a16:creationId xmlns:a16="http://schemas.microsoft.com/office/drawing/2014/main" id="{43CA7ABF-C9B5-2449-B483-2BDF3DBF3D04}"/>
              </a:ext>
            </a:extLst>
          </p:cNvPr>
          <p:cNvSpPr>
            <a:spLocks noChangeArrowheads="1"/>
          </p:cNvSpPr>
          <p:nvPr userDrawn="1"/>
        </p:nvSpPr>
        <p:spPr bwMode="auto">
          <a:xfrm>
            <a:off x="2324110" y="1514475"/>
            <a:ext cx="111352" cy="179189"/>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4" name="Freeform 3">
            <a:extLst>
              <a:ext uri="{FF2B5EF4-FFF2-40B4-BE49-F238E27FC236}">
                <a16:creationId xmlns:a16="http://schemas.microsoft.com/office/drawing/2014/main" id="{3A720FDE-EA70-B54D-9122-CE041C56612A}"/>
              </a:ext>
            </a:extLst>
          </p:cNvPr>
          <p:cNvSpPr>
            <a:spLocks noChangeArrowheads="1"/>
          </p:cNvSpPr>
          <p:nvPr userDrawn="1"/>
        </p:nvSpPr>
        <p:spPr bwMode="auto">
          <a:xfrm>
            <a:off x="2714737" y="1514475"/>
            <a:ext cx="223896" cy="179189"/>
          </a:xfrm>
          <a:custGeom>
            <a:avLst/>
            <a:gdLst>
              <a:gd name="T0" fmla="*/ 487 w 497"/>
              <a:gd name="T1" fmla="*/ 71 h 400"/>
              <a:gd name="T2" fmla="*/ 487 w 497"/>
              <a:gd name="T3" fmla="*/ 71 h 400"/>
              <a:gd name="T4" fmla="*/ 372 w 497"/>
              <a:gd name="T5" fmla="*/ 0 h 400"/>
              <a:gd name="T6" fmla="*/ 354 w 497"/>
              <a:gd name="T7" fmla="*/ 0 h 400"/>
              <a:gd name="T8" fmla="*/ 248 w 497"/>
              <a:gd name="T9" fmla="*/ 71 h 400"/>
              <a:gd name="T10" fmla="*/ 142 w 497"/>
              <a:gd name="T11" fmla="*/ 0 h 400"/>
              <a:gd name="T12" fmla="*/ 123 w 497"/>
              <a:gd name="T13" fmla="*/ 0 h 400"/>
              <a:gd name="T14" fmla="*/ 8 w 497"/>
              <a:gd name="T15" fmla="*/ 71 h 400"/>
              <a:gd name="T16" fmla="*/ 0 w 497"/>
              <a:gd name="T17" fmla="*/ 89 h 400"/>
              <a:gd name="T18" fmla="*/ 0 w 497"/>
              <a:gd name="T19" fmla="*/ 382 h 400"/>
              <a:gd name="T20" fmla="*/ 8 w 497"/>
              <a:gd name="T21" fmla="*/ 390 h 400"/>
              <a:gd name="T22" fmla="*/ 26 w 497"/>
              <a:gd name="T23" fmla="*/ 390 h 400"/>
              <a:gd name="T24" fmla="*/ 132 w 497"/>
              <a:gd name="T25" fmla="*/ 328 h 400"/>
              <a:gd name="T26" fmla="*/ 239 w 497"/>
              <a:gd name="T27" fmla="*/ 390 h 400"/>
              <a:gd name="T28" fmla="*/ 257 w 497"/>
              <a:gd name="T29" fmla="*/ 390 h 400"/>
              <a:gd name="T30" fmla="*/ 363 w 497"/>
              <a:gd name="T31" fmla="*/ 328 h 400"/>
              <a:gd name="T32" fmla="*/ 470 w 497"/>
              <a:gd name="T33" fmla="*/ 390 h 400"/>
              <a:gd name="T34" fmla="*/ 478 w 497"/>
              <a:gd name="T35" fmla="*/ 399 h 400"/>
              <a:gd name="T36" fmla="*/ 487 w 497"/>
              <a:gd name="T37" fmla="*/ 390 h 400"/>
              <a:gd name="T38" fmla="*/ 496 w 497"/>
              <a:gd name="T39" fmla="*/ 382 h 400"/>
              <a:gd name="T40" fmla="*/ 496 w 497"/>
              <a:gd name="T41" fmla="*/ 89 h 400"/>
              <a:gd name="T42" fmla="*/ 487 w 497"/>
              <a:gd name="T43" fmla="*/ 71 h 400"/>
              <a:gd name="T44" fmla="*/ 115 w 497"/>
              <a:gd name="T45" fmla="*/ 293 h 400"/>
              <a:gd name="T46" fmla="*/ 115 w 497"/>
              <a:gd name="T47" fmla="*/ 293 h 400"/>
              <a:gd name="T48" fmla="*/ 35 w 497"/>
              <a:gd name="T49" fmla="*/ 346 h 400"/>
              <a:gd name="T50" fmla="*/ 35 w 497"/>
              <a:gd name="T51" fmla="*/ 98 h 400"/>
              <a:gd name="T52" fmla="*/ 115 w 497"/>
              <a:gd name="T53" fmla="*/ 44 h 400"/>
              <a:gd name="T54" fmla="*/ 115 w 497"/>
              <a:gd name="T55" fmla="*/ 293 h 400"/>
              <a:gd name="T56" fmla="*/ 230 w 497"/>
              <a:gd name="T57" fmla="*/ 346 h 400"/>
              <a:gd name="T58" fmla="*/ 230 w 497"/>
              <a:gd name="T59" fmla="*/ 346 h 400"/>
              <a:gd name="T60" fmla="*/ 150 w 497"/>
              <a:gd name="T61" fmla="*/ 293 h 400"/>
              <a:gd name="T62" fmla="*/ 150 w 497"/>
              <a:gd name="T63" fmla="*/ 44 h 400"/>
              <a:gd name="T64" fmla="*/ 230 w 497"/>
              <a:gd name="T65" fmla="*/ 98 h 400"/>
              <a:gd name="T66" fmla="*/ 230 w 497"/>
              <a:gd name="T67" fmla="*/ 346 h 400"/>
              <a:gd name="T68" fmla="*/ 345 w 497"/>
              <a:gd name="T69" fmla="*/ 293 h 400"/>
              <a:gd name="T70" fmla="*/ 345 w 497"/>
              <a:gd name="T71" fmla="*/ 293 h 400"/>
              <a:gd name="T72" fmla="*/ 266 w 497"/>
              <a:gd name="T73" fmla="*/ 346 h 400"/>
              <a:gd name="T74" fmla="*/ 266 w 497"/>
              <a:gd name="T75" fmla="*/ 98 h 400"/>
              <a:gd name="T76" fmla="*/ 345 w 497"/>
              <a:gd name="T77" fmla="*/ 44 h 400"/>
              <a:gd name="T78" fmla="*/ 345 w 497"/>
              <a:gd name="T79" fmla="*/ 293 h 400"/>
              <a:gd name="T80" fmla="*/ 461 w 497"/>
              <a:gd name="T81" fmla="*/ 346 h 400"/>
              <a:gd name="T82" fmla="*/ 461 w 497"/>
              <a:gd name="T83" fmla="*/ 346 h 400"/>
              <a:gd name="T84" fmla="*/ 380 w 497"/>
              <a:gd name="T85" fmla="*/ 293 h 400"/>
              <a:gd name="T86" fmla="*/ 380 w 497"/>
              <a:gd name="T87" fmla="*/ 44 h 400"/>
              <a:gd name="T88" fmla="*/ 461 w 497"/>
              <a:gd name="T89" fmla="*/ 98 h 400"/>
              <a:gd name="T90" fmla="*/ 461 w 497"/>
              <a:gd name="T91" fmla="*/ 34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97" h="400">
                <a:moveTo>
                  <a:pt x="487" y="71"/>
                </a:moveTo>
                <a:lnTo>
                  <a:pt x="487" y="71"/>
                </a:lnTo>
                <a:cubicBezTo>
                  <a:pt x="372" y="0"/>
                  <a:pt x="372" y="0"/>
                  <a:pt x="372" y="0"/>
                </a:cubicBezTo>
                <a:cubicBezTo>
                  <a:pt x="363" y="0"/>
                  <a:pt x="363" y="0"/>
                  <a:pt x="354" y="0"/>
                </a:cubicBezTo>
                <a:cubicBezTo>
                  <a:pt x="248" y="71"/>
                  <a:pt x="248" y="71"/>
                  <a:pt x="248" y="71"/>
                </a:cubicBezTo>
                <a:cubicBezTo>
                  <a:pt x="142" y="0"/>
                  <a:pt x="142" y="0"/>
                  <a:pt x="142" y="0"/>
                </a:cubicBezTo>
                <a:cubicBezTo>
                  <a:pt x="132" y="0"/>
                  <a:pt x="132" y="0"/>
                  <a:pt x="123" y="0"/>
                </a:cubicBezTo>
                <a:cubicBezTo>
                  <a:pt x="8" y="71"/>
                  <a:pt x="8" y="71"/>
                  <a:pt x="8" y="71"/>
                </a:cubicBezTo>
                <a:cubicBezTo>
                  <a:pt x="0" y="80"/>
                  <a:pt x="0" y="80"/>
                  <a:pt x="0" y="89"/>
                </a:cubicBezTo>
                <a:cubicBezTo>
                  <a:pt x="0" y="382"/>
                  <a:pt x="0" y="382"/>
                  <a:pt x="0" y="382"/>
                </a:cubicBezTo>
                <a:cubicBezTo>
                  <a:pt x="0" y="382"/>
                  <a:pt x="0" y="390"/>
                  <a:pt x="8" y="390"/>
                </a:cubicBezTo>
                <a:cubicBezTo>
                  <a:pt x="8" y="399"/>
                  <a:pt x="17" y="399"/>
                  <a:pt x="26" y="390"/>
                </a:cubicBezTo>
                <a:cubicBezTo>
                  <a:pt x="132" y="328"/>
                  <a:pt x="132" y="328"/>
                  <a:pt x="132" y="328"/>
                </a:cubicBezTo>
                <a:cubicBezTo>
                  <a:pt x="239" y="390"/>
                  <a:pt x="239" y="390"/>
                  <a:pt x="239" y="390"/>
                </a:cubicBezTo>
                <a:cubicBezTo>
                  <a:pt x="248" y="399"/>
                  <a:pt x="248" y="399"/>
                  <a:pt x="257" y="390"/>
                </a:cubicBezTo>
                <a:cubicBezTo>
                  <a:pt x="363" y="328"/>
                  <a:pt x="363" y="328"/>
                  <a:pt x="363" y="328"/>
                </a:cubicBezTo>
                <a:cubicBezTo>
                  <a:pt x="470" y="390"/>
                  <a:pt x="470" y="390"/>
                  <a:pt x="470" y="390"/>
                </a:cubicBezTo>
                <a:cubicBezTo>
                  <a:pt x="470" y="399"/>
                  <a:pt x="478" y="399"/>
                  <a:pt x="478" y="399"/>
                </a:cubicBezTo>
                <a:cubicBezTo>
                  <a:pt x="478" y="399"/>
                  <a:pt x="487" y="399"/>
                  <a:pt x="487" y="390"/>
                </a:cubicBezTo>
                <a:cubicBezTo>
                  <a:pt x="496" y="390"/>
                  <a:pt x="496" y="382"/>
                  <a:pt x="496" y="382"/>
                </a:cubicBezTo>
                <a:cubicBezTo>
                  <a:pt x="496" y="89"/>
                  <a:pt x="496" y="89"/>
                  <a:pt x="496" y="89"/>
                </a:cubicBezTo>
                <a:cubicBezTo>
                  <a:pt x="496" y="80"/>
                  <a:pt x="496" y="80"/>
                  <a:pt x="487" y="71"/>
                </a:cubicBezTo>
                <a:close/>
                <a:moveTo>
                  <a:pt x="115" y="293"/>
                </a:moveTo>
                <a:lnTo>
                  <a:pt x="115" y="293"/>
                </a:lnTo>
                <a:cubicBezTo>
                  <a:pt x="35" y="346"/>
                  <a:pt x="35" y="346"/>
                  <a:pt x="35" y="346"/>
                </a:cubicBezTo>
                <a:cubicBezTo>
                  <a:pt x="35" y="98"/>
                  <a:pt x="35" y="98"/>
                  <a:pt x="35" y="98"/>
                </a:cubicBezTo>
                <a:cubicBezTo>
                  <a:pt x="115" y="44"/>
                  <a:pt x="115" y="44"/>
                  <a:pt x="115" y="44"/>
                </a:cubicBezTo>
                <a:lnTo>
                  <a:pt x="115" y="293"/>
                </a:lnTo>
                <a:close/>
                <a:moveTo>
                  <a:pt x="230" y="346"/>
                </a:moveTo>
                <a:lnTo>
                  <a:pt x="230" y="346"/>
                </a:lnTo>
                <a:cubicBezTo>
                  <a:pt x="150" y="293"/>
                  <a:pt x="150" y="293"/>
                  <a:pt x="150" y="293"/>
                </a:cubicBezTo>
                <a:cubicBezTo>
                  <a:pt x="150" y="44"/>
                  <a:pt x="150" y="44"/>
                  <a:pt x="150" y="44"/>
                </a:cubicBezTo>
                <a:cubicBezTo>
                  <a:pt x="230" y="98"/>
                  <a:pt x="230" y="98"/>
                  <a:pt x="230" y="98"/>
                </a:cubicBezTo>
                <a:lnTo>
                  <a:pt x="230" y="346"/>
                </a:lnTo>
                <a:close/>
                <a:moveTo>
                  <a:pt x="345" y="293"/>
                </a:moveTo>
                <a:lnTo>
                  <a:pt x="345" y="293"/>
                </a:lnTo>
                <a:cubicBezTo>
                  <a:pt x="266" y="346"/>
                  <a:pt x="266" y="346"/>
                  <a:pt x="266" y="346"/>
                </a:cubicBezTo>
                <a:cubicBezTo>
                  <a:pt x="266" y="98"/>
                  <a:pt x="266" y="98"/>
                  <a:pt x="266" y="98"/>
                </a:cubicBezTo>
                <a:cubicBezTo>
                  <a:pt x="345" y="44"/>
                  <a:pt x="345" y="44"/>
                  <a:pt x="345" y="44"/>
                </a:cubicBezTo>
                <a:lnTo>
                  <a:pt x="345" y="293"/>
                </a:lnTo>
                <a:close/>
                <a:moveTo>
                  <a:pt x="461" y="346"/>
                </a:moveTo>
                <a:lnTo>
                  <a:pt x="461" y="346"/>
                </a:lnTo>
                <a:cubicBezTo>
                  <a:pt x="380" y="293"/>
                  <a:pt x="380" y="293"/>
                  <a:pt x="380" y="293"/>
                </a:cubicBezTo>
                <a:cubicBezTo>
                  <a:pt x="380" y="44"/>
                  <a:pt x="380" y="44"/>
                  <a:pt x="380" y="44"/>
                </a:cubicBezTo>
                <a:cubicBezTo>
                  <a:pt x="461" y="98"/>
                  <a:pt x="461" y="98"/>
                  <a:pt x="461" y="98"/>
                </a:cubicBezTo>
                <a:lnTo>
                  <a:pt x="461" y="346"/>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5" name="Freeform 4">
            <a:extLst>
              <a:ext uri="{FF2B5EF4-FFF2-40B4-BE49-F238E27FC236}">
                <a16:creationId xmlns:a16="http://schemas.microsoft.com/office/drawing/2014/main" id="{51CF1B5B-56B1-0640-B15D-C72052D0359C}"/>
              </a:ext>
            </a:extLst>
          </p:cNvPr>
          <p:cNvSpPr>
            <a:spLocks noChangeArrowheads="1"/>
          </p:cNvSpPr>
          <p:nvPr userDrawn="1"/>
        </p:nvSpPr>
        <p:spPr bwMode="auto">
          <a:xfrm>
            <a:off x="1379699" y="1514475"/>
            <a:ext cx="222109" cy="176213"/>
          </a:xfrm>
          <a:custGeom>
            <a:avLst/>
            <a:gdLst>
              <a:gd name="T0" fmla="*/ 372 w 498"/>
              <a:gd name="T1" fmla="*/ 337 h 391"/>
              <a:gd name="T2" fmla="*/ 372 w 498"/>
              <a:gd name="T3" fmla="*/ 337 h 391"/>
              <a:gd name="T4" fmla="*/ 53 w 498"/>
              <a:gd name="T5" fmla="*/ 337 h 391"/>
              <a:gd name="T6" fmla="*/ 53 w 498"/>
              <a:gd name="T7" fmla="*/ 116 h 391"/>
              <a:gd name="T8" fmla="*/ 116 w 498"/>
              <a:gd name="T9" fmla="*/ 116 h 391"/>
              <a:gd name="T10" fmla="*/ 169 w 498"/>
              <a:gd name="T11" fmla="*/ 71 h 391"/>
              <a:gd name="T12" fmla="*/ 27 w 498"/>
              <a:gd name="T13" fmla="*/ 71 h 391"/>
              <a:gd name="T14" fmla="*/ 0 w 498"/>
              <a:gd name="T15" fmla="*/ 89 h 391"/>
              <a:gd name="T16" fmla="*/ 0 w 498"/>
              <a:gd name="T17" fmla="*/ 363 h 391"/>
              <a:gd name="T18" fmla="*/ 27 w 498"/>
              <a:gd name="T19" fmla="*/ 390 h 391"/>
              <a:gd name="T20" fmla="*/ 399 w 498"/>
              <a:gd name="T21" fmla="*/ 390 h 391"/>
              <a:gd name="T22" fmla="*/ 426 w 498"/>
              <a:gd name="T23" fmla="*/ 363 h 391"/>
              <a:gd name="T24" fmla="*/ 426 w 498"/>
              <a:gd name="T25" fmla="*/ 275 h 391"/>
              <a:gd name="T26" fmla="*/ 372 w 498"/>
              <a:gd name="T27" fmla="*/ 310 h 391"/>
              <a:gd name="T28" fmla="*/ 372 w 498"/>
              <a:gd name="T29" fmla="*/ 337 h 391"/>
              <a:gd name="T30" fmla="*/ 328 w 498"/>
              <a:gd name="T31" fmla="*/ 169 h 391"/>
              <a:gd name="T32" fmla="*/ 328 w 498"/>
              <a:gd name="T33" fmla="*/ 169 h 391"/>
              <a:gd name="T34" fmla="*/ 328 w 498"/>
              <a:gd name="T35" fmla="*/ 257 h 391"/>
              <a:gd name="T36" fmla="*/ 497 w 498"/>
              <a:gd name="T37" fmla="*/ 125 h 391"/>
              <a:gd name="T38" fmla="*/ 328 w 498"/>
              <a:gd name="T39" fmla="*/ 0 h 391"/>
              <a:gd name="T40" fmla="*/ 328 w 498"/>
              <a:gd name="T41" fmla="*/ 80 h 391"/>
              <a:gd name="T42" fmla="*/ 133 w 498"/>
              <a:gd name="T43" fmla="*/ 275 h 391"/>
              <a:gd name="T44" fmla="*/ 328 w 498"/>
              <a:gd name="T45" fmla="*/ 169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8" h="391">
                <a:moveTo>
                  <a:pt x="372" y="337"/>
                </a:moveTo>
                <a:lnTo>
                  <a:pt x="372" y="337"/>
                </a:lnTo>
                <a:cubicBezTo>
                  <a:pt x="53" y="337"/>
                  <a:pt x="53" y="337"/>
                  <a:pt x="53" y="337"/>
                </a:cubicBezTo>
                <a:cubicBezTo>
                  <a:pt x="53" y="116"/>
                  <a:pt x="53" y="116"/>
                  <a:pt x="53" y="116"/>
                </a:cubicBezTo>
                <a:cubicBezTo>
                  <a:pt x="116" y="116"/>
                  <a:pt x="116" y="116"/>
                  <a:pt x="116" y="116"/>
                </a:cubicBezTo>
                <a:cubicBezTo>
                  <a:pt x="116" y="116"/>
                  <a:pt x="133" y="98"/>
                  <a:pt x="169" y="71"/>
                </a:cubicBezTo>
                <a:cubicBezTo>
                  <a:pt x="27" y="71"/>
                  <a:pt x="27" y="71"/>
                  <a:pt x="27" y="71"/>
                </a:cubicBezTo>
                <a:cubicBezTo>
                  <a:pt x="9" y="71"/>
                  <a:pt x="0" y="80"/>
                  <a:pt x="0" y="89"/>
                </a:cubicBezTo>
                <a:cubicBezTo>
                  <a:pt x="0" y="363"/>
                  <a:pt x="0" y="363"/>
                  <a:pt x="0" y="363"/>
                </a:cubicBezTo>
                <a:cubicBezTo>
                  <a:pt x="0" y="382"/>
                  <a:pt x="9" y="390"/>
                  <a:pt x="27" y="390"/>
                </a:cubicBezTo>
                <a:cubicBezTo>
                  <a:pt x="399" y="390"/>
                  <a:pt x="399" y="390"/>
                  <a:pt x="399" y="390"/>
                </a:cubicBezTo>
                <a:cubicBezTo>
                  <a:pt x="408" y="390"/>
                  <a:pt x="426" y="382"/>
                  <a:pt x="426" y="363"/>
                </a:cubicBezTo>
                <a:cubicBezTo>
                  <a:pt x="426" y="275"/>
                  <a:pt x="426" y="275"/>
                  <a:pt x="426" y="275"/>
                </a:cubicBezTo>
                <a:cubicBezTo>
                  <a:pt x="372" y="310"/>
                  <a:pt x="372" y="310"/>
                  <a:pt x="372" y="310"/>
                </a:cubicBezTo>
                <a:lnTo>
                  <a:pt x="372" y="337"/>
                </a:lnTo>
                <a:close/>
                <a:moveTo>
                  <a:pt x="328" y="169"/>
                </a:moveTo>
                <a:lnTo>
                  <a:pt x="328" y="169"/>
                </a:lnTo>
                <a:cubicBezTo>
                  <a:pt x="328" y="257"/>
                  <a:pt x="328" y="257"/>
                  <a:pt x="328" y="257"/>
                </a:cubicBezTo>
                <a:cubicBezTo>
                  <a:pt x="497" y="125"/>
                  <a:pt x="497" y="125"/>
                  <a:pt x="497" y="125"/>
                </a:cubicBezTo>
                <a:cubicBezTo>
                  <a:pt x="328" y="0"/>
                  <a:pt x="328" y="0"/>
                  <a:pt x="328" y="0"/>
                </a:cubicBezTo>
                <a:cubicBezTo>
                  <a:pt x="328" y="80"/>
                  <a:pt x="328" y="80"/>
                  <a:pt x="328" y="80"/>
                </a:cubicBezTo>
                <a:cubicBezTo>
                  <a:pt x="133" y="80"/>
                  <a:pt x="133" y="275"/>
                  <a:pt x="133" y="275"/>
                </a:cubicBezTo>
                <a:cubicBezTo>
                  <a:pt x="186" y="187"/>
                  <a:pt x="222" y="169"/>
                  <a:pt x="328" y="169"/>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6" name="Freeform 5">
            <a:extLst>
              <a:ext uri="{FF2B5EF4-FFF2-40B4-BE49-F238E27FC236}">
                <a16:creationId xmlns:a16="http://schemas.microsoft.com/office/drawing/2014/main" id="{998F9EF6-5EA9-DA48-9CE3-2167744BAC5C}"/>
              </a:ext>
            </a:extLst>
          </p:cNvPr>
          <p:cNvSpPr>
            <a:spLocks noChangeArrowheads="1"/>
          </p:cNvSpPr>
          <p:nvPr userDrawn="1"/>
        </p:nvSpPr>
        <p:spPr bwMode="auto">
          <a:xfrm>
            <a:off x="3163719" y="1493639"/>
            <a:ext cx="216155" cy="216098"/>
          </a:xfrm>
          <a:custGeom>
            <a:avLst/>
            <a:gdLst>
              <a:gd name="T0" fmla="*/ 239 w 480"/>
              <a:gd name="T1" fmla="*/ 0 h 480"/>
              <a:gd name="T2" fmla="*/ 239 w 480"/>
              <a:gd name="T3" fmla="*/ 0 h 480"/>
              <a:gd name="T4" fmla="*/ 0 w 480"/>
              <a:gd name="T5" fmla="*/ 248 h 480"/>
              <a:gd name="T6" fmla="*/ 239 w 480"/>
              <a:gd name="T7" fmla="*/ 479 h 480"/>
              <a:gd name="T8" fmla="*/ 479 w 480"/>
              <a:gd name="T9" fmla="*/ 240 h 480"/>
              <a:gd name="T10" fmla="*/ 239 w 480"/>
              <a:gd name="T11" fmla="*/ 0 h 480"/>
              <a:gd name="T12" fmla="*/ 239 w 480"/>
              <a:gd name="T13" fmla="*/ 426 h 480"/>
              <a:gd name="T14" fmla="*/ 239 w 480"/>
              <a:gd name="T15" fmla="*/ 426 h 480"/>
              <a:gd name="T16" fmla="*/ 53 w 480"/>
              <a:gd name="T17" fmla="*/ 248 h 480"/>
              <a:gd name="T18" fmla="*/ 239 w 480"/>
              <a:gd name="T19" fmla="*/ 53 h 480"/>
              <a:gd name="T20" fmla="*/ 426 w 480"/>
              <a:gd name="T21" fmla="*/ 240 h 480"/>
              <a:gd name="T22" fmla="*/ 239 w 480"/>
              <a:gd name="T23" fmla="*/ 426 h 480"/>
              <a:gd name="T24" fmla="*/ 123 w 480"/>
              <a:gd name="T25" fmla="*/ 354 h 480"/>
              <a:gd name="T26" fmla="*/ 123 w 480"/>
              <a:gd name="T27" fmla="*/ 354 h 480"/>
              <a:gd name="T28" fmla="*/ 283 w 480"/>
              <a:gd name="T29" fmla="*/ 293 h 480"/>
              <a:gd name="T30" fmla="*/ 354 w 480"/>
              <a:gd name="T31" fmla="*/ 124 h 480"/>
              <a:gd name="T32" fmla="*/ 186 w 480"/>
              <a:gd name="T33" fmla="*/ 195 h 480"/>
              <a:gd name="T34" fmla="*/ 123 w 480"/>
              <a:gd name="T35" fmla="*/ 354 h 480"/>
              <a:gd name="T36" fmla="*/ 213 w 480"/>
              <a:gd name="T37" fmla="*/ 213 h 480"/>
              <a:gd name="T38" fmla="*/ 213 w 480"/>
              <a:gd name="T39" fmla="*/ 213 h 480"/>
              <a:gd name="T40" fmla="*/ 310 w 480"/>
              <a:gd name="T41" fmla="*/ 169 h 480"/>
              <a:gd name="T42" fmla="*/ 266 w 480"/>
              <a:gd name="T43" fmla="*/ 266 h 480"/>
              <a:gd name="T44" fmla="*/ 213 w 480"/>
              <a:gd name="T45" fmla="*/ 266 h 480"/>
              <a:gd name="T46" fmla="*/ 213 w 480"/>
              <a:gd name="T47" fmla="*/ 213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0" h="480">
                <a:moveTo>
                  <a:pt x="239" y="0"/>
                </a:moveTo>
                <a:lnTo>
                  <a:pt x="239" y="0"/>
                </a:lnTo>
                <a:cubicBezTo>
                  <a:pt x="107" y="9"/>
                  <a:pt x="0" y="115"/>
                  <a:pt x="0" y="248"/>
                </a:cubicBezTo>
                <a:cubicBezTo>
                  <a:pt x="0" y="372"/>
                  <a:pt x="107" y="479"/>
                  <a:pt x="239" y="479"/>
                </a:cubicBezTo>
                <a:cubicBezTo>
                  <a:pt x="372" y="479"/>
                  <a:pt x="479" y="372"/>
                  <a:pt x="479" y="240"/>
                </a:cubicBezTo>
                <a:cubicBezTo>
                  <a:pt x="479" y="107"/>
                  <a:pt x="363" y="0"/>
                  <a:pt x="239" y="0"/>
                </a:cubicBezTo>
                <a:close/>
                <a:moveTo>
                  <a:pt x="239" y="426"/>
                </a:moveTo>
                <a:lnTo>
                  <a:pt x="239" y="426"/>
                </a:lnTo>
                <a:cubicBezTo>
                  <a:pt x="142" y="434"/>
                  <a:pt x="53" y="346"/>
                  <a:pt x="53" y="248"/>
                </a:cubicBezTo>
                <a:cubicBezTo>
                  <a:pt x="53" y="142"/>
                  <a:pt x="133" y="53"/>
                  <a:pt x="239" y="53"/>
                </a:cubicBezTo>
                <a:cubicBezTo>
                  <a:pt x="336" y="53"/>
                  <a:pt x="426" y="133"/>
                  <a:pt x="426" y="240"/>
                </a:cubicBezTo>
                <a:cubicBezTo>
                  <a:pt x="426" y="346"/>
                  <a:pt x="345" y="426"/>
                  <a:pt x="239" y="426"/>
                </a:cubicBezTo>
                <a:close/>
                <a:moveTo>
                  <a:pt x="123" y="354"/>
                </a:moveTo>
                <a:lnTo>
                  <a:pt x="123" y="354"/>
                </a:lnTo>
                <a:cubicBezTo>
                  <a:pt x="123" y="354"/>
                  <a:pt x="239" y="337"/>
                  <a:pt x="283" y="293"/>
                </a:cubicBezTo>
                <a:cubicBezTo>
                  <a:pt x="336" y="240"/>
                  <a:pt x="354" y="124"/>
                  <a:pt x="354" y="124"/>
                </a:cubicBezTo>
                <a:cubicBezTo>
                  <a:pt x="354" y="124"/>
                  <a:pt x="239" y="142"/>
                  <a:pt x="186" y="195"/>
                </a:cubicBezTo>
                <a:cubicBezTo>
                  <a:pt x="142" y="240"/>
                  <a:pt x="123" y="354"/>
                  <a:pt x="123" y="354"/>
                </a:cubicBezTo>
                <a:close/>
                <a:moveTo>
                  <a:pt x="213" y="213"/>
                </a:moveTo>
                <a:lnTo>
                  <a:pt x="213" y="213"/>
                </a:lnTo>
                <a:cubicBezTo>
                  <a:pt x="239" y="195"/>
                  <a:pt x="274" y="178"/>
                  <a:pt x="310" y="169"/>
                </a:cubicBezTo>
                <a:cubicBezTo>
                  <a:pt x="301" y="204"/>
                  <a:pt x="283" y="248"/>
                  <a:pt x="266" y="266"/>
                </a:cubicBezTo>
                <a:cubicBezTo>
                  <a:pt x="248" y="275"/>
                  <a:pt x="230" y="275"/>
                  <a:pt x="213" y="266"/>
                </a:cubicBezTo>
                <a:cubicBezTo>
                  <a:pt x="204" y="248"/>
                  <a:pt x="204" y="231"/>
                  <a:pt x="213" y="213"/>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7" name="Freeform 6">
            <a:extLst>
              <a:ext uri="{FF2B5EF4-FFF2-40B4-BE49-F238E27FC236}">
                <a16:creationId xmlns:a16="http://schemas.microsoft.com/office/drawing/2014/main" id="{0D15C732-5E41-324D-8FBA-C2A8E7D9BD8E}"/>
              </a:ext>
            </a:extLst>
          </p:cNvPr>
          <p:cNvSpPr>
            <a:spLocks noChangeArrowheads="1"/>
          </p:cNvSpPr>
          <p:nvPr userDrawn="1"/>
        </p:nvSpPr>
        <p:spPr bwMode="auto">
          <a:xfrm>
            <a:off x="3621038" y="1501974"/>
            <a:ext cx="198291" cy="196453"/>
          </a:xfrm>
          <a:custGeom>
            <a:avLst/>
            <a:gdLst>
              <a:gd name="T0" fmla="*/ 425 w 444"/>
              <a:gd name="T1" fmla="*/ 17 h 435"/>
              <a:gd name="T2" fmla="*/ 425 w 444"/>
              <a:gd name="T3" fmla="*/ 17 h 435"/>
              <a:gd name="T4" fmla="*/ 345 w 444"/>
              <a:gd name="T5" fmla="*/ 35 h 435"/>
              <a:gd name="T6" fmla="*/ 0 w 444"/>
              <a:gd name="T7" fmla="*/ 222 h 435"/>
              <a:gd name="T8" fmla="*/ 195 w 444"/>
              <a:gd name="T9" fmla="*/ 248 h 435"/>
              <a:gd name="T10" fmla="*/ 221 w 444"/>
              <a:gd name="T11" fmla="*/ 434 h 435"/>
              <a:gd name="T12" fmla="*/ 399 w 444"/>
              <a:gd name="T13" fmla="*/ 89 h 435"/>
              <a:gd name="T14" fmla="*/ 425 w 444"/>
              <a:gd name="T15" fmla="*/ 17 h 435"/>
              <a:gd name="T16" fmla="*/ 381 w 444"/>
              <a:gd name="T17" fmla="*/ 62 h 435"/>
              <a:gd name="T18" fmla="*/ 381 w 444"/>
              <a:gd name="T19" fmla="*/ 62 h 435"/>
              <a:gd name="T20" fmla="*/ 239 w 444"/>
              <a:gd name="T21" fmla="*/ 319 h 435"/>
              <a:gd name="T22" fmla="*/ 230 w 444"/>
              <a:gd name="T23" fmla="*/ 204 h 435"/>
              <a:gd name="T24" fmla="*/ 381 w 444"/>
              <a:gd name="T25" fmla="*/ 62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4" h="435">
                <a:moveTo>
                  <a:pt x="425" y="17"/>
                </a:moveTo>
                <a:lnTo>
                  <a:pt x="425" y="17"/>
                </a:lnTo>
                <a:cubicBezTo>
                  <a:pt x="408" y="0"/>
                  <a:pt x="399" y="17"/>
                  <a:pt x="345" y="35"/>
                </a:cubicBezTo>
                <a:cubicBezTo>
                  <a:pt x="221" y="97"/>
                  <a:pt x="0" y="222"/>
                  <a:pt x="0" y="222"/>
                </a:cubicBezTo>
                <a:cubicBezTo>
                  <a:pt x="195" y="248"/>
                  <a:pt x="195" y="248"/>
                  <a:pt x="195" y="248"/>
                </a:cubicBezTo>
                <a:cubicBezTo>
                  <a:pt x="221" y="434"/>
                  <a:pt x="221" y="434"/>
                  <a:pt x="221" y="434"/>
                </a:cubicBezTo>
                <a:cubicBezTo>
                  <a:pt x="221" y="434"/>
                  <a:pt x="345" y="222"/>
                  <a:pt x="399" y="89"/>
                </a:cubicBezTo>
                <a:cubicBezTo>
                  <a:pt x="425" y="44"/>
                  <a:pt x="443" y="26"/>
                  <a:pt x="425" y="17"/>
                </a:cubicBezTo>
                <a:close/>
                <a:moveTo>
                  <a:pt x="381" y="62"/>
                </a:moveTo>
                <a:lnTo>
                  <a:pt x="381" y="62"/>
                </a:lnTo>
                <a:cubicBezTo>
                  <a:pt x="239" y="319"/>
                  <a:pt x="239" y="319"/>
                  <a:pt x="239" y="319"/>
                </a:cubicBezTo>
                <a:cubicBezTo>
                  <a:pt x="230" y="204"/>
                  <a:pt x="230" y="204"/>
                  <a:pt x="230" y="204"/>
                </a:cubicBezTo>
                <a:lnTo>
                  <a:pt x="381" y="62"/>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8" name="Freeform 7">
            <a:extLst>
              <a:ext uri="{FF2B5EF4-FFF2-40B4-BE49-F238E27FC236}">
                <a16:creationId xmlns:a16="http://schemas.microsoft.com/office/drawing/2014/main" id="{95E0D694-4928-1848-AA70-0A67A136053A}"/>
              </a:ext>
            </a:extLst>
          </p:cNvPr>
          <p:cNvSpPr>
            <a:spLocks noChangeArrowheads="1"/>
          </p:cNvSpPr>
          <p:nvPr userDrawn="1"/>
        </p:nvSpPr>
        <p:spPr bwMode="auto">
          <a:xfrm>
            <a:off x="4963818" y="1501974"/>
            <a:ext cx="175067" cy="200025"/>
          </a:xfrm>
          <a:custGeom>
            <a:avLst/>
            <a:gdLst>
              <a:gd name="T0" fmla="*/ 319 w 390"/>
              <a:gd name="T1" fmla="*/ 301 h 444"/>
              <a:gd name="T2" fmla="*/ 319 w 390"/>
              <a:gd name="T3" fmla="*/ 301 h 444"/>
              <a:gd name="T4" fmla="*/ 274 w 390"/>
              <a:gd name="T5" fmla="*/ 310 h 444"/>
              <a:gd name="T6" fmla="*/ 142 w 390"/>
              <a:gd name="T7" fmla="*/ 239 h 444"/>
              <a:gd name="T8" fmla="*/ 142 w 390"/>
              <a:gd name="T9" fmla="*/ 222 h 444"/>
              <a:gd name="T10" fmla="*/ 142 w 390"/>
              <a:gd name="T11" fmla="*/ 213 h 444"/>
              <a:gd name="T12" fmla="*/ 274 w 390"/>
              <a:gd name="T13" fmla="*/ 133 h 444"/>
              <a:gd name="T14" fmla="*/ 319 w 390"/>
              <a:gd name="T15" fmla="*/ 151 h 444"/>
              <a:gd name="T16" fmla="*/ 389 w 390"/>
              <a:gd name="T17" fmla="*/ 70 h 444"/>
              <a:gd name="T18" fmla="*/ 319 w 390"/>
              <a:gd name="T19" fmla="*/ 0 h 444"/>
              <a:gd name="T20" fmla="*/ 248 w 390"/>
              <a:gd name="T21" fmla="*/ 70 h 444"/>
              <a:gd name="T22" fmla="*/ 248 w 390"/>
              <a:gd name="T23" fmla="*/ 89 h 444"/>
              <a:gd name="T24" fmla="*/ 115 w 390"/>
              <a:gd name="T25" fmla="*/ 169 h 444"/>
              <a:gd name="T26" fmla="*/ 70 w 390"/>
              <a:gd name="T27" fmla="*/ 151 h 444"/>
              <a:gd name="T28" fmla="*/ 0 w 390"/>
              <a:gd name="T29" fmla="*/ 222 h 444"/>
              <a:gd name="T30" fmla="*/ 70 w 390"/>
              <a:gd name="T31" fmla="*/ 301 h 444"/>
              <a:gd name="T32" fmla="*/ 115 w 390"/>
              <a:gd name="T33" fmla="*/ 283 h 444"/>
              <a:gd name="T34" fmla="*/ 248 w 390"/>
              <a:gd name="T35" fmla="*/ 363 h 444"/>
              <a:gd name="T36" fmla="*/ 248 w 390"/>
              <a:gd name="T37" fmla="*/ 372 h 444"/>
              <a:gd name="T38" fmla="*/ 319 w 390"/>
              <a:gd name="T39" fmla="*/ 443 h 444"/>
              <a:gd name="T40" fmla="*/ 389 w 390"/>
              <a:gd name="T41" fmla="*/ 372 h 444"/>
              <a:gd name="T42" fmla="*/ 319 w 390"/>
              <a:gd name="T43" fmla="*/ 301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0" h="444">
                <a:moveTo>
                  <a:pt x="319" y="301"/>
                </a:moveTo>
                <a:lnTo>
                  <a:pt x="319" y="301"/>
                </a:lnTo>
                <a:cubicBezTo>
                  <a:pt x="301" y="301"/>
                  <a:pt x="283" y="301"/>
                  <a:pt x="274" y="310"/>
                </a:cubicBezTo>
                <a:cubicBezTo>
                  <a:pt x="142" y="239"/>
                  <a:pt x="142" y="239"/>
                  <a:pt x="142" y="239"/>
                </a:cubicBezTo>
                <a:cubicBezTo>
                  <a:pt x="142" y="230"/>
                  <a:pt x="142" y="230"/>
                  <a:pt x="142" y="222"/>
                </a:cubicBezTo>
                <a:lnTo>
                  <a:pt x="142" y="213"/>
                </a:lnTo>
                <a:cubicBezTo>
                  <a:pt x="274" y="133"/>
                  <a:pt x="274" y="133"/>
                  <a:pt x="274" y="133"/>
                </a:cubicBezTo>
                <a:cubicBezTo>
                  <a:pt x="283" y="142"/>
                  <a:pt x="301" y="151"/>
                  <a:pt x="319" y="151"/>
                </a:cubicBezTo>
                <a:cubicBezTo>
                  <a:pt x="363" y="151"/>
                  <a:pt x="389" y="115"/>
                  <a:pt x="389" y="70"/>
                </a:cubicBezTo>
                <a:cubicBezTo>
                  <a:pt x="389" y="35"/>
                  <a:pt x="363" y="0"/>
                  <a:pt x="319" y="0"/>
                </a:cubicBezTo>
                <a:cubicBezTo>
                  <a:pt x="274" y="0"/>
                  <a:pt x="248" y="35"/>
                  <a:pt x="248" y="70"/>
                </a:cubicBezTo>
                <a:cubicBezTo>
                  <a:pt x="248" y="80"/>
                  <a:pt x="248" y="80"/>
                  <a:pt x="248" y="89"/>
                </a:cubicBezTo>
                <a:cubicBezTo>
                  <a:pt x="115" y="169"/>
                  <a:pt x="115" y="169"/>
                  <a:pt x="115" y="169"/>
                </a:cubicBezTo>
                <a:cubicBezTo>
                  <a:pt x="107" y="151"/>
                  <a:pt x="88" y="151"/>
                  <a:pt x="70" y="151"/>
                </a:cubicBezTo>
                <a:cubicBezTo>
                  <a:pt x="26" y="151"/>
                  <a:pt x="0" y="186"/>
                  <a:pt x="0" y="222"/>
                </a:cubicBezTo>
                <a:cubicBezTo>
                  <a:pt x="0" y="266"/>
                  <a:pt x="26" y="301"/>
                  <a:pt x="70" y="301"/>
                </a:cubicBezTo>
                <a:cubicBezTo>
                  <a:pt x="88" y="301"/>
                  <a:pt x="107" y="292"/>
                  <a:pt x="115" y="283"/>
                </a:cubicBezTo>
                <a:cubicBezTo>
                  <a:pt x="248" y="363"/>
                  <a:pt x="248" y="363"/>
                  <a:pt x="248" y="363"/>
                </a:cubicBezTo>
                <a:lnTo>
                  <a:pt x="248" y="372"/>
                </a:lnTo>
                <a:cubicBezTo>
                  <a:pt x="248" y="416"/>
                  <a:pt x="274" y="443"/>
                  <a:pt x="319" y="443"/>
                </a:cubicBezTo>
                <a:cubicBezTo>
                  <a:pt x="363" y="443"/>
                  <a:pt x="389" y="416"/>
                  <a:pt x="389" y="372"/>
                </a:cubicBezTo>
                <a:cubicBezTo>
                  <a:pt x="389" y="328"/>
                  <a:pt x="363" y="301"/>
                  <a:pt x="319" y="301"/>
                </a:cubicBezTo>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9" name="Freeform 8">
            <a:extLst>
              <a:ext uri="{FF2B5EF4-FFF2-40B4-BE49-F238E27FC236}">
                <a16:creationId xmlns:a16="http://schemas.microsoft.com/office/drawing/2014/main" id="{043F6B9C-482D-D243-96CF-98D73AC821AB}"/>
              </a:ext>
            </a:extLst>
          </p:cNvPr>
          <p:cNvSpPr>
            <a:spLocks noChangeArrowheads="1"/>
          </p:cNvSpPr>
          <p:nvPr userDrawn="1"/>
        </p:nvSpPr>
        <p:spPr bwMode="auto">
          <a:xfrm>
            <a:off x="488879" y="1501974"/>
            <a:ext cx="223896" cy="200025"/>
          </a:xfrm>
          <a:custGeom>
            <a:avLst/>
            <a:gdLst>
              <a:gd name="T0" fmla="*/ 310 w 497"/>
              <a:gd name="T1" fmla="*/ 336 h 444"/>
              <a:gd name="T2" fmla="*/ 310 w 497"/>
              <a:gd name="T3" fmla="*/ 336 h 444"/>
              <a:gd name="T4" fmla="*/ 221 w 497"/>
              <a:gd name="T5" fmla="*/ 257 h 444"/>
              <a:gd name="T6" fmla="*/ 248 w 497"/>
              <a:gd name="T7" fmla="*/ 195 h 444"/>
              <a:gd name="T8" fmla="*/ 274 w 497"/>
              <a:gd name="T9" fmla="*/ 151 h 444"/>
              <a:gd name="T10" fmla="*/ 266 w 497"/>
              <a:gd name="T11" fmla="*/ 133 h 444"/>
              <a:gd name="T12" fmla="*/ 274 w 497"/>
              <a:gd name="T13" fmla="*/ 89 h 444"/>
              <a:gd name="T14" fmla="*/ 177 w 497"/>
              <a:gd name="T15" fmla="*/ 0 h 444"/>
              <a:gd name="T16" fmla="*/ 70 w 497"/>
              <a:gd name="T17" fmla="*/ 89 h 444"/>
              <a:gd name="T18" fmla="*/ 79 w 497"/>
              <a:gd name="T19" fmla="*/ 133 h 444"/>
              <a:gd name="T20" fmla="*/ 70 w 497"/>
              <a:gd name="T21" fmla="*/ 151 h 444"/>
              <a:gd name="T22" fmla="*/ 97 w 497"/>
              <a:gd name="T23" fmla="*/ 195 h 444"/>
              <a:gd name="T24" fmla="*/ 123 w 497"/>
              <a:gd name="T25" fmla="*/ 257 h 444"/>
              <a:gd name="T26" fmla="*/ 35 w 497"/>
              <a:gd name="T27" fmla="*/ 336 h 444"/>
              <a:gd name="T28" fmla="*/ 0 w 497"/>
              <a:gd name="T29" fmla="*/ 345 h 444"/>
              <a:gd name="T30" fmla="*/ 0 w 497"/>
              <a:gd name="T31" fmla="*/ 443 h 444"/>
              <a:gd name="T32" fmla="*/ 398 w 497"/>
              <a:gd name="T33" fmla="*/ 443 h 444"/>
              <a:gd name="T34" fmla="*/ 398 w 497"/>
              <a:gd name="T35" fmla="*/ 399 h 444"/>
              <a:gd name="T36" fmla="*/ 310 w 497"/>
              <a:gd name="T37" fmla="*/ 336 h 444"/>
              <a:gd name="T38" fmla="*/ 425 w 497"/>
              <a:gd name="T39" fmla="*/ 195 h 444"/>
              <a:gd name="T40" fmla="*/ 425 w 497"/>
              <a:gd name="T41" fmla="*/ 195 h 444"/>
              <a:gd name="T42" fmla="*/ 425 w 497"/>
              <a:gd name="T43" fmla="*/ 124 h 444"/>
              <a:gd name="T44" fmla="*/ 372 w 497"/>
              <a:gd name="T45" fmla="*/ 124 h 444"/>
              <a:gd name="T46" fmla="*/ 372 w 497"/>
              <a:gd name="T47" fmla="*/ 195 h 444"/>
              <a:gd name="T48" fmla="*/ 301 w 497"/>
              <a:gd name="T49" fmla="*/ 195 h 444"/>
              <a:gd name="T50" fmla="*/ 301 w 497"/>
              <a:gd name="T51" fmla="*/ 248 h 444"/>
              <a:gd name="T52" fmla="*/ 372 w 497"/>
              <a:gd name="T53" fmla="*/ 248 h 444"/>
              <a:gd name="T54" fmla="*/ 372 w 497"/>
              <a:gd name="T55" fmla="*/ 319 h 444"/>
              <a:gd name="T56" fmla="*/ 425 w 497"/>
              <a:gd name="T57" fmla="*/ 319 h 444"/>
              <a:gd name="T58" fmla="*/ 425 w 497"/>
              <a:gd name="T59" fmla="*/ 248 h 444"/>
              <a:gd name="T60" fmla="*/ 496 w 497"/>
              <a:gd name="T61" fmla="*/ 248 h 444"/>
              <a:gd name="T62" fmla="*/ 496 w 497"/>
              <a:gd name="T63" fmla="*/ 195 h 444"/>
              <a:gd name="T64" fmla="*/ 425 w 497"/>
              <a:gd name="T65" fmla="*/ 195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7" h="444">
                <a:moveTo>
                  <a:pt x="310" y="336"/>
                </a:moveTo>
                <a:lnTo>
                  <a:pt x="310" y="336"/>
                </a:lnTo>
                <a:cubicBezTo>
                  <a:pt x="248" y="310"/>
                  <a:pt x="221" y="292"/>
                  <a:pt x="221" y="257"/>
                </a:cubicBezTo>
                <a:cubicBezTo>
                  <a:pt x="221" y="230"/>
                  <a:pt x="239" y="239"/>
                  <a:pt x="248" y="195"/>
                </a:cubicBezTo>
                <a:cubicBezTo>
                  <a:pt x="257" y="177"/>
                  <a:pt x="274" y="195"/>
                  <a:pt x="274" y="151"/>
                </a:cubicBezTo>
                <a:cubicBezTo>
                  <a:pt x="274" y="133"/>
                  <a:pt x="266" y="133"/>
                  <a:pt x="266" y="133"/>
                </a:cubicBezTo>
                <a:cubicBezTo>
                  <a:pt x="266" y="133"/>
                  <a:pt x="274" y="106"/>
                  <a:pt x="274" y="89"/>
                </a:cubicBezTo>
                <a:cubicBezTo>
                  <a:pt x="274" y="62"/>
                  <a:pt x="257" y="0"/>
                  <a:pt x="177" y="0"/>
                </a:cubicBezTo>
                <a:cubicBezTo>
                  <a:pt x="88" y="0"/>
                  <a:pt x="70" y="62"/>
                  <a:pt x="70" y="89"/>
                </a:cubicBezTo>
                <a:cubicBezTo>
                  <a:pt x="70" y="106"/>
                  <a:pt x="79" y="133"/>
                  <a:pt x="79" y="133"/>
                </a:cubicBezTo>
                <a:cubicBezTo>
                  <a:pt x="79" y="133"/>
                  <a:pt x="70" y="133"/>
                  <a:pt x="70" y="151"/>
                </a:cubicBezTo>
                <a:cubicBezTo>
                  <a:pt x="70" y="195"/>
                  <a:pt x="88" y="177"/>
                  <a:pt x="97" y="195"/>
                </a:cubicBezTo>
                <a:cubicBezTo>
                  <a:pt x="106" y="239"/>
                  <a:pt x="123" y="230"/>
                  <a:pt x="123" y="257"/>
                </a:cubicBezTo>
                <a:cubicBezTo>
                  <a:pt x="123" y="292"/>
                  <a:pt x="97" y="310"/>
                  <a:pt x="35" y="336"/>
                </a:cubicBezTo>
                <a:cubicBezTo>
                  <a:pt x="35" y="336"/>
                  <a:pt x="17" y="336"/>
                  <a:pt x="0" y="345"/>
                </a:cubicBezTo>
                <a:cubicBezTo>
                  <a:pt x="0" y="443"/>
                  <a:pt x="0" y="443"/>
                  <a:pt x="0" y="443"/>
                </a:cubicBezTo>
                <a:cubicBezTo>
                  <a:pt x="398" y="443"/>
                  <a:pt x="398" y="443"/>
                  <a:pt x="398" y="443"/>
                </a:cubicBezTo>
                <a:cubicBezTo>
                  <a:pt x="398" y="443"/>
                  <a:pt x="398" y="408"/>
                  <a:pt x="398" y="399"/>
                </a:cubicBezTo>
                <a:cubicBezTo>
                  <a:pt x="398" y="381"/>
                  <a:pt x="372" y="354"/>
                  <a:pt x="310" y="336"/>
                </a:cubicBezTo>
                <a:close/>
                <a:moveTo>
                  <a:pt x="425" y="195"/>
                </a:moveTo>
                <a:lnTo>
                  <a:pt x="425" y="195"/>
                </a:lnTo>
                <a:cubicBezTo>
                  <a:pt x="425" y="124"/>
                  <a:pt x="425" y="124"/>
                  <a:pt x="425" y="124"/>
                </a:cubicBezTo>
                <a:cubicBezTo>
                  <a:pt x="372" y="124"/>
                  <a:pt x="372" y="124"/>
                  <a:pt x="372" y="124"/>
                </a:cubicBezTo>
                <a:cubicBezTo>
                  <a:pt x="372" y="195"/>
                  <a:pt x="372" y="195"/>
                  <a:pt x="372" y="195"/>
                </a:cubicBezTo>
                <a:cubicBezTo>
                  <a:pt x="301" y="195"/>
                  <a:pt x="301" y="195"/>
                  <a:pt x="301" y="195"/>
                </a:cubicBezTo>
                <a:cubicBezTo>
                  <a:pt x="301" y="248"/>
                  <a:pt x="301" y="248"/>
                  <a:pt x="301" y="248"/>
                </a:cubicBezTo>
                <a:cubicBezTo>
                  <a:pt x="372" y="248"/>
                  <a:pt x="372" y="248"/>
                  <a:pt x="372" y="248"/>
                </a:cubicBezTo>
                <a:cubicBezTo>
                  <a:pt x="372" y="319"/>
                  <a:pt x="372" y="319"/>
                  <a:pt x="372" y="319"/>
                </a:cubicBezTo>
                <a:cubicBezTo>
                  <a:pt x="425" y="319"/>
                  <a:pt x="425" y="319"/>
                  <a:pt x="425" y="319"/>
                </a:cubicBezTo>
                <a:cubicBezTo>
                  <a:pt x="425" y="248"/>
                  <a:pt x="425" y="248"/>
                  <a:pt x="425" y="248"/>
                </a:cubicBezTo>
                <a:cubicBezTo>
                  <a:pt x="496" y="248"/>
                  <a:pt x="496" y="248"/>
                  <a:pt x="496" y="248"/>
                </a:cubicBezTo>
                <a:cubicBezTo>
                  <a:pt x="496" y="195"/>
                  <a:pt x="496" y="195"/>
                  <a:pt x="496" y="195"/>
                </a:cubicBezTo>
                <a:lnTo>
                  <a:pt x="425" y="195"/>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0" name="Freeform 9">
            <a:extLst>
              <a:ext uri="{FF2B5EF4-FFF2-40B4-BE49-F238E27FC236}">
                <a16:creationId xmlns:a16="http://schemas.microsoft.com/office/drawing/2014/main" id="{967BC135-1819-C547-8825-3CE66AF44F03}"/>
              </a:ext>
            </a:extLst>
          </p:cNvPr>
          <p:cNvSpPr>
            <a:spLocks noChangeArrowheads="1"/>
          </p:cNvSpPr>
          <p:nvPr userDrawn="1"/>
        </p:nvSpPr>
        <p:spPr bwMode="auto">
          <a:xfrm>
            <a:off x="4065853" y="1506736"/>
            <a:ext cx="191741" cy="191691"/>
          </a:xfrm>
          <a:custGeom>
            <a:avLst/>
            <a:gdLst>
              <a:gd name="T0" fmla="*/ 212 w 426"/>
              <a:gd name="T1" fmla="*/ 0 h 426"/>
              <a:gd name="T2" fmla="*/ 212 w 426"/>
              <a:gd name="T3" fmla="*/ 0 h 426"/>
              <a:gd name="T4" fmla="*/ 0 w 426"/>
              <a:gd name="T5" fmla="*/ 213 h 426"/>
              <a:gd name="T6" fmla="*/ 212 w 426"/>
              <a:gd name="T7" fmla="*/ 425 h 426"/>
              <a:gd name="T8" fmla="*/ 425 w 426"/>
              <a:gd name="T9" fmla="*/ 213 h 426"/>
              <a:gd name="T10" fmla="*/ 212 w 426"/>
              <a:gd name="T11" fmla="*/ 0 h 426"/>
              <a:gd name="T12" fmla="*/ 229 w 426"/>
              <a:gd name="T13" fmla="*/ 390 h 426"/>
              <a:gd name="T14" fmla="*/ 229 w 426"/>
              <a:gd name="T15" fmla="*/ 390 h 426"/>
              <a:gd name="T16" fmla="*/ 229 w 426"/>
              <a:gd name="T17" fmla="*/ 292 h 426"/>
              <a:gd name="T18" fmla="*/ 194 w 426"/>
              <a:gd name="T19" fmla="*/ 292 h 426"/>
              <a:gd name="T20" fmla="*/ 194 w 426"/>
              <a:gd name="T21" fmla="*/ 390 h 426"/>
              <a:gd name="T22" fmla="*/ 35 w 426"/>
              <a:gd name="T23" fmla="*/ 230 h 426"/>
              <a:gd name="T24" fmla="*/ 132 w 426"/>
              <a:gd name="T25" fmla="*/ 230 h 426"/>
              <a:gd name="T26" fmla="*/ 132 w 426"/>
              <a:gd name="T27" fmla="*/ 195 h 426"/>
              <a:gd name="T28" fmla="*/ 35 w 426"/>
              <a:gd name="T29" fmla="*/ 195 h 426"/>
              <a:gd name="T30" fmla="*/ 194 w 426"/>
              <a:gd name="T31" fmla="*/ 44 h 426"/>
              <a:gd name="T32" fmla="*/ 194 w 426"/>
              <a:gd name="T33" fmla="*/ 142 h 426"/>
              <a:gd name="T34" fmla="*/ 229 w 426"/>
              <a:gd name="T35" fmla="*/ 142 h 426"/>
              <a:gd name="T36" fmla="*/ 229 w 426"/>
              <a:gd name="T37" fmla="*/ 44 h 426"/>
              <a:gd name="T38" fmla="*/ 380 w 426"/>
              <a:gd name="T39" fmla="*/ 195 h 426"/>
              <a:gd name="T40" fmla="*/ 292 w 426"/>
              <a:gd name="T41" fmla="*/ 195 h 426"/>
              <a:gd name="T42" fmla="*/ 292 w 426"/>
              <a:gd name="T43" fmla="*/ 230 h 426"/>
              <a:gd name="T44" fmla="*/ 380 w 426"/>
              <a:gd name="T45" fmla="*/ 230 h 426"/>
              <a:gd name="T46" fmla="*/ 229 w 426"/>
              <a:gd name="T47" fmla="*/ 39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6" h="426">
                <a:moveTo>
                  <a:pt x="212" y="0"/>
                </a:moveTo>
                <a:lnTo>
                  <a:pt x="212" y="0"/>
                </a:lnTo>
                <a:cubicBezTo>
                  <a:pt x="97" y="0"/>
                  <a:pt x="0" y="97"/>
                  <a:pt x="0" y="213"/>
                </a:cubicBezTo>
                <a:cubicBezTo>
                  <a:pt x="0" y="336"/>
                  <a:pt x="97" y="425"/>
                  <a:pt x="212" y="425"/>
                </a:cubicBezTo>
                <a:cubicBezTo>
                  <a:pt x="327" y="425"/>
                  <a:pt x="425" y="336"/>
                  <a:pt x="425" y="213"/>
                </a:cubicBezTo>
                <a:cubicBezTo>
                  <a:pt x="425" y="97"/>
                  <a:pt x="327" y="0"/>
                  <a:pt x="212" y="0"/>
                </a:cubicBezTo>
                <a:close/>
                <a:moveTo>
                  <a:pt x="229" y="390"/>
                </a:moveTo>
                <a:lnTo>
                  <a:pt x="229" y="390"/>
                </a:lnTo>
                <a:cubicBezTo>
                  <a:pt x="229" y="292"/>
                  <a:pt x="229" y="292"/>
                  <a:pt x="229" y="292"/>
                </a:cubicBezTo>
                <a:cubicBezTo>
                  <a:pt x="194" y="292"/>
                  <a:pt x="194" y="292"/>
                  <a:pt x="194" y="292"/>
                </a:cubicBezTo>
                <a:cubicBezTo>
                  <a:pt x="194" y="390"/>
                  <a:pt x="194" y="390"/>
                  <a:pt x="194" y="390"/>
                </a:cubicBezTo>
                <a:cubicBezTo>
                  <a:pt x="114" y="380"/>
                  <a:pt x="44" y="310"/>
                  <a:pt x="35" y="230"/>
                </a:cubicBezTo>
                <a:cubicBezTo>
                  <a:pt x="132" y="230"/>
                  <a:pt x="132" y="230"/>
                  <a:pt x="132" y="230"/>
                </a:cubicBezTo>
                <a:cubicBezTo>
                  <a:pt x="132" y="195"/>
                  <a:pt x="132" y="195"/>
                  <a:pt x="132" y="195"/>
                </a:cubicBezTo>
                <a:cubicBezTo>
                  <a:pt x="35" y="195"/>
                  <a:pt x="35" y="195"/>
                  <a:pt x="35" y="195"/>
                </a:cubicBezTo>
                <a:cubicBezTo>
                  <a:pt x="44" y="115"/>
                  <a:pt x="114" y="53"/>
                  <a:pt x="194" y="44"/>
                </a:cubicBezTo>
                <a:cubicBezTo>
                  <a:pt x="194" y="142"/>
                  <a:pt x="194" y="142"/>
                  <a:pt x="194" y="142"/>
                </a:cubicBezTo>
                <a:cubicBezTo>
                  <a:pt x="229" y="142"/>
                  <a:pt x="229" y="142"/>
                  <a:pt x="229" y="142"/>
                </a:cubicBezTo>
                <a:cubicBezTo>
                  <a:pt x="229" y="44"/>
                  <a:pt x="229" y="44"/>
                  <a:pt x="229" y="44"/>
                </a:cubicBezTo>
                <a:cubicBezTo>
                  <a:pt x="310" y="53"/>
                  <a:pt x="380" y="115"/>
                  <a:pt x="380" y="195"/>
                </a:cubicBezTo>
                <a:cubicBezTo>
                  <a:pt x="292" y="195"/>
                  <a:pt x="292" y="195"/>
                  <a:pt x="292" y="195"/>
                </a:cubicBezTo>
                <a:cubicBezTo>
                  <a:pt x="292" y="230"/>
                  <a:pt x="292" y="230"/>
                  <a:pt x="292" y="230"/>
                </a:cubicBezTo>
                <a:cubicBezTo>
                  <a:pt x="380" y="230"/>
                  <a:pt x="380" y="230"/>
                  <a:pt x="380" y="230"/>
                </a:cubicBezTo>
                <a:cubicBezTo>
                  <a:pt x="380" y="310"/>
                  <a:pt x="310" y="380"/>
                  <a:pt x="229" y="390"/>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1" name="Freeform 11">
            <a:extLst>
              <a:ext uri="{FF2B5EF4-FFF2-40B4-BE49-F238E27FC236}">
                <a16:creationId xmlns:a16="http://schemas.microsoft.com/office/drawing/2014/main" id="{45A2A9D8-E5E2-DB49-9234-631A1E28F17F}"/>
              </a:ext>
            </a:extLst>
          </p:cNvPr>
          <p:cNvSpPr>
            <a:spLocks noChangeArrowheads="1"/>
          </p:cNvSpPr>
          <p:nvPr userDrawn="1"/>
        </p:nvSpPr>
        <p:spPr bwMode="auto">
          <a:xfrm>
            <a:off x="7640445" y="1531740"/>
            <a:ext cx="187572" cy="189309"/>
          </a:xfrm>
          <a:custGeom>
            <a:avLst/>
            <a:gdLst>
              <a:gd name="T0" fmla="*/ 204 w 418"/>
              <a:gd name="T1" fmla="*/ 0 h 417"/>
              <a:gd name="T2" fmla="*/ 204 w 418"/>
              <a:gd name="T3" fmla="*/ 0 h 417"/>
              <a:gd name="T4" fmla="*/ 0 w 418"/>
              <a:gd name="T5" fmla="*/ 204 h 417"/>
              <a:gd name="T6" fmla="*/ 204 w 418"/>
              <a:gd name="T7" fmla="*/ 416 h 417"/>
              <a:gd name="T8" fmla="*/ 417 w 418"/>
              <a:gd name="T9" fmla="*/ 204 h 417"/>
              <a:gd name="T10" fmla="*/ 204 w 418"/>
              <a:gd name="T11" fmla="*/ 0 h 417"/>
              <a:gd name="T12" fmla="*/ 328 w 418"/>
              <a:gd name="T13" fmla="*/ 177 h 417"/>
              <a:gd name="T14" fmla="*/ 328 w 418"/>
              <a:gd name="T15" fmla="*/ 177 h 417"/>
              <a:gd name="T16" fmla="*/ 328 w 418"/>
              <a:gd name="T17" fmla="*/ 230 h 417"/>
              <a:gd name="T18" fmla="*/ 80 w 418"/>
              <a:gd name="T19" fmla="*/ 230 h 417"/>
              <a:gd name="T20" fmla="*/ 80 w 418"/>
              <a:gd name="T21" fmla="*/ 177 h 417"/>
              <a:gd name="T22" fmla="*/ 328 w 418"/>
              <a:gd name="T23" fmla="*/ 177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8" h="417">
                <a:moveTo>
                  <a:pt x="204" y="0"/>
                </a:moveTo>
                <a:lnTo>
                  <a:pt x="204" y="0"/>
                </a:lnTo>
                <a:cubicBezTo>
                  <a:pt x="89" y="0"/>
                  <a:pt x="0" y="88"/>
                  <a:pt x="0" y="204"/>
                </a:cubicBezTo>
                <a:cubicBezTo>
                  <a:pt x="0" y="319"/>
                  <a:pt x="89" y="416"/>
                  <a:pt x="204" y="416"/>
                </a:cubicBezTo>
                <a:cubicBezTo>
                  <a:pt x="319" y="416"/>
                  <a:pt x="417" y="319"/>
                  <a:pt x="417" y="204"/>
                </a:cubicBezTo>
                <a:cubicBezTo>
                  <a:pt x="417" y="88"/>
                  <a:pt x="319" y="0"/>
                  <a:pt x="204" y="0"/>
                </a:cubicBezTo>
                <a:close/>
                <a:moveTo>
                  <a:pt x="328" y="177"/>
                </a:moveTo>
                <a:lnTo>
                  <a:pt x="328" y="177"/>
                </a:lnTo>
                <a:cubicBezTo>
                  <a:pt x="328" y="230"/>
                  <a:pt x="328" y="230"/>
                  <a:pt x="328" y="230"/>
                </a:cubicBezTo>
                <a:cubicBezTo>
                  <a:pt x="80" y="230"/>
                  <a:pt x="80" y="230"/>
                  <a:pt x="80" y="230"/>
                </a:cubicBezTo>
                <a:cubicBezTo>
                  <a:pt x="80" y="177"/>
                  <a:pt x="80" y="177"/>
                  <a:pt x="80" y="177"/>
                </a:cubicBezTo>
                <a:lnTo>
                  <a:pt x="328" y="177"/>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2" name="Freeform 12">
            <a:extLst>
              <a:ext uri="{FF2B5EF4-FFF2-40B4-BE49-F238E27FC236}">
                <a16:creationId xmlns:a16="http://schemas.microsoft.com/office/drawing/2014/main" id="{5FE8B624-690D-0B4A-BDE2-3781B9B8A9EF}"/>
              </a:ext>
            </a:extLst>
          </p:cNvPr>
          <p:cNvSpPr>
            <a:spLocks noChangeArrowheads="1"/>
          </p:cNvSpPr>
          <p:nvPr userDrawn="1"/>
        </p:nvSpPr>
        <p:spPr bwMode="auto">
          <a:xfrm>
            <a:off x="1819154" y="1969890"/>
            <a:ext cx="207818" cy="208359"/>
          </a:xfrm>
          <a:custGeom>
            <a:avLst/>
            <a:gdLst>
              <a:gd name="T0" fmla="*/ 230 w 462"/>
              <a:gd name="T1" fmla="*/ 9 h 461"/>
              <a:gd name="T2" fmla="*/ 230 w 462"/>
              <a:gd name="T3" fmla="*/ 9 h 461"/>
              <a:gd name="T4" fmla="*/ 0 w 462"/>
              <a:gd name="T5" fmla="*/ 239 h 461"/>
              <a:gd name="T6" fmla="*/ 230 w 462"/>
              <a:gd name="T7" fmla="*/ 460 h 461"/>
              <a:gd name="T8" fmla="*/ 461 w 462"/>
              <a:gd name="T9" fmla="*/ 230 h 461"/>
              <a:gd name="T10" fmla="*/ 230 w 462"/>
              <a:gd name="T11" fmla="*/ 9 h 461"/>
              <a:gd name="T12" fmla="*/ 248 w 462"/>
              <a:gd name="T13" fmla="*/ 79 h 461"/>
              <a:gd name="T14" fmla="*/ 248 w 462"/>
              <a:gd name="T15" fmla="*/ 79 h 461"/>
              <a:gd name="T16" fmla="*/ 283 w 462"/>
              <a:gd name="T17" fmla="*/ 106 h 461"/>
              <a:gd name="T18" fmla="*/ 239 w 462"/>
              <a:gd name="T19" fmla="*/ 150 h 461"/>
              <a:gd name="T20" fmla="*/ 213 w 462"/>
              <a:gd name="T21" fmla="*/ 115 h 461"/>
              <a:gd name="T22" fmla="*/ 248 w 462"/>
              <a:gd name="T23" fmla="*/ 79 h 461"/>
              <a:gd name="T24" fmla="*/ 195 w 462"/>
              <a:gd name="T25" fmla="*/ 372 h 461"/>
              <a:gd name="T26" fmla="*/ 195 w 462"/>
              <a:gd name="T27" fmla="*/ 372 h 461"/>
              <a:gd name="T28" fmla="*/ 177 w 462"/>
              <a:gd name="T29" fmla="*/ 327 h 461"/>
              <a:gd name="T30" fmla="*/ 195 w 462"/>
              <a:gd name="T31" fmla="*/ 248 h 461"/>
              <a:gd name="T32" fmla="*/ 195 w 462"/>
              <a:gd name="T33" fmla="*/ 230 h 461"/>
              <a:gd name="T34" fmla="*/ 160 w 462"/>
              <a:gd name="T35" fmla="*/ 248 h 461"/>
              <a:gd name="T36" fmla="*/ 151 w 462"/>
              <a:gd name="T37" fmla="*/ 239 h 461"/>
              <a:gd name="T38" fmla="*/ 248 w 462"/>
              <a:gd name="T39" fmla="*/ 185 h 461"/>
              <a:gd name="T40" fmla="*/ 266 w 462"/>
              <a:gd name="T41" fmla="*/ 230 h 461"/>
              <a:gd name="T42" fmla="*/ 239 w 462"/>
              <a:gd name="T43" fmla="*/ 310 h 461"/>
              <a:gd name="T44" fmla="*/ 239 w 462"/>
              <a:gd name="T45" fmla="*/ 327 h 461"/>
              <a:gd name="T46" fmla="*/ 275 w 462"/>
              <a:gd name="T47" fmla="*/ 310 h 461"/>
              <a:gd name="T48" fmla="*/ 283 w 462"/>
              <a:gd name="T49" fmla="*/ 327 h 461"/>
              <a:gd name="T50" fmla="*/ 195 w 462"/>
              <a:gd name="T51" fmla="*/ 3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2" h="461">
                <a:moveTo>
                  <a:pt x="230" y="9"/>
                </a:moveTo>
                <a:lnTo>
                  <a:pt x="230" y="9"/>
                </a:lnTo>
                <a:cubicBezTo>
                  <a:pt x="98" y="9"/>
                  <a:pt x="0" y="106"/>
                  <a:pt x="0" y="239"/>
                </a:cubicBezTo>
                <a:cubicBezTo>
                  <a:pt x="0" y="363"/>
                  <a:pt x="107" y="460"/>
                  <a:pt x="230" y="460"/>
                </a:cubicBezTo>
                <a:cubicBezTo>
                  <a:pt x="363" y="460"/>
                  <a:pt x="461" y="354"/>
                  <a:pt x="461" y="230"/>
                </a:cubicBezTo>
                <a:cubicBezTo>
                  <a:pt x="461" y="106"/>
                  <a:pt x="355" y="0"/>
                  <a:pt x="230" y="9"/>
                </a:cubicBezTo>
                <a:close/>
                <a:moveTo>
                  <a:pt x="248" y="79"/>
                </a:moveTo>
                <a:lnTo>
                  <a:pt x="248" y="79"/>
                </a:lnTo>
                <a:cubicBezTo>
                  <a:pt x="275" y="79"/>
                  <a:pt x="283" y="97"/>
                  <a:pt x="283" y="106"/>
                </a:cubicBezTo>
                <a:cubicBezTo>
                  <a:pt x="283" y="132"/>
                  <a:pt x="266" y="150"/>
                  <a:pt x="239" y="150"/>
                </a:cubicBezTo>
                <a:cubicBezTo>
                  <a:pt x="222" y="150"/>
                  <a:pt x="213" y="132"/>
                  <a:pt x="213" y="115"/>
                </a:cubicBezTo>
                <a:cubicBezTo>
                  <a:pt x="213" y="106"/>
                  <a:pt x="222" y="79"/>
                  <a:pt x="248" y="79"/>
                </a:cubicBezTo>
                <a:close/>
                <a:moveTo>
                  <a:pt x="195" y="372"/>
                </a:moveTo>
                <a:lnTo>
                  <a:pt x="195" y="372"/>
                </a:lnTo>
                <a:cubicBezTo>
                  <a:pt x="177" y="372"/>
                  <a:pt x="169" y="363"/>
                  <a:pt x="177" y="327"/>
                </a:cubicBezTo>
                <a:cubicBezTo>
                  <a:pt x="195" y="248"/>
                  <a:pt x="195" y="248"/>
                  <a:pt x="195" y="248"/>
                </a:cubicBezTo>
                <a:cubicBezTo>
                  <a:pt x="195" y="239"/>
                  <a:pt x="195" y="230"/>
                  <a:pt x="195" y="230"/>
                </a:cubicBezTo>
                <a:cubicBezTo>
                  <a:pt x="186" y="230"/>
                  <a:pt x="169" y="239"/>
                  <a:pt x="160" y="248"/>
                </a:cubicBezTo>
                <a:cubicBezTo>
                  <a:pt x="151" y="239"/>
                  <a:pt x="151" y="239"/>
                  <a:pt x="151" y="239"/>
                </a:cubicBezTo>
                <a:cubicBezTo>
                  <a:pt x="186" y="204"/>
                  <a:pt x="230" y="185"/>
                  <a:pt x="248" y="185"/>
                </a:cubicBezTo>
                <a:cubicBezTo>
                  <a:pt x="266" y="185"/>
                  <a:pt x="266" y="204"/>
                  <a:pt x="266" y="230"/>
                </a:cubicBezTo>
                <a:cubicBezTo>
                  <a:pt x="239" y="310"/>
                  <a:pt x="239" y="310"/>
                  <a:pt x="239" y="310"/>
                </a:cubicBezTo>
                <a:cubicBezTo>
                  <a:pt x="239" y="327"/>
                  <a:pt x="239" y="327"/>
                  <a:pt x="239" y="327"/>
                </a:cubicBezTo>
                <a:cubicBezTo>
                  <a:pt x="248" y="327"/>
                  <a:pt x="266" y="327"/>
                  <a:pt x="275" y="310"/>
                </a:cubicBezTo>
                <a:cubicBezTo>
                  <a:pt x="283" y="327"/>
                  <a:pt x="283" y="327"/>
                  <a:pt x="283" y="327"/>
                </a:cubicBezTo>
                <a:cubicBezTo>
                  <a:pt x="248" y="363"/>
                  <a:pt x="213" y="372"/>
                  <a:pt x="195" y="372"/>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3" name="Freeform 13">
            <a:extLst>
              <a:ext uri="{FF2B5EF4-FFF2-40B4-BE49-F238E27FC236}">
                <a16:creationId xmlns:a16="http://schemas.microsoft.com/office/drawing/2014/main" id="{2C7C69F5-9AB7-5142-91B2-66A540E0317C}"/>
              </a:ext>
            </a:extLst>
          </p:cNvPr>
          <p:cNvSpPr>
            <a:spLocks noChangeArrowheads="1"/>
          </p:cNvSpPr>
          <p:nvPr userDrawn="1"/>
        </p:nvSpPr>
        <p:spPr bwMode="auto">
          <a:xfrm>
            <a:off x="1849522" y="1465064"/>
            <a:ext cx="104802" cy="222647"/>
          </a:xfrm>
          <a:custGeom>
            <a:avLst/>
            <a:gdLst>
              <a:gd name="T0" fmla="*/ 178 w 232"/>
              <a:gd name="T1" fmla="*/ 0 h 498"/>
              <a:gd name="T2" fmla="*/ 178 w 232"/>
              <a:gd name="T3" fmla="*/ 0 h 498"/>
              <a:gd name="T4" fmla="*/ 222 w 232"/>
              <a:gd name="T5" fmla="*/ 53 h 498"/>
              <a:gd name="T6" fmla="*/ 160 w 232"/>
              <a:gd name="T7" fmla="*/ 115 h 498"/>
              <a:gd name="T8" fmla="*/ 107 w 232"/>
              <a:gd name="T9" fmla="*/ 62 h 498"/>
              <a:gd name="T10" fmla="*/ 178 w 232"/>
              <a:gd name="T11" fmla="*/ 0 h 498"/>
              <a:gd name="T12" fmla="*/ 72 w 232"/>
              <a:gd name="T13" fmla="*/ 497 h 498"/>
              <a:gd name="T14" fmla="*/ 72 w 232"/>
              <a:gd name="T15" fmla="*/ 497 h 498"/>
              <a:gd name="T16" fmla="*/ 45 w 232"/>
              <a:gd name="T17" fmla="*/ 407 h 498"/>
              <a:gd name="T18" fmla="*/ 81 w 232"/>
              <a:gd name="T19" fmla="*/ 284 h 498"/>
              <a:gd name="T20" fmla="*/ 81 w 232"/>
              <a:gd name="T21" fmla="*/ 257 h 498"/>
              <a:gd name="T22" fmla="*/ 19 w 232"/>
              <a:gd name="T23" fmla="*/ 284 h 498"/>
              <a:gd name="T24" fmla="*/ 0 w 232"/>
              <a:gd name="T25" fmla="*/ 266 h 498"/>
              <a:gd name="T26" fmla="*/ 169 w 232"/>
              <a:gd name="T27" fmla="*/ 178 h 498"/>
              <a:gd name="T28" fmla="*/ 187 w 232"/>
              <a:gd name="T29" fmla="*/ 257 h 498"/>
              <a:gd name="T30" fmla="*/ 151 w 232"/>
              <a:gd name="T31" fmla="*/ 390 h 498"/>
              <a:gd name="T32" fmla="*/ 160 w 232"/>
              <a:gd name="T33" fmla="*/ 425 h 498"/>
              <a:gd name="T34" fmla="*/ 213 w 232"/>
              <a:gd name="T35" fmla="*/ 390 h 498"/>
              <a:gd name="T36" fmla="*/ 231 w 232"/>
              <a:gd name="T37" fmla="*/ 407 h 498"/>
              <a:gd name="T38" fmla="*/ 72 w 232"/>
              <a:gd name="T39" fmla="*/ 497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2" h="498">
                <a:moveTo>
                  <a:pt x="178" y="0"/>
                </a:moveTo>
                <a:lnTo>
                  <a:pt x="178" y="0"/>
                </a:lnTo>
                <a:cubicBezTo>
                  <a:pt x="213" y="0"/>
                  <a:pt x="222" y="27"/>
                  <a:pt x="222" y="53"/>
                </a:cubicBezTo>
                <a:cubicBezTo>
                  <a:pt x="222" y="80"/>
                  <a:pt x="196" y="115"/>
                  <a:pt x="160" y="115"/>
                </a:cubicBezTo>
                <a:cubicBezTo>
                  <a:pt x="125" y="115"/>
                  <a:pt x="107" y="97"/>
                  <a:pt x="107" y="62"/>
                </a:cubicBezTo>
                <a:cubicBezTo>
                  <a:pt x="107" y="35"/>
                  <a:pt x="134" y="0"/>
                  <a:pt x="178" y="0"/>
                </a:cubicBezTo>
                <a:close/>
                <a:moveTo>
                  <a:pt x="72" y="497"/>
                </a:moveTo>
                <a:lnTo>
                  <a:pt x="72" y="497"/>
                </a:lnTo>
                <a:cubicBezTo>
                  <a:pt x="45" y="497"/>
                  <a:pt x="28" y="478"/>
                  <a:pt x="45" y="407"/>
                </a:cubicBezTo>
                <a:cubicBezTo>
                  <a:pt x="81" y="284"/>
                  <a:pt x="81" y="284"/>
                  <a:pt x="81" y="284"/>
                </a:cubicBezTo>
                <a:cubicBezTo>
                  <a:pt x="81" y="266"/>
                  <a:pt x="81" y="257"/>
                  <a:pt x="81" y="257"/>
                </a:cubicBezTo>
                <a:cubicBezTo>
                  <a:pt x="72" y="257"/>
                  <a:pt x="37" y="275"/>
                  <a:pt x="19" y="284"/>
                </a:cubicBezTo>
                <a:cubicBezTo>
                  <a:pt x="0" y="266"/>
                  <a:pt x="0" y="266"/>
                  <a:pt x="0" y="266"/>
                </a:cubicBezTo>
                <a:cubicBezTo>
                  <a:pt x="63" y="213"/>
                  <a:pt x="143" y="178"/>
                  <a:pt x="169" y="178"/>
                </a:cubicBezTo>
                <a:cubicBezTo>
                  <a:pt x="196" y="178"/>
                  <a:pt x="205" y="213"/>
                  <a:pt x="187" y="257"/>
                </a:cubicBezTo>
                <a:cubicBezTo>
                  <a:pt x="151" y="390"/>
                  <a:pt x="151" y="390"/>
                  <a:pt x="151" y="390"/>
                </a:cubicBezTo>
                <a:cubicBezTo>
                  <a:pt x="151" y="416"/>
                  <a:pt x="151" y="425"/>
                  <a:pt x="160" y="425"/>
                </a:cubicBezTo>
                <a:cubicBezTo>
                  <a:pt x="160" y="425"/>
                  <a:pt x="187" y="407"/>
                  <a:pt x="213" y="390"/>
                </a:cubicBezTo>
                <a:cubicBezTo>
                  <a:pt x="231" y="407"/>
                  <a:pt x="231" y="407"/>
                  <a:pt x="231" y="407"/>
                </a:cubicBezTo>
                <a:cubicBezTo>
                  <a:pt x="169" y="478"/>
                  <a:pt x="98" y="497"/>
                  <a:pt x="72" y="497"/>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4" name="Freeform 15">
            <a:extLst>
              <a:ext uri="{FF2B5EF4-FFF2-40B4-BE49-F238E27FC236}">
                <a16:creationId xmlns:a16="http://schemas.microsoft.com/office/drawing/2014/main" id="{9427FCF7-BCB5-F54F-86C8-AE345EE1C3E2}"/>
              </a:ext>
            </a:extLst>
          </p:cNvPr>
          <p:cNvSpPr>
            <a:spLocks noChangeArrowheads="1"/>
          </p:cNvSpPr>
          <p:nvPr userDrawn="1"/>
        </p:nvSpPr>
        <p:spPr bwMode="auto">
          <a:xfrm>
            <a:off x="7164666" y="1969889"/>
            <a:ext cx="188763" cy="187523"/>
          </a:xfrm>
          <a:custGeom>
            <a:avLst/>
            <a:gdLst>
              <a:gd name="T0" fmla="*/ 213 w 417"/>
              <a:gd name="T1" fmla="*/ 0 h 417"/>
              <a:gd name="T2" fmla="*/ 213 w 417"/>
              <a:gd name="T3" fmla="*/ 0 h 417"/>
              <a:gd name="T4" fmla="*/ 0 w 417"/>
              <a:gd name="T5" fmla="*/ 204 h 417"/>
              <a:gd name="T6" fmla="*/ 213 w 417"/>
              <a:gd name="T7" fmla="*/ 416 h 417"/>
              <a:gd name="T8" fmla="*/ 416 w 417"/>
              <a:gd name="T9" fmla="*/ 204 h 417"/>
              <a:gd name="T10" fmla="*/ 213 w 417"/>
              <a:gd name="T11" fmla="*/ 0 h 417"/>
              <a:gd name="T12" fmla="*/ 257 w 417"/>
              <a:gd name="T13" fmla="*/ 204 h 417"/>
              <a:gd name="T14" fmla="*/ 257 w 417"/>
              <a:gd name="T15" fmla="*/ 204 h 417"/>
              <a:gd name="T16" fmla="*/ 328 w 417"/>
              <a:gd name="T17" fmla="*/ 284 h 417"/>
              <a:gd name="T18" fmla="*/ 284 w 417"/>
              <a:gd name="T19" fmla="*/ 328 h 417"/>
              <a:gd name="T20" fmla="*/ 213 w 417"/>
              <a:gd name="T21" fmla="*/ 248 h 417"/>
              <a:gd name="T22" fmla="*/ 132 w 417"/>
              <a:gd name="T23" fmla="*/ 328 h 417"/>
              <a:gd name="T24" fmla="*/ 88 w 417"/>
              <a:gd name="T25" fmla="*/ 284 h 417"/>
              <a:gd name="T26" fmla="*/ 168 w 417"/>
              <a:gd name="T27" fmla="*/ 204 h 417"/>
              <a:gd name="T28" fmla="*/ 88 w 417"/>
              <a:gd name="T29" fmla="*/ 134 h 417"/>
              <a:gd name="T30" fmla="*/ 132 w 417"/>
              <a:gd name="T31" fmla="*/ 89 h 417"/>
              <a:gd name="T32" fmla="*/ 213 w 417"/>
              <a:gd name="T33" fmla="*/ 159 h 417"/>
              <a:gd name="T34" fmla="*/ 284 w 417"/>
              <a:gd name="T35" fmla="*/ 89 h 417"/>
              <a:gd name="T36" fmla="*/ 328 w 417"/>
              <a:gd name="T37" fmla="*/ 134 h 417"/>
              <a:gd name="T38" fmla="*/ 257 w 417"/>
              <a:gd name="T39" fmla="*/ 204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7" h="417">
                <a:moveTo>
                  <a:pt x="213" y="0"/>
                </a:moveTo>
                <a:lnTo>
                  <a:pt x="213" y="0"/>
                </a:lnTo>
                <a:cubicBezTo>
                  <a:pt x="97" y="0"/>
                  <a:pt x="0" y="89"/>
                  <a:pt x="0" y="204"/>
                </a:cubicBezTo>
                <a:cubicBezTo>
                  <a:pt x="0" y="319"/>
                  <a:pt x="97" y="416"/>
                  <a:pt x="213" y="416"/>
                </a:cubicBezTo>
                <a:cubicBezTo>
                  <a:pt x="328" y="416"/>
                  <a:pt x="416" y="319"/>
                  <a:pt x="416" y="204"/>
                </a:cubicBezTo>
                <a:cubicBezTo>
                  <a:pt x="416" y="89"/>
                  <a:pt x="328" y="0"/>
                  <a:pt x="213" y="0"/>
                </a:cubicBezTo>
                <a:close/>
                <a:moveTo>
                  <a:pt x="257" y="204"/>
                </a:moveTo>
                <a:lnTo>
                  <a:pt x="257" y="204"/>
                </a:lnTo>
                <a:cubicBezTo>
                  <a:pt x="328" y="284"/>
                  <a:pt x="328" y="284"/>
                  <a:pt x="328" y="284"/>
                </a:cubicBezTo>
                <a:cubicBezTo>
                  <a:pt x="284" y="328"/>
                  <a:pt x="284" y="328"/>
                  <a:pt x="284" y="328"/>
                </a:cubicBezTo>
                <a:cubicBezTo>
                  <a:pt x="213" y="248"/>
                  <a:pt x="213" y="248"/>
                  <a:pt x="213" y="248"/>
                </a:cubicBezTo>
                <a:cubicBezTo>
                  <a:pt x="132" y="328"/>
                  <a:pt x="132" y="328"/>
                  <a:pt x="132" y="328"/>
                </a:cubicBezTo>
                <a:cubicBezTo>
                  <a:pt x="88" y="284"/>
                  <a:pt x="88" y="284"/>
                  <a:pt x="88" y="284"/>
                </a:cubicBezTo>
                <a:cubicBezTo>
                  <a:pt x="168" y="204"/>
                  <a:pt x="168" y="204"/>
                  <a:pt x="168" y="204"/>
                </a:cubicBezTo>
                <a:cubicBezTo>
                  <a:pt x="88" y="134"/>
                  <a:pt x="88" y="134"/>
                  <a:pt x="88" y="134"/>
                </a:cubicBezTo>
                <a:cubicBezTo>
                  <a:pt x="132" y="89"/>
                  <a:pt x="132" y="89"/>
                  <a:pt x="132" y="89"/>
                </a:cubicBezTo>
                <a:cubicBezTo>
                  <a:pt x="213" y="159"/>
                  <a:pt x="213" y="159"/>
                  <a:pt x="213" y="159"/>
                </a:cubicBezTo>
                <a:cubicBezTo>
                  <a:pt x="284" y="89"/>
                  <a:pt x="284" y="89"/>
                  <a:pt x="284" y="89"/>
                </a:cubicBezTo>
                <a:cubicBezTo>
                  <a:pt x="328" y="134"/>
                  <a:pt x="328" y="134"/>
                  <a:pt x="328" y="134"/>
                </a:cubicBezTo>
                <a:lnTo>
                  <a:pt x="257" y="204"/>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5" name="Freeform 17">
            <a:extLst>
              <a:ext uri="{FF2B5EF4-FFF2-40B4-BE49-F238E27FC236}">
                <a16:creationId xmlns:a16="http://schemas.microsoft.com/office/drawing/2014/main" id="{3E15E486-73FE-F54D-BBCD-2327EA023012}"/>
              </a:ext>
            </a:extLst>
          </p:cNvPr>
          <p:cNvSpPr>
            <a:spLocks noChangeArrowheads="1"/>
          </p:cNvSpPr>
          <p:nvPr userDrawn="1"/>
        </p:nvSpPr>
        <p:spPr bwMode="auto">
          <a:xfrm>
            <a:off x="3616275" y="1947863"/>
            <a:ext cx="207818" cy="207764"/>
          </a:xfrm>
          <a:custGeom>
            <a:avLst/>
            <a:gdLst>
              <a:gd name="T0" fmla="*/ 231 w 461"/>
              <a:gd name="T1" fmla="*/ 9 h 461"/>
              <a:gd name="T2" fmla="*/ 231 w 461"/>
              <a:gd name="T3" fmla="*/ 9 h 461"/>
              <a:gd name="T4" fmla="*/ 0 w 461"/>
              <a:gd name="T5" fmla="*/ 239 h 461"/>
              <a:gd name="T6" fmla="*/ 231 w 461"/>
              <a:gd name="T7" fmla="*/ 460 h 461"/>
              <a:gd name="T8" fmla="*/ 460 w 461"/>
              <a:gd name="T9" fmla="*/ 230 h 461"/>
              <a:gd name="T10" fmla="*/ 231 w 461"/>
              <a:gd name="T11" fmla="*/ 9 h 461"/>
              <a:gd name="T12" fmla="*/ 231 w 461"/>
              <a:gd name="T13" fmla="*/ 372 h 461"/>
              <a:gd name="T14" fmla="*/ 231 w 461"/>
              <a:gd name="T15" fmla="*/ 372 h 461"/>
              <a:gd name="T16" fmla="*/ 221 w 461"/>
              <a:gd name="T17" fmla="*/ 372 h 461"/>
              <a:gd name="T18" fmla="*/ 195 w 461"/>
              <a:gd name="T19" fmla="*/ 336 h 461"/>
              <a:gd name="T20" fmla="*/ 231 w 461"/>
              <a:gd name="T21" fmla="*/ 301 h 461"/>
              <a:gd name="T22" fmla="*/ 231 w 461"/>
              <a:gd name="T23" fmla="*/ 301 h 461"/>
              <a:gd name="T24" fmla="*/ 257 w 461"/>
              <a:gd name="T25" fmla="*/ 336 h 461"/>
              <a:gd name="T26" fmla="*/ 231 w 461"/>
              <a:gd name="T27" fmla="*/ 372 h 461"/>
              <a:gd name="T28" fmla="*/ 310 w 461"/>
              <a:gd name="T29" fmla="*/ 213 h 461"/>
              <a:gd name="T30" fmla="*/ 310 w 461"/>
              <a:gd name="T31" fmla="*/ 213 h 461"/>
              <a:gd name="T32" fmla="*/ 284 w 461"/>
              <a:gd name="T33" fmla="*/ 230 h 461"/>
              <a:gd name="T34" fmla="*/ 266 w 461"/>
              <a:gd name="T35" fmla="*/ 248 h 461"/>
              <a:gd name="T36" fmla="*/ 257 w 461"/>
              <a:gd name="T37" fmla="*/ 257 h 461"/>
              <a:gd name="T38" fmla="*/ 248 w 461"/>
              <a:gd name="T39" fmla="*/ 274 h 461"/>
              <a:gd name="T40" fmla="*/ 248 w 461"/>
              <a:gd name="T41" fmla="*/ 274 h 461"/>
              <a:gd name="T42" fmla="*/ 195 w 461"/>
              <a:gd name="T43" fmla="*/ 274 h 461"/>
              <a:gd name="T44" fmla="*/ 195 w 461"/>
              <a:gd name="T45" fmla="*/ 274 h 461"/>
              <a:gd name="T46" fmla="*/ 204 w 461"/>
              <a:gd name="T47" fmla="*/ 230 h 461"/>
              <a:gd name="T48" fmla="*/ 248 w 461"/>
              <a:gd name="T49" fmla="*/ 204 h 461"/>
              <a:gd name="T50" fmla="*/ 257 w 461"/>
              <a:gd name="T51" fmla="*/ 195 h 461"/>
              <a:gd name="T52" fmla="*/ 266 w 461"/>
              <a:gd name="T53" fmla="*/ 176 h 461"/>
              <a:gd name="T54" fmla="*/ 257 w 461"/>
              <a:gd name="T55" fmla="*/ 150 h 461"/>
              <a:gd name="T56" fmla="*/ 231 w 461"/>
              <a:gd name="T57" fmla="*/ 141 h 461"/>
              <a:gd name="T58" fmla="*/ 204 w 461"/>
              <a:gd name="T59" fmla="*/ 150 h 461"/>
              <a:gd name="T60" fmla="*/ 195 w 461"/>
              <a:gd name="T61" fmla="*/ 176 h 461"/>
              <a:gd name="T62" fmla="*/ 195 w 461"/>
              <a:gd name="T63" fmla="*/ 185 h 461"/>
              <a:gd name="T64" fmla="*/ 142 w 461"/>
              <a:gd name="T65" fmla="*/ 185 h 461"/>
              <a:gd name="T66" fmla="*/ 142 w 461"/>
              <a:gd name="T67" fmla="*/ 176 h 461"/>
              <a:gd name="T68" fmla="*/ 177 w 461"/>
              <a:gd name="T69" fmla="*/ 106 h 461"/>
              <a:gd name="T70" fmla="*/ 231 w 461"/>
              <a:gd name="T71" fmla="*/ 97 h 461"/>
              <a:gd name="T72" fmla="*/ 293 w 461"/>
              <a:gd name="T73" fmla="*/ 115 h 461"/>
              <a:gd name="T74" fmla="*/ 319 w 461"/>
              <a:gd name="T75" fmla="*/ 168 h 461"/>
              <a:gd name="T76" fmla="*/ 310 w 461"/>
              <a:gd name="T77" fmla="*/ 21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1" h="461">
                <a:moveTo>
                  <a:pt x="231" y="9"/>
                </a:moveTo>
                <a:lnTo>
                  <a:pt x="231" y="9"/>
                </a:lnTo>
                <a:cubicBezTo>
                  <a:pt x="97" y="9"/>
                  <a:pt x="0" y="106"/>
                  <a:pt x="0" y="239"/>
                </a:cubicBezTo>
                <a:cubicBezTo>
                  <a:pt x="0" y="363"/>
                  <a:pt x="106" y="460"/>
                  <a:pt x="231" y="460"/>
                </a:cubicBezTo>
                <a:cubicBezTo>
                  <a:pt x="363" y="460"/>
                  <a:pt x="460" y="354"/>
                  <a:pt x="460" y="230"/>
                </a:cubicBezTo>
                <a:cubicBezTo>
                  <a:pt x="460" y="106"/>
                  <a:pt x="354" y="0"/>
                  <a:pt x="231" y="9"/>
                </a:cubicBezTo>
                <a:close/>
                <a:moveTo>
                  <a:pt x="231" y="372"/>
                </a:moveTo>
                <a:lnTo>
                  <a:pt x="231" y="372"/>
                </a:lnTo>
                <a:cubicBezTo>
                  <a:pt x="221" y="372"/>
                  <a:pt x="221" y="372"/>
                  <a:pt x="221" y="372"/>
                </a:cubicBezTo>
                <a:cubicBezTo>
                  <a:pt x="204" y="372"/>
                  <a:pt x="195" y="354"/>
                  <a:pt x="195" y="336"/>
                </a:cubicBezTo>
                <a:cubicBezTo>
                  <a:pt x="195" y="319"/>
                  <a:pt x="204" y="301"/>
                  <a:pt x="231" y="301"/>
                </a:cubicBezTo>
                <a:lnTo>
                  <a:pt x="231" y="301"/>
                </a:lnTo>
                <a:cubicBezTo>
                  <a:pt x="248" y="310"/>
                  <a:pt x="257" y="319"/>
                  <a:pt x="257" y="336"/>
                </a:cubicBezTo>
                <a:cubicBezTo>
                  <a:pt x="257" y="363"/>
                  <a:pt x="248" y="372"/>
                  <a:pt x="231" y="372"/>
                </a:cubicBezTo>
                <a:close/>
                <a:moveTo>
                  <a:pt x="310" y="213"/>
                </a:moveTo>
                <a:lnTo>
                  <a:pt x="310" y="213"/>
                </a:lnTo>
                <a:cubicBezTo>
                  <a:pt x="301" y="213"/>
                  <a:pt x="293" y="221"/>
                  <a:pt x="284" y="230"/>
                </a:cubicBezTo>
                <a:cubicBezTo>
                  <a:pt x="266" y="248"/>
                  <a:pt x="266" y="248"/>
                  <a:pt x="266" y="248"/>
                </a:cubicBezTo>
                <a:cubicBezTo>
                  <a:pt x="257" y="248"/>
                  <a:pt x="257" y="257"/>
                  <a:pt x="257" y="257"/>
                </a:cubicBezTo>
                <a:cubicBezTo>
                  <a:pt x="248" y="266"/>
                  <a:pt x="248" y="266"/>
                  <a:pt x="248" y="274"/>
                </a:cubicBezTo>
                <a:lnTo>
                  <a:pt x="248" y="274"/>
                </a:lnTo>
                <a:cubicBezTo>
                  <a:pt x="195" y="274"/>
                  <a:pt x="195" y="274"/>
                  <a:pt x="195" y="274"/>
                </a:cubicBezTo>
                <a:lnTo>
                  <a:pt x="195" y="274"/>
                </a:lnTo>
                <a:cubicBezTo>
                  <a:pt x="195" y="257"/>
                  <a:pt x="195" y="248"/>
                  <a:pt x="204" y="230"/>
                </a:cubicBezTo>
                <a:cubicBezTo>
                  <a:pt x="221" y="221"/>
                  <a:pt x="248" y="204"/>
                  <a:pt x="248" y="204"/>
                </a:cubicBezTo>
                <a:lnTo>
                  <a:pt x="257" y="195"/>
                </a:lnTo>
                <a:cubicBezTo>
                  <a:pt x="257" y="185"/>
                  <a:pt x="266" y="176"/>
                  <a:pt x="266" y="176"/>
                </a:cubicBezTo>
                <a:cubicBezTo>
                  <a:pt x="266" y="168"/>
                  <a:pt x="257" y="160"/>
                  <a:pt x="257" y="150"/>
                </a:cubicBezTo>
                <a:cubicBezTo>
                  <a:pt x="248" y="141"/>
                  <a:pt x="240" y="141"/>
                  <a:pt x="231" y="141"/>
                </a:cubicBezTo>
                <a:cubicBezTo>
                  <a:pt x="221" y="141"/>
                  <a:pt x="213" y="141"/>
                  <a:pt x="204" y="150"/>
                </a:cubicBezTo>
                <a:cubicBezTo>
                  <a:pt x="195" y="160"/>
                  <a:pt x="195" y="168"/>
                  <a:pt x="195" y="176"/>
                </a:cubicBezTo>
                <a:cubicBezTo>
                  <a:pt x="195" y="185"/>
                  <a:pt x="195" y="185"/>
                  <a:pt x="195" y="185"/>
                </a:cubicBezTo>
                <a:cubicBezTo>
                  <a:pt x="142" y="185"/>
                  <a:pt x="142" y="185"/>
                  <a:pt x="142" y="185"/>
                </a:cubicBezTo>
                <a:cubicBezTo>
                  <a:pt x="142" y="176"/>
                  <a:pt x="142" y="176"/>
                  <a:pt x="142" y="176"/>
                </a:cubicBezTo>
                <a:cubicBezTo>
                  <a:pt x="142" y="141"/>
                  <a:pt x="150" y="123"/>
                  <a:pt x="177" y="106"/>
                </a:cubicBezTo>
                <a:cubicBezTo>
                  <a:pt x="186" y="97"/>
                  <a:pt x="204" y="97"/>
                  <a:pt x="231" y="97"/>
                </a:cubicBezTo>
                <a:cubicBezTo>
                  <a:pt x="257" y="97"/>
                  <a:pt x="275" y="97"/>
                  <a:pt x="293" y="115"/>
                </a:cubicBezTo>
                <a:cubicBezTo>
                  <a:pt x="310" y="123"/>
                  <a:pt x="319" y="141"/>
                  <a:pt x="319" y="168"/>
                </a:cubicBezTo>
                <a:cubicBezTo>
                  <a:pt x="319" y="185"/>
                  <a:pt x="319" y="195"/>
                  <a:pt x="310" y="213"/>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6" name="Freeform 18">
            <a:extLst>
              <a:ext uri="{FF2B5EF4-FFF2-40B4-BE49-F238E27FC236}">
                <a16:creationId xmlns:a16="http://schemas.microsoft.com/office/drawing/2014/main" id="{F5B462CB-C42A-554F-B672-8A75673894FB}"/>
              </a:ext>
            </a:extLst>
          </p:cNvPr>
          <p:cNvSpPr>
            <a:spLocks noChangeArrowheads="1"/>
          </p:cNvSpPr>
          <p:nvPr userDrawn="1"/>
        </p:nvSpPr>
        <p:spPr bwMode="auto">
          <a:xfrm>
            <a:off x="8086450" y="1997274"/>
            <a:ext cx="128621" cy="133350"/>
          </a:xfrm>
          <a:custGeom>
            <a:avLst/>
            <a:gdLst>
              <a:gd name="T0" fmla="*/ 265 w 285"/>
              <a:gd name="T1" fmla="*/ 125 h 294"/>
              <a:gd name="T2" fmla="*/ 265 w 285"/>
              <a:gd name="T3" fmla="*/ 125 h 294"/>
              <a:gd name="T4" fmla="*/ 168 w 285"/>
              <a:gd name="T5" fmla="*/ 125 h 294"/>
              <a:gd name="T6" fmla="*/ 168 w 285"/>
              <a:gd name="T7" fmla="*/ 18 h 294"/>
              <a:gd name="T8" fmla="*/ 141 w 285"/>
              <a:gd name="T9" fmla="*/ 0 h 294"/>
              <a:gd name="T10" fmla="*/ 115 w 285"/>
              <a:gd name="T11" fmla="*/ 18 h 294"/>
              <a:gd name="T12" fmla="*/ 115 w 285"/>
              <a:gd name="T13" fmla="*/ 125 h 294"/>
              <a:gd name="T14" fmla="*/ 9 w 285"/>
              <a:gd name="T15" fmla="*/ 125 h 294"/>
              <a:gd name="T16" fmla="*/ 0 w 285"/>
              <a:gd name="T17" fmla="*/ 142 h 294"/>
              <a:gd name="T18" fmla="*/ 9 w 285"/>
              <a:gd name="T19" fmla="*/ 169 h 294"/>
              <a:gd name="T20" fmla="*/ 115 w 285"/>
              <a:gd name="T21" fmla="*/ 169 h 294"/>
              <a:gd name="T22" fmla="*/ 115 w 285"/>
              <a:gd name="T23" fmla="*/ 275 h 294"/>
              <a:gd name="T24" fmla="*/ 141 w 285"/>
              <a:gd name="T25" fmla="*/ 293 h 294"/>
              <a:gd name="T26" fmla="*/ 168 w 285"/>
              <a:gd name="T27" fmla="*/ 275 h 294"/>
              <a:gd name="T28" fmla="*/ 168 w 285"/>
              <a:gd name="T29" fmla="*/ 169 h 294"/>
              <a:gd name="T30" fmla="*/ 265 w 285"/>
              <a:gd name="T31" fmla="*/ 169 h 294"/>
              <a:gd name="T32" fmla="*/ 284 w 285"/>
              <a:gd name="T33" fmla="*/ 142 h 294"/>
              <a:gd name="T34" fmla="*/ 265 w 285"/>
              <a:gd name="T35" fmla="*/ 125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5" h="294">
                <a:moveTo>
                  <a:pt x="265" y="125"/>
                </a:moveTo>
                <a:lnTo>
                  <a:pt x="265" y="125"/>
                </a:lnTo>
                <a:cubicBezTo>
                  <a:pt x="168" y="125"/>
                  <a:pt x="168" y="125"/>
                  <a:pt x="168" y="125"/>
                </a:cubicBezTo>
                <a:cubicBezTo>
                  <a:pt x="168" y="18"/>
                  <a:pt x="168" y="18"/>
                  <a:pt x="168" y="18"/>
                </a:cubicBezTo>
                <a:cubicBezTo>
                  <a:pt x="168" y="0"/>
                  <a:pt x="150" y="0"/>
                  <a:pt x="141" y="0"/>
                </a:cubicBezTo>
                <a:cubicBezTo>
                  <a:pt x="124" y="0"/>
                  <a:pt x="115" y="0"/>
                  <a:pt x="115" y="18"/>
                </a:cubicBezTo>
                <a:cubicBezTo>
                  <a:pt x="115" y="125"/>
                  <a:pt x="115" y="125"/>
                  <a:pt x="115" y="125"/>
                </a:cubicBezTo>
                <a:cubicBezTo>
                  <a:pt x="9" y="125"/>
                  <a:pt x="9" y="125"/>
                  <a:pt x="9" y="125"/>
                </a:cubicBezTo>
                <a:cubicBezTo>
                  <a:pt x="0" y="125"/>
                  <a:pt x="0" y="133"/>
                  <a:pt x="0" y="142"/>
                </a:cubicBezTo>
                <a:cubicBezTo>
                  <a:pt x="0" y="160"/>
                  <a:pt x="0" y="169"/>
                  <a:pt x="9" y="169"/>
                </a:cubicBezTo>
                <a:cubicBezTo>
                  <a:pt x="115" y="169"/>
                  <a:pt x="115" y="169"/>
                  <a:pt x="115" y="169"/>
                </a:cubicBezTo>
                <a:cubicBezTo>
                  <a:pt x="115" y="275"/>
                  <a:pt x="115" y="275"/>
                  <a:pt x="115" y="275"/>
                </a:cubicBezTo>
                <a:cubicBezTo>
                  <a:pt x="115" y="284"/>
                  <a:pt x="124" y="293"/>
                  <a:pt x="141" y="293"/>
                </a:cubicBezTo>
                <a:cubicBezTo>
                  <a:pt x="150" y="293"/>
                  <a:pt x="168" y="284"/>
                  <a:pt x="168" y="275"/>
                </a:cubicBezTo>
                <a:cubicBezTo>
                  <a:pt x="168" y="169"/>
                  <a:pt x="168" y="169"/>
                  <a:pt x="168" y="169"/>
                </a:cubicBezTo>
                <a:cubicBezTo>
                  <a:pt x="265" y="169"/>
                  <a:pt x="265" y="169"/>
                  <a:pt x="265" y="169"/>
                </a:cubicBezTo>
                <a:cubicBezTo>
                  <a:pt x="284" y="169"/>
                  <a:pt x="284" y="160"/>
                  <a:pt x="284" y="142"/>
                </a:cubicBezTo>
                <a:cubicBezTo>
                  <a:pt x="284" y="133"/>
                  <a:pt x="284" y="125"/>
                  <a:pt x="265" y="125"/>
                </a:cubicBezTo>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7" name="Freeform 19">
            <a:extLst>
              <a:ext uri="{FF2B5EF4-FFF2-40B4-BE49-F238E27FC236}">
                <a16:creationId xmlns:a16="http://schemas.microsoft.com/office/drawing/2014/main" id="{2D6E15B1-1131-3D42-9DD2-8E50097AF8B4}"/>
              </a:ext>
            </a:extLst>
          </p:cNvPr>
          <p:cNvSpPr>
            <a:spLocks noChangeArrowheads="1"/>
          </p:cNvSpPr>
          <p:nvPr userDrawn="1"/>
        </p:nvSpPr>
        <p:spPr bwMode="auto">
          <a:xfrm>
            <a:off x="7642231" y="2052638"/>
            <a:ext cx="126835" cy="20836"/>
          </a:xfrm>
          <a:custGeom>
            <a:avLst/>
            <a:gdLst>
              <a:gd name="T0" fmla="*/ 265 w 283"/>
              <a:gd name="T1" fmla="*/ 0 h 45"/>
              <a:gd name="T2" fmla="*/ 265 w 283"/>
              <a:gd name="T3" fmla="*/ 0 h 45"/>
              <a:gd name="T4" fmla="*/ 9 w 283"/>
              <a:gd name="T5" fmla="*/ 0 h 45"/>
              <a:gd name="T6" fmla="*/ 0 w 283"/>
              <a:gd name="T7" fmla="*/ 17 h 45"/>
              <a:gd name="T8" fmla="*/ 9 w 283"/>
              <a:gd name="T9" fmla="*/ 44 h 45"/>
              <a:gd name="T10" fmla="*/ 265 w 283"/>
              <a:gd name="T11" fmla="*/ 44 h 45"/>
              <a:gd name="T12" fmla="*/ 282 w 283"/>
              <a:gd name="T13" fmla="*/ 17 h 45"/>
              <a:gd name="T14" fmla="*/ 265 w 283"/>
              <a:gd name="T15" fmla="*/ 0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3" h="45">
                <a:moveTo>
                  <a:pt x="265" y="0"/>
                </a:moveTo>
                <a:lnTo>
                  <a:pt x="265" y="0"/>
                </a:lnTo>
                <a:cubicBezTo>
                  <a:pt x="9" y="0"/>
                  <a:pt x="9" y="0"/>
                  <a:pt x="9" y="0"/>
                </a:cubicBezTo>
                <a:cubicBezTo>
                  <a:pt x="0" y="0"/>
                  <a:pt x="0" y="8"/>
                  <a:pt x="0" y="17"/>
                </a:cubicBezTo>
                <a:cubicBezTo>
                  <a:pt x="0" y="35"/>
                  <a:pt x="0" y="44"/>
                  <a:pt x="9" y="44"/>
                </a:cubicBezTo>
                <a:cubicBezTo>
                  <a:pt x="265" y="44"/>
                  <a:pt x="265" y="44"/>
                  <a:pt x="265" y="44"/>
                </a:cubicBezTo>
                <a:cubicBezTo>
                  <a:pt x="282" y="44"/>
                  <a:pt x="282" y="35"/>
                  <a:pt x="282" y="17"/>
                </a:cubicBezTo>
                <a:cubicBezTo>
                  <a:pt x="282" y="8"/>
                  <a:pt x="282" y="0"/>
                  <a:pt x="265" y="0"/>
                </a:cubicBezTo>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8" name="Freeform 20">
            <a:extLst>
              <a:ext uri="{FF2B5EF4-FFF2-40B4-BE49-F238E27FC236}">
                <a16:creationId xmlns:a16="http://schemas.microsoft.com/office/drawing/2014/main" id="{240E0302-AFBD-BB48-893D-CAE5A5A2BE0B}"/>
              </a:ext>
            </a:extLst>
          </p:cNvPr>
          <p:cNvSpPr>
            <a:spLocks noChangeArrowheads="1"/>
          </p:cNvSpPr>
          <p:nvPr userDrawn="1"/>
        </p:nvSpPr>
        <p:spPr bwMode="auto">
          <a:xfrm>
            <a:off x="2273495" y="2381250"/>
            <a:ext cx="223896" cy="226814"/>
          </a:xfrm>
          <a:custGeom>
            <a:avLst/>
            <a:gdLst>
              <a:gd name="T0" fmla="*/ 469 w 497"/>
              <a:gd name="T1" fmla="*/ 8 h 505"/>
              <a:gd name="T2" fmla="*/ 469 w 497"/>
              <a:gd name="T3" fmla="*/ 8 h 505"/>
              <a:gd name="T4" fmla="*/ 452 w 497"/>
              <a:gd name="T5" fmla="*/ 0 h 505"/>
              <a:gd name="T6" fmla="*/ 443 w 497"/>
              <a:gd name="T7" fmla="*/ 17 h 505"/>
              <a:gd name="T8" fmla="*/ 381 w 497"/>
              <a:gd name="T9" fmla="*/ 168 h 505"/>
              <a:gd name="T10" fmla="*/ 372 w 497"/>
              <a:gd name="T11" fmla="*/ 141 h 505"/>
              <a:gd name="T12" fmla="*/ 346 w 497"/>
              <a:gd name="T13" fmla="*/ 132 h 505"/>
              <a:gd name="T14" fmla="*/ 265 w 497"/>
              <a:gd name="T15" fmla="*/ 132 h 505"/>
              <a:gd name="T16" fmla="*/ 240 w 497"/>
              <a:gd name="T17" fmla="*/ 141 h 505"/>
              <a:gd name="T18" fmla="*/ 9 w 497"/>
              <a:gd name="T19" fmla="*/ 300 h 505"/>
              <a:gd name="T20" fmla="*/ 9 w 497"/>
              <a:gd name="T21" fmla="*/ 336 h 505"/>
              <a:gd name="T22" fmla="*/ 106 w 497"/>
              <a:gd name="T23" fmla="*/ 486 h 505"/>
              <a:gd name="T24" fmla="*/ 142 w 497"/>
              <a:gd name="T25" fmla="*/ 495 h 505"/>
              <a:gd name="T26" fmla="*/ 372 w 497"/>
              <a:gd name="T27" fmla="*/ 327 h 505"/>
              <a:gd name="T28" fmla="*/ 390 w 497"/>
              <a:gd name="T29" fmla="*/ 309 h 505"/>
              <a:gd name="T30" fmla="*/ 416 w 497"/>
              <a:gd name="T31" fmla="*/ 229 h 505"/>
              <a:gd name="T32" fmla="*/ 408 w 497"/>
              <a:gd name="T33" fmla="*/ 203 h 505"/>
              <a:gd name="T34" fmla="*/ 399 w 497"/>
              <a:gd name="T35" fmla="*/ 185 h 505"/>
              <a:gd name="T36" fmla="*/ 469 w 497"/>
              <a:gd name="T37" fmla="*/ 8 h 505"/>
              <a:gd name="T38" fmla="*/ 363 w 497"/>
              <a:gd name="T39" fmla="*/ 247 h 505"/>
              <a:gd name="T40" fmla="*/ 363 w 497"/>
              <a:gd name="T41" fmla="*/ 247 h 505"/>
              <a:gd name="T42" fmla="*/ 310 w 497"/>
              <a:gd name="T43" fmla="*/ 229 h 505"/>
              <a:gd name="T44" fmla="*/ 319 w 497"/>
              <a:gd name="T45" fmla="*/ 176 h 505"/>
              <a:gd name="T46" fmla="*/ 363 w 497"/>
              <a:gd name="T47" fmla="*/ 176 h 505"/>
              <a:gd name="T48" fmla="*/ 355 w 497"/>
              <a:gd name="T49" fmla="*/ 185 h 505"/>
              <a:gd name="T50" fmla="*/ 346 w 497"/>
              <a:gd name="T51" fmla="*/ 203 h 505"/>
              <a:gd name="T52" fmla="*/ 355 w 497"/>
              <a:gd name="T53" fmla="*/ 212 h 505"/>
              <a:gd name="T54" fmla="*/ 363 w 497"/>
              <a:gd name="T55" fmla="*/ 212 h 505"/>
              <a:gd name="T56" fmla="*/ 381 w 497"/>
              <a:gd name="T57" fmla="*/ 203 h 505"/>
              <a:gd name="T58" fmla="*/ 363 w 497"/>
              <a:gd name="T59" fmla="*/ 247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7" h="505">
                <a:moveTo>
                  <a:pt x="469" y="8"/>
                </a:moveTo>
                <a:lnTo>
                  <a:pt x="469" y="8"/>
                </a:lnTo>
                <a:cubicBezTo>
                  <a:pt x="469" y="8"/>
                  <a:pt x="461" y="0"/>
                  <a:pt x="452" y="0"/>
                </a:cubicBezTo>
                <a:cubicBezTo>
                  <a:pt x="443" y="8"/>
                  <a:pt x="443" y="17"/>
                  <a:pt x="443" y="17"/>
                </a:cubicBezTo>
                <a:cubicBezTo>
                  <a:pt x="461" y="88"/>
                  <a:pt x="416" y="141"/>
                  <a:pt x="381" y="168"/>
                </a:cubicBezTo>
                <a:cubicBezTo>
                  <a:pt x="372" y="141"/>
                  <a:pt x="372" y="141"/>
                  <a:pt x="372" y="141"/>
                </a:cubicBezTo>
                <a:cubicBezTo>
                  <a:pt x="363" y="141"/>
                  <a:pt x="355" y="132"/>
                  <a:pt x="346" y="132"/>
                </a:cubicBezTo>
                <a:cubicBezTo>
                  <a:pt x="265" y="132"/>
                  <a:pt x="265" y="132"/>
                  <a:pt x="265" y="132"/>
                </a:cubicBezTo>
                <a:cubicBezTo>
                  <a:pt x="257" y="132"/>
                  <a:pt x="248" y="132"/>
                  <a:pt x="240" y="141"/>
                </a:cubicBezTo>
                <a:cubicBezTo>
                  <a:pt x="9" y="300"/>
                  <a:pt x="9" y="300"/>
                  <a:pt x="9" y="300"/>
                </a:cubicBezTo>
                <a:cubicBezTo>
                  <a:pt x="0" y="309"/>
                  <a:pt x="0" y="327"/>
                  <a:pt x="9" y="336"/>
                </a:cubicBezTo>
                <a:cubicBezTo>
                  <a:pt x="106" y="486"/>
                  <a:pt x="106" y="486"/>
                  <a:pt x="106" y="486"/>
                </a:cubicBezTo>
                <a:cubicBezTo>
                  <a:pt x="115" y="504"/>
                  <a:pt x="133" y="495"/>
                  <a:pt x="142" y="495"/>
                </a:cubicBezTo>
                <a:cubicBezTo>
                  <a:pt x="372" y="327"/>
                  <a:pt x="372" y="327"/>
                  <a:pt x="372" y="327"/>
                </a:cubicBezTo>
                <a:cubicBezTo>
                  <a:pt x="381" y="327"/>
                  <a:pt x="390" y="309"/>
                  <a:pt x="390" y="309"/>
                </a:cubicBezTo>
                <a:cubicBezTo>
                  <a:pt x="416" y="229"/>
                  <a:pt x="416" y="229"/>
                  <a:pt x="416" y="229"/>
                </a:cubicBezTo>
                <a:cubicBezTo>
                  <a:pt x="416" y="221"/>
                  <a:pt x="416" y="212"/>
                  <a:pt x="408" y="203"/>
                </a:cubicBezTo>
                <a:cubicBezTo>
                  <a:pt x="399" y="185"/>
                  <a:pt x="399" y="185"/>
                  <a:pt x="399" y="185"/>
                </a:cubicBezTo>
                <a:cubicBezTo>
                  <a:pt x="452" y="150"/>
                  <a:pt x="496" y="88"/>
                  <a:pt x="469" y="8"/>
                </a:cubicBezTo>
                <a:close/>
                <a:moveTo>
                  <a:pt x="363" y="247"/>
                </a:moveTo>
                <a:lnTo>
                  <a:pt x="363" y="247"/>
                </a:lnTo>
                <a:cubicBezTo>
                  <a:pt x="346" y="256"/>
                  <a:pt x="319" y="256"/>
                  <a:pt x="310" y="229"/>
                </a:cubicBezTo>
                <a:cubicBezTo>
                  <a:pt x="293" y="212"/>
                  <a:pt x="301" y="194"/>
                  <a:pt x="319" y="176"/>
                </a:cubicBezTo>
                <a:cubicBezTo>
                  <a:pt x="328" y="168"/>
                  <a:pt x="346" y="168"/>
                  <a:pt x="363" y="176"/>
                </a:cubicBezTo>
                <a:cubicBezTo>
                  <a:pt x="355" y="185"/>
                  <a:pt x="355" y="185"/>
                  <a:pt x="355" y="185"/>
                </a:cubicBezTo>
                <a:cubicBezTo>
                  <a:pt x="346" y="185"/>
                  <a:pt x="337" y="194"/>
                  <a:pt x="346" y="203"/>
                </a:cubicBezTo>
                <a:cubicBezTo>
                  <a:pt x="346" y="212"/>
                  <a:pt x="355" y="212"/>
                  <a:pt x="355" y="212"/>
                </a:cubicBezTo>
                <a:cubicBezTo>
                  <a:pt x="363" y="212"/>
                  <a:pt x="363" y="212"/>
                  <a:pt x="363" y="212"/>
                </a:cubicBezTo>
                <a:cubicBezTo>
                  <a:pt x="372" y="212"/>
                  <a:pt x="372" y="212"/>
                  <a:pt x="381" y="203"/>
                </a:cubicBezTo>
                <a:cubicBezTo>
                  <a:pt x="381" y="221"/>
                  <a:pt x="372" y="238"/>
                  <a:pt x="363" y="247"/>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9" name="Freeform 21">
            <a:extLst>
              <a:ext uri="{FF2B5EF4-FFF2-40B4-BE49-F238E27FC236}">
                <a16:creationId xmlns:a16="http://schemas.microsoft.com/office/drawing/2014/main" id="{3ADFE91B-A101-674E-B1A0-8AF475521BAB}"/>
              </a:ext>
            </a:extLst>
          </p:cNvPr>
          <p:cNvSpPr>
            <a:spLocks noChangeArrowheads="1"/>
          </p:cNvSpPr>
          <p:nvPr userDrawn="1"/>
        </p:nvSpPr>
        <p:spPr bwMode="auto">
          <a:xfrm>
            <a:off x="2268731" y="2876550"/>
            <a:ext cx="223896" cy="125611"/>
          </a:xfrm>
          <a:custGeom>
            <a:avLst/>
            <a:gdLst>
              <a:gd name="T0" fmla="*/ 249 w 497"/>
              <a:gd name="T1" fmla="*/ 0 h 276"/>
              <a:gd name="T2" fmla="*/ 249 w 497"/>
              <a:gd name="T3" fmla="*/ 0 h 276"/>
              <a:gd name="T4" fmla="*/ 0 w 497"/>
              <a:gd name="T5" fmla="*/ 133 h 276"/>
              <a:gd name="T6" fmla="*/ 249 w 497"/>
              <a:gd name="T7" fmla="*/ 275 h 276"/>
              <a:gd name="T8" fmla="*/ 496 w 497"/>
              <a:gd name="T9" fmla="*/ 133 h 276"/>
              <a:gd name="T10" fmla="*/ 249 w 497"/>
              <a:gd name="T11" fmla="*/ 0 h 276"/>
              <a:gd name="T12" fmla="*/ 249 w 497"/>
              <a:gd name="T13" fmla="*/ 239 h 276"/>
              <a:gd name="T14" fmla="*/ 249 w 497"/>
              <a:gd name="T15" fmla="*/ 239 h 276"/>
              <a:gd name="T16" fmla="*/ 142 w 497"/>
              <a:gd name="T17" fmla="*/ 133 h 276"/>
              <a:gd name="T18" fmla="*/ 249 w 497"/>
              <a:gd name="T19" fmla="*/ 26 h 276"/>
              <a:gd name="T20" fmla="*/ 355 w 497"/>
              <a:gd name="T21" fmla="*/ 133 h 276"/>
              <a:gd name="T22" fmla="*/ 249 w 497"/>
              <a:gd name="T23" fmla="*/ 239 h 276"/>
              <a:gd name="T24" fmla="*/ 249 w 497"/>
              <a:gd name="T25" fmla="*/ 133 h 276"/>
              <a:gd name="T26" fmla="*/ 249 w 497"/>
              <a:gd name="T27" fmla="*/ 133 h 276"/>
              <a:gd name="T28" fmla="*/ 249 w 497"/>
              <a:gd name="T29" fmla="*/ 79 h 276"/>
              <a:gd name="T30" fmla="*/ 195 w 497"/>
              <a:gd name="T31" fmla="*/ 133 h 276"/>
              <a:gd name="T32" fmla="*/ 249 w 497"/>
              <a:gd name="T33" fmla="*/ 186 h 276"/>
              <a:gd name="T34" fmla="*/ 302 w 497"/>
              <a:gd name="T35" fmla="*/ 133 h 276"/>
              <a:gd name="T36" fmla="*/ 249 w 497"/>
              <a:gd name="T37" fmla="*/ 13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7" h="276">
                <a:moveTo>
                  <a:pt x="249" y="0"/>
                </a:moveTo>
                <a:lnTo>
                  <a:pt x="249" y="0"/>
                </a:lnTo>
                <a:cubicBezTo>
                  <a:pt x="89" y="0"/>
                  <a:pt x="0" y="115"/>
                  <a:pt x="0" y="133"/>
                </a:cubicBezTo>
                <a:cubicBezTo>
                  <a:pt x="0" y="151"/>
                  <a:pt x="89" y="275"/>
                  <a:pt x="249" y="275"/>
                </a:cubicBezTo>
                <a:cubicBezTo>
                  <a:pt x="408" y="275"/>
                  <a:pt x="496" y="151"/>
                  <a:pt x="496" y="133"/>
                </a:cubicBezTo>
                <a:cubicBezTo>
                  <a:pt x="496" y="115"/>
                  <a:pt x="408" y="0"/>
                  <a:pt x="249" y="0"/>
                </a:cubicBezTo>
                <a:close/>
                <a:moveTo>
                  <a:pt x="249" y="239"/>
                </a:moveTo>
                <a:lnTo>
                  <a:pt x="249" y="239"/>
                </a:lnTo>
                <a:cubicBezTo>
                  <a:pt x="186" y="239"/>
                  <a:pt x="142" y="195"/>
                  <a:pt x="142" y="133"/>
                </a:cubicBezTo>
                <a:cubicBezTo>
                  <a:pt x="142" y="79"/>
                  <a:pt x="186" y="26"/>
                  <a:pt x="249" y="26"/>
                </a:cubicBezTo>
                <a:cubicBezTo>
                  <a:pt x="310" y="26"/>
                  <a:pt x="355" y="79"/>
                  <a:pt x="355" y="133"/>
                </a:cubicBezTo>
                <a:cubicBezTo>
                  <a:pt x="355" y="195"/>
                  <a:pt x="310" y="239"/>
                  <a:pt x="249" y="239"/>
                </a:cubicBezTo>
                <a:close/>
                <a:moveTo>
                  <a:pt x="249" y="133"/>
                </a:moveTo>
                <a:lnTo>
                  <a:pt x="249" y="133"/>
                </a:lnTo>
                <a:cubicBezTo>
                  <a:pt x="239" y="123"/>
                  <a:pt x="266" y="79"/>
                  <a:pt x="249" y="79"/>
                </a:cubicBezTo>
                <a:cubicBezTo>
                  <a:pt x="221" y="79"/>
                  <a:pt x="195" y="107"/>
                  <a:pt x="195" y="133"/>
                </a:cubicBezTo>
                <a:cubicBezTo>
                  <a:pt x="195" y="168"/>
                  <a:pt x="221" y="186"/>
                  <a:pt x="249" y="186"/>
                </a:cubicBezTo>
                <a:cubicBezTo>
                  <a:pt x="274" y="186"/>
                  <a:pt x="302" y="168"/>
                  <a:pt x="302" y="133"/>
                </a:cubicBezTo>
                <a:cubicBezTo>
                  <a:pt x="302" y="123"/>
                  <a:pt x="257" y="142"/>
                  <a:pt x="249" y="133"/>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20" name="Freeform 22">
            <a:extLst>
              <a:ext uri="{FF2B5EF4-FFF2-40B4-BE49-F238E27FC236}">
                <a16:creationId xmlns:a16="http://schemas.microsoft.com/office/drawing/2014/main" id="{F4A60307-563F-4A4D-B75D-B9902FCF8C24}"/>
              </a:ext>
            </a:extLst>
          </p:cNvPr>
          <p:cNvSpPr>
            <a:spLocks noChangeArrowheads="1"/>
          </p:cNvSpPr>
          <p:nvPr userDrawn="1"/>
        </p:nvSpPr>
        <p:spPr bwMode="auto">
          <a:xfrm>
            <a:off x="1832254" y="2833688"/>
            <a:ext cx="207818" cy="207764"/>
          </a:xfrm>
          <a:custGeom>
            <a:avLst/>
            <a:gdLst>
              <a:gd name="T0" fmla="*/ 230 w 461"/>
              <a:gd name="T1" fmla="*/ 8 h 461"/>
              <a:gd name="T2" fmla="*/ 230 w 461"/>
              <a:gd name="T3" fmla="*/ 8 h 461"/>
              <a:gd name="T4" fmla="*/ 0 w 461"/>
              <a:gd name="T5" fmla="*/ 239 h 461"/>
              <a:gd name="T6" fmla="*/ 230 w 461"/>
              <a:gd name="T7" fmla="*/ 460 h 461"/>
              <a:gd name="T8" fmla="*/ 460 w 461"/>
              <a:gd name="T9" fmla="*/ 230 h 461"/>
              <a:gd name="T10" fmla="*/ 230 w 461"/>
              <a:gd name="T11" fmla="*/ 8 h 461"/>
              <a:gd name="T12" fmla="*/ 230 w 461"/>
              <a:gd name="T13" fmla="*/ 35 h 461"/>
              <a:gd name="T14" fmla="*/ 230 w 461"/>
              <a:gd name="T15" fmla="*/ 35 h 461"/>
              <a:gd name="T16" fmla="*/ 319 w 461"/>
              <a:gd name="T17" fmla="*/ 53 h 461"/>
              <a:gd name="T18" fmla="*/ 291 w 461"/>
              <a:gd name="T19" fmla="*/ 106 h 461"/>
              <a:gd name="T20" fmla="*/ 230 w 461"/>
              <a:gd name="T21" fmla="*/ 97 h 461"/>
              <a:gd name="T22" fmla="*/ 168 w 461"/>
              <a:gd name="T23" fmla="*/ 106 h 461"/>
              <a:gd name="T24" fmla="*/ 141 w 461"/>
              <a:gd name="T25" fmla="*/ 53 h 461"/>
              <a:gd name="T26" fmla="*/ 230 w 461"/>
              <a:gd name="T27" fmla="*/ 35 h 461"/>
              <a:gd name="T28" fmla="*/ 106 w 461"/>
              <a:gd name="T29" fmla="*/ 292 h 461"/>
              <a:gd name="T30" fmla="*/ 106 w 461"/>
              <a:gd name="T31" fmla="*/ 292 h 461"/>
              <a:gd name="T32" fmla="*/ 53 w 461"/>
              <a:gd name="T33" fmla="*/ 327 h 461"/>
              <a:gd name="T34" fmla="*/ 35 w 461"/>
              <a:gd name="T35" fmla="*/ 239 h 461"/>
              <a:gd name="T36" fmla="*/ 53 w 461"/>
              <a:gd name="T37" fmla="*/ 141 h 461"/>
              <a:gd name="T38" fmla="*/ 106 w 461"/>
              <a:gd name="T39" fmla="*/ 167 h 461"/>
              <a:gd name="T40" fmla="*/ 88 w 461"/>
              <a:gd name="T41" fmla="*/ 230 h 461"/>
              <a:gd name="T42" fmla="*/ 106 w 461"/>
              <a:gd name="T43" fmla="*/ 292 h 461"/>
              <a:gd name="T44" fmla="*/ 230 w 461"/>
              <a:gd name="T45" fmla="*/ 433 h 461"/>
              <a:gd name="T46" fmla="*/ 230 w 461"/>
              <a:gd name="T47" fmla="*/ 433 h 461"/>
              <a:gd name="T48" fmla="*/ 141 w 461"/>
              <a:gd name="T49" fmla="*/ 407 h 461"/>
              <a:gd name="T50" fmla="*/ 168 w 461"/>
              <a:gd name="T51" fmla="*/ 354 h 461"/>
              <a:gd name="T52" fmla="*/ 230 w 461"/>
              <a:gd name="T53" fmla="*/ 372 h 461"/>
              <a:gd name="T54" fmla="*/ 291 w 461"/>
              <a:gd name="T55" fmla="*/ 354 h 461"/>
              <a:gd name="T56" fmla="*/ 319 w 461"/>
              <a:gd name="T57" fmla="*/ 407 h 461"/>
              <a:gd name="T58" fmla="*/ 230 w 461"/>
              <a:gd name="T59" fmla="*/ 433 h 461"/>
              <a:gd name="T60" fmla="*/ 230 w 461"/>
              <a:gd name="T61" fmla="*/ 345 h 461"/>
              <a:gd name="T62" fmla="*/ 230 w 461"/>
              <a:gd name="T63" fmla="*/ 345 h 461"/>
              <a:gd name="T64" fmla="*/ 124 w 461"/>
              <a:gd name="T65" fmla="*/ 230 h 461"/>
              <a:gd name="T66" fmla="*/ 230 w 461"/>
              <a:gd name="T67" fmla="*/ 123 h 461"/>
              <a:gd name="T68" fmla="*/ 336 w 461"/>
              <a:gd name="T69" fmla="*/ 230 h 461"/>
              <a:gd name="T70" fmla="*/ 230 w 461"/>
              <a:gd name="T71" fmla="*/ 345 h 461"/>
              <a:gd name="T72" fmla="*/ 354 w 461"/>
              <a:gd name="T73" fmla="*/ 292 h 461"/>
              <a:gd name="T74" fmla="*/ 354 w 461"/>
              <a:gd name="T75" fmla="*/ 292 h 461"/>
              <a:gd name="T76" fmla="*/ 372 w 461"/>
              <a:gd name="T77" fmla="*/ 230 h 461"/>
              <a:gd name="T78" fmla="*/ 354 w 461"/>
              <a:gd name="T79" fmla="*/ 167 h 461"/>
              <a:gd name="T80" fmla="*/ 407 w 461"/>
              <a:gd name="T81" fmla="*/ 141 h 461"/>
              <a:gd name="T82" fmla="*/ 425 w 461"/>
              <a:gd name="T83" fmla="*/ 230 h 461"/>
              <a:gd name="T84" fmla="*/ 407 w 461"/>
              <a:gd name="T85" fmla="*/ 327 h 461"/>
              <a:gd name="T86" fmla="*/ 354 w 461"/>
              <a:gd name="T87" fmla="*/ 29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1" h="461">
                <a:moveTo>
                  <a:pt x="230" y="8"/>
                </a:moveTo>
                <a:lnTo>
                  <a:pt x="230" y="8"/>
                </a:lnTo>
                <a:cubicBezTo>
                  <a:pt x="97" y="8"/>
                  <a:pt x="0" y="106"/>
                  <a:pt x="0" y="239"/>
                </a:cubicBezTo>
                <a:cubicBezTo>
                  <a:pt x="0" y="363"/>
                  <a:pt x="106" y="460"/>
                  <a:pt x="230" y="460"/>
                </a:cubicBezTo>
                <a:cubicBezTo>
                  <a:pt x="363" y="460"/>
                  <a:pt x="460" y="354"/>
                  <a:pt x="460" y="230"/>
                </a:cubicBezTo>
                <a:cubicBezTo>
                  <a:pt x="460" y="106"/>
                  <a:pt x="354" y="0"/>
                  <a:pt x="230" y="8"/>
                </a:cubicBezTo>
                <a:close/>
                <a:moveTo>
                  <a:pt x="230" y="35"/>
                </a:moveTo>
                <a:lnTo>
                  <a:pt x="230" y="35"/>
                </a:lnTo>
                <a:cubicBezTo>
                  <a:pt x="256" y="35"/>
                  <a:pt x="291" y="44"/>
                  <a:pt x="319" y="53"/>
                </a:cubicBezTo>
                <a:cubicBezTo>
                  <a:pt x="291" y="106"/>
                  <a:pt x="291" y="106"/>
                  <a:pt x="291" y="106"/>
                </a:cubicBezTo>
                <a:cubicBezTo>
                  <a:pt x="275" y="97"/>
                  <a:pt x="247" y="97"/>
                  <a:pt x="230" y="97"/>
                </a:cubicBezTo>
                <a:cubicBezTo>
                  <a:pt x="203" y="97"/>
                  <a:pt x="185" y="97"/>
                  <a:pt x="168" y="106"/>
                </a:cubicBezTo>
                <a:cubicBezTo>
                  <a:pt x="141" y="53"/>
                  <a:pt x="141" y="53"/>
                  <a:pt x="141" y="53"/>
                </a:cubicBezTo>
                <a:cubicBezTo>
                  <a:pt x="168" y="44"/>
                  <a:pt x="194" y="35"/>
                  <a:pt x="230" y="35"/>
                </a:cubicBezTo>
                <a:close/>
                <a:moveTo>
                  <a:pt x="106" y="292"/>
                </a:moveTo>
                <a:lnTo>
                  <a:pt x="106" y="292"/>
                </a:lnTo>
                <a:cubicBezTo>
                  <a:pt x="53" y="327"/>
                  <a:pt x="53" y="327"/>
                  <a:pt x="53" y="327"/>
                </a:cubicBezTo>
                <a:cubicBezTo>
                  <a:pt x="35" y="301"/>
                  <a:pt x="35" y="265"/>
                  <a:pt x="35" y="239"/>
                </a:cubicBezTo>
                <a:cubicBezTo>
                  <a:pt x="26" y="204"/>
                  <a:pt x="35" y="167"/>
                  <a:pt x="53" y="141"/>
                </a:cubicBezTo>
                <a:cubicBezTo>
                  <a:pt x="106" y="167"/>
                  <a:pt x="106" y="167"/>
                  <a:pt x="106" y="167"/>
                </a:cubicBezTo>
                <a:cubicBezTo>
                  <a:pt x="97" y="185"/>
                  <a:pt x="88" y="212"/>
                  <a:pt x="88" y="230"/>
                </a:cubicBezTo>
                <a:cubicBezTo>
                  <a:pt x="88" y="257"/>
                  <a:pt x="97" y="274"/>
                  <a:pt x="106" y="292"/>
                </a:cubicBezTo>
                <a:close/>
                <a:moveTo>
                  <a:pt x="230" y="433"/>
                </a:moveTo>
                <a:lnTo>
                  <a:pt x="230" y="433"/>
                </a:lnTo>
                <a:cubicBezTo>
                  <a:pt x="194" y="433"/>
                  <a:pt x="168" y="425"/>
                  <a:pt x="141" y="407"/>
                </a:cubicBezTo>
                <a:cubicBezTo>
                  <a:pt x="168" y="354"/>
                  <a:pt x="168" y="354"/>
                  <a:pt x="168" y="354"/>
                </a:cubicBezTo>
                <a:cubicBezTo>
                  <a:pt x="185" y="363"/>
                  <a:pt x="203" y="372"/>
                  <a:pt x="230" y="372"/>
                </a:cubicBezTo>
                <a:cubicBezTo>
                  <a:pt x="247" y="372"/>
                  <a:pt x="275" y="363"/>
                  <a:pt x="291" y="354"/>
                </a:cubicBezTo>
                <a:cubicBezTo>
                  <a:pt x="319" y="407"/>
                  <a:pt x="319" y="407"/>
                  <a:pt x="319" y="407"/>
                </a:cubicBezTo>
                <a:cubicBezTo>
                  <a:pt x="291" y="425"/>
                  <a:pt x="266" y="433"/>
                  <a:pt x="230" y="433"/>
                </a:cubicBezTo>
                <a:close/>
                <a:moveTo>
                  <a:pt x="230" y="345"/>
                </a:moveTo>
                <a:lnTo>
                  <a:pt x="230" y="345"/>
                </a:lnTo>
                <a:cubicBezTo>
                  <a:pt x="168" y="345"/>
                  <a:pt x="124" y="292"/>
                  <a:pt x="124" y="230"/>
                </a:cubicBezTo>
                <a:cubicBezTo>
                  <a:pt x="124" y="167"/>
                  <a:pt x="168" y="123"/>
                  <a:pt x="230" y="123"/>
                </a:cubicBezTo>
                <a:cubicBezTo>
                  <a:pt x="291" y="123"/>
                  <a:pt x="336" y="167"/>
                  <a:pt x="336" y="230"/>
                </a:cubicBezTo>
                <a:cubicBezTo>
                  <a:pt x="336" y="292"/>
                  <a:pt x="291" y="345"/>
                  <a:pt x="230" y="345"/>
                </a:cubicBezTo>
                <a:close/>
                <a:moveTo>
                  <a:pt x="354" y="292"/>
                </a:moveTo>
                <a:lnTo>
                  <a:pt x="354" y="292"/>
                </a:lnTo>
                <a:cubicBezTo>
                  <a:pt x="363" y="274"/>
                  <a:pt x="372" y="257"/>
                  <a:pt x="372" y="230"/>
                </a:cubicBezTo>
                <a:cubicBezTo>
                  <a:pt x="372" y="212"/>
                  <a:pt x="363" y="185"/>
                  <a:pt x="354" y="167"/>
                </a:cubicBezTo>
                <a:cubicBezTo>
                  <a:pt x="407" y="141"/>
                  <a:pt x="407" y="141"/>
                  <a:pt x="407" y="141"/>
                </a:cubicBezTo>
                <a:cubicBezTo>
                  <a:pt x="416" y="167"/>
                  <a:pt x="425" y="195"/>
                  <a:pt x="425" y="230"/>
                </a:cubicBezTo>
                <a:cubicBezTo>
                  <a:pt x="425" y="265"/>
                  <a:pt x="416" y="292"/>
                  <a:pt x="407" y="327"/>
                </a:cubicBezTo>
                <a:lnTo>
                  <a:pt x="354" y="292"/>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21" name="Freeform 23">
            <a:extLst>
              <a:ext uri="{FF2B5EF4-FFF2-40B4-BE49-F238E27FC236}">
                <a16:creationId xmlns:a16="http://schemas.microsoft.com/office/drawing/2014/main" id="{1D3686E8-ECE6-C94C-89CB-39AA2A514014}"/>
              </a:ext>
            </a:extLst>
          </p:cNvPr>
          <p:cNvSpPr>
            <a:spLocks noChangeArrowheads="1"/>
          </p:cNvSpPr>
          <p:nvPr userDrawn="1"/>
        </p:nvSpPr>
        <p:spPr bwMode="auto">
          <a:xfrm>
            <a:off x="949176" y="2844999"/>
            <a:ext cx="192336" cy="188714"/>
          </a:xfrm>
          <a:custGeom>
            <a:avLst/>
            <a:gdLst>
              <a:gd name="T0" fmla="*/ 416 w 427"/>
              <a:gd name="T1" fmla="*/ 53 h 417"/>
              <a:gd name="T2" fmla="*/ 416 w 427"/>
              <a:gd name="T3" fmla="*/ 53 h 417"/>
              <a:gd name="T4" fmla="*/ 354 w 427"/>
              <a:gd name="T5" fmla="*/ 9 h 417"/>
              <a:gd name="T6" fmla="*/ 328 w 427"/>
              <a:gd name="T7" fmla="*/ 0 h 417"/>
              <a:gd name="T8" fmla="*/ 89 w 427"/>
              <a:gd name="T9" fmla="*/ 0 h 417"/>
              <a:gd name="T10" fmla="*/ 62 w 427"/>
              <a:gd name="T11" fmla="*/ 9 h 417"/>
              <a:gd name="T12" fmla="*/ 9 w 427"/>
              <a:gd name="T13" fmla="*/ 53 h 417"/>
              <a:gd name="T14" fmla="*/ 0 w 427"/>
              <a:gd name="T15" fmla="*/ 80 h 417"/>
              <a:gd name="T16" fmla="*/ 44 w 427"/>
              <a:gd name="T17" fmla="*/ 399 h 417"/>
              <a:gd name="T18" fmla="*/ 72 w 427"/>
              <a:gd name="T19" fmla="*/ 416 h 417"/>
              <a:gd name="T20" fmla="*/ 354 w 427"/>
              <a:gd name="T21" fmla="*/ 416 h 417"/>
              <a:gd name="T22" fmla="*/ 381 w 427"/>
              <a:gd name="T23" fmla="*/ 399 h 417"/>
              <a:gd name="T24" fmla="*/ 426 w 427"/>
              <a:gd name="T25" fmla="*/ 80 h 417"/>
              <a:gd name="T26" fmla="*/ 416 w 427"/>
              <a:gd name="T27" fmla="*/ 53 h 417"/>
              <a:gd name="T28" fmla="*/ 213 w 427"/>
              <a:gd name="T29" fmla="*/ 266 h 417"/>
              <a:gd name="T30" fmla="*/ 213 w 427"/>
              <a:gd name="T31" fmla="*/ 266 h 417"/>
              <a:gd name="T32" fmla="*/ 107 w 427"/>
              <a:gd name="T33" fmla="*/ 124 h 417"/>
              <a:gd name="T34" fmla="*/ 160 w 427"/>
              <a:gd name="T35" fmla="*/ 124 h 417"/>
              <a:gd name="T36" fmla="*/ 213 w 427"/>
              <a:gd name="T37" fmla="*/ 222 h 417"/>
              <a:gd name="T38" fmla="*/ 266 w 427"/>
              <a:gd name="T39" fmla="*/ 124 h 417"/>
              <a:gd name="T40" fmla="*/ 310 w 427"/>
              <a:gd name="T41" fmla="*/ 124 h 417"/>
              <a:gd name="T42" fmla="*/ 213 w 427"/>
              <a:gd name="T43" fmla="*/ 266 h 417"/>
              <a:gd name="T44" fmla="*/ 36 w 427"/>
              <a:gd name="T45" fmla="*/ 80 h 417"/>
              <a:gd name="T46" fmla="*/ 36 w 427"/>
              <a:gd name="T47" fmla="*/ 80 h 417"/>
              <a:gd name="T48" fmla="*/ 89 w 427"/>
              <a:gd name="T49" fmla="*/ 27 h 417"/>
              <a:gd name="T50" fmla="*/ 328 w 427"/>
              <a:gd name="T51" fmla="*/ 27 h 417"/>
              <a:gd name="T52" fmla="*/ 391 w 427"/>
              <a:gd name="T53" fmla="*/ 80 h 417"/>
              <a:gd name="T54" fmla="*/ 36 w 427"/>
              <a:gd name="T55" fmla="*/ 8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7" h="417">
                <a:moveTo>
                  <a:pt x="416" y="53"/>
                </a:moveTo>
                <a:lnTo>
                  <a:pt x="416" y="53"/>
                </a:lnTo>
                <a:cubicBezTo>
                  <a:pt x="408" y="44"/>
                  <a:pt x="363" y="9"/>
                  <a:pt x="354" y="9"/>
                </a:cubicBezTo>
                <a:cubicBezTo>
                  <a:pt x="354" y="0"/>
                  <a:pt x="337" y="0"/>
                  <a:pt x="328" y="0"/>
                </a:cubicBezTo>
                <a:cubicBezTo>
                  <a:pt x="89" y="0"/>
                  <a:pt x="89" y="0"/>
                  <a:pt x="89" y="0"/>
                </a:cubicBezTo>
                <a:cubicBezTo>
                  <a:pt x="89" y="0"/>
                  <a:pt x="72" y="0"/>
                  <a:pt x="62" y="9"/>
                </a:cubicBezTo>
                <a:cubicBezTo>
                  <a:pt x="62" y="9"/>
                  <a:pt x="18" y="44"/>
                  <a:pt x="9" y="53"/>
                </a:cubicBezTo>
                <a:cubicBezTo>
                  <a:pt x="0" y="53"/>
                  <a:pt x="0" y="62"/>
                  <a:pt x="0" y="80"/>
                </a:cubicBezTo>
                <a:cubicBezTo>
                  <a:pt x="0" y="88"/>
                  <a:pt x="44" y="399"/>
                  <a:pt x="44" y="399"/>
                </a:cubicBezTo>
                <a:cubicBezTo>
                  <a:pt x="53" y="407"/>
                  <a:pt x="62" y="416"/>
                  <a:pt x="72" y="416"/>
                </a:cubicBezTo>
                <a:cubicBezTo>
                  <a:pt x="354" y="416"/>
                  <a:pt x="354" y="416"/>
                  <a:pt x="354" y="416"/>
                </a:cubicBezTo>
                <a:cubicBezTo>
                  <a:pt x="363" y="416"/>
                  <a:pt x="372" y="407"/>
                  <a:pt x="381" y="399"/>
                </a:cubicBezTo>
                <a:cubicBezTo>
                  <a:pt x="381" y="399"/>
                  <a:pt x="426" y="88"/>
                  <a:pt x="426" y="80"/>
                </a:cubicBezTo>
                <a:cubicBezTo>
                  <a:pt x="426" y="62"/>
                  <a:pt x="416" y="53"/>
                  <a:pt x="416" y="53"/>
                </a:cubicBezTo>
                <a:close/>
                <a:moveTo>
                  <a:pt x="213" y="266"/>
                </a:moveTo>
                <a:lnTo>
                  <a:pt x="213" y="266"/>
                </a:lnTo>
                <a:cubicBezTo>
                  <a:pt x="133" y="266"/>
                  <a:pt x="116" y="150"/>
                  <a:pt x="107" y="124"/>
                </a:cubicBezTo>
                <a:cubicBezTo>
                  <a:pt x="160" y="124"/>
                  <a:pt x="160" y="124"/>
                  <a:pt x="160" y="124"/>
                </a:cubicBezTo>
                <a:cubicBezTo>
                  <a:pt x="160" y="159"/>
                  <a:pt x="178" y="222"/>
                  <a:pt x="213" y="222"/>
                </a:cubicBezTo>
                <a:cubicBezTo>
                  <a:pt x="248" y="222"/>
                  <a:pt x="257" y="159"/>
                  <a:pt x="266" y="124"/>
                </a:cubicBezTo>
                <a:cubicBezTo>
                  <a:pt x="310" y="124"/>
                  <a:pt x="310" y="124"/>
                  <a:pt x="310" y="124"/>
                </a:cubicBezTo>
                <a:cubicBezTo>
                  <a:pt x="310" y="150"/>
                  <a:pt x="293" y="266"/>
                  <a:pt x="213" y="266"/>
                </a:cubicBezTo>
                <a:close/>
                <a:moveTo>
                  <a:pt x="36" y="80"/>
                </a:moveTo>
                <a:lnTo>
                  <a:pt x="36" y="80"/>
                </a:lnTo>
                <a:cubicBezTo>
                  <a:pt x="89" y="27"/>
                  <a:pt x="89" y="27"/>
                  <a:pt x="89" y="27"/>
                </a:cubicBezTo>
                <a:cubicBezTo>
                  <a:pt x="328" y="27"/>
                  <a:pt x="328" y="27"/>
                  <a:pt x="328" y="27"/>
                </a:cubicBezTo>
                <a:cubicBezTo>
                  <a:pt x="391" y="80"/>
                  <a:pt x="391" y="80"/>
                  <a:pt x="391" y="80"/>
                </a:cubicBezTo>
                <a:lnTo>
                  <a:pt x="36" y="80"/>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22" name="Freeform 24">
            <a:extLst>
              <a:ext uri="{FF2B5EF4-FFF2-40B4-BE49-F238E27FC236}">
                <a16:creationId xmlns:a16="http://schemas.microsoft.com/office/drawing/2014/main" id="{8224F778-7E7A-894C-A902-DED26B330FC8}"/>
              </a:ext>
            </a:extLst>
          </p:cNvPr>
          <p:cNvSpPr>
            <a:spLocks noChangeArrowheads="1"/>
          </p:cNvSpPr>
          <p:nvPr userDrawn="1"/>
        </p:nvSpPr>
        <p:spPr bwMode="auto">
          <a:xfrm>
            <a:off x="2714737" y="2405063"/>
            <a:ext cx="223896" cy="177999"/>
          </a:xfrm>
          <a:custGeom>
            <a:avLst/>
            <a:gdLst>
              <a:gd name="T0" fmla="*/ 248 w 497"/>
              <a:gd name="T1" fmla="*/ 150 h 399"/>
              <a:gd name="T2" fmla="*/ 248 w 497"/>
              <a:gd name="T3" fmla="*/ 150 h 399"/>
              <a:gd name="T4" fmla="*/ 177 w 497"/>
              <a:gd name="T5" fmla="*/ 221 h 399"/>
              <a:gd name="T6" fmla="*/ 248 w 497"/>
              <a:gd name="T7" fmla="*/ 292 h 399"/>
              <a:gd name="T8" fmla="*/ 319 w 497"/>
              <a:gd name="T9" fmla="*/ 221 h 399"/>
              <a:gd name="T10" fmla="*/ 248 w 497"/>
              <a:gd name="T11" fmla="*/ 150 h 399"/>
              <a:gd name="T12" fmla="*/ 442 w 497"/>
              <a:gd name="T13" fmla="*/ 70 h 399"/>
              <a:gd name="T14" fmla="*/ 442 w 497"/>
              <a:gd name="T15" fmla="*/ 70 h 399"/>
              <a:gd name="T16" fmla="*/ 389 w 497"/>
              <a:gd name="T17" fmla="*/ 70 h 399"/>
              <a:gd name="T18" fmla="*/ 363 w 497"/>
              <a:gd name="T19" fmla="*/ 61 h 399"/>
              <a:gd name="T20" fmla="*/ 354 w 497"/>
              <a:gd name="T21" fmla="*/ 8 h 399"/>
              <a:gd name="T22" fmla="*/ 327 w 497"/>
              <a:gd name="T23" fmla="*/ 0 h 399"/>
              <a:gd name="T24" fmla="*/ 159 w 497"/>
              <a:gd name="T25" fmla="*/ 0 h 399"/>
              <a:gd name="T26" fmla="*/ 142 w 497"/>
              <a:gd name="T27" fmla="*/ 8 h 399"/>
              <a:gd name="T28" fmla="*/ 123 w 497"/>
              <a:gd name="T29" fmla="*/ 61 h 399"/>
              <a:gd name="T30" fmla="*/ 106 w 497"/>
              <a:gd name="T31" fmla="*/ 70 h 399"/>
              <a:gd name="T32" fmla="*/ 53 w 497"/>
              <a:gd name="T33" fmla="*/ 70 h 399"/>
              <a:gd name="T34" fmla="*/ 0 w 497"/>
              <a:gd name="T35" fmla="*/ 123 h 399"/>
              <a:gd name="T36" fmla="*/ 0 w 497"/>
              <a:gd name="T37" fmla="*/ 345 h 399"/>
              <a:gd name="T38" fmla="*/ 53 w 497"/>
              <a:gd name="T39" fmla="*/ 398 h 399"/>
              <a:gd name="T40" fmla="*/ 442 w 497"/>
              <a:gd name="T41" fmla="*/ 398 h 399"/>
              <a:gd name="T42" fmla="*/ 496 w 497"/>
              <a:gd name="T43" fmla="*/ 345 h 399"/>
              <a:gd name="T44" fmla="*/ 496 w 497"/>
              <a:gd name="T45" fmla="*/ 123 h 399"/>
              <a:gd name="T46" fmla="*/ 442 w 497"/>
              <a:gd name="T47" fmla="*/ 70 h 399"/>
              <a:gd name="T48" fmla="*/ 248 w 497"/>
              <a:gd name="T49" fmla="*/ 345 h 399"/>
              <a:gd name="T50" fmla="*/ 248 w 497"/>
              <a:gd name="T51" fmla="*/ 345 h 399"/>
              <a:gd name="T52" fmla="*/ 123 w 497"/>
              <a:gd name="T53" fmla="*/ 221 h 399"/>
              <a:gd name="T54" fmla="*/ 248 w 497"/>
              <a:gd name="T55" fmla="*/ 97 h 399"/>
              <a:gd name="T56" fmla="*/ 372 w 497"/>
              <a:gd name="T57" fmla="*/ 221 h 399"/>
              <a:gd name="T58" fmla="*/ 248 w 497"/>
              <a:gd name="T59" fmla="*/ 345 h 399"/>
              <a:gd name="T60" fmla="*/ 425 w 497"/>
              <a:gd name="T61" fmla="*/ 159 h 399"/>
              <a:gd name="T62" fmla="*/ 425 w 497"/>
              <a:gd name="T63" fmla="*/ 159 h 399"/>
              <a:gd name="T64" fmla="*/ 407 w 497"/>
              <a:gd name="T65" fmla="*/ 141 h 399"/>
              <a:gd name="T66" fmla="*/ 425 w 497"/>
              <a:gd name="T67" fmla="*/ 123 h 399"/>
              <a:gd name="T68" fmla="*/ 442 w 497"/>
              <a:gd name="T69" fmla="*/ 141 h 399"/>
              <a:gd name="T70" fmla="*/ 425 w 497"/>
              <a:gd name="T71" fmla="*/ 15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7" h="399">
                <a:moveTo>
                  <a:pt x="248" y="150"/>
                </a:moveTo>
                <a:lnTo>
                  <a:pt x="248" y="150"/>
                </a:lnTo>
                <a:cubicBezTo>
                  <a:pt x="203" y="150"/>
                  <a:pt x="177" y="176"/>
                  <a:pt x="177" y="221"/>
                </a:cubicBezTo>
                <a:cubicBezTo>
                  <a:pt x="177" y="266"/>
                  <a:pt x="203" y="292"/>
                  <a:pt x="248" y="292"/>
                </a:cubicBezTo>
                <a:cubicBezTo>
                  <a:pt x="292" y="292"/>
                  <a:pt x="319" y="266"/>
                  <a:pt x="319" y="221"/>
                </a:cubicBezTo>
                <a:cubicBezTo>
                  <a:pt x="319" y="176"/>
                  <a:pt x="292" y="150"/>
                  <a:pt x="248" y="150"/>
                </a:cubicBezTo>
                <a:close/>
                <a:moveTo>
                  <a:pt x="442" y="70"/>
                </a:moveTo>
                <a:lnTo>
                  <a:pt x="442" y="70"/>
                </a:lnTo>
                <a:cubicBezTo>
                  <a:pt x="389" y="70"/>
                  <a:pt x="389" y="70"/>
                  <a:pt x="389" y="70"/>
                </a:cubicBezTo>
                <a:cubicBezTo>
                  <a:pt x="380" y="70"/>
                  <a:pt x="372" y="70"/>
                  <a:pt x="363" y="61"/>
                </a:cubicBezTo>
                <a:cubicBezTo>
                  <a:pt x="354" y="8"/>
                  <a:pt x="354" y="8"/>
                  <a:pt x="354" y="8"/>
                </a:cubicBezTo>
                <a:cubicBezTo>
                  <a:pt x="345" y="8"/>
                  <a:pt x="336" y="0"/>
                  <a:pt x="327" y="0"/>
                </a:cubicBezTo>
                <a:cubicBezTo>
                  <a:pt x="159" y="0"/>
                  <a:pt x="159" y="0"/>
                  <a:pt x="159" y="0"/>
                </a:cubicBezTo>
                <a:cubicBezTo>
                  <a:pt x="159" y="0"/>
                  <a:pt x="150" y="8"/>
                  <a:pt x="142" y="8"/>
                </a:cubicBezTo>
                <a:cubicBezTo>
                  <a:pt x="123" y="61"/>
                  <a:pt x="123" y="61"/>
                  <a:pt x="123" y="61"/>
                </a:cubicBezTo>
                <a:cubicBezTo>
                  <a:pt x="123" y="70"/>
                  <a:pt x="115" y="70"/>
                  <a:pt x="106" y="70"/>
                </a:cubicBezTo>
                <a:cubicBezTo>
                  <a:pt x="53" y="70"/>
                  <a:pt x="53" y="70"/>
                  <a:pt x="53" y="70"/>
                </a:cubicBezTo>
                <a:cubicBezTo>
                  <a:pt x="17" y="70"/>
                  <a:pt x="0" y="97"/>
                  <a:pt x="0" y="123"/>
                </a:cubicBezTo>
                <a:cubicBezTo>
                  <a:pt x="0" y="345"/>
                  <a:pt x="0" y="345"/>
                  <a:pt x="0" y="345"/>
                </a:cubicBezTo>
                <a:cubicBezTo>
                  <a:pt x="0" y="372"/>
                  <a:pt x="17" y="398"/>
                  <a:pt x="53" y="398"/>
                </a:cubicBezTo>
                <a:cubicBezTo>
                  <a:pt x="442" y="398"/>
                  <a:pt x="442" y="398"/>
                  <a:pt x="442" y="398"/>
                </a:cubicBezTo>
                <a:cubicBezTo>
                  <a:pt x="470" y="398"/>
                  <a:pt x="496" y="372"/>
                  <a:pt x="496" y="345"/>
                </a:cubicBezTo>
                <a:cubicBezTo>
                  <a:pt x="496" y="123"/>
                  <a:pt x="496" y="123"/>
                  <a:pt x="496" y="123"/>
                </a:cubicBezTo>
                <a:cubicBezTo>
                  <a:pt x="496" y="97"/>
                  <a:pt x="470" y="70"/>
                  <a:pt x="442" y="70"/>
                </a:cubicBezTo>
                <a:close/>
                <a:moveTo>
                  <a:pt x="248" y="345"/>
                </a:moveTo>
                <a:lnTo>
                  <a:pt x="248" y="345"/>
                </a:lnTo>
                <a:cubicBezTo>
                  <a:pt x="177" y="345"/>
                  <a:pt x="123" y="292"/>
                  <a:pt x="123" y="221"/>
                </a:cubicBezTo>
                <a:cubicBezTo>
                  <a:pt x="123" y="150"/>
                  <a:pt x="177" y="97"/>
                  <a:pt x="248" y="97"/>
                </a:cubicBezTo>
                <a:cubicBezTo>
                  <a:pt x="319" y="97"/>
                  <a:pt x="372" y="150"/>
                  <a:pt x="372" y="221"/>
                </a:cubicBezTo>
                <a:cubicBezTo>
                  <a:pt x="372" y="292"/>
                  <a:pt x="319" y="345"/>
                  <a:pt x="248" y="345"/>
                </a:cubicBezTo>
                <a:close/>
                <a:moveTo>
                  <a:pt x="425" y="159"/>
                </a:moveTo>
                <a:lnTo>
                  <a:pt x="425" y="159"/>
                </a:lnTo>
                <a:cubicBezTo>
                  <a:pt x="416" y="159"/>
                  <a:pt x="407" y="150"/>
                  <a:pt x="407" y="141"/>
                </a:cubicBezTo>
                <a:cubicBezTo>
                  <a:pt x="407" y="132"/>
                  <a:pt x="416" y="123"/>
                  <a:pt x="425" y="123"/>
                </a:cubicBezTo>
                <a:cubicBezTo>
                  <a:pt x="433" y="123"/>
                  <a:pt x="442" y="132"/>
                  <a:pt x="442" y="141"/>
                </a:cubicBezTo>
                <a:cubicBezTo>
                  <a:pt x="442" y="150"/>
                  <a:pt x="433" y="159"/>
                  <a:pt x="425" y="159"/>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23" name="Freeform 25">
            <a:extLst>
              <a:ext uri="{FF2B5EF4-FFF2-40B4-BE49-F238E27FC236}">
                <a16:creationId xmlns:a16="http://schemas.microsoft.com/office/drawing/2014/main" id="{4F55BCDA-23B7-174E-9B2E-3D78EE74597E}"/>
              </a:ext>
            </a:extLst>
          </p:cNvPr>
          <p:cNvSpPr>
            <a:spLocks noChangeArrowheads="1"/>
          </p:cNvSpPr>
          <p:nvPr userDrawn="1"/>
        </p:nvSpPr>
        <p:spPr bwMode="auto">
          <a:xfrm>
            <a:off x="4982873" y="2388989"/>
            <a:ext cx="156013" cy="214313"/>
          </a:xfrm>
          <a:custGeom>
            <a:avLst/>
            <a:gdLst>
              <a:gd name="T0" fmla="*/ 195 w 346"/>
              <a:gd name="T1" fmla="*/ 0 h 479"/>
              <a:gd name="T2" fmla="*/ 195 w 346"/>
              <a:gd name="T3" fmla="*/ 0 h 479"/>
              <a:gd name="T4" fmla="*/ 160 w 346"/>
              <a:gd name="T5" fmla="*/ 0 h 479"/>
              <a:gd name="T6" fmla="*/ 160 w 346"/>
              <a:gd name="T7" fmla="*/ 328 h 479"/>
              <a:gd name="T8" fmla="*/ 80 w 346"/>
              <a:gd name="T9" fmla="*/ 328 h 479"/>
              <a:gd name="T10" fmla="*/ 10 w 346"/>
              <a:gd name="T11" fmla="*/ 425 h 479"/>
              <a:gd name="T12" fmla="*/ 124 w 346"/>
              <a:gd name="T13" fmla="*/ 461 h 479"/>
              <a:gd name="T14" fmla="*/ 195 w 346"/>
              <a:gd name="T15" fmla="*/ 372 h 479"/>
              <a:gd name="T16" fmla="*/ 195 w 346"/>
              <a:gd name="T17" fmla="*/ 106 h 479"/>
              <a:gd name="T18" fmla="*/ 257 w 346"/>
              <a:gd name="T19" fmla="*/ 230 h 479"/>
              <a:gd name="T20" fmla="*/ 275 w 346"/>
              <a:gd name="T21" fmla="*/ 230 h 479"/>
              <a:gd name="T22" fmla="*/ 195 w 346"/>
              <a:gd name="T23"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6" h="479">
                <a:moveTo>
                  <a:pt x="195" y="0"/>
                </a:moveTo>
                <a:lnTo>
                  <a:pt x="195" y="0"/>
                </a:lnTo>
                <a:cubicBezTo>
                  <a:pt x="160" y="0"/>
                  <a:pt x="160" y="0"/>
                  <a:pt x="160" y="0"/>
                </a:cubicBezTo>
                <a:cubicBezTo>
                  <a:pt x="160" y="328"/>
                  <a:pt x="160" y="328"/>
                  <a:pt x="160" y="328"/>
                </a:cubicBezTo>
                <a:cubicBezTo>
                  <a:pt x="133" y="319"/>
                  <a:pt x="107" y="319"/>
                  <a:pt x="80" y="328"/>
                </a:cubicBezTo>
                <a:cubicBezTo>
                  <a:pt x="26" y="346"/>
                  <a:pt x="0" y="390"/>
                  <a:pt x="10" y="425"/>
                </a:cubicBezTo>
                <a:cubicBezTo>
                  <a:pt x="26" y="461"/>
                  <a:pt x="71" y="478"/>
                  <a:pt x="124" y="461"/>
                </a:cubicBezTo>
                <a:cubicBezTo>
                  <a:pt x="169" y="443"/>
                  <a:pt x="195" y="408"/>
                  <a:pt x="195" y="372"/>
                </a:cubicBezTo>
                <a:cubicBezTo>
                  <a:pt x="195" y="106"/>
                  <a:pt x="195" y="106"/>
                  <a:pt x="195" y="106"/>
                </a:cubicBezTo>
                <a:cubicBezTo>
                  <a:pt x="266" y="124"/>
                  <a:pt x="266" y="212"/>
                  <a:pt x="257" y="230"/>
                </a:cubicBezTo>
                <a:cubicBezTo>
                  <a:pt x="257" y="239"/>
                  <a:pt x="266" y="248"/>
                  <a:pt x="275" y="230"/>
                </a:cubicBezTo>
                <a:cubicBezTo>
                  <a:pt x="345" y="115"/>
                  <a:pt x="195" y="62"/>
                  <a:pt x="195" y="0"/>
                </a:cubicBezTo>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24" name="Freeform 26">
            <a:extLst>
              <a:ext uri="{FF2B5EF4-FFF2-40B4-BE49-F238E27FC236}">
                <a16:creationId xmlns:a16="http://schemas.microsoft.com/office/drawing/2014/main" id="{B2BBF403-FB37-C847-BCF2-1F5C71F75AB5}"/>
              </a:ext>
            </a:extLst>
          </p:cNvPr>
          <p:cNvSpPr>
            <a:spLocks noChangeArrowheads="1"/>
          </p:cNvSpPr>
          <p:nvPr userDrawn="1"/>
        </p:nvSpPr>
        <p:spPr bwMode="auto">
          <a:xfrm>
            <a:off x="3624016" y="2400300"/>
            <a:ext cx="192336" cy="195263"/>
          </a:xfrm>
          <a:custGeom>
            <a:avLst/>
            <a:gdLst>
              <a:gd name="T0" fmla="*/ 256 w 426"/>
              <a:gd name="T1" fmla="*/ 265 h 435"/>
              <a:gd name="T2" fmla="*/ 256 w 426"/>
              <a:gd name="T3" fmla="*/ 265 h 435"/>
              <a:gd name="T4" fmla="*/ 0 w 426"/>
              <a:gd name="T5" fmla="*/ 301 h 435"/>
              <a:gd name="T6" fmla="*/ 35 w 426"/>
              <a:gd name="T7" fmla="*/ 345 h 435"/>
              <a:gd name="T8" fmla="*/ 346 w 426"/>
              <a:gd name="T9" fmla="*/ 345 h 435"/>
              <a:gd name="T10" fmla="*/ 346 w 426"/>
              <a:gd name="T11" fmla="*/ 35 h 435"/>
              <a:gd name="T12" fmla="*/ 292 w 426"/>
              <a:gd name="T13" fmla="*/ 0 h 435"/>
              <a:gd name="T14" fmla="*/ 256 w 426"/>
              <a:gd name="T15" fmla="*/ 265 h 4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6" h="435">
                <a:moveTo>
                  <a:pt x="256" y="265"/>
                </a:moveTo>
                <a:lnTo>
                  <a:pt x="256" y="265"/>
                </a:lnTo>
                <a:cubicBezTo>
                  <a:pt x="186" y="336"/>
                  <a:pt x="80" y="345"/>
                  <a:pt x="0" y="301"/>
                </a:cubicBezTo>
                <a:cubicBezTo>
                  <a:pt x="9" y="319"/>
                  <a:pt x="17" y="328"/>
                  <a:pt x="35" y="345"/>
                </a:cubicBezTo>
                <a:cubicBezTo>
                  <a:pt x="124" y="434"/>
                  <a:pt x="256" y="434"/>
                  <a:pt x="346" y="345"/>
                </a:cubicBezTo>
                <a:cubicBezTo>
                  <a:pt x="425" y="256"/>
                  <a:pt x="425" y="124"/>
                  <a:pt x="346" y="35"/>
                </a:cubicBezTo>
                <a:cubicBezTo>
                  <a:pt x="328" y="26"/>
                  <a:pt x="310" y="9"/>
                  <a:pt x="292" y="0"/>
                </a:cubicBezTo>
                <a:cubicBezTo>
                  <a:pt x="346" y="88"/>
                  <a:pt x="328" y="194"/>
                  <a:pt x="256" y="265"/>
                </a:cubicBezTo>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25" name="Freeform 27">
            <a:extLst>
              <a:ext uri="{FF2B5EF4-FFF2-40B4-BE49-F238E27FC236}">
                <a16:creationId xmlns:a16="http://schemas.microsoft.com/office/drawing/2014/main" id="{C7B45F97-C9EC-D84D-9EC0-E9385D776F3A}"/>
              </a:ext>
            </a:extLst>
          </p:cNvPr>
          <p:cNvSpPr>
            <a:spLocks noChangeArrowheads="1"/>
          </p:cNvSpPr>
          <p:nvPr userDrawn="1"/>
        </p:nvSpPr>
        <p:spPr bwMode="auto">
          <a:xfrm>
            <a:off x="4049775" y="2400300"/>
            <a:ext cx="226873" cy="177999"/>
          </a:xfrm>
          <a:custGeom>
            <a:avLst/>
            <a:gdLst>
              <a:gd name="T0" fmla="*/ 434 w 506"/>
              <a:gd name="T1" fmla="*/ 70 h 399"/>
              <a:gd name="T2" fmla="*/ 434 w 506"/>
              <a:gd name="T3" fmla="*/ 70 h 399"/>
              <a:gd name="T4" fmla="*/ 168 w 506"/>
              <a:gd name="T5" fmla="*/ 35 h 399"/>
              <a:gd name="T6" fmla="*/ 9 w 506"/>
              <a:gd name="T7" fmla="*/ 221 h 399"/>
              <a:gd name="T8" fmla="*/ 195 w 506"/>
              <a:gd name="T9" fmla="*/ 398 h 399"/>
              <a:gd name="T10" fmla="*/ 381 w 506"/>
              <a:gd name="T11" fmla="*/ 310 h 399"/>
              <a:gd name="T12" fmla="*/ 363 w 506"/>
              <a:gd name="T13" fmla="*/ 212 h 399"/>
              <a:gd name="T14" fmla="*/ 469 w 506"/>
              <a:gd name="T15" fmla="*/ 203 h 399"/>
              <a:gd name="T16" fmla="*/ 434 w 506"/>
              <a:gd name="T17" fmla="*/ 70 h 399"/>
              <a:gd name="T18" fmla="*/ 274 w 506"/>
              <a:gd name="T19" fmla="*/ 301 h 399"/>
              <a:gd name="T20" fmla="*/ 274 w 506"/>
              <a:gd name="T21" fmla="*/ 301 h 399"/>
              <a:gd name="T22" fmla="*/ 239 w 506"/>
              <a:gd name="T23" fmla="*/ 265 h 399"/>
              <a:gd name="T24" fmla="*/ 274 w 506"/>
              <a:gd name="T25" fmla="*/ 230 h 399"/>
              <a:gd name="T26" fmla="*/ 309 w 506"/>
              <a:gd name="T27" fmla="*/ 265 h 399"/>
              <a:gd name="T28" fmla="*/ 274 w 506"/>
              <a:gd name="T29" fmla="*/ 301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6" h="399">
                <a:moveTo>
                  <a:pt x="434" y="70"/>
                </a:moveTo>
                <a:lnTo>
                  <a:pt x="434" y="70"/>
                </a:lnTo>
                <a:cubicBezTo>
                  <a:pt x="354" y="17"/>
                  <a:pt x="265" y="0"/>
                  <a:pt x="168" y="35"/>
                </a:cubicBezTo>
                <a:cubicBezTo>
                  <a:pt x="89" y="53"/>
                  <a:pt x="9" y="141"/>
                  <a:pt x="9" y="221"/>
                </a:cubicBezTo>
                <a:cubicBezTo>
                  <a:pt x="0" y="319"/>
                  <a:pt x="71" y="398"/>
                  <a:pt x="195" y="398"/>
                </a:cubicBezTo>
                <a:cubicBezTo>
                  <a:pt x="337" y="398"/>
                  <a:pt x="381" y="328"/>
                  <a:pt x="381" y="310"/>
                </a:cubicBezTo>
                <a:cubicBezTo>
                  <a:pt x="390" y="292"/>
                  <a:pt x="328" y="248"/>
                  <a:pt x="363" y="212"/>
                </a:cubicBezTo>
                <a:cubicBezTo>
                  <a:pt x="408" y="168"/>
                  <a:pt x="452" y="203"/>
                  <a:pt x="469" y="203"/>
                </a:cubicBezTo>
                <a:cubicBezTo>
                  <a:pt x="496" y="194"/>
                  <a:pt x="505" y="124"/>
                  <a:pt x="434" y="70"/>
                </a:cubicBezTo>
                <a:close/>
                <a:moveTo>
                  <a:pt x="274" y="301"/>
                </a:moveTo>
                <a:lnTo>
                  <a:pt x="274" y="301"/>
                </a:lnTo>
                <a:cubicBezTo>
                  <a:pt x="248" y="301"/>
                  <a:pt x="239" y="283"/>
                  <a:pt x="239" y="265"/>
                </a:cubicBezTo>
                <a:cubicBezTo>
                  <a:pt x="239" y="248"/>
                  <a:pt x="248" y="230"/>
                  <a:pt x="274" y="230"/>
                </a:cubicBezTo>
                <a:cubicBezTo>
                  <a:pt x="293" y="230"/>
                  <a:pt x="309" y="248"/>
                  <a:pt x="309" y="265"/>
                </a:cubicBezTo>
                <a:cubicBezTo>
                  <a:pt x="309" y="283"/>
                  <a:pt x="293" y="301"/>
                  <a:pt x="274" y="301"/>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26" name="Freeform 28">
            <a:extLst>
              <a:ext uri="{FF2B5EF4-FFF2-40B4-BE49-F238E27FC236}">
                <a16:creationId xmlns:a16="http://schemas.microsoft.com/office/drawing/2014/main" id="{73A58104-4920-8944-9BE9-5F53211A2891}"/>
              </a:ext>
            </a:extLst>
          </p:cNvPr>
          <p:cNvSpPr>
            <a:spLocks noChangeArrowheads="1"/>
          </p:cNvSpPr>
          <p:nvPr userDrawn="1"/>
        </p:nvSpPr>
        <p:spPr bwMode="auto">
          <a:xfrm>
            <a:off x="4498758" y="2392561"/>
            <a:ext cx="223896" cy="186928"/>
          </a:xfrm>
          <a:custGeom>
            <a:avLst/>
            <a:gdLst>
              <a:gd name="T0" fmla="*/ 124 w 498"/>
              <a:gd name="T1" fmla="*/ 81 h 418"/>
              <a:gd name="T2" fmla="*/ 124 w 498"/>
              <a:gd name="T3" fmla="*/ 81 h 418"/>
              <a:gd name="T4" fmla="*/ 36 w 498"/>
              <a:gd name="T5" fmla="*/ 258 h 418"/>
              <a:gd name="T6" fmla="*/ 346 w 498"/>
              <a:gd name="T7" fmla="*/ 116 h 418"/>
              <a:gd name="T8" fmla="*/ 9 w 498"/>
              <a:gd name="T9" fmla="*/ 382 h 418"/>
              <a:gd name="T10" fmla="*/ 44 w 498"/>
              <a:gd name="T11" fmla="*/ 400 h 418"/>
              <a:gd name="T12" fmla="*/ 97 w 498"/>
              <a:gd name="T13" fmla="*/ 311 h 418"/>
              <a:gd name="T14" fmla="*/ 293 w 498"/>
              <a:gd name="T15" fmla="*/ 311 h 418"/>
              <a:gd name="T16" fmla="*/ 469 w 498"/>
              <a:gd name="T17" fmla="*/ 72 h 418"/>
              <a:gd name="T18" fmla="*/ 124 w 498"/>
              <a:gd name="T19" fmla="*/ 81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8" h="418">
                <a:moveTo>
                  <a:pt x="124" y="81"/>
                </a:moveTo>
                <a:lnTo>
                  <a:pt x="124" y="81"/>
                </a:lnTo>
                <a:cubicBezTo>
                  <a:pt x="27" y="134"/>
                  <a:pt x="36" y="222"/>
                  <a:pt x="36" y="258"/>
                </a:cubicBezTo>
                <a:cubicBezTo>
                  <a:pt x="159" y="107"/>
                  <a:pt x="346" y="116"/>
                  <a:pt x="346" y="116"/>
                </a:cubicBezTo>
                <a:cubicBezTo>
                  <a:pt x="346" y="116"/>
                  <a:pt x="80" y="204"/>
                  <a:pt x="9" y="382"/>
                </a:cubicBezTo>
                <a:cubicBezTo>
                  <a:pt x="0" y="400"/>
                  <a:pt x="36" y="417"/>
                  <a:pt x="44" y="400"/>
                </a:cubicBezTo>
                <a:cubicBezTo>
                  <a:pt x="62" y="355"/>
                  <a:pt x="97" y="311"/>
                  <a:pt x="97" y="311"/>
                </a:cubicBezTo>
                <a:cubicBezTo>
                  <a:pt x="151" y="329"/>
                  <a:pt x="230" y="355"/>
                  <a:pt x="293" y="311"/>
                </a:cubicBezTo>
                <a:cubicBezTo>
                  <a:pt x="363" y="258"/>
                  <a:pt x="363" y="134"/>
                  <a:pt x="469" y="72"/>
                </a:cubicBezTo>
                <a:cubicBezTo>
                  <a:pt x="497" y="63"/>
                  <a:pt x="249" y="0"/>
                  <a:pt x="124" y="81"/>
                </a:cubicBezTo>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27" name="Freeform 29">
            <a:extLst>
              <a:ext uri="{FF2B5EF4-FFF2-40B4-BE49-F238E27FC236}">
                <a16:creationId xmlns:a16="http://schemas.microsoft.com/office/drawing/2014/main" id="{C54C1A97-E7E4-184F-B7B2-E3596277E754}"/>
              </a:ext>
            </a:extLst>
          </p:cNvPr>
          <p:cNvSpPr>
            <a:spLocks noChangeArrowheads="1"/>
          </p:cNvSpPr>
          <p:nvPr userDrawn="1"/>
        </p:nvSpPr>
        <p:spPr bwMode="auto">
          <a:xfrm>
            <a:off x="1835231" y="2388989"/>
            <a:ext cx="200077" cy="206573"/>
          </a:xfrm>
          <a:custGeom>
            <a:avLst/>
            <a:gdLst>
              <a:gd name="T0" fmla="*/ 248 w 444"/>
              <a:gd name="T1" fmla="*/ 337 h 462"/>
              <a:gd name="T2" fmla="*/ 248 w 444"/>
              <a:gd name="T3" fmla="*/ 337 h 462"/>
              <a:gd name="T4" fmla="*/ 320 w 444"/>
              <a:gd name="T5" fmla="*/ 257 h 462"/>
              <a:gd name="T6" fmla="*/ 443 w 444"/>
              <a:gd name="T7" fmla="*/ 71 h 462"/>
              <a:gd name="T8" fmla="*/ 426 w 444"/>
              <a:gd name="T9" fmla="*/ 53 h 462"/>
              <a:gd name="T10" fmla="*/ 346 w 444"/>
              <a:gd name="T11" fmla="*/ 53 h 462"/>
              <a:gd name="T12" fmla="*/ 222 w 444"/>
              <a:gd name="T13" fmla="*/ 0 h 462"/>
              <a:gd name="T14" fmla="*/ 98 w 444"/>
              <a:gd name="T15" fmla="*/ 53 h 462"/>
              <a:gd name="T16" fmla="*/ 18 w 444"/>
              <a:gd name="T17" fmla="*/ 53 h 462"/>
              <a:gd name="T18" fmla="*/ 0 w 444"/>
              <a:gd name="T19" fmla="*/ 71 h 462"/>
              <a:gd name="T20" fmla="*/ 124 w 444"/>
              <a:gd name="T21" fmla="*/ 257 h 462"/>
              <a:gd name="T22" fmla="*/ 195 w 444"/>
              <a:gd name="T23" fmla="*/ 337 h 462"/>
              <a:gd name="T24" fmla="*/ 195 w 444"/>
              <a:gd name="T25" fmla="*/ 372 h 462"/>
              <a:gd name="T26" fmla="*/ 107 w 444"/>
              <a:gd name="T27" fmla="*/ 416 h 462"/>
              <a:gd name="T28" fmla="*/ 222 w 444"/>
              <a:gd name="T29" fmla="*/ 461 h 462"/>
              <a:gd name="T30" fmla="*/ 328 w 444"/>
              <a:gd name="T31" fmla="*/ 416 h 462"/>
              <a:gd name="T32" fmla="*/ 248 w 444"/>
              <a:gd name="T33" fmla="*/ 372 h 462"/>
              <a:gd name="T34" fmla="*/ 248 w 444"/>
              <a:gd name="T35" fmla="*/ 337 h 462"/>
              <a:gd name="T36" fmla="*/ 320 w 444"/>
              <a:gd name="T37" fmla="*/ 212 h 462"/>
              <a:gd name="T38" fmla="*/ 320 w 444"/>
              <a:gd name="T39" fmla="*/ 212 h 462"/>
              <a:gd name="T40" fmla="*/ 346 w 444"/>
              <a:gd name="T41" fmla="*/ 89 h 462"/>
              <a:gd name="T42" fmla="*/ 408 w 444"/>
              <a:gd name="T43" fmla="*/ 89 h 462"/>
              <a:gd name="T44" fmla="*/ 320 w 444"/>
              <a:gd name="T45" fmla="*/ 212 h 462"/>
              <a:gd name="T46" fmla="*/ 222 w 444"/>
              <a:gd name="T47" fmla="*/ 36 h 462"/>
              <a:gd name="T48" fmla="*/ 222 w 444"/>
              <a:gd name="T49" fmla="*/ 36 h 462"/>
              <a:gd name="T50" fmla="*/ 320 w 444"/>
              <a:gd name="T51" fmla="*/ 71 h 462"/>
              <a:gd name="T52" fmla="*/ 222 w 444"/>
              <a:gd name="T53" fmla="*/ 115 h 462"/>
              <a:gd name="T54" fmla="*/ 124 w 444"/>
              <a:gd name="T55" fmla="*/ 71 h 462"/>
              <a:gd name="T56" fmla="*/ 222 w 444"/>
              <a:gd name="T57" fmla="*/ 36 h 462"/>
              <a:gd name="T58" fmla="*/ 36 w 444"/>
              <a:gd name="T59" fmla="*/ 89 h 462"/>
              <a:gd name="T60" fmla="*/ 36 w 444"/>
              <a:gd name="T61" fmla="*/ 89 h 462"/>
              <a:gd name="T62" fmla="*/ 98 w 444"/>
              <a:gd name="T63" fmla="*/ 89 h 462"/>
              <a:gd name="T64" fmla="*/ 124 w 444"/>
              <a:gd name="T65" fmla="*/ 212 h 462"/>
              <a:gd name="T66" fmla="*/ 36 w 444"/>
              <a:gd name="T67" fmla="*/ 89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4" h="462">
                <a:moveTo>
                  <a:pt x="248" y="337"/>
                </a:moveTo>
                <a:lnTo>
                  <a:pt x="248" y="337"/>
                </a:lnTo>
                <a:cubicBezTo>
                  <a:pt x="248" y="302"/>
                  <a:pt x="275" y="283"/>
                  <a:pt x="320" y="257"/>
                </a:cubicBezTo>
                <a:cubicBezTo>
                  <a:pt x="373" y="221"/>
                  <a:pt x="443" y="177"/>
                  <a:pt x="443" y="71"/>
                </a:cubicBezTo>
                <a:cubicBezTo>
                  <a:pt x="443" y="62"/>
                  <a:pt x="434" y="53"/>
                  <a:pt x="426" y="53"/>
                </a:cubicBezTo>
                <a:cubicBezTo>
                  <a:pt x="346" y="53"/>
                  <a:pt x="346" y="53"/>
                  <a:pt x="346" y="53"/>
                </a:cubicBezTo>
                <a:cubicBezTo>
                  <a:pt x="328" y="27"/>
                  <a:pt x="293" y="0"/>
                  <a:pt x="222" y="0"/>
                </a:cubicBezTo>
                <a:cubicBezTo>
                  <a:pt x="151" y="0"/>
                  <a:pt x="116" y="27"/>
                  <a:pt x="98" y="53"/>
                </a:cubicBezTo>
                <a:cubicBezTo>
                  <a:pt x="18" y="53"/>
                  <a:pt x="18" y="53"/>
                  <a:pt x="18" y="53"/>
                </a:cubicBezTo>
                <a:cubicBezTo>
                  <a:pt x="9" y="53"/>
                  <a:pt x="0" y="62"/>
                  <a:pt x="0" y="71"/>
                </a:cubicBezTo>
                <a:cubicBezTo>
                  <a:pt x="0" y="177"/>
                  <a:pt x="62" y="221"/>
                  <a:pt x="124" y="257"/>
                </a:cubicBezTo>
                <a:cubicBezTo>
                  <a:pt x="169" y="283"/>
                  <a:pt x="195" y="302"/>
                  <a:pt x="195" y="337"/>
                </a:cubicBezTo>
                <a:cubicBezTo>
                  <a:pt x="195" y="372"/>
                  <a:pt x="195" y="372"/>
                  <a:pt x="195" y="372"/>
                </a:cubicBezTo>
                <a:cubicBezTo>
                  <a:pt x="142" y="381"/>
                  <a:pt x="107" y="399"/>
                  <a:pt x="107" y="416"/>
                </a:cubicBezTo>
                <a:cubicBezTo>
                  <a:pt x="107" y="443"/>
                  <a:pt x="160" y="461"/>
                  <a:pt x="222" y="461"/>
                </a:cubicBezTo>
                <a:cubicBezTo>
                  <a:pt x="283" y="461"/>
                  <a:pt x="328" y="443"/>
                  <a:pt x="328" y="416"/>
                </a:cubicBezTo>
                <a:cubicBezTo>
                  <a:pt x="328" y="399"/>
                  <a:pt x="302" y="381"/>
                  <a:pt x="248" y="372"/>
                </a:cubicBezTo>
                <a:lnTo>
                  <a:pt x="248" y="337"/>
                </a:lnTo>
                <a:close/>
                <a:moveTo>
                  <a:pt x="320" y="212"/>
                </a:moveTo>
                <a:lnTo>
                  <a:pt x="320" y="212"/>
                </a:lnTo>
                <a:cubicBezTo>
                  <a:pt x="337" y="186"/>
                  <a:pt x="346" y="142"/>
                  <a:pt x="346" y="89"/>
                </a:cubicBezTo>
                <a:cubicBezTo>
                  <a:pt x="408" y="89"/>
                  <a:pt x="408" y="89"/>
                  <a:pt x="408" y="89"/>
                </a:cubicBezTo>
                <a:cubicBezTo>
                  <a:pt x="399" y="151"/>
                  <a:pt x="364" y="186"/>
                  <a:pt x="320" y="212"/>
                </a:cubicBezTo>
                <a:close/>
                <a:moveTo>
                  <a:pt x="222" y="36"/>
                </a:moveTo>
                <a:lnTo>
                  <a:pt x="222" y="36"/>
                </a:lnTo>
                <a:cubicBezTo>
                  <a:pt x="293" y="36"/>
                  <a:pt x="320" y="62"/>
                  <a:pt x="320" y="71"/>
                </a:cubicBezTo>
                <a:cubicBezTo>
                  <a:pt x="320" y="80"/>
                  <a:pt x="293" y="106"/>
                  <a:pt x="222" y="115"/>
                </a:cubicBezTo>
                <a:cubicBezTo>
                  <a:pt x="151" y="106"/>
                  <a:pt x="124" y="80"/>
                  <a:pt x="124" y="71"/>
                </a:cubicBezTo>
                <a:cubicBezTo>
                  <a:pt x="124" y="62"/>
                  <a:pt x="151" y="36"/>
                  <a:pt x="222" y="36"/>
                </a:cubicBezTo>
                <a:close/>
                <a:moveTo>
                  <a:pt x="36" y="89"/>
                </a:moveTo>
                <a:lnTo>
                  <a:pt x="36" y="89"/>
                </a:lnTo>
                <a:cubicBezTo>
                  <a:pt x="98" y="89"/>
                  <a:pt x="98" y="89"/>
                  <a:pt x="98" y="89"/>
                </a:cubicBezTo>
                <a:cubicBezTo>
                  <a:pt x="98" y="142"/>
                  <a:pt x="107" y="186"/>
                  <a:pt x="124" y="212"/>
                </a:cubicBezTo>
                <a:cubicBezTo>
                  <a:pt x="80" y="186"/>
                  <a:pt x="36" y="151"/>
                  <a:pt x="36" y="89"/>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28" name="Freeform 30">
            <a:extLst>
              <a:ext uri="{FF2B5EF4-FFF2-40B4-BE49-F238E27FC236}">
                <a16:creationId xmlns:a16="http://schemas.microsoft.com/office/drawing/2014/main" id="{4ABF0EF3-5F75-6B4D-8802-40873D548126}"/>
              </a:ext>
            </a:extLst>
          </p:cNvPr>
          <p:cNvSpPr>
            <a:spLocks noChangeArrowheads="1"/>
          </p:cNvSpPr>
          <p:nvPr userDrawn="1"/>
        </p:nvSpPr>
        <p:spPr bwMode="auto">
          <a:xfrm>
            <a:off x="1379699" y="2833688"/>
            <a:ext cx="222109" cy="211336"/>
          </a:xfrm>
          <a:custGeom>
            <a:avLst/>
            <a:gdLst>
              <a:gd name="T0" fmla="*/ 133 w 498"/>
              <a:gd name="T1" fmla="*/ 469 h 470"/>
              <a:gd name="T2" fmla="*/ 133 w 498"/>
              <a:gd name="T3" fmla="*/ 469 h 470"/>
              <a:gd name="T4" fmla="*/ 186 w 498"/>
              <a:gd name="T5" fmla="*/ 469 h 470"/>
              <a:gd name="T6" fmla="*/ 293 w 498"/>
              <a:gd name="T7" fmla="*/ 265 h 470"/>
              <a:gd name="T8" fmla="*/ 426 w 498"/>
              <a:gd name="T9" fmla="*/ 265 h 470"/>
              <a:gd name="T10" fmla="*/ 497 w 498"/>
              <a:gd name="T11" fmla="*/ 230 h 470"/>
              <a:gd name="T12" fmla="*/ 426 w 498"/>
              <a:gd name="T13" fmla="*/ 195 h 470"/>
              <a:gd name="T14" fmla="*/ 293 w 498"/>
              <a:gd name="T15" fmla="*/ 195 h 470"/>
              <a:gd name="T16" fmla="*/ 186 w 498"/>
              <a:gd name="T17" fmla="*/ 0 h 470"/>
              <a:gd name="T18" fmla="*/ 133 w 498"/>
              <a:gd name="T19" fmla="*/ 0 h 470"/>
              <a:gd name="T20" fmla="*/ 195 w 498"/>
              <a:gd name="T21" fmla="*/ 195 h 470"/>
              <a:gd name="T22" fmla="*/ 107 w 498"/>
              <a:gd name="T23" fmla="*/ 195 h 470"/>
              <a:gd name="T24" fmla="*/ 53 w 498"/>
              <a:gd name="T25" fmla="*/ 150 h 470"/>
              <a:gd name="T26" fmla="*/ 0 w 498"/>
              <a:gd name="T27" fmla="*/ 150 h 470"/>
              <a:gd name="T28" fmla="*/ 36 w 498"/>
              <a:gd name="T29" fmla="*/ 230 h 470"/>
              <a:gd name="T30" fmla="*/ 0 w 498"/>
              <a:gd name="T31" fmla="*/ 319 h 470"/>
              <a:gd name="T32" fmla="*/ 53 w 498"/>
              <a:gd name="T33" fmla="*/ 319 h 470"/>
              <a:gd name="T34" fmla="*/ 107 w 498"/>
              <a:gd name="T35" fmla="*/ 265 h 470"/>
              <a:gd name="T36" fmla="*/ 195 w 498"/>
              <a:gd name="T37" fmla="*/ 265 h 470"/>
              <a:gd name="T38" fmla="*/ 133 w 498"/>
              <a:gd name="T39" fmla="*/ 469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8" h="470">
                <a:moveTo>
                  <a:pt x="133" y="469"/>
                </a:moveTo>
                <a:lnTo>
                  <a:pt x="133" y="469"/>
                </a:lnTo>
                <a:cubicBezTo>
                  <a:pt x="186" y="469"/>
                  <a:pt x="186" y="469"/>
                  <a:pt x="186" y="469"/>
                </a:cubicBezTo>
                <a:cubicBezTo>
                  <a:pt x="293" y="265"/>
                  <a:pt x="293" y="265"/>
                  <a:pt x="293" y="265"/>
                </a:cubicBezTo>
                <a:cubicBezTo>
                  <a:pt x="426" y="265"/>
                  <a:pt x="426" y="265"/>
                  <a:pt x="426" y="265"/>
                </a:cubicBezTo>
                <a:cubicBezTo>
                  <a:pt x="426" y="265"/>
                  <a:pt x="497" y="265"/>
                  <a:pt x="497" y="230"/>
                </a:cubicBezTo>
                <a:cubicBezTo>
                  <a:pt x="497" y="195"/>
                  <a:pt x="426" y="195"/>
                  <a:pt x="426" y="195"/>
                </a:cubicBezTo>
                <a:cubicBezTo>
                  <a:pt x="293" y="195"/>
                  <a:pt x="293" y="195"/>
                  <a:pt x="293" y="195"/>
                </a:cubicBezTo>
                <a:cubicBezTo>
                  <a:pt x="186" y="0"/>
                  <a:pt x="186" y="0"/>
                  <a:pt x="186" y="0"/>
                </a:cubicBezTo>
                <a:cubicBezTo>
                  <a:pt x="133" y="0"/>
                  <a:pt x="133" y="0"/>
                  <a:pt x="133" y="0"/>
                </a:cubicBezTo>
                <a:cubicBezTo>
                  <a:pt x="195" y="195"/>
                  <a:pt x="195" y="195"/>
                  <a:pt x="195" y="195"/>
                </a:cubicBezTo>
                <a:cubicBezTo>
                  <a:pt x="107" y="195"/>
                  <a:pt x="107" y="195"/>
                  <a:pt x="107" y="195"/>
                </a:cubicBezTo>
                <a:cubicBezTo>
                  <a:pt x="53" y="150"/>
                  <a:pt x="53" y="150"/>
                  <a:pt x="53" y="150"/>
                </a:cubicBezTo>
                <a:cubicBezTo>
                  <a:pt x="0" y="150"/>
                  <a:pt x="0" y="150"/>
                  <a:pt x="0" y="150"/>
                </a:cubicBezTo>
                <a:cubicBezTo>
                  <a:pt x="36" y="230"/>
                  <a:pt x="36" y="230"/>
                  <a:pt x="36" y="230"/>
                </a:cubicBezTo>
                <a:cubicBezTo>
                  <a:pt x="0" y="319"/>
                  <a:pt x="0" y="319"/>
                  <a:pt x="0" y="319"/>
                </a:cubicBezTo>
                <a:cubicBezTo>
                  <a:pt x="53" y="319"/>
                  <a:pt x="53" y="319"/>
                  <a:pt x="53" y="319"/>
                </a:cubicBezTo>
                <a:cubicBezTo>
                  <a:pt x="107" y="265"/>
                  <a:pt x="107" y="265"/>
                  <a:pt x="107" y="265"/>
                </a:cubicBezTo>
                <a:cubicBezTo>
                  <a:pt x="195" y="265"/>
                  <a:pt x="195" y="265"/>
                  <a:pt x="195" y="265"/>
                </a:cubicBezTo>
                <a:lnTo>
                  <a:pt x="133" y="469"/>
                </a:lnTo>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grpSp>
        <p:nvGrpSpPr>
          <p:cNvPr id="29" name="Group 1">
            <a:extLst>
              <a:ext uri="{FF2B5EF4-FFF2-40B4-BE49-F238E27FC236}">
                <a16:creationId xmlns:a16="http://schemas.microsoft.com/office/drawing/2014/main" id="{8FE7E73E-640B-A14E-989E-F7DD13C2CA5F}"/>
              </a:ext>
            </a:extLst>
          </p:cNvPr>
          <p:cNvGrpSpPr>
            <a:grpSpLocks/>
          </p:cNvGrpSpPr>
          <p:nvPr userDrawn="1"/>
        </p:nvGrpSpPr>
        <p:grpSpPr bwMode="auto">
          <a:xfrm>
            <a:off x="2722478" y="2836664"/>
            <a:ext cx="207818" cy="204788"/>
            <a:chOff x="7197121" y="8332916"/>
            <a:chExt cx="553830" cy="543285"/>
          </a:xfrm>
          <a:solidFill>
            <a:schemeClr val="accent6"/>
          </a:solidFill>
        </p:grpSpPr>
        <p:sp>
          <p:nvSpPr>
            <p:cNvPr id="30" name="Freeform 31">
              <a:extLst>
                <a:ext uri="{FF2B5EF4-FFF2-40B4-BE49-F238E27FC236}">
                  <a16:creationId xmlns:a16="http://schemas.microsoft.com/office/drawing/2014/main" id="{6457191D-0B9E-1E41-A426-151682B18CB1}"/>
                </a:ext>
              </a:extLst>
            </p:cNvPr>
            <p:cNvSpPr>
              <a:spLocks noChangeArrowheads="1"/>
            </p:cNvSpPr>
            <p:nvPr/>
          </p:nvSpPr>
          <p:spPr bwMode="auto">
            <a:xfrm>
              <a:off x="7197121" y="8332916"/>
              <a:ext cx="553830" cy="543285"/>
            </a:xfrm>
            <a:custGeom>
              <a:avLst/>
              <a:gdLst>
                <a:gd name="T0" fmla="*/ 231 w 462"/>
                <a:gd name="T1" fmla="*/ 0 h 453"/>
                <a:gd name="T2" fmla="*/ 231 w 462"/>
                <a:gd name="T3" fmla="*/ 0 h 453"/>
                <a:gd name="T4" fmla="*/ 0 w 462"/>
                <a:gd name="T5" fmla="*/ 222 h 453"/>
                <a:gd name="T6" fmla="*/ 231 w 462"/>
                <a:gd name="T7" fmla="*/ 452 h 453"/>
                <a:gd name="T8" fmla="*/ 461 w 462"/>
                <a:gd name="T9" fmla="*/ 222 h 453"/>
                <a:gd name="T10" fmla="*/ 231 w 462"/>
                <a:gd name="T11" fmla="*/ 0 h 453"/>
                <a:gd name="T12" fmla="*/ 231 w 462"/>
                <a:gd name="T13" fmla="*/ 399 h 453"/>
                <a:gd name="T14" fmla="*/ 231 w 462"/>
                <a:gd name="T15" fmla="*/ 399 h 453"/>
                <a:gd name="T16" fmla="*/ 53 w 462"/>
                <a:gd name="T17" fmla="*/ 222 h 453"/>
                <a:gd name="T18" fmla="*/ 231 w 462"/>
                <a:gd name="T19" fmla="*/ 45 h 453"/>
                <a:gd name="T20" fmla="*/ 408 w 462"/>
                <a:gd name="T21" fmla="*/ 222 h 453"/>
                <a:gd name="T22" fmla="*/ 231 w 462"/>
                <a:gd name="T23" fmla="*/ 399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2" h="453">
                  <a:moveTo>
                    <a:pt x="231" y="0"/>
                  </a:moveTo>
                  <a:lnTo>
                    <a:pt x="231" y="0"/>
                  </a:lnTo>
                  <a:cubicBezTo>
                    <a:pt x="106" y="0"/>
                    <a:pt x="0" y="98"/>
                    <a:pt x="0" y="222"/>
                  </a:cubicBezTo>
                  <a:cubicBezTo>
                    <a:pt x="0" y="346"/>
                    <a:pt x="106" y="452"/>
                    <a:pt x="231" y="452"/>
                  </a:cubicBezTo>
                  <a:cubicBezTo>
                    <a:pt x="355" y="452"/>
                    <a:pt x="461" y="346"/>
                    <a:pt x="461" y="222"/>
                  </a:cubicBezTo>
                  <a:cubicBezTo>
                    <a:pt x="461" y="98"/>
                    <a:pt x="355" y="0"/>
                    <a:pt x="231" y="0"/>
                  </a:cubicBezTo>
                  <a:close/>
                  <a:moveTo>
                    <a:pt x="231" y="399"/>
                  </a:moveTo>
                  <a:lnTo>
                    <a:pt x="231" y="399"/>
                  </a:lnTo>
                  <a:cubicBezTo>
                    <a:pt x="133" y="399"/>
                    <a:pt x="53" y="319"/>
                    <a:pt x="53" y="222"/>
                  </a:cubicBezTo>
                  <a:cubicBezTo>
                    <a:pt x="53" y="124"/>
                    <a:pt x="133" y="45"/>
                    <a:pt x="231" y="45"/>
                  </a:cubicBezTo>
                  <a:cubicBezTo>
                    <a:pt x="328" y="45"/>
                    <a:pt x="408" y="124"/>
                    <a:pt x="408" y="222"/>
                  </a:cubicBezTo>
                  <a:cubicBezTo>
                    <a:pt x="408" y="319"/>
                    <a:pt x="328" y="399"/>
                    <a:pt x="231" y="399"/>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685663">
                <a:defRPr/>
              </a:pPr>
              <a:endParaRPr lang="en-US" dirty="0">
                <a:latin typeface="+mn-lt"/>
                <a:ea typeface="+mn-ea"/>
                <a:cs typeface="+mn-cs"/>
              </a:endParaRPr>
            </a:p>
          </p:txBody>
        </p:sp>
        <p:sp>
          <p:nvSpPr>
            <p:cNvPr id="31" name="Freeform 32">
              <a:extLst>
                <a:ext uri="{FF2B5EF4-FFF2-40B4-BE49-F238E27FC236}">
                  <a16:creationId xmlns:a16="http://schemas.microsoft.com/office/drawing/2014/main" id="{5D84E2C2-D9D2-2D48-8105-AB17D12A7A6E}"/>
                </a:ext>
              </a:extLst>
            </p:cNvPr>
            <p:cNvSpPr>
              <a:spLocks noChangeArrowheads="1"/>
            </p:cNvSpPr>
            <p:nvPr/>
          </p:nvSpPr>
          <p:spPr bwMode="auto">
            <a:xfrm>
              <a:off x="7451026" y="8451364"/>
              <a:ext cx="126952" cy="260588"/>
            </a:xfrm>
            <a:custGeom>
              <a:avLst/>
              <a:gdLst>
                <a:gd name="T0" fmla="*/ 36 w 107"/>
                <a:gd name="T1" fmla="*/ 0 h 222"/>
                <a:gd name="T2" fmla="*/ 0 w 107"/>
                <a:gd name="T3" fmla="*/ 0 h 222"/>
                <a:gd name="T4" fmla="*/ 0 w 107"/>
                <a:gd name="T5" fmla="*/ 133 h 222"/>
                <a:gd name="T6" fmla="*/ 89 w 107"/>
                <a:gd name="T7" fmla="*/ 221 h 222"/>
                <a:gd name="T8" fmla="*/ 106 w 107"/>
                <a:gd name="T9" fmla="*/ 195 h 222"/>
                <a:gd name="T10" fmla="*/ 36 w 107"/>
                <a:gd name="T11" fmla="*/ 114 h 222"/>
                <a:gd name="T12" fmla="*/ 36 w 107"/>
                <a:gd name="T13" fmla="*/ 0 h 222"/>
              </a:gdLst>
              <a:ahLst/>
              <a:cxnLst>
                <a:cxn ang="0">
                  <a:pos x="T0" y="T1"/>
                </a:cxn>
                <a:cxn ang="0">
                  <a:pos x="T2" y="T3"/>
                </a:cxn>
                <a:cxn ang="0">
                  <a:pos x="T4" y="T5"/>
                </a:cxn>
                <a:cxn ang="0">
                  <a:pos x="T6" y="T7"/>
                </a:cxn>
                <a:cxn ang="0">
                  <a:pos x="T8" y="T9"/>
                </a:cxn>
                <a:cxn ang="0">
                  <a:pos x="T10" y="T11"/>
                </a:cxn>
                <a:cxn ang="0">
                  <a:pos x="T12" y="T13"/>
                </a:cxn>
              </a:cxnLst>
              <a:rect l="0" t="0" r="r" b="b"/>
              <a:pathLst>
                <a:path w="107" h="222">
                  <a:moveTo>
                    <a:pt x="36" y="0"/>
                  </a:moveTo>
                  <a:lnTo>
                    <a:pt x="0" y="0"/>
                  </a:lnTo>
                  <a:lnTo>
                    <a:pt x="0" y="133"/>
                  </a:lnTo>
                  <a:lnTo>
                    <a:pt x="89" y="221"/>
                  </a:lnTo>
                  <a:lnTo>
                    <a:pt x="106" y="195"/>
                  </a:lnTo>
                  <a:lnTo>
                    <a:pt x="36" y="114"/>
                  </a:lnTo>
                  <a:lnTo>
                    <a:pt x="36" y="0"/>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685663">
                <a:defRPr/>
              </a:pPr>
              <a:endParaRPr lang="en-US" dirty="0">
                <a:latin typeface="+mn-lt"/>
                <a:ea typeface="+mn-ea"/>
                <a:cs typeface="+mn-cs"/>
              </a:endParaRPr>
            </a:p>
          </p:txBody>
        </p:sp>
      </p:grpSp>
      <p:sp>
        <p:nvSpPr>
          <p:cNvPr id="32" name="Freeform 33">
            <a:extLst>
              <a:ext uri="{FF2B5EF4-FFF2-40B4-BE49-F238E27FC236}">
                <a16:creationId xmlns:a16="http://schemas.microsoft.com/office/drawing/2014/main" id="{84961D0A-D009-0E40-A048-74D48DB4FD44}"/>
              </a:ext>
            </a:extLst>
          </p:cNvPr>
          <p:cNvSpPr>
            <a:spLocks noChangeArrowheads="1"/>
          </p:cNvSpPr>
          <p:nvPr userDrawn="1"/>
        </p:nvSpPr>
        <p:spPr bwMode="auto">
          <a:xfrm>
            <a:off x="7640444" y="3751065"/>
            <a:ext cx="152440" cy="160734"/>
          </a:xfrm>
          <a:custGeom>
            <a:avLst/>
            <a:gdLst>
              <a:gd name="T0" fmla="*/ 124 w 338"/>
              <a:gd name="T1" fmla="*/ 355 h 356"/>
              <a:gd name="T2" fmla="*/ 124 w 338"/>
              <a:gd name="T3" fmla="*/ 355 h 356"/>
              <a:gd name="T4" fmla="*/ 98 w 338"/>
              <a:gd name="T5" fmla="*/ 337 h 356"/>
              <a:gd name="T6" fmla="*/ 9 w 338"/>
              <a:gd name="T7" fmla="*/ 222 h 356"/>
              <a:gd name="T8" fmla="*/ 18 w 338"/>
              <a:gd name="T9" fmla="*/ 178 h 356"/>
              <a:gd name="T10" fmla="*/ 62 w 338"/>
              <a:gd name="T11" fmla="*/ 178 h 356"/>
              <a:gd name="T12" fmla="*/ 124 w 338"/>
              <a:gd name="T13" fmla="*/ 258 h 356"/>
              <a:gd name="T14" fmla="*/ 266 w 338"/>
              <a:gd name="T15" fmla="*/ 27 h 356"/>
              <a:gd name="T16" fmla="*/ 319 w 338"/>
              <a:gd name="T17" fmla="*/ 9 h 356"/>
              <a:gd name="T18" fmla="*/ 328 w 338"/>
              <a:gd name="T19" fmla="*/ 62 h 356"/>
              <a:gd name="T20" fmla="*/ 160 w 338"/>
              <a:gd name="T21" fmla="*/ 337 h 356"/>
              <a:gd name="T22" fmla="*/ 124 w 338"/>
              <a:gd name="T23" fmla="*/ 35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8" h="356">
                <a:moveTo>
                  <a:pt x="124" y="355"/>
                </a:moveTo>
                <a:lnTo>
                  <a:pt x="124" y="355"/>
                </a:lnTo>
                <a:cubicBezTo>
                  <a:pt x="115" y="355"/>
                  <a:pt x="107" y="346"/>
                  <a:pt x="98" y="337"/>
                </a:cubicBezTo>
                <a:cubicBezTo>
                  <a:pt x="9" y="222"/>
                  <a:pt x="9" y="222"/>
                  <a:pt x="9" y="222"/>
                </a:cubicBezTo>
                <a:cubicBezTo>
                  <a:pt x="0" y="204"/>
                  <a:pt x="0" y="187"/>
                  <a:pt x="18" y="178"/>
                </a:cubicBezTo>
                <a:cubicBezTo>
                  <a:pt x="36" y="160"/>
                  <a:pt x="53" y="168"/>
                  <a:pt x="62" y="178"/>
                </a:cubicBezTo>
                <a:cubicBezTo>
                  <a:pt x="124" y="258"/>
                  <a:pt x="124" y="258"/>
                  <a:pt x="124" y="258"/>
                </a:cubicBezTo>
                <a:cubicBezTo>
                  <a:pt x="266" y="27"/>
                  <a:pt x="266" y="27"/>
                  <a:pt x="266" y="27"/>
                </a:cubicBezTo>
                <a:cubicBezTo>
                  <a:pt x="284" y="9"/>
                  <a:pt x="301" y="0"/>
                  <a:pt x="319" y="9"/>
                </a:cubicBezTo>
                <a:cubicBezTo>
                  <a:pt x="337" y="18"/>
                  <a:pt x="337" y="45"/>
                  <a:pt x="328" y="62"/>
                </a:cubicBezTo>
                <a:cubicBezTo>
                  <a:pt x="160" y="337"/>
                  <a:pt x="160" y="337"/>
                  <a:pt x="160" y="337"/>
                </a:cubicBezTo>
                <a:cubicBezTo>
                  <a:pt x="151" y="346"/>
                  <a:pt x="142" y="355"/>
                  <a:pt x="124" y="355"/>
                </a:cubicBezTo>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33" name="Freeform 34">
            <a:extLst>
              <a:ext uri="{FF2B5EF4-FFF2-40B4-BE49-F238E27FC236}">
                <a16:creationId xmlns:a16="http://schemas.microsoft.com/office/drawing/2014/main" id="{5F636975-730F-704D-AE26-E4729CBCD953}"/>
              </a:ext>
            </a:extLst>
          </p:cNvPr>
          <p:cNvSpPr>
            <a:spLocks noChangeArrowheads="1"/>
          </p:cNvSpPr>
          <p:nvPr userDrawn="1"/>
        </p:nvSpPr>
        <p:spPr bwMode="auto">
          <a:xfrm>
            <a:off x="6767490" y="2825948"/>
            <a:ext cx="126834" cy="223838"/>
          </a:xfrm>
          <a:custGeom>
            <a:avLst/>
            <a:gdLst>
              <a:gd name="T0" fmla="*/ 283 w 284"/>
              <a:gd name="T1" fmla="*/ 115 h 497"/>
              <a:gd name="T2" fmla="*/ 283 w 284"/>
              <a:gd name="T3" fmla="*/ 115 h 497"/>
              <a:gd name="T4" fmla="*/ 283 w 284"/>
              <a:gd name="T5" fmla="*/ 62 h 497"/>
              <a:gd name="T6" fmla="*/ 142 w 284"/>
              <a:gd name="T7" fmla="*/ 0 h 497"/>
              <a:gd name="T8" fmla="*/ 0 w 284"/>
              <a:gd name="T9" fmla="*/ 62 h 497"/>
              <a:gd name="T10" fmla="*/ 0 w 284"/>
              <a:gd name="T11" fmla="*/ 115 h 497"/>
              <a:gd name="T12" fmla="*/ 97 w 284"/>
              <a:gd name="T13" fmla="*/ 248 h 497"/>
              <a:gd name="T14" fmla="*/ 0 w 284"/>
              <a:gd name="T15" fmla="*/ 381 h 497"/>
              <a:gd name="T16" fmla="*/ 0 w 284"/>
              <a:gd name="T17" fmla="*/ 443 h 497"/>
              <a:gd name="T18" fmla="*/ 142 w 284"/>
              <a:gd name="T19" fmla="*/ 496 h 497"/>
              <a:gd name="T20" fmla="*/ 283 w 284"/>
              <a:gd name="T21" fmla="*/ 443 h 497"/>
              <a:gd name="T22" fmla="*/ 283 w 284"/>
              <a:gd name="T23" fmla="*/ 381 h 497"/>
              <a:gd name="T24" fmla="*/ 186 w 284"/>
              <a:gd name="T25" fmla="*/ 248 h 497"/>
              <a:gd name="T26" fmla="*/ 283 w 284"/>
              <a:gd name="T27" fmla="*/ 115 h 497"/>
              <a:gd name="T28" fmla="*/ 44 w 284"/>
              <a:gd name="T29" fmla="*/ 62 h 497"/>
              <a:gd name="T30" fmla="*/ 44 w 284"/>
              <a:gd name="T31" fmla="*/ 62 h 497"/>
              <a:gd name="T32" fmla="*/ 142 w 284"/>
              <a:gd name="T33" fmla="*/ 35 h 497"/>
              <a:gd name="T34" fmla="*/ 239 w 284"/>
              <a:gd name="T35" fmla="*/ 62 h 497"/>
              <a:gd name="T36" fmla="*/ 248 w 284"/>
              <a:gd name="T37" fmla="*/ 71 h 497"/>
              <a:gd name="T38" fmla="*/ 142 w 284"/>
              <a:gd name="T39" fmla="*/ 97 h 497"/>
              <a:gd name="T40" fmla="*/ 35 w 284"/>
              <a:gd name="T41" fmla="*/ 71 h 497"/>
              <a:gd name="T42" fmla="*/ 44 w 284"/>
              <a:gd name="T43" fmla="*/ 62 h 497"/>
              <a:gd name="T44" fmla="*/ 151 w 284"/>
              <a:gd name="T45" fmla="*/ 248 h 497"/>
              <a:gd name="T46" fmla="*/ 151 w 284"/>
              <a:gd name="T47" fmla="*/ 248 h 497"/>
              <a:gd name="T48" fmla="*/ 204 w 284"/>
              <a:gd name="T49" fmla="*/ 328 h 497"/>
              <a:gd name="T50" fmla="*/ 248 w 284"/>
              <a:gd name="T51" fmla="*/ 381 h 497"/>
              <a:gd name="T52" fmla="*/ 248 w 284"/>
              <a:gd name="T53" fmla="*/ 416 h 497"/>
              <a:gd name="T54" fmla="*/ 151 w 284"/>
              <a:gd name="T55" fmla="*/ 354 h 497"/>
              <a:gd name="T56" fmla="*/ 133 w 284"/>
              <a:gd name="T57" fmla="*/ 354 h 497"/>
              <a:gd name="T58" fmla="*/ 35 w 284"/>
              <a:gd name="T59" fmla="*/ 416 h 497"/>
              <a:gd name="T60" fmla="*/ 35 w 284"/>
              <a:gd name="T61" fmla="*/ 381 h 497"/>
              <a:gd name="T62" fmla="*/ 80 w 284"/>
              <a:gd name="T63" fmla="*/ 328 h 497"/>
              <a:gd name="T64" fmla="*/ 133 w 284"/>
              <a:gd name="T65" fmla="*/ 248 h 497"/>
              <a:gd name="T66" fmla="*/ 80 w 284"/>
              <a:gd name="T67" fmla="*/ 177 h 497"/>
              <a:gd name="T68" fmla="*/ 35 w 284"/>
              <a:gd name="T69" fmla="*/ 115 h 497"/>
              <a:gd name="T70" fmla="*/ 35 w 284"/>
              <a:gd name="T71" fmla="*/ 88 h 497"/>
              <a:gd name="T72" fmla="*/ 142 w 284"/>
              <a:gd name="T73" fmla="*/ 115 h 497"/>
              <a:gd name="T74" fmla="*/ 248 w 284"/>
              <a:gd name="T75" fmla="*/ 88 h 497"/>
              <a:gd name="T76" fmla="*/ 248 w 284"/>
              <a:gd name="T77" fmla="*/ 115 h 497"/>
              <a:gd name="T78" fmla="*/ 204 w 284"/>
              <a:gd name="T79" fmla="*/ 177 h 497"/>
              <a:gd name="T80" fmla="*/ 151 w 284"/>
              <a:gd name="T81" fmla="*/ 248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 h="497">
                <a:moveTo>
                  <a:pt x="283" y="115"/>
                </a:moveTo>
                <a:lnTo>
                  <a:pt x="283" y="115"/>
                </a:lnTo>
                <a:cubicBezTo>
                  <a:pt x="283" y="62"/>
                  <a:pt x="283" y="62"/>
                  <a:pt x="283" y="62"/>
                </a:cubicBezTo>
                <a:cubicBezTo>
                  <a:pt x="283" y="35"/>
                  <a:pt x="221" y="0"/>
                  <a:pt x="142" y="0"/>
                </a:cubicBezTo>
                <a:cubicBezTo>
                  <a:pt x="61" y="0"/>
                  <a:pt x="0" y="35"/>
                  <a:pt x="0" y="62"/>
                </a:cubicBezTo>
                <a:cubicBezTo>
                  <a:pt x="0" y="62"/>
                  <a:pt x="0" y="62"/>
                  <a:pt x="0" y="115"/>
                </a:cubicBezTo>
                <a:cubicBezTo>
                  <a:pt x="0" y="168"/>
                  <a:pt x="97" y="213"/>
                  <a:pt x="97" y="248"/>
                </a:cubicBezTo>
                <a:cubicBezTo>
                  <a:pt x="97" y="292"/>
                  <a:pt x="0" y="328"/>
                  <a:pt x="0" y="381"/>
                </a:cubicBezTo>
                <a:cubicBezTo>
                  <a:pt x="0" y="434"/>
                  <a:pt x="0" y="443"/>
                  <a:pt x="0" y="443"/>
                </a:cubicBezTo>
                <a:cubicBezTo>
                  <a:pt x="0" y="460"/>
                  <a:pt x="61" y="496"/>
                  <a:pt x="142" y="496"/>
                </a:cubicBezTo>
                <a:cubicBezTo>
                  <a:pt x="221" y="496"/>
                  <a:pt x="283" y="460"/>
                  <a:pt x="283" y="443"/>
                </a:cubicBezTo>
                <a:cubicBezTo>
                  <a:pt x="283" y="443"/>
                  <a:pt x="283" y="434"/>
                  <a:pt x="283" y="381"/>
                </a:cubicBezTo>
                <a:cubicBezTo>
                  <a:pt x="283" y="328"/>
                  <a:pt x="186" y="292"/>
                  <a:pt x="186" y="248"/>
                </a:cubicBezTo>
                <a:cubicBezTo>
                  <a:pt x="186" y="213"/>
                  <a:pt x="283" y="168"/>
                  <a:pt x="283" y="115"/>
                </a:cubicBezTo>
                <a:close/>
                <a:moveTo>
                  <a:pt x="44" y="62"/>
                </a:moveTo>
                <a:lnTo>
                  <a:pt x="44" y="62"/>
                </a:lnTo>
                <a:cubicBezTo>
                  <a:pt x="61" y="53"/>
                  <a:pt x="88" y="35"/>
                  <a:pt x="142" y="35"/>
                </a:cubicBezTo>
                <a:cubicBezTo>
                  <a:pt x="195" y="35"/>
                  <a:pt x="239" y="62"/>
                  <a:pt x="239" y="62"/>
                </a:cubicBezTo>
                <a:cubicBezTo>
                  <a:pt x="248" y="62"/>
                  <a:pt x="257" y="71"/>
                  <a:pt x="248" y="71"/>
                </a:cubicBezTo>
                <a:cubicBezTo>
                  <a:pt x="230" y="88"/>
                  <a:pt x="186" y="97"/>
                  <a:pt x="142" y="97"/>
                </a:cubicBezTo>
                <a:cubicBezTo>
                  <a:pt x="97" y="97"/>
                  <a:pt x="53" y="88"/>
                  <a:pt x="35" y="71"/>
                </a:cubicBezTo>
                <a:cubicBezTo>
                  <a:pt x="26" y="71"/>
                  <a:pt x="44" y="62"/>
                  <a:pt x="44" y="62"/>
                </a:cubicBezTo>
                <a:close/>
                <a:moveTo>
                  <a:pt x="151" y="248"/>
                </a:moveTo>
                <a:lnTo>
                  <a:pt x="151" y="248"/>
                </a:lnTo>
                <a:cubicBezTo>
                  <a:pt x="151" y="283"/>
                  <a:pt x="177" y="301"/>
                  <a:pt x="204" y="328"/>
                </a:cubicBezTo>
                <a:cubicBezTo>
                  <a:pt x="221" y="345"/>
                  <a:pt x="248" y="372"/>
                  <a:pt x="248" y="381"/>
                </a:cubicBezTo>
                <a:cubicBezTo>
                  <a:pt x="248" y="416"/>
                  <a:pt x="248" y="416"/>
                  <a:pt x="248" y="416"/>
                </a:cubicBezTo>
                <a:cubicBezTo>
                  <a:pt x="230" y="407"/>
                  <a:pt x="151" y="390"/>
                  <a:pt x="151" y="354"/>
                </a:cubicBezTo>
                <a:cubicBezTo>
                  <a:pt x="151" y="337"/>
                  <a:pt x="133" y="337"/>
                  <a:pt x="133" y="354"/>
                </a:cubicBezTo>
                <a:cubicBezTo>
                  <a:pt x="133" y="390"/>
                  <a:pt x="61" y="407"/>
                  <a:pt x="35" y="416"/>
                </a:cubicBezTo>
                <a:cubicBezTo>
                  <a:pt x="35" y="381"/>
                  <a:pt x="35" y="381"/>
                  <a:pt x="35" y="381"/>
                </a:cubicBezTo>
                <a:cubicBezTo>
                  <a:pt x="35" y="372"/>
                  <a:pt x="61" y="345"/>
                  <a:pt x="80" y="328"/>
                </a:cubicBezTo>
                <a:cubicBezTo>
                  <a:pt x="106" y="301"/>
                  <a:pt x="133" y="283"/>
                  <a:pt x="133" y="248"/>
                </a:cubicBezTo>
                <a:cubicBezTo>
                  <a:pt x="133" y="222"/>
                  <a:pt x="106" y="203"/>
                  <a:pt x="80" y="177"/>
                </a:cubicBezTo>
                <a:cubicBezTo>
                  <a:pt x="61" y="159"/>
                  <a:pt x="35" y="132"/>
                  <a:pt x="35" y="115"/>
                </a:cubicBezTo>
                <a:cubicBezTo>
                  <a:pt x="35" y="88"/>
                  <a:pt x="35" y="88"/>
                  <a:pt x="35" y="88"/>
                </a:cubicBezTo>
                <a:cubicBezTo>
                  <a:pt x="61" y="106"/>
                  <a:pt x="97" y="115"/>
                  <a:pt x="142" y="115"/>
                </a:cubicBezTo>
                <a:cubicBezTo>
                  <a:pt x="186" y="115"/>
                  <a:pt x="230" y="106"/>
                  <a:pt x="248" y="88"/>
                </a:cubicBezTo>
                <a:cubicBezTo>
                  <a:pt x="248" y="115"/>
                  <a:pt x="248" y="115"/>
                  <a:pt x="248" y="115"/>
                </a:cubicBezTo>
                <a:cubicBezTo>
                  <a:pt x="248" y="132"/>
                  <a:pt x="221" y="159"/>
                  <a:pt x="204" y="177"/>
                </a:cubicBezTo>
                <a:cubicBezTo>
                  <a:pt x="177" y="203"/>
                  <a:pt x="151" y="222"/>
                  <a:pt x="151" y="248"/>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34" name="Freeform 35">
            <a:extLst>
              <a:ext uri="{FF2B5EF4-FFF2-40B4-BE49-F238E27FC236}">
                <a16:creationId xmlns:a16="http://schemas.microsoft.com/office/drawing/2014/main" id="{60988C6C-6FAB-7C4F-A1C5-588600F1560A}"/>
              </a:ext>
            </a:extLst>
          </p:cNvPr>
          <p:cNvSpPr>
            <a:spLocks noChangeArrowheads="1"/>
          </p:cNvSpPr>
          <p:nvPr userDrawn="1"/>
        </p:nvSpPr>
        <p:spPr bwMode="auto">
          <a:xfrm>
            <a:off x="8070967" y="1525786"/>
            <a:ext cx="160181" cy="186928"/>
          </a:xfrm>
          <a:custGeom>
            <a:avLst/>
            <a:gdLst>
              <a:gd name="T0" fmla="*/ 319 w 355"/>
              <a:gd name="T1" fmla="*/ 141 h 417"/>
              <a:gd name="T2" fmla="*/ 319 w 355"/>
              <a:gd name="T3" fmla="*/ 141 h 417"/>
              <a:gd name="T4" fmla="*/ 274 w 355"/>
              <a:gd name="T5" fmla="*/ 141 h 417"/>
              <a:gd name="T6" fmla="*/ 274 w 355"/>
              <a:gd name="T7" fmla="*/ 106 h 417"/>
              <a:gd name="T8" fmla="*/ 176 w 355"/>
              <a:gd name="T9" fmla="*/ 0 h 417"/>
              <a:gd name="T10" fmla="*/ 79 w 355"/>
              <a:gd name="T11" fmla="*/ 106 h 417"/>
              <a:gd name="T12" fmla="*/ 79 w 355"/>
              <a:gd name="T13" fmla="*/ 141 h 417"/>
              <a:gd name="T14" fmla="*/ 25 w 355"/>
              <a:gd name="T15" fmla="*/ 141 h 417"/>
              <a:gd name="T16" fmla="*/ 0 w 355"/>
              <a:gd name="T17" fmla="*/ 177 h 417"/>
              <a:gd name="T18" fmla="*/ 0 w 355"/>
              <a:gd name="T19" fmla="*/ 372 h 417"/>
              <a:gd name="T20" fmla="*/ 25 w 355"/>
              <a:gd name="T21" fmla="*/ 398 h 417"/>
              <a:gd name="T22" fmla="*/ 53 w 355"/>
              <a:gd name="T23" fmla="*/ 407 h 417"/>
              <a:gd name="T24" fmla="*/ 106 w 355"/>
              <a:gd name="T25" fmla="*/ 416 h 417"/>
              <a:gd name="T26" fmla="*/ 247 w 355"/>
              <a:gd name="T27" fmla="*/ 416 h 417"/>
              <a:gd name="T28" fmla="*/ 300 w 355"/>
              <a:gd name="T29" fmla="*/ 407 h 417"/>
              <a:gd name="T30" fmla="*/ 327 w 355"/>
              <a:gd name="T31" fmla="*/ 398 h 417"/>
              <a:gd name="T32" fmla="*/ 354 w 355"/>
              <a:gd name="T33" fmla="*/ 372 h 417"/>
              <a:gd name="T34" fmla="*/ 354 w 355"/>
              <a:gd name="T35" fmla="*/ 177 h 417"/>
              <a:gd name="T36" fmla="*/ 319 w 355"/>
              <a:gd name="T37" fmla="*/ 141 h 417"/>
              <a:gd name="T38" fmla="*/ 123 w 355"/>
              <a:gd name="T39" fmla="*/ 97 h 417"/>
              <a:gd name="T40" fmla="*/ 123 w 355"/>
              <a:gd name="T41" fmla="*/ 97 h 417"/>
              <a:gd name="T42" fmla="*/ 176 w 355"/>
              <a:gd name="T43" fmla="*/ 44 h 417"/>
              <a:gd name="T44" fmla="*/ 229 w 355"/>
              <a:gd name="T45" fmla="*/ 97 h 417"/>
              <a:gd name="T46" fmla="*/ 229 w 355"/>
              <a:gd name="T47" fmla="*/ 141 h 417"/>
              <a:gd name="T48" fmla="*/ 123 w 355"/>
              <a:gd name="T49" fmla="*/ 141 h 417"/>
              <a:gd name="T50" fmla="*/ 123 w 355"/>
              <a:gd name="T51" fmla="*/ 97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5" h="417">
                <a:moveTo>
                  <a:pt x="319" y="141"/>
                </a:moveTo>
                <a:lnTo>
                  <a:pt x="319" y="141"/>
                </a:lnTo>
                <a:cubicBezTo>
                  <a:pt x="274" y="141"/>
                  <a:pt x="274" y="141"/>
                  <a:pt x="274" y="141"/>
                </a:cubicBezTo>
                <a:cubicBezTo>
                  <a:pt x="274" y="106"/>
                  <a:pt x="274" y="106"/>
                  <a:pt x="274" y="106"/>
                </a:cubicBezTo>
                <a:cubicBezTo>
                  <a:pt x="274" y="35"/>
                  <a:pt x="238" y="0"/>
                  <a:pt x="176" y="0"/>
                </a:cubicBezTo>
                <a:cubicBezTo>
                  <a:pt x="106" y="0"/>
                  <a:pt x="79" y="35"/>
                  <a:pt x="79" y="106"/>
                </a:cubicBezTo>
                <a:cubicBezTo>
                  <a:pt x="79" y="141"/>
                  <a:pt x="79" y="141"/>
                  <a:pt x="79" y="141"/>
                </a:cubicBezTo>
                <a:cubicBezTo>
                  <a:pt x="25" y="141"/>
                  <a:pt x="25" y="141"/>
                  <a:pt x="25" y="141"/>
                </a:cubicBezTo>
                <a:cubicBezTo>
                  <a:pt x="17" y="141"/>
                  <a:pt x="0" y="159"/>
                  <a:pt x="0" y="177"/>
                </a:cubicBezTo>
                <a:cubicBezTo>
                  <a:pt x="0" y="372"/>
                  <a:pt x="0" y="372"/>
                  <a:pt x="0" y="372"/>
                </a:cubicBezTo>
                <a:cubicBezTo>
                  <a:pt x="0" y="381"/>
                  <a:pt x="17" y="398"/>
                  <a:pt x="25" y="398"/>
                </a:cubicBezTo>
                <a:cubicBezTo>
                  <a:pt x="53" y="407"/>
                  <a:pt x="53" y="407"/>
                  <a:pt x="53" y="407"/>
                </a:cubicBezTo>
                <a:cubicBezTo>
                  <a:pt x="70" y="416"/>
                  <a:pt x="88" y="416"/>
                  <a:pt x="106" y="416"/>
                </a:cubicBezTo>
                <a:cubicBezTo>
                  <a:pt x="247" y="416"/>
                  <a:pt x="247" y="416"/>
                  <a:pt x="247" y="416"/>
                </a:cubicBezTo>
                <a:cubicBezTo>
                  <a:pt x="265" y="416"/>
                  <a:pt x="283" y="416"/>
                  <a:pt x="300" y="407"/>
                </a:cubicBezTo>
                <a:cubicBezTo>
                  <a:pt x="327" y="398"/>
                  <a:pt x="327" y="398"/>
                  <a:pt x="327" y="398"/>
                </a:cubicBezTo>
                <a:cubicBezTo>
                  <a:pt x="336" y="398"/>
                  <a:pt x="354" y="381"/>
                  <a:pt x="354" y="372"/>
                </a:cubicBezTo>
                <a:cubicBezTo>
                  <a:pt x="354" y="177"/>
                  <a:pt x="354" y="177"/>
                  <a:pt x="354" y="177"/>
                </a:cubicBezTo>
                <a:cubicBezTo>
                  <a:pt x="354" y="159"/>
                  <a:pt x="336" y="141"/>
                  <a:pt x="319" y="141"/>
                </a:cubicBezTo>
                <a:close/>
                <a:moveTo>
                  <a:pt x="123" y="97"/>
                </a:moveTo>
                <a:lnTo>
                  <a:pt x="123" y="97"/>
                </a:lnTo>
                <a:cubicBezTo>
                  <a:pt x="123" y="62"/>
                  <a:pt x="150" y="44"/>
                  <a:pt x="176" y="44"/>
                </a:cubicBezTo>
                <a:cubicBezTo>
                  <a:pt x="203" y="44"/>
                  <a:pt x="229" y="62"/>
                  <a:pt x="229" y="97"/>
                </a:cubicBezTo>
                <a:cubicBezTo>
                  <a:pt x="229" y="141"/>
                  <a:pt x="229" y="141"/>
                  <a:pt x="229" y="141"/>
                </a:cubicBezTo>
                <a:cubicBezTo>
                  <a:pt x="123" y="141"/>
                  <a:pt x="123" y="141"/>
                  <a:pt x="123" y="141"/>
                </a:cubicBezTo>
                <a:lnTo>
                  <a:pt x="123" y="97"/>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35" name="Freeform 36">
            <a:extLst>
              <a:ext uri="{FF2B5EF4-FFF2-40B4-BE49-F238E27FC236}">
                <a16:creationId xmlns:a16="http://schemas.microsoft.com/office/drawing/2014/main" id="{D12D0BE6-0551-8C45-8322-C19C0F20C98D}"/>
              </a:ext>
            </a:extLst>
          </p:cNvPr>
          <p:cNvSpPr>
            <a:spLocks noChangeArrowheads="1"/>
          </p:cNvSpPr>
          <p:nvPr userDrawn="1"/>
        </p:nvSpPr>
        <p:spPr bwMode="auto">
          <a:xfrm>
            <a:off x="7162880" y="3283148"/>
            <a:ext cx="215559" cy="195263"/>
          </a:xfrm>
          <a:custGeom>
            <a:avLst/>
            <a:gdLst>
              <a:gd name="T0" fmla="*/ 239 w 480"/>
              <a:gd name="T1" fmla="*/ 328 h 436"/>
              <a:gd name="T2" fmla="*/ 239 w 480"/>
              <a:gd name="T3" fmla="*/ 328 h 436"/>
              <a:gd name="T4" fmla="*/ 186 w 480"/>
              <a:gd name="T5" fmla="*/ 382 h 436"/>
              <a:gd name="T6" fmla="*/ 239 w 480"/>
              <a:gd name="T7" fmla="*/ 435 h 436"/>
              <a:gd name="T8" fmla="*/ 292 w 480"/>
              <a:gd name="T9" fmla="*/ 382 h 436"/>
              <a:gd name="T10" fmla="*/ 239 w 480"/>
              <a:gd name="T11" fmla="*/ 328 h 436"/>
              <a:gd name="T12" fmla="*/ 133 w 480"/>
              <a:gd name="T13" fmla="*/ 275 h 436"/>
              <a:gd name="T14" fmla="*/ 133 w 480"/>
              <a:gd name="T15" fmla="*/ 275 h 436"/>
              <a:gd name="T16" fmla="*/ 168 w 480"/>
              <a:gd name="T17" fmla="*/ 311 h 436"/>
              <a:gd name="T18" fmla="*/ 310 w 480"/>
              <a:gd name="T19" fmla="*/ 311 h 436"/>
              <a:gd name="T20" fmla="*/ 345 w 480"/>
              <a:gd name="T21" fmla="*/ 275 h 436"/>
              <a:gd name="T22" fmla="*/ 133 w 480"/>
              <a:gd name="T23" fmla="*/ 275 h 436"/>
              <a:gd name="T24" fmla="*/ 62 w 480"/>
              <a:gd name="T25" fmla="*/ 204 h 436"/>
              <a:gd name="T26" fmla="*/ 62 w 480"/>
              <a:gd name="T27" fmla="*/ 204 h 436"/>
              <a:gd name="T28" fmla="*/ 98 w 480"/>
              <a:gd name="T29" fmla="*/ 240 h 436"/>
              <a:gd name="T30" fmla="*/ 381 w 480"/>
              <a:gd name="T31" fmla="*/ 240 h 436"/>
              <a:gd name="T32" fmla="*/ 417 w 480"/>
              <a:gd name="T33" fmla="*/ 204 h 436"/>
              <a:gd name="T34" fmla="*/ 62 w 480"/>
              <a:gd name="T35" fmla="*/ 204 h 436"/>
              <a:gd name="T36" fmla="*/ 0 w 480"/>
              <a:gd name="T37" fmla="*/ 134 h 436"/>
              <a:gd name="T38" fmla="*/ 0 w 480"/>
              <a:gd name="T39" fmla="*/ 134 h 436"/>
              <a:gd name="T40" fmla="*/ 26 w 480"/>
              <a:gd name="T41" fmla="*/ 169 h 436"/>
              <a:gd name="T42" fmla="*/ 443 w 480"/>
              <a:gd name="T43" fmla="*/ 169 h 436"/>
              <a:gd name="T44" fmla="*/ 479 w 480"/>
              <a:gd name="T45" fmla="*/ 134 h 436"/>
              <a:gd name="T46" fmla="*/ 0 w 480"/>
              <a:gd name="T47" fmla="*/ 134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0" h="436">
                <a:moveTo>
                  <a:pt x="239" y="328"/>
                </a:moveTo>
                <a:lnTo>
                  <a:pt x="239" y="328"/>
                </a:lnTo>
                <a:cubicBezTo>
                  <a:pt x="213" y="328"/>
                  <a:pt x="186" y="355"/>
                  <a:pt x="186" y="382"/>
                </a:cubicBezTo>
                <a:cubicBezTo>
                  <a:pt x="186" y="409"/>
                  <a:pt x="213" y="435"/>
                  <a:pt x="239" y="435"/>
                </a:cubicBezTo>
                <a:cubicBezTo>
                  <a:pt x="266" y="435"/>
                  <a:pt x="292" y="409"/>
                  <a:pt x="292" y="382"/>
                </a:cubicBezTo>
                <a:cubicBezTo>
                  <a:pt x="292" y="355"/>
                  <a:pt x="266" y="328"/>
                  <a:pt x="239" y="328"/>
                </a:cubicBezTo>
                <a:close/>
                <a:moveTo>
                  <a:pt x="133" y="275"/>
                </a:moveTo>
                <a:lnTo>
                  <a:pt x="133" y="275"/>
                </a:lnTo>
                <a:cubicBezTo>
                  <a:pt x="168" y="311"/>
                  <a:pt x="168" y="311"/>
                  <a:pt x="168" y="311"/>
                </a:cubicBezTo>
                <a:cubicBezTo>
                  <a:pt x="204" y="275"/>
                  <a:pt x="266" y="275"/>
                  <a:pt x="310" y="311"/>
                </a:cubicBezTo>
                <a:cubicBezTo>
                  <a:pt x="345" y="275"/>
                  <a:pt x="345" y="275"/>
                  <a:pt x="345" y="275"/>
                </a:cubicBezTo>
                <a:cubicBezTo>
                  <a:pt x="283" y="222"/>
                  <a:pt x="195" y="222"/>
                  <a:pt x="133" y="275"/>
                </a:cubicBezTo>
                <a:close/>
                <a:moveTo>
                  <a:pt x="62" y="204"/>
                </a:moveTo>
                <a:lnTo>
                  <a:pt x="62" y="204"/>
                </a:lnTo>
                <a:cubicBezTo>
                  <a:pt x="98" y="240"/>
                  <a:pt x="98" y="240"/>
                  <a:pt x="98" y="240"/>
                </a:cubicBezTo>
                <a:cubicBezTo>
                  <a:pt x="177" y="169"/>
                  <a:pt x="301" y="169"/>
                  <a:pt x="381" y="240"/>
                </a:cubicBezTo>
                <a:cubicBezTo>
                  <a:pt x="417" y="204"/>
                  <a:pt x="417" y="204"/>
                  <a:pt x="417" y="204"/>
                </a:cubicBezTo>
                <a:cubicBezTo>
                  <a:pt x="319" y="107"/>
                  <a:pt x="160" y="107"/>
                  <a:pt x="62" y="204"/>
                </a:cubicBezTo>
                <a:close/>
                <a:moveTo>
                  <a:pt x="0" y="134"/>
                </a:moveTo>
                <a:lnTo>
                  <a:pt x="0" y="134"/>
                </a:lnTo>
                <a:cubicBezTo>
                  <a:pt x="26" y="169"/>
                  <a:pt x="26" y="169"/>
                  <a:pt x="26" y="169"/>
                </a:cubicBezTo>
                <a:cubicBezTo>
                  <a:pt x="142" y="54"/>
                  <a:pt x="328" y="54"/>
                  <a:pt x="443" y="169"/>
                </a:cubicBezTo>
                <a:cubicBezTo>
                  <a:pt x="479" y="134"/>
                  <a:pt x="479" y="134"/>
                  <a:pt x="479" y="134"/>
                </a:cubicBezTo>
                <a:cubicBezTo>
                  <a:pt x="345" y="0"/>
                  <a:pt x="133" y="0"/>
                  <a:pt x="0" y="134"/>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36" name="Freeform 37">
            <a:extLst>
              <a:ext uri="{FF2B5EF4-FFF2-40B4-BE49-F238E27FC236}">
                <a16:creationId xmlns:a16="http://schemas.microsoft.com/office/drawing/2014/main" id="{E7F5B550-5B81-2C48-96CD-B3F25BC386F3}"/>
              </a:ext>
            </a:extLst>
          </p:cNvPr>
          <p:cNvSpPr>
            <a:spLocks noChangeArrowheads="1"/>
          </p:cNvSpPr>
          <p:nvPr userDrawn="1"/>
        </p:nvSpPr>
        <p:spPr bwMode="auto">
          <a:xfrm>
            <a:off x="8105505" y="3771900"/>
            <a:ext cx="106589" cy="120849"/>
          </a:xfrm>
          <a:custGeom>
            <a:avLst/>
            <a:gdLst>
              <a:gd name="T0" fmla="*/ 230 w 240"/>
              <a:gd name="T1" fmla="*/ 213 h 267"/>
              <a:gd name="T2" fmla="*/ 230 w 240"/>
              <a:gd name="T3" fmla="*/ 213 h 267"/>
              <a:gd name="T4" fmla="*/ 160 w 240"/>
              <a:gd name="T5" fmla="*/ 133 h 267"/>
              <a:gd name="T6" fmla="*/ 230 w 240"/>
              <a:gd name="T7" fmla="*/ 53 h 267"/>
              <a:gd name="T8" fmla="*/ 230 w 240"/>
              <a:gd name="T9" fmla="*/ 17 h 267"/>
              <a:gd name="T10" fmla="*/ 185 w 240"/>
              <a:gd name="T11" fmla="*/ 17 h 267"/>
              <a:gd name="T12" fmla="*/ 124 w 240"/>
              <a:gd name="T13" fmla="*/ 88 h 267"/>
              <a:gd name="T14" fmla="*/ 62 w 240"/>
              <a:gd name="T15" fmla="*/ 17 h 267"/>
              <a:gd name="T16" fmla="*/ 18 w 240"/>
              <a:gd name="T17" fmla="*/ 17 h 267"/>
              <a:gd name="T18" fmla="*/ 18 w 240"/>
              <a:gd name="T19" fmla="*/ 53 h 267"/>
              <a:gd name="T20" fmla="*/ 88 w 240"/>
              <a:gd name="T21" fmla="*/ 133 h 267"/>
              <a:gd name="T22" fmla="*/ 18 w 240"/>
              <a:gd name="T23" fmla="*/ 213 h 267"/>
              <a:gd name="T24" fmla="*/ 18 w 240"/>
              <a:gd name="T25" fmla="*/ 257 h 267"/>
              <a:gd name="T26" fmla="*/ 62 w 240"/>
              <a:gd name="T27" fmla="*/ 257 h 267"/>
              <a:gd name="T28" fmla="*/ 124 w 240"/>
              <a:gd name="T29" fmla="*/ 177 h 267"/>
              <a:gd name="T30" fmla="*/ 185 w 240"/>
              <a:gd name="T31" fmla="*/ 257 h 267"/>
              <a:gd name="T32" fmla="*/ 230 w 240"/>
              <a:gd name="T33" fmla="*/ 257 h 267"/>
              <a:gd name="T34" fmla="*/ 230 w 240"/>
              <a:gd name="T35" fmla="*/ 21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0" h="267">
                <a:moveTo>
                  <a:pt x="230" y="213"/>
                </a:moveTo>
                <a:lnTo>
                  <a:pt x="230" y="213"/>
                </a:lnTo>
                <a:cubicBezTo>
                  <a:pt x="160" y="133"/>
                  <a:pt x="160" y="133"/>
                  <a:pt x="160" y="133"/>
                </a:cubicBezTo>
                <a:cubicBezTo>
                  <a:pt x="230" y="53"/>
                  <a:pt x="230" y="53"/>
                  <a:pt x="230" y="53"/>
                </a:cubicBezTo>
                <a:cubicBezTo>
                  <a:pt x="239" y="44"/>
                  <a:pt x="239" y="26"/>
                  <a:pt x="230" y="17"/>
                </a:cubicBezTo>
                <a:cubicBezTo>
                  <a:pt x="222" y="0"/>
                  <a:pt x="204" y="0"/>
                  <a:pt x="185" y="17"/>
                </a:cubicBezTo>
                <a:cubicBezTo>
                  <a:pt x="124" y="88"/>
                  <a:pt x="124" y="88"/>
                  <a:pt x="124" y="88"/>
                </a:cubicBezTo>
                <a:cubicBezTo>
                  <a:pt x="62" y="17"/>
                  <a:pt x="62" y="17"/>
                  <a:pt x="62" y="17"/>
                </a:cubicBezTo>
                <a:cubicBezTo>
                  <a:pt x="44" y="0"/>
                  <a:pt x="26" y="0"/>
                  <a:pt x="18" y="17"/>
                </a:cubicBezTo>
                <a:cubicBezTo>
                  <a:pt x="0" y="26"/>
                  <a:pt x="0" y="44"/>
                  <a:pt x="18" y="53"/>
                </a:cubicBezTo>
                <a:cubicBezTo>
                  <a:pt x="88" y="133"/>
                  <a:pt x="88" y="133"/>
                  <a:pt x="88" y="133"/>
                </a:cubicBezTo>
                <a:cubicBezTo>
                  <a:pt x="18" y="213"/>
                  <a:pt x="18" y="213"/>
                  <a:pt x="18" y="213"/>
                </a:cubicBezTo>
                <a:cubicBezTo>
                  <a:pt x="0" y="221"/>
                  <a:pt x="0" y="248"/>
                  <a:pt x="18" y="257"/>
                </a:cubicBezTo>
                <a:cubicBezTo>
                  <a:pt x="26" y="266"/>
                  <a:pt x="44" y="266"/>
                  <a:pt x="62" y="257"/>
                </a:cubicBezTo>
                <a:cubicBezTo>
                  <a:pt x="124" y="177"/>
                  <a:pt x="124" y="177"/>
                  <a:pt x="124" y="177"/>
                </a:cubicBezTo>
                <a:cubicBezTo>
                  <a:pt x="185" y="257"/>
                  <a:pt x="185" y="257"/>
                  <a:pt x="185" y="257"/>
                </a:cubicBezTo>
                <a:cubicBezTo>
                  <a:pt x="204" y="266"/>
                  <a:pt x="222" y="266"/>
                  <a:pt x="230" y="257"/>
                </a:cubicBezTo>
                <a:cubicBezTo>
                  <a:pt x="239" y="248"/>
                  <a:pt x="239" y="221"/>
                  <a:pt x="230" y="213"/>
                </a:cubicBezTo>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37" name="Freeform 38">
            <a:extLst>
              <a:ext uri="{FF2B5EF4-FFF2-40B4-BE49-F238E27FC236}">
                <a16:creationId xmlns:a16="http://schemas.microsoft.com/office/drawing/2014/main" id="{2C8780DC-7172-4247-99FC-EB6313E62A1F}"/>
              </a:ext>
            </a:extLst>
          </p:cNvPr>
          <p:cNvSpPr>
            <a:spLocks noChangeArrowheads="1"/>
          </p:cNvSpPr>
          <p:nvPr userDrawn="1"/>
        </p:nvSpPr>
        <p:spPr bwMode="auto">
          <a:xfrm>
            <a:off x="4113490" y="2836664"/>
            <a:ext cx="89916" cy="204788"/>
          </a:xfrm>
          <a:custGeom>
            <a:avLst/>
            <a:gdLst>
              <a:gd name="T0" fmla="*/ 26 w 205"/>
              <a:gd name="T1" fmla="*/ 443 h 453"/>
              <a:gd name="T2" fmla="*/ 26 w 205"/>
              <a:gd name="T3" fmla="*/ 443 h 453"/>
              <a:gd name="T4" fmla="*/ 106 w 205"/>
              <a:gd name="T5" fmla="*/ 266 h 453"/>
              <a:gd name="T6" fmla="*/ 8 w 205"/>
              <a:gd name="T7" fmla="*/ 212 h 453"/>
              <a:gd name="T8" fmla="*/ 186 w 205"/>
              <a:gd name="T9" fmla="*/ 0 h 453"/>
              <a:gd name="T10" fmla="*/ 106 w 205"/>
              <a:gd name="T11" fmla="*/ 187 h 453"/>
              <a:gd name="T12" fmla="*/ 204 w 205"/>
              <a:gd name="T13" fmla="*/ 240 h 453"/>
              <a:gd name="T14" fmla="*/ 26 w 205"/>
              <a:gd name="T15" fmla="*/ 443 h 4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5" h="453">
                <a:moveTo>
                  <a:pt x="26" y="443"/>
                </a:moveTo>
                <a:lnTo>
                  <a:pt x="26" y="443"/>
                </a:lnTo>
                <a:cubicBezTo>
                  <a:pt x="17" y="443"/>
                  <a:pt x="106" y="266"/>
                  <a:pt x="106" y="266"/>
                </a:cubicBezTo>
                <a:cubicBezTo>
                  <a:pt x="97" y="257"/>
                  <a:pt x="8" y="231"/>
                  <a:pt x="8" y="212"/>
                </a:cubicBezTo>
                <a:cubicBezTo>
                  <a:pt x="0" y="196"/>
                  <a:pt x="177" y="0"/>
                  <a:pt x="186" y="0"/>
                </a:cubicBezTo>
                <a:cubicBezTo>
                  <a:pt x="186" y="9"/>
                  <a:pt x="106" y="177"/>
                  <a:pt x="106" y="187"/>
                </a:cubicBezTo>
                <a:cubicBezTo>
                  <a:pt x="114" y="196"/>
                  <a:pt x="204" y="222"/>
                  <a:pt x="204" y="240"/>
                </a:cubicBezTo>
                <a:cubicBezTo>
                  <a:pt x="204" y="249"/>
                  <a:pt x="35" y="452"/>
                  <a:pt x="26" y="443"/>
                </a:cubicBezTo>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38" name="Freeform 39">
            <a:extLst>
              <a:ext uri="{FF2B5EF4-FFF2-40B4-BE49-F238E27FC236}">
                <a16:creationId xmlns:a16="http://schemas.microsoft.com/office/drawing/2014/main" id="{062C3107-73B6-E846-A3A0-293C002EFF96}"/>
              </a:ext>
            </a:extLst>
          </p:cNvPr>
          <p:cNvSpPr>
            <a:spLocks noChangeArrowheads="1"/>
          </p:cNvSpPr>
          <p:nvPr userDrawn="1"/>
        </p:nvSpPr>
        <p:spPr bwMode="auto">
          <a:xfrm>
            <a:off x="3616275" y="2836664"/>
            <a:ext cx="200077" cy="200025"/>
          </a:xfrm>
          <a:custGeom>
            <a:avLst/>
            <a:gdLst>
              <a:gd name="T0" fmla="*/ 399 w 444"/>
              <a:gd name="T1" fmla="*/ 53 h 444"/>
              <a:gd name="T2" fmla="*/ 399 w 444"/>
              <a:gd name="T3" fmla="*/ 53 h 444"/>
              <a:gd name="T4" fmla="*/ 372 w 444"/>
              <a:gd name="T5" fmla="*/ 53 h 444"/>
              <a:gd name="T6" fmla="*/ 372 w 444"/>
              <a:gd name="T7" fmla="*/ 98 h 444"/>
              <a:gd name="T8" fmla="*/ 293 w 444"/>
              <a:gd name="T9" fmla="*/ 98 h 444"/>
              <a:gd name="T10" fmla="*/ 293 w 444"/>
              <a:gd name="T11" fmla="*/ 53 h 444"/>
              <a:gd name="T12" fmla="*/ 151 w 444"/>
              <a:gd name="T13" fmla="*/ 53 h 444"/>
              <a:gd name="T14" fmla="*/ 151 w 444"/>
              <a:gd name="T15" fmla="*/ 98 h 444"/>
              <a:gd name="T16" fmla="*/ 71 w 444"/>
              <a:gd name="T17" fmla="*/ 98 h 444"/>
              <a:gd name="T18" fmla="*/ 71 w 444"/>
              <a:gd name="T19" fmla="*/ 53 h 444"/>
              <a:gd name="T20" fmla="*/ 45 w 444"/>
              <a:gd name="T21" fmla="*/ 53 h 444"/>
              <a:gd name="T22" fmla="*/ 0 w 444"/>
              <a:gd name="T23" fmla="*/ 98 h 444"/>
              <a:gd name="T24" fmla="*/ 0 w 444"/>
              <a:gd name="T25" fmla="*/ 399 h 444"/>
              <a:gd name="T26" fmla="*/ 45 w 444"/>
              <a:gd name="T27" fmla="*/ 443 h 444"/>
              <a:gd name="T28" fmla="*/ 399 w 444"/>
              <a:gd name="T29" fmla="*/ 443 h 444"/>
              <a:gd name="T30" fmla="*/ 443 w 444"/>
              <a:gd name="T31" fmla="*/ 399 h 444"/>
              <a:gd name="T32" fmla="*/ 443 w 444"/>
              <a:gd name="T33" fmla="*/ 98 h 444"/>
              <a:gd name="T34" fmla="*/ 399 w 444"/>
              <a:gd name="T35" fmla="*/ 53 h 444"/>
              <a:gd name="T36" fmla="*/ 399 w 444"/>
              <a:gd name="T37" fmla="*/ 399 h 444"/>
              <a:gd name="T38" fmla="*/ 399 w 444"/>
              <a:gd name="T39" fmla="*/ 399 h 444"/>
              <a:gd name="T40" fmla="*/ 45 w 444"/>
              <a:gd name="T41" fmla="*/ 399 h 444"/>
              <a:gd name="T42" fmla="*/ 45 w 444"/>
              <a:gd name="T43" fmla="*/ 196 h 444"/>
              <a:gd name="T44" fmla="*/ 399 w 444"/>
              <a:gd name="T45" fmla="*/ 196 h 444"/>
              <a:gd name="T46" fmla="*/ 399 w 444"/>
              <a:gd name="T47" fmla="*/ 399 h 444"/>
              <a:gd name="T48" fmla="*/ 124 w 444"/>
              <a:gd name="T49" fmla="*/ 0 h 444"/>
              <a:gd name="T50" fmla="*/ 124 w 444"/>
              <a:gd name="T51" fmla="*/ 0 h 444"/>
              <a:gd name="T52" fmla="*/ 89 w 444"/>
              <a:gd name="T53" fmla="*/ 0 h 444"/>
              <a:gd name="T54" fmla="*/ 89 w 444"/>
              <a:gd name="T55" fmla="*/ 89 h 444"/>
              <a:gd name="T56" fmla="*/ 124 w 444"/>
              <a:gd name="T57" fmla="*/ 89 h 444"/>
              <a:gd name="T58" fmla="*/ 124 w 444"/>
              <a:gd name="T59" fmla="*/ 0 h 444"/>
              <a:gd name="T60" fmla="*/ 354 w 444"/>
              <a:gd name="T61" fmla="*/ 0 h 444"/>
              <a:gd name="T62" fmla="*/ 354 w 444"/>
              <a:gd name="T63" fmla="*/ 0 h 444"/>
              <a:gd name="T64" fmla="*/ 319 w 444"/>
              <a:gd name="T65" fmla="*/ 0 h 444"/>
              <a:gd name="T66" fmla="*/ 319 w 444"/>
              <a:gd name="T67" fmla="*/ 89 h 444"/>
              <a:gd name="T68" fmla="*/ 354 w 444"/>
              <a:gd name="T69" fmla="*/ 89 h 444"/>
              <a:gd name="T70" fmla="*/ 354 w 444"/>
              <a:gd name="T71" fmla="*/ 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4" h="444">
                <a:moveTo>
                  <a:pt x="399" y="53"/>
                </a:moveTo>
                <a:lnTo>
                  <a:pt x="399" y="53"/>
                </a:lnTo>
                <a:cubicBezTo>
                  <a:pt x="372" y="53"/>
                  <a:pt x="372" y="53"/>
                  <a:pt x="372" y="53"/>
                </a:cubicBezTo>
                <a:cubicBezTo>
                  <a:pt x="372" y="98"/>
                  <a:pt x="372" y="98"/>
                  <a:pt x="372" y="98"/>
                </a:cubicBezTo>
                <a:cubicBezTo>
                  <a:pt x="293" y="98"/>
                  <a:pt x="293" y="98"/>
                  <a:pt x="293" y="98"/>
                </a:cubicBezTo>
                <a:cubicBezTo>
                  <a:pt x="293" y="53"/>
                  <a:pt x="293" y="53"/>
                  <a:pt x="293" y="53"/>
                </a:cubicBezTo>
                <a:cubicBezTo>
                  <a:pt x="151" y="53"/>
                  <a:pt x="151" y="53"/>
                  <a:pt x="151" y="53"/>
                </a:cubicBezTo>
                <a:cubicBezTo>
                  <a:pt x="151" y="98"/>
                  <a:pt x="151" y="98"/>
                  <a:pt x="151" y="98"/>
                </a:cubicBezTo>
                <a:cubicBezTo>
                  <a:pt x="71" y="98"/>
                  <a:pt x="71" y="98"/>
                  <a:pt x="71" y="98"/>
                </a:cubicBezTo>
                <a:cubicBezTo>
                  <a:pt x="71" y="53"/>
                  <a:pt x="71" y="53"/>
                  <a:pt x="71" y="53"/>
                </a:cubicBezTo>
                <a:cubicBezTo>
                  <a:pt x="45" y="53"/>
                  <a:pt x="45" y="53"/>
                  <a:pt x="45" y="53"/>
                </a:cubicBezTo>
                <a:cubicBezTo>
                  <a:pt x="18" y="53"/>
                  <a:pt x="0" y="71"/>
                  <a:pt x="0" y="98"/>
                </a:cubicBezTo>
                <a:cubicBezTo>
                  <a:pt x="0" y="399"/>
                  <a:pt x="0" y="399"/>
                  <a:pt x="0" y="399"/>
                </a:cubicBezTo>
                <a:cubicBezTo>
                  <a:pt x="0" y="425"/>
                  <a:pt x="18" y="443"/>
                  <a:pt x="45" y="443"/>
                </a:cubicBezTo>
                <a:cubicBezTo>
                  <a:pt x="399" y="443"/>
                  <a:pt x="399" y="443"/>
                  <a:pt x="399" y="443"/>
                </a:cubicBezTo>
                <a:cubicBezTo>
                  <a:pt x="425" y="443"/>
                  <a:pt x="443" y="425"/>
                  <a:pt x="443" y="399"/>
                </a:cubicBezTo>
                <a:cubicBezTo>
                  <a:pt x="443" y="98"/>
                  <a:pt x="443" y="98"/>
                  <a:pt x="443" y="98"/>
                </a:cubicBezTo>
                <a:cubicBezTo>
                  <a:pt x="443" y="71"/>
                  <a:pt x="425" y="53"/>
                  <a:pt x="399" y="53"/>
                </a:cubicBezTo>
                <a:close/>
                <a:moveTo>
                  <a:pt x="399" y="399"/>
                </a:moveTo>
                <a:lnTo>
                  <a:pt x="399" y="399"/>
                </a:lnTo>
                <a:cubicBezTo>
                  <a:pt x="45" y="399"/>
                  <a:pt x="45" y="399"/>
                  <a:pt x="45" y="399"/>
                </a:cubicBezTo>
                <a:cubicBezTo>
                  <a:pt x="45" y="196"/>
                  <a:pt x="45" y="196"/>
                  <a:pt x="45" y="196"/>
                </a:cubicBezTo>
                <a:cubicBezTo>
                  <a:pt x="399" y="196"/>
                  <a:pt x="399" y="196"/>
                  <a:pt x="399" y="196"/>
                </a:cubicBezTo>
                <a:lnTo>
                  <a:pt x="399" y="399"/>
                </a:lnTo>
                <a:close/>
                <a:moveTo>
                  <a:pt x="124" y="0"/>
                </a:moveTo>
                <a:lnTo>
                  <a:pt x="124" y="0"/>
                </a:lnTo>
                <a:cubicBezTo>
                  <a:pt x="89" y="0"/>
                  <a:pt x="89" y="0"/>
                  <a:pt x="89" y="0"/>
                </a:cubicBezTo>
                <a:cubicBezTo>
                  <a:pt x="89" y="89"/>
                  <a:pt x="89" y="89"/>
                  <a:pt x="89" y="89"/>
                </a:cubicBezTo>
                <a:cubicBezTo>
                  <a:pt x="124" y="89"/>
                  <a:pt x="124" y="89"/>
                  <a:pt x="124" y="89"/>
                </a:cubicBezTo>
                <a:lnTo>
                  <a:pt x="124" y="0"/>
                </a:lnTo>
                <a:close/>
                <a:moveTo>
                  <a:pt x="354" y="0"/>
                </a:moveTo>
                <a:lnTo>
                  <a:pt x="354" y="0"/>
                </a:lnTo>
                <a:cubicBezTo>
                  <a:pt x="319" y="0"/>
                  <a:pt x="319" y="0"/>
                  <a:pt x="319" y="0"/>
                </a:cubicBezTo>
                <a:cubicBezTo>
                  <a:pt x="319" y="89"/>
                  <a:pt x="319" y="89"/>
                  <a:pt x="319" y="89"/>
                </a:cubicBezTo>
                <a:cubicBezTo>
                  <a:pt x="354" y="89"/>
                  <a:pt x="354" y="89"/>
                  <a:pt x="354" y="89"/>
                </a:cubicBezTo>
                <a:lnTo>
                  <a:pt x="354" y="0"/>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grpSp>
        <p:nvGrpSpPr>
          <p:cNvPr id="39" name="Group 1">
            <a:extLst>
              <a:ext uri="{FF2B5EF4-FFF2-40B4-BE49-F238E27FC236}">
                <a16:creationId xmlns:a16="http://schemas.microsoft.com/office/drawing/2014/main" id="{AD958796-43E1-B546-8ECA-48443E3B01E7}"/>
              </a:ext>
            </a:extLst>
          </p:cNvPr>
          <p:cNvGrpSpPr>
            <a:grpSpLocks/>
          </p:cNvGrpSpPr>
          <p:nvPr userDrawn="1"/>
        </p:nvGrpSpPr>
        <p:grpSpPr bwMode="auto">
          <a:xfrm>
            <a:off x="3198852" y="2825948"/>
            <a:ext cx="144699" cy="223838"/>
            <a:chOff x="8527946" y="7535335"/>
            <a:chExt cx="385132" cy="596900"/>
          </a:xfrm>
          <a:solidFill>
            <a:schemeClr val="accent6"/>
          </a:solidFill>
        </p:grpSpPr>
        <p:sp>
          <p:nvSpPr>
            <p:cNvPr id="40" name="Freeform 40">
              <a:extLst>
                <a:ext uri="{FF2B5EF4-FFF2-40B4-BE49-F238E27FC236}">
                  <a16:creationId xmlns:a16="http://schemas.microsoft.com/office/drawing/2014/main" id="{163FF300-B32B-EC4A-A4BC-66E771724253}"/>
                </a:ext>
              </a:extLst>
            </p:cNvPr>
            <p:cNvSpPr>
              <a:spLocks noChangeArrowheads="1"/>
            </p:cNvSpPr>
            <p:nvPr/>
          </p:nvSpPr>
          <p:spPr bwMode="auto">
            <a:xfrm>
              <a:off x="8527946" y="7755997"/>
              <a:ext cx="385132" cy="376238"/>
            </a:xfrm>
            <a:custGeom>
              <a:avLst/>
              <a:gdLst>
                <a:gd name="T0" fmla="*/ 311 w 320"/>
                <a:gd name="T1" fmla="*/ 0 h 312"/>
                <a:gd name="T2" fmla="*/ 311 w 320"/>
                <a:gd name="T3" fmla="*/ 0 h 312"/>
                <a:gd name="T4" fmla="*/ 293 w 320"/>
                <a:gd name="T5" fmla="*/ 0 h 312"/>
                <a:gd name="T6" fmla="*/ 284 w 320"/>
                <a:gd name="T7" fmla="*/ 9 h 312"/>
                <a:gd name="T8" fmla="*/ 284 w 320"/>
                <a:gd name="T9" fmla="*/ 72 h 312"/>
                <a:gd name="T10" fmla="*/ 160 w 320"/>
                <a:gd name="T11" fmla="*/ 160 h 312"/>
                <a:gd name="T12" fmla="*/ 36 w 320"/>
                <a:gd name="T13" fmla="*/ 72 h 312"/>
                <a:gd name="T14" fmla="*/ 36 w 320"/>
                <a:gd name="T15" fmla="*/ 9 h 312"/>
                <a:gd name="T16" fmla="*/ 28 w 320"/>
                <a:gd name="T17" fmla="*/ 0 h 312"/>
                <a:gd name="T18" fmla="*/ 9 w 320"/>
                <a:gd name="T19" fmla="*/ 0 h 312"/>
                <a:gd name="T20" fmla="*/ 0 w 320"/>
                <a:gd name="T21" fmla="*/ 9 h 312"/>
                <a:gd name="T22" fmla="*/ 0 w 320"/>
                <a:gd name="T23" fmla="*/ 72 h 312"/>
                <a:gd name="T24" fmla="*/ 134 w 320"/>
                <a:gd name="T25" fmla="*/ 196 h 312"/>
                <a:gd name="T26" fmla="*/ 134 w 320"/>
                <a:gd name="T27" fmla="*/ 266 h 312"/>
                <a:gd name="T28" fmla="*/ 72 w 320"/>
                <a:gd name="T29" fmla="*/ 266 h 312"/>
                <a:gd name="T30" fmla="*/ 63 w 320"/>
                <a:gd name="T31" fmla="*/ 275 h 312"/>
                <a:gd name="T32" fmla="*/ 63 w 320"/>
                <a:gd name="T33" fmla="*/ 302 h 312"/>
                <a:gd name="T34" fmla="*/ 72 w 320"/>
                <a:gd name="T35" fmla="*/ 311 h 312"/>
                <a:gd name="T36" fmla="*/ 249 w 320"/>
                <a:gd name="T37" fmla="*/ 311 h 312"/>
                <a:gd name="T38" fmla="*/ 257 w 320"/>
                <a:gd name="T39" fmla="*/ 302 h 312"/>
                <a:gd name="T40" fmla="*/ 257 w 320"/>
                <a:gd name="T41" fmla="*/ 275 h 312"/>
                <a:gd name="T42" fmla="*/ 249 w 320"/>
                <a:gd name="T43" fmla="*/ 266 h 312"/>
                <a:gd name="T44" fmla="*/ 187 w 320"/>
                <a:gd name="T45" fmla="*/ 266 h 312"/>
                <a:gd name="T46" fmla="*/ 187 w 320"/>
                <a:gd name="T47" fmla="*/ 196 h 312"/>
                <a:gd name="T48" fmla="*/ 319 w 320"/>
                <a:gd name="T49" fmla="*/ 72 h 312"/>
                <a:gd name="T50" fmla="*/ 319 w 320"/>
                <a:gd name="T51" fmla="*/ 9 h 312"/>
                <a:gd name="T52" fmla="*/ 311 w 320"/>
                <a:gd name="T53"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0" h="312">
                  <a:moveTo>
                    <a:pt x="311" y="0"/>
                  </a:moveTo>
                  <a:lnTo>
                    <a:pt x="311" y="0"/>
                  </a:lnTo>
                  <a:cubicBezTo>
                    <a:pt x="293" y="0"/>
                    <a:pt x="293" y="0"/>
                    <a:pt x="293" y="0"/>
                  </a:cubicBezTo>
                  <a:cubicBezTo>
                    <a:pt x="284" y="0"/>
                    <a:pt x="284" y="0"/>
                    <a:pt x="284" y="9"/>
                  </a:cubicBezTo>
                  <a:cubicBezTo>
                    <a:pt x="284" y="72"/>
                    <a:pt x="284" y="72"/>
                    <a:pt x="284" y="72"/>
                  </a:cubicBezTo>
                  <a:cubicBezTo>
                    <a:pt x="284" y="107"/>
                    <a:pt x="257" y="160"/>
                    <a:pt x="160" y="160"/>
                  </a:cubicBezTo>
                  <a:cubicBezTo>
                    <a:pt x="63" y="160"/>
                    <a:pt x="36" y="107"/>
                    <a:pt x="36" y="72"/>
                  </a:cubicBezTo>
                  <a:cubicBezTo>
                    <a:pt x="36" y="9"/>
                    <a:pt x="36" y="9"/>
                    <a:pt x="36" y="9"/>
                  </a:cubicBezTo>
                  <a:cubicBezTo>
                    <a:pt x="36" y="0"/>
                    <a:pt x="28" y="0"/>
                    <a:pt x="28" y="0"/>
                  </a:cubicBezTo>
                  <a:cubicBezTo>
                    <a:pt x="9" y="0"/>
                    <a:pt x="9" y="0"/>
                    <a:pt x="9" y="0"/>
                  </a:cubicBezTo>
                  <a:cubicBezTo>
                    <a:pt x="9" y="0"/>
                    <a:pt x="0" y="0"/>
                    <a:pt x="0" y="9"/>
                  </a:cubicBezTo>
                  <a:cubicBezTo>
                    <a:pt x="0" y="72"/>
                    <a:pt x="0" y="72"/>
                    <a:pt x="0" y="72"/>
                  </a:cubicBezTo>
                  <a:cubicBezTo>
                    <a:pt x="0" y="134"/>
                    <a:pt x="44" y="187"/>
                    <a:pt x="134" y="196"/>
                  </a:cubicBezTo>
                  <a:cubicBezTo>
                    <a:pt x="134" y="266"/>
                    <a:pt x="134" y="266"/>
                    <a:pt x="134" y="266"/>
                  </a:cubicBezTo>
                  <a:cubicBezTo>
                    <a:pt x="72" y="266"/>
                    <a:pt x="72" y="266"/>
                    <a:pt x="72" y="266"/>
                  </a:cubicBezTo>
                  <a:cubicBezTo>
                    <a:pt x="63" y="266"/>
                    <a:pt x="63" y="266"/>
                    <a:pt x="63" y="275"/>
                  </a:cubicBezTo>
                  <a:cubicBezTo>
                    <a:pt x="63" y="302"/>
                    <a:pt x="63" y="302"/>
                    <a:pt x="63" y="302"/>
                  </a:cubicBezTo>
                  <a:cubicBezTo>
                    <a:pt x="63" y="311"/>
                    <a:pt x="63" y="311"/>
                    <a:pt x="72" y="311"/>
                  </a:cubicBezTo>
                  <a:cubicBezTo>
                    <a:pt x="249" y="311"/>
                    <a:pt x="249" y="311"/>
                    <a:pt x="249" y="311"/>
                  </a:cubicBezTo>
                  <a:cubicBezTo>
                    <a:pt x="257" y="311"/>
                    <a:pt x="257" y="311"/>
                    <a:pt x="257" y="302"/>
                  </a:cubicBezTo>
                  <a:cubicBezTo>
                    <a:pt x="257" y="275"/>
                    <a:pt x="257" y="275"/>
                    <a:pt x="257" y="275"/>
                  </a:cubicBezTo>
                  <a:cubicBezTo>
                    <a:pt x="257" y="266"/>
                    <a:pt x="257" y="266"/>
                    <a:pt x="249" y="266"/>
                  </a:cubicBezTo>
                  <a:cubicBezTo>
                    <a:pt x="187" y="266"/>
                    <a:pt x="187" y="266"/>
                    <a:pt x="187" y="266"/>
                  </a:cubicBezTo>
                  <a:cubicBezTo>
                    <a:pt x="187" y="196"/>
                    <a:pt x="187" y="196"/>
                    <a:pt x="187" y="196"/>
                  </a:cubicBezTo>
                  <a:cubicBezTo>
                    <a:pt x="275" y="187"/>
                    <a:pt x="319" y="134"/>
                    <a:pt x="319" y="72"/>
                  </a:cubicBezTo>
                  <a:cubicBezTo>
                    <a:pt x="319" y="9"/>
                    <a:pt x="319" y="9"/>
                    <a:pt x="319" y="9"/>
                  </a:cubicBezTo>
                  <a:cubicBezTo>
                    <a:pt x="319" y="0"/>
                    <a:pt x="311" y="0"/>
                    <a:pt x="311" y="0"/>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1424" tIns="45712" rIns="91424" bIns="45712" anchor="ctr"/>
            <a:lstStyle/>
            <a:p>
              <a:pPr defTabSz="685663">
                <a:defRPr/>
              </a:pPr>
              <a:endParaRPr lang="en-US" dirty="0">
                <a:latin typeface="+mn-lt"/>
                <a:ea typeface="+mn-ea"/>
                <a:cs typeface="+mn-cs"/>
              </a:endParaRPr>
            </a:p>
          </p:txBody>
        </p:sp>
        <p:sp>
          <p:nvSpPr>
            <p:cNvPr id="41" name="Freeform 41">
              <a:extLst>
                <a:ext uri="{FF2B5EF4-FFF2-40B4-BE49-F238E27FC236}">
                  <a16:creationId xmlns:a16="http://schemas.microsoft.com/office/drawing/2014/main" id="{D13CA63B-3E04-324C-995F-25B5E316F5ED}"/>
                </a:ext>
              </a:extLst>
            </p:cNvPr>
            <p:cNvSpPr>
              <a:spLocks noChangeArrowheads="1"/>
            </p:cNvSpPr>
            <p:nvPr/>
          </p:nvSpPr>
          <p:spPr bwMode="auto">
            <a:xfrm>
              <a:off x="8634135" y="7755997"/>
              <a:ext cx="169584" cy="142875"/>
            </a:xfrm>
            <a:custGeom>
              <a:avLst/>
              <a:gdLst>
                <a:gd name="T0" fmla="*/ 71 w 143"/>
                <a:gd name="T1" fmla="*/ 116 h 117"/>
                <a:gd name="T2" fmla="*/ 71 w 143"/>
                <a:gd name="T3" fmla="*/ 116 h 117"/>
                <a:gd name="T4" fmla="*/ 142 w 143"/>
                <a:gd name="T5" fmla="*/ 72 h 117"/>
                <a:gd name="T6" fmla="*/ 142 w 143"/>
                <a:gd name="T7" fmla="*/ 0 h 117"/>
                <a:gd name="T8" fmla="*/ 0 w 143"/>
                <a:gd name="T9" fmla="*/ 0 h 117"/>
                <a:gd name="T10" fmla="*/ 0 w 143"/>
                <a:gd name="T11" fmla="*/ 72 h 117"/>
                <a:gd name="T12" fmla="*/ 71 w 143"/>
                <a:gd name="T13" fmla="*/ 116 h 117"/>
              </a:gdLst>
              <a:ahLst/>
              <a:cxnLst>
                <a:cxn ang="0">
                  <a:pos x="T0" y="T1"/>
                </a:cxn>
                <a:cxn ang="0">
                  <a:pos x="T2" y="T3"/>
                </a:cxn>
                <a:cxn ang="0">
                  <a:pos x="T4" y="T5"/>
                </a:cxn>
                <a:cxn ang="0">
                  <a:pos x="T6" y="T7"/>
                </a:cxn>
                <a:cxn ang="0">
                  <a:pos x="T8" y="T9"/>
                </a:cxn>
                <a:cxn ang="0">
                  <a:pos x="T10" y="T11"/>
                </a:cxn>
                <a:cxn ang="0">
                  <a:pos x="T12" y="T13"/>
                </a:cxn>
              </a:cxnLst>
              <a:rect l="0" t="0" r="r" b="b"/>
              <a:pathLst>
                <a:path w="143" h="117">
                  <a:moveTo>
                    <a:pt x="71" y="116"/>
                  </a:moveTo>
                  <a:lnTo>
                    <a:pt x="71" y="116"/>
                  </a:lnTo>
                  <a:cubicBezTo>
                    <a:pt x="133" y="116"/>
                    <a:pt x="142" y="90"/>
                    <a:pt x="142" y="72"/>
                  </a:cubicBezTo>
                  <a:cubicBezTo>
                    <a:pt x="142" y="0"/>
                    <a:pt x="142" y="0"/>
                    <a:pt x="142" y="0"/>
                  </a:cubicBezTo>
                  <a:cubicBezTo>
                    <a:pt x="0" y="0"/>
                    <a:pt x="0" y="0"/>
                    <a:pt x="0" y="0"/>
                  </a:cubicBezTo>
                  <a:cubicBezTo>
                    <a:pt x="0" y="72"/>
                    <a:pt x="0" y="72"/>
                    <a:pt x="0" y="72"/>
                  </a:cubicBezTo>
                  <a:cubicBezTo>
                    <a:pt x="0" y="90"/>
                    <a:pt x="9" y="116"/>
                    <a:pt x="71" y="116"/>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1424" tIns="45712" rIns="91424" bIns="45712" anchor="ctr"/>
            <a:lstStyle/>
            <a:p>
              <a:pPr defTabSz="685663">
                <a:defRPr/>
              </a:pPr>
              <a:endParaRPr lang="en-US" dirty="0">
                <a:latin typeface="+mn-lt"/>
                <a:ea typeface="+mn-ea"/>
                <a:cs typeface="+mn-cs"/>
              </a:endParaRPr>
            </a:p>
          </p:txBody>
        </p:sp>
        <p:sp>
          <p:nvSpPr>
            <p:cNvPr id="42" name="Freeform 42">
              <a:extLst>
                <a:ext uri="{FF2B5EF4-FFF2-40B4-BE49-F238E27FC236}">
                  <a16:creationId xmlns:a16="http://schemas.microsoft.com/office/drawing/2014/main" id="{2B2445E4-32C0-5349-BBA6-14AB1940A8AA}"/>
                </a:ext>
              </a:extLst>
            </p:cNvPr>
            <p:cNvSpPr>
              <a:spLocks noChangeArrowheads="1"/>
            </p:cNvSpPr>
            <p:nvPr/>
          </p:nvSpPr>
          <p:spPr bwMode="auto">
            <a:xfrm>
              <a:off x="8634135" y="7535335"/>
              <a:ext cx="169584" cy="177800"/>
            </a:xfrm>
            <a:custGeom>
              <a:avLst/>
              <a:gdLst>
                <a:gd name="T0" fmla="*/ 142 w 143"/>
                <a:gd name="T1" fmla="*/ 44 h 151"/>
                <a:gd name="T2" fmla="*/ 142 w 143"/>
                <a:gd name="T3" fmla="*/ 44 h 151"/>
                <a:gd name="T4" fmla="*/ 71 w 143"/>
                <a:gd name="T5" fmla="*/ 0 h 151"/>
                <a:gd name="T6" fmla="*/ 0 w 143"/>
                <a:gd name="T7" fmla="*/ 44 h 151"/>
                <a:gd name="T8" fmla="*/ 0 w 143"/>
                <a:gd name="T9" fmla="*/ 150 h 151"/>
                <a:gd name="T10" fmla="*/ 142 w 143"/>
                <a:gd name="T11" fmla="*/ 150 h 151"/>
                <a:gd name="T12" fmla="*/ 142 w 143"/>
                <a:gd name="T13" fmla="*/ 44 h 151"/>
              </a:gdLst>
              <a:ahLst/>
              <a:cxnLst>
                <a:cxn ang="0">
                  <a:pos x="T0" y="T1"/>
                </a:cxn>
                <a:cxn ang="0">
                  <a:pos x="T2" y="T3"/>
                </a:cxn>
                <a:cxn ang="0">
                  <a:pos x="T4" y="T5"/>
                </a:cxn>
                <a:cxn ang="0">
                  <a:pos x="T6" y="T7"/>
                </a:cxn>
                <a:cxn ang="0">
                  <a:pos x="T8" y="T9"/>
                </a:cxn>
                <a:cxn ang="0">
                  <a:pos x="T10" y="T11"/>
                </a:cxn>
                <a:cxn ang="0">
                  <a:pos x="T12" y="T13"/>
                </a:cxn>
              </a:cxnLst>
              <a:rect l="0" t="0" r="r" b="b"/>
              <a:pathLst>
                <a:path w="143" h="151">
                  <a:moveTo>
                    <a:pt x="142" y="44"/>
                  </a:moveTo>
                  <a:lnTo>
                    <a:pt x="142" y="44"/>
                  </a:lnTo>
                  <a:cubicBezTo>
                    <a:pt x="142" y="26"/>
                    <a:pt x="133" y="0"/>
                    <a:pt x="71" y="0"/>
                  </a:cubicBezTo>
                  <a:cubicBezTo>
                    <a:pt x="9" y="0"/>
                    <a:pt x="0" y="26"/>
                    <a:pt x="0" y="44"/>
                  </a:cubicBezTo>
                  <a:cubicBezTo>
                    <a:pt x="0" y="150"/>
                    <a:pt x="0" y="150"/>
                    <a:pt x="0" y="150"/>
                  </a:cubicBezTo>
                  <a:cubicBezTo>
                    <a:pt x="142" y="150"/>
                    <a:pt x="142" y="150"/>
                    <a:pt x="142" y="150"/>
                  </a:cubicBezTo>
                  <a:lnTo>
                    <a:pt x="142" y="44"/>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1424" tIns="45712" rIns="91424" bIns="45712" anchor="ctr"/>
            <a:lstStyle/>
            <a:p>
              <a:pPr defTabSz="685663">
                <a:defRPr/>
              </a:pPr>
              <a:endParaRPr lang="en-US" dirty="0">
                <a:latin typeface="+mn-lt"/>
                <a:ea typeface="+mn-ea"/>
                <a:cs typeface="+mn-cs"/>
              </a:endParaRPr>
            </a:p>
          </p:txBody>
        </p:sp>
      </p:grpSp>
      <p:sp>
        <p:nvSpPr>
          <p:cNvPr id="43" name="Freeform 44">
            <a:extLst>
              <a:ext uri="{FF2B5EF4-FFF2-40B4-BE49-F238E27FC236}">
                <a16:creationId xmlns:a16="http://schemas.microsoft.com/office/drawing/2014/main" id="{01254774-4700-5446-BDF0-1396172B6BE4}"/>
              </a:ext>
            </a:extLst>
          </p:cNvPr>
          <p:cNvSpPr>
            <a:spLocks noChangeArrowheads="1"/>
          </p:cNvSpPr>
          <p:nvPr userDrawn="1"/>
        </p:nvSpPr>
        <p:spPr bwMode="auto">
          <a:xfrm>
            <a:off x="8516973" y="1517452"/>
            <a:ext cx="160181" cy="203597"/>
          </a:xfrm>
          <a:custGeom>
            <a:avLst/>
            <a:gdLst>
              <a:gd name="T0" fmla="*/ 319 w 355"/>
              <a:gd name="T1" fmla="*/ 177 h 453"/>
              <a:gd name="T2" fmla="*/ 319 w 355"/>
              <a:gd name="T3" fmla="*/ 177 h 453"/>
              <a:gd name="T4" fmla="*/ 275 w 355"/>
              <a:gd name="T5" fmla="*/ 177 h 453"/>
              <a:gd name="T6" fmla="*/ 275 w 355"/>
              <a:gd name="T7" fmla="*/ 115 h 453"/>
              <a:gd name="T8" fmla="*/ 177 w 355"/>
              <a:gd name="T9" fmla="*/ 0 h 453"/>
              <a:gd name="T10" fmla="*/ 79 w 355"/>
              <a:gd name="T11" fmla="*/ 115 h 453"/>
              <a:gd name="T12" fmla="*/ 79 w 355"/>
              <a:gd name="T13" fmla="*/ 124 h 453"/>
              <a:gd name="T14" fmla="*/ 124 w 355"/>
              <a:gd name="T15" fmla="*/ 124 h 453"/>
              <a:gd name="T16" fmla="*/ 124 w 355"/>
              <a:gd name="T17" fmla="*/ 106 h 453"/>
              <a:gd name="T18" fmla="*/ 177 w 355"/>
              <a:gd name="T19" fmla="*/ 53 h 453"/>
              <a:gd name="T20" fmla="*/ 230 w 355"/>
              <a:gd name="T21" fmla="*/ 106 h 453"/>
              <a:gd name="T22" fmla="*/ 230 w 355"/>
              <a:gd name="T23" fmla="*/ 177 h 453"/>
              <a:gd name="T24" fmla="*/ 26 w 355"/>
              <a:gd name="T25" fmla="*/ 177 h 453"/>
              <a:gd name="T26" fmla="*/ 0 w 355"/>
              <a:gd name="T27" fmla="*/ 204 h 453"/>
              <a:gd name="T28" fmla="*/ 0 w 355"/>
              <a:gd name="T29" fmla="*/ 399 h 453"/>
              <a:gd name="T30" fmla="*/ 26 w 355"/>
              <a:gd name="T31" fmla="*/ 434 h 453"/>
              <a:gd name="T32" fmla="*/ 53 w 355"/>
              <a:gd name="T33" fmla="*/ 443 h 453"/>
              <a:gd name="T34" fmla="*/ 106 w 355"/>
              <a:gd name="T35" fmla="*/ 452 h 453"/>
              <a:gd name="T36" fmla="*/ 248 w 355"/>
              <a:gd name="T37" fmla="*/ 452 h 453"/>
              <a:gd name="T38" fmla="*/ 301 w 355"/>
              <a:gd name="T39" fmla="*/ 443 h 453"/>
              <a:gd name="T40" fmla="*/ 328 w 355"/>
              <a:gd name="T41" fmla="*/ 434 h 453"/>
              <a:gd name="T42" fmla="*/ 354 w 355"/>
              <a:gd name="T43" fmla="*/ 399 h 453"/>
              <a:gd name="T44" fmla="*/ 354 w 355"/>
              <a:gd name="T45" fmla="*/ 204 h 453"/>
              <a:gd name="T46" fmla="*/ 319 w 355"/>
              <a:gd name="T47" fmla="*/ 177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5" h="453">
                <a:moveTo>
                  <a:pt x="319" y="177"/>
                </a:moveTo>
                <a:lnTo>
                  <a:pt x="319" y="177"/>
                </a:lnTo>
                <a:cubicBezTo>
                  <a:pt x="275" y="177"/>
                  <a:pt x="275" y="177"/>
                  <a:pt x="275" y="177"/>
                </a:cubicBezTo>
                <a:cubicBezTo>
                  <a:pt x="275" y="115"/>
                  <a:pt x="275" y="115"/>
                  <a:pt x="275" y="115"/>
                </a:cubicBezTo>
                <a:cubicBezTo>
                  <a:pt x="275" y="44"/>
                  <a:pt x="238" y="0"/>
                  <a:pt x="177" y="0"/>
                </a:cubicBezTo>
                <a:cubicBezTo>
                  <a:pt x="106" y="0"/>
                  <a:pt x="79" y="44"/>
                  <a:pt x="79" y="115"/>
                </a:cubicBezTo>
                <a:cubicBezTo>
                  <a:pt x="79" y="124"/>
                  <a:pt x="79" y="124"/>
                  <a:pt x="79" y="124"/>
                </a:cubicBezTo>
                <a:cubicBezTo>
                  <a:pt x="124" y="124"/>
                  <a:pt x="124" y="124"/>
                  <a:pt x="124" y="124"/>
                </a:cubicBezTo>
                <a:cubicBezTo>
                  <a:pt x="124" y="106"/>
                  <a:pt x="124" y="106"/>
                  <a:pt x="124" y="106"/>
                </a:cubicBezTo>
                <a:cubicBezTo>
                  <a:pt x="124" y="71"/>
                  <a:pt x="150" y="53"/>
                  <a:pt x="177" y="53"/>
                </a:cubicBezTo>
                <a:cubicBezTo>
                  <a:pt x="203" y="53"/>
                  <a:pt x="230" y="71"/>
                  <a:pt x="230" y="106"/>
                </a:cubicBezTo>
                <a:cubicBezTo>
                  <a:pt x="230" y="177"/>
                  <a:pt x="230" y="177"/>
                  <a:pt x="230" y="177"/>
                </a:cubicBezTo>
                <a:cubicBezTo>
                  <a:pt x="26" y="177"/>
                  <a:pt x="26" y="177"/>
                  <a:pt x="26" y="177"/>
                </a:cubicBezTo>
                <a:cubicBezTo>
                  <a:pt x="17" y="177"/>
                  <a:pt x="0" y="195"/>
                  <a:pt x="0" y="204"/>
                </a:cubicBezTo>
                <a:cubicBezTo>
                  <a:pt x="0" y="399"/>
                  <a:pt x="0" y="399"/>
                  <a:pt x="0" y="399"/>
                </a:cubicBezTo>
                <a:cubicBezTo>
                  <a:pt x="0" y="408"/>
                  <a:pt x="17" y="425"/>
                  <a:pt x="26" y="434"/>
                </a:cubicBezTo>
                <a:cubicBezTo>
                  <a:pt x="53" y="443"/>
                  <a:pt x="53" y="443"/>
                  <a:pt x="53" y="443"/>
                </a:cubicBezTo>
                <a:cubicBezTo>
                  <a:pt x="71" y="443"/>
                  <a:pt x="88" y="452"/>
                  <a:pt x="106" y="452"/>
                </a:cubicBezTo>
                <a:cubicBezTo>
                  <a:pt x="248" y="452"/>
                  <a:pt x="248" y="452"/>
                  <a:pt x="248" y="452"/>
                </a:cubicBezTo>
                <a:cubicBezTo>
                  <a:pt x="266" y="452"/>
                  <a:pt x="283" y="443"/>
                  <a:pt x="301" y="443"/>
                </a:cubicBezTo>
                <a:cubicBezTo>
                  <a:pt x="328" y="434"/>
                  <a:pt x="328" y="434"/>
                  <a:pt x="328" y="434"/>
                </a:cubicBezTo>
                <a:cubicBezTo>
                  <a:pt x="336" y="425"/>
                  <a:pt x="354" y="408"/>
                  <a:pt x="354" y="399"/>
                </a:cubicBezTo>
                <a:cubicBezTo>
                  <a:pt x="354" y="204"/>
                  <a:pt x="354" y="204"/>
                  <a:pt x="354" y="204"/>
                </a:cubicBezTo>
                <a:cubicBezTo>
                  <a:pt x="354" y="195"/>
                  <a:pt x="336" y="177"/>
                  <a:pt x="319" y="177"/>
                </a:cubicBezTo>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44" name="Freeform 45">
            <a:extLst>
              <a:ext uri="{FF2B5EF4-FFF2-40B4-BE49-F238E27FC236}">
                <a16:creationId xmlns:a16="http://schemas.microsoft.com/office/drawing/2014/main" id="{DA20A023-A3BC-6243-A35E-C87FB6A65B68}"/>
              </a:ext>
            </a:extLst>
          </p:cNvPr>
          <p:cNvSpPr>
            <a:spLocks noChangeArrowheads="1"/>
          </p:cNvSpPr>
          <p:nvPr userDrawn="1"/>
        </p:nvSpPr>
        <p:spPr bwMode="auto">
          <a:xfrm>
            <a:off x="3182775" y="1069777"/>
            <a:ext cx="176258" cy="175022"/>
          </a:xfrm>
          <a:custGeom>
            <a:avLst/>
            <a:gdLst>
              <a:gd name="T0" fmla="*/ 354 w 391"/>
              <a:gd name="T1" fmla="*/ 35 h 391"/>
              <a:gd name="T2" fmla="*/ 354 w 391"/>
              <a:gd name="T3" fmla="*/ 35 h 391"/>
              <a:gd name="T4" fmla="*/ 292 w 391"/>
              <a:gd name="T5" fmla="*/ 0 h 391"/>
              <a:gd name="T6" fmla="*/ 169 w 391"/>
              <a:gd name="T7" fmla="*/ 133 h 391"/>
              <a:gd name="T8" fmla="*/ 26 w 391"/>
              <a:gd name="T9" fmla="*/ 275 h 391"/>
              <a:gd name="T10" fmla="*/ 0 w 391"/>
              <a:gd name="T11" fmla="*/ 390 h 391"/>
              <a:gd name="T12" fmla="*/ 116 w 391"/>
              <a:gd name="T13" fmla="*/ 363 h 391"/>
              <a:gd name="T14" fmla="*/ 266 w 391"/>
              <a:gd name="T15" fmla="*/ 222 h 391"/>
              <a:gd name="T16" fmla="*/ 390 w 391"/>
              <a:gd name="T17" fmla="*/ 97 h 391"/>
              <a:gd name="T18" fmla="*/ 354 w 391"/>
              <a:gd name="T19" fmla="*/ 35 h 391"/>
              <a:gd name="T20" fmla="*/ 116 w 391"/>
              <a:gd name="T21" fmla="*/ 354 h 391"/>
              <a:gd name="T22" fmla="*/ 116 w 391"/>
              <a:gd name="T23" fmla="*/ 354 h 391"/>
              <a:gd name="T24" fmla="*/ 71 w 391"/>
              <a:gd name="T25" fmla="*/ 363 h 391"/>
              <a:gd name="T26" fmla="*/ 54 w 391"/>
              <a:gd name="T27" fmla="*/ 337 h 391"/>
              <a:gd name="T28" fmla="*/ 35 w 391"/>
              <a:gd name="T29" fmla="*/ 319 h 391"/>
              <a:gd name="T30" fmla="*/ 44 w 391"/>
              <a:gd name="T31" fmla="*/ 284 h 391"/>
              <a:gd name="T32" fmla="*/ 54 w 391"/>
              <a:gd name="T33" fmla="*/ 266 h 391"/>
              <a:gd name="T34" fmla="*/ 98 w 391"/>
              <a:gd name="T35" fmla="*/ 292 h 391"/>
              <a:gd name="T36" fmla="*/ 124 w 391"/>
              <a:gd name="T37" fmla="*/ 337 h 391"/>
              <a:gd name="T38" fmla="*/ 116 w 391"/>
              <a:gd name="T39" fmla="*/ 354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1" h="391">
                <a:moveTo>
                  <a:pt x="354" y="35"/>
                </a:moveTo>
                <a:lnTo>
                  <a:pt x="354" y="35"/>
                </a:lnTo>
                <a:cubicBezTo>
                  <a:pt x="319" y="0"/>
                  <a:pt x="292" y="0"/>
                  <a:pt x="292" y="0"/>
                </a:cubicBezTo>
                <a:cubicBezTo>
                  <a:pt x="169" y="133"/>
                  <a:pt x="169" y="133"/>
                  <a:pt x="169" y="133"/>
                </a:cubicBezTo>
                <a:cubicBezTo>
                  <a:pt x="26" y="275"/>
                  <a:pt x="26" y="275"/>
                  <a:pt x="26" y="275"/>
                </a:cubicBezTo>
                <a:cubicBezTo>
                  <a:pt x="0" y="390"/>
                  <a:pt x="0" y="390"/>
                  <a:pt x="0" y="390"/>
                </a:cubicBezTo>
                <a:cubicBezTo>
                  <a:pt x="116" y="363"/>
                  <a:pt x="116" y="363"/>
                  <a:pt x="116" y="363"/>
                </a:cubicBezTo>
                <a:cubicBezTo>
                  <a:pt x="266" y="222"/>
                  <a:pt x="266" y="222"/>
                  <a:pt x="266" y="222"/>
                </a:cubicBezTo>
                <a:cubicBezTo>
                  <a:pt x="390" y="97"/>
                  <a:pt x="390" y="97"/>
                  <a:pt x="390" y="97"/>
                </a:cubicBezTo>
                <a:cubicBezTo>
                  <a:pt x="390" y="97"/>
                  <a:pt x="390" y="71"/>
                  <a:pt x="354" y="35"/>
                </a:cubicBezTo>
                <a:close/>
                <a:moveTo>
                  <a:pt x="116" y="354"/>
                </a:moveTo>
                <a:lnTo>
                  <a:pt x="116" y="354"/>
                </a:lnTo>
                <a:cubicBezTo>
                  <a:pt x="71" y="363"/>
                  <a:pt x="71" y="363"/>
                  <a:pt x="71" y="363"/>
                </a:cubicBezTo>
                <a:cubicBezTo>
                  <a:pt x="71" y="354"/>
                  <a:pt x="63" y="346"/>
                  <a:pt x="54" y="337"/>
                </a:cubicBezTo>
                <a:cubicBezTo>
                  <a:pt x="44" y="328"/>
                  <a:pt x="35" y="328"/>
                  <a:pt x="35" y="319"/>
                </a:cubicBezTo>
                <a:cubicBezTo>
                  <a:pt x="44" y="284"/>
                  <a:pt x="44" y="284"/>
                  <a:pt x="44" y="284"/>
                </a:cubicBezTo>
                <a:cubicBezTo>
                  <a:pt x="54" y="266"/>
                  <a:pt x="54" y="266"/>
                  <a:pt x="54" y="266"/>
                </a:cubicBezTo>
                <a:cubicBezTo>
                  <a:pt x="54" y="266"/>
                  <a:pt x="71" y="266"/>
                  <a:pt x="98" y="292"/>
                </a:cubicBezTo>
                <a:cubicBezTo>
                  <a:pt x="124" y="319"/>
                  <a:pt x="124" y="337"/>
                  <a:pt x="124" y="337"/>
                </a:cubicBezTo>
                <a:lnTo>
                  <a:pt x="116" y="354"/>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45" name="Freeform 46">
            <a:extLst>
              <a:ext uri="{FF2B5EF4-FFF2-40B4-BE49-F238E27FC236}">
                <a16:creationId xmlns:a16="http://schemas.microsoft.com/office/drawing/2014/main" id="{C0C6F993-B08A-004C-B27F-49D9111AE06B}"/>
              </a:ext>
            </a:extLst>
          </p:cNvPr>
          <p:cNvSpPr>
            <a:spLocks noChangeArrowheads="1"/>
          </p:cNvSpPr>
          <p:nvPr userDrawn="1"/>
        </p:nvSpPr>
        <p:spPr bwMode="auto">
          <a:xfrm>
            <a:off x="6283374" y="1057275"/>
            <a:ext cx="207818" cy="198239"/>
          </a:xfrm>
          <a:custGeom>
            <a:avLst/>
            <a:gdLst>
              <a:gd name="T0" fmla="*/ 363 w 461"/>
              <a:gd name="T1" fmla="*/ 336 h 443"/>
              <a:gd name="T2" fmla="*/ 363 w 461"/>
              <a:gd name="T3" fmla="*/ 336 h 443"/>
              <a:gd name="T4" fmla="*/ 284 w 461"/>
              <a:gd name="T5" fmla="*/ 248 h 443"/>
              <a:gd name="T6" fmla="*/ 310 w 461"/>
              <a:gd name="T7" fmla="*/ 195 h 443"/>
              <a:gd name="T8" fmla="*/ 328 w 461"/>
              <a:gd name="T9" fmla="*/ 151 h 443"/>
              <a:gd name="T10" fmla="*/ 319 w 461"/>
              <a:gd name="T11" fmla="*/ 132 h 443"/>
              <a:gd name="T12" fmla="*/ 328 w 461"/>
              <a:gd name="T13" fmla="*/ 88 h 443"/>
              <a:gd name="T14" fmla="*/ 230 w 461"/>
              <a:gd name="T15" fmla="*/ 0 h 443"/>
              <a:gd name="T16" fmla="*/ 132 w 461"/>
              <a:gd name="T17" fmla="*/ 88 h 443"/>
              <a:gd name="T18" fmla="*/ 141 w 461"/>
              <a:gd name="T19" fmla="*/ 132 h 443"/>
              <a:gd name="T20" fmla="*/ 132 w 461"/>
              <a:gd name="T21" fmla="*/ 151 h 443"/>
              <a:gd name="T22" fmla="*/ 150 w 461"/>
              <a:gd name="T23" fmla="*/ 195 h 443"/>
              <a:gd name="T24" fmla="*/ 177 w 461"/>
              <a:gd name="T25" fmla="*/ 248 h 443"/>
              <a:gd name="T26" fmla="*/ 97 w 461"/>
              <a:gd name="T27" fmla="*/ 336 h 443"/>
              <a:gd name="T28" fmla="*/ 0 w 461"/>
              <a:gd name="T29" fmla="*/ 398 h 443"/>
              <a:gd name="T30" fmla="*/ 0 w 461"/>
              <a:gd name="T31" fmla="*/ 442 h 443"/>
              <a:gd name="T32" fmla="*/ 230 w 461"/>
              <a:gd name="T33" fmla="*/ 442 h 443"/>
              <a:gd name="T34" fmla="*/ 460 w 461"/>
              <a:gd name="T35" fmla="*/ 442 h 443"/>
              <a:gd name="T36" fmla="*/ 460 w 461"/>
              <a:gd name="T37" fmla="*/ 398 h 443"/>
              <a:gd name="T38" fmla="*/ 363 w 461"/>
              <a:gd name="T39" fmla="*/ 33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1" h="443">
                <a:moveTo>
                  <a:pt x="363" y="336"/>
                </a:moveTo>
                <a:lnTo>
                  <a:pt x="363" y="336"/>
                </a:lnTo>
                <a:cubicBezTo>
                  <a:pt x="301" y="310"/>
                  <a:pt x="284" y="292"/>
                  <a:pt x="284" y="248"/>
                </a:cubicBezTo>
                <a:cubicBezTo>
                  <a:pt x="284" y="230"/>
                  <a:pt x="301" y="239"/>
                  <a:pt x="310" y="195"/>
                </a:cubicBezTo>
                <a:cubicBezTo>
                  <a:pt x="310" y="176"/>
                  <a:pt x="328" y="195"/>
                  <a:pt x="328" y="151"/>
                </a:cubicBezTo>
                <a:cubicBezTo>
                  <a:pt x="328" y="132"/>
                  <a:pt x="319" y="132"/>
                  <a:pt x="319" y="132"/>
                </a:cubicBezTo>
                <a:cubicBezTo>
                  <a:pt x="319" y="132"/>
                  <a:pt x="328" y="106"/>
                  <a:pt x="328" y="88"/>
                </a:cubicBezTo>
                <a:cubicBezTo>
                  <a:pt x="328" y="61"/>
                  <a:pt x="319" y="0"/>
                  <a:pt x="230" y="0"/>
                </a:cubicBezTo>
                <a:cubicBezTo>
                  <a:pt x="141" y="0"/>
                  <a:pt x="132" y="61"/>
                  <a:pt x="132" y="88"/>
                </a:cubicBezTo>
                <a:cubicBezTo>
                  <a:pt x="132" y="106"/>
                  <a:pt x="141" y="132"/>
                  <a:pt x="141" y="132"/>
                </a:cubicBezTo>
                <a:cubicBezTo>
                  <a:pt x="141" y="132"/>
                  <a:pt x="132" y="132"/>
                  <a:pt x="132" y="151"/>
                </a:cubicBezTo>
                <a:cubicBezTo>
                  <a:pt x="132" y="195"/>
                  <a:pt x="150" y="176"/>
                  <a:pt x="150" y="195"/>
                </a:cubicBezTo>
                <a:cubicBezTo>
                  <a:pt x="159" y="239"/>
                  <a:pt x="177" y="230"/>
                  <a:pt x="177" y="248"/>
                </a:cubicBezTo>
                <a:cubicBezTo>
                  <a:pt x="177" y="292"/>
                  <a:pt x="159" y="310"/>
                  <a:pt x="97" y="336"/>
                </a:cubicBezTo>
                <a:cubicBezTo>
                  <a:pt x="35" y="354"/>
                  <a:pt x="0" y="380"/>
                  <a:pt x="0" y="398"/>
                </a:cubicBezTo>
                <a:cubicBezTo>
                  <a:pt x="0" y="407"/>
                  <a:pt x="0" y="442"/>
                  <a:pt x="0" y="442"/>
                </a:cubicBezTo>
                <a:cubicBezTo>
                  <a:pt x="230" y="442"/>
                  <a:pt x="230" y="442"/>
                  <a:pt x="230" y="442"/>
                </a:cubicBezTo>
                <a:cubicBezTo>
                  <a:pt x="460" y="442"/>
                  <a:pt x="460" y="442"/>
                  <a:pt x="460" y="442"/>
                </a:cubicBezTo>
                <a:cubicBezTo>
                  <a:pt x="460" y="442"/>
                  <a:pt x="460" y="407"/>
                  <a:pt x="460" y="398"/>
                </a:cubicBezTo>
                <a:cubicBezTo>
                  <a:pt x="460" y="380"/>
                  <a:pt x="425" y="354"/>
                  <a:pt x="363" y="336"/>
                </a:cubicBezTo>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46" name="Freeform 47">
            <a:extLst>
              <a:ext uri="{FF2B5EF4-FFF2-40B4-BE49-F238E27FC236}">
                <a16:creationId xmlns:a16="http://schemas.microsoft.com/office/drawing/2014/main" id="{B7B6986B-50EE-E844-AD5A-F4F51BAF225D}"/>
              </a:ext>
            </a:extLst>
          </p:cNvPr>
          <p:cNvSpPr>
            <a:spLocks noChangeArrowheads="1"/>
          </p:cNvSpPr>
          <p:nvPr userDrawn="1"/>
        </p:nvSpPr>
        <p:spPr bwMode="auto">
          <a:xfrm>
            <a:off x="6721638" y="1062037"/>
            <a:ext cx="222110" cy="195263"/>
          </a:xfrm>
          <a:custGeom>
            <a:avLst/>
            <a:gdLst>
              <a:gd name="T0" fmla="*/ 497 w 498"/>
              <a:gd name="T1" fmla="*/ 434 h 435"/>
              <a:gd name="T2" fmla="*/ 497 w 498"/>
              <a:gd name="T3" fmla="*/ 434 h 435"/>
              <a:gd name="T4" fmla="*/ 487 w 498"/>
              <a:gd name="T5" fmla="*/ 328 h 435"/>
              <a:gd name="T6" fmla="*/ 425 w 498"/>
              <a:gd name="T7" fmla="*/ 293 h 435"/>
              <a:gd name="T8" fmla="*/ 372 w 498"/>
              <a:gd name="T9" fmla="*/ 231 h 435"/>
              <a:gd name="T10" fmla="*/ 390 w 498"/>
              <a:gd name="T11" fmla="*/ 196 h 435"/>
              <a:gd name="T12" fmla="*/ 408 w 498"/>
              <a:gd name="T13" fmla="*/ 159 h 435"/>
              <a:gd name="T14" fmla="*/ 399 w 498"/>
              <a:gd name="T15" fmla="*/ 151 h 435"/>
              <a:gd name="T16" fmla="*/ 408 w 498"/>
              <a:gd name="T17" fmla="*/ 115 h 435"/>
              <a:gd name="T18" fmla="*/ 346 w 498"/>
              <a:gd name="T19" fmla="*/ 62 h 435"/>
              <a:gd name="T20" fmla="*/ 284 w 498"/>
              <a:gd name="T21" fmla="*/ 115 h 435"/>
              <a:gd name="T22" fmla="*/ 293 w 498"/>
              <a:gd name="T23" fmla="*/ 151 h 435"/>
              <a:gd name="T24" fmla="*/ 284 w 498"/>
              <a:gd name="T25" fmla="*/ 159 h 435"/>
              <a:gd name="T26" fmla="*/ 302 w 498"/>
              <a:gd name="T27" fmla="*/ 196 h 435"/>
              <a:gd name="T28" fmla="*/ 311 w 498"/>
              <a:gd name="T29" fmla="*/ 231 h 435"/>
              <a:gd name="T30" fmla="*/ 293 w 498"/>
              <a:gd name="T31" fmla="*/ 275 h 435"/>
              <a:gd name="T32" fmla="*/ 381 w 498"/>
              <a:gd name="T33" fmla="*/ 364 h 435"/>
              <a:gd name="T34" fmla="*/ 381 w 498"/>
              <a:gd name="T35" fmla="*/ 434 h 435"/>
              <a:gd name="T36" fmla="*/ 497 w 498"/>
              <a:gd name="T37" fmla="*/ 434 h 435"/>
              <a:gd name="T38" fmla="*/ 258 w 498"/>
              <a:gd name="T39" fmla="*/ 302 h 435"/>
              <a:gd name="T40" fmla="*/ 258 w 498"/>
              <a:gd name="T41" fmla="*/ 302 h 435"/>
              <a:gd name="T42" fmla="*/ 187 w 498"/>
              <a:gd name="T43" fmla="*/ 231 h 435"/>
              <a:gd name="T44" fmla="*/ 213 w 498"/>
              <a:gd name="T45" fmla="*/ 168 h 435"/>
              <a:gd name="T46" fmla="*/ 231 w 498"/>
              <a:gd name="T47" fmla="*/ 133 h 435"/>
              <a:gd name="T48" fmla="*/ 222 w 498"/>
              <a:gd name="T49" fmla="*/ 115 h 435"/>
              <a:gd name="T50" fmla="*/ 231 w 498"/>
              <a:gd name="T51" fmla="*/ 71 h 435"/>
              <a:gd name="T52" fmla="*/ 151 w 498"/>
              <a:gd name="T53" fmla="*/ 0 h 435"/>
              <a:gd name="T54" fmla="*/ 71 w 498"/>
              <a:gd name="T55" fmla="*/ 71 h 435"/>
              <a:gd name="T56" fmla="*/ 71 w 498"/>
              <a:gd name="T57" fmla="*/ 115 h 435"/>
              <a:gd name="T58" fmla="*/ 71 w 498"/>
              <a:gd name="T59" fmla="*/ 133 h 435"/>
              <a:gd name="T60" fmla="*/ 89 w 498"/>
              <a:gd name="T61" fmla="*/ 168 h 435"/>
              <a:gd name="T62" fmla="*/ 107 w 498"/>
              <a:gd name="T63" fmla="*/ 231 h 435"/>
              <a:gd name="T64" fmla="*/ 45 w 498"/>
              <a:gd name="T65" fmla="*/ 302 h 435"/>
              <a:gd name="T66" fmla="*/ 0 w 498"/>
              <a:gd name="T67" fmla="*/ 346 h 435"/>
              <a:gd name="T68" fmla="*/ 0 w 498"/>
              <a:gd name="T69" fmla="*/ 434 h 435"/>
              <a:gd name="T70" fmla="*/ 346 w 498"/>
              <a:gd name="T71" fmla="*/ 434 h 435"/>
              <a:gd name="T72" fmla="*/ 346 w 498"/>
              <a:gd name="T73" fmla="*/ 364 h 435"/>
              <a:gd name="T74" fmla="*/ 258 w 498"/>
              <a:gd name="T75" fmla="*/ 302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8" h="435">
                <a:moveTo>
                  <a:pt x="497" y="434"/>
                </a:moveTo>
                <a:lnTo>
                  <a:pt x="497" y="434"/>
                </a:lnTo>
                <a:cubicBezTo>
                  <a:pt x="497" y="434"/>
                  <a:pt x="497" y="337"/>
                  <a:pt x="487" y="328"/>
                </a:cubicBezTo>
                <a:cubicBezTo>
                  <a:pt x="479" y="319"/>
                  <a:pt x="462" y="302"/>
                  <a:pt x="425" y="293"/>
                </a:cubicBezTo>
                <a:cubicBezTo>
                  <a:pt x="390" y="275"/>
                  <a:pt x="372" y="257"/>
                  <a:pt x="372" y="231"/>
                </a:cubicBezTo>
                <a:cubicBezTo>
                  <a:pt x="372" y="213"/>
                  <a:pt x="390" y="222"/>
                  <a:pt x="390" y="196"/>
                </a:cubicBezTo>
                <a:cubicBezTo>
                  <a:pt x="390" y="178"/>
                  <a:pt x="408" y="196"/>
                  <a:pt x="408" y="159"/>
                </a:cubicBezTo>
                <a:cubicBezTo>
                  <a:pt x="408" y="151"/>
                  <a:pt x="399" y="151"/>
                  <a:pt x="399" y="151"/>
                </a:cubicBezTo>
                <a:cubicBezTo>
                  <a:pt x="399" y="151"/>
                  <a:pt x="408" y="133"/>
                  <a:pt x="408" y="115"/>
                </a:cubicBezTo>
                <a:cubicBezTo>
                  <a:pt x="408" y="98"/>
                  <a:pt x="399" y="62"/>
                  <a:pt x="346" y="62"/>
                </a:cubicBezTo>
                <a:cubicBezTo>
                  <a:pt x="293" y="62"/>
                  <a:pt x="284" y="98"/>
                  <a:pt x="284" y="115"/>
                </a:cubicBezTo>
                <a:cubicBezTo>
                  <a:pt x="284" y="133"/>
                  <a:pt x="293" y="151"/>
                  <a:pt x="293" y="151"/>
                </a:cubicBezTo>
                <a:cubicBezTo>
                  <a:pt x="293" y="151"/>
                  <a:pt x="284" y="151"/>
                  <a:pt x="284" y="159"/>
                </a:cubicBezTo>
                <a:cubicBezTo>
                  <a:pt x="284" y="196"/>
                  <a:pt x="293" y="178"/>
                  <a:pt x="302" y="196"/>
                </a:cubicBezTo>
                <a:cubicBezTo>
                  <a:pt x="302" y="222"/>
                  <a:pt x="311" y="213"/>
                  <a:pt x="311" y="231"/>
                </a:cubicBezTo>
                <a:cubicBezTo>
                  <a:pt x="311" y="249"/>
                  <a:pt x="311" y="266"/>
                  <a:pt x="293" y="275"/>
                </a:cubicBezTo>
                <a:cubicBezTo>
                  <a:pt x="372" y="319"/>
                  <a:pt x="381" y="319"/>
                  <a:pt x="381" y="364"/>
                </a:cubicBezTo>
                <a:cubicBezTo>
                  <a:pt x="381" y="434"/>
                  <a:pt x="381" y="434"/>
                  <a:pt x="381" y="434"/>
                </a:cubicBezTo>
                <a:lnTo>
                  <a:pt x="497" y="434"/>
                </a:lnTo>
                <a:close/>
                <a:moveTo>
                  <a:pt x="258" y="302"/>
                </a:moveTo>
                <a:lnTo>
                  <a:pt x="258" y="302"/>
                </a:lnTo>
                <a:cubicBezTo>
                  <a:pt x="204" y="284"/>
                  <a:pt x="187" y="266"/>
                  <a:pt x="187" y="231"/>
                </a:cubicBezTo>
                <a:cubicBezTo>
                  <a:pt x="187" y="204"/>
                  <a:pt x="204" y="213"/>
                  <a:pt x="213" y="168"/>
                </a:cubicBezTo>
                <a:cubicBezTo>
                  <a:pt x="213" y="159"/>
                  <a:pt x="231" y="168"/>
                  <a:pt x="231" y="133"/>
                </a:cubicBezTo>
                <a:cubicBezTo>
                  <a:pt x="231" y="115"/>
                  <a:pt x="222" y="115"/>
                  <a:pt x="222" y="115"/>
                </a:cubicBezTo>
                <a:cubicBezTo>
                  <a:pt x="222" y="115"/>
                  <a:pt x="222" y="89"/>
                  <a:pt x="231" y="71"/>
                </a:cubicBezTo>
                <a:cubicBezTo>
                  <a:pt x="231" y="53"/>
                  <a:pt x="213" y="0"/>
                  <a:pt x="151" y="0"/>
                </a:cubicBezTo>
                <a:cubicBezTo>
                  <a:pt x="80" y="0"/>
                  <a:pt x="71" y="53"/>
                  <a:pt x="71" y="71"/>
                </a:cubicBezTo>
                <a:cubicBezTo>
                  <a:pt x="71" y="89"/>
                  <a:pt x="71" y="115"/>
                  <a:pt x="71" y="115"/>
                </a:cubicBezTo>
                <a:cubicBezTo>
                  <a:pt x="71" y="115"/>
                  <a:pt x="71" y="115"/>
                  <a:pt x="71" y="133"/>
                </a:cubicBezTo>
                <a:cubicBezTo>
                  <a:pt x="71" y="168"/>
                  <a:pt x="80" y="159"/>
                  <a:pt x="89" y="168"/>
                </a:cubicBezTo>
                <a:cubicBezTo>
                  <a:pt x="89" y="213"/>
                  <a:pt x="107" y="204"/>
                  <a:pt x="107" y="231"/>
                </a:cubicBezTo>
                <a:cubicBezTo>
                  <a:pt x="107" y="266"/>
                  <a:pt x="89" y="284"/>
                  <a:pt x="45" y="302"/>
                </a:cubicBezTo>
                <a:cubicBezTo>
                  <a:pt x="27" y="310"/>
                  <a:pt x="0" y="319"/>
                  <a:pt x="0" y="346"/>
                </a:cubicBezTo>
                <a:cubicBezTo>
                  <a:pt x="0" y="434"/>
                  <a:pt x="0" y="434"/>
                  <a:pt x="0" y="434"/>
                </a:cubicBezTo>
                <a:cubicBezTo>
                  <a:pt x="346" y="434"/>
                  <a:pt x="346" y="434"/>
                  <a:pt x="346" y="434"/>
                </a:cubicBezTo>
                <a:cubicBezTo>
                  <a:pt x="346" y="434"/>
                  <a:pt x="346" y="381"/>
                  <a:pt x="346" y="364"/>
                </a:cubicBezTo>
                <a:cubicBezTo>
                  <a:pt x="346" y="346"/>
                  <a:pt x="302" y="328"/>
                  <a:pt x="258" y="302"/>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47" name="Freeform 48">
            <a:extLst>
              <a:ext uri="{FF2B5EF4-FFF2-40B4-BE49-F238E27FC236}">
                <a16:creationId xmlns:a16="http://schemas.microsoft.com/office/drawing/2014/main" id="{33F59F7A-C122-8346-8FF9-A691A4916CF7}"/>
              </a:ext>
            </a:extLst>
          </p:cNvPr>
          <p:cNvSpPr>
            <a:spLocks noChangeArrowheads="1"/>
          </p:cNvSpPr>
          <p:nvPr userDrawn="1"/>
        </p:nvSpPr>
        <p:spPr bwMode="auto">
          <a:xfrm>
            <a:off x="4951313" y="1081088"/>
            <a:ext cx="200077" cy="150614"/>
          </a:xfrm>
          <a:custGeom>
            <a:avLst/>
            <a:gdLst>
              <a:gd name="T0" fmla="*/ 444 w 445"/>
              <a:gd name="T1" fmla="*/ 336 h 337"/>
              <a:gd name="T2" fmla="*/ 444 w 445"/>
              <a:gd name="T3" fmla="*/ 336 h 337"/>
              <a:gd name="T4" fmla="*/ 178 w 445"/>
              <a:gd name="T5" fmla="*/ 98 h 337"/>
              <a:gd name="T6" fmla="*/ 178 w 445"/>
              <a:gd name="T7" fmla="*/ 0 h 337"/>
              <a:gd name="T8" fmla="*/ 0 w 445"/>
              <a:gd name="T9" fmla="*/ 159 h 337"/>
              <a:gd name="T10" fmla="*/ 178 w 445"/>
              <a:gd name="T11" fmla="*/ 327 h 337"/>
              <a:gd name="T12" fmla="*/ 178 w 445"/>
              <a:gd name="T13" fmla="*/ 221 h 337"/>
              <a:gd name="T14" fmla="*/ 444 w 445"/>
              <a:gd name="T15" fmla="*/ 336 h 3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5" h="337">
                <a:moveTo>
                  <a:pt x="444" y="336"/>
                </a:moveTo>
                <a:lnTo>
                  <a:pt x="444" y="336"/>
                </a:lnTo>
                <a:cubicBezTo>
                  <a:pt x="444" y="336"/>
                  <a:pt x="399" y="98"/>
                  <a:pt x="178" y="98"/>
                </a:cubicBezTo>
                <a:cubicBezTo>
                  <a:pt x="178" y="0"/>
                  <a:pt x="178" y="0"/>
                  <a:pt x="178" y="0"/>
                </a:cubicBezTo>
                <a:cubicBezTo>
                  <a:pt x="0" y="159"/>
                  <a:pt x="0" y="159"/>
                  <a:pt x="0" y="159"/>
                </a:cubicBezTo>
                <a:cubicBezTo>
                  <a:pt x="178" y="327"/>
                  <a:pt x="178" y="327"/>
                  <a:pt x="178" y="327"/>
                </a:cubicBezTo>
                <a:cubicBezTo>
                  <a:pt x="178" y="221"/>
                  <a:pt x="178" y="221"/>
                  <a:pt x="178" y="221"/>
                </a:cubicBezTo>
                <a:cubicBezTo>
                  <a:pt x="293" y="221"/>
                  <a:pt x="381" y="230"/>
                  <a:pt x="444" y="336"/>
                </a:cubicBezTo>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48" name="Freeform 49">
            <a:extLst>
              <a:ext uri="{FF2B5EF4-FFF2-40B4-BE49-F238E27FC236}">
                <a16:creationId xmlns:a16="http://schemas.microsoft.com/office/drawing/2014/main" id="{F8BC9F1B-2879-3342-A812-BC6A7825ABB7}"/>
              </a:ext>
            </a:extLst>
          </p:cNvPr>
          <p:cNvSpPr>
            <a:spLocks noChangeArrowheads="1"/>
          </p:cNvSpPr>
          <p:nvPr userDrawn="1"/>
        </p:nvSpPr>
        <p:spPr bwMode="auto">
          <a:xfrm>
            <a:off x="5842133" y="1081088"/>
            <a:ext cx="200077" cy="150614"/>
          </a:xfrm>
          <a:custGeom>
            <a:avLst/>
            <a:gdLst>
              <a:gd name="T0" fmla="*/ 266 w 444"/>
              <a:gd name="T1" fmla="*/ 221 h 337"/>
              <a:gd name="T2" fmla="*/ 266 w 444"/>
              <a:gd name="T3" fmla="*/ 221 h 337"/>
              <a:gd name="T4" fmla="*/ 266 w 444"/>
              <a:gd name="T5" fmla="*/ 327 h 337"/>
              <a:gd name="T6" fmla="*/ 443 w 444"/>
              <a:gd name="T7" fmla="*/ 159 h 337"/>
              <a:gd name="T8" fmla="*/ 266 w 444"/>
              <a:gd name="T9" fmla="*/ 0 h 337"/>
              <a:gd name="T10" fmla="*/ 266 w 444"/>
              <a:gd name="T11" fmla="*/ 98 h 337"/>
              <a:gd name="T12" fmla="*/ 0 w 444"/>
              <a:gd name="T13" fmla="*/ 336 h 337"/>
              <a:gd name="T14" fmla="*/ 266 w 444"/>
              <a:gd name="T15" fmla="*/ 221 h 3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4" h="337">
                <a:moveTo>
                  <a:pt x="266" y="221"/>
                </a:moveTo>
                <a:lnTo>
                  <a:pt x="266" y="221"/>
                </a:lnTo>
                <a:cubicBezTo>
                  <a:pt x="266" y="327"/>
                  <a:pt x="266" y="327"/>
                  <a:pt x="266" y="327"/>
                </a:cubicBezTo>
                <a:cubicBezTo>
                  <a:pt x="443" y="159"/>
                  <a:pt x="443" y="159"/>
                  <a:pt x="443" y="159"/>
                </a:cubicBezTo>
                <a:cubicBezTo>
                  <a:pt x="266" y="0"/>
                  <a:pt x="266" y="0"/>
                  <a:pt x="266" y="0"/>
                </a:cubicBezTo>
                <a:cubicBezTo>
                  <a:pt x="266" y="98"/>
                  <a:pt x="266" y="98"/>
                  <a:pt x="266" y="98"/>
                </a:cubicBezTo>
                <a:cubicBezTo>
                  <a:pt x="45" y="98"/>
                  <a:pt x="0" y="336"/>
                  <a:pt x="0" y="336"/>
                </a:cubicBezTo>
                <a:cubicBezTo>
                  <a:pt x="62" y="230"/>
                  <a:pt x="151" y="221"/>
                  <a:pt x="266" y="221"/>
                </a:cubicBezTo>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49" name="Freeform 50">
            <a:extLst>
              <a:ext uri="{FF2B5EF4-FFF2-40B4-BE49-F238E27FC236}">
                <a16:creationId xmlns:a16="http://schemas.microsoft.com/office/drawing/2014/main" id="{F707D84D-98C1-0C43-98D1-F635C05B7567}"/>
              </a:ext>
            </a:extLst>
          </p:cNvPr>
          <p:cNvSpPr>
            <a:spLocks noChangeArrowheads="1"/>
          </p:cNvSpPr>
          <p:nvPr userDrawn="1"/>
        </p:nvSpPr>
        <p:spPr bwMode="auto">
          <a:xfrm>
            <a:off x="496620" y="1057275"/>
            <a:ext cx="200077" cy="198239"/>
          </a:xfrm>
          <a:custGeom>
            <a:avLst/>
            <a:gdLst>
              <a:gd name="T0" fmla="*/ 257 w 444"/>
              <a:gd name="T1" fmla="*/ 257 h 443"/>
              <a:gd name="T2" fmla="*/ 257 w 444"/>
              <a:gd name="T3" fmla="*/ 257 h 443"/>
              <a:gd name="T4" fmla="*/ 160 w 444"/>
              <a:gd name="T5" fmla="*/ 310 h 443"/>
              <a:gd name="T6" fmla="*/ 62 w 444"/>
              <a:gd name="T7" fmla="*/ 310 h 443"/>
              <a:gd name="T8" fmla="*/ 71 w 444"/>
              <a:gd name="T9" fmla="*/ 407 h 443"/>
              <a:gd name="T10" fmla="*/ 310 w 444"/>
              <a:gd name="T11" fmla="*/ 310 h 443"/>
              <a:gd name="T12" fmla="*/ 416 w 444"/>
              <a:gd name="T13" fmla="*/ 61 h 443"/>
              <a:gd name="T14" fmla="*/ 319 w 444"/>
              <a:gd name="T15" fmla="*/ 53 h 443"/>
              <a:gd name="T16" fmla="*/ 319 w 444"/>
              <a:gd name="T17" fmla="*/ 151 h 443"/>
              <a:gd name="T18" fmla="*/ 257 w 444"/>
              <a:gd name="T19" fmla="*/ 257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443">
                <a:moveTo>
                  <a:pt x="257" y="257"/>
                </a:moveTo>
                <a:lnTo>
                  <a:pt x="257" y="257"/>
                </a:lnTo>
                <a:cubicBezTo>
                  <a:pt x="222" y="292"/>
                  <a:pt x="177" y="327"/>
                  <a:pt x="160" y="310"/>
                </a:cubicBezTo>
                <a:cubicBezTo>
                  <a:pt x="133" y="283"/>
                  <a:pt x="115" y="265"/>
                  <a:pt x="62" y="310"/>
                </a:cubicBezTo>
                <a:cubicBezTo>
                  <a:pt x="0" y="354"/>
                  <a:pt x="44" y="389"/>
                  <a:pt x="71" y="407"/>
                </a:cubicBezTo>
                <a:cubicBezTo>
                  <a:pt x="97" y="442"/>
                  <a:pt x="204" y="416"/>
                  <a:pt x="310" y="310"/>
                </a:cubicBezTo>
                <a:cubicBezTo>
                  <a:pt x="416" y="204"/>
                  <a:pt x="443" y="97"/>
                  <a:pt x="416" y="61"/>
                </a:cubicBezTo>
                <a:cubicBezTo>
                  <a:pt x="390" y="35"/>
                  <a:pt x="363" y="0"/>
                  <a:pt x="319" y="53"/>
                </a:cubicBezTo>
                <a:cubicBezTo>
                  <a:pt x="275" y="106"/>
                  <a:pt x="293" y="123"/>
                  <a:pt x="319" y="151"/>
                </a:cubicBezTo>
                <a:cubicBezTo>
                  <a:pt x="337" y="167"/>
                  <a:pt x="302" y="212"/>
                  <a:pt x="257" y="257"/>
                </a:cubicBezTo>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50" name="Freeform 51">
            <a:extLst>
              <a:ext uri="{FF2B5EF4-FFF2-40B4-BE49-F238E27FC236}">
                <a16:creationId xmlns:a16="http://schemas.microsoft.com/office/drawing/2014/main" id="{FA095798-4F50-864B-B72E-AEB55D388437}"/>
              </a:ext>
            </a:extLst>
          </p:cNvPr>
          <p:cNvSpPr>
            <a:spLocks noChangeArrowheads="1"/>
          </p:cNvSpPr>
          <p:nvPr userDrawn="1"/>
        </p:nvSpPr>
        <p:spPr bwMode="auto">
          <a:xfrm>
            <a:off x="2276473" y="1092398"/>
            <a:ext cx="207818" cy="128588"/>
          </a:xfrm>
          <a:custGeom>
            <a:avLst/>
            <a:gdLst>
              <a:gd name="T0" fmla="*/ 18 w 461"/>
              <a:gd name="T1" fmla="*/ 27 h 285"/>
              <a:gd name="T2" fmla="*/ 18 w 461"/>
              <a:gd name="T3" fmla="*/ 27 h 285"/>
              <a:gd name="T4" fmla="*/ 203 w 461"/>
              <a:gd name="T5" fmla="*/ 125 h 285"/>
              <a:gd name="T6" fmla="*/ 231 w 461"/>
              <a:gd name="T7" fmla="*/ 133 h 285"/>
              <a:gd name="T8" fmla="*/ 248 w 461"/>
              <a:gd name="T9" fmla="*/ 125 h 285"/>
              <a:gd name="T10" fmla="*/ 434 w 461"/>
              <a:gd name="T11" fmla="*/ 27 h 285"/>
              <a:gd name="T12" fmla="*/ 443 w 461"/>
              <a:gd name="T13" fmla="*/ 0 h 285"/>
              <a:gd name="T14" fmla="*/ 18 w 461"/>
              <a:gd name="T15" fmla="*/ 0 h 285"/>
              <a:gd name="T16" fmla="*/ 18 w 461"/>
              <a:gd name="T17" fmla="*/ 27 h 285"/>
              <a:gd name="T18" fmla="*/ 443 w 461"/>
              <a:gd name="T19" fmla="*/ 80 h 285"/>
              <a:gd name="T20" fmla="*/ 443 w 461"/>
              <a:gd name="T21" fmla="*/ 80 h 285"/>
              <a:gd name="T22" fmla="*/ 248 w 461"/>
              <a:gd name="T23" fmla="*/ 178 h 285"/>
              <a:gd name="T24" fmla="*/ 231 w 461"/>
              <a:gd name="T25" fmla="*/ 178 h 285"/>
              <a:gd name="T26" fmla="*/ 203 w 461"/>
              <a:gd name="T27" fmla="*/ 178 h 285"/>
              <a:gd name="T28" fmla="*/ 18 w 461"/>
              <a:gd name="T29" fmla="*/ 80 h 285"/>
              <a:gd name="T30" fmla="*/ 9 w 461"/>
              <a:gd name="T31" fmla="*/ 80 h 285"/>
              <a:gd name="T32" fmla="*/ 9 w 461"/>
              <a:gd name="T33" fmla="*/ 266 h 285"/>
              <a:gd name="T34" fmla="*/ 35 w 461"/>
              <a:gd name="T35" fmla="*/ 284 h 285"/>
              <a:gd name="T36" fmla="*/ 425 w 461"/>
              <a:gd name="T37" fmla="*/ 284 h 285"/>
              <a:gd name="T38" fmla="*/ 452 w 461"/>
              <a:gd name="T39" fmla="*/ 266 h 285"/>
              <a:gd name="T40" fmla="*/ 452 w 461"/>
              <a:gd name="T41" fmla="*/ 80 h 285"/>
              <a:gd name="T42" fmla="*/ 443 w 461"/>
              <a:gd name="T43" fmla="*/ 8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1" h="285">
                <a:moveTo>
                  <a:pt x="18" y="27"/>
                </a:moveTo>
                <a:lnTo>
                  <a:pt x="18" y="27"/>
                </a:lnTo>
                <a:cubicBezTo>
                  <a:pt x="35" y="35"/>
                  <a:pt x="203" y="125"/>
                  <a:pt x="203" y="125"/>
                </a:cubicBezTo>
                <a:cubicBezTo>
                  <a:pt x="212" y="133"/>
                  <a:pt x="221" y="133"/>
                  <a:pt x="231" y="133"/>
                </a:cubicBezTo>
                <a:cubicBezTo>
                  <a:pt x="239" y="133"/>
                  <a:pt x="248" y="133"/>
                  <a:pt x="248" y="125"/>
                </a:cubicBezTo>
                <a:cubicBezTo>
                  <a:pt x="256" y="125"/>
                  <a:pt x="425" y="35"/>
                  <a:pt x="434" y="27"/>
                </a:cubicBezTo>
                <a:cubicBezTo>
                  <a:pt x="452" y="18"/>
                  <a:pt x="460" y="0"/>
                  <a:pt x="443" y="0"/>
                </a:cubicBezTo>
                <a:cubicBezTo>
                  <a:pt x="18" y="0"/>
                  <a:pt x="18" y="0"/>
                  <a:pt x="18" y="0"/>
                </a:cubicBezTo>
                <a:cubicBezTo>
                  <a:pt x="0" y="0"/>
                  <a:pt x="9" y="18"/>
                  <a:pt x="18" y="27"/>
                </a:cubicBezTo>
                <a:close/>
                <a:moveTo>
                  <a:pt x="443" y="80"/>
                </a:moveTo>
                <a:lnTo>
                  <a:pt x="443" y="80"/>
                </a:lnTo>
                <a:cubicBezTo>
                  <a:pt x="434" y="80"/>
                  <a:pt x="256" y="169"/>
                  <a:pt x="248" y="178"/>
                </a:cubicBezTo>
                <a:cubicBezTo>
                  <a:pt x="248" y="178"/>
                  <a:pt x="239" y="178"/>
                  <a:pt x="231" y="178"/>
                </a:cubicBezTo>
                <a:cubicBezTo>
                  <a:pt x="221" y="178"/>
                  <a:pt x="212" y="178"/>
                  <a:pt x="203" y="178"/>
                </a:cubicBezTo>
                <a:cubicBezTo>
                  <a:pt x="194" y="169"/>
                  <a:pt x="27" y="80"/>
                  <a:pt x="18" y="80"/>
                </a:cubicBezTo>
                <a:cubicBezTo>
                  <a:pt x="9" y="72"/>
                  <a:pt x="9" y="80"/>
                  <a:pt x="9" y="80"/>
                </a:cubicBezTo>
                <a:cubicBezTo>
                  <a:pt x="9" y="88"/>
                  <a:pt x="9" y="266"/>
                  <a:pt x="9" y="266"/>
                </a:cubicBezTo>
                <a:cubicBezTo>
                  <a:pt x="9" y="275"/>
                  <a:pt x="18" y="284"/>
                  <a:pt x="35" y="284"/>
                </a:cubicBezTo>
                <a:cubicBezTo>
                  <a:pt x="425" y="284"/>
                  <a:pt x="425" y="284"/>
                  <a:pt x="425" y="284"/>
                </a:cubicBezTo>
                <a:cubicBezTo>
                  <a:pt x="443" y="284"/>
                  <a:pt x="452" y="275"/>
                  <a:pt x="452" y="266"/>
                </a:cubicBezTo>
                <a:cubicBezTo>
                  <a:pt x="452" y="266"/>
                  <a:pt x="452" y="88"/>
                  <a:pt x="452" y="80"/>
                </a:cubicBezTo>
                <a:cubicBezTo>
                  <a:pt x="452" y="80"/>
                  <a:pt x="452" y="72"/>
                  <a:pt x="443" y="80"/>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51" name="Freeform 52">
            <a:extLst>
              <a:ext uri="{FF2B5EF4-FFF2-40B4-BE49-F238E27FC236}">
                <a16:creationId xmlns:a16="http://schemas.microsoft.com/office/drawing/2014/main" id="{8DED389F-8A5F-2247-9055-61DD199DF639}"/>
              </a:ext>
            </a:extLst>
          </p:cNvPr>
          <p:cNvSpPr>
            <a:spLocks noChangeArrowheads="1"/>
          </p:cNvSpPr>
          <p:nvPr userDrawn="1"/>
        </p:nvSpPr>
        <p:spPr bwMode="auto">
          <a:xfrm>
            <a:off x="4049775" y="1045964"/>
            <a:ext cx="215559" cy="222647"/>
          </a:xfrm>
          <a:custGeom>
            <a:avLst/>
            <a:gdLst>
              <a:gd name="T0" fmla="*/ 133 w 479"/>
              <a:gd name="T1" fmla="*/ 497 h 498"/>
              <a:gd name="T2" fmla="*/ 133 w 479"/>
              <a:gd name="T3" fmla="*/ 497 h 498"/>
              <a:gd name="T4" fmla="*/ 53 w 479"/>
              <a:gd name="T5" fmla="*/ 460 h 498"/>
              <a:gd name="T6" fmla="*/ 53 w 479"/>
              <a:gd name="T7" fmla="*/ 284 h 498"/>
              <a:gd name="T8" fmla="*/ 301 w 479"/>
              <a:gd name="T9" fmla="*/ 35 h 498"/>
              <a:gd name="T10" fmla="*/ 390 w 479"/>
              <a:gd name="T11" fmla="*/ 9 h 498"/>
              <a:gd name="T12" fmla="*/ 452 w 479"/>
              <a:gd name="T13" fmla="*/ 71 h 498"/>
              <a:gd name="T14" fmla="*/ 425 w 479"/>
              <a:gd name="T15" fmla="*/ 159 h 498"/>
              <a:gd name="T16" fmla="*/ 195 w 479"/>
              <a:gd name="T17" fmla="*/ 390 h 498"/>
              <a:gd name="T18" fmla="*/ 150 w 479"/>
              <a:gd name="T19" fmla="*/ 416 h 498"/>
              <a:gd name="T20" fmla="*/ 106 w 479"/>
              <a:gd name="T21" fmla="*/ 399 h 498"/>
              <a:gd name="T22" fmla="*/ 115 w 479"/>
              <a:gd name="T23" fmla="*/ 319 h 498"/>
              <a:gd name="T24" fmla="*/ 284 w 479"/>
              <a:gd name="T25" fmla="*/ 150 h 498"/>
              <a:gd name="T26" fmla="*/ 309 w 479"/>
              <a:gd name="T27" fmla="*/ 150 h 498"/>
              <a:gd name="T28" fmla="*/ 309 w 479"/>
              <a:gd name="T29" fmla="*/ 178 h 498"/>
              <a:gd name="T30" fmla="*/ 142 w 479"/>
              <a:gd name="T31" fmla="*/ 345 h 498"/>
              <a:gd name="T32" fmla="*/ 133 w 479"/>
              <a:gd name="T33" fmla="*/ 381 h 498"/>
              <a:gd name="T34" fmla="*/ 142 w 479"/>
              <a:gd name="T35" fmla="*/ 381 h 498"/>
              <a:gd name="T36" fmla="*/ 168 w 479"/>
              <a:gd name="T37" fmla="*/ 372 h 498"/>
              <a:gd name="T38" fmla="*/ 399 w 479"/>
              <a:gd name="T39" fmla="*/ 133 h 498"/>
              <a:gd name="T40" fmla="*/ 416 w 479"/>
              <a:gd name="T41" fmla="*/ 80 h 498"/>
              <a:gd name="T42" fmla="*/ 381 w 479"/>
              <a:gd name="T43" fmla="*/ 44 h 498"/>
              <a:gd name="T44" fmla="*/ 328 w 479"/>
              <a:gd name="T45" fmla="*/ 62 h 498"/>
              <a:gd name="T46" fmla="*/ 80 w 479"/>
              <a:gd name="T47" fmla="*/ 301 h 498"/>
              <a:gd name="T48" fmla="*/ 80 w 479"/>
              <a:gd name="T49" fmla="*/ 434 h 498"/>
              <a:gd name="T50" fmla="*/ 203 w 479"/>
              <a:gd name="T51" fmla="*/ 425 h 498"/>
              <a:gd name="T52" fmla="*/ 452 w 479"/>
              <a:gd name="T53" fmla="*/ 186 h 498"/>
              <a:gd name="T54" fmla="*/ 478 w 479"/>
              <a:gd name="T55" fmla="*/ 186 h 498"/>
              <a:gd name="T56" fmla="*/ 478 w 479"/>
              <a:gd name="T57" fmla="*/ 203 h 498"/>
              <a:gd name="T58" fmla="*/ 230 w 479"/>
              <a:gd name="T59" fmla="*/ 452 h 498"/>
              <a:gd name="T60" fmla="*/ 133 w 479"/>
              <a:gd name="T61" fmla="*/ 497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79" h="498">
                <a:moveTo>
                  <a:pt x="133" y="497"/>
                </a:moveTo>
                <a:lnTo>
                  <a:pt x="133" y="497"/>
                </a:lnTo>
                <a:cubicBezTo>
                  <a:pt x="106" y="497"/>
                  <a:pt x="71" y="478"/>
                  <a:pt x="53" y="460"/>
                </a:cubicBezTo>
                <a:cubicBezTo>
                  <a:pt x="9" y="416"/>
                  <a:pt x="0" y="337"/>
                  <a:pt x="53" y="284"/>
                </a:cubicBezTo>
                <a:cubicBezTo>
                  <a:pt x="89" y="248"/>
                  <a:pt x="230" y="106"/>
                  <a:pt x="301" y="35"/>
                </a:cubicBezTo>
                <a:cubicBezTo>
                  <a:pt x="328" y="9"/>
                  <a:pt x="363" y="0"/>
                  <a:pt x="390" y="9"/>
                </a:cubicBezTo>
                <a:cubicBezTo>
                  <a:pt x="416" y="18"/>
                  <a:pt x="443" y="44"/>
                  <a:pt x="452" y="71"/>
                </a:cubicBezTo>
                <a:cubicBezTo>
                  <a:pt x="461" y="97"/>
                  <a:pt x="452" y="133"/>
                  <a:pt x="425" y="159"/>
                </a:cubicBezTo>
                <a:cubicBezTo>
                  <a:pt x="195" y="390"/>
                  <a:pt x="195" y="390"/>
                  <a:pt x="195" y="390"/>
                </a:cubicBezTo>
                <a:cubicBezTo>
                  <a:pt x="177" y="407"/>
                  <a:pt x="159" y="416"/>
                  <a:pt x="150" y="416"/>
                </a:cubicBezTo>
                <a:cubicBezTo>
                  <a:pt x="133" y="416"/>
                  <a:pt x="115" y="416"/>
                  <a:pt x="106" y="399"/>
                </a:cubicBezTo>
                <a:cubicBezTo>
                  <a:pt x="89" y="381"/>
                  <a:pt x="89" y="354"/>
                  <a:pt x="115" y="319"/>
                </a:cubicBezTo>
                <a:cubicBezTo>
                  <a:pt x="284" y="150"/>
                  <a:pt x="284" y="150"/>
                  <a:pt x="284" y="150"/>
                </a:cubicBezTo>
                <a:cubicBezTo>
                  <a:pt x="293" y="150"/>
                  <a:pt x="301" y="150"/>
                  <a:pt x="309" y="150"/>
                </a:cubicBezTo>
                <a:cubicBezTo>
                  <a:pt x="309" y="159"/>
                  <a:pt x="309" y="168"/>
                  <a:pt x="309" y="178"/>
                </a:cubicBezTo>
                <a:cubicBezTo>
                  <a:pt x="142" y="345"/>
                  <a:pt x="142" y="345"/>
                  <a:pt x="142" y="345"/>
                </a:cubicBezTo>
                <a:cubicBezTo>
                  <a:pt x="124" y="354"/>
                  <a:pt x="124" y="372"/>
                  <a:pt x="133" y="381"/>
                </a:cubicBezTo>
                <a:lnTo>
                  <a:pt x="142" y="381"/>
                </a:lnTo>
                <a:cubicBezTo>
                  <a:pt x="150" y="381"/>
                  <a:pt x="159" y="372"/>
                  <a:pt x="168" y="372"/>
                </a:cubicBezTo>
                <a:cubicBezTo>
                  <a:pt x="399" y="133"/>
                  <a:pt x="399" y="133"/>
                  <a:pt x="399" y="133"/>
                </a:cubicBezTo>
                <a:cubicBezTo>
                  <a:pt x="416" y="115"/>
                  <a:pt x="425" y="97"/>
                  <a:pt x="416" y="80"/>
                </a:cubicBezTo>
                <a:cubicBezTo>
                  <a:pt x="416" y="62"/>
                  <a:pt x="399" y="44"/>
                  <a:pt x="381" y="44"/>
                </a:cubicBezTo>
                <a:cubicBezTo>
                  <a:pt x="363" y="35"/>
                  <a:pt x="346" y="44"/>
                  <a:pt x="328" y="62"/>
                </a:cubicBezTo>
                <a:cubicBezTo>
                  <a:pt x="256" y="133"/>
                  <a:pt x="115" y="275"/>
                  <a:pt x="80" y="301"/>
                </a:cubicBezTo>
                <a:cubicBezTo>
                  <a:pt x="36" y="354"/>
                  <a:pt x="44" y="407"/>
                  <a:pt x="80" y="434"/>
                </a:cubicBezTo>
                <a:cubicBezTo>
                  <a:pt x="106" y="460"/>
                  <a:pt x="159" y="478"/>
                  <a:pt x="203" y="425"/>
                </a:cubicBezTo>
                <a:cubicBezTo>
                  <a:pt x="452" y="186"/>
                  <a:pt x="452" y="186"/>
                  <a:pt x="452" y="186"/>
                </a:cubicBezTo>
                <a:cubicBezTo>
                  <a:pt x="461" y="178"/>
                  <a:pt x="469" y="178"/>
                  <a:pt x="478" y="186"/>
                </a:cubicBezTo>
                <a:lnTo>
                  <a:pt x="478" y="203"/>
                </a:lnTo>
                <a:cubicBezTo>
                  <a:pt x="230" y="452"/>
                  <a:pt x="230" y="452"/>
                  <a:pt x="230" y="452"/>
                </a:cubicBezTo>
                <a:cubicBezTo>
                  <a:pt x="203" y="478"/>
                  <a:pt x="168" y="497"/>
                  <a:pt x="133" y="497"/>
                </a:cubicBezTo>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52" name="Freeform 53">
            <a:extLst>
              <a:ext uri="{FF2B5EF4-FFF2-40B4-BE49-F238E27FC236}">
                <a16:creationId xmlns:a16="http://schemas.microsoft.com/office/drawing/2014/main" id="{B4F619C8-9D76-D940-987C-6CB93CBD13B8}"/>
              </a:ext>
            </a:extLst>
          </p:cNvPr>
          <p:cNvSpPr>
            <a:spLocks noChangeArrowheads="1"/>
          </p:cNvSpPr>
          <p:nvPr userDrawn="1"/>
        </p:nvSpPr>
        <p:spPr bwMode="auto">
          <a:xfrm>
            <a:off x="5384813" y="1081088"/>
            <a:ext cx="223896" cy="150614"/>
          </a:xfrm>
          <a:custGeom>
            <a:avLst/>
            <a:gdLst>
              <a:gd name="T0" fmla="*/ 177 w 497"/>
              <a:gd name="T1" fmla="*/ 70 h 337"/>
              <a:gd name="T2" fmla="*/ 177 w 497"/>
              <a:gd name="T3" fmla="*/ 70 h 337"/>
              <a:gd name="T4" fmla="*/ 177 w 497"/>
              <a:gd name="T5" fmla="*/ 0 h 337"/>
              <a:gd name="T6" fmla="*/ 0 w 497"/>
              <a:gd name="T7" fmla="*/ 159 h 337"/>
              <a:gd name="T8" fmla="*/ 177 w 497"/>
              <a:gd name="T9" fmla="*/ 327 h 337"/>
              <a:gd name="T10" fmla="*/ 177 w 497"/>
              <a:gd name="T11" fmla="*/ 257 h 337"/>
              <a:gd name="T12" fmla="*/ 71 w 497"/>
              <a:gd name="T13" fmla="*/ 159 h 337"/>
              <a:gd name="T14" fmla="*/ 177 w 497"/>
              <a:gd name="T15" fmla="*/ 70 h 337"/>
              <a:gd name="T16" fmla="*/ 301 w 497"/>
              <a:gd name="T17" fmla="*/ 98 h 337"/>
              <a:gd name="T18" fmla="*/ 301 w 497"/>
              <a:gd name="T19" fmla="*/ 98 h 337"/>
              <a:gd name="T20" fmla="*/ 301 w 497"/>
              <a:gd name="T21" fmla="*/ 0 h 337"/>
              <a:gd name="T22" fmla="*/ 124 w 497"/>
              <a:gd name="T23" fmla="*/ 159 h 337"/>
              <a:gd name="T24" fmla="*/ 301 w 497"/>
              <a:gd name="T25" fmla="*/ 327 h 337"/>
              <a:gd name="T26" fmla="*/ 301 w 497"/>
              <a:gd name="T27" fmla="*/ 221 h 337"/>
              <a:gd name="T28" fmla="*/ 496 w 497"/>
              <a:gd name="T29" fmla="*/ 336 h 337"/>
              <a:gd name="T30" fmla="*/ 301 w 497"/>
              <a:gd name="T31" fmla="*/ 9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7" h="337">
                <a:moveTo>
                  <a:pt x="177" y="70"/>
                </a:moveTo>
                <a:lnTo>
                  <a:pt x="177" y="70"/>
                </a:lnTo>
                <a:cubicBezTo>
                  <a:pt x="177" y="0"/>
                  <a:pt x="177" y="0"/>
                  <a:pt x="177" y="0"/>
                </a:cubicBezTo>
                <a:cubicBezTo>
                  <a:pt x="0" y="159"/>
                  <a:pt x="0" y="159"/>
                  <a:pt x="0" y="159"/>
                </a:cubicBezTo>
                <a:cubicBezTo>
                  <a:pt x="177" y="327"/>
                  <a:pt x="177" y="327"/>
                  <a:pt x="177" y="327"/>
                </a:cubicBezTo>
                <a:cubicBezTo>
                  <a:pt x="177" y="257"/>
                  <a:pt x="177" y="257"/>
                  <a:pt x="177" y="257"/>
                </a:cubicBezTo>
                <a:cubicBezTo>
                  <a:pt x="71" y="159"/>
                  <a:pt x="71" y="159"/>
                  <a:pt x="71" y="159"/>
                </a:cubicBezTo>
                <a:lnTo>
                  <a:pt x="177" y="70"/>
                </a:lnTo>
                <a:close/>
                <a:moveTo>
                  <a:pt x="301" y="98"/>
                </a:moveTo>
                <a:lnTo>
                  <a:pt x="301" y="98"/>
                </a:lnTo>
                <a:cubicBezTo>
                  <a:pt x="301" y="0"/>
                  <a:pt x="301" y="0"/>
                  <a:pt x="301" y="0"/>
                </a:cubicBezTo>
                <a:cubicBezTo>
                  <a:pt x="124" y="159"/>
                  <a:pt x="124" y="159"/>
                  <a:pt x="124" y="159"/>
                </a:cubicBezTo>
                <a:cubicBezTo>
                  <a:pt x="301" y="327"/>
                  <a:pt x="301" y="327"/>
                  <a:pt x="301" y="327"/>
                </a:cubicBezTo>
                <a:cubicBezTo>
                  <a:pt x="301" y="221"/>
                  <a:pt x="301" y="221"/>
                  <a:pt x="301" y="221"/>
                </a:cubicBezTo>
                <a:cubicBezTo>
                  <a:pt x="381" y="221"/>
                  <a:pt x="435" y="230"/>
                  <a:pt x="496" y="336"/>
                </a:cubicBezTo>
                <a:cubicBezTo>
                  <a:pt x="496" y="336"/>
                  <a:pt x="488" y="98"/>
                  <a:pt x="301" y="98"/>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53" name="Freeform 54">
            <a:extLst>
              <a:ext uri="{FF2B5EF4-FFF2-40B4-BE49-F238E27FC236}">
                <a16:creationId xmlns:a16="http://schemas.microsoft.com/office/drawing/2014/main" id="{341A2FDF-1A85-954C-88B1-85DA14229770}"/>
              </a:ext>
            </a:extLst>
          </p:cNvPr>
          <p:cNvSpPr>
            <a:spLocks noChangeArrowheads="1"/>
          </p:cNvSpPr>
          <p:nvPr userDrawn="1"/>
        </p:nvSpPr>
        <p:spPr bwMode="auto">
          <a:xfrm>
            <a:off x="1823917" y="1057275"/>
            <a:ext cx="223896" cy="198239"/>
          </a:xfrm>
          <a:custGeom>
            <a:avLst/>
            <a:gdLst>
              <a:gd name="T0" fmla="*/ 212 w 497"/>
              <a:gd name="T1" fmla="*/ 0 h 443"/>
              <a:gd name="T2" fmla="*/ 212 w 497"/>
              <a:gd name="T3" fmla="*/ 0 h 443"/>
              <a:gd name="T4" fmla="*/ 186 w 497"/>
              <a:gd name="T5" fmla="*/ 0 h 443"/>
              <a:gd name="T6" fmla="*/ 177 w 497"/>
              <a:gd name="T7" fmla="*/ 8 h 443"/>
              <a:gd name="T8" fmla="*/ 177 w 497"/>
              <a:gd name="T9" fmla="*/ 106 h 443"/>
              <a:gd name="T10" fmla="*/ 88 w 497"/>
              <a:gd name="T11" fmla="*/ 106 h 443"/>
              <a:gd name="T12" fmla="*/ 80 w 497"/>
              <a:gd name="T13" fmla="*/ 106 h 443"/>
              <a:gd name="T14" fmla="*/ 62 w 497"/>
              <a:gd name="T15" fmla="*/ 114 h 443"/>
              <a:gd name="T16" fmla="*/ 0 w 497"/>
              <a:gd name="T17" fmla="*/ 151 h 443"/>
              <a:gd name="T18" fmla="*/ 0 w 497"/>
              <a:gd name="T19" fmla="*/ 159 h 443"/>
              <a:gd name="T20" fmla="*/ 0 w 497"/>
              <a:gd name="T21" fmla="*/ 167 h 443"/>
              <a:gd name="T22" fmla="*/ 62 w 497"/>
              <a:gd name="T23" fmla="*/ 212 h 443"/>
              <a:gd name="T24" fmla="*/ 80 w 497"/>
              <a:gd name="T25" fmla="*/ 212 h 443"/>
              <a:gd name="T26" fmla="*/ 88 w 497"/>
              <a:gd name="T27" fmla="*/ 221 h 443"/>
              <a:gd name="T28" fmla="*/ 177 w 497"/>
              <a:gd name="T29" fmla="*/ 221 h 443"/>
              <a:gd name="T30" fmla="*/ 177 w 497"/>
              <a:gd name="T31" fmla="*/ 433 h 443"/>
              <a:gd name="T32" fmla="*/ 186 w 497"/>
              <a:gd name="T33" fmla="*/ 442 h 443"/>
              <a:gd name="T34" fmla="*/ 212 w 497"/>
              <a:gd name="T35" fmla="*/ 442 h 443"/>
              <a:gd name="T36" fmla="*/ 221 w 497"/>
              <a:gd name="T37" fmla="*/ 433 h 443"/>
              <a:gd name="T38" fmla="*/ 221 w 497"/>
              <a:gd name="T39" fmla="*/ 8 h 443"/>
              <a:gd name="T40" fmla="*/ 212 w 497"/>
              <a:gd name="T41" fmla="*/ 0 h 443"/>
              <a:gd name="T42" fmla="*/ 487 w 497"/>
              <a:gd name="T43" fmla="*/ 106 h 443"/>
              <a:gd name="T44" fmla="*/ 487 w 497"/>
              <a:gd name="T45" fmla="*/ 106 h 443"/>
              <a:gd name="T46" fmla="*/ 434 w 497"/>
              <a:gd name="T47" fmla="*/ 61 h 443"/>
              <a:gd name="T48" fmla="*/ 416 w 497"/>
              <a:gd name="T49" fmla="*/ 53 h 443"/>
              <a:gd name="T50" fmla="*/ 407 w 497"/>
              <a:gd name="T51" fmla="*/ 53 h 443"/>
              <a:gd name="T52" fmla="*/ 239 w 497"/>
              <a:gd name="T53" fmla="*/ 53 h 443"/>
              <a:gd name="T54" fmla="*/ 256 w 497"/>
              <a:gd name="T55" fmla="*/ 167 h 443"/>
              <a:gd name="T56" fmla="*/ 407 w 497"/>
              <a:gd name="T57" fmla="*/ 167 h 443"/>
              <a:gd name="T58" fmla="*/ 416 w 497"/>
              <a:gd name="T59" fmla="*/ 167 h 443"/>
              <a:gd name="T60" fmla="*/ 434 w 497"/>
              <a:gd name="T61" fmla="*/ 159 h 443"/>
              <a:gd name="T62" fmla="*/ 487 w 497"/>
              <a:gd name="T63" fmla="*/ 123 h 443"/>
              <a:gd name="T64" fmla="*/ 496 w 497"/>
              <a:gd name="T65" fmla="*/ 114 h 443"/>
              <a:gd name="T66" fmla="*/ 487 w 497"/>
              <a:gd name="T67" fmla="*/ 10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7" h="443">
                <a:moveTo>
                  <a:pt x="212" y="0"/>
                </a:moveTo>
                <a:lnTo>
                  <a:pt x="212" y="0"/>
                </a:lnTo>
                <a:cubicBezTo>
                  <a:pt x="186" y="0"/>
                  <a:pt x="186" y="0"/>
                  <a:pt x="186" y="0"/>
                </a:cubicBezTo>
                <a:lnTo>
                  <a:pt x="177" y="8"/>
                </a:lnTo>
                <a:cubicBezTo>
                  <a:pt x="177" y="106"/>
                  <a:pt x="177" y="106"/>
                  <a:pt x="177" y="106"/>
                </a:cubicBezTo>
                <a:cubicBezTo>
                  <a:pt x="88" y="106"/>
                  <a:pt x="88" y="106"/>
                  <a:pt x="88" y="106"/>
                </a:cubicBezTo>
                <a:lnTo>
                  <a:pt x="80" y="106"/>
                </a:lnTo>
                <a:cubicBezTo>
                  <a:pt x="71" y="106"/>
                  <a:pt x="71" y="106"/>
                  <a:pt x="62" y="114"/>
                </a:cubicBezTo>
                <a:cubicBezTo>
                  <a:pt x="0" y="151"/>
                  <a:pt x="0" y="151"/>
                  <a:pt x="0" y="151"/>
                </a:cubicBezTo>
                <a:cubicBezTo>
                  <a:pt x="0" y="159"/>
                  <a:pt x="0" y="159"/>
                  <a:pt x="0" y="159"/>
                </a:cubicBezTo>
                <a:cubicBezTo>
                  <a:pt x="0" y="167"/>
                  <a:pt x="0" y="167"/>
                  <a:pt x="0" y="167"/>
                </a:cubicBezTo>
                <a:cubicBezTo>
                  <a:pt x="62" y="212"/>
                  <a:pt x="62" y="212"/>
                  <a:pt x="62" y="212"/>
                </a:cubicBezTo>
                <a:cubicBezTo>
                  <a:pt x="71" y="212"/>
                  <a:pt x="71" y="212"/>
                  <a:pt x="80" y="212"/>
                </a:cubicBezTo>
                <a:cubicBezTo>
                  <a:pt x="80" y="221"/>
                  <a:pt x="88" y="221"/>
                  <a:pt x="88" y="221"/>
                </a:cubicBezTo>
                <a:cubicBezTo>
                  <a:pt x="177" y="221"/>
                  <a:pt x="177" y="221"/>
                  <a:pt x="177" y="221"/>
                </a:cubicBezTo>
                <a:cubicBezTo>
                  <a:pt x="177" y="433"/>
                  <a:pt x="177" y="433"/>
                  <a:pt x="177" y="433"/>
                </a:cubicBezTo>
                <a:cubicBezTo>
                  <a:pt x="177" y="442"/>
                  <a:pt x="186" y="442"/>
                  <a:pt x="186" y="442"/>
                </a:cubicBezTo>
                <a:cubicBezTo>
                  <a:pt x="212" y="442"/>
                  <a:pt x="212" y="442"/>
                  <a:pt x="212" y="442"/>
                </a:cubicBezTo>
                <a:cubicBezTo>
                  <a:pt x="212" y="442"/>
                  <a:pt x="221" y="442"/>
                  <a:pt x="221" y="433"/>
                </a:cubicBezTo>
                <a:cubicBezTo>
                  <a:pt x="221" y="8"/>
                  <a:pt x="221" y="8"/>
                  <a:pt x="221" y="8"/>
                </a:cubicBezTo>
                <a:lnTo>
                  <a:pt x="212" y="0"/>
                </a:lnTo>
                <a:close/>
                <a:moveTo>
                  <a:pt x="487" y="106"/>
                </a:moveTo>
                <a:lnTo>
                  <a:pt x="487" y="106"/>
                </a:lnTo>
                <a:cubicBezTo>
                  <a:pt x="434" y="61"/>
                  <a:pt x="434" y="61"/>
                  <a:pt x="434" y="61"/>
                </a:cubicBezTo>
                <a:cubicBezTo>
                  <a:pt x="425" y="61"/>
                  <a:pt x="425" y="61"/>
                  <a:pt x="416" y="53"/>
                </a:cubicBezTo>
                <a:lnTo>
                  <a:pt x="407" y="53"/>
                </a:lnTo>
                <a:cubicBezTo>
                  <a:pt x="239" y="53"/>
                  <a:pt x="239" y="53"/>
                  <a:pt x="239" y="53"/>
                </a:cubicBezTo>
                <a:cubicBezTo>
                  <a:pt x="256" y="167"/>
                  <a:pt x="256" y="167"/>
                  <a:pt x="256" y="167"/>
                </a:cubicBezTo>
                <a:cubicBezTo>
                  <a:pt x="407" y="167"/>
                  <a:pt x="407" y="167"/>
                  <a:pt x="407" y="167"/>
                </a:cubicBezTo>
                <a:lnTo>
                  <a:pt x="416" y="167"/>
                </a:lnTo>
                <a:cubicBezTo>
                  <a:pt x="425" y="167"/>
                  <a:pt x="425" y="159"/>
                  <a:pt x="434" y="159"/>
                </a:cubicBezTo>
                <a:cubicBezTo>
                  <a:pt x="487" y="123"/>
                  <a:pt x="487" y="123"/>
                  <a:pt x="487" y="123"/>
                </a:cubicBezTo>
                <a:cubicBezTo>
                  <a:pt x="496" y="114"/>
                  <a:pt x="496" y="114"/>
                  <a:pt x="496" y="114"/>
                </a:cubicBezTo>
                <a:cubicBezTo>
                  <a:pt x="496" y="106"/>
                  <a:pt x="496" y="106"/>
                  <a:pt x="487" y="106"/>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54" name="Freeform 55">
            <a:extLst>
              <a:ext uri="{FF2B5EF4-FFF2-40B4-BE49-F238E27FC236}">
                <a16:creationId xmlns:a16="http://schemas.microsoft.com/office/drawing/2014/main" id="{F6A2C92E-5EF4-5E4D-95E5-26493F1EA28B}"/>
              </a:ext>
            </a:extLst>
          </p:cNvPr>
          <p:cNvSpPr>
            <a:spLocks noChangeArrowheads="1"/>
          </p:cNvSpPr>
          <p:nvPr userDrawn="1"/>
        </p:nvSpPr>
        <p:spPr bwMode="auto">
          <a:xfrm>
            <a:off x="1422572" y="1045964"/>
            <a:ext cx="136362" cy="230386"/>
          </a:xfrm>
          <a:custGeom>
            <a:avLst/>
            <a:gdLst>
              <a:gd name="T0" fmla="*/ 284 w 303"/>
              <a:gd name="T1" fmla="*/ 363 h 514"/>
              <a:gd name="T2" fmla="*/ 284 w 303"/>
              <a:gd name="T3" fmla="*/ 363 h 514"/>
              <a:gd name="T4" fmla="*/ 222 w 303"/>
              <a:gd name="T5" fmla="*/ 168 h 514"/>
              <a:gd name="T6" fmla="*/ 89 w 303"/>
              <a:gd name="T7" fmla="*/ 106 h 514"/>
              <a:gd name="T8" fmla="*/ 45 w 303"/>
              <a:gd name="T9" fmla="*/ 9 h 514"/>
              <a:gd name="T10" fmla="*/ 19 w 303"/>
              <a:gd name="T11" fmla="*/ 0 h 514"/>
              <a:gd name="T12" fmla="*/ 10 w 303"/>
              <a:gd name="T13" fmla="*/ 27 h 514"/>
              <a:gd name="T14" fmla="*/ 63 w 303"/>
              <a:gd name="T15" fmla="*/ 124 h 514"/>
              <a:gd name="T16" fmla="*/ 19 w 303"/>
              <a:gd name="T17" fmla="*/ 239 h 514"/>
              <a:gd name="T18" fmla="*/ 72 w 303"/>
              <a:gd name="T19" fmla="*/ 434 h 514"/>
              <a:gd name="T20" fmla="*/ 204 w 303"/>
              <a:gd name="T21" fmla="*/ 497 h 514"/>
              <a:gd name="T22" fmla="*/ 284 w 303"/>
              <a:gd name="T23" fmla="*/ 363 h 514"/>
              <a:gd name="T24" fmla="*/ 125 w 303"/>
              <a:gd name="T25" fmla="*/ 222 h 514"/>
              <a:gd name="T26" fmla="*/ 125 w 303"/>
              <a:gd name="T27" fmla="*/ 222 h 514"/>
              <a:gd name="T28" fmla="*/ 81 w 303"/>
              <a:gd name="T29" fmla="*/ 203 h 514"/>
              <a:gd name="T30" fmla="*/ 98 w 303"/>
              <a:gd name="T31" fmla="*/ 159 h 514"/>
              <a:gd name="T32" fmla="*/ 142 w 303"/>
              <a:gd name="T33" fmla="*/ 178 h 514"/>
              <a:gd name="T34" fmla="*/ 125 w 303"/>
              <a:gd name="T35" fmla="*/ 222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3" h="514">
                <a:moveTo>
                  <a:pt x="284" y="363"/>
                </a:moveTo>
                <a:lnTo>
                  <a:pt x="284" y="363"/>
                </a:lnTo>
                <a:cubicBezTo>
                  <a:pt x="222" y="168"/>
                  <a:pt x="222" y="168"/>
                  <a:pt x="222" y="168"/>
                </a:cubicBezTo>
                <a:cubicBezTo>
                  <a:pt x="204" y="124"/>
                  <a:pt x="142" y="88"/>
                  <a:pt x="89" y="106"/>
                </a:cubicBezTo>
                <a:cubicBezTo>
                  <a:pt x="45" y="9"/>
                  <a:pt x="45" y="9"/>
                  <a:pt x="45" y="9"/>
                </a:cubicBezTo>
                <a:cubicBezTo>
                  <a:pt x="36" y="0"/>
                  <a:pt x="28" y="0"/>
                  <a:pt x="19" y="0"/>
                </a:cubicBezTo>
                <a:cubicBezTo>
                  <a:pt x="10" y="9"/>
                  <a:pt x="10" y="18"/>
                  <a:pt x="10" y="27"/>
                </a:cubicBezTo>
                <a:cubicBezTo>
                  <a:pt x="63" y="124"/>
                  <a:pt x="63" y="124"/>
                  <a:pt x="63" y="124"/>
                </a:cubicBezTo>
                <a:cubicBezTo>
                  <a:pt x="28" y="141"/>
                  <a:pt x="0" y="194"/>
                  <a:pt x="19" y="239"/>
                </a:cubicBezTo>
                <a:cubicBezTo>
                  <a:pt x="72" y="434"/>
                  <a:pt x="72" y="434"/>
                  <a:pt x="72" y="434"/>
                </a:cubicBezTo>
                <a:cubicBezTo>
                  <a:pt x="81" y="487"/>
                  <a:pt x="142" y="513"/>
                  <a:pt x="204" y="497"/>
                </a:cubicBezTo>
                <a:cubicBezTo>
                  <a:pt x="267" y="469"/>
                  <a:pt x="302" y="407"/>
                  <a:pt x="284" y="363"/>
                </a:cubicBezTo>
                <a:close/>
                <a:moveTo>
                  <a:pt x="125" y="222"/>
                </a:moveTo>
                <a:lnTo>
                  <a:pt x="125" y="222"/>
                </a:lnTo>
                <a:cubicBezTo>
                  <a:pt x="107" y="231"/>
                  <a:pt x="89" y="222"/>
                  <a:pt x="81" y="203"/>
                </a:cubicBezTo>
                <a:cubicBezTo>
                  <a:pt x="72" y="186"/>
                  <a:pt x="81" y="159"/>
                  <a:pt x="98" y="159"/>
                </a:cubicBezTo>
                <a:cubicBezTo>
                  <a:pt x="125" y="150"/>
                  <a:pt x="142" y="159"/>
                  <a:pt x="142" y="178"/>
                </a:cubicBezTo>
                <a:cubicBezTo>
                  <a:pt x="151" y="194"/>
                  <a:pt x="142" y="222"/>
                  <a:pt x="125" y="222"/>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55" name="Freeform 61">
            <a:extLst>
              <a:ext uri="{FF2B5EF4-FFF2-40B4-BE49-F238E27FC236}">
                <a16:creationId xmlns:a16="http://schemas.microsoft.com/office/drawing/2014/main" id="{AFFC81B3-485C-1C42-A404-9DEDF681ABC5}"/>
              </a:ext>
            </a:extLst>
          </p:cNvPr>
          <p:cNvSpPr>
            <a:spLocks noChangeArrowheads="1"/>
          </p:cNvSpPr>
          <p:nvPr userDrawn="1"/>
        </p:nvSpPr>
        <p:spPr bwMode="auto">
          <a:xfrm>
            <a:off x="8067395" y="2443163"/>
            <a:ext cx="168518" cy="130374"/>
          </a:xfrm>
          <a:custGeom>
            <a:avLst/>
            <a:gdLst>
              <a:gd name="T0" fmla="*/ 54 w 374"/>
              <a:gd name="T1" fmla="*/ 221 h 293"/>
              <a:gd name="T2" fmla="*/ 54 w 374"/>
              <a:gd name="T3" fmla="*/ 221 h 293"/>
              <a:gd name="T4" fmla="*/ 248 w 374"/>
              <a:gd name="T5" fmla="*/ 221 h 293"/>
              <a:gd name="T6" fmla="*/ 248 w 374"/>
              <a:gd name="T7" fmla="*/ 292 h 293"/>
              <a:gd name="T8" fmla="*/ 373 w 374"/>
              <a:gd name="T9" fmla="*/ 186 h 293"/>
              <a:gd name="T10" fmla="*/ 248 w 374"/>
              <a:gd name="T11" fmla="*/ 71 h 293"/>
              <a:gd name="T12" fmla="*/ 248 w 374"/>
              <a:gd name="T13" fmla="*/ 150 h 293"/>
              <a:gd name="T14" fmla="*/ 71 w 374"/>
              <a:gd name="T15" fmla="*/ 150 h 293"/>
              <a:gd name="T16" fmla="*/ 71 w 374"/>
              <a:gd name="T17" fmla="*/ 0 h 293"/>
              <a:gd name="T18" fmla="*/ 0 w 374"/>
              <a:gd name="T19" fmla="*/ 0 h 293"/>
              <a:gd name="T20" fmla="*/ 0 w 374"/>
              <a:gd name="T21" fmla="*/ 168 h 293"/>
              <a:gd name="T22" fmla="*/ 54 w 374"/>
              <a:gd name="T23" fmla="*/ 221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4" h="293">
                <a:moveTo>
                  <a:pt x="54" y="221"/>
                </a:moveTo>
                <a:lnTo>
                  <a:pt x="54" y="221"/>
                </a:lnTo>
                <a:cubicBezTo>
                  <a:pt x="248" y="221"/>
                  <a:pt x="248" y="221"/>
                  <a:pt x="248" y="221"/>
                </a:cubicBezTo>
                <a:cubicBezTo>
                  <a:pt x="248" y="292"/>
                  <a:pt x="248" y="292"/>
                  <a:pt x="248" y="292"/>
                </a:cubicBezTo>
                <a:cubicBezTo>
                  <a:pt x="373" y="186"/>
                  <a:pt x="373" y="186"/>
                  <a:pt x="373" y="186"/>
                </a:cubicBezTo>
                <a:cubicBezTo>
                  <a:pt x="248" y="71"/>
                  <a:pt x="248" y="71"/>
                  <a:pt x="248" y="71"/>
                </a:cubicBezTo>
                <a:cubicBezTo>
                  <a:pt x="248" y="150"/>
                  <a:pt x="248" y="150"/>
                  <a:pt x="248" y="150"/>
                </a:cubicBezTo>
                <a:cubicBezTo>
                  <a:pt x="71" y="150"/>
                  <a:pt x="71" y="150"/>
                  <a:pt x="71" y="150"/>
                </a:cubicBezTo>
                <a:cubicBezTo>
                  <a:pt x="71" y="0"/>
                  <a:pt x="71" y="0"/>
                  <a:pt x="71" y="0"/>
                </a:cubicBezTo>
                <a:cubicBezTo>
                  <a:pt x="0" y="0"/>
                  <a:pt x="0" y="0"/>
                  <a:pt x="0" y="0"/>
                </a:cubicBezTo>
                <a:cubicBezTo>
                  <a:pt x="0" y="168"/>
                  <a:pt x="0" y="168"/>
                  <a:pt x="0" y="168"/>
                </a:cubicBezTo>
                <a:cubicBezTo>
                  <a:pt x="0" y="195"/>
                  <a:pt x="27" y="221"/>
                  <a:pt x="54" y="221"/>
                </a:cubicBezTo>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56" name="Freeform 62">
            <a:extLst>
              <a:ext uri="{FF2B5EF4-FFF2-40B4-BE49-F238E27FC236}">
                <a16:creationId xmlns:a16="http://schemas.microsoft.com/office/drawing/2014/main" id="{38871D57-60F7-7246-A9ED-4E355D3F1C39}"/>
              </a:ext>
            </a:extLst>
          </p:cNvPr>
          <p:cNvSpPr>
            <a:spLocks noChangeArrowheads="1"/>
          </p:cNvSpPr>
          <p:nvPr userDrawn="1"/>
        </p:nvSpPr>
        <p:spPr bwMode="auto">
          <a:xfrm>
            <a:off x="6743671" y="1955602"/>
            <a:ext cx="174472" cy="184547"/>
          </a:xfrm>
          <a:custGeom>
            <a:avLst/>
            <a:gdLst>
              <a:gd name="T0" fmla="*/ 141 w 390"/>
              <a:gd name="T1" fmla="*/ 319 h 409"/>
              <a:gd name="T2" fmla="*/ 141 w 390"/>
              <a:gd name="T3" fmla="*/ 319 h 409"/>
              <a:gd name="T4" fmla="*/ 124 w 390"/>
              <a:gd name="T5" fmla="*/ 345 h 409"/>
              <a:gd name="T6" fmla="*/ 61 w 390"/>
              <a:gd name="T7" fmla="*/ 345 h 409"/>
              <a:gd name="T8" fmla="*/ 44 w 390"/>
              <a:gd name="T9" fmla="*/ 311 h 409"/>
              <a:gd name="T10" fmla="*/ 61 w 390"/>
              <a:gd name="T11" fmla="*/ 283 h 409"/>
              <a:gd name="T12" fmla="*/ 133 w 390"/>
              <a:gd name="T13" fmla="*/ 204 h 409"/>
              <a:gd name="T14" fmla="*/ 195 w 390"/>
              <a:gd name="T15" fmla="*/ 186 h 409"/>
              <a:gd name="T16" fmla="*/ 230 w 390"/>
              <a:gd name="T17" fmla="*/ 186 h 409"/>
              <a:gd name="T18" fmla="*/ 230 w 390"/>
              <a:gd name="T19" fmla="*/ 160 h 409"/>
              <a:gd name="T20" fmla="*/ 97 w 390"/>
              <a:gd name="T21" fmla="*/ 168 h 409"/>
              <a:gd name="T22" fmla="*/ 26 w 390"/>
              <a:gd name="T23" fmla="*/ 248 h 409"/>
              <a:gd name="T24" fmla="*/ 0 w 390"/>
              <a:gd name="T25" fmla="*/ 311 h 409"/>
              <a:gd name="T26" fmla="*/ 26 w 390"/>
              <a:gd name="T27" fmla="*/ 381 h 409"/>
              <a:gd name="T28" fmla="*/ 88 w 390"/>
              <a:gd name="T29" fmla="*/ 408 h 409"/>
              <a:gd name="T30" fmla="*/ 159 w 390"/>
              <a:gd name="T31" fmla="*/ 381 h 409"/>
              <a:gd name="T32" fmla="*/ 177 w 390"/>
              <a:gd name="T33" fmla="*/ 355 h 409"/>
              <a:gd name="T34" fmla="*/ 177 w 390"/>
              <a:gd name="T35" fmla="*/ 319 h 409"/>
              <a:gd name="T36" fmla="*/ 141 w 390"/>
              <a:gd name="T37" fmla="*/ 319 h 409"/>
              <a:gd name="T38" fmla="*/ 363 w 390"/>
              <a:gd name="T39" fmla="*/ 36 h 409"/>
              <a:gd name="T40" fmla="*/ 363 w 390"/>
              <a:gd name="T41" fmla="*/ 36 h 409"/>
              <a:gd name="T42" fmla="*/ 239 w 390"/>
              <a:gd name="T43" fmla="*/ 36 h 409"/>
              <a:gd name="T44" fmla="*/ 212 w 390"/>
              <a:gd name="T45" fmla="*/ 53 h 409"/>
              <a:gd name="T46" fmla="*/ 212 w 390"/>
              <a:gd name="T47" fmla="*/ 89 h 409"/>
              <a:gd name="T48" fmla="*/ 248 w 390"/>
              <a:gd name="T49" fmla="*/ 89 h 409"/>
              <a:gd name="T50" fmla="*/ 274 w 390"/>
              <a:gd name="T51" fmla="*/ 71 h 409"/>
              <a:gd name="T52" fmla="*/ 327 w 390"/>
              <a:gd name="T53" fmla="*/ 71 h 409"/>
              <a:gd name="T54" fmla="*/ 345 w 390"/>
              <a:gd name="T55" fmla="*/ 107 h 409"/>
              <a:gd name="T56" fmla="*/ 327 w 390"/>
              <a:gd name="T57" fmla="*/ 133 h 409"/>
              <a:gd name="T58" fmla="*/ 257 w 390"/>
              <a:gd name="T59" fmla="*/ 213 h 409"/>
              <a:gd name="T60" fmla="*/ 195 w 390"/>
              <a:gd name="T61" fmla="*/ 221 h 409"/>
              <a:gd name="T62" fmla="*/ 159 w 390"/>
              <a:gd name="T63" fmla="*/ 221 h 409"/>
              <a:gd name="T64" fmla="*/ 159 w 390"/>
              <a:gd name="T65" fmla="*/ 257 h 409"/>
              <a:gd name="T66" fmla="*/ 212 w 390"/>
              <a:gd name="T67" fmla="*/ 283 h 409"/>
              <a:gd name="T68" fmla="*/ 283 w 390"/>
              <a:gd name="T69" fmla="*/ 248 h 409"/>
              <a:gd name="T70" fmla="*/ 363 w 390"/>
              <a:gd name="T71" fmla="*/ 168 h 409"/>
              <a:gd name="T72" fmla="*/ 389 w 390"/>
              <a:gd name="T73" fmla="*/ 107 h 409"/>
              <a:gd name="T74" fmla="*/ 363 w 390"/>
              <a:gd name="T75" fmla="*/ 36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0" h="409">
                <a:moveTo>
                  <a:pt x="141" y="319"/>
                </a:moveTo>
                <a:lnTo>
                  <a:pt x="141" y="319"/>
                </a:lnTo>
                <a:cubicBezTo>
                  <a:pt x="124" y="345"/>
                  <a:pt x="124" y="345"/>
                  <a:pt x="124" y="345"/>
                </a:cubicBezTo>
                <a:cubicBezTo>
                  <a:pt x="106" y="364"/>
                  <a:pt x="79" y="364"/>
                  <a:pt x="61" y="345"/>
                </a:cubicBezTo>
                <a:cubicBezTo>
                  <a:pt x="53" y="336"/>
                  <a:pt x="44" y="319"/>
                  <a:pt x="44" y="311"/>
                </a:cubicBezTo>
                <a:cubicBezTo>
                  <a:pt x="44" y="301"/>
                  <a:pt x="53" y="292"/>
                  <a:pt x="61" y="283"/>
                </a:cubicBezTo>
                <a:cubicBezTo>
                  <a:pt x="133" y="204"/>
                  <a:pt x="133" y="204"/>
                  <a:pt x="133" y="204"/>
                </a:cubicBezTo>
                <a:cubicBezTo>
                  <a:pt x="150" y="195"/>
                  <a:pt x="177" y="168"/>
                  <a:pt x="195" y="186"/>
                </a:cubicBezTo>
                <a:cubicBezTo>
                  <a:pt x="204" y="204"/>
                  <a:pt x="221" y="204"/>
                  <a:pt x="230" y="186"/>
                </a:cubicBezTo>
                <a:cubicBezTo>
                  <a:pt x="239" y="177"/>
                  <a:pt x="239" y="168"/>
                  <a:pt x="230" y="160"/>
                </a:cubicBezTo>
                <a:cubicBezTo>
                  <a:pt x="195" y="124"/>
                  <a:pt x="141" y="124"/>
                  <a:pt x="97" y="168"/>
                </a:cubicBezTo>
                <a:cubicBezTo>
                  <a:pt x="26" y="248"/>
                  <a:pt x="26" y="248"/>
                  <a:pt x="26" y="248"/>
                </a:cubicBezTo>
                <a:cubicBezTo>
                  <a:pt x="8" y="266"/>
                  <a:pt x="0" y="283"/>
                  <a:pt x="0" y="311"/>
                </a:cubicBezTo>
                <a:cubicBezTo>
                  <a:pt x="0" y="336"/>
                  <a:pt x="8" y="364"/>
                  <a:pt x="26" y="381"/>
                </a:cubicBezTo>
                <a:cubicBezTo>
                  <a:pt x="44" y="399"/>
                  <a:pt x="70" y="408"/>
                  <a:pt x="88" y="408"/>
                </a:cubicBezTo>
                <a:cubicBezTo>
                  <a:pt x="114" y="408"/>
                  <a:pt x="141" y="399"/>
                  <a:pt x="159" y="381"/>
                </a:cubicBezTo>
                <a:cubicBezTo>
                  <a:pt x="177" y="355"/>
                  <a:pt x="177" y="355"/>
                  <a:pt x="177" y="355"/>
                </a:cubicBezTo>
                <a:cubicBezTo>
                  <a:pt x="186" y="345"/>
                  <a:pt x="186" y="328"/>
                  <a:pt x="177" y="319"/>
                </a:cubicBezTo>
                <a:cubicBezTo>
                  <a:pt x="168" y="311"/>
                  <a:pt x="150" y="311"/>
                  <a:pt x="141" y="319"/>
                </a:cubicBezTo>
                <a:close/>
                <a:moveTo>
                  <a:pt x="363" y="36"/>
                </a:moveTo>
                <a:lnTo>
                  <a:pt x="363" y="36"/>
                </a:lnTo>
                <a:cubicBezTo>
                  <a:pt x="327" y="0"/>
                  <a:pt x="274" y="0"/>
                  <a:pt x="239" y="36"/>
                </a:cubicBezTo>
                <a:cubicBezTo>
                  <a:pt x="212" y="53"/>
                  <a:pt x="212" y="53"/>
                  <a:pt x="212" y="53"/>
                </a:cubicBezTo>
                <a:cubicBezTo>
                  <a:pt x="204" y="71"/>
                  <a:pt x="204" y="80"/>
                  <a:pt x="212" y="89"/>
                </a:cubicBezTo>
                <a:cubicBezTo>
                  <a:pt x="221" y="98"/>
                  <a:pt x="239" y="98"/>
                  <a:pt x="248" y="89"/>
                </a:cubicBezTo>
                <a:cubicBezTo>
                  <a:pt x="274" y="71"/>
                  <a:pt x="274" y="71"/>
                  <a:pt x="274" y="71"/>
                </a:cubicBezTo>
                <a:cubicBezTo>
                  <a:pt x="292" y="53"/>
                  <a:pt x="318" y="53"/>
                  <a:pt x="327" y="71"/>
                </a:cubicBezTo>
                <a:cubicBezTo>
                  <a:pt x="336" y="80"/>
                  <a:pt x="345" y="89"/>
                  <a:pt x="345" y="107"/>
                </a:cubicBezTo>
                <a:cubicBezTo>
                  <a:pt x="345" y="115"/>
                  <a:pt x="336" y="124"/>
                  <a:pt x="327" y="133"/>
                </a:cubicBezTo>
                <a:cubicBezTo>
                  <a:pt x="257" y="213"/>
                  <a:pt x="257" y="213"/>
                  <a:pt x="257" y="213"/>
                </a:cubicBezTo>
                <a:cubicBezTo>
                  <a:pt x="212" y="248"/>
                  <a:pt x="204" y="230"/>
                  <a:pt x="195" y="221"/>
                </a:cubicBezTo>
                <a:cubicBezTo>
                  <a:pt x="186" y="213"/>
                  <a:pt x="168" y="213"/>
                  <a:pt x="159" y="221"/>
                </a:cubicBezTo>
                <a:cubicBezTo>
                  <a:pt x="150" y="230"/>
                  <a:pt x="150" y="248"/>
                  <a:pt x="159" y="257"/>
                </a:cubicBezTo>
                <a:cubicBezTo>
                  <a:pt x="177" y="275"/>
                  <a:pt x="195" y="283"/>
                  <a:pt x="212" y="283"/>
                </a:cubicBezTo>
                <a:cubicBezTo>
                  <a:pt x="239" y="283"/>
                  <a:pt x="265" y="275"/>
                  <a:pt x="283" y="248"/>
                </a:cubicBezTo>
                <a:cubicBezTo>
                  <a:pt x="363" y="168"/>
                  <a:pt x="363" y="168"/>
                  <a:pt x="363" y="168"/>
                </a:cubicBezTo>
                <a:cubicBezTo>
                  <a:pt x="380" y="151"/>
                  <a:pt x="389" y="124"/>
                  <a:pt x="389" y="107"/>
                </a:cubicBezTo>
                <a:cubicBezTo>
                  <a:pt x="389" y="80"/>
                  <a:pt x="380" y="53"/>
                  <a:pt x="363" y="36"/>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57" name="Freeform 63">
            <a:extLst>
              <a:ext uri="{FF2B5EF4-FFF2-40B4-BE49-F238E27FC236}">
                <a16:creationId xmlns:a16="http://schemas.microsoft.com/office/drawing/2014/main" id="{7CDF063D-8BA3-1142-9149-DE133F1DD899}"/>
              </a:ext>
            </a:extLst>
          </p:cNvPr>
          <p:cNvSpPr>
            <a:spLocks noChangeArrowheads="1"/>
          </p:cNvSpPr>
          <p:nvPr userDrawn="1"/>
        </p:nvSpPr>
        <p:spPr bwMode="auto">
          <a:xfrm>
            <a:off x="2738556" y="1971675"/>
            <a:ext cx="172686" cy="154186"/>
          </a:xfrm>
          <a:custGeom>
            <a:avLst/>
            <a:gdLst>
              <a:gd name="T0" fmla="*/ 345 w 390"/>
              <a:gd name="T1" fmla="*/ 0 h 346"/>
              <a:gd name="T2" fmla="*/ 345 w 390"/>
              <a:gd name="T3" fmla="*/ 0 h 346"/>
              <a:gd name="T4" fmla="*/ 44 w 390"/>
              <a:gd name="T5" fmla="*/ 0 h 346"/>
              <a:gd name="T6" fmla="*/ 0 w 390"/>
              <a:gd name="T7" fmla="*/ 44 h 346"/>
              <a:gd name="T8" fmla="*/ 0 w 390"/>
              <a:gd name="T9" fmla="*/ 221 h 346"/>
              <a:gd name="T10" fmla="*/ 44 w 390"/>
              <a:gd name="T11" fmla="*/ 265 h 346"/>
              <a:gd name="T12" fmla="*/ 142 w 390"/>
              <a:gd name="T13" fmla="*/ 265 h 346"/>
              <a:gd name="T14" fmla="*/ 248 w 390"/>
              <a:gd name="T15" fmla="*/ 345 h 346"/>
              <a:gd name="T16" fmla="*/ 248 w 390"/>
              <a:gd name="T17" fmla="*/ 265 h 346"/>
              <a:gd name="T18" fmla="*/ 345 w 390"/>
              <a:gd name="T19" fmla="*/ 265 h 346"/>
              <a:gd name="T20" fmla="*/ 389 w 390"/>
              <a:gd name="T21" fmla="*/ 221 h 346"/>
              <a:gd name="T22" fmla="*/ 389 w 390"/>
              <a:gd name="T23" fmla="*/ 44 h 346"/>
              <a:gd name="T24" fmla="*/ 345 w 390"/>
              <a:gd name="T25" fmla="*/ 0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0" h="346">
                <a:moveTo>
                  <a:pt x="345" y="0"/>
                </a:moveTo>
                <a:lnTo>
                  <a:pt x="345" y="0"/>
                </a:lnTo>
                <a:cubicBezTo>
                  <a:pt x="44" y="0"/>
                  <a:pt x="44" y="0"/>
                  <a:pt x="44" y="0"/>
                </a:cubicBezTo>
                <a:cubicBezTo>
                  <a:pt x="17" y="0"/>
                  <a:pt x="0" y="17"/>
                  <a:pt x="0" y="44"/>
                </a:cubicBezTo>
                <a:cubicBezTo>
                  <a:pt x="0" y="221"/>
                  <a:pt x="0" y="221"/>
                  <a:pt x="0" y="221"/>
                </a:cubicBezTo>
                <a:cubicBezTo>
                  <a:pt x="0" y="247"/>
                  <a:pt x="17" y="265"/>
                  <a:pt x="44" y="265"/>
                </a:cubicBezTo>
                <a:cubicBezTo>
                  <a:pt x="142" y="265"/>
                  <a:pt x="142" y="265"/>
                  <a:pt x="142" y="265"/>
                </a:cubicBezTo>
                <a:cubicBezTo>
                  <a:pt x="248" y="345"/>
                  <a:pt x="248" y="345"/>
                  <a:pt x="248" y="345"/>
                </a:cubicBezTo>
                <a:cubicBezTo>
                  <a:pt x="248" y="265"/>
                  <a:pt x="248" y="265"/>
                  <a:pt x="248" y="265"/>
                </a:cubicBezTo>
                <a:cubicBezTo>
                  <a:pt x="345" y="265"/>
                  <a:pt x="345" y="265"/>
                  <a:pt x="345" y="265"/>
                </a:cubicBezTo>
                <a:cubicBezTo>
                  <a:pt x="372" y="265"/>
                  <a:pt x="389" y="247"/>
                  <a:pt x="389" y="221"/>
                </a:cubicBezTo>
                <a:cubicBezTo>
                  <a:pt x="389" y="44"/>
                  <a:pt x="389" y="44"/>
                  <a:pt x="389" y="44"/>
                </a:cubicBezTo>
                <a:cubicBezTo>
                  <a:pt x="389" y="17"/>
                  <a:pt x="372" y="0"/>
                  <a:pt x="345" y="0"/>
                </a:cubicBezTo>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58" name="Freeform 64">
            <a:extLst>
              <a:ext uri="{FF2B5EF4-FFF2-40B4-BE49-F238E27FC236}">
                <a16:creationId xmlns:a16="http://schemas.microsoft.com/office/drawing/2014/main" id="{B99B94E2-E3D2-6A40-80A2-DA2CF391DC14}"/>
              </a:ext>
            </a:extLst>
          </p:cNvPr>
          <p:cNvSpPr>
            <a:spLocks noChangeArrowheads="1"/>
          </p:cNvSpPr>
          <p:nvPr userDrawn="1"/>
        </p:nvSpPr>
        <p:spPr bwMode="auto">
          <a:xfrm>
            <a:off x="6732356" y="1506736"/>
            <a:ext cx="200077" cy="195263"/>
          </a:xfrm>
          <a:custGeom>
            <a:avLst/>
            <a:gdLst>
              <a:gd name="T0" fmla="*/ 222 w 444"/>
              <a:gd name="T1" fmla="*/ 0 h 435"/>
              <a:gd name="T2" fmla="*/ 284 w 444"/>
              <a:gd name="T3" fmla="*/ 160 h 435"/>
              <a:gd name="T4" fmla="*/ 443 w 444"/>
              <a:gd name="T5" fmla="*/ 160 h 435"/>
              <a:gd name="T6" fmla="*/ 310 w 444"/>
              <a:gd name="T7" fmla="*/ 257 h 435"/>
              <a:gd name="T8" fmla="*/ 354 w 444"/>
              <a:gd name="T9" fmla="*/ 434 h 435"/>
              <a:gd name="T10" fmla="*/ 222 w 444"/>
              <a:gd name="T11" fmla="*/ 327 h 435"/>
              <a:gd name="T12" fmla="*/ 88 w 444"/>
              <a:gd name="T13" fmla="*/ 434 h 435"/>
              <a:gd name="T14" fmla="*/ 133 w 444"/>
              <a:gd name="T15" fmla="*/ 257 h 435"/>
              <a:gd name="T16" fmla="*/ 0 w 444"/>
              <a:gd name="T17" fmla="*/ 160 h 435"/>
              <a:gd name="T18" fmla="*/ 160 w 444"/>
              <a:gd name="T19" fmla="*/ 160 h 435"/>
              <a:gd name="T20" fmla="*/ 222 w 444"/>
              <a:gd name="T21" fmla="*/ 0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4" h="435">
                <a:moveTo>
                  <a:pt x="222" y="0"/>
                </a:moveTo>
                <a:lnTo>
                  <a:pt x="284" y="160"/>
                </a:lnTo>
                <a:lnTo>
                  <a:pt x="443" y="160"/>
                </a:lnTo>
                <a:lnTo>
                  <a:pt x="310" y="257"/>
                </a:lnTo>
                <a:lnTo>
                  <a:pt x="354" y="434"/>
                </a:lnTo>
                <a:lnTo>
                  <a:pt x="222" y="327"/>
                </a:lnTo>
                <a:lnTo>
                  <a:pt x="88" y="434"/>
                </a:lnTo>
                <a:lnTo>
                  <a:pt x="133" y="257"/>
                </a:lnTo>
                <a:lnTo>
                  <a:pt x="0" y="160"/>
                </a:lnTo>
                <a:lnTo>
                  <a:pt x="160" y="160"/>
                </a:lnTo>
                <a:lnTo>
                  <a:pt x="222" y="0"/>
                </a:lnTo>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59" name="Freeform 65">
            <a:extLst>
              <a:ext uri="{FF2B5EF4-FFF2-40B4-BE49-F238E27FC236}">
                <a16:creationId xmlns:a16="http://schemas.microsoft.com/office/drawing/2014/main" id="{2DF6E3C5-E4AE-5346-8FA6-98A5F0E83BBC}"/>
              </a:ext>
            </a:extLst>
          </p:cNvPr>
          <p:cNvSpPr>
            <a:spLocks noChangeArrowheads="1"/>
          </p:cNvSpPr>
          <p:nvPr userDrawn="1"/>
        </p:nvSpPr>
        <p:spPr bwMode="auto">
          <a:xfrm>
            <a:off x="949175" y="2400300"/>
            <a:ext cx="189359" cy="187524"/>
          </a:xfrm>
          <a:custGeom>
            <a:avLst/>
            <a:gdLst>
              <a:gd name="T0" fmla="*/ 381 w 417"/>
              <a:gd name="T1" fmla="*/ 203 h 417"/>
              <a:gd name="T2" fmla="*/ 381 w 417"/>
              <a:gd name="T3" fmla="*/ 203 h 417"/>
              <a:gd name="T4" fmla="*/ 416 w 417"/>
              <a:gd name="T5" fmla="*/ 141 h 417"/>
              <a:gd name="T6" fmla="*/ 408 w 417"/>
              <a:gd name="T7" fmla="*/ 106 h 417"/>
              <a:gd name="T8" fmla="*/ 337 w 417"/>
              <a:gd name="T9" fmla="*/ 79 h 417"/>
              <a:gd name="T10" fmla="*/ 319 w 417"/>
              <a:gd name="T11" fmla="*/ 17 h 417"/>
              <a:gd name="T12" fmla="*/ 275 w 417"/>
              <a:gd name="T13" fmla="*/ 0 h 417"/>
              <a:gd name="T14" fmla="*/ 213 w 417"/>
              <a:gd name="T15" fmla="*/ 35 h 417"/>
              <a:gd name="T16" fmla="*/ 151 w 417"/>
              <a:gd name="T17" fmla="*/ 0 h 417"/>
              <a:gd name="T18" fmla="*/ 107 w 417"/>
              <a:gd name="T19" fmla="*/ 17 h 417"/>
              <a:gd name="T20" fmla="*/ 89 w 417"/>
              <a:gd name="T21" fmla="*/ 79 h 417"/>
              <a:gd name="T22" fmla="*/ 18 w 417"/>
              <a:gd name="T23" fmla="*/ 106 h 417"/>
              <a:gd name="T24" fmla="*/ 0 w 417"/>
              <a:gd name="T25" fmla="*/ 141 h 417"/>
              <a:gd name="T26" fmla="*/ 44 w 417"/>
              <a:gd name="T27" fmla="*/ 203 h 417"/>
              <a:gd name="T28" fmla="*/ 0 w 417"/>
              <a:gd name="T29" fmla="*/ 275 h 417"/>
              <a:gd name="T30" fmla="*/ 18 w 417"/>
              <a:gd name="T31" fmla="*/ 310 h 417"/>
              <a:gd name="T32" fmla="*/ 89 w 417"/>
              <a:gd name="T33" fmla="*/ 328 h 417"/>
              <a:gd name="T34" fmla="*/ 107 w 417"/>
              <a:gd name="T35" fmla="*/ 398 h 417"/>
              <a:gd name="T36" fmla="*/ 151 w 417"/>
              <a:gd name="T37" fmla="*/ 416 h 417"/>
              <a:gd name="T38" fmla="*/ 213 w 417"/>
              <a:gd name="T39" fmla="*/ 372 h 417"/>
              <a:gd name="T40" fmla="*/ 275 w 417"/>
              <a:gd name="T41" fmla="*/ 416 h 417"/>
              <a:gd name="T42" fmla="*/ 319 w 417"/>
              <a:gd name="T43" fmla="*/ 398 h 417"/>
              <a:gd name="T44" fmla="*/ 337 w 417"/>
              <a:gd name="T45" fmla="*/ 328 h 417"/>
              <a:gd name="T46" fmla="*/ 408 w 417"/>
              <a:gd name="T47" fmla="*/ 310 h 417"/>
              <a:gd name="T48" fmla="*/ 416 w 417"/>
              <a:gd name="T49" fmla="*/ 265 h 417"/>
              <a:gd name="T50" fmla="*/ 381 w 417"/>
              <a:gd name="T51" fmla="*/ 203 h 417"/>
              <a:gd name="T52" fmla="*/ 213 w 417"/>
              <a:gd name="T53" fmla="*/ 292 h 417"/>
              <a:gd name="T54" fmla="*/ 213 w 417"/>
              <a:gd name="T55" fmla="*/ 292 h 417"/>
              <a:gd name="T56" fmla="*/ 125 w 417"/>
              <a:gd name="T57" fmla="*/ 203 h 417"/>
              <a:gd name="T58" fmla="*/ 213 w 417"/>
              <a:gd name="T59" fmla="*/ 115 h 417"/>
              <a:gd name="T60" fmla="*/ 301 w 417"/>
              <a:gd name="T61" fmla="*/ 203 h 417"/>
              <a:gd name="T62" fmla="*/ 213 w 417"/>
              <a:gd name="T63" fmla="*/ 292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7" h="417">
                <a:moveTo>
                  <a:pt x="381" y="203"/>
                </a:moveTo>
                <a:lnTo>
                  <a:pt x="381" y="203"/>
                </a:lnTo>
                <a:cubicBezTo>
                  <a:pt x="381" y="177"/>
                  <a:pt x="399" y="159"/>
                  <a:pt x="416" y="141"/>
                </a:cubicBezTo>
                <a:cubicBezTo>
                  <a:pt x="416" y="132"/>
                  <a:pt x="408" y="115"/>
                  <a:pt x="408" y="106"/>
                </a:cubicBezTo>
                <a:cubicBezTo>
                  <a:pt x="372" y="115"/>
                  <a:pt x="354" y="97"/>
                  <a:pt x="337" y="79"/>
                </a:cubicBezTo>
                <a:cubicBezTo>
                  <a:pt x="319" y="62"/>
                  <a:pt x="310" y="44"/>
                  <a:pt x="319" y="17"/>
                </a:cubicBezTo>
                <a:cubicBezTo>
                  <a:pt x="310" y="9"/>
                  <a:pt x="293" y="0"/>
                  <a:pt x="275" y="0"/>
                </a:cubicBezTo>
                <a:cubicBezTo>
                  <a:pt x="266" y="17"/>
                  <a:pt x="240" y="35"/>
                  <a:pt x="213" y="35"/>
                </a:cubicBezTo>
                <a:cubicBezTo>
                  <a:pt x="187" y="35"/>
                  <a:pt x="160" y="17"/>
                  <a:pt x="151" y="0"/>
                </a:cubicBezTo>
                <a:cubicBezTo>
                  <a:pt x="133" y="0"/>
                  <a:pt x="116" y="9"/>
                  <a:pt x="107" y="17"/>
                </a:cubicBezTo>
                <a:cubicBezTo>
                  <a:pt x="116" y="44"/>
                  <a:pt x="107" y="62"/>
                  <a:pt x="89" y="79"/>
                </a:cubicBezTo>
                <a:cubicBezTo>
                  <a:pt x="72" y="97"/>
                  <a:pt x="44" y="115"/>
                  <a:pt x="18" y="106"/>
                </a:cubicBezTo>
                <a:cubicBezTo>
                  <a:pt x="18" y="115"/>
                  <a:pt x="9" y="132"/>
                  <a:pt x="0" y="141"/>
                </a:cubicBezTo>
                <a:cubicBezTo>
                  <a:pt x="27" y="159"/>
                  <a:pt x="44" y="177"/>
                  <a:pt x="44" y="203"/>
                </a:cubicBezTo>
                <a:cubicBezTo>
                  <a:pt x="44" y="230"/>
                  <a:pt x="27" y="256"/>
                  <a:pt x="0" y="275"/>
                </a:cubicBezTo>
                <a:cubicBezTo>
                  <a:pt x="9" y="283"/>
                  <a:pt x="18" y="301"/>
                  <a:pt x="18" y="310"/>
                </a:cubicBezTo>
                <a:cubicBezTo>
                  <a:pt x="44" y="310"/>
                  <a:pt x="72" y="310"/>
                  <a:pt x="89" y="328"/>
                </a:cubicBezTo>
                <a:cubicBezTo>
                  <a:pt x="107" y="345"/>
                  <a:pt x="116" y="372"/>
                  <a:pt x="107" y="398"/>
                </a:cubicBezTo>
                <a:cubicBezTo>
                  <a:pt x="116" y="407"/>
                  <a:pt x="133" y="407"/>
                  <a:pt x="151" y="416"/>
                </a:cubicBezTo>
                <a:cubicBezTo>
                  <a:pt x="160" y="389"/>
                  <a:pt x="187" y="372"/>
                  <a:pt x="213" y="372"/>
                </a:cubicBezTo>
                <a:cubicBezTo>
                  <a:pt x="240" y="372"/>
                  <a:pt x="266" y="389"/>
                  <a:pt x="275" y="416"/>
                </a:cubicBezTo>
                <a:cubicBezTo>
                  <a:pt x="293" y="407"/>
                  <a:pt x="310" y="407"/>
                  <a:pt x="319" y="398"/>
                </a:cubicBezTo>
                <a:cubicBezTo>
                  <a:pt x="310" y="372"/>
                  <a:pt x="319" y="345"/>
                  <a:pt x="337" y="328"/>
                </a:cubicBezTo>
                <a:cubicBezTo>
                  <a:pt x="354" y="310"/>
                  <a:pt x="372" y="301"/>
                  <a:pt x="408" y="310"/>
                </a:cubicBezTo>
                <a:cubicBezTo>
                  <a:pt x="408" y="292"/>
                  <a:pt x="416" y="283"/>
                  <a:pt x="416" y="265"/>
                </a:cubicBezTo>
                <a:cubicBezTo>
                  <a:pt x="399" y="256"/>
                  <a:pt x="381" y="230"/>
                  <a:pt x="381" y="203"/>
                </a:cubicBezTo>
                <a:close/>
                <a:moveTo>
                  <a:pt x="213" y="292"/>
                </a:moveTo>
                <a:lnTo>
                  <a:pt x="213" y="292"/>
                </a:lnTo>
                <a:cubicBezTo>
                  <a:pt x="160" y="292"/>
                  <a:pt x="125" y="256"/>
                  <a:pt x="125" y="203"/>
                </a:cubicBezTo>
                <a:cubicBezTo>
                  <a:pt x="125" y="159"/>
                  <a:pt x="160" y="115"/>
                  <a:pt x="213" y="115"/>
                </a:cubicBezTo>
                <a:cubicBezTo>
                  <a:pt x="266" y="115"/>
                  <a:pt x="301" y="159"/>
                  <a:pt x="301" y="203"/>
                </a:cubicBezTo>
                <a:cubicBezTo>
                  <a:pt x="301" y="256"/>
                  <a:pt x="266" y="292"/>
                  <a:pt x="213" y="292"/>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60" name="Freeform 66">
            <a:extLst>
              <a:ext uri="{FF2B5EF4-FFF2-40B4-BE49-F238E27FC236}">
                <a16:creationId xmlns:a16="http://schemas.microsoft.com/office/drawing/2014/main" id="{ECF7F8C5-4A28-AB44-8EBB-91D36E322D36}"/>
              </a:ext>
            </a:extLst>
          </p:cNvPr>
          <p:cNvSpPr>
            <a:spLocks noChangeArrowheads="1"/>
          </p:cNvSpPr>
          <p:nvPr userDrawn="1"/>
        </p:nvSpPr>
        <p:spPr bwMode="auto">
          <a:xfrm>
            <a:off x="5392554" y="1943100"/>
            <a:ext cx="208414" cy="207764"/>
          </a:xfrm>
          <a:custGeom>
            <a:avLst/>
            <a:gdLst>
              <a:gd name="T0" fmla="*/ 408 w 462"/>
              <a:gd name="T1" fmla="*/ 54 h 462"/>
              <a:gd name="T2" fmla="*/ 408 w 462"/>
              <a:gd name="T3" fmla="*/ 54 h 462"/>
              <a:gd name="T4" fmla="*/ 292 w 462"/>
              <a:gd name="T5" fmla="*/ 19 h 462"/>
              <a:gd name="T6" fmla="*/ 230 w 462"/>
              <a:gd name="T7" fmla="*/ 80 h 462"/>
              <a:gd name="T8" fmla="*/ 213 w 462"/>
              <a:gd name="T9" fmla="*/ 160 h 462"/>
              <a:gd name="T10" fmla="*/ 8 w 462"/>
              <a:gd name="T11" fmla="*/ 363 h 462"/>
              <a:gd name="T12" fmla="*/ 35 w 462"/>
              <a:gd name="T13" fmla="*/ 426 h 462"/>
              <a:gd name="T14" fmla="*/ 98 w 462"/>
              <a:gd name="T15" fmla="*/ 453 h 462"/>
              <a:gd name="T16" fmla="*/ 301 w 462"/>
              <a:gd name="T17" fmla="*/ 248 h 462"/>
              <a:gd name="T18" fmla="*/ 381 w 462"/>
              <a:gd name="T19" fmla="*/ 231 h 462"/>
              <a:gd name="T20" fmla="*/ 443 w 462"/>
              <a:gd name="T21" fmla="*/ 169 h 462"/>
              <a:gd name="T22" fmla="*/ 408 w 462"/>
              <a:gd name="T23" fmla="*/ 54 h 462"/>
              <a:gd name="T24" fmla="*/ 186 w 462"/>
              <a:gd name="T25" fmla="*/ 257 h 462"/>
              <a:gd name="T26" fmla="*/ 186 w 462"/>
              <a:gd name="T27" fmla="*/ 257 h 462"/>
              <a:gd name="T28" fmla="*/ 195 w 462"/>
              <a:gd name="T29" fmla="*/ 222 h 462"/>
              <a:gd name="T30" fmla="*/ 230 w 462"/>
              <a:gd name="T31" fmla="*/ 213 h 462"/>
              <a:gd name="T32" fmla="*/ 221 w 462"/>
              <a:gd name="T33" fmla="*/ 248 h 462"/>
              <a:gd name="T34" fmla="*/ 186 w 462"/>
              <a:gd name="T35" fmla="*/ 257 h 462"/>
              <a:gd name="T36" fmla="*/ 354 w 462"/>
              <a:gd name="T37" fmla="*/ 116 h 462"/>
              <a:gd name="T38" fmla="*/ 354 w 462"/>
              <a:gd name="T39" fmla="*/ 116 h 462"/>
              <a:gd name="T40" fmla="*/ 310 w 462"/>
              <a:gd name="T41" fmla="*/ 36 h 462"/>
              <a:gd name="T42" fmla="*/ 390 w 462"/>
              <a:gd name="T43" fmla="*/ 72 h 462"/>
              <a:gd name="T44" fmla="*/ 425 w 462"/>
              <a:gd name="T45" fmla="*/ 151 h 462"/>
              <a:gd name="T46" fmla="*/ 354 w 462"/>
              <a:gd name="T47" fmla="*/ 11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2" h="462">
                <a:moveTo>
                  <a:pt x="408" y="54"/>
                </a:moveTo>
                <a:lnTo>
                  <a:pt x="408" y="54"/>
                </a:lnTo>
                <a:cubicBezTo>
                  <a:pt x="363" y="19"/>
                  <a:pt x="310" y="0"/>
                  <a:pt x="292" y="19"/>
                </a:cubicBezTo>
                <a:cubicBezTo>
                  <a:pt x="230" y="80"/>
                  <a:pt x="230" y="80"/>
                  <a:pt x="230" y="80"/>
                </a:cubicBezTo>
                <a:cubicBezTo>
                  <a:pt x="221" y="89"/>
                  <a:pt x="213" y="125"/>
                  <a:pt x="213" y="160"/>
                </a:cubicBezTo>
                <a:cubicBezTo>
                  <a:pt x="8" y="363"/>
                  <a:pt x="8" y="363"/>
                  <a:pt x="8" y="363"/>
                </a:cubicBezTo>
                <a:cubicBezTo>
                  <a:pt x="0" y="372"/>
                  <a:pt x="8" y="408"/>
                  <a:pt x="35" y="426"/>
                </a:cubicBezTo>
                <a:cubicBezTo>
                  <a:pt x="62" y="453"/>
                  <a:pt x="89" y="461"/>
                  <a:pt x="98" y="453"/>
                </a:cubicBezTo>
                <a:cubicBezTo>
                  <a:pt x="301" y="248"/>
                  <a:pt x="301" y="248"/>
                  <a:pt x="301" y="248"/>
                </a:cubicBezTo>
                <a:cubicBezTo>
                  <a:pt x="336" y="248"/>
                  <a:pt x="372" y="240"/>
                  <a:pt x="381" y="231"/>
                </a:cubicBezTo>
                <a:cubicBezTo>
                  <a:pt x="443" y="169"/>
                  <a:pt x="443" y="169"/>
                  <a:pt x="443" y="169"/>
                </a:cubicBezTo>
                <a:cubicBezTo>
                  <a:pt x="461" y="151"/>
                  <a:pt x="452" y="98"/>
                  <a:pt x="408" y="54"/>
                </a:cubicBezTo>
                <a:close/>
                <a:moveTo>
                  <a:pt x="186" y="257"/>
                </a:moveTo>
                <a:lnTo>
                  <a:pt x="186" y="257"/>
                </a:lnTo>
                <a:cubicBezTo>
                  <a:pt x="177" y="248"/>
                  <a:pt x="177" y="231"/>
                  <a:pt x="195" y="222"/>
                </a:cubicBezTo>
                <a:cubicBezTo>
                  <a:pt x="204" y="204"/>
                  <a:pt x="221" y="204"/>
                  <a:pt x="230" y="213"/>
                </a:cubicBezTo>
                <a:cubicBezTo>
                  <a:pt x="239" y="222"/>
                  <a:pt x="239" y="240"/>
                  <a:pt x="221" y="248"/>
                </a:cubicBezTo>
                <a:cubicBezTo>
                  <a:pt x="213" y="266"/>
                  <a:pt x="195" y="266"/>
                  <a:pt x="186" y="257"/>
                </a:cubicBezTo>
                <a:close/>
                <a:moveTo>
                  <a:pt x="354" y="116"/>
                </a:moveTo>
                <a:lnTo>
                  <a:pt x="354" y="116"/>
                </a:lnTo>
                <a:cubicBezTo>
                  <a:pt x="319" y="80"/>
                  <a:pt x="310" y="36"/>
                  <a:pt x="310" y="36"/>
                </a:cubicBezTo>
                <a:cubicBezTo>
                  <a:pt x="319" y="27"/>
                  <a:pt x="354" y="44"/>
                  <a:pt x="390" y="72"/>
                </a:cubicBezTo>
                <a:cubicBezTo>
                  <a:pt x="425" y="107"/>
                  <a:pt x="434" y="142"/>
                  <a:pt x="425" y="151"/>
                </a:cubicBezTo>
                <a:cubicBezTo>
                  <a:pt x="425" y="151"/>
                  <a:pt x="381" y="142"/>
                  <a:pt x="354" y="116"/>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61" name="Freeform 67">
            <a:extLst>
              <a:ext uri="{FF2B5EF4-FFF2-40B4-BE49-F238E27FC236}">
                <a16:creationId xmlns:a16="http://schemas.microsoft.com/office/drawing/2014/main" id="{24D732E2-48B0-1848-A125-AEE2F6C74AF9}"/>
              </a:ext>
            </a:extLst>
          </p:cNvPr>
          <p:cNvSpPr>
            <a:spLocks noChangeArrowheads="1"/>
          </p:cNvSpPr>
          <p:nvPr userDrawn="1"/>
        </p:nvSpPr>
        <p:spPr bwMode="auto">
          <a:xfrm>
            <a:off x="500193" y="2349699"/>
            <a:ext cx="204841" cy="238125"/>
          </a:xfrm>
          <a:custGeom>
            <a:avLst/>
            <a:gdLst>
              <a:gd name="T0" fmla="*/ 434 w 453"/>
              <a:gd name="T1" fmla="*/ 186 h 533"/>
              <a:gd name="T2" fmla="*/ 434 w 453"/>
              <a:gd name="T3" fmla="*/ 186 h 533"/>
              <a:gd name="T4" fmla="*/ 44 w 453"/>
              <a:gd name="T5" fmla="*/ 160 h 533"/>
              <a:gd name="T6" fmla="*/ 0 w 453"/>
              <a:gd name="T7" fmla="*/ 178 h 533"/>
              <a:gd name="T8" fmla="*/ 88 w 453"/>
              <a:gd name="T9" fmla="*/ 532 h 533"/>
              <a:gd name="T10" fmla="*/ 141 w 453"/>
              <a:gd name="T11" fmla="*/ 532 h 533"/>
              <a:gd name="T12" fmla="*/ 97 w 453"/>
              <a:gd name="T13" fmla="*/ 355 h 533"/>
              <a:gd name="T14" fmla="*/ 443 w 453"/>
              <a:gd name="T15" fmla="*/ 195 h 533"/>
              <a:gd name="T16" fmla="*/ 434 w 453"/>
              <a:gd name="T17" fmla="*/ 18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3" h="533">
                <a:moveTo>
                  <a:pt x="434" y="186"/>
                </a:moveTo>
                <a:lnTo>
                  <a:pt x="434" y="186"/>
                </a:lnTo>
                <a:cubicBezTo>
                  <a:pt x="151" y="301"/>
                  <a:pt x="266" y="0"/>
                  <a:pt x="44" y="160"/>
                </a:cubicBezTo>
                <a:cubicBezTo>
                  <a:pt x="0" y="178"/>
                  <a:pt x="0" y="178"/>
                  <a:pt x="0" y="178"/>
                </a:cubicBezTo>
                <a:cubicBezTo>
                  <a:pt x="88" y="532"/>
                  <a:pt x="88" y="532"/>
                  <a:pt x="88" y="532"/>
                </a:cubicBezTo>
                <a:cubicBezTo>
                  <a:pt x="141" y="532"/>
                  <a:pt x="141" y="532"/>
                  <a:pt x="141" y="532"/>
                </a:cubicBezTo>
                <a:cubicBezTo>
                  <a:pt x="97" y="355"/>
                  <a:pt x="97" y="355"/>
                  <a:pt x="97" y="355"/>
                </a:cubicBezTo>
                <a:cubicBezTo>
                  <a:pt x="293" y="195"/>
                  <a:pt x="213" y="532"/>
                  <a:pt x="443" y="195"/>
                </a:cubicBezTo>
                <a:cubicBezTo>
                  <a:pt x="452" y="195"/>
                  <a:pt x="443" y="186"/>
                  <a:pt x="434" y="186"/>
                </a:cubicBezTo>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62" name="Freeform 68">
            <a:extLst>
              <a:ext uri="{FF2B5EF4-FFF2-40B4-BE49-F238E27FC236}">
                <a16:creationId xmlns:a16="http://schemas.microsoft.com/office/drawing/2014/main" id="{0AC4086F-DBDE-3140-A6C1-BFCC88D64ACA}"/>
              </a:ext>
            </a:extLst>
          </p:cNvPr>
          <p:cNvSpPr>
            <a:spLocks noChangeArrowheads="1"/>
          </p:cNvSpPr>
          <p:nvPr userDrawn="1"/>
        </p:nvSpPr>
        <p:spPr bwMode="auto">
          <a:xfrm>
            <a:off x="6291115" y="1947863"/>
            <a:ext cx="192336" cy="207764"/>
          </a:xfrm>
          <a:custGeom>
            <a:avLst/>
            <a:gdLst>
              <a:gd name="T0" fmla="*/ 327 w 426"/>
              <a:gd name="T1" fmla="*/ 186 h 462"/>
              <a:gd name="T2" fmla="*/ 327 w 426"/>
              <a:gd name="T3" fmla="*/ 186 h 462"/>
              <a:gd name="T4" fmla="*/ 150 w 426"/>
              <a:gd name="T5" fmla="*/ 18 h 462"/>
              <a:gd name="T6" fmla="*/ 97 w 426"/>
              <a:gd name="T7" fmla="*/ 10 h 462"/>
              <a:gd name="T8" fmla="*/ 70 w 426"/>
              <a:gd name="T9" fmla="*/ 54 h 462"/>
              <a:gd name="T10" fmla="*/ 35 w 426"/>
              <a:gd name="T11" fmla="*/ 293 h 462"/>
              <a:gd name="T12" fmla="*/ 26 w 426"/>
              <a:gd name="T13" fmla="*/ 408 h 462"/>
              <a:gd name="T14" fmla="*/ 248 w 426"/>
              <a:gd name="T15" fmla="*/ 417 h 462"/>
              <a:gd name="T16" fmla="*/ 407 w 426"/>
              <a:gd name="T17" fmla="*/ 266 h 462"/>
              <a:gd name="T18" fmla="*/ 327 w 426"/>
              <a:gd name="T19" fmla="*/ 186 h 462"/>
              <a:gd name="T20" fmla="*/ 238 w 426"/>
              <a:gd name="T21" fmla="*/ 391 h 462"/>
              <a:gd name="T22" fmla="*/ 238 w 426"/>
              <a:gd name="T23" fmla="*/ 391 h 462"/>
              <a:gd name="T24" fmla="*/ 53 w 426"/>
              <a:gd name="T25" fmla="*/ 391 h 462"/>
              <a:gd name="T26" fmla="*/ 194 w 426"/>
              <a:gd name="T27" fmla="*/ 284 h 462"/>
              <a:gd name="T28" fmla="*/ 372 w 426"/>
              <a:gd name="T29" fmla="*/ 275 h 462"/>
              <a:gd name="T30" fmla="*/ 238 w 426"/>
              <a:gd name="T31" fmla="*/ 391 h 462"/>
              <a:gd name="T32" fmla="*/ 203 w 426"/>
              <a:gd name="T33" fmla="*/ 301 h 462"/>
              <a:gd name="T34" fmla="*/ 203 w 426"/>
              <a:gd name="T35" fmla="*/ 301 h 462"/>
              <a:gd name="T36" fmla="*/ 97 w 426"/>
              <a:gd name="T37" fmla="*/ 363 h 462"/>
              <a:gd name="T38" fmla="*/ 167 w 426"/>
              <a:gd name="T39" fmla="*/ 363 h 462"/>
              <a:gd name="T40" fmla="*/ 221 w 426"/>
              <a:gd name="T41" fmla="*/ 293 h 462"/>
              <a:gd name="T42" fmla="*/ 221 w 426"/>
              <a:gd name="T43" fmla="*/ 293 h 462"/>
              <a:gd name="T44" fmla="*/ 203 w 426"/>
              <a:gd name="T45" fmla="*/ 301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6" h="462">
                <a:moveTo>
                  <a:pt x="327" y="186"/>
                </a:moveTo>
                <a:lnTo>
                  <a:pt x="327" y="186"/>
                </a:lnTo>
                <a:cubicBezTo>
                  <a:pt x="274" y="63"/>
                  <a:pt x="238" y="18"/>
                  <a:pt x="150" y="18"/>
                </a:cubicBezTo>
                <a:cubicBezTo>
                  <a:pt x="114" y="18"/>
                  <a:pt x="123" y="0"/>
                  <a:pt x="97" y="10"/>
                </a:cubicBezTo>
                <a:cubicBezTo>
                  <a:pt x="70" y="18"/>
                  <a:pt x="97" y="27"/>
                  <a:pt x="70" y="54"/>
                </a:cubicBezTo>
                <a:cubicBezTo>
                  <a:pt x="0" y="107"/>
                  <a:pt x="8" y="169"/>
                  <a:pt x="35" y="293"/>
                </a:cubicBezTo>
                <a:cubicBezTo>
                  <a:pt x="53" y="346"/>
                  <a:pt x="8" y="354"/>
                  <a:pt x="26" y="408"/>
                </a:cubicBezTo>
                <a:cubicBezTo>
                  <a:pt x="35" y="444"/>
                  <a:pt x="141" y="461"/>
                  <a:pt x="248" y="417"/>
                </a:cubicBezTo>
                <a:cubicBezTo>
                  <a:pt x="354" y="382"/>
                  <a:pt x="425" y="301"/>
                  <a:pt x="407" y="266"/>
                </a:cubicBezTo>
                <a:cubicBezTo>
                  <a:pt x="389" y="213"/>
                  <a:pt x="354" y="239"/>
                  <a:pt x="327" y="186"/>
                </a:cubicBezTo>
                <a:close/>
                <a:moveTo>
                  <a:pt x="238" y="391"/>
                </a:moveTo>
                <a:lnTo>
                  <a:pt x="238" y="391"/>
                </a:lnTo>
                <a:cubicBezTo>
                  <a:pt x="141" y="426"/>
                  <a:pt x="61" y="399"/>
                  <a:pt x="53" y="391"/>
                </a:cubicBezTo>
                <a:cubicBezTo>
                  <a:pt x="53" y="382"/>
                  <a:pt x="88" y="319"/>
                  <a:pt x="194" y="284"/>
                </a:cubicBezTo>
                <a:cubicBezTo>
                  <a:pt x="310" y="239"/>
                  <a:pt x="372" y="257"/>
                  <a:pt x="372" y="275"/>
                </a:cubicBezTo>
                <a:cubicBezTo>
                  <a:pt x="380" y="284"/>
                  <a:pt x="336" y="354"/>
                  <a:pt x="238" y="391"/>
                </a:cubicBezTo>
                <a:close/>
                <a:moveTo>
                  <a:pt x="203" y="301"/>
                </a:moveTo>
                <a:lnTo>
                  <a:pt x="203" y="301"/>
                </a:lnTo>
                <a:cubicBezTo>
                  <a:pt x="150" y="319"/>
                  <a:pt x="123" y="337"/>
                  <a:pt x="97" y="363"/>
                </a:cubicBezTo>
                <a:cubicBezTo>
                  <a:pt x="114" y="373"/>
                  <a:pt x="141" y="382"/>
                  <a:pt x="167" y="363"/>
                </a:cubicBezTo>
                <a:cubicBezTo>
                  <a:pt x="212" y="354"/>
                  <a:pt x="230" y="319"/>
                  <a:pt x="221" y="293"/>
                </a:cubicBezTo>
                <a:lnTo>
                  <a:pt x="221" y="293"/>
                </a:lnTo>
                <a:cubicBezTo>
                  <a:pt x="221" y="293"/>
                  <a:pt x="212" y="301"/>
                  <a:pt x="203" y="301"/>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63" name="Freeform 69">
            <a:extLst>
              <a:ext uri="{FF2B5EF4-FFF2-40B4-BE49-F238E27FC236}">
                <a16:creationId xmlns:a16="http://schemas.microsoft.com/office/drawing/2014/main" id="{C519BA18-0E9D-6342-B4F5-AF050869AB7D}"/>
              </a:ext>
            </a:extLst>
          </p:cNvPr>
          <p:cNvSpPr>
            <a:spLocks noChangeArrowheads="1"/>
          </p:cNvSpPr>
          <p:nvPr userDrawn="1"/>
        </p:nvSpPr>
        <p:spPr bwMode="auto">
          <a:xfrm>
            <a:off x="5833796" y="1950839"/>
            <a:ext cx="216155" cy="192286"/>
          </a:xfrm>
          <a:custGeom>
            <a:avLst/>
            <a:gdLst>
              <a:gd name="T0" fmla="*/ 26 w 479"/>
              <a:gd name="T1" fmla="*/ 123 h 426"/>
              <a:gd name="T2" fmla="*/ 26 w 479"/>
              <a:gd name="T3" fmla="*/ 123 h 426"/>
              <a:gd name="T4" fmla="*/ 451 w 479"/>
              <a:gd name="T5" fmla="*/ 123 h 426"/>
              <a:gd name="T6" fmla="*/ 451 w 479"/>
              <a:gd name="T7" fmla="*/ 106 h 426"/>
              <a:gd name="T8" fmla="*/ 354 w 479"/>
              <a:gd name="T9" fmla="*/ 79 h 426"/>
              <a:gd name="T10" fmla="*/ 336 w 479"/>
              <a:gd name="T11" fmla="*/ 79 h 426"/>
              <a:gd name="T12" fmla="*/ 336 w 479"/>
              <a:gd name="T13" fmla="*/ 0 h 426"/>
              <a:gd name="T14" fmla="*/ 141 w 479"/>
              <a:gd name="T15" fmla="*/ 0 h 426"/>
              <a:gd name="T16" fmla="*/ 141 w 479"/>
              <a:gd name="T17" fmla="*/ 79 h 426"/>
              <a:gd name="T18" fmla="*/ 124 w 479"/>
              <a:gd name="T19" fmla="*/ 79 h 426"/>
              <a:gd name="T20" fmla="*/ 26 w 479"/>
              <a:gd name="T21" fmla="*/ 106 h 426"/>
              <a:gd name="T22" fmla="*/ 26 w 479"/>
              <a:gd name="T23" fmla="*/ 123 h 426"/>
              <a:gd name="T24" fmla="*/ 451 w 479"/>
              <a:gd name="T25" fmla="*/ 159 h 426"/>
              <a:gd name="T26" fmla="*/ 451 w 479"/>
              <a:gd name="T27" fmla="*/ 159 h 426"/>
              <a:gd name="T28" fmla="*/ 26 w 479"/>
              <a:gd name="T29" fmla="*/ 159 h 426"/>
              <a:gd name="T30" fmla="*/ 0 w 479"/>
              <a:gd name="T31" fmla="*/ 185 h 426"/>
              <a:gd name="T32" fmla="*/ 0 w 479"/>
              <a:gd name="T33" fmla="*/ 274 h 426"/>
              <a:gd name="T34" fmla="*/ 26 w 479"/>
              <a:gd name="T35" fmla="*/ 300 h 426"/>
              <a:gd name="T36" fmla="*/ 71 w 479"/>
              <a:gd name="T37" fmla="*/ 300 h 426"/>
              <a:gd name="T38" fmla="*/ 53 w 479"/>
              <a:gd name="T39" fmla="*/ 425 h 426"/>
              <a:gd name="T40" fmla="*/ 425 w 479"/>
              <a:gd name="T41" fmla="*/ 425 h 426"/>
              <a:gd name="T42" fmla="*/ 407 w 479"/>
              <a:gd name="T43" fmla="*/ 300 h 426"/>
              <a:gd name="T44" fmla="*/ 451 w 479"/>
              <a:gd name="T45" fmla="*/ 300 h 426"/>
              <a:gd name="T46" fmla="*/ 478 w 479"/>
              <a:gd name="T47" fmla="*/ 274 h 426"/>
              <a:gd name="T48" fmla="*/ 478 w 479"/>
              <a:gd name="T49" fmla="*/ 185 h 426"/>
              <a:gd name="T50" fmla="*/ 451 w 479"/>
              <a:gd name="T51" fmla="*/ 159 h 426"/>
              <a:gd name="T52" fmla="*/ 97 w 479"/>
              <a:gd name="T53" fmla="*/ 372 h 426"/>
              <a:gd name="T54" fmla="*/ 97 w 479"/>
              <a:gd name="T55" fmla="*/ 372 h 426"/>
              <a:gd name="T56" fmla="*/ 132 w 479"/>
              <a:gd name="T57" fmla="*/ 212 h 426"/>
              <a:gd name="T58" fmla="*/ 345 w 479"/>
              <a:gd name="T59" fmla="*/ 212 h 426"/>
              <a:gd name="T60" fmla="*/ 381 w 479"/>
              <a:gd name="T61" fmla="*/ 372 h 426"/>
              <a:gd name="T62" fmla="*/ 97 w 479"/>
              <a:gd name="T63" fmla="*/ 37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9" h="426">
                <a:moveTo>
                  <a:pt x="26" y="123"/>
                </a:moveTo>
                <a:lnTo>
                  <a:pt x="26" y="123"/>
                </a:lnTo>
                <a:cubicBezTo>
                  <a:pt x="451" y="123"/>
                  <a:pt x="451" y="123"/>
                  <a:pt x="451" y="123"/>
                </a:cubicBezTo>
                <a:cubicBezTo>
                  <a:pt x="460" y="123"/>
                  <a:pt x="460" y="115"/>
                  <a:pt x="451" y="106"/>
                </a:cubicBezTo>
                <a:cubicBezTo>
                  <a:pt x="451" y="106"/>
                  <a:pt x="372" y="79"/>
                  <a:pt x="354" y="79"/>
                </a:cubicBezTo>
                <a:cubicBezTo>
                  <a:pt x="336" y="79"/>
                  <a:pt x="336" y="79"/>
                  <a:pt x="336" y="79"/>
                </a:cubicBezTo>
                <a:cubicBezTo>
                  <a:pt x="336" y="0"/>
                  <a:pt x="336" y="0"/>
                  <a:pt x="336" y="0"/>
                </a:cubicBezTo>
                <a:cubicBezTo>
                  <a:pt x="141" y="0"/>
                  <a:pt x="141" y="0"/>
                  <a:pt x="141" y="0"/>
                </a:cubicBezTo>
                <a:cubicBezTo>
                  <a:pt x="141" y="79"/>
                  <a:pt x="141" y="79"/>
                  <a:pt x="141" y="79"/>
                </a:cubicBezTo>
                <a:cubicBezTo>
                  <a:pt x="124" y="79"/>
                  <a:pt x="124" y="79"/>
                  <a:pt x="124" y="79"/>
                </a:cubicBezTo>
                <a:cubicBezTo>
                  <a:pt x="106" y="79"/>
                  <a:pt x="26" y="106"/>
                  <a:pt x="26" y="106"/>
                </a:cubicBezTo>
                <a:cubicBezTo>
                  <a:pt x="17" y="115"/>
                  <a:pt x="17" y="123"/>
                  <a:pt x="26" y="123"/>
                </a:cubicBezTo>
                <a:close/>
                <a:moveTo>
                  <a:pt x="451" y="159"/>
                </a:moveTo>
                <a:lnTo>
                  <a:pt x="451" y="159"/>
                </a:lnTo>
                <a:cubicBezTo>
                  <a:pt x="26" y="159"/>
                  <a:pt x="26" y="159"/>
                  <a:pt x="26" y="159"/>
                </a:cubicBezTo>
                <a:cubicBezTo>
                  <a:pt x="8" y="159"/>
                  <a:pt x="0" y="168"/>
                  <a:pt x="0" y="185"/>
                </a:cubicBezTo>
                <a:cubicBezTo>
                  <a:pt x="0" y="274"/>
                  <a:pt x="0" y="274"/>
                  <a:pt x="0" y="274"/>
                </a:cubicBezTo>
                <a:cubicBezTo>
                  <a:pt x="0" y="283"/>
                  <a:pt x="8" y="300"/>
                  <a:pt x="26" y="300"/>
                </a:cubicBezTo>
                <a:cubicBezTo>
                  <a:pt x="71" y="300"/>
                  <a:pt x="71" y="300"/>
                  <a:pt x="71" y="300"/>
                </a:cubicBezTo>
                <a:cubicBezTo>
                  <a:pt x="53" y="425"/>
                  <a:pt x="53" y="425"/>
                  <a:pt x="53" y="425"/>
                </a:cubicBezTo>
                <a:cubicBezTo>
                  <a:pt x="425" y="425"/>
                  <a:pt x="425" y="425"/>
                  <a:pt x="425" y="425"/>
                </a:cubicBezTo>
                <a:cubicBezTo>
                  <a:pt x="407" y="300"/>
                  <a:pt x="407" y="300"/>
                  <a:pt x="407" y="300"/>
                </a:cubicBezTo>
                <a:cubicBezTo>
                  <a:pt x="451" y="300"/>
                  <a:pt x="451" y="300"/>
                  <a:pt x="451" y="300"/>
                </a:cubicBezTo>
                <a:cubicBezTo>
                  <a:pt x="469" y="300"/>
                  <a:pt x="478" y="283"/>
                  <a:pt x="478" y="274"/>
                </a:cubicBezTo>
                <a:cubicBezTo>
                  <a:pt x="478" y="185"/>
                  <a:pt x="478" y="185"/>
                  <a:pt x="478" y="185"/>
                </a:cubicBezTo>
                <a:cubicBezTo>
                  <a:pt x="478" y="168"/>
                  <a:pt x="469" y="159"/>
                  <a:pt x="451" y="159"/>
                </a:cubicBezTo>
                <a:close/>
                <a:moveTo>
                  <a:pt x="97" y="372"/>
                </a:moveTo>
                <a:lnTo>
                  <a:pt x="97" y="372"/>
                </a:lnTo>
                <a:cubicBezTo>
                  <a:pt x="132" y="212"/>
                  <a:pt x="132" y="212"/>
                  <a:pt x="132" y="212"/>
                </a:cubicBezTo>
                <a:cubicBezTo>
                  <a:pt x="345" y="212"/>
                  <a:pt x="345" y="212"/>
                  <a:pt x="345" y="212"/>
                </a:cubicBezTo>
                <a:cubicBezTo>
                  <a:pt x="381" y="372"/>
                  <a:pt x="381" y="372"/>
                  <a:pt x="381" y="372"/>
                </a:cubicBezTo>
                <a:lnTo>
                  <a:pt x="97" y="372"/>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64" name="Freeform 70">
            <a:extLst>
              <a:ext uri="{FF2B5EF4-FFF2-40B4-BE49-F238E27FC236}">
                <a16:creationId xmlns:a16="http://schemas.microsoft.com/office/drawing/2014/main" id="{3F7EDC04-684C-D641-AAB7-3FC8B78E6BA3}"/>
              </a:ext>
            </a:extLst>
          </p:cNvPr>
          <p:cNvSpPr>
            <a:spLocks noChangeArrowheads="1"/>
          </p:cNvSpPr>
          <p:nvPr userDrawn="1"/>
        </p:nvSpPr>
        <p:spPr bwMode="auto">
          <a:xfrm>
            <a:off x="2268731" y="1947863"/>
            <a:ext cx="223896" cy="200025"/>
          </a:xfrm>
          <a:custGeom>
            <a:avLst/>
            <a:gdLst>
              <a:gd name="T0" fmla="*/ 142 w 497"/>
              <a:gd name="T1" fmla="*/ 275 h 445"/>
              <a:gd name="T2" fmla="*/ 142 w 497"/>
              <a:gd name="T3" fmla="*/ 275 h 445"/>
              <a:gd name="T4" fmla="*/ 142 w 497"/>
              <a:gd name="T5" fmla="*/ 125 h 445"/>
              <a:gd name="T6" fmla="*/ 53 w 497"/>
              <a:gd name="T7" fmla="*/ 125 h 445"/>
              <a:gd name="T8" fmla="*/ 0 w 497"/>
              <a:gd name="T9" fmla="*/ 178 h 445"/>
              <a:gd name="T10" fmla="*/ 0 w 497"/>
              <a:gd name="T11" fmla="*/ 319 h 445"/>
              <a:gd name="T12" fmla="*/ 53 w 497"/>
              <a:gd name="T13" fmla="*/ 373 h 445"/>
              <a:gd name="T14" fmla="*/ 71 w 497"/>
              <a:gd name="T15" fmla="*/ 373 h 445"/>
              <a:gd name="T16" fmla="*/ 71 w 497"/>
              <a:gd name="T17" fmla="*/ 444 h 445"/>
              <a:gd name="T18" fmla="*/ 151 w 497"/>
              <a:gd name="T19" fmla="*/ 373 h 445"/>
              <a:gd name="T20" fmla="*/ 274 w 497"/>
              <a:gd name="T21" fmla="*/ 373 h 445"/>
              <a:gd name="T22" fmla="*/ 319 w 497"/>
              <a:gd name="T23" fmla="*/ 319 h 445"/>
              <a:gd name="T24" fmla="*/ 319 w 497"/>
              <a:gd name="T25" fmla="*/ 275 h 445"/>
              <a:gd name="T26" fmla="*/ 319 w 497"/>
              <a:gd name="T27" fmla="*/ 275 h 445"/>
              <a:gd name="T28" fmla="*/ 142 w 497"/>
              <a:gd name="T29" fmla="*/ 275 h 445"/>
              <a:gd name="T30" fmla="*/ 443 w 497"/>
              <a:gd name="T31" fmla="*/ 0 h 445"/>
              <a:gd name="T32" fmla="*/ 443 w 497"/>
              <a:gd name="T33" fmla="*/ 0 h 445"/>
              <a:gd name="T34" fmla="*/ 221 w 497"/>
              <a:gd name="T35" fmla="*/ 0 h 445"/>
              <a:gd name="T36" fmla="*/ 177 w 497"/>
              <a:gd name="T37" fmla="*/ 54 h 445"/>
              <a:gd name="T38" fmla="*/ 177 w 497"/>
              <a:gd name="T39" fmla="*/ 248 h 445"/>
              <a:gd name="T40" fmla="*/ 346 w 497"/>
              <a:gd name="T41" fmla="*/ 248 h 445"/>
              <a:gd name="T42" fmla="*/ 425 w 497"/>
              <a:gd name="T43" fmla="*/ 319 h 445"/>
              <a:gd name="T44" fmla="*/ 425 w 497"/>
              <a:gd name="T45" fmla="*/ 248 h 445"/>
              <a:gd name="T46" fmla="*/ 443 w 497"/>
              <a:gd name="T47" fmla="*/ 248 h 445"/>
              <a:gd name="T48" fmla="*/ 496 w 497"/>
              <a:gd name="T49" fmla="*/ 195 h 445"/>
              <a:gd name="T50" fmla="*/ 496 w 497"/>
              <a:gd name="T51" fmla="*/ 54 h 445"/>
              <a:gd name="T52" fmla="*/ 443 w 497"/>
              <a:gd name="T53" fmla="*/ 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7" h="445">
                <a:moveTo>
                  <a:pt x="142" y="275"/>
                </a:moveTo>
                <a:lnTo>
                  <a:pt x="142" y="275"/>
                </a:lnTo>
                <a:cubicBezTo>
                  <a:pt x="142" y="125"/>
                  <a:pt x="142" y="125"/>
                  <a:pt x="142" y="125"/>
                </a:cubicBezTo>
                <a:cubicBezTo>
                  <a:pt x="53" y="125"/>
                  <a:pt x="53" y="125"/>
                  <a:pt x="53" y="125"/>
                </a:cubicBezTo>
                <a:cubicBezTo>
                  <a:pt x="18" y="125"/>
                  <a:pt x="0" y="151"/>
                  <a:pt x="0" y="178"/>
                </a:cubicBezTo>
                <a:cubicBezTo>
                  <a:pt x="0" y="319"/>
                  <a:pt x="0" y="319"/>
                  <a:pt x="0" y="319"/>
                </a:cubicBezTo>
                <a:cubicBezTo>
                  <a:pt x="0" y="354"/>
                  <a:pt x="18" y="373"/>
                  <a:pt x="53" y="373"/>
                </a:cubicBezTo>
                <a:cubicBezTo>
                  <a:pt x="71" y="373"/>
                  <a:pt x="71" y="373"/>
                  <a:pt x="71" y="373"/>
                </a:cubicBezTo>
                <a:cubicBezTo>
                  <a:pt x="71" y="444"/>
                  <a:pt x="71" y="444"/>
                  <a:pt x="71" y="444"/>
                </a:cubicBezTo>
                <a:cubicBezTo>
                  <a:pt x="151" y="373"/>
                  <a:pt x="151" y="373"/>
                  <a:pt x="151" y="373"/>
                </a:cubicBezTo>
                <a:cubicBezTo>
                  <a:pt x="274" y="373"/>
                  <a:pt x="274" y="373"/>
                  <a:pt x="274" y="373"/>
                </a:cubicBezTo>
                <a:cubicBezTo>
                  <a:pt x="302" y="373"/>
                  <a:pt x="319" y="354"/>
                  <a:pt x="319" y="319"/>
                </a:cubicBezTo>
                <a:cubicBezTo>
                  <a:pt x="319" y="275"/>
                  <a:pt x="319" y="275"/>
                  <a:pt x="319" y="275"/>
                </a:cubicBezTo>
                <a:lnTo>
                  <a:pt x="319" y="275"/>
                </a:lnTo>
                <a:lnTo>
                  <a:pt x="142" y="275"/>
                </a:lnTo>
                <a:close/>
                <a:moveTo>
                  <a:pt x="443" y="0"/>
                </a:moveTo>
                <a:lnTo>
                  <a:pt x="443" y="0"/>
                </a:lnTo>
                <a:cubicBezTo>
                  <a:pt x="221" y="0"/>
                  <a:pt x="221" y="0"/>
                  <a:pt x="221" y="0"/>
                </a:cubicBezTo>
                <a:cubicBezTo>
                  <a:pt x="195" y="0"/>
                  <a:pt x="177" y="27"/>
                  <a:pt x="177" y="54"/>
                </a:cubicBezTo>
                <a:cubicBezTo>
                  <a:pt x="177" y="248"/>
                  <a:pt x="177" y="248"/>
                  <a:pt x="177" y="248"/>
                </a:cubicBezTo>
                <a:cubicBezTo>
                  <a:pt x="346" y="248"/>
                  <a:pt x="346" y="248"/>
                  <a:pt x="346" y="248"/>
                </a:cubicBezTo>
                <a:cubicBezTo>
                  <a:pt x="425" y="319"/>
                  <a:pt x="425" y="319"/>
                  <a:pt x="425" y="319"/>
                </a:cubicBezTo>
                <a:cubicBezTo>
                  <a:pt x="425" y="248"/>
                  <a:pt x="425" y="248"/>
                  <a:pt x="425" y="248"/>
                </a:cubicBezTo>
                <a:cubicBezTo>
                  <a:pt x="443" y="248"/>
                  <a:pt x="443" y="248"/>
                  <a:pt x="443" y="248"/>
                </a:cubicBezTo>
                <a:cubicBezTo>
                  <a:pt x="470" y="248"/>
                  <a:pt x="496" y="231"/>
                  <a:pt x="496" y="195"/>
                </a:cubicBezTo>
                <a:cubicBezTo>
                  <a:pt x="496" y="54"/>
                  <a:pt x="496" y="54"/>
                  <a:pt x="496" y="54"/>
                </a:cubicBezTo>
                <a:cubicBezTo>
                  <a:pt x="496" y="27"/>
                  <a:pt x="470" y="0"/>
                  <a:pt x="443" y="0"/>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65" name="Freeform 71">
            <a:extLst>
              <a:ext uri="{FF2B5EF4-FFF2-40B4-BE49-F238E27FC236}">
                <a16:creationId xmlns:a16="http://schemas.microsoft.com/office/drawing/2014/main" id="{5ABD9AE0-C30D-7847-93A9-FCBA5C83AC80}"/>
              </a:ext>
            </a:extLst>
          </p:cNvPr>
          <p:cNvSpPr>
            <a:spLocks noChangeArrowheads="1"/>
          </p:cNvSpPr>
          <p:nvPr userDrawn="1"/>
        </p:nvSpPr>
        <p:spPr bwMode="auto">
          <a:xfrm>
            <a:off x="3187538" y="1974652"/>
            <a:ext cx="200077" cy="149423"/>
          </a:xfrm>
          <a:custGeom>
            <a:avLst/>
            <a:gdLst>
              <a:gd name="T0" fmla="*/ 70 w 444"/>
              <a:gd name="T1" fmla="*/ 0 h 329"/>
              <a:gd name="T2" fmla="*/ 70 w 444"/>
              <a:gd name="T3" fmla="*/ 0 h 329"/>
              <a:gd name="T4" fmla="*/ 0 w 444"/>
              <a:gd name="T5" fmla="*/ 70 h 329"/>
              <a:gd name="T6" fmla="*/ 70 w 444"/>
              <a:gd name="T7" fmla="*/ 150 h 329"/>
              <a:gd name="T8" fmla="*/ 0 w 444"/>
              <a:gd name="T9" fmla="*/ 291 h 329"/>
              <a:gd name="T10" fmla="*/ 0 w 444"/>
              <a:gd name="T11" fmla="*/ 328 h 329"/>
              <a:gd name="T12" fmla="*/ 70 w 444"/>
              <a:gd name="T13" fmla="*/ 0 h 329"/>
              <a:gd name="T14" fmla="*/ 275 w 444"/>
              <a:gd name="T15" fmla="*/ 0 h 329"/>
              <a:gd name="T16" fmla="*/ 275 w 444"/>
              <a:gd name="T17" fmla="*/ 0 h 329"/>
              <a:gd name="T18" fmla="*/ 204 w 444"/>
              <a:gd name="T19" fmla="*/ 70 h 329"/>
              <a:gd name="T20" fmla="*/ 275 w 444"/>
              <a:gd name="T21" fmla="*/ 150 h 329"/>
              <a:gd name="T22" fmla="*/ 204 w 444"/>
              <a:gd name="T23" fmla="*/ 291 h 329"/>
              <a:gd name="T24" fmla="*/ 204 w 444"/>
              <a:gd name="T25" fmla="*/ 328 h 329"/>
              <a:gd name="T26" fmla="*/ 275 w 444"/>
              <a:gd name="T2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66" name="Freeform 72">
            <a:extLst>
              <a:ext uri="{FF2B5EF4-FFF2-40B4-BE49-F238E27FC236}">
                <a16:creationId xmlns:a16="http://schemas.microsoft.com/office/drawing/2014/main" id="{37C22C3E-7DE4-134A-82E7-92B49557AB89}"/>
              </a:ext>
            </a:extLst>
          </p:cNvPr>
          <p:cNvSpPr>
            <a:spLocks noChangeArrowheads="1"/>
          </p:cNvSpPr>
          <p:nvPr userDrawn="1"/>
        </p:nvSpPr>
        <p:spPr bwMode="auto">
          <a:xfrm>
            <a:off x="4517813" y="1959174"/>
            <a:ext cx="176258" cy="180975"/>
          </a:xfrm>
          <a:custGeom>
            <a:avLst/>
            <a:gdLst>
              <a:gd name="T0" fmla="*/ 346 w 391"/>
              <a:gd name="T1" fmla="*/ 0 h 400"/>
              <a:gd name="T2" fmla="*/ 346 w 391"/>
              <a:gd name="T3" fmla="*/ 0 h 400"/>
              <a:gd name="T4" fmla="*/ 142 w 391"/>
              <a:gd name="T5" fmla="*/ 0 h 400"/>
              <a:gd name="T6" fmla="*/ 98 w 391"/>
              <a:gd name="T7" fmla="*/ 44 h 400"/>
              <a:gd name="T8" fmla="*/ 98 w 391"/>
              <a:gd name="T9" fmla="*/ 248 h 400"/>
              <a:gd name="T10" fmla="*/ 142 w 391"/>
              <a:gd name="T11" fmla="*/ 292 h 400"/>
              <a:gd name="T12" fmla="*/ 346 w 391"/>
              <a:gd name="T13" fmla="*/ 292 h 400"/>
              <a:gd name="T14" fmla="*/ 390 w 391"/>
              <a:gd name="T15" fmla="*/ 248 h 400"/>
              <a:gd name="T16" fmla="*/ 390 w 391"/>
              <a:gd name="T17" fmla="*/ 44 h 400"/>
              <a:gd name="T18" fmla="*/ 346 w 391"/>
              <a:gd name="T19" fmla="*/ 0 h 400"/>
              <a:gd name="T20" fmla="*/ 346 w 391"/>
              <a:gd name="T21" fmla="*/ 248 h 400"/>
              <a:gd name="T22" fmla="*/ 346 w 391"/>
              <a:gd name="T23" fmla="*/ 248 h 400"/>
              <a:gd name="T24" fmla="*/ 142 w 391"/>
              <a:gd name="T25" fmla="*/ 248 h 400"/>
              <a:gd name="T26" fmla="*/ 142 w 391"/>
              <a:gd name="T27" fmla="*/ 44 h 400"/>
              <a:gd name="T28" fmla="*/ 346 w 391"/>
              <a:gd name="T29" fmla="*/ 44 h 400"/>
              <a:gd name="T30" fmla="*/ 346 w 391"/>
              <a:gd name="T31" fmla="*/ 248 h 400"/>
              <a:gd name="T32" fmla="*/ 45 w 391"/>
              <a:gd name="T33" fmla="*/ 195 h 400"/>
              <a:gd name="T34" fmla="*/ 45 w 391"/>
              <a:gd name="T35" fmla="*/ 195 h 400"/>
              <a:gd name="T36" fmla="*/ 0 w 391"/>
              <a:gd name="T37" fmla="*/ 195 h 400"/>
              <a:gd name="T38" fmla="*/ 0 w 391"/>
              <a:gd name="T39" fmla="*/ 346 h 400"/>
              <a:gd name="T40" fmla="*/ 45 w 391"/>
              <a:gd name="T41" fmla="*/ 399 h 400"/>
              <a:gd name="T42" fmla="*/ 196 w 391"/>
              <a:gd name="T43" fmla="*/ 399 h 400"/>
              <a:gd name="T44" fmla="*/ 196 w 391"/>
              <a:gd name="T45" fmla="*/ 346 h 400"/>
              <a:gd name="T46" fmla="*/ 45 w 391"/>
              <a:gd name="T47" fmla="*/ 346 h 400"/>
              <a:gd name="T48" fmla="*/ 45 w 391"/>
              <a:gd name="T49" fmla="*/ 195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1" h="400">
                <a:moveTo>
                  <a:pt x="346" y="0"/>
                </a:moveTo>
                <a:lnTo>
                  <a:pt x="346" y="0"/>
                </a:lnTo>
                <a:cubicBezTo>
                  <a:pt x="142" y="0"/>
                  <a:pt x="142" y="0"/>
                  <a:pt x="142" y="0"/>
                </a:cubicBezTo>
                <a:cubicBezTo>
                  <a:pt x="115" y="0"/>
                  <a:pt x="98" y="18"/>
                  <a:pt x="98" y="44"/>
                </a:cubicBezTo>
                <a:cubicBezTo>
                  <a:pt x="98" y="248"/>
                  <a:pt x="98" y="248"/>
                  <a:pt x="98" y="248"/>
                </a:cubicBezTo>
                <a:cubicBezTo>
                  <a:pt x="98" y="274"/>
                  <a:pt x="115" y="292"/>
                  <a:pt x="142" y="292"/>
                </a:cubicBezTo>
                <a:cubicBezTo>
                  <a:pt x="346" y="292"/>
                  <a:pt x="346" y="292"/>
                  <a:pt x="346" y="292"/>
                </a:cubicBezTo>
                <a:cubicBezTo>
                  <a:pt x="372" y="292"/>
                  <a:pt x="390" y="274"/>
                  <a:pt x="390" y="248"/>
                </a:cubicBezTo>
                <a:cubicBezTo>
                  <a:pt x="390" y="44"/>
                  <a:pt x="390" y="44"/>
                  <a:pt x="390" y="44"/>
                </a:cubicBezTo>
                <a:cubicBezTo>
                  <a:pt x="390" y="18"/>
                  <a:pt x="372" y="0"/>
                  <a:pt x="346" y="0"/>
                </a:cubicBezTo>
                <a:close/>
                <a:moveTo>
                  <a:pt x="346" y="248"/>
                </a:moveTo>
                <a:lnTo>
                  <a:pt x="346" y="248"/>
                </a:lnTo>
                <a:cubicBezTo>
                  <a:pt x="142" y="248"/>
                  <a:pt x="142" y="248"/>
                  <a:pt x="142" y="248"/>
                </a:cubicBezTo>
                <a:cubicBezTo>
                  <a:pt x="142" y="44"/>
                  <a:pt x="142" y="44"/>
                  <a:pt x="142" y="44"/>
                </a:cubicBezTo>
                <a:cubicBezTo>
                  <a:pt x="346" y="44"/>
                  <a:pt x="346" y="44"/>
                  <a:pt x="346" y="44"/>
                </a:cubicBezTo>
                <a:lnTo>
                  <a:pt x="346" y="248"/>
                </a:lnTo>
                <a:close/>
                <a:moveTo>
                  <a:pt x="45" y="195"/>
                </a:moveTo>
                <a:lnTo>
                  <a:pt x="45" y="195"/>
                </a:lnTo>
                <a:cubicBezTo>
                  <a:pt x="0" y="195"/>
                  <a:pt x="0" y="195"/>
                  <a:pt x="0" y="195"/>
                </a:cubicBezTo>
                <a:cubicBezTo>
                  <a:pt x="0" y="346"/>
                  <a:pt x="0" y="346"/>
                  <a:pt x="0" y="346"/>
                </a:cubicBezTo>
                <a:cubicBezTo>
                  <a:pt x="0" y="372"/>
                  <a:pt x="18" y="399"/>
                  <a:pt x="45" y="399"/>
                </a:cubicBezTo>
                <a:cubicBezTo>
                  <a:pt x="196" y="399"/>
                  <a:pt x="196" y="399"/>
                  <a:pt x="196" y="399"/>
                </a:cubicBezTo>
                <a:cubicBezTo>
                  <a:pt x="196" y="346"/>
                  <a:pt x="196" y="346"/>
                  <a:pt x="196" y="346"/>
                </a:cubicBezTo>
                <a:cubicBezTo>
                  <a:pt x="45" y="346"/>
                  <a:pt x="45" y="346"/>
                  <a:pt x="45" y="346"/>
                </a:cubicBezTo>
                <a:lnTo>
                  <a:pt x="45" y="195"/>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67" name="Freeform 73">
            <a:extLst>
              <a:ext uri="{FF2B5EF4-FFF2-40B4-BE49-F238E27FC236}">
                <a16:creationId xmlns:a16="http://schemas.microsoft.com/office/drawing/2014/main" id="{29394E1D-D05D-B749-B7FA-2F509B24B4C6}"/>
              </a:ext>
            </a:extLst>
          </p:cNvPr>
          <p:cNvSpPr>
            <a:spLocks noChangeArrowheads="1"/>
          </p:cNvSpPr>
          <p:nvPr userDrawn="1"/>
        </p:nvSpPr>
        <p:spPr bwMode="auto">
          <a:xfrm>
            <a:off x="7610671" y="2443163"/>
            <a:ext cx="191741" cy="130374"/>
          </a:xfrm>
          <a:custGeom>
            <a:avLst/>
            <a:gdLst>
              <a:gd name="T0" fmla="*/ 372 w 427"/>
              <a:gd name="T1" fmla="*/ 53 h 293"/>
              <a:gd name="T2" fmla="*/ 372 w 427"/>
              <a:gd name="T3" fmla="*/ 53 h 293"/>
              <a:gd name="T4" fmla="*/ 107 w 427"/>
              <a:gd name="T5" fmla="*/ 53 h 293"/>
              <a:gd name="T6" fmla="*/ 107 w 427"/>
              <a:gd name="T7" fmla="*/ 0 h 293"/>
              <a:gd name="T8" fmla="*/ 0 w 427"/>
              <a:gd name="T9" fmla="*/ 89 h 293"/>
              <a:gd name="T10" fmla="*/ 107 w 427"/>
              <a:gd name="T11" fmla="*/ 177 h 293"/>
              <a:gd name="T12" fmla="*/ 107 w 427"/>
              <a:gd name="T13" fmla="*/ 124 h 293"/>
              <a:gd name="T14" fmla="*/ 354 w 427"/>
              <a:gd name="T15" fmla="*/ 124 h 293"/>
              <a:gd name="T16" fmla="*/ 354 w 427"/>
              <a:gd name="T17" fmla="*/ 221 h 293"/>
              <a:gd name="T18" fmla="*/ 27 w 427"/>
              <a:gd name="T19" fmla="*/ 221 h 293"/>
              <a:gd name="T20" fmla="*/ 27 w 427"/>
              <a:gd name="T21" fmla="*/ 292 h 293"/>
              <a:gd name="T22" fmla="*/ 372 w 427"/>
              <a:gd name="T23" fmla="*/ 292 h 293"/>
              <a:gd name="T24" fmla="*/ 426 w 427"/>
              <a:gd name="T25" fmla="*/ 248 h 293"/>
              <a:gd name="T26" fmla="*/ 426 w 427"/>
              <a:gd name="T27" fmla="*/ 97 h 293"/>
              <a:gd name="T28" fmla="*/ 372 w 427"/>
              <a:gd name="T29" fmla="*/ 53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7" h="293">
                <a:moveTo>
                  <a:pt x="372" y="53"/>
                </a:moveTo>
                <a:lnTo>
                  <a:pt x="372" y="53"/>
                </a:lnTo>
                <a:cubicBezTo>
                  <a:pt x="107" y="53"/>
                  <a:pt x="107" y="53"/>
                  <a:pt x="107" y="53"/>
                </a:cubicBezTo>
                <a:cubicBezTo>
                  <a:pt x="107" y="0"/>
                  <a:pt x="107" y="0"/>
                  <a:pt x="107" y="0"/>
                </a:cubicBezTo>
                <a:cubicBezTo>
                  <a:pt x="0" y="89"/>
                  <a:pt x="0" y="89"/>
                  <a:pt x="0" y="89"/>
                </a:cubicBezTo>
                <a:cubicBezTo>
                  <a:pt x="107" y="177"/>
                  <a:pt x="107" y="177"/>
                  <a:pt x="107" y="177"/>
                </a:cubicBezTo>
                <a:cubicBezTo>
                  <a:pt x="107" y="124"/>
                  <a:pt x="107" y="124"/>
                  <a:pt x="107" y="124"/>
                </a:cubicBezTo>
                <a:cubicBezTo>
                  <a:pt x="354" y="124"/>
                  <a:pt x="354" y="124"/>
                  <a:pt x="354" y="124"/>
                </a:cubicBezTo>
                <a:cubicBezTo>
                  <a:pt x="354" y="221"/>
                  <a:pt x="354" y="221"/>
                  <a:pt x="354" y="221"/>
                </a:cubicBezTo>
                <a:cubicBezTo>
                  <a:pt x="27" y="221"/>
                  <a:pt x="27" y="221"/>
                  <a:pt x="27" y="221"/>
                </a:cubicBezTo>
                <a:cubicBezTo>
                  <a:pt x="27" y="292"/>
                  <a:pt x="27" y="292"/>
                  <a:pt x="27" y="292"/>
                </a:cubicBezTo>
                <a:cubicBezTo>
                  <a:pt x="372" y="292"/>
                  <a:pt x="372" y="292"/>
                  <a:pt x="372" y="292"/>
                </a:cubicBezTo>
                <a:cubicBezTo>
                  <a:pt x="399" y="292"/>
                  <a:pt x="426" y="274"/>
                  <a:pt x="426" y="248"/>
                </a:cubicBezTo>
                <a:cubicBezTo>
                  <a:pt x="426" y="97"/>
                  <a:pt x="426" y="97"/>
                  <a:pt x="426" y="97"/>
                </a:cubicBezTo>
                <a:cubicBezTo>
                  <a:pt x="426" y="71"/>
                  <a:pt x="399" y="53"/>
                  <a:pt x="372" y="53"/>
                </a:cubicBezTo>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68" name="Freeform 74">
            <a:extLst>
              <a:ext uri="{FF2B5EF4-FFF2-40B4-BE49-F238E27FC236}">
                <a16:creationId xmlns:a16="http://schemas.microsoft.com/office/drawing/2014/main" id="{1DEE1E30-0F31-E54F-B0DA-31196D7F8119}"/>
              </a:ext>
            </a:extLst>
          </p:cNvPr>
          <p:cNvSpPr>
            <a:spLocks noChangeArrowheads="1"/>
          </p:cNvSpPr>
          <p:nvPr userDrawn="1"/>
        </p:nvSpPr>
        <p:spPr bwMode="auto">
          <a:xfrm>
            <a:off x="4057516" y="1955602"/>
            <a:ext cx="207818" cy="184547"/>
          </a:xfrm>
          <a:custGeom>
            <a:avLst/>
            <a:gdLst>
              <a:gd name="T0" fmla="*/ 451 w 461"/>
              <a:gd name="T1" fmla="*/ 213 h 409"/>
              <a:gd name="T2" fmla="*/ 451 w 461"/>
              <a:gd name="T3" fmla="*/ 213 h 409"/>
              <a:gd name="T4" fmla="*/ 247 w 461"/>
              <a:gd name="T5" fmla="*/ 17 h 409"/>
              <a:gd name="T6" fmla="*/ 212 w 461"/>
              <a:gd name="T7" fmla="*/ 17 h 409"/>
              <a:gd name="T8" fmla="*/ 9 w 461"/>
              <a:gd name="T9" fmla="*/ 213 h 409"/>
              <a:gd name="T10" fmla="*/ 18 w 461"/>
              <a:gd name="T11" fmla="*/ 230 h 409"/>
              <a:gd name="T12" fmla="*/ 62 w 461"/>
              <a:gd name="T13" fmla="*/ 230 h 409"/>
              <a:gd name="T14" fmla="*/ 62 w 461"/>
              <a:gd name="T15" fmla="*/ 390 h 409"/>
              <a:gd name="T16" fmla="*/ 79 w 461"/>
              <a:gd name="T17" fmla="*/ 408 h 409"/>
              <a:gd name="T18" fmla="*/ 177 w 461"/>
              <a:gd name="T19" fmla="*/ 408 h 409"/>
              <a:gd name="T20" fmla="*/ 177 w 461"/>
              <a:gd name="T21" fmla="*/ 248 h 409"/>
              <a:gd name="T22" fmla="*/ 283 w 461"/>
              <a:gd name="T23" fmla="*/ 248 h 409"/>
              <a:gd name="T24" fmla="*/ 283 w 461"/>
              <a:gd name="T25" fmla="*/ 408 h 409"/>
              <a:gd name="T26" fmla="*/ 381 w 461"/>
              <a:gd name="T27" fmla="*/ 408 h 409"/>
              <a:gd name="T28" fmla="*/ 398 w 461"/>
              <a:gd name="T29" fmla="*/ 390 h 409"/>
              <a:gd name="T30" fmla="*/ 398 w 461"/>
              <a:gd name="T31" fmla="*/ 230 h 409"/>
              <a:gd name="T32" fmla="*/ 443 w 461"/>
              <a:gd name="T33" fmla="*/ 230 h 409"/>
              <a:gd name="T34" fmla="*/ 451 w 461"/>
              <a:gd name="T35" fmla="*/ 21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1" h="409">
                <a:moveTo>
                  <a:pt x="451" y="213"/>
                </a:moveTo>
                <a:lnTo>
                  <a:pt x="451" y="213"/>
                </a:lnTo>
                <a:cubicBezTo>
                  <a:pt x="247" y="17"/>
                  <a:pt x="247" y="17"/>
                  <a:pt x="247" y="17"/>
                </a:cubicBezTo>
                <a:cubicBezTo>
                  <a:pt x="238" y="0"/>
                  <a:pt x="221" y="0"/>
                  <a:pt x="212" y="17"/>
                </a:cubicBezTo>
                <a:cubicBezTo>
                  <a:pt x="9" y="213"/>
                  <a:pt x="9" y="213"/>
                  <a:pt x="9" y="213"/>
                </a:cubicBezTo>
                <a:cubicBezTo>
                  <a:pt x="0" y="221"/>
                  <a:pt x="9" y="230"/>
                  <a:pt x="18" y="230"/>
                </a:cubicBezTo>
                <a:cubicBezTo>
                  <a:pt x="62" y="230"/>
                  <a:pt x="62" y="230"/>
                  <a:pt x="62" y="230"/>
                </a:cubicBezTo>
                <a:cubicBezTo>
                  <a:pt x="62" y="390"/>
                  <a:pt x="62" y="390"/>
                  <a:pt x="62" y="390"/>
                </a:cubicBezTo>
                <a:cubicBezTo>
                  <a:pt x="62" y="399"/>
                  <a:pt x="62" y="408"/>
                  <a:pt x="79" y="408"/>
                </a:cubicBezTo>
                <a:cubicBezTo>
                  <a:pt x="177" y="408"/>
                  <a:pt x="177" y="408"/>
                  <a:pt x="177" y="408"/>
                </a:cubicBezTo>
                <a:cubicBezTo>
                  <a:pt x="177" y="248"/>
                  <a:pt x="177" y="248"/>
                  <a:pt x="177" y="248"/>
                </a:cubicBezTo>
                <a:cubicBezTo>
                  <a:pt x="283" y="248"/>
                  <a:pt x="283" y="248"/>
                  <a:pt x="283" y="248"/>
                </a:cubicBezTo>
                <a:cubicBezTo>
                  <a:pt x="283" y="408"/>
                  <a:pt x="283" y="408"/>
                  <a:pt x="283" y="408"/>
                </a:cubicBezTo>
                <a:cubicBezTo>
                  <a:pt x="381" y="408"/>
                  <a:pt x="381" y="408"/>
                  <a:pt x="381" y="408"/>
                </a:cubicBezTo>
                <a:cubicBezTo>
                  <a:pt x="398" y="408"/>
                  <a:pt x="398" y="399"/>
                  <a:pt x="398" y="390"/>
                </a:cubicBezTo>
                <a:cubicBezTo>
                  <a:pt x="398" y="230"/>
                  <a:pt x="398" y="230"/>
                  <a:pt x="398" y="230"/>
                </a:cubicBezTo>
                <a:cubicBezTo>
                  <a:pt x="443" y="230"/>
                  <a:pt x="443" y="230"/>
                  <a:pt x="443" y="230"/>
                </a:cubicBezTo>
                <a:cubicBezTo>
                  <a:pt x="451" y="230"/>
                  <a:pt x="460" y="221"/>
                  <a:pt x="451" y="213"/>
                </a:cubicBezTo>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69" name="Freeform 75">
            <a:extLst>
              <a:ext uri="{FF2B5EF4-FFF2-40B4-BE49-F238E27FC236}">
                <a16:creationId xmlns:a16="http://schemas.microsoft.com/office/drawing/2014/main" id="{3E087D1F-792B-4249-891E-8F78847D321C}"/>
              </a:ext>
            </a:extLst>
          </p:cNvPr>
          <p:cNvSpPr>
            <a:spLocks noChangeArrowheads="1"/>
          </p:cNvSpPr>
          <p:nvPr userDrawn="1"/>
        </p:nvSpPr>
        <p:spPr bwMode="auto">
          <a:xfrm>
            <a:off x="933693" y="1514475"/>
            <a:ext cx="223301" cy="179189"/>
          </a:xfrm>
          <a:custGeom>
            <a:avLst/>
            <a:gdLst>
              <a:gd name="T0" fmla="*/ 443 w 497"/>
              <a:gd name="T1" fmla="*/ 0 h 400"/>
              <a:gd name="T2" fmla="*/ 443 w 497"/>
              <a:gd name="T3" fmla="*/ 0 h 400"/>
              <a:gd name="T4" fmla="*/ 53 w 497"/>
              <a:gd name="T5" fmla="*/ 0 h 400"/>
              <a:gd name="T6" fmla="*/ 0 w 497"/>
              <a:gd name="T7" fmla="*/ 44 h 400"/>
              <a:gd name="T8" fmla="*/ 0 w 497"/>
              <a:gd name="T9" fmla="*/ 346 h 400"/>
              <a:gd name="T10" fmla="*/ 53 w 497"/>
              <a:gd name="T11" fmla="*/ 399 h 400"/>
              <a:gd name="T12" fmla="*/ 443 w 497"/>
              <a:gd name="T13" fmla="*/ 399 h 400"/>
              <a:gd name="T14" fmla="*/ 496 w 497"/>
              <a:gd name="T15" fmla="*/ 346 h 400"/>
              <a:gd name="T16" fmla="*/ 496 w 497"/>
              <a:gd name="T17" fmla="*/ 44 h 400"/>
              <a:gd name="T18" fmla="*/ 443 w 497"/>
              <a:gd name="T19" fmla="*/ 0 h 400"/>
              <a:gd name="T20" fmla="*/ 443 w 497"/>
              <a:gd name="T21" fmla="*/ 346 h 400"/>
              <a:gd name="T22" fmla="*/ 443 w 497"/>
              <a:gd name="T23" fmla="*/ 346 h 400"/>
              <a:gd name="T24" fmla="*/ 53 w 497"/>
              <a:gd name="T25" fmla="*/ 346 h 400"/>
              <a:gd name="T26" fmla="*/ 53 w 497"/>
              <a:gd name="T27" fmla="*/ 44 h 400"/>
              <a:gd name="T28" fmla="*/ 443 w 497"/>
              <a:gd name="T29" fmla="*/ 44 h 400"/>
              <a:gd name="T30" fmla="*/ 443 w 497"/>
              <a:gd name="T31" fmla="*/ 346 h 400"/>
              <a:gd name="T32" fmla="*/ 222 w 497"/>
              <a:gd name="T33" fmla="*/ 249 h 400"/>
              <a:gd name="T34" fmla="*/ 222 w 497"/>
              <a:gd name="T35" fmla="*/ 249 h 400"/>
              <a:gd name="T36" fmla="*/ 97 w 497"/>
              <a:gd name="T37" fmla="*/ 249 h 400"/>
              <a:gd name="T38" fmla="*/ 97 w 497"/>
              <a:gd name="T39" fmla="*/ 293 h 400"/>
              <a:gd name="T40" fmla="*/ 222 w 497"/>
              <a:gd name="T41" fmla="*/ 293 h 400"/>
              <a:gd name="T42" fmla="*/ 222 w 497"/>
              <a:gd name="T43" fmla="*/ 249 h 400"/>
              <a:gd name="T44" fmla="*/ 222 w 497"/>
              <a:gd name="T45" fmla="*/ 178 h 400"/>
              <a:gd name="T46" fmla="*/ 222 w 497"/>
              <a:gd name="T47" fmla="*/ 178 h 400"/>
              <a:gd name="T48" fmla="*/ 97 w 497"/>
              <a:gd name="T49" fmla="*/ 178 h 400"/>
              <a:gd name="T50" fmla="*/ 97 w 497"/>
              <a:gd name="T51" fmla="*/ 222 h 400"/>
              <a:gd name="T52" fmla="*/ 222 w 497"/>
              <a:gd name="T53" fmla="*/ 222 h 400"/>
              <a:gd name="T54" fmla="*/ 222 w 497"/>
              <a:gd name="T55" fmla="*/ 178 h 400"/>
              <a:gd name="T56" fmla="*/ 222 w 497"/>
              <a:gd name="T57" fmla="*/ 98 h 400"/>
              <a:gd name="T58" fmla="*/ 222 w 497"/>
              <a:gd name="T59" fmla="*/ 98 h 400"/>
              <a:gd name="T60" fmla="*/ 97 w 497"/>
              <a:gd name="T61" fmla="*/ 98 h 400"/>
              <a:gd name="T62" fmla="*/ 97 w 497"/>
              <a:gd name="T63" fmla="*/ 143 h 400"/>
              <a:gd name="T64" fmla="*/ 222 w 497"/>
              <a:gd name="T65" fmla="*/ 143 h 400"/>
              <a:gd name="T66" fmla="*/ 222 w 497"/>
              <a:gd name="T67" fmla="*/ 98 h 400"/>
              <a:gd name="T68" fmla="*/ 389 w 497"/>
              <a:gd name="T69" fmla="*/ 257 h 400"/>
              <a:gd name="T70" fmla="*/ 389 w 497"/>
              <a:gd name="T71" fmla="*/ 257 h 400"/>
              <a:gd name="T72" fmla="*/ 354 w 497"/>
              <a:gd name="T73" fmla="*/ 231 h 400"/>
              <a:gd name="T74" fmla="*/ 381 w 497"/>
              <a:gd name="T75" fmla="*/ 151 h 400"/>
              <a:gd name="T76" fmla="*/ 336 w 497"/>
              <a:gd name="T77" fmla="*/ 98 h 400"/>
              <a:gd name="T78" fmla="*/ 292 w 497"/>
              <a:gd name="T79" fmla="*/ 151 h 400"/>
              <a:gd name="T80" fmla="*/ 319 w 497"/>
              <a:gd name="T81" fmla="*/ 231 h 400"/>
              <a:gd name="T82" fmla="*/ 275 w 497"/>
              <a:gd name="T83" fmla="*/ 257 h 400"/>
              <a:gd name="T84" fmla="*/ 275 w 497"/>
              <a:gd name="T85" fmla="*/ 293 h 400"/>
              <a:gd name="T86" fmla="*/ 398 w 497"/>
              <a:gd name="T87" fmla="*/ 293 h 400"/>
              <a:gd name="T88" fmla="*/ 389 w 497"/>
              <a:gd name="T89" fmla="*/ 257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7" h="400">
                <a:moveTo>
                  <a:pt x="443" y="0"/>
                </a:moveTo>
                <a:lnTo>
                  <a:pt x="443" y="0"/>
                </a:lnTo>
                <a:cubicBezTo>
                  <a:pt x="53" y="0"/>
                  <a:pt x="53" y="0"/>
                  <a:pt x="53" y="0"/>
                </a:cubicBezTo>
                <a:cubicBezTo>
                  <a:pt x="17" y="0"/>
                  <a:pt x="0" y="18"/>
                  <a:pt x="0" y="44"/>
                </a:cubicBezTo>
                <a:cubicBezTo>
                  <a:pt x="0" y="346"/>
                  <a:pt x="0" y="346"/>
                  <a:pt x="0" y="346"/>
                </a:cubicBezTo>
                <a:cubicBezTo>
                  <a:pt x="0" y="373"/>
                  <a:pt x="17" y="399"/>
                  <a:pt x="53" y="399"/>
                </a:cubicBezTo>
                <a:cubicBezTo>
                  <a:pt x="443" y="399"/>
                  <a:pt x="443" y="399"/>
                  <a:pt x="443" y="399"/>
                </a:cubicBezTo>
                <a:cubicBezTo>
                  <a:pt x="470" y="399"/>
                  <a:pt x="496" y="373"/>
                  <a:pt x="496" y="346"/>
                </a:cubicBezTo>
                <a:cubicBezTo>
                  <a:pt x="496" y="44"/>
                  <a:pt x="496" y="44"/>
                  <a:pt x="496" y="44"/>
                </a:cubicBezTo>
                <a:cubicBezTo>
                  <a:pt x="496" y="18"/>
                  <a:pt x="470" y="0"/>
                  <a:pt x="443" y="0"/>
                </a:cubicBezTo>
                <a:close/>
                <a:moveTo>
                  <a:pt x="443" y="346"/>
                </a:moveTo>
                <a:lnTo>
                  <a:pt x="443" y="346"/>
                </a:lnTo>
                <a:cubicBezTo>
                  <a:pt x="53" y="346"/>
                  <a:pt x="53" y="346"/>
                  <a:pt x="53" y="346"/>
                </a:cubicBezTo>
                <a:cubicBezTo>
                  <a:pt x="53" y="44"/>
                  <a:pt x="53" y="44"/>
                  <a:pt x="53" y="44"/>
                </a:cubicBezTo>
                <a:cubicBezTo>
                  <a:pt x="443" y="44"/>
                  <a:pt x="443" y="44"/>
                  <a:pt x="443" y="44"/>
                </a:cubicBezTo>
                <a:lnTo>
                  <a:pt x="443" y="346"/>
                </a:lnTo>
                <a:close/>
                <a:moveTo>
                  <a:pt x="222" y="249"/>
                </a:moveTo>
                <a:lnTo>
                  <a:pt x="222" y="249"/>
                </a:lnTo>
                <a:cubicBezTo>
                  <a:pt x="97" y="249"/>
                  <a:pt x="97" y="249"/>
                  <a:pt x="97" y="249"/>
                </a:cubicBezTo>
                <a:cubicBezTo>
                  <a:pt x="97" y="293"/>
                  <a:pt x="97" y="293"/>
                  <a:pt x="97" y="293"/>
                </a:cubicBezTo>
                <a:cubicBezTo>
                  <a:pt x="222" y="293"/>
                  <a:pt x="222" y="293"/>
                  <a:pt x="222" y="293"/>
                </a:cubicBezTo>
                <a:lnTo>
                  <a:pt x="222" y="249"/>
                </a:lnTo>
                <a:close/>
                <a:moveTo>
                  <a:pt x="222" y="178"/>
                </a:moveTo>
                <a:lnTo>
                  <a:pt x="222" y="178"/>
                </a:lnTo>
                <a:cubicBezTo>
                  <a:pt x="97" y="178"/>
                  <a:pt x="97" y="178"/>
                  <a:pt x="97" y="178"/>
                </a:cubicBezTo>
                <a:cubicBezTo>
                  <a:pt x="97" y="222"/>
                  <a:pt x="97" y="222"/>
                  <a:pt x="97" y="222"/>
                </a:cubicBezTo>
                <a:cubicBezTo>
                  <a:pt x="222" y="222"/>
                  <a:pt x="222" y="222"/>
                  <a:pt x="222" y="222"/>
                </a:cubicBezTo>
                <a:lnTo>
                  <a:pt x="222" y="178"/>
                </a:lnTo>
                <a:close/>
                <a:moveTo>
                  <a:pt x="222" y="98"/>
                </a:moveTo>
                <a:lnTo>
                  <a:pt x="222" y="98"/>
                </a:lnTo>
                <a:cubicBezTo>
                  <a:pt x="97" y="98"/>
                  <a:pt x="97" y="98"/>
                  <a:pt x="97" y="98"/>
                </a:cubicBezTo>
                <a:cubicBezTo>
                  <a:pt x="97" y="143"/>
                  <a:pt x="97" y="143"/>
                  <a:pt x="97" y="143"/>
                </a:cubicBezTo>
                <a:cubicBezTo>
                  <a:pt x="222" y="143"/>
                  <a:pt x="222" y="143"/>
                  <a:pt x="222" y="143"/>
                </a:cubicBezTo>
                <a:lnTo>
                  <a:pt x="222" y="98"/>
                </a:lnTo>
                <a:close/>
                <a:moveTo>
                  <a:pt x="389" y="257"/>
                </a:moveTo>
                <a:lnTo>
                  <a:pt x="389" y="257"/>
                </a:lnTo>
                <a:cubicBezTo>
                  <a:pt x="389" y="257"/>
                  <a:pt x="354" y="249"/>
                  <a:pt x="354" y="231"/>
                </a:cubicBezTo>
                <a:cubicBezTo>
                  <a:pt x="354" y="204"/>
                  <a:pt x="381" y="196"/>
                  <a:pt x="381" y="151"/>
                </a:cubicBezTo>
                <a:cubicBezTo>
                  <a:pt x="381" y="125"/>
                  <a:pt x="372" y="98"/>
                  <a:pt x="336" y="98"/>
                </a:cubicBezTo>
                <a:cubicBezTo>
                  <a:pt x="301" y="98"/>
                  <a:pt x="292" y="125"/>
                  <a:pt x="292" y="151"/>
                </a:cubicBezTo>
                <a:cubicBezTo>
                  <a:pt x="292" y="196"/>
                  <a:pt x="319" y="204"/>
                  <a:pt x="319" y="231"/>
                </a:cubicBezTo>
                <a:cubicBezTo>
                  <a:pt x="319" y="249"/>
                  <a:pt x="275" y="257"/>
                  <a:pt x="275" y="257"/>
                </a:cubicBezTo>
                <a:lnTo>
                  <a:pt x="275" y="293"/>
                </a:lnTo>
                <a:cubicBezTo>
                  <a:pt x="398" y="293"/>
                  <a:pt x="398" y="293"/>
                  <a:pt x="398" y="293"/>
                </a:cubicBezTo>
                <a:cubicBezTo>
                  <a:pt x="398" y="293"/>
                  <a:pt x="398" y="257"/>
                  <a:pt x="389" y="257"/>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70" name="Freeform 76">
            <a:extLst>
              <a:ext uri="{FF2B5EF4-FFF2-40B4-BE49-F238E27FC236}">
                <a16:creationId xmlns:a16="http://schemas.microsoft.com/office/drawing/2014/main" id="{FB5253AF-904B-254D-8EA2-9B7EDC92EFB7}"/>
              </a:ext>
            </a:extLst>
          </p:cNvPr>
          <p:cNvSpPr>
            <a:spLocks noChangeArrowheads="1"/>
          </p:cNvSpPr>
          <p:nvPr userDrawn="1"/>
        </p:nvSpPr>
        <p:spPr bwMode="auto">
          <a:xfrm>
            <a:off x="981330" y="1049536"/>
            <a:ext cx="126835" cy="219075"/>
          </a:xfrm>
          <a:custGeom>
            <a:avLst/>
            <a:gdLst>
              <a:gd name="T0" fmla="*/ 238 w 283"/>
              <a:gd name="T1" fmla="*/ 0 h 489"/>
              <a:gd name="T2" fmla="*/ 238 w 283"/>
              <a:gd name="T3" fmla="*/ 0 h 489"/>
              <a:gd name="T4" fmla="*/ 44 w 283"/>
              <a:gd name="T5" fmla="*/ 0 h 489"/>
              <a:gd name="T6" fmla="*/ 0 w 283"/>
              <a:gd name="T7" fmla="*/ 44 h 489"/>
              <a:gd name="T8" fmla="*/ 0 w 283"/>
              <a:gd name="T9" fmla="*/ 434 h 489"/>
              <a:gd name="T10" fmla="*/ 44 w 283"/>
              <a:gd name="T11" fmla="*/ 488 h 489"/>
              <a:gd name="T12" fmla="*/ 238 w 283"/>
              <a:gd name="T13" fmla="*/ 488 h 489"/>
              <a:gd name="T14" fmla="*/ 282 w 283"/>
              <a:gd name="T15" fmla="*/ 434 h 489"/>
              <a:gd name="T16" fmla="*/ 282 w 283"/>
              <a:gd name="T17" fmla="*/ 44 h 489"/>
              <a:gd name="T18" fmla="*/ 238 w 283"/>
              <a:gd name="T19" fmla="*/ 0 h 489"/>
              <a:gd name="T20" fmla="*/ 141 w 283"/>
              <a:gd name="T21" fmla="*/ 460 h 489"/>
              <a:gd name="T22" fmla="*/ 141 w 283"/>
              <a:gd name="T23" fmla="*/ 460 h 489"/>
              <a:gd name="T24" fmla="*/ 106 w 283"/>
              <a:gd name="T25" fmla="*/ 443 h 489"/>
              <a:gd name="T26" fmla="*/ 141 w 283"/>
              <a:gd name="T27" fmla="*/ 416 h 489"/>
              <a:gd name="T28" fmla="*/ 176 w 283"/>
              <a:gd name="T29" fmla="*/ 443 h 489"/>
              <a:gd name="T30" fmla="*/ 141 w 283"/>
              <a:gd name="T31" fmla="*/ 460 h 489"/>
              <a:gd name="T32" fmla="*/ 247 w 283"/>
              <a:gd name="T33" fmla="*/ 390 h 489"/>
              <a:gd name="T34" fmla="*/ 247 w 283"/>
              <a:gd name="T35" fmla="*/ 390 h 489"/>
              <a:gd name="T36" fmla="*/ 35 w 283"/>
              <a:gd name="T37" fmla="*/ 390 h 489"/>
              <a:gd name="T38" fmla="*/ 35 w 283"/>
              <a:gd name="T39" fmla="*/ 62 h 489"/>
              <a:gd name="T40" fmla="*/ 247 w 283"/>
              <a:gd name="T41" fmla="*/ 62 h 489"/>
              <a:gd name="T42" fmla="*/ 247 w 283"/>
              <a:gd name="T43" fmla="*/ 390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3" h="489">
                <a:moveTo>
                  <a:pt x="238" y="0"/>
                </a:moveTo>
                <a:lnTo>
                  <a:pt x="238" y="0"/>
                </a:lnTo>
                <a:cubicBezTo>
                  <a:pt x="44" y="0"/>
                  <a:pt x="44" y="0"/>
                  <a:pt x="44" y="0"/>
                </a:cubicBezTo>
                <a:cubicBezTo>
                  <a:pt x="17" y="0"/>
                  <a:pt x="0" y="18"/>
                  <a:pt x="0" y="44"/>
                </a:cubicBezTo>
                <a:cubicBezTo>
                  <a:pt x="0" y="434"/>
                  <a:pt x="0" y="434"/>
                  <a:pt x="0" y="434"/>
                </a:cubicBezTo>
                <a:cubicBezTo>
                  <a:pt x="0" y="460"/>
                  <a:pt x="17" y="488"/>
                  <a:pt x="44" y="488"/>
                </a:cubicBezTo>
                <a:cubicBezTo>
                  <a:pt x="238" y="488"/>
                  <a:pt x="238" y="488"/>
                  <a:pt x="238" y="488"/>
                </a:cubicBezTo>
                <a:cubicBezTo>
                  <a:pt x="265" y="488"/>
                  <a:pt x="282" y="460"/>
                  <a:pt x="282" y="434"/>
                </a:cubicBezTo>
                <a:cubicBezTo>
                  <a:pt x="282" y="44"/>
                  <a:pt x="282" y="44"/>
                  <a:pt x="282" y="44"/>
                </a:cubicBezTo>
                <a:cubicBezTo>
                  <a:pt x="282" y="18"/>
                  <a:pt x="265" y="0"/>
                  <a:pt x="238" y="0"/>
                </a:cubicBezTo>
                <a:close/>
                <a:moveTo>
                  <a:pt x="141" y="460"/>
                </a:moveTo>
                <a:lnTo>
                  <a:pt x="141" y="460"/>
                </a:lnTo>
                <a:cubicBezTo>
                  <a:pt x="123" y="460"/>
                  <a:pt x="106" y="451"/>
                  <a:pt x="106" y="443"/>
                </a:cubicBezTo>
                <a:cubicBezTo>
                  <a:pt x="106" y="425"/>
                  <a:pt x="123" y="416"/>
                  <a:pt x="141" y="416"/>
                </a:cubicBezTo>
                <a:cubicBezTo>
                  <a:pt x="159" y="416"/>
                  <a:pt x="176" y="425"/>
                  <a:pt x="176" y="443"/>
                </a:cubicBezTo>
                <a:cubicBezTo>
                  <a:pt x="176" y="451"/>
                  <a:pt x="159" y="460"/>
                  <a:pt x="141" y="460"/>
                </a:cubicBezTo>
                <a:close/>
                <a:moveTo>
                  <a:pt x="247" y="390"/>
                </a:moveTo>
                <a:lnTo>
                  <a:pt x="247" y="390"/>
                </a:lnTo>
                <a:cubicBezTo>
                  <a:pt x="35" y="390"/>
                  <a:pt x="35" y="390"/>
                  <a:pt x="35" y="390"/>
                </a:cubicBezTo>
                <a:cubicBezTo>
                  <a:pt x="35" y="62"/>
                  <a:pt x="35" y="62"/>
                  <a:pt x="35" y="62"/>
                </a:cubicBezTo>
                <a:cubicBezTo>
                  <a:pt x="247" y="62"/>
                  <a:pt x="247" y="62"/>
                  <a:pt x="247" y="62"/>
                </a:cubicBezTo>
                <a:lnTo>
                  <a:pt x="247" y="390"/>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71" name="Freeform 77">
            <a:extLst>
              <a:ext uri="{FF2B5EF4-FFF2-40B4-BE49-F238E27FC236}">
                <a16:creationId xmlns:a16="http://schemas.microsoft.com/office/drawing/2014/main" id="{97640CB5-5719-754A-A574-10A987FFEF09}"/>
              </a:ext>
            </a:extLst>
          </p:cNvPr>
          <p:cNvSpPr>
            <a:spLocks noChangeArrowheads="1"/>
          </p:cNvSpPr>
          <p:nvPr userDrawn="1"/>
        </p:nvSpPr>
        <p:spPr bwMode="auto">
          <a:xfrm>
            <a:off x="7148588" y="2414588"/>
            <a:ext cx="223896" cy="188714"/>
          </a:xfrm>
          <a:custGeom>
            <a:avLst/>
            <a:gdLst>
              <a:gd name="T0" fmla="*/ 372 w 497"/>
              <a:gd name="T1" fmla="*/ 124 h 418"/>
              <a:gd name="T2" fmla="*/ 372 w 497"/>
              <a:gd name="T3" fmla="*/ 124 h 418"/>
              <a:gd name="T4" fmla="*/ 389 w 497"/>
              <a:gd name="T5" fmla="*/ 124 h 418"/>
              <a:gd name="T6" fmla="*/ 389 w 497"/>
              <a:gd name="T7" fmla="*/ 178 h 418"/>
              <a:gd name="T8" fmla="*/ 496 w 497"/>
              <a:gd name="T9" fmla="*/ 89 h 418"/>
              <a:gd name="T10" fmla="*/ 389 w 497"/>
              <a:gd name="T11" fmla="*/ 0 h 418"/>
              <a:gd name="T12" fmla="*/ 389 w 497"/>
              <a:gd name="T13" fmla="*/ 53 h 418"/>
              <a:gd name="T14" fmla="*/ 372 w 497"/>
              <a:gd name="T15" fmla="*/ 53 h 418"/>
              <a:gd name="T16" fmla="*/ 186 w 497"/>
              <a:gd name="T17" fmla="*/ 187 h 418"/>
              <a:gd name="T18" fmla="*/ 53 w 497"/>
              <a:gd name="T19" fmla="*/ 284 h 418"/>
              <a:gd name="T20" fmla="*/ 0 w 497"/>
              <a:gd name="T21" fmla="*/ 284 h 418"/>
              <a:gd name="T22" fmla="*/ 0 w 497"/>
              <a:gd name="T23" fmla="*/ 355 h 418"/>
              <a:gd name="T24" fmla="*/ 53 w 497"/>
              <a:gd name="T25" fmla="*/ 355 h 418"/>
              <a:gd name="T26" fmla="*/ 239 w 497"/>
              <a:gd name="T27" fmla="*/ 222 h 418"/>
              <a:gd name="T28" fmla="*/ 372 w 497"/>
              <a:gd name="T29" fmla="*/ 124 h 418"/>
              <a:gd name="T30" fmla="*/ 132 w 497"/>
              <a:gd name="T31" fmla="*/ 169 h 418"/>
              <a:gd name="T32" fmla="*/ 132 w 497"/>
              <a:gd name="T33" fmla="*/ 169 h 418"/>
              <a:gd name="T34" fmla="*/ 141 w 497"/>
              <a:gd name="T35" fmla="*/ 152 h 418"/>
              <a:gd name="T36" fmla="*/ 177 w 497"/>
              <a:gd name="T37" fmla="*/ 116 h 418"/>
              <a:gd name="T38" fmla="*/ 53 w 497"/>
              <a:gd name="T39" fmla="*/ 63 h 418"/>
              <a:gd name="T40" fmla="*/ 0 w 497"/>
              <a:gd name="T41" fmla="*/ 63 h 418"/>
              <a:gd name="T42" fmla="*/ 0 w 497"/>
              <a:gd name="T43" fmla="*/ 134 h 418"/>
              <a:gd name="T44" fmla="*/ 53 w 497"/>
              <a:gd name="T45" fmla="*/ 134 h 418"/>
              <a:gd name="T46" fmla="*/ 132 w 497"/>
              <a:gd name="T47" fmla="*/ 169 h 418"/>
              <a:gd name="T48" fmla="*/ 389 w 497"/>
              <a:gd name="T49" fmla="*/ 293 h 418"/>
              <a:gd name="T50" fmla="*/ 389 w 497"/>
              <a:gd name="T51" fmla="*/ 293 h 418"/>
              <a:gd name="T52" fmla="*/ 372 w 497"/>
              <a:gd name="T53" fmla="*/ 293 h 418"/>
              <a:gd name="T54" fmla="*/ 283 w 497"/>
              <a:gd name="T55" fmla="*/ 249 h 418"/>
              <a:gd name="T56" fmla="*/ 283 w 497"/>
              <a:gd name="T57" fmla="*/ 258 h 418"/>
              <a:gd name="T58" fmla="*/ 248 w 497"/>
              <a:gd name="T59" fmla="*/ 302 h 418"/>
              <a:gd name="T60" fmla="*/ 372 w 497"/>
              <a:gd name="T61" fmla="*/ 355 h 418"/>
              <a:gd name="T62" fmla="*/ 389 w 497"/>
              <a:gd name="T63" fmla="*/ 355 h 418"/>
              <a:gd name="T64" fmla="*/ 389 w 497"/>
              <a:gd name="T65" fmla="*/ 417 h 418"/>
              <a:gd name="T66" fmla="*/ 496 w 497"/>
              <a:gd name="T67" fmla="*/ 328 h 418"/>
              <a:gd name="T68" fmla="*/ 389 w 497"/>
              <a:gd name="T69" fmla="*/ 240 h 418"/>
              <a:gd name="T70" fmla="*/ 389 w 497"/>
              <a:gd name="T71" fmla="*/ 293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7" h="418">
                <a:moveTo>
                  <a:pt x="372" y="124"/>
                </a:moveTo>
                <a:lnTo>
                  <a:pt x="372" y="124"/>
                </a:lnTo>
                <a:cubicBezTo>
                  <a:pt x="389" y="124"/>
                  <a:pt x="389" y="124"/>
                  <a:pt x="389" y="124"/>
                </a:cubicBezTo>
                <a:cubicBezTo>
                  <a:pt x="389" y="178"/>
                  <a:pt x="389" y="178"/>
                  <a:pt x="389" y="178"/>
                </a:cubicBezTo>
                <a:cubicBezTo>
                  <a:pt x="496" y="89"/>
                  <a:pt x="496" y="89"/>
                  <a:pt x="496" y="89"/>
                </a:cubicBezTo>
                <a:cubicBezTo>
                  <a:pt x="389" y="0"/>
                  <a:pt x="389" y="0"/>
                  <a:pt x="389" y="0"/>
                </a:cubicBezTo>
                <a:cubicBezTo>
                  <a:pt x="389" y="53"/>
                  <a:pt x="389" y="53"/>
                  <a:pt x="389" y="53"/>
                </a:cubicBezTo>
                <a:cubicBezTo>
                  <a:pt x="372" y="53"/>
                  <a:pt x="372" y="53"/>
                  <a:pt x="372" y="53"/>
                </a:cubicBezTo>
                <a:cubicBezTo>
                  <a:pt x="283" y="53"/>
                  <a:pt x="230" y="124"/>
                  <a:pt x="186" y="187"/>
                </a:cubicBezTo>
                <a:cubicBezTo>
                  <a:pt x="141" y="240"/>
                  <a:pt x="106" y="284"/>
                  <a:pt x="53" y="284"/>
                </a:cubicBezTo>
                <a:cubicBezTo>
                  <a:pt x="0" y="284"/>
                  <a:pt x="0" y="284"/>
                  <a:pt x="0" y="284"/>
                </a:cubicBezTo>
                <a:cubicBezTo>
                  <a:pt x="0" y="355"/>
                  <a:pt x="0" y="355"/>
                  <a:pt x="0" y="355"/>
                </a:cubicBezTo>
                <a:cubicBezTo>
                  <a:pt x="53" y="355"/>
                  <a:pt x="53" y="355"/>
                  <a:pt x="53" y="355"/>
                </a:cubicBezTo>
                <a:cubicBezTo>
                  <a:pt x="141" y="355"/>
                  <a:pt x="194" y="284"/>
                  <a:pt x="239" y="222"/>
                </a:cubicBezTo>
                <a:cubicBezTo>
                  <a:pt x="283" y="169"/>
                  <a:pt x="319" y="124"/>
                  <a:pt x="372" y="124"/>
                </a:cubicBezTo>
                <a:close/>
                <a:moveTo>
                  <a:pt x="132" y="169"/>
                </a:moveTo>
                <a:lnTo>
                  <a:pt x="132" y="169"/>
                </a:lnTo>
                <a:cubicBezTo>
                  <a:pt x="132" y="160"/>
                  <a:pt x="141" y="160"/>
                  <a:pt x="141" y="152"/>
                </a:cubicBezTo>
                <a:cubicBezTo>
                  <a:pt x="150" y="143"/>
                  <a:pt x="167" y="124"/>
                  <a:pt x="177" y="116"/>
                </a:cubicBezTo>
                <a:cubicBezTo>
                  <a:pt x="141" y="80"/>
                  <a:pt x="106" y="63"/>
                  <a:pt x="53" y="63"/>
                </a:cubicBezTo>
                <a:cubicBezTo>
                  <a:pt x="0" y="63"/>
                  <a:pt x="0" y="63"/>
                  <a:pt x="0" y="63"/>
                </a:cubicBezTo>
                <a:cubicBezTo>
                  <a:pt x="0" y="134"/>
                  <a:pt x="0" y="134"/>
                  <a:pt x="0" y="134"/>
                </a:cubicBezTo>
                <a:cubicBezTo>
                  <a:pt x="53" y="134"/>
                  <a:pt x="53" y="134"/>
                  <a:pt x="53" y="134"/>
                </a:cubicBezTo>
                <a:cubicBezTo>
                  <a:pt x="79" y="134"/>
                  <a:pt x="106" y="143"/>
                  <a:pt x="132" y="169"/>
                </a:cubicBezTo>
                <a:close/>
                <a:moveTo>
                  <a:pt x="389" y="293"/>
                </a:moveTo>
                <a:lnTo>
                  <a:pt x="389" y="293"/>
                </a:lnTo>
                <a:cubicBezTo>
                  <a:pt x="372" y="293"/>
                  <a:pt x="372" y="293"/>
                  <a:pt x="372" y="293"/>
                </a:cubicBezTo>
                <a:cubicBezTo>
                  <a:pt x="336" y="293"/>
                  <a:pt x="310" y="275"/>
                  <a:pt x="283" y="249"/>
                </a:cubicBezTo>
                <a:cubicBezTo>
                  <a:pt x="283" y="249"/>
                  <a:pt x="283" y="249"/>
                  <a:pt x="283" y="258"/>
                </a:cubicBezTo>
                <a:cubicBezTo>
                  <a:pt x="266" y="266"/>
                  <a:pt x="257" y="284"/>
                  <a:pt x="248" y="302"/>
                </a:cubicBezTo>
                <a:cubicBezTo>
                  <a:pt x="274" y="337"/>
                  <a:pt x="319" y="355"/>
                  <a:pt x="372" y="355"/>
                </a:cubicBezTo>
                <a:cubicBezTo>
                  <a:pt x="389" y="355"/>
                  <a:pt x="389" y="355"/>
                  <a:pt x="389" y="355"/>
                </a:cubicBezTo>
                <a:cubicBezTo>
                  <a:pt x="389" y="417"/>
                  <a:pt x="389" y="417"/>
                  <a:pt x="389" y="417"/>
                </a:cubicBezTo>
                <a:cubicBezTo>
                  <a:pt x="496" y="328"/>
                  <a:pt x="496" y="328"/>
                  <a:pt x="496" y="328"/>
                </a:cubicBezTo>
                <a:cubicBezTo>
                  <a:pt x="389" y="240"/>
                  <a:pt x="389" y="240"/>
                  <a:pt x="389" y="240"/>
                </a:cubicBezTo>
                <a:lnTo>
                  <a:pt x="389" y="293"/>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72" name="Freeform 78">
            <a:extLst>
              <a:ext uri="{FF2B5EF4-FFF2-40B4-BE49-F238E27FC236}">
                <a16:creationId xmlns:a16="http://schemas.microsoft.com/office/drawing/2014/main" id="{E7457FDD-3D2E-E84C-8CF5-079E890ACEBD}"/>
              </a:ext>
            </a:extLst>
          </p:cNvPr>
          <p:cNvSpPr>
            <a:spLocks noChangeArrowheads="1"/>
          </p:cNvSpPr>
          <p:nvPr userDrawn="1"/>
        </p:nvSpPr>
        <p:spPr bwMode="auto">
          <a:xfrm>
            <a:off x="4963818" y="1959174"/>
            <a:ext cx="178045" cy="180975"/>
          </a:xfrm>
          <a:custGeom>
            <a:avLst/>
            <a:gdLst>
              <a:gd name="T0" fmla="*/ 381 w 399"/>
              <a:gd name="T1" fmla="*/ 336 h 400"/>
              <a:gd name="T2" fmla="*/ 381 w 399"/>
              <a:gd name="T3" fmla="*/ 336 h 400"/>
              <a:gd name="T4" fmla="*/ 292 w 399"/>
              <a:gd name="T5" fmla="*/ 239 h 400"/>
              <a:gd name="T6" fmla="*/ 310 w 399"/>
              <a:gd name="T7" fmla="*/ 159 h 400"/>
              <a:gd name="T8" fmla="*/ 151 w 399"/>
              <a:gd name="T9" fmla="*/ 0 h 400"/>
              <a:gd name="T10" fmla="*/ 0 w 399"/>
              <a:gd name="T11" fmla="*/ 151 h 400"/>
              <a:gd name="T12" fmla="*/ 160 w 399"/>
              <a:gd name="T13" fmla="*/ 310 h 400"/>
              <a:gd name="T14" fmla="*/ 230 w 399"/>
              <a:gd name="T15" fmla="*/ 292 h 400"/>
              <a:gd name="T16" fmla="*/ 328 w 399"/>
              <a:gd name="T17" fmla="*/ 390 h 400"/>
              <a:gd name="T18" fmla="*/ 363 w 399"/>
              <a:gd name="T19" fmla="*/ 390 h 400"/>
              <a:gd name="T20" fmla="*/ 389 w 399"/>
              <a:gd name="T21" fmla="*/ 364 h 400"/>
              <a:gd name="T22" fmla="*/ 381 w 399"/>
              <a:gd name="T23" fmla="*/ 336 h 400"/>
              <a:gd name="T24" fmla="*/ 44 w 399"/>
              <a:gd name="T25" fmla="*/ 151 h 400"/>
              <a:gd name="T26" fmla="*/ 44 w 399"/>
              <a:gd name="T27" fmla="*/ 151 h 400"/>
              <a:gd name="T28" fmla="*/ 151 w 399"/>
              <a:gd name="T29" fmla="*/ 44 h 400"/>
              <a:gd name="T30" fmla="*/ 266 w 399"/>
              <a:gd name="T31" fmla="*/ 159 h 400"/>
              <a:gd name="T32" fmla="*/ 160 w 399"/>
              <a:gd name="T33" fmla="*/ 266 h 400"/>
              <a:gd name="T34" fmla="*/ 44 w 399"/>
              <a:gd name="T35" fmla="*/ 151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9" h="400">
                <a:moveTo>
                  <a:pt x="381" y="336"/>
                </a:moveTo>
                <a:lnTo>
                  <a:pt x="381" y="336"/>
                </a:lnTo>
                <a:cubicBezTo>
                  <a:pt x="292" y="239"/>
                  <a:pt x="292" y="239"/>
                  <a:pt x="292" y="239"/>
                </a:cubicBezTo>
                <a:cubicBezTo>
                  <a:pt x="301" y="212"/>
                  <a:pt x="310" y="186"/>
                  <a:pt x="310" y="159"/>
                </a:cubicBezTo>
                <a:cubicBezTo>
                  <a:pt x="310" y="71"/>
                  <a:pt x="239" y="0"/>
                  <a:pt x="151" y="0"/>
                </a:cubicBezTo>
                <a:cubicBezTo>
                  <a:pt x="70" y="0"/>
                  <a:pt x="0" y="71"/>
                  <a:pt x="0" y="151"/>
                </a:cubicBezTo>
                <a:cubicBezTo>
                  <a:pt x="0" y="239"/>
                  <a:pt x="70" y="310"/>
                  <a:pt x="160" y="310"/>
                </a:cubicBezTo>
                <a:cubicBezTo>
                  <a:pt x="186" y="310"/>
                  <a:pt x="213" y="302"/>
                  <a:pt x="230" y="292"/>
                </a:cubicBezTo>
                <a:cubicBezTo>
                  <a:pt x="328" y="390"/>
                  <a:pt x="328" y="390"/>
                  <a:pt x="328" y="390"/>
                </a:cubicBezTo>
                <a:cubicBezTo>
                  <a:pt x="336" y="399"/>
                  <a:pt x="354" y="399"/>
                  <a:pt x="363" y="390"/>
                </a:cubicBezTo>
                <a:cubicBezTo>
                  <a:pt x="389" y="364"/>
                  <a:pt x="389" y="364"/>
                  <a:pt x="389" y="364"/>
                </a:cubicBezTo>
                <a:cubicBezTo>
                  <a:pt x="398" y="355"/>
                  <a:pt x="389" y="346"/>
                  <a:pt x="381" y="336"/>
                </a:cubicBezTo>
                <a:close/>
                <a:moveTo>
                  <a:pt x="44" y="151"/>
                </a:moveTo>
                <a:lnTo>
                  <a:pt x="44" y="151"/>
                </a:lnTo>
                <a:cubicBezTo>
                  <a:pt x="44" y="98"/>
                  <a:pt x="98" y="44"/>
                  <a:pt x="151" y="44"/>
                </a:cubicBezTo>
                <a:cubicBezTo>
                  <a:pt x="213" y="44"/>
                  <a:pt x="266" y="98"/>
                  <a:pt x="266" y="159"/>
                </a:cubicBezTo>
                <a:cubicBezTo>
                  <a:pt x="266" y="221"/>
                  <a:pt x="213" y="266"/>
                  <a:pt x="160" y="266"/>
                </a:cubicBezTo>
                <a:cubicBezTo>
                  <a:pt x="98" y="266"/>
                  <a:pt x="44" y="212"/>
                  <a:pt x="44" y="151"/>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73" name="Freeform 79">
            <a:extLst>
              <a:ext uri="{FF2B5EF4-FFF2-40B4-BE49-F238E27FC236}">
                <a16:creationId xmlns:a16="http://schemas.microsoft.com/office/drawing/2014/main" id="{FD4A4AD1-DB93-984B-A996-8457F999209D}"/>
              </a:ext>
            </a:extLst>
          </p:cNvPr>
          <p:cNvSpPr>
            <a:spLocks noChangeArrowheads="1"/>
          </p:cNvSpPr>
          <p:nvPr userDrawn="1"/>
        </p:nvSpPr>
        <p:spPr bwMode="auto">
          <a:xfrm>
            <a:off x="6280396" y="3274814"/>
            <a:ext cx="213773" cy="216098"/>
          </a:xfrm>
          <a:custGeom>
            <a:avLst/>
            <a:gdLst>
              <a:gd name="T0" fmla="*/ 239 w 479"/>
              <a:gd name="T1" fmla="*/ 0 h 479"/>
              <a:gd name="T2" fmla="*/ 239 w 479"/>
              <a:gd name="T3" fmla="*/ 0 h 479"/>
              <a:gd name="T4" fmla="*/ 0 w 479"/>
              <a:gd name="T5" fmla="*/ 239 h 479"/>
              <a:gd name="T6" fmla="*/ 239 w 479"/>
              <a:gd name="T7" fmla="*/ 478 h 479"/>
              <a:gd name="T8" fmla="*/ 478 w 479"/>
              <a:gd name="T9" fmla="*/ 239 h 479"/>
              <a:gd name="T10" fmla="*/ 239 w 479"/>
              <a:gd name="T11" fmla="*/ 0 h 479"/>
              <a:gd name="T12" fmla="*/ 443 w 479"/>
              <a:gd name="T13" fmla="*/ 239 h 479"/>
              <a:gd name="T14" fmla="*/ 443 w 479"/>
              <a:gd name="T15" fmla="*/ 239 h 479"/>
              <a:gd name="T16" fmla="*/ 399 w 479"/>
              <a:gd name="T17" fmla="*/ 363 h 479"/>
              <a:gd name="T18" fmla="*/ 390 w 479"/>
              <a:gd name="T19" fmla="*/ 328 h 479"/>
              <a:gd name="T20" fmla="*/ 399 w 479"/>
              <a:gd name="T21" fmla="*/ 257 h 479"/>
              <a:gd name="T22" fmla="*/ 372 w 479"/>
              <a:gd name="T23" fmla="*/ 204 h 479"/>
              <a:gd name="T24" fmla="*/ 319 w 479"/>
              <a:gd name="T25" fmla="*/ 178 h 479"/>
              <a:gd name="T26" fmla="*/ 346 w 479"/>
              <a:gd name="T27" fmla="*/ 88 h 479"/>
              <a:gd name="T28" fmla="*/ 293 w 479"/>
              <a:gd name="T29" fmla="*/ 62 h 479"/>
              <a:gd name="T30" fmla="*/ 301 w 479"/>
              <a:gd name="T31" fmla="*/ 53 h 479"/>
              <a:gd name="T32" fmla="*/ 443 w 479"/>
              <a:gd name="T33" fmla="*/ 239 h 479"/>
              <a:gd name="T34" fmla="*/ 212 w 479"/>
              <a:gd name="T35" fmla="*/ 44 h 479"/>
              <a:gd name="T36" fmla="*/ 212 w 479"/>
              <a:gd name="T37" fmla="*/ 44 h 479"/>
              <a:gd name="T38" fmla="*/ 186 w 479"/>
              <a:gd name="T39" fmla="*/ 62 h 479"/>
              <a:gd name="T40" fmla="*/ 150 w 479"/>
              <a:gd name="T41" fmla="*/ 88 h 479"/>
              <a:gd name="T42" fmla="*/ 115 w 479"/>
              <a:gd name="T43" fmla="*/ 133 h 479"/>
              <a:gd name="T44" fmla="*/ 133 w 479"/>
              <a:gd name="T45" fmla="*/ 159 h 479"/>
              <a:gd name="T46" fmla="*/ 177 w 479"/>
              <a:gd name="T47" fmla="*/ 159 h 479"/>
              <a:gd name="T48" fmla="*/ 248 w 479"/>
              <a:gd name="T49" fmla="*/ 239 h 479"/>
              <a:gd name="T50" fmla="*/ 186 w 479"/>
              <a:gd name="T51" fmla="*/ 292 h 479"/>
              <a:gd name="T52" fmla="*/ 177 w 479"/>
              <a:gd name="T53" fmla="*/ 337 h 479"/>
              <a:gd name="T54" fmla="*/ 177 w 479"/>
              <a:gd name="T55" fmla="*/ 390 h 479"/>
              <a:gd name="T56" fmla="*/ 133 w 479"/>
              <a:gd name="T57" fmla="*/ 345 h 479"/>
              <a:gd name="T58" fmla="*/ 124 w 479"/>
              <a:gd name="T59" fmla="*/ 284 h 479"/>
              <a:gd name="T60" fmla="*/ 88 w 479"/>
              <a:gd name="T61" fmla="*/ 239 h 479"/>
              <a:gd name="T62" fmla="*/ 106 w 479"/>
              <a:gd name="T63" fmla="*/ 186 h 479"/>
              <a:gd name="T64" fmla="*/ 53 w 479"/>
              <a:gd name="T65" fmla="*/ 169 h 479"/>
              <a:gd name="T66" fmla="*/ 212 w 479"/>
              <a:gd name="T67" fmla="*/ 44 h 479"/>
              <a:gd name="T68" fmla="*/ 177 w 479"/>
              <a:gd name="T69" fmla="*/ 434 h 479"/>
              <a:gd name="T70" fmla="*/ 177 w 479"/>
              <a:gd name="T71" fmla="*/ 434 h 479"/>
              <a:gd name="T72" fmla="*/ 204 w 479"/>
              <a:gd name="T73" fmla="*/ 416 h 479"/>
              <a:gd name="T74" fmla="*/ 239 w 479"/>
              <a:gd name="T75" fmla="*/ 407 h 479"/>
              <a:gd name="T76" fmla="*/ 293 w 479"/>
              <a:gd name="T77" fmla="*/ 390 h 479"/>
              <a:gd name="T78" fmla="*/ 354 w 479"/>
              <a:gd name="T79" fmla="*/ 407 h 479"/>
              <a:gd name="T80" fmla="*/ 239 w 479"/>
              <a:gd name="T81" fmla="*/ 443 h 479"/>
              <a:gd name="T82" fmla="*/ 177 w 479"/>
              <a:gd name="T83" fmla="*/ 43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79" h="479">
                <a:moveTo>
                  <a:pt x="239" y="0"/>
                </a:moveTo>
                <a:lnTo>
                  <a:pt x="239" y="0"/>
                </a:lnTo>
                <a:cubicBezTo>
                  <a:pt x="106" y="0"/>
                  <a:pt x="0" y="106"/>
                  <a:pt x="0" y="239"/>
                </a:cubicBezTo>
                <a:cubicBezTo>
                  <a:pt x="0" y="372"/>
                  <a:pt x="106" y="478"/>
                  <a:pt x="239" y="478"/>
                </a:cubicBezTo>
                <a:cubicBezTo>
                  <a:pt x="372" y="478"/>
                  <a:pt x="478" y="372"/>
                  <a:pt x="478" y="239"/>
                </a:cubicBezTo>
                <a:cubicBezTo>
                  <a:pt x="478" y="106"/>
                  <a:pt x="372" y="0"/>
                  <a:pt x="239" y="0"/>
                </a:cubicBezTo>
                <a:close/>
                <a:moveTo>
                  <a:pt x="443" y="239"/>
                </a:moveTo>
                <a:lnTo>
                  <a:pt x="443" y="239"/>
                </a:lnTo>
                <a:cubicBezTo>
                  <a:pt x="443" y="292"/>
                  <a:pt x="425" y="328"/>
                  <a:pt x="399" y="363"/>
                </a:cubicBezTo>
                <a:cubicBezTo>
                  <a:pt x="390" y="363"/>
                  <a:pt x="381" y="345"/>
                  <a:pt x="390" y="328"/>
                </a:cubicBezTo>
                <a:cubicBezTo>
                  <a:pt x="399" y="310"/>
                  <a:pt x="399" y="275"/>
                  <a:pt x="399" y="257"/>
                </a:cubicBezTo>
                <a:cubicBezTo>
                  <a:pt x="399" y="239"/>
                  <a:pt x="390" y="204"/>
                  <a:pt x="372" y="204"/>
                </a:cubicBezTo>
                <a:cubicBezTo>
                  <a:pt x="346" y="204"/>
                  <a:pt x="337" y="204"/>
                  <a:pt x="319" y="178"/>
                </a:cubicBezTo>
                <a:cubicBezTo>
                  <a:pt x="301" y="124"/>
                  <a:pt x="372" y="115"/>
                  <a:pt x="346" y="88"/>
                </a:cubicBezTo>
                <a:cubicBezTo>
                  <a:pt x="337" y="80"/>
                  <a:pt x="301" y="115"/>
                  <a:pt x="293" y="62"/>
                </a:cubicBezTo>
                <a:lnTo>
                  <a:pt x="301" y="53"/>
                </a:lnTo>
                <a:cubicBezTo>
                  <a:pt x="381" y="80"/>
                  <a:pt x="443" y="150"/>
                  <a:pt x="443" y="239"/>
                </a:cubicBezTo>
                <a:close/>
                <a:moveTo>
                  <a:pt x="212" y="44"/>
                </a:moveTo>
                <a:lnTo>
                  <a:pt x="212" y="44"/>
                </a:lnTo>
                <a:cubicBezTo>
                  <a:pt x="204" y="53"/>
                  <a:pt x="194" y="53"/>
                  <a:pt x="186" y="62"/>
                </a:cubicBezTo>
                <a:cubicBezTo>
                  <a:pt x="168" y="80"/>
                  <a:pt x="159" y="71"/>
                  <a:pt x="150" y="88"/>
                </a:cubicBezTo>
                <a:cubicBezTo>
                  <a:pt x="141" y="106"/>
                  <a:pt x="115" y="124"/>
                  <a:pt x="115" y="133"/>
                </a:cubicBezTo>
                <a:cubicBezTo>
                  <a:pt x="115" y="142"/>
                  <a:pt x="133" y="159"/>
                  <a:pt x="133" y="159"/>
                </a:cubicBezTo>
                <a:cubicBezTo>
                  <a:pt x="141" y="150"/>
                  <a:pt x="159" y="150"/>
                  <a:pt x="177" y="159"/>
                </a:cubicBezTo>
                <a:cubicBezTo>
                  <a:pt x="186" y="159"/>
                  <a:pt x="275" y="169"/>
                  <a:pt x="248" y="239"/>
                </a:cubicBezTo>
                <a:cubicBezTo>
                  <a:pt x="239" y="266"/>
                  <a:pt x="194" y="257"/>
                  <a:pt x="186" y="292"/>
                </a:cubicBezTo>
                <a:cubicBezTo>
                  <a:pt x="186" y="301"/>
                  <a:pt x="186" y="328"/>
                  <a:pt x="177" y="337"/>
                </a:cubicBezTo>
                <a:cubicBezTo>
                  <a:pt x="177" y="345"/>
                  <a:pt x="186" y="390"/>
                  <a:pt x="177" y="390"/>
                </a:cubicBezTo>
                <a:cubicBezTo>
                  <a:pt x="168" y="390"/>
                  <a:pt x="133" y="345"/>
                  <a:pt x="133" y="345"/>
                </a:cubicBezTo>
                <a:cubicBezTo>
                  <a:pt x="133" y="337"/>
                  <a:pt x="124" y="310"/>
                  <a:pt x="124" y="284"/>
                </a:cubicBezTo>
                <a:cubicBezTo>
                  <a:pt x="124" y="266"/>
                  <a:pt x="88" y="266"/>
                  <a:pt x="88" y="239"/>
                </a:cubicBezTo>
                <a:cubicBezTo>
                  <a:pt x="88" y="213"/>
                  <a:pt x="106" y="195"/>
                  <a:pt x="106" y="186"/>
                </a:cubicBezTo>
                <a:cubicBezTo>
                  <a:pt x="97" y="169"/>
                  <a:pt x="62" y="169"/>
                  <a:pt x="53" y="169"/>
                </a:cubicBezTo>
                <a:cubicBezTo>
                  <a:pt x="80" y="97"/>
                  <a:pt x="141" y="53"/>
                  <a:pt x="212" y="44"/>
                </a:cubicBezTo>
                <a:close/>
                <a:moveTo>
                  <a:pt x="177" y="434"/>
                </a:moveTo>
                <a:lnTo>
                  <a:pt x="177" y="434"/>
                </a:lnTo>
                <a:cubicBezTo>
                  <a:pt x="186" y="425"/>
                  <a:pt x="186" y="416"/>
                  <a:pt x="204" y="416"/>
                </a:cubicBezTo>
                <a:cubicBezTo>
                  <a:pt x="212" y="416"/>
                  <a:pt x="221" y="416"/>
                  <a:pt x="239" y="407"/>
                </a:cubicBezTo>
                <a:cubicBezTo>
                  <a:pt x="248" y="407"/>
                  <a:pt x="275" y="398"/>
                  <a:pt x="293" y="390"/>
                </a:cubicBezTo>
                <a:cubicBezTo>
                  <a:pt x="310" y="390"/>
                  <a:pt x="346" y="398"/>
                  <a:pt x="354" y="407"/>
                </a:cubicBezTo>
                <a:cubicBezTo>
                  <a:pt x="319" y="434"/>
                  <a:pt x="284" y="443"/>
                  <a:pt x="239" y="443"/>
                </a:cubicBezTo>
                <a:cubicBezTo>
                  <a:pt x="221" y="443"/>
                  <a:pt x="194" y="443"/>
                  <a:pt x="177" y="434"/>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74" name="Freeform 80">
            <a:extLst>
              <a:ext uri="{FF2B5EF4-FFF2-40B4-BE49-F238E27FC236}">
                <a16:creationId xmlns:a16="http://schemas.microsoft.com/office/drawing/2014/main" id="{8AC00B2F-7A07-CE48-B8FC-3CB9A82F64EB}"/>
              </a:ext>
            </a:extLst>
          </p:cNvPr>
          <p:cNvSpPr>
            <a:spLocks noChangeArrowheads="1"/>
          </p:cNvSpPr>
          <p:nvPr userDrawn="1"/>
        </p:nvSpPr>
        <p:spPr bwMode="auto">
          <a:xfrm>
            <a:off x="6721638" y="3314700"/>
            <a:ext cx="222110" cy="136327"/>
          </a:xfrm>
          <a:custGeom>
            <a:avLst/>
            <a:gdLst>
              <a:gd name="T0" fmla="*/ 462 w 498"/>
              <a:gd name="T1" fmla="*/ 0 h 303"/>
              <a:gd name="T2" fmla="*/ 0 w 498"/>
              <a:gd name="T3" fmla="*/ 36 h 303"/>
              <a:gd name="T4" fmla="*/ 36 w 498"/>
              <a:gd name="T5" fmla="*/ 302 h 303"/>
              <a:gd name="T6" fmla="*/ 497 w 498"/>
              <a:gd name="T7" fmla="*/ 266 h 303"/>
              <a:gd name="T8" fmla="*/ 462 w 498"/>
              <a:gd name="T9" fmla="*/ 0 h 303"/>
              <a:gd name="T10" fmla="*/ 275 w 498"/>
              <a:gd name="T11" fmla="*/ 54 h 303"/>
              <a:gd name="T12" fmla="*/ 319 w 498"/>
              <a:gd name="T13" fmla="*/ 107 h 303"/>
              <a:gd name="T14" fmla="*/ 275 w 498"/>
              <a:gd name="T15" fmla="*/ 54 h 303"/>
              <a:gd name="T16" fmla="*/ 346 w 498"/>
              <a:gd name="T17" fmla="*/ 125 h 303"/>
              <a:gd name="T18" fmla="*/ 302 w 498"/>
              <a:gd name="T19" fmla="*/ 178 h 303"/>
              <a:gd name="T20" fmla="*/ 346 w 498"/>
              <a:gd name="T21" fmla="*/ 125 h 303"/>
              <a:gd name="T22" fmla="*/ 195 w 498"/>
              <a:gd name="T23" fmla="*/ 54 h 303"/>
              <a:gd name="T24" fmla="*/ 249 w 498"/>
              <a:gd name="T25" fmla="*/ 107 h 303"/>
              <a:gd name="T26" fmla="*/ 195 w 498"/>
              <a:gd name="T27" fmla="*/ 54 h 303"/>
              <a:gd name="T28" fmla="*/ 275 w 498"/>
              <a:gd name="T29" fmla="*/ 125 h 303"/>
              <a:gd name="T30" fmla="*/ 222 w 498"/>
              <a:gd name="T31" fmla="*/ 178 h 303"/>
              <a:gd name="T32" fmla="*/ 275 w 498"/>
              <a:gd name="T33" fmla="*/ 125 h 303"/>
              <a:gd name="T34" fmla="*/ 124 w 498"/>
              <a:gd name="T35" fmla="*/ 54 h 303"/>
              <a:gd name="T36" fmla="*/ 178 w 498"/>
              <a:gd name="T37" fmla="*/ 107 h 303"/>
              <a:gd name="T38" fmla="*/ 124 w 498"/>
              <a:gd name="T39" fmla="*/ 54 h 303"/>
              <a:gd name="T40" fmla="*/ 195 w 498"/>
              <a:gd name="T41" fmla="*/ 125 h 303"/>
              <a:gd name="T42" fmla="*/ 151 w 498"/>
              <a:gd name="T43" fmla="*/ 178 h 303"/>
              <a:gd name="T44" fmla="*/ 195 w 498"/>
              <a:gd name="T45" fmla="*/ 125 h 303"/>
              <a:gd name="T46" fmla="*/ 54 w 498"/>
              <a:gd name="T47" fmla="*/ 54 h 303"/>
              <a:gd name="T48" fmla="*/ 98 w 498"/>
              <a:gd name="T49" fmla="*/ 107 h 303"/>
              <a:gd name="T50" fmla="*/ 54 w 498"/>
              <a:gd name="T51" fmla="*/ 54 h 303"/>
              <a:gd name="T52" fmla="*/ 124 w 498"/>
              <a:gd name="T53" fmla="*/ 125 h 303"/>
              <a:gd name="T54" fmla="*/ 71 w 498"/>
              <a:gd name="T55" fmla="*/ 178 h 303"/>
              <a:gd name="T56" fmla="*/ 124 w 498"/>
              <a:gd name="T57" fmla="*/ 125 h 303"/>
              <a:gd name="T58" fmla="*/ 98 w 498"/>
              <a:gd name="T59" fmla="*/ 249 h 303"/>
              <a:gd name="T60" fmla="*/ 54 w 498"/>
              <a:gd name="T61" fmla="*/ 204 h 303"/>
              <a:gd name="T62" fmla="*/ 98 w 498"/>
              <a:gd name="T63" fmla="*/ 249 h 303"/>
              <a:gd name="T64" fmla="*/ 372 w 498"/>
              <a:gd name="T65" fmla="*/ 249 h 303"/>
              <a:gd name="T66" fmla="*/ 124 w 498"/>
              <a:gd name="T67" fmla="*/ 204 h 303"/>
              <a:gd name="T68" fmla="*/ 372 w 498"/>
              <a:gd name="T69" fmla="*/ 249 h 303"/>
              <a:gd name="T70" fmla="*/ 443 w 498"/>
              <a:gd name="T71" fmla="*/ 249 h 303"/>
              <a:gd name="T72" fmla="*/ 399 w 498"/>
              <a:gd name="T73" fmla="*/ 204 h 303"/>
              <a:gd name="T74" fmla="*/ 443 w 498"/>
              <a:gd name="T75" fmla="*/ 249 h 303"/>
              <a:gd name="T76" fmla="*/ 372 w 498"/>
              <a:gd name="T77" fmla="*/ 178 h 303"/>
              <a:gd name="T78" fmla="*/ 425 w 498"/>
              <a:gd name="T79" fmla="*/ 125 h 303"/>
              <a:gd name="T80" fmla="*/ 372 w 498"/>
              <a:gd name="T81" fmla="*/ 178 h 303"/>
              <a:gd name="T82" fmla="*/ 443 w 498"/>
              <a:gd name="T83" fmla="*/ 107 h 303"/>
              <a:gd name="T84" fmla="*/ 346 w 498"/>
              <a:gd name="T85" fmla="*/ 54 h 303"/>
              <a:gd name="T86" fmla="*/ 443 w 498"/>
              <a:gd name="T87" fmla="*/ 107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98" h="303">
                <a:moveTo>
                  <a:pt x="462" y="0"/>
                </a:moveTo>
                <a:lnTo>
                  <a:pt x="462" y="0"/>
                </a:lnTo>
                <a:cubicBezTo>
                  <a:pt x="36" y="0"/>
                  <a:pt x="36" y="0"/>
                  <a:pt x="36" y="0"/>
                </a:cubicBezTo>
                <a:cubicBezTo>
                  <a:pt x="18" y="0"/>
                  <a:pt x="0" y="18"/>
                  <a:pt x="0" y="36"/>
                </a:cubicBezTo>
                <a:cubicBezTo>
                  <a:pt x="0" y="266"/>
                  <a:pt x="0" y="266"/>
                  <a:pt x="0" y="266"/>
                </a:cubicBezTo>
                <a:cubicBezTo>
                  <a:pt x="0" y="284"/>
                  <a:pt x="18" y="302"/>
                  <a:pt x="36" y="302"/>
                </a:cubicBezTo>
                <a:cubicBezTo>
                  <a:pt x="462" y="302"/>
                  <a:pt x="462" y="302"/>
                  <a:pt x="462" y="302"/>
                </a:cubicBezTo>
                <a:cubicBezTo>
                  <a:pt x="479" y="302"/>
                  <a:pt x="497" y="284"/>
                  <a:pt x="497" y="266"/>
                </a:cubicBezTo>
                <a:cubicBezTo>
                  <a:pt x="497" y="36"/>
                  <a:pt x="497" y="36"/>
                  <a:pt x="497" y="36"/>
                </a:cubicBezTo>
                <a:cubicBezTo>
                  <a:pt x="497" y="18"/>
                  <a:pt x="479" y="0"/>
                  <a:pt x="462" y="0"/>
                </a:cubicBezTo>
                <a:close/>
                <a:moveTo>
                  <a:pt x="275" y="54"/>
                </a:moveTo>
                <a:lnTo>
                  <a:pt x="275" y="54"/>
                </a:lnTo>
                <a:cubicBezTo>
                  <a:pt x="319" y="54"/>
                  <a:pt x="319" y="54"/>
                  <a:pt x="319" y="54"/>
                </a:cubicBezTo>
                <a:cubicBezTo>
                  <a:pt x="319" y="107"/>
                  <a:pt x="319" y="107"/>
                  <a:pt x="319" y="107"/>
                </a:cubicBezTo>
                <a:cubicBezTo>
                  <a:pt x="275" y="107"/>
                  <a:pt x="275" y="107"/>
                  <a:pt x="275" y="107"/>
                </a:cubicBezTo>
                <a:lnTo>
                  <a:pt x="275" y="54"/>
                </a:lnTo>
                <a:close/>
                <a:moveTo>
                  <a:pt x="346" y="125"/>
                </a:moveTo>
                <a:lnTo>
                  <a:pt x="346" y="125"/>
                </a:lnTo>
                <a:cubicBezTo>
                  <a:pt x="346" y="178"/>
                  <a:pt x="346" y="178"/>
                  <a:pt x="346" y="178"/>
                </a:cubicBezTo>
                <a:cubicBezTo>
                  <a:pt x="302" y="178"/>
                  <a:pt x="302" y="178"/>
                  <a:pt x="302" y="178"/>
                </a:cubicBezTo>
                <a:cubicBezTo>
                  <a:pt x="302" y="125"/>
                  <a:pt x="302" y="125"/>
                  <a:pt x="302" y="125"/>
                </a:cubicBezTo>
                <a:lnTo>
                  <a:pt x="346" y="125"/>
                </a:lnTo>
                <a:close/>
                <a:moveTo>
                  <a:pt x="195" y="54"/>
                </a:moveTo>
                <a:lnTo>
                  <a:pt x="195" y="54"/>
                </a:lnTo>
                <a:cubicBezTo>
                  <a:pt x="249" y="54"/>
                  <a:pt x="249" y="54"/>
                  <a:pt x="249" y="54"/>
                </a:cubicBezTo>
                <a:cubicBezTo>
                  <a:pt x="249" y="107"/>
                  <a:pt x="249" y="107"/>
                  <a:pt x="249" y="107"/>
                </a:cubicBezTo>
                <a:cubicBezTo>
                  <a:pt x="195" y="107"/>
                  <a:pt x="195" y="107"/>
                  <a:pt x="195" y="107"/>
                </a:cubicBezTo>
                <a:lnTo>
                  <a:pt x="195" y="54"/>
                </a:lnTo>
                <a:close/>
                <a:moveTo>
                  <a:pt x="275" y="125"/>
                </a:moveTo>
                <a:lnTo>
                  <a:pt x="275" y="125"/>
                </a:lnTo>
                <a:cubicBezTo>
                  <a:pt x="275" y="178"/>
                  <a:pt x="275" y="178"/>
                  <a:pt x="275" y="178"/>
                </a:cubicBezTo>
                <a:cubicBezTo>
                  <a:pt x="222" y="178"/>
                  <a:pt x="222" y="178"/>
                  <a:pt x="222" y="178"/>
                </a:cubicBezTo>
                <a:cubicBezTo>
                  <a:pt x="222" y="125"/>
                  <a:pt x="222" y="125"/>
                  <a:pt x="222" y="125"/>
                </a:cubicBezTo>
                <a:lnTo>
                  <a:pt x="275" y="125"/>
                </a:lnTo>
                <a:close/>
                <a:moveTo>
                  <a:pt x="124" y="54"/>
                </a:moveTo>
                <a:lnTo>
                  <a:pt x="124" y="54"/>
                </a:lnTo>
                <a:cubicBezTo>
                  <a:pt x="178" y="54"/>
                  <a:pt x="178" y="54"/>
                  <a:pt x="178" y="54"/>
                </a:cubicBezTo>
                <a:cubicBezTo>
                  <a:pt x="178" y="107"/>
                  <a:pt x="178" y="107"/>
                  <a:pt x="178" y="107"/>
                </a:cubicBezTo>
                <a:cubicBezTo>
                  <a:pt x="124" y="107"/>
                  <a:pt x="124" y="107"/>
                  <a:pt x="124" y="107"/>
                </a:cubicBezTo>
                <a:lnTo>
                  <a:pt x="124" y="54"/>
                </a:lnTo>
                <a:close/>
                <a:moveTo>
                  <a:pt x="195" y="125"/>
                </a:moveTo>
                <a:lnTo>
                  <a:pt x="195" y="125"/>
                </a:lnTo>
                <a:cubicBezTo>
                  <a:pt x="195" y="178"/>
                  <a:pt x="195" y="178"/>
                  <a:pt x="195" y="178"/>
                </a:cubicBezTo>
                <a:cubicBezTo>
                  <a:pt x="151" y="178"/>
                  <a:pt x="151" y="178"/>
                  <a:pt x="151" y="178"/>
                </a:cubicBezTo>
                <a:cubicBezTo>
                  <a:pt x="151" y="125"/>
                  <a:pt x="151" y="125"/>
                  <a:pt x="151" y="125"/>
                </a:cubicBezTo>
                <a:lnTo>
                  <a:pt x="195" y="125"/>
                </a:lnTo>
                <a:close/>
                <a:moveTo>
                  <a:pt x="54" y="54"/>
                </a:moveTo>
                <a:lnTo>
                  <a:pt x="54" y="54"/>
                </a:lnTo>
                <a:cubicBezTo>
                  <a:pt x="98" y="54"/>
                  <a:pt x="98" y="54"/>
                  <a:pt x="98" y="54"/>
                </a:cubicBezTo>
                <a:cubicBezTo>
                  <a:pt x="98" y="107"/>
                  <a:pt x="98" y="107"/>
                  <a:pt x="98" y="107"/>
                </a:cubicBezTo>
                <a:cubicBezTo>
                  <a:pt x="54" y="107"/>
                  <a:pt x="54" y="107"/>
                  <a:pt x="54" y="107"/>
                </a:cubicBezTo>
                <a:lnTo>
                  <a:pt x="54" y="54"/>
                </a:lnTo>
                <a:close/>
                <a:moveTo>
                  <a:pt x="124" y="125"/>
                </a:moveTo>
                <a:lnTo>
                  <a:pt x="124" y="125"/>
                </a:lnTo>
                <a:cubicBezTo>
                  <a:pt x="124" y="178"/>
                  <a:pt x="124" y="178"/>
                  <a:pt x="124" y="178"/>
                </a:cubicBezTo>
                <a:cubicBezTo>
                  <a:pt x="71" y="178"/>
                  <a:pt x="71" y="178"/>
                  <a:pt x="71" y="178"/>
                </a:cubicBezTo>
                <a:cubicBezTo>
                  <a:pt x="71" y="125"/>
                  <a:pt x="71" y="125"/>
                  <a:pt x="71" y="125"/>
                </a:cubicBezTo>
                <a:lnTo>
                  <a:pt x="124" y="125"/>
                </a:lnTo>
                <a:close/>
                <a:moveTo>
                  <a:pt x="98" y="249"/>
                </a:moveTo>
                <a:lnTo>
                  <a:pt x="98" y="249"/>
                </a:lnTo>
                <a:cubicBezTo>
                  <a:pt x="54" y="249"/>
                  <a:pt x="54" y="249"/>
                  <a:pt x="54" y="249"/>
                </a:cubicBezTo>
                <a:cubicBezTo>
                  <a:pt x="54" y="204"/>
                  <a:pt x="54" y="204"/>
                  <a:pt x="54" y="204"/>
                </a:cubicBezTo>
                <a:cubicBezTo>
                  <a:pt x="98" y="204"/>
                  <a:pt x="98" y="204"/>
                  <a:pt x="98" y="204"/>
                </a:cubicBezTo>
                <a:lnTo>
                  <a:pt x="98" y="249"/>
                </a:lnTo>
                <a:close/>
                <a:moveTo>
                  <a:pt x="372" y="249"/>
                </a:moveTo>
                <a:lnTo>
                  <a:pt x="372" y="249"/>
                </a:lnTo>
                <a:cubicBezTo>
                  <a:pt x="124" y="249"/>
                  <a:pt x="124" y="249"/>
                  <a:pt x="124" y="249"/>
                </a:cubicBezTo>
                <a:cubicBezTo>
                  <a:pt x="124" y="204"/>
                  <a:pt x="124" y="204"/>
                  <a:pt x="124" y="204"/>
                </a:cubicBezTo>
                <a:cubicBezTo>
                  <a:pt x="372" y="204"/>
                  <a:pt x="372" y="204"/>
                  <a:pt x="372" y="204"/>
                </a:cubicBezTo>
                <a:lnTo>
                  <a:pt x="372" y="249"/>
                </a:lnTo>
                <a:close/>
                <a:moveTo>
                  <a:pt x="443" y="249"/>
                </a:moveTo>
                <a:lnTo>
                  <a:pt x="443" y="249"/>
                </a:lnTo>
                <a:cubicBezTo>
                  <a:pt x="399" y="249"/>
                  <a:pt x="399" y="249"/>
                  <a:pt x="399" y="249"/>
                </a:cubicBezTo>
                <a:cubicBezTo>
                  <a:pt x="399" y="204"/>
                  <a:pt x="399" y="204"/>
                  <a:pt x="399" y="204"/>
                </a:cubicBezTo>
                <a:cubicBezTo>
                  <a:pt x="443" y="204"/>
                  <a:pt x="443" y="204"/>
                  <a:pt x="443" y="204"/>
                </a:cubicBezTo>
                <a:lnTo>
                  <a:pt x="443" y="249"/>
                </a:lnTo>
                <a:close/>
                <a:moveTo>
                  <a:pt x="372" y="178"/>
                </a:moveTo>
                <a:lnTo>
                  <a:pt x="372" y="178"/>
                </a:lnTo>
                <a:cubicBezTo>
                  <a:pt x="372" y="125"/>
                  <a:pt x="372" y="125"/>
                  <a:pt x="372" y="125"/>
                </a:cubicBezTo>
                <a:cubicBezTo>
                  <a:pt x="425" y="125"/>
                  <a:pt x="425" y="125"/>
                  <a:pt x="425" y="125"/>
                </a:cubicBezTo>
                <a:cubicBezTo>
                  <a:pt x="425" y="178"/>
                  <a:pt x="425" y="178"/>
                  <a:pt x="425" y="178"/>
                </a:cubicBezTo>
                <a:lnTo>
                  <a:pt x="372" y="178"/>
                </a:lnTo>
                <a:close/>
                <a:moveTo>
                  <a:pt x="443" y="107"/>
                </a:moveTo>
                <a:lnTo>
                  <a:pt x="443" y="107"/>
                </a:lnTo>
                <a:cubicBezTo>
                  <a:pt x="346" y="107"/>
                  <a:pt x="346" y="107"/>
                  <a:pt x="346" y="107"/>
                </a:cubicBezTo>
                <a:cubicBezTo>
                  <a:pt x="346" y="54"/>
                  <a:pt x="346" y="54"/>
                  <a:pt x="346" y="54"/>
                </a:cubicBezTo>
                <a:cubicBezTo>
                  <a:pt x="443" y="54"/>
                  <a:pt x="443" y="54"/>
                  <a:pt x="443" y="54"/>
                </a:cubicBezTo>
                <a:lnTo>
                  <a:pt x="443" y="107"/>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75" name="Freeform 81">
            <a:extLst>
              <a:ext uri="{FF2B5EF4-FFF2-40B4-BE49-F238E27FC236}">
                <a16:creationId xmlns:a16="http://schemas.microsoft.com/office/drawing/2014/main" id="{1474A570-6C55-9547-B1E3-AA651D6A7046}"/>
              </a:ext>
            </a:extLst>
          </p:cNvPr>
          <p:cNvSpPr>
            <a:spLocks noChangeArrowheads="1"/>
          </p:cNvSpPr>
          <p:nvPr userDrawn="1"/>
        </p:nvSpPr>
        <p:spPr bwMode="auto">
          <a:xfrm>
            <a:off x="488879" y="3740349"/>
            <a:ext cx="223896" cy="179189"/>
          </a:xfrm>
          <a:custGeom>
            <a:avLst/>
            <a:gdLst>
              <a:gd name="T0" fmla="*/ 442 w 497"/>
              <a:gd name="T1" fmla="*/ 0 h 401"/>
              <a:gd name="T2" fmla="*/ 442 w 497"/>
              <a:gd name="T3" fmla="*/ 0 h 401"/>
              <a:gd name="T4" fmla="*/ 53 w 497"/>
              <a:gd name="T5" fmla="*/ 0 h 401"/>
              <a:gd name="T6" fmla="*/ 0 w 497"/>
              <a:gd name="T7" fmla="*/ 45 h 401"/>
              <a:gd name="T8" fmla="*/ 0 w 497"/>
              <a:gd name="T9" fmla="*/ 347 h 401"/>
              <a:gd name="T10" fmla="*/ 53 w 497"/>
              <a:gd name="T11" fmla="*/ 400 h 401"/>
              <a:gd name="T12" fmla="*/ 442 w 497"/>
              <a:gd name="T13" fmla="*/ 400 h 401"/>
              <a:gd name="T14" fmla="*/ 496 w 497"/>
              <a:gd name="T15" fmla="*/ 347 h 401"/>
              <a:gd name="T16" fmla="*/ 496 w 497"/>
              <a:gd name="T17" fmla="*/ 45 h 401"/>
              <a:gd name="T18" fmla="*/ 442 w 497"/>
              <a:gd name="T19" fmla="*/ 0 h 401"/>
              <a:gd name="T20" fmla="*/ 114 w 497"/>
              <a:gd name="T21" fmla="*/ 45 h 401"/>
              <a:gd name="T22" fmla="*/ 114 w 497"/>
              <a:gd name="T23" fmla="*/ 45 h 401"/>
              <a:gd name="T24" fmla="*/ 132 w 497"/>
              <a:gd name="T25" fmla="*/ 63 h 401"/>
              <a:gd name="T26" fmla="*/ 114 w 497"/>
              <a:gd name="T27" fmla="*/ 80 h 401"/>
              <a:gd name="T28" fmla="*/ 97 w 497"/>
              <a:gd name="T29" fmla="*/ 63 h 401"/>
              <a:gd name="T30" fmla="*/ 114 w 497"/>
              <a:gd name="T31" fmla="*/ 45 h 401"/>
              <a:gd name="T32" fmla="*/ 44 w 497"/>
              <a:gd name="T33" fmla="*/ 63 h 401"/>
              <a:gd name="T34" fmla="*/ 44 w 497"/>
              <a:gd name="T35" fmla="*/ 63 h 401"/>
              <a:gd name="T36" fmla="*/ 61 w 497"/>
              <a:gd name="T37" fmla="*/ 45 h 401"/>
              <a:gd name="T38" fmla="*/ 79 w 497"/>
              <a:gd name="T39" fmla="*/ 63 h 401"/>
              <a:gd name="T40" fmla="*/ 61 w 497"/>
              <a:gd name="T41" fmla="*/ 80 h 401"/>
              <a:gd name="T42" fmla="*/ 44 w 497"/>
              <a:gd name="T43" fmla="*/ 63 h 401"/>
              <a:gd name="T44" fmla="*/ 442 w 497"/>
              <a:gd name="T45" fmla="*/ 347 h 401"/>
              <a:gd name="T46" fmla="*/ 442 w 497"/>
              <a:gd name="T47" fmla="*/ 347 h 401"/>
              <a:gd name="T48" fmla="*/ 44 w 497"/>
              <a:gd name="T49" fmla="*/ 347 h 401"/>
              <a:gd name="T50" fmla="*/ 44 w 497"/>
              <a:gd name="T51" fmla="*/ 116 h 401"/>
              <a:gd name="T52" fmla="*/ 442 w 497"/>
              <a:gd name="T53" fmla="*/ 116 h 401"/>
              <a:gd name="T54" fmla="*/ 442 w 497"/>
              <a:gd name="T55" fmla="*/ 347 h 401"/>
              <a:gd name="T56" fmla="*/ 442 w 497"/>
              <a:gd name="T57" fmla="*/ 80 h 401"/>
              <a:gd name="T58" fmla="*/ 442 w 497"/>
              <a:gd name="T59" fmla="*/ 80 h 401"/>
              <a:gd name="T60" fmla="*/ 150 w 497"/>
              <a:gd name="T61" fmla="*/ 80 h 401"/>
              <a:gd name="T62" fmla="*/ 150 w 497"/>
              <a:gd name="T63" fmla="*/ 45 h 401"/>
              <a:gd name="T64" fmla="*/ 442 w 497"/>
              <a:gd name="T65" fmla="*/ 45 h 401"/>
              <a:gd name="T66" fmla="*/ 442 w 497"/>
              <a:gd name="T67" fmla="*/ 8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7" h="401">
                <a:moveTo>
                  <a:pt x="442" y="0"/>
                </a:moveTo>
                <a:lnTo>
                  <a:pt x="442" y="0"/>
                </a:lnTo>
                <a:cubicBezTo>
                  <a:pt x="53" y="0"/>
                  <a:pt x="53" y="0"/>
                  <a:pt x="53" y="0"/>
                </a:cubicBezTo>
                <a:cubicBezTo>
                  <a:pt x="17" y="0"/>
                  <a:pt x="0" y="19"/>
                  <a:pt x="0" y="45"/>
                </a:cubicBezTo>
                <a:cubicBezTo>
                  <a:pt x="0" y="347"/>
                  <a:pt x="0" y="347"/>
                  <a:pt x="0" y="347"/>
                </a:cubicBezTo>
                <a:cubicBezTo>
                  <a:pt x="0" y="373"/>
                  <a:pt x="17" y="400"/>
                  <a:pt x="53" y="400"/>
                </a:cubicBezTo>
                <a:cubicBezTo>
                  <a:pt x="442" y="400"/>
                  <a:pt x="442" y="400"/>
                  <a:pt x="442" y="400"/>
                </a:cubicBezTo>
                <a:cubicBezTo>
                  <a:pt x="469" y="400"/>
                  <a:pt x="496" y="373"/>
                  <a:pt x="496" y="347"/>
                </a:cubicBezTo>
                <a:cubicBezTo>
                  <a:pt x="496" y="45"/>
                  <a:pt x="496" y="45"/>
                  <a:pt x="496" y="45"/>
                </a:cubicBezTo>
                <a:cubicBezTo>
                  <a:pt x="496" y="19"/>
                  <a:pt x="469" y="0"/>
                  <a:pt x="442" y="0"/>
                </a:cubicBezTo>
                <a:close/>
                <a:moveTo>
                  <a:pt x="114" y="45"/>
                </a:moveTo>
                <a:lnTo>
                  <a:pt x="114" y="45"/>
                </a:lnTo>
                <a:cubicBezTo>
                  <a:pt x="123" y="45"/>
                  <a:pt x="132" y="54"/>
                  <a:pt x="132" y="63"/>
                </a:cubicBezTo>
                <a:cubicBezTo>
                  <a:pt x="132" y="72"/>
                  <a:pt x="123" y="80"/>
                  <a:pt x="114" y="80"/>
                </a:cubicBezTo>
                <a:cubicBezTo>
                  <a:pt x="106" y="80"/>
                  <a:pt x="97" y="72"/>
                  <a:pt x="97" y="63"/>
                </a:cubicBezTo>
                <a:cubicBezTo>
                  <a:pt x="97" y="54"/>
                  <a:pt x="106" y="45"/>
                  <a:pt x="114" y="45"/>
                </a:cubicBezTo>
                <a:close/>
                <a:moveTo>
                  <a:pt x="44" y="63"/>
                </a:moveTo>
                <a:lnTo>
                  <a:pt x="44" y="63"/>
                </a:lnTo>
                <a:cubicBezTo>
                  <a:pt x="44" y="54"/>
                  <a:pt x="53" y="45"/>
                  <a:pt x="61" y="45"/>
                </a:cubicBezTo>
                <a:cubicBezTo>
                  <a:pt x="70" y="45"/>
                  <a:pt x="79" y="54"/>
                  <a:pt x="79" y="63"/>
                </a:cubicBezTo>
                <a:cubicBezTo>
                  <a:pt x="79" y="72"/>
                  <a:pt x="70" y="80"/>
                  <a:pt x="61" y="80"/>
                </a:cubicBezTo>
                <a:cubicBezTo>
                  <a:pt x="53" y="80"/>
                  <a:pt x="44" y="72"/>
                  <a:pt x="44" y="63"/>
                </a:cubicBezTo>
                <a:close/>
                <a:moveTo>
                  <a:pt x="442" y="347"/>
                </a:moveTo>
                <a:lnTo>
                  <a:pt x="442" y="347"/>
                </a:lnTo>
                <a:cubicBezTo>
                  <a:pt x="44" y="347"/>
                  <a:pt x="44" y="347"/>
                  <a:pt x="44" y="347"/>
                </a:cubicBezTo>
                <a:cubicBezTo>
                  <a:pt x="44" y="116"/>
                  <a:pt x="44" y="116"/>
                  <a:pt x="44" y="116"/>
                </a:cubicBezTo>
                <a:cubicBezTo>
                  <a:pt x="442" y="116"/>
                  <a:pt x="442" y="116"/>
                  <a:pt x="442" y="116"/>
                </a:cubicBezTo>
                <a:lnTo>
                  <a:pt x="442" y="347"/>
                </a:lnTo>
                <a:close/>
                <a:moveTo>
                  <a:pt x="442" y="80"/>
                </a:moveTo>
                <a:lnTo>
                  <a:pt x="442" y="80"/>
                </a:lnTo>
                <a:cubicBezTo>
                  <a:pt x="150" y="80"/>
                  <a:pt x="150" y="80"/>
                  <a:pt x="150" y="80"/>
                </a:cubicBezTo>
                <a:cubicBezTo>
                  <a:pt x="150" y="45"/>
                  <a:pt x="150" y="45"/>
                  <a:pt x="150" y="45"/>
                </a:cubicBezTo>
                <a:cubicBezTo>
                  <a:pt x="442" y="45"/>
                  <a:pt x="442" y="45"/>
                  <a:pt x="442" y="45"/>
                </a:cubicBezTo>
                <a:lnTo>
                  <a:pt x="442" y="80"/>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76" name="Freeform 82">
            <a:extLst>
              <a:ext uri="{FF2B5EF4-FFF2-40B4-BE49-F238E27FC236}">
                <a16:creationId xmlns:a16="http://schemas.microsoft.com/office/drawing/2014/main" id="{8FA9E5B5-4E30-1348-81DC-ECB5C30AE955}"/>
              </a:ext>
            </a:extLst>
          </p:cNvPr>
          <p:cNvSpPr>
            <a:spLocks noChangeArrowheads="1"/>
          </p:cNvSpPr>
          <p:nvPr userDrawn="1"/>
        </p:nvSpPr>
        <p:spPr bwMode="auto">
          <a:xfrm>
            <a:off x="933693" y="3727252"/>
            <a:ext cx="223301" cy="200025"/>
          </a:xfrm>
          <a:custGeom>
            <a:avLst/>
            <a:gdLst>
              <a:gd name="T0" fmla="*/ 443 w 497"/>
              <a:gd name="T1" fmla="*/ 0 h 444"/>
              <a:gd name="T2" fmla="*/ 443 w 497"/>
              <a:gd name="T3" fmla="*/ 0 h 444"/>
              <a:gd name="T4" fmla="*/ 53 w 497"/>
              <a:gd name="T5" fmla="*/ 0 h 444"/>
              <a:gd name="T6" fmla="*/ 0 w 497"/>
              <a:gd name="T7" fmla="*/ 53 h 444"/>
              <a:gd name="T8" fmla="*/ 0 w 497"/>
              <a:gd name="T9" fmla="*/ 345 h 444"/>
              <a:gd name="T10" fmla="*/ 53 w 497"/>
              <a:gd name="T11" fmla="*/ 399 h 444"/>
              <a:gd name="T12" fmla="*/ 151 w 497"/>
              <a:gd name="T13" fmla="*/ 399 h 444"/>
              <a:gd name="T14" fmla="*/ 151 w 497"/>
              <a:gd name="T15" fmla="*/ 345 h 444"/>
              <a:gd name="T16" fmla="*/ 44 w 497"/>
              <a:gd name="T17" fmla="*/ 345 h 444"/>
              <a:gd name="T18" fmla="*/ 44 w 497"/>
              <a:gd name="T19" fmla="*/ 124 h 444"/>
              <a:gd name="T20" fmla="*/ 443 w 497"/>
              <a:gd name="T21" fmla="*/ 124 h 444"/>
              <a:gd name="T22" fmla="*/ 443 w 497"/>
              <a:gd name="T23" fmla="*/ 345 h 444"/>
              <a:gd name="T24" fmla="*/ 345 w 497"/>
              <a:gd name="T25" fmla="*/ 345 h 444"/>
              <a:gd name="T26" fmla="*/ 345 w 497"/>
              <a:gd name="T27" fmla="*/ 399 h 444"/>
              <a:gd name="T28" fmla="*/ 443 w 497"/>
              <a:gd name="T29" fmla="*/ 399 h 444"/>
              <a:gd name="T30" fmla="*/ 496 w 497"/>
              <a:gd name="T31" fmla="*/ 345 h 444"/>
              <a:gd name="T32" fmla="*/ 496 w 497"/>
              <a:gd name="T33" fmla="*/ 53 h 444"/>
              <a:gd name="T34" fmla="*/ 443 w 497"/>
              <a:gd name="T35" fmla="*/ 0 h 444"/>
              <a:gd name="T36" fmla="*/ 62 w 497"/>
              <a:gd name="T37" fmla="*/ 80 h 444"/>
              <a:gd name="T38" fmla="*/ 62 w 497"/>
              <a:gd name="T39" fmla="*/ 80 h 444"/>
              <a:gd name="T40" fmla="*/ 44 w 497"/>
              <a:gd name="T41" fmla="*/ 62 h 444"/>
              <a:gd name="T42" fmla="*/ 62 w 497"/>
              <a:gd name="T43" fmla="*/ 45 h 444"/>
              <a:gd name="T44" fmla="*/ 79 w 497"/>
              <a:gd name="T45" fmla="*/ 62 h 444"/>
              <a:gd name="T46" fmla="*/ 62 w 497"/>
              <a:gd name="T47" fmla="*/ 80 h 444"/>
              <a:gd name="T48" fmla="*/ 116 w 497"/>
              <a:gd name="T49" fmla="*/ 80 h 444"/>
              <a:gd name="T50" fmla="*/ 116 w 497"/>
              <a:gd name="T51" fmla="*/ 80 h 444"/>
              <a:gd name="T52" fmla="*/ 97 w 497"/>
              <a:gd name="T53" fmla="*/ 62 h 444"/>
              <a:gd name="T54" fmla="*/ 116 w 497"/>
              <a:gd name="T55" fmla="*/ 45 h 444"/>
              <a:gd name="T56" fmla="*/ 132 w 497"/>
              <a:gd name="T57" fmla="*/ 62 h 444"/>
              <a:gd name="T58" fmla="*/ 116 w 497"/>
              <a:gd name="T59" fmla="*/ 80 h 444"/>
              <a:gd name="T60" fmla="*/ 443 w 497"/>
              <a:gd name="T61" fmla="*/ 80 h 444"/>
              <a:gd name="T62" fmla="*/ 443 w 497"/>
              <a:gd name="T63" fmla="*/ 80 h 444"/>
              <a:gd name="T64" fmla="*/ 151 w 497"/>
              <a:gd name="T65" fmla="*/ 80 h 444"/>
              <a:gd name="T66" fmla="*/ 151 w 497"/>
              <a:gd name="T67" fmla="*/ 53 h 444"/>
              <a:gd name="T68" fmla="*/ 443 w 497"/>
              <a:gd name="T69" fmla="*/ 53 h 444"/>
              <a:gd name="T70" fmla="*/ 443 w 497"/>
              <a:gd name="T71" fmla="*/ 80 h 444"/>
              <a:gd name="T72" fmla="*/ 248 w 497"/>
              <a:gd name="T73" fmla="*/ 177 h 444"/>
              <a:gd name="T74" fmla="*/ 248 w 497"/>
              <a:gd name="T75" fmla="*/ 177 h 444"/>
              <a:gd name="T76" fmla="*/ 124 w 497"/>
              <a:gd name="T77" fmla="*/ 301 h 444"/>
              <a:gd name="T78" fmla="*/ 204 w 497"/>
              <a:gd name="T79" fmla="*/ 301 h 444"/>
              <a:gd name="T80" fmla="*/ 204 w 497"/>
              <a:gd name="T81" fmla="*/ 443 h 444"/>
              <a:gd name="T82" fmla="*/ 292 w 497"/>
              <a:gd name="T83" fmla="*/ 443 h 444"/>
              <a:gd name="T84" fmla="*/ 292 w 497"/>
              <a:gd name="T85" fmla="*/ 301 h 444"/>
              <a:gd name="T86" fmla="*/ 363 w 497"/>
              <a:gd name="T87" fmla="*/ 301 h 444"/>
              <a:gd name="T88" fmla="*/ 248 w 497"/>
              <a:gd name="T89" fmla="*/ 177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7" h="444">
                <a:moveTo>
                  <a:pt x="443" y="0"/>
                </a:moveTo>
                <a:lnTo>
                  <a:pt x="443" y="0"/>
                </a:lnTo>
                <a:cubicBezTo>
                  <a:pt x="53" y="0"/>
                  <a:pt x="53" y="0"/>
                  <a:pt x="53" y="0"/>
                </a:cubicBezTo>
                <a:cubicBezTo>
                  <a:pt x="17" y="0"/>
                  <a:pt x="0" y="26"/>
                  <a:pt x="0" y="53"/>
                </a:cubicBezTo>
                <a:cubicBezTo>
                  <a:pt x="0" y="345"/>
                  <a:pt x="0" y="345"/>
                  <a:pt x="0" y="345"/>
                </a:cubicBezTo>
                <a:cubicBezTo>
                  <a:pt x="0" y="373"/>
                  <a:pt x="17" y="399"/>
                  <a:pt x="53" y="399"/>
                </a:cubicBezTo>
                <a:cubicBezTo>
                  <a:pt x="151" y="399"/>
                  <a:pt x="151" y="399"/>
                  <a:pt x="151" y="399"/>
                </a:cubicBezTo>
                <a:cubicBezTo>
                  <a:pt x="151" y="345"/>
                  <a:pt x="151" y="345"/>
                  <a:pt x="151" y="345"/>
                </a:cubicBezTo>
                <a:cubicBezTo>
                  <a:pt x="44" y="345"/>
                  <a:pt x="44" y="345"/>
                  <a:pt x="44" y="345"/>
                </a:cubicBezTo>
                <a:cubicBezTo>
                  <a:pt x="44" y="124"/>
                  <a:pt x="44" y="124"/>
                  <a:pt x="44" y="124"/>
                </a:cubicBezTo>
                <a:cubicBezTo>
                  <a:pt x="443" y="124"/>
                  <a:pt x="443" y="124"/>
                  <a:pt x="443" y="124"/>
                </a:cubicBezTo>
                <a:cubicBezTo>
                  <a:pt x="443" y="345"/>
                  <a:pt x="443" y="345"/>
                  <a:pt x="443" y="345"/>
                </a:cubicBezTo>
                <a:cubicBezTo>
                  <a:pt x="345" y="345"/>
                  <a:pt x="345" y="345"/>
                  <a:pt x="345" y="345"/>
                </a:cubicBezTo>
                <a:cubicBezTo>
                  <a:pt x="345" y="399"/>
                  <a:pt x="345" y="399"/>
                  <a:pt x="345" y="399"/>
                </a:cubicBezTo>
                <a:cubicBezTo>
                  <a:pt x="443" y="399"/>
                  <a:pt x="443" y="399"/>
                  <a:pt x="443" y="399"/>
                </a:cubicBezTo>
                <a:cubicBezTo>
                  <a:pt x="470" y="399"/>
                  <a:pt x="496" y="373"/>
                  <a:pt x="496" y="345"/>
                </a:cubicBezTo>
                <a:cubicBezTo>
                  <a:pt x="496" y="53"/>
                  <a:pt x="496" y="53"/>
                  <a:pt x="496" y="53"/>
                </a:cubicBezTo>
                <a:cubicBezTo>
                  <a:pt x="496" y="26"/>
                  <a:pt x="470" y="0"/>
                  <a:pt x="443" y="0"/>
                </a:cubicBezTo>
                <a:close/>
                <a:moveTo>
                  <a:pt x="62" y="80"/>
                </a:moveTo>
                <a:lnTo>
                  <a:pt x="62" y="80"/>
                </a:lnTo>
                <a:cubicBezTo>
                  <a:pt x="53" y="80"/>
                  <a:pt x="44" y="71"/>
                  <a:pt x="44" y="62"/>
                </a:cubicBezTo>
                <a:cubicBezTo>
                  <a:pt x="44" y="53"/>
                  <a:pt x="53" y="45"/>
                  <a:pt x="62" y="45"/>
                </a:cubicBezTo>
                <a:cubicBezTo>
                  <a:pt x="71" y="45"/>
                  <a:pt x="79" y="53"/>
                  <a:pt x="79" y="62"/>
                </a:cubicBezTo>
                <a:cubicBezTo>
                  <a:pt x="79" y="71"/>
                  <a:pt x="71" y="80"/>
                  <a:pt x="62" y="80"/>
                </a:cubicBezTo>
                <a:close/>
                <a:moveTo>
                  <a:pt x="116" y="80"/>
                </a:moveTo>
                <a:lnTo>
                  <a:pt x="116" y="80"/>
                </a:lnTo>
                <a:cubicBezTo>
                  <a:pt x="107" y="80"/>
                  <a:pt x="97" y="71"/>
                  <a:pt x="97" y="62"/>
                </a:cubicBezTo>
                <a:cubicBezTo>
                  <a:pt x="97" y="53"/>
                  <a:pt x="107" y="45"/>
                  <a:pt x="116" y="45"/>
                </a:cubicBezTo>
                <a:cubicBezTo>
                  <a:pt x="124" y="45"/>
                  <a:pt x="132" y="53"/>
                  <a:pt x="132" y="62"/>
                </a:cubicBezTo>
                <a:cubicBezTo>
                  <a:pt x="132" y="71"/>
                  <a:pt x="124" y="80"/>
                  <a:pt x="116" y="80"/>
                </a:cubicBezTo>
                <a:close/>
                <a:moveTo>
                  <a:pt x="443" y="80"/>
                </a:moveTo>
                <a:lnTo>
                  <a:pt x="443" y="80"/>
                </a:lnTo>
                <a:cubicBezTo>
                  <a:pt x="151" y="80"/>
                  <a:pt x="151" y="80"/>
                  <a:pt x="151" y="80"/>
                </a:cubicBezTo>
                <a:cubicBezTo>
                  <a:pt x="151" y="53"/>
                  <a:pt x="151" y="53"/>
                  <a:pt x="151" y="53"/>
                </a:cubicBezTo>
                <a:cubicBezTo>
                  <a:pt x="443" y="53"/>
                  <a:pt x="443" y="53"/>
                  <a:pt x="443" y="53"/>
                </a:cubicBezTo>
                <a:lnTo>
                  <a:pt x="443" y="80"/>
                </a:lnTo>
                <a:close/>
                <a:moveTo>
                  <a:pt x="248" y="177"/>
                </a:moveTo>
                <a:lnTo>
                  <a:pt x="248" y="177"/>
                </a:lnTo>
                <a:cubicBezTo>
                  <a:pt x="124" y="301"/>
                  <a:pt x="124" y="301"/>
                  <a:pt x="124" y="301"/>
                </a:cubicBezTo>
                <a:cubicBezTo>
                  <a:pt x="204" y="301"/>
                  <a:pt x="204" y="301"/>
                  <a:pt x="204" y="301"/>
                </a:cubicBezTo>
                <a:cubicBezTo>
                  <a:pt x="204" y="443"/>
                  <a:pt x="204" y="443"/>
                  <a:pt x="204" y="443"/>
                </a:cubicBezTo>
                <a:cubicBezTo>
                  <a:pt x="292" y="443"/>
                  <a:pt x="292" y="443"/>
                  <a:pt x="292" y="443"/>
                </a:cubicBezTo>
                <a:cubicBezTo>
                  <a:pt x="292" y="301"/>
                  <a:pt x="292" y="301"/>
                  <a:pt x="292" y="301"/>
                </a:cubicBezTo>
                <a:cubicBezTo>
                  <a:pt x="363" y="301"/>
                  <a:pt x="363" y="301"/>
                  <a:pt x="363" y="301"/>
                </a:cubicBezTo>
                <a:lnTo>
                  <a:pt x="248" y="177"/>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77" name="Freeform 83">
            <a:extLst>
              <a:ext uri="{FF2B5EF4-FFF2-40B4-BE49-F238E27FC236}">
                <a16:creationId xmlns:a16="http://schemas.microsoft.com/office/drawing/2014/main" id="{14617521-20AA-804F-BAF0-6D5B36D5A805}"/>
              </a:ext>
            </a:extLst>
          </p:cNvPr>
          <p:cNvSpPr>
            <a:spLocks noChangeArrowheads="1"/>
          </p:cNvSpPr>
          <p:nvPr userDrawn="1"/>
        </p:nvSpPr>
        <p:spPr bwMode="auto">
          <a:xfrm>
            <a:off x="3191111" y="3751064"/>
            <a:ext cx="160181" cy="155972"/>
          </a:xfrm>
          <a:custGeom>
            <a:avLst/>
            <a:gdLst>
              <a:gd name="T0" fmla="*/ 177 w 356"/>
              <a:gd name="T1" fmla="*/ 89 h 347"/>
              <a:gd name="T2" fmla="*/ 177 w 356"/>
              <a:gd name="T3" fmla="*/ 89 h 347"/>
              <a:gd name="T4" fmla="*/ 98 w 356"/>
              <a:gd name="T5" fmla="*/ 169 h 347"/>
              <a:gd name="T6" fmla="*/ 177 w 356"/>
              <a:gd name="T7" fmla="*/ 248 h 347"/>
              <a:gd name="T8" fmla="*/ 257 w 356"/>
              <a:gd name="T9" fmla="*/ 169 h 347"/>
              <a:gd name="T10" fmla="*/ 177 w 356"/>
              <a:gd name="T11" fmla="*/ 89 h 347"/>
              <a:gd name="T12" fmla="*/ 177 w 356"/>
              <a:gd name="T13" fmla="*/ 222 h 347"/>
              <a:gd name="T14" fmla="*/ 177 w 356"/>
              <a:gd name="T15" fmla="*/ 222 h 347"/>
              <a:gd name="T16" fmla="*/ 124 w 356"/>
              <a:gd name="T17" fmla="*/ 169 h 347"/>
              <a:gd name="T18" fmla="*/ 177 w 356"/>
              <a:gd name="T19" fmla="*/ 124 h 347"/>
              <a:gd name="T20" fmla="*/ 230 w 356"/>
              <a:gd name="T21" fmla="*/ 169 h 347"/>
              <a:gd name="T22" fmla="*/ 177 w 356"/>
              <a:gd name="T23" fmla="*/ 222 h 347"/>
              <a:gd name="T24" fmla="*/ 26 w 356"/>
              <a:gd name="T25" fmla="*/ 151 h 347"/>
              <a:gd name="T26" fmla="*/ 26 w 356"/>
              <a:gd name="T27" fmla="*/ 151 h 347"/>
              <a:gd name="T28" fmla="*/ 0 w 356"/>
              <a:gd name="T29" fmla="*/ 169 h 347"/>
              <a:gd name="T30" fmla="*/ 26 w 356"/>
              <a:gd name="T31" fmla="*/ 195 h 347"/>
              <a:gd name="T32" fmla="*/ 53 w 356"/>
              <a:gd name="T33" fmla="*/ 169 h 347"/>
              <a:gd name="T34" fmla="*/ 26 w 356"/>
              <a:gd name="T35" fmla="*/ 151 h 347"/>
              <a:gd name="T36" fmla="*/ 301 w 356"/>
              <a:gd name="T37" fmla="*/ 53 h 347"/>
              <a:gd name="T38" fmla="*/ 301 w 356"/>
              <a:gd name="T39" fmla="*/ 53 h 347"/>
              <a:gd name="T40" fmla="*/ 266 w 356"/>
              <a:gd name="T41" fmla="*/ 53 h 347"/>
              <a:gd name="T42" fmla="*/ 266 w 356"/>
              <a:gd name="T43" fmla="*/ 89 h 347"/>
              <a:gd name="T44" fmla="*/ 292 w 356"/>
              <a:gd name="T45" fmla="*/ 80 h 347"/>
              <a:gd name="T46" fmla="*/ 301 w 356"/>
              <a:gd name="T47" fmla="*/ 53 h 347"/>
              <a:gd name="T48" fmla="*/ 328 w 356"/>
              <a:gd name="T49" fmla="*/ 151 h 347"/>
              <a:gd name="T50" fmla="*/ 328 w 356"/>
              <a:gd name="T51" fmla="*/ 151 h 347"/>
              <a:gd name="T52" fmla="*/ 301 w 356"/>
              <a:gd name="T53" fmla="*/ 169 h 347"/>
              <a:gd name="T54" fmla="*/ 328 w 356"/>
              <a:gd name="T55" fmla="*/ 195 h 347"/>
              <a:gd name="T56" fmla="*/ 355 w 356"/>
              <a:gd name="T57" fmla="*/ 169 h 347"/>
              <a:gd name="T58" fmla="*/ 328 w 356"/>
              <a:gd name="T59" fmla="*/ 151 h 347"/>
              <a:gd name="T60" fmla="*/ 177 w 356"/>
              <a:gd name="T61" fmla="*/ 292 h 347"/>
              <a:gd name="T62" fmla="*/ 177 w 356"/>
              <a:gd name="T63" fmla="*/ 292 h 347"/>
              <a:gd name="T64" fmla="*/ 159 w 356"/>
              <a:gd name="T65" fmla="*/ 320 h 347"/>
              <a:gd name="T66" fmla="*/ 177 w 356"/>
              <a:gd name="T67" fmla="*/ 346 h 347"/>
              <a:gd name="T68" fmla="*/ 195 w 356"/>
              <a:gd name="T69" fmla="*/ 320 h 347"/>
              <a:gd name="T70" fmla="*/ 177 w 356"/>
              <a:gd name="T71" fmla="*/ 292 h 347"/>
              <a:gd name="T72" fmla="*/ 61 w 356"/>
              <a:gd name="T73" fmla="*/ 266 h 347"/>
              <a:gd name="T74" fmla="*/ 61 w 356"/>
              <a:gd name="T75" fmla="*/ 266 h 347"/>
              <a:gd name="T76" fmla="*/ 53 w 356"/>
              <a:gd name="T77" fmla="*/ 292 h 347"/>
              <a:gd name="T78" fmla="*/ 89 w 356"/>
              <a:gd name="T79" fmla="*/ 292 h 347"/>
              <a:gd name="T80" fmla="*/ 89 w 356"/>
              <a:gd name="T81" fmla="*/ 257 h 347"/>
              <a:gd name="T82" fmla="*/ 61 w 356"/>
              <a:gd name="T83" fmla="*/ 266 h 347"/>
              <a:gd name="T84" fmla="*/ 53 w 356"/>
              <a:gd name="T85" fmla="*/ 53 h 347"/>
              <a:gd name="T86" fmla="*/ 53 w 356"/>
              <a:gd name="T87" fmla="*/ 53 h 347"/>
              <a:gd name="T88" fmla="*/ 53 w 356"/>
              <a:gd name="T89" fmla="*/ 80 h 347"/>
              <a:gd name="T90" fmla="*/ 89 w 356"/>
              <a:gd name="T91" fmla="*/ 89 h 347"/>
              <a:gd name="T92" fmla="*/ 89 w 356"/>
              <a:gd name="T93" fmla="*/ 53 h 347"/>
              <a:gd name="T94" fmla="*/ 53 w 356"/>
              <a:gd name="T95" fmla="*/ 53 h 347"/>
              <a:gd name="T96" fmla="*/ 266 w 356"/>
              <a:gd name="T97" fmla="*/ 292 h 347"/>
              <a:gd name="T98" fmla="*/ 266 w 356"/>
              <a:gd name="T99" fmla="*/ 292 h 347"/>
              <a:gd name="T100" fmla="*/ 301 w 356"/>
              <a:gd name="T101" fmla="*/ 292 h 347"/>
              <a:gd name="T102" fmla="*/ 292 w 356"/>
              <a:gd name="T103" fmla="*/ 266 h 347"/>
              <a:gd name="T104" fmla="*/ 266 w 356"/>
              <a:gd name="T105" fmla="*/ 257 h 347"/>
              <a:gd name="T106" fmla="*/ 266 w 356"/>
              <a:gd name="T107" fmla="*/ 292 h 347"/>
              <a:gd name="T108" fmla="*/ 177 w 356"/>
              <a:gd name="T109" fmla="*/ 45 h 347"/>
              <a:gd name="T110" fmla="*/ 177 w 356"/>
              <a:gd name="T111" fmla="*/ 45 h 347"/>
              <a:gd name="T112" fmla="*/ 195 w 356"/>
              <a:gd name="T113" fmla="*/ 18 h 347"/>
              <a:gd name="T114" fmla="*/ 177 w 356"/>
              <a:gd name="T115" fmla="*/ 0 h 347"/>
              <a:gd name="T116" fmla="*/ 159 w 356"/>
              <a:gd name="T117" fmla="*/ 18 h 347"/>
              <a:gd name="T118" fmla="*/ 177 w 356"/>
              <a:gd name="T119" fmla="*/ 45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6" h="347">
                <a:moveTo>
                  <a:pt x="177" y="89"/>
                </a:moveTo>
                <a:lnTo>
                  <a:pt x="177" y="89"/>
                </a:lnTo>
                <a:cubicBezTo>
                  <a:pt x="133" y="89"/>
                  <a:pt x="98" y="124"/>
                  <a:pt x="98" y="169"/>
                </a:cubicBezTo>
                <a:cubicBezTo>
                  <a:pt x="98" y="213"/>
                  <a:pt x="133" y="248"/>
                  <a:pt x="177" y="248"/>
                </a:cubicBezTo>
                <a:cubicBezTo>
                  <a:pt x="221" y="248"/>
                  <a:pt x="257" y="213"/>
                  <a:pt x="257" y="169"/>
                </a:cubicBezTo>
                <a:cubicBezTo>
                  <a:pt x="257" y="124"/>
                  <a:pt x="221" y="89"/>
                  <a:pt x="177" y="89"/>
                </a:cubicBezTo>
                <a:close/>
                <a:moveTo>
                  <a:pt x="177" y="222"/>
                </a:moveTo>
                <a:lnTo>
                  <a:pt x="177" y="222"/>
                </a:lnTo>
                <a:cubicBezTo>
                  <a:pt x="151" y="222"/>
                  <a:pt x="124" y="195"/>
                  <a:pt x="124" y="169"/>
                </a:cubicBezTo>
                <a:cubicBezTo>
                  <a:pt x="124" y="142"/>
                  <a:pt x="151" y="124"/>
                  <a:pt x="177" y="124"/>
                </a:cubicBezTo>
                <a:cubicBezTo>
                  <a:pt x="204" y="124"/>
                  <a:pt x="230" y="142"/>
                  <a:pt x="230" y="169"/>
                </a:cubicBezTo>
                <a:cubicBezTo>
                  <a:pt x="230" y="195"/>
                  <a:pt x="204" y="222"/>
                  <a:pt x="177" y="222"/>
                </a:cubicBezTo>
                <a:close/>
                <a:moveTo>
                  <a:pt x="26" y="151"/>
                </a:moveTo>
                <a:lnTo>
                  <a:pt x="26" y="151"/>
                </a:lnTo>
                <a:cubicBezTo>
                  <a:pt x="17" y="151"/>
                  <a:pt x="0" y="160"/>
                  <a:pt x="0" y="169"/>
                </a:cubicBezTo>
                <a:cubicBezTo>
                  <a:pt x="0" y="186"/>
                  <a:pt x="17" y="195"/>
                  <a:pt x="26" y="195"/>
                </a:cubicBezTo>
                <a:cubicBezTo>
                  <a:pt x="45" y="195"/>
                  <a:pt x="53" y="186"/>
                  <a:pt x="53" y="169"/>
                </a:cubicBezTo>
                <a:cubicBezTo>
                  <a:pt x="53" y="160"/>
                  <a:pt x="45" y="151"/>
                  <a:pt x="26" y="151"/>
                </a:cubicBezTo>
                <a:close/>
                <a:moveTo>
                  <a:pt x="301" y="53"/>
                </a:moveTo>
                <a:lnTo>
                  <a:pt x="301" y="53"/>
                </a:lnTo>
                <a:cubicBezTo>
                  <a:pt x="292" y="45"/>
                  <a:pt x="274" y="45"/>
                  <a:pt x="266" y="53"/>
                </a:cubicBezTo>
                <a:cubicBezTo>
                  <a:pt x="257" y="63"/>
                  <a:pt x="257" y="80"/>
                  <a:pt x="266" y="89"/>
                </a:cubicBezTo>
                <a:cubicBezTo>
                  <a:pt x="274" y="89"/>
                  <a:pt x="283" y="89"/>
                  <a:pt x="292" y="80"/>
                </a:cubicBezTo>
                <a:cubicBezTo>
                  <a:pt x="301" y="71"/>
                  <a:pt x="310" y="53"/>
                  <a:pt x="301" y="53"/>
                </a:cubicBezTo>
                <a:close/>
                <a:moveTo>
                  <a:pt x="328" y="151"/>
                </a:moveTo>
                <a:lnTo>
                  <a:pt x="328" y="151"/>
                </a:lnTo>
                <a:cubicBezTo>
                  <a:pt x="310" y="151"/>
                  <a:pt x="301" y="160"/>
                  <a:pt x="301" y="169"/>
                </a:cubicBezTo>
                <a:cubicBezTo>
                  <a:pt x="301" y="186"/>
                  <a:pt x="310" y="195"/>
                  <a:pt x="328" y="195"/>
                </a:cubicBezTo>
                <a:cubicBezTo>
                  <a:pt x="336" y="195"/>
                  <a:pt x="355" y="186"/>
                  <a:pt x="355" y="169"/>
                </a:cubicBezTo>
                <a:cubicBezTo>
                  <a:pt x="355" y="160"/>
                  <a:pt x="336" y="151"/>
                  <a:pt x="328" y="151"/>
                </a:cubicBezTo>
                <a:close/>
                <a:moveTo>
                  <a:pt x="177" y="292"/>
                </a:moveTo>
                <a:lnTo>
                  <a:pt x="177" y="292"/>
                </a:lnTo>
                <a:cubicBezTo>
                  <a:pt x="168" y="292"/>
                  <a:pt x="159" y="311"/>
                  <a:pt x="159" y="320"/>
                </a:cubicBezTo>
                <a:cubicBezTo>
                  <a:pt x="159" y="337"/>
                  <a:pt x="168" y="346"/>
                  <a:pt x="177" y="346"/>
                </a:cubicBezTo>
                <a:cubicBezTo>
                  <a:pt x="186" y="346"/>
                  <a:pt x="195" y="337"/>
                  <a:pt x="195" y="320"/>
                </a:cubicBezTo>
                <a:cubicBezTo>
                  <a:pt x="195" y="311"/>
                  <a:pt x="186" y="292"/>
                  <a:pt x="177" y="292"/>
                </a:cubicBezTo>
                <a:close/>
                <a:moveTo>
                  <a:pt x="61" y="266"/>
                </a:moveTo>
                <a:lnTo>
                  <a:pt x="61" y="266"/>
                </a:lnTo>
                <a:cubicBezTo>
                  <a:pt x="53" y="275"/>
                  <a:pt x="45" y="284"/>
                  <a:pt x="53" y="292"/>
                </a:cubicBezTo>
                <a:cubicBezTo>
                  <a:pt x="61" y="301"/>
                  <a:pt x="80" y="301"/>
                  <a:pt x="89" y="292"/>
                </a:cubicBezTo>
                <a:cubicBezTo>
                  <a:pt x="98" y="284"/>
                  <a:pt x="98" y="266"/>
                  <a:pt x="89" y="257"/>
                </a:cubicBezTo>
                <a:cubicBezTo>
                  <a:pt x="80" y="248"/>
                  <a:pt x="71" y="257"/>
                  <a:pt x="61" y="266"/>
                </a:cubicBezTo>
                <a:close/>
                <a:moveTo>
                  <a:pt x="53" y="53"/>
                </a:moveTo>
                <a:lnTo>
                  <a:pt x="53" y="53"/>
                </a:lnTo>
                <a:cubicBezTo>
                  <a:pt x="45" y="63"/>
                  <a:pt x="45" y="71"/>
                  <a:pt x="53" y="80"/>
                </a:cubicBezTo>
                <a:cubicBezTo>
                  <a:pt x="71" y="89"/>
                  <a:pt x="80" y="98"/>
                  <a:pt x="89" y="89"/>
                </a:cubicBezTo>
                <a:cubicBezTo>
                  <a:pt x="98" y="80"/>
                  <a:pt x="98" y="63"/>
                  <a:pt x="89" y="53"/>
                </a:cubicBezTo>
                <a:cubicBezTo>
                  <a:pt x="80" y="45"/>
                  <a:pt x="61" y="45"/>
                  <a:pt x="53" y="53"/>
                </a:cubicBezTo>
                <a:close/>
                <a:moveTo>
                  <a:pt x="266" y="292"/>
                </a:moveTo>
                <a:lnTo>
                  <a:pt x="266" y="292"/>
                </a:lnTo>
                <a:cubicBezTo>
                  <a:pt x="274" y="301"/>
                  <a:pt x="292" y="301"/>
                  <a:pt x="301" y="292"/>
                </a:cubicBezTo>
                <a:cubicBezTo>
                  <a:pt x="310" y="284"/>
                  <a:pt x="310" y="275"/>
                  <a:pt x="292" y="266"/>
                </a:cubicBezTo>
                <a:cubicBezTo>
                  <a:pt x="283" y="257"/>
                  <a:pt x="274" y="248"/>
                  <a:pt x="266" y="257"/>
                </a:cubicBezTo>
                <a:cubicBezTo>
                  <a:pt x="257" y="266"/>
                  <a:pt x="257" y="284"/>
                  <a:pt x="266" y="292"/>
                </a:cubicBezTo>
                <a:close/>
                <a:moveTo>
                  <a:pt x="177" y="45"/>
                </a:moveTo>
                <a:lnTo>
                  <a:pt x="177" y="45"/>
                </a:lnTo>
                <a:cubicBezTo>
                  <a:pt x="186" y="45"/>
                  <a:pt x="195" y="36"/>
                  <a:pt x="195" y="18"/>
                </a:cubicBezTo>
                <a:cubicBezTo>
                  <a:pt x="195" y="9"/>
                  <a:pt x="186" y="0"/>
                  <a:pt x="177" y="0"/>
                </a:cubicBezTo>
                <a:cubicBezTo>
                  <a:pt x="168" y="0"/>
                  <a:pt x="159" y="9"/>
                  <a:pt x="159" y="18"/>
                </a:cubicBezTo>
                <a:cubicBezTo>
                  <a:pt x="159" y="36"/>
                  <a:pt x="168" y="45"/>
                  <a:pt x="177" y="45"/>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78" name="Freeform 84">
            <a:extLst>
              <a:ext uri="{FF2B5EF4-FFF2-40B4-BE49-F238E27FC236}">
                <a16:creationId xmlns:a16="http://schemas.microsoft.com/office/drawing/2014/main" id="{40D39E68-7EDB-D644-90BF-E7078F6E50D1}"/>
              </a:ext>
            </a:extLst>
          </p:cNvPr>
          <p:cNvSpPr>
            <a:spLocks noChangeArrowheads="1"/>
          </p:cNvSpPr>
          <p:nvPr userDrawn="1"/>
        </p:nvSpPr>
        <p:spPr bwMode="auto">
          <a:xfrm>
            <a:off x="3604961" y="3716537"/>
            <a:ext cx="222705" cy="222051"/>
          </a:xfrm>
          <a:custGeom>
            <a:avLst/>
            <a:gdLst>
              <a:gd name="T0" fmla="*/ 469 w 497"/>
              <a:gd name="T1" fmla="*/ 231 h 498"/>
              <a:gd name="T2" fmla="*/ 425 w 497"/>
              <a:gd name="T3" fmla="*/ 249 h 498"/>
              <a:gd name="T4" fmla="*/ 469 w 497"/>
              <a:gd name="T5" fmla="*/ 275 h 498"/>
              <a:gd name="T6" fmla="*/ 469 w 497"/>
              <a:gd name="T7" fmla="*/ 231 h 498"/>
              <a:gd name="T8" fmla="*/ 247 w 497"/>
              <a:gd name="T9" fmla="*/ 116 h 498"/>
              <a:gd name="T10" fmla="*/ 247 w 497"/>
              <a:gd name="T11" fmla="*/ 391 h 498"/>
              <a:gd name="T12" fmla="*/ 247 w 497"/>
              <a:gd name="T13" fmla="*/ 116 h 498"/>
              <a:gd name="T14" fmla="*/ 247 w 497"/>
              <a:gd name="T15" fmla="*/ 346 h 498"/>
              <a:gd name="T16" fmla="*/ 247 w 497"/>
              <a:gd name="T17" fmla="*/ 151 h 498"/>
              <a:gd name="T18" fmla="*/ 247 w 497"/>
              <a:gd name="T19" fmla="*/ 346 h 498"/>
              <a:gd name="T20" fmla="*/ 71 w 497"/>
              <a:gd name="T21" fmla="*/ 249 h 498"/>
              <a:gd name="T22" fmla="*/ 26 w 497"/>
              <a:gd name="T23" fmla="*/ 231 h 498"/>
              <a:gd name="T24" fmla="*/ 26 w 497"/>
              <a:gd name="T25" fmla="*/ 275 h 498"/>
              <a:gd name="T26" fmla="*/ 71 w 497"/>
              <a:gd name="T27" fmla="*/ 249 h 498"/>
              <a:gd name="T28" fmla="*/ 247 w 497"/>
              <a:gd name="T29" fmla="*/ 80 h 498"/>
              <a:gd name="T30" fmla="*/ 265 w 497"/>
              <a:gd name="T31" fmla="*/ 27 h 498"/>
              <a:gd name="T32" fmla="*/ 230 w 497"/>
              <a:gd name="T33" fmla="*/ 27 h 498"/>
              <a:gd name="T34" fmla="*/ 247 w 497"/>
              <a:gd name="T35" fmla="*/ 80 h 498"/>
              <a:gd name="T36" fmla="*/ 247 w 497"/>
              <a:gd name="T37" fmla="*/ 426 h 498"/>
              <a:gd name="T38" fmla="*/ 230 w 497"/>
              <a:gd name="T39" fmla="*/ 470 h 498"/>
              <a:gd name="T40" fmla="*/ 265 w 497"/>
              <a:gd name="T41" fmla="*/ 470 h 498"/>
              <a:gd name="T42" fmla="*/ 247 w 497"/>
              <a:gd name="T43" fmla="*/ 426 h 498"/>
              <a:gd name="T44" fmla="*/ 434 w 497"/>
              <a:gd name="T45" fmla="*/ 98 h 498"/>
              <a:gd name="T46" fmla="*/ 398 w 497"/>
              <a:gd name="T47" fmla="*/ 72 h 498"/>
              <a:gd name="T48" fmla="*/ 380 w 497"/>
              <a:gd name="T49" fmla="*/ 116 h 498"/>
              <a:gd name="T50" fmla="*/ 434 w 497"/>
              <a:gd name="T51" fmla="*/ 98 h 498"/>
              <a:gd name="T52" fmla="*/ 79 w 497"/>
              <a:gd name="T53" fmla="*/ 391 h 498"/>
              <a:gd name="T54" fmla="*/ 61 w 497"/>
              <a:gd name="T55" fmla="*/ 435 h 498"/>
              <a:gd name="T56" fmla="*/ 106 w 497"/>
              <a:gd name="T57" fmla="*/ 417 h 498"/>
              <a:gd name="T58" fmla="*/ 79 w 497"/>
              <a:gd name="T59" fmla="*/ 391 h 498"/>
              <a:gd name="T60" fmla="*/ 97 w 497"/>
              <a:gd name="T61" fmla="*/ 72 h 498"/>
              <a:gd name="T62" fmla="*/ 61 w 497"/>
              <a:gd name="T63" fmla="*/ 98 h 498"/>
              <a:gd name="T64" fmla="*/ 115 w 497"/>
              <a:gd name="T65" fmla="*/ 116 h 498"/>
              <a:gd name="T66" fmla="*/ 97 w 497"/>
              <a:gd name="T67" fmla="*/ 72 h 498"/>
              <a:gd name="T68" fmla="*/ 380 w 497"/>
              <a:gd name="T69" fmla="*/ 417 h 498"/>
              <a:gd name="T70" fmla="*/ 434 w 497"/>
              <a:gd name="T71" fmla="*/ 435 h 498"/>
              <a:gd name="T72" fmla="*/ 416 w 497"/>
              <a:gd name="T73" fmla="*/ 391 h 498"/>
              <a:gd name="T74" fmla="*/ 380 w 497"/>
              <a:gd name="T75" fmla="*/ 417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7" h="498">
                <a:moveTo>
                  <a:pt x="469" y="231"/>
                </a:moveTo>
                <a:lnTo>
                  <a:pt x="469" y="231"/>
                </a:lnTo>
                <a:cubicBezTo>
                  <a:pt x="469" y="231"/>
                  <a:pt x="451" y="231"/>
                  <a:pt x="443" y="231"/>
                </a:cubicBezTo>
                <a:cubicBezTo>
                  <a:pt x="434" y="231"/>
                  <a:pt x="425" y="240"/>
                  <a:pt x="425" y="249"/>
                </a:cubicBezTo>
                <a:cubicBezTo>
                  <a:pt x="425" y="266"/>
                  <a:pt x="434" y="275"/>
                  <a:pt x="443" y="275"/>
                </a:cubicBezTo>
                <a:cubicBezTo>
                  <a:pt x="451" y="275"/>
                  <a:pt x="469" y="275"/>
                  <a:pt x="469" y="275"/>
                </a:cubicBezTo>
                <a:cubicBezTo>
                  <a:pt x="487" y="275"/>
                  <a:pt x="496" y="266"/>
                  <a:pt x="496" y="249"/>
                </a:cubicBezTo>
                <a:cubicBezTo>
                  <a:pt x="496" y="240"/>
                  <a:pt x="487" y="231"/>
                  <a:pt x="469" y="231"/>
                </a:cubicBezTo>
                <a:close/>
                <a:moveTo>
                  <a:pt x="247" y="116"/>
                </a:moveTo>
                <a:lnTo>
                  <a:pt x="247" y="116"/>
                </a:lnTo>
                <a:cubicBezTo>
                  <a:pt x="168" y="116"/>
                  <a:pt x="115" y="178"/>
                  <a:pt x="115" y="249"/>
                </a:cubicBezTo>
                <a:cubicBezTo>
                  <a:pt x="115" y="328"/>
                  <a:pt x="168" y="391"/>
                  <a:pt x="247" y="391"/>
                </a:cubicBezTo>
                <a:cubicBezTo>
                  <a:pt x="327" y="391"/>
                  <a:pt x="380" y="328"/>
                  <a:pt x="380" y="249"/>
                </a:cubicBezTo>
                <a:cubicBezTo>
                  <a:pt x="380" y="178"/>
                  <a:pt x="327" y="116"/>
                  <a:pt x="247" y="116"/>
                </a:cubicBezTo>
                <a:close/>
                <a:moveTo>
                  <a:pt x="247" y="346"/>
                </a:moveTo>
                <a:lnTo>
                  <a:pt x="247" y="346"/>
                </a:lnTo>
                <a:cubicBezTo>
                  <a:pt x="194" y="346"/>
                  <a:pt x="150" y="302"/>
                  <a:pt x="150" y="249"/>
                </a:cubicBezTo>
                <a:cubicBezTo>
                  <a:pt x="150" y="196"/>
                  <a:pt x="194" y="151"/>
                  <a:pt x="247" y="151"/>
                </a:cubicBezTo>
                <a:cubicBezTo>
                  <a:pt x="300" y="151"/>
                  <a:pt x="345" y="196"/>
                  <a:pt x="345" y="249"/>
                </a:cubicBezTo>
                <a:cubicBezTo>
                  <a:pt x="345" y="302"/>
                  <a:pt x="300" y="346"/>
                  <a:pt x="247" y="346"/>
                </a:cubicBezTo>
                <a:close/>
                <a:moveTo>
                  <a:pt x="71" y="249"/>
                </a:moveTo>
                <a:lnTo>
                  <a:pt x="71" y="249"/>
                </a:lnTo>
                <a:cubicBezTo>
                  <a:pt x="71" y="240"/>
                  <a:pt x="61" y="231"/>
                  <a:pt x="53" y="231"/>
                </a:cubicBezTo>
                <a:cubicBezTo>
                  <a:pt x="44" y="231"/>
                  <a:pt x="26" y="231"/>
                  <a:pt x="26" y="231"/>
                </a:cubicBezTo>
                <a:cubicBezTo>
                  <a:pt x="8" y="231"/>
                  <a:pt x="0" y="240"/>
                  <a:pt x="0" y="249"/>
                </a:cubicBezTo>
                <a:cubicBezTo>
                  <a:pt x="0" y="266"/>
                  <a:pt x="8" y="275"/>
                  <a:pt x="26" y="275"/>
                </a:cubicBezTo>
                <a:cubicBezTo>
                  <a:pt x="26" y="275"/>
                  <a:pt x="44" y="275"/>
                  <a:pt x="53" y="275"/>
                </a:cubicBezTo>
                <a:cubicBezTo>
                  <a:pt x="61" y="275"/>
                  <a:pt x="71" y="266"/>
                  <a:pt x="71" y="249"/>
                </a:cubicBezTo>
                <a:close/>
                <a:moveTo>
                  <a:pt x="247" y="80"/>
                </a:moveTo>
                <a:lnTo>
                  <a:pt x="247" y="80"/>
                </a:lnTo>
                <a:cubicBezTo>
                  <a:pt x="256" y="80"/>
                  <a:pt x="265" y="62"/>
                  <a:pt x="265" y="53"/>
                </a:cubicBezTo>
                <a:cubicBezTo>
                  <a:pt x="265" y="45"/>
                  <a:pt x="265" y="36"/>
                  <a:pt x="265" y="27"/>
                </a:cubicBezTo>
                <a:cubicBezTo>
                  <a:pt x="265" y="18"/>
                  <a:pt x="256" y="0"/>
                  <a:pt x="247" y="0"/>
                </a:cubicBezTo>
                <a:cubicBezTo>
                  <a:pt x="239" y="0"/>
                  <a:pt x="230" y="18"/>
                  <a:pt x="230" y="27"/>
                </a:cubicBezTo>
                <a:cubicBezTo>
                  <a:pt x="230" y="36"/>
                  <a:pt x="230" y="45"/>
                  <a:pt x="230" y="53"/>
                </a:cubicBezTo>
                <a:cubicBezTo>
                  <a:pt x="230" y="62"/>
                  <a:pt x="239" y="80"/>
                  <a:pt x="247" y="80"/>
                </a:cubicBezTo>
                <a:close/>
                <a:moveTo>
                  <a:pt x="247" y="426"/>
                </a:moveTo>
                <a:lnTo>
                  <a:pt x="247" y="426"/>
                </a:lnTo>
                <a:cubicBezTo>
                  <a:pt x="239" y="426"/>
                  <a:pt x="230" y="435"/>
                  <a:pt x="230" y="453"/>
                </a:cubicBezTo>
                <a:lnTo>
                  <a:pt x="230" y="470"/>
                </a:lnTo>
                <a:cubicBezTo>
                  <a:pt x="230" y="488"/>
                  <a:pt x="239" y="497"/>
                  <a:pt x="247" y="497"/>
                </a:cubicBezTo>
                <a:cubicBezTo>
                  <a:pt x="256" y="497"/>
                  <a:pt x="265" y="488"/>
                  <a:pt x="265" y="470"/>
                </a:cubicBezTo>
                <a:lnTo>
                  <a:pt x="265" y="453"/>
                </a:lnTo>
                <a:cubicBezTo>
                  <a:pt x="265" y="435"/>
                  <a:pt x="256" y="426"/>
                  <a:pt x="247" y="426"/>
                </a:cubicBezTo>
                <a:close/>
                <a:moveTo>
                  <a:pt x="434" y="98"/>
                </a:moveTo>
                <a:lnTo>
                  <a:pt x="434" y="98"/>
                </a:lnTo>
                <a:cubicBezTo>
                  <a:pt x="443" y="89"/>
                  <a:pt x="443" y="72"/>
                  <a:pt x="434" y="62"/>
                </a:cubicBezTo>
                <a:cubicBezTo>
                  <a:pt x="425" y="53"/>
                  <a:pt x="416" y="62"/>
                  <a:pt x="398" y="72"/>
                </a:cubicBezTo>
                <a:cubicBezTo>
                  <a:pt x="398" y="72"/>
                  <a:pt x="390" y="80"/>
                  <a:pt x="380" y="89"/>
                </a:cubicBezTo>
                <a:cubicBezTo>
                  <a:pt x="372" y="98"/>
                  <a:pt x="372" y="107"/>
                  <a:pt x="380" y="116"/>
                </a:cubicBezTo>
                <a:cubicBezTo>
                  <a:pt x="390" y="125"/>
                  <a:pt x="407" y="125"/>
                  <a:pt x="416" y="116"/>
                </a:cubicBezTo>
                <a:cubicBezTo>
                  <a:pt x="416" y="107"/>
                  <a:pt x="425" y="98"/>
                  <a:pt x="434" y="98"/>
                </a:cubicBezTo>
                <a:close/>
                <a:moveTo>
                  <a:pt x="79" y="391"/>
                </a:moveTo>
                <a:lnTo>
                  <a:pt x="79" y="391"/>
                </a:lnTo>
                <a:cubicBezTo>
                  <a:pt x="79" y="391"/>
                  <a:pt x="71" y="400"/>
                  <a:pt x="61" y="408"/>
                </a:cubicBezTo>
                <a:cubicBezTo>
                  <a:pt x="53" y="417"/>
                  <a:pt x="53" y="426"/>
                  <a:pt x="61" y="435"/>
                </a:cubicBezTo>
                <a:cubicBezTo>
                  <a:pt x="71" y="444"/>
                  <a:pt x="79" y="444"/>
                  <a:pt x="97" y="435"/>
                </a:cubicBezTo>
                <a:lnTo>
                  <a:pt x="106" y="417"/>
                </a:lnTo>
                <a:cubicBezTo>
                  <a:pt x="124" y="408"/>
                  <a:pt x="124" y="391"/>
                  <a:pt x="115" y="381"/>
                </a:cubicBezTo>
                <a:cubicBezTo>
                  <a:pt x="106" y="381"/>
                  <a:pt x="88" y="381"/>
                  <a:pt x="79" y="391"/>
                </a:cubicBezTo>
                <a:close/>
                <a:moveTo>
                  <a:pt x="97" y="72"/>
                </a:moveTo>
                <a:lnTo>
                  <a:pt x="97" y="72"/>
                </a:lnTo>
                <a:cubicBezTo>
                  <a:pt x="79" y="62"/>
                  <a:pt x="71" y="53"/>
                  <a:pt x="61" y="62"/>
                </a:cubicBezTo>
                <a:cubicBezTo>
                  <a:pt x="53" y="72"/>
                  <a:pt x="53" y="89"/>
                  <a:pt x="61" y="98"/>
                </a:cubicBezTo>
                <a:cubicBezTo>
                  <a:pt x="71" y="98"/>
                  <a:pt x="79" y="107"/>
                  <a:pt x="79" y="116"/>
                </a:cubicBezTo>
                <a:cubicBezTo>
                  <a:pt x="88" y="125"/>
                  <a:pt x="106" y="125"/>
                  <a:pt x="115" y="116"/>
                </a:cubicBezTo>
                <a:cubicBezTo>
                  <a:pt x="124" y="107"/>
                  <a:pt x="124" y="98"/>
                  <a:pt x="106" y="89"/>
                </a:cubicBezTo>
                <a:cubicBezTo>
                  <a:pt x="106" y="80"/>
                  <a:pt x="97" y="72"/>
                  <a:pt x="97" y="72"/>
                </a:cubicBezTo>
                <a:close/>
                <a:moveTo>
                  <a:pt x="380" y="417"/>
                </a:moveTo>
                <a:lnTo>
                  <a:pt x="380" y="417"/>
                </a:lnTo>
                <a:cubicBezTo>
                  <a:pt x="390" y="417"/>
                  <a:pt x="398" y="435"/>
                  <a:pt x="398" y="435"/>
                </a:cubicBezTo>
                <a:cubicBezTo>
                  <a:pt x="416" y="444"/>
                  <a:pt x="425" y="444"/>
                  <a:pt x="434" y="435"/>
                </a:cubicBezTo>
                <a:cubicBezTo>
                  <a:pt x="443" y="426"/>
                  <a:pt x="443" y="417"/>
                  <a:pt x="434" y="408"/>
                </a:cubicBezTo>
                <a:cubicBezTo>
                  <a:pt x="425" y="400"/>
                  <a:pt x="416" y="391"/>
                  <a:pt x="416" y="391"/>
                </a:cubicBezTo>
                <a:cubicBezTo>
                  <a:pt x="407" y="381"/>
                  <a:pt x="390" y="381"/>
                  <a:pt x="380" y="381"/>
                </a:cubicBezTo>
                <a:cubicBezTo>
                  <a:pt x="372" y="391"/>
                  <a:pt x="372" y="408"/>
                  <a:pt x="380" y="417"/>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79" name="Freeform 85">
            <a:extLst>
              <a:ext uri="{FF2B5EF4-FFF2-40B4-BE49-F238E27FC236}">
                <a16:creationId xmlns:a16="http://schemas.microsoft.com/office/drawing/2014/main" id="{BDE5D904-2D00-6940-955A-3943B4E53C0C}"/>
              </a:ext>
            </a:extLst>
          </p:cNvPr>
          <p:cNvSpPr>
            <a:spLocks noChangeArrowheads="1"/>
          </p:cNvSpPr>
          <p:nvPr userDrawn="1"/>
        </p:nvSpPr>
        <p:spPr bwMode="auto">
          <a:xfrm>
            <a:off x="500193" y="1950839"/>
            <a:ext cx="200077" cy="197048"/>
          </a:xfrm>
          <a:custGeom>
            <a:avLst/>
            <a:gdLst>
              <a:gd name="T0" fmla="*/ 443 w 444"/>
              <a:gd name="T1" fmla="*/ 159 h 435"/>
              <a:gd name="T2" fmla="*/ 284 w 444"/>
              <a:gd name="T3" fmla="*/ 159 h 435"/>
              <a:gd name="T4" fmla="*/ 222 w 444"/>
              <a:gd name="T5" fmla="*/ 0 h 435"/>
              <a:gd name="T6" fmla="*/ 160 w 444"/>
              <a:gd name="T7" fmla="*/ 159 h 435"/>
              <a:gd name="T8" fmla="*/ 0 w 444"/>
              <a:gd name="T9" fmla="*/ 159 h 435"/>
              <a:gd name="T10" fmla="*/ 133 w 444"/>
              <a:gd name="T11" fmla="*/ 256 h 435"/>
              <a:gd name="T12" fmla="*/ 88 w 444"/>
              <a:gd name="T13" fmla="*/ 434 h 435"/>
              <a:gd name="T14" fmla="*/ 222 w 444"/>
              <a:gd name="T15" fmla="*/ 327 h 435"/>
              <a:gd name="T16" fmla="*/ 354 w 444"/>
              <a:gd name="T17" fmla="*/ 434 h 435"/>
              <a:gd name="T18" fmla="*/ 310 w 444"/>
              <a:gd name="T19" fmla="*/ 256 h 435"/>
              <a:gd name="T20" fmla="*/ 443 w 444"/>
              <a:gd name="T21" fmla="*/ 159 h 435"/>
              <a:gd name="T22" fmla="*/ 222 w 444"/>
              <a:gd name="T23" fmla="*/ 283 h 435"/>
              <a:gd name="T24" fmla="*/ 141 w 444"/>
              <a:gd name="T25" fmla="*/ 344 h 435"/>
              <a:gd name="T26" fmla="*/ 177 w 444"/>
              <a:gd name="T27" fmla="*/ 256 h 435"/>
              <a:gd name="T28" fmla="*/ 106 w 444"/>
              <a:gd name="T29" fmla="*/ 194 h 435"/>
              <a:gd name="T30" fmla="*/ 195 w 444"/>
              <a:gd name="T31" fmla="*/ 203 h 435"/>
              <a:gd name="T32" fmla="*/ 222 w 444"/>
              <a:gd name="T33" fmla="*/ 97 h 435"/>
              <a:gd name="T34" fmla="*/ 248 w 444"/>
              <a:gd name="T35" fmla="*/ 203 h 435"/>
              <a:gd name="T36" fmla="*/ 337 w 444"/>
              <a:gd name="T37" fmla="*/ 194 h 435"/>
              <a:gd name="T38" fmla="*/ 266 w 444"/>
              <a:gd name="T39" fmla="*/ 256 h 435"/>
              <a:gd name="T40" fmla="*/ 293 w 444"/>
              <a:gd name="T41" fmla="*/ 344 h 435"/>
              <a:gd name="T42" fmla="*/ 222 w 444"/>
              <a:gd name="T43" fmla="*/ 283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4" h="435">
                <a:moveTo>
                  <a:pt x="443" y="159"/>
                </a:moveTo>
                <a:lnTo>
                  <a:pt x="284" y="159"/>
                </a:lnTo>
                <a:lnTo>
                  <a:pt x="222" y="0"/>
                </a:lnTo>
                <a:lnTo>
                  <a:pt x="160" y="159"/>
                </a:lnTo>
                <a:lnTo>
                  <a:pt x="0" y="159"/>
                </a:lnTo>
                <a:lnTo>
                  <a:pt x="133" y="256"/>
                </a:lnTo>
                <a:lnTo>
                  <a:pt x="88" y="434"/>
                </a:lnTo>
                <a:lnTo>
                  <a:pt x="222" y="327"/>
                </a:lnTo>
                <a:lnTo>
                  <a:pt x="354" y="434"/>
                </a:lnTo>
                <a:lnTo>
                  <a:pt x="310" y="256"/>
                </a:lnTo>
                <a:lnTo>
                  <a:pt x="443" y="159"/>
                </a:lnTo>
                <a:close/>
                <a:moveTo>
                  <a:pt x="222" y="283"/>
                </a:moveTo>
                <a:lnTo>
                  <a:pt x="141" y="344"/>
                </a:lnTo>
                <a:lnTo>
                  <a:pt x="177" y="256"/>
                </a:lnTo>
                <a:lnTo>
                  <a:pt x="106" y="194"/>
                </a:lnTo>
                <a:lnTo>
                  <a:pt x="195" y="203"/>
                </a:lnTo>
                <a:lnTo>
                  <a:pt x="222" y="97"/>
                </a:lnTo>
                <a:lnTo>
                  <a:pt x="248" y="203"/>
                </a:lnTo>
                <a:lnTo>
                  <a:pt x="337" y="194"/>
                </a:lnTo>
                <a:lnTo>
                  <a:pt x="266" y="256"/>
                </a:lnTo>
                <a:lnTo>
                  <a:pt x="293" y="344"/>
                </a:lnTo>
                <a:lnTo>
                  <a:pt x="222" y="283"/>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80" name="Freeform 86">
            <a:extLst>
              <a:ext uri="{FF2B5EF4-FFF2-40B4-BE49-F238E27FC236}">
                <a16:creationId xmlns:a16="http://schemas.microsoft.com/office/drawing/2014/main" id="{74014609-26EA-F841-BEF0-3333B5573E42}"/>
              </a:ext>
            </a:extLst>
          </p:cNvPr>
          <p:cNvSpPr>
            <a:spLocks noChangeArrowheads="1"/>
          </p:cNvSpPr>
          <p:nvPr userDrawn="1"/>
        </p:nvSpPr>
        <p:spPr bwMode="auto">
          <a:xfrm>
            <a:off x="6288138" y="1522215"/>
            <a:ext cx="196504" cy="160734"/>
          </a:xfrm>
          <a:custGeom>
            <a:avLst/>
            <a:gdLst>
              <a:gd name="T0" fmla="*/ 398 w 443"/>
              <a:gd name="T1" fmla="*/ 36 h 356"/>
              <a:gd name="T2" fmla="*/ 398 w 443"/>
              <a:gd name="T3" fmla="*/ 36 h 356"/>
              <a:gd name="T4" fmla="*/ 247 w 443"/>
              <a:gd name="T5" fmla="*/ 36 h 356"/>
              <a:gd name="T6" fmla="*/ 221 w 443"/>
              <a:gd name="T7" fmla="*/ 62 h 356"/>
              <a:gd name="T8" fmla="*/ 194 w 443"/>
              <a:gd name="T9" fmla="*/ 36 h 356"/>
              <a:gd name="T10" fmla="*/ 44 w 443"/>
              <a:gd name="T11" fmla="*/ 36 h 356"/>
              <a:gd name="T12" fmla="*/ 44 w 443"/>
              <a:gd name="T13" fmla="*/ 186 h 356"/>
              <a:gd name="T14" fmla="*/ 221 w 443"/>
              <a:gd name="T15" fmla="*/ 355 h 356"/>
              <a:gd name="T16" fmla="*/ 398 w 443"/>
              <a:gd name="T17" fmla="*/ 186 h 356"/>
              <a:gd name="T18" fmla="*/ 398 w 443"/>
              <a:gd name="T19" fmla="*/ 36 h 356"/>
              <a:gd name="T20" fmla="*/ 372 w 443"/>
              <a:gd name="T21" fmla="*/ 160 h 356"/>
              <a:gd name="T22" fmla="*/ 372 w 443"/>
              <a:gd name="T23" fmla="*/ 160 h 356"/>
              <a:gd name="T24" fmla="*/ 221 w 443"/>
              <a:gd name="T25" fmla="*/ 301 h 356"/>
              <a:gd name="T26" fmla="*/ 70 w 443"/>
              <a:gd name="T27" fmla="*/ 160 h 356"/>
              <a:gd name="T28" fmla="*/ 44 w 443"/>
              <a:gd name="T29" fmla="*/ 116 h 356"/>
              <a:gd name="T30" fmla="*/ 70 w 443"/>
              <a:gd name="T31" fmla="*/ 62 h 356"/>
              <a:gd name="T32" fmla="*/ 115 w 443"/>
              <a:gd name="T33" fmla="*/ 45 h 356"/>
              <a:gd name="T34" fmla="*/ 168 w 443"/>
              <a:gd name="T35" fmla="*/ 71 h 356"/>
              <a:gd name="T36" fmla="*/ 221 w 443"/>
              <a:gd name="T37" fmla="*/ 116 h 356"/>
              <a:gd name="T38" fmla="*/ 275 w 443"/>
              <a:gd name="T39" fmla="*/ 71 h 356"/>
              <a:gd name="T40" fmla="*/ 328 w 443"/>
              <a:gd name="T41" fmla="*/ 45 h 356"/>
              <a:gd name="T42" fmla="*/ 372 w 443"/>
              <a:gd name="T43" fmla="*/ 62 h 356"/>
              <a:gd name="T44" fmla="*/ 398 w 443"/>
              <a:gd name="T45" fmla="*/ 116 h 356"/>
              <a:gd name="T46" fmla="*/ 372 w 443"/>
              <a:gd name="T47" fmla="*/ 16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3" h="356">
                <a:moveTo>
                  <a:pt x="398" y="36"/>
                </a:moveTo>
                <a:lnTo>
                  <a:pt x="398" y="36"/>
                </a:lnTo>
                <a:cubicBezTo>
                  <a:pt x="354" y="0"/>
                  <a:pt x="292" y="0"/>
                  <a:pt x="247" y="36"/>
                </a:cubicBezTo>
                <a:cubicBezTo>
                  <a:pt x="221" y="62"/>
                  <a:pt x="221" y="62"/>
                  <a:pt x="221" y="62"/>
                </a:cubicBezTo>
                <a:cubicBezTo>
                  <a:pt x="194" y="36"/>
                  <a:pt x="194" y="36"/>
                  <a:pt x="194" y="36"/>
                </a:cubicBezTo>
                <a:cubicBezTo>
                  <a:pt x="150" y="0"/>
                  <a:pt x="88" y="0"/>
                  <a:pt x="44" y="36"/>
                </a:cubicBezTo>
                <a:cubicBezTo>
                  <a:pt x="0" y="80"/>
                  <a:pt x="0" y="151"/>
                  <a:pt x="44" y="186"/>
                </a:cubicBezTo>
                <a:cubicBezTo>
                  <a:pt x="221" y="355"/>
                  <a:pt x="221" y="355"/>
                  <a:pt x="221" y="355"/>
                </a:cubicBezTo>
                <a:cubicBezTo>
                  <a:pt x="398" y="186"/>
                  <a:pt x="398" y="186"/>
                  <a:pt x="398" y="186"/>
                </a:cubicBezTo>
                <a:cubicBezTo>
                  <a:pt x="442" y="151"/>
                  <a:pt x="442" y="80"/>
                  <a:pt x="398" y="36"/>
                </a:cubicBezTo>
                <a:close/>
                <a:moveTo>
                  <a:pt x="372" y="160"/>
                </a:moveTo>
                <a:lnTo>
                  <a:pt x="372" y="160"/>
                </a:lnTo>
                <a:cubicBezTo>
                  <a:pt x="221" y="301"/>
                  <a:pt x="221" y="301"/>
                  <a:pt x="221" y="301"/>
                </a:cubicBezTo>
                <a:cubicBezTo>
                  <a:pt x="70" y="160"/>
                  <a:pt x="70" y="160"/>
                  <a:pt x="70" y="160"/>
                </a:cubicBezTo>
                <a:cubicBezTo>
                  <a:pt x="53" y="151"/>
                  <a:pt x="44" y="133"/>
                  <a:pt x="44" y="116"/>
                </a:cubicBezTo>
                <a:cubicBezTo>
                  <a:pt x="44" y="89"/>
                  <a:pt x="53" y="80"/>
                  <a:pt x="70" y="62"/>
                </a:cubicBezTo>
                <a:cubicBezTo>
                  <a:pt x="79" y="53"/>
                  <a:pt x="97" y="45"/>
                  <a:pt x="115" y="45"/>
                </a:cubicBezTo>
                <a:cubicBezTo>
                  <a:pt x="141" y="45"/>
                  <a:pt x="159" y="53"/>
                  <a:pt x="168" y="71"/>
                </a:cubicBezTo>
                <a:cubicBezTo>
                  <a:pt x="221" y="116"/>
                  <a:pt x="221" y="116"/>
                  <a:pt x="221" y="116"/>
                </a:cubicBezTo>
                <a:cubicBezTo>
                  <a:pt x="275" y="71"/>
                  <a:pt x="275" y="71"/>
                  <a:pt x="275" y="71"/>
                </a:cubicBezTo>
                <a:cubicBezTo>
                  <a:pt x="283" y="53"/>
                  <a:pt x="301" y="45"/>
                  <a:pt x="328" y="45"/>
                </a:cubicBezTo>
                <a:cubicBezTo>
                  <a:pt x="345" y="45"/>
                  <a:pt x="363" y="53"/>
                  <a:pt x="372" y="62"/>
                </a:cubicBezTo>
                <a:cubicBezTo>
                  <a:pt x="389" y="80"/>
                  <a:pt x="398" y="89"/>
                  <a:pt x="398" y="116"/>
                </a:cubicBezTo>
                <a:cubicBezTo>
                  <a:pt x="398" y="133"/>
                  <a:pt x="389" y="151"/>
                  <a:pt x="372" y="160"/>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81" name="Freeform 87">
            <a:extLst>
              <a:ext uri="{FF2B5EF4-FFF2-40B4-BE49-F238E27FC236}">
                <a16:creationId xmlns:a16="http://schemas.microsoft.com/office/drawing/2014/main" id="{32CEE26C-5B7C-BF4D-BB39-B52AEB01CDC6}"/>
              </a:ext>
            </a:extLst>
          </p:cNvPr>
          <p:cNvSpPr>
            <a:spLocks noChangeArrowheads="1"/>
          </p:cNvSpPr>
          <p:nvPr userDrawn="1"/>
        </p:nvSpPr>
        <p:spPr bwMode="auto">
          <a:xfrm>
            <a:off x="1387440" y="3283149"/>
            <a:ext cx="206627" cy="203001"/>
          </a:xfrm>
          <a:custGeom>
            <a:avLst/>
            <a:gdLst>
              <a:gd name="T0" fmla="*/ 115 w 462"/>
              <a:gd name="T1" fmla="*/ 151 h 452"/>
              <a:gd name="T2" fmla="*/ 186 w 462"/>
              <a:gd name="T3" fmla="*/ 97 h 452"/>
              <a:gd name="T4" fmla="*/ 186 w 462"/>
              <a:gd name="T5" fmla="*/ 70 h 452"/>
              <a:gd name="T6" fmla="*/ 44 w 462"/>
              <a:gd name="T7" fmla="*/ 88 h 452"/>
              <a:gd name="T8" fmla="*/ 115 w 462"/>
              <a:gd name="T9" fmla="*/ 151 h 452"/>
              <a:gd name="T10" fmla="*/ 62 w 462"/>
              <a:gd name="T11" fmla="*/ 195 h 452"/>
              <a:gd name="T12" fmla="*/ 26 w 462"/>
              <a:gd name="T13" fmla="*/ 124 h 452"/>
              <a:gd name="T14" fmla="*/ 35 w 462"/>
              <a:gd name="T15" fmla="*/ 336 h 452"/>
              <a:gd name="T16" fmla="*/ 62 w 462"/>
              <a:gd name="T17" fmla="*/ 195 h 452"/>
              <a:gd name="T18" fmla="*/ 230 w 462"/>
              <a:gd name="T19" fmla="*/ 35 h 452"/>
              <a:gd name="T20" fmla="*/ 346 w 462"/>
              <a:gd name="T21" fmla="*/ 26 h 452"/>
              <a:gd name="T22" fmla="*/ 151 w 462"/>
              <a:gd name="T23" fmla="*/ 8 h 452"/>
              <a:gd name="T24" fmla="*/ 230 w 462"/>
              <a:gd name="T25" fmla="*/ 35 h 452"/>
              <a:gd name="T26" fmla="*/ 301 w 462"/>
              <a:gd name="T27" fmla="*/ 266 h 452"/>
              <a:gd name="T28" fmla="*/ 248 w 462"/>
              <a:gd name="T29" fmla="*/ 132 h 452"/>
              <a:gd name="T30" fmla="*/ 204 w 462"/>
              <a:gd name="T31" fmla="*/ 124 h 452"/>
              <a:gd name="T32" fmla="*/ 160 w 462"/>
              <a:gd name="T33" fmla="*/ 195 h 452"/>
              <a:gd name="T34" fmla="*/ 301 w 462"/>
              <a:gd name="T35" fmla="*/ 266 h 452"/>
              <a:gd name="T36" fmla="*/ 363 w 462"/>
              <a:gd name="T37" fmla="*/ 327 h 452"/>
              <a:gd name="T38" fmla="*/ 363 w 462"/>
              <a:gd name="T39" fmla="*/ 407 h 452"/>
              <a:gd name="T40" fmla="*/ 390 w 462"/>
              <a:gd name="T41" fmla="*/ 301 h 452"/>
              <a:gd name="T42" fmla="*/ 292 w 462"/>
              <a:gd name="T43" fmla="*/ 301 h 452"/>
              <a:gd name="T44" fmla="*/ 142 w 462"/>
              <a:gd name="T45" fmla="*/ 239 h 452"/>
              <a:gd name="T46" fmla="*/ 107 w 462"/>
              <a:gd name="T47" fmla="*/ 239 h 452"/>
              <a:gd name="T48" fmla="*/ 142 w 462"/>
              <a:gd name="T49" fmla="*/ 434 h 452"/>
              <a:gd name="T50" fmla="*/ 381 w 462"/>
              <a:gd name="T51" fmla="*/ 53 h 452"/>
              <a:gd name="T52" fmla="*/ 275 w 462"/>
              <a:gd name="T53" fmla="*/ 79 h 452"/>
              <a:gd name="T54" fmla="*/ 275 w 462"/>
              <a:gd name="T55" fmla="*/ 106 h 452"/>
              <a:gd name="T56" fmla="*/ 390 w 462"/>
              <a:gd name="T57" fmla="*/ 266 h 452"/>
              <a:gd name="T58" fmla="*/ 461 w 462"/>
              <a:gd name="T59" fmla="*/ 221 h 452"/>
              <a:gd name="T60" fmla="*/ 319 w 462"/>
              <a:gd name="T61" fmla="*/ 327 h 452"/>
              <a:gd name="T62" fmla="*/ 177 w 462"/>
              <a:gd name="T63" fmla="*/ 443 h 452"/>
              <a:gd name="T64" fmla="*/ 328 w 462"/>
              <a:gd name="T65" fmla="*/ 434 h 452"/>
              <a:gd name="T66" fmla="*/ 328 w 462"/>
              <a:gd name="T67" fmla="*/ 336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62" h="452">
                <a:moveTo>
                  <a:pt x="115" y="151"/>
                </a:moveTo>
                <a:lnTo>
                  <a:pt x="115" y="151"/>
                </a:lnTo>
                <a:lnTo>
                  <a:pt x="124" y="151"/>
                </a:lnTo>
                <a:cubicBezTo>
                  <a:pt x="142" y="132"/>
                  <a:pt x="160" y="115"/>
                  <a:pt x="186" y="97"/>
                </a:cubicBezTo>
                <a:lnTo>
                  <a:pt x="186" y="88"/>
                </a:lnTo>
                <a:cubicBezTo>
                  <a:pt x="186" y="79"/>
                  <a:pt x="186" y="79"/>
                  <a:pt x="186" y="70"/>
                </a:cubicBezTo>
                <a:cubicBezTo>
                  <a:pt x="160" y="53"/>
                  <a:pt x="133" y="44"/>
                  <a:pt x="107" y="26"/>
                </a:cubicBezTo>
                <a:cubicBezTo>
                  <a:pt x="89" y="44"/>
                  <a:pt x="62" y="62"/>
                  <a:pt x="44" y="88"/>
                </a:cubicBezTo>
                <a:cubicBezTo>
                  <a:pt x="62" y="115"/>
                  <a:pt x="71" y="132"/>
                  <a:pt x="89" y="151"/>
                </a:cubicBezTo>
                <a:cubicBezTo>
                  <a:pt x="98" y="151"/>
                  <a:pt x="107" y="151"/>
                  <a:pt x="115" y="151"/>
                </a:cubicBezTo>
                <a:close/>
                <a:moveTo>
                  <a:pt x="62" y="195"/>
                </a:moveTo>
                <a:lnTo>
                  <a:pt x="62" y="195"/>
                </a:lnTo>
                <a:cubicBezTo>
                  <a:pt x="62" y="186"/>
                  <a:pt x="62" y="186"/>
                  <a:pt x="71" y="177"/>
                </a:cubicBezTo>
                <a:cubicBezTo>
                  <a:pt x="54" y="160"/>
                  <a:pt x="35" y="141"/>
                  <a:pt x="26" y="124"/>
                </a:cubicBezTo>
                <a:cubicBezTo>
                  <a:pt x="9" y="151"/>
                  <a:pt x="0" y="186"/>
                  <a:pt x="0" y="221"/>
                </a:cubicBezTo>
                <a:cubicBezTo>
                  <a:pt x="0" y="266"/>
                  <a:pt x="9" y="310"/>
                  <a:pt x="35" y="336"/>
                </a:cubicBezTo>
                <a:cubicBezTo>
                  <a:pt x="44" y="301"/>
                  <a:pt x="54" y="257"/>
                  <a:pt x="71" y="221"/>
                </a:cubicBezTo>
                <a:cubicBezTo>
                  <a:pt x="71" y="221"/>
                  <a:pt x="62" y="204"/>
                  <a:pt x="62" y="195"/>
                </a:cubicBezTo>
                <a:close/>
                <a:moveTo>
                  <a:pt x="230" y="35"/>
                </a:moveTo>
                <a:lnTo>
                  <a:pt x="230" y="35"/>
                </a:lnTo>
                <a:cubicBezTo>
                  <a:pt x="239" y="35"/>
                  <a:pt x="257" y="44"/>
                  <a:pt x="266" y="53"/>
                </a:cubicBezTo>
                <a:cubicBezTo>
                  <a:pt x="292" y="35"/>
                  <a:pt x="319" y="35"/>
                  <a:pt x="346" y="26"/>
                </a:cubicBezTo>
                <a:cubicBezTo>
                  <a:pt x="310" y="8"/>
                  <a:pt x="275" y="0"/>
                  <a:pt x="230" y="0"/>
                </a:cubicBezTo>
                <a:cubicBezTo>
                  <a:pt x="204" y="0"/>
                  <a:pt x="177" y="0"/>
                  <a:pt x="151" y="8"/>
                </a:cubicBezTo>
                <a:cubicBezTo>
                  <a:pt x="168" y="17"/>
                  <a:pt x="186" y="35"/>
                  <a:pt x="204" y="44"/>
                </a:cubicBezTo>
                <a:cubicBezTo>
                  <a:pt x="213" y="44"/>
                  <a:pt x="221" y="35"/>
                  <a:pt x="230" y="35"/>
                </a:cubicBezTo>
                <a:close/>
                <a:moveTo>
                  <a:pt x="301" y="266"/>
                </a:moveTo>
                <a:lnTo>
                  <a:pt x="301" y="266"/>
                </a:lnTo>
                <a:cubicBezTo>
                  <a:pt x="310" y="257"/>
                  <a:pt x="310" y="257"/>
                  <a:pt x="319" y="248"/>
                </a:cubicBezTo>
                <a:cubicBezTo>
                  <a:pt x="301" y="204"/>
                  <a:pt x="275" y="168"/>
                  <a:pt x="248" y="132"/>
                </a:cubicBezTo>
                <a:cubicBezTo>
                  <a:pt x="248" y="132"/>
                  <a:pt x="239" y="132"/>
                  <a:pt x="230" y="132"/>
                </a:cubicBezTo>
                <a:cubicBezTo>
                  <a:pt x="221" y="132"/>
                  <a:pt x="213" y="132"/>
                  <a:pt x="204" y="124"/>
                </a:cubicBezTo>
                <a:cubicBezTo>
                  <a:pt x="186" y="141"/>
                  <a:pt x="168" y="151"/>
                  <a:pt x="151" y="168"/>
                </a:cubicBezTo>
                <a:cubicBezTo>
                  <a:pt x="160" y="177"/>
                  <a:pt x="160" y="186"/>
                  <a:pt x="160" y="195"/>
                </a:cubicBezTo>
                <a:cubicBezTo>
                  <a:pt x="160" y="204"/>
                  <a:pt x="160" y="204"/>
                  <a:pt x="160" y="213"/>
                </a:cubicBezTo>
                <a:cubicBezTo>
                  <a:pt x="204" y="239"/>
                  <a:pt x="248" y="257"/>
                  <a:pt x="301" y="266"/>
                </a:cubicBezTo>
                <a:close/>
                <a:moveTo>
                  <a:pt x="363" y="327"/>
                </a:moveTo>
                <a:lnTo>
                  <a:pt x="363" y="327"/>
                </a:lnTo>
                <a:cubicBezTo>
                  <a:pt x="363" y="336"/>
                  <a:pt x="363" y="354"/>
                  <a:pt x="363" y="363"/>
                </a:cubicBezTo>
                <a:cubicBezTo>
                  <a:pt x="363" y="372"/>
                  <a:pt x="363" y="389"/>
                  <a:pt x="363" y="407"/>
                </a:cubicBezTo>
                <a:cubicBezTo>
                  <a:pt x="399" y="380"/>
                  <a:pt x="434" y="336"/>
                  <a:pt x="443" y="292"/>
                </a:cubicBezTo>
                <a:cubicBezTo>
                  <a:pt x="426" y="301"/>
                  <a:pt x="408" y="301"/>
                  <a:pt x="390" y="301"/>
                </a:cubicBezTo>
                <a:cubicBezTo>
                  <a:pt x="390" y="319"/>
                  <a:pt x="381" y="327"/>
                  <a:pt x="363" y="327"/>
                </a:cubicBezTo>
                <a:close/>
                <a:moveTo>
                  <a:pt x="292" y="301"/>
                </a:moveTo>
                <a:lnTo>
                  <a:pt x="292" y="301"/>
                </a:lnTo>
                <a:cubicBezTo>
                  <a:pt x="239" y="292"/>
                  <a:pt x="186" y="266"/>
                  <a:pt x="142" y="239"/>
                </a:cubicBezTo>
                <a:cubicBezTo>
                  <a:pt x="133" y="239"/>
                  <a:pt x="124" y="248"/>
                  <a:pt x="115" y="248"/>
                </a:cubicBezTo>
                <a:cubicBezTo>
                  <a:pt x="107" y="248"/>
                  <a:pt x="107" y="248"/>
                  <a:pt x="107" y="239"/>
                </a:cubicBezTo>
                <a:cubicBezTo>
                  <a:pt x="79" y="283"/>
                  <a:pt x="71" y="327"/>
                  <a:pt x="62" y="380"/>
                </a:cubicBezTo>
                <a:cubicBezTo>
                  <a:pt x="89" y="398"/>
                  <a:pt x="115" y="425"/>
                  <a:pt x="142" y="434"/>
                </a:cubicBezTo>
                <a:cubicBezTo>
                  <a:pt x="177" y="380"/>
                  <a:pt x="230" y="327"/>
                  <a:pt x="292" y="301"/>
                </a:cubicBezTo>
                <a:close/>
                <a:moveTo>
                  <a:pt x="381" y="53"/>
                </a:moveTo>
                <a:lnTo>
                  <a:pt x="381" y="53"/>
                </a:lnTo>
                <a:cubicBezTo>
                  <a:pt x="346" y="62"/>
                  <a:pt x="310" y="70"/>
                  <a:pt x="275" y="79"/>
                </a:cubicBezTo>
                <a:lnTo>
                  <a:pt x="283" y="88"/>
                </a:lnTo>
                <a:cubicBezTo>
                  <a:pt x="283" y="97"/>
                  <a:pt x="275" y="97"/>
                  <a:pt x="275" y="106"/>
                </a:cubicBezTo>
                <a:cubicBezTo>
                  <a:pt x="310" y="141"/>
                  <a:pt x="328" y="186"/>
                  <a:pt x="346" y="239"/>
                </a:cubicBezTo>
                <a:cubicBezTo>
                  <a:pt x="363" y="239"/>
                  <a:pt x="381" y="248"/>
                  <a:pt x="390" y="266"/>
                </a:cubicBezTo>
                <a:cubicBezTo>
                  <a:pt x="417" y="266"/>
                  <a:pt x="434" y="266"/>
                  <a:pt x="452" y="257"/>
                </a:cubicBezTo>
                <a:cubicBezTo>
                  <a:pt x="461" y="248"/>
                  <a:pt x="461" y="230"/>
                  <a:pt x="461" y="221"/>
                </a:cubicBezTo>
                <a:cubicBezTo>
                  <a:pt x="461" y="160"/>
                  <a:pt x="426" y="97"/>
                  <a:pt x="381" y="53"/>
                </a:cubicBezTo>
                <a:close/>
                <a:moveTo>
                  <a:pt x="319" y="327"/>
                </a:moveTo>
                <a:lnTo>
                  <a:pt x="319" y="327"/>
                </a:lnTo>
                <a:cubicBezTo>
                  <a:pt x="257" y="354"/>
                  <a:pt x="213" y="389"/>
                  <a:pt x="177" y="443"/>
                </a:cubicBezTo>
                <a:cubicBezTo>
                  <a:pt x="195" y="451"/>
                  <a:pt x="213" y="451"/>
                  <a:pt x="230" y="451"/>
                </a:cubicBezTo>
                <a:cubicBezTo>
                  <a:pt x="266" y="451"/>
                  <a:pt x="292" y="443"/>
                  <a:pt x="328" y="434"/>
                </a:cubicBezTo>
                <a:cubicBezTo>
                  <a:pt x="328" y="407"/>
                  <a:pt x="337" y="380"/>
                  <a:pt x="337" y="363"/>
                </a:cubicBezTo>
                <a:cubicBezTo>
                  <a:pt x="337" y="354"/>
                  <a:pt x="337" y="345"/>
                  <a:pt x="328" y="336"/>
                </a:cubicBezTo>
                <a:cubicBezTo>
                  <a:pt x="328" y="327"/>
                  <a:pt x="319" y="327"/>
                  <a:pt x="319" y="327"/>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82" name="Freeform 88">
            <a:extLst>
              <a:ext uri="{FF2B5EF4-FFF2-40B4-BE49-F238E27FC236}">
                <a16:creationId xmlns:a16="http://schemas.microsoft.com/office/drawing/2014/main" id="{87868ABC-2B27-084B-908D-EE560A3DF361}"/>
              </a:ext>
            </a:extLst>
          </p:cNvPr>
          <p:cNvSpPr>
            <a:spLocks noChangeArrowheads="1"/>
          </p:cNvSpPr>
          <p:nvPr userDrawn="1"/>
        </p:nvSpPr>
        <p:spPr bwMode="auto">
          <a:xfrm>
            <a:off x="4493994" y="3759399"/>
            <a:ext cx="223896" cy="136326"/>
          </a:xfrm>
          <a:custGeom>
            <a:avLst/>
            <a:gdLst>
              <a:gd name="T0" fmla="*/ 186 w 498"/>
              <a:gd name="T1" fmla="*/ 9 h 303"/>
              <a:gd name="T2" fmla="*/ 186 w 498"/>
              <a:gd name="T3" fmla="*/ 9 h 303"/>
              <a:gd name="T4" fmla="*/ 160 w 498"/>
              <a:gd name="T5" fmla="*/ 9 h 303"/>
              <a:gd name="T6" fmla="*/ 0 w 498"/>
              <a:gd name="T7" fmla="*/ 151 h 303"/>
              <a:gd name="T8" fmla="*/ 160 w 498"/>
              <a:gd name="T9" fmla="*/ 293 h 303"/>
              <a:gd name="T10" fmla="*/ 186 w 498"/>
              <a:gd name="T11" fmla="*/ 293 h 303"/>
              <a:gd name="T12" fmla="*/ 186 w 498"/>
              <a:gd name="T13" fmla="*/ 266 h 303"/>
              <a:gd name="T14" fmla="*/ 62 w 498"/>
              <a:gd name="T15" fmla="*/ 151 h 303"/>
              <a:gd name="T16" fmla="*/ 186 w 498"/>
              <a:gd name="T17" fmla="*/ 45 h 303"/>
              <a:gd name="T18" fmla="*/ 186 w 498"/>
              <a:gd name="T19" fmla="*/ 9 h 303"/>
              <a:gd name="T20" fmla="*/ 337 w 498"/>
              <a:gd name="T21" fmla="*/ 9 h 303"/>
              <a:gd name="T22" fmla="*/ 337 w 498"/>
              <a:gd name="T23" fmla="*/ 9 h 303"/>
              <a:gd name="T24" fmla="*/ 311 w 498"/>
              <a:gd name="T25" fmla="*/ 9 h 303"/>
              <a:gd name="T26" fmla="*/ 311 w 498"/>
              <a:gd name="T27" fmla="*/ 45 h 303"/>
              <a:gd name="T28" fmla="*/ 434 w 498"/>
              <a:gd name="T29" fmla="*/ 151 h 303"/>
              <a:gd name="T30" fmla="*/ 311 w 498"/>
              <a:gd name="T31" fmla="*/ 266 h 303"/>
              <a:gd name="T32" fmla="*/ 311 w 498"/>
              <a:gd name="T33" fmla="*/ 293 h 303"/>
              <a:gd name="T34" fmla="*/ 337 w 498"/>
              <a:gd name="T35" fmla="*/ 293 h 303"/>
              <a:gd name="T36" fmla="*/ 497 w 498"/>
              <a:gd name="T37" fmla="*/ 151 h 303"/>
              <a:gd name="T38" fmla="*/ 337 w 498"/>
              <a:gd name="T39" fmla="*/ 9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8" h="303">
                <a:moveTo>
                  <a:pt x="186" y="9"/>
                </a:moveTo>
                <a:lnTo>
                  <a:pt x="186" y="9"/>
                </a:lnTo>
                <a:cubicBezTo>
                  <a:pt x="178" y="0"/>
                  <a:pt x="168" y="0"/>
                  <a:pt x="160" y="9"/>
                </a:cubicBezTo>
                <a:cubicBezTo>
                  <a:pt x="0" y="151"/>
                  <a:pt x="0" y="151"/>
                  <a:pt x="0" y="151"/>
                </a:cubicBezTo>
                <a:cubicBezTo>
                  <a:pt x="160" y="293"/>
                  <a:pt x="160" y="293"/>
                  <a:pt x="160" y="293"/>
                </a:cubicBezTo>
                <a:cubicBezTo>
                  <a:pt x="168" y="302"/>
                  <a:pt x="178" y="302"/>
                  <a:pt x="186" y="293"/>
                </a:cubicBezTo>
                <a:cubicBezTo>
                  <a:pt x="195" y="283"/>
                  <a:pt x="195" y="274"/>
                  <a:pt x="186" y="266"/>
                </a:cubicBezTo>
                <a:cubicBezTo>
                  <a:pt x="62" y="151"/>
                  <a:pt x="62" y="151"/>
                  <a:pt x="62" y="151"/>
                </a:cubicBezTo>
                <a:cubicBezTo>
                  <a:pt x="186" y="45"/>
                  <a:pt x="186" y="45"/>
                  <a:pt x="186" y="45"/>
                </a:cubicBezTo>
                <a:cubicBezTo>
                  <a:pt x="195" y="35"/>
                  <a:pt x="195" y="18"/>
                  <a:pt x="186" y="9"/>
                </a:cubicBezTo>
                <a:close/>
                <a:moveTo>
                  <a:pt x="337" y="9"/>
                </a:moveTo>
                <a:lnTo>
                  <a:pt x="337" y="9"/>
                </a:lnTo>
                <a:cubicBezTo>
                  <a:pt x="328" y="0"/>
                  <a:pt x="319" y="0"/>
                  <a:pt x="311" y="9"/>
                </a:cubicBezTo>
                <a:cubicBezTo>
                  <a:pt x="302" y="18"/>
                  <a:pt x="302" y="35"/>
                  <a:pt x="311" y="45"/>
                </a:cubicBezTo>
                <a:cubicBezTo>
                  <a:pt x="434" y="151"/>
                  <a:pt x="434" y="151"/>
                  <a:pt x="434" y="151"/>
                </a:cubicBezTo>
                <a:cubicBezTo>
                  <a:pt x="311" y="266"/>
                  <a:pt x="311" y="266"/>
                  <a:pt x="311" y="266"/>
                </a:cubicBezTo>
                <a:cubicBezTo>
                  <a:pt x="302" y="274"/>
                  <a:pt x="302" y="283"/>
                  <a:pt x="311" y="293"/>
                </a:cubicBezTo>
                <a:cubicBezTo>
                  <a:pt x="319" y="302"/>
                  <a:pt x="328" y="302"/>
                  <a:pt x="337" y="293"/>
                </a:cubicBezTo>
                <a:cubicBezTo>
                  <a:pt x="497" y="151"/>
                  <a:pt x="497" y="151"/>
                  <a:pt x="497" y="151"/>
                </a:cubicBezTo>
                <a:lnTo>
                  <a:pt x="337" y="9"/>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83" name="Freeform 89">
            <a:extLst>
              <a:ext uri="{FF2B5EF4-FFF2-40B4-BE49-F238E27FC236}">
                <a16:creationId xmlns:a16="http://schemas.microsoft.com/office/drawing/2014/main" id="{6D6821BA-557D-8743-A18C-5C7323C6C113}"/>
              </a:ext>
            </a:extLst>
          </p:cNvPr>
          <p:cNvSpPr>
            <a:spLocks noChangeArrowheads="1"/>
          </p:cNvSpPr>
          <p:nvPr userDrawn="1"/>
        </p:nvSpPr>
        <p:spPr bwMode="auto">
          <a:xfrm>
            <a:off x="5392554" y="2836664"/>
            <a:ext cx="208414" cy="204788"/>
          </a:xfrm>
          <a:custGeom>
            <a:avLst/>
            <a:gdLst>
              <a:gd name="T0" fmla="*/ 230 w 462"/>
              <a:gd name="T1" fmla="*/ 0 h 453"/>
              <a:gd name="T2" fmla="*/ 230 w 462"/>
              <a:gd name="T3" fmla="*/ 0 h 453"/>
              <a:gd name="T4" fmla="*/ 0 w 462"/>
              <a:gd name="T5" fmla="*/ 222 h 453"/>
              <a:gd name="T6" fmla="*/ 230 w 462"/>
              <a:gd name="T7" fmla="*/ 452 h 453"/>
              <a:gd name="T8" fmla="*/ 461 w 462"/>
              <a:gd name="T9" fmla="*/ 222 h 453"/>
              <a:gd name="T10" fmla="*/ 230 w 462"/>
              <a:gd name="T11" fmla="*/ 0 h 453"/>
              <a:gd name="T12" fmla="*/ 230 w 462"/>
              <a:gd name="T13" fmla="*/ 302 h 453"/>
              <a:gd name="T14" fmla="*/ 230 w 462"/>
              <a:gd name="T15" fmla="*/ 302 h 453"/>
              <a:gd name="T16" fmla="*/ 159 w 462"/>
              <a:gd name="T17" fmla="*/ 222 h 453"/>
              <a:gd name="T18" fmla="*/ 230 w 462"/>
              <a:gd name="T19" fmla="*/ 151 h 453"/>
              <a:gd name="T20" fmla="*/ 301 w 462"/>
              <a:gd name="T21" fmla="*/ 222 h 453"/>
              <a:gd name="T22" fmla="*/ 230 w 462"/>
              <a:gd name="T23" fmla="*/ 302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2" h="453">
                <a:moveTo>
                  <a:pt x="230" y="0"/>
                </a:moveTo>
                <a:lnTo>
                  <a:pt x="230" y="0"/>
                </a:lnTo>
                <a:cubicBezTo>
                  <a:pt x="106" y="0"/>
                  <a:pt x="0" y="98"/>
                  <a:pt x="0" y="222"/>
                </a:cubicBezTo>
                <a:cubicBezTo>
                  <a:pt x="0" y="346"/>
                  <a:pt x="106" y="452"/>
                  <a:pt x="230" y="452"/>
                </a:cubicBezTo>
                <a:cubicBezTo>
                  <a:pt x="354" y="452"/>
                  <a:pt x="461" y="346"/>
                  <a:pt x="461" y="222"/>
                </a:cubicBezTo>
                <a:cubicBezTo>
                  <a:pt x="461" y="98"/>
                  <a:pt x="354" y="0"/>
                  <a:pt x="230" y="0"/>
                </a:cubicBezTo>
                <a:close/>
                <a:moveTo>
                  <a:pt x="230" y="302"/>
                </a:moveTo>
                <a:lnTo>
                  <a:pt x="230" y="302"/>
                </a:lnTo>
                <a:cubicBezTo>
                  <a:pt x="186" y="302"/>
                  <a:pt x="159" y="266"/>
                  <a:pt x="159" y="222"/>
                </a:cubicBezTo>
                <a:cubicBezTo>
                  <a:pt x="159" y="187"/>
                  <a:pt x="186" y="151"/>
                  <a:pt x="230" y="151"/>
                </a:cubicBezTo>
                <a:cubicBezTo>
                  <a:pt x="274" y="151"/>
                  <a:pt x="301" y="187"/>
                  <a:pt x="301" y="222"/>
                </a:cubicBezTo>
                <a:cubicBezTo>
                  <a:pt x="301" y="266"/>
                  <a:pt x="274" y="302"/>
                  <a:pt x="230" y="302"/>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84" name="Freeform 90">
            <a:extLst>
              <a:ext uri="{FF2B5EF4-FFF2-40B4-BE49-F238E27FC236}">
                <a16:creationId xmlns:a16="http://schemas.microsoft.com/office/drawing/2014/main" id="{20BB770A-7C88-6440-BC23-39E704CE0B0F}"/>
              </a:ext>
            </a:extLst>
          </p:cNvPr>
          <p:cNvSpPr>
            <a:spLocks noChangeArrowheads="1"/>
          </p:cNvSpPr>
          <p:nvPr userDrawn="1"/>
        </p:nvSpPr>
        <p:spPr bwMode="auto">
          <a:xfrm>
            <a:off x="1379699" y="3771900"/>
            <a:ext cx="222109" cy="109538"/>
          </a:xfrm>
          <a:custGeom>
            <a:avLst/>
            <a:gdLst>
              <a:gd name="T0" fmla="*/ 444 w 498"/>
              <a:gd name="T1" fmla="*/ 0 h 248"/>
              <a:gd name="T2" fmla="*/ 444 w 498"/>
              <a:gd name="T3" fmla="*/ 0 h 248"/>
              <a:gd name="T4" fmla="*/ 53 w 498"/>
              <a:gd name="T5" fmla="*/ 0 h 248"/>
              <a:gd name="T6" fmla="*/ 0 w 498"/>
              <a:gd name="T7" fmla="*/ 53 h 248"/>
              <a:gd name="T8" fmla="*/ 0 w 498"/>
              <a:gd name="T9" fmla="*/ 203 h 248"/>
              <a:gd name="T10" fmla="*/ 53 w 498"/>
              <a:gd name="T11" fmla="*/ 247 h 248"/>
              <a:gd name="T12" fmla="*/ 444 w 498"/>
              <a:gd name="T13" fmla="*/ 247 h 248"/>
              <a:gd name="T14" fmla="*/ 497 w 498"/>
              <a:gd name="T15" fmla="*/ 203 h 248"/>
              <a:gd name="T16" fmla="*/ 497 w 498"/>
              <a:gd name="T17" fmla="*/ 53 h 248"/>
              <a:gd name="T18" fmla="*/ 444 w 498"/>
              <a:gd name="T19" fmla="*/ 0 h 248"/>
              <a:gd name="T20" fmla="*/ 444 w 498"/>
              <a:gd name="T21" fmla="*/ 203 h 248"/>
              <a:gd name="T22" fmla="*/ 444 w 498"/>
              <a:gd name="T23" fmla="*/ 203 h 248"/>
              <a:gd name="T24" fmla="*/ 53 w 498"/>
              <a:gd name="T25" fmla="*/ 203 h 248"/>
              <a:gd name="T26" fmla="*/ 53 w 498"/>
              <a:gd name="T27" fmla="*/ 53 h 248"/>
              <a:gd name="T28" fmla="*/ 444 w 498"/>
              <a:gd name="T29" fmla="*/ 53 h 248"/>
              <a:gd name="T30" fmla="*/ 444 w 498"/>
              <a:gd name="T31" fmla="*/ 203 h 248"/>
              <a:gd name="T32" fmla="*/ 426 w 498"/>
              <a:gd name="T33" fmla="*/ 79 h 248"/>
              <a:gd name="T34" fmla="*/ 426 w 498"/>
              <a:gd name="T35" fmla="*/ 79 h 248"/>
              <a:gd name="T36" fmla="*/ 319 w 498"/>
              <a:gd name="T37" fmla="*/ 79 h 248"/>
              <a:gd name="T38" fmla="*/ 319 w 498"/>
              <a:gd name="T39" fmla="*/ 177 h 248"/>
              <a:gd name="T40" fmla="*/ 426 w 498"/>
              <a:gd name="T41" fmla="*/ 177 h 248"/>
              <a:gd name="T42" fmla="*/ 426 w 498"/>
              <a:gd name="T43" fmla="*/ 79 h 248"/>
              <a:gd name="T44" fmla="*/ 178 w 498"/>
              <a:gd name="T45" fmla="*/ 79 h 248"/>
              <a:gd name="T46" fmla="*/ 178 w 498"/>
              <a:gd name="T47" fmla="*/ 79 h 248"/>
              <a:gd name="T48" fmla="*/ 72 w 498"/>
              <a:gd name="T49" fmla="*/ 79 h 248"/>
              <a:gd name="T50" fmla="*/ 72 w 498"/>
              <a:gd name="T51" fmla="*/ 177 h 248"/>
              <a:gd name="T52" fmla="*/ 178 w 498"/>
              <a:gd name="T53" fmla="*/ 177 h 248"/>
              <a:gd name="T54" fmla="*/ 178 w 498"/>
              <a:gd name="T55" fmla="*/ 79 h 248"/>
              <a:gd name="T56" fmla="*/ 301 w 498"/>
              <a:gd name="T57" fmla="*/ 79 h 248"/>
              <a:gd name="T58" fmla="*/ 301 w 498"/>
              <a:gd name="T59" fmla="*/ 79 h 248"/>
              <a:gd name="T60" fmla="*/ 195 w 498"/>
              <a:gd name="T61" fmla="*/ 79 h 248"/>
              <a:gd name="T62" fmla="*/ 195 w 498"/>
              <a:gd name="T63" fmla="*/ 177 h 248"/>
              <a:gd name="T64" fmla="*/ 301 w 498"/>
              <a:gd name="T65" fmla="*/ 177 h 248"/>
              <a:gd name="T66" fmla="*/ 301 w 498"/>
              <a:gd name="T67" fmla="*/ 79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8" h="248">
                <a:moveTo>
                  <a:pt x="444" y="0"/>
                </a:moveTo>
                <a:lnTo>
                  <a:pt x="444" y="0"/>
                </a:lnTo>
                <a:cubicBezTo>
                  <a:pt x="53" y="0"/>
                  <a:pt x="53" y="0"/>
                  <a:pt x="53" y="0"/>
                </a:cubicBezTo>
                <a:cubicBezTo>
                  <a:pt x="18" y="0"/>
                  <a:pt x="0" y="26"/>
                  <a:pt x="0" y="53"/>
                </a:cubicBezTo>
                <a:cubicBezTo>
                  <a:pt x="0" y="203"/>
                  <a:pt x="0" y="203"/>
                  <a:pt x="0" y="203"/>
                </a:cubicBezTo>
                <a:cubicBezTo>
                  <a:pt x="0" y="230"/>
                  <a:pt x="18" y="247"/>
                  <a:pt x="53" y="247"/>
                </a:cubicBezTo>
                <a:cubicBezTo>
                  <a:pt x="444" y="247"/>
                  <a:pt x="444" y="247"/>
                  <a:pt x="444" y="247"/>
                </a:cubicBezTo>
                <a:cubicBezTo>
                  <a:pt x="470" y="247"/>
                  <a:pt x="497" y="230"/>
                  <a:pt x="497" y="203"/>
                </a:cubicBezTo>
                <a:cubicBezTo>
                  <a:pt x="497" y="53"/>
                  <a:pt x="497" y="53"/>
                  <a:pt x="497" y="53"/>
                </a:cubicBezTo>
                <a:cubicBezTo>
                  <a:pt x="497" y="26"/>
                  <a:pt x="470" y="0"/>
                  <a:pt x="444" y="0"/>
                </a:cubicBezTo>
                <a:close/>
                <a:moveTo>
                  <a:pt x="444" y="203"/>
                </a:moveTo>
                <a:lnTo>
                  <a:pt x="444" y="203"/>
                </a:lnTo>
                <a:cubicBezTo>
                  <a:pt x="53" y="203"/>
                  <a:pt x="53" y="203"/>
                  <a:pt x="53" y="203"/>
                </a:cubicBezTo>
                <a:cubicBezTo>
                  <a:pt x="53" y="53"/>
                  <a:pt x="53" y="53"/>
                  <a:pt x="53" y="53"/>
                </a:cubicBezTo>
                <a:cubicBezTo>
                  <a:pt x="444" y="53"/>
                  <a:pt x="444" y="53"/>
                  <a:pt x="444" y="53"/>
                </a:cubicBezTo>
                <a:lnTo>
                  <a:pt x="444" y="203"/>
                </a:lnTo>
                <a:close/>
                <a:moveTo>
                  <a:pt x="426" y="79"/>
                </a:moveTo>
                <a:lnTo>
                  <a:pt x="426" y="79"/>
                </a:lnTo>
                <a:cubicBezTo>
                  <a:pt x="319" y="79"/>
                  <a:pt x="319" y="79"/>
                  <a:pt x="319" y="79"/>
                </a:cubicBezTo>
                <a:cubicBezTo>
                  <a:pt x="319" y="177"/>
                  <a:pt x="319" y="177"/>
                  <a:pt x="319" y="177"/>
                </a:cubicBezTo>
                <a:cubicBezTo>
                  <a:pt x="426" y="177"/>
                  <a:pt x="426" y="177"/>
                  <a:pt x="426" y="177"/>
                </a:cubicBezTo>
                <a:lnTo>
                  <a:pt x="426" y="79"/>
                </a:lnTo>
                <a:close/>
                <a:moveTo>
                  <a:pt x="178" y="79"/>
                </a:moveTo>
                <a:lnTo>
                  <a:pt x="178" y="79"/>
                </a:lnTo>
                <a:cubicBezTo>
                  <a:pt x="72" y="79"/>
                  <a:pt x="72" y="79"/>
                  <a:pt x="72" y="79"/>
                </a:cubicBezTo>
                <a:cubicBezTo>
                  <a:pt x="72" y="177"/>
                  <a:pt x="72" y="177"/>
                  <a:pt x="72" y="177"/>
                </a:cubicBezTo>
                <a:cubicBezTo>
                  <a:pt x="178" y="177"/>
                  <a:pt x="178" y="177"/>
                  <a:pt x="178" y="177"/>
                </a:cubicBezTo>
                <a:lnTo>
                  <a:pt x="178" y="79"/>
                </a:lnTo>
                <a:close/>
                <a:moveTo>
                  <a:pt x="301" y="79"/>
                </a:moveTo>
                <a:lnTo>
                  <a:pt x="301" y="79"/>
                </a:lnTo>
                <a:cubicBezTo>
                  <a:pt x="195" y="79"/>
                  <a:pt x="195" y="79"/>
                  <a:pt x="195" y="79"/>
                </a:cubicBezTo>
                <a:cubicBezTo>
                  <a:pt x="195" y="177"/>
                  <a:pt x="195" y="177"/>
                  <a:pt x="195" y="177"/>
                </a:cubicBezTo>
                <a:cubicBezTo>
                  <a:pt x="301" y="177"/>
                  <a:pt x="301" y="177"/>
                  <a:pt x="301" y="177"/>
                </a:cubicBezTo>
                <a:lnTo>
                  <a:pt x="301" y="79"/>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85" name="Freeform 91">
            <a:extLst>
              <a:ext uri="{FF2B5EF4-FFF2-40B4-BE49-F238E27FC236}">
                <a16:creationId xmlns:a16="http://schemas.microsoft.com/office/drawing/2014/main" id="{C84F9E70-3734-CF4B-9868-8C47EB2E0E72}"/>
              </a:ext>
            </a:extLst>
          </p:cNvPr>
          <p:cNvSpPr>
            <a:spLocks noChangeArrowheads="1"/>
          </p:cNvSpPr>
          <p:nvPr userDrawn="1"/>
        </p:nvSpPr>
        <p:spPr bwMode="auto">
          <a:xfrm>
            <a:off x="1823917" y="3771900"/>
            <a:ext cx="223896" cy="109538"/>
          </a:xfrm>
          <a:custGeom>
            <a:avLst/>
            <a:gdLst>
              <a:gd name="T0" fmla="*/ 443 w 497"/>
              <a:gd name="T1" fmla="*/ 0 h 248"/>
              <a:gd name="T2" fmla="*/ 443 w 497"/>
              <a:gd name="T3" fmla="*/ 0 h 248"/>
              <a:gd name="T4" fmla="*/ 53 w 497"/>
              <a:gd name="T5" fmla="*/ 0 h 248"/>
              <a:gd name="T6" fmla="*/ 0 w 497"/>
              <a:gd name="T7" fmla="*/ 53 h 248"/>
              <a:gd name="T8" fmla="*/ 0 w 497"/>
              <a:gd name="T9" fmla="*/ 203 h 248"/>
              <a:gd name="T10" fmla="*/ 53 w 497"/>
              <a:gd name="T11" fmla="*/ 247 h 248"/>
              <a:gd name="T12" fmla="*/ 443 w 497"/>
              <a:gd name="T13" fmla="*/ 247 h 248"/>
              <a:gd name="T14" fmla="*/ 496 w 497"/>
              <a:gd name="T15" fmla="*/ 203 h 248"/>
              <a:gd name="T16" fmla="*/ 496 w 497"/>
              <a:gd name="T17" fmla="*/ 53 h 248"/>
              <a:gd name="T18" fmla="*/ 443 w 497"/>
              <a:gd name="T19" fmla="*/ 0 h 248"/>
              <a:gd name="T20" fmla="*/ 443 w 497"/>
              <a:gd name="T21" fmla="*/ 203 h 248"/>
              <a:gd name="T22" fmla="*/ 443 w 497"/>
              <a:gd name="T23" fmla="*/ 203 h 248"/>
              <a:gd name="T24" fmla="*/ 53 w 497"/>
              <a:gd name="T25" fmla="*/ 203 h 248"/>
              <a:gd name="T26" fmla="*/ 53 w 497"/>
              <a:gd name="T27" fmla="*/ 53 h 248"/>
              <a:gd name="T28" fmla="*/ 443 w 497"/>
              <a:gd name="T29" fmla="*/ 53 h 248"/>
              <a:gd name="T30" fmla="*/ 443 w 497"/>
              <a:gd name="T31" fmla="*/ 203 h 248"/>
              <a:gd name="T32" fmla="*/ 177 w 497"/>
              <a:gd name="T33" fmla="*/ 79 h 248"/>
              <a:gd name="T34" fmla="*/ 177 w 497"/>
              <a:gd name="T35" fmla="*/ 79 h 248"/>
              <a:gd name="T36" fmla="*/ 71 w 497"/>
              <a:gd name="T37" fmla="*/ 79 h 248"/>
              <a:gd name="T38" fmla="*/ 71 w 497"/>
              <a:gd name="T39" fmla="*/ 177 h 248"/>
              <a:gd name="T40" fmla="*/ 177 w 497"/>
              <a:gd name="T41" fmla="*/ 177 h 248"/>
              <a:gd name="T42" fmla="*/ 177 w 497"/>
              <a:gd name="T43" fmla="*/ 79 h 248"/>
              <a:gd name="T44" fmla="*/ 301 w 497"/>
              <a:gd name="T45" fmla="*/ 79 h 248"/>
              <a:gd name="T46" fmla="*/ 301 w 497"/>
              <a:gd name="T47" fmla="*/ 79 h 248"/>
              <a:gd name="T48" fmla="*/ 195 w 497"/>
              <a:gd name="T49" fmla="*/ 79 h 248"/>
              <a:gd name="T50" fmla="*/ 195 w 497"/>
              <a:gd name="T51" fmla="*/ 177 h 248"/>
              <a:gd name="T52" fmla="*/ 301 w 497"/>
              <a:gd name="T53" fmla="*/ 177 h 248"/>
              <a:gd name="T54" fmla="*/ 301 w 497"/>
              <a:gd name="T55" fmla="*/ 79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7" h="248">
                <a:moveTo>
                  <a:pt x="443" y="0"/>
                </a:moveTo>
                <a:lnTo>
                  <a:pt x="443" y="0"/>
                </a:lnTo>
                <a:cubicBezTo>
                  <a:pt x="53" y="0"/>
                  <a:pt x="53" y="0"/>
                  <a:pt x="53" y="0"/>
                </a:cubicBezTo>
                <a:cubicBezTo>
                  <a:pt x="18" y="0"/>
                  <a:pt x="0" y="26"/>
                  <a:pt x="0" y="53"/>
                </a:cubicBezTo>
                <a:cubicBezTo>
                  <a:pt x="0" y="203"/>
                  <a:pt x="0" y="203"/>
                  <a:pt x="0" y="203"/>
                </a:cubicBezTo>
                <a:cubicBezTo>
                  <a:pt x="0" y="230"/>
                  <a:pt x="18" y="247"/>
                  <a:pt x="53" y="247"/>
                </a:cubicBezTo>
                <a:cubicBezTo>
                  <a:pt x="443" y="247"/>
                  <a:pt x="443" y="247"/>
                  <a:pt x="443" y="247"/>
                </a:cubicBezTo>
                <a:cubicBezTo>
                  <a:pt x="469" y="247"/>
                  <a:pt x="496" y="230"/>
                  <a:pt x="496" y="203"/>
                </a:cubicBezTo>
                <a:cubicBezTo>
                  <a:pt x="496" y="53"/>
                  <a:pt x="496" y="53"/>
                  <a:pt x="496" y="53"/>
                </a:cubicBezTo>
                <a:cubicBezTo>
                  <a:pt x="496" y="26"/>
                  <a:pt x="469" y="0"/>
                  <a:pt x="443" y="0"/>
                </a:cubicBezTo>
                <a:close/>
                <a:moveTo>
                  <a:pt x="443" y="203"/>
                </a:moveTo>
                <a:lnTo>
                  <a:pt x="443" y="203"/>
                </a:lnTo>
                <a:cubicBezTo>
                  <a:pt x="53" y="203"/>
                  <a:pt x="53" y="203"/>
                  <a:pt x="53" y="203"/>
                </a:cubicBezTo>
                <a:cubicBezTo>
                  <a:pt x="53" y="53"/>
                  <a:pt x="53" y="53"/>
                  <a:pt x="53" y="53"/>
                </a:cubicBezTo>
                <a:cubicBezTo>
                  <a:pt x="443" y="53"/>
                  <a:pt x="443" y="53"/>
                  <a:pt x="443" y="53"/>
                </a:cubicBezTo>
                <a:lnTo>
                  <a:pt x="443" y="203"/>
                </a:lnTo>
                <a:close/>
                <a:moveTo>
                  <a:pt x="177" y="79"/>
                </a:moveTo>
                <a:lnTo>
                  <a:pt x="177" y="79"/>
                </a:lnTo>
                <a:cubicBezTo>
                  <a:pt x="71" y="79"/>
                  <a:pt x="71" y="79"/>
                  <a:pt x="71" y="79"/>
                </a:cubicBezTo>
                <a:cubicBezTo>
                  <a:pt x="71" y="177"/>
                  <a:pt x="71" y="177"/>
                  <a:pt x="71" y="177"/>
                </a:cubicBezTo>
                <a:cubicBezTo>
                  <a:pt x="177" y="177"/>
                  <a:pt x="177" y="177"/>
                  <a:pt x="177" y="177"/>
                </a:cubicBezTo>
                <a:lnTo>
                  <a:pt x="177" y="79"/>
                </a:lnTo>
                <a:close/>
                <a:moveTo>
                  <a:pt x="301" y="79"/>
                </a:moveTo>
                <a:lnTo>
                  <a:pt x="301" y="79"/>
                </a:lnTo>
                <a:cubicBezTo>
                  <a:pt x="195" y="79"/>
                  <a:pt x="195" y="79"/>
                  <a:pt x="195" y="79"/>
                </a:cubicBezTo>
                <a:cubicBezTo>
                  <a:pt x="195" y="177"/>
                  <a:pt x="195" y="177"/>
                  <a:pt x="195" y="177"/>
                </a:cubicBezTo>
                <a:cubicBezTo>
                  <a:pt x="301" y="177"/>
                  <a:pt x="301" y="177"/>
                  <a:pt x="301" y="177"/>
                </a:cubicBezTo>
                <a:lnTo>
                  <a:pt x="301" y="79"/>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86" name="Freeform 92">
            <a:extLst>
              <a:ext uri="{FF2B5EF4-FFF2-40B4-BE49-F238E27FC236}">
                <a16:creationId xmlns:a16="http://schemas.microsoft.com/office/drawing/2014/main" id="{22CE7ED8-3C5F-4C42-9AA3-3474CCA830E8}"/>
              </a:ext>
            </a:extLst>
          </p:cNvPr>
          <p:cNvSpPr>
            <a:spLocks noChangeArrowheads="1"/>
          </p:cNvSpPr>
          <p:nvPr userDrawn="1"/>
        </p:nvSpPr>
        <p:spPr bwMode="auto">
          <a:xfrm>
            <a:off x="2268731" y="3771900"/>
            <a:ext cx="223896" cy="109538"/>
          </a:xfrm>
          <a:custGeom>
            <a:avLst/>
            <a:gdLst>
              <a:gd name="T0" fmla="*/ 443 w 497"/>
              <a:gd name="T1" fmla="*/ 0 h 248"/>
              <a:gd name="T2" fmla="*/ 443 w 497"/>
              <a:gd name="T3" fmla="*/ 0 h 248"/>
              <a:gd name="T4" fmla="*/ 53 w 497"/>
              <a:gd name="T5" fmla="*/ 0 h 248"/>
              <a:gd name="T6" fmla="*/ 0 w 497"/>
              <a:gd name="T7" fmla="*/ 53 h 248"/>
              <a:gd name="T8" fmla="*/ 0 w 497"/>
              <a:gd name="T9" fmla="*/ 203 h 248"/>
              <a:gd name="T10" fmla="*/ 53 w 497"/>
              <a:gd name="T11" fmla="*/ 247 h 248"/>
              <a:gd name="T12" fmla="*/ 443 w 497"/>
              <a:gd name="T13" fmla="*/ 247 h 248"/>
              <a:gd name="T14" fmla="*/ 496 w 497"/>
              <a:gd name="T15" fmla="*/ 203 h 248"/>
              <a:gd name="T16" fmla="*/ 496 w 497"/>
              <a:gd name="T17" fmla="*/ 53 h 248"/>
              <a:gd name="T18" fmla="*/ 443 w 497"/>
              <a:gd name="T19" fmla="*/ 0 h 248"/>
              <a:gd name="T20" fmla="*/ 443 w 497"/>
              <a:gd name="T21" fmla="*/ 203 h 248"/>
              <a:gd name="T22" fmla="*/ 443 w 497"/>
              <a:gd name="T23" fmla="*/ 203 h 248"/>
              <a:gd name="T24" fmla="*/ 53 w 497"/>
              <a:gd name="T25" fmla="*/ 203 h 248"/>
              <a:gd name="T26" fmla="*/ 53 w 497"/>
              <a:gd name="T27" fmla="*/ 53 h 248"/>
              <a:gd name="T28" fmla="*/ 443 w 497"/>
              <a:gd name="T29" fmla="*/ 53 h 248"/>
              <a:gd name="T30" fmla="*/ 443 w 497"/>
              <a:gd name="T31" fmla="*/ 203 h 248"/>
              <a:gd name="T32" fmla="*/ 177 w 497"/>
              <a:gd name="T33" fmla="*/ 79 h 248"/>
              <a:gd name="T34" fmla="*/ 177 w 497"/>
              <a:gd name="T35" fmla="*/ 79 h 248"/>
              <a:gd name="T36" fmla="*/ 71 w 497"/>
              <a:gd name="T37" fmla="*/ 79 h 248"/>
              <a:gd name="T38" fmla="*/ 71 w 497"/>
              <a:gd name="T39" fmla="*/ 177 h 248"/>
              <a:gd name="T40" fmla="*/ 177 w 497"/>
              <a:gd name="T41" fmla="*/ 177 h 248"/>
              <a:gd name="T42" fmla="*/ 177 w 497"/>
              <a:gd name="T43" fmla="*/ 79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 h="248">
                <a:moveTo>
                  <a:pt x="443" y="0"/>
                </a:moveTo>
                <a:lnTo>
                  <a:pt x="443" y="0"/>
                </a:lnTo>
                <a:cubicBezTo>
                  <a:pt x="53" y="0"/>
                  <a:pt x="53" y="0"/>
                  <a:pt x="53" y="0"/>
                </a:cubicBezTo>
                <a:cubicBezTo>
                  <a:pt x="18" y="0"/>
                  <a:pt x="0" y="26"/>
                  <a:pt x="0" y="53"/>
                </a:cubicBezTo>
                <a:cubicBezTo>
                  <a:pt x="0" y="203"/>
                  <a:pt x="0" y="203"/>
                  <a:pt x="0" y="203"/>
                </a:cubicBezTo>
                <a:cubicBezTo>
                  <a:pt x="0" y="230"/>
                  <a:pt x="18" y="247"/>
                  <a:pt x="53" y="247"/>
                </a:cubicBezTo>
                <a:cubicBezTo>
                  <a:pt x="443" y="247"/>
                  <a:pt x="443" y="247"/>
                  <a:pt x="443" y="247"/>
                </a:cubicBezTo>
                <a:cubicBezTo>
                  <a:pt x="470" y="247"/>
                  <a:pt x="496" y="230"/>
                  <a:pt x="496" y="203"/>
                </a:cubicBezTo>
                <a:cubicBezTo>
                  <a:pt x="496" y="53"/>
                  <a:pt x="496" y="53"/>
                  <a:pt x="496" y="53"/>
                </a:cubicBezTo>
                <a:cubicBezTo>
                  <a:pt x="496" y="26"/>
                  <a:pt x="470" y="0"/>
                  <a:pt x="443" y="0"/>
                </a:cubicBezTo>
                <a:close/>
                <a:moveTo>
                  <a:pt x="443" y="203"/>
                </a:moveTo>
                <a:lnTo>
                  <a:pt x="443" y="203"/>
                </a:lnTo>
                <a:cubicBezTo>
                  <a:pt x="53" y="203"/>
                  <a:pt x="53" y="203"/>
                  <a:pt x="53" y="203"/>
                </a:cubicBezTo>
                <a:cubicBezTo>
                  <a:pt x="53" y="53"/>
                  <a:pt x="53" y="53"/>
                  <a:pt x="53" y="53"/>
                </a:cubicBezTo>
                <a:cubicBezTo>
                  <a:pt x="443" y="53"/>
                  <a:pt x="443" y="53"/>
                  <a:pt x="443" y="53"/>
                </a:cubicBezTo>
                <a:lnTo>
                  <a:pt x="443" y="203"/>
                </a:lnTo>
                <a:close/>
                <a:moveTo>
                  <a:pt x="177" y="79"/>
                </a:moveTo>
                <a:lnTo>
                  <a:pt x="177" y="79"/>
                </a:lnTo>
                <a:cubicBezTo>
                  <a:pt x="71" y="79"/>
                  <a:pt x="71" y="79"/>
                  <a:pt x="71" y="79"/>
                </a:cubicBezTo>
                <a:cubicBezTo>
                  <a:pt x="71" y="177"/>
                  <a:pt x="71" y="177"/>
                  <a:pt x="71" y="177"/>
                </a:cubicBezTo>
                <a:cubicBezTo>
                  <a:pt x="177" y="177"/>
                  <a:pt x="177" y="177"/>
                  <a:pt x="177" y="177"/>
                </a:cubicBezTo>
                <a:lnTo>
                  <a:pt x="177" y="79"/>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87" name="Freeform 93">
            <a:extLst>
              <a:ext uri="{FF2B5EF4-FFF2-40B4-BE49-F238E27FC236}">
                <a16:creationId xmlns:a16="http://schemas.microsoft.com/office/drawing/2014/main" id="{4ADB302C-45EC-A148-8B15-B1CCAD8D7736}"/>
              </a:ext>
            </a:extLst>
          </p:cNvPr>
          <p:cNvSpPr>
            <a:spLocks noChangeArrowheads="1"/>
          </p:cNvSpPr>
          <p:nvPr userDrawn="1"/>
        </p:nvSpPr>
        <p:spPr bwMode="auto">
          <a:xfrm>
            <a:off x="2714737" y="3771900"/>
            <a:ext cx="223896" cy="109538"/>
          </a:xfrm>
          <a:custGeom>
            <a:avLst/>
            <a:gdLst>
              <a:gd name="T0" fmla="*/ 442 w 497"/>
              <a:gd name="T1" fmla="*/ 0 h 248"/>
              <a:gd name="T2" fmla="*/ 442 w 497"/>
              <a:gd name="T3" fmla="*/ 0 h 248"/>
              <a:gd name="T4" fmla="*/ 53 w 497"/>
              <a:gd name="T5" fmla="*/ 0 h 248"/>
              <a:gd name="T6" fmla="*/ 0 w 497"/>
              <a:gd name="T7" fmla="*/ 53 h 248"/>
              <a:gd name="T8" fmla="*/ 0 w 497"/>
              <a:gd name="T9" fmla="*/ 203 h 248"/>
              <a:gd name="T10" fmla="*/ 53 w 497"/>
              <a:gd name="T11" fmla="*/ 247 h 248"/>
              <a:gd name="T12" fmla="*/ 442 w 497"/>
              <a:gd name="T13" fmla="*/ 247 h 248"/>
              <a:gd name="T14" fmla="*/ 496 w 497"/>
              <a:gd name="T15" fmla="*/ 203 h 248"/>
              <a:gd name="T16" fmla="*/ 496 w 497"/>
              <a:gd name="T17" fmla="*/ 53 h 248"/>
              <a:gd name="T18" fmla="*/ 442 w 497"/>
              <a:gd name="T19" fmla="*/ 0 h 248"/>
              <a:gd name="T20" fmla="*/ 442 w 497"/>
              <a:gd name="T21" fmla="*/ 203 h 248"/>
              <a:gd name="T22" fmla="*/ 442 w 497"/>
              <a:gd name="T23" fmla="*/ 203 h 248"/>
              <a:gd name="T24" fmla="*/ 53 w 497"/>
              <a:gd name="T25" fmla="*/ 203 h 248"/>
              <a:gd name="T26" fmla="*/ 53 w 497"/>
              <a:gd name="T27" fmla="*/ 53 h 248"/>
              <a:gd name="T28" fmla="*/ 442 w 497"/>
              <a:gd name="T29" fmla="*/ 53 h 248"/>
              <a:gd name="T30" fmla="*/ 442 w 497"/>
              <a:gd name="T31" fmla="*/ 20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7" h="248">
                <a:moveTo>
                  <a:pt x="442" y="0"/>
                </a:moveTo>
                <a:lnTo>
                  <a:pt x="442" y="0"/>
                </a:lnTo>
                <a:cubicBezTo>
                  <a:pt x="53" y="0"/>
                  <a:pt x="53" y="0"/>
                  <a:pt x="53" y="0"/>
                </a:cubicBezTo>
                <a:cubicBezTo>
                  <a:pt x="17" y="0"/>
                  <a:pt x="0" y="26"/>
                  <a:pt x="0" y="53"/>
                </a:cubicBezTo>
                <a:cubicBezTo>
                  <a:pt x="0" y="203"/>
                  <a:pt x="0" y="203"/>
                  <a:pt x="0" y="203"/>
                </a:cubicBezTo>
                <a:cubicBezTo>
                  <a:pt x="0" y="230"/>
                  <a:pt x="17" y="247"/>
                  <a:pt x="53" y="247"/>
                </a:cubicBezTo>
                <a:cubicBezTo>
                  <a:pt x="442" y="247"/>
                  <a:pt x="442" y="247"/>
                  <a:pt x="442" y="247"/>
                </a:cubicBezTo>
                <a:cubicBezTo>
                  <a:pt x="470" y="247"/>
                  <a:pt x="496" y="230"/>
                  <a:pt x="496" y="203"/>
                </a:cubicBezTo>
                <a:cubicBezTo>
                  <a:pt x="496" y="53"/>
                  <a:pt x="496" y="53"/>
                  <a:pt x="496" y="53"/>
                </a:cubicBezTo>
                <a:cubicBezTo>
                  <a:pt x="496" y="26"/>
                  <a:pt x="470" y="0"/>
                  <a:pt x="442" y="0"/>
                </a:cubicBezTo>
                <a:close/>
                <a:moveTo>
                  <a:pt x="442" y="203"/>
                </a:moveTo>
                <a:lnTo>
                  <a:pt x="442" y="203"/>
                </a:lnTo>
                <a:cubicBezTo>
                  <a:pt x="53" y="203"/>
                  <a:pt x="53" y="203"/>
                  <a:pt x="53" y="203"/>
                </a:cubicBezTo>
                <a:cubicBezTo>
                  <a:pt x="53" y="53"/>
                  <a:pt x="53" y="53"/>
                  <a:pt x="53" y="53"/>
                </a:cubicBezTo>
                <a:cubicBezTo>
                  <a:pt x="442" y="53"/>
                  <a:pt x="442" y="53"/>
                  <a:pt x="442" y="53"/>
                </a:cubicBezTo>
                <a:lnTo>
                  <a:pt x="442" y="203"/>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88" name="Freeform 94">
            <a:extLst>
              <a:ext uri="{FF2B5EF4-FFF2-40B4-BE49-F238E27FC236}">
                <a16:creationId xmlns:a16="http://schemas.microsoft.com/office/drawing/2014/main" id="{DACF678D-CDD9-FA40-9F4F-9EDDF697F851}"/>
              </a:ext>
            </a:extLst>
          </p:cNvPr>
          <p:cNvSpPr>
            <a:spLocks noChangeArrowheads="1"/>
          </p:cNvSpPr>
          <p:nvPr userDrawn="1"/>
        </p:nvSpPr>
        <p:spPr bwMode="auto">
          <a:xfrm>
            <a:off x="4493994" y="1107877"/>
            <a:ext cx="223896" cy="101798"/>
          </a:xfrm>
          <a:custGeom>
            <a:avLst/>
            <a:gdLst>
              <a:gd name="T0" fmla="*/ 478 w 498"/>
              <a:gd name="T1" fmla="*/ 90 h 223"/>
              <a:gd name="T2" fmla="*/ 478 w 498"/>
              <a:gd name="T3" fmla="*/ 90 h 223"/>
              <a:gd name="T4" fmla="*/ 399 w 498"/>
              <a:gd name="T5" fmla="*/ 9 h 223"/>
              <a:gd name="T6" fmla="*/ 372 w 498"/>
              <a:gd name="T7" fmla="*/ 0 h 223"/>
              <a:gd name="T8" fmla="*/ 249 w 498"/>
              <a:gd name="T9" fmla="*/ 0 h 223"/>
              <a:gd name="T10" fmla="*/ 124 w 498"/>
              <a:gd name="T11" fmla="*/ 0 h 223"/>
              <a:gd name="T12" fmla="*/ 98 w 498"/>
              <a:gd name="T13" fmla="*/ 9 h 223"/>
              <a:gd name="T14" fmla="*/ 18 w 498"/>
              <a:gd name="T15" fmla="*/ 90 h 223"/>
              <a:gd name="T16" fmla="*/ 0 w 498"/>
              <a:gd name="T17" fmla="*/ 125 h 223"/>
              <a:gd name="T18" fmla="*/ 18 w 498"/>
              <a:gd name="T19" fmla="*/ 196 h 223"/>
              <a:gd name="T20" fmla="*/ 45 w 498"/>
              <a:gd name="T21" fmla="*/ 222 h 223"/>
              <a:gd name="T22" fmla="*/ 452 w 498"/>
              <a:gd name="T23" fmla="*/ 222 h 223"/>
              <a:gd name="T24" fmla="*/ 478 w 498"/>
              <a:gd name="T25" fmla="*/ 196 h 223"/>
              <a:gd name="T26" fmla="*/ 497 w 498"/>
              <a:gd name="T27" fmla="*/ 125 h 223"/>
              <a:gd name="T28" fmla="*/ 478 w 498"/>
              <a:gd name="T29" fmla="*/ 90 h 223"/>
              <a:gd name="T30" fmla="*/ 346 w 498"/>
              <a:gd name="T31" fmla="*/ 98 h 223"/>
              <a:gd name="T32" fmla="*/ 346 w 498"/>
              <a:gd name="T33" fmla="*/ 98 h 223"/>
              <a:gd name="T34" fmla="*/ 346 w 498"/>
              <a:gd name="T35" fmla="*/ 107 h 223"/>
              <a:gd name="T36" fmla="*/ 319 w 498"/>
              <a:gd name="T37" fmla="*/ 151 h 223"/>
              <a:gd name="T38" fmla="*/ 178 w 498"/>
              <a:gd name="T39" fmla="*/ 151 h 223"/>
              <a:gd name="T40" fmla="*/ 151 w 498"/>
              <a:gd name="T41" fmla="*/ 107 h 223"/>
              <a:gd name="T42" fmla="*/ 151 w 498"/>
              <a:gd name="T43" fmla="*/ 98 h 223"/>
              <a:gd name="T44" fmla="*/ 62 w 498"/>
              <a:gd name="T45" fmla="*/ 98 h 223"/>
              <a:gd name="T46" fmla="*/ 106 w 498"/>
              <a:gd name="T47" fmla="*/ 45 h 223"/>
              <a:gd name="T48" fmla="*/ 390 w 498"/>
              <a:gd name="T49" fmla="*/ 45 h 223"/>
              <a:gd name="T50" fmla="*/ 434 w 498"/>
              <a:gd name="T51" fmla="*/ 98 h 223"/>
              <a:gd name="T52" fmla="*/ 346 w 498"/>
              <a:gd name="T53" fmla="*/ 98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8" h="223">
                <a:moveTo>
                  <a:pt x="478" y="90"/>
                </a:moveTo>
                <a:lnTo>
                  <a:pt x="478" y="90"/>
                </a:lnTo>
                <a:cubicBezTo>
                  <a:pt x="470" y="72"/>
                  <a:pt x="425" y="27"/>
                  <a:pt x="399" y="9"/>
                </a:cubicBezTo>
                <a:cubicBezTo>
                  <a:pt x="399" y="0"/>
                  <a:pt x="390" y="0"/>
                  <a:pt x="372" y="0"/>
                </a:cubicBezTo>
                <a:cubicBezTo>
                  <a:pt x="364" y="0"/>
                  <a:pt x="249" y="0"/>
                  <a:pt x="249" y="0"/>
                </a:cubicBezTo>
                <a:cubicBezTo>
                  <a:pt x="249" y="0"/>
                  <a:pt x="133" y="0"/>
                  <a:pt x="124" y="0"/>
                </a:cubicBezTo>
                <a:cubicBezTo>
                  <a:pt x="106" y="0"/>
                  <a:pt x="98" y="0"/>
                  <a:pt x="98" y="9"/>
                </a:cubicBezTo>
                <a:cubicBezTo>
                  <a:pt x="71" y="27"/>
                  <a:pt x="27" y="72"/>
                  <a:pt x="18" y="90"/>
                </a:cubicBezTo>
                <a:cubicBezTo>
                  <a:pt x="0" y="98"/>
                  <a:pt x="0" y="107"/>
                  <a:pt x="0" y="125"/>
                </a:cubicBezTo>
                <a:cubicBezTo>
                  <a:pt x="18" y="196"/>
                  <a:pt x="18" y="196"/>
                  <a:pt x="18" y="196"/>
                </a:cubicBezTo>
                <a:cubicBezTo>
                  <a:pt x="18" y="213"/>
                  <a:pt x="36" y="222"/>
                  <a:pt x="45" y="222"/>
                </a:cubicBezTo>
                <a:cubicBezTo>
                  <a:pt x="452" y="222"/>
                  <a:pt x="452" y="222"/>
                  <a:pt x="452" y="222"/>
                </a:cubicBezTo>
                <a:cubicBezTo>
                  <a:pt x="461" y="222"/>
                  <a:pt x="478" y="213"/>
                  <a:pt x="478" y="196"/>
                </a:cubicBezTo>
                <a:cubicBezTo>
                  <a:pt x="497" y="125"/>
                  <a:pt x="497" y="125"/>
                  <a:pt x="497" y="125"/>
                </a:cubicBezTo>
                <a:cubicBezTo>
                  <a:pt x="497" y="107"/>
                  <a:pt x="497" y="98"/>
                  <a:pt x="478" y="90"/>
                </a:cubicBezTo>
                <a:close/>
                <a:moveTo>
                  <a:pt x="346" y="98"/>
                </a:moveTo>
                <a:lnTo>
                  <a:pt x="346" y="98"/>
                </a:lnTo>
                <a:lnTo>
                  <a:pt x="346" y="107"/>
                </a:lnTo>
                <a:cubicBezTo>
                  <a:pt x="319" y="151"/>
                  <a:pt x="319" y="151"/>
                  <a:pt x="319" y="151"/>
                </a:cubicBezTo>
                <a:cubicBezTo>
                  <a:pt x="178" y="151"/>
                  <a:pt x="178" y="151"/>
                  <a:pt x="178" y="151"/>
                </a:cubicBezTo>
                <a:cubicBezTo>
                  <a:pt x="151" y="107"/>
                  <a:pt x="151" y="107"/>
                  <a:pt x="151" y="107"/>
                </a:cubicBezTo>
                <a:lnTo>
                  <a:pt x="151" y="98"/>
                </a:lnTo>
                <a:cubicBezTo>
                  <a:pt x="62" y="98"/>
                  <a:pt x="62" y="98"/>
                  <a:pt x="62" y="98"/>
                </a:cubicBezTo>
                <a:cubicBezTo>
                  <a:pt x="106" y="45"/>
                  <a:pt x="106" y="45"/>
                  <a:pt x="106" y="45"/>
                </a:cubicBezTo>
                <a:cubicBezTo>
                  <a:pt x="390" y="45"/>
                  <a:pt x="390" y="45"/>
                  <a:pt x="390" y="45"/>
                </a:cubicBezTo>
                <a:cubicBezTo>
                  <a:pt x="434" y="98"/>
                  <a:pt x="434" y="98"/>
                  <a:pt x="434" y="98"/>
                </a:cubicBezTo>
                <a:lnTo>
                  <a:pt x="346" y="98"/>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89" name="Freeform 96">
            <a:extLst>
              <a:ext uri="{FF2B5EF4-FFF2-40B4-BE49-F238E27FC236}">
                <a16:creationId xmlns:a16="http://schemas.microsoft.com/office/drawing/2014/main" id="{6B3532A3-9A3E-754A-A79B-74426E5011AD}"/>
              </a:ext>
            </a:extLst>
          </p:cNvPr>
          <p:cNvSpPr>
            <a:spLocks noChangeArrowheads="1"/>
          </p:cNvSpPr>
          <p:nvPr userDrawn="1"/>
        </p:nvSpPr>
        <p:spPr bwMode="auto">
          <a:xfrm>
            <a:off x="4940595" y="3732014"/>
            <a:ext cx="223300" cy="195263"/>
          </a:xfrm>
          <a:custGeom>
            <a:avLst/>
            <a:gdLst>
              <a:gd name="T0" fmla="*/ 442 w 497"/>
              <a:gd name="T1" fmla="*/ 0 h 435"/>
              <a:gd name="T2" fmla="*/ 442 w 497"/>
              <a:gd name="T3" fmla="*/ 0 h 435"/>
              <a:gd name="T4" fmla="*/ 53 w 497"/>
              <a:gd name="T5" fmla="*/ 0 h 435"/>
              <a:gd name="T6" fmla="*/ 0 w 497"/>
              <a:gd name="T7" fmla="*/ 44 h 435"/>
              <a:gd name="T8" fmla="*/ 0 w 497"/>
              <a:gd name="T9" fmla="*/ 319 h 435"/>
              <a:gd name="T10" fmla="*/ 44 w 497"/>
              <a:gd name="T11" fmla="*/ 381 h 435"/>
              <a:gd name="T12" fmla="*/ 160 w 497"/>
              <a:gd name="T13" fmla="*/ 399 h 435"/>
              <a:gd name="T14" fmla="*/ 123 w 497"/>
              <a:gd name="T15" fmla="*/ 434 h 435"/>
              <a:gd name="T16" fmla="*/ 372 w 497"/>
              <a:gd name="T17" fmla="*/ 434 h 435"/>
              <a:gd name="T18" fmla="*/ 336 w 497"/>
              <a:gd name="T19" fmla="*/ 399 h 435"/>
              <a:gd name="T20" fmla="*/ 451 w 497"/>
              <a:gd name="T21" fmla="*/ 381 h 435"/>
              <a:gd name="T22" fmla="*/ 496 w 497"/>
              <a:gd name="T23" fmla="*/ 319 h 435"/>
              <a:gd name="T24" fmla="*/ 496 w 497"/>
              <a:gd name="T25" fmla="*/ 44 h 435"/>
              <a:gd name="T26" fmla="*/ 442 w 497"/>
              <a:gd name="T27" fmla="*/ 0 h 435"/>
              <a:gd name="T28" fmla="*/ 442 w 497"/>
              <a:gd name="T29" fmla="*/ 319 h 435"/>
              <a:gd name="T30" fmla="*/ 442 w 497"/>
              <a:gd name="T31" fmla="*/ 319 h 435"/>
              <a:gd name="T32" fmla="*/ 53 w 497"/>
              <a:gd name="T33" fmla="*/ 319 h 435"/>
              <a:gd name="T34" fmla="*/ 53 w 497"/>
              <a:gd name="T35" fmla="*/ 44 h 435"/>
              <a:gd name="T36" fmla="*/ 442 w 497"/>
              <a:gd name="T37" fmla="*/ 44 h 435"/>
              <a:gd name="T38" fmla="*/ 442 w 497"/>
              <a:gd name="T39" fmla="*/ 319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7" h="435">
                <a:moveTo>
                  <a:pt x="442" y="0"/>
                </a:moveTo>
                <a:lnTo>
                  <a:pt x="442" y="0"/>
                </a:lnTo>
                <a:cubicBezTo>
                  <a:pt x="53" y="0"/>
                  <a:pt x="53" y="0"/>
                  <a:pt x="53" y="0"/>
                </a:cubicBezTo>
                <a:cubicBezTo>
                  <a:pt x="26" y="0"/>
                  <a:pt x="0" y="17"/>
                  <a:pt x="0" y="44"/>
                </a:cubicBezTo>
                <a:cubicBezTo>
                  <a:pt x="0" y="319"/>
                  <a:pt x="0" y="319"/>
                  <a:pt x="0" y="319"/>
                </a:cubicBezTo>
                <a:cubicBezTo>
                  <a:pt x="0" y="345"/>
                  <a:pt x="17" y="372"/>
                  <a:pt x="44" y="381"/>
                </a:cubicBezTo>
                <a:cubicBezTo>
                  <a:pt x="160" y="399"/>
                  <a:pt x="160" y="399"/>
                  <a:pt x="160" y="399"/>
                </a:cubicBezTo>
                <a:cubicBezTo>
                  <a:pt x="160" y="399"/>
                  <a:pt x="62" y="434"/>
                  <a:pt x="123" y="434"/>
                </a:cubicBezTo>
                <a:cubicBezTo>
                  <a:pt x="372" y="434"/>
                  <a:pt x="372" y="434"/>
                  <a:pt x="372" y="434"/>
                </a:cubicBezTo>
                <a:cubicBezTo>
                  <a:pt x="434" y="434"/>
                  <a:pt x="336" y="399"/>
                  <a:pt x="336" y="399"/>
                </a:cubicBezTo>
                <a:cubicBezTo>
                  <a:pt x="451" y="381"/>
                  <a:pt x="451" y="381"/>
                  <a:pt x="451" y="381"/>
                </a:cubicBezTo>
                <a:cubicBezTo>
                  <a:pt x="479" y="372"/>
                  <a:pt x="496" y="345"/>
                  <a:pt x="496" y="319"/>
                </a:cubicBezTo>
                <a:cubicBezTo>
                  <a:pt x="496" y="44"/>
                  <a:pt x="496" y="44"/>
                  <a:pt x="496" y="44"/>
                </a:cubicBezTo>
                <a:cubicBezTo>
                  <a:pt x="496" y="17"/>
                  <a:pt x="470" y="0"/>
                  <a:pt x="442" y="0"/>
                </a:cubicBezTo>
                <a:close/>
                <a:moveTo>
                  <a:pt x="442" y="319"/>
                </a:moveTo>
                <a:lnTo>
                  <a:pt x="442" y="319"/>
                </a:lnTo>
                <a:cubicBezTo>
                  <a:pt x="53" y="319"/>
                  <a:pt x="53" y="319"/>
                  <a:pt x="53" y="319"/>
                </a:cubicBezTo>
                <a:cubicBezTo>
                  <a:pt x="53" y="44"/>
                  <a:pt x="53" y="44"/>
                  <a:pt x="53" y="44"/>
                </a:cubicBezTo>
                <a:cubicBezTo>
                  <a:pt x="442" y="44"/>
                  <a:pt x="442" y="44"/>
                  <a:pt x="442" y="44"/>
                </a:cubicBezTo>
                <a:lnTo>
                  <a:pt x="442" y="319"/>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90" name="Freeform 97">
            <a:extLst>
              <a:ext uri="{FF2B5EF4-FFF2-40B4-BE49-F238E27FC236}">
                <a16:creationId xmlns:a16="http://schemas.microsoft.com/office/drawing/2014/main" id="{58009891-8E51-D840-807E-D6A467D9D3B6}"/>
              </a:ext>
            </a:extLst>
          </p:cNvPr>
          <p:cNvSpPr>
            <a:spLocks noChangeArrowheads="1"/>
          </p:cNvSpPr>
          <p:nvPr userDrawn="1"/>
        </p:nvSpPr>
        <p:spPr bwMode="auto">
          <a:xfrm>
            <a:off x="5830818" y="2841427"/>
            <a:ext cx="223896" cy="192286"/>
          </a:xfrm>
          <a:custGeom>
            <a:avLst/>
            <a:gdLst>
              <a:gd name="T0" fmla="*/ 230 w 497"/>
              <a:gd name="T1" fmla="*/ 231 h 426"/>
              <a:gd name="T2" fmla="*/ 230 w 497"/>
              <a:gd name="T3" fmla="*/ 231 h 426"/>
              <a:gd name="T4" fmla="*/ 274 w 497"/>
              <a:gd name="T5" fmla="*/ 231 h 426"/>
              <a:gd name="T6" fmla="*/ 274 w 497"/>
              <a:gd name="T7" fmla="*/ 275 h 426"/>
              <a:gd name="T8" fmla="*/ 496 w 497"/>
              <a:gd name="T9" fmla="*/ 275 h 426"/>
              <a:gd name="T10" fmla="*/ 487 w 497"/>
              <a:gd name="T11" fmla="*/ 133 h 426"/>
              <a:gd name="T12" fmla="*/ 443 w 497"/>
              <a:gd name="T13" fmla="*/ 80 h 426"/>
              <a:gd name="T14" fmla="*/ 363 w 497"/>
              <a:gd name="T15" fmla="*/ 80 h 426"/>
              <a:gd name="T16" fmla="*/ 337 w 497"/>
              <a:gd name="T17" fmla="*/ 27 h 426"/>
              <a:gd name="T18" fmla="*/ 300 w 497"/>
              <a:gd name="T19" fmla="*/ 0 h 426"/>
              <a:gd name="T20" fmla="*/ 194 w 497"/>
              <a:gd name="T21" fmla="*/ 0 h 426"/>
              <a:gd name="T22" fmla="*/ 168 w 497"/>
              <a:gd name="T23" fmla="*/ 27 h 426"/>
              <a:gd name="T24" fmla="*/ 133 w 497"/>
              <a:gd name="T25" fmla="*/ 80 h 426"/>
              <a:gd name="T26" fmla="*/ 53 w 497"/>
              <a:gd name="T27" fmla="*/ 80 h 426"/>
              <a:gd name="T28" fmla="*/ 9 w 497"/>
              <a:gd name="T29" fmla="*/ 133 h 426"/>
              <a:gd name="T30" fmla="*/ 0 w 497"/>
              <a:gd name="T31" fmla="*/ 275 h 426"/>
              <a:gd name="T32" fmla="*/ 230 w 497"/>
              <a:gd name="T33" fmla="*/ 275 h 426"/>
              <a:gd name="T34" fmla="*/ 230 w 497"/>
              <a:gd name="T35" fmla="*/ 231 h 426"/>
              <a:gd name="T36" fmla="*/ 186 w 497"/>
              <a:gd name="T37" fmla="*/ 53 h 426"/>
              <a:gd name="T38" fmla="*/ 186 w 497"/>
              <a:gd name="T39" fmla="*/ 53 h 426"/>
              <a:gd name="T40" fmla="*/ 212 w 497"/>
              <a:gd name="T41" fmla="*/ 36 h 426"/>
              <a:gd name="T42" fmla="*/ 284 w 497"/>
              <a:gd name="T43" fmla="*/ 36 h 426"/>
              <a:gd name="T44" fmla="*/ 309 w 497"/>
              <a:gd name="T45" fmla="*/ 53 h 426"/>
              <a:gd name="T46" fmla="*/ 319 w 497"/>
              <a:gd name="T47" fmla="*/ 80 h 426"/>
              <a:gd name="T48" fmla="*/ 177 w 497"/>
              <a:gd name="T49" fmla="*/ 80 h 426"/>
              <a:gd name="T50" fmla="*/ 186 w 497"/>
              <a:gd name="T51" fmla="*/ 53 h 426"/>
              <a:gd name="T52" fmla="*/ 274 w 497"/>
              <a:gd name="T53" fmla="*/ 355 h 426"/>
              <a:gd name="T54" fmla="*/ 274 w 497"/>
              <a:gd name="T55" fmla="*/ 355 h 426"/>
              <a:gd name="T56" fmla="*/ 230 w 497"/>
              <a:gd name="T57" fmla="*/ 355 h 426"/>
              <a:gd name="T58" fmla="*/ 230 w 497"/>
              <a:gd name="T59" fmla="*/ 302 h 426"/>
              <a:gd name="T60" fmla="*/ 9 w 497"/>
              <a:gd name="T61" fmla="*/ 302 h 426"/>
              <a:gd name="T62" fmla="*/ 17 w 497"/>
              <a:gd name="T63" fmla="*/ 381 h 426"/>
              <a:gd name="T64" fmla="*/ 62 w 497"/>
              <a:gd name="T65" fmla="*/ 425 h 426"/>
              <a:gd name="T66" fmla="*/ 434 w 497"/>
              <a:gd name="T67" fmla="*/ 425 h 426"/>
              <a:gd name="T68" fmla="*/ 478 w 497"/>
              <a:gd name="T69" fmla="*/ 381 h 426"/>
              <a:gd name="T70" fmla="*/ 487 w 497"/>
              <a:gd name="T71" fmla="*/ 302 h 426"/>
              <a:gd name="T72" fmla="*/ 274 w 497"/>
              <a:gd name="T73" fmla="*/ 302 h 426"/>
              <a:gd name="T74" fmla="*/ 274 w 497"/>
              <a:gd name="T75" fmla="*/ 355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7" h="426">
                <a:moveTo>
                  <a:pt x="230" y="231"/>
                </a:moveTo>
                <a:lnTo>
                  <a:pt x="230" y="231"/>
                </a:lnTo>
                <a:cubicBezTo>
                  <a:pt x="274" y="231"/>
                  <a:pt x="274" y="231"/>
                  <a:pt x="274" y="231"/>
                </a:cubicBezTo>
                <a:cubicBezTo>
                  <a:pt x="274" y="275"/>
                  <a:pt x="274" y="275"/>
                  <a:pt x="274" y="275"/>
                </a:cubicBezTo>
                <a:cubicBezTo>
                  <a:pt x="496" y="275"/>
                  <a:pt x="496" y="275"/>
                  <a:pt x="496" y="275"/>
                </a:cubicBezTo>
                <a:cubicBezTo>
                  <a:pt x="496" y="275"/>
                  <a:pt x="496" y="168"/>
                  <a:pt x="487" y="133"/>
                </a:cubicBezTo>
                <a:cubicBezTo>
                  <a:pt x="487" y="97"/>
                  <a:pt x="478" y="80"/>
                  <a:pt x="443" y="80"/>
                </a:cubicBezTo>
                <a:cubicBezTo>
                  <a:pt x="363" y="80"/>
                  <a:pt x="363" y="80"/>
                  <a:pt x="363" y="80"/>
                </a:cubicBezTo>
                <a:cubicBezTo>
                  <a:pt x="345" y="53"/>
                  <a:pt x="337" y="27"/>
                  <a:pt x="337" y="27"/>
                </a:cubicBezTo>
                <a:cubicBezTo>
                  <a:pt x="328" y="9"/>
                  <a:pt x="319" y="0"/>
                  <a:pt x="300" y="0"/>
                </a:cubicBezTo>
                <a:cubicBezTo>
                  <a:pt x="194" y="0"/>
                  <a:pt x="194" y="0"/>
                  <a:pt x="194" y="0"/>
                </a:cubicBezTo>
                <a:cubicBezTo>
                  <a:pt x="177" y="0"/>
                  <a:pt x="168" y="9"/>
                  <a:pt x="168" y="27"/>
                </a:cubicBezTo>
                <a:cubicBezTo>
                  <a:pt x="159" y="27"/>
                  <a:pt x="150" y="53"/>
                  <a:pt x="133" y="80"/>
                </a:cubicBezTo>
                <a:cubicBezTo>
                  <a:pt x="53" y="80"/>
                  <a:pt x="53" y="80"/>
                  <a:pt x="53" y="80"/>
                </a:cubicBezTo>
                <a:cubicBezTo>
                  <a:pt x="17" y="80"/>
                  <a:pt x="9" y="97"/>
                  <a:pt x="9" y="133"/>
                </a:cubicBezTo>
                <a:cubicBezTo>
                  <a:pt x="0" y="168"/>
                  <a:pt x="0" y="275"/>
                  <a:pt x="0" y="275"/>
                </a:cubicBezTo>
                <a:cubicBezTo>
                  <a:pt x="230" y="275"/>
                  <a:pt x="230" y="275"/>
                  <a:pt x="230" y="275"/>
                </a:cubicBezTo>
                <a:lnTo>
                  <a:pt x="230" y="231"/>
                </a:lnTo>
                <a:close/>
                <a:moveTo>
                  <a:pt x="186" y="53"/>
                </a:moveTo>
                <a:lnTo>
                  <a:pt x="186" y="53"/>
                </a:lnTo>
                <a:cubicBezTo>
                  <a:pt x="194" y="44"/>
                  <a:pt x="194" y="36"/>
                  <a:pt x="212" y="36"/>
                </a:cubicBezTo>
                <a:cubicBezTo>
                  <a:pt x="284" y="36"/>
                  <a:pt x="284" y="36"/>
                  <a:pt x="284" y="36"/>
                </a:cubicBezTo>
                <a:cubicBezTo>
                  <a:pt x="300" y="36"/>
                  <a:pt x="300" y="44"/>
                  <a:pt x="309" y="53"/>
                </a:cubicBezTo>
                <a:cubicBezTo>
                  <a:pt x="309" y="53"/>
                  <a:pt x="319" y="71"/>
                  <a:pt x="319" y="80"/>
                </a:cubicBezTo>
                <a:cubicBezTo>
                  <a:pt x="177" y="80"/>
                  <a:pt x="177" y="80"/>
                  <a:pt x="177" y="80"/>
                </a:cubicBezTo>
                <a:cubicBezTo>
                  <a:pt x="186" y="71"/>
                  <a:pt x="186" y="53"/>
                  <a:pt x="186" y="53"/>
                </a:cubicBezTo>
                <a:close/>
                <a:moveTo>
                  <a:pt x="274" y="355"/>
                </a:moveTo>
                <a:lnTo>
                  <a:pt x="274" y="355"/>
                </a:lnTo>
                <a:cubicBezTo>
                  <a:pt x="230" y="355"/>
                  <a:pt x="230" y="355"/>
                  <a:pt x="230" y="355"/>
                </a:cubicBezTo>
                <a:cubicBezTo>
                  <a:pt x="230" y="302"/>
                  <a:pt x="230" y="302"/>
                  <a:pt x="230" y="302"/>
                </a:cubicBezTo>
                <a:cubicBezTo>
                  <a:pt x="9" y="302"/>
                  <a:pt x="9" y="302"/>
                  <a:pt x="9" y="302"/>
                </a:cubicBezTo>
                <a:cubicBezTo>
                  <a:pt x="9" y="302"/>
                  <a:pt x="17" y="346"/>
                  <a:pt x="17" y="381"/>
                </a:cubicBezTo>
                <a:cubicBezTo>
                  <a:pt x="17" y="399"/>
                  <a:pt x="26" y="425"/>
                  <a:pt x="62" y="425"/>
                </a:cubicBezTo>
                <a:cubicBezTo>
                  <a:pt x="434" y="425"/>
                  <a:pt x="434" y="425"/>
                  <a:pt x="434" y="425"/>
                </a:cubicBezTo>
                <a:cubicBezTo>
                  <a:pt x="469" y="425"/>
                  <a:pt x="478" y="399"/>
                  <a:pt x="478" y="381"/>
                </a:cubicBezTo>
                <a:cubicBezTo>
                  <a:pt x="478" y="346"/>
                  <a:pt x="487" y="302"/>
                  <a:pt x="487" y="302"/>
                </a:cubicBezTo>
                <a:cubicBezTo>
                  <a:pt x="274" y="302"/>
                  <a:pt x="274" y="302"/>
                  <a:pt x="274" y="302"/>
                </a:cubicBezTo>
                <a:lnTo>
                  <a:pt x="274" y="355"/>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91" name="Freeform 99">
            <a:extLst>
              <a:ext uri="{FF2B5EF4-FFF2-40B4-BE49-F238E27FC236}">
                <a16:creationId xmlns:a16="http://schemas.microsoft.com/office/drawing/2014/main" id="{AFBA2168-541A-9241-B090-8C2C71E42B73}"/>
              </a:ext>
            </a:extLst>
          </p:cNvPr>
          <p:cNvSpPr>
            <a:spLocks noChangeArrowheads="1"/>
          </p:cNvSpPr>
          <p:nvPr userDrawn="1"/>
        </p:nvSpPr>
        <p:spPr bwMode="auto">
          <a:xfrm>
            <a:off x="2268731" y="3314700"/>
            <a:ext cx="223896" cy="136327"/>
          </a:xfrm>
          <a:custGeom>
            <a:avLst/>
            <a:gdLst>
              <a:gd name="T0" fmla="*/ 381 w 497"/>
              <a:gd name="T1" fmla="*/ 151 h 303"/>
              <a:gd name="T2" fmla="*/ 381 w 497"/>
              <a:gd name="T3" fmla="*/ 151 h 303"/>
              <a:gd name="T4" fmla="*/ 434 w 497"/>
              <a:gd name="T5" fmla="*/ 45 h 303"/>
              <a:gd name="T6" fmla="*/ 470 w 497"/>
              <a:gd name="T7" fmla="*/ 45 h 303"/>
              <a:gd name="T8" fmla="*/ 381 w 497"/>
              <a:gd name="T9" fmla="*/ 0 h 303"/>
              <a:gd name="T10" fmla="*/ 133 w 497"/>
              <a:gd name="T11" fmla="*/ 0 h 303"/>
              <a:gd name="T12" fmla="*/ 0 w 497"/>
              <a:gd name="T13" fmla="*/ 151 h 303"/>
              <a:gd name="T14" fmla="*/ 133 w 497"/>
              <a:gd name="T15" fmla="*/ 302 h 303"/>
              <a:gd name="T16" fmla="*/ 381 w 497"/>
              <a:gd name="T17" fmla="*/ 302 h 303"/>
              <a:gd name="T18" fmla="*/ 470 w 497"/>
              <a:gd name="T19" fmla="*/ 257 h 303"/>
              <a:gd name="T20" fmla="*/ 434 w 497"/>
              <a:gd name="T21" fmla="*/ 257 h 303"/>
              <a:gd name="T22" fmla="*/ 381 w 497"/>
              <a:gd name="T23" fmla="*/ 151 h 303"/>
              <a:gd name="T24" fmla="*/ 310 w 497"/>
              <a:gd name="T25" fmla="*/ 196 h 303"/>
              <a:gd name="T26" fmla="*/ 310 w 497"/>
              <a:gd name="T27" fmla="*/ 196 h 303"/>
              <a:gd name="T28" fmla="*/ 302 w 497"/>
              <a:gd name="T29" fmla="*/ 196 h 303"/>
              <a:gd name="T30" fmla="*/ 221 w 497"/>
              <a:gd name="T31" fmla="*/ 169 h 303"/>
              <a:gd name="T32" fmla="*/ 212 w 497"/>
              <a:gd name="T33" fmla="*/ 196 h 303"/>
              <a:gd name="T34" fmla="*/ 186 w 497"/>
              <a:gd name="T35" fmla="*/ 204 h 303"/>
              <a:gd name="T36" fmla="*/ 98 w 497"/>
              <a:gd name="T37" fmla="*/ 125 h 303"/>
              <a:gd name="T38" fmla="*/ 89 w 497"/>
              <a:gd name="T39" fmla="*/ 107 h 303"/>
              <a:gd name="T40" fmla="*/ 106 w 497"/>
              <a:gd name="T41" fmla="*/ 107 h 303"/>
              <a:gd name="T42" fmla="*/ 177 w 497"/>
              <a:gd name="T43" fmla="*/ 143 h 303"/>
              <a:gd name="T44" fmla="*/ 195 w 497"/>
              <a:gd name="T45" fmla="*/ 116 h 303"/>
              <a:gd name="T46" fmla="*/ 221 w 497"/>
              <a:gd name="T47" fmla="*/ 107 h 303"/>
              <a:gd name="T48" fmla="*/ 310 w 497"/>
              <a:gd name="T49" fmla="*/ 187 h 303"/>
              <a:gd name="T50" fmla="*/ 310 w 497"/>
              <a:gd name="T51" fmla="*/ 196 h 303"/>
              <a:gd name="T52" fmla="*/ 470 w 497"/>
              <a:gd name="T53" fmla="*/ 98 h 303"/>
              <a:gd name="T54" fmla="*/ 470 w 497"/>
              <a:gd name="T55" fmla="*/ 98 h 303"/>
              <a:gd name="T56" fmla="*/ 452 w 497"/>
              <a:gd name="T57" fmla="*/ 98 h 303"/>
              <a:gd name="T58" fmla="*/ 425 w 497"/>
              <a:gd name="T59" fmla="*/ 151 h 303"/>
              <a:gd name="T60" fmla="*/ 452 w 497"/>
              <a:gd name="T61" fmla="*/ 204 h 303"/>
              <a:gd name="T62" fmla="*/ 470 w 497"/>
              <a:gd name="T63" fmla="*/ 204 h 303"/>
              <a:gd name="T64" fmla="*/ 496 w 497"/>
              <a:gd name="T65" fmla="*/ 151 h 303"/>
              <a:gd name="T66" fmla="*/ 470 w 497"/>
              <a:gd name="T67" fmla="*/ 98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7" h="303">
                <a:moveTo>
                  <a:pt x="381" y="151"/>
                </a:moveTo>
                <a:lnTo>
                  <a:pt x="381" y="151"/>
                </a:lnTo>
                <a:cubicBezTo>
                  <a:pt x="381" y="90"/>
                  <a:pt x="417" y="45"/>
                  <a:pt x="434" y="45"/>
                </a:cubicBezTo>
                <a:cubicBezTo>
                  <a:pt x="443" y="45"/>
                  <a:pt x="470" y="45"/>
                  <a:pt x="470" y="45"/>
                </a:cubicBezTo>
                <a:cubicBezTo>
                  <a:pt x="452" y="18"/>
                  <a:pt x="443" y="0"/>
                  <a:pt x="381" y="0"/>
                </a:cubicBezTo>
                <a:cubicBezTo>
                  <a:pt x="133" y="0"/>
                  <a:pt x="133" y="0"/>
                  <a:pt x="133" y="0"/>
                </a:cubicBezTo>
                <a:cubicBezTo>
                  <a:pt x="36" y="0"/>
                  <a:pt x="0" y="90"/>
                  <a:pt x="0" y="151"/>
                </a:cubicBezTo>
                <a:cubicBezTo>
                  <a:pt x="0" y="213"/>
                  <a:pt x="36" y="302"/>
                  <a:pt x="133" y="302"/>
                </a:cubicBezTo>
                <a:cubicBezTo>
                  <a:pt x="381" y="302"/>
                  <a:pt x="381" y="302"/>
                  <a:pt x="381" y="302"/>
                </a:cubicBezTo>
                <a:cubicBezTo>
                  <a:pt x="443" y="302"/>
                  <a:pt x="452" y="284"/>
                  <a:pt x="470" y="257"/>
                </a:cubicBezTo>
                <a:cubicBezTo>
                  <a:pt x="470" y="257"/>
                  <a:pt x="461" y="257"/>
                  <a:pt x="434" y="257"/>
                </a:cubicBezTo>
                <a:cubicBezTo>
                  <a:pt x="417" y="257"/>
                  <a:pt x="381" y="222"/>
                  <a:pt x="381" y="151"/>
                </a:cubicBezTo>
                <a:close/>
                <a:moveTo>
                  <a:pt x="310" y="196"/>
                </a:moveTo>
                <a:lnTo>
                  <a:pt x="310" y="196"/>
                </a:lnTo>
                <a:cubicBezTo>
                  <a:pt x="310" y="204"/>
                  <a:pt x="302" y="196"/>
                  <a:pt x="302" y="196"/>
                </a:cubicBezTo>
                <a:cubicBezTo>
                  <a:pt x="221" y="169"/>
                  <a:pt x="221" y="169"/>
                  <a:pt x="221" y="169"/>
                </a:cubicBezTo>
                <a:cubicBezTo>
                  <a:pt x="221" y="169"/>
                  <a:pt x="221" y="178"/>
                  <a:pt x="212" y="196"/>
                </a:cubicBezTo>
                <a:cubicBezTo>
                  <a:pt x="204" y="204"/>
                  <a:pt x="204" y="222"/>
                  <a:pt x="186" y="204"/>
                </a:cubicBezTo>
                <a:cubicBezTo>
                  <a:pt x="159" y="187"/>
                  <a:pt x="98" y="125"/>
                  <a:pt x="98" y="125"/>
                </a:cubicBezTo>
                <a:cubicBezTo>
                  <a:pt x="98" y="125"/>
                  <a:pt x="89" y="116"/>
                  <a:pt x="89" y="107"/>
                </a:cubicBezTo>
                <a:cubicBezTo>
                  <a:pt x="98" y="107"/>
                  <a:pt x="106" y="107"/>
                  <a:pt x="106" y="107"/>
                </a:cubicBezTo>
                <a:cubicBezTo>
                  <a:pt x="177" y="143"/>
                  <a:pt x="177" y="143"/>
                  <a:pt x="177" y="143"/>
                </a:cubicBezTo>
                <a:cubicBezTo>
                  <a:pt x="177" y="143"/>
                  <a:pt x="186" y="125"/>
                  <a:pt x="195" y="116"/>
                </a:cubicBezTo>
                <a:cubicBezTo>
                  <a:pt x="195" y="98"/>
                  <a:pt x="204" y="90"/>
                  <a:pt x="221" y="107"/>
                </a:cubicBezTo>
                <a:cubicBezTo>
                  <a:pt x="239" y="116"/>
                  <a:pt x="310" y="187"/>
                  <a:pt x="310" y="187"/>
                </a:cubicBezTo>
                <a:cubicBezTo>
                  <a:pt x="310" y="187"/>
                  <a:pt x="319" y="196"/>
                  <a:pt x="310" y="196"/>
                </a:cubicBezTo>
                <a:close/>
                <a:moveTo>
                  <a:pt x="470" y="98"/>
                </a:moveTo>
                <a:lnTo>
                  <a:pt x="470" y="98"/>
                </a:lnTo>
                <a:cubicBezTo>
                  <a:pt x="452" y="98"/>
                  <a:pt x="452" y="98"/>
                  <a:pt x="452" y="98"/>
                </a:cubicBezTo>
                <a:cubicBezTo>
                  <a:pt x="434" y="98"/>
                  <a:pt x="425" y="125"/>
                  <a:pt x="425" y="151"/>
                </a:cubicBezTo>
                <a:cubicBezTo>
                  <a:pt x="425" y="178"/>
                  <a:pt x="434" y="204"/>
                  <a:pt x="452" y="204"/>
                </a:cubicBezTo>
                <a:cubicBezTo>
                  <a:pt x="470" y="204"/>
                  <a:pt x="470" y="204"/>
                  <a:pt x="470" y="204"/>
                </a:cubicBezTo>
                <a:cubicBezTo>
                  <a:pt x="478" y="204"/>
                  <a:pt x="496" y="178"/>
                  <a:pt x="496" y="151"/>
                </a:cubicBezTo>
                <a:cubicBezTo>
                  <a:pt x="496" y="125"/>
                  <a:pt x="478" y="98"/>
                  <a:pt x="470" y="98"/>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92" name="Freeform 100">
            <a:extLst>
              <a:ext uri="{FF2B5EF4-FFF2-40B4-BE49-F238E27FC236}">
                <a16:creationId xmlns:a16="http://schemas.microsoft.com/office/drawing/2014/main" id="{E7C0EEB7-79B4-EC40-8CE9-523D54AEAEE7}"/>
              </a:ext>
            </a:extLst>
          </p:cNvPr>
          <p:cNvSpPr>
            <a:spLocks noChangeArrowheads="1"/>
          </p:cNvSpPr>
          <p:nvPr userDrawn="1"/>
        </p:nvSpPr>
        <p:spPr bwMode="auto">
          <a:xfrm>
            <a:off x="4493994" y="2865239"/>
            <a:ext cx="223896" cy="144661"/>
          </a:xfrm>
          <a:custGeom>
            <a:avLst/>
            <a:gdLst>
              <a:gd name="T0" fmla="*/ 381 w 498"/>
              <a:gd name="T1" fmla="*/ 89 h 320"/>
              <a:gd name="T2" fmla="*/ 381 w 498"/>
              <a:gd name="T3" fmla="*/ 89 h 320"/>
              <a:gd name="T4" fmla="*/ 355 w 498"/>
              <a:gd name="T5" fmla="*/ 89 h 320"/>
              <a:gd name="T6" fmla="*/ 231 w 498"/>
              <a:gd name="T7" fmla="*/ 0 h 320"/>
              <a:gd name="T8" fmla="*/ 98 w 498"/>
              <a:gd name="T9" fmla="*/ 134 h 320"/>
              <a:gd name="T10" fmla="*/ 98 w 498"/>
              <a:gd name="T11" fmla="*/ 150 h 320"/>
              <a:gd name="T12" fmla="*/ 89 w 498"/>
              <a:gd name="T13" fmla="*/ 150 h 320"/>
              <a:gd name="T14" fmla="*/ 0 w 498"/>
              <a:gd name="T15" fmla="*/ 240 h 320"/>
              <a:gd name="T16" fmla="*/ 89 w 498"/>
              <a:gd name="T17" fmla="*/ 319 h 320"/>
              <a:gd name="T18" fmla="*/ 381 w 498"/>
              <a:gd name="T19" fmla="*/ 319 h 320"/>
              <a:gd name="T20" fmla="*/ 497 w 498"/>
              <a:gd name="T21" fmla="*/ 204 h 320"/>
              <a:gd name="T22" fmla="*/ 381 w 498"/>
              <a:gd name="T23" fmla="*/ 89 h 320"/>
              <a:gd name="T24" fmla="*/ 284 w 498"/>
              <a:gd name="T25" fmla="*/ 195 h 320"/>
              <a:gd name="T26" fmla="*/ 284 w 498"/>
              <a:gd name="T27" fmla="*/ 195 h 320"/>
              <a:gd name="T28" fmla="*/ 213 w 498"/>
              <a:gd name="T29" fmla="*/ 275 h 320"/>
              <a:gd name="T30" fmla="*/ 195 w 498"/>
              <a:gd name="T31" fmla="*/ 275 h 320"/>
              <a:gd name="T32" fmla="*/ 195 w 498"/>
              <a:gd name="T33" fmla="*/ 266 h 320"/>
              <a:gd name="T34" fmla="*/ 195 w 498"/>
              <a:gd name="T35" fmla="*/ 257 h 320"/>
              <a:gd name="T36" fmla="*/ 222 w 498"/>
              <a:gd name="T37" fmla="*/ 204 h 320"/>
              <a:gd name="T38" fmla="*/ 204 w 498"/>
              <a:gd name="T39" fmla="*/ 195 h 320"/>
              <a:gd name="T40" fmla="*/ 204 w 498"/>
              <a:gd name="T41" fmla="*/ 195 h 320"/>
              <a:gd name="T42" fmla="*/ 186 w 498"/>
              <a:gd name="T43" fmla="*/ 178 h 320"/>
              <a:gd name="T44" fmla="*/ 195 w 498"/>
              <a:gd name="T45" fmla="*/ 160 h 320"/>
              <a:gd name="T46" fmla="*/ 258 w 498"/>
              <a:gd name="T47" fmla="*/ 89 h 320"/>
              <a:gd name="T48" fmla="*/ 275 w 498"/>
              <a:gd name="T49" fmla="*/ 80 h 320"/>
              <a:gd name="T50" fmla="*/ 284 w 498"/>
              <a:gd name="T51" fmla="*/ 89 h 320"/>
              <a:gd name="T52" fmla="*/ 275 w 498"/>
              <a:gd name="T53" fmla="*/ 106 h 320"/>
              <a:gd name="T54" fmla="*/ 249 w 498"/>
              <a:gd name="T55" fmla="*/ 160 h 320"/>
              <a:gd name="T56" fmla="*/ 275 w 498"/>
              <a:gd name="T57" fmla="*/ 169 h 320"/>
              <a:gd name="T58" fmla="*/ 275 w 498"/>
              <a:gd name="T59" fmla="*/ 169 h 320"/>
              <a:gd name="T60" fmla="*/ 293 w 498"/>
              <a:gd name="T61" fmla="*/ 187 h 320"/>
              <a:gd name="T62" fmla="*/ 284 w 498"/>
              <a:gd name="T63" fmla="*/ 19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8" h="320">
                <a:moveTo>
                  <a:pt x="381" y="89"/>
                </a:moveTo>
                <a:lnTo>
                  <a:pt x="381" y="89"/>
                </a:lnTo>
                <a:cubicBezTo>
                  <a:pt x="372" y="89"/>
                  <a:pt x="364" y="89"/>
                  <a:pt x="355" y="89"/>
                </a:cubicBezTo>
                <a:cubicBezTo>
                  <a:pt x="337" y="36"/>
                  <a:pt x="293" y="0"/>
                  <a:pt x="231" y="0"/>
                </a:cubicBezTo>
                <a:cubicBezTo>
                  <a:pt x="160" y="0"/>
                  <a:pt x="98" y="62"/>
                  <a:pt x="98" y="134"/>
                </a:cubicBezTo>
                <a:cubicBezTo>
                  <a:pt x="98" y="134"/>
                  <a:pt x="98" y="142"/>
                  <a:pt x="98" y="150"/>
                </a:cubicBezTo>
                <a:cubicBezTo>
                  <a:pt x="98" y="150"/>
                  <a:pt x="98" y="150"/>
                  <a:pt x="89" y="150"/>
                </a:cubicBezTo>
                <a:cubicBezTo>
                  <a:pt x="45" y="150"/>
                  <a:pt x="0" y="187"/>
                  <a:pt x="0" y="240"/>
                </a:cubicBezTo>
                <a:cubicBezTo>
                  <a:pt x="0" y="284"/>
                  <a:pt x="45" y="319"/>
                  <a:pt x="89" y="319"/>
                </a:cubicBezTo>
                <a:cubicBezTo>
                  <a:pt x="381" y="319"/>
                  <a:pt x="381" y="319"/>
                  <a:pt x="381" y="319"/>
                </a:cubicBezTo>
                <a:cubicBezTo>
                  <a:pt x="443" y="319"/>
                  <a:pt x="497" y="275"/>
                  <a:pt x="497" y="204"/>
                </a:cubicBezTo>
                <a:cubicBezTo>
                  <a:pt x="497" y="142"/>
                  <a:pt x="443" y="89"/>
                  <a:pt x="381" y="89"/>
                </a:cubicBezTo>
                <a:close/>
                <a:moveTo>
                  <a:pt x="284" y="195"/>
                </a:moveTo>
                <a:lnTo>
                  <a:pt x="284" y="195"/>
                </a:lnTo>
                <a:cubicBezTo>
                  <a:pt x="266" y="213"/>
                  <a:pt x="222" y="266"/>
                  <a:pt x="213" y="275"/>
                </a:cubicBezTo>
                <a:cubicBezTo>
                  <a:pt x="213" y="275"/>
                  <a:pt x="204" y="284"/>
                  <a:pt x="195" y="275"/>
                </a:cubicBezTo>
                <a:cubicBezTo>
                  <a:pt x="195" y="275"/>
                  <a:pt x="195" y="275"/>
                  <a:pt x="195" y="266"/>
                </a:cubicBezTo>
                <a:lnTo>
                  <a:pt x="195" y="257"/>
                </a:lnTo>
                <a:cubicBezTo>
                  <a:pt x="222" y="204"/>
                  <a:pt x="222" y="204"/>
                  <a:pt x="222" y="204"/>
                </a:cubicBezTo>
                <a:cubicBezTo>
                  <a:pt x="222" y="195"/>
                  <a:pt x="213" y="195"/>
                  <a:pt x="204" y="195"/>
                </a:cubicBezTo>
                <a:lnTo>
                  <a:pt x="204" y="195"/>
                </a:lnTo>
                <a:cubicBezTo>
                  <a:pt x="195" y="187"/>
                  <a:pt x="186" y="187"/>
                  <a:pt x="186" y="178"/>
                </a:cubicBezTo>
                <a:cubicBezTo>
                  <a:pt x="186" y="169"/>
                  <a:pt x="186" y="169"/>
                  <a:pt x="195" y="160"/>
                </a:cubicBezTo>
                <a:cubicBezTo>
                  <a:pt x="204" y="142"/>
                  <a:pt x="258" y="89"/>
                  <a:pt x="258" y="89"/>
                </a:cubicBezTo>
                <a:cubicBezTo>
                  <a:pt x="266" y="80"/>
                  <a:pt x="266" y="80"/>
                  <a:pt x="275" y="80"/>
                </a:cubicBezTo>
                <a:cubicBezTo>
                  <a:pt x="275" y="89"/>
                  <a:pt x="284" y="89"/>
                  <a:pt x="284" y="89"/>
                </a:cubicBezTo>
                <a:cubicBezTo>
                  <a:pt x="284" y="97"/>
                  <a:pt x="275" y="97"/>
                  <a:pt x="275" y="106"/>
                </a:cubicBezTo>
                <a:cubicBezTo>
                  <a:pt x="249" y="160"/>
                  <a:pt x="249" y="160"/>
                  <a:pt x="249" y="160"/>
                </a:cubicBezTo>
                <a:cubicBezTo>
                  <a:pt x="258" y="160"/>
                  <a:pt x="266" y="169"/>
                  <a:pt x="275" y="169"/>
                </a:cubicBezTo>
                <a:lnTo>
                  <a:pt x="275" y="169"/>
                </a:lnTo>
                <a:cubicBezTo>
                  <a:pt x="284" y="169"/>
                  <a:pt x="293" y="178"/>
                  <a:pt x="293" y="187"/>
                </a:cubicBezTo>
                <a:lnTo>
                  <a:pt x="284" y="195"/>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93" name="Freeform 101">
            <a:extLst>
              <a:ext uri="{FF2B5EF4-FFF2-40B4-BE49-F238E27FC236}">
                <a16:creationId xmlns:a16="http://schemas.microsoft.com/office/drawing/2014/main" id="{1612592F-068B-7341-B694-8FAA7A02AAA6}"/>
              </a:ext>
            </a:extLst>
          </p:cNvPr>
          <p:cNvSpPr>
            <a:spLocks noChangeArrowheads="1"/>
          </p:cNvSpPr>
          <p:nvPr userDrawn="1"/>
        </p:nvSpPr>
        <p:spPr bwMode="auto">
          <a:xfrm>
            <a:off x="6275633" y="2408039"/>
            <a:ext cx="223300" cy="171450"/>
          </a:xfrm>
          <a:custGeom>
            <a:avLst/>
            <a:gdLst>
              <a:gd name="T0" fmla="*/ 80 w 497"/>
              <a:gd name="T1" fmla="*/ 248 h 382"/>
              <a:gd name="T2" fmla="*/ 80 w 497"/>
              <a:gd name="T3" fmla="*/ 248 h 382"/>
              <a:gd name="T4" fmla="*/ 159 w 497"/>
              <a:gd name="T5" fmla="*/ 328 h 382"/>
              <a:gd name="T6" fmla="*/ 248 w 497"/>
              <a:gd name="T7" fmla="*/ 381 h 382"/>
              <a:gd name="T8" fmla="*/ 337 w 497"/>
              <a:gd name="T9" fmla="*/ 337 h 382"/>
              <a:gd name="T10" fmla="*/ 390 w 497"/>
              <a:gd name="T11" fmla="*/ 258 h 382"/>
              <a:gd name="T12" fmla="*/ 248 w 497"/>
              <a:gd name="T13" fmla="*/ 328 h 382"/>
              <a:gd name="T14" fmla="*/ 80 w 497"/>
              <a:gd name="T15" fmla="*/ 248 h 382"/>
              <a:gd name="T16" fmla="*/ 487 w 497"/>
              <a:gd name="T17" fmla="*/ 124 h 382"/>
              <a:gd name="T18" fmla="*/ 487 w 497"/>
              <a:gd name="T19" fmla="*/ 124 h 382"/>
              <a:gd name="T20" fmla="*/ 274 w 497"/>
              <a:gd name="T21" fmla="*/ 9 h 382"/>
              <a:gd name="T22" fmla="*/ 221 w 497"/>
              <a:gd name="T23" fmla="*/ 9 h 382"/>
              <a:gd name="T24" fmla="*/ 9 w 497"/>
              <a:gd name="T25" fmla="*/ 124 h 382"/>
              <a:gd name="T26" fmla="*/ 9 w 497"/>
              <a:gd name="T27" fmla="*/ 160 h 382"/>
              <a:gd name="T28" fmla="*/ 221 w 497"/>
              <a:gd name="T29" fmla="*/ 275 h 382"/>
              <a:gd name="T30" fmla="*/ 274 w 497"/>
              <a:gd name="T31" fmla="*/ 275 h 382"/>
              <a:gd name="T32" fmla="*/ 408 w 497"/>
              <a:gd name="T33" fmla="*/ 195 h 382"/>
              <a:gd name="T34" fmla="*/ 266 w 497"/>
              <a:gd name="T35" fmla="*/ 160 h 382"/>
              <a:gd name="T36" fmla="*/ 248 w 497"/>
              <a:gd name="T37" fmla="*/ 168 h 382"/>
              <a:gd name="T38" fmla="*/ 203 w 497"/>
              <a:gd name="T39" fmla="*/ 133 h 382"/>
              <a:gd name="T40" fmla="*/ 248 w 497"/>
              <a:gd name="T41" fmla="*/ 107 h 382"/>
              <a:gd name="T42" fmla="*/ 293 w 497"/>
              <a:gd name="T43" fmla="*/ 124 h 382"/>
              <a:gd name="T44" fmla="*/ 443 w 497"/>
              <a:gd name="T45" fmla="*/ 177 h 382"/>
              <a:gd name="T46" fmla="*/ 487 w 497"/>
              <a:gd name="T47" fmla="*/ 160 h 382"/>
              <a:gd name="T48" fmla="*/ 487 w 497"/>
              <a:gd name="T49" fmla="*/ 124 h 382"/>
              <a:gd name="T50" fmla="*/ 425 w 497"/>
              <a:gd name="T51" fmla="*/ 346 h 382"/>
              <a:gd name="T52" fmla="*/ 425 w 497"/>
              <a:gd name="T53" fmla="*/ 346 h 382"/>
              <a:gd name="T54" fmla="*/ 461 w 497"/>
              <a:gd name="T55" fmla="*/ 337 h 382"/>
              <a:gd name="T56" fmla="*/ 443 w 497"/>
              <a:gd name="T57" fmla="*/ 177 h 382"/>
              <a:gd name="T58" fmla="*/ 408 w 497"/>
              <a:gd name="T59" fmla="*/ 195 h 382"/>
              <a:gd name="T60" fmla="*/ 425 w 497"/>
              <a:gd name="T61" fmla="*/ 34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7" h="382">
                <a:moveTo>
                  <a:pt x="80" y="248"/>
                </a:moveTo>
                <a:lnTo>
                  <a:pt x="80" y="248"/>
                </a:lnTo>
                <a:cubicBezTo>
                  <a:pt x="97" y="293"/>
                  <a:pt x="106" y="311"/>
                  <a:pt x="159" y="328"/>
                </a:cubicBezTo>
                <a:cubicBezTo>
                  <a:pt x="203" y="355"/>
                  <a:pt x="230" y="381"/>
                  <a:pt x="248" y="381"/>
                </a:cubicBezTo>
                <a:cubicBezTo>
                  <a:pt x="266" y="381"/>
                  <a:pt x="293" y="355"/>
                  <a:pt x="337" y="337"/>
                </a:cubicBezTo>
                <a:cubicBezTo>
                  <a:pt x="390" y="311"/>
                  <a:pt x="372" y="311"/>
                  <a:pt x="390" y="258"/>
                </a:cubicBezTo>
                <a:cubicBezTo>
                  <a:pt x="248" y="328"/>
                  <a:pt x="248" y="328"/>
                  <a:pt x="248" y="328"/>
                </a:cubicBezTo>
                <a:lnTo>
                  <a:pt x="80" y="248"/>
                </a:lnTo>
                <a:close/>
                <a:moveTo>
                  <a:pt x="487" y="124"/>
                </a:moveTo>
                <a:lnTo>
                  <a:pt x="487" y="124"/>
                </a:lnTo>
                <a:cubicBezTo>
                  <a:pt x="274" y="9"/>
                  <a:pt x="274" y="9"/>
                  <a:pt x="274" y="9"/>
                </a:cubicBezTo>
                <a:cubicBezTo>
                  <a:pt x="266" y="0"/>
                  <a:pt x="239" y="0"/>
                  <a:pt x="221" y="9"/>
                </a:cubicBezTo>
                <a:cubicBezTo>
                  <a:pt x="9" y="124"/>
                  <a:pt x="9" y="124"/>
                  <a:pt x="9" y="124"/>
                </a:cubicBezTo>
                <a:cubicBezTo>
                  <a:pt x="0" y="133"/>
                  <a:pt x="0" y="142"/>
                  <a:pt x="9" y="160"/>
                </a:cubicBezTo>
                <a:cubicBezTo>
                  <a:pt x="221" y="275"/>
                  <a:pt x="221" y="275"/>
                  <a:pt x="221" y="275"/>
                </a:cubicBezTo>
                <a:cubicBezTo>
                  <a:pt x="239" y="284"/>
                  <a:pt x="266" y="284"/>
                  <a:pt x="274" y="275"/>
                </a:cubicBezTo>
                <a:cubicBezTo>
                  <a:pt x="408" y="195"/>
                  <a:pt x="408" y="195"/>
                  <a:pt x="408" y="195"/>
                </a:cubicBezTo>
                <a:cubicBezTo>
                  <a:pt x="266" y="160"/>
                  <a:pt x="266" y="160"/>
                  <a:pt x="266" y="160"/>
                </a:cubicBezTo>
                <a:cubicBezTo>
                  <a:pt x="257" y="160"/>
                  <a:pt x="257" y="168"/>
                  <a:pt x="248" y="168"/>
                </a:cubicBezTo>
                <a:cubicBezTo>
                  <a:pt x="221" y="168"/>
                  <a:pt x="203" y="151"/>
                  <a:pt x="203" y="133"/>
                </a:cubicBezTo>
                <a:cubicBezTo>
                  <a:pt x="203" y="124"/>
                  <a:pt x="221" y="107"/>
                  <a:pt x="248" y="107"/>
                </a:cubicBezTo>
                <a:cubicBezTo>
                  <a:pt x="266" y="107"/>
                  <a:pt x="284" y="115"/>
                  <a:pt x="293" y="124"/>
                </a:cubicBezTo>
                <a:cubicBezTo>
                  <a:pt x="443" y="177"/>
                  <a:pt x="443" y="177"/>
                  <a:pt x="443" y="177"/>
                </a:cubicBezTo>
                <a:cubicBezTo>
                  <a:pt x="487" y="160"/>
                  <a:pt x="487" y="160"/>
                  <a:pt x="487" y="160"/>
                </a:cubicBezTo>
                <a:cubicBezTo>
                  <a:pt x="496" y="142"/>
                  <a:pt x="496" y="133"/>
                  <a:pt x="487" y="124"/>
                </a:cubicBezTo>
                <a:close/>
                <a:moveTo>
                  <a:pt x="425" y="346"/>
                </a:moveTo>
                <a:lnTo>
                  <a:pt x="425" y="346"/>
                </a:lnTo>
                <a:cubicBezTo>
                  <a:pt x="416" y="355"/>
                  <a:pt x="452" y="364"/>
                  <a:pt x="461" y="337"/>
                </a:cubicBezTo>
                <a:cubicBezTo>
                  <a:pt x="469" y="213"/>
                  <a:pt x="443" y="177"/>
                  <a:pt x="443" y="177"/>
                </a:cubicBezTo>
                <a:cubicBezTo>
                  <a:pt x="408" y="195"/>
                  <a:pt x="408" y="195"/>
                  <a:pt x="408" y="195"/>
                </a:cubicBezTo>
                <a:cubicBezTo>
                  <a:pt x="408" y="195"/>
                  <a:pt x="443" y="222"/>
                  <a:pt x="425" y="346"/>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94" name="Freeform 102">
            <a:extLst>
              <a:ext uri="{FF2B5EF4-FFF2-40B4-BE49-F238E27FC236}">
                <a16:creationId xmlns:a16="http://schemas.microsoft.com/office/drawing/2014/main" id="{61849E88-C30C-2444-8433-8CC130BED784}"/>
              </a:ext>
            </a:extLst>
          </p:cNvPr>
          <p:cNvSpPr>
            <a:spLocks noChangeArrowheads="1"/>
          </p:cNvSpPr>
          <p:nvPr userDrawn="1"/>
        </p:nvSpPr>
        <p:spPr bwMode="auto">
          <a:xfrm>
            <a:off x="1379699" y="2392561"/>
            <a:ext cx="222109" cy="200025"/>
          </a:xfrm>
          <a:custGeom>
            <a:avLst/>
            <a:gdLst>
              <a:gd name="T0" fmla="*/ 80 w 498"/>
              <a:gd name="T1" fmla="*/ 151 h 445"/>
              <a:gd name="T2" fmla="*/ 80 w 498"/>
              <a:gd name="T3" fmla="*/ 151 h 445"/>
              <a:gd name="T4" fmla="*/ 142 w 498"/>
              <a:gd name="T5" fmla="*/ 169 h 445"/>
              <a:gd name="T6" fmla="*/ 151 w 498"/>
              <a:gd name="T7" fmla="*/ 169 h 445"/>
              <a:gd name="T8" fmla="*/ 195 w 498"/>
              <a:gd name="T9" fmla="*/ 134 h 445"/>
              <a:gd name="T10" fmla="*/ 195 w 498"/>
              <a:gd name="T11" fmla="*/ 125 h 445"/>
              <a:gd name="T12" fmla="*/ 178 w 498"/>
              <a:gd name="T13" fmla="*/ 107 h 445"/>
              <a:gd name="T14" fmla="*/ 275 w 498"/>
              <a:gd name="T15" fmla="*/ 10 h 445"/>
              <a:gd name="T16" fmla="*/ 195 w 498"/>
              <a:gd name="T17" fmla="*/ 0 h 445"/>
              <a:gd name="T18" fmla="*/ 107 w 498"/>
              <a:gd name="T19" fmla="*/ 54 h 445"/>
              <a:gd name="T20" fmla="*/ 72 w 498"/>
              <a:gd name="T21" fmla="*/ 81 h 445"/>
              <a:gd name="T22" fmla="*/ 53 w 498"/>
              <a:gd name="T23" fmla="*/ 116 h 445"/>
              <a:gd name="T24" fmla="*/ 18 w 498"/>
              <a:gd name="T25" fmla="*/ 125 h 445"/>
              <a:gd name="T26" fmla="*/ 0 w 498"/>
              <a:gd name="T27" fmla="*/ 143 h 445"/>
              <a:gd name="T28" fmla="*/ 0 w 498"/>
              <a:gd name="T29" fmla="*/ 151 h 445"/>
              <a:gd name="T30" fmla="*/ 36 w 498"/>
              <a:gd name="T31" fmla="*/ 187 h 445"/>
              <a:gd name="T32" fmla="*/ 53 w 498"/>
              <a:gd name="T33" fmla="*/ 196 h 445"/>
              <a:gd name="T34" fmla="*/ 72 w 498"/>
              <a:gd name="T35" fmla="*/ 178 h 445"/>
              <a:gd name="T36" fmla="*/ 80 w 498"/>
              <a:gd name="T37" fmla="*/ 151 h 445"/>
              <a:gd name="T38" fmla="*/ 222 w 498"/>
              <a:gd name="T39" fmla="*/ 160 h 445"/>
              <a:gd name="T40" fmla="*/ 222 w 498"/>
              <a:gd name="T41" fmla="*/ 160 h 445"/>
              <a:gd name="T42" fmla="*/ 213 w 498"/>
              <a:gd name="T43" fmla="*/ 160 h 445"/>
              <a:gd name="T44" fmla="*/ 178 w 498"/>
              <a:gd name="T45" fmla="*/ 187 h 445"/>
              <a:gd name="T46" fmla="*/ 169 w 498"/>
              <a:gd name="T47" fmla="*/ 204 h 445"/>
              <a:gd name="T48" fmla="*/ 381 w 498"/>
              <a:gd name="T49" fmla="*/ 435 h 445"/>
              <a:gd name="T50" fmla="*/ 399 w 498"/>
              <a:gd name="T51" fmla="*/ 435 h 445"/>
              <a:gd name="T52" fmla="*/ 426 w 498"/>
              <a:gd name="T53" fmla="*/ 417 h 445"/>
              <a:gd name="T54" fmla="*/ 426 w 498"/>
              <a:gd name="T55" fmla="*/ 400 h 445"/>
              <a:gd name="T56" fmla="*/ 222 w 498"/>
              <a:gd name="T57" fmla="*/ 160 h 445"/>
              <a:gd name="T58" fmla="*/ 497 w 498"/>
              <a:gd name="T59" fmla="*/ 63 h 445"/>
              <a:gd name="T60" fmla="*/ 497 w 498"/>
              <a:gd name="T61" fmla="*/ 63 h 445"/>
              <a:gd name="T62" fmla="*/ 479 w 498"/>
              <a:gd name="T63" fmla="*/ 54 h 445"/>
              <a:gd name="T64" fmla="*/ 461 w 498"/>
              <a:gd name="T65" fmla="*/ 89 h 445"/>
              <a:gd name="T66" fmla="*/ 408 w 498"/>
              <a:gd name="T67" fmla="*/ 107 h 445"/>
              <a:gd name="T68" fmla="*/ 399 w 498"/>
              <a:gd name="T69" fmla="*/ 63 h 445"/>
              <a:gd name="T70" fmla="*/ 417 w 498"/>
              <a:gd name="T71" fmla="*/ 19 h 445"/>
              <a:gd name="T72" fmla="*/ 408 w 498"/>
              <a:gd name="T73" fmla="*/ 10 h 445"/>
              <a:gd name="T74" fmla="*/ 337 w 498"/>
              <a:gd name="T75" fmla="*/ 72 h 445"/>
              <a:gd name="T76" fmla="*/ 319 w 498"/>
              <a:gd name="T77" fmla="*/ 151 h 445"/>
              <a:gd name="T78" fmla="*/ 284 w 498"/>
              <a:gd name="T79" fmla="*/ 187 h 445"/>
              <a:gd name="T80" fmla="*/ 319 w 498"/>
              <a:gd name="T81" fmla="*/ 231 h 445"/>
              <a:gd name="T82" fmla="*/ 364 w 498"/>
              <a:gd name="T83" fmla="*/ 187 h 445"/>
              <a:gd name="T84" fmla="*/ 408 w 498"/>
              <a:gd name="T85" fmla="*/ 178 h 445"/>
              <a:gd name="T86" fmla="*/ 488 w 498"/>
              <a:gd name="T87" fmla="*/ 143 h 445"/>
              <a:gd name="T88" fmla="*/ 497 w 498"/>
              <a:gd name="T89" fmla="*/ 63 h 445"/>
              <a:gd name="T90" fmla="*/ 72 w 498"/>
              <a:gd name="T91" fmla="*/ 400 h 445"/>
              <a:gd name="T92" fmla="*/ 72 w 498"/>
              <a:gd name="T93" fmla="*/ 400 h 445"/>
              <a:gd name="T94" fmla="*/ 72 w 498"/>
              <a:gd name="T95" fmla="*/ 417 h 445"/>
              <a:gd name="T96" fmla="*/ 89 w 498"/>
              <a:gd name="T97" fmla="*/ 444 h 445"/>
              <a:gd name="T98" fmla="*/ 107 w 498"/>
              <a:gd name="T99" fmla="*/ 435 h 445"/>
              <a:gd name="T100" fmla="*/ 231 w 498"/>
              <a:gd name="T101" fmla="*/ 320 h 445"/>
              <a:gd name="T102" fmla="*/ 195 w 498"/>
              <a:gd name="T103" fmla="*/ 275 h 445"/>
              <a:gd name="T104" fmla="*/ 72 w 498"/>
              <a:gd name="T105" fmla="*/ 40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98" h="445">
                <a:moveTo>
                  <a:pt x="80" y="151"/>
                </a:moveTo>
                <a:lnTo>
                  <a:pt x="80" y="151"/>
                </a:lnTo>
                <a:cubicBezTo>
                  <a:pt x="97" y="134"/>
                  <a:pt x="116" y="143"/>
                  <a:pt x="142" y="169"/>
                </a:cubicBezTo>
                <a:cubicBezTo>
                  <a:pt x="151" y="178"/>
                  <a:pt x="151" y="169"/>
                  <a:pt x="151" y="169"/>
                </a:cubicBezTo>
                <a:cubicBezTo>
                  <a:pt x="160" y="169"/>
                  <a:pt x="186" y="134"/>
                  <a:pt x="195" y="134"/>
                </a:cubicBezTo>
                <a:cubicBezTo>
                  <a:pt x="195" y="134"/>
                  <a:pt x="195" y="134"/>
                  <a:pt x="195" y="125"/>
                </a:cubicBezTo>
                <a:cubicBezTo>
                  <a:pt x="186" y="125"/>
                  <a:pt x="178" y="116"/>
                  <a:pt x="178" y="107"/>
                </a:cubicBezTo>
                <a:cubicBezTo>
                  <a:pt x="133" y="45"/>
                  <a:pt x="301" y="10"/>
                  <a:pt x="275" y="10"/>
                </a:cubicBezTo>
                <a:cubicBezTo>
                  <a:pt x="257" y="0"/>
                  <a:pt x="204" y="0"/>
                  <a:pt x="195" y="0"/>
                </a:cubicBezTo>
                <a:cubicBezTo>
                  <a:pt x="169" y="10"/>
                  <a:pt x="125" y="36"/>
                  <a:pt x="107" y="54"/>
                </a:cubicBezTo>
                <a:cubicBezTo>
                  <a:pt x="80" y="72"/>
                  <a:pt x="72" y="81"/>
                  <a:pt x="72" y="81"/>
                </a:cubicBezTo>
                <a:cubicBezTo>
                  <a:pt x="62" y="89"/>
                  <a:pt x="72" y="107"/>
                  <a:pt x="53" y="116"/>
                </a:cubicBezTo>
                <a:cubicBezTo>
                  <a:pt x="36" y="125"/>
                  <a:pt x="27" y="116"/>
                  <a:pt x="18" y="125"/>
                </a:cubicBezTo>
                <a:cubicBezTo>
                  <a:pt x="18" y="134"/>
                  <a:pt x="9" y="134"/>
                  <a:pt x="0" y="143"/>
                </a:cubicBezTo>
                <a:lnTo>
                  <a:pt x="0" y="151"/>
                </a:lnTo>
                <a:lnTo>
                  <a:pt x="36" y="187"/>
                </a:lnTo>
                <a:cubicBezTo>
                  <a:pt x="36" y="196"/>
                  <a:pt x="44" y="196"/>
                  <a:pt x="53" y="196"/>
                </a:cubicBezTo>
                <a:cubicBezTo>
                  <a:pt x="53" y="187"/>
                  <a:pt x="62" y="178"/>
                  <a:pt x="72" y="178"/>
                </a:cubicBezTo>
                <a:cubicBezTo>
                  <a:pt x="72" y="178"/>
                  <a:pt x="72" y="151"/>
                  <a:pt x="80" y="151"/>
                </a:cubicBezTo>
                <a:close/>
                <a:moveTo>
                  <a:pt x="222" y="160"/>
                </a:moveTo>
                <a:lnTo>
                  <a:pt x="222" y="160"/>
                </a:lnTo>
                <a:cubicBezTo>
                  <a:pt x="213" y="160"/>
                  <a:pt x="213" y="160"/>
                  <a:pt x="213" y="160"/>
                </a:cubicBezTo>
                <a:cubicBezTo>
                  <a:pt x="178" y="187"/>
                  <a:pt x="178" y="187"/>
                  <a:pt x="178" y="187"/>
                </a:cubicBezTo>
                <a:cubicBezTo>
                  <a:pt x="169" y="196"/>
                  <a:pt x="169" y="196"/>
                  <a:pt x="169" y="204"/>
                </a:cubicBezTo>
                <a:cubicBezTo>
                  <a:pt x="381" y="435"/>
                  <a:pt x="381" y="435"/>
                  <a:pt x="381" y="435"/>
                </a:cubicBezTo>
                <a:cubicBezTo>
                  <a:pt x="381" y="444"/>
                  <a:pt x="391" y="444"/>
                  <a:pt x="399" y="435"/>
                </a:cubicBezTo>
                <a:cubicBezTo>
                  <a:pt x="426" y="417"/>
                  <a:pt x="426" y="417"/>
                  <a:pt x="426" y="417"/>
                </a:cubicBezTo>
                <a:cubicBezTo>
                  <a:pt x="426" y="408"/>
                  <a:pt x="426" y="400"/>
                  <a:pt x="426" y="400"/>
                </a:cubicBezTo>
                <a:lnTo>
                  <a:pt x="222" y="160"/>
                </a:lnTo>
                <a:close/>
                <a:moveTo>
                  <a:pt x="497" y="63"/>
                </a:moveTo>
                <a:lnTo>
                  <a:pt x="497" y="63"/>
                </a:lnTo>
                <a:cubicBezTo>
                  <a:pt x="488" y="45"/>
                  <a:pt x="488" y="54"/>
                  <a:pt x="479" y="54"/>
                </a:cubicBezTo>
                <a:cubicBezTo>
                  <a:pt x="479" y="63"/>
                  <a:pt x="461" y="81"/>
                  <a:pt x="461" y="89"/>
                </a:cubicBezTo>
                <a:cubicBezTo>
                  <a:pt x="452" y="107"/>
                  <a:pt x="435" y="125"/>
                  <a:pt x="408" y="107"/>
                </a:cubicBezTo>
                <a:cubicBezTo>
                  <a:pt x="381" y="81"/>
                  <a:pt x="391" y="72"/>
                  <a:pt x="399" y="63"/>
                </a:cubicBezTo>
                <a:cubicBezTo>
                  <a:pt x="399" y="54"/>
                  <a:pt x="417" y="28"/>
                  <a:pt x="417" y="19"/>
                </a:cubicBezTo>
                <a:cubicBezTo>
                  <a:pt x="426" y="19"/>
                  <a:pt x="417" y="10"/>
                  <a:pt x="408" y="10"/>
                </a:cubicBezTo>
                <a:cubicBezTo>
                  <a:pt x="399" y="19"/>
                  <a:pt x="346" y="36"/>
                  <a:pt x="337" y="72"/>
                </a:cubicBezTo>
                <a:cubicBezTo>
                  <a:pt x="328" y="98"/>
                  <a:pt x="346" y="125"/>
                  <a:pt x="319" y="151"/>
                </a:cubicBezTo>
                <a:cubicBezTo>
                  <a:pt x="284" y="187"/>
                  <a:pt x="284" y="187"/>
                  <a:pt x="284" y="187"/>
                </a:cubicBezTo>
                <a:cubicBezTo>
                  <a:pt x="319" y="231"/>
                  <a:pt x="319" y="231"/>
                  <a:pt x="319" y="231"/>
                </a:cubicBezTo>
                <a:cubicBezTo>
                  <a:pt x="364" y="187"/>
                  <a:pt x="364" y="187"/>
                  <a:pt x="364" y="187"/>
                </a:cubicBezTo>
                <a:cubicBezTo>
                  <a:pt x="372" y="178"/>
                  <a:pt x="391" y="169"/>
                  <a:pt x="408" y="178"/>
                </a:cubicBezTo>
                <a:cubicBezTo>
                  <a:pt x="452" y="187"/>
                  <a:pt x="470" y="169"/>
                  <a:pt x="488" y="143"/>
                </a:cubicBezTo>
                <a:cubicBezTo>
                  <a:pt x="497" y="116"/>
                  <a:pt x="497" y="72"/>
                  <a:pt x="497" y="63"/>
                </a:cubicBezTo>
                <a:close/>
                <a:moveTo>
                  <a:pt x="72" y="400"/>
                </a:moveTo>
                <a:lnTo>
                  <a:pt x="72" y="400"/>
                </a:lnTo>
                <a:cubicBezTo>
                  <a:pt x="62" y="408"/>
                  <a:pt x="62" y="417"/>
                  <a:pt x="72" y="417"/>
                </a:cubicBezTo>
                <a:cubicBezTo>
                  <a:pt x="89" y="444"/>
                  <a:pt x="89" y="444"/>
                  <a:pt x="89" y="444"/>
                </a:cubicBezTo>
                <a:cubicBezTo>
                  <a:pt x="97" y="444"/>
                  <a:pt x="107" y="444"/>
                  <a:pt x="107" y="435"/>
                </a:cubicBezTo>
                <a:cubicBezTo>
                  <a:pt x="231" y="320"/>
                  <a:pt x="231" y="320"/>
                  <a:pt x="231" y="320"/>
                </a:cubicBezTo>
                <a:cubicBezTo>
                  <a:pt x="195" y="275"/>
                  <a:pt x="195" y="275"/>
                  <a:pt x="195" y="275"/>
                </a:cubicBezTo>
                <a:lnTo>
                  <a:pt x="72" y="400"/>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95" name="Freeform 103">
            <a:extLst>
              <a:ext uri="{FF2B5EF4-FFF2-40B4-BE49-F238E27FC236}">
                <a16:creationId xmlns:a16="http://schemas.microsoft.com/office/drawing/2014/main" id="{ADA835D2-54F1-3542-9E43-EAB8094FD228}"/>
              </a:ext>
            </a:extLst>
          </p:cNvPr>
          <p:cNvSpPr>
            <a:spLocks noChangeArrowheads="1"/>
          </p:cNvSpPr>
          <p:nvPr userDrawn="1"/>
        </p:nvSpPr>
        <p:spPr bwMode="auto">
          <a:xfrm>
            <a:off x="5408632" y="2384227"/>
            <a:ext cx="173281" cy="219075"/>
          </a:xfrm>
          <a:custGeom>
            <a:avLst/>
            <a:gdLst>
              <a:gd name="T0" fmla="*/ 116 w 383"/>
              <a:gd name="T1" fmla="*/ 62 h 488"/>
              <a:gd name="T2" fmla="*/ 116 w 383"/>
              <a:gd name="T3" fmla="*/ 62 h 488"/>
              <a:gd name="T4" fmla="*/ 116 w 383"/>
              <a:gd name="T5" fmla="*/ 355 h 488"/>
              <a:gd name="T6" fmla="*/ 63 w 383"/>
              <a:gd name="T7" fmla="*/ 364 h 488"/>
              <a:gd name="T8" fmla="*/ 18 w 383"/>
              <a:gd name="T9" fmla="*/ 443 h 488"/>
              <a:gd name="T10" fmla="*/ 98 w 383"/>
              <a:gd name="T11" fmla="*/ 470 h 488"/>
              <a:gd name="T12" fmla="*/ 160 w 383"/>
              <a:gd name="T13" fmla="*/ 399 h 488"/>
              <a:gd name="T14" fmla="*/ 160 w 383"/>
              <a:gd name="T15" fmla="*/ 160 h 488"/>
              <a:gd name="T16" fmla="*/ 337 w 383"/>
              <a:gd name="T17" fmla="*/ 115 h 488"/>
              <a:gd name="T18" fmla="*/ 337 w 383"/>
              <a:gd name="T19" fmla="*/ 311 h 488"/>
              <a:gd name="T20" fmla="*/ 284 w 383"/>
              <a:gd name="T21" fmla="*/ 311 h 488"/>
              <a:gd name="T22" fmla="*/ 239 w 383"/>
              <a:gd name="T23" fmla="*/ 399 h 488"/>
              <a:gd name="T24" fmla="*/ 319 w 383"/>
              <a:gd name="T25" fmla="*/ 425 h 488"/>
              <a:gd name="T26" fmla="*/ 382 w 383"/>
              <a:gd name="T27" fmla="*/ 355 h 488"/>
              <a:gd name="T28" fmla="*/ 382 w 383"/>
              <a:gd name="T29" fmla="*/ 0 h 488"/>
              <a:gd name="T30" fmla="*/ 116 w 383"/>
              <a:gd name="T31" fmla="*/ 62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3" h="488">
                <a:moveTo>
                  <a:pt x="116" y="62"/>
                </a:moveTo>
                <a:lnTo>
                  <a:pt x="116" y="62"/>
                </a:lnTo>
                <a:cubicBezTo>
                  <a:pt x="116" y="355"/>
                  <a:pt x="116" y="355"/>
                  <a:pt x="116" y="355"/>
                </a:cubicBezTo>
                <a:cubicBezTo>
                  <a:pt x="98" y="355"/>
                  <a:pt x="80" y="355"/>
                  <a:pt x="63" y="364"/>
                </a:cubicBezTo>
                <a:cubicBezTo>
                  <a:pt x="18" y="372"/>
                  <a:pt x="0" y="417"/>
                  <a:pt x="18" y="443"/>
                </a:cubicBezTo>
                <a:cubicBezTo>
                  <a:pt x="27" y="478"/>
                  <a:pt x="63" y="487"/>
                  <a:pt x="98" y="470"/>
                </a:cubicBezTo>
                <a:cubicBezTo>
                  <a:pt x="133" y="461"/>
                  <a:pt x="160" y="434"/>
                  <a:pt x="160" y="399"/>
                </a:cubicBezTo>
                <a:cubicBezTo>
                  <a:pt x="160" y="399"/>
                  <a:pt x="160" y="248"/>
                  <a:pt x="160" y="160"/>
                </a:cubicBezTo>
                <a:cubicBezTo>
                  <a:pt x="337" y="115"/>
                  <a:pt x="337" y="115"/>
                  <a:pt x="337" y="115"/>
                </a:cubicBezTo>
                <a:cubicBezTo>
                  <a:pt x="337" y="311"/>
                  <a:pt x="337" y="311"/>
                  <a:pt x="337" y="311"/>
                </a:cubicBezTo>
                <a:cubicBezTo>
                  <a:pt x="319" y="301"/>
                  <a:pt x="301" y="301"/>
                  <a:pt x="284" y="311"/>
                </a:cubicBezTo>
                <a:cubicBezTo>
                  <a:pt x="239" y="328"/>
                  <a:pt x="222" y="364"/>
                  <a:pt x="239" y="399"/>
                </a:cubicBezTo>
                <a:cubicBezTo>
                  <a:pt x="248" y="425"/>
                  <a:pt x="284" y="434"/>
                  <a:pt x="319" y="425"/>
                </a:cubicBezTo>
                <a:cubicBezTo>
                  <a:pt x="355" y="408"/>
                  <a:pt x="382" y="381"/>
                  <a:pt x="382" y="355"/>
                </a:cubicBezTo>
                <a:cubicBezTo>
                  <a:pt x="382" y="0"/>
                  <a:pt x="382" y="0"/>
                  <a:pt x="382" y="0"/>
                </a:cubicBezTo>
                <a:lnTo>
                  <a:pt x="116" y="62"/>
                </a:lnTo>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96" name="Freeform 104">
            <a:extLst>
              <a:ext uri="{FF2B5EF4-FFF2-40B4-BE49-F238E27FC236}">
                <a16:creationId xmlns:a16="http://schemas.microsoft.com/office/drawing/2014/main" id="{C7208223-4858-B347-A1C6-CD0993F9F275}"/>
              </a:ext>
            </a:extLst>
          </p:cNvPr>
          <p:cNvSpPr>
            <a:spLocks noChangeArrowheads="1"/>
          </p:cNvSpPr>
          <p:nvPr userDrawn="1"/>
        </p:nvSpPr>
        <p:spPr bwMode="auto">
          <a:xfrm>
            <a:off x="488879" y="3306961"/>
            <a:ext cx="223896" cy="148828"/>
          </a:xfrm>
          <a:custGeom>
            <a:avLst/>
            <a:gdLst>
              <a:gd name="T0" fmla="*/ 203 w 497"/>
              <a:gd name="T1" fmla="*/ 257 h 337"/>
              <a:gd name="T2" fmla="*/ 203 w 497"/>
              <a:gd name="T3" fmla="*/ 257 h 337"/>
              <a:gd name="T4" fmla="*/ 221 w 497"/>
              <a:gd name="T5" fmla="*/ 327 h 337"/>
              <a:gd name="T6" fmla="*/ 283 w 497"/>
              <a:gd name="T7" fmla="*/ 310 h 337"/>
              <a:gd name="T8" fmla="*/ 398 w 497"/>
              <a:gd name="T9" fmla="*/ 9 h 337"/>
              <a:gd name="T10" fmla="*/ 203 w 497"/>
              <a:gd name="T11" fmla="*/ 257 h 337"/>
              <a:gd name="T12" fmla="*/ 248 w 497"/>
              <a:gd name="T13" fmla="*/ 71 h 337"/>
              <a:gd name="T14" fmla="*/ 248 w 497"/>
              <a:gd name="T15" fmla="*/ 71 h 337"/>
              <a:gd name="T16" fmla="*/ 274 w 497"/>
              <a:gd name="T17" fmla="*/ 71 h 337"/>
              <a:gd name="T18" fmla="*/ 310 w 497"/>
              <a:gd name="T19" fmla="*/ 26 h 337"/>
              <a:gd name="T20" fmla="*/ 248 w 497"/>
              <a:gd name="T21" fmla="*/ 17 h 337"/>
              <a:gd name="T22" fmla="*/ 0 w 497"/>
              <a:gd name="T23" fmla="*/ 283 h 337"/>
              <a:gd name="T24" fmla="*/ 0 w 497"/>
              <a:gd name="T25" fmla="*/ 310 h 337"/>
              <a:gd name="T26" fmla="*/ 26 w 497"/>
              <a:gd name="T27" fmla="*/ 336 h 337"/>
              <a:gd name="T28" fmla="*/ 53 w 497"/>
              <a:gd name="T29" fmla="*/ 310 h 337"/>
              <a:gd name="T30" fmla="*/ 53 w 497"/>
              <a:gd name="T31" fmla="*/ 283 h 337"/>
              <a:gd name="T32" fmla="*/ 248 w 497"/>
              <a:gd name="T33" fmla="*/ 71 h 337"/>
              <a:gd name="T34" fmla="*/ 425 w 497"/>
              <a:gd name="T35" fmla="*/ 98 h 337"/>
              <a:gd name="T36" fmla="*/ 425 w 497"/>
              <a:gd name="T37" fmla="*/ 98 h 337"/>
              <a:gd name="T38" fmla="*/ 407 w 497"/>
              <a:gd name="T39" fmla="*/ 151 h 337"/>
              <a:gd name="T40" fmla="*/ 442 w 497"/>
              <a:gd name="T41" fmla="*/ 283 h 337"/>
              <a:gd name="T42" fmla="*/ 442 w 497"/>
              <a:gd name="T43" fmla="*/ 310 h 337"/>
              <a:gd name="T44" fmla="*/ 469 w 497"/>
              <a:gd name="T45" fmla="*/ 336 h 337"/>
              <a:gd name="T46" fmla="*/ 469 w 497"/>
              <a:gd name="T47" fmla="*/ 336 h 337"/>
              <a:gd name="T48" fmla="*/ 496 w 497"/>
              <a:gd name="T49" fmla="*/ 310 h 337"/>
              <a:gd name="T50" fmla="*/ 496 w 497"/>
              <a:gd name="T51" fmla="*/ 283 h 337"/>
              <a:gd name="T52" fmla="*/ 425 w 497"/>
              <a:gd name="T53" fmla="*/ 9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7" h="337">
                <a:moveTo>
                  <a:pt x="203" y="257"/>
                </a:moveTo>
                <a:lnTo>
                  <a:pt x="203" y="257"/>
                </a:lnTo>
                <a:cubicBezTo>
                  <a:pt x="186" y="283"/>
                  <a:pt x="194" y="310"/>
                  <a:pt x="221" y="327"/>
                </a:cubicBezTo>
                <a:cubicBezTo>
                  <a:pt x="239" y="336"/>
                  <a:pt x="266" y="336"/>
                  <a:pt x="283" y="310"/>
                </a:cubicBezTo>
                <a:cubicBezTo>
                  <a:pt x="301" y="274"/>
                  <a:pt x="407" y="9"/>
                  <a:pt x="398" y="9"/>
                </a:cubicBezTo>
                <a:cubicBezTo>
                  <a:pt x="389" y="0"/>
                  <a:pt x="221" y="230"/>
                  <a:pt x="203" y="257"/>
                </a:cubicBezTo>
                <a:close/>
                <a:moveTo>
                  <a:pt x="248" y="71"/>
                </a:moveTo>
                <a:lnTo>
                  <a:pt x="248" y="71"/>
                </a:lnTo>
                <a:cubicBezTo>
                  <a:pt x="257" y="71"/>
                  <a:pt x="266" y="71"/>
                  <a:pt x="274" y="71"/>
                </a:cubicBezTo>
                <a:cubicBezTo>
                  <a:pt x="292" y="53"/>
                  <a:pt x="301" y="44"/>
                  <a:pt x="310" y="26"/>
                </a:cubicBezTo>
                <a:cubicBezTo>
                  <a:pt x="292" y="17"/>
                  <a:pt x="274" y="17"/>
                  <a:pt x="248" y="17"/>
                </a:cubicBezTo>
                <a:cubicBezTo>
                  <a:pt x="106" y="17"/>
                  <a:pt x="0" y="133"/>
                  <a:pt x="0" y="283"/>
                </a:cubicBezTo>
                <a:cubicBezTo>
                  <a:pt x="0" y="292"/>
                  <a:pt x="0" y="301"/>
                  <a:pt x="0" y="310"/>
                </a:cubicBezTo>
                <a:cubicBezTo>
                  <a:pt x="0" y="327"/>
                  <a:pt x="17" y="336"/>
                  <a:pt x="26" y="336"/>
                </a:cubicBezTo>
                <a:cubicBezTo>
                  <a:pt x="44" y="336"/>
                  <a:pt x="53" y="319"/>
                  <a:pt x="53" y="310"/>
                </a:cubicBezTo>
                <a:cubicBezTo>
                  <a:pt x="53" y="301"/>
                  <a:pt x="53" y="292"/>
                  <a:pt x="53" y="283"/>
                </a:cubicBezTo>
                <a:cubicBezTo>
                  <a:pt x="53" y="160"/>
                  <a:pt x="132" y="71"/>
                  <a:pt x="248" y="71"/>
                </a:cubicBezTo>
                <a:close/>
                <a:moveTo>
                  <a:pt x="425" y="98"/>
                </a:moveTo>
                <a:lnTo>
                  <a:pt x="425" y="98"/>
                </a:lnTo>
                <a:cubicBezTo>
                  <a:pt x="416" y="115"/>
                  <a:pt x="416" y="133"/>
                  <a:pt x="407" y="151"/>
                </a:cubicBezTo>
                <a:cubicBezTo>
                  <a:pt x="433" y="186"/>
                  <a:pt x="442" y="239"/>
                  <a:pt x="442" y="283"/>
                </a:cubicBezTo>
                <a:cubicBezTo>
                  <a:pt x="442" y="292"/>
                  <a:pt x="442" y="301"/>
                  <a:pt x="442" y="310"/>
                </a:cubicBezTo>
                <a:cubicBezTo>
                  <a:pt x="442" y="319"/>
                  <a:pt x="451" y="336"/>
                  <a:pt x="469" y="336"/>
                </a:cubicBezTo>
                <a:lnTo>
                  <a:pt x="469" y="336"/>
                </a:lnTo>
                <a:cubicBezTo>
                  <a:pt x="478" y="336"/>
                  <a:pt x="496" y="327"/>
                  <a:pt x="496" y="310"/>
                </a:cubicBezTo>
                <a:cubicBezTo>
                  <a:pt x="496" y="301"/>
                  <a:pt x="496" y="292"/>
                  <a:pt x="496" y="283"/>
                </a:cubicBezTo>
                <a:cubicBezTo>
                  <a:pt x="496" y="213"/>
                  <a:pt x="469" y="151"/>
                  <a:pt x="425" y="98"/>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97" name="Freeform 105">
            <a:extLst>
              <a:ext uri="{FF2B5EF4-FFF2-40B4-BE49-F238E27FC236}">
                <a16:creationId xmlns:a16="http://schemas.microsoft.com/office/drawing/2014/main" id="{B5B225D2-B389-384F-94BC-FD6E6A51768C}"/>
              </a:ext>
            </a:extLst>
          </p:cNvPr>
          <p:cNvSpPr>
            <a:spLocks noChangeArrowheads="1"/>
          </p:cNvSpPr>
          <p:nvPr userDrawn="1"/>
        </p:nvSpPr>
        <p:spPr bwMode="auto">
          <a:xfrm>
            <a:off x="933693" y="3298627"/>
            <a:ext cx="226873" cy="171450"/>
          </a:xfrm>
          <a:custGeom>
            <a:avLst/>
            <a:gdLst>
              <a:gd name="T0" fmla="*/ 488 w 506"/>
              <a:gd name="T1" fmla="*/ 213 h 382"/>
              <a:gd name="T2" fmla="*/ 363 w 506"/>
              <a:gd name="T3" fmla="*/ 142 h 382"/>
              <a:gd name="T4" fmla="*/ 451 w 506"/>
              <a:gd name="T5" fmla="*/ 80 h 382"/>
              <a:gd name="T6" fmla="*/ 451 w 506"/>
              <a:gd name="T7" fmla="*/ 44 h 382"/>
              <a:gd name="T8" fmla="*/ 363 w 506"/>
              <a:gd name="T9" fmla="*/ 53 h 382"/>
              <a:gd name="T10" fmla="*/ 363 w 506"/>
              <a:gd name="T11" fmla="*/ 0 h 382"/>
              <a:gd name="T12" fmla="*/ 328 w 506"/>
              <a:gd name="T13" fmla="*/ 0 h 382"/>
              <a:gd name="T14" fmla="*/ 257 w 506"/>
              <a:gd name="T15" fmla="*/ 71 h 382"/>
              <a:gd name="T16" fmla="*/ 257 w 506"/>
              <a:gd name="T17" fmla="*/ 106 h 382"/>
              <a:gd name="T18" fmla="*/ 336 w 506"/>
              <a:gd name="T19" fmla="*/ 97 h 382"/>
              <a:gd name="T20" fmla="*/ 275 w 506"/>
              <a:gd name="T21" fmla="*/ 178 h 382"/>
              <a:gd name="T22" fmla="*/ 310 w 506"/>
              <a:gd name="T23" fmla="*/ 319 h 382"/>
              <a:gd name="T24" fmla="*/ 398 w 506"/>
              <a:gd name="T25" fmla="*/ 354 h 382"/>
              <a:gd name="T26" fmla="*/ 407 w 506"/>
              <a:gd name="T27" fmla="*/ 372 h 382"/>
              <a:gd name="T28" fmla="*/ 488 w 506"/>
              <a:gd name="T29" fmla="*/ 213 h 382"/>
              <a:gd name="T30" fmla="*/ 310 w 506"/>
              <a:gd name="T31" fmla="*/ 292 h 382"/>
              <a:gd name="T32" fmla="*/ 301 w 506"/>
              <a:gd name="T33" fmla="*/ 204 h 382"/>
              <a:gd name="T34" fmla="*/ 336 w 506"/>
              <a:gd name="T35" fmla="*/ 284 h 382"/>
              <a:gd name="T36" fmla="*/ 363 w 506"/>
              <a:gd name="T37" fmla="*/ 275 h 382"/>
              <a:gd name="T38" fmla="*/ 363 w 506"/>
              <a:gd name="T39" fmla="*/ 178 h 382"/>
              <a:gd name="T40" fmla="*/ 416 w 506"/>
              <a:gd name="T41" fmla="*/ 186 h 382"/>
              <a:gd name="T42" fmla="*/ 142 w 506"/>
              <a:gd name="T43" fmla="*/ 89 h 382"/>
              <a:gd name="T44" fmla="*/ 142 w 506"/>
              <a:gd name="T45" fmla="*/ 80 h 382"/>
              <a:gd name="T46" fmla="*/ 88 w 506"/>
              <a:gd name="T47" fmla="*/ 89 h 382"/>
              <a:gd name="T48" fmla="*/ 0 w 506"/>
              <a:gd name="T49" fmla="*/ 363 h 382"/>
              <a:gd name="T50" fmla="*/ 44 w 506"/>
              <a:gd name="T51" fmla="*/ 363 h 382"/>
              <a:gd name="T52" fmla="*/ 160 w 506"/>
              <a:gd name="T53" fmla="*/ 275 h 382"/>
              <a:gd name="T54" fmla="*/ 186 w 506"/>
              <a:gd name="T55" fmla="*/ 363 h 382"/>
              <a:gd name="T56" fmla="*/ 230 w 506"/>
              <a:gd name="T57" fmla="*/ 363 h 382"/>
              <a:gd name="T58" fmla="*/ 79 w 506"/>
              <a:gd name="T59" fmla="*/ 239 h 382"/>
              <a:gd name="T60" fmla="*/ 116 w 506"/>
              <a:gd name="T61" fmla="*/ 116 h 382"/>
              <a:gd name="T62" fmla="*/ 79 w 506"/>
              <a:gd name="T63" fmla="*/ 239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6" h="382">
                <a:moveTo>
                  <a:pt x="488" y="213"/>
                </a:moveTo>
                <a:lnTo>
                  <a:pt x="488" y="213"/>
                </a:lnTo>
                <a:cubicBezTo>
                  <a:pt x="470" y="169"/>
                  <a:pt x="434" y="142"/>
                  <a:pt x="372" y="142"/>
                </a:cubicBezTo>
                <a:cubicBezTo>
                  <a:pt x="372" y="142"/>
                  <a:pt x="372" y="142"/>
                  <a:pt x="363" y="142"/>
                </a:cubicBezTo>
                <a:cubicBezTo>
                  <a:pt x="363" y="89"/>
                  <a:pt x="363" y="89"/>
                  <a:pt x="363" y="89"/>
                </a:cubicBezTo>
                <a:lnTo>
                  <a:pt x="451" y="80"/>
                </a:lnTo>
                <a:cubicBezTo>
                  <a:pt x="461" y="80"/>
                  <a:pt x="461" y="71"/>
                  <a:pt x="461" y="71"/>
                </a:cubicBezTo>
                <a:cubicBezTo>
                  <a:pt x="461" y="71"/>
                  <a:pt x="451" y="53"/>
                  <a:pt x="451" y="44"/>
                </a:cubicBezTo>
                <a:cubicBezTo>
                  <a:pt x="451" y="44"/>
                  <a:pt x="451" y="44"/>
                  <a:pt x="443" y="44"/>
                </a:cubicBezTo>
                <a:lnTo>
                  <a:pt x="363" y="53"/>
                </a:lnTo>
                <a:cubicBezTo>
                  <a:pt x="363" y="53"/>
                  <a:pt x="363" y="9"/>
                  <a:pt x="363" y="0"/>
                </a:cubicBezTo>
                <a:lnTo>
                  <a:pt x="363" y="0"/>
                </a:lnTo>
                <a:cubicBezTo>
                  <a:pt x="354" y="0"/>
                  <a:pt x="336" y="0"/>
                  <a:pt x="336" y="0"/>
                </a:cubicBezTo>
                <a:lnTo>
                  <a:pt x="328" y="0"/>
                </a:lnTo>
                <a:cubicBezTo>
                  <a:pt x="328" y="9"/>
                  <a:pt x="336" y="62"/>
                  <a:pt x="336" y="62"/>
                </a:cubicBezTo>
                <a:lnTo>
                  <a:pt x="257" y="71"/>
                </a:lnTo>
                <a:lnTo>
                  <a:pt x="248" y="80"/>
                </a:lnTo>
                <a:lnTo>
                  <a:pt x="257" y="106"/>
                </a:lnTo>
                <a:lnTo>
                  <a:pt x="257" y="106"/>
                </a:lnTo>
                <a:cubicBezTo>
                  <a:pt x="266" y="106"/>
                  <a:pt x="336" y="97"/>
                  <a:pt x="336" y="97"/>
                </a:cubicBezTo>
                <a:cubicBezTo>
                  <a:pt x="336" y="151"/>
                  <a:pt x="336" y="151"/>
                  <a:pt x="336" y="151"/>
                </a:cubicBezTo>
                <a:cubicBezTo>
                  <a:pt x="310" y="151"/>
                  <a:pt x="292" y="169"/>
                  <a:pt x="275" y="178"/>
                </a:cubicBezTo>
                <a:cubicBezTo>
                  <a:pt x="257" y="204"/>
                  <a:pt x="248" y="231"/>
                  <a:pt x="248" y="257"/>
                </a:cubicBezTo>
                <a:cubicBezTo>
                  <a:pt x="248" y="292"/>
                  <a:pt x="275" y="319"/>
                  <a:pt x="310" y="319"/>
                </a:cubicBezTo>
                <a:cubicBezTo>
                  <a:pt x="381" y="328"/>
                  <a:pt x="434" y="248"/>
                  <a:pt x="451" y="204"/>
                </a:cubicBezTo>
                <a:cubicBezTo>
                  <a:pt x="479" y="239"/>
                  <a:pt x="451" y="310"/>
                  <a:pt x="398" y="354"/>
                </a:cubicBezTo>
                <a:lnTo>
                  <a:pt x="398" y="354"/>
                </a:lnTo>
                <a:lnTo>
                  <a:pt x="407" y="372"/>
                </a:lnTo>
                <a:cubicBezTo>
                  <a:pt x="416" y="381"/>
                  <a:pt x="416" y="381"/>
                  <a:pt x="416" y="372"/>
                </a:cubicBezTo>
                <a:cubicBezTo>
                  <a:pt x="479" y="337"/>
                  <a:pt x="505" y="266"/>
                  <a:pt x="488" y="213"/>
                </a:cubicBezTo>
                <a:close/>
                <a:moveTo>
                  <a:pt x="310" y="292"/>
                </a:moveTo>
                <a:lnTo>
                  <a:pt x="310" y="292"/>
                </a:lnTo>
                <a:cubicBezTo>
                  <a:pt x="283" y="284"/>
                  <a:pt x="283" y="266"/>
                  <a:pt x="283" y="257"/>
                </a:cubicBezTo>
                <a:cubicBezTo>
                  <a:pt x="283" y="231"/>
                  <a:pt x="292" y="213"/>
                  <a:pt x="301" y="204"/>
                </a:cubicBezTo>
                <a:cubicBezTo>
                  <a:pt x="310" y="195"/>
                  <a:pt x="319" y="186"/>
                  <a:pt x="336" y="178"/>
                </a:cubicBezTo>
                <a:cubicBezTo>
                  <a:pt x="336" y="284"/>
                  <a:pt x="336" y="284"/>
                  <a:pt x="336" y="284"/>
                </a:cubicBezTo>
                <a:cubicBezTo>
                  <a:pt x="328" y="292"/>
                  <a:pt x="319" y="292"/>
                  <a:pt x="310" y="292"/>
                </a:cubicBezTo>
                <a:close/>
                <a:moveTo>
                  <a:pt x="363" y="275"/>
                </a:moveTo>
                <a:lnTo>
                  <a:pt x="363" y="275"/>
                </a:lnTo>
                <a:cubicBezTo>
                  <a:pt x="363" y="178"/>
                  <a:pt x="363" y="178"/>
                  <a:pt x="363" y="178"/>
                </a:cubicBezTo>
                <a:cubicBezTo>
                  <a:pt x="372" y="178"/>
                  <a:pt x="372" y="178"/>
                  <a:pt x="372" y="178"/>
                </a:cubicBezTo>
                <a:cubicBezTo>
                  <a:pt x="389" y="178"/>
                  <a:pt x="407" y="178"/>
                  <a:pt x="416" y="186"/>
                </a:cubicBezTo>
                <a:cubicBezTo>
                  <a:pt x="434" y="186"/>
                  <a:pt x="398" y="248"/>
                  <a:pt x="363" y="275"/>
                </a:cubicBezTo>
                <a:close/>
                <a:moveTo>
                  <a:pt x="142" y="89"/>
                </a:moveTo>
                <a:lnTo>
                  <a:pt x="142" y="89"/>
                </a:lnTo>
                <a:cubicBezTo>
                  <a:pt x="142" y="80"/>
                  <a:pt x="142" y="80"/>
                  <a:pt x="142" y="80"/>
                </a:cubicBezTo>
                <a:cubicBezTo>
                  <a:pt x="88" y="80"/>
                  <a:pt x="88" y="80"/>
                  <a:pt x="88" y="80"/>
                </a:cubicBezTo>
                <a:cubicBezTo>
                  <a:pt x="88" y="80"/>
                  <a:pt x="88" y="80"/>
                  <a:pt x="88" y="89"/>
                </a:cubicBezTo>
                <a:cubicBezTo>
                  <a:pt x="79" y="116"/>
                  <a:pt x="0" y="354"/>
                  <a:pt x="0" y="363"/>
                </a:cubicBezTo>
                <a:lnTo>
                  <a:pt x="0" y="363"/>
                </a:lnTo>
                <a:cubicBezTo>
                  <a:pt x="44" y="363"/>
                  <a:pt x="44" y="363"/>
                  <a:pt x="44" y="363"/>
                </a:cubicBezTo>
                <a:lnTo>
                  <a:pt x="44" y="363"/>
                </a:lnTo>
                <a:cubicBezTo>
                  <a:pt x="44" y="354"/>
                  <a:pt x="71" y="275"/>
                  <a:pt x="71" y="275"/>
                </a:cubicBezTo>
                <a:cubicBezTo>
                  <a:pt x="160" y="275"/>
                  <a:pt x="160" y="275"/>
                  <a:pt x="160" y="275"/>
                </a:cubicBezTo>
                <a:cubicBezTo>
                  <a:pt x="160" y="275"/>
                  <a:pt x="186" y="354"/>
                  <a:pt x="186" y="363"/>
                </a:cubicBezTo>
                <a:lnTo>
                  <a:pt x="186" y="363"/>
                </a:lnTo>
                <a:cubicBezTo>
                  <a:pt x="230" y="363"/>
                  <a:pt x="230" y="363"/>
                  <a:pt x="230" y="363"/>
                </a:cubicBezTo>
                <a:lnTo>
                  <a:pt x="230" y="363"/>
                </a:lnTo>
                <a:cubicBezTo>
                  <a:pt x="230" y="354"/>
                  <a:pt x="151" y="116"/>
                  <a:pt x="142" y="89"/>
                </a:cubicBezTo>
                <a:close/>
                <a:moveTo>
                  <a:pt x="79" y="239"/>
                </a:moveTo>
                <a:lnTo>
                  <a:pt x="79" y="239"/>
                </a:lnTo>
                <a:cubicBezTo>
                  <a:pt x="116" y="116"/>
                  <a:pt x="116" y="116"/>
                  <a:pt x="116" y="116"/>
                </a:cubicBezTo>
                <a:cubicBezTo>
                  <a:pt x="151" y="239"/>
                  <a:pt x="151" y="239"/>
                  <a:pt x="151" y="239"/>
                </a:cubicBezTo>
                <a:lnTo>
                  <a:pt x="79" y="239"/>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98" name="Freeform 106">
            <a:extLst>
              <a:ext uri="{FF2B5EF4-FFF2-40B4-BE49-F238E27FC236}">
                <a16:creationId xmlns:a16="http://schemas.microsoft.com/office/drawing/2014/main" id="{47509E63-025E-7F49-B3DC-7B2F617C4EC0}"/>
              </a:ext>
            </a:extLst>
          </p:cNvPr>
          <p:cNvSpPr>
            <a:spLocks noChangeArrowheads="1"/>
          </p:cNvSpPr>
          <p:nvPr userDrawn="1"/>
        </p:nvSpPr>
        <p:spPr bwMode="auto">
          <a:xfrm>
            <a:off x="3637116" y="1045965"/>
            <a:ext cx="160181" cy="227409"/>
          </a:xfrm>
          <a:custGeom>
            <a:avLst/>
            <a:gdLst>
              <a:gd name="T0" fmla="*/ 35 w 355"/>
              <a:gd name="T1" fmla="*/ 497 h 506"/>
              <a:gd name="T2" fmla="*/ 35 w 355"/>
              <a:gd name="T3" fmla="*/ 497 h 506"/>
              <a:gd name="T4" fmla="*/ 70 w 355"/>
              <a:gd name="T5" fmla="*/ 381 h 506"/>
              <a:gd name="T6" fmla="*/ 203 w 355"/>
              <a:gd name="T7" fmla="*/ 310 h 506"/>
              <a:gd name="T8" fmla="*/ 132 w 355"/>
              <a:gd name="T9" fmla="*/ 284 h 506"/>
              <a:gd name="T10" fmla="*/ 292 w 355"/>
              <a:gd name="T11" fmla="*/ 194 h 506"/>
              <a:gd name="T12" fmla="*/ 194 w 355"/>
              <a:gd name="T13" fmla="*/ 168 h 506"/>
              <a:gd name="T14" fmla="*/ 327 w 355"/>
              <a:gd name="T15" fmla="*/ 133 h 506"/>
              <a:gd name="T16" fmla="*/ 345 w 355"/>
              <a:gd name="T17" fmla="*/ 44 h 506"/>
              <a:gd name="T18" fmla="*/ 248 w 355"/>
              <a:gd name="T19" fmla="*/ 0 h 506"/>
              <a:gd name="T20" fmla="*/ 159 w 355"/>
              <a:gd name="T21" fmla="*/ 124 h 506"/>
              <a:gd name="T22" fmla="*/ 168 w 355"/>
              <a:gd name="T23" fmla="*/ 18 h 506"/>
              <a:gd name="T24" fmla="*/ 70 w 355"/>
              <a:gd name="T25" fmla="*/ 106 h 506"/>
              <a:gd name="T26" fmla="*/ 61 w 355"/>
              <a:gd name="T27" fmla="*/ 301 h 506"/>
              <a:gd name="T28" fmla="*/ 8 w 355"/>
              <a:gd name="T29" fmla="*/ 213 h 506"/>
              <a:gd name="T30" fmla="*/ 35 w 355"/>
              <a:gd name="T31" fmla="*/ 363 h 506"/>
              <a:gd name="T32" fmla="*/ 8 w 355"/>
              <a:gd name="T33" fmla="*/ 478 h 506"/>
              <a:gd name="T34" fmla="*/ 35 w 355"/>
              <a:gd name="T35" fmla="*/ 497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5" h="506">
                <a:moveTo>
                  <a:pt x="35" y="497"/>
                </a:moveTo>
                <a:lnTo>
                  <a:pt x="35" y="497"/>
                </a:lnTo>
                <a:cubicBezTo>
                  <a:pt x="44" y="469"/>
                  <a:pt x="53" y="434"/>
                  <a:pt x="70" y="381"/>
                </a:cubicBezTo>
                <a:cubicBezTo>
                  <a:pt x="132" y="372"/>
                  <a:pt x="168" y="390"/>
                  <a:pt x="203" y="310"/>
                </a:cubicBezTo>
                <a:cubicBezTo>
                  <a:pt x="168" y="328"/>
                  <a:pt x="132" y="292"/>
                  <a:pt x="132" y="284"/>
                </a:cubicBezTo>
                <a:cubicBezTo>
                  <a:pt x="132" y="266"/>
                  <a:pt x="229" y="292"/>
                  <a:pt x="292" y="194"/>
                </a:cubicBezTo>
                <a:cubicBezTo>
                  <a:pt x="212" y="213"/>
                  <a:pt x="185" y="178"/>
                  <a:pt x="194" y="168"/>
                </a:cubicBezTo>
                <a:cubicBezTo>
                  <a:pt x="221" y="159"/>
                  <a:pt x="292" y="168"/>
                  <a:pt x="327" y="133"/>
                </a:cubicBezTo>
                <a:cubicBezTo>
                  <a:pt x="345" y="115"/>
                  <a:pt x="354" y="62"/>
                  <a:pt x="345" y="44"/>
                </a:cubicBezTo>
                <a:cubicBezTo>
                  <a:pt x="336" y="27"/>
                  <a:pt x="283" y="0"/>
                  <a:pt x="248" y="0"/>
                </a:cubicBezTo>
                <a:cubicBezTo>
                  <a:pt x="221" y="9"/>
                  <a:pt x="168" y="124"/>
                  <a:pt x="159" y="124"/>
                </a:cubicBezTo>
                <a:cubicBezTo>
                  <a:pt x="141" y="124"/>
                  <a:pt x="141" y="71"/>
                  <a:pt x="168" y="18"/>
                </a:cubicBezTo>
                <a:cubicBezTo>
                  <a:pt x="132" y="35"/>
                  <a:pt x="88" y="71"/>
                  <a:pt x="70" y="106"/>
                </a:cubicBezTo>
                <a:cubicBezTo>
                  <a:pt x="44" y="159"/>
                  <a:pt x="79" y="301"/>
                  <a:pt x="61" y="301"/>
                </a:cubicBezTo>
                <a:cubicBezTo>
                  <a:pt x="53" y="310"/>
                  <a:pt x="17" y="239"/>
                  <a:pt x="8" y="213"/>
                </a:cubicBezTo>
                <a:cubicBezTo>
                  <a:pt x="0" y="257"/>
                  <a:pt x="0" y="301"/>
                  <a:pt x="35" y="363"/>
                </a:cubicBezTo>
                <a:cubicBezTo>
                  <a:pt x="26" y="407"/>
                  <a:pt x="17" y="452"/>
                  <a:pt x="8" y="478"/>
                </a:cubicBezTo>
                <a:cubicBezTo>
                  <a:pt x="8" y="497"/>
                  <a:pt x="35" y="505"/>
                  <a:pt x="35" y="497"/>
                </a:cubicBezTo>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99" name="Freeform 107">
            <a:extLst>
              <a:ext uri="{FF2B5EF4-FFF2-40B4-BE49-F238E27FC236}">
                <a16:creationId xmlns:a16="http://schemas.microsoft.com/office/drawing/2014/main" id="{0CF1FD3E-7D53-DF47-8522-D353AE2B4AD7}"/>
              </a:ext>
            </a:extLst>
          </p:cNvPr>
          <p:cNvSpPr>
            <a:spLocks noChangeArrowheads="1"/>
          </p:cNvSpPr>
          <p:nvPr userDrawn="1"/>
        </p:nvSpPr>
        <p:spPr bwMode="auto">
          <a:xfrm>
            <a:off x="5384813" y="3779639"/>
            <a:ext cx="223896" cy="98822"/>
          </a:xfrm>
          <a:custGeom>
            <a:avLst/>
            <a:gdLst>
              <a:gd name="T0" fmla="*/ 399 w 497"/>
              <a:gd name="T1" fmla="*/ 0 h 222"/>
              <a:gd name="T2" fmla="*/ 399 w 497"/>
              <a:gd name="T3" fmla="*/ 0 h 222"/>
              <a:gd name="T4" fmla="*/ 248 w 497"/>
              <a:gd name="T5" fmla="*/ 70 h 222"/>
              <a:gd name="T6" fmla="*/ 97 w 497"/>
              <a:gd name="T7" fmla="*/ 0 h 222"/>
              <a:gd name="T8" fmla="*/ 0 w 497"/>
              <a:gd name="T9" fmla="*/ 106 h 222"/>
              <a:gd name="T10" fmla="*/ 97 w 497"/>
              <a:gd name="T11" fmla="*/ 221 h 222"/>
              <a:gd name="T12" fmla="*/ 97 w 497"/>
              <a:gd name="T13" fmla="*/ 221 h 222"/>
              <a:gd name="T14" fmla="*/ 248 w 497"/>
              <a:gd name="T15" fmla="*/ 141 h 222"/>
              <a:gd name="T16" fmla="*/ 399 w 497"/>
              <a:gd name="T17" fmla="*/ 221 h 222"/>
              <a:gd name="T18" fmla="*/ 496 w 497"/>
              <a:gd name="T19" fmla="*/ 106 h 222"/>
              <a:gd name="T20" fmla="*/ 399 w 497"/>
              <a:gd name="T21" fmla="*/ 0 h 222"/>
              <a:gd name="T22" fmla="*/ 97 w 497"/>
              <a:gd name="T23" fmla="*/ 176 h 222"/>
              <a:gd name="T24" fmla="*/ 97 w 497"/>
              <a:gd name="T25" fmla="*/ 176 h 222"/>
              <a:gd name="T26" fmla="*/ 44 w 497"/>
              <a:gd name="T27" fmla="*/ 106 h 222"/>
              <a:gd name="T28" fmla="*/ 97 w 497"/>
              <a:gd name="T29" fmla="*/ 44 h 222"/>
              <a:gd name="T30" fmla="*/ 222 w 497"/>
              <a:gd name="T31" fmla="*/ 106 h 222"/>
              <a:gd name="T32" fmla="*/ 97 w 497"/>
              <a:gd name="T33" fmla="*/ 176 h 222"/>
              <a:gd name="T34" fmla="*/ 399 w 497"/>
              <a:gd name="T35" fmla="*/ 176 h 222"/>
              <a:gd name="T36" fmla="*/ 399 w 497"/>
              <a:gd name="T37" fmla="*/ 176 h 222"/>
              <a:gd name="T38" fmla="*/ 275 w 497"/>
              <a:gd name="T39" fmla="*/ 106 h 222"/>
              <a:gd name="T40" fmla="*/ 399 w 497"/>
              <a:gd name="T41" fmla="*/ 44 h 222"/>
              <a:gd name="T42" fmla="*/ 452 w 497"/>
              <a:gd name="T43" fmla="*/ 106 h 222"/>
              <a:gd name="T44" fmla="*/ 399 w 497"/>
              <a:gd name="T45" fmla="*/ 176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7" h="222">
                <a:moveTo>
                  <a:pt x="399" y="0"/>
                </a:moveTo>
                <a:lnTo>
                  <a:pt x="399" y="0"/>
                </a:lnTo>
                <a:cubicBezTo>
                  <a:pt x="345" y="0"/>
                  <a:pt x="284" y="26"/>
                  <a:pt x="248" y="70"/>
                </a:cubicBezTo>
                <a:cubicBezTo>
                  <a:pt x="213" y="26"/>
                  <a:pt x="151" y="0"/>
                  <a:pt x="97" y="0"/>
                </a:cubicBezTo>
                <a:cubicBezTo>
                  <a:pt x="53" y="0"/>
                  <a:pt x="0" y="26"/>
                  <a:pt x="0" y="106"/>
                </a:cubicBezTo>
                <a:cubicBezTo>
                  <a:pt x="0" y="185"/>
                  <a:pt x="53" y="221"/>
                  <a:pt x="97" y="221"/>
                </a:cubicBezTo>
                <a:lnTo>
                  <a:pt x="97" y="221"/>
                </a:lnTo>
                <a:cubicBezTo>
                  <a:pt x="151" y="221"/>
                  <a:pt x="213" y="185"/>
                  <a:pt x="248" y="141"/>
                </a:cubicBezTo>
                <a:cubicBezTo>
                  <a:pt x="284" y="185"/>
                  <a:pt x="345" y="221"/>
                  <a:pt x="399" y="221"/>
                </a:cubicBezTo>
                <a:cubicBezTo>
                  <a:pt x="443" y="221"/>
                  <a:pt x="496" y="185"/>
                  <a:pt x="496" y="106"/>
                </a:cubicBezTo>
                <a:cubicBezTo>
                  <a:pt x="496" y="26"/>
                  <a:pt x="443" y="0"/>
                  <a:pt x="399" y="0"/>
                </a:cubicBezTo>
                <a:close/>
                <a:moveTo>
                  <a:pt x="97" y="176"/>
                </a:moveTo>
                <a:lnTo>
                  <a:pt x="97" y="176"/>
                </a:lnTo>
                <a:cubicBezTo>
                  <a:pt x="62" y="176"/>
                  <a:pt x="44" y="150"/>
                  <a:pt x="44" y="106"/>
                </a:cubicBezTo>
                <a:cubicBezTo>
                  <a:pt x="44" y="61"/>
                  <a:pt x="62" y="44"/>
                  <a:pt x="97" y="44"/>
                </a:cubicBezTo>
                <a:cubicBezTo>
                  <a:pt x="142" y="44"/>
                  <a:pt x="195" y="70"/>
                  <a:pt x="222" y="106"/>
                </a:cubicBezTo>
                <a:cubicBezTo>
                  <a:pt x="195" y="150"/>
                  <a:pt x="142" y="176"/>
                  <a:pt x="97" y="176"/>
                </a:cubicBezTo>
                <a:close/>
                <a:moveTo>
                  <a:pt x="399" y="176"/>
                </a:moveTo>
                <a:lnTo>
                  <a:pt x="399" y="176"/>
                </a:lnTo>
                <a:cubicBezTo>
                  <a:pt x="354" y="176"/>
                  <a:pt x="301" y="150"/>
                  <a:pt x="275" y="106"/>
                </a:cubicBezTo>
                <a:cubicBezTo>
                  <a:pt x="301" y="70"/>
                  <a:pt x="354" y="44"/>
                  <a:pt x="399" y="44"/>
                </a:cubicBezTo>
                <a:cubicBezTo>
                  <a:pt x="435" y="44"/>
                  <a:pt x="452" y="61"/>
                  <a:pt x="452" y="106"/>
                </a:cubicBezTo>
                <a:cubicBezTo>
                  <a:pt x="452" y="150"/>
                  <a:pt x="435" y="176"/>
                  <a:pt x="399" y="176"/>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00" name="Freeform 108">
            <a:extLst>
              <a:ext uri="{FF2B5EF4-FFF2-40B4-BE49-F238E27FC236}">
                <a16:creationId xmlns:a16="http://schemas.microsoft.com/office/drawing/2014/main" id="{CD4D568D-860D-2041-B958-E5C8A150848A}"/>
              </a:ext>
            </a:extLst>
          </p:cNvPr>
          <p:cNvSpPr>
            <a:spLocks noChangeArrowheads="1"/>
          </p:cNvSpPr>
          <p:nvPr userDrawn="1"/>
        </p:nvSpPr>
        <p:spPr bwMode="auto">
          <a:xfrm>
            <a:off x="4049775" y="3716537"/>
            <a:ext cx="223896" cy="222051"/>
          </a:xfrm>
          <a:custGeom>
            <a:avLst/>
            <a:gdLst>
              <a:gd name="T0" fmla="*/ 469 w 497"/>
              <a:gd name="T1" fmla="*/ 231 h 498"/>
              <a:gd name="T2" fmla="*/ 425 w 497"/>
              <a:gd name="T3" fmla="*/ 249 h 498"/>
              <a:gd name="T4" fmla="*/ 469 w 497"/>
              <a:gd name="T5" fmla="*/ 275 h 498"/>
              <a:gd name="T6" fmla="*/ 469 w 497"/>
              <a:gd name="T7" fmla="*/ 231 h 498"/>
              <a:gd name="T8" fmla="*/ 248 w 497"/>
              <a:gd name="T9" fmla="*/ 116 h 498"/>
              <a:gd name="T10" fmla="*/ 248 w 497"/>
              <a:gd name="T11" fmla="*/ 391 h 498"/>
              <a:gd name="T12" fmla="*/ 248 w 497"/>
              <a:gd name="T13" fmla="*/ 116 h 498"/>
              <a:gd name="T14" fmla="*/ 248 w 497"/>
              <a:gd name="T15" fmla="*/ 346 h 498"/>
              <a:gd name="T16" fmla="*/ 248 w 497"/>
              <a:gd name="T17" fmla="*/ 151 h 498"/>
              <a:gd name="T18" fmla="*/ 71 w 497"/>
              <a:gd name="T19" fmla="*/ 249 h 498"/>
              <a:gd name="T20" fmla="*/ 53 w 497"/>
              <a:gd name="T21" fmla="*/ 231 h 498"/>
              <a:gd name="T22" fmla="*/ 0 w 497"/>
              <a:gd name="T23" fmla="*/ 249 h 498"/>
              <a:gd name="T24" fmla="*/ 53 w 497"/>
              <a:gd name="T25" fmla="*/ 275 h 498"/>
              <a:gd name="T26" fmla="*/ 248 w 497"/>
              <a:gd name="T27" fmla="*/ 80 h 498"/>
              <a:gd name="T28" fmla="*/ 265 w 497"/>
              <a:gd name="T29" fmla="*/ 53 h 498"/>
              <a:gd name="T30" fmla="*/ 248 w 497"/>
              <a:gd name="T31" fmla="*/ 0 h 498"/>
              <a:gd name="T32" fmla="*/ 230 w 497"/>
              <a:gd name="T33" fmla="*/ 53 h 498"/>
              <a:gd name="T34" fmla="*/ 248 w 497"/>
              <a:gd name="T35" fmla="*/ 426 h 498"/>
              <a:gd name="T36" fmla="*/ 230 w 497"/>
              <a:gd name="T37" fmla="*/ 453 h 498"/>
              <a:gd name="T38" fmla="*/ 248 w 497"/>
              <a:gd name="T39" fmla="*/ 497 h 498"/>
              <a:gd name="T40" fmla="*/ 265 w 497"/>
              <a:gd name="T41" fmla="*/ 453 h 498"/>
              <a:gd name="T42" fmla="*/ 434 w 497"/>
              <a:gd name="T43" fmla="*/ 98 h 498"/>
              <a:gd name="T44" fmla="*/ 434 w 497"/>
              <a:gd name="T45" fmla="*/ 62 h 498"/>
              <a:gd name="T46" fmla="*/ 381 w 497"/>
              <a:gd name="T47" fmla="*/ 89 h 498"/>
              <a:gd name="T48" fmla="*/ 416 w 497"/>
              <a:gd name="T49" fmla="*/ 116 h 498"/>
              <a:gd name="T50" fmla="*/ 80 w 497"/>
              <a:gd name="T51" fmla="*/ 391 h 498"/>
              <a:gd name="T52" fmla="*/ 62 w 497"/>
              <a:gd name="T53" fmla="*/ 408 h 498"/>
              <a:gd name="T54" fmla="*/ 97 w 497"/>
              <a:gd name="T55" fmla="*/ 435 h 498"/>
              <a:gd name="T56" fmla="*/ 115 w 497"/>
              <a:gd name="T57" fmla="*/ 381 h 498"/>
              <a:gd name="T58" fmla="*/ 97 w 497"/>
              <a:gd name="T59" fmla="*/ 72 h 498"/>
              <a:gd name="T60" fmla="*/ 62 w 497"/>
              <a:gd name="T61" fmla="*/ 62 h 498"/>
              <a:gd name="T62" fmla="*/ 80 w 497"/>
              <a:gd name="T63" fmla="*/ 116 h 498"/>
              <a:gd name="T64" fmla="*/ 106 w 497"/>
              <a:gd name="T65" fmla="*/ 89 h 498"/>
              <a:gd name="T66" fmla="*/ 381 w 497"/>
              <a:gd name="T67" fmla="*/ 417 h 498"/>
              <a:gd name="T68" fmla="*/ 399 w 497"/>
              <a:gd name="T69" fmla="*/ 435 h 498"/>
              <a:gd name="T70" fmla="*/ 434 w 497"/>
              <a:gd name="T71" fmla="*/ 408 h 498"/>
              <a:gd name="T72" fmla="*/ 381 w 497"/>
              <a:gd name="T73" fmla="*/ 381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7" h="498">
                <a:moveTo>
                  <a:pt x="469" y="231"/>
                </a:moveTo>
                <a:lnTo>
                  <a:pt x="469" y="231"/>
                </a:lnTo>
                <a:cubicBezTo>
                  <a:pt x="469" y="231"/>
                  <a:pt x="452" y="231"/>
                  <a:pt x="443" y="231"/>
                </a:cubicBezTo>
                <a:cubicBezTo>
                  <a:pt x="434" y="231"/>
                  <a:pt x="425" y="240"/>
                  <a:pt x="425" y="249"/>
                </a:cubicBezTo>
                <a:cubicBezTo>
                  <a:pt x="425" y="266"/>
                  <a:pt x="434" y="275"/>
                  <a:pt x="443" y="275"/>
                </a:cubicBezTo>
                <a:cubicBezTo>
                  <a:pt x="452" y="275"/>
                  <a:pt x="469" y="275"/>
                  <a:pt x="469" y="275"/>
                </a:cubicBezTo>
                <a:cubicBezTo>
                  <a:pt x="487" y="275"/>
                  <a:pt x="496" y="266"/>
                  <a:pt x="496" y="249"/>
                </a:cubicBezTo>
                <a:cubicBezTo>
                  <a:pt x="496" y="240"/>
                  <a:pt x="487" y="231"/>
                  <a:pt x="469" y="231"/>
                </a:cubicBezTo>
                <a:close/>
                <a:moveTo>
                  <a:pt x="248" y="116"/>
                </a:moveTo>
                <a:lnTo>
                  <a:pt x="248" y="116"/>
                </a:lnTo>
                <a:cubicBezTo>
                  <a:pt x="168" y="116"/>
                  <a:pt x="115" y="178"/>
                  <a:pt x="115" y="249"/>
                </a:cubicBezTo>
                <a:cubicBezTo>
                  <a:pt x="115" y="328"/>
                  <a:pt x="168" y="391"/>
                  <a:pt x="248" y="391"/>
                </a:cubicBezTo>
                <a:cubicBezTo>
                  <a:pt x="328" y="391"/>
                  <a:pt x="381" y="328"/>
                  <a:pt x="381" y="249"/>
                </a:cubicBezTo>
                <a:cubicBezTo>
                  <a:pt x="381" y="178"/>
                  <a:pt x="328" y="116"/>
                  <a:pt x="248" y="116"/>
                </a:cubicBezTo>
                <a:close/>
                <a:moveTo>
                  <a:pt x="248" y="346"/>
                </a:moveTo>
                <a:lnTo>
                  <a:pt x="248" y="346"/>
                </a:lnTo>
                <a:cubicBezTo>
                  <a:pt x="195" y="346"/>
                  <a:pt x="150" y="302"/>
                  <a:pt x="150" y="249"/>
                </a:cubicBezTo>
                <a:cubicBezTo>
                  <a:pt x="150" y="196"/>
                  <a:pt x="195" y="151"/>
                  <a:pt x="248" y="151"/>
                </a:cubicBezTo>
                <a:lnTo>
                  <a:pt x="248" y="346"/>
                </a:lnTo>
                <a:close/>
                <a:moveTo>
                  <a:pt x="71" y="249"/>
                </a:moveTo>
                <a:lnTo>
                  <a:pt x="71" y="249"/>
                </a:lnTo>
                <a:cubicBezTo>
                  <a:pt x="71" y="240"/>
                  <a:pt x="62" y="231"/>
                  <a:pt x="53" y="231"/>
                </a:cubicBezTo>
                <a:cubicBezTo>
                  <a:pt x="44" y="231"/>
                  <a:pt x="27" y="231"/>
                  <a:pt x="27" y="231"/>
                </a:cubicBezTo>
                <a:cubicBezTo>
                  <a:pt x="9" y="231"/>
                  <a:pt x="0" y="240"/>
                  <a:pt x="0" y="249"/>
                </a:cubicBezTo>
                <a:cubicBezTo>
                  <a:pt x="0" y="266"/>
                  <a:pt x="9" y="275"/>
                  <a:pt x="27" y="275"/>
                </a:cubicBezTo>
                <a:cubicBezTo>
                  <a:pt x="27" y="275"/>
                  <a:pt x="44" y="275"/>
                  <a:pt x="53" y="275"/>
                </a:cubicBezTo>
                <a:cubicBezTo>
                  <a:pt x="62" y="275"/>
                  <a:pt x="71" y="266"/>
                  <a:pt x="71" y="249"/>
                </a:cubicBezTo>
                <a:close/>
                <a:moveTo>
                  <a:pt x="248" y="80"/>
                </a:moveTo>
                <a:lnTo>
                  <a:pt x="248" y="80"/>
                </a:lnTo>
                <a:cubicBezTo>
                  <a:pt x="256" y="80"/>
                  <a:pt x="265" y="62"/>
                  <a:pt x="265" y="53"/>
                </a:cubicBezTo>
                <a:cubicBezTo>
                  <a:pt x="265" y="45"/>
                  <a:pt x="265" y="36"/>
                  <a:pt x="265" y="27"/>
                </a:cubicBezTo>
                <a:cubicBezTo>
                  <a:pt x="265" y="18"/>
                  <a:pt x="256" y="0"/>
                  <a:pt x="248" y="0"/>
                </a:cubicBezTo>
                <a:cubicBezTo>
                  <a:pt x="239" y="0"/>
                  <a:pt x="230" y="18"/>
                  <a:pt x="230" y="27"/>
                </a:cubicBezTo>
                <a:cubicBezTo>
                  <a:pt x="230" y="36"/>
                  <a:pt x="230" y="45"/>
                  <a:pt x="230" y="53"/>
                </a:cubicBezTo>
                <a:cubicBezTo>
                  <a:pt x="230" y="62"/>
                  <a:pt x="239" y="80"/>
                  <a:pt x="248" y="80"/>
                </a:cubicBezTo>
                <a:close/>
                <a:moveTo>
                  <a:pt x="248" y="426"/>
                </a:moveTo>
                <a:lnTo>
                  <a:pt x="248" y="426"/>
                </a:lnTo>
                <a:cubicBezTo>
                  <a:pt x="239" y="426"/>
                  <a:pt x="230" y="435"/>
                  <a:pt x="230" y="453"/>
                </a:cubicBezTo>
                <a:lnTo>
                  <a:pt x="230" y="470"/>
                </a:lnTo>
                <a:cubicBezTo>
                  <a:pt x="230" y="488"/>
                  <a:pt x="239" y="497"/>
                  <a:pt x="248" y="497"/>
                </a:cubicBezTo>
                <a:cubicBezTo>
                  <a:pt x="256" y="497"/>
                  <a:pt x="265" y="488"/>
                  <a:pt x="265" y="470"/>
                </a:cubicBezTo>
                <a:lnTo>
                  <a:pt x="265" y="453"/>
                </a:lnTo>
                <a:cubicBezTo>
                  <a:pt x="265" y="435"/>
                  <a:pt x="256" y="426"/>
                  <a:pt x="248" y="426"/>
                </a:cubicBezTo>
                <a:close/>
                <a:moveTo>
                  <a:pt x="434" y="98"/>
                </a:moveTo>
                <a:lnTo>
                  <a:pt x="434" y="98"/>
                </a:lnTo>
                <a:cubicBezTo>
                  <a:pt x="443" y="89"/>
                  <a:pt x="443" y="72"/>
                  <a:pt x="434" y="62"/>
                </a:cubicBezTo>
                <a:cubicBezTo>
                  <a:pt x="425" y="53"/>
                  <a:pt x="416" y="62"/>
                  <a:pt x="399" y="72"/>
                </a:cubicBezTo>
                <a:cubicBezTo>
                  <a:pt x="399" y="72"/>
                  <a:pt x="390" y="80"/>
                  <a:pt x="381" y="89"/>
                </a:cubicBezTo>
                <a:cubicBezTo>
                  <a:pt x="372" y="98"/>
                  <a:pt x="372" y="107"/>
                  <a:pt x="381" y="116"/>
                </a:cubicBezTo>
                <a:cubicBezTo>
                  <a:pt x="390" y="125"/>
                  <a:pt x="408" y="125"/>
                  <a:pt x="416" y="116"/>
                </a:cubicBezTo>
                <a:cubicBezTo>
                  <a:pt x="416" y="107"/>
                  <a:pt x="425" y="98"/>
                  <a:pt x="434" y="98"/>
                </a:cubicBezTo>
                <a:close/>
                <a:moveTo>
                  <a:pt x="80" y="391"/>
                </a:moveTo>
                <a:lnTo>
                  <a:pt x="80" y="391"/>
                </a:lnTo>
                <a:cubicBezTo>
                  <a:pt x="80" y="391"/>
                  <a:pt x="71" y="400"/>
                  <a:pt x="62" y="408"/>
                </a:cubicBezTo>
                <a:cubicBezTo>
                  <a:pt x="53" y="417"/>
                  <a:pt x="53" y="426"/>
                  <a:pt x="62" y="435"/>
                </a:cubicBezTo>
                <a:cubicBezTo>
                  <a:pt x="71" y="444"/>
                  <a:pt x="80" y="444"/>
                  <a:pt x="97" y="435"/>
                </a:cubicBezTo>
                <a:lnTo>
                  <a:pt x="106" y="417"/>
                </a:lnTo>
                <a:cubicBezTo>
                  <a:pt x="124" y="408"/>
                  <a:pt x="124" y="391"/>
                  <a:pt x="115" y="381"/>
                </a:cubicBezTo>
                <a:cubicBezTo>
                  <a:pt x="106" y="381"/>
                  <a:pt x="89" y="381"/>
                  <a:pt x="80" y="391"/>
                </a:cubicBezTo>
                <a:close/>
                <a:moveTo>
                  <a:pt x="97" y="72"/>
                </a:moveTo>
                <a:lnTo>
                  <a:pt x="97" y="72"/>
                </a:lnTo>
                <a:cubicBezTo>
                  <a:pt x="80" y="62"/>
                  <a:pt x="71" y="53"/>
                  <a:pt x="62" y="62"/>
                </a:cubicBezTo>
                <a:cubicBezTo>
                  <a:pt x="53" y="72"/>
                  <a:pt x="53" y="89"/>
                  <a:pt x="62" y="98"/>
                </a:cubicBezTo>
                <a:cubicBezTo>
                  <a:pt x="71" y="98"/>
                  <a:pt x="80" y="107"/>
                  <a:pt x="80" y="116"/>
                </a:cubicBezTo>
                <a:cubicBezTo>
                  <a:pt x="89" y="125"/>
                  <a:pt x="106" y="125"/>
                  <a:pt x="115" y="116"/>
                </a:cubicBezTo>
                <a:cubicBezTo>
                  <a:pt x="124" y="107"/>
                  <a:pt x="124" y="98"/>
                  <a:pt x="106" y="89"/>
                </a:cubicBezTo>
                <a:cubicBezTo>
                  <a:pt x="106" y="80"/>
                  <a:pt x="97" y="72"/>
                  <a:pt x="97" y="72"/>
                </a:cubicBezTo>
                <a:close/>
                <a:moveTo>
                  <a:pt x="381" y="417"/>
                </a:moveTo>
                <a:lnTo>
                  <a:pt x="381" y="417"/>
                </a:lnTo>
                <a:cubicBezTo>
                  <a:pt x="390" y="417"/>
                  <a:pt x="399" y="435"/>
                  <a:pt x="399" y="435"/>
                </a:cubicBezTo>
                <a:cubicBezTo>
                  <a:pt x="416" y="444"/>
                  <a:pt x="425" y="444"/>
                  <a:pt x="434" y="435"/>
                </a:cubicBezTo>
                <a:cubicBezTo>
                  <a:pt x="443" y="426"/>
                  <a:pt x="443" y="417"/>
                  <a:pt x="434" y="408"/>
                </a:cubicBezTo>
                <a:cubicBezTo>
                  <a:pt x="425" y="400"/>
                  <a:pt x="416" y="391"/>
                  <a:pt x="416" y="391"/>
                </a:cubicBezTo>
                <a:cubicBezTo>
                  <a:pt x="408" y="381"/>
                  <a:pt x="390" y="381"/>
                  <a:pt x="381" y="381"/>
                </a:cubicBezTo>
                <a:cubicBezTo>
                  <a:pt x="372" y="391"/>
                  <a:pt x="372" y="408"/>
                  <a:pt x="381" y="417"/>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01" name="Freeform 109">
            <a:extLst>
              <a:ext uri="{FF2B5EF4-FFF2-40B4-BE49-F238E27FC236}">
                <a16:creationId xmlns:a16="http://schemas.microsoft.com/office/drawing/2014/main" id="{85DEFC46-B898-6143-9307-E163B2A0133F}"/>
              </a:ext>
            </a:extLst>
          </p:cNvPr>
          <p:cNvSpPr>
            <a:spLocks noChangeArrowheads="1"/>
          </p:cNvSpPr>
          <p:nvPr userDrawn="1"/>
        </p:nvSpPr>
        <p:spPr bwMode="auto">
          <a:xfrm>
            <a:off x="6275633" y="3751064"/>
            <a:ext cx="223300" cy="155972"/>
          </a:xfrm>
          <a:custGeom>
            <a:avLst/>
            <a:gdLst>
              <a:gd name="T0" fmla="*/ 443 w 497"/>
              <a:gd name="T1" fmla="*/ 0 h 347"/>
              <a:gd name="T2" fmla="*/ 0 w 497"/>
              <a:gd name="T3" fmla="*/ 45 h 347"/>
              <a:gd name="T4" fmla="*/ 53 w 497"/>
              <a:gd name="T5" fmla="*/ 346 h 347"/>
              <a:gd name="T6" fmla="*/ 496 w 497"/>
              <a:gd name="T7" fmla="*/ 292 h 347"/>
              <a:gd name="T8" fmla="*/ 443 w 497"/>
              <a:gd name="T9" fmla="*/ 0 h 347"/>
              <a:gd name="T10" fmla="*/ 443 w 497"/>
              <a:gd name="T11" fmla="*/ 292 h 347"/>
              <a:gd name="T12" fmla="*/ 53 w 497"/>
              <a:gd name="T13" fmla="*/ 142 h 347"/>
              <a:gd name="T14" fmla="*/ 443 w 497"/>
              <a:gd name="T15" fmla="*/ 292 h 347"/>
              <a:gd name="T16" fmla="*/ 443 w 497"/>
              <a:gd name="T17" fmla="*/ 71 h 347"/>
              <a:gd name="T18" fmla="*/ 53 w 497"/>
              <a:gd name="T19" fmla="*/ 45 h 347"/>
              <a:gd name="T20" fmla="*/ 443 w 497"/>
              <a:gd name="T21" fmla="*/ 71 h 347"/>
              <a:gd name="T22" fmla="*/ 97 w 497"/>
              <a:gd name="T23" fmla="*/ 195 h 347"/>
              <a:gd name="T24" fmla="*/ 115 w 497"/>
              <a:gd name="T25" fmla="*/ 213 h 347"/>
              <a:gd name="T26" fmla="*/ 97 w 497"/>
              <a:gd name="T27" fmla="*/ 195 h 347"/>
              <a:gd name="T28" fmla="*/ 186 w 497"/>
              <a:gd name="T29" fmla="*/ 231 h 347"/>
              <a:gd name="T30" fmla="*/ 221 w 497"/>
              <a:gd name="T31" fmla="*/ 239 h 347"/>
              <a:gd name="T32" fmla="*/ 230 w 497"/>
              <a:gd name="T33" fmla="*/ 231 h 347"/>
              <a:gd name="T34" fmla="*/ 248 w 497"/>
              <a:gd name="T35" fmla="*/ 213 h 347"/>
              <a:gd name="T36" fmla="*/ 221 w 497"/>
              <a:gd name="T37" fmla="*/ 195 h 347"/>
              <a:gd name="T38" fmla="*/ 203 w 497"/>
              <a:gd name="T39" fmla="*/ 213 h 347"/>
              <a:gd name="T40" fmla="*/ 186 w 497"/>
              <a:gd name="T41" fmla="*/ 231 h 347"/>
              <a:gd name="T42" fmla="*/ 248 w 497"/>
              <a:gd name="T43" fmla="*/ 239 h 347"/>
              <a:gd name="T44" fmla="*/ 230 w 497"/>
              <a:gd name="T45" fmla="*/ 231 h 347"/>
              <a:gd name="T46" fmla="*/ 248 w 497"/>
              <a:gd name="T47" fmla="*/ 239 h 347"/>
              <a:gd name="T48" fmla="*/ 177 w 497"/>
              <a:gd name="T49" fmla="*/ 239 h 347"/>
              <a:gd name="T50" fmla="*/ 142 w 497"/>
              <a:gd name="T51" fmla="*/ 231 h 347"/>
              <a:gd name="T52" fmla="*/ 177 w 497"/>
              <a:gd name="T53" fmla="*/ 239 h 347"/>
              <a:gd name="T54" fmla="*/ 186 w 497"/>
              <a:gd name="T55" fmla="*/ 213 h 347"/>
              <a:gd name="T56" fmla="*/ 203 w 497"/>
              <a:gd name="T57" fmla="*/ 195 h 347"/>
              <a:gd name="T58" fmla="*/ 177 w 497"/>
              <a:gd name="T59" fmla="*/ 231 h 347"/>
              <a:gd name="T60" fmla="*/ 186 w 497"/>
              <a:gd name="T61" fmla="*/ 213 h 347"/>
              <a:gd name="T62" fmla="*/ 133 w 497"/>
              <a:gd name="T63" fmla="*/ 231 h 347"/>
              <a:gd name="T64" fmla="*/ 142 w 497"/>
              <a:gd name="T65" fmla="*/ 213 h 347"/>
              <a:gd name="T66" fmla="*/ 159 w 497"/>
              <a:gd name="T67" fmla="*/ 195 h 347"/>
              <a:gd name="T68" fmla="*/ 133 w 497"/>
              <a:gd name="T69" fmla="*/ 213 h 347"/>
              <a:gd name="T70" fmla="*/ 115 w 497"/>
              <a:gd name="T71" fmla="*/ 231 h 347"/>
              <a:gd name="T72" fmla="*/ 97 w 497"/>
              <a:gd name="T73" fmla="*/ 239 h 347"/>
              <a:gd name="T74" fmla="*/ 133 w 497"/>
              <a:gd name="T75" fmla="*/ 231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7" h="347">
                <a:moveTo>
                  <a:pt x="443" y="0"/>
                </a:moveTo>
                <a:lnTo>
                  <a:pt x="443" y="0"/>
                </a:lnTo>
                <a:cubicBezTo>
                  <a:pt x="53" y="0"/>
                  <a:pt x="53" y="0"/>
                  <a:pt x="53" y="0"/>
                </a:cubicBezTo>
                <a:cubicBezTo>
                  <a:pt x="27" y="0"/>
                  <a:pt x="0" y="18"/>
                  <a:pt x="0" y="45"/>
                </a:cubicBezTo>
                <a:cubicBezTo>
                  <a:pt x="0" y="292"/>
                  <a:pt x="0" y="292"/>
                  <a:pt x="0" y="292"/>
                </a:cubicBezTo>
                <a:cubicBezTo>
                  <a:pt x="0" y="320"/>
                  <a:pt x="27" y="346"/>
                  <a:pt x="53" y="346"/>
                </a:cubicBezTo>
                <a:cubicBezTo>
                  <a:pt x="443" y="346"/>
                  <a:pt x="443" y="346"/>
                  <a:pt x="443" y="346"/>
                </a:cubicBezTo>
                <a:cubicBezTo>
                  <a:pt x="478" y="346"/>
                  <a:pt x="496" y="320"/>
                  <a:pt x="496" y="292"/>
                </a:cubicBezTo>
                <a:cubicBezTo>
                  <a:pt x="496" y="45"/>
                  <a:pt x="496" y="45"/>
                  <a:pt x="496" y="45"/>
                </a:cubicBezTo>
                <a:cubicBezTo>
                  <a:pt x="496" y="18"/>
                  <a:pt x="478" y="0"/>
                  <a:pt x="443" y="0"/>
                </a:cubicBezTo>
                <a:close/>
                <a:moveTo>
                  <a:pt x="443" y="292"/>
                </a:moveTo>
                <a:lnTo>
                  <a:pt x="443" y="292"/>
                </a:lnTo>
                <a:cubicBezTo>
                  <a:pt x="53" y="292"/>
                  <a:pt x="53" y="292"/>
                  <a:pt x="53" y="292"/>
                </a:cubicBezTo>
                <a:cubicBezTo>
                  <a:pt x="53" y="142"/>
                  <a:pt x="53" y="142"/>
                  <a:pt x="53" y="142"/>
                </a:cubicBezTo>
                <a:cubicBezTo>
                  <a:pt x="443" y="142"/>
                  <a:pt x="443" y="142"/>
                  <a:pt x="443" y="142"/>
                </a:cubicBezTo>
                <a:lnTo>
                  <a:pt x="443" y="292"/>
                </a:lnTo>
                <a:close/>
                <a:moveTo>
                  <a:pt x="443" y="71"/>
                </a:moveTo>
                <a:lnTo>
                  <a:pt x="443" y="71"/>
                </a:lnTo>
                <a:cubicBezTo>
                  <a:pt x="53" y="71"/>
                  <a:pt x="53" y="71"/>
                  <a:pt x="53" y="71"/>
                </a:cubicBezTo>
                <a:cubicBezTo>
                  <a:pt x="53" y="45"/>
                  <a:pt x="53" y="45"/>
                  <a:pt x="53" y="45"/>
                </a:cubicBezTo>
                <a:cubicBezTo>
                  <a:pt x="443" y="45"/>
                  <a:pt x="443" y="45"/>
                  <a:pt x="443" y="45"/>
                </a:cubicBezTo>
                <a:lnTo>
                  <a:pt x="443" y="71"/>
                </a:lnTo>
                <a:close/>
                <a:moveTo>
                  <a:pt x="97" y="195"/>
                </a:moveTo>
                <a:lnTo>
                  <a:pt x="97" y="195"/>
                </a:lnTo>
                <a:cubicBezTo>
                  <a:pt x="97" y="213"/>
                  <a:pt x="97" y="213"/>
                  <a:pt x="97" y="213"/>
                </a:cubicBezTo>
                <a:cubicBezTo>
                  <a:pt x="115" y="213"/>
                  <a:pt x="115" y="213"/>
                  <a:pt x="115" y="213"/>
                </a:cubicBezTo>
                <a:cubicBezTo>
                  <a:pt x="115" y="195"/>
                  <a:pt x="115" y="195"/>
                  <a:pt x="115" y="195"/>
                </a:cubicBezTo>
                <a:lnTo>
                  <a:pt x="97" y="195"/>
                </a:lnTo>
                <a:close/>
                <a:moveTo>
                  <a:pt x="186" y="231"/>
                </a:moveTo>
                <a:lnTo>
                  <a:pt x="186" y="231"/>
                </a:lnTo>
                <a:cubicBezTo>
                  <a:pt x="186" y="239"/>
                  <a:pt x="186" y="239"/>
                  <a:pt x="186" y="239"/>
                </a:cubicBezTo>
                <a:cubicBezTo>
                  <a:pt x="221" y="239"/>
                  <a:pt x="221" y="239"/>
                  <a:pt x="221" y="239"/>
                </a:cubicBezTo>
                <a:cubicBezTo>
                  <a:pt x="221" y="231"/>
                  <a:pt x="221" y="231"/>
                  <a:pt x="221" y="231"/>
                </a:cubicBezTo>
                <a:cubicBezTo>
                  <a:pt x="230" y="231"/>
                  <a:pt x="230" y="231"/>
                  <a:pt x="230" y="231"/>
                </a:cubicBezTo>
                <a:cubicBezTo>
                  <a:pt x="230" y="213"/>
                  <a:pt x="230" y="213"/>
                  <a:pt x="230" y="213"/>
                </a:cubicBezTo>
                <a:cubicBezTo>
                  <a:pt x="248" y="213"/>
                  <a:pt x="248" y="213"/>
                  <a:pt x="248" y="213"/>
                </a:cubicBezTo>
                <a:cubicBezTo>
                  <a:pt x="248" y="195"/>
                  <a:pt x="248" y="195"/>
                  <a:pt x="248" y="195"/>
                </a:cubicBezTo>
                <a:cubicBezTo>
                  <a:pt x="221" y="195"/>
                  <a:pt x="221" y="195"/>
                  <a:pt x="221" y="195"/>
                </a:cubicBezTo>
                <a:cubicBezTo>
                  <a:pt x="221" y="213"/>
                  <a:pt x="221" y="213"/>
                  <a:pt x="221" y="213"/>
                </a:cubicBezTo>
                <a:cubicBezTo>
                  <a:pt x="203" y="213"/>
                  <a:pt x="203" y="213"/>
                  <a:pt x="203" y="213"/>
                </a:cubicBezTo>
                <a:cubicBezTo>
                  <a:pt x="203" y="231"/>
                  <a:pt x="203" y="231"/>
                  <a:pt x="203" y="231"/>
                </a:cubicBezTo>
                <a:lnTo>
                  <a:pt x="186" y="231"/>
                </a:lnTo>
                <a:close/>
                <a:moveTo>
                  <a:pt x="248" y="239"/>
                </a:moveTo>
                <a:lnTo>
                  <a:pt x="248" y="239"/>
                </a:lnTo>
                <a:cubicBezTo>
                  <a:pt x="248" y="231"/>
                  <a:pt x="248" y="231"/>
                  <a:pt x="248" y="231"/>
                </a:cubicBezTo>
                <a:cubicBezTo>
                  <a:pt x="230" y="231"/>
                  <a:pt x="230" y="231"/>
                  <a:pt x="230" y="231"/>
                </a:cubicBezTo>
                <a:cubicBezTo>
                  <a:pt x="230" y="239"/>
                  <a:pt x="230" y="239"/>
                  <a:pt x="230" y="239"/>
                </a:cubicBezTo>
                <a:lnTo>
                  <a:pt x="248" y="239"/>
                </a:lnTo>
                <a:close/>
                <a:moveTo>
                  <a:pt x="177" y="239"/>
                </a:moveTo>
                <a:lnTo>
                  <a:pt x="177" y="239"/>
                </a:lnTo>
                <a:cubicBezTo>
                  <a:pt x="177" y="231"/>
                  <a:pt x="177" y="231"/>
                  <a:pt x="177" y="231"/>
                </a:cubicBezTo>
                <a:cubicBezTo>
                  <a:pt x="142" y="231"/>
                  <a:pt x="142" y="231"/>
                  <a:pt x="142" y="231"/>
                </a:cubicBezTo>
                <a:cubicBezTo>
                  <a:pt x="142" y="239"/>
                  <a:pt x="142" y="239"/>
                  <a:pt x="142" y="239"/>
                </a:cubicBezTo>
                <a:lnTo>
                  <a:pt x="177" y="239"/>
                </a:lnTo>
                <a:close/>
                <a:moveTo>
                  <a:pt x="186" y="213"/>
                </a:moveTo>
                <a:lnTo>
                  <a:pt x="186" y="213"/>
                </a:lnTo>
                <a:cubicBezTo>
                  <a:pt x="203" y="213"/>
                  <a:pt x="203" y="213"/>
                  <a:pt x="203" y="213"/>
                </a:cubicBezTo>
                <a:cubicBezTo>
                  <a:pt x="203" y="195"/>
                  <a:pt x="203" y="195"/>
                  <a:pt x="203" y="195"/>
                </a:cubicBezTo>
                <a:cubicBezTo>
                  <a:pt x="177" y="195"/>
                  <a:pt x="177" y="195"/>
                  <a:pt x="177" y="195"/>
                </a:cubicBezTo>
                <a:cubicBezTo>
                  <a:pt x="177" y="231"/>
                  <a:pt x="177" y="231"/>
                  <a:pt x="177" y="231"/>
                </a:cubicBezTo>
                <a:cubicBezTo>
                  <a:pt x="186" y="231"/>
                  <a:pt x="186" y="231"/>
                  <a:pt x="186" y="231"/>
                </a:cubicBezTo>
                <a:lnTo>
                  <a:pt x="186" y="213"/>
                </a:lnTo>
                <a:close/>
                <a:moveTo>
                  <a:pt x="133" y="231"/>
                </a:moveTo>
                <a:lnTo>
                  <a:pt x="133" y="231"/>
                </a:lnTo>
                <a:cubicBezTo>
                  <a:pt x="142" y="231"/>
                  <a:pt x="142" y="231"/>
                  <a:pt x="142" y="231"/>
                </a:cubicBezTo>
                <a:cubicBezTo>
                  <a:pt x="142" y="213"/>
                  <a:pt x="142" y="213"/>
                  <a:pt x="142" y="213"/>
                </a:cubicBezTo>
                <a:cubicBezTo>
                  <a:pt x="159" y="213"/>
                  <a:pt x="159" y="213"/>
                  <a:pt x="159" y="213"/>
                </a:cubicBezTo>
                <a:cubicBezTo>
                  <a:pt x="159" y="195"/>
                  <a:pt x="159" y="195"/>
                  <a:pt x="159" y="195"/>
                </a:cubicBezTo>
                <a:cubicBezTo>
                  <a:pt x="133" y="195"/>
                  <a:pt x="133" y="195"/>
                  <a:pt x="133" y="195"/>
                </a:cubicBezTo>
                <a:cubicBezTo>
                  <a:pt x="133" y="213"/>
                  <a:pt x="133" y="213"/>
                  <a:pt x="133" y="213"/>
                </a:cubicBezTo>
                <a:cubicBezTo>
                  <a:pt x="115" y="213"/>
                  <a:pt x="115" y="213"/>
                  <a:pt x="115" y="213"/>
                </a:cubicBezTo>
                <a:cubicBezTo>
                  <a:pt x="115" y="231"/>
                  <a:pt x="115" y="231"/>
                  <a:pt x="115" y="231"/>
                </a:cubicBezTo>
                <a:cubicBezTo>
                  <a:pt x="97" y="231"/>
                  <a:pt x="97" y="231"/>
                  <a:pt x="97" y="231"/>
                </a:cubicBezTo>
                <a:cubicBezTo>
                  <a:pt x="97" y="239"/>
                  <a:pt x="97" y="239"/>
                  <a:pt x="97" y="239"/>
                </a:cubicBezTo>
                <a:cubicBezTo>
                  <a:pt x="133" y="239"/>
                  <a:pt x="133" y="239"/>
                  <a:pt x="133" y="239"/>
                </a:cubicBezTo>
                <a:lnTo>
                  <a:pt x="133" y="231"/>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02" name="Freeform 110">
            <a:extLst>
              <a:ext uri="{FF2B5EF4-FFF2-40B4-BE49-F238E27FC236}">
                <a16:creationId xmlns:a16="http://schemas.microsoft.com/office/drawing/2014/main" id="{D0DB156F-E475-EE40-9A7A-669D049706CB}"/>
              </a:ext>
            </a:extLst>
          </p:cNvPr>
          <p:cNvSpPr>
            <a:spLocks noChangeArrowheads="1"/>
          </p:cNvSpPr>
          <p:nvPr userDrawn="1"/>
        </p:nvSpPr>
        <p:spPr bwMode="auto">
          <a:xfrm>
            <a:off x="2722478" y="1073349"/>
            <a:ext cx="207818" cy="167878"/>
          </a:xfrm>
          <a:custGeom>
            <a:avLst/>
            <a:gdLst>
              <a:gd name="T0" fmla="*/ 444 w 462"/>
              <a:gd name="T1" fmla="*/ 9 h 373"/>
              <a:gd name="T2" fmla="*/ 444 w 462"/>
              <a:gd name="T3" fmla="*/ 9 h 373"/>
              <a:gd name="T4" fmla="*/ 9 w 462"/>
              <a:gd name="T5" fmla="*/ 160 h 373"/>
              <a:gd name="T6" fmla="*/ 9 w 462"/>
              <a:gd name="T7" fmla="*/ 169 h 373"/>
              <a:gd name="T8" fmla="*/ 98 w 462"/>
              <a:gd name="T9" fmla="*/ 213 h 373"/>
              <a:gd name="T10" fmla="*/ 98 w 462"/>
              <a:gd name="T11" fmla="*/ 213 h 373"/>
              <a:gd name="T12" fmla="*/ 160 w 462"/>
              <a:gd name="T13" fmla="*/ 230 h 373"/>
              <a:gd name="T14" fmla="*/ 434 w 462"/>
              <a:gd name="T15" fmla="*/ 35 h 373"/>
              <a:gd name="T16" fmla="*/ 434 w 462"/>
              <a:gd name="T17" fmla="*/ 35 h 373"/>
              <a:gd name="T18" fmla="*/ 240 w 462"/>
              <a:gd name="T19" fmla="*/ 248 h 373"/>
              <a:gd name="T20" fmla="*/ 240 w 462"/>
              <a:gd name="T21" fmla="*/ 248 h 373"/>
              <a:gd name="T22" fmla="*/ 231 w 462"/>
              <a:gd name="T23" fmla="*/ 257 h 373"/>
              <a:gd name="T24" fmla="*/ 240 w 462"/>
              <a:gd name="T25" fmla="*/ 266 h 373"/>
              <a:gd name="T26" fmla="*/ 240 w 462"/>
              <a:gd name="T27" fmla="*/ 266 h 373"/>
              <a:gd name="T28" fmla="*/ 363 w 462"/>
              <a:gd name="T29" fmla="*/ 337 h 373"/>
              <a:gd name="T30" fmla="*/ 390 w 462"/>
              <a:gd name="T31" fmla="*/ 328 h 373"/>
              <a:gd name="T32" fmla="*/ 461 w 462"/>
              <a:gd name="T33" fmla="*/ 18 h 373"/>
              <a:gd name="T34" fmla="*/ 444 w 462"/>
              <a:gd name="T35" fmla="*/ 9 h 373"/>
              <a:gd name="T36" fmla="*/ 160 w 462"/>
              <a:gd name="T37" fmla="*/ 363 h 373"/>
              <a:gd name="T38" fmla="*/ 160 w 462"/>
              <a:gd name="T39" fmla="*/ 363 h 373"/>
              <a:gd name="T40" fmla="*/ 169 w 462"/>
              <a:gd name="T41" fmla="*/ 372 h 373"/>
              <a:gd name="T42" fmla="*/ 240 w 462"/>
              <a:gd name="T43" fmla="*/ 310 h 373"/>
              <a:gd name="T44" fmla="*/ 160 w 462"/>
              <a:gd name="T45" fmla="*/ 266 h 373"/>
              <a:gd name="T46" fmla="*/ 160 w 462"/>
              <a:gd name="T47" fmla="*/ 36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2" h="373">
                <a:moveTo>
                  <a:pt x="444" y="9"/>
                </a:moveTo>
                <a:lnTo>
                  <a:pt x="444" y="9"/>
                </a:lnTo>
                <a:cubicBezTo>
                  <a:pt x="434" y="9"/>
                  <a:pt x="18" y="160"/>
                  <a:pt x="9" y="160"/>
                </a:cubicBezTo>
                <a:cubicBezTo>
                  <a:pt x="0" y="160"/>
                  <a:pt x="0" y="169"/>
                  <a:pt x="9" y="169"/>
                </a:cubicBezTo>
                <a:cubicBezTo>
                  <a:pt x="18" y="177"/>
                  <a:pt x="98" y="213"/>
                  <a:pt x="98" y="213"/>
                </a:cubicBezTo>
                <a:lnTo>
                  <a:pt x="98" y="213"/>
                </a:lnTo>
                <a:cubicBezTo>
                  <a:pt x="160" y="230"/>
                  <a:pt x="160" y="230"/>
                  <a:pt x="160" y="230"/>
                </a:cubicBezTo>
                <a:cubicBezTo>
                  <a:pt x="160" y="230"/>
                  <a:pt x="425" y="35"/>
                  <a:pt x="434" y="35"/>
                </a:cubicBezTo>
                <a:cubicBezTo>
                  <a:pt x="434" y="26"/>
                  <a:pt x="434" y="35"/>
                  <a:pt x="434" y="35"/>
                </a:cubicBezTo>
                <a:lnTo>
                  <a:pt x="240" y="248"/>
                </a:lnTo>
                <a:lnTo>
                  <a:pt x="240" y="248"/>
                </a:lnTo>
                <a:cubicBezTo>
                  <a:pt x="231" y="257"/>
                  <a:pt x="231" y="257"/>
                  <a:pt x="231" y="257"/>
                </a:cubicBezTo>
                <a:cubicBezTo>
                  <a:pt x="240" y="266"/>
                  <a:pt x="240" y="266"/>
                  <a:pt x="240" y="266"/>
                </a:cubicBezTo>
                <a:lnTo>
                  <a:pt x="240" y="266"/>
                </a:lnTo>
                <a:cubicBezTo>
                  <a:pt x="240" y="266"/>
                  <a:pt x="363" y="328"/>
                  <a:pt x="363" y="337"/>
                </a:cubicBezTo>
                <a:cubicBezTo>
                  <a:pt x="372" y="337"/>
                  <a:pt x="381" y="337"/>
                  <a:pt x="390" y="328"/>
                </a:cubicBezTo>
                <a:cubicBezTo>
                  <a:pt x="390" y="319"/>
                  <a:pt x="461" y="26"/>
                  <a:pt x="461" y="18"/>
                </a:cubicBezTo>
                <a:cubicBezTo>
                  <a:pt x="461" y="9"/>
                  <a:pt x="453" y="0"/>
                  <a:pt x="444" y="9"/>
                </a:cubicBezTo>
                <a:close/>
                <a:moveTo>
                  <a:pt x="160" y="363"/>
                </a:moveTo>
                <a:lnTo>
                  <a:pt x="160" y="363"/>
                </a:lnTo>
                <a:cubicBezTo>
                  <a:pt x="160" y="372"/>
                  <a:pt x="160" y="372"/>
                  <a:pt x="169" y="372"/>
                </a:cubicBezTo>
                <a:cubicBezTo>
                  <a:pt x="169" y="363"/>
                  <a:pt x="240" y="310"/>
                  <a:pt x="240" y="310"/>
                </a:cubicBezTo>
                <a:cubicBezTo>
                  <a:pt x="160" y="266"/>
                  <a:pt x="160" y="266"/>
                  <a:pt x="160" y="266"/>
                </a:cubicBezTo>
                <a:lnTo>
                  <a:pt x="160" y="363"/>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03" name="Freeform 111">
            <a:extLst>
              <a:ext uri="{FF2B5EF4-FFF2-40B4-BE49-F238E27FC236}">
                <a16:creationId xmlns:a16="http://schemas.microsoft.com/office/drawing/2014/main" id="{C5ABC211-FE50-384B-A01E-256DBA557ABF}"/>
              </a:ext>
            </a:extLst>
          </p:cNvPr>
          <p:cNvSpPr>
            <a:spLocks noChangeArrowheads="1"/>
          </p:cNvSpPr>
          <p:nvPr userDrawn="1"/>
        </p:nvSpPr>
        <p:spPr bwMode="auto">
          <a:xfrm>
            <a:off x="6751412" y="3732014"/>
            <a:ext cx="160776" cy="195263"/>
          </a:xfrm>
          <a:custGeom>
            <a:avLst/>
            <a:gdLst>
              <a:gd name="T0" fmla="*/ 346 w 355"/>
              <a:gd name="T1" fmla="*/ 283 h 435"/>
              <a:gd name="T2" fmla="*/ 346 w 355"/>
              <a:gd name="T3" fmla="*/ 283 h 435"/>
              <a:gd name="T4" fmla="*/ 178 w 355"/>
              <a:gd name="T5" fmla="*/ 345 h 435"/>
              <a:gd name="T6" fmla="*/ 9 w 355"/>
              <a:gd name="T7" fmla="*/ 283 h 435"/>
              <a:gd name="T8" fmla="*/ 0 w 355"/>
              <a:gd name="T9" fmla="*/ 283 h 435"/>
              <a:gd name="T10" fmla="*/ 0 w 355"/>
              <a:gd name="T11" fmla="*/ 336 h 435"/>
              <a:gd name="T12" fmla="*/ 178 w 355"/>
              <a:gd name="T13" fmla="*/ 434 h 435"/>
              <a:gd name="T14" fmla="*/ 354 w 355"/>
              <a:gd name="T15" fmla="*/ 336 h 435"/>
              <a:gd name="T16" fmla="*/ 354 w 355"/>
              <a:gd name="T17" fmla="*/ 283 h 435"/>
              <a:gd name="T18" fmla="*/ 346 w 355"/>
              <a:gd name="T19" fmla="*/ 283 h 435"/>
              <a:gd name="T20" fmla="*/ 346 w 355"/>
              <a:gd name="T21" fmla="*/ 160 h 435"/>
              <a:gd name="T22" fmla="*/ 346 w 355"/>
              <a:gd name="T23" fmla="*/ 160 h 435"/>
              <a:gd name="T24" fmla="*/ 178 w 355"/>
              <a:gd name="T25" fmla="*/ 213 h 435"/>
              <a:gd name="T26" fmla="*/ 9 w 355"/>
              <a:gd name="T27" fmla="*/ 160 h 435"/>
              <a:gd name="T28" fmla="*/ 0 w 355"/>
              <a:gd name="T29" fmla="*/ 160 h 435"/>
              <a:gd name="T30" fmla="*/ 0 w 355"/>
              <a:gd name="T31" fmla="*/ 222 h 435"/>
              <a:gd name="T32" fmla="*/ 178 w 355"/>
              <a:gd name="T33" fmla="*/ 292 h 435"/>
              <a:gd name="T34" fmla="*/ 354 w 355"/>
              <a:gd name="T35" fmla="*/ 222 h 435"/>
              <a:gd name="T36" fmla="*/ 354 w 355"/>
              <a:gd name="T37" fmla="*/ 160 h 435"/>
              <a:gd name="T38" fmla="*/ 346 w 355"/>
              <a:gd name="T39" fmla="*/ 160 h 435"/>
              <a:gd name="T40" fmla="*/ 178 w 355"/>
              <a:gd name="T41" fmla="*/ 0 h 435"/>
              <a:gd name="T42" fmla="*/ 178 w 355"/>
              <a:gd name="T43" fmla="*/ 0 h 435"/>
              <a:gd name="T44" fmla="*/ 0 w 355"/>
              <a:gd name="T45" fmla="*/ 62 h 435"/>
              <a:gd name="T46" fmla="*/ 0 w 355"/>
              <a:gd name="T47" fmla="*/ 97 h 435"/>
              <a:gd name="T48" fmla="*/ 178 w 355"/>
              <a:gd name="T49" fmla="*/ 160 h 435"/>
              <a:gd name="T50" fmla="*/ 354 w 355"/>
              <a:gd name="T51" fmla="*/ 97 h 435"/>
              <a:gd name="T52" fmla="*/ 354 w 355"/>
              <a:gd name="T53" fmla="*/ 62 h 435"/>
              <a:gd name="T54" fmla="*/ 178 w 355"/>
              <a:gd name="T55" fmla="*/ 0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5" h="435">
                <a:moveTo>
                  <a:pt x="346" y="283"/>
                </a:moveTo>
                <a:lnTo>
                  <a:pt x="346" y="283"/>
                </a:lnTo>
                <a:cubicBezTo>
                  <a:pt x="328" y="319"/>
                  <a:pt x="257" y="345"/>
                  <a:pt x="178" y="345"/>
                </a:cubicBezTo>
                <a:cubicBezTo>
                  <a:pt x="97" y="345"/>
                  <a:pt x="36" y="319"/>
                  <a:pt x="9" y="283"/>
                </a:cubicBezTo>
                <a:cubicBezTo>
                  <a:pt x="9" y="275"/>
                  <a:pt x="0" y="283"/>
                  <a:pt x="0" y="283"/>
                </a:cubicBezTo>
                <a:cubicBezTo>
                  <a:pt x="0" y="292"/>
                  <a:pt x="0" y="336"/>
                  <a:pt x="0" y="336"/>
                </a:cubicBezTo>
                <a:cubicBezTo>
                  <a:pt x="0" y="381"/>
                  <a:pt x="80" y="434"/>
                  <a:pt x="178" y="434"/>
                </a:cubicBezTo>
                <a:cubicBezTo>
                  <a:pt x="275" y="434"/>
                  <a:pt x="354" y="381"/>
                  <a:pt x="354" y="336"/>
                </a:cubicBezTo>
                <a:cubicBezTo>
                  <a:pt x="354" y="336"/>
                  <a:pt x="354" y="292"/>
                  <a:pt x="354" y="283"/>
                </a:cubicBezTo>
                <a:cubicBezTo>
                  <a:pt x="354" y="283"/>
                  <a:pt x="346" y="275"/>
                  <a:pt x="346" y="283"/>
                </a:cubicBezTo>
                <a:close/>
                <a:moveTo>
                  <a:pt x="346" y="160"/>
                </a:moveTo>
                <a:lnTo>
                  <a:pt x="346" y="160"/>
                </a:lnTo>
                <a:cubicBezTo>
                  <a:pt x="328" y="186"/>
                  <a:pt x="257" y="213"/>
                  <a:pt x="178" y="213"/>
                </a:cubicBezTo>
                <a:cubicBezTo>
                  <a:pt x="97" y="213"/>
                  <a:pt x="36" y="186"/>
                  <a:pt x="9" y="160"/>
                </a:cubicBezTo>
                <a:cubicBezTo>
                  <a:pt x="9" y="151"/>
                  <a:pt x="0" y="160"/>
                  <a:pt x="0" y="160"/>
                </a:cubicBezTo>
                <a:lnTo>
                  <a:pt x="0" y="222"/>
                </a:lnTo>
                <a:cubicBezTo>
                  <a:pt x="0" y="257"/>
                  <a:pt x="80" y="292"/>
                  <a:pt x="178" y="292"/>
                </a:cubicBezTo>
                <a:cubicBezTo>
                  <a:pt x="275" y="292"/>
                  <a:pt x="354" y="257"/>
                  <a:pt x="354" y="222"/>
                </a:cubicBezTo>
                <a:lnTo>
                  <a:pt x="354" y="160"/>
                </a:lnTo>
                <a:cubicBezTo>
                  <a:pt x="354" y="160"/>
                  <a:pt x="346" y="151"/>
                  <a:pt x="346" y="160"/>
                </a:cubicBezTo>
                <a:close/>
                <a:moveTo>
                  <a:pt x="178" y="0"/>
                </a:moveTo>
                <a:lnTo>
                  <a:pt x="178" y="0"/>
                </a:lnTo>
                <a:cubicBezTo>
                  <a:pt x="80" y="0"/>
                  <a:pt x="0" y="26"/>
                  <a:pt x="0" y="62"/>
                </a:cubicBezTo>
                <a:cubicBezTo>
                  <a:pt x="0" y="97"/>
                  <a:pt x="0" y="97"/>
                  <a:pt x="0" y="97"/>
                </a:cubicBezTo>
                <a:cubicBezTo>
                  <a:pt x="0" y="133"/>
                  <a:pt x="80" y="160"/>
                  <a:pt x="178" y="160"/>
                </a:cubicBezTo>
                <a:cubicBezTo>
                  <a:pt x="275" y="160"/>
                  <a:pt x="354" y="133"/>
                  <a:pt x="354" y="97"/>
                </a:cubicBezTo>
                <a:cubicBezTo>
                  <a:pt x="354" y="62"/>
                  <a:pt x="354" y="62"/>
                  <a:pt x="354" y="62"/>
                </a:cubicBezTo>
                <a:cubicBezTo>
                  <a:pt x="354" y="26"/>
                  <a:pt x="275" y="0"/>
                  <a:pt x="178" y="0"/>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04" name="Freeform 112">
            <a:extLst>
              <a:ext uri="{FF2B5EF4-FFF2-40B4-BE49-F238E27FC236}">
                <a16:creationId xmlns:a16="http://schemas.microsoft.com/office/drawing/2014/main" id="{92DF2253-92C6-4248-8569-ED119065A4CC}"/>
              </a:ext>
            </a:extLst>
          </p:cNvPr>
          <p:cNvSpPr>
            <a:spLocks noChangeArrowheads="1"/>
          </p:cNvSpPr>
          <p:nvPr userDrawn="1"/>
        </p:nvSpPr>
        <p:spPr bwMode="auto">
          <a:xfrm>
            <a:off x="512698" y="2836664"/>
            <a:ext cx="173281" cy="200025"/>
          </a:xfrm>
          <a:custGeom>
            <a:avLst/>
            <a:gdLst>
              <a:gd name="T0" fmla="*/ 345 w 390"/>
              <a:gd name="T1" fmla="*/ 0 h 444"/>
              <a:gd name="T2" fmla="*/ 0 w 390"/>
              <a:gd name="T3" fmla="*/ 53 h 444"/>
              <a:gd name="T4" fmla="*/ 44 w 390"/>
              <a:gd name="T5" fmla="*/ 443 h 444"/>
              <a:gd name="T6" fmla="*/ 389 w 390"/>
              <a:gd name="T7" fmla="*/ 399 h 444"/>
              <a:gd name="T8" fmla="*/ 345 w 390"/>
              <a:gd name="T9" fmla="*/ 0 h 444"/>
              <a:gd name="T10" fmla="*/ 345 w 390"/>
              <a:gd name="T11" fmla="*/ 399 h 444"/>
              <a:gd name="T12" fmla="*/ 44 w 390"/>
              <a:gd name="T13" fmla="*/ 53 h 444"/>
              <a:gd name="T14" fmla="*/ 345 w 390"/>
              <a:gd name="T15" fmla="*/ 399 h 444"/>
              <a:gd name="T16" fmla="*/ 221 w 390"/>
              <a:gd name="T17" fmla="*/ 275 h 444"/>
              <a:gd name="T18" fmla="*/ 97 w 390"/>
              <a:gd name="T19" fmla="*/ 302 h 444"/>
              <a:gd name="T20" fmla="*/ 221 w 390"/>
              <a:gd name="T21" fmla="*/ 275 h 444"/>
              <a:gd name="T22" fmla="*/ 292 w 390"/>
              <a:gd name="T23" fmla="*/ 177 h 444"/>
              <a:gd name="T24" fmla="*/ 195 w 390"/>
              <a:gd name="T25" fmla="*/ 196 h 444"/>
              <a:gd name="T26" fmla="*/ 292 w 390"/>
              <a:gd name="T27" fmla="*/ 177 h 444"/>
              <a:gd name="T28" fmla="*/ 195 w 390"/>
              <a:gd name="T29" fmla="*/ 151 h 444"/>
              <a:gd name="T30" fmla="*/ 292 w 390"/>
              <a:gd name="T31" fmla="*/ 98 h 444"/>
              <a:gd name="T32" fmla="*/ 195 w 390"/>
              <a:gd name="T33" fmla="*/ 151 h 444"/>
              <a:gd name="T34" fmla="*/ 168 w 390"/>
              <a:gd name="T35" fmla="*/ 98 h 444"/>
              <a:gd name="T36" fmla="*/ 97 w 390"/>
              <a:gd name="T37" fmla="*/ 196 h 444"/>
              <a:gd name="T38" fmla="*/ 168 w 390"/>
              <a:gd name="T39" fmla="*/ 98 h 444"/>
              <a:gd name="T40" fmla="*/ 141 w 390"/>
              <a:gd name="T41" fmla="*/ 222 h 444"/>
              <a:gd name="T42" fmla="*/ 97 w 390"/>
              <a:gd name="T43" fmla="*/ 249 h 444"/>
              <a:gd name="T44" fmla="*/ 141 w 390"/>
              <a:gd name="T45" fmla="*/ 222 h 444"/>
              <a:gd name="T46" fmla="*/ 168 w 390"/>
              <a:gd name="T47" fmla="*/ 249 h 444"/>
              <a:gd name="T48" fmla="*/ 292 w 390"/>
              <a:gd name="T49" fmla="*/ 222 h 444"/>
              <a:gd name="T50" fmla="*/ 168 w 390"/>
              <a:gd name="T51" fmla="*/ 249 h 444"/>
              <a:gd name="T52" fmla="*/ 292 w 390"/>
              <a:gd name="T53" fmla="*/ 319 h 444"/>
              <a:gd name="T54" fmla="*/ 97 w 390"/>
              <a:gd name="T55" fmla="*/ 346 h 444"/>
              <a:gd name="T56" fmla="*/ 292 w 390"/>
              <a:gd name="T57" fmla="*/ 319 h 444"/>
              <a:gd name="T58" fmla="*/ 248 w 390"/>
              <a:gd name="T59" fmla="*/ 302 h 444"/>
              <a:gd name="T60" fmla="*/ 292 w 390"/>
              <a:gd name="T61" fmla="*/ 275 h 444"/>
              <a:gd name="T62" fmla="*/ 248 w 390"/>
              <a:gd name="T63" fmla="*/ 302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0" h="444">
                <a:moveTo>
                  <a:pt x="345" y="0"/>
                </a:moveTo>
                <a:lnTo>
                  <a:pt x="345" y="0"/>
                </a:lnTo>
                <a:cubicBezTo>
                  <a:pt x="44" y="0"/>
                  <a:pt x="44" y="0"/>
                  <a:pt x="44" y="0"/>
                </a:cubicBezTo>
                <a:cubicBezTo>
                  <a:pt x="17" y="0"/>
                  <a:pt x="0" y="27"/>
                  <a:pt x="0" y="53"/>
                </a:cubicBezTo>
                <a:cubicBezTo>
                  <a:pt x="0" y="399"/>
                  <a:pt x="0" y="399"/>
                  <a:pt x="0" y="399"/>
                </a:cubicBezTo>
                <a:cubicBezTo>
                  <a:pt x="0" y="425"/>
                  <a:pt x="17" y="443"/>
                  <a:pt x="44" y="443"/>
                </a:cubicBezTo>
                <a:cubicBezTo>
                  <a:pt x="345" y="443"/>
                  <a:pt x="345" y="443"/>
                  <a:pt x="345" y="443"/>
                </a:cubicBezTo>
                <a:cubicBezTo>
                  <a:pt x="372" y="443"/>
                  <a:pt x="389" y="425"/>
                  <a:pt x="389" y="399"/>
                </a:cubicBezTo>
                <a:cubicBezTo>
                  <a:pt x="389" y="53"/>
                  <a:pt x="389" y="53"/>
                  <a:pt x="389" y="53"/>
                </a:cubicBezTo>
                <a:cubicBezTo>
                  <a:pt x="389" y="27"/>
                  <a:pt x="372" y="0"/>
                  <a:pt x="345" y="0"/>
                </a:cubicBezTo>
                <a:close/>
                <a:moveTo>
                  <a:pt x="345" y="399"/>
                </a:moveTo>
                <a:lnTo>
                  <a:pt x="345" y="399"/>
                </a:lnTo>
                <a:cubicBezTo>
                  <a:pt x="44" y="399"/>
                  <a:pt x="44" y="399"/>
                  <a:pt x="44" y="399"/>
                </a:cubicBezTo>
                <a:cubicBezTo>
                  <a:pt x="44" y="53"/>
                  <a:pt x="44" y="53"/>
                  <a:pt x="44" y="53"/>
                </a:cubicBezTo>
                <a:cubicBezTo>
                  <a:pt x="345" y="53"/>
                  <a:pt x="345" y="53"/>
                  <a:pt x="345" y="53"/>
                </a:cubicBezTo>
                <a:lnTo>
                  <a:pt x="345" y="399"/>
                </a:lnTo>
                <a:close/>
                <a:moveTo>
                  <a:pt x="221" y="275"/>
                </a:moveTo>
                <a:lnTo>
                  <a:pt x="221" y="275"/>
                </a:lnTo>
                <a:cubicBezTo>
                  <a:pt x="97" y="275"/>
                  <a:pt x="97" y="275"/>
                  <a:pt x="97" y="275"/>
                </a:cubicBezTo>
                <a:cubicBezTo>
                  <a:pt x="97" y="302"/>
                  <a:pt x="97" y="302"/>
                  <a:pt x="97" y="302"/>
                </a:cubicBezTo>
                <a:cubicBezTo>
                  <a:pt x="221" y="302"/>
                  <a:pt x="221" y="302"/>
                  <a:pt x="221" y="302"/>
                </a:cubicBezTo>
                <a:lnTo>
                  <a:pt x="221" y="275"/>
                </a:lnTo>
                <a:close/>
                <a:moveTo>
                  <a:pt x="292" y="177"/>
                </a:moveTo>
                <a:lnTo>
                  <a:pt x="292" y="177"/>
                </a:lnTo>
                <a:cubicBezTo>
                  <a:pt x="195" y="177"/>
                  <a:pt x="195" y="177"/>
                  <a:pt x="195" y="177"/>
                </a:cubicBezTo>
                <a:cubicBezTo>
                  <a:pt x="195" y="196"/>
                  <a:pt x="195" y="196"/>
                  <a:pt x="195" y="196"/>
                </a:cubicBezTo>
                <a:cubicBezTo>
                  <a:pt x="292" y="196"/>
                  <a:pt x="292" y="196"/>
                  <a:pt x="292" y="196"/>
                </a:cubicBezTo>
                <a:lnTo>
                  <a:pt x="292" y="177"/>
                </a:lnTo>
                <a:close/>
                <a:moveTo>
                  <a:pt x="195" y="151"/>
                </a:moveTo>
                <a:lnTo>
                  <a:pt x="195" y="151"/>
                </a:lnTo>
                <a:cubicBezTo>
                  <a:pt x="292" y="151"/>
                  <a:pt x="292" y="151"/>
                  <a:pt x="292" y="151"/>
                </a:cubicBezTo>
                <a:cubicBezTo>
                  <a:pt x="292" y="98"/>
                  <a:pt x="292" y="98"/>
                  <a:pt x="292" y="98"/>
                </a:cubicBezTo>
                <a:cubicBezTo>
                  <a:pt x="195" y="98"/>
                  <a:pt x="195" y="98"/>
                  <a:pt x="195" y="98"/>
                </a:cubicBezTo>
                <a:lnTo>
                  <a:pt x="195" y="151"/>
                </a:lnTo>
                <a:close/>
                <a:moveTo>
                  <a:pt x="168" y="98"/>
                </a:moveTo>
                <a:lnTo>
                  <a:pt x="168" y="98"/>
                </a:lnTo>
                <a:cubicBezTo>
                  <a:pt x="97" y="98"/>
                  <a:pt x="97" y="98"/>
                  <a:pt x="97" y="98"/>
                </a:cubicBezTo>
                <a:cubicBezTo>
                  <a:pt x="97" y="196"/>
                  <a:pt x="97" y="196"/>
                  <a:pt x="97" y="196"/>
                </a:cubicBezTo>
                <a:cubicBezTo>
                  <a:pt x="168" y="196"/>
                  <a:pt x="168" y="196"/>
                  <a:pt x="168" y="196"/>
                </a:cubicBezTo>
                <a:lnTo>
                  <a:pt x="168" y="98"/>
                </a:lnTo>
                <a:close/>
                <a:moveTo>
                  <a:pt x="141" y="222"/>
                </a:moveTo>
                <a:lnTo>
                  <a:pt x="141" y="222"/>
                </a:lnTo>
                <a:cubicBezTo>
                  <a:pt x="97" y="222"/>
                  <a:pt x="97" y="222"/>
                  <a:pt x="97" y="222"/>
                </a:cubicBezTo>
                <a:cubicBezTo>
                  <a:pt x="97" y="249"/>
                  <a:pt x="97" y="249"/>
                  <a:pt x="97" y="249"/>
                </a:cubicBezTo>
                <a:cubicBezTo>
                  <a:pt x="141" y="249"/>
                  <a:pt x="141" y="249"/>
                  <a:pt x="141" y="249"/>
                </a:cubicBezTo>
                <a:lnTo>
                  <a:pt x="141" y="222"/>
                </a:lnTo>
                <a:close/>
                <a:moveTo>
                  <a:pt x="168" y="249"/>
                </a:moveTo>
                <a:lnTo>
                  <a:pt x="168" y="249"/>
                </a:lnTo>
                <a:cubicBezTo>
                  <a:pt x="292" y="249"/>
                  <a:pt x="292" y="249"/>
                  <a:pt x="292" y="249"/>
                </a:cubicBezTo>
                <a:cubicBezTo>
                  <a:pt x="292" y="222"/>
                  <a:pt x="292" y="222"/>
                  <a:pt x="292" y="222"/>
                </a:cubicBezTo>
                <a:cubicBezTo>
                  <a:pt x="168" y="222"/>
                  <a:pt x="168" y="222"/>
                  <a:pt x="168" y="222"/>
                </a:cubicBezTo>
                <a:lnTo>
                  <a:pt x="168" y="249"/>
                </a:lnTo>
                <a:close/>
                <a:moveTo>
                  <a:pt x="292" y="319"/>
                </a:moveTo>
                <a:lnTo>
                  <a:pt x="292" y="319"/>
                </a:lnTo>
                <a:cubicBezTo>
                  <a:pt x="97" y="319"/>
                  <a:pt x="97" y="319"/>
                  <a:pt x="97" y="319"/>
                </a:cubicBezTo>
                <a:cubicBezTo>
                  <a:pt x="97" y="346"/>
                  <a:pt x="97" y="346"/>
                  <a:pt x="97" y="346"/>
                </a:cubicBezTo>
                <a:cubicBezTo>
                  <a:pt x="292" y="346"/>
                  <a:pt x="292" y="346"/>
                  <a:pt x="292" y="346"/>
                </a:cubicBezTo>
                <a:lnTo>
                  <a:pt x="292" y="319"/>
                </a:lnTo>
                <a:close/>
                <a:moveTo>
                  <a:pt x="248" y="302"/>
                </a:moveTo>
                <a:lnTo>
                  <a:pt x="248" y="302"/>
                </a:lnTo>
                <a:cubicBezTo>
                  <a:pt x="292" y="302"/>
                  <a:pt x="292" y="302"/>
                  <a:pt x="292" y="302"/>
                </a:cubicBezTo>
                <a:cubicBezTo>
                  <a:pt x="292" y="275"/>
                  <a:pt x="292" y="275"/>
                  <a:pt x="292" y="275"/>
                </a:cubicBezTo>
                <a:cubicBezTo>
                  <a:pt x="248" y="275"/>
                  <a:pt x="248" y="275"/>
                  <a:pt x="248" y="275"/>
                </a:cubicBezTo>
                <a:lnTo>
                  <a:pt x="248" y="302"/>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05" name="Freeform 114">
            <a:extLst>
              <a:ext uri="{FF2B5EF4-FFF2-40B4-BE49-F238E27FC236}">
                <a16:creationId xmlns:a16="http://schemas.microsoft.com/office/drawing/2014/main" id="{5B64F106-88AB-7D40-8E73-44F022ED5297}"/>
              </a:ext>
            </a:extLst>
          </p:cNvPr>
          <p:cNvSpPr>
            <a:spLocks noChangeArrowheads="1"/>
          </p:cNvSpPr>
          <p:nvPr userDrawn="1"/>
        </p:nvSpPr>
        <p:spPr bwMode="auto">
          <a:xfrm>
            <a:off x="5838560" y="2384227"/>
            <a:ext cx="208414" cy="219075"/>
          </a:xfrm>
          <a:custGeom>
            <a:avLst/>
            <a:gdLst>
              <a:gd name="T0" fmla="*/ 443 w 462"/>
              <a:gd name="T1" fmla="*/ 301 h 488"/>
              <a:gd name="T2" fmla="*/ 443 w 462"/>
              <a:gd name="T3" fmla="*/ 301 h 488"/>
              <a:gd name="T4" fmla="*/ 408 w 462"/>
              <a:gd name="T5" fmla="*/ 266 h 488"/>
              <a:gd name="T6" fmla="*/ 408 w 462"/>
              <a:gd name="T7" fmla="*/ 221 h 488"/>
              <a:gd name="T8" fmla="*/ 443 w 462"/>
              <a:gd name="T9" fmla="*/ 186 h 488"/>
              <a:gd name="T10" fmla="*/ 443 w 462"/>
              <a:gd name="T11" fmla="*/ 160 h 488"/>
              <a:gd name="T12" fmla="*/ 381 w 462"/>
              <a:gd name="T13" fmla="*/ 151 h 488"/>
              <a:gd name="T14" fmla="*/ 364 w 462"/>
              <a:gd name="T15" fmla="*/ 124 h 488"/>
              <a:gd name="T16" fmla="*/ 390 w 462"/>
              <a:gd name="T17" fmla="*/ 36 h 488"/>
              <a:gd name="T18" fmla="*/ 381 w 462"/>
              <a:gd name="T19" fmla="*/ 27 h 488"/>
              <a:gd name="T20" fmla="*/ 311 w 462"/>
              <a:gd name="T21" fmla="*/ 71 h 488"/>
              <a:gd name="T22" fmla="*/ 267 w 462"/>
              <a:gd name="T23" fmla="*/ 53 h 488"/>
              <a:gd name="T24" fmla="*/ 248 w 462"/>
              <a:gd name="T25" fmla="*/ 17 h 488"/>
              <a:gd name="T26" fmla="*/ 213 w 462"/>
              <a:gd name="T27" fmla="*/ 17 h 488"/>
              <a:gd name="T28" fmla="*/ 195 w 462"/>
              <a:gd name="T29" fmla="*/ 53 h 488"/>
              <a:gd name="T30" fmla="*/ 151 w 462"/>
              <a:gd name="T31" fmla="*/ 71 h 488"/>
              <a:gd name="T32" fmla="*/ 116 w 462"/>
              <a:gd name="T33" fmla="*/ 53 h 488"/>
              <a:gd name="T34" fmla="*/ 89 w 462"/>
              <a:gd name="T35" fmla="*/ 71 h 488"/>
              <a:gd name="T36" fmla="*/ 89 w 462"/>
              <a:gd name="T37" fmla="*/ 106 h 488"/>
              <a:gd name="T38" fmla="*/ 63 w 462"/>
              <a:gd name="T39" fmla="*/ 142 h 488"/>
              <a:gd name="T40" fmla="*/ 18 w 462"/>
              <a:gd name="T41" fmla="*/ 160 h 488"/>
              <a:gd name="T42" fmla="*/ 18 w 462"/>
              <a:gd name="T43" fmla="*/ 186 h 488"/>
              <a:gd name="T44" fmla="*/ 63 w 462"/>
              <a:gd name="T45" fmla="*/ 221 h 488"/>
              <a:gd name="T46" fmla="*/ 63 w 462"/>
              <a:gd name="T47" fmla="*/ 266 h 488"/>
              <a:gd name="T48" fmla="*/ 18 w 462"/>
              <a:gd name="T49" fmla="*/ 301 h 488"/>
              <a:gd name="T50" fmla="*/ 27 w 462"/>
              <a:gd name="T51" fmla="*/ 319 h 488"/>
              <a:gd name="T52" fmla="*/ 71 w 462"/>
              <a:gd name="T53" fmla="*/ 328 h 488"/>
              <a:gd name="T54" fmla="*/ 98 w 462"/>
              <a:gd name="T55" fmla="*/ 364 h 488"/>
              <a:gd name="T56" fmla="*/ 71 w 462"/>
              <a:gd name="T57" fmla="*/ 443 h 488"/>
              <a:gd name="T58" fmla="*/ 89 w 462"/>
              <a:gd name="T59" fmla="*/ 461 h 488"/>
              <a:gd name="T60" fmla="*/ 142 w 462"/>
              <a:gd name="T61" fmla="*/ 425 h 488"/>
              <a:gd name="T62" fmla="*/ 186 w 462"/>
              <a:gd name="T63" fmla="*/ 434 h 488"/>
              <a:gd name="T64" fmla="*/ 213 w 462"/>
              <a:gd name="T65" fmla="*/ 470 h 488"/>
              <a:gd name="T66" fmla="*/ 248 w 462"/>
              <a:gd name="T67" fmla="*/ 470 h 488"/>
              <a:gd name="T68" fmla="*/ 267 w 462"/>
              <a:gd name="T69" fmla="*/ 425 h 488"/>
              <a:gd name="T70" fmla="*/ 311 w 462"/>
              <a:gd name="T71" fmla="*/ 408 h 488"/>
              <a:gd name="T72" fmla="*/ 355 w 462"/>
              <a:gd name="T73" fmla="*/ 434 h 488"/>
              <a:gd name="T74" fmla="*/ 373 w 462"/>
              <a:gd name="T75" fmla="*/ 417 h 488"/>
              <a:gd name="T76" fmla="*/ 373 w 462"/>
              <a:gd name="T77" fmla="*/ 372 h 488"/>
              <a:gd name="T78" fmla="*/ 399 w 462"/>
              <a:gd name="T79" fmla="*/ 337 h 488"/>
              <a:gd name="T80" fmla="*/ 443 w 462"/>
              <a:gd name="T81" fmla="*/ 328 h 488"/>
              <a:gd name="T82" fmla="*/ 443 w 462"/>
              <a:gd name="T83" fmla="*/ 301 h 488"/>
              <a:gd name="T84" fmla="*/ 257 w 462"/>
              <a:gd name="T85" fmla="*/ 346 h 488"/>
              <a:gd name="T86" fmla="*/ 257 w 462"/>
              <a:gd name="T87" fmla="*/ 346 h 488"/>
              <a:gd name="T88" fmla="*/ 204 w 462"/>
              <a:gd name="T89" fmla="*/ 346 h 488"/>
              <a:gd name="T90" fmla="*/ 204 w 462"/>
              <a:gd name="T91" fmla="*/ 292 h 488"/>
              <a:gd name="T92" fmla="*/ 257 w 462"/>
              <a:gd name="T93" fmla="*/ 292 h 488"/>
              <a:gd name="T94" fmla="*/ 257 w 462"/>
              <a:gd name="T95" fmla="*/ 346 h 488"/>
              <a:gd name="T96" fmla="*/ 257 w 462"/>
              <a:gd name="T97" fmla="*/ 266 h 488"/>
              <a:gd name="T98" fmla="*/ 257 w 462"/>
              <a:gd name="T99" fmla="*/ 266 h 488"/>
              <a:gd name="T100" fmla="*/ 204 w 462"/>
              <a:gd name="T101" fmla="*/ 266 h 488"/>
              <a:gd name="T102" fmla="*/ 204 w 462"/>
              <a:gd name="T103" fmla="*/ 133 h 488"/>
              <a:gd name="T104" fmla="*/ 257 w 462"/>
              <a:gd name="T105" fmla="*/ 133 h 488"/>
              <a:gd name="T106" fmla="*/ 257 w 462"/>
              <a:gd name="T107" fmla="*/ 26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2" h="488">
                <a:moveTo>
                  <a:pt x="443" y="301"/>
                </a:moveTo>
                <a:lnTo>
                  <a:pt x="443" y="301"/>
                </a:lnTo>
                <a:cubicBezTo>
                  <a:pt x="408" y="266"/>
                  <a:pt x="408" y="266"/>
                  <a:pt x="408" y="266"/>
                </a:cubicBezTo>
                <a:cubicBezTo>
                  <a:pt x="390" y="248"/>
                  <a:pt x="390" y="230"/>
                  <a:pt x="408" y="221"/>
                </a:cubicBezTo>
                <a:cubicBezTo>
                  <a:pt x="443" y="186"/>
                  <a:pt x="443" y="186"/>
                  <a:pt x="443" y="186"/>
                </a:cubicBezTo>
                <a:cubicBezTo>
                  <a:pt x="461" y="168"/>
                  <a:pt x="452" y="160"/>
                  <a:pt x="443" y="160"/>
                </a:cubicBezTo>
                <a:cubicBezTo>
                  <a:pt x="381" y="151"/>
                  <a:pt x="381" y="151"/>
                  <a:pt x="381" y="151"/>
                </a:cubicBezTo>
                <a:cubicBezTo>
                  <a:pt x="364" y="151"/>
                  <a:pt x="355" y="142"/>
                  <a:pt x="364" y="124"/>
                </a:cubicBezTo>
                <a:cubicBezTo>
                  <a:pt x="390" y="36"/>
                  <a:pt x="390" y="36"/>
                  <a:pt x="390" y="36"/>
                </a:cubicBezTo>
                <a:cubicBezTo>
                  <a:pt x="399" y="27"/>
                  <a:pt x="390" y="17"/>
                  <a:pt x="381" y="27"/>
                </a:cubicBezTo>
                <a:cubicBezTo>
                  <a:pt x="311" y="71"/>
                  <a:pt x="311" y="71"/>
                  <a:pt x="311" y="71"/>
                </a:cubicBezTo>
                <a:cubicBezTo>
                  <a:pt x="292" y="80"/>
                  <a:pt x="275" y="71"/>
                  <a:pt x="267" y="53"/>
                </a:cubicBezTo>
                <a:cubicBezTo>
                  <a:pt x="248" y="17"/>
                  <a:pt x="248" y="17"/>
                  <a:pt x="248" y="17"/>
                </a:cubicBezTo>
                <a:cubicBezTo>
                  <a:pt x="239" y="0"/>
                  <a:pt x="222" y="0"/>
                  <a:pt x="213" y="17"/>
                </a:cubicBezTo>
                <a:cubicBezTo>
                  <a:pt x="195" y="53"/>
                  <a:pt x="195" y="53"/>
                  <a:pt x="195" y="53"/>
                </a:cubicBezTo>
                <a:cubicBezTo>
                  <a:pt x="186" y="71"/>
                  <a:pt x="169" y="71"/>
                  <a:pt x="151" y="71"/>
                </a:cubicBezTo>
                <a:cubicBezTo>
                  <a:pt x="116" y="53"/>
                  <a:pt x="116" y="53"/>
                  <a:pt x="116" y="53"/>
                </a:cubicBezTo>
                <a:cubicBezTo>
                  <a:pt x="98" y="45"/>
                  <a:pt x="80" y="53"/>
                  <a:pt x="89" y="71"/>
                </a:cubicBezTo>
                <a:cubicBezTo>
                  <a:pt x="89" y="106"/>
                  <a:pt x="89" y="106"/>
                  <a:pt x="89" y="106"/>
                </a:cubicBezTo>
                <a:cubicBezTo>
                  <a:pt x="89" y="124"/>
                  <a:pt x="80" y="142"/>
                  <a:pt x="63" y="142"/>
                </a:cubicBezTo>
                <a:cubicBezTo>
                  <a:pt x="18" y="160"/>
                  <a:pt x="18" y="160"/>
                  <a:pt x="18" y="160"/>
                </a:cubicBezTo>
                <a:cubicBezTo>
                  <a:pt x="9" y="160"/>
                  <a:pt x="0" y="168"/>
                  <a:pt x="18" y="186"/>
                </a:cubicBezTo>
                <a:cubicBezTo>
                  <a:pt x="63" y="221"/>
                  <a:pt x="63" y="221"/>
                  <a:pt x="63" y="221"/>
                </a:cubicBezTo>
                <a:cubicBezTo>
                  <a:pt x="71" y="230"/>
                  <a:pt x="71" y="248"/>
                  <a:pt x="63" y="266"/>
                </a:cubicBezTo>
                <a:cubicBezTo>
                  <a:pt x="18" y="301"/>
                  <a:pt x="18" y="301"/>
                  <a:pt x="18" y="301"/>
                </a:cubicBezTo>
                <a:cubicBezTo>
                  <a:pt x="0" y="311"/>
                  <a:pt x="9" y="319"/>
                  <a:pt x="27" y="319"/>
                </a:cubicBezTo>
                <a:cubicBezTo>
                  <a:pt x="71" y="328"/>
                  <a:pt x="71" y="328"/>
                  <a:pt x="71" y="328"/>
                </a:cubicBezTo>
                <a:cubicBezTo>
                  <a:pt x="89" y="328"/>
                  <a:pt x="98" y="346"/>
                  <a:pt x="98" y="364"/>
                </a:cubicBezTo>
                <a:cubicBezTo>
                  <a:pt x="71" y="443"/>
                  <a:pt x="71" y="443"/>
                  <a:pt x="71" y="443"/>
                </a:cubicBezTo>
                <a:cubicBezTo>
                  <a:pt x="63" y="461"/>
                  <a:pt x="71" y="461"/>
                  <a:pt x="89" y="461"/>
                </a:cubicBezTo>
                <a:cubicBezTo>
                  <a:pt x="142" y="425"/>
                  <a:pt x="142" y="425"/>
                  <a:pt x="142" y="425"/>
                </a:cubicBezTo>
                <a:cubicBezTo>
                  <a:pt x="160" y="417"/>
                  <a:pt x="177" y="417"/>
                  <a:pt x="186" y="434"/>
                </a:cubicBezTo>
                <a:cubicBezTo>
                  <a:pt x="213" y="470"/>
                  <a:pt x="213" y="470"/>
                  <a:pt x="213" y="470"/>
                </a:cubicBezTo>
                <a:cubicBezTo>
                  <a:pt x="222" y="487"/>
                  <a:pt x="239" y="478"/>
                  <a:pt x="248" y="470"/>
                </a:cubicBezTo>
                <a:cubicBezTo>
                  <a:pt x="267" y="425"/>
                  <a:pt x="267" y="425"/>
                  <a:pt x="267" y="425"/>
                </a:cubicBezTo>
                <a:cubicBezTo>
                  <a:pt x="275" y="408"/>
                  <a:pt x="292" y="408"/>
                  <a:pt x="311" y="408"/>
                </a:cubicBezTo>
                <a:cubicBezTo>
                  <a:pt x="355" y="434"/>
                  <a:pt x="355" y="434"/>
                  <a:pt x="355" y="434"/>
                </a:cubicBezTo>
                <a:cubicBezTo>
                  <a:pt x="364" y="443"/>
                  <a:pt x="381" y="434"/>
                  <a:pt x="373" y="417"/>
                </a:cubicBezTo>
                <a:cubicBezTo>
                  <a:pt x="373" y="372"/>
                  <a:pt x="373" y="372"/>
                  <a:pt x="373" y="372"/>
                </a:cubicBezTo>
                <a:cubicBezTo>
                  <a:pt x="373" y="364"/>
                  <a:pt x="390" y="346"/>
                  <a:pt x="399" y="337"/>
                </a:cubicBezTo>
                <a:cubicBezTo>
                  <a:pt x="443" y="328"/>
                  <a:pt x="443" y="328"/>
                  <a:pt x="443" y="328"/>
                </a:cubicBezTo>
                <a:cubicBezTo>
                  <a:pt x="452" y="319"/>
                  <a:pt x="461" y="311"/>
                  <a:pt x="443" y="301"/>
                </a:cubicBezTo>
                <a:close/>
                <a:moveTo>
                  <a:pt x="257" y="346"/>
                </a:moveTo>
                <a:lnTo>
                  <a:pt x="257" y="346"/>
                </a:lnTo>
                <a:cubicBezTo>
                  <a:pt x="204" y="346"/>
                  <a:pt x="204" y="346"/>
                  <a:pt x="204" y="346"/>
                </a:cubicBezTo>
                <a:cubicBezTo>
                  <a:pt x="204" y="292"/>
                  <a:pt x="204" y="292"/>
                  <a:pt x="204" y="292"/>
                </a:cubicBezTo>
                <a:cubicBezTo>
                  <a:pt x="257" y="292"/>
                  <a:pt x="257" y="292"/>
                  <a:pt x="257" y="292"/>
                </a:cubicBezTo>
                <a:lnTo>
                  <a:pt x="257" y="346"/>
                </a:lnTo>
                <a:close/>
                <a:moveTo>
                  <a:pt x="257" y="266"/>
                </a:moveTo>
                <a:lnTo>
                  <a:pt x="257" y="266"/>
                </a:lnTo>
                <a:cubicBezTo>
                  <a:pt x="204" y="266"/>
                  <a:pt x="204" y="266"/>
                  <a:pt x="204" y="266"/>
                </a:cubicBezTo>
                <a:cubicBezTo>
                  <a:pt x="204" y="133"/>
                  <a:pt x="204" y="133"/>
                  <a:pt x="204" y="133"/>
                </a:cubicBezTo>
                <a:cubicBezTo>
                  <a:pt x="257" y="133"/>
                  <a:pt x="257" y="133"/>
                  <a:pt x="257" y="133"/>
                </a:cubicBezTo>
                <a:lnTo>
                  <a:pt x="257" y="266"/>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06" name="Freeform 115">
            <a:extLst>
              <a:ext uri="{FF2B5EF4-FFF2-40B4-BE49-F238E27FC236}">
                <a16:creationId xmlns:a16="http://schemas.microsoft.com/office/drawing/2014/main" id="{2F39885D-A9A9-D247-96AB-8DCC0C48603E}"/>
              </a:ext>
            </a:extLst>
          </p:cNvPr>
          <p:cNvSpPr>
            <a:spLocks noChangeArrowheads="1"/>
          </p:cNvSpPr>
          <p:nvPr userDrawn="1"/>
        </p:nvSpPr>
        <p:spPr bwMode="auto">
          <a:xfrm>
            <a:off x="1847736" y="3270052"/>
            <a:ext cx="179236" cy="223838"/>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07" name="Freeform 116">
            <a:extLst>
              <a:ext uri="{FF2B5EF4-FFF2-40B4-BE49-F238E27FC236}">
                <a16:creationId xmlns:a16="http://schemas.microsoft.com/office/drawing/2014/main" id="{8840DFE9-D1EF-ED40-A46C-AAD4002D2A09}"/>
              </a:ext>
            </a:extLst>
          </p:cNvPr>
          <p:cNvSpPr>
            <a:spLocks noChangeArrowheads="1"/>
          </p:cNvSpPr>
          <p:nvPr userDrawn="1"/>
        </p:nvSpPr>
        <p:spPr bwMode="auto">
          <a:xfrm>
            <a:off x="3172056" y="2388989"/>
            <a:ext cx="200077" cy="206573"/>
          </a:xfrm>
          <a:custGeom>
            <a:avLst/>
            <a:gdLst>
              <a:gd name="T0" fmla="*/ 400 w 445"/>
              <a:gd name="T1" fmla="*/ 159 h 462"/>
              <a:gd name="T2" fmla="*/ 400 w 445"/>
              <a:gd name="T3" fmla="*/ 159 h 462"/>
              <a:gd name="T4" fmla="*/ 266 w 445"/>
              <a:gd name="T5" fmla="*/ 8 h 462"/>
              <a:gd name="T6" fmla="*/ 36 w 445"/>
              <a:gd name="T7" fmla="*/ 248 h 462"/>
              <a:gd name="T8" fmla="*/ 9 w 445"/>
              <a:gd name="T9" fmla="*/ 319 h 462"/>
              <a:gd name="T10" fmla="*/ 81 w 445"/>
              <a:gd name="T11" fmla="*/ 355 h 462"/>
              <a:gd name="T12" fmla="*/ 98 w 445"/>
              <a:gd name="T13" fmla="*/ 346 h 462"/>
              <a:gd name="T14" fmla="*/ 134 w 445"/>
              <a:gd name="T15" fmla="*/ 372 h 462"/>
              <a:gd name="T16" fmla="*/ 160 w 445"/>
              <a:gd name="T17" fmla="*/ 434 h 462"/>
              <a:gd name="T18" fmla="*/ 187 w 445"/>
              <a:gd name="T19" fmla="*/ 452 h 462"/>
              <a:gd name="T20" fmla="*/ 240 w 445"/>
              <a:gd name="T21" fmla="*/ 434 h 462"/>
              <a:gd name="T22" fmla="*/ 249 w 445"/>
              <a:gd name="T23" fmla="*/ 416 h 462"/>
              <a:gd name="T24" fmla="*/ 231 w 445"/>
              <a:gd name="T25" fmla="*/ 390 h 462"/>
              <a:gd name="T26" fmla="*/ 204 w 445"/>
              <a:gd name="T27" fmla="*/ 337 h 462"/>
              <a:gd name="T28" fmla="*/ 231 w 445"/>
              <a:gd name="T29" fmla="*/ 310 h 462"/>
              <a:gd name="T30" fmla="*/ 417 w 445"/>
              <a:gd name="T31" fmla="*/ 355 h 462"/>
              <a:gd name="T32" fmla="*/ 400 w 445"/>
              <a:gd name="T33" fmla="*/ 159 h 462"/>
              <a:gd name="T34" fmla="*/ 390 w 445"/>
              <a:gd name="T35" fmla="*/ 310 h 462"/>
              <a:gd name="T36" fmla="*/ 390 w 445"/>
              <a:gd name="T37" fmla="*/ 310 h 462"/>
              <a:gd name="T38" fmla="*/ 302 w 445"/>
              <a:gd name="T39" fmla="*/ 204 h 462"/>
              <a:gd name="T40" fmla="*/ 284 w 445"/>
              <a:gd name="T41" fmla="*/ 62 h 462"/>
              <a:gd name="T42" fmla="*/ 364 w 445"/>
              <a:gd name="T43" fmla="*/ 177 h 462"/>
              <a:gd name="T44" fmla="*/ 390 w 445"/>
              <a:gd name="T45" fmla="*/ 31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08" name="Freeform 117">
            <a:extLst>
              <a:ext uri="{FF2B5EF4-FFF2-40B4-BE49-F238E27FC236}">
                <a16:creationId xmlns:a16="http://schemas.microsoft.com/office/drawing/2014/main" id="{66716640-59E5-2A43-8F2B-7C1CDF06C592}"/>
              </a:ext>
            </a:extLst>
          </p:cNvPr>
          <p:cNvSpPr>
            <a:spLocks noChangeArrowheads="1"/>
          </p:cNvSpPr>
          <p:nvPr userDrawn="1"/>
        </p:nvSpPr>
        <p:spPr bwMode="auto">
          <a:xfrm>
            <a:off x="2722478" y="3286125"/>
            <a:ext cx="207818" cy="192286"/>
          </a:xfrm>
          <a:custGeom>
            <a:avLst/>
            <a:gdLst>
              <a:gd name="T0" fmla="*/ 266 w 462"/>
              <a:gd name="T1" fmla="*/ 0 h 427"/>
              <a:gd name="T2" fmla="*/ 266 w 462"/>
              <a:gd name="T3" fmla="*/ 0 h 427"/>
              <a:gd name="T4" fmla="*/ 266 w 462"/>
              <a:gd name="T5" fmla="*/ 0 h 427"/>
              <a:gd name="T6" fmla="*/ 71 w 462"/>
              <a:gd name="T7" fmla="*/ 80 h 427"/>
              <a:gd name="T8" fmla="*/ 80 w 462"/>
              <a:gd name="T9" fmla="*/ 143 h 427"/>
              <a:gd name="T10" fmla="*/ 0 w 462"/>
              <a:gd name="T11" fmla="*/ 240 h 427"/>
              <a:gd name="T12" fmla="*/ 115 w 462"/>
              <a:gd name="T13" fmla="*/ 319 h 427"/>
              <a:gd name="T14" fmla="*/ 231 w 462"/>
              <a:gd name="T15" fmla="*/ 266 h 427"/>
              <a:gd name="T16" fmla="*/ 231 w 462"/>
              <a:gd name="T17" fmla="*/ 249 h 427"/>
              <a:gd name="T18" fmla="*/ 266 w 462"/>
              <a:gd name="T19" fmla="*/ 213 h 427"/>
              <a:gd name="T20" fmla="*/ 302 w 462"/>
              <a:gd name="T21" fmla="*/ 249 h 427"/>
              <a:gd name="T22" fmla="*/ 266 w 462"/>
              <a:gd name="T23" fmla="*/ 284 h 427"/>
              <a:gd name="T24" fmla="*/ 115 w 462"/>
              <a:gd name="T25" fmla="*/ 355 h 427"/>
              <a:gd name="T26" fmla="*/ 115 w 462"/>
              <a:gd name="T27" fmla="*/ 372 h 427"/>
              <a:gd name="T28" fmla="*/ 266 w 462"/>
              <a:gd name="T29" fmla="*/ 426 h 427"/>
              <a:gd name="T30" fmla="*/ 266 w 462"/>
              <a:gd name="T31" fmla="*/ 426 h 427"/>
              <a:gd name="T32" fmla="*/ 408 w 462"/>
              <a:gd name="T33" fmla="*/ 372 h 427"/>
              <a:gd name="T34" fmla="*/ 453 w 462"/>
              <a:gd name="T35" fmla="*/ 80 h 427"/>
              <a:gd name="T36" fmla="*/ 266 w 462"/>
              <a:gd name="T37" fmla="*/ 0 h 427"/>
              <a:gd name="T38" fmla="*/ 36 w 462"/>
              <a:gd name="T39" fmla="*/ 231 h 427"/>
              <a:gd name="T40" fmla="*/ 36 w 462"/>
              <a:gd name="T41" fmla="*/ 231 h 427"/>
              <a:gd name="T42" fmla="*/ 89 w 462"/>
              <a:gd name="T43" fmla="*/ 178 h 427"/>
              <a:gd name="T44" fmla="*/ 106 w 462"/>
              <a:gd name="T45" fmla="*/ 284 h 427"/>
              <a:gd name="T46" fmla="*/ 36 w 462"/>
              <a:gd name="T47" fmla="*/ 231 h 427"/>
              <a:gd name="T48" fmla="*/ 266 w 462"/>
              <a:gd name="T49" fmla="*/ 133 h 427"/>
              <a:gd name="T50" fmla="*/ 266 w 462"/>
              <a:gd name="T51" fmla="*/ 133 h 427"/>
              <a:gd name="T52" fmla="*/ 106 w 462"/>
              <a:gd name="T53" fmla="*/ 80 h 427"/>
              <a:gd name="T54" fmla="*/ 266 w 462"/>
              <a:gd name="T55" fmla="*/ 36 h 427"/>
              <a:gd name="T56" fmla="*/ 416 w 462"/>
              <a:gd name="T57" fmla="*/ 80 h 427"/>
              <a:gd name="T58" fmla="*/ 266 w 462"/>
              <a:gd name="T59" fmla="*/ 133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2" h="427">
                <a:moveTo>
                  <a:pt x="266" y="0"/>
                </a:moveTo>
                <a:lnTo>
                  <a:pt x="266" y="0"/>
                </a:lnTo>
                <a:lnTo>
                  <a:pt x="266" y="0"/>
                </a:lnTo>
                <a:cubicBezTo>
                  <a:pt x="142" y="0"/>
                  <a:pt x="62" y="45"/>
                  <a:pt x="71" y="80"/>
                </a:cubicBezTo>
                <a:cubicBezTo>
                  <a:pt x="71" y="89"/>
                  <a:pt x="71" y="116"/>
                  <a:pt x="80" y="143"/>
                </a:cubicBezTo>
                <a:cubicBezTo>
                  <a:pt x="18" y="169"/>
                  <a:pt x="0" y="205"/>
                  <a:pt x="0" y="240"/>
                </a:cubicBezTo>
                <a:cubicBezTo>
                  <a:pt x="9" y="275"/>
                  <a:pt x="36" y="311"/>
                  <a:pt x="115" y="319"/>
                </a:cubicBezTo>
                <a:cubicBezTo>
                  <a:pt x="151" y="319"/>
                  <a:pt x="204" y="302"/>
                  <a:pt x="231" y="266"/>
                </a:cubicBezTo>
                <a:cubicBezTo>
                  <a:pt x="231" y="258"/>
                  <a:pt x="231" y="249"/>
                  <a:pt x="231" y="249"/>
                </a:cubicBezTo>
                <a:cubicBezTo>
                  <a:pt x="231" y="222"/>
                  <a:pt x="249" y="213"/>
                  <a:pt x="266" y="213"/>
                </a:cubicBezTo>
                <a:cubicBezTo>
                  <a:pt x="284" y="213"/>
                  <a:pt x="302" y="222"/>
                  <a:pt x="302" y="249"/>
                </a:cubicBezTo>
                <a:cubicBezTo>
                  <a:pt x="302" y="266"/>
                  <a:pt x="284" y="284"/>
                  <a:pt x="266" y="284"/>
                </a:cubicBezTo>
                <a:cubicBezTo>
                  <a:pt x="222" y="328"/>
                  <a:pt x="169" y="355"/>
                  <a:pt x="115" y="355"/>
                </a:cubicBezTo>
                <a:cubicBezTo>
                  <a:pt x="115" y="364"/>
                  <a:pt x="115" y="364"/>
                  <a:pt x="115" y="372"/>
                </a:cubicBezTo>
                <a:cubicBezTo>
                  <a:pt x="115" y="381"/>
                  <a:pt x="178" y="426"/>
                  <a:pt x="266" y="426"/>
                </a:cubicBezTo>
                <a:lnTo>
                  <a:pt x="266" y="426"/>
                </a:lnTo>
                <a:cubicBezTo>
                  <a:pt x="355" y="426"/>
                  <a:pt x="408" y="381"/>
                  <a:pt x="408" y="372"/>
                </a:cubicBezTo>
                <a:cubicBezTo>
                  <a:pt x="416" y="355"/>
                  <a:pt x="453" y="116"/>
                  <a:pt x="453" y="80"/>
                </a:cubicBezTo>
                <a:cubicBezTo>
                  <a:pt x="461" y="45"/>
                  <a:pt x="381" y="0"/>
                  <a:pt x="266" y="0"/>
                </a:cubicBezTo>
                <a:close/>
                <a:moveTo>
                  <a:pt x="36" y="231"/>
                </a:moveTo>
                <a:lnTo>
                  <a:pt x="36" y="231"/>
                </a:lnTo>
                <a:cubicBezTo>
                  <a:pt x="36" y="222"/>
                  <a:pt x="53" y="196"/>
                  <a:pt x="89" y="178"/>
                </a:cubicBezTo>
                <a:cubicBezTo>
                  <a:pt x="89" y="213"/>
                  <a:pt x="98" y="249"/>
                  <a:pt x="106" y="284"/>
                </a:cubicBezTo>
                <a:cubicBezTo>
                  <a:pt x="62" y="275"/>
                  <a:pt x="44" y="258"/>
                  <a:pt x="36" y="231"/>
                </a:cubicBezTo>
                <a:close/>
                <a:moveTo>
                  <a:pt x="266" y="133"/>
                </a:moveTo>
                <a:lnTo>
                  <a:pt x="266" y="133"/>
                </a:lnTo>
                <a:cubicBezTo>
                  <a:pt x="178" y="133"/>
                  <a:pt x="106" y="98"/>
                  <a:pt x="106" y="80"/>
                </a:cubicBezTo>
                <a:cubicBezTo>
                  <a:pt x="106" y="71"/>
                  <a:pt x="178" y="36"/>
                  <a:pt x="266" y="36"/>
                </a:cubicBezTo>
                <a:cubicBezTo>
                  <a:pt x="355" y="36"/>
                  <a:pt x="416" y="71"/>
                  <a:pt x="416" y="80"/>
                </a:cubicBezTo>
                <a:cubicBezTo>
                  <a:pt x="416" y="98"/>
                  <a:pt x="355" y="133"/>
                  <a:pt x="266" y="133"/>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09" name="Freeform 118">
            <a:extLst>
              <a:ext uri="{FF2B5EF4-FFF2-40B4-BE49-F238E27FC236}">
                <a16:creationId xmlns:a16="http://schemas.microsoft.com/office/drawing/2014/main" id="{115EFCCB-35C7-9349-ABE1-27E11BC16D0F}"/>
              </a:ext>
            </a:extLst>
          </p:cNvPr>
          <p:cNvSpPr>
            <a:spLocks noChangeArrowheads="1"/>
          </p:cNvSpPr>
          <p:nvPr userDrawn="1"/>
        </p:nvSpPr>
        <p:spPr bwMode="auto">
          <a:xfrm>
            <a:off x="3179797" y="3286125"/>
            <a:ext cx="184000" cy="197049"/>
          </a:xfrm>
          <a:custGeom>
            <a:avLst/>
            <a:gdLst>
              <a:gd name="T0" fmla="*/ 257 w 409"/>
              <a:gd name="T1" fmla="*/ 408 h 436"/>
              <a:gd name="T2" fmla="*/ 257 w 409"/>
              <a:gd name="T3" fmla="*/ 408 h 436"/>
              <a:gd name="T4" fmla="*/ 275 w 409"/>
              <a:gd name="T5" fmla="*/ 426 h 436"/>
              <a:gd name="T6" fmla="*/ 372 w 409"/>
              <a:gd name="T7" fmla="*/ 435 h 436"/>
              <a:gd name="T8" fmla="*/ 391 w 409"/>
              <a:gd name="T9" fmla="*/ 417 h 436"/>
              <a:gd name="T10" fmla="*/ 391 w 409"/>
              <a:gd name="T11" fmla="*/ 337 h 436"/>
              <a:gd name="T12" fmla="*/ 266 w 409"/>
              <a:gd name="T13" fmla="*/ 328 h 436"/>
              <a:gd name="T14" fmla="*/ 257 w 409"/>
              <a:gd name="T15" fmla="*/ 408 h 436"/>
              <a:gd name="T16" fmla="*/ 18 w 409"/>
              <a:gd name="T17" fmla="*/ 337 h 436"/>
              <a:gd name="T18" fmla="*/ 18 w 409"/>
              <a:gd name="T19" fmla="*/ 337 h 436"/>
              <a:gd name="T20" fmla="*/ 18 w 409"/>
              <a:gd name="T21" fmla="*/ 417 h 436"/>
              <a:gd name="T22" fmla="*/ 35 w 409"/>
              <a:gd name="T23" fmla="*/ 435 h 436"/>
              <a:gd name="T24" fmla="*/ 133 w 409"/>
              <a:gd name="T25" fmla="*/ 426 h 436"/>
              <a:gd name="T26" fmla="*/ 151 w 409"/>
              <a:gd name="T27" fmla="*/ 408 h 436"/>
              <a:gd name="T28" fmla="*/ 142 w 409"/>
              <a:gd name="T29" fmla="*/ 328 h 436"/>
              <a:gd name="T30" fmla="*/ 18 w 409"/>
              <a:gd name="T31" fmla="*/ 337 h 436"/>
              <a:gd name="T32" fmla="*/ 0 w 409"/>
              <a:gd name="T33" fmla="*/ 205 h 436"/>
              <a:gd name="T34" fmla="*/ 0 w 409"/>
              <a:gd name="T35" fmla="*/ 205 h 436"/>
              <a:gd name="T36" fmla="*/ 9 w 409"/>
              <a:gd name="T37" fmla="*/ 293 h 436"/>
              <a:gd name="T38" fmla="*/ 133 w 409"/>
              <a:gd name="T39" fmla="*/ 275 h 436"/>
              <a:gd name="T40" fmla="*/ 133 w 409"/>
              <a:gd name="T41" fmla="*/ 196 h 436"/>
              <a:gd name="T42" fmla="*/ 133 w 409"/>
              <a:gd name="T43" fmla="*/ 187 h 436"/>
              <a:gd name="T44" fmla="*/ 204 w 409"/>
              <a:gd name="T45" fmla="*/ 116 h 436"/>
              <a:gd name="T46" fmla="*/ 275 w 409"/>
              <a:gd name="T47" fmla="*/ 187 h 436"/>
              <a:gd name="T48" fmla="*/ 275 w 409"/>
              <a:gd name="T49" fmla="*/ 196 h 436"/>
              <a:gd name="T50" fmla="*/ 266 w 409"/>
              <a:gd name="T51" fmla="*/ 275 h 436"/>
              <a:gd name="T52" fmla="*/ 399 w 409"/>
              <a:gd name="T53" fmla="*/ 293 h 436"/>
              <a:gd name="T54" fmla="*/ 408 w 409"/>
              <a:gd name="T55" fmla="*/ 205 h 436"/>
              <a:gd name="T56" fmla="*/ 408 w 409"/>
              <a:gd name="T57" fmla="*/ 187 h 436"/>
              <a:gd name="T58" fmla="*/ 204 w 409"/>
              <a:gd name="T59" fmla="*/ 0 h 436"/>
              <a:gd name="T60" fmla="*/ 0 w 409"/>
              <a:gd name="T61" fmla="*/ 187 h 436"/>
              <a:gd name="T62" fmla="*/ 0 w 409"/>
              <a:gd name="T63" fmla="*/ 205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9" h="436">
                <a:moveTo>
                  <a:pt x="257" y="408"/>
                </a:moveTo>
                <a:lnTo>
                  <a:pt x="257" y="408"/>
                </a:lnTo>
                <a:cubicBezTo>
                  <a:pt x="257" y="417"/>
                  <a:pt x="266" y="426"/>
                  <a:pt x="275" y="426"/>
                </a:cubicBezTo>
                <a:cubicBezTo>
                  <a:pt x="372" y="435"/>
                  <a:pt x="372" y="435"/>
                  <a:pt x="372" y="435"/>
                </a:cubicBezTo>
                <a:cubicBezTo>
                  <a:pt x="382" y="435"/>
                  <a:pt x="382" y="426"/>
                  <a:pt x="391" y="417"/>
                </a:cubicBezTo>
                <a:cubicBezTo>
                  <a:pt x="391" y="337"/>
                  <a:pt x="391" y="337"/>
                  <a:pt x="391" y="337"/>
                </a:cubicBezTo>
                <a:cubicBezTo>
                  <a:pt x="266" y="328"/>
                  <a:pt x="266" y="328"/>
                  <a:pt x="266" y="328"/>
                </a:cubicBezTo>
                <a:lnTo>
                  <a:pt x="257" y="408"/>
                </a:lnTo>
                <a:close/>
                <a:moveTo>
                  <a:pt x="18" y="337"/>
                </a:moveTo>
                <a:lnTo>
                  <a:pt x="18" y="337"/>
                </a:lnTo>
                <a:cubicBezTo>
                  <a:pt x="18" y="417"/>
                  <a:pt x="18" y="417"/>
                  <a:pt x="18" y="417"/>
                </a:cubicBezTo>
                <a:cubicBezTo>
                  <a:pt x="18" y="426"/>
                  <a:pt x="27" y="435"/>
                  <a:pt x="35" y="435"/>
                </a:cubicBezTo>
                <a:cubicBezTo>
                  <a:pt x="133" y="426"/>
                  <a:pt x="133" y="426"/>
                  <a:pt x="133" y="426"/>
                </a:cubicBezTo>
                <a:cubicBezTo>
                  <a:pt x="142" y="426"/>
                  <a:pt x="151" y="417"/>
                  <a:pt x="151" y="408"/>
                </a:cubicBezTo>
                <a:cubicBezTo>
                  <a:pt x="142" y="328"/>
                  <a:pt x="142" y="328"/>
                  <a:pt x="142" y="328"/>
                </a:cubicBezTo>
                <a:lnTo>
                  <a:pt x="18" y="337"/>
                </a:lnTo>
                <a:close/>
                <a:moveTo>
                  <a:pt x="0" y="205"/>
                </a:moveTo>
                <a:lnTo>
                  <a:pt x="0" y="205"/>
                </a:lnTo>
                <a:cubicBezTo>
                  <a:pt x="9" y="293"/>
                  <a:pt x="9" y="293"/>
                  <a:pt x="9" y="293"/>
                </a:cubicBezTo>
                <a:cubicBezTo>
                  <a:pt x="133" y="275"/>
                  <a:pt x="133" y="275"/>
                  <a:pt x="133" y="275"/>
                </a:cubicBezTo>
                <a:cubicBezTo>
                  <a:pt x="133" y="196"/>
                  <a:pt x="133" y="196"/>
                  <a:pt x="133" y="196"/>
                </a:cubicBezTo>
                <a:lnTo>
                  <a:pt x="133" y="187"/>
                </a:lnTo>
                <a:cubicBezTo>
                  <a:pt x="133" y="152"/>
                  <a:pt x="160" y="116"/>
                  <a:pt x="204" y="116"/>
                </a:cubicBezTo>
                <a:cubicBezTo>
                  <a:pt x="248" y="116"/>
                  <a:pt x="275" y="152"/>
                  <a:pt x="275" y="187"/>
                </a:cubicBezTo>
                <a:lnTo>
                  <a:pt x="275" y="196"/>
                </a:lnTo>
                <a:cubicBezTo>
                  <a:pt x="266" y="275"/>
                  <a:pt x="266" y="275"/>
                  <a:pt x="266" y="275"/>
                </a:cubicBezTo>
                <a:cubicBezTo>
                  <a:pt x="399" y="293"/>
                  <a:pt x="399" y="293"/>
                  <a:pt x="399" y="293"/>
                </a:cubicBezTo>
                <a:cubicBezTo>
                  <a:pt x="408" y="205"/>
                  <a:pt x="408" y="205"/>
                  <a:pt x="408" y="205"/>
                </a:cubicBezTo>
                <a:cubicBezTo>
                  <a:pt x="408" y="196"/>
                  <a:pt x="408" y="196"/>
                  <a:pt x="408" y="187"/>
                </a:cubicBezTo>
                <a:cubicBezTo>
                  <a:pt x="408" y="80"/>
                  <a:pt x="319" y="0"/>
                  <a:pt x="204" y="0"/>
                </a:cubicBezTo>
                <a:cubicBezTo>
                  <a:pt x="88" y="0"/>
                  <a:pt x="0" y="80"/>
                  <a:pt x="0" y="187"/>
                </a:cubicBezTo>
                <a:cubicBezTo>
                  <a:pt x="0" y="196"/>
                  <a:pt x="0" y="196"/>
                  <a:pt x="0" y="205"/>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10" name="Freeform 119">
            <a:extLst>
              <a:ext uri="{FF2B5EF4-FFF2-40B4-BE49-F238E27FC236}">
                <a16:creationId xmlns:a16="http://schemas.microsoft.com/office/drawing/2014/main" id="{A9A4A3FF-3940-E242-A89B-A5A01DFCDF21}"/>
              </a:ext>
            </a:extLst>
          </p:cNvPr>
          <p:cNvSpPr>
            <a:spLocks noChangeArrowheads="1"/>
          </p:cNvSpPr>
          <p:nvPr userDrawn="1"/>
        </p:nvSpPr>
        <p:spPr bwMode="auto">
          <a:xfrm>
            <a:off x="5384813" y="3283149"/>
            <a:ext cx="223896" cy="200025"/>
          </a:xfrm>
          <a:custGeom>
            <a:avLst/>
            <a:gdLst>
              <a:gd name="T0" fmla="*/ 443 w 497"/>
              <a:gd name="T1" fmla="*/ 70 h 444"/>
              <a:gd name="T2" fmla="*/ 443 w 497"/>
              <a:gd name="T3" fmla="*/ 70 h 444"/>
              <a:gd name="T4" fmla="*/ 426 w 497"/>
              <a:gd name="T5" fmla="*/ 70 h 444"/>
              <a:gd name="T6" fmla="*/ 426 w 497"/>
              <a:gd name="T7" fmla="*/ 443 h 444"/>
              <a:gd name="T8" fmla="*/ 443 w 497"/>
              <a:gd name="T9" fmla="*/ 443 h 444"/>
              <a:gd name="T10" fmla="*/ 496 w 497"/>
              <a:gd name="T11" fmla="*/ 398 h 444"/>
              <a:gd name="T12" fmla="*/ 496 w 497"/>
              <a:gd name="T13" fmla="*/ 124 h 444"/>
              <a:gd name="T14" fmla="*/ 443 w 497"/>
              <a:gd name="T15" fmla="*/ 70 h 444"/>
              <a:gd name="T16" fmla="*/ 0 w 497"/>
              <a:gd name="T17" fmla="*/ 124 h 444"/>
              <a:gd name="T18" fmla="*/ 0 w 497"/>
              <a:gd name="T19" fmla="*/ 124 h 444"/>
              <a:gd name="T20" fmla="*/ 0 w 497"/>
              <a:gd name="T21" fmla="*/ 398 h 444"/>
              <a:gd name="T22" fmla="*/ 53 w 497"/>
              <a:gd name="T23" fmla="*/ 443 h 444"/>
              <a:gd name="T24" fmla="*/ 71 w 497"/>
              <a:gd name="T25" fmla="*/ 443 h 444"/>
              <a:gd name="T26" fmla="*/ 71 w 497"/>
              <a:gd name="T27" fmla="*/ 70 h 444"/>
              <a:gd name="T28" fmla="*/ 53 w 497"/>
              <a:gd name="T29" fmla="*/ 70 h 444"/>
              <a:gd name="T30" fmla="*/ 0 w 497"/>
              <a:gd name="T31" fmla="*/ 124 h 444"/>
              <a:gd name="T32" fmla="*/ 337 w 497"/>
              <a:gd name="T33" fmla="*/ 26 h 444"/>
              <a:gd name="T34" fmla="*/ 337 w 497"/>
              <a:gd name="T35" fmla="*/ 26 h 444"/>
              <a:gd name="T36" fmla="*/ 248 w 497"/>
              <a:gd name="T37" fmla="*/ 0 h 444"/>
              <a:gd name="T38" fmla="*/ 160 w 497"/>
              <a:gd name="T39" fmla="*/ 26 h 444"/>
              <a:gd name="T40" fmla="*/ 160 w 497"/>
              <a:gd name="T41" fmla="*/ 70 h 444"/>
              <a:gd name="T42" fmla="*/ 107 w 497"/>
              <a:gd name="T43" fmla="*/ 70 h 444"/>
              <a:gd name="T44" fmla="*/ 107 w 497"/>
              <a:gd name="T45" fmla="*/ 443 h 444"/>
              <a:gd name="T46" fmla="*/ 390 w 497"/>
              <a:gd name="T47" fmla="*/ 443 h 444"/>
              <a:gd name="T48" fmla="*/ 390 w 497"/>
              <a:gd name="T49" fmla="*/ 70 h 444"/>
              <a:gd name="T50" fmla="*/ 337 w 497"/>
              <a:gd name="T51" fmla="*/ 70 h 444"/>
              <a:gd name="T52" fmla="*/ 337 w 497"/>
              <a:gd name="T53" fmla="*/ 26 h 444"/>
              <a:gd name="T54" fmla="*/ 301 w 497"/>
              <a:gd name="T55" fmla="*/ 70 h 444"/>
              <a:gd name="T56" fmla="*/ 301 w 497"/>
              <a:gd name="T57" fmla="*/ 70 h 444"/>
              <a:gd name="T58" fmla="*/ 195 w 497"/>
              <a:gd name="T59" fmla="*/ 70 h 444"/>
              <a:gd name="T60" fmla="*/ 195 w 497"/>
              <a:gd name="T61" fmla="*/ 44 h 444"/>
              <a:gd name="T62" fmla="*/ 248 w 497"/>
              <a:gd name="T63" fmla="*/ 26 h 444"/>
              <a:gd name="T64" fmla="*/ 301 w 497"/>
              <a:gd name="T65" fmla="*/ 44 h 444"/>
              <a:gd name="T66" fmla="*/ 301 w 497"/>
              <a:gd name="T67" fmla="*/ 7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7" h="444">
                <a:moveTo>
                  <a:pt x="443" y="70"/>
                </a:moveTo>
                <a:lnTo>
                  <a:pt x="443" y="70"/>
                </a:lnTo>
                <a:cubicBezTo>
                  <a:pt x="426" y="70"/>
                  <a:pt x="426" y="70"/>
                  <a:pt x="426" y="70"/>
                </a:cubicBezTo>
                <a:cubicBezTo>
                  <a:pt x="426" y="443"/>
                  <a:pt x="426" y="443"/>
                  <a:pt x="426" y="443"/>
                </a:cubicBezTo>
                <a:cubicBezTo>
                  <a:pt x="443" y="443"/>
                  <a:pt x="443" y="443"/>
                  <a:pt x="443" y="443"/>
                </a:cubicBezTo>
                <a:cubicBezTo>
                  <a:pt x="479" y="443"/>
                  <a:pt x="496" y="425"/>
                  <a:pt x="496" y="398"/>
                </a:cubicBezTo>
                <a:cubicBezTo>
                  <a:pt x="496" y="124"/>
                  <a:pt x="496" y="124"/>
                  <a:pt x="496" y="124"/>
                </a:cubicBezTo>
                <a:cubicBezTo>
                  <a:pt x="496" y="97"/>
                  <a:pt x="479" y="70"/>
                  <a:pt x="443" y="70"/>
                </a:cubicBezTo>
                <a:close/>
                <a:moveTo>
                  <a:pt x="0" y="124"/>
                </a:moveTo>
                <a:lnTo>
                  <a:pt x="0" y="124"/>
                </a:lnTo>
                <a:cubicBezTo>
                  <a:pt x="0" y="398"/>
                  <a:pt x="0" y="398"/>
                  <a:pt x="0" y="398"/>
                </a:cubicBezTo>
                <a:cubicBezTo>
                  <a:pt x="0" y="425"/>
                  <a:pt x="26" y="443"/>
                  <a:pt x="53" y="443"/>
                </a:cubicBezTo>
                <a:cubicBezTo>
                  <a:pt x="71" y="443"/>
                  <a:pt x="71" y="443"/>
                  <a:pt x="71" y="443"/>
                </a:cubicBezTo>
                <a:cubicBezTo>
                  <a:pt x="71" y="70"/>
                  <a:pt x="71" y="70"/>
                  <a:pt x="71" y="70"/>
                </a:cubicBezTo>
                <a:cubicBezTo>
                  <a:pt x="53" y="70"/>
                  <a:pt x="53" y="70"/>
                  <a:pt x="53" y="70"/>
                </a:cubicBezTo>
                <a:cubicBezTo>
                  <a:pt x="26" y="70"/>
                  <a:pt x="0" y="97"/>
                  <a:pt x="0" y="124"/>
                </a:cubicBezTo>
                <a:close/>
                <a:moveTo>
                  <a:pt x="337" y="26"/>
                </a:moveTo>
                <a:lnTo>
                  <a:pt x="337" y="26"/>
                </a:lnTo>
                <a:cubicBezTo>
                  <a:pt x="319" y="17"/>
                  <a:pt x="292" y="0"/>
                  <a:pt x="248" y="0"/>
                </a:cubicBezTo>
                <a:cubicBezTo>
                  <a:pt x="204" y="0"/>
                  <a:pt x="177" y="17"/>
                  <a:pt x="160" y="26"/>
                </a:cubicBezTo>
                <a:cubicBezTo>
                  <a:pt x="160" y="70"/>
                  <a:pt x="160" y="70"/>
                  <a:pt x="160" y="70"/>
                </a:cubicBezTo>
                <a:cubicBezTo>
                  <a:pt x="107" y="70"/>
                  <a:pt x="107" y="70"/>
                  <a:pt x="107" y="70"/>
                </a:cubicBezTo>
                <a:cubicBezTo>
                  <a:pt x="107" y="443"/>
                  <a:pt x="107" y="443"/>
                  <a:pt x="107" y="443"/>
                </a:cubicBezTo>
                <a:cubicBezTo>
                  <a:pt x="390" y="443"/>
                  <a:pt x="390" y="443"/>
                  <a:pt x="390" y="443"/>
                </a:cubicBezTo>
                <a:cubicBezTo>
                  <a:pt x="390" y="70"/>
                  <a:pt x="390" y="70"/>
                  <a:pt x="390" y="70"/>
                </a:cubicBezTo>
                <a:cubicBezTo>
                  <a:pt x="337" y="70"/>
                  <a:pt x="337" y="70"/>
                  <a:pt x="337" y="70"/>
                </a:cubicBezTo>
                <a:lnTo>
                  <a:pt x="337" y="26"/>
                </a:lnTo>
                <a:close/>
                <a:moveTo>
                  <a:pt x="301" y="70"/>
                </a:moveTo>
                <a:lnTo>
                  <a:pt x="301" y="70"/>
                </a:lnTo>
                <a:cubicBezTo>
                  <a:pt x="195" y="70"/>
                  <a:pt x="195" y="70"/>
                  <a:pt x="195" y="70"/>
                </a:cubicBezTo>
                <a:cubicBezTo>
                  <a:pt x="195" y="44"/>
                  <a:pt x="195" y="44"/>
                  <a:pt x="195" y="44"/>
                </a:cubicBezTo>
                <a:cubicBezTo>
                  <a:pt x="204" y="35"/>
                  <a:pt x="222" y="26"/>
                  <a:pt x="248" y="26"/>
                </a:cubicBezTo>
                <a:cubicBezTo>
                  <a:pt x="275" y="26"/>
                  <a:pt x="292" y="35"/>
                  <a:pt x="301" y="44"/>
                </a:cubicBezTo>
                <a:lnTo>
                  <a:pt x="301" y="70"/>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11" name="Freeform 120">
            <a:extLst>
              <a:ext uri="{FF2B5EF4-FFF2-40B4-BE49-F238E27FC236}">
                <a16:creationId xmlns:a16="http://schemas.microsoft.com/office/drawing/2014/main" id="{6DDE7CFA-F7B6-E448-AC62-4F96147DDDFA}"/>
              </a:ext>
            </a:extLst>
          </p:cNvPr>
          <p:cNvSpPr>
            <a:spLocks noChangeArrowheads="1"/>
          </p:cNvSpPr>
          <p:nvPr userDrawn="1"/>
        </p:nvSpPr>
        <p:spPr bwMode="auto">
          <a:xfrm>
            <a:off x="4987637" y="2828925"/>
            <a:ext cx="127430" cy="216099"/>
          </a:xfrm>
          <a:custGeom>
            <a:avLst/>
            <a:gdLst>
              <a:gd name="T0" fmla="*/ 150 w 283"/>
              <a:gd name="T1" fmla="*/ 9 h 479"/>
              <a:gd name="T2" fmla="*/ 150 w 283"/>
              <a:gd name="T3" fmla="*/ 9 h 479"/>
              <a:gd name="T4" fmla="*/ 132 w 283"/>
              <a:gd name="T5" fmla="*/ 9 h 479"/>
              <a:gd name="T6" fmla="*/ 0 w 283"/>
              <a:gd name="T7" fmla="*/ 345 h 479"/>
              <a:gd name="T8" fmla="*/ 141 w 283"/>
              <a:gd name="T9" fmla="*/ 478 h 479"/>
              <a:gd name="T10" fmla="*/ 282 w 283"/>
              <a:gd name="T11" fmla="*/ 345 h 479"/>
              <a:gd name="T12" fmla="*/ 150 w 283"/>
              <a:gd name="T13" fmla="*/ 9 h 479"/>
              <a:gd name="T14" fmla="*/ 123 w 283"/>
              <a:gd name="T15" fmla="*/ 204 h 479"/>
              <a:gd name="T16" fmla="*/ 123 w 283"/>
              <a:gd name="T17" fmla="*/ 204 h 479"/>
              <a:gd name="T18" fmla="*/ 123 w 283"/>
              <a:gd name="T19" fmla="*/ 221 h 479"/>
              <a:gd name="T20" fmla="*/ 97 w 283"/>
              <a:gd name="T21" fmla="*/ 336 h 479"/>
              <a:gd name="T22" fmla="*/ 70 w 283"/>
              <a:gd name="T23" fmla="*/ 372 h 479"/>
              <a:gd name="T24" fmla="*/ 44 w 283"/>
              <a:gd name="T25" fmla="*/ 345 h 479"/>
              <a:gd name="T26" fmla="*/ 88 w 283"/>
              <a:gd name="T27" fmla="*/ 221 h 479"/>
              <a:gd name="T28" fmla="*/ 114 w 283"/>
              <a:gd name="T29" fmla="*/ 194 h 479"/>
              <a:gd name="T30" fmla="*/ 123 w 283"/>
              <a:gd name="T31" fmla="*/ 194 h 479"/>
              <a:gd name="T32" fmla="*/ 123 w 283"/>
              <a:gd name="T33" fmla="*/ 20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3" h="479">
                <a:moveTo>
                  <a:pt x="150" y="9"/>
                </a:moveTo>
                <a:lnTo>
                  <a:pt x="150" y="9"/>
                </a:lnTo>
                <a:cubicBezTo>
                  <a:pt x="150" y="0"/>
                  <a:pt x="141" y="0"/>
                  <a:pt x="132" y="9"/>
                </a:cubicBezTo>
                <a:cubicBezTo>
                  <a:pt x="114" y="185"/>
                  <a:pt x="0" y="221"/>
                  <a:pt x="0" y="345"/>
                </a:cubicBezTo>
                <a:cubicBezTo>
                  <a:pt x="0" y="416"/>
                  <a:pt x="70" y="478"/>
                  <a:pt x="141" y="478"/>
                </a:cubicBezTo>
                <a:cubicBezTo>
                  <a:pt x="220" y="478"/>
                  <a:pt x="282" y="416"/>
                  <a:pt x="282" y="345"/>
                </a:cubicBezTo>
                <a:cubicBezTo>
                  <a:pt x="282" y="221"/>
                  <a:pt x="167" y="185"/>
                  <a:pt x="150" y="9"/>
                </a:cubicBezTo>
                <a:close/>
                <a:moveTo>
                  <a:pt x="123" y="204"/>
                </a:moveTo>
                <a:lnTo>
                  <a:pt x="123" y="204"/>
                </a:lnTo>
                <a:cubicBezTo>
                  <a:pt x="123" y="204"/>
                  <a:pt x="123" y="213"/>
                  <a:pt x="123" y="221"/>
                </a:cubicBezTo>
                <a:cubicBezTo>
                  <a:pt x="114" y="257"/>
                  <a:pt x="97" y="292"/>
                  <a:pt x="97" y="336"/>
                </a:cubicBezTo>
                <a:cubicBezTo>
                  <a:pt x="97" y="363"/>
                  <a:pt x="88" y="372"/>
                  <a:pt x="70" y="372"/>
                </a:cubicBezTo>
                <a:cubicBezTo>
                  <a:pt x="53" y="372"/>
                  <a:pt x="44" y="363"/>
                  <a:pt x="44" y="345"/>
                </a:cubicBezTo>
                <a:cubicBezTo>
                  <a:pt x="44" y="292"/>
                  <a:pt x="70" y="257"/>
                  <a:pt x="88" y="221"/>
                </a:cubicBezTo>
                <a:cubicBezTo>
                  <a:pt x="97" y="213"/>
                  <a:pt x="106" y="204"/>
                  <a:pt x="114" y="194"/>
                </a:cubicBezTo>
                <a:lnTo>
                  <a:pt x="123" y="194"/>
                </a:lnTo>
                <a:lnTo>
                  <a:pt x="123" y="204"/>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12" name="Freeform 122">
            <a:extLst>
              <a:ext uri="{FF2B5EF4-FFF2-40B4-BE49-F238E27FC236}">
                <a16:creationId xmlns:a16="http://schemas.microsoft.com/office/drawing/2014/main" id="{0F25A1F2-45FB-984A-97B4-1BDBF754F513}"/>
              </a:ext>
            </a:extLst>
          </p:cNvPr>
          <p:cNvSpPr>
            <a:spLocks noChangeArrowheads="1"/>
          </p:cNvSpPr>
          <p:nvPr userDrawn="1"/>
        </p:nvSpPr>
        <p:spPr bwMode="auto">
          <a:xfrm>
            <a:off x="3616275" y="3298627"/>
            <a:ext cx="200077" cy="168473"/>
          </a:xfrm>
          <a:custGeom>
            <a:avLst/>
            <a:gdLst>
              <a:gd name="T0" fmla="*/ 434 w 444"/>
              <a:gd name="T1" fmla="*/ 213 h 373"/>
              <a:gd name="T2" fmla="*/ 434 w 444"/>
              <a:gd name="T3" fmla="*/ 213 h 373"/>
              <a:gd name="T4" fmla="*/ 354 w 444"/>
              <a:gd name="T5" fmla="*/ 27 h 373"/>
              <a:gd name="T6" fmla="*/ 319 w 444"/>
              <a:gd name="T7" fmla="*/ 0 h 373"/>
              <a:gd name="T8" fmla="*/ 124 w 444"/>
              <a:gd name="T9" fmla="*/ 0 h 373"/>
              <a:gd name="T10" fmla="*/ 80 w 444"/>
              <a:gd name="T11" fmla="*/ 27 h 373"/>
              <a:gd name="T12" fmla="*/ 9 w 444"/>
              <a:gd name="T13" fmla="*/ 213 h 373"/>
              <a:gd name="T14" fmla="*/ 0 w 444"/>
              <a:gd name="T15" fmla="*/ 257 h 373"/>
              <a:gd name="T16" fmla="*/ 18 w 444"/>
              <a:gd name="T17" fmla="*/ 345 h 373"/>
              <a:gd name="T18" fmla="*/ 45 w 444"/>
              <a:gd name="T19" fmla="*/ 372 h 373"/>
              <a:gd name="T20" fmla="*/ 399 w 444"/>
              <a:gd name="T21" fmla="*/ 372 h 373"/>
              <a:gd name="T22" fmla="*/ 425 w 444"/>
              <a:gd name="T23" fmla="*/ 345 h 373"/>
              <a:gd name="T24" fmla="*/ 443 w 444"/>
              <a:gd name="T25" fmla="*/ 257 h 373"/>
              <a:gd name="T26" fmla="*/ 434 w 444"/>
              <a:gd name="T27" fmla="*/ 213 h 373"/>
              <a:gd name="T28" fmla="*/ 399 w 444"/>
              <a:gd name="T29" fmla="*/ 275 h 373"/>
              <a:gd name="T30" fmla="*/ 399 w 444"/>
              <a:gd name="T31" fmla="*/ 275 h 373"/>
              <a:gd name="T32" fmla="*/ 399 w 444"/>
              <a:gd name="T33" fmla="*/ 310 h 373"/>
              <a:gd name="T34" fmla="*/ 372 w 444"/>
              <a:gd name="T35" fmla="*/ 337 h 373"/>
              <a:gd name="T36" fmla="*/ 71 w 444"/>
              <a:gd name="T37" fmla="*/ 337 h 373"/>
              <a:gd name="T38" fmla="*/ 45 w 444"/>
              <a:gd name="T39" fmla="*/ 310 h 373"/>
              <a:gd name="T40" fmla="*/ 35 w 444"/>
              <a:gd name="T41" fmla="*/ 275 h 373"/>
              <a:gd name="T42" fmla="*/ 62 w 444"/>
              <a:gd name="T43" fmla="*/ 248 h 373"/>
              <a:gd name="T44" fmla="*/ 381 w 444"/>
              <a:gd name="T45" fmla="*/ 248 h 373"/>
              <a:gd name="T46" fmla="*/ 399 w 444"/>
              <a:gd name="T47" fmla="*/ 27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4" h="373">
                <a:moveTo>
                  <a:pt x="434" y="213"/>
                </a:moveTo>
                <a:lnTo>
                  <a:pt x="434" y="213"/>
                </a:lnTo>
                <a:cubicBezTo>
                  <a:pt x="354" y="27"/>
                  <a:pt x="354" y="27"/>
                  <a:pt x="354" y="27"/>
                </a:cubicBezTo>
                <a:cubicBezTo>
                  <a:pt x="354" y="9"/>
                  <a:pt x="337" y="0"/>
                  <a:pt x="319" y="0"/>
                </a:cubicBezTo>
                <a:cubicBezTo>
                  <a:pt x="124" y="0"/>
                  <a:pt x="124" y="0"/>
                  <a:pt x="124" y="0"/>
                </a:cubicBezTo>
                <a:cubicBezTo>
                  <a:pt x="106" y="0"/>
                  <a:pt x="89" y="9"/>
                  <a:pt x="80" y="27"/>
                </a:cubicBezTo>
                <a:cubicBezTo>
                  <a:pt x="9" y="213"/>
                  <a:pt x="9" y="213"/>
                  <a:pt x="9" y="213"/>
                </a:cubicBezTo>
                <a:cubicBezTo>
                  <a:pt x="0" y="222"/>
                  <a:pt x="0" y="248"/>
                  <a:pt x="0" y="257"/>
                </a:cubicBezTo>
                <a:cubicBezTo>
                  <a:pt x="18" y="345"/>
                  <a:pt x="18" y="345"/>
                  <a:pt x="18" y="345"/>
                </a:cubicBezTo>
                <a:cubicBezTo>
                  <a:pt x="18" y="363"/>
                  <a:pt x="35" y="372"/>
                  <a:pt x="45" y="372"/>
                </a:cubicBezTo>
                <a:cubicBezTo>
                  <a:pt x="399" y="372"/>
                  <a:pt x="399" y="372"/>
                  <a:pt x="399" y="372"/>
                </a:cubicBezTo>
                <a:cubicBezTo>
                  <a:pt x="408" y="372"/>
                  <a:pt x="425" y="363"/>
                  <a:pt x="425" y="345"/>
                </a:cubicBezTo>
                <a:cubicBezTo>
                  <a:pt x="443" y="257"/>
                  <a:pt x="443" y="257"/>
                  <a:pt x="443" y="257"/>
                </a:cubicBezTo>
                <a:cubicBezTo>
                  <a:pt x="443" y="248"/>
                  <a:pt x="443" y="222"/>
                  <a:pt x="434" y="213"/>
                </a:cubicBezTo>
                <a:close/>
                <a:moveTo>
                  <a:pt x="399" y="275"/>
                </a:moveTo>
                <a:lnTo>
                  <a:pt x="399" y="275"/>
                </a:lnTo>
                <a:cubicBezTo>
                  <a:pt x="399" y="310"/>
                  <a:pt x="399" y="310"/>
                  <a:pt x="399" y="310"/>
                </a:cubicBezTo>
                <a:cubicBezTo>
                  <a:pt x="399" y="328"/>
                  <a:pt x="381" y="337"/>
                  <a:pt x="372" y="337"/>
                </a:cubicBezTo>
                <a:cubicBezTo>
                  <a:pt x="71" y="337"/>
                  <a:pt x="71" y="337"/>
                  <a:pt x="71" y="337"/>
                </a:cubicBezTo>
                <a:cubicBezTo>
                  <a:pt x="62" y="337"/>
                  <a:pt x="45" y="328"/>
                  <a:pt x="45" y="310"/>
                </a:cubicBezTo>
                <a:cubicBezTo>
                  <a:pt x="35" y="275"/>
                  <a:pt x="35" y="275"/>
                  <a:pt x="35" y="275"/>
                </a:cubicBezTo>
                <a:cubicBezTo>
                  <a:pt x="35" y="266"/>
                  <a:pt x="45" y="248"/>
                  <a:pt x="62" y="248"/>
                </a:cubicBezTo>
                <a:cubicBezTo>
                  <a:pt x="381" y="248"/>
                  <a:pt x="381" y="248"/>
                  <a:pt x="381" y="248"/>
                </a:cubicBezTo>
                <a:cubicBezTo>
                  <a:pt x="399" y="248"/>
                  <a:pt x="408" y="266"/>
                  <a:pt x="399" y="275"/>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13" name="Freeform 123">
            <a:extLst>
              <a:ext uri="{FF2B5EF4-FFF2-40B4-BE49-F238E27FC236}">
                <a16:creationId xmlns:a16="http://schemas.microsoft.com/office/drawing/2014/main" id="{6ED64081-366F-5E44-B051-A376D0D23296}"/>
              </a:ext>
            </a:extLst>
          </p:cNvPr>
          <p:cNvSpPr>
            <a:spLocks noChangeArrowheads="1"/>
          </p:cNvSpPr>
          <p:nvPr userDrawn="1"/>
        </p:nvSpPr>
        <p:spPr bwMode="auto">
          <a:xfrm>
            <a:off x="4507095" y="3274815"/>
            <a:ext cx="203054" cy="208359"/>
          </a:xfrm>
          <a:custGeom>
            <a:avLst/>
            <a:gdLst>
              <a:gd name="T0" fmla="*/ 275 w 452"/>
              <a:gd name="T1" fmla="*/ 301 h 462"/>
              <a:gd name="T2" fmla="*/ 275 w 452"/>
              <a:gd name="T3" fmla="*/ 301 h 462"/>
              <a:gd name="T4" fmla="*/ 434 w 452"/>
              <a:gd name="T5" fmla="*/ 26 h 462"/>
              <a:gd name="T6" fmla="*/ 434 w 452"/>
              <a:gd name="T7" fmla="*/ 18 h 462"/>
              <a:gd name="T8" fmla="*/ 425 w 452"/>
              <a:gd name="T9" fmla="*/ 18 h 462"/>
              <a:gd name="T10" fmla="*/ 159 w 452"/>
              <a:gd name="T11" fmla="*/ 178 h 462"/>
              <a:gd name="T12" fmla="*/ 9 w 452"/>
              <a:gd name="T13" fmla="*/ 301 h 462"/>
              <a:gd name="T14" fmla="*/ 35 w 452"/>
              <a:gd name="T15" fmla="*/ 328 h 462"/>
              <a:gd name="T16" fmla="*/ 88 w 452"/>
              <a:gd name="T17" fmla="*/ 310 h 462"/>
              <a:gd name="T18" fmla="*/ 151 w 452"/>
              <a:gd name="T19" fmla="*/ 372 h 462"/>
              <a:gd name="T20" fmla="*/ 133 w 452"/>
              <a:gd name="T21" fmla="*/ 425 h 462"/>
              <a:gd name="T22" fmla="*/ 151 w 452"/>
              <a:gd name="T23" fmla="*/ 452 h 462"/>
              <a:gd name="T24" fmla="*/ 275 w 452"/>
              <a:gd name="T25" fmla="*/ 301 h 462"/>
              <a:gd name="T26" fmla="*/ 301 w 452"/>
              <a:gd name="T27" fmla="*/ 150 h 462"/>
              <a:gd name="T28" fmla="*/ 301 w 452"/>
              <a:gd name="T29" fmla="*/ 150 h 462"/>
              <a:gd name="T30" fmla="*/ 301 w 452"/>
              <a:gd name="T31" fmla="*/ 97 h 462"/>
              <a:gd name="T32" fmla="*/ 354 w 452"/>
              <a:gd name="T33" fmla="*/ 97 h 462"/>
              <a:gd name="T34" fmla="*/ 354 w 452"/>
              <a:gd name="T35" fmla="*/ 150 h 462"/>
              <a:gd name="T36" fmla="*/ 301 w 452"/>
              <a:gd name="T37" fmla="*/ 15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2" h="462">
                <a:moveTo>
                  <a:pt x="275" y="301"/>
                </a:moveTo>
                <a:lnTo>
                  <a:pt x="275" y="301"/>
                </a:lnTo>
                <a:cubicBezTo>
                  <a:pt x="275" y="301"/>
                  <a:pt x="451" y="169"/>
                  <a:pt x="434" y="26"/>
                </a:cubicBezTo>
                <a:lnTo>
                  <a:pt x="434" y="18"/>
                </a:lnTo>
                <a:cubicBezTo>
                  <a:pt x="425" y="18"/>
                  <a:pt x="425" y="18"/>
                  <a:pt x="425" y="18"/>
                </a:cubicBezTo>
                <a:cubicBezTo>
                  <a:pt x="284" y="0"/>
                  <a:pt x="159" y="178"/>
                  <a:pt x="159" y="178"/>
                </a:cubicBezTo>
                <a:cubicBezTo>
                  <a:pt x="53" y="159"/>
                  <a:pt x="62" y="186"/>
                  <a:pt x="9" y="301"/>
                </a:cubicBezTo>
                <a:cubicBezTo>
                  <a:pt x="0" y="328"/>
                  <a:pt x="18" y="328"/>
                  <a:pt x="35" y="328"/>
                </a:cubicBezTo>
                <a:cubicBezTo>
                  <a:pt x="53" y="319"/>
                  <a:pt x="88" y="310"/>
                  <a:pt x="88" y="310"/>
                </a:cubicBezTo>
                <a:cubicBezTo>
                  <a:pt x="151" y="372"/>
                  <a:pt x="151" y="372"/>
                  <a:pt x="151" y="372"/>
                </a:cubicBezTo>
                <a:cubicBezTo>
                  <a:pt x="151" y="372"/>
                  <a:pt x="141" y="407"/>
                  <a:pt x="133" y="425"/>
                </a:cubicBezTo>
                <a:cubicBezTo>
                  <a:pt x="124" y="443"/>
                  <a:pt x="133" y="461"/>
                  <a:pt x="151" y="452"/>
                </a:cubicBezTo>
                <a:cubicBezTo>
                  <a:pt x="266" y="398"/>
                  <a:pt x="292" y="407"/>
                  <a:pt x="275" y="301"/>
                </a:cubicBezTo>
                <a:close/>
                <a:moveTo>
                  <a:pt x="301" y="150"/>
                </a:moveTo>
                <a:lnTo>
                  <a:pt x="301" y="150"/>
                </a:lnTo>
                <a:cubicBezTo>
                  <a:pt x="284" y="133"/>
                  <a:pt x="284" y="115"/>
                  <a:pt x="301" y="97"/>
                </a:cubicBezTo>
                <a:cubicBezTo>
                  <a:pt x="319" y="80"/>
                  <a:pt x="345" y="80"/>
                  <a:pt x="354" y="97"/>
                </a:cubicBezTo>
                <a:cubicBezTo>
                  <a:pt x="372" y="115"/>
                  <a:pt x="372" y="133"/>
                  <a:pt x="354" y="150"/>
                </a:cubicBezTo>
                <a:cubicBezTo>
                  <a:pt x="345" y="169"/>
                  <a:pt x="319" y="169"/>
                  <a:pt x="301" y="150"/>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14" name="Freeform 124">
            <a:extLst>
              <a:ext uri="{FF2B5EF4-FFF2-40B4-BE49-F238E27FC236}">
                <a16:creationId xmlns:a16="http://schemas.microsoft.com/office/drawing/2014/main" id="{1E2145E4-D67F-D341-A7DB-9331243E97FA}"/>
              </a:ext>
            </a:extLst>
          </p:cNvPr>
          <p:cNvSpPr>
            <a:spLocks noChangeArrowheads="1"/>
          </p:cNvSpPr>
          <p:nvPr userDrawn="1"/>
        </p:nvSpPr>
        <p:spPr bwMode="auto">
          <a:xfrm>
            <a:off x="4935831" y="3270052"/>
            <a:ext cx="231637" cy="223838"/>
          </a:xfrm>
          <a:custGeom>
            <a:avLst/>
            <a:gdLst>
              <a:gd name="T0" fmla="*/ 79 w 515"/>
              <a:gd name="T1" fmla="*/ 337 h 498"/>
              <a:gd name="T2" fmla="*/ 79 w 515"/>
              <a:gd name="T3" fmla="*/ 337 h 498"/>
              <a:gd name="T4" fmla="*/ 18 w 515"/>
              <a:gd name="T5" fmla="*/ 470 h 498"/>
              <a:gd name="T6" fmla="*/ 169 w 515"/>
              <a:gd name="T7" fmla="*/ 434 h 498"/>
              <a:gd name="T8" fmla="*/ 160 w 515"/>
              <a:gd name="T9" fmla="*/ 346 h 498"/>
              <a:gd name="T10" fmla="*/ 79 w 515"/>
              <a:gd name="T11" fmla="*/ 337 h 498"/>
              <a:gd name="T12" fmla="*/ 496 w 515"/>
              <a:gd name="T13" fmla="*/ 18 h 498"/>
              <a:gd name="T14" fmla="*/ 496 w 515"/>
              <a:gd name="T15" fmla="*/ 18 h 498"/>
              <a:gd name="T16" fmla="*/ 195 w 515"/>
              <a:gd name="T17" fmla="*/ 231 h 498"/>
              <a:gd name="T18" fmla="*/ 141 w 515"/>
              <a:gd name="T19" fmla="*/ 293 h 498"/>
              <a:gd name="T20" fmla="*/ 150 w 515"/>
              <a:gd name="T21" fmla="*/ 301 h 498"/>
              <a:gd name="T22" fmla="*/ 186 w 515"/>
              <a:gd name="T23" fmla="*/ 328 h 498"/>
              <a:gd name="T24" fmla="*/ 204 w 515"/>
              <a:gd name="T25" fmla="*/ 354 h 498"/>
              <a:gd name="T26" fmla="*/ 213 w 515"/>
              <a:gd name="T27" fmla="*/ 363 h 498"/>
              <a:gd name="T28" fmla="*/ 275 w 515"/>
              <a:gd name="T29" fmla="*/ 310 h 498"/>
              <a:gd name="T30" fmla="*/ 496 w 515"/>
              <a:gd name="T31" fmla="*/ 1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5" h="498">
                <a:moveTo>
                  <a:pt x="79" y="337"/>
                </a:moveTo>
                <a:lnTo>
                  <a:pt x="79" y="337"/>
                </a:lnTo>
                <a:cubicBezTo>
                  <a:pt x="44" y="372"/>
                  <a:pt x="71" y="416"/>
                  <a:pt x="18" y="470"/>
                </a:cubicBezTo>
                <a:cubicBezTo>
                  <a:pt x="0" y="497"/>
                  <a:pt x="116" y="487"/>
                  <a:pt x="169" y="434"/>
                </a:cubicBezTo>
                <a:cubicBezTo>
                  <a:pt x="195" y="407"/>
                  <a:pt x="186" y="372"/>
                  <a:pt x="160" y="346"/>
                </a:cubicBezTo>
                <a:cubicBezTo>
                  <a:pt x="132" y="319"/>
                  <a:pt x="97" y="319"/>
                  <a:pt x="79" y="337"/>
                </a:cubicBezTo>
                <a:close/>
                <a:moveTo>
                  <a:pt x="496" y="18"/>
                </a:moveTo>
                <a:lnTo>
                  <a:pt x="496" y="18"/>
                </a:lnTo>
                <a:cubicBezTo>
                  <a:pt x="479" y="0"/>
                  <a:pt x="257" y="168"/>
                  <a:pt x="195" y="231"/>
                </a:cubicBezTo>
                <a:cubicBezTo>
                  <a:pt x="169" y="266"/>
                  <a:pt x="160" y="284"/>
                  <a:pt x="141" y="293"/>
                </a:cubicBezTo>
                <a:cubicBezTo>
                  <a:pt x="141" y="301"/>
                  <a:pt x="150" y="301"/>
                  <a:pt x="150" y="301"/>
                </a:cubicBezTo>
                <a:cubicBezTo>
                  <a:pt x="160" y="310"/>
                  <a:pt x="169" y="310"/>
                  <a:pt x="186" y="328"/>
                </a:cubicBezTo>
                <a:cubicBezTo>
                  <a:pt x="195" y="337"/>
                  <a:pt x="204" y="346"/>
                  <a:pt x="204" y="354"/>
                </a:cubicBezTo>
                <a:cubicBezTo>
                  <a:pt x="204" y="363"/>
                  <a:pt x="213" y="363"/>
                  <a:pt x="213" y="363"/>
                </a:cubicBezTo>
                <a:cubicBezTo>
                  <a:pt x="230" y="354"/>
                  <a:pt x="248" y="337"/>
                  <a:pt x="275" y="310"/>
                </a:cubicBezTo>
                <a:cubicBezTo>
                  <a:pt x="336" y="248"/>
                  <a:pt x="514" y="35"/>
                  <a:pt x="496" y="18"/>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15" name="Freeform 126">
            <a:extLst>
              <a:ext uri="{FF2B5EF4-FFF2-40B4-BE49-F238E27FC236}">
                <a16:creationId xmlns:a16="http://schemas.microsoft.com/office/drawing/2014/main" id="{8797C01C-79A1-584A-B617-21089DB0EFC5}"/>
              </a:ext>
            </a:extLst>
          </p:cNvPr>
          <p:cNvSpPr>
            <a:spLocks noChangeArrowheads="1"/>
          </p:cNvSpPr>
          <p:nvPr userDrawn="1"/>
        </p:nvSpPr>
        <p:spPr bwMode="auto">
          <a:xfrm>
            <a:off x="5830818" y="3283149"/>
            <a:ext cx="223896" cy="203001"/>
          </a:xfrm>
          <a:custGeom>
            <a:avLst/>
            <a:gdLst>
              <a:gd name="T0" fmla="*/ 247 w 497"/>
              <a:gd name="T1" fmla="*/ 274 h 452"/>
              <a:gd name="T2" fmla="*/ 247 w 497"/>
              <a:gd name="T3" fmla="*/ 274 h 452"/>
              <a:gd name="T4" fmla="*/ 363 w 497"/>
              <a:gd name="T5" fmla="*/ 230 h 452"/>
              <a:gd name="T6" fmla="*/ 337 w 497"/>
              <a:gd name="T7" fmla="*/ 151 h 452"/>
              <a:gd name="T8" fmla="*/ 247 w 497"/>
              <a:gd name="T9" fmla="*/ 186 h 452"/>
              <a:gd name="T10" fmla="*/ 168 w 497"/>
              <a:gd name="T11" fmla="*/ 151 h 452"/>
              <a:gd name="T12" fmla="*/ 133 w 497"/>
              <a:gd name="T13" fmla="*/ 230 h 452"/>
              <a:gd name="T14" fmla="*/ 247 w 497"/>
              <a:gd name="T15" fmla="*/ 274 h 452"/>
              <a:gd name="T16" fmla="*/ 247 w 497"/>
              <a:gd name="T17" fmla="*/ 106 h 452"/>
              <a:gd name="T18" fmla="*/ 247 w 497"/>
              <a:gd name="T19" fmla="*/ 106 h 452"/>
              <a:gd name="T20" fmla="*/ 309 w 497"/>
              <a:gd name="T21" fmla="*/ 88 h 452"/>
              <a:gd name="T22" fmla="*/ 284 w 497"/>
              <a:gd name="T23" fmla="*/ 17 h 452"/>
              <a:gd name="T24" fmla="*/ 247 w 497"/>
              <a:gd name="T25" fmla="*/ 0 h 452"/>
              <a:gd name="T26" fmla="*/ 212 w 497"/>
              <a:gd name="T27" fmla="*/ 17 h 452"/>
              <a:gd name="T28" fmla="*/ 186 w 497"/>
              <a:gd name="T29" fmla="*/ 88 h 452"/>
              <a:gd name="T30" fmla="*/ 247 w 497"/>
              <a:gd name="T31" fmla="*/ 106 h 452"/>
              <a:gd name="T32" fmla="*/ 469 w 497"/>
              <a:gd name="T33" fmla="*/ 301 h 452"/>
              <a:gd name="T34" fmla="*/ 469 w 497"/>
              <a:gd name="T35" fmla="*/ 301 h 452"/>
              <a:gd name="T36" fmla="*/ 372 w 497"/>
              <a:gd name="T37" fmla="*/ 266 h 452"/>
              <a:gd name="T38" fmla="*/ 381 w 497"/>
              <a:gd name="T39" fmla="*/ 292 h 452"/>
              <a:gd name="T40" fmla="*/ 247 w 497"/>
              <a:gd name="T41" fmla="*/ 345 h 452"/>
              <a:gd name="T42" fmla="*/ 115 w 497"/>
              <a:gd name="T43" fmla="*/ 292 h 452"/>
              <a:gd name="T44" fmla="*/ 124 w 497"/>
              <a:gd name="T45" fmla="*/ 266 h 452"/>
              <a:gd name="T46" fmla="*/ 26 w 497"/>
              <a:gd name="T47" fmla="*/ 301 h 452"/>
              <a:gd name="T48" fmla="*/ 26 w 497"/>
              <a:gd name="T49" fmla="*/ 345 h 452"/>
              <a:gd name="T50" fmla="*/ 203 w 497"/>
              <a:gd name="T51" fmla="*/ 434 h 452"/>
              <a:gd name="T52" fmla="*/ 292 w 497"/>
              <a:gd name="T53" fmla="*/ 434 h 452"/>
              <a:gd name="T54" fmla="*/ 469 w 497"/>
              <a:gd name="T55" fmla="*/ 345 h 452"/>
              <a:gd name="T56" fmla="*/ 469 w 497"/>
              <a:gd name="T57" fmla="*/ 30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97" h="452">
                <a:moveTo>
                  <a:pt x="247" y="274"/>
                </a:moveTo>
                <a:lnTo>
                  <a:pt x="247" y="274"/>
                </a:lnTo>
                <a:cubicBezTo>
                  <a:pt x="309" y="274"/>
                  <a:pt x="354" y="257"/>
                  <a:pt x="363" y="230"/>
                </a:cubicBezTo>
                <a:cubicBezTo>
                  <a:pt x="354" y="204"/>
                  <a:pt x="345" y="177"/>
                  <a:pt x="337" y="151"/>
                </a:cubicBezTo>
                <a:cubicBezTo>
                  <a:pt x="328" y="168"/>
                  <a:pt x="292" y="186"/>
                  <a:pt x="247" y="186"/>
                </a:cubicBezTo>
                <a:cubicBezTo>
                  <a:pt x="203" y="186"/>
                  <a:pt x="168" y="168"/>
                  <a:pt x="168" y="151"/>
                </a:cubicBezTo>
                <a:cubicBezTo>
                  <a:pt x="150" y="177"/>
                  <a:pt x="141" y="204"/>
                  <a:pt x="133" y="230"/>
                </a:cubicBezTo>
                <a:cubicBezTo>
                  <a:pt x="141" y="257"/>
                  <a:pt x="186" y="274"/>
                  <a:pt x="247" y="274"/>
                </a:cubicBezTo>
                <a:close/>
                <a:moveTo>
                  <a:pt x="247" y="106"/>
                </a:moveTo>
                <a:lnTo>
                  <a:pt x="247" y="106"/>
                </a:lnTo>
                <a:cubicBezTo>
                  <a:pt x="274" y="106"/>
                  <a:pt x="300" y="97"/>
                  <a:pt x="309" y="88"/>
                </a:cubicBezTo>
                <a:cubicBezTo>
                  <a:pt x="300" y="62"/>
                  <a:pt x="292" y="35"/>
                  <a:pt x="284" y="17"/>
                </a:cubicBezTo>
                <a:cubicBezTo>
                  <a:pt x="284" y="8"/>
                  <a:pt x="265" y="0"/>
                  <a:pt x="247" y="0"/>
                </a:cubicBezTo>
                <a:cubicBezTo>
                  <a:pt x="230" y="0"/>
                  <a:pt x="212" y="8"/>
                  <a:pt x="212" y="17"/>
                </a:cubicBezTo>
                <a:cubicBezTo>
                  <a:pt x="203" y="35"/>
                  <a:pt x="194" y="62"/>
                  <a:pt x="186" y="88"/>
                </a:cubicBezTo>
                <a:cubicBezTo>
                  <a:pt x="194" y="97"/>
                  <a:pt x="221" y="106"/>
                  <a:pt x="247" y="106"/>
                </a:cubicBezTo>
                <a:close/>
                <a:moveTo>
                  <a:pt x="469" y="301"/>
                </a:moveTo>
                <a:lnTo>
                  <a:pt x="469" y="301"/>
                </a:lnTo>
                <a:cubicBezTo>
                  <a:pt x="372" y="266"/>
                  <a:pt x="372" y="266"/>
                  <a:pt x="372" y="266"/>
                </a:cubicBezTo>
                <a:cubicBezTo>
                  <a:pt x="381" y="292"/>
                  <a:pt x="381" y="292"/>
                  <a:pt x="381" y="292"/>
                </a:cubicBezTo>
                <a:cubicBezTo>
                  <a:pt x="381" y="327"/>
                  <a:pt x="319" y="345"/>
                  <a:pt x="247" y="345"/>
                </a:cubicBezTo>
                <a:cubicBezTo>
                  <a:pt x="177" y="345"/>
                  <a:pt x="115" y="327"/>
                  <a:pt x="115" y="292"/>
                </a:cubicBezTo>
                <a:cubicBezTo>
                  <a:pt x="124" y="266"/>
                  <a:pt x="124" y="266"/>
                  <a:pt x="124" y="266"/>
                </a:cubicBezTo>
                <a:cubicBezTo>
                  <a:pt x="26" y="301"/>
                  <a:pt x="26" y="301"/>
                  <a:pt x="26" y="301"/>
                </a:cubicBezTo>
                <a:cubicBezTo>
                  <a:pt x="0" y="310"/>
                  <a:pt x="0" y="327"/>
                  <a:pt x="26" y="345"/>
                </a:cubicBezTo>
                <a:cubicBezTo>
                  <a:pt x="203" y="434"/>
                  <a:pt x="203" y="434"/>
                  <a:pt x="203" y="434"/>
                </a:cubicBezTo>
                <a:cubicBezTo>
                  <a:pt x="230" y="451"/>
                  <a:pt x="265" y="451"/>
                  <a:pt x="292" y="434"/>
                </a:cubicBezTo>
                <a:cubicBezTo>
                  <a:pt x="469" y="345"/>
                  <a:pt x="469" y="345"/>
                  <a:pt x="469" y="345"/>
                </a:cubicBezTo>
                <a:cubicBezTo>
                  <a:pt x="496" y="327"/>
                  <a:pt x="496" y="310"/>
                  <a:pt x="469" y="301"/>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16" name="Freeform 127">
            <a:extLst>
              <a:ext uri="{FF2B5EF4-FFF2-40B4-BE49-F238E27FC236}">
                <a16:creationId xmlns:a16="http://schemas.microsoft.com/office/drawing/2014/main" id="{F3A29CD2-CF10-CC44-8BC2-A140A7AF71BF}"/>
              </a:ext>
            </a:extLst>
          </p:cNvPr>
          <p:cNvSpPr>
            <a:spLocks noChangeArrowheads="1"/>
          </p:cNvSpPr>
          <p:nvPr userDrawn="1"/>
        </p:nvSpPr>
        <p:spPr bwMode="auto">
          <a:xfrm>
            <a:off x="5384813" y="1514475"/>
            <a:ext cx="223896" cy="179189"/>
          </a:xfrm>
          <a:custGeom>
            <a:avLst/>
            <a:gdLst>
              <a:gd name="T0" fmla="*/ 169 w 497"/>
              <a:gd name="T1" fmla="*/ 196 h 400"/>
              <a:gd name="T2" fmla="*/ 169 w 497"/>
              <a:gd name="T3" fmla="*/ 196 h 400"/>
              <a:gd name="T4" fmla="*/ 248 w 497"/>
              <a:gd name="T5" fmla="*/ 275 h 400"/>
              <a:gd name="T6" fmla="*/ 328 w 497"/>
              <a:gd name="T7" fmla="*/ 196 h 400"/>
              <a:gd name="T8" fmla="*/ 248 w 497"/>
              <a:gd name="T9" fmla="*/ 116 h 400"/>
              <a:gd name="T10" fmla="*/ 169 w 497"/>
              <a:gd name="T11" fmla="*/ 196 h 400"/>
              <a:gd name="T12" fmla="*/ 116 w 497"/>
              <a:gd name="T13" fmla="*/ 169 h 400"/>
              <a:gd name="T14" fmla="*/ 116 w 497"/>
              <a:gd name="T15" fmla="*/ 169 h 400"/>
              <a:gd name="T16" fmla="*/ 248 w 497"/>
              <a:gd name="T17" fmla="*/ 63 h 400"/>
              <a:gd name="T18" fmla="*/ 345 w 497"/>
              <a:gd name="T19" fmla="*/ 98 h 400"/>
              <a:gd name="T20" fmla="*/ 390 w 497"/>
              <a:gd name="T21" fmla="*/ 98 h 400"/>
              <a:gd name="T22" fmla="*/ 390 w 497"/>
              <a:gd name="T23" fmla="*/ 54 h 400"/>
              <a:gd name="T24" fmla="*/ 248 w 497"/>
              <a:gd name="T25" fmla="*/ 0 h 400"/>
              <a:gd name="T26" fmla="*/ 62 w 497"/>
              <a:gd name="T27" fmla="*/ 143 h 400"/>
              <a:gd name="T28" fmla="*/ 0 w 497"/>
              <a:gd name="T29" fmla="*/ 143 h 400"/>
              <a:gd name="T30" fmla="*/ 0 w 497"/>
              <a:gd name="T31" fmla="*/ 196 h 400"/>
              <a:gd name="T32" fmla="*/ 80 w 497"/>
              <a:gd name="T33" fmla="*/ 196 h 400"/>
              <a:gd name="T34" fmla="*/ 116 w 497"/>
              <a:gd name="T35" fmla="*/ 169 h 400"/>
              <a:gd name="T36" fmla="*/ 416 w 497"/>
              <a:gd name="T37" fmla="*/ 196 h 400"/>
              <a:gd name="T38" fmla="*/ 416 w 497"/>
              <a:gd name="T39" fmla="*/ 196 h 400"/>
              <a:gd name="T40" fmla="*/ 381 w 497"/>
              <a:gd name="T41" fmla="*/ 231 h 400"/>
              <a:gd name="T42" fmla="*/ 248 w 497"/>
              <a:gd name="T43" fmla="*/ 337 h 400"/>
              <a:gd name="T44" fmla="*/ 151 w 497"/>
              <a:gd name="T45" fmla="*/ 293 h 400"/>
              <a:gd name="T46" fmla="*/ 107 w 497"/>
              <a:gd name="T47" fmla="*/ 293 h 400"/>
              <a:gd name="T48" fmla="*/ 107 w 497"/>
              <a:gd name="T49" fmla="*/ 337 h 400"/>
              <a:gd name="T50" fmla="*/ 248 w 497"/>
              <a:gd name="T51" fmla="*/ 399 h 400"/>
              <a:gd name="T52" fmla="*/ 435 w 497"/>
              <a:gd name="T53" fmla="*/ 257 h 400"/>
              <a:gd name="T54" fmla="*/ 496 w 497"/>
              <a:gd name="T55" fmla="*/ 257 h 400"/>
              <a:gd name="T56" fmla="*/ 496 w 497"/>
              <a:gd name="T57" fmla="*/ 196 h 400"/>
              <a:gd name="T58" fmla="*/ 416 w 497"/>
              <a:gd name="T59"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7" h="400">
                <a:moveTo>
                  <a:pt x="169" y="196"/>
                </a:moveTo>
                <a:lnTo>
                  <a:pt x="169" y="196"/>
                </a:lnTo>
                <a:cubicBezTo>
                  <a:pt x="169" y="240"/>
                  <a:pt x="204" y="275"/>
                  <a:pt x="248" y="275"/>
                </a:cubicBezTo>
                <a:cubicBezTo>
                  <a:pt x="292" y="275"/>
                  <a:pt x="328" y="240"/>
                  <a:pt x="328" y="196"/>
                </a:cubicBezTo>
                <a:cubicBezTo>
                  <a:pt x="328" y="151"/>
                  <a:pt x="292" y="116"/>
                  <a:pt x="248" y="116"/>
                </a:cubicBezTo>
                <a:cubicBezTo>
                  <a:pt x="204" y="116"/>
                  <a:pt x="169" y="151"/>
                  <a:pt x="169" y="196"/>
                </a:cubicBezTo>
                <a:close/>
                <a:moveTo>
                  <a:pt x="116" y="169"/>
                </a:moveTo>
                <a:lnTo>
                  <a:pt x="116" y="169"/>
                </a:lnTo>
                <a:cubicBezTo>
                  <a:pt x="124" y="107"/>
                  <a:pt x="186" y="63"/>
                  <a:pt x="248" y="63"/>
                </a:cubicBezTo>
                <a:cubicBezTo>
                  <a:pt x="284" y="63"/>
                  <a:pt x="319" y="71"/>
                  <a:pt x="345" y="98"/>
                </a:cubicBezTo>
                <a:cubicBezTo>
                  <a:pt x="354" y="107"/>
                  <a:pt x="381" y="107"/>
                  <a:pt x="390" y="98"/>
                </a:cubicBezTo>
                <a:cubicBezTo>
                  <a:pt x="399" y="89"/>
                  <a:pt x="399" y="71"/>
                  <a:pt x="390" y="54"/>
                </a:cubicBezTo>
                <a:cubicBezTo>
                  <a:pt x="354" y="18"/>
                  <a:pt x="301" y="0"/>
                  <a:pt x="248" y="0"/>
                </a:cubicBezTo>
                <a:cubicBezTo>
                  <a:pt x="160" y="0"/>
                  <a:pt x="80" y="54"/>
                  <a:pt x="62" y="143"/>
                </a:cubicBezTo>
                <a:cubicBezTo>
                  <a:pt x="0" y="143"/>
                  <a:pt x="0" y="143"/>
                  <a:pt x="0" y="143"/>
                </a:cubicBezTo>
                <a:cubicBezTo>
                  <a:pt x="0" y="196"/>
                  <a:pt x="0" y="196"/>
                  <a:pt x="0" y="196"/>
                </a:cubicBezTo>
                <a:cubicBezTo>
                  <a:pt x="80" y="196"/>
                  <a:pt x="80" y="196"/>
                  <a:pt x="80" y="196"/>
                </a:cubicBezTo>
                <a:cubicBezTo>
                  <a:pt x="107" y="196"/>
                  <a:pt x="107" y="178"/>
                  <a:pt x="116" y="169"/>
                </a:cubicBezTo>
                <a:close/>
                <a:moveTo>
                  <a:pt x="416" y="196"/>
                </a:moveTo>
                <a:lnTo>
                  <a:pt x="416" y="196"/>
                </a:lnTo>
                <a:cubicBezTo>
                  <a:pt x="390" y="196"/>
                  <a:pt x="390" y="222"/>
                  <a:pt x="381" y="231"/>
                </a:cubicBezTo>
                <a:cubicBezTo>
                  <a:pt x="372" y="293"/>
                  <a:pt x="319" y="337"/>
                  <a:pt x="248" y="337"/>
                </a:cubicBezTo>
                <a:cubicBezTo>
                  <a:pt x="213" y="337"/>
                  <a:pt x="177" y="319"/>
                  <a:pt x="151" y="293"/>
                </a:cubicBezTo>
                <a:cubicBezTo>
                  <a:pt x="142" y="284"/>
                  <a:pt x="116" y="284"/>
                  <a:pt x="107" y="293"/>
                </a:cubicBezTo>
                <a:cubicBezTo>
                  <a:pt x="97" y="310"/>
                  <a:pt x="97" y="328"/>
                  <a:pt x="107" y="337"/>
                </a:cubicBezTo>
                <a:cubicBezTo>
                  <a:pt x="142" y="373"/>
                  <a:pt x="195" y="399"/>
                  <a:pt x="248" y="399"/>
                </a:cubicBezTo>
                <a:cubicBezTo>
                  <a:pt x="337" y="399"/>
                  <a:pt x="416" y="337"/>
                  <a:pt x="435" y="257"/>
                </a:cubicBezTo>
                <a:cubicBezTo>
                  <a:pt x="496" y="257"/>
                  <a:pt x="496" y="257"/>
                  <a:pt x="496" y="257"/>
                </a:cubicBezTo>
                <a:cubicBezTo>
                  <a:pt x="496" y="196"/>
                  <a:pt x="496" y="196"/>
                  <a:pt x="496" y="196"/>
                </a:cubicBezTo>
                <a:lnTo>
                  <a:pt x="416" y="196"/>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17" name="Freeform 129">
            <a:extLst>
              <a:ext uri="{FF2B5EF4-FFF2-40B4-BE49-F238E27FC236}">
                <a16:creationId xmlns:a16="http://schemas.microsoft.com/office/drawing/2014/main" id="{72690CBC-0519-744B-8BF2-C22C15AEB20C}"/>
              </a:ext>
            </a:extLst>
          </p:cNvPr>
          <p:cNvSpPr>
            <a:spLocks noChangeArrowheads="1"/>
          </p:cNvSpPr>
          <p:nvPr userDrawn="1"/>
        </p:nvSpPr>
        <p:spPr bwMode="auto">
          <a:xfrm>
            <a:off x="4084908" y="3290887"/>
            <a:ext cx="150653" cy="183952"/>
          </a:xfrm>
          <a:custGeom>
            <a:avLst/>
            <a:gdLst>
              <a:gd name="T0" fmla="*/ 168 w 337"/>
              <a:gd name="T1" fmla="*/ 0 h 409"/>
              <a:gd name="T2" fmla="*/ 168 w 337"/>
              <a:gd name="T3" fmla="*/ 0 h 409"/>
              <a:gd name="T4" fmla="*/ 0 w 337"/>
              <a:gd name="T5" fmla="*/ 62 h 409"/>
              <a:gd name="T6" fmla="*/ 35 w 337"/>
              <a:gd name="T7" fmla="*/ 363 h 409"/>
              <a:gd name="T8" fmla="*/ 168 w 337"/>
              <a:gd name="T9" fmla="*/ 408 h 409"/>
              <a:gd name="T10" fmla="*/ 301 w 337"/>
              <a:gd name="T11" fmla="*/ 363 h 409"/>
              <a:gd name="T12" fmla="*/ 336 w 337"/>
              <a:gd name="T13" fmla="*/ 62 h 409"/>
              <a:gd name="T14" fmla="*/ 168 w 337"/>
              <a:gd name="T15" fmla="*/ 0 h 409"/>
              <a:gd name="T16" fmla="*/ 168 w 337"/>
              <a:gd name="T17" fmla="*/ 107 h 409"/>
              <a:gd name="T18" fmla="*/ 168 w 337"/>
              <a:gd name="T19" fmla="*/ 107 h 409"/>
              <a:gd name="T20" fmla="*/ 35 w 337"/>
              <a:gd name="T21" fmla="*/ 71 h 409"/>
              <a:gd name="T22" fmla="*/ 168 w 337"/>
              <a:gd name="T23" fmla="*/ 36 h 409"/>
              <a:gd name="T24" fmla="*/ 301 w 337"/>
              <a:gd name="T25" fmla="*/ 71 h 409"/>
              <a:gd name="T26" fmla="*/ 168 w 337"/>
              <a:gd name="T27" fmla="*/ 107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7" h="409">
                <a:moveTo>
                  <a:pt x="168" y="0"/>
                </a:moveTo>
                <a:lnTo>
                  <a:pt x="168" y="0"/>
                </a:lnTo>
                <a:cubicBezTo>
                  <a:pt x="62" y="0"/>
                  <a:pt x="0" y="36"/>
                  <a:pt x="0" y="62"/>
                </a:cubicBezTo>
                <a:cubicBezTo>
                  <a:pt x="35" y="363"/>
                  <a:pt x="35" y="363"/>
                  <a:pt x="35" y="363"/>
                </a:cubicBezTo>
                <a:cubicBezTo>
                  <a:pt x="35" y="372"/>
                  <a:pt x="88" y="408"/>
                  <a:pt x="168" y="408"/>
                </a:cubicBezTo>
                <a:cubicBezTo>
                  <a:pt x="248" y="408"/>
                  <a:pt x="301" y="372"/>
                  <a:pt x="301" y="363"/>
                </a:cubicBezTo>
                <a:cubicBezTo>
                  <a:pt x="336" y="62"/>
                  <a:pt x="336" y="62"/>
                  <a:pt x="336" y="62"/>
                </a:cubicBezTo>
                <a:cubicBezTo>
                  <a:pt x="336" y="36"/>
                  <a:pt x="274" y="0"/>
                  <a:pt x="168" y="0"/>
                </a:cubicBezTo>
                <a:close/>
                <a:moveTo>
                  <a:pt x="168" y="107"/>
                </a:moveTo>
                <a:lnTo>
                  <a:pt x="168" y="107"/>
                </a:lnTo>
                <a:cubicBezTo>
                  <a:pt x="88" y="107"/>
                  <a:pt x="35" y="80"/>
                  <a:pt x="35" y="71"/>
                </a:cubicBezTo>
                <a:cubicBezTo>
                  <a:pt x="35" y="62"/>
                  <a:pt x="88" y="36"/>
                  <a:pt x="168" y="36"/>
                </a:cubicBezTo>
                <a:cubicBezTo>
                  <a:pt x="248" y="36"/>
                  <a:pt x="301" y="62"/>
                  <a:pt x="301" y="71"/>
                </a:cubicBezTo>
                <a:cubicBezTo>
                  <a:pt x="301" y="80"/>
                  <a:pt x="248" y="107"/>
                  <a:pt x="168" y="107"/>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18" name="Freeform 133">
            <a:extLst>
              <a:ext uri="{FF2B5EF4-FFF2-40B4-BE49-F238E27FC236}">
                <a16:creationId xmlns:a16="http://schemas.microsoft.com/office/drawing/2014/main" id="{23532A41-820A-F246-87AC-18C79EDD24A3}"/>
              </a:ext>
            </a:extLst>
          </p:cNvPr>
          <p:cNvSpPr>
            <a:spLocks noChangeArrowheads="1"/>
          </p:cNvSpPr>
          <p:nvPr userDrawn="1"/>
        </p:nvSpPr>
        <p:spPr bwMode="auto">
          <a:xfrm>
            <a:off x="8485413" y="2844998"/>
            <a:ext cx="223896" cy="214313"/>
          </a:xfrm>
          <a:custGeom>
            <a:avLst/>
            <a:gdLst>
              <a:gd name="T0" fmla="*/ 425 w 497"/>
              <a:gd name="T1" fmla="*/ 160 h 480"/>
              <a:gd name="T2" fmla="*/ 425 w 497"/>
              <a:gd name="T3" fmla="*/ 160 h 480"/>
              <a:gd name="T4" fmla="*/ 372 w 497"/>
              <a:gd name="T5" fmla="*/ 18 h 480"/>
              <a:gd name="T6" fmla="*/ 346 w 497"/>
              <a:gd name="T7" fmla="*/ 9 h 480"/>
              <a:gd name="T8" fmla="*/ 9 w 497"/>
              <a:gd name="T9" fmla="*/ 134 h 480"/>
              <a:gd name="T10" fmla="*/ 0 w 497"/>
              <a:gd name="T11" fmla="*/ 160 h 480"/>
              <a:gd name="T12" fmla="*/ 53 w 497"/>
              <a:gd name="T13" fmla="*/ 302 h 480"/>
              <a:gd name="T14" fmla="*/ 53 w 497"/>
              <a:gd name="T15" fmla="*/ 222 h 480"/>
              <a:gd name="T16" fmla="*/ 115 w 497"/>
              <a:gd name="T17" fmla="*/ 160 h 480"/>
              <a:gd name="T18" fmla="*/ 203 w 497"/>
              <a:gd name="T19" fmla="*/ 160 h 480"/>
              <a:gd name="T20" fmla="*/ 309 w 497"/>
              <a:gd name="T21" fmla="*/ 89 h 480"/>
              <a:gd name="T22" fmla="*/ 372 w 497"/>
              <a:gd name="T23" fmla="*/ 160 h 480"/>
              <a:gd name="T24" fmla="*/ 425 w 497"/>
              <a:gd name="T25" fmla="*/ 160 h 480"/>
              <a:gd name="T26" fmla="*/ 478 w 497"/>
              <a:gd name="T27" fmla="*/ 204 h 480"/>
              <a:gd name="T28" fmla="*/ 478 w 497"/>
              <a:gd name="T29" fmla="*/ 204 h 480"/>
              <a:gd name="T30" fmla="*/ 115 w 497"/>
              <a:gd name="T31" fmla="*/ 204 h 480"/>
              <a:gd name="T32" fmla="*/ 97 w 497"/>
              <a:gd name="T33" fmla="*/ 222 h 480"/>
              <a:gd name="T34" fmla="*/ 97 w 497"/>
              <a:gd name="T35" fmla="*/ 462 h 480"/>
              <a:gd name="T36" fmla="*/ 115 w 497"/>
              <a:gd name="T37" fmla="*/ 479 h 480"/>
              <a:gd name="T38" fmla="*/ 478 w 497"/>
              <a:gd name="T39" fmla="*/ 479 h 480"/>
              <a:gd name="T40" fmla="*/ 496 w 497"/>
              <a:gd name="T41" fmla="*/ 462 h 480"/>
              <a:gd name="T42" fmla="*/ 496 w 497"/>
              <a:gd name="T43" fmla="*/ 222 h 480"/>
              <a:gd name="T44" fmla="*/ 478 w 497"/>
              <a:gd name="T45" fmla="*/ 204 h 480"/>
              <a:gd name="T46" fmla="*/ 452 w 497"/>
              <a:gd name="T47" fmla="*/ 426 h 480"/>
              <a:gd name="T48" fmla="*/ 452 w 497"/>
              <a:gd name="T49" fmla="*/ 426 h 480"/>
              <a:gd name="T50" fmla="*/ 150 w 497"/>
              <a:gd name="T51" fmla="*/ 426 h 480"/>
              <a:gd name="T52" fmla="*/ 150 w 497"/>
              <a:gd name="T53" fmla="*/ 391 h 480"/>
              <a:gd name="T54" fmla="*/ 195 w 497"/>
              <a:gd name="T55" fmla="*/ 275 h 480"/>
              <a:gd name="T56" fmla="*/ 265 w 497"/>
              <a:gd name="T57" fmla="*/ 364 h 480"/>
              <a:gd name="T58" fmla="*/ 328 w 497"/>
              <a:gd name="T59" fmla="*/ 302 h 480"/>
              <a:gd name="T60" fmla="*/ 416 w 497"/>
              <a:gd name="T61" fmla="*/ 266 h 480"/>
              <a:gd name="T62" fmla="*/ 452 w 497"/>
              <a:gd name="T63" fmla="*/ 347 h 480"/>
              <a:gd name="T64" fmla="*/ 452 w 497"/>
              <a:gd name="T65" fmla="*/ 426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7" h="480">
                <a:moveTo>
                  <a:pt x="425" y="160"/>
                </a:moveTo>
                <a:lnTo>
                  <a:pt x="425" y="160"/>
                </a:lnTo>
                <a:cubicBezTo>
                  <a:pt x="372" y="18"/>
                  <a:pt x="372" y="18"/>
                  <a:pt x="372" y="18"/>
                </a:cubicBezTo>
                <a:cubicBezTo>
                  <a:pt x="372" y="9"/>
                  <a:pt x="354" y="0"/>
                  <a:pt x="346" y="9"/>
                </a:cubicBezTo>
                <a:cubicBezTo>
                  <a:pt x="9" y="134"/>
                  <a:pt x="9" y="134"/>
                  <a:pt x="9" y="134"/>
                </a:cubicBezTo>
                <a:cubicBezTo>
                  <a:pt x="0" y="134"/>
                  <a:pt x="0" y="143"/>
                  <a:pt x="0" y="160"/>
                </a:cubicBezTo>
                <a:cubicBezTo>
                  <a:pt x="53" y="302"/>
                  <a:pt x="53" y="302"/>
                  <a:pt x="53" y="302"/>
                </a:cubicBezTo>
                <a:cubicBezTo>
                  <a:pt x="53" y="222"/>
                  <a:pt x="53" y="222"/>
                  <a:pt x="53" y="222"/>
                </a:cubicBezTo>
                <a:cubicBezTo>
                  <a:pt x="53" y="187"/>
                  <a:pt x="80" y="160"/>
                  <a:pt x="115" y="160"/>
                </a:cubicBezTo>
                <a:cubicBezTo>
                  <a:pt x="203" y="160"/>
                  <a:pt x="203" y="160"/>
                  <a:pt x="203" y="160"/>
                </a:cubicBezTo>
                <a:cubicBezTo>
                  <a:pt x="309" y="89"/>
                  <a:pt x="309" y="89"/>
                  <a:pt x="309" y="89"/>
                </a:cubicBezTo>
                <a:cubicBezTo>
                  <a:pt x="372" y="160"/>
                  <a:pt x="372" y="160"/>
                  <a:pt x="372" y="160"/>
                </a:cubicBezTo>
                <a:lnTo>
                  <a:pt x="425" y="160"/>
                </a:lnTo>
                <a:close/>
                <a:moveTo>
                  <a:pt x="478" y="204"/>
                </a:moveTo>
                <a:lnTo>
                  <a:pt x="478" y="204"/>
                </a:lnTo>
                <a:cubicBezTo>
                  <a:pt x="115" y="204"/>
                  <a:pt x="115" y="204"/>
                  <a:pt x="115" y="204"/>
                </a:cubicBezTo>
                <a:cubicBezTo>
                  <a:pt x="106" y="204"/>
                  <a:pt x="97" y="213"/>
                  <a:pt x="97" y="222"/>
                </a:cubicBezTo>
                <a:cubicBezTo>
                  <a:pt x="97" y="462"/>
                  <a:pt x="97" y="462"/>
                  <a:pt x="97" y="462"/>
                </a:cubicBezTo>
                <a:cubicBezTo>
                  <a:pt x="97" y="470"/>
                  <a:pt x="106" y="479"/>
                  <a:pt x="115" y="479"/>
                </a:cubicBezTo>
                <a:cubicBezTo>
                  <a:pt x="478" y="479"/>
                  <a:pt x="478" y="479"/>
                  <a:pt x="478" y="479"/>
                </a:cubicBezTo>
                <a:cubicBezTo>
                  <a:pt x="487" y="479"/>
                  <a:pt x="496" y="470"/>
                  <a:pt x="496" y="462"/>
                </a:cubicBezTo>
                <a:cubicBezTo>
                  <a:pt x="496" y="222"/>
                  <a:pt x="496" y="222"/>
                  <a:pt x="496" y="222"/>
                </a:cubicBezTo>
                <a:cubicBezTo>
                  <a:pt x="496" y="213"/>
                  <a:pt x="487" y="204"/>
                  <a:pt x="478" y="204"/>
                </a:cubicBezTo>
                <a:close/>
                <a:moveTo>
                  <a:pt x="452" y="426"/>
                </a:moveTo>
                <a:lnTo>
                  <a:pt x="452" y="426"/>
                </a:lnTo>
                <a:cubicBezTo>
                  <a:pt x="150" y="426"/>
                  <a:pt x="150" y="426"/>
                  <a:pt x="150" y="426"/>
                </a:cubicBezTo>
                <a:cubicBezTo>
                  <a:pt x="150" y="391"/>
                  <a:pt x="150" y="391"/>
                  <a:pt x="150" y="391"/>
                </a:cubicBezTo>
                <a:cubicBezTo>
                  <a:pt x="195" y="275"/>
                  <a:pt x="195" y="275"/>
                  <a:pt x="195" y="275"/>
                </a:cubicBezTo>
                <a:cubicBezTo>
                  <a:pt x="265" y="364"/>
                  <a:pt x="265" y="364"/>
                  <a:pt x="265" y="364"/>
                </a:cubicBezTo>
                <a:cubicBezTo>
                  <a:pt x="328" y="302"/>
                  <a:pt x="328" y="302"/>
                  <a:pt x="328" y="302"/>
                </a:cubicBezTo>
                <a:cubicBezTo>
                  <a:pt x="416" y="266"/>
                  <a:pt x="416" y="266"/>
                  <a:pt x="416" y="266"/>
                </a:cubicBezTo>
                <a:cubicBezTo>
                  <a:pt x="452" y="347"/>
                  <a:pt x="452" y="347"/>
                  <a:pt x="452" y="347"/>
                </a:cubicBezTo>
                <a:lnTo>
                  <a:pt x="452" y="426"/>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19" name="Freeform 135">
            <a:extLst>
              <a:ext uri="{FF2B5EF4-FFF2-40B4-BE49-F238E27FC236}">
                <a16:creationId xmlns:a16="http://schemas.microsoft.com/office/drawing/2014/main" id="{76DF23A8-B052-3149-937F-95998F01ABEA}"/>
              </a:ext>
            </a:extLst>
          </p:cNvPr>
          <p:cNvSpPr>
            <a:spLocks noChangeArrowheads="1"/>
          </p:cNvSpPr>
          <p:nvPr userDrawn="1"/>
        </p:nvSpPr>
        <p:spPr bwMode="auto">
          <a:xfrm>
            <a:off x="7180148" y="2852737"/>
            <a:ext cx="160181" cy="203002"/>
          </a:xfrm>
          <a:custGeom>
            <a:avLst/>
            <a:gdLst>
              <a:gd name="T0" fmla="*/ 302 w 356"/>
              <a:gd name="T1" fmla="*/ 0 h 453"/>
              <a:gd name="T2" fmla="*/ 302 w 356"/>
              <a:gd name="T3" fmla="*/ 0 h 453"/>
              <a:gd name="T4" fmla="*/ 53 w 356"/>
              <a:gd name="T5" fmla="*/ 0 h 453"/>
              <a:gd name="T6" fmla="*/ 0 w 356"/>
              <a:gd name="T7" fmla="*/ 54 h 453"/>
              <a:gd name="T8" fmla="*/ 0 w 356"/>
              <a:gd name="T9" fmla="*/ 399 h 453"/>
              <a:gd name="T10" fmla="*/ 53 w 356"/>
              <a:gd name="T11" fmla="*/ 452 h 453"/>
              <a:gd name="T12" fmla="*/ 302 w 356"/>
              <a:gd name="T13" fmla="*/ 452 h 453"/>
              <a:gd name="T14" fmla="*/ 355 w 356"/>
              <a:gd name="T15" fmla="*/ 399 h 453"/>
              <a:gd name="T16" fmla="*/ 355 w 356"/>
              <a:gd name="T17" fmla="*/ 54 h 453"/>
              <a:gd name="T18" fmla="*/ 302 w 356"/>
              <a:gd name="T19" fmla="*/ 0 h 453"/>
              <a:gd name="T20" fmla="*/ 302 w 356"/>
              <a:gd name="T21" fmla="*/ 399 h 453"/>
              <a:gd name="T22" fmla="*/ 302 w 356"/>
              <a:gd name="T23" fmla="*/ 399 h 453"/>
              <a:gd name="T24" fmla="*/ 53 w 356"/>
              <a:gd name="T25" fmla="*/ 399 h 453"/>
              <a:gd name="T26" fmla="*/ 53 w 356"/>
              <a:gd name="T27" fmla="*/ 54 h 453"/>
              <a:gd name="T28" fmla="*/ 302 w 356"/>
              <a:gd name="T29" fmla="*/ 54 h 453"/>
              <a:gd name="T30" fmla="*/ 302 w 356"/>
              <a:gd name="T31" fmla="*/ 399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6" h="453">
                <a:moveTo>
                  <a:pt x="302" y="0"/>
                </a:moveTo>
                <a:lnTo>
                  <a:pt x="302" y="0"/>
                </a:lnTo>
                <a:cubicBezTo>
                  <a:pt x="53" y="0"/>
                  <a:pt x="53" y="0"/>
                  <a:pt x="53" y="0"/>
                </a:cubicBezTo>
                <a:cubicBezTo>
                  <a:pt x="27" y="0"/>
                  <a:pt x="0" y="27"/>
                  <a:pt x="0" y="54"/>
                </a:cubicBezTo>
                <a:cubicBezTo>
                  <a:pt x="0" y="399"/>
                  <a:pt x="0" y="399"/>
                  <a:pt x="0" y="399"/>
                </a:cubicBezTo>
                <a:cubicBezTo>
                  <a:pt x="0" y="426"/>
                  <a:pt x="27" y="452"/>
                  <a:pt x="53" y="452"/>
                </a:cubicBezTo>
                <a:cubicBezTo>
                  <a:pt x="302" y="452"/>
                  <a:pt x="302" y="452"/>
                  <a:pt x="302" y="452"/>
                </a:cubicBezTo>
                <a:cubicBezTo>
                  <a:pt x="328" y="452"/>
                  <a:pt x="355" y="426"/>
                  <a:pt x="355" y="399"/>
                </a:cubicBezTo>
                <a:cubicBezTo>
                  <a:pt x="355" y="54"/>
                  <a:pt x="355" y="54"/>
                  <a:pt x="355" y="54"/>
                </a:cubicBezTo>
                <a:cubicBezTo>
                  <a:pt x="355" y="27"/>
                  <a:pt x="328" y="0"/>
                  <a:pt x="302" y="0"/>
                </a:cubicBezTo>
                <a:close/>
                <a:moveTo>
                  <a:pt x="302" y="399"/>
                </a:moveTo>
                <a:lnTo>
                  <a:pt x="302" y="399"/>
                </a:lnTo>
                <a:cubicBezTo>
                  <a:pt x="53" y="399"/>
                  <a:pt x="53" y="399"/>
                  <a:pt x="53" y="399"/>
                </a:cubicBezTo>
                <a:cubicBezTo>
                  <a:pt x="53" y="54"/>
                  <a:pt x="53" y="54"/>
                  <a:pt x="53" y="54"/>
                </a:cubicBezTo>
                <a:cubicBezTo>
                  <a:pt x="302" y="54"/>
                  <a:pt x="302" y="54"/>
                  <a:pt x="302" y="54"/>
                </a:cubicBezTo>
                <a:lnTo>
                  <a:pt x="302" y="399"/>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20" name="Freeform 136">
            <a:extLst>
              <a:ext uri="{FF2B5EF4-FFF2-40B4-BE49-F238E27FC236}">
                <a16:creationId xmlns:a16="http://schemas.microsoft.com/office/drawing/2014/main" id="{8AC8EB8A-47DE-8843-94C8-0775C0D933D3}"/>
              </a:ext>
            </a:extLst>
          </p:cNvPr>
          <p:cNvSpPr>
            <a:spLocks noChangeArrowheads="1"/>
          </p:cNvSpPr>
          <p:nvPr userDrawn="1"/>
        </p:nvSpPr>
        <p:spPr bwMode="auto">
          <a:xfrm>
            <a:off x="8038812" y="2876550"/>
            <a:ext cx="223896" cy="154186"/>
          </a:xfrm>
          <a:custGeom>
            <a:avLst/>
            <a:gdLst>
              <a:gd name="T0" fmla="*/ 0 w 498"/>
              <a:gd name="T1" fmla="*/ 44 h 346"/>
              <a:gd name="T2" fmla="*/ 0 w 498"/>
              <a:gd name="T3" fmla="*/ 44 h 346"/>
              <a:gd name="T4" fmla="*/ 0 w 498"/>
              <a:gd name="T5" fmla="*/ 292 h 346"/>
              <a:gd name="T6" fmla="*/ 53 w 498"/>
              <a:gd name="T7" fmla="*/ 345 h 346"/>
              <a:gd name="T8" fmla="*/ 444 w 498"/>
              <a:gd name="T9" fmla="*/ 345 h 346"/>
              <a:gd name="T10" fmla="*/ 497 w 498"/>
              <a:gd name="T11" fmla="*/ 292 h 346"/>
              <a:gd name="T12" fmla="*/ 497 w 498"/>
              <a:gd name="T13" fmla="*/ 44 h 346"/>
              <a:gd name="T14" fmla="*/ 444 w 498"/>
              <a:gd name="T15" fmla="*/ 0 h 346"/>
              <a:gd name="T16" fmla="*/ 53 w 498"/>
              <a:gd name="T17" fmla="*/ 0 h 346"/>
              <a:gd name="T18" fmla="*/ 0 w 498"/>
              <a:gd name="T19" fmla="*/ 44 h 346"/>
              <a:gd name="T20" fmla="*/ 444 w 498"/>
              <a:gd name="T21" fmla="*/ 44 h 346"/>
              <a:gd name="T22" fmla="*/ 444 w 498"/>
              <a:gd name="T23" fmla="*/ 44 h 346"/>
              <a:gd name="T24" fmla="*/ 444 w 498"/>
              <a:gd name="T25" fmla="*/ 292 h 346"/>
              <a:gd name="T26" fmla="*/ 53 w 498"/>
              <a:gd name="T27" fmla="*/ 292 h 346"/>
              <a:gd name="T28" fmla="*/ 53 w 498"/>
              <a:gd name="T29" fmla="*/ 44 h 346"/>
              <a:gd name="T30" fmla="*/ 444 w 498"/>
              <a:gd name="T31" fmla="*/ 44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8" h="346">
                <a:moveTo>
                  <a:pt x="0" y="44"/>
                </a:moveTo>
                <a:lnTo>
                  <a:pt x="0" y="44"/>
                </a:lnTo>
                <a:cubicBezTo>
                  <a:pt x="0" y="292"/>
                  <a:pt x="0" y="292"/>
                  <a:pt x="0" y="292"/>
                </a:cubicBezTo>
                <a:cubicBezTo>
                  <a:pt x="0" y="319"/>
                  <a:pt x="18" y="345"/>
                  <a:pt x="53" y="345"/>
                </a:cubicBezTo>
                <a:cubicBezTo>
                  <a:pt x="444" y="345"/>
                  <a:pt x="444" y="345"/>
                  <a:pt x="444" y="345"/>
                </a:cubicBezTo>
                <a:cubicBezTo>
                  <a:pt x="470" y="345"/>
                  <a:pt x="497" y="319"/>
                  <a:pt x="497" y="292"/>
                </a:cubicBezTo>
                <a:cubicBezTo>
                  <a:pt x="497" y="44"/>
                  <a:pt x="497" y="44"/>
                  <a:pt x="497" y="44"/>
                </a:cubicBezTo>
                <a:cubicBezTo>
                  <a:pt x="497" y="17"/>
                  <a:pt x="470" y="0"/>
                  <a:pt x="444" y="0"/>
                </a:cubicBezTo>
                <a:cubicBezTo>
                  <a:pt x="53" y="0"/>
                  <a:pt x="53" y="0"/>
                  <a:pt x="53" y="0"/>
                </a:cubicBezTo>
                <a:cubicBezTo>
                  <a:pt x="18" y="0"/>
                  <a:pt x="0" y="17"/>
                  <a:pt x="0" y="44"/>
                </a:cubicBezTo>
                <a:close/>
                <a:moveTo>
                  <a:pt x="444" y="44"/>
                </a:moveTo>
                <a:lnTo>
                  <a:pt x="444" y="44"/>
                </a:lnTo>
                <a:cubicBezTo>
                  <a:pt x="444" y="292"/>
                  <a:pt x="444" y="292"/>
                  <a:pt x="444" y="292"/>
                </a:cubicBezTo>
                <a:cubicBezTo>
                  <a:pt x="53" y="292"/>
                  <a:pt x="53" y="292"/>
                  <a:pt x="53" y="292"/>
                </a:cubicBezTo>
                <a:cubicBezTo>
                  <a:pt x="53" y="44"/>
                  <a:pt x="53" y="44"/>
                  <a:pt x="53" y="44"/>
                </a:cubicBezTo>
                <a:lnTo>
                  <a:pt x="444" y="44"/>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21" name="Freeform 141">
            <a:extLst>
              <a:ext uri="{FF2B5EF4-FFF2-40B4-BE49-F238E27FC236}">
                <a16:creationId xmlns:a16="http://schemas.microsoft.com/office/drawing/2014/main" id="{3A241671-E0F0-E04B-954C-9DB39EAE438A}"/>
              </a:ext>
            </a:extLst>
          </p:cNvPr>
          <p:cNvSpPr>
            <a:spLocks noChangeArrowheads="1"/>
          </p:cNvSpPr>
          <p:nvPr userDrawn="1"/>
        </p:nvSpPr>
        <p:spPr bwMode="auto">
          <a:xfrm>
            <a:off x="7594593" y="2840236"/>
            <a:ext cx="223896" cy="226814"/>
          </a:xfrm>
          <a:custGeom>
            <a:avLst/>
            <a:gdLst>
              <a:gd name="T0" fmla="*/ 479 w 497"/>
              <a:gd name="T1" fmla="*/ 186 h 506"/>
              <a:gd name="T2" fmla="*/ 479 w 497"/>
              <a:gd name="T3" fmla="*/ 186 h 506"/>
              <a:gd name="T4" fmla="*/ 292 w 497"/>
              <a:gd name="T5" fmla="*/ 142 h 506"/>
              <a:gd name="T6" fmla="*/ 266 w 497"/>
              <a:gd name="T7" fmla="*/ 17 h 506"/>
              <a:gd name="T8" fmla="*/ 239 w 497"/>
              <a:gd name="T9" fmla="*/ 0 h 506"/>
              <a:gd name="T10" fmla="*/ 17 w 497"/>
              <a:gd name="T11" fmla="*/ 61 h 506"/>
              <a:gd name="T12" fmla="*/ 0 w 497"/>
              <a:gd name="T13" fmla="*/ 89 h 506"/>
              <a:gd name="T14" fmla="*/ 79 w 497"/>
              <a:gd name="T15" fmla="*/ 390 h 506"/>
              <a:gd name="T16" fmla="*/ 107 w 497"/>
              <a:gd name="T17" fmla="*/ 399 h 506"/>
              <a:gd name="T18" fmla="*/ 195 w 497"/>
              <a:gd name="T19" fmla="*/ 372 h 506"/>
              <a:gd name="T20" fmla="*/ 177 w 497"/>
              <a:gd name="T21" fmla="*/ 425 h 506"/>
              <a:gd name="T22" fmla="*/ 195 w 497"/>
              <a:gd name="T23" fmla="*/ 443 h 506"/>
              <a:gd name="T24" fmla="*/ 398 w 497"/>
              <a:gd name="T25" fmla="*/ 496 h 506"/>
              <a:gd name="T26" fmla="*/ 426 w 497"/>
              <a:gd name="T27" fmla="*/ 487 h 506"/>
              <a:gd name="T28" fmla="*/ 496 w 497"/>
              <a:gd name="T29" fmla="*/ 212 h 506"/>
              <a:gd name="T30" fmla="*/ 479 w 497"/>
              <a:gd name="T31" fmla="*/ 186 h 506"/>
              <a:gd name="T32" fmla="*/ 35 w 497"/>
              <a:gd name="T33" fmla="*/ 97 h 506"/>
              <a:gd name="T34" fmla="*/ 35 w 497"/>
              <a:gd name="T35" fmla="*/ 97 h 506"/>
              <a:gd name="T36" fmla="*/ 230 w 497"/>
              <a:gd name="T37" fmla="*/ 44 h 506"/>
              <a:gd name="T38" fmla="*/ 310 w 497"/>
              <a:gd name="T39" fmla="*/ 310 h 506"/>
              <a:gd name="T40" fmla="*/ 116 w 497"/>
              <a:gd name="T41" fmla="*/ 364 h 506"/>
              <a:gd name="T42" fmla="*/ 35 w 497"/>
              <a:gd name="T43" fmla="*/ 97 h 506"/>
              <a:gd name="T44" fmla="*/ 389 w 497"/>
              <a:gd name="T45" fmla="*/ 461 h 506"/>
              <a:gd name="T46" fmla="*/ 389 w 497"/>
              <a:gd name="T47" fmla="*/ 461 h 506"/>
              <a:gd name="T48" fmla="*/ 222 w 497"/>
              <a:gd name="T49" fmla="*/ 417 h 506"/>
              <a:gd name="T50" fmla="*/ 230 w 497"/>
              <a:gd name="T51" fmla="*/ 364 h 506"/>
              <a:gd name="T52" fmla="*/ 328 w 497"/>
              <a:gd name="T53" fmla="*/ 336 h 506"/>
              <a:gd name="T54" fmla="*/ 345 w 497"/>
              <a:gd name="T55" fmla="*/ 319 h 506"/>
              <a:gd name="T56" fmla="*/ 310 w 497"/>
              <a:gd name="T57" fmla="*/ 177 h 506"/>
              <a:gd name="T58" fmla="*/ 451 w 497"/>
              <a:gd name="T59" fmla="*/ 212 h 506"/>
              <a:gd name="T60" fmla="*/ 389 w 497"/>
              <a:gd name="T61" fmla="*/ 461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7" h="506">
                <a:moveTo>
                  <a:pt x="479" y="186"/>
                </a:moveTo>
                <a:lnTo>
                  <a:pt x="479" y="186"/>
                </a:lnTo>
                <a:cubicBezTo>
                  <a:pt x="292" y="142"/>
                  <a:pt x="292" y="142"/>
                  <a:pt x="292" y="142"/>
                </a:cubicBezTo>
                <a:cubicBezTo>
                  <a:pt x="266" y="17"/>
                  <a:pt x="266" y="17"/>
                  <a:pt x="266" y="17"/>
                </a:cubicBezTo>
                <a:cubicBezTo>
                  <a:pt x="257" y="8"/>
                  <a:pt x="248" y="0"/>
                  <a:pt x="239" y="0"/>
                </a:cubicBezTo>
                <a:cubicBezTo>
                  <a:pt x="17" y="61"/>
                  <a:pt x="17" y="61"/>
                  <a:pt x="17" y="61"/>
                </a:cubicBezTo>
                <a:cubicBezTo>
                  <a:pt x="0" y="71"/>
                  <a:pt x="0" y="80"/>
                  <a:pt x="0" y="89"/>
                </a:cubicBezTo>
                <a:cubicBezTo>
                  <a:pt x="79" y="390"/>
                  <a:pt x="79" y="390"/>
                  <a:pt x="79" y="390"/>
                </a:cubicBezTo>
                <a:cubicBezTo>
                  <a:pt x="79" y="399"/>
                  <a:pt x="97" y="399"/>
                  <a:pt x="107" y="399"/>
                </a:cubicBezTo>
                <a:cubicBezTo>
                  <a:pt x="195" y="372"/>
                  <a:pt x="195" y="372"/>
                  <a:pt x="195" y="372"/>
                </a:cubicBezTo>
                <a:cubicBezTo>
                  <a:pt x="177" y="425"/>
                  <a:pt x="177" y="425"/>
                  <a:pt x="177" y="425"/>
                </a:cubicBezTo>
                <a:cubicBezTo>
                  <a:pt x="177" y="434"/>
                  <a:pt x="186" y="443"/>
                  <a:pt x="195" y="443"/>
                </a:cubicBezTo>
                <a:cubicBezTo>
                  <a:pt x="398" y="496"/>
                  <a:pt x="398" y="496"/>
                  <a:pt x="398" y="496"/>
                </a:cubicBezTo>
                <a:cubicBezTo>
                  <a:pt x="407" y="505"/>
                  <a:pt x="416" y="496"/>
                  <a:pt x="426" y="487"/>
                </a:cubicBezTo>
                <a:cubicBezTo>
                  <a:pt x="496" y="212"/>
                  <a:pt x="496" y="212"/>
                  <a:pt x="496" y="212"/>
                </a:cubicBezTo>
                <a:cubicBezTo>
                  <a:pt x="496" y="204"/>
                  <a:pt x="488" y="186"/>
                  <a:pt x="479" y="186"/>
                </a:cubicBezTo>
                <a:close/>
                <a:moveTo>
                  <a:pt x="35" y="97"/>
                </a:moveTo>
                <a:lnTo>
                  <a:pt x="35" y="97"/>
                </a:lnTo>
                <a:cubicBezTo>
                  <a:pt x="230" y="44"/>
                  <a:pt x="230" y="44"/>
                  <a:pt x="230" y="44"/>
                </a:cubicBezTo>
                <a:cubicBezTo>
                  <a:pt x="310" y="310"/>
                  <a:pt x="310" y="310"/>
                  <a:pt x="310" y="310"/>
                </a:cubicBezTo>
                <a:cubicBezTo>
                  <a:pt x="116" y="364"/>
                  <a:pt x="116" y="364"/>
                  <a:pt x="116" y="364"/>
                </a:cubicBezTo>
                <a:lnTo>
                  <a:pt x="35" y="97"/>
                </a:lnTo>
                <a:close/>
                <a:moveTo>
                  <a:pt x="389" y="461"/>
                </a:moveTo>
                <a:lnTo>
                  <a:pt x="389" y="461"/>
                </a:lnTo>
                <a:cubicBezTo>
                  <a:pt x="222" y="417"/>
                  <a:pt x="222" y="417"/>
                  <a:pt x="222" y="417"/>
                </a:cubicBezTo>
                <a:cubicBezTo>
                  <a:pt x="230" y="364"/>
                  <a:pt x="230" y="364"/>
                  <a:pt x="230" y="364"/>
                </a:cubicBezTo>
                <a:cubicBezTo>
                  <a:pt x="328" y="336"/>
                  <a:pt x="328" y="336"/>
                  <a:pt x="328" y="336"/>
                </a:cubicBezTo>
                <a:cubicBezTo>
                  <a:pt x="336" y="336"/>
                  <a:pt x="345" y="327"/>
                  <a:pt x="345" y="319"/>
                </a:cubicBezTo>
                <a:cubicBezTo>
                  <a:pt x="310" y="177"/>
                  <a:pt x="310" y="177"/>
                  <a:pt x="310" y="177"/>
                </a:cubicBezTo>
                <a:cubicBezTo>
                  <a:pt x="451" y="212"/>
                  <a:pt x="451" y="212"/>
                  <a:pt x="451" y="212"/>
                </a:cubicBezTo>
                <a:lnTo>
                  <a:pt x="389" y="461"/>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22" name="Freeform 144">
            <a:extLst>
              <a:ext uri="{FF2B5EF4-FFF2-40B4-BE49-F238E27FC236}">
                <a16:creationId xmlns:a16="http://schemas.microsoft.com/office/drawing/2014/main" id="{12FD777E-2B63-3E4A-8160-D8B0ED0BB949}"/>
              </a:ext>
            </a:extLst>
          </p:cNvPr>
          <p:cNvSpPr>
            <a:spLocks noChangeArrowheads="1"/>
          </p:cNvSpPr>
          <p:nvPr userDrawn="1"/>
        </p:nvSpPr>
        <p:spPr bwMode="auto">
          <a:xfrm>
            <a:off x="8496131" y="1084064"/>
            <a:ext cx="200077" cy="177998"/>
          </a:xfrm>
          <a:custGeom>
            <a:avLst/>
            <a:gdLst>
              <a:gd name="T0" fmla="*/ 426 w 444"/>
              <a:gd name="T1" fmla="*/ 0 h 399"/>
              <a:gd name="T2" fmla="*/ 426 w 444"/>
              <a:gd name="T3" fmla="*/ 0 h 399"/>
              <a:gd name="T4" fmla="*/ 9 w 444"/>
              <a:gd name="T5" fmla="*/ 0 h 399"/>
              <a:gd name="T6" fmla="*/ 0 w 444"/>
              <a:gd name="T7" fmla="*/ 17 h 399"/>
              <a:gd name="T8" fmla="*/ 0 w 444"/>
              <a:gd name="T9" fmla="*/ 70 h 399"/>
              <a:gd name="T10" fmla="*/ 443 w 444"/>
              <a:gd name="T11" fmla="*/ 70 h 399"/>
              <a:gd name="T12" fmla="*/ 443 w 444"/>
              <a:gd name="T13" fmla="*/ 17 h 399"/>
              <a:gd name="T14" fmla="*/ 426 w 444"/>
              <a:gd name="T15" fmla="*/ 0 h 399"/>
              <a:gd name="T16" fmla="*/ 27 w 444"/>
              <a:gd name="T17" fmla="*/ 363 h 399"/>
              <a:gd name="T18" fmla="*/ 27 w 444"/>
              <a:gd name="T19" fmla="*/ 363 h 399"/>
              <a:gd name="T20" fmla="*/ 54 w 444"/>
              <a:gd name="T21" fmla="*/ 398 h 399"/>
              <a:gd name="T22" fmla="*/ 381 w 444"/>
              <a:gd name="T23" fmla="*/ 398 h 399"/>
              <a:gd name="T24" fmla="*/ 417 w 444"/>
              <a:gd name="T25" fmla="*/ 363 h 399"/>
              <a:gd name="T26" fmla="*/ 417 w 444"/>
              <a:gd name="T27" fmla="*/ 97 h 399"/>
              <a:gd name="T28" fmla="*/ 27 w 444"/>
              <a:gd name="T29" fmla="*/ 97 h 399"/>
              <a:gd name="T30" fmla="*/ 27 w 444"/>
              <a:gd name="T31" fmla="*/ 363 h 399"/>
              <a:gd name="T32" fmla="*/ 151 w 444"/>
              <a:gd name="T33" fmla="*/ 150 h 399"/>
              <a:gd name="T34" fmla="*/ 151 w 444"/>
              <a:gd name="T35" fmla="*/ 150 h 399"/>
              <a:gd name="T36" fmla="*/ 293 w 444"/>
              <a:gd name="T37" fmla="*/ 150 h 399"/>
              <a:gd name="T38" fmla="*/ 293 w 444"/>
              <a:gd name="T39" fmla="*/ 194 h 399"/>
              <a:gd name="T40" fmla="*/ 151 w 444"/>
              <a:gd name="T41" fmla="*/ 194 h 399"/>
              <a:gd name="T42" fmla="*/ 151 w 444"/>
              <a:gd name="T43" fmla="*/ 15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4" h="399">
                <a:moveTo>
                  <a:pt x="426" y="0"/>
                </a:moveTo>
                <a:lnTo>
                  <a:pt x="426" y="0"/>
                </a:lnTo>
                <a:cubicBezTo>
                  <a:pt x="9" y="0"/>
                  <a:pt x="9" y="0"/>
                  <a:pt x="9" y="0"/>
                </a:cubicBezTo>
                <a:cubicBezTo>
                  <a:pt x="0" y="0"/>
                  <a:pt x="0" y="8"/>
                  <a:pt x="0" y="17"/>
                </a:cubicBezTo>
                <a:cubicBezTo>
                  <a:pt x="0" y="70"/>
                  <a:pt x="0" y="70"/>
                  <a:pt x="0" y="70"/>
                </a:cubicBezTo>
                <a:cubicBezTo>
                  <a:pt x="443" y="70"/>
                  <a:pt x="443" y="70"/>
                  <a:pt x="443" y="70"/>
                </a:cubicBezTo>
                <a:cubicBezTo>
                  <a:pt x="443" y="17"/>
                  <a:pt x="443" y="17"/>
                  <a:pt x="443" y="17"/>
                </a:cubicBezTo>
                <a:cubicBezTo>
                  <a:pt x="443" y="8"/>
                  <a:pt x="434" y="0"/>
                  <a:pt x="426" y="0"/>
                </a:cubicBezTo>
                <a:close/>
                <a:moveTo>
                  <a:pt x="27" y="363"/>
                </a:moveTo>
                <a:lnTo>
                  <a:pt x="27" y="363"/>
                </a:lnTo>
                <a:cubicBezTo>
                  <a:pt x="27" y="380"/>
                  <a:pt x="36" y="398"/>
                  <a:pt x="54" y="398"/>
                </a:cubicBezTo>
                <a:cubicBezTo>
                  <a:pt x="381" y="398"/>
                  <a:pt x="381" y="398"/>
                  <a:pt x="381" y="398"/>
                </a:cubicBezTo>
                <a:cubicBezTo>
                  <a:pt x="408" y="398"/>
                  <a:pt x="417" y="380"/>
                  <a:pt x="417" y="363"/>
                </a:cubicBezTo>
                <a:cubicBezTo>
                  <a:pt x="417" y="97"/>
                  <a:pt x="417" y="97"/>
                  <a:pt x="417" y="97"/>
                </a:cubicBezTo>
                <a:cubicBezTo>
                  <a:pt x="27" y="97"/>
                  <a:pt x="27" y="97"/>
                  <a:pt x="27" y="97"/>
                </a:cubicBezTo>
                <a:lnTo>
                  <a:pt x="27" y="363"/>
                </a:lnTo>
                <a:close/>
                <a:moveTo>
                  <a:pt x="151" y="150"/>
                </a:moveTo>
                <a:lnTo>
                  <a:pt x="151" y="150"/>
                </a:lnTo>
                <a:cubicBezTo>
                  <a:pt x="293" y="150"/>
                  <a:pt x="293" y="150"/>
                  <a:pt x="293" y="150"/>
                </a:cubicBezTo>
                <a:cubicBezTo>
                  <a:pt x="293" y="194"/>
                  <a:pt x="293" y="194"/>
                  <a:pt x="293" y="194"/>
                </a:cubicBezTo>
                <a:cubicBezTo>
                  <a:pt x="151" y="194"/>
                  <a:pt x="151" y="194"/>
                  <a:pt x="151" y="194"/>
                </a:cubicBezTo>
                <a:lnTo>
                  <a:pt x="151" y="150"/>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23" name="Freeform 145">
            <a:extLst>
              <a:ext uri="{FF2B5EF4-FFF2-40B4-BE49-F238E27FC236}">
                <a16:creationId xmlns:a16="http://schemas.microsoft.com/office/drawing/2014/main" id="{E04322A0-D21B-AB4C-829D-F25408273BB2}"/>
              </a:ext>
            </a:extLst>
          </p:cNvPr>
          <p:cNvSpPr>
            <a:spLocks noChangeArrowheads="1"/>
          </p:cNvSpPr>
          <p:nvPr userDrawn="1"/>
        </p:nvSpPr>
        <p:spPr bwMode="auto">
          <a:xfrm>
            <a:off x="8051913" y="1071563"/>
            <a:ext cx="200077" cy="200025"/>
          </a:xfrm>
          <a:custGeom>
            <a:avLst/>
            <a:gdLst>
              <a:gd name="T0" fmla="*/ 70 w 444"/>
              <a:gd name="T1" fmla="*/ 400 h 445"/>
              <a:gd name="T2" fmla="*/ 70 w 444"/>
              <a:gd name="T3" fmla="*/ 400 h 445"/>
              <a:gd name="T4" fmla="*/ 124 w 444"/>
              <a:gd name="T5" fmla="*/ 444 h 445"/>
              <a:gd name="T6" fmla="*/ 168 w 444"/>
              <a:gd name="T7" fmla="*/ 400 h 445"/>
              <a:gd name="T8" fmla="*/ 124 w 444"/>
              <a:gd name="T9" fmla="*/ 346 h 445"/>
              <a:gd name="T10" fmla="*/ 70 w 444"/>
              <a:gd name="T11" fmla="*/ 400 h 445"/>
              <a:gd name="T12" fmla="*/ 319 w 444"/>
              <a:gd name="T13" fmla="*/ 400 h 445"/>
              <a:gd name="T14" fmla="*/ 319 w 444"/>
              <a:gd name="T15" fmla="*/ 400 h 445"/>
              <a:gd name="T16" fmla="*/ 372 w 444"/>
              <a:gd name="T17" fmla="*/ 444 h 445"/>
              <a:gd name="T18" fmla="*/ 417 w 444"/>
              <a:gd name="T19" fmla="*/ 400 h 445"/>
              <a:gd name="T20" fmla="*/ 372 w 444"/>
              <a:gd name="T21" fmla="*/ 346 h 445"/>
              <a:gd name="T22" fmla="*/ 319 w 444"/>
              <a:gd name="T23" fmla="*/ 400 h 445"/>
              <a:gd name="T24" fmla="*/ 159 w 444"/>
              <a:gd name="T25" fmla="*/ 284 h 445"/>
              <a:gd name="T26" fmla="*/ 159 w 444"/>
              <a:gd name="T27" fmla="*/ 284 h 445"/>
              <a:gd name="T28" fmla="*/ 434 w 444"/>
              <a:gd name="T29" fmla="*/ 204 h 445"/>
              <a:gd name="T30" fmla="*/ 443 w 444"/>
              <a:gd name="T31" fmla="*/ 187 h 445"/>
              <a:gd name="T32" fmla="*/ 443 w 444"/>
              <a:gd name="T33" fmla="*/ 54 h 445"/>
              <a:gd name="T34" fmla="*/ 98 w 444"/>
              <a:gd name="T35" fmla="*/ 54 h 445"/>
              <a:gd name="T36" fmla="*/ 98 w 444"/>
              <a:gd name="T37" fmla="*/ 10 h 445"/>
              <a:gd name="T38" fmla="*/ 89 w 444"/>
              <a:gd name="T39" fmla="*/ 0 h 445"/>
              <a:gd name="T40" fmla="*/ 9 w 444"/>
              <a:gd name="T41" fmla="*/ 0 h 445"/>
              <a:gd name="T42" fmla="*/ 0 w 444"/>
              <a:gd name="T43" fmla="*/ 10 h 445"/>
              <a:gd name="T44" fmla="*/ 0 w 444"/>
              <a:gd name="T45" fmla="*/ 54 h 445"/>
              <a:gd name="T46" fmla="*/ 45 w 444"/>
              <a:gd name="T47" fmla="*/ 54 h 445"/>
              <a:gd name="T48" fmla="*/ 98 w 444"/>
              <a:gd name="T49" fmla="*/ 275 h 445"/>
              <a:gd name="T50" fmla="*/ 98 w 444"/>
              <a:gd name="T51" fmla="*/ 302 h 445"/>
              <a:gd name="T52" fmla="*/ 98 w 444"/>
              <a:gd name="T53" fmla="*/ 338 h 445"/>
              <a:gd name="T54" fmla="*/ 106 w 444"/>
              <a:gd name="T55" fmla="*/ 346 h 445"/>
              <a:gd name="T56" fmla="*/ 124 w 444"/>
              <a:gd name="T57" fmla="*/ 346 h 445"/>
              <a:gd name="T58" fmla="*/ 372 w 444"/>
              <a:gd name="T59" fmla="*/ 346 h 445"/>
              <a:gd name="T60" fmla="*/ 434 w 444"/>
              <a:gd name="T61" fmla="*/ 346 h 445"/>
              <a:gd name="T62" fmla="*/ 443 w 444"/>
              <a:gd name="T63" fmla="*/ 338 h 445"/>
              <a:gd name="T64" fmla="*/ 443 w 444"/>
              <a:gd name="T65" fmla="*/ 302 h 445"/>
              <a:gd name="T66" fmla="*/ 168 w 444"/>
              <a:gd name="T67" fmla="*/ 302 h 445"/>
              <a:gd name="T68" fmla="*/ 159 w 444"/>
              <a:gd name="T69" fmla="*/ 28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4" h="445">
                <a:moveTo>
                  <a:pt x="70" y="400"/>
                </a:moveTo>
                <a:lnTo>
                  <a:pt x="70" y="400"/>
                </a:lnTo>
                <a:cubicBezTo>
                  <a:pt x="70" y="426"/>
                  <a:pt x="98" y="444"/>
                  <a:pt x="124" y="444"/>
                </a:cubicBezTo>
                <a:cubicBezTo>
                  <a:pt x="151" y="444"/>
                  <a:pt x="168" y="426"/>
                  <a:pt x="168" y="400"/>
                </a:cubicBezTo>
                <a:cubicBezTo>
                  <a:pt x="168" y="373"/>
                  <a:pt x="151" y="346"/>
                  <a:pt x="124" y="346"/>
                </a:cubicBezTo>
                <a:cubicBezTo>
                  <a:pt x="98" y="346"/>
                  <a:pt x="70" y="373"/>
                  <a:pt x="70" y="400"/>
                </a:cubicBezTo>
                <a:close/>
                <a:moveTo>
                  <a:pt x="319" y="400"/>
                </a:moveTo>
                <a:lnTo>
                  <a:pt x="319" y="400"/>
                </a:lnTo>
                <a:cubicBezTo>
                  <a:pt x="319" y="426"/>
                  <a:pt x="345" y="444"/>
                  <a:pt x="372" y="444"/>
                </a:cubicBezTo>
                <a:cubicBezTo>
                  <a:pt x="399" y="444"/>
                  <a:pt x="417" y="426"/>
                  <a:pt x="417" y="400"/>
                </a:cubicBezTo>
                <a:cubicBezTo>
                  <a:pt x="417" y="373"/>
                  <a:pt x="399" y="346"/>
                  <a:pt x="372" y="346"/>
                </a:cubicBezTo>
                <a:cubicBezTo>
                  <a:pt x="345" y="346"/>
                  <a:pt x="319" y="373"/>
                  <a:pt x="319" y="400"/>
                </a:cubicBezTo>
                <a:close/>
                <a:moveTo>
                  <a:pt x="159" y="284"/>
                </a:moveTo>
                <a:lnTo>
                  <a:pt x="159" y="284"/>
                </a:lnTo>
                <a:cubicBezTo>
                  <a:pt x="434" y="204"/>
                  <a:pt x="434" y="204"/>
                  <a:pt x="434" y="204"/>
                </a:cubicBezTo>
                <a:cubicBezTo>
                  <a:pt x="443" y="204"/>
                  <a:pt x="443" y="195"/>
                  <a:pt x="443" y="187"/>
                </a:cubicBezTo>
                <a:cubicBezTo>
                  <a:pt x="443" y="54"/>
                  <a:pt x="443" y="54"/>
                  <a:pt x="443" y="54"/>
                </a:cubicBezTo>
                <a:cubicBezTo>
                  <a:pt x="98" y="54"/>
                  <a:pt x="98" y="54"/>
                  <a:pt x="98" y="54"/>
                </a:cubicBezTo>
                <a:cubicBezTo>
                  <a:pt x="98" y="10"/>
                  <a:pt x="98" y="10"/>
                  <a:pt x="98" y="10"/>
                </a:cubicBezTo>
                <a:lnTo>
                  <a:pt x="89" y="0"/>
                </a:lnTo>
                <a:cubicBezTo>
                  <a:pt x="9" y="0"/>
                  <a:pt x="9" y="0"/>
                  <a:pt x="9" y="0"/>
                </a:cubicBezTo>
                <a:cubicBezTo>
                  <a:pt x="0" y="0"/>
                  <a:pt x="0" y="10"/>
                  <a:pt x="0" y="10"/>
                </a:cubicBezTo>
                <a:cubicBezTo>
                  <a:pt x="0" y="54"/>
                  <a:pt x="0" y="54"/>
                  <a:pt x="0" y="54"/>
                </a:cubicBezTo>
                <a:cubicBezTo>
                  <a:pt x="45" y="54"/>
                  <a:pt x="45" y="54"/>
                  <a:pt x="45" y="54"/>
                </a:cubicBezTo>
                <a:cubicBezTo>
                  <a:pt x="98" y="275"/>
                  <a:pt x="98" y="275"/>
                  <a:pt x="98" y="275"/>
                </a:cubicBezTo>
                <a:cubicBezTo>
                  <a:pt x="98" y="302"/>
                  <a:pt x="98" y="302"/>
                  <a:pt x="98" y="302"/>
                </a:cubicBezTo>
                <a:cubicBezTo>
                  <a:pt x="98" y="338"/>
                  <a:pt x="98" y="338"/>
                  <a:pt x="98" y="338"/>
                </a:cubicBezTo>
                <a:cubicBezTo>
                  <a:pt x="98" y="346"/>
                  <a:pt x="106" y="346"/>
                  <a:pt x="106" y="346"/>
                </a:cubicBezTo>
                <a:cubicBezTo>
                  <a:pt x="124" y="346"/>
                  <a:pt x="124" y="346"/>
                  <a:pt x="124" y="346"/>
                </a:cubicBezTo>
                <a:cubicBezTo>
                  <a:pt x="372" y="346"/>
                  <a:pt x="372" y="346"/>
                  <a:pt x="372" y="346"/>
                </a:cubicBezTo>
                <a:cubicBezTo>
                  <a:pt x="434" y="346"/>
                  <a:pt x="434" y="346"/>
                  <a:pt x="434" y="346"/>
                </a:cubicBezTo>
                <a:cubicBezTo>
                  <a:pt x="443" y="346"/>
                  <a:pt x="443" y="346"/>
                  <a:pt x="443" y="338"/>
                </a:cubicBezTo>
                <a:cubicBezTo>
                  <a:pt x="443" y="302"/>
                  <a:pt x="443" y="302"/>
                  <a:pt x="443" y="302"/>
                </a:cubicBezTo>
                <a:cubicBezTo>
                  <a:pt x="168" y="302"/>
                  <a:pt x="168" y="302"/>
                  <a:pt x="168" y="302"/>
                </a:cubicBezTo>
                <a:cubicBezTo>
                  <a:pt x="133" y="302"/>
                  <a:pt x="133" y="284"/>
                  <a:pt x="159" y="284"/>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24" name="Freeform 146">
            <a:extLst>
              <a:ext uri="{FF2B5EF4-FFF2-40B4-BE49-F238E27FC236}">
                <a16:creationId xmlns:a16="http://schemas.microsoft.com/office/drawing/2014/main" id="{23E2D659-4BB1-2848-A76A-896A04065AAB}"/>
              </a:ext>
            </a:extLst>
          </p:cNvPr>
          <p:cNvSpPr>
            <a:spLocks noChangeArrowheads="1"/>
          </p:cNvSpPr>
          <p:nvPr userDrawn="1"/>
        </p:nvSpPr>
        <p:spPr bwMode="auto">
          <a:xfrm>
            <a:off x="7626154" y="1060252"/>
            <a:ext cx="160776" cy="222647"/>
          </a:xfrm>
          <a:custGeom>
            <a:avLst/>
            <a:gdLst>
              <a:gd name="T0" fmla="*/ 318 w 356"/>
              <a:gd name="T1" fmla="*/ 54 h 497"/>
              <a:gd name="T2" fmla="*/ 318 w 356"/>
              <a:gd name="T3" fmla="*/ 54 h 497"/>
              <a:gd name="T4" fmla="*/ 283 w 356"/>
              <a:gd name="T5" fmla="*/ 124 h 497"/>
              <a:gd name="T6" fmla="*/ 71 w 356"/>
              <a:gd name="T7" fmla="*/ 124 h 497"/>
              <a:gd name="T8" fmla="*/ 36 w 356"/>
              <a:gd name="T9" fmla="*/ 54 h 497"/>
              <a:gd name="T10" fmla="*/ 0 w 356"/>
              <a:gd name="T11" fmla="*/ 89 h 497"/>
              <a:gd name="T12" fmla="*/ 0 w 356"/>
              <a:gd name="T13" fmla="*/ 461 h 497"/>
              <a:gd name="T14" fmla="*/ 36 w 356"/>
              <a:gd name="T15" fmla="*/ 496 h 497"/>
              <a:gd name="T16" fmla="*/ 318 w 356"/>
              <a:gd name="T17" fmla="*/ 496 h 497"/>
              <a:gd name="T18" fmla="*/ 355 w 356"/>
              <a:gd name="T19" fmla="*/ 461 h 497"/>
              <a:gd name="T20" fmla="*/ 355 w 356"/>
              <a:gd name="T21" fmla="*/ 89 h 497"/>
              <a:gd name="T22" fmla="*/ 318 w 356"/>
              <a:gd name="T23" fmla="*/ 54 h 497"/>
              <a:gd name="T24" fmla="*/ 265 w 356"/>
              <a:gd name="T25" fmla="*/ 98 h 497"/>
              <a:gd name="T26" fmla="*/ 265 w 356"/>
              <a:gd name="T27" fmla="*/ 98 h 497"/>
              <a:gd name="T28" fmla="*/ 292 w 356"/>
              <a:gd name="T29" fmla="*/ 54 h 497"/>
              <a:gd name="T30" fmla="*/ 230 w 356"/>
              <a:gd name="T31" fmla="*/ 54 h 497"/>
              <a:gd name="T32" fmla="*/ 212 w 356"/>
              <a:gd name="T33" fmla="*/ 0 h 497"/>
              <a:gd name="T34" fmla="*/ 133 w 356"/>
              <a:gd name="T35" fmla="*/ 0 h 497"/>
              <a:gd name="T36" fmla="*/ 115 w 356"/>
              <a:gd name="T37" fmla="*/ 54 h 497"/>
              <a:gd name="T38" fmla="*/ 61 w 356"/>
              <a:gd name="T39" fmla="*/ 54 h 497"/>
              <a:gd name="T40" fmla="*/ 89 w 356"/>
              <a:gd name="T41" fmla="*/ 98 h 497"/>
              <a:gd name="T42" fmla="*/ 265 w 356"/>
              <a:gd name="T43" fmla="*/ 98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6" h="497">
                <a:moveTo>
                  <a:pt x="318" y="54"/>
                </a:moveTo>
                <a:lnTo>
                  <a:pt x="318" y="54"/>
                </a:lnTo>
                <a:cubicBezTo>
                  <a:pt x="283" y="124"/>
                  <a:pt x="283" y="124"/>
                  <a:pt x="283" y="124"/>
                </a:cubicBezTo>
                <a:cubicBezTo>
                  <a:pt x="71" y="124"/>
                  <a:pt x="71" y="124"/>
                  <a:pt x="71" y="124"/>
                </a:cubicBezTo>
                <a:cubicBezTo>
                  <a:pt x="36" y="54"/>
                  <a:pt x="36" y="54"/>
                  <a:pt x="36" y="54"/>
                </a:cubicBezTo>
                <a:cubicBezTo>
                  <a:pt x="17" y="54"/>
                  <a:pt x="0" y="71"/>
                  <a:pt x="0" y="89"/>
                </a:cubicBezTo>
                <a:cubicBezTo>
                  <a:pt x="0" y="461"/>
                  <a:pt x="0" y="461"/>
                  <a:pt x="0" y="461"/>
                </a:cubicBezTo>
                <a:cubicBezTo>
                  <a:pt x="0" y="487"/>
                  <a:pt x="17" y="496"/>
                  <a:pt x="36" y="496"/>
                </a:cubicBezTo>
                <a:cubicBezTo>
                  <a:pt x="318" y="496"/>
                  <a:pt x="318" y="496"/>
                  <a:pt x="318" y="496"/>
                </a:cubicBezTo>
                <a:cubicBezTo>
                  <a:pt x="336" y="496"/>
                  <a:pt x="355" y="487"/>
                  <a:pt x="355" y="461"/>
                </a:cubicBezTo>
                <a:cubicBezTo>
                  <a:pt x="355" y="89"/>
                  <a:pt x="355" y="89"/>
                  <a:pt x="355" y="89"/>
                </a:cubicBezTo>
                <a:cubicBezTo>
                  <a:pt x="355" y="71"/>
                  <a:pt x="336" y="54"/>
                  <a:pt x="318" y="54"/>
                </a:cubicBezTo>
                <a:close/>
                <a:moveTo>
                  <a:pt x="265" y="98"/>
                </a:moveTo>
                <a:lnTo>
                  <a:pt x="265" y="98"/>
                </a:lnTo>
                <a:cubicBezTo>
                  <a:pt x="292" y="54"/>
                  <a:pt x="292" y="54"/>
                  <a:pt x="292" y="54"/>
                </a:cubicBezTo>
                <a:cubicBezTo>
                  <a:pt x="230" y="54"/>
                  <a:pt x="230" y="54"/>
                  <a:pt x="230" y="54"/>
                </a:cubicBezTo>
                <a:cubicBezTo>
                  <a:pt x="212" y="0"/>
                  <a:pt x="212" y="0"/>
                  <a:pt x="212" y="0"/>
                </a:cubicBezTo>
                <a:cubicBezTo>
                  <a:pt x="133" y="0"/>
                  <a:pt x="133" y="0"/>
                  <a:pt x="133" y="0"/>
                </a:cubicBezTo>
                <a:cubicBezTo>
                  <a:pt x="115" y="54"/>
                  <a:pt x="115" y="54"/>
                  <a:pt x="115" y="54"/>
                </a:cubicBezTo>
                <a:cubicBezTo>
                  <a:pt x="61" y="54"/>
                  <a:pt x="61" y="54"/>
                  <a:pt x="61" y="54"/>
                </a:cubicBezTo>
                <a:cubicBezTo>
                  <a:pt x="89" y="98"/>
                  <a:pt x="89" y="98"/>
                  <a:pt x="89" y="98"/>
                </a:cubicBezTo>
                <a:lnTo>
                  <a:pt x="265" y="98"/>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25" name="Freeform 149">
            <a:extLst>
              <a:ext uri="{FF2B5EF4-FFF2-40B4-BE49-F238E27FC236}">
                <a16:creationId xmlns:a16="http://schemas.microsoft.com/office/drawing/2014/main" id="{6FDFB432-E60F-7045-9C6F-D8FF1C7D0300}"/>
              </a:ext>
            </a:extLst>
          </p:cNvPr>
          <p:cNvSpPr>
            <a:spLocks noChangeArrowheads="1"/>
          </p:cNvSpPr>
          <p:nvPr userDrawn="1"/>
        </p:nvSpPr>
        <p:spPr bwMode="auto">
          <a:xfrm>
            <a:off x="5862379" y="3716537"/>
            <a:ext cx="163753" cy="222051"/>
          </a:xfrm>
          <a:custGeom>
            <a:avLst/>
            <a:gdLst>
              <a:gd name="T0" fmla="*/ 106 w 364"/>
              <a:gd name="T1" fmla="*/ 479 h 498"/>
              <a:gd name="T2" fmla="*/ 106 w 364"/>
              <a:gd name="T3" fmla="*/ 479 h 498"/>
              <a:gd name="T4" fmla="*/ 176 w 364"/>
              <a:gd name="T5" fmla="*/ 497 h 498"/>
              <a:gd name="T6" fmla="*/ 248 w 364"/>
              <a:gd name="T7" fmla="*/ 479 h 498"/>
              <a:gd name="T8" fmla="*/ 248 w 364"/>
              <a:gd name="T9" fmla="*/ 426 h 498"/>
              <a:gd name="T10" fmla="*/ 106 w 364"/>
              <a:gd name="T11" fmla="*/ 426 h 498"/>
              <a:gd name="T12" fmla="*/ 106 w 364"/>
              <a:gd name="T13" fmla="*/ 479 h 498"/>
              <a:gd name="T14" fmla="*/ 248 w 364"/>
              <a:gd name="T15" fmla="*/ 400 h 498"/>
              <a:gd name="T16" fmla="*/ 248 w 364"/>
              <a:gd name="T17" fmla="*/ 400 h 498"/>
              <a:gd name="T18" fmla="*/ 354 w 364"/>
              <a:gd name="T19" fmla="*/ 151 h 498"/>
              <a:gd name="T20" fmla="*/ 176 w 364"/>
              <a:gd name="T21" fmla="*/ 0 h 498"/>
              <a:gd name="T22" fmla="*/ 0 w 364"/>
              <a:gd name="T23" fmla="*/ 151 h 498"/>
              <a:gd name="T24" fmla="*/ 106 w 364"/>
              <a:gd name="T25" fmla="*/ 400 h 498"/>
              <a:gd name="T26" fmla="*/ 248 w 364"/>
              <a:gd name="T27" fmla="*/ 400 h 498"/>
              <a:gd name="T28" fmla="*/ 53 w 364"/>
              <a:gd name="T29" fmla="*/ 151 h 498"/>
              <a:gd name="T30" fmla="*/ 53 w 364"/>
              <a:gd name="T31" fmla="*/ 151 h 498"/>
              <a:gd name="T32" fmla="*/ 176 w 364"/>
              <a:gd name="T33" fmla="*/ 53 h 498"/>
              <a:gd name="T34" fmla="*/ 301 w 364"/>
              <a:gd name="T35" fmla="*/ 151 h 498"/>
              <a:gd name="T36" fmla="*/ 257 w 364"/>
              <a:gd name="T37" fmla="*/ 249 h 498"/>
              <a:gd name="T38" fmla="*/ 194 w 364"/>
              <a:gd name="T39" fmla="*/ 355 h 498"/>
              <a:gd name="T40" fmla="*/ 159 w 364"/>
              <a:gd name="T41" fmla="*/ 355 h 498"/>
              <a:gd name="T42" fmla="*/ 97 w 364"/>
              <a:gd name="T43" fmla="*/ 249 h 498"/>
              <a:gd name="T44" fmla="*/ 53 w 364"/>
              <a:gd name="T45" fmla="*/ 151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4" h="498">
                <a:moveTo>
                  <a:pt x="106" y="479"/>
                </a:moveTo>
                <a:lnTo>
                  <a:pt x="106" y="479"/>
                </a:lnTo>
                <a:cubicBezTo>
                  <a:pt x="123" y="488"/>
                  <a:pt x="150" y="497"/>
                  <a:pt x="176" y="497"/>
                </a:cubicBezTo>
                <a:cubicBezTo>
                  <a:pt x="203" y="497"/>
                  <a:pt x="229" y="488"/>
                  <a:pt x="248" y="479"/>
                </a:cubicBezTo>
                <a:cubicBezTo>
                  <a:pt x="248" y="426"/>
                  <a:pt x="248" y="426"/>
                  <a:pt x="248" y="426"/>
                </a:cubicBezTo>
                <a:cubicBezTo>
                  <a:pt x="106" y="426"/>
                  <a:pt x="106" y="426"/>
                  <a:pt x="106" y="426"/>
                </a:cubicBezTo>
                <a:lnTo>
                  <a:pt x="106" y="479"/>
                </a:lnTo>
                <a:close/>
                <a:moveTo>
                  <a:pt x="248" y="400"/>
                </a:moveTo>
                <a:lnTo>
                  <a:pt x="248" y="400"/>
                </a:lnTo>
                <a:cubicBezTo>
                  <a:pt x="248" y="293"/>
                  <a:pt x="363" y="258"/>
                  <a:pt x="354" y="151"/>
                </a:cubicBezTo>
                <a:cubicBezTo>
                  <a:pt x="345" y="80"/>
                  <a:pt x="301" y="0"/>
                  <a:pt x="176" y="0"/>
                </a:cubicBezTo>
                <a:cubicBezTo>
                  <a:pt x="53" y="0"/>
                  <a:pt x="9" y="80"/>
                  <a:pt x="0" y="151"/>
                </a:cubicBezTo>
                <a:cubicBezTo>
                  <a:pt x="0" y="258"/>
                  <a:pt x="106" y="293"/>
                  <a:pt x="106" y="400"/>
                </a:cubicBezTo>
                <a:lnTo>
                  <a:pt x="248" y="400"/>
                </a:lnTo>
                <a:close/>
                <a:moveTo>
                  <a:pt x="53" y="151"/>
                </a:moveTo>
                <a:lnTo>
                  <a:pt x="53" y="151"/>
                </a:lnTo>
                <a:cubicBezTo>
                  <a:pt x="62" y="89"/>
                  <a:pt x="106" y="53"/>
                  <a:pt x="176" y="53"/>
                </a:cubicBezTo>
                <a:cubicBezTo>
                  <a:pt x="248" y="53"/>
                  <a:pt x="292" y="89"/>
                  <a:pt x="301" y="151"/>
                </a:cubicBezTo>
                <a:cubicBezTo>
                  <a:pt x="301" y="187"/>
                  <a:pt x="283" y="213"/>
                  <a:pt x="257" y="249"/>
                </a:cubicBezTo>
                <a:cubicBezTo>
                  <a:pt x="229" y="275"/>
                  <a:pt x="213" y="311"/>
                  <a:pt x="194" y="355"/>
                </a:cubicBezTo>
                <a:cubicBezTo>
                  <a:pt x="159" y="355"/>
                  <a:pt x="159" y="355"/>
                  <a:pt x="159" y="355"/>
                </a:cubicBezTo>
                <a:cubicBezTo>
                  <a:pt x="141" y="311"/>
                  <a:pt x="123" y="275"/>
                  <a:pt x="97" y="249"/>
                </a:cubicBezTo>
                <a:cubicBezTo>
                  <a:pt x="70" y="213"/>
                  <a:pt x="53" y="187"/>
                  <a:pt x="53" y="151"/>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26" name="Freeform 151">
            <a:extLst>
              <a:ext uri="{FF2B5EF4-FFF2-40B4-BE49-F238E27FC236}">
                <a16:creationId xmlns:a16="http://schemas.microsoft.com/office/drawing/2014/main" id="{3A0BE7C2-599C-7546-94C2-00E08A064E79}"/>
              </a:ext>
            </a:extLst>
          </p:cNvPr>
          <p:cNvSpPr>
            <a:spLocks noChangeArrowheads="1"/>
          </p:cNvSpPr>
          <p:nvPr userDrawn="1"/>
        </p:nvSpPr>
        <p:spPr bwMode="auto">
          <a:xfrm>
            <a:off x="8485413" y="2443163"/>
            <a:ext cx="223896" cy="130374"/>
          </a:xfrm>
          <a:custGeom>
            <a:avLst/>
            <a:gdLst>
              <a:gd name="T0" fmla="*/ 124 w 497"/>
              <a:gd name="T1" fmla="*/ 221 h 293"/>
              <a:gd name="T2" fmla="*/ 124 w 497"/>
              <a:gd name="T3" fmla="*/ 221 h 293"/>
              <a:gd name="T4" fmla="*/ 124 w 497"/>
              <a:gd name="T5" fmla="*/ 97 h 293"/>
              <a:gd name="T6" fmla="*/ 177 w 497"/>
              <a:gd name="T7" fmla="*/ 97 h 293"/>
              <a:gd name="T8" fmla="*/ 88 w 497"/>
              <a:gd name="T9" fmla="*/ 0 h 293"/>
              <a:gd name="T10" fmla="*/ 0 w 497"/>
              <a:gd name="T11" fmla="*/ 97 h 293"/>
              <a:gd name="T12" fmla="*/ 53 w 497"/>
              <a:gd name="T13" fmla="*/ 97 h 293"/>
              <a:gd name="T14" fmla="*/ 53 w 497"/>
              <a:gd name="T15" fmla="*/ 248 h 293"/>
              <a:gd name="T16" fmla="*/ 97 w 497"/>
              <a:gd name="T17" fmla="*/ 292 h 293"/>
              <a:gd name="T18" fmla="*/ 319 w 497"/>
              <a:gd name="T19" fmla="*/ 292 h 293"/>
              <a:gd name="T20" fmla="*/ 256 w 497"/>
              <a:gd name="T21" fmla="*/ 221 h 293"/>
              <a:gd name="T22" fmla="*/ 124 w 497"/>
              <a:gd name="T23" fmla="*/ 221 h 293"/>
              <a:gd name="T24" fmla="*/ 443 w 497"/>
              <a:gd name="T25" fmla="*/ 195 h 293"/>
              <a:gd name="T26" fmla="*/ 443 w 497"/>
              <a:gd name="T27" fmla="*/ 195 h 293"/>
              <a:gd name="T28" fmla="*/ 443 w 497"/>
              <a:gd name="T29" fmla="*/ 44 h 293"/>
              <a:gd name="T30" fmla="*/ 399 w 497"/>
              <a:gd name="T31" fmla="*/ 0 h 293"/>
              <a:gd name="T32" fmla="*/ 177 w 497"/>
              <a:gd name="T33" fmla="*/ 0 h 293"/>
              <a:gd name="T34" fmla="*/ 239 w 497"/>
              <a:gd name="T35" fmla="*/ 61 h 293"/>
              <a:gd name="T36" fmla="*/ 372 w 497"/>
              <a:gd name="T37" fmla="*/ 61 h 293"/>
              <a:gd name="T38" fmla="*/ 372 w 497"/>
              <a:gd name="T39" fmla="*/ 195 h 293"/>
              <a:gd name="T40" fmla="*/ 319 w 497"/>
              <a:gd name="T41" fmla="*/ 195 h 293"/>
              <a:gd name="T42" fmla="*/ 407 w 497"/>
              <a:gd name="T43" fmla="*/ 292 h 293"/>
              <a:gd name="T44" fmla="*/ 496 w 497"/>
              <a:gd name="T45" fmla="*/ 195 h 293"/>
              <a:gd name="T46" fmla="*/ 443 w 497"/>
              <a:gd name="T47" fmla="*/ 195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7" h="293">
                <a:moveTo>
                  <a:pt x="124" y="221"/>
                </a:moveTo>
                <a:lnTo>
                  <a:pt x="124" y="221"/>
                </a:lnTo>
                <a:cubicBezTo>
                  <a:pt x="124" y="97"/>
                  <a:pt x="124" y="97"/>
                  <a:pt x="124" y="97"/>
                </a:cubicBezTo>
                <a:cubicBezTo>
                  <a:pt x="177" y="97"/>
                  <a:pt x="177" y="97"/>
                  <a:pt x="177" y="97"/>
                </a:cubicBezTo>
                <a:cubicBezTo>
                  <a:pt x="88" y="0"/>
                  <a:pt x="88" y="0"/>
                  <a:pt x="88" y="0"/>
                </a:cubicBezTo>
                <a:cubicBezTo>
                  <a:pt x="0" y="97"/>
                  <a:pt x="0" y="97"/>
                  <a:pt x="0" y="97"/>
                </a:cubicBezTo>
                <a:cubicBezTo>
                  <a:pt x="53" y="97"/>
                  <a:pt x="53" y="97"/>
                  <a:pt x="53" y="97"/>
                </a:cubicBezTo>
                <a:cubicBezTo>
                  <a:pt x="53" y="248"/>
                  <a:pt x="53" y="248"/>
                  <a:pt x="53" y="248"/>
                </a:cubicBezTo>
                <a:cubicBezTo>
                  <a:pt x="53" y="274"/>
                  <a:pt x="71" y="292"/>
                  <a:pt x="97" y="292"/>
                </a:cubicBezTo>
                <a:cubicBezTo>
                  <a:pt x="319" y="292"/>
                  <a:pt x="319" y="292"/>
                  <a:pt x="319" y="292"/>
                </a:cubicBezTo>
                <a:cubicBezTo>
                  <a:pt x="256" y="221"/>
                  <a:pt x="256" y="221"/>
                  <a:pt x="256" y="221"/>
                </a:cubicBezTo>
                <a:lnTo>
                  <a:pt x="124" y="221"/>
                </a:lnTo>
                <a:close/>
                <a:moveTo>
                  <a:pt x="443" y="195"/>
                </a:moveTo>
                <a:lnTo>
                  <a:pt x="443" y="195"/>
                </a:lnTo>
                <a:cubicBezTo>
                  <a:pt x="443" y="44"/>
                  <a:pt x="443" y="44"/>
                  <a:pt x="443" y="44"/>
                </a:cubicBezTo>
                <a:cubicBezTo>
                  <a:pt x="443" y="17"/>
                  <a:pt x="425" y="0"/>
                  <a:pt x="399" y="0"/>
                </a:cubicBezTo>
                <a:cubicBezTo>
                  <a:pt x="177" y="0"/>
                  <a:pt x="177" y="0"/>
                  <a:pt x="177" y="0"/>
                </a:cubicBezTo>
                <a:cubicBezTo>
                  <a:pt x="239" y="61"/>
                  <a:pt x="239" y="61"/>
                  <a:pt x="239" y="61"/>
                </a:cubicBezTo>
                <a:cubicBezTo>
                  <a:pt x="372" y="61"/>
                  <a:pt x="372" y="61"/>
                  <a:pt x="372" y="61"/>
                </a:cubicBezTo>
                <a:cubicBezTo>
                  <a:pt x="372" y="195"/>
                  <a:pt x="372" y="195"/>
                  <a:pt x="372" y="195"/>
                </a:cubicBezTo>
                <a:cubicBezTo>
                  <a:pt x="319" y="195"/>
                  <a:pt x="319" y="195"/>
                  <a:pt x="319" y="195"/>
                </a:cubicBezTo>
                <a:cubicBezTo>
                  <a:pt x="407" y="292"/>
                  <a:pt x="407" y="292"/>
                  <a:pt x="407" y="292"/>
                </a:cubicBezTo>
                <a:cubicBezTo>
                  <a:pt x="496" y="195"/>
                  <a:pt x="496" y="195"/>
                  <a:pt x="496" y="195"/>
                </a:cubicBezTo>
                <a:lnTo>
                  <a:pt x="443" y="195"/>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27" name="Freeform 154">
            <a:extLst>
              <a:ext uri="{FF2B5EF4-FFF2-40B4-BE49-F238E27FC236}">
                <a16:creationId xmlns:a16="http://schemas.microsoft.com/office/drawing/2014/main" id="{819C9782-2175-0E4F-8F4A-7D5AF758D8D2}"/>
              </a:ext>
            </a:extLst>
          </p:cNvPr>
          <p:cNvSpPr>
            <a:spLocks noChangeArrowheads="1"/>
          </p:cNvSpPr>
          <p:nvPr userDrawn="1"/>
        </p:nvSpPr>
        <p:spPr bwMode="auto">
          <a:xfrm>
            <a:off x="6751412" y="2381250"/>
            <a:ext cx="160776" cy="217289"/>
          </a:xfrm>
          <a:custGeom>
            <a:avLst/>
            <a:gdLst>
              <a:gd name="T0" fmla="*/ 346 w 355"/>
              <a:gd name="T1" fmla="*/ 132 h 487"/>
              <a:gd name="T2" fmla="*/ 346 w 355"/>
              <a:gd name="T3" fmla="*/ 132 h 487"/>
              <a:gd name="T4" fmla="*/ 116 w 355"/>
              <a:gd name="T5" fmla="*/ 17 h 487"/>
              <a:gd name="T6" fmla="*/ 9 w 355"/>
              <a:gd name="T7" fmla="*/ 53 h 487"/>
              <a:gd name="T8" fmla="*/ 0 w 355"/>
              <a:gd name="T9" fmla="*/ 79 h 487"/>
              <a:gd name="T10" fmla="*/ 9 w 355"/>
              <a:gd name="T11" fmla="*/ 345 h 487"/>
              <a:gd name="T12" fmla="*/ 18 w 355"/>
              <a:gd name="T13" fmla="*/ 363 h 487"/>
              <a:gd name="T14" fmla="*/ 222 w 355"/>
              <a:gd name="T15" fmla="*/ 486 h 487"/>
              <a:gd name="T16" fmla="*/ 231 w 355"/>
              <a:gd name="T17" fmla="*/ 486 h 487"/>
              <a:gd name="T18" fmla="*/ 240 w 355"/>
              <a:gd name="T19" fmla="*/ 486 h 487"/>
              <a:gd name="T20" fmla="*/ 248 w 355"/>
              <a:gd name="T21" fmla="*/ 478 h 487"/>
              <a:gd name="T22" fmla="*/ 248 w 355"/>
              <a:gd name="T23" fmla="*/ 203 h 487"/>
              <a:gd name="T24" fmla="*/ 240 w 355"/>
              <a:gd name="T25" fmla="*/ 185 h 487"/>
              <a:gd name="T26" fmla="*/ 44 w 355"/>
              <a:gd name="T27" fmla="*/ 70 h 487"/>
              <a:gd name="T28" fmla="*/ 71 w 355"/>
              <a:gd name="T29" fmla="*/ 53 h 487"/>
              <a:gd name="T30" fmla="*/ 107 w 355"/>
              <a:gd name="T31" fmla="*/ 44 h 487"/>
              <a:gd name="T32" fmla="*/ 301 w 355"/>
              <a:gd name="T33" fmla="*/ 150 h 487"/>
              <a:gd name="T34" fmla="*/ 310 w 355"/>
              <a:gd name="T35" fmla="*/ 159 h 487"/>
              <a:gd name="T36" fmla="*/ 310 w 355"/>
              <a:gd name="T37" fmla="*/ 425 h 487"/>
              <a:gd name="T38" fmla="*/ 328 w 355"/>
              <a:gd name="T39" fmla="*/ 442 h 487"/>
              <a:gd name="T40" fmla="*/ 354 w 355"/>
              <a:gd name="T41" fmla="*/ 425 h 487"/>
              <a:gd name="T42" fmla="*/ 354 w 355"/>
              <a:gd name="T43" fmla="*/ 141 h 487"/>
              <a:gd name="T44" fmla="*/ 346 w 355"/>
              <a:gd name="T45" fmla="*/ 132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5" h="487">
                <a:moveTo>
                  <a:pt x="346" y="132"/>
                </a:moveTo>
                <a:lnTo>
                  <a:pt x="346" y="132"/>
                </a:lnTo>
                <a:cubicBezTo>
                  <a:pt x="116" y="17"/>
                  <a:pt x="116" y="17"/>
                  <a:pt x="116" y="17"/>
                </a:cubicBezTo>
                <a:cubicBezTo>
                  <a:pt x="89" y="0"/>
                  <a:pt x="27" y="25"/>
                  <a:pt x="9" y="53"/>
                </a:cubicBezTo>
                <a:cubicBezTo>
                  <a:pt x="0" y="70"/>
                  <a:pt x="0" y="79"/>
                  <a:pt x="0" y="79"/>
                </a:cubicBezTo>
                <a:cubicBezTo>
                  <a:pt x="9" y="345"/>
                  <a:pt x="9" y="345"/>
                  <a:pt x="9" y="345"/>
                </a:cubicBezTo>
                <a:cubicBezTo>
                  <a:pt x="9" y="345"/>
                  <a:pt x="18" y="354"/>
                  <a:pt x="18" y="363"/>
                </a:cubicBezTo>
                <a:cubicBezTo>
                  <a:pt x="36" y="363"/>
                  <a:pt x="222" y="486"/>
                  <a:pt x="222" y="486"/>
                </a:cubicBezTo>
                <a:cubicBezTo>
                  <a:pt x="231" y="486"/>
                  <a:pt x="231" y="486"/>
                  <a:pt x="231" y="486"/>
                </a:cubicBezTo>
                <a:cubicBezTo>
                  <a:pt x="240" y="486"/>
                  <a:pt x="240" y="486"/>
                  <a:pt x="240" y="486"/>
                </a:cubicBezTo>
                <a:cubicBezTo>
                  <a:pt x="248" y="486"/>
                  <a:pt x="248" y="478"/>
                  <a:pt x="248" y="478"/>
                </a:cubicBezTo>
                <a:cubicBezTo>
                  <a:pt x="248" y="203"/>
                  <a:pt x="248" y="203"/>
                  <a:pt x="248" y="203"/>
                </a:cubicBezTo>
                <a:cubicBezTo>
                  <a:pt x="248" y="194"/>
                  <a:pt x="248" y="194"/>
                  <a:pt x="240" y="185"/>
                </a:cubicBezTo>
                <a:cubicBezTo>
                  <a:pt x="44" y="70"/>
                  <a:pt x="44" y="70"/>
                  <a:pt x="44" y="70"/>
                </a:cubicBezTo>
                <a:cubicBezTo>
                  <a:pt x="44" y="70"/>
                  <a:pt x="53" y="61"/>
                  <a:pt x="71" y="53"/>
                </a:cubicBezTo>
                <a:cubicBezTo>
                  <a:pt x="89" y="44"/>
                  <a:pt x="97" y="44"/>
                  <a:pt x="107" y="44"/>
                </a:cubicBezTo>
                <a:cubicBezTo>
                  <a:pt x="107" y="44"/>
                  <a:pt x="293" y="150"/>
                  <a:pt x="301" y="150"/>
                </a:cubicBezTo>
                <a:cubicBezTo>
                  <a:pt x="310" y="159"/>
                  <a:pt x="310" y="159"/>
                  <a:pt x="310" y="159"/>
                </a:cubicBezTo>
                <a:cubicBezTo>
                  <a:pt x="310" y="168"/>
                  <a:pt x="310" y="425"/>
                  <a:pt x="310" y="425"/>
                </a:cubicBezTo>
                <a:cubicBezTo>
                  <a:pt x="310" y="433"/>
                  <a:pt x="319" y="442"/>
                  <a:pt x="328" y="442"/>
                </a:cubicBezTo>
                <a:cubicBezTo>
                  <a:pt x="337" y="442"/>
                  <a:pt x="354" y="433"/>
                  <a:pt x="354" y="425"/>
                </a:cubicBezTo>
                <a:cubicBezTo>
                  <a:pt x="354" y="141"/>
                  <a:pt x="354" y="141"/>
                  <a:pt x="354" y="141"/>
                </a:cubicBezTo>
                <a:lnTo>
                  <a:pt x="346" y="132"/>
                </a:lnTo>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28" name="Freeform 155">
            <a:extLst>
              <a:ext uri="{FF2B5EF4-FFF2-40B4-BE49-F238E27FC236}">
                <a16:creationId xmlns:a16="http://schemas.microsoft.com/office/drawing/2014/main" id="{5E451A52-48CA-CE4C-B504-0A48B744BF14}"/>
              </a:ext>
            </a:extLst>
          </p:cNvPr>
          <p:cNvSpPr>
            <a:spLocks noChangeArrowheads="1"/>
          </p:cNvSpPr>
          <p:nvPr userDrawn="1"/>
        </p:nvSpPr>
        <p:spPr bwMode="auto">
          <a:xfrm>
            <a:off x="8057868" y="3274814"/>
            <a:ext cx="206627" cy="223838"/>
          </a:xfrm>
          <a:custGeom>
            <a:avLst/>
            <a:gdLst>
              <a:gd name="T0" fmla="*/ 79 w 461"/>
              <a:gd name="T1" fmla="*/ 9 h 497"/>
              <a:gd name="T2" fmla="*/ 79 w 461"/>
              <a:gd name="T3" fmla="*/ 9 h 497"/>
              <a:gd name="T4" fmla="*/ 71 w 461"/>
              <a:gd name="T5" fmla="*/ 9 h 497"/>
              <a:gd name="T6" fmla="*/ 0 w 461"/>
              <a:gd name="T7" fmla="*/ 195 h 497"/>
              <a:gd name="T8" fmla="*/ 79 w 461"/>
              <a:gd name="T9" fmla="*/ 274 h 497"/>
              <a:gd name="T10" fmla="*/ 159 w 461"/>
              <a:gd name="T11" fmla="*/ 195 h 497"/>
              <a:gd name="T12" fmla="*/ 79 w 461"/>
              <a:gd name="T13" fmla="*/ 9 h 497"/>
              <a:gd name="T14" fmla="*/ 390 w 461"/>
              <a:gd name="T15" fmla="*/ 9 h 497"/>
              <a:gd name="T16" fmla="*/ 390 w 461"/>
              <a:gd name="T17" fmla="*/ 9 h 497"/>
              <a:gd name="T18" fmla="*/ 381 w 461"/>
              <a:gd name="T19" fmla="*/ 9 h 497"/>
              <a:gd name="T20" fmla="*/ 301 w 461"/>
              <a:gd name="T21" fmla="*/ 195 h 497"/>
              <a:gd name="T22" fmla="*/ 381 w 461"/>
              <a:gd name="T23" fmla="*/ 274 h 497"/>
              <a:gd name="T24" fmla="*/ 460 w 461"/>
              <a:gd name="T25" fmla="*/ 195 h 497"/>
              <a:gd name="T26" fmla="*/ 390 w 461"/>
              <a:gd name="T27" fmla="*/ 9 h 497"/>
              <a:gd name="T28" fmla="*/ 230 w 461"/>
              <a:gd name="T29" fmla="*/ 221 h 497"/>
              <a:gd name="T30" fmla="*/ 230 w 461"/>
              <a:gd name="T31" fmla="*/ 221 h 497"/>
              <a:gd name="T32" fmla="*/ 150 w 461"/>
              <a:gd name="T33" fmla="*/ 417 h 497"/>
              <a:gd name="T34" fmla="*/ 230 w 461"/>
              <a:gd name="T35" fmla="*/ 496 h 497"/>
              <a:gd name="T36" fmla="*/ 310 w 461"/>
              <a:gd name="T37" fmla="*/ 417 h 497"/>
              <a:gd name="T38" fmla="*/ 230 w 461"/>
              <a:gd name="T39" fmla="*/ 221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1" h="497">
                <a:moveTo>
                  <a:pt x="79" y="9"/>
                </a:moveTo>
                <a:lnTo>
                  <a:pt x="79" y="9"/>
                </a:lnTo>
                <a:cubicBezTo>
                  <a:pt x="79" y="0"/>
                  <a:pt x="71" y="0"/>
                  <a:pt x="71" y="9"/>
                </a:cubicBezTo>
                <a:cubicBezTo>
                  <a:pt x="62" y="107"/>
                  <a:pt x="0" y="124"/>
                  <a:pt x="0" y="195"/>
                </a:cubicBezTo>
                <a:cubicBezTo>
                  <a:pt x="0" y="239"/>
                  <a:pt x="35" y="274"/>
                  <a:pt x="79" y="274"/>
                </a:cubicBezTo>
                <a:cubicBezTo>
                  <a:pt x="124" y="274"/>
                  <a:pt x="159" y="239"/>
                  <a:pt x="159" y="195"/>
                </a:cubicBezTo>
                <a:cubicBezTo>
                  <a:pt x="159" y="124"/>
                  <a:pt x="88" y="107"/>
                  <a:pt x="79" y="9"/>
                </a:cubicBezTo>
                <a:close/>
                <a:moveTo>
                  <a:pt x="390" y="9"/>
                </a:moveTo>
                <a:lnTo>
                  <a:pt x="390" y="9"/>
                </a:lnTo>
                <a:cubicBezTo>
                  <a:pt x="390" y="0"/>
                  <a:pt x="381" y="0"/>
                  <a:pt x="381" y="9"/>
                </a:cubicBezTo>
                <a:cubicBezTo>
                  <a:pt x="363" y="107"/>
                  <a:pt x="301" y="124"/>
                  <a:pt x="301" y="195"/>
                </a:cubicBezTo>
                <a:cubicBezTo>
                  <a:pt x="301" y="239"/>
                  <a:pt x="336" y="274"/>
                  <a:pt x="381" y="274"/>
                </a:cubicBezTo>
                <a:cubicBezTo>
                  <a:pt x="425" y="274"/>
                  <a:pt x="460" y="239"/>
                  <a:pt x="460" y="195"/>
                </a:cubicBezTo>
                <a:cubicBezTo>
                  <a:pt x="460" y="124"/>
                  <a:pt x="398" y="107"/>
                  <a:pt x="390" y="9"/>
                </a:cubicBezTo>
                <a:close/>
                <a:moveTo>
                  <a:pt x="230" y="221"/>
                </a:moveTo>
                <a:lnTo>
                  <a:pt x="230" y="221"/>
                </a:lnTo>
                <a:cubicBezTo>
                  <a:pt x="212" y="328"/>
                  <a:pt x="150" y="345"/>
                  <a:pt x="150" y="417"/>
                </a:cubicBezTo>
                <a:cubicBezTo>
                  <a:pt x="150" y="461"/>
                  <a:pt x="185" y="496"/>
                  <a:pt x="230" y="496"/>
                </a:cubicBezTo>
                <a:cubicBezTo>
                  <a:pt x="275" y="496"/>
                  <a:pt x="310" y="461"/>
                  <a:pt x="310" y="417"/>
                </a:cubicBezTo>
                <a:cubicBezTo>
                  <a:pt x="310" y="345"/>
                  <a:pt x="247" y="328"/>
                  <a:pt x="230" y="221"/>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29" name="Freeform 156">
            <a:extLst>
              <a:ext uri="{FF2B5EF4-FFF2-40B4-BE49-F238E27FC236}">
                <a16:creationId xmlns:a16="http://schemas.microsoft.com/office/drawing/2014/main" id="{44E19925-0514-0146-8A9A-326D62119C4A}"/>
              </a:ext>
            </a:extLst>
          </p:cNvPr>
          <p:cNvSpPr>
            <a:spLocks noChangeArrowheads="1"/>
          </p:cNvSpPr>
          <p:nvPr userDrawn="1"/>
        </p:nvSpPr>
        <p:spPr bwMode="auto">
          <a:xfrm>
            <a:off x="7656522" y="3274814"/>
            <a:ext cx="117307" cy="223838"/>
          </a:xfrm>
          <a:custGeom>
            <a:avLst/>
            <a:gdLst>
              <a:gd name="T0" fmla="*/ 194 w 266"/>
              <a:gd name="T1" fmla="*/ 248 h 497"/>
              <a:gd name="T2" fmla="*/ 194 w 266"/>
              <a:gd name="T3" fmla="*/ 248 h 497"/>
              <a:gd name="T4" fmla="*/ 194 w 266"/>
              <a:gd name="T5" fmla="*/ 26 h 497"/>
              <a:gd name="T6" fmla="*/ 168 w 266"/>
              <a:gd name="T7" fmla="*/ 0 h 497"/>
              <a:gd name="T8" fmla="*/ 88 w 266"/>
              <a:gd name="T9" fmla="*/ 0 h 497"/>
              <a:gd name="T10" fmla="*/ 71 w 266"/>
              <a:gd name="T11" fmla="*/ 26 h 497"/>
              <a:gd name="T12" fmla="*/ 71 w 266"/>
              <a:gd name="T13" fmla="*/ 248 h 497"/>
              <a:gd name="T14" fmla="*/ 0 w 266"/>
              <a:gd name="T15" fmla="*/ 364 h 497"/>
              <a:gd name="T16" fmla="*/ 132 w 266"/>
              <a:gd name="T17" fmla="*/ 496 h 497"/>
              <a:gd name="T18" fmla="*/ 265 w 266"/>
              <a:gd name="T19" fmla="*/ 364 h 497"/>
              <a:gd name="T20" fmla="*/ 194 w 266"/>
              <a:gd name="T21" fmla="*/ 248 h 497"/>
              <a:gd name="T22" fmla="*/ 132 w 266"/>
              <a:gd name="T23" fmla="*/ 452 h 497"/>
              <a:gd name="T24" fmla="*/ 132 w 266"/>
              <a:gd name="T25" fmla="*/ 452 h 497"/>
              <a:gd name="T26" fmla="*/ 44 w 266"/>
              <a:gd name="T27" fmla="*/ 364 h 497"/>
              <a:gd name="T28" fmla="*/ 106 w 266"/>
              <a:gd name="T29" fmla="*/ 283 h 497"/>
              <a:gd name="T30" fmla="*/ 106 w 266"/>
              <a:gd name="T31" fmla="*/ 98 h 497"/>
              <a:gd name="T32" fmla="*/ 159 w 266"/>
              <a:gd name="T33" fmla="*/ 98 h 497"/>
              <a:gd name="T34" fmla="*/ 159 w 266"/>
              <a:gd name="T35" fmla="*/ 283 h 497"/>
              <a:gd name="T36" fmla="*/ 212 w 266"/>
              <a:gd name="T37" fmla="*/ 364 h 497"/>
              <a:gd name="T38" fmla="*/ 132 w 266"/>
              <a:gd name="T39" fmla="*/ 452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6" h="497">
                <a:moveTo>
                  <a:pt x="194" y="248"/>
                </a:moveTo>
                <a:lnTo>
                  <a:pt x="194" y="248"/>
                </a:lnTo>
                <a:cubicBezTo>
                  <a:pt x="194" y="26"/>
                  <a:pt x="194" y="26"/>
                  <a:pt x="194" y="26"/>
                </a:cubicBezTo>
                <a:cubicBezTo>
                  <a:pt x="194" y="17"/>
                  <a:pt x="185" y="0"/>
                  <a:pt x="168" y="0"/>
                </a:cubicBezTo>
                <a:cubicBezTo>
                  <a:pt x="88" y="0"/>
                  <a:pt x="88" y="0"/>
                  <a:pt x="88" y="0"/>
                </a:cubicBezTo>
                <a:cubicBezTo>
                  <a:pt x="71" y="0"/>
                  <a:pt x="71" y="17"/>
                  <a:pt x="71" y="26"/>
                </a:cubicBezTo>
                <a:cubicBezTo>
                  <a:pt x="71" y="248"/>
                  <a:pt x="71" y="248"/>
                  <a:pt x="71" y="248"/>
                </a:cubicBezTo>
                <a:cubicBezTo>
                  <a:pt x="26" y="266"/>
                  <a:pt x="0" y="310"/>
                  <a:pt x="0" y="364"/>
                </a:cubicBezTo>
                <a:cubicBezTo>
                  <a:pt x="0" y="443"/>
                  <a:pt x="62" y="496"/>
                  <a:pt x="132" y="496"/>
                </a:cubicBezTo>
                <a:cubicBezTo>
                  <a:pt x="204" y="496"/>
                  <a:pt x="265" y="443"/>
                  <a:pt x="265" y="364"/>
                </a:cubicBezTo>
                <a:cubicBezTo>
                  <a:pt x="265" y="310"/>
                  <a:pt x="239" y="266"/>
                  <a:pt x="194" y="248"/>
                </a:cubicBezTo>
                <a:close/>
                <a:moveTo>
                  <a:pt x="132" y="452"/>
                </a:moveTo>
                <a:lnTo>
                  <a:pt x="132" y="452"/>
                </a:lnTo>
                <a:cubicBezTo>
                  <a:pt x="88" y="452"/>
                  <a:pt x="44" y="408"/>
                  <a:pt x="44" y="364"/>
                </a:cubicBezTo>
                <a:cubicBezTo>
                  <a:pt x="44" y="328"/>
                  <a:pt x="71" y="292"/>
                  <a:pt x="106" y="283"/>
                </a:cubicBezTo>
                <a:cubicBezTo>
                  <a:pt x="106" y="98"/>
                  <a:pt x="106" y="98"/>
                  <a:pt x="106" y="98"/>
                </a:cubicBezTo>
                <a:cubicBezTo>
                  <a:pt x="159" y="98"/>
                  <a:pt x="159" y="98"/>
                  <a:pt x="159" y="98"/>
                </a:cubicBezTo>
                <a:cubicBezTo>
                  <a:pt x="159" y="283"/>
                  <a:pt x="159" y="283"/>
                  <a:pt x="159" y="283"/>
                </a:cubicBezTo>
                <a:cubicBezTo>
                  <a:pt x="194" y="292"/>
                  <a:pt x="212" y="328"/>
                  <a:pt x="212" y="364"/>
                </a:cubicBezTo>
                <a:cubicBezTo>
                  <a:pt x="212" y="408"/>
                  <a:pt x="177" y="452"/>
                  <a:pt x="132" y="452"/>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30" name="Freeform 158">
            <a:extLst>
              <a:ext uri="{FF2B5EF4-FFF2-40B4-BE49-F238E27FC236}">
                <a16:creationId xmlns:a16="http://schemas.microsoft.com/office/drawing/2014/main" id="{03A605B6-BDB4-C34E-B988-EFCBE8DA1C35}"/>
              </a:ext>
            </a:extLst>
          </p:cNvPr>
          <p:cNvSpPr>
            <a:spLocks noChangeArrowheads="1"/>
          </p:cNvSpPr>
          <p:nvPr userDrawn="1"/>
        </p:nvSpPr>
        <p:spPr bwMode="auto">
          <a:xfrm>
            <a:off x="7148588" y="1119188"/>
            <a:ext cx="223896" cy="104775"/>
          </a:xfrm>
          <a:custGeom>
            <a:avLst/>
            <a:gdLst>
              <a:gd name="T0" fmla="*/ 380 w 497"/>
              <a:gd name="T1" fmla="*/ 0 h 232"/>
              <a:gd name="T2" fmla="*/ 380 w 497"/>
              <a:gd name="T3" fmla="*/ 0 h 232"/>
              <a:gd name="T4" fmla="*/ 266 w 497"/>
              <a:gd name="T5" fmla="*/ 115 h 232"/>
              <a:gd name="T6" fmla="*/ 283 w 497"/>
              <a:gd name="T7" fmla="*/ 186 h 232"/>
              <a:gd name="T8" fmla="*/ 203 w 497"/>
              <a:gd name="T9" fmla="*/ 186 h 232"/>
              <a:gd name="T10" fmla="*/ 230 w 497"/>
              <a:gd name="T11" fmla="*/ 115 h 232"/>
              <a:gd name="T12" fmla="*/ 114 w 497"/>
              <a:gd name="T13" fmla="*/ 0 h 232"/>
              <a:gd name="T14" fmla="*/ 0 w 497"/>
              <a:gd name="T15" fmla="*/ 115 h 232"/>
              <a:gd name="T16" fmla="*/ 114 w 497"/>
              <a:gd name="T17" fmla="*/ 231 h 232"/>
              <a:gd name="T18" fmla="*/ 380 w 497"/>
              <a:gd name="T19" fmla="*/ 231 h 232"/>
              <a:gd name="T20" fmla="*/ 496 w 497"/>
              <a:gd name="T21" fmla="*/ 115 h 232"/>
              <a:gd name="T22" fmla="*/ 380 w 497"/>
              <a:gd name="T23" fmla="*/ 0 h 232"/>
              <a:gd name="T24" fmla="*/ 53 w 497"/>
              <a:gd name="T25" fmla="*/ 115 h 232"/>
              <a:gd name="T26" fmla="*/ 53 w 497"/>
              <a:gd name="T27" fmla="*/ 115 h 232"/>
              <a:gd name="T28" fmla="*/ 114 w 497"/>
              <a:gd name="T29" fmla="*/ 53 h 232"/>
              <a:gd name="T30" fmla="*/ 177 w 497"/>
              <a:gd name="T31" fmla="*/ 115 h 232"/>
              <a:gd name="T32" fmla="*/ 114 w 497"/>
              <a:gd name="T33" fmla="*/ 186 h 232"/>
              <a:gd name="T34" fmla="*/ 53 w 497"/>
              <a:gd name="T35" fmla="*/ 115 h 232"/>
              <a:gd name="T36" fmla="*/ 380 w 497"/>
              <a:gd name="T37" fmla="*/ 186 h 232"/>
              <a:gd name="T38" fmla="*/ 380 w 497"/>
              <a:gd name="T39" fmla="*/ 186 h 232"/>
              <a:gd name="T40" fmla="*/ 319 w 497"/>
              <a:gd name="T41" fmla="*/ 115 h 232"/>
              <a:gd name="T42" fmla="*/ 380 w 497"/>
              <a:gd name="T43" fmla="*/ 53 h 232"/>
              <a:gd name="T44" fmla="*/ 442 w 497"/>
              <a:gd name="T45" fmla="*/ 115 h 232"/>
              <a:gd name="T46" fmla="*/ 380 w 497"/>
              <a:gd name="T47" fmla="*/ 18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7" h="232">
                <a:moveTo>
                  <a:pt x="380" y="0"/>
                </a:moveTo>
                <a:lnTo>
                  <a:pt x="380" y="0"/>
                </a:lnTo>
                <a:cubicBezTo>
                  <a:pt x="319" y="0"/>
                  <a:pt x="266" y="53"/>
                  <a:pt x="266" y="115"/>
                </a:cubicBezTo>
                <a:cubicBezTo>
                  <a:pt x="266" y="141"/>
                  <a:pt x="274" y="168"/>
                  <a:pt x="283" y="186"/>
                </a:cubicBezTo>
                <a:cubicBezTo>
                  <a:pt x="203" y="186"/>
                  <a:pt x="203" y="186"/>
                  <a:pt x="203" y="186"/>
                </a:cubicBezTo>
                <a:cubicBezTo>
                  <a:pt x="221" y="168"/>
                  <a:pt x="230" y="141"/>
                  <a:pt x="230" y="115"/>
                </a:cubicBezTo>
                <a:cubicBezTo>
                  <a:pt x="230" y="53"/>
                  <a:pt x="177" y="0"/>
                  <a:pt x="114" y="0"/>
                </a:cubicBezTo>
                <a:cubicBezTo>
                  <a:pt x="53" y="0"/>
                  <a:pt x="0" y="53"/>
                  <a:pt x="0" y="115"/>
                </a:cubicBezTo>
                <a:cubicBezTo>
                  <a:pt x="0" y="177"/>
                  <a:pt x="53" y="231"/>
                  <a:pt x="114" y="231"/>
                </a:cubicBezTo>
                <a:cubicBezTo>
                  <a:pt x="380" y="231"/>
                  <a:pt x="380" y="231"/>
                  <a:pt x="380" y="231"/>
                </a:cubicBezTo>
                <a:cubicBezTo>
                  <a:pt x="442" y="231"/>
                  <a:pt x="496" y="177"/>
                  <a:pt x="496" y="115"/>
                </a:cubicBezTo>
                <a:cubicBezTo>
                  <a:pt x="496" y="53"/>
                  <a:pt x="442" y="0"/>
                  <a:pt x="380" y="0"/>
                </a:cubicBezTo>
                <a:close/>
                <a:moveTo>
                  <a:pt x="53" y="115"/>
                </a:moveTo>
                <a:lnTo>
                  <a:pt x="53" y="115"/>
                </a:lnTo>
                <a:cubicBezTo>
                  <a:pt x="53" y="80"/>
                  <a:pt x="79" y="53"/>
                  <a:pt x="114" y="53"/>
                </a:cubicBezTo>
                <a:cubicBezTo>
                  <a:pt x="150" y="53"/>
                  <a:pt x="177" y="80"/>
                  <a:pt x="177" y="115"/>
                </a:cubicBezTo>
                <a:cubicBezTo>
                  <a:pt x="177" y="150"/>
                  <a:pt x="150" y="186"/>
                  <a:pt x="114" y="186"/>
                </a:cubicBezTo>
                <a:cubicBezTo>
                  <a:pt x="79" y="186"/>
                  <a:pt x="53" y="150"/>
                  <a:pt x="53" y="115"/>
                </a:cubicBezTo>
                <a:close/>
                <a:moveTo>
                  <a:pt x="380" y="186"/>
                </a:moveTo>
                <a:lnTo>
                  <a:pt x="380" y="186"/>
                </a:lnTo>
                <a:cubicBezTo>
                  <a:pt x="345" y="186"/>
                  <a:pt x="319" y="150"/>
                  <a:pt x="319" y="115"/>
                </a:cubicBezTo>
                <a:cubicBezTo>
                  <a:pt x="319" y="80"/>
                  <a:pt x="345" y="53"/>
                  <a:pt x="380" y="53"/>
                </a:cubicBezTo>
                <a:cubicBezTo>
                  <a:pt x="416" y="53"/>
                  <a:pt x="442" y="80"/>
                  <a:pt x="442" y="115"/>
                </a:cubicBezTo>
                <a:cubicBezTo>
                  <a:pt x="442" y="150"/>
                  <a:pt x="416" y="186"/>
                  <a:pt x="380" y="186"/>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31" name="Freeform 159">
            <a:extLst>
              <a:ext uri="{FF2B5EF4-FFF2-40B4-BE49-F238E27FC236}">
                <a16:creationId xmlns:a16="http://schemas.microsoft.com/office/drawing/2014/main" id="{6267D7D6-CD61-3B47-BB22-4A6FD8E2A270}"/>
              </a:ext>
            </a:extLst>
          </p:cNvPr>
          <p:cNvSpPr>
            <a:spLocks noChangeArrowheads="1"/>
          </p:cNvSpPr>
          <p:nvPr userDrawn="1"/>
        </p:nvSpPr>
        <p:spPr bwMode="auto">
          <a:xfrm>
            <a:off x="8485413" y="1985963"/>
            <a:ext cx="223896" cy="154186"/>
          </a:xfrm>
          <a:custGeom>
            <a:avLst/>
            <a:gdLst>
              <a:gd name="T0" fmla="*/ 443 w 497"/>
              <a:gd name="T1" fmla="*/ 0 h 346"/>
              <a:gd name="T2" fmla="*/ 443 w 497"/>
              <a:gd name="T3" fmla="*/ 0 h 346"/>
              <a:gd name="T4" fmla="*/ 212 w 497"/>
              <a:gd name="T5" fmla="*/ 0 h 346"/>
              <a:gd name="T6" fmla="*/ 177 w 497"/>
              <a:gd name="T7" fmla="*/ 8 h 346"/>
              <a:gd name="T8" fmla="*/ 9 w 497"/>
              <a:gd name="T9" fmla="*/ 159 h 346"/>
              <a:gd name="T10" fmla="*/ 9 w 497"/>
              <a:gd name="T11" fmla="*/ 186 h 346"/>
              <a:gd name="T12" fmla="*/ 177 w 497"/>
              <a:gd name="T13" fmla="*/ 327 h 346"/>
              <a:gd name="T14" fmla="*/ 212 w 497"/>
              <a:gd name="T15" fmla="*/ 345 h 346"/>
              <a:gd name="T16" fmla="*/ 443 w 497"/>
              <a:gd name="T17" fmla="*/ 345 h 346"/>
              <a:gd name="T18" fmla="*/ 496 w 497"/>
              <a:gd name="T19" fmla="*/ 292 h 346"/>
              <a:gd name="T20" fmla="*/ 496 w 497"/>
              <a:gd name="T21" fmla="*/ 44 h 346"/>
              <a:gd name="T22" fmla="*/ 443 w 497"/>
              <a:gd name="T23" fmla="*/ 0 h 346"/>
              <a:gd name="T24" fmla="*/ 372 w 497"/>
              <a:gd name="T25" fmla="*/ 274 h 346"/>
              <a:gd name="T26" fmla="*/ 372 w 497"/>
              <a:gd name="T27" fmla="*/ 274 h 346"/>
              <a:gd name="T28" fmla="*/ 309 w 497"/>
              <a:gd name="T29" fmla="*/ 204 h 346"/>
              <a:gd name="T30" fmla="*/ 248 w 497"/>
              <a:gd name="T31" fmla="*/ 274 h 346"/>
              <a:gd name="T32" fmla="*/ 212 w 497"/>
              <a:gd name="T33" fmla="*/ 230 h 346"/>
              <a:gd name="T34" fmla="*/ 274 w 497"/>
              <a:gd name="T35" fmla="*/ 168 h 346"/>
              <a:gd name="T36" fmla="*/ 212 w 497"/>
              <a:gd name="T37" fmla="*/ 106 h 346"/>
              <a:gd name="T38" fmla="*/ 248 w 497"/>
              <a:gd name="T39" fmla="*/ 70 h 346"/>
              <a:gd name="T40" fmla="*/ 309 w 497"/>
              <a:gd name="T41" fmla="*/ 133 h 346"/>
              <a:gd name="T42" fmla="*/ 372 w 497"/>
              <a:gd name="T43" fmla="*/ 70 h 346"/>
              <a:gd name="T44" fmla="*/ 416 w 497"/>
              <a:gd name="T45" fmla="*/ 106 h 346"/>
              <a:gd name="T46" fmla="*/ 346 w 497"/>
              <a:gd name="T47" fmla="*/ 168 h 346"/>
              <a:gd name="T48" fmla="*/ 416 w 497"/>
              <a:gd name="T49" fmla="*/ 230 h 346"/>
              <a:gd name="T50" fmla="*/ 372 w 497"/>
              <a:gd name="T51" fmla="*/ 274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7" h="346">
                <a:moveTo>
                  <a:pt x="443" y="0"/>
                </a:moveTo>
                <a:lnTo>
                  <a:pt x="443" y="0"/>
                </a:lnTo>
                <a:cubicBezTo>
                  <a:pt x="212" y="0"/>
                  <a:pt x="212" y="0"/>
                  <a:pt x="212" y="0"/>
                </a:cubicBezTo>
                <a:cubicBezTo>
                  <a:pt x="195" y="0"/>
                  <a:pt x="186" y="0"/>
                  <a:pt x="177" y="8"/>
                </a:cubicBezTo>
                <a:cubicBezTo>
                  <a:pt x="9" y="159"/>
                  <a:pt x="9" y="159"/>
                  <a:pt x="9" y="159"/>
                </a:cubicBezTo>
                <a:cubicBezTo>
                  <a:pt x="0" y="168"/>
                  <a:pt x="0" y="177"/>
                  <a:pt x="9" y="186"/>
                </a:cubicBezTo>
                <a:cubicBezTo>
                  <a:pt x="177" y="327"/>
                  <a:pt x="177" y="327"/>
                  <a:pt x="177" y="327"/>
                </a:cubicBezTo>
                <a:cubicBezTo>
                  <a:pt x="186" y="336"/>
                  <a:pt x="195" y="345"/>
                  <a:pt x="212" y="345"/>
                </a:cubicBezTo>
                <a:cubicBezTo>
                  <a:pt x="443" y="345"/>
                  <a:pt x="443" y="345"/>
                  <a:pt x="443" y="345"/>
                </a:cubicBezTo>
                <a:cubicBezTo>
                  <a:pt x="469" y="345"/>
                  <a:pt x="496" y="319"/>
                  <a:pt x="496" y="292"/>
                </a:cubicBezTo>
                <a:cubicBezTo>
                  <a:pt x="496" y="44"/>
                  <a:pt x="496" y="44"/>
                  <a:pt x="496" y="44"/>
                </a:cubicBezTo>
                <a:cubicBezTo>
                  <a:pt x="496" y="17"/>
                  <a:pt x="469" y="0"/>
                  <a:pt x="443" y="0"/>
                </a:cubicBezTo>
                <a:close/>
                <a:moveTo>
                  <a:pt x="372" y="274"/>
                </a:moveTo>
                <a:lnTo>
                  <a:pt x="372" y="274"/>
                </a:lnTo>
                <a:cubicBezTo>
                  <a:pt x="309" y="204"/>
                  <a:pt x="309" y="204"/>
                  <a:pt x="309" y="204"/>
                </a:cubicBezTo>
                <a:cubicBezTo>
                  <a:pt x="248" y="274"/>
                  <a:pt x="248" y="274"/>
                  <a:pt x="248" y="274"/>
                </a:cubicBezTo>
                <a:cubicBezTo>
                  <a:pt x="212" y="230"/>
                  <a:pt x="212" y="230"/>
                  <a:pt x="212" y="230"/>
                </a:cubicBezTo>
                <a:cubicBezTo>
                  <a:pt x="274" y="168"/>
                  <a:pt x="274" y="168"/>
                  <a:pt x="274" y="168"/>
                </a:cubicBezTo>
                <a:cubicBezTo>
                  <a:pt x="212" y="106"/>
                  <a:pt x="212" y="106"/>
                  <a:pt x="212" y="106"/>
                </a:cubicBezTo>
                <a:cubicBezTo>
                  <a:pt x="248" y="70"/>
                  <a:pt x="248" y="70"/>
                  <a:pt x="248" y="70"/>
                </a:cubicBezTo>
                <a:cubicBezTo>
                  <a:pt x="309" y="133"/>
                  <a:pt x="309" y="133"/>
                  <a:pt x="309" y="133"/>
                </a:cubicBezTo>
                <a:cubicBezTo>
                  <a:pt x="372" y="70"/>
                  <a:pt x="372" y="70"/>
                  <a:pt x="372" y="70"/>
                </a:cubicBezTo>
                <a:cubicBezTo>
                  <a:pt x="416" y="106"/>
                  <a:pt x="416" y="106"/>
                  <a:pt x="416" y="106"/>
                </a:cubicBezTo>
                <a:cubicBezTo>
                  <a:pt x="346" y="168"/>
                  <a:pt x="346" y="168"/>
                  <a:pt x="346" y="168"/>
                </a:cubicBezTo>
                <a:cubicBezTo>
                  <a:pt x="416" y="230"/>
                  <a:pt x="416" y="230"/>
                  <a:pt x="416" y="230"/>
                </a:cubicBezTo>
                <a:lnTo>
                  <a:pt x="372" y="274"/>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32" name="Freeform 160">
            <a:extLst>
              <a:ext uri="{FF2B5EF4-FFF2-40B4-BE49-F238E27FC236}">
                <a16:creationId xmlns:a16="http://schemas.microsoft.com/office/drawing/2014/main" id="{A2240B12-3F60-854B-BF18-2DC307295C7C}"/>
              </a:ext>
            </a:extLst>
          </p:cNvPr>
          <p:cNvSpPr>
            <a:spLocks noChangeArrowheads="1"/>
          </p:cNvSpPr>
          <p:nvPr userDrawn="1"/>
        </p:nvSpPr>
        <p:spPr bwMode="auto">
          <a:xfrm>
            <a:off x="6283374" y="2841427"/>
            <a:ext cx="207818" cy="179784"/>
          </a:xfrm>
          <a:custGeom>
            <a:avLst/>
            <a:gdLst>
              <a:gd name="T0" fmla="*/ 44 w 461"/>
              <a:gd name="T1" fmla="*/ 124 h 400"/>
              <a:gd name="T2" fmla="*/ 44 w 461"/>
              <a:gd name="T3" fmla="*/ 124 h 400"/>
              <a:gd name="T4" fmla="*/ 221 w 461"/>
              <a:gd name="T5" fmla="*/ 106 h 400"/>
              <a:gd name="T6" fmla="*/ 328 w 461"/>
              <a:gd name="T7" fmla="*/ 142 h 400"/>
              <a:gd name="T8" fmla="*/ 443 w 461"/>
              <a:gd name="T9" fmla="*/ 89 h 400"/>
              <a:gd name="T10" fmla="*/ 451 w 461"/>
              <a:gd name="T11" fmla="*/ 53 h 400"/>
              <a:gd name="T12" fmla="*/ 416 w 461"/>
              <a:gd name="T13" fmla="*/ 53 h 400"/>
              <a:gd name="T14" fmla="*/ 239 w 461"/>
              <a:gd name="T15" fmla="*/ 62 h 400"/>
              <a:gd name="T16" fmla="*/ 18 w 461"/>
              <a:gd name="T17" fmla="*/ 89 h 400"/>
              <a:gd name="T18" fmla="*/ 9 w 461"/>
              <a:gd name="T19" fmla="*/ 124 h 400"/>
              <a:gd name="T20" fmla="*/ 44 w 461"/>
              <a:gd name="T21" fmla="*/ 124 h 400"/>
              <a:gd name="T22" fmla="*/ 416 w 461"/>
              <a:gd name="T23" fmla="*/ 178 h 400"/>
              <a:gd name="T24" fmla="*/ 416 w 461"/>
              <a:gd name="T25" fmla="*/ 178 h 400"/>
              <a:gd name="T26" fmla="*/ 239 w 461"/>
              <a:gd name="T27" fmla="*/ 195 h 400"/>
              <a:gd name="T28" fmla="*/ 18 w 461"/>
              <a:gd name="T29" fmla="*/ 213 h 400"/>
              <a:gd name="T30" fmla="*/ 9 w 461"/>
              <a:gd name="T31" fmla="*/ 248 h 400"/>
              <a:gd name="T32" fmla="*/ 44 w 461"/>
              <a:gd name="T33" fmla="*/ 248 h 400"/>
              <a:gd name="T34" fmla="*/ 221 w 461"/>
              <a:gd name="T35" fmla="*/ 240 h 400"/>
              <a:gd name="T36" fmla="*/ 328 w 461"/>
              <a:gd name="T37" fmla="*/ 275 h 400"/>
              <a:gd name="T38" fmla="*/ 443 w 461"/>
              <a:gd name="T39" fmla="*/ 222 h 400"/>
              <a:gd name="T40" fmla="*/ 451 w 461"/>
              <a:gd name="T41" fmla="*/ 187 h 400"/>
              <a:gd name="T42" fmla="*/ 416 w 461"/>
              <a:gd name="T43" fmla="*/ 178 h 400"/>
              <a:gd name="T44" fmla="*/ 416 w 461"/>
              <a:gd name="T45" fmla="*/ 302 h 400"/>
              <a:gd name="T46" fmla="*/ 416 w 461"/>
              <a:gd name="T47" fmla="*/ 302 h 400"/>
              <a:gd name="T48" fmla="*/ 239 w 461"/>
              <a:gd name="T49" fmla="*/ 319 h 400"/>
              <a:gd name="T50" fmla="*/ 18 w 461"/>
              <a:gd name="T51" fmla="*/ 337 h 400"/>
              <a:gd name="T52" fmla="*/ 9 w 461"/>
              <a:gd name="T53" fmla="*/ 372 h 400"/>
              <a:gd name="T54" fmla="*/ 44 w 461"/>
              <a:gd name="T55" fmla="*/ 381 h 400"/>
              <a:gd name="T56" fmla="*/ 221 w 461"/>
              <a:gd name="T57" fmla="*/ 363 h 400"/>
              <a:gd name="T58" fmla="*/ 328 w 461"/>
              <a:gd name="T59" fmla="*/ 399 h 400"/>
              <a:gd name="T60" fmla="*/ 443 w 461"/>
              <a:gd name="T61" fmla="*/ 346 h 400"/>
              <a:gd name="T62" fmla="*/ 451 w 461"/>
              <a:gd name="T63" fmla="*/ 310 h 400"/>
              <a:gd name="T64" fmla="*/ 416 w 461"/>
              <a:gd name="T65" fmla="*/ 302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1" h="400">
                <a:moveTo>
                  <a:pt x="44" y="124"/>
                </a:moveTo>
                <a:lnTo>
                  <a:pt x="44" y="124"/>
                </a:lnTo>
                <a:cubicBezTo>
                  <a:pt x="88" y="89"/>
                  <a:pt x="124" y="62"/>
                  <a:pt x="221" y="106"/>
                </a:cubicBezTo>
                <a:cubicBezTo>
                  <a:pt x="266" y="133"/>
                  <a:pt x="301" y="142"/>
                  <a:pt x="328" y="142"/>
                </a:cubicBezTo>
                <a:cubicBezTo>
                  <a:pt x="381" y="142"/>
                  <a:pt x="416" y="115"/>
                  <a:pt x="443" y="89"/>
                </a:cubicBezTo>
                <a:cubicBezTo>
                  <a:pt x="451" y="80"/>
                  <a:pt x="460" y="62"/>
                  <a:pt x="451" y="53"/>
                </a:cubicBezTo>
                <a:cubicBezTo>
                  <a:pt x="443" y="44"/>
                  <a:pt x="425" y="44"/>
                  <a:pt x="416" y="53"/>
                </a:cubicBezTo>
                <a:cubicBezTo>
                  <a:pt x="372" y="89"/>
                  <a:pt x="337" y="115"/>
                  <a:pt x="239" y="62"/>
                </a:cubicBezTo>
                <a:cubicBezTo>
                  <a:pt x="124" y="0"/>
                  <a:pt x="62" y="44"/>
                  <a:pt x="18" y="89"/>
                </a:cubicBezTo>
                <a:cubicBezTo>
                  <a:pt x="9" y="97"/>
                  <a:pt x="0" y="115"/>
                  <a:pt x="9" y="124"/>
                </a:cubicBezTo>
                <a:cubicBezTo>
                  <a:pt x="18" y="133"/>
                  <a:pt x="35" y="133"/>
                  <a:pt x="44" y="124"/>
                </a:cubicBezTo>
                <a:close/>
                <a:moveTo>
                  <a:pt x="416" y="178"/>
                </a:moveTo>
                <a:lnTo>
                  <a:pt x="416" y="178"/>
                </a:lnTo>
                <a:cubicBezTo>
                  <a:pt x="372" y="213"/>
                  <a:pt x="337" y="248"/>
                  <a:pt x="239" y="195"/>
                </a:cubicBezTo>
                <a:cubicBezTo>
                  <a:pt x="124" y="124"/>
                  <a:pt x="62" y="178"/>
                  <a:pt x="18" y="213"/>
                </a:cubicBezTo>
                <a:cubicBezTo>
                  <a:pt x="9" y="222"/>
                  <a:pt x="0" y="240"/>
                  <a:pt x="9" y="248"/>
                </a:cubicBezTo>
                <a:cubicBezTo>
                  <a:pt x="18" y="257"/>
                  <a:pt x="35" y="257"/>
                  <a:pt x="44" y="248"/>
                </a:cubicBezTo>
                <a:cubicBezTo>
                  <a:pt x="88" y="213"/>
                  <a:pt x="124" y="187"/>
                  <a:pt x="221" y="240"/>
                </a:cubicBezTo>
                <a:cubicBezTo>
                  <a:pt x="266" y="266"/>
                  <a:pt x="301" y="275"/>
                  <a:pt x="328" y="275"/>
                </a:cubicBezTo>
                <a:cubicBezTo>
                  <a:pt x="381" y="275"/>
                  <a:pt x="416" y="240"/>
                  <a:pt x="443" y="222"/>
                </a:cubicBezTo>
                <a:cubicBezTo>
                  <a:pt x="451" y="213"/>
                  <a:pt x="460" y="195"/>
                  <a:pt x="451" y="187"/>
                </a:cubicBezTo>
                <a:cubicBezTo>
                  <a:pt x="443" y="168"/>
                  <a:pt x="425" y="168"/>
                  <a:pt x="416" y="178"/>
                </a:cubicBezTo>
                <a:close/>
                <a:moveTo>
                  <a:pt x="416" y="302"/>
                </a:moveTo>
                <a:lnTo>
                  <a:pt x="416" y="302"/>
                </a:lnTo>
                <a:cubicBezTo>
                  <a:pt x="372" y="346"/>
                  <a:pt x="337" y="372"/>
                  <a:pt x="239" y="319"/>
                </a:cubicBezTo>
                <a:cubicBezTo>
                  <a:pt x="124" y="248"/>
                  <a:pt x="62" y="302"/>
                  <a:pt x="18" y="337"/>
                </a:cubicBezTo>
                <a:cubicBezTo>
                  <a:pt x="9" y="346"/>
                  <a:pt x="0" y="363"/>
                  <a:pt x="9" y="372"/>
                </a:cubicBezTo>
                <a:cubicBezTo>
                  <a:pt x="18" y="390"/>
                  <a:pt x="35" y="390"/>
                  <a:pt x="44" y="381"/>
                </a:cubicBezTo>
                <a:cubicBezTo>
                  <a:pt x="88" y="337"/>
                  <a:pt x="124" y="310"/>
                  <a:pt x="221" y="363"/>
                </a:cubicBezTo>
                <a:cubicBezTo>
                  <a:pt x="266" y="390"/>
                  <a:pt x="301" y="399"/>
                  <a:pt x="328" y="399"/>
                </a:cubicBezTo>
                <a:cubicBezTo>
                  <a:pt x="381" y="399"/>
                  <a:pt x="416" y="372"/>
                  <a:pt x="443" y="346"/>
                </a:cubicBezTo>
                <a:cubicBezTo>
                  <a:pt x="451" y="337"/>
                  <a:pt x="460" y="319"/>
                  <a:pt x="451" y="310"/>
                </a:cubicBezTo>
                <a:cubicBezTo>
                  <a:pt x="443" y="302"/>
                  <a:pt x="425" y="293"/>
                  <a:pt x="416" y="302"/>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33" name="Freeform 161">
            <a:extLst>
              <a:ext uri="{FF2B5EF4-FFF2-40B4-BE49-F238E27FC236}">
                <a16:creationId xmlns:a16="http://schemas.microsoft.com/office/drawing/2014/main" id="{07A86C9A-0A8D-9B4B-92A7-C1C6E74B1E2D}"/>
              </a:ext>
            </a:extLst>
          </p:cNvPr>
          <p:cNvSpPr>
            <a:spLocks noChangeArrowheads="1"/>
          </p:cNvSpPr>
          <p:nvPr userDrawn="1"/>
        </p:nvSpPr>
        <p:spPr bwMode="auto">
          <a:xfrm>
            <a:off x="4540441" y="1465064"/>
            <a:ext cx="215559" cy="187523"/>
          </a:xfrm>
          <a:custGeom>
            <a:avLst/>
            <a:gdLst>
              <a:gd name="T0" fmla="*/ 478 w 479"/>
              <a:gd name="T1" fmla="*/ 390 h 417"/>
              <a:gd name="T2" fmla="*/ 478 w 479"/>
              <a:gd name="T3" fmla="*/ 390 h 417"/>
              <a:gd name="T4" fmla="*/ 257 w 479"/>
              <a:gd name="T5" fmla="*/ 0 h 417"/>
              <a:gd name="T6" fmla="*/ 239 w 479"/>
              <a:gd name="T7" fmla="*/ 0 h 417"/>
              <a:gd name="T8" fmla="*/ 221 w 479"/>
              <a:gd name="T9" fmla="*/ 0 h 417"/>
              <a:gd name="T10" fmla="*/ 0 w 479"/>
              <a:gd name="T11" fmla="*/ 390 h 417"/>
              <a:gd name="T12" fmla="*/ 0 w 479"/>
              <a:gd name="T13" fmla="*/ 408 h 417"/>
              <a:gd name="T14" fmla="*/ 17 w 479"/>
              <a:gd name="T15" fmla="*/ 416 h 417"/>
              <a:gd name="T16" fmla="*/ 461 w 479"/>
              <a:gd name="T17" fmla="*/ 416 h 417"/>
              <a:gd name="T18" fmla="*/ 478 w 479"/>
              <a:gd name="T19" fmla="*/ 408 h 417"/>
              <a:gd name="T20" fmla="*/ 478 w 479"/>
              <a:gd name="T21" fmla="*/ 390 h 417"/>
              <a:gd name="T22" fmla="*/ 265 w 479"/>
              <a:gd name="T23" fmla="*/ 372 h 417"/>
              <a:gd name="T24" fmla="*/ 265 w 479"/>
              <a:gd name="T25" fmla="*/ 372 h 417"/>
              <a:gd name="T26" fmla="*/ 212 w 479"/>
              <a:gd name="T27" fmla="*/ 372 h 417"/>
              <a:gd name="T28" fmla="*/ 212 w 479"/>
              <a:gd name="T29" fmla="*/ 319 h 417"/>
              <a:gd name="T30" fmla="*/ 265 w 479"/>
              <a:gd name="T31" fmla="*/ 319 h 417"/>
              <a:gd name="T32" fmla="*/ 265 w 479"/>
              <a:gd name="T33" fmla="*/ 372 h 417"/>
              <a:gd name="T34" fmla="*/ 265 w 479"/>
              <a:gd name="T35" fmla="*/ 284 h 417"/>
              <a:gd name="T36" fmla="*/ 265 w 479"/>
              <a:gd name="T37" fmla="*/ 284 h 417"/>
              <a:gd name="T38" fmla="*/ 212 w 479"/>
              <a:gd name="T39" fmla="*/ 284 h 417"/>
              <a:gd name="T40" fmla="*/ 212 w 479"/>
              <a:gd name="T41" fmla="*/ 134 h 417"/>
              <a:gd name="T42" fmla="*/ 265 w 479"/>
              <a:gd name="T43" fmla="*/ 134 h 417"/>
              <a:gd name="T44" fmla="*/ 265 w 479"/>
              <a:gd name="T45" fmla="*/ 284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9" h="417">
                <a:moveTo>
                  <a:pt x="478" y="390"/>
                </a:moveTo>
                <a:lnTo>
                  <a:pt x="478" y="390"/>
                </a:lnTo>
                <a:cubicBezTo>
                  <a:pt x="257" y="0"/>
                  <a:pt x="257" y="0"/>
                  <a:pt x="257" y="0"/>
                </a:cubicBezTo>
                <a:cubicBezTo>
                  <a:pt x="248" y="0"/>
                  <a:pt x="248" y="0"/>
                  <a:pt x="239" y="0"/>
                </a:cubicBezTo>
                <a:cubicBezTo>
                  <a:pt x="230" y="0"/>
                  <a:pt x="230" y="0"/>
                  <a:pt x="221" y="0"/>
                </a:cubicBezTo>
                <a:cubicBezTo>
                  <a:pt x="0" y="390"/>
                  <a:pt x="0" y="390"/>
                  <a:pt x="0" y="390"/>
                </a:cubicBezTo>
                <a:cubicBezTo>
                  <a:pt x="0" y="399"/>
                  <a:pt x="0" y="408"/>
                  <a:pt x="0" y="408"/>
                </a:cubicBezTo>
                <a:cubicBezTo>
                  <a:pt x="8" y="416"/>
                  <a:pt x="8" y="416"/>
                  <a:pt x="17" y="416"/>
                </a:cubicBezTo>
                <a:cubicBezTo>
                  <a:pt x="461" y="416"/>
                  <a:pt x="461" y="416"/>
                  <a:pt x="461" y="416"/>
                </a:cubicBezTo>
                <a:cubicBezTo>
                  <a:pt x="470" y="416"/>
                  <a:pt x="470" y="416"/>
                  <a:pt x="478" y="408"/>
                </a:cubicBezTo>
                <a:cubicBezTo>
                  <a:pt x="478" y="408"/>
                  <a:pt x="478" y="399"/>
                  <a:pt x="478" y="390"/>
                </a:cubicBezTo>
                <a:close/>
                <a:moveTo>
                  <a:pt x="265" y="372"/>
                </a:moveTo>
                <a:lnTo>
                  <a:pt x="265" y="372"/>
                </a:lnTo>
                <a:cubicBezTo>
                  <a:pt x="212" y="372"/>
                  <a:pt x="212" y="372"/>
                  <a:pt x="212" y="372"/>
                </a:cubicBezTo>
                <a:cubicBezTo>
                  <a:pt x="212" y="319"/>
                  <a:pt x="212" y="319"/>
                  <a:pt x="212" y="319"/>
                </a:cubicBezTo>
                <a:cubicBezTo>
                  <a:pt x="265" y="319"/>
                  <a:pt x="265" y="319"/>
                  <a:pt x="265" y="319"/>
                </a:cubicBezTo>
                <a:lnTo>
                  <a:pt x="265" y="372"/>
                </a:lnTo>
                <a:close/>
                <a:moveTo>
                  <a:pt x="265" y="284"/>
                </a:moveTo>
                <a:lnTo>
                  <a:pt x="265" y="284"/>
                </a:lnTo>
                <a:cubicBezTo>
                  <a:pt x="212" y="284"/>
                  <a:pt x="212" y="284"/>
                  <a:pt x="212" y="284"/>
                </a:cubicBezTo>
                <a:cubicBezTo>
                  <a:pt x="212" y="134"/>
                  <a:pt x="212" y="134"/>
                  <a:pt x="212" y="134"/>
                </a:cubicBezTo>
                <a:cubicBezTo>
                  <a:pt x="265" y="134"/>
                  <a:pt x="265" y="134"/>
                  <a:pt x="265" y="134"/>
                </a:cubicBezTo>
                <a:lnTo>
                  <a:pt x="265" y="284"/>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34" name="Freeform 166">
            <a:extLst>
              <a:ext uri="{FF2B5EF4-FFF2-40B4-BE49-F238E27FC236}">
                <a16:creationId xmlns:a16="http://schemas.microsoft.com/office/drawing/2014/main" id="{DAE87302-33E1-8443-8EC0-59176E36C436}"/>
              </a:ext>
            </a:extLst>
          </p:cNvPr>
          <p:cNvSpPr>
            <a:spLocks noChangeArrowheads="1"/>
          </p:cNvSpPr>
          <p:nvPr userDrawn="1"/>
        </p:nvSpPr>
        <p:spPr bwMode="auto">
          <a:xfrm>
            <a:off x="8502682" y="3697486"/>
            <a:ext cx="174472" cy="200025"/>
          </a:xfrm>
          <a:custGeom>
            <a:avLst/>
            <a:gdLst>
              <a:gd name="T0" fmla="*/ 371 w 390"/>
              <a:gd name="T1" fmla="*/ 0 h 445"/>
              <a:gd name="T2" fmla="*/ 371 w 390"/>
              <a:gd name="T3" fmla="*/ 0 h 445"/>
              <a:gd name="T4" fmla="*/ 310 w 390"/>
              <a:gd name="T5" fmla="*/ 0 h 445"/>
              <a:gd name="T6" fmla="*/ 292 w 390"/>
              <a:gd name="T7" fmla="*/ 28 h 445"/>
              <a:gd name="T8" fmla="*/ 292 w 390"/>
              <a:gd name="T9" fmla="*/ 444 h 445"/>
              <a:gd name="T10" fmla="*/ 389 w 390"/>
              <a:gd name="T11" fmla="*/ 444 h 445"/>
              <a:gd name="T12" fmla="*/ 389 w 390"/>
              <a:gd name="T13" fmla="*/ 28 h 445"/>
              <a:gd name="T14" fmla="*/ 371 w 390"/>
              <a:gd name="T15" fmla="*/ 0 h 445"/>
              <a:gd name="T16" fmla="*/ 221 w 390"/>
              <a:gd name="T17" fmla="*/ 151 h 445"/>
              <a:gd name="T18" fmla="*/ 221 w 390"/>
              <a:gd name="T19" fmla="*/ 151 h 445"/>
              <a:gd name="T20" fmla="*/ 168 w 390"/>
              <a:gd name="T21" fmla="*/ 151 h 445"/>
              <a:gd name="T22" fmla="*/ 141 w 390"/>
              <a:gd name="T23" fmla="*/ 178 h 445"/>
              <a:gd name="T24" fmla="*/ 141 w 390"/>
              <a:gd name="T25" fmla="*/ 444 h 445"/>
              <a:gd name="T26" fmla="*/ 248 w 390"/>
              <a:gd name="T27" fmla="*/ 444 h 445"/>
              <a:gd name="T28" fmla="*/ 248 w 390"/>
              <a:gd name="T29" fmla="*/ 178 h 445"/>
              <a:gd name="T30" fmla="*/ 221 w 390"/>
              <a:gd name="T31" fmla="*/ 151 h 445"/>
              <a:gd name="T32" fmla="*/ 70 w 390"/>
              <a:gd name="T33" fmla="*/ 302 h 445"/>
              <a:gd name="T34" fmla="*/ 70 w 390"/>
              <a:gd name="T35" fmla="*/ 302 h 445"/>
              <a:gd name="T36" fmla="*/ 17 w 390"/>
              <a:gd name="T37" fmla="*/ 302 h 445"/>
              <a:gd name="T38" fmla="*/ 0 w 390"/>
              <a:gd name="T39" fmla="*/ 319 h 445"/>
              <a:gd name="T40" fmla="*/ 0 w 390"/>
              <a:gd name="T41" fmla="*/ 444 h 445"/>
              <a:gd name="T42" fmla="*/ 97 w 390"/>
              <a:gd name="T43" fmla="*/ 444 h 445"/>
              <a:gd name="T44" fmla="*/ 97 w 390"/>
              <a:gd name="T45" fmla="*/ 319 h 445"/>
              <a:gd name="T46" fmla="*/ 70 w 390"/>
              <a:gd name="T47" fmla="*/ 302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0" h="445">
                <a:moveTo>
                  <a:pt x="371" y="0"/>
                </a:moveTo>
                <a:lnTo>
                  <a:pt x="371" y="0"/>
                </a:lnTo>
                <a:cubicBezTo>
                  <a:pt x="310" y="0"/>
                  <a:pt x="310" y="0"/>
                  <a:pt x="310" y="0"/>
                </a:cubicBezTo>
                <a:cubicBezTo>
                  <a:pt x="301" y="0"/>
                  <a:pt x="292" y="10"/>
                  <a:pt x="292" y="28"/>
                </a:cubicBezTo>
                <a:cubicBezTo>
                  <a:pt x="292" y="444"/>
                  <a:pt x="292" y="444"/>
                  <a:pt x="292" y="444"/>
                </a:cubicBezTo>
                <a:cubicBezTo>
                  <a:pt x="389" y="444"/>
                  <a:pt x="389" y="444"/>
                  <a:pt x="389" y="444"/>
                </a:cubicBezTo>
                <a:cubicBezTo>
                  <a:pt x="389" y="28"/>
                  <a:pt x="389" y="28"/>
                  <a:pt x="389" y="28"/>
                </a:cubicBezTo>
                <a:cubicBezTo>
                  <a:pt x="389" y="10"/>
                  <a:pt x="380" y="0"/>
                  <a:pt x="371" y="0"/>
                </a:cubicBezTo>
                <a:close/>
                <a:moveTo>
                  <a:pt x="221" y="151"/>
                </a:moveTo>
                <a:lnTo>
                  <a:pt x="221" y="151"/>
                </a:lnTo>
                <a:cubicBezTo>
                  <a:pt x="168" y="151"/>
                  <a:pt x="168" y="151"/>
                  <a:pt x="168" y="151"/>
                </a:cubicBezTo>
                <a:cubicBezTo>
                  <a:pt x="150" y="151"/>
                  <a:pt x="141" y="160"/>
                  <a:pt x="141" y="178"/>
                </a:cubicBezTo>
                <a:cubicBezTo>
                  <a:pt x="141" y="444"/>
                  <a:pt x="141" y="444"/>
                  <a:pt x="141" y="444"/>
                </a:cubicBezTo>
                <a:cubicBezTo>
                  <a:pt x="248" y="444"/>
                  <a:pt x="248" y="444"/>
                  <a:pt x="248" y="444"/>
                </a:cubicBezTo>
                <a:cubicBezTo>
                  <a:pt x="248" y="178"/>
                  <a:pt x="248" y="178"/>
                  <a:pt x="248" y="178"/>
                </a:cubicBezTo>
                <a:cubicBezTo>
                  <a:pt x="248" y="160"/>
                  <a:pt x="230" y="151"/>
                  <a:pt x="221" y="151"/>
                </a:cubicBezTo>
                <a:close/>
                <a:moveTo>
                  <a:pt x="70" y="302"/>
                </a:moveTo>
                <a:lnTo>
                  <a:pt x="70" y="302"/>
                </a:lnTo>
                <a:cubicBezTo>
                  <a:pt x="17" y="302"/>
                  <a:pt x="17" y="302"/>
                  <a:pt x="17" y="302"/>
                </a:cubicBezTo>
                <a:cubicBezTo>
                  <a:pt x="0" y="302"/>
                  <a:pt x="0" y="310"/>
                  <a:pt x="0" y="319"/>
                </a:cubicBezTo>
                <a:cubicBezTo>
                  <a:pt x="0" y="444"/>
                  <a:pt x="0" y="444"/>
                  <a:pt x="0" y="444"/>
                </a:cubicBezTo>
                <a:cubicBezTo>
                  <a:pt x="97" y="444"/>
                  <a:pt x="97" y="444"/>
                  <a:pt x="97" y="444"/>
                </a:cubicBezTo>
                <a:cubicBezTo>
                  <a:pt x="97" y="319"/>
                  <a:pt x="97" y="319"/>
                  <a:pt x="97" y="319"/>
                </a:cubicBezTo>
                <a:cubicBezTo>
                  <a:pt x="97" y="310"/>
                  <a:pt x="88" y="302"/>
                  <a:pt x="70" y="302"/>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35" name="Freeform 167">
            <a:extLst>
              <a:ext uri="{FF2B5EF4-FFF2-40B4-BE49-F238E27FC236}">
                <a16:creationId xmlns:a16="http://schemas.microsoft.com/office/drawing/2014/main" id="{C6D99084-958D-F440-B937-50045ED3C5F0}"/>
              </a:ext>
            </a:extLst>
          </p:cNvPr>
          <p:cNvSpPr>
            <a:spLocks noChangeArrowheads="1"/>
          </p:cNvSpPr>
          <p:nvPr userDrawn="1"/>
        </p:nvSpPr>
        <p:spPr bwMode="auto">
          <a:xfrm>
            <a:off x="7191462" y="3723878"/>
            <a:ext cx="186977" cy="188714"/>
          </a:xfrm>
          <a:custGeom>
            <a:avLst/>
            <a:gdLst>
              <a:gd name="T0" fmla="*/ 177 w 418"/>
              <a:gd name="T1" fmla="*/ 0 h 417"/>
              <a:gd name="T2" fmla="*/ 177 w 418"/>
              <a:gd name="T3" fmla="*/ 0 h 417"/>
              <a:gd name="T4" fmla="*/ 0 w 418"/>
              <a:gd name="T5" fmla="*/ 176 h 417"/>
              <a:gd name="T6" fmla="*/ 177 w 418"/>
              <a:gd name="T7" fmla="*/ 176 h 417"/>
              <a:gd name="T8" fmla="*/ 177 w 418"/>
              <a:gd name="T9" fmla="*/ 0 h 417"/>
              <a:gd name="T10" fmla="*/ 230 w 418"/>
              <a:gd name="T11" fmla="*/ 0 h 417"/>
              <a:gd name="T12" fmla="*/ 230 w 418"/>
              <a:gd name="T13" fmla="*/ 0 h 417"/>
              <a:gd name="T14" fmla="*/ 230 w 418"/>
              <a:gd name="T15" fmla="*/ 203 h 417"/>
              <a:gd name="T16" fmla="*/ 204 w 418"/>
              <a:gd name="T17" fmla="*/ 229 h 417"/>
              <a:gd name="T18" fmla="*/ 0 w 418"/>
              <a:gd name="T19" fmla="*/ 229 h 417"/>
              <a:gd name="T20" fmla="*/ 204 w 418"/>
              <a:gd name="T21" fmla="*/ 416 h 417"/>
              <a:gd name="T22" fmla="*/ 417 w 418"/>
              <a:gd name="T23" fmla="*/ 203 h 417"/>
              <a:gd name="T24" fmla="*/ 230 w 418"/>
              <a:gd name="T25"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17">
                <a:moveTo>
                  <a:pt x="177" y="0"/>
                </a:moveTo>
                <a:lnTo>
                  <a:pt x="177" y="0"/>
                </a:lnTo>
                <a:cubicBezTo>
                  <a:pt x="80" y="9"/>
                  <a:pt x="9" y="88"/>
                  <a:pt x="0" y="176"/>
                </a:cubicBezTo>
                <a:cubicBezTo>
                  <a:pt x="177" y="176"/>
                  <a:pt x="177" y="176"/>
                  <a:pt x="177" y="176"/>
                </a:cubicBezTo>
                <a:lnTo>
                  <a:pt x="177" y="0"/>
                </a:lnTo>
                <a:close/>
                <a:moveTo>
                  <a:pt x="230" y="0"/>
                </a:moveTo>
                <a:lnTo>
                  <a:pt x="230" y="0"/>
                </a:lnTo>
                <a:cubicBezTo>
                  <a:pt x="230" y="203"/>
                  <a:pt x="230" y="203"/>
                  <a:pt x="230" y="203"/>
                </a:cubicBezTo>
                <a:cubicBezTo>
                  <a:pt x="230" y="221"/>
                  <a:pt x="222" y="229"/>
                  <a:pt x="204" y="229"/>
                </a:cubicBezTo>
                <a:cubicBezTo>
                  <a:pt x="0" y="229"/>
                  <a:pt x="0" y="229"/>
                  <a:pt x="0" y="229"/>
                </a:cubicBezTo>
                <a:cubicBezTo>
                  <a:pt x="9" y="336"/>
                  <a:pt x="98" y="416"/>
                  <a:pt x="204" y="416"/>
                </a:cubicBezTo>
                <a:cubicBezTo>
                  <a:pt x="319" y="416"/>
                  <a:pt x="417" y="319"/>
                  <a:pt x="417" y="203"/>
                </a:cubicBezTo>
                <a:cubicBezTo>
                  <a:pt x="417" y="97"/>
                  <a:pt x="337" y="9"/>
                  <a:pt x="230" y="0"/>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36" name="Freeform 168">
            <a:extLst>
              <a:ext uri="{FF2B5EF4-FFF2-40B4-BE49-F238E27FC236}">
                <a16:creationId xmlns:a16="http://schemas.microsoft.com/office/drawing/2014/main" id="{1FCEDD7D-424F-904F-9847-732AF8CA9658}"/>
              </a:ext>
            </a:extLst>
          </p:cNvPr>
          <p:cNvSpPr>
            <a:spLocks noChangeArrowheads="1"/>
          </p:cNvSpPr>
          <p:nvPr userDrawn="1"/>
        </p:nvSpPr>
        <p:spPr bwMode="auto">
          <a:xfrm>
            <a:off x="8453258" y="3306961"/>
            <a:ext cx="223896" cy="191691"/>
          </a:xfrm>
          <a:custGeom>
            <a:avLst/>
            <a:gdLst>
              <a:gd name="T0" fmla="*/ 17 w 497"/>
              <a:gd name="T1" fmla="*/ 247 h 426"/>
              <a:gd name="T2" fmla="*/ 17 w 497"/>
              <a:gd name="T3" fmla="*/ 247 h 426"/>
              <a:gd name="T4" fmla="*/ 53 w 497"/>
              <a:gd name="T5" fmla="*/ 256 h 426"/>
              <a:gd name="T6" fmla="*/ 80 w 497"/>
              <a:gd name="T7" fmla="*/ 212 h 426"/>
              <a:gd name="T8" fmla="*/ 26 w 497"/>
              <a:gd name="T9" fmla="*/ 203 h 426"/>
              <a:gd name="T10" fmla="*/ 0 w 497"/>
              <a:gd name="T11" fmla="*/ 221 h 426"/>
              <a:gd name="T12" fmla="*/ 17 w 497"/>
              <a:gd name="T13" fmla="*/ 247 h 426"/>
              <a:gd name="T14" fmla="*/ 460 w 497"/>
              <a:gd name="T15" fmla="*/ 256 h 426"/>
              <a:gd name="T16" fmla="*/ 460 w 497"/>
              <a:gd name="T17" fmla="*/ 256 h 426"/>
              <a:gd name="T18" fmla="*/ 345 w 497"/>
              <a:gd name="T19" fmla="*/ 354 h 426"/>
              <a:gd name="T20" fmla="*/ 221 w 497"/>
              <a:gd name="T21" fmla="*/ 256 h 426"/>
              <a:gd name="T22" fmla="*/ 212 w 497"/>
              <a:gd name="T23" fmla="*/ 247 h 426"/>
              <a:gd name="T24" fmla="*/ 194 w 497"/>
              <a:gd name="T25" fmla="*/ 247 h 426"/>
              <a:gd name="T26" fmla="*/ 168 w 497"/>
              <a:gd name="T27" fmla="*/ 283 h 426"/>
              <a:gd name="T28" fmla="*/ 194 w 497"/>
              <a:gd name="T29" fmla="*/ 292 h 426"/>
              <a:gd name="T30" fmla="*/ 337 w 497"/>
              <a:gd name="T31" fmla="*/ 398 h 426"/>
              <a:gd name="T32" fmla="*/ 345 w 497"/>
              <a:gd name="T33" fmla="*/ 407 h 426"/>
              <a:gd name="T34" fmla="*/ 363 w 497"/>
              <a:gd name="T35" fmla="*/ 398 h 426"/>
              <a:gd name="T36" fmla="*/ 487 w 497"/>
              <a:gd name="T37" fmla="*/ 292 h 426"/>
              <a:gd name="T38" fmla="*/ 487 w 497"/>
              <a:gd name="T39" fmla="*/ 256 h 426"/>
              <a:gd name="T40" fmla="*/ 460 w 497"/>
              <a:gd name="T41" fmla="*/ 256 h 426"/>
              <a:gd name="T42" fmla="*/ 212 w 497"/>
              <a:gd name="T43" fmla="*/ 141 h 426"/>
              <a:gd name="T44" fmla="*/ 212 w 497"/>
              <a:gd name="T45" fmla="*/ 141 h 426"/>
              <a:gd name="T46" fmla="*/ 337 w 497"/>
              <a:gd name="T47" fmla="*/ 221 h 426"/>
              <a:gd name="T48" fmla="*/ 372 w 497"/>
              <a:gd name="T49" fmla="*/ 212 h 426"/>
              <a:gd name="T50" fmla="*/ 496 w 497"/>
              <a:gd name="T51" fmla="*/ 35 h 426"/>
              <a:gd name="T52" fmla="*/ 487 w 497"/>
              <a:gd name="T53" fmla="*/ 9 h 426"/>
              <a:gd name="T54" fmla="*/ 452 w 497"/>
              <a:gd name="T55" fmla="*/ 9 h 426"/>
              <a:gd name="T56" fmla="*/ 345 w 497"/>
              <a:gd name="T57" fmla="*/ 177 h 426"/>
              <a:gd name="T58" fmla="*/ 221 w 497"/>
              <a:gd name="T59" fmla="*/ 97 h 426"/>
              <a:gd name="T60" fmla="*/ 203 w 497"/>
              <a:gd name="T61" fmla="*/ 88 h 426"/>
              <a:gd name="T62" fmla="*/ 186 w 497"/>
              <a:gd name="T63" fmla="*/ 106 h 426"/>
              <a:gd name="T64" fmla="*/ 0 w 497"/>
              <a:gd name="T65" fmla="*/ 390 h 426"/>
              <a:gd name="T66" fmla="*/ 9 w 497"/>
              <a:gd name="T67" fmla="*/ 425 h 426"/>
              <a:gd name="T68" fmla="*/ 26 w 497"/>
              <a:gd name="T69" fmla="*/ 425 h 426"/>
              <a:gd name="T70" fmla="*/ 44 w 497"/>
              <a:gd name="T71" fmla="*/ 416 h 426"/>
              <a:gd name="T72" fmla="*/ 212 w 497"/>
              <a:gd name="T73" fmla="*/ 141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7" h="426">
                <a:moveTo>
                  <a:pt x="17" y="247"/>
                </a:moveTo>
                <a:lnTo>
                  <a:pt x="17" y="247"/>
                </a:lnTo>
                <a:cubicBezTo>
                  <a:pt x="53" y="256"/>
                  <a:pt x="53" y="256"/>
                  <a:pt x="53" y="256"/>
                </a:cubicBezTo>
                <a:cubicBezTo>
                  <a:pt x="80" y="212"/>
                  <a:pt x="80" y="212"/>
                  <a:pt x="80" y="212"/>
                </a:cubicBezTo>
                <a:cubicBezTo>
                  <a:pt x="26" y="203"/>
                  <a:pt x="26" y="203"/>
                  <a:pt x="26" y="203"/>
                </a:cubicBezTo>
                <a:cubicBezTo>
                  <a:pt x="17" y="203"/>
                  <a:pt x="0" y="212"/>
                  <a:pt x="0" y="221"/>
                </a:cubicBezTo>
                <a:cubicBezTo>
                  <a:pt x="0" y="230"/>
                  <a:pt x="9" y="247"/>
                  <a:pt x="17" y="247"/>
                </a:cubicBezTo>
                <a:close/>
                <a:moveTo>
                  <a:pt x="460" y="256"/>
                </a:moveTo>
                <a:lnTo>
                  <a:pt x="460" y="256"/>
                </a:lnTo>
                <a:cubicBezTo>
                  <a:pt x="345" y="354"/>
                  <a:pt x="345" y="354"/>
                  <a:pt x="345" y="354"/>
                </a:cubicBezTo>
                <a:cubicBezTo>
                  <a:pt x="221" y="256"/>
                  <a:pt x="221" y="256"/>
                  <a:pt x="221" y="256"/>
                </a:cubicBezTo>
                <a:cubicBezTo>
                  <a:pt x="212" y="247"/>
                  <a:pt x="212" y="247"/>
                  <a:pt x="212" y="247"/>
                </a:cubicBezTo>
                <a:cubicBezTo>
                  <a:pt x="194" y="247"/>
                  <a:pt x="194" y="247"/>
                  <a:pt x="194" y="247"/>
                </a:cubicBezTo>
                <a:cubicBezTo>
                  <a:pt x="168" y="283"/>
                  <a:pt x="168" y="283"/>
                  <a:pt x="168" y="283"/>
                </a:cubicBezTo>
                <a:cubicBezTo>
                  <a:pt x="194" y="292"/>
                  <a:pt x="194" y="292"/>
                  <a:pt x="194" y="292"/>
                </a:cubicBezTo>
                <a:cubicBezTo>
                  <a:pt x="337" y="398"/>
                  <a:pt x="337" y="398"/>
                  <a:pt x="337" y="398"/>
                </a:cubicBezTo>
                <a:cubicBezTo>
                  <a:pt x="337" y="407"/>
                  <a:pt x="345" y="407"/>
                  <a:pt x="345" y="407"/>
                </a:cubicBezTo>
                <a:cubicBezTo>
                  <a:pt x="354" y="407"/>
                  <a:pt x="363" y="407"/>
                  <a:pt x="363" y="398"/>
                </a:cubicBezTo>
                <a:cubicBezTo>
                  <a:pt x="487" y="292"/>
                  <a:pt x="487" y="292"/>
                  <a:pt x="487" y="292"/>
                </a:cubicBezTo>
                <a:cubicBezTo>
                  <a:pt x="496" y="283"/>
                  <a:pt x="496" y="265"/>
                  <a:pt x="487" y="256"/>
                </a:cubicBezTo>
                <a:cubicBezTo>
                  <a:pt x="478" y="247"/>
                  <a:pt x="469" y="247"/>
                  <a:pt x="460" y="256"/>
                </a:cubicBezTo>
                <a:close/>
                <a:moveTo>
                  <a:pt x="212" y="141"/>
                </a:moveTo>
                <a:lnTo>
                  <a:pt x="212" y="141"/>
                </a:lnTo>
                <a:cubicBezTo>
                  <a:pt x="337" y="221"/>
                  <a:pt x="337" y="221"/>
                  <a:pt x="337" y="221"/>
                </a:cubicBezTo>
                <a:cubicBezTo>
                  <a:pt x="345" y="230"/>
                  <a:pt x="363" y="230"/>
                  <a:pt x="372" y="212"/>
                </a:cubicBezTo>
                <a:cubicBezTo>
                  <a:pt x="496" y="35"/>
                  <a:pt x="496" y="35"/>
                  <a:pt x="496" y="35"/>
                </a:cubicBezTo>
                <a:cubicBezTo>
                  <a:pt x="496" y="26"/>
                  <a:pt x="496" y="9"/>
                  <a:pt x="487" y="9"/>
                </a:cubicBezTo>
                <a:cubicBezTo>
                  <a:pt x="478" y="0"/>
                  <a:pt x="460" y="0"/>
                  <a:pt x="452" y="9"/>
                </a:cubicBezTo>
                <a:cubicBezTo>
                  <a:pt x="345" y="177"/>
                  <a:pt x="345" y="177"/>
                  <a:pt x="345" y="177"/>
                </a:cubicBezTo>
                <a:cubicBezTo>
                  <a:pt x="221" y="97"/>
                  <a:pt x="221" y="97"/>
                  <a:pt x="221" y="97"/>
                </a:cubicBezTo>
                <a:cubicBezTo>
                  <a:pt x="212" y="88"/>
                  <a:pt x="212" y="88"/>
                  <a:pt x="203" y="88"/>
                </a:cubicBezTo>
                <a:cubicBezTo>
                  <a:pt x="194" y="97"/>
                  <a:pt x="194" y="97"/>
                  <a:pt x="186" y="106"/>
                </a:cubicBezTo>
                <a:cubicBezTo>
                  <a:pt x="0" y="390"/>
                  <a:pt x="0" y="390"/>
                  <a:pt x="0" y="390"/>
                </a:cubicBezTo>
                <a:cubicBezTo>
                  <a:pt x="0" y="407"/>
                  <a:pt x="0" y="416"/>
                  <a:pt x="9" y="425"/>
                </a:cubicBezTo>
                <a:cubicBezTo>
                  <a:pt x="17" y="425"/>
                  <a:pt x="17" y="425"/>
                  <a:pt x="26" y="425"/>
                </a:cubicBezTo>
                <a:cubicBezTo>
                  <a:pt x="26" y="425"/>
                  <a:pt x="35" y="425"/>
                  <a:pt x="44" y="416"/>
                </a:cubicBezTo>
                <a:lnTo>
                  <a:pt x="212" y="141"/>
                </a:ln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37" name="Freeform 169">
            <a:extLst>
              <a:ext uri="{FF2B5EF4-FFF2-40B4-BE49-F238E27FC236}">
                <a16:creationId xmlns:a16="http://schemas.microsoft.com/office/drawing/2014/main" id="{D64A56EA-721C-D940-BBEA-1A444B7CC50A}"/>
              </a:ext>
            </a:extLst>
          </p:cNvPr>
          <p:cNvSpPr>
            <a:spLocks noChangeArrowheads="1"/>
          </p:cNvSpPr>
          <p:nvPr userDrawn="1"/>
        </p:nvSpPr>
        <p:spPr bwMode="auto">
          <a:xfrm>
            <a:off x="7148588" y="1528762"/>
            <a:ext cx="219132" cy="174427"/>
          </a:xfrm>
          <a:custGeom>
            <a:avLst/>
            <a:gdLst>
              <a:gd name="T0" fmla="*/ 478 w 487"/>
              <a:gd name="T1" fmla="*/ 9 h 390"/>
              <a:gd name="T2" fmla="*/ 478 w 487"/>
              <a:gd name="T3" fmla="*/ 9 h 390"/>
              <a:gd name="T4" fmla="*/ 372 w 487"/>
              <a:gd name="T5" fmla="*/ 195 h 390"/>
              <a:gd name="T6" fmla="*/ 345 w 487"/>
              <a:gd name="T7" fmla="*/ 195 h 390"/>
              <a:gd name="T8" fmla="*/ 292 w 487"/>
              <a:gd name="T9" fmla="*/ 150 h 390"/>
              <a:gd name="T10" fmla="*/ 274 w 487"/>
              <a:gd name="T11" fmla="*/ 150 h 390"/>
              <a:gd name="T12" fmla="*/ 194 w 487"/>
              <a:gd name="T13" fmla="*/ 266 h 390"/>
              <a:gd name="T14" fmla="*/ 177 w 487"/>
              <a:gd name="T15" fmla="*/ 266 h 390"/>
              <a:gd name="T16" fmla="*/ 141 w 487"/>
              <a:gd name="T17" fmla="*/ 239 h 390"/>
              <a:gd name="T18" fmla="*/ 123 w 487"/>
              <a:gd name="T19" fmla="*/ 239 h 390"/>
              <a:gd name="T20" fmla="*/ 8 w 487"/>
              <a:gd name="T21" fmla="*/ 381 h 390"/>
              <a:gd name="T22" fmla="*/ 8 w 487"/>
              <a:gd name="T23" fmla="*/ 389 h 390"/>
              <a:gd name="T24" fmla="*/ 486 w 487"/>
              <a:gd name="T25" fmla="*/ 389 h 390"/>
              <a:gd name="T26" fmla="*/ 486 w 487"/>
              <a:gd name="T27" fmla="*/ 9 h 390"/>
              <a:gd name="T28" fmla="*/ 478 w 487"/>
              <a:gd name="T29" fmla="*/ 9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7" h="390">
                <a:moveTo>
                  <a:pt x="478" y="9"/>
                </a:moveTo>
                <a:lnTo>
                  <a:pt x="478" y="9"/>
                </a:lnTo>
                <a:cubicBezTo>
                  <a:pt x="372" y="195"/>
                  <a:pt x="372" y="195"/>
                  <a:pt x="372" y="195"/>
                </a:cubicBezTo>
                <a:cubicBezTo>
                  <a:pt x="363" y="204"/>
                  <a:pt x="354" y="204"/>
                  <a:pt x="345" y="195"/>
                </a:cubicBezTo>
                <a:cubicBezTo>
                  <a:pt x="292" y="150"/>
                  <a:pt x="292" y="150"/>
                  <a:pt x="292" y="150"/>
                </a:cubicBezTo>
                <a:cubicBezTo>
                  <a:pt x="283" y="141"/>
                  <a:pt x="283" y="141"/>
                  <a:pt x="274" y="150"/>
                </a:cubicBezTo>
                <a:cubicBezTo>
                  <a:pt x="194" y="266"/>
                  <a:pt x="194" y="266"/>
                  <a:pt x="194" y="266"/>
                </a:cubicBezTo>
                <a:cubicBezTo>
                  <a:pt x="194" y="275"/>
                  <a:pt x="186" y="275"/>
                  <a:pt x="177" y="266"/>
                </a:cubicBezTo>
                <a:cubicBezTo>
                  <a:pt x="141" y="239"/>
                  <a:pt x="141" y="239"/>
                  <a:pt x="141" y="239"/>
                </a:cubicBezTo>
                <a:cubicBezTo>
                  <a:pt x="132" y="230"/>
                  <a:pt x="123" y="230"/>
                  <a:pt x="123" y="239"/>
                </a:cubicBezTo>
                <a:cubicBezTo>
                  <a:pt x="8" y="381"/>
                  <a:pt x="8" y="381"/>
                  <a:pt x="8" y="381"/>
                </a:cubicBezTo>
                <a:cubicBezTo>
                  <a:pt x="0" y="389"/>
                  <a:pt x="0" y="389"/>
                  <a:pt x="8" y="389"/>
                </a:cubicBezTo>
                <a:cubicBezTo>
                  <a:pt x="486" y="389"/>
                  <a:pt x="486" y="389"/>
                  <a:pt x="486" y="389"/>
                </a:cubicBezTo>
                <a:cubicBezTo>
                  <a:pt x="486" y="9"/>
                  <a:pt x="486" y="9"/>
                  <a:pt x="486" y="9"/>
                </a:cubicBezTo>
                <a:cubicBezTo>
                  <a:pt x="486" y="0"/>
                  <a:pt x="486" y="0"/>
                  <a:pt x="478" y="9"/>
                </a:cubicBezTo>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38" name="Freeform 170">
            <a:extLst>
              <a:ext uri="{FF2B5EF4-FFF2-40B4-BE49-F238E27FC236}">
                <a16:creationId xmlns:a16="http://schemas.microsoft.com/office/drawing/2014/main" id="{91A38075-CFA2-A244-B2A6-EB9E0200146D}"/>
              </a:ext>
            </a:extLst>
          </p:cNvPr>
          <p:cNvSpPr>
            <a:spLocks noChangeArrowheads="1"/>
          </p:cNvSpPr>
          <p:nvPr userDrawn="1"/>
        </p:nvSpPr>
        <p:spPr bwMode="auto">
          <a:xfrm>
            <a:off x="957512" y="1940124"/>
            <a:ext cx="176258" cy="207764"/>
          </a:xfrm>
          <a:custGeom>
            <a:avLst/>
            <a:gdLst>
              <a:gd name="T0" fmla="*/ 283 w 391"/>
              <a:gd name="T1" fmla="*/ 178 h 463"/>
              <a:gd name="T2" fmla="*/ 283 w 391"/>
              <a:gd name="T3" fmla="*/ 178 h 463"/>
              <a:gd name="T4" fmla="*/ 319 w 391"/>
              <a:gd name="T5" fmla="*/ 18 h 463"/>
              <a:gd name="T6" fmla="*/ 204 w 391"/>
              <a:gd name="T7" fmla="*/ 134 h 463"/>
              <a:gd name="T8" fmla="*/ 98 w 391"/>
              <a:gd name="T9" fmla="*/ 231 h 463"/>
              <a:gd name="T10" fmla="*/ 98 w 391"/>
              <a:gd name="T11" fmla="*/ 400 h 463"/>
              <a:gd name="T12" fmla="*/ 310 w 391"/>
              <a:gd name="T13" fmla="*/ 462 h 463"/>
              <a:gd name="T14" fmla="*/ 390 w 391"/>
              <a:gd name="T15" fmla="*/ 222 h 463"/>
              <a:gd name="T16" fmla="*/ 283 w 391"/>
              <a:gd name="T17" fmla="*/ 178 h 463"/>
              <a:gd name="T18" fmla="*/ 71 w 391"/>
              <a:gd name="T19" fmla="*/ 178 h 463"/>
              <a:gd name="T20" fmla="*/ 71 w 391"/>
              <a:gd name="T21" fmla="*/ 178 h 463"/>
              <a:gd name="T22" fmla="*/ 0 w 391"/>
              <a:gd name="T23" fmla="*/ 257 h 463"/>
              <a:gd name="T24" fmla="*/ 0 w 391"/>
              <a:gd name="T25" fmla="*/ 372 h 463"/>
              <a:gd name="T26" fmla="*/ 71 w 391"/>
              <a:gd name="T27" fmla="*/ 453 h 463"/>
              <a:gd name="T28" fmla="*/ 44 w 391"/>
              <a:gd name="T29" fmla="*/ 400 h 463"/>
              <a:gd name="T30" fmla="*/ 44 w 391"/>
              <a:gd name="T31" fmla="*/ 240 h 463"/>
              <a:gd name="T32" fmla="*/ 71 w 391"/>
              <a:gd name="T33" fmla="*/ 178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1" h="463">
                <a:moveTo>
                  <a:pt x="283" y="178"/>
                </a:moveTo>
                <a:lnTo>
                  <a:pt x="283" y="178"/>
                </a:lnTo>
                <a:cubicBezTo>
                  <a:pt x="283" y="169"/>
                  <a:pt x="373" y="89"/>
                  <a:pt x="319" y="18"/>
                </a:cubicBezTo>
                <a:cubicBezTo>
                  <a:pt x="310" y="0"/>
                  <a:pt x="266" y="98"/>
                  <a:pt x="204" y="134"/>
                </a:cubicBezTo>
                <a:cubicBezTo>
                  <a:pt x="169" y="160"/>
                  <a:pt x="98" y="204"/>
                  <a:pt x="98" y="231"/>
                </a:cubicBezTo>
                <a:cubicBezTo>
                  <a:pt x="98" y="400"/>
                  <a:pt x="98" y="400"/>
                  <a:pt x="98" y="400"/>
                </a:cubicBezTo>
                <a:cubicBezTo>
                  <a:pt x="98" y="435"/>
                  <a:pt x="213" y="462"/>
                  <a:pt x="310" y="462"/>
                </a:cubicBezTo>
                <a:cubicBezTo>
                  <a:pt x="345" y="462"/>
                  <a:pt x="390" y="249"/>
                  <a:pt x="390" y="222"/>
                </a:cubicBezTo>
                <a:cubicBezTo>
                  <a:pt x="390" y="187"/>
                  <a:pt x="292" y="187"/>
                  <a:pt x="283" y="178"/>
                </a:cubicBezTo>
                <a:close/>
                <a:moveTo>
                  <a:pt x="71" y="178"/>
                </a:moveTo>
                <a:lnTo>
                  <a:pt x="71" y="178"/>
                </a:lnTo>
                <a:cubicBezTo>
                  <a:pt x="54" y="178"/>
                  <a:pt x="0" y="187"/>
                  <a:pt x="0" y="257"/>
                </a:cubicBezTo>
                <a:cubicBezTo>
                  <a:pt x="0" y="372"/>
                  <a:pt x="0" y="372"/>
                  <a:pt x="0" y="372"/>
                </a:cubicBezTo>
                <a:cubicBezTo>
                  <a:pt x="0" y="444"/>
                  <a:pt x="54" y="453"/>
                  <a:pt x="71" y="453"/>
                </a:cubicBezTo>
                <a:cubicBezTo>
                  <a:pt x="89" y="453"/>
                  <a:pt x="44" y="435"/>
                  <a:pt x="44" y="400"/>
                </a:cubicBezTo>
                <a:cubicBezTo>
                  <a:pt x="44" y="240"/>
                  <a:pt x="44" y="240"/>
                  <a:pt x="44" y="240"/>
                </a:cubicBezTo>
                <a:cubicBezTo>
                  <a:pt x="44" y="196"/>
                  <a:pt x="89" y="178"/>
                  <a:pt x="71" y="178"/>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sp>
        <p:nvSpPr>
          <p:cNvPr id="139" name="Freeform 171">
            <a:extLst>
              <a:ext uri="{FF2B5EF4-FFF2-40B4-BE49-F238E27FC236}">
                <a16:creationId xmlns:a16="http://schemas.microsoft.com/office/drawing/2014/main" id="{2BEB3051-628B-A140-88D6-524BD750E4F7}"/>
              </a:ext>
            </a:extLst>
          </p:cNvPr>
          <p:cNvSpPr>
            <a:spLocks noChangeArrowheads="1"/>
          </p:cNvSpPr>
          <p:nvPr userDrawn="1"/>
        </p:nvSpPr>
        <p:spPr bwMode="auto">
          <a:xfrm>
            <a:off x="1403517" y="1947863"/>
            <a:ext cx="174472" cy="207764"/>
          </a:xfrm>
          <a:custGeom>
            <a:avLst/>
            <a:gdLst>
              <a:gd name="T0" fmla="*/ 107 w 392"/>
              <a:gd name="T1" fmla="*/ 293 h 462"/>
              <a:gd name="T2" fmla="*/ 107 w 392"/>
              <a:gd name="T3" fmla="*/ 293 h 462"/>
              <a:gd name="T4" fmla="*/ 72 w 392"/>
              <a:gd name="T5" fmla="*/ 444 h 462"/>
              <a:gd name="T6" fmla="*/ 186 w 392"/>
              <a:gd name="T7" fmla="*/ 329 h 462"/>
              <a:gd name="T8" fmla="*/ 293 w 392"/>
              <a:gd name="T9" fmla="*/ 239 h 462"/>
              <a:gd name="T10" fmla="*/ 293 w 392"/>
              <a:gd name="T11" fmla="*/ 63 h 462"/>
              <a:gd name="T12" fmla="*/ 80 w 392"/>
              <a:gd name="T13" fmla="*/ 0 h 462"/>
              <a:gd name="T14" fmla="*/ 0 w 392"/>
              <a:gd name="T15" fmla="*/ 248 h 462"/>
              <a:gd name="T16" fmla="*/ 107 w 392"/>
              <a:gd name="T17" fmla="*/ 293 h 462"/>
              <a:gd name="T18" fmla="*/ 319 w 392"/>
              <a:gd name="T19" fmla="*/ 284 h 462"/>
              <a:gd name="T20" fmla="*/ 319 w 392"/>
              <a:gd name="T21" fmla="*/ 284 h 462"/>
              <a:gd name="T22" fmla="*/ 391 w 392"/>
              <a:gd name="T23" fmla="*/ 213 h 462"/>
              <a:gd name="T24" fmla="*/ 391 w 392"/>
              <a:gd name="T25" fmla="*/ 89 h 462"/>
              <a:gd name="T26" fmla="*/ 319 w 392"/>
              <a:gd name="T27" fmla="*/ 18 h 462"/>
              <a:gd name="T28" fmla="*/ 346 w 392"/>
              <a:gd name="T29" fmla="*/ 71 h 462"/>
              <a:gd name="T30" fmla="*/ 346 w 392"/>
              <a:gd name="T31" fmla="*/ 231 h 462"/>
              <a:gd name="T32" fmla="*/ 319 w 392"/>
              <a:gd name="T33" fmla="*/ 284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2" h="462">
                <a:moveTo>
                  <a:pt x="107" y="293"/>
                </a:moveTo>
                <a:lnTo>
                  <a:pt x="107" y="293"/>
                </a:lnTo>
                <a:cubicBezTo>
                  <a:pt x="107" y="301"/>
                  <a:pt x="19" y="382"/>
                  <a:pt x="72" y="444"/>
                </a:cubicBezTo>
                <a:cubicBezTo>
                  <a:pt x="80" y="461"/>
                  <a:pt x="125" y="373"/>
                  <a:pt x="186" y="329"/>
                </a:cubicBezTo>
                <a:cubicBezTo>
                  <a:pt x="213" y="310"/>
                  <a:pt x="293" y="257"/>
                  <a:pt x="293" y="239"/>
                </a:cubicBezTo>
                <a:cubicBezTo>
                  <a:pt x="293" y="63"/>
                  <a:pt x="293" y="63"/>
                  <a:pt x="293" y="63"/>
                </a:cubicBezTo>
                <a:cubicBezTo>
                  <a:pt x="293" y="35"/>
                  <a:pt x="169" y="0"/>
                  <a:pt x="80" y="0"/>
                </a:cubicBezTo>
                <a:cubicBezTo>
                  <a:pt x="44" y="0"/>
                  <a:pt x="0" y="213"/>
                  <a:pt x="0" y="248"/>
                </a:cubicBezTo>
                <a:cubicBezTo>
                  <a:pt x="0" y="284"/>
                  <a:pt x="98" y="284"/>
                  <a:pt x="107" y="293"/>
                </a:cubicBezTo>
                <a:close/>
                <a:moveTo>
                  <a:pt x="319" y="284"/>
                </a:moveTo>
                <a:lnTo>
                  <a:pt x="319" y="284"/>
                </a:lnTo>
                <a:cubicBezTo>
                  <a:pt x="338" y="284"/>
                  <a:pt x="391" y="275"/>
                  <a:pt x="391" y="213"/>
                </a:cubicBezTo>
                <a:cubicBezTo>
                  <a:pt x="391" y="89"/>
                  <a:pt x="391" y="89"/>
                  <a:pt x="391" y="89"/>
                </a:cubicBezTo>
                <a:cubicBezTo>
                  <a:pt x="391" y="18"/>
                  <a:pt x="338" y="18"/>
                  <a:pt x="319" y="18"/>
                </a:cubicBezTo>
                <a:cubicBezTo>
                  <a:pt x="302" y="18"/>
                  <a:pt x="346" y="27"/>
                  <a:pt x="346" y="71"/>
                </a:cubicBezTo>
                <a:cubicBezTo>
                  <a:pt x="346" y="231"/>
                  <a:pt x="346" y="231"/>
                  <a:pt x="346" y="231"/>
                </a:cubicBezTo>
                <a:cubicBezTo>
                  <a:pt x="346" y="275"/>
                  <a:pt x="302" y="284"/>
                  <a:pt x="319" y="284"/>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4284" tIns="17142" rIns="34284" bIns="17142" anchor="ctr"/>
          <a:lstStyle/>
          <a:p>
            <a:pPr defTabSz="685663">
              <a:defRPr/>
            </a:pPr>
            <a:endParaRPr lang="en-US" dirty="0">
              <a:latin typeface="+mn-lt"/>
              <a:ea typeface="+mn-ea"/>
              <a:cs typeface="+mn-cs"/>
            </a:endParaRPr>
          </a:p>
        </p:txBody>
      </p:sp>
      <p:grpSp>
        <p:nvGrpSpPr>
          <p:cNvPr id="140" name="Group 4">
            <a:extLst>
              <a:ext uri="{FF2B5EF4-FFF2-40B4-BE49-F238E27FC236}">
                <a16:creationId xmlns:a16="http://schemas.microsoft.com/office/drawing/2014/main" id="{507ACD62-6BB2-E64B-AB02-0A2BDC9A0DD6}"/>
              </a:ext>
            </a:extLst>
          </p:cNvPr>
          <p:cNvGrpSpPr>
            <a:grpSpLocks noChangeAspect="1"/>
          </p:cNvGrpSpPr>
          <p:nvPr userDrawn="1"/>
        </p:nvGrpSpPr>
        <p:grpSpPr bwMode="auto">
          <a:xfrm>
            <a:off x="469900" y="4229110"/>
            <a:ext cx="273461" cy="252413"/>
            <a:chOff x="296" y="2664"/>
            <a:chExt cx="147" cy="159"/>
          </a:xfrm>
          <a:solidFill>
            <a:schemeClr val="accent6"/>
          </a:solidFill>
        </p:grpSpPr>
        <p:sp>
          <p:nvSpPr>
            <p:cNvPr id="141" name="Freeform 6">
              <a:extLst>
                <a:ext uri="{FF2B5EF4-FFF2-40B4-BE49-F238E27FC236}">
                  <a16:creationId xmlns:a16="http://schemas.microsoft.com/office/drawing/2014/main" id="{31198294-32C9-C747-BA67-04777F70B260}"/>
                </a:ext>
              </a:extLst>
            </p:cNvPr>
            <p:cNvSpPr>
              <a:spLocks/>
            </p:cNvSpPr>
            <p:nvPr/>
          </p:nvSpPr>
          <p:spPr bwMode="auto">
            <a:xfrm>
              <a:off x="410" y="2807"/>
              <a:ext cx="14" cy="16"/>
            </a:xfrm>
            <a:custGeom>
              <a:avLst/>
              <a:gdLst>
                <a:gd name="T0" fmla="*/ 24 w 309"/>
                <a:gd name="T1" fmla="*/ 0 h 339"/>
                <a:gd name="T2" fmla="*/ 39 w 309"/>
                <a:gd name="T3" fmla="*/ 17 h 339"/>
                <a:gd name="T4" fmla="*/ 42 w 309"/>
                <a:gd name="T5" fmla="*/ 29 h 339"/>
                <a:gd name="T6" fmla="*/ 49 w 309"/>
                <a:gd name="T7" fmla="*/ 39 h 339"/>
                <a:gd name="T8" fmla="*/ 68 w 309"/>
                <a:gd name="T9" fmla="*/ 38 h 339"/>
                <a:gd name="T10" fmla="*/ 87 w 309"/>
                <a:gd name="T11" fmla="*/ 50 h 339"/>
                <a:gd name="T12" fmla="*/ 105 w 309"/>
                <a:gd name="T13" fmla="*/ 63 h 339"/>
                <a:gd name="T14" fmla="*/ 125 w 309"/>
                <a:gd name="T15" fmla="*/ 71 h 339"/>
                <a:gd name="T16" fmla="*/ 156 w 309"/>
                <a:gd name="T17" fmla="*/ 71 h 339"/>
                <a:gd name="T18" fmla="*/ 169 w 309"/>
                <a:gd name="T19" fmla="*/ 67 h 339"/>
                <a:gd name="T20" fmla="*/ 192 w 309"/>
                <a:gd name="T21" fmla="*/ 59 h 339"/>
                <a:gd name="T22" fmla="*/ 211 w 309"/>
                <a:gd name="T23" fmla="*/ 55 h 339"/>
                <a:gd name="T24" fmla="*/ 230 w 309"/>
                <a:gd name="T25" fmla="*/ 55 h 339"/>
                <a:gd name="T26" fmla="*/ 245 w 309"/>
                <a:gd name="T27" fmla="*/ 38 h 339"/>
                <a:gd name="T28" fmla="*/ 258 w 309"/>
                <a:gd name="T29" fmla="*/ 46 h 339"/>
                <a:gd name="T30" fmla="*/ 264 w 309"/>
                <a:gd name="T31" fmla="*/ 38 h 339"/>
                <a:gd name="T32" fmla="*/ 292 w 309"/>
                <a:gd name="T33" fmla="*/ 42 h 339"/>
                <a:gd name="T34" fmla="*/ 306 w 309"/>
                <a:gd name="T35" fmla="*/ 55 h 339"/>
                <a:gd name="T36" fmla="*/ 306 w 309"/>
                <a:gd name="T37" fmla="*/ 75 h 339"/>
                <a:gd name="T38" fmla="*/ 309 w 309"/>
                <a:gd name="T39" fmla="*/ 93 h 339"/>
                <a:gd name="T40" fmla="*/ 302 w 309"/>
                <a:gd name="T41" fmla="*/ 117 h 339"/>
                <a:gd name="T42" fmla="*/ 306 w 309"/>
                <a:gd name="T43" fmla="*/ 151 h 339"/>
                <a:gd name="T44" fmla="*/ 309 w 309"/>
                <a:gd name="T45" fmla="*/ 176 h 339"/>
                <a:gd name="T46" fmla="*/ 309 w 309"/>
                <a:gd name="T47" fmla="*/ 205 h 339"/>
                <a:gd name="T48" fmla="*/ 287 w 309"/>
                <a:gd name="T49" fmla="*/ 201 h 339"/>
                <a:gd name="T50" fmla="*/ 287 w 309"/>
                <a:gd name="T51" fmla="*/ 188 h 339"/>
                <a:gd name="T52" fmla="*/ 283 w 309"/>
                <a:gd name="T53" fmla="*/ 218 h 339"/>
                <a:gd name="T54" fmla="*/ 295 w 309"/>
                <a:gd name="T55" fmla="*/ 230 h 339"/>
                <a:gd name="T56" fmla="*/ 285 w 309"/>
                <a:gd name="T57" fmla="*/ 247 h 339"/>
                <a:gd name="T58" fmla="*/ 283 w 309"/>
                <a:gd name="T59" fmla="*/ 264 h 339"/>
                <a:gd name="T60" fmla="*/ 286 w 309"/>
                <a:gd name="T61" fmla="*/ 276 h 339"/>
                <a:gd name="T62" fmla="*/ 283 w 309"/>
                <a:gd name="T63" fmla="*/ 289 h 339"/>
                <a:gd name="T64" fmla="*/ 266 w 309"/>
                <a:gd name="T65" fmla="*/ 297 h 339"/>
                <a:gd name="T66" fmla="*/ 244 w 309"/>
                <a:gd name="T67" fmla="*/ 289 h 339"/>
                <a:gd name="T68" fmla="*/ 234 w 309"/>
                <a:gd name="T69" fmla="*/ 281 h 339"/>
                <a:gd name="T70" fmla="*/ 233 w 309"/>
                <a:gd name="T71" fmla="*/ 301 h 339"/>
                <a:gd name="T72" fmla="*/ 226 w 309"/>
                <a:gd name="T73" fmla="*/ 322 h 339"/>
                <a:gd name="T74" fmla="*/ 208 w 309"/>
                <a:gd name="T75" fmla="*/ 327 h 339"/>
                <a:gd name="T76" fmla="*/ 200 w 309"/>
                <a:gd name="T77" fmla="*/ 322 h 339"/>
                <a:gd name="T78" fmla="*/ 189 w 309"/>
                <a:gd name="T79" fmla="*/ 335 h 339"/>
                <a:gd name="T80" fmla="*/ 176 w 309"/>
                <a:gd name="T81" fmla="*/ 339 h 339"/>
                <a:gd name="T82" fmla="*/ 159 w 309"/>
                <a:gd name="T83" fmla="*/ 335 h 339"/>
                <a:gd name="T84" fmla="*/ 150 w 309"/>
                <a:gd name="T85" fmla="*/ 339 h 339"/>
                <a:gd name="T86" fmla="*/ 126 w 309"/>
                <a:gd name="T87" fmla="*/ 331 h 339"/>
                <a:gd name="T88" fmla="*/ 110 w 309"/>
                <a:gd name="T89" fmla="*/ 319 h 339"/>
                <a:gd name="T90" fmla="*/ 100 w 309"/>
                <a:gd name="T91" fmla="*/ 305 h 339"/>
                <a:gd name="T92" fmla="*/ 92 w 309"/>
                <a:gd name="T93" fmla="*/ 289 h 339"/>
                <a:gd name="T94" fmla="*/ 82 w 309"/>
                <a:gd name="T95" fmla="*/ 276 h 339"/>
                <a:gd name="T96" fmla="*/ 69 w 309"/>
                <a:gd name="T97" fmla="*/ 264 h 339"/>
                <a:gd name="T98" fmla="*/ 62 w 309"/>
                <a:gd name="T99" fmla="*/ 247 h 339"/>
                <a:gd name="T100" fmla="*/ 52 w 309"/>
                <a:gd name="T101" fmla="*/ 234 h 339"/>
                <a:gd name="T102" fmla="*/ 46 w 309"/>
                <a:gd name="T103" fmla="*/ 205 h 339"/>
                <a:gd name="T104" fmla="*/ 47 w 309"/>
                <a:gd name="T105" fmla="*/ 180 h 339"/>
                <a:gd name="T106" fmla="*/ 46 w 309"/>
                <a:gd name="T107" fmla="*/ 168 h 339"/>
                <a:gd name="T108" fmla="*/ 33 w 309"/>
                <a:gd name="T109" fmla="*/ 151 h 339"/>
                <a:gd name="T110" fmla="*/ 23 w 309"/>
                <a:gd name="T111" fmla="*/ 130 h 339"/>
                <a:gd name="T112" fmla="*/ 10 w 309"/>
                <a:gd name="T113" fmla="*/ 113 h 339"/>
                <a:gd name="T114" fmla="*/ 3 w 309"/>
                <a:gd name="T115" fmla="*/ 84 h 339"/>
                <a:gd name="T116" fmla="*/ 0 w 309"/>
                <a:gd name="T117" fmla="*/ 65 h 339"/>
                <a:gd name="T118" fmla="*/ 6 w 309"/>
                <a:gd name="T119" fmla="*/ 51 h 339"/>
                <a:gd name="T120" fmla="*/ 13 w 309"/>
                <a:gd name="T121" fmla="*/ 5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9" h="339">
                  <a:moveTo>
                    <a:pt x="18" y="0"/>
                  </a:moveTo>
                  <a:lnTo>
                    <a:pt x="21" y="0"/>
                  </a:lnTo>
                  <a:lnTo>
                    <a:pt x="22" y="1"/>
                  </a:lnTo>
                  <a:lnTo>
                    <a:pt x="24" y="0"/>
                  </a:lnTo>
                  <a:lnTo>
                    <a:pt x="37" y="0"/>
                  </a:lnTo>
                  <a:lnTo>
                    <a:pt x="42" y="5"/>
                  </a:lnTo>
                  <a:lnTo>
                    <a:pt x="42" y="13"/>
                  </a:lnTo>
                  <a:lnTo>
                    <a:pt x="39" y="17"/>
                  </a:lnTo>
                  <a:lnTo>
                    <a:pt x="38" y="19"/>
                  </a:lnTo>
                  <a:lnTo>
                    <a:pt x="39" y="21"/>
                  </a:lnTo>
                  <a:lnTo>
                    <a:pt x="39" y="25"/>
                  </a:lnTo>
                  <a:lnTo>
                    <a:pt x="42" y="29"/>
                  </a:lnTo>
                  <a:lnTo>
                    <a:pt x="44" y="29"/>
                  </a:lnTo>
                  <a:lnTo>
                    <a:pt x="48" y="34"/>
                  </a:lnTo>
                  <a:lnTo>
                    <a:pt x="48" y="38"/>
                  </a:lnTo>
                  <a:lnTo>
                    <a:pt x="49" y="39"/>
                  </a:lnTo>
                  <a:lnTo>
                    <a:pt x="49" y="38"/>
                  </a:lnTo>
                  <a:lnTo>
                    <a:pt x="54" y="34"/>
                  </a:lnTo>
                  <a:lnTo>
                    <a:pt x="64" y="34"/>
                  </a:lnTo>
                  <a:lnTo>
                    <a:pt x="68" y="38"/>
                  </a:lnTo>
                  <a:lnTo>
                    <a:pt x="68" y="46"/>
                  </a:lnTo>
                  <a:lnTo>
                    <a:pt x="80" y="46"/>
                  </a:lnTo>
                  <a:lnTo>
                    <a:pt x="85" y="50"/>
                  </a:lnTo>
                  <a:lnTo>
                    <a:pt x="87" y="50"/>
                  </a:lnTo>
                  <a:lnTo>
                    <a:pt x="91" y="55"/>
                  </a:lnTo>
                  <a:lnTo>
                    <a:pt x="96" y="55"/>
                  </a:lnTo>
                  <a:lnTo>
                    <a:pt x="102" y="59"/>
                  </a:lnTo>
                  <a:lnTo>
                    <a:pt x="105" y="63"/>
                  </a:lnTo>
                  <a:lnTo>
                    <a:pt x="110" y="63"/>
                  </a:lnTo>
                  <a:lnTo>
                    <a:pt x="114" y="67"/>
                  </a:lnTo>
                  <a:lnTo>
                    <a:pt x="119" y="67"/>
                  </a:lnTo>
                  <a:lnTo>
                    <a:pt x="125" y="71"/>
                  </a:lnTo>
                  <a:lnTo>
                    <a:pt x="130" y="71"/>
                  </a:lnTo>
                  <a:lnTo>
                    <a:pt x="134" y="75"/>
                  </a:lnTo>
                  <a:lnTo>
                    <a:pt x="151" y="75"/>
                  </a:lnTo>
                  <a:lnTo>
                    <a:pt x="156" y="71"/>
                  </a:lnTo>
                  <a:lnTo>
                    <a:pt x="162" y="71"/>
                  </a:lnTo>
                  <a:lnTo>
                    <a:pt x="164" y="71"/>
                  </a:lnTo>
                  <a:lnTo>
                    <a:pt x="164" y="71"/>
                  </a:lnTo>
                  <a:lnTo>
                    <a:pt x="169" y="67"/>
                  </a:lnTo>
                  <a:lnTo>
                    <a:pt x="175" y="67"/>
                  </a:lnTo>
                  <a:lnTo>
                    <a:pt x="179" y="63"/>
                  </a:lnTo>
                  <a:lnTo>
                    <a:pt x="187" y="63"/>
                  </a:lnTo>
                  <a:lnTo>
                    <a:pt x="192" y="59"/>
                  </a:lnTo>
                  <a:lnTo>
                    <a:pt x="205" y="59"/>
                  </a:lnTo>
                  <a:lnTo>
                    <a:pt x="207" y="59"/>
                  </a:lnTo>
                  <a:lnTo>
                    <a:pt x="207" y="59"/>
                  </a:lnTo>
                  <a:lnTo>
                    <a:pt x="211" y="55"/>
                  </a:lnTo>
                  <a:lnTo>
                    <a:pt x="225" y="55"/>
                  </a:lnTo>
                  <a:lnTo>
                    <a:pt x="229" y="59"/>
                  </a:lnTo>
                  <a:lnTo>
                    <a:pt x="230" y="59"/>
                  </a:lnTo>
                  <a:lnTo>
                    <a:pt x="230" y="55"/>
                  </a:lnTo>
                  <a:lnTo>
                    <a:pt x="233" y="51"/>
                  </a:lnTo>
                  <a:lnTo>
                    <a:pt x="237" y="47"/>
                  </a:lnTo>
                  <a:lnTo>
                    <a:pt x="241" y="42"/>
                  </a:lnTo>
                  <a:lnTo>
                    <a:pt x="245" y="38"/>
                  </a:lnTo>
                  <a:lnTo>
                    <a:pt x="248" y="38"/>
                  </a:lnTo>
                  <a:lnTo>
                    <a:pt x="252" y="42"/>
                  </a:lnTo>
                  <a:lnTo>
                    <a:pt x="256" y="46"/>
                  </a:lnTo>
                  <a:lnTo>
                    <a:pt x="258" y="46"/>
                  </a:lnTo>
                  <a:lnTo>
                    <a:pt x="260" y="47"/>
                  </a:lnTo>
                  <a:lnTo>
                    <a:pt x="262" y="46"/>
                  </a:lnTo>
                  <a:lnTo>
                    <a:pt x="264" y="46"/>
                  </a:lnTo>
                  <a:lnTo>
                    <a:pt x="264" y="38"/>
                  </a:lnTo>
                  <a:lnTo>
                    <a:pt x="268" y="34"/>
                  </a:lnTo>
                  <a:lnTo>
                    <a:pt x="288" y="34"/>
                  </a:lnTo>
                  <a:lnTo>
                    <a:pt x="292" y="38"/>
                  </a:lnTo>
                  <a:lnTo>
                    <a:pt x="292" y="42"/>
                  </a:lnTo>
                  <a:lnTo>
                    <a:pt x="295" y="47"/>
                  </a:lnTo>
                  <a:lnTo>
                    <a:pt x="299" y="50"/>
                  </a:lnTo>
                  <a:lnTo>
                    <a:pt x="300" y="50"/>
                  </a:lnTo>
                  <a:lnTo>
                    <a:pt x="306" y="55"/>
                  </a:lnTo>
                  <a:lnTo>
                    <a:pt x="306" y="59"/>
                  </a:lnTo>
                  <a:lnTo>
                    <a:pt x="309" y="63"/>
                  </a:lnTo>
                  <a:lnTo>
                    <a:pt x="309" y="71"/>
                  </a:lnTo>
                  <a:lnTo>
                    <a:pt x="306" y="75"/>
                  </a:lnTo>
                  <a:lnTo>
                    <a:pt x="302" y="79"/>
                  </a:lnTo>
                  <a:lnTo>
                    <a:pt x="306" y="84"/>
                  </a:lnTo>
                  <a:lnTo>
                    <a:pt x="306" y="89"/>
                  </a:lnTo>
                  <a:lnTo>
                    <a:pt x="309" y="93"/>
                  </a:lnTo>
                  <a:lnTo>
                    <a:pt x="309" y="105"/>
                  </a:lnTo>
                  <a:lnTo>
                    <a:pt x="306" y="109"/>
                  </a:lnTo>
                  <a:lnTo>
                    <a:pt x="302" y="113"/>
                  </a:lnTo>
                  <a:lnTo>
                    <a:pt x="302" y="117"/>
                  </a:lnTo>
                  <a:lnTo>
                    <a:pt x="306" y="121"/>
                  </a:lnTo>
                  <a:lnTo>
                    <a:pt x="306" y="147"/>
                  </a:lnTo>
                  <a:lnTo>
                    <a:pt x="304" y="149"/>
                  </a:lnTo>
                  <a:lnTo>
                    <a:pt x="306" y="151"/>
                  </a:lnTo>
                  <a:lnTo>
                    <a:pt x="306" y="168"/>
                  </a:lnTo>
                  <a:lnTo>
                    <a:pt x="304" y="170"/>
                  </a:lnTo>
                  <a:lnTo>
                    <a:pt x="306" y="172"/>
                  </a:lnTo>
                  <a:lnTo>
                    <a:pt x="309" y="176"/>
                  </a:lnTo>
                  <a:lnTo>
                    <a:pt x="309" y="192"/>
                  </a:lnTo>
                  <a:lnTo>
                    <a:pt x="306" y="196"/>
                  </a:lnTo>
                  <a:lnTo>
                    <a:pt x="309" y="201"/>
                  </a:lnTo>
                  <a:lnTo>
                    <a:pt x="309" y="205"/>
                  </a:lnTo>
                  <a:lnTo>
                    <a:pt x="304" y="210"/>
                  </a:lnTo>
                  <a:lnTo>
                    <a:pt x="294" y="210"/>
                  </a:lnTo>
                  <a:lnTo>
                    <a:pt x="290" y="206"/>
                  </a:lnTo>
                  <a:lnTo>
                    <a:pt x="287" y="201"/>
                  </a:lnTo>
                  <a:lnTo>
                    <a:pt x="287" y="196"/>
                  </a:lnTo>
                  <a:lnTo>
                    <a:pt x="287" y="194"/>
                  </a:lnTo>
                  <a:lnTo>
                    <a:pt x="287" y="192"/>
                  </a:lnTo>
                  <a:lnTo>
                    <a:pt x="287" y="188"/>
                  </a:lnTo>
                  <a:lnTo>
                    <a:pt x="286" y="188"/>
                  </a:lnTo>
                  <a:lnTo>
                    <a:pt x="286" y="192"/>
                  </a:lnTo>
                  <a:lnTo>
                    <a:pt x="283" y="196"/>
                  </a:lnTo>
                  <a:lnTo>
                    <a:pt x="283" y="218"/>
                  </a:lnTo>
                  <a:lnTo>
                    <a:pt x="285" y="218"/>
                  </a:lnTo>
                  <a:lnTo>
                    <a:pt x="289" y="222"/>
                  </a:lnTo>
                  <a:lnTo>
                    <a:pt x="292" y="226"/>
                  </a:lnTo>
                  <a:lnTo>
                    <a:pt x="295" y="230"/>
                  </a:lnTo>
                  <a:lnTo>
                    <a:pt x="295" y="234"/>
                  </a:lnTo>
                  <a:lnTo>
                    <a:pt x="292" y="238"/>
                  </a:lnTo>
                  <a:lnTo>
                    <a:pt x="289" y="243"/>
                  </a:lnTo>
                  <a:lnTo>
                    <a:pt x="285" y="247"/>
                  </a:lnTo>
                  <a:lnTo>
                    <a:pt x="276" y="247"/>
                  </a:lnTo>
                  <a:lnTo>
                    <a:pt x="279" y="251"/>
                  </a:lnTo>
                  <a:lnTo>
                    <a:pt x="279" y="260"/>
                  </a:lnTo>
                  <a:lnTo>
                    <a:pt x="283" y="264"/>
                  </a:lnTo>
                  <a:lnTo>
                    <a:pt x="283" y="268"/>
                  </a:lnTo>
                  <a:lnTo>
                    <a:pt x="280" y="272"/>
                  </a:lnTo>
                  <a:lnTo>
                    <a:pt x="280" y="272"/>
                  </a:lnTo>
                  <a:lnTo>
                    <a:pt x="286" y="276"/>
                  </a:lnTo>
                  <a:lnTo>
                    <a:pt x="286" y="280"/>
                  </a:lnTo>
                  <a:lnTo>
                    <a:pt x="283" y="285"/>
                  </a:lnTo>
                  <a:lnTo>
                    <a:pt x="281" y="287"/>
                  </a:lnTo>
                  <a:lnTo>
                    <a:pt x="283" y="289"/>
                  </a:lnTo>
                  <a:lnTo>
                    <a:pt x="283" y="293"/>
                  </a:lnTo>
                  <a:lnTo>
                    <a:pt x="277" y="297"/>
                  </a:lnTo>
                  <a:lnTo>
                    <a:pt x="268" y="297"/>
                  </a:lnTo>
                  <a:lnTo>
                    <a:pt x="266" y="297"/>
                  </a:lnTo>
                  <a:lnTo>
                    <a:pt x="265" y="297"/>
                  </a:lnTo>
                  <a:lnTo>
                    <a:pt x="251" y="297"/>
                  </a:lnTo>
                  <a:lnTo>
                    <a:pt x="247" y="293"/>
                  </a:lnTo>
                  <a:lnTo>
                    <a:pt x="244" y="289"/>
                  </a:lnTo>
                  <a:lnTo>
                    <a:pt x="244" y="285"/>
                  </a:lnTo>
                  <a:lnTo>
                    <a:pt x="241" y="280"/>
                  </a:lnTo>
                  <a:lnTo>
                    <a:pt x="239" y="279"/>
                  </a:lnTo>
                  <a:lnTo>
                    <a:pt x="234" y="281"/>
                  </a:lnTo>
                  <a:lnTo>
                    <a:pt x="233" y="281"/>
                  </a:lnTo>
                  <a:lnTo>
                    <a:pt x="237" y="284"/>
                  </a:lnTo>
                  <a:lnTo>
                    <a:pt x="237" y="297"/>
                  </a:lnTo>
                  <a:lnTo>
                    <a:pt x="233" y="301"/>
                  </a:lnTo>
                  <a:lnTo>
                    <a:pt x="233" y="309"/>
                  </a:lnTo>
                  <a:lnTo>
                    <a:pt x="229" y="314"/>
                  </a:lnTo>
                  <a:lnTo>
                    <a:pt x="226" y="318"/>
                  </a:lnTo>
                  <a:lnTo>
                    <a:pt x="226" y="322"/>
                  </a:lnTo>
                  <a:lnTo>
                    <a:pt x="222" y="327"/>
                  </a:lnTo>
                  <a:lnTo>
                    <a:pt x="216" y="327"/>
                  </a:lnTo>
                  <a:lnTo>
                    <a:pt x="211" y="325"/>
                  </a:lnTo>
                  <a:lnTo>
                    <a:pt x="208" y="327"/>
                  </a:lnTo>
                  <a:lnTo>
                    <a:pt x="205" y="327"/>
                  </a:lnTo>
                  <a:lnTo>
                    <a:pt x="201" y="322"/>
                  </a:lnTo>
                  <a:lnTo>
                    <a:pt x="201" y="322"/>
                  </a:lnTo>
                  <a:lnTo>
                    <a:pt x="200" y="322"/>
                  </a:lnTo>
                  <a:lnTo>
                    <a:pt x="200" y="327"/>
                  </a:lnTo>
                  <a:lnTo>
                    <a:pt x="197" y="331"/>
                  </a:lnTo>
                  <a:lnTo>
                    <a:pt x="192" y="335"/>
                  </a:lnTo>
                  <a:lnTo>
                    <a:pt x="189" y="335"/>
                  </a:lnTo>
                  <a:lnTo>
                    <a:pt x="185" y="339"/>
                  </a:lnTo>
                  <a:lnTo>
                    <a:pt x="179" y="339"/>
                  </a:lnTo>
                  <a:lnTo>
                    <a:pt x="177" y="339"/>
                  </a:lnTo>
                  <a:lnTo>
                    <a:pt x="176" y="339"/>
                  </a:lnTo>
                  <a:lnTo>
                    <a:pt x="169" y="339"/>
                  </a:lnTo>
                  <a:lnTo>
                    <a:pt x="164" y="335"/>
                  </a:lnTo>
                  <a:lnTo>
                    <a:pt x="162" y="334"/>
                  </a:lnTo>
                  <a:lnTo>
                    <a:pt x="159" y="335"/>
                  </a:lnTo>
                  <a:lnTo>
                    <a:pt x="156" y="335"/>
                  </a:lnTo>
                  <a:lnTo>
                    <a:pt x="154" y="335"/>
                  </a:lnTo>
                  <a:lnTo>
                    <a:pt x="154" y="335"/>
                  </a:lnTo>
                  <a:lnTo>
                    <a:pt x="150" y="339"/>
                  </a:lnTo>
                  <a:lnTo>
                    <a:pt x="133" y="339"/>
                  </a:lnTo>
                  <a:lnTo>
                    <a:pt x="128" y="335"/>
                  </a:lnTo>
                  <a:lnTo>
                    <a:pt x="128" y="330"/>
                  </a:lnTo>
                  <a:lnTo>
                    <a:pt x="126" y="331"/>
                  </a:lnTo>
                  <a:lnTo>
                    <a:pt x="116" y="331"/>
                  </a:lnTo>
                  <a:lnTo>
                    <a:pt x="112" y="327"/>
                  </a:lnTo>
                  <a:lnTo>
                    <a:pt x="112" y="319"/>
                  </a:lnTo>
                  <a:lnTo>
                    <a:pt x="110" y="319"/>
                  </a:lnTo>
                  <a:lnTo>
                    <a:pt x="105" y="314"/>
                  </a:lnTo>
                  <a:lnTo>
                    <a:pt x="105" y="309"/>
                  </a:lnTo>
                  <a:lnTo>
                    <a:pt x="102" y="305"/>
                  </a:lnTo>
                  <a:lnTo>
                    <a:pt x="100" y="305"/>
                  </a:lnTo>
                  <a:lnTo>
                    <a:pt x="95" y="301"/>
                  </a:lnTo>
                  <a:lnTo>
                    <a:pt x="95" y="297"/>
                  </a:lnTo>
                  <a:lnTo>
                    <a:pt x="92" y="293"/>
                  </a:lnTo>
                  <a:lnTo>
                    <a:pt x="92" y="289"/>
                  </a:lnTo>
                  <a:lnTo>
                    <a:pt x="89" y="285"/>
                  </a:lnTo>
                  <a:lnTo>
                    <a:pt x="87" y="285"/>
                  </a:lnTo>
                  <a:lnTo>
                    <a:pt x="82" y="280"/>
                  </a:lnTo>
                  <a:lnTo>
                    <a:pt x="82" y="276"/>
                  </a:lnTo>
                  <a:lnTo>
                    <a:pt x="79" y="272"/>
                  </a:lnTo>
                  <a:lnTo>
                    <a:pt x="73" y="272"/>
                  </a:lnTo>
                  <a:lnTo>
                    <a:pt x="69" y="268"/>
                  </a:lnTo>
                  <a:lnTo>
                    <a:pt x="69" y="264"/>
                  </a:lnTo>
                  <a:lnTo>
                    <a:pt x="66" y="260"/>
                  </a:lnTo>
                  <a:lnTo>
                    <a:pt x="66" y="256"/>
                  </a:lnTo>
                  <a:lnTo>
                    <a:pt x="62" y="251"/>
                  </a:lnTo>
                  <a:lnTo>
                    <a:pt x="62" y="247"/>
                  </a:lnTo>
                  <a:lnTo>
                    <a:pt x="59" y="242"/>
                  </a:lnTo>
                  <a:lnTo>
                    <a:pt x="59" y="239"/>
                  </a:lnTo>
                  <a:lnTo>
                    <a:pt x="57" y="239"/>
                  </a:lnTo>
                  <a:lnTo>
                    <a:pt x="52" y="234"/>
                  </a:lnTo>
                  <a:lnTo>
                    <a:pt x="52" y="222"/>
                  </a:lnTo>
                  <a:lnTo>
                    <a:pt x="49" y="218"/>
                  </a:lnTo>
                  <a:lnTo>
                    <a:pt x="49" y="210"/>
                  </a:lnTo>
                  <a:lnTo>
                    <a:pt x="46" y="205"/>
                  </a:lnTo>
                  <a:lnTo>
                    <a:pt x="46" y="192"/>
                  </a:lnTo>
                  <a:lnTo>
                    <a:pt x="42" y="188"/>
                  </a:lnTo>
                  <a:lnTo>
                    <a:pt x="42" y="184"/>
                  </a:lnTo>
                  <a:lnTo>
                    <a:pt x="47" y="180"/>
                  </a:lnTo>
                  <a:lnTo>
                    <a:pt x="51" y="180"/>
                  </a:lnTo>
                  <a:lnTo>
                    <a:pt x="49" y="176"/>
                  </a:lnTo>
                  <a:lnTo>
                    <a:pt x="49" y="172"/>
                  </a:lnTo>
                  <a:lnTo>
                    <a:pt x="46" y="168"/>
                  </a:lnTo>
                  <a:lnTo>
                    <a:pt x="42" y="164"/>
                  </a:lnTo>
                  <a:lnTo>
                    <a:pt x="39" y="159"/>
                  </a:lnTo>
                  <a:lnTo>
                    <a:pt x="36" y="155"/>
                  </a:lnTo>
                  <a:lnTo>
                    <a:pt x="33" y="151"/>
                  </a:lnTo>
                  <a:lnTo>
                    <a:pt x="29" y="147"/>
                  </a:lnTo>
                  <a:lnTo>
                    <a:pt x="27" y="147"/>
                  </a:lnTo>
                  <a:lnTo>
                    <a:pt x="23" y="142"/>
                  </a:lnTo>
                  <a:lnTo>
                    <a:pt x="23" y="130"/>
                  </a:lnTo>
                  <a:lnTo>
                    <a:pt x="19" y="126"/>
                  </a:lnTo>
                  <a:lnTo>
                    <a:pt x="16" y="122"/>
                  </a:lnTo>
                  <a:lnTo>
                    <a:pt x="13" y="117"/>
                  </a:lnTo>
                  <a:lnTo>
                    <a:pt x="10" y="113"/>
                  </a:lnTo>
                  <a:lnTo>
                    <a:pt x="10" y="101"/>
                  </a:lnTo>
                  <a:lnTo>
                    <a:pt x="6" y="97"/>
                  </a:lnTo>
                  <a:lnTo>
                    <a:pt x="6" y="89"/>
                  </a:lnTo>
                  <a:lnTo>
                    <a:pt x="3" y="84"/>
                  </a:lnTo>
                  <a:lnTo>
                    <a:pt x="3" y="75"/>
                  </a:lnTo>
                  <a:lnTo>
                    <a:pt x="0" y="71"/>
                  </a:lnTo>
                  <a:lnTo>
                    <a:pt x="0" y="67"/>
                  </a:lnTo>
                  <a:lnTo>
                    <a:pt x="0" y="65"/>
                  </a:lnTo>
                  <a:lnTo>
                    <a:pt x="0" y="63"/>
                  </a:lnTo>
                  <a:lnTo>
                    <a:pt x="0" y="59"/>
                  </a:lnTo>
                  <a:lnTo>
                    <a:pt x="3" y="55"/>
                  </a:lnTo>
                  <a:lnTo>
                    <a:pt x="6" y="51"/>
                  </a:lnTo>
                  <a:lnTo>
                    <a:pt x="6" y="17"/>
                  </a:lnTo>
                  <a:lnTo>
                    <a:pt x="10" y="13"/>
                  </a:lnTo>
                  <a:lnTo>
                    <a:pt x="13" y="9"/>
                  </a:lnTo>
                  <a:lnTo>
                    <a:pt x="13" y="5"/>
                  </a:lnTo>
                  <a:lnTo>
                    <a:pt x="18" y="0"/>
                  </a:lnTo>
                  <a:close/>
                </a:path>
              </a:pathLst>
            </a:custGeom>
            <a:grp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42" name="Freeform 7">
              <a:extLst>
                <a:ext uri="{FF2B5EF4-FFF2-40B4-BE49-F238E27FC236}">
                  <a16:creationId xmlns:a16="http://schemas.microsoft.com/office/drawing/2014/main" id="{E41AB8E5-54C5-6440-BFAB-142AB4E12B1C}"/>
                </a:ext>
              </a:extLst>
            </p:cNvPr>
            <p:cNvSpPr>
              <a:spLocks/>
            </p:cNvSpPr>
            <p:nvPr/>
          </p:nvSpPr>
          <p:spPr bwMode="auto">
            <a:xfrm>
              <a:off x="296" y="2664"/>
              <a:ext cx="147" cy="138"/>
            </a:xfrm>
            <a:custGeom>
              <a:avLst/>
              <a:gdLst>
                <a:gd name="T0" fmla="*/ 2414 w 3231"/>
                <a:gd name="T1" fmla="*/ 205 h 2883"/>
                <a:gd name="T2" fmla="*/ 2490 w 3231"/>
                <a:gd name="T3" fmla="*/ 377 h 2883"/>
                <a:gd name="T4" fmla="*/ 2572 w 3231"/>
                <a:gd name="T5" fmla="*/ 493 h 2883"/>
                <a:gd name="T6" fmla="*/ 2629 w 3231"/>
                <a:gd name="T7" fmla="*/ 686 h 2883"/>
                <a:gd name="T8" fmla="*/ 2698 w 3231"/>
                <a:gd name="T9" fmla="*/ 865 h 2883"/>
                <a:gd name="T10" fmla="*/ 2838 w 3231"/>
                <a:gd name="T11" fmla="*/ 961 h 2883"/>
                <a:gd name="T12" fmla="*/ 2890 w 3231"/>
                <a:gd name="T13" fmla="*/ 1095 h 2883"/>
                <a:gd name="T14" fmla="*/ 2996 w 3231"/>
                <a:gd name="T15" fmla="*/ 1187 h 2883"/>
                <a:gd name="T16" fmla="*/ 3078 w 3231"/>
                <a:gd name="T17" fmla="*/ 1354 h 2883"/>
                <a:gd name="T18" fmla="*/ 3196 w 3231"/>
                <a:gd name="T19" fmla="*/ 1421 h 2883"/>
                <a:gd name="T20" fmla="*/ 3217 w 3231"/>
                <a:gd name="T21" fmla="*/ 1667 h 2883"/>
                <a:gd name="T22" fmla="*/ 3191 w 3231"/>
                <a:gd name="T23" fmla="*/ 1993 h 2883"/>
                <a:gd name="T24" fmla="*/ 3128 w 3231"/>
                <a:gd name="T25" fmla="*/ 2219 h 2883"/>
                <a:gd name="T26" fmla="*/ 3013 w 3231"/>
                <a:gd name="T27" fmla="*/ 2415 h 2883"/>
                <a:gd name="T28" fmla="*/ 2941 w 3231"/>
                <a:gd name="T29" fmla="*/ 2695 h 2883"/>
                <a:gd name="T30" fmla="*/ 2698 w 3231"/>
                <a:gd name="T31" fmla="*/ 2828 h 2883"/>
                <a:gd name="T32" fmla="*/ 2517 w 3231"/>
                <a:gd name="T33" fmla="*/ 2804 h 2883"/>
                <a:gd name="T34" fmla="*/ 2332 w 3231"/>
                <a:gd name="T35" fmla="*/ 2804 h 2883"/>
                <a:gd name="T36" fmla="*/ 2135 w 3231"/>
                <a:gd name="T37" fmla="*/ 2708 h 2883"/>
                <a:gd name="T38" fmla="*/ 2042 w 3231"/>
                <a:gd name="T39" fmla="*/ 2524 h 2883"/>
                <a:gd name="T40" fmla="*/ 1952 w 3231"/>
                <a:gd name="T41" fmla="*/ 2482 h 2883"/>
                <a:gd name="T42" fmla="*/ 1944 w 3231"/>
                <a:gd name="T43" fmla="*/ 2365 h 2883"/>
                <a:gd name="T44" fmla="*/ 1916 w 3231"/>
                <a:gd name="T45" fmla="*/ 2340 h 2883"/>
                <a:gd name="T46" fmla="*/ 1811 w 3231"/>
                <a:gd name="T47" fmla="*/ 2456 h 2883"/>
                <a:gd name="T48" fmla="*/ 1733 w 3231"/>
                <a:gd name="T49" fmla="*/ 2315 h 2883"/>
                <a:gd name="T50" fmla="*/ 1609 w 3231"/>
                <a:gd name="T51" fmla="*/ 2190 h 2883"/>
                <a:gd name="T52" fmla="*/ 1377 w 3231"/>
                <a:gd name="T53" fmla="*/ 2122 h 2883"/>
                <a:gd name="T54" fmla="*/ 1019 w 3231"/>
                <a:gd name="T55" fmla="*/ 2211 h 2883"/>
                <a:gd name="T56" fmla="*/ 855 w 3231"/>
                <a:gd name="T57" fmla="*/ 2357 h 2883"/>
                <a:gd name="T58" fmla="*/ 693 w 3231"/>
                <a:gd name="T59" fmla="*/ 2357 h 2883"/>
                <a:gd name="T60" fmla="*/ 474 w 3231"/>
                <a:gd name="T61" fmla="*/ 2420 h 2883"/>
                <a:gd name="T62" fmla="*/ 295 w 3231"/>
                <a:gd name="T63" fmla="*/ 2474 h 2883"/>
                <a:gd name="T64" fmla="*/ 205 w 3231"/>
                <a:gd name="T65" fmla="*/ 2307 h 2883"/>
                <a:gd name="T66" fmla="*/ 175 w 3231"/>
                <a:gd name="T67" fmla="*/ 2035 h 2883"/>
                <a:gd name="T68" fmla="*/ 96 w 3231"/>
                <a:gd name="T69" fmla="*/ 1755 h 2883"/>
                <a:gd name="T70" fmla="*/ 5 w 3231"/>
                <a:gd name="T71" fmla="*/ 1500 h 2883"/>
                <a:gd name="T72" fmla="*/ 63 w 3231"/>
                <a:gd name="T73" fmla="*/ 1475 h 2883"/>
                <a:gd name="T74" fmla="*/ 76 w 3231"/>
                <a:gd name="T75" fmla="*/ 1158 h 2883"/>
                <a:gd name="T76" fmla="*/ 175 w 3231"/>
                <a:gd name="T77" fmla="*/ 1107 h 2883"/>
                <a:gd name="T78" fmla="*/ 291 w 3231"/>
                <a:gd name="T79" fmla="*/ 998 h 2883"/>
                <a:gd name="T80" fmla="*/ 463 w 3231"/>
                <a:gd name="T81" fmla="*/ 978 h 2883"/>
                <a:gd name="T82" fmla="*/ 666 w 3231"/>
                <a:gd name="T83" fmla="*/ 886 h 2883"/>
                <a:gd name="T84" fmla="*/ 750 w 3231"/>
                <a:gd name="T85" fmla="*/ 648 h 2883"/>
                <a:gd name="T86" fmla="*/ 876 w 3231"/>
                <a:gd name="T87" fmla="*/ 565 h 2883"/>
                <a:gd name="T88" fmla="*/ 932 w 3231"/>
                <a:gd name="T89" fmla="*/ 473 h 2883"/>
                <a:gd name="T90" fmla="*/ 1005 w 3231"/>
                <a:gd name="T91" fmla="*/ 360 h 2883"/>
                <a:gd name="T92" fmla="*/ 1163 w 3231"/>
                <a:gd name="T93" fmla="*/ 356 h 2883"/>
                <a:gd name="T94" fmla="*/ 1314 w 3231"/>
                <a:gd name="T95" fmla="*/ 423 h 2883"/>
                <a:gd name="T96" fmla="*/ 1375 w 3231"/>
                <a:gd name="T97" fmla="*/ 240 h 2883"/>
                <a:gd name="T98" fmla="*/ 1382 w 3231"/>
                <a:gd name="T99" fmla="*/ 68 h 2883"/>
                <a:gd name="T100" fmla="*/ 1466 w 3231"/>
                <a:gd name="T101" fmla="*/ 172 h 2883"/>
                <a:gd name="T102" fmla="*/ 1506 w 3231"/>
                <a:gd name="T103" fmla="*/ 68 h 2883"/>
                <a:gd name="T104" fmla="*/ 1638 w 3231"/>
                <a:gd name="T105" fmla="*/ 127 h 2883"/>
                <a:gd name="T106" fmla="*/ 1818 w 3231"/>
                <a:gd name="T107" fmla="*/ 126 h 2883"/>
                <a:gd name="T108" fmla="*/ 1848 w 3231"/>
                <a:gd name="T109" fmla="*/ 131 h 2883"/>
                <a:gd name="T110" fmla="*/ 1913 w 3231"/>
                <a:gd name="T111" fmla="*/ 197 h 2883"/>
                <a:gd name="T112" fmla="*/ 1903 w 3231"/>
                <a:gd name="T113" fmla="*/ 326 h 2883"/>
                <a:gd name="T114" fmla="*/ 1798 w 3231"/>
                <a:gd name="T115" fmla="*/ 419 h 2883"/>
                <a:gd name="T116" fmla="*/ 1923 w 3231"/>
                <a:gd name="T117" fmla="*/ 523 h 2883"/>
                <a:gd name="T118" fmla="*/ 2089 w 3231"/>
                <a:gd name="T119" fmla="*/ 598 h 2883"/>
                <a:gd name="T120" fmla="*/ 2125 w 3231"/>
                <a:gd name="T121" fmla="*/ 706 h 2883"/>
                <a:gd name="T122" fmla="*/ 2250 w 3231"/>
                <a:gd name="T123" fmla="*/ 539 h 2883"/>
                <a:gd name="T124" fmla="*/ 2283 w 3231"/>
                <a:gd name="T125" fmla="*/ 218 h 2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31" h="2883">
                  <a:moveTo>
                    <a:pt x="2317" y="0"/>
                  </a:moveTo>
                  <a:lnTo>
                    <a:pt x="2331" y="0"/>
                  </a:lnTo>
                  <a:lnTo>
                    <a:pt x="2335" y="5"/>
                  </a:lnTo>
                  <a:lnTo>
                    <a:pt x="2338" y="9"/>
                  </a:lnTo>
                  <a:lnTo>
                    <a:pt x="2338" y="14"/>
                  </a:lnTo>
                  <a:lnTo>
                    <a:pt x="2336" y="17"/>
                  </a:lnTo>
                  <a:lnTo>
                    <a:pt x="2337" y="17"/>
                  </a:lnTo>
                  <a:lnTo>
                    <a:pt x="2339" y="18"/>
                  </a:lnTo>
                  <a:lnTo>
                    <a:pt x="2340" y="17"/>
                  </a:lnTo>
                  <a:lnTo>
                    <a:pt x="2347" y="17"/>
                  </a:lnTo>
                  <a:lnTo>
                    <a:pt x="2348" y="18"/>
                  </a:lnTo>
                  <a:lnTo>
                    <a:pt x="2350" y="17"/>
                  </a:lnTo>
                  <a:lnTo>
                    <a:pt x="2354" y="17"/>
                  </a:lnTo>
                  <a:lnTo>
                    <a:pt x="2358" y="22"/>
                  </a:lnTo>
                  <a:lnTo>
                    <a:pt x="2358" y="34"/>
                  </a:lnTo>
                  <a:lnTo>
                    <a:pt x="2358" y="36"/>
                  </a:lnTo>
                  <a:lnTo>
                    <a:pt x="2358" y="38"/>
                  </a:lnTo>
                  <a:lnTo>
                    <a:pt x="2360" y="38"/>
                  </a:lnTo>
                  <a:lnTo>
                    <a:pt x="2365" y="42"/>
                  </a:lnTo>
                  <a:lnTo>
                    <a:pt x="2365" y="46"/>
                  </a:lnTo>
                  <a:lnTo>
                    <a:pt x="2368" y="50"/>
                  </a:lnTo>
                  <a:lnTo>
                    <a:pt x="2371" y="55"/>
                  </a:lnTo>
                  <a:lnTo>
                    <a:pt x="2371" y="64"/>
                  </a:lnTo>
                  <a:lnTo>
                    <a:pt x="2375" y="68"/>
                  </a:lnTo>
                  <a:lnTo>
                    <a:pt x="2375" y="76"/>
                  </a:lnTo>
                  <a:lnTo>
                    <a:pt x="2375" y="78"/>
                  </a:lnTo>
                  <a:lnTo>
                    <a:pt x="2375" y="80"/>
                  </a:lnTo>
                  <a:lnTo>
                    <a:pt x="2378" y="84"/>
                  </a:lnTo>
                  <a:lnTo>
                    <a:pt x="2378" y="134"/>
                  </a:lnTo>
                  <a:lnTo>
                    <a:pt x="2381" y="138"/>
                  </a:lnTo>
                  <a:lnTo>
                    <a:pt x="2383" y="140"/>
                  </a:lnTo>
                  <a:lnTo>
                    <a:pt x="2386" y="138"/>
                  </a:lnTo>
                  <a:lnTo>
                    <a:pt x="2397" y="138"/>
                  </a:lnTo>
                  <a:lnTo>
                    <a:pt x="2401" y="142"/>
                  </a:lnTo>
                  <a:lnTo>
                    <a:pt x="2406" y="142"/>
                  </a:lnTo>
                  <a:lnTo>
                    <a:pt x="2411" y="147"/>
                  </a:lnTo>
                  <a:lnTo>
                    <a:pt x="2411" y="155"/>
                  </a:lnTo>
                  <a:lnTo>
                    <a:pt x="2406" y="159"/>
                  </a:lnTo>
                  <a:lnTo>
                    <a:pt x="2404" y="159"/>
                  </a:lnTo>
                  <a:lnTo>
                    <a:pt x="2401" y="163"/>
                  </a:lnTo>
                  <a:lnTo>
                    <a:pt x="2401" y="167"/>
                  </a:lnTo>
                  <a:lnTo>
                    <a:pt x="2398" y="173"/>
                  </a:lnTo>
                  <a:lnTo>
                    <a:pt x="2398" y="184"/>
                  </a:lnTo>
                  <a:lnTo>
                    <a:pt x="2403" y="184"/>
                  </a:lnTo>
                  <a:lnTo>
                    <a:pt x="2407" y="189"/>
                  </a:lnTo>
                  <a:lnTo>
                    <a:pt x="2411" y="193"/>
                  </a:lnTo>
                  <a:lnTo>
                    <a:pt x="2411" y="201"/>
                  </a:lnTo>
                  <a:lnTo>
                    <a:pt x="2414" y="205"/>
                  </a:lnTo>
                  <a:lnTo>
                    <a:pt x="2416" y="205"/>
                  </a:lnTo>
                  <a:lnTo>
                    <a:pt x="2421" y="209"/>
                  </a:lnTo>
                  <a:lnTo>
                    <a:pt x="2423" y="209"/>
                  </a:lnTo>
                  <a:lnTo>
                    <a:pt x="2427" y="213"/>
                  </a:lnTo>
                  <a:lnTo>
                    <a:pt x="2427" y="218"/>
                  </a:lnTo>
                  <a:lnTo>
                    <a:pt x="2424" y="222"/>
                  </a:lnTo>
                  <a:lnTo>
                    <a:pt x="2424" y="227"/>
                  </a:lnTo>
                  <a:lnTo>
                    <a:pt x="2421" y="231"/>
                  </a:lnTo>
                  <a:lnTo>
                    <a:pt x="2421" y="235"/>
                  </a:lnTo>
                  <a:lnTo>
                    <a:pt x="2429" y="235"/>
                  </a:lnTo>
                  <a:lnTo>
                    <a:pt x="2434" y="239"/>
                  </a:lnTo>
                  <a:lnTo>
                    <a:pt x="2437" y="243"/>
                  </a:lnTo>
                  <a:lnTo>
                    <a:pt x="2437" y="247"/>
                  </a:lnTo>
                  <a:lnTo>
                    <a:pt x="2432" y="252"/>
                  </a:lnTo>
                  <a:lnTo>
                    <a:pt x="2431" y="252"/>
                  </a:lnTo>
                  <a:lnTo>
                    <a:pt x="2431" y="268"/>
                  </a:lnTo>
                  <a:lnTo>
                    <a:pt x="2434" y="272"/>
                  </a:lnTo>
                  <a:lnTo>
                    <a:pt x="2434" y="280"/>
                  </a:lnTo>
                  <a:lnTo>
                    <a:pt x="2431" y="285"/>
                  </a:lnTo>
                  <a:lnTo>
                    <a:pt x="2434" y="289"/>
                  </a:lnTo>
                  <a:lnTo>
                    <a:pt x="2437" y="293"/>
                  </a:lnTo>
                  <a:lnTo>
                    <a:pt x="2437" y="314"/>
                  </a:lnTo>
                  <a:lnTo>
                    <a:pt x="2434" y="318"/>
                  </a:lnTo>
                  <a:lnTo>
                    <a:pt x="2434" y="334"/>
                  </a:lnTo>
                  <a:lnTo>
                    <a:pt x="2437" y="339"/>
                  </a:lnTo>
                  <a:lnTo>
                    <a:pt x="2437" y="348"/>
                  </a:lnTo>
                  <a:lnTo>
                    <a:pt x="2440" y="352"/>
                  </a:lnTo>
                  <a:lnTo>
                    <a:pt x="2444" y="356"/>
                  </a:lnTo>
                  <a:lnTo>
                    <a:pt x="2444" y="372"/>
                  </a:lnTo>
                  <a:lnTo>
                    <a:pt x="2446" y="372"/>
                  </a:lnTo>
                  <a:lnTo>
                    <a:pt x="2450" y="376"/>
                  </a:lnTo>
                  <a:lnTo>
                    <a:pt x="2450" y="380"/>
                  </a:lnTo>
                  <a:lnTo>
                    <a:pt x="2447" y="385"/>
                  </a:lnTo>
                  <a:lnTo>
                    <a:pt x="2450" y="389"/>
                  </a:lnTo>
                  <a:lnTo>
                    <a:pt x="2450" y="393"/>
                  </a:lnTo>
                  <a:lnTo>
                    <a:pt x="2452" y="393"/>
                  </a:lnTo>
                  <a:lnTo>
                    <a:pt x="2457" y="398"/>
                  </a:lnTo>
                  <a:lnTo>
                    <a:pt x="2461" y="398"/>
                  </a:lnTo>
                  <a:lnTo>
                    <a:pt x="2464" y="393"/>
                  </a:lnTo>
                  <a:lnTo>
                    <a:pt x="2469" y="388"/>
                  </a:lnTo>
                  <a:lnTo>
                    <a:pt x="2471" y="388"/>
                  </a:lnTo>
                  <a:lnTo>
                    <a:pt x="2471" y="376"/>
                  </a:lnTo>
                  <a:lnTo>
                    <a:pt x="2474" y="372"/>
                  </a:lnTo>
                  <a:lnTo>
                    <a:pt x="2474" y="368"/>
                  </a:lnTo>
                  <a:lnTo>
                    <a:pt x="2479" y="364"/>
                  </a:lnTo>
                  <a:lnTo>
                    <a:pt x="2485" y="364"/>
                  </a:lnTo>
                  <a:lnTo>
                    <a:pt x="2490" y="368"/>
                  </a:lnTo>
                  <a:lnTo>
                    <a:pt x="2490" y="377"/>
                  </a:lnTo>
                  <a:lnTo>
                    <a:pt x="2491" y="376"/>
                  </a:lnTo>
                  <a:lnTo>
                    <a:pt x="2494" y="372"/>
                  </a:lnTo>
                  <a:lnTo>
                    <a:pt x="2494" y="368"/>
                  </a:lnTo>
                  <a:lnTo>
                    <a:pt x="2497" y="364"/>
                  </a:lnTo>
                  <a:lnTo>
                    <a:pt x="2502" y="360"/>
                  </a:lnTo>
                  <a:lnTo>
                    <a:pt x="2505" y="360"/>
                  </a:lnTo>
                  <a:lnTo>
                    <a:pt x="2509" y="364"/>
                  </a:lnTo>
                  <a:lnTo>
                    <a:pt x="2509" y="368"/>
                  </a:lnTo>
                  <a:lnTo>
                    <a:pt x="2513" y="372"/>
                  </a:lnTo>
                  <a:lnTo>
                    <a:pt x="2513" y="376"/>
                  </a:lnTo>
                  <a:lnTo>
                    <a:pt x="2516" y="380"/>
                  </a:lnTo>
                  <a:lnTo>
                    <a:pt x="2516" y="385"/>
                  </a:lnTo>
                  <a:lnTo>
                    <a:pt x="2520" y="389"/>
                  </a:lnTo>
                  <a:lnTo>
                    <a:pt x="2520" y="402"/>
                  </a:lnTo>
                  <a:lnTo>
                    <a:pt x="2520" y="402"/>
                  </a:lnTo>
                  <a:lnTo>
                    <a:pt x="2522" y="402"/>
                  </a:lnTo>
                  <a:lnTo>
                    <a:pt x="2525" y="402"/>
                  </a:lnTo>
                  <a:lnTo>
                    <a:pt x="2527" y="402"/>
                  </a:lnTo>
                  <a:lnTo>
                    <a:pt x="2527" y="393"/>
                  </a:lnTo>
                  <a:lnTo>
                    <a:pt x="2531" y="388"/>
                  </a:lnTo>
                  <a:lnTo>
                    <a:pt x="2535" y="388"/>
                  </a:lnTo>
                  <a:lnTo>
                    <a:pt x="2540" y="393"/>
                  </a:lnTo>
                  <a:lnTo>
                    <a:pt x="2540" y="398"/>
                  </a:lnTo>
                  <a:lnTo>
                    <a:pt x="2541" y="398"/>
                  </a:lnTo>
                  <a:lnTo>
                    <a:pt x="2546" y="402"/>
                  </a:lnTo>
                  <a:lnTo>
                    <a:pt x="2546" y="414"/>
                  </a:lnTo>
                  <a:lnTo>
                    <a:pt x="2543" y="418"/>
                  </a:lnTo>
                  <a:lnTo>
                    <a:pt x="2543" y="422"/>
                  </a:lnTo>
                  <a:lnTo>
                    <a:pt x="2546" y="427"/>
                  </a:lnTo>
                  <a:lnTo>
                    <a:pt x="2549" y="430"/>
                  </a:lnTo>
                  <a:lnTo>
                    <a:pt x="2554" y="430"/>
                  </a:lnTo>
                  <a:lnTo>
                    <a:pt x="2556" y="431"/>
                  </a:lnTo>
                  <a:lnTo>
                    <a:pt x="2558" y="430"/>
                  </a:lnTo>
                  <a:lnTo>
                    <a:pt x="2561" y="430"/>
                  </a:lnTo>
                  <a:lnTo>
                    <a:pt x="2566" y="435"/>
                  </a:lnTo>
                  <a:lnTo>
                    <a:pt x="2566" y="443"/>
                  </a:lnTo>
                  <a:lnTo>
                    <a:pt x="2571" y="443"/>
                  </a:lnTo>
                  <a:lnTo>
                    <a:pt x="2575" y="447"/>
                  </a:lnTo>
                  <a:lnTo>
                    <a:pt x="2575" y="456"/>
                  </a:lnTo>
                  <a:lnTo>
                    <a:pt x="2572" y="461"/>
                  </a:lnTo>
                  <a:lnTo>
                    <a:pt x="2569" y="465"/>
                  </a:lnTo>
                  <a:lnTo>
                    <a:pt x="2569" y="469"/>
                  </a:lnTo>
                  <a:lnTo>
                    <a:pt x="2567" y="472"/>
                  </a:lnTo>
                  <a:lnTo>
                    <a:pt x="2571" y="472"/>
                  </a:lnTo>
                  <a:lnTo>
                    <a:pt x="2575" y="477"/>
                  </a:lnTo>
                  <a:lnTo>
                    <a:pt x="2575" y="485"/>
                  </a:lnTo>
                  <a:lnTo>
                    <a:pt x="2572" y="489"/>
                  </a:lnTo>
                  <a:lnTo>
                    <a:pt x="2572" y="493"/>
                  </a:lnTo>
                  <a:lnTo>
                    <a:pt x="2569" y="498"/>
                  </a:lnTo>
                  <a:lnTo>
                    <a:pt x="2569" y="505"/>
                  </a:lnTo>
                  <a:lnTo>
                    <a:pt x="2572" y="511"/>
                  </a:lnTo>
                  <a:lnTo>
                    <a:pt x="2575" y="515"/>
                  </a:lnTo>
                  <a:lnTo>
                    <a:pt x="2575" y="519"/>
                  </a:lnTo>
                  <a:lnTo>
                    <a:pt x="2575" y="521"/>
                  </a:lnTo>
                  <a:lnTo>
                    <a:pt x="2575" y="523"/>
                  </a:lnTo>
                  <a:lnTo>
                    <a:pt x="2575" y="535"/>
                  </a:lnTo>
                  <a:lnTo>
                    <a:pt x="2578" y="539"/>
                  </a:lnTo>
                  <a:lnTo>
                    <a:pt x="2578" y="543"/>
                  </a:lnTo>
                  <a:lnTo>
                    <a:pt x="2578" y="546"/>
                  </a:lnTo>
                  <a:lnTo>
                    <a:pt x="2578" y="548"/>
                  </a:lnTo>
                  <a:lnTo>
                    <a:pt x="2582" y="552"/>
                  </a:lnTo>
                  <a:lnTo>
                    <a:pt x="2586" y="556"/>
                  </a:lnTo>
                  <a:lnTo>
                    <a:pt x="2586" y="581"/>
                  </a:lnTo>
                  <a:lnTo>
                    <a:pt x="2589" y="586"/>
                  </a:lnTo>
                  <a:lnTo>
                    <a:pt x="2589" y="590"/>
                  </a:lnTo>
                  <a:lnTo>
                    <a:pt x="2584" y="594"/>
                  </a:lnTo>
                  <a:lnTo>
                    <a:pt x="2582" y="594"/>
                  </a:lnTo>
                  <a:lnTo>
                    <a:pt x="2582" y="598"/>
                  </a:lnTo>
                  <a:lnTo>
                    <a:pt x="2586" y="602"/>
                  </a:lnTo>
                  <a:lnTo>
                    <a:pt x="2586" y="606"/>
                  </a:lnTo>
                  <a:lnTo>
                    <a:pt x="2589" y="610"/>
                  </a:lnTo>
                  <a:lnTo>
                    <a:pt x="2592" y="614"/>
                  </a:lnTo>
                  <a:lnTo>
                    <a:pt x="2592" y="619"/>
                  </a:lnTo>
                  <a:lnTo>
                    <a:pt x="2594" y="619"/>
                  </a:lnTo>
                  <a:lnTo>
                    <a:pt x="2598" y="623"/>
                  </a:lnTo>
                  <a:lnTo>
                    <a:pt x="2601" y="628"/>
                  </a:lnTo>
                  <a:lnTo>
                    <a:pt x="2601" y="632"/>
                  </a:lnTo>
                  <a:lnTo>
                    <a:pt x="2606" y="636"/>
                  </a:lnTo>
                  <a:lnTo>
                    <a:pt x="2606" y="636"/>
                  </a:lnTo>
                  <a:lnTo>
                    <a:pt x="2607" y="636"/>
                  </a:lnTo>
                  <a:lnTo>
                    <a:pt x="2617" y="636"/>
                  </a:lnTo>
                  <a:lnTo>
                    <a:pt x="2621" y="640"/>
                  </a:lnTo>
                  <a:lnTo>
                    <a:pt x="2621" y="644"/>
                  </a:lnTo>
                  <a:lnTo>
                    <a:pt x="2623" y="644"/>
                  </a:lnTo>
                  <a:lnTo>
                    <a:pt x="2629" y="648"/>
                  </a:lnTo>
                  <a:lnTo>
                    <a:pt x="2629" y="652"/>
                  </a:lnTo>
                  <a:lnTo>
                    <a:pt x="2623" y="657"/>
                  </a:lnTo>
                  <a:lnTo>
                    <a:pt x="2621" y="657"/>
                  </a:lnTo>
                  <a:lnTo>
                    <a:pt x="2618" y="660"/>
                  </a:lnTo>
                  <a:lnTo>
                    <a:pt x="2621" y="664"/>
                  </a:lnTo>
                  <a:lnTo>
                    <a:pt x="2623" y="664"/>
                  </a:lnTo>
                  <a:lnTo>
                    <a:pt x="2629" y="669"/>
                  </a:lnTo>
                  <a:lnTo>
                    <a:pt x="2629" y="673"/>
                  </a:lnTo>
                  <a:lnTo>
                    <a:pt x="2624" y="678"/>
                  </a:lnTo>
                  <a:lnTo>
                    <a:pt x="2624" y="682"/>
                  </a:lnTo>
                  <a:lnTo>
                    <a:pt x="2629" y="686"/>
                  </a:lnTo>
                  <a:lnTo>
                    <a:pt x="2629" y="690"/>
                  </a:lnTo>
                  <a:lnTo>
                    <a:pt x="2632" y="694"/>
                  </a:lnTo>
                  <a:lnTo>
                    <a:pt x="2632" y="706"/>
                  </a:lnTo>
                  <a:lnTo>
                    <a:pt x="2635" y="710"/>
                  </a:lnTo>
                  <a:lnTo>
                    <a:pt x="2638" y="715"/>
                  </a:lnTo>
                  <a:lnTo>
                    <a:pt x="2638" y="719"/>
                  </a:lnTo>
                  <a:lnTo>
                    <a:pt x="2641" y="723"/>
                  </a:lnTo>
                  <a:lnTo>
                    <a:pt x="2641" y="727"/>
                  </a:lnTo>
                  <a:lnTo>
                    <a:pt x="2638" y="732"/>
                  </a:lnTo>
                  <a:lnTo>
                    <a:pt x="2638" y="736"/>
                  </a:lnTo>
                  <a:lnTo>
                    <a:pt x="2635" y="740"/>
                  </a:lnTo>
                  <a:lnTo>
                    <a:pt x="2635" y="744"/>
                  </a:lnTo>
                  <a:lnTo>
                    <a:pt x="2637" y="744"/>
                  </a:lnTo>
                  <a:lnTo>
                    <a:pt x="2641" y="748"/>
                  </a:lnTo>
                  <a:lnTo>
                    <a:pt x="2641" y="757"/>
                  </a:lnTo>
                  <a:lnTo>
                    <a:pt x="2637" y="761"/>
                  </a:lnTo>
                  <a:lnTo>
                    <a:pt x="2632" y="761"/>
                  </a:lnTo>
                  <a:lnTo>
                    <a:pt x="2632" y="765"/>
                  </a:lnTo>
                  <a:lnTo>
                    <a:pt x="2637" y="765"/>
                  </a:lnTo>
                  <a:lnTo>
                    <a:pt x="2641" y="769"/>
                  </a:lnTo>
                  <a:lnTo>
                    <a:pt x="2644" y="773"/>
                  </a:lnTo>
                  <a:lnTo>
                    <a:pt x="2646" y="773"/>
                  </a:lnTo>
                  <a:lnTo>
                    <a:pt x="2652" y="777"/>
                  </a:lnTo>
                  <a:lnTo>
                    <a:pt x="2652" y="785"/>
                  </a:lnTo>
                  <a:lnTo>
                    <a:pt x="2651" y="789"/>
                  </a:lnTo>
                  <a:lnTo>
                    <a:pt x="2652" y="790"/>
                  </a:lnTo>
                  <a:lnTo>
                    <a:pt x="2655" y="795"/>
                  </a:lnTo>
                  <a:lnTo>
                    <a:pt x="2655" y="803"/>
                  </a:lnTo>
                  <a:lnTo>
                    <a:pt x="2654" y="805"/>
                  </a:lnTo>
                  <a:lnTo>
                    <a:pt x="2655" y="807"/>
                  </a:lnTo>
                  <a:lnTo>
                    <a:pt x="2655" y="823"/>
                  </a:lnTo>
                  <a:lnTo>
                    <a:pt x="2652" y="828"/>
                  </a:lnTo>
                  <a:lnTo>
                    <a:pt x="2652" y="832"/>
                  </a:lnTo>
                  <a:lnTo>
                    <a:pt x="2647" y="836"/>
                  </a:lnTo>
                  <a:lnTo>
                    <a:pt x="2647" y="840"/>
                  </a:lnTo>
                  <a:lnTo>
                    <a:pt x="2652" y="845"/>
                  </a:lnTo>
                  <a:lnTo>
                    <a:pt x="2655" y="849"/>
                  </a:lnTo>
                  <a:lnTo>
                    <a:pt x="2658" y="853"/>
                  </a:lnTo>
                  <a:lnTo>
                    <a:pt x="2661" y="857"/>
                  </a:lnTo>
                  <a:lnTo>
                    <a:pt x="2664" y="861"/>
                  </a:lnTo>
                  <a:lnTo>
                    <a:pt x="2666" y="861"/>
                  </a:lnTo>
                  <a:lnTo>
                    <a:pt x="2670" y="865"/>
                  </a:lnTo>
                  <a:lnTo>
                    <a:pt x="2675" y="869"/>
                  </a:lnTo>
                  <a:lnTo>
                    <a:pt x="2675" y="869"/>
                  </a:lnTo>
                  <a:lnTo>
                    <a:pt x="2675" y="865"/>
                  </a:lnTo>
                  <a:lnTo>
                    <a:pt x="2680" y="861"/>
                  </a:lnTo>
                  <a:lnTo>
                    <a:pt x="2692" y="861"/>
                  </a:lnTo>
                  <a:lnTo>
                    <a:pt x="2698" y="865"/>
                  </a:lnTo>
                  <a:lnTo>
                    <a:pt x="2698" y="870"/>
                  </a:lnTo>
                  <a:lnTo>
                    <a:pt x="2700" y="869"/>
                  </a:lnTo>
                  <a:lnTo>
                    <a:pt x="2703" y="869"/>
                  </a:lnTo>
                  <a:lnTo>
                    <a:pt x="2707" y="873"/>
                  </a:lnTo>
                  <a:lnTo>
                    <a:pt x="2710" y="878"/>
                  </a:lnTo>
                  <a:lnTo>
                    <a:pt x="2710" y="886"/>
                  </a:lnTo>
                  <a:lnTo>
                    <a:pt x="2714" y="890"/>
                  </a:lnTo>
                  <a:lnTo>
                    <a:pt x="2715" y="890"/>
                  </a:lnTo>
                  <a:lnTo>
                    <a:pt x="2718" y="890"/>
                  </a:lnTo>
                  <a:lnTo>
                    <a:pt x="2720" y="890"/>
                  </a:lnTo>
                  <a:lnTo>
                    <a:pt x="2721" y="890"/>
                  </a:lnTo>
                  <a:lnTo>
                    <a:pt x="2725" y="886"/>
                  </a:lnTo>
                  <a:lnTo>
                    <a:pt x="2729" y="881"/>
                  </a:lnTo>
                  <a:lnTo>
                    <a:pt x="2735" y="881"/>
                  </a:lnTo>
                  <a:lnTo>
                    <a:pt x="2741" y="886"/>
                  </a:lnTo>
                  <a:lnTo>
                    <a:pt x="2741" y="890"/>
                  </a:lnTo>
                  <a:lnTo>
                    <a:pt x="2744" y="894"/>
                  </a:lnTo>
                  <a:lnTo>
                    <a:pt x="2744" y="899"/>
                  </a:lnTo>
                  <a:lnTo>
                    <a:pt x="2747" y="903"/>
                  </a:lnTo>
                  <a:lnTo>
                    <a:pt x="2750" y="907"/>
                  </a:lnTo>
                  <a:lnTo>
                    <a:pt x="2750" y="915"/>
                  </a:lnTo>
                  <a:lnTo>
                    <a:pt x="2753" y="920"/>
                  </a:lnTo>
                  <a:lnTo>
                    <a:pt x="2753" y="928"/>
                  </a:lnTo>
                  <a:lnTo>
                    <a:pt x="2754" y="928"/>
                  </a:lnTo>
                  <a:lnTo>
                    <a:pt x="2754" y="924"/>
                  </a:lnTo>
                  <a:lnTo>
                    <a:pt x="2758" y="919"/>
                  </a:lnTo>
                  <a:lnTo>
                    <a:pt x="2762" y="919"/>
                  </a:lnTo>
                  <a:lnTo>
                    <a:pt x="2767" y="923"/>
                  </a:lnTo>
                  <a:lnTo>
                    <a:pt x="2769" y="923"/>
                  </a:lnTo>
                  <a:lnTo>
                    <a:pt x="2773" y="928"/>
                  </a:lnTo>
                  <a:lnTo>
                    <a:pt x="2773" y="936"/>
                  </a:lnTo>
                  <a:lnTo>
                    <a:pt x="2776" y="940"/>
                  </a:lnTo>
                  <a:lnTo>
                    <a:pt x="2777" y="940"/>
                  </a:lnTo>
                  <a:lnTo>
                    <a:pt x="2778" y="940"/>
                  </a:lnTo>
                  <a:lnTo>
                    <a:pt x="2789" y="940"/>
                  </a:lnTo>
                  <a:lnTo>
                    <a:pt x="2793" y="944"/>
                  </a:lnTo>
                  <a:lnTo>
                    <a:pt x="2798" y="944"/>
                  </a:lnTo>
                  <a:lnTo>
                    <a:pt x="2803" y="948"/>
                  </a:lnTo>
                  <a:lnTo>
                    <a:pt x="2806" y="952"/>
                  </a:lnTo>
                  <a:lnTo>
                    <a:pt x="2806" y="953"/>
                  </a:lnTo>
                  <a:lnTo>
                    <a:pt x="2806" y="952"/>
                  </a:lnTo>
                  <a:lnTo>
                    <a:pt x="2812" y="948"/>
                  </a:lnTo>
                  <a:lnTo>
                    <a:pt x="2818" y="948"/>
                  </a:lnTo>
                  <a:lnTo>
                    <a:pt x="2822" y="952"/>
                  </a:lnTo>
                  <a:lnTo>
                    <a:pt x="2822" y="957"/>
                  </a:lnTo>
                  <a:lnTo>
                    <a:pt x="2824" y="957"/>
                  </a:lnTo>
                  <a:lnTo>
                    <a:pt x="2829" y="961"/>
                  </a:lnTo>
                  <a:lnTo>
                    <a:pt x="2838" y="961"/>
                  </a:lnTo>
                  <a:lnTo>
                    <a:pt x="2840" y="962"/>
                  </a:lnTo>
                  <a:lnTo>
                    <a:pt x="2840" y="962"/>
                  </a:lnTo>
                  <a:lnTo>
                    <a:pt x="2843" y="958"/>
                  </a:lnTo>
                  <a:lnTo>
                    <a:pt x="2847" y="952"/>
                  </a:lnTo>
                  <a:lnTo>
                    <a:pt x="2851" y="952"/>
                  </a:lnTo>
                  <a:lnTo>
                    <a:pt x="2856" y="957"/>
                  </a:lnTo>
                  <a:lnTo>
                    <a:pt x="2858" y="957"/>
                  </a:lnTo>
                  <a:lnTo>
                    <a:pt x="2862" y="962"/>
                  </a:lnTo>
                  <a:lnTo>
                    <a:pt x="2862" y="966"/>
                  </a:lnTo>
                  <a:lnTo>
                    <a:pt x="2864" y="966"/>
                  </a:lnTo>
                  <a:lnTo>
                    <a:pt x="2868" y="970"/>
                  </a:lnTo>
                  <a:lnTo>
                    <a:pt x="2872" y="974"/>
                  </a:lnTo>
                  <a:lnTo>
                    <a:pt x="2874" y="974"/>
                  </a:lnTo>
                  <a:lnTo>
                    <a:pt x="2879" y="978"/>
                  </a:lnTo>
                  <a:lnTo>
                    <a:pt x="2879" y="986"/>
                  </a:lnTo>
                  <a:lnTo>
                    <a:pt x="2875" y="991"/>
                  </a:lnTo>
                  <a:lnTo>
                    <a:pt x="2875" y="995"/>
                  </a:lnTo>
                  <a:lnTo>
                    <a:pt x="2871" y="999"/>
                  </a:lnTo>
                  <a:lnTo>
                    <a:pt x="2864" y="999"/>
                  </a:lnTo>
                  <a:lnTo>
                    <a:pt x="2861" y="998"/>
                  </a:lnTo>
                  <a:lnTo>
                    <a:pt x="2859" y="999"/>
                  </a:lnTo>
                  <a:lnTo>
                    <a:pt x="2856" y="1003"/>
                  </a:lnTo>
                  <a:lnTo>
                    <a:pt x="2859" y="1007"/>
                  </a:lnTo>
                  <a:lnTo>
                    <a:pt x="2859" y="1012"/>
                  </a:lnTo>
                  <a:lnTo>
                    <a:pt x="2856" y="1016"/>
                  </a:lnTo>
                  <a:lnTo>
                    <a:pt x="2856" y="1020"/>
                  </a:lnTo>
                  <a:lnTo>
                    <a:pt x="2851" y="1025"/>
                  </a:lnTo>
                  <a:lnTo>
                    <a:pt x="2846" y="1025"/>
                  </a:lnTo>
                  <a:lnTo>
                    <a:pt x="2846" y="1028"/>
                  </a:lnTo>
                  <a:lnTo>
                    <a:pt x="2847" y="1028"/>
                  </a:lnTo>
                  <a:lnTo>
                    <a:pt x="2852" y="1032"/>
                  </a:lnTo>
                  <a:lnTo>
                    <a:pt x="2856" y="1036"/>
                  </a:lnTo>
                  <a:lnTo>
                    <a:pt x="2858" y="1036"/>
                  </a:lnTo>
                  <a:lnTo>
                    <a:pt x="2862" y="1040"/>
                  </a:lnTo>
                  <a:lnTo>
                    <a:pt x="2864" y="1040"/>
                  </a:lnTo>
                  <a:lnTo>
                    <a:pt x="2868" y="1045"/>
                  </a:lnTo>
                  <a:lnTo>
                    <a:pt x="2868" y="1049"/>
                  </a:lnTo>
                  <a:lnTo>
                    <a:pt x="2871" y="1049"/>
                  </a:lnTo>
                  <a:lnTo>
                    <a:pt x="2875" y="1053"/>
                  </a:lnTo>
                  <a:lnTo>
                    <a:pt x="2879" y="1057"/>
                  </a:lnTo>
                  <a:lnTo>
                    <a:pt x="2882" y="1061"/>
                  </a:lnTo>
                  <a:lnTo>
                    <a:pt x="2882" y="1070"/>
                  </a:lnTo>
                  <a:lnTo>
                    <a:pt x="2885" y="1075"/>
                  </a:lnTo>
                  <a:lnTo>
                    <a:pt x="2885" y="1078"/>
                  </a:lnTo>
                  <a:lnTo>
                    <a:pt x="2888" y="1083"/>
                  </a:lnTo>
                  <a:lnTo>
                    <a:pt x="2889" y="1095"/>
                  </a:lnTo>
                  <a:lnTo>
                    <a:pt x="2889" y="1095"/>
                  </a:lnTo>
                  <a:lnTo>
                    <a:pt x="2890" y="1095"/>
                  </a:lnTo>
                  <a:lnTo>
                    <a:pt x="2897" y="1095"/>
                  </a:lnTo>
                  <a:lnTo>
                    <a:pt x="2902" y="1099"/>
                  </a:lnTo>
                  <a:lnTo>
                    <a:pt x="2902" y="1111"/>
                  </a:lnTo>
                  <a:lnTo>
                    <a:pt x="2905" y="1115"/>
                  </a:lnTo>
                  <a:lnTo>
                    <a:pt x="2905" y="1120"/>
                  </a:lnTo>
                  <a:lnTo>
                    <a:pt x="2900" y="1125"/>
                  </a:lnTo>
                  <a:lnTo>
                    <a:pt x="2899" y="1125"/>
                  </a:lnTo>
                  <a:lnTo>
                    <a:pt x="2902" y="1129"/>
                  </a:lnTo>
                  <a:lnTo>
                    <a:pt x="2902" y="1133"/>
                  </a:lnTo>
                  <a:lnTo>
                    <a:pt x="2900" y="1135"/>
                  </a:lnTo>
                  <a:lnTo>
                    <a:pt x="2902" y="1137"/>
                  </a:lnTo>
                  <a:lnTo>
                    <a:pt x="2902" y="1153"/>
                  </a:lnTo>
                  <a:lnTo>
                    <a:pt x="2905" y="1158"/>
                  </a:lnTo>
                  <a:lnTo>
                    <a:pt x="2905" y="1162"/>
                  </a:lnTo>
                  <a:lnTo>
                    <a:pt x="2908" y="1166"/>
                  </a:lnTo>
                  <a:lnTo>
                    <a:pt x="2912" y="1170"/>
                  </a:lnTo>
                  <a:lnTo>
                    <a:pt x="2912" y="1174"/>
                  </a:lnTo>
                  <a:lnTo>
                    <a:pt x="2911" y="1176"/>
                  </a:lnTo>
                  <a:lnTo>
                    <a:pt x="2912" y="1179"/>
                  </a:lnTo>
                  <a:lnTo>
                    <a:pt x="2912" y="1183"/>
                  </a:lnTo>
                  <a:lnTo>
                    <a:pt x="2915" y="1187"/>
                  </a:lnTo>
                  <a:lnTo>
                    <a:pt x="2919" y="1187"/>
                  </a:lnTo>
                  <a:lnTo>
                    <a:pt x="2919" y="1166"/>
                  </a:lnTo>
                  <a:lnTo>
                    <a:pt x="2915" y="1162"/>
                  </a:lnTo>
                  <a:lnTo>
                    <a:pt x="2915" y="1153"/>
                  </a:lnTo>
                  <a:lnTo>
                    <a:pt x="2920" y="1149"/>
                  </a:lnTo>
                  <a:lnTo>
                    <a:pt x="2930" y="1149"/>
                  </a:lnTo>
                  <a:lnTo>
                    <a:pt x="2935" y="1153"/>
                  </a:lnTo>
                  <a:lnTo>
                    <a:pt x="2936" y="1153"/>
                  </a:lnTo>
                  <a:lnTo>
                    <a:pt x="2941" y="1158"/>
                  </a:lnTo>
                  <a:lnTo>
                    <a:pt x="2941" y="1162"/>
                  </a:lnTo>
                  <a:lnTo>
                    <a:pt x="2944" y="1166"/>
                  </a:lnTo>
                  <a:lnTo>
                    <a:pt x="2948" y="1170"/>
                  </a:lnTo>
                  <a:lnTo>
                    <a:pt x="2951" y="1174"/>
                  </a:lnTo>
                  <a:lnTo>
                    <a:pt x="2953" y="1175"/>
                  </a:lnTo>
                  <a:lnTo>
                    <a:pt x="2956" y="1174"/>
                  </a:lnTo>
                  <a:lnTo>
                    <a:pt x="2958" y="1174"/>
                  </a:lnTo>
                  <a:lnTo>
                    <a:pt x="2963" y="1170"/>
                  </a:lnTo>
                  <a:lnTo>
                    <a:pt x="2966" y="1170"/>
                  </a:lnTo>
                  <a:lnTo>
                    <a:pt x="2967" y="1170"/>
                  </a:lnTo>
                  <a:lnTo>
                    <a:pt x="2969" y="1170"/>
                  </a:lnTo>
                  <a:lnTo>
                    <a:pt x="2976" y="1170"/>
                  </a:lnTo>
                  <a:lnTo>
                    <a:pt x="2981" y="1174"/>
                  </a:lnTo>
                  <a:lnTo>
                    <a:pt x="2984" y="1179"/>
                  </a:lnTo>
                  <a:lnTo>
                    <a:pt x="2987" y="1183"/>
                  </a:lnTo>
                  <a:lnTo>
                    <a:pt x="2989" y="1183"/>
                  </a:lnTo>
                  <a:lnTo>
                    <a:pt x="2994" y="1187"/>
                  </a:lnTo>
                  <a:lnTo>
                    <a:pt x="2996" y="1187"/>
                  </a:lnTo>
                  <a:lnTo>
                    <a:pt x="3001" y="1191"/>
                  </a:lnTo>
                  <a:lnTo>
                    <a:pt x="3001" y="1195"/>
                  </a:lnTo>
                  <a:lnTo>
                    <a:pt x="3004" y="1200"/>
                  </a:lnTo>
                  <a:lnTo>
                    <a:pt x="3004" y="1208"/>
                  </a:lnTo>
                  <a:lnTo>
                    <a:pt x="3007" y="1212"/>
                  </a:lnTo>
                  <a:lnTo>
                    <a:pt x="3007" y="1216"/>
                  </a:lnTo>
                  <a:lnTo>
                    <a:pt x="3006" y="1218"/>
                  </a:lnTo>
                  <a:lnTo>
                    <a:pt x="3007" y="1220"/>
                  </a:lnTo>
                  <a:lnTo>
                    <a:pt x="3010" y="1224"/>
                  </a:lnTo>
                  <a:lnTo>
                    <a:pt x="3010" y="1228"/>
                  </a:lnTo>
                  <a:lnTo>
                    <a:pt x="3007" y="1232"/>
                  </a:lnTo>
                  <a:lnTo>
                    <a:pt x="3007" y="1246"/>
                  </a:lnTo>
                  <a:lnTo>
                    <a:pt x="3006" y="1248"/>
                  </a:lnTo>
                  <a:lnTo>
                    <a:pt x="3007" y="1250"/>
                  </a:lnTo>
                  <a:lnTo>
                    <a:pt x="3007" y="1254"/>
                  </a:lnTo>
                  <a:lnTo>
                    <a:pt x="3009" y="1254"/>
                  </a:lnTo>
                  <a:lnTo>
                    <a:pt x="3013" y="1258"/>
                  </a:lnTo>
                  <a:lnTo>
                    <a:pt x="3017" y="1262"/>
                  </a:lnTo>
                  <a:lnTo>
                    <a:pt x="3017" y="1266"/>
                  </a:lnTo>
                  <a:lnTo>
                    <a:pt x="3020" y="1270"/>
                  </a:lnTo>
                  <a:lnTo>
                    <a:pt x="3020" y="1283"/>
                  </a:lnTo>
                  <a:lnTo>
                    <a:pt x="3016" y="1287"/>
                  </a:lnTo>
                  <a:lnTo>
                    <a:pt x="3013" y="1287"/>
                  </a:lnTo>
                  <a:lnTo>
                    <a:pt x="3010" y="1292"/>
                  </a:lnTo>
                  <a:lnTo>
                    <a:pt x="3007" y="1296"/>
                  </a:lnTo>
                  <a:lnTo>
                    <a:pt x="3010" y="1300"/>
                  </a:lnTo>
                  <a:lnTo>
                    <a:pt x="3010" y="1300"/>
                  </a:lnTo>
                  <a:lnTo>
                    <a:pt x="3011" y="1300"/>
                  </a:lnTo>
                  <a:lnTo>
                    <a:pt x="3016" y="1296"/>
                  </a:lnTo>
                  <a:lnTo>
                    <a:pt x="3022" y="1296"/>
                  </a:lnTo>
                  <a:lnTo>
                    <a:pt x="3027" y="1300"/>
                  </a:lnTo>
                  <a:lnTo>
                    <a:pt x="3035" y="1300"/>
                  </a:lnTo>
                  <a:lnTo>
                    <a:pt x="3040" y="1304"/>
                  </a:lnTo>
                  <a:lnTo>
                    <a:pt x="3043" y="1308"/>
                  </a:lnTo>
                  <a:lnTo>
                    <a:pt x="3043" y="1312"/>
                  </a:lnTo>
                  <a:lnTo>
                    <a:pt x="3041" y="1316"/>
                  </a:lnTo>
                  <a:lnTo>
                    <a:pt x="3043" y="1321"/>
                  </a:lnTo>
                  <a:lnTo>
                    <a:pt x="3043" y="1325"/>
                  </a:lnTo>
                  <a:lnTo>
                    <a:pt x="3047" y="1329"/>
                  </a:lnTo>
                  <a:lnTo>
                    <a:pt x="3050" y="1333"/>
                  </a:lnTo>
                  <a:lnTo>
                    <a:pt x="3053" y="1337"/>
                  </a:lnTo>
                  <a:lnTo>
                    <a:pt x="3053" y="1350"/>
                  </a:lnTo>
                  <a:lnTo>
                    <a:pt x="3055" y="1350"/>
                  </a:lnTo>
                  <a:lnTo>
                    <a:pt x="3058" y="1351"/>
                  </a:lnTo>
                  <a:lnTo>
                    <a:pt x="3062" y="1350"/>
                  </a:lnTo>
                  <a:lnTo>
                    <a:pt x="3072" y="1350"/>
                  </a:lnTo>
                  <a:lnTo>
                    <a:pt x="3076" y="1354"/>
                  </a:lnTo>
                  <a:lnTo>
                    <a:pt x="3078" y="1354"/>
                  </a:lnTo>
                  <a:lnTo>
                    <a:pt x="3082" y="1358"/>
                  </a:lnTo>
                  <a:lnTo>
                    <a:pt x="3082" y="1366"/>
                  </a:lnTo>
                  <a:lnTo>
                    <a:pt x="3088" y="1366"/>
                  </a:lnTo>
                  <a:lnTo>
                    <a:pt x="3093" y="1371"/>
                  </a:lnTo>
                  <a:lnTo>
                    <a:pt x="3093" y="1375"/>
                  </a:lnTo>
                  <a:lnTo>
                    <a:pt x="3096" y="1379"/>
                  </a:lnTo>
                  <a:lnTo>
                    <a:pt x="3096" y="1383"/>
                  </a:lnTo>
                  <a:lnTo>
                    <a:pt x="3099" y="1387"/>
                  </a:lnTo>
                  <a:lnTo>
                    <a:pt x="3099" y="1395"/>
                  </a:lnTo>
                  <a:lnTo>
                    <a:pt x="3102" y="1399"/>
                  </a:lnTo>
                  <a:lnTo>
                    <a:pt x="3102" y="1404"/>
                  </a:lnTo>
                  <a:lnTo>
                    <a:pt x="3105" y="1409"/>
                  </a:lnTo>
                  <a:lnTo>
                    <a:pt x="3109" y="1413"/>
                  </a:lnTo>
                  <a:lnTo>
                    <a:pt x="3113" y="1417"/>
                  </a:lnTo>
                  <a:lnTo>
                    <a:pt x="3115" y="1417"/>
                  </a:lnTo>
                  <a:lnTo>
                    <a:pt x="3119" y="1421"/>
                  </a:lnTo>
                  <a:lnTo>
                    <a:pt x="3122" y="1425"/>
                  </a:lnTo>
                  <a:lnTo>
                    <a:pt x="3127" y="1425"/>
                  </a:lnTo>
                  <a:lnTo>
                    <a:pt x="3133" y="1429"/>
                  </a:lnTo>
                  <a:lnTo>
                    <a:pt x="3136" y="1433"/>
                  </a:lnTo>
                  <a:lnTo>
                    <a:pt x="3139" y="1437"/>
                  </a:lnTo>
                  <a:lnTo>
                    <a:pt x="3139" y="1454"/>
                  </a:lnTo>
                  <a:lnTo>
                    <a:pt x="3142" y="1459"/>
                  </a:lnTo>
                  <a:lnTo>
                    <a:pt x="3145" y="1463"/>
                  </a:lnTo>
                  <a:lnTo>
                    <a:pt x="3148" y="1467"/>
                  </a:lnTo>
                  <a:lnTo>
                    <a:pt x="3151" y="1471"/>
                  </a:lnTo>
                  <a:lnTo>
                    <a:pt x="3151" y="1475"/>
                  </a:lnTo>
                  <a:lnTo>
                    <a:pt x="3154" y="1476"/>
                  </a:lnTo>
                  <a:lnTo>
                    <a:pt x="3158" y="1475"/>
                  </a:lnTo>
                  <a:lnTo>
                    <a:pt x="3161" y="1475"/>
                  </a:lnTo>
                  <a:lnTo>
                    <a:pt x="3165" y="1479"/>
                  </a:lnTo>
                  <a:lnTo>
                    <a:pt x="3166" y="1479"/>
                  </a:lnTo>
                  <a:lnTo>
                    <a:pt x="3166" y="1475"/>
                  </a:lnTo>
                  <a:lnTo>
                    <a:pt x="3170" y="1471"/>
                  </a:lnTo>
                  <a:lnTo>
                    <a:pt x="3172" y="1471"/>
                  </a:lnTo>
                  <a:lnTo>
                    <a:pt x="3175" y="1467"/>
                  </a:lnTo>
                  <a:lnTo>
                    <a:pt x="3179" y="1463"/>
                  </a:lnTo>
                  <a:lnTo>
                    <a:pt x="3182" y="1459"/>
                  </a:lnTo>
                  <a:lnTo>
                    <a:pt x="3185" y="1454"/>
                  </a:lnTo>
                  <a:lnTo>
                    <a:pt x="3182" y="1450"/>
                  </a:lnTo>
                  <a:lnTo>
                    <a:pt x="3179" y="1446"/>
                  </a:lnTo>
                  <a:lnTo>
                    <a:pt x="3175" y="1441"/>
                  </a:lnTo>
                  <a:lnTo>
                    <a:pt x="3175" y="1437"/>
                  </a:lnTo>
                  <a:lnTo>
                    <a:pt x="3179" y="1433"/>
                  </a:lnTo>
                  <a:lnTo>
                    <a:pt x="3182" y="1429"/>
                  </a:lnTo>
                  <a:lnTo>
                    <a:pt x="3186" y="1425"/>
                  </a:lnTo>
                  <a:lnTo>
                    <a:pt x="3190" y="1421"/>
                  </a:lnTo>
                  <a:lnTo>
                    <a:pt x="3196" y="1421"/>
                  </a:lnTo>
                  <a:lnTo>
                    <a:pt x="3202" y="1425"/>
                  </a:lnTo>
                  <a:lnTo>
                    <a:pt x="3202" y="1445"/>
                  </a:lnTo>
                  <a:lnTo>
                    <a:pt x="3205" y="1450"/>
                  </a:lnTo>
                  <a:lnTo>
                    <a:pt x="3208" y="1454"/>
                  </a:lnTo>
                  <a:lnTo>
                    <a:pt x="3208" y="1467"/>
                  </a:lnTo>
                  <a:lnTo>
                    <a:pt x="3205" y="1471"/>
                  </a:lnTo>
                  <a:lnTo>
                    <a:pt x="3205" y="1475"/>
                  </a:lnTo>
                  <a:lnTo>
                    <a:pt x="3202" y="1480"/>
                  </a:lnTo>
                  <a:lnTo>
                    <a:pt x="3202" y="1483"/>
                  </a:lnTo>
                  <a:lnTo>
                    <a:pt x="3198" y="1488"/>
                  </a:lnTo>
                  <a:lnTo>
                    <a:pt x="3198" y="1492"/>
                  </a:lnTo>
                  <a:lnTo>
                    <a:pt x="3194" y="1496"/>
                  </a:lnTo>
                  <a:lnTo>
                    <a:pt x="3194" y="1504"/>
                  </a:lnTo>
                  <a:lnTo>
                    <a:pt x="3191" y="1508"/>
                  </a:lnTo>
                  <a:lnTo>
                    <a:pt x="3191" y="1512"/>
                  </a:lnTo>
                  <a:lnTo>
                    <a:pt x="3188" y="1517"/>
                  </a:lnTo>
                  <a:lnTo>
                    <a:pt x="3188" y="1525"/>
                  </a:lnTo>
                  <a:lnTo>
                    <a:pt x="3188" y="1528"/>
                  </a:lnTo>
                  <a:lnTo>
                    <a:pt x="3188" y="1530"/>
                  </a:lnTo>
                  <a:lnTo>
                    <a:pt x="3188" y="1538"/>
                  </a:lnTo>
                  <a:lnTo>
                    <a:pt x="3185" y="1542"/>
                  </a:lnTo>
                  <a:lnTo>
                    <a:pt x="3188" y="1546"/>
                  </a:lnTo>
                  <a:lnTo>
                    <a:pt x="3190" y="1546"/>
                  </a:lnTo>
                  <a:lnTo>
                    <a:pt x="3194" y="1550"/>
                  </a:lnTo>
                  <a:lnTo>
                    <a:pt x="3194" y="1558"/>
                  </a:lnTo>
                  <a:lnTo>
                    <a:pt x="3191" y="1563"/>
                  </a:lnTo>
                  <a:lnTo>
                    <a:pt x="3191" y="1567"/>
                  </a:lnTo>
                  <a:lnTo>
                    <a:pt x="3188" y="1572"/>
                  </a:lnTo>
                  <a:lnTo>
                    <a:pt x="3188" y="1580"/>
                  </a:lnTo>
                  <a:lnTo>
                    <a:pt x="3185" y="1584"/>
                  </a:lnTo>
                  <a:lnTo>
                    <a:pt x="3185" y="1592"/>
                  </a:lnTo>
                  <a:lnTo>
                    <a:pt x="3188" y="1596"/>
                  </a:lnTo>
                  <a:lnTo>
                    <a:pt x="3188" y="1621"/>
                  </a:lnTo>
                  <a:lnTo>
                    <a:pt x="3191" y="1625"/>
                  </a:lnTo>
                  <a:lnTo>
                    <a:pt x="3191" y="1655"/>
                  </a:lnTo>
                  <a:lnTo>
                    <a:pt x="3194" y="1659"/>
                  </a:lnTo>
                  <a:lnTo>
                    <a:pt x="3194" y="1671"/>
                  </a:lnTo>
                  <a:lnTo>
                    <a:pt x="3190" y="1676"/>
                  </a:lnTo>
                  <a:lnTo>
                    <a:pt x="3188" y="1676"/>
                  </a:lnTo>
                  <a:lnTo>
                    <a:pt x="3188" y="1685"/>
                  </a:lnTo>
                  <a:lnTo>
                    <a:pt x="3190" y="1684"/>
                  </a:lnTo>
                  <a:lnTo>
                    <a:pt x="3195" y="1684"/>
                  </a:lnTo>
                  <a:lnTo>
                    <a:pt x="3195" y="1663"/>
                  </a:lnTo>
                  <a:lnTo>
                    <a:pt x="3198" y="1659"/>
                  </a:lnTo>
                  <a:lnTo>
                    <a:pt x="3204" y="1654"/>
                  </a:lnTo>
                  <a:lnTo>
                    <a:pt x="3213" y="1654"/>
                  </a:lnTo>
                  <a:lnTo>
                    <a:pt x="3217" y="1659"/>
                  </a:lnTo>
                  <a:lnTo>
                    <a:pt x="3217" y="1667"/>
                  </a:lnTo>
                  <a:lnTo>
                    <a:pt x="3214" y="1671"/>
                  </a:lnTo>
                  <a:lnTo>
                    <a:pt x="3214" y="1693"/>
                  </a:lnTo>
                  <a:lnTo>
                    <a:pt x="3217" y="1696"/>
                  </a:lnTo>
                  <a:lnTo>
                    <a:pt x="3219" y="1696"/>
                  </a:lnTo>
                  <a:lnTo>
                    <a:pt x="3225" y="1701"/>
                  </a:lnTo>
                  <a:lnTo>
                    <a:pt x="3225" y="1705"/>
                  </a:lnTo>
                  <a:lnTo>
                    <a:pt x="3221" y="1709"/>
                  </a:lnTo>
                  <a:lnTo>
                    <a:pt x="3221" y="1713"/>
                  </a:lnTo>
                  <a:lnTo>
                    <a:pt x="3217" y="1717"/>
                  </a:lnTo>
                  <a:lnTo>
                    <a:pt x="3217" y="1730"/>
                  </a:lnTo>
                  <a:lnTo>
                    <a:pt x="3214" y="1734"/>
                  </a:lnTo>
                  <a:lnTo>
                    <a:pt x="3214" y="1763"/>
                  </a:lnTo>
                  <a:lnTo>
                    <a:pt x="3217" y="1767"/>
                  </a:lnTo>
                  <a:lnTo>
                    <a:pt x="3219" y="1767"/>
                  </a:lnTo>
                  <a:lnTo>
                    <a:pt x="3225" y="1772"/>
                  </a:lnTo>
                  <a:lnTo>
                    <a:pt x="3225" y="1780"/>
                  </a:lnTo>
                  <a:lnTo>
                    <a:pt x="3228" y="1784"/>
                  </a:lnTo>
                  <a:lnTo>
                    <a:pt x="3228" y="1788"/>
                  </a:lnTo>
                  <a:lnTo>
                    <a:pt x="3225" y="1792"/>
                  </a:lnTo>
                  <a:lnTo>
                    <a:pt x="3225" y="1813"/>
                  </a:lnTo>
                  <a:lnTo>
                    <a:pt x="3228" y="1818"/>
                  </a:lnTo>
                  <a:lnTo>
                    <a:pt x="3231" y="1822"/>
                  </a:lnTo>
                  <a:lnTo>
                    <a:pt x="3231" y="1826"/>
                  </a:lnTo>
                  <a:lnTo>
                    <a:pt x="3228" y="1830"/>
                  </a:lnTo>
                  <a:lnTo>
                    <a:pt x="3228" y="1851"/>
                  </a:lnTo>
                  <a:lnTo>
                    <a:pt x="3225" y="1856"/>
                  </a:lnTo>
                  <a:lnTo>
                    <a:pt x="3221" y="1860"/>
                  </a:lnTo>
                  <a:lnTo>
                    <a:pt x="3217" y="1864"/>
                  </a:lnTo>
                  <a:lnTo>
                    <a:pt x="3214" y="1868"/>
                  </a:lnTo>
                  <a:lnTo>
                    <a:pt x="3214" y="1880"/>
                  </a:lnTo>
                  <a:lnTo>
                    <a:pt x="3211" y="1884"/>
                  </a:lnTo>
                  <a:lnTo>
                    <a:pt x="3208" y="1888"/>
                  </a:lnTo>
                  <a:lnTo>
                    <a:pt x="3211" y="1893"/>
                  </a:lnTo>
                  <a:lnTo>
                    <a:pt x="3211" y="1897"/>
                  </a:lnTo>
                  <a:lnTo>
                    <a:pt x="3208" y="1901"/>
                  </a:lnTo>
                  <a:lnTo>
                    <a:pt x="3208" y="1922"/>
                  </a:lnTo>
                  <a:lnTo>
                    <a:pt x="3205" y="1926"/>
                  </a:lnTo>
                  <a:lnTo>
                    <a:pt x="3205" y="1943"/>
                  </a:lnTo>
                  <a:lnTo>
                    <a:pt x="3202" y="1947"/>
                  </a:lnTo>
                  <a:lnTo>
                    <a:pt x="3202" y="1959"/>
                  </a:lnTo>
                  <a:lnTo>
                    <a:pt x="3198" y="1964"/>
                  </a:lnTo>
                  <a:lnTo>
                    <a:pt x="3197" y="1966"/>
                  </a:lnTo>
                  <a:lnTo>
                    <a:pt x="3198" y="1968"/>
                  </a:lnTo>
                  <a:lnTo>
                    <a:pt x="3198" y="1972"/>
                  </a:lnTo>
                  <a:lnTo>
                    <a:pt x="3194" y="1977"/>
                  </a:lnTo>
                  <a:lnTo>
                    <a:pt x="3194" y="1981"/>
                  </a:lnTo>
                  <a:lnTo>
                    <a:pt x="3191" y="1985"/>
                  </a:lnTo>
                  <a:lnTo>
                    <a:pt x="3191" y="1993"/>
                  </a:lnTo>
                  <a:lnTo>
                    <a:pt x="3188" y="1997"/>
                  </a:lnTo>
                  <a:lnTo>
                    <a:pt x="3188" y="2001"/>
                  </a:lnTo>
                  <a:lnTo>
                    <a:pt x="3185" y="2005"/>
                  </a:lnTo>
                  <a:lnTo>
                    <a:pt x="3185" y="2009"/>
                  </a:lnTo>
                  <a:lnTo>
                    <a:pt x="3182" y="2014"/>
                  </a:lnTo>
                  <a:lnTo>
                    <a:pt x="3182" y="2031"/>
                  </a:lnTo>
                  <a:lnTo>
                    <a:pt x="3181" y="2033"/>
                  </a:lnTo>
                  <a:lnTo>
                    <a:pt x="3182" y="2035"/>
                  </a:lnTo>
                  <a:lnTo>
                    <a:pt x="3182" y="2043"/>
                  </a:lnTo>
                  <a:lnTo>
                    <a:pt x="3184" y="2043"/>
                  </a:lnTo>
                  <a:lnTo>
                    <a:pt x="3188" y="2047"/>
                  </a:lnTo>
                  <a:lnTo>
                    <a:pt x="3188" y="2055"/>
                  </a:lnTo>
                  <a:lnTo>
                    <a:pt x="3185" y="2060"/>
                  </a:lnTo>
                  <a:lnTo>
                    <a:pt x="3184" y="2062"/>
                  </a:lnTo>
                  <a:lnTo>
                    <a:pt x="3185" y="2064"/>
                  </a:lnTo>
                  <a:lnTo>
                    <a:pt x="3185" y="2072"/>
                  </a:lnTo>
                  <a:lnTo>
                    <a:pt x="3182" y="2077"/>
                  </a:lnTo>
                  <a:lnTo>
                    <a:pt x="3179" y="2081"/>
                  </a:lnTo>
                  <a:lnTo>
                    <a:pt x="3179" y="2093"/>
                  </a:lnTo>
                  <a:lnTo>
                    <a:pt x="3174" y="2098"/>
                  </a:lnTo>
                  <a:lnTo>
                    <a:pt x="3174" y="2110"/>
                  </a:lnTo>
                  <a:lnTo>
                    <a:pt x="3171" y="2114"/>
                  </a:lnTo>
                  <a:lnTo>
                    <a:pt x="3168" y="2118"/>
                  </a:lnTo>
                  <a:lnTo>
                    <a:pt x="3168" y="2126"/>
                  </a:lnTo>
                  <a:lnTo>
                    <a:pt x="3165" y="2131"/>
                  </a:lnTo>
                  <a:lnTo>
                    <a:pt x="3165" y="2135"/>
                  </a:lnTo>
                  <a:lnTo>
                    <a:pt x="3162" y="2140"/>
                  </a:lnTo>
                  <a:lnTo>
                    <a:pt x="3161" y="2142"/>
                  </a:lnTo>
                  <a:lnTo>
                    <a:pt x="3162" y="2144"/>
                  </a:lnTo>
                  <a:lnTo>
                    <a:pt x="3162" y="2148"/>
                  </a:lnTo>
                  <a:lnTo>
                    <a:pt x="3158" y="2152"/>
                  </a:lnTo>
                  <a:lnTo>
                    <a:pt x="3156" y="2152"/>
                  </a:lnTo>
                  <a:lnTo>
                    <a:pt x="3151" y="2156"/>
                  </a:lnTo>
                  <a:lnTo>
                    <a:pt x="3148" y="2160"/>
                  </a:lnTo>
                  <a:lnTo>
                    <a:pt x="3145" y="2164"/>
                  </a:lnTo>
                  <a:lnTo>
                    <a:pt x="3145" y="2168"/>
                  </a:lnTo>
                  <a:lnTo>
                    <a:pt x="3142" y="2172"/>
                  </a:lnTo>
                  <a:lnTo>
                    <a:pt x="3145" y="2176"/>
                  </a:lnTo>
                  <a:lnTo>
                    <a:pt x="3145" y="2198"/>
                  </a:lnTo>
                  <a:lnTo>
                    <a:pt x="3145" y="2200"/>
                  </a:lnTo>
                  <a:lnTo>
                    <a:pt x="3145" y="2202"/>
                  </a:lnTo>
                  <a:lnTo>
                    <a:pt x="3145" y="2210"/>
                  </a:lnTo>
                  <a:lnTo>
                    <a:pt x="3141" y="2215"/>
                  </a:lnTo>
                  <a:lnTo>
                    <a:pt x="3138" y="2215"/>
                  </a:lnTo>
                  <a:lnTo>
                    <a:pt x="3136" y="2214"/>
                  </a:lnTo>
                  <a:lnTo>
                    <a:pt x="3134" y="2215"/>
                  </a:lnTo>
                  <a:lnTo>
                    <a:pt x="3133" y="2215"/>
                  </a:lnTo>
                  <a:lnTo>
                    <a:pt x="3128" y="2219"/>
                  </a:lnTo>
                  <a:lnTo>
                    <a:pt x="3128" y="2227"/>
                  </a:lnTo>
                  <a:lnTo>
                    <a:pt x="3124" y="2231"/>
                  </a:lnTo>
                  <a:lnTo>
                    <a:pt x="3119" y="2231"/>
                  </a:lnTo>
                  <a:lnTo>
                    <a:pt x="3119" y="2235"/>
                  </a:lnTo>
                  <a:lnTo>
                    <a:pt x="3116" y="2239"/>
                  </a:lnTo>
                  <a:lnTo>
                    <a:pt x="3111" y="2244"/>
                  </a:lnTo>
                  <a:lnTo>
                    <a:pt x="3109" y="2244"/>
                  </a:lnTo>
                  <a:lnTo>
                    <a:pt x="3104" y="2249"/>
                  </a:lnTo>
                  <a:lnTo>
                    <a:pt x="3101" y="2249"/>
                  </a:lnTo>
                  <a:lnTo>
                    <a:pt x="3099" y="2248"/>
                  </a:lnTo>
                  <a:lnTo>
                    <a:pt x="3098" y="2249"/>
                  </a:lnTo>
                  <a:lnTo>
                    <a:pt x="3093" y="2249"/>
                  </a:lnTo>
                  <a:lnTo>
                    <a:pt x="3088" y="2253"/>
                  </a:lnTo>
                  <a:lnTo>
                    <a:pt x="3086" y="2253"/>
                  </a:lnTo>
                  <a:lnTo>
                    <a:pt x="3086" y="2256"/>
                  </a:lnTo>
                  <a:lnTo>
                    <a:pt x="3081" y="2261"/>
                  </a:lnTo>
                  <a:lnTo>
                    <a:pt x="3079" y="2261"/>
                  </a:lnTo>
                  <a:lnTo>
                    <a:pt x="3079" y="2265"/>
                  </a:lnTo>
                  <a:lnTo>
                    <a:pt x="3076" y="2269"/>
                  </a:lnTo>
                  <a:lnTo>
                    <a:pt x="3076" y="2273"/>
                  </a:lnTo>
                  <a:lnTo>
                    <a:pt x="3073" y="2277"/>
                  </a:lnTo>
                  <a:lnTo>
                    <a:pt x="3073" y="2281"/>
                  </a:lnTo>
                  <a:lnTo>
                    <a:pt x="3070" y="2285"/>
                  </a:lnTo>
                  <a:lnTo>
                    <a:pt x="3067" y="2289"/>
                  </a:lnTo>
                  <a:lnTo>
                    <a:pt x="3067" y="2293"/>
                  </a:lnTo>
                  <a:lnTo>
                    <a:pt x="3063" y="2299"/>
                  </a:lnTo>
                  <a:lnTo>
                    <a:pt x="3059" y="2303"/>
                  </a:lnTo>
                  <a:lnTo>
                    <a:pt x="3059" y="2307"/>
                  </a:lnTo>
                  <a:lnTo>
                    <a:pt x="3056" y="2311"/>
                  </a:lnTo>
                  <a:lnTo>
                    <a:pt x="3056" y="2315"/>
                  </a:lnTo>
                  <a:lnTo>
                    <a:pt x="3052" y="2319"/>
                  </a:lnTo>
                  <a:lnTo>
                    <a:pt x="3050" y="2319"/>
                  </a:lnTo>
                  <a:lnTo>
                    <a:pt x="3050" y="2327"/>
                  </a:lnTo>
                  <a:lnTo>
                    <a:pt x="3047" y="2331"/>
                  </a:lnTo>
                  <a:lnTo>
                    <a:pt x="3047" y="2344"/>
                  </a:lnTo>
                  <a:lnTo>
                    <a:pt x="3043" y="2348"/>
                  </a:lnTo>
                  <a:lnTo>
                    <a:pt x="3043" y="2361"/>
                  </a:lnTo>
                  <a:lnTo>
                    <a:pt x="3040" y="2365"/>
                  </a:lnTo>
                  <a:lnTo>
                    <a:pt x="3040" y="2369"/>
                  </a:lnTo>
                  <a:lnTo>
                    <a:pt x="3036" y="2373"/>
                  </a:lnTo>
                  <a:lnTo>
                    <a:pt x="3033" y="2377"/>
                  </a:lnTo>
                  <a:lnTo>
                    <a:pt x="3029" y="2382"/>
                  </a:lnTo>
                  <a:lnTo>
                    <a:pt x="3027" y="2382"/>
                  </a:lnTo>
                  <a:lnTo>
                    <a:pt x="3024" y="2386"/>
                  </a:lnTo>
                  <a:lnTo>
                    <a:pt x="3020" y="2390"/>
                  </a:lnTo>
                  <a:lnTo>
                    <a:pt x="3017" y="2394"/>
                  </a:lnTo>
                  <a:lnTo>
                    <a:pt x="3017" y="2411"/>
                  </a:lnTo>
                  <a:lnTo>
                    <a:pt x="3013" y="2415"/>
                  </a:lnTo>
                  <a:lnTo>
                    <a:pt x="3013" y="2424"/>
                  </a:lnTo>
                  <a:lnTo>
                    <a:pt x="3010" y="2428"/>
                  </a:lnTo>
                  <a:lnTo>
                    <a:pt x="3010" y="2440"/>
                  </a:lnTo>
                  <a:lnTo>
                    <a:pt x="3006" y="2444"/>
                  </a:lnTo>
                  <a:lnTo>
                    <a:pt x="3004" y="2444"/>
                  </a:lnTo>
                  <a:lnTo>
                    <a:pt x="3004" y="2452"/>
                  </a:lnTo>
                  <a:lnTo>
                    <a:pt x="3007" y="2456"/>
                  </a:lnTo>
                  <a:lnTo>
                    <a:pt x="3010" y="2460"/>
                  </a:lnTo>
                  <a:lnTo>
                    <a:pt x="3010" y="2470"/>
                  </a:lnTo>
                  <a:lnTo>
                    <a:pt x="3007" y="2474"/>
                  </a:lnTo>
                  <a:lnTo>
                    <a:pt x="3004" y="2478"/>
                  </a:lnTo>
                  <a:lnTo>
                    <a:pt x="3004" y="2482"/>
                  </a:lnTo>
                  <a:lnTo>
                    <a:pt x="2999" y="2486"/>
                  </a:lnTo>
                  <a:lnTo>
                    <a:pt x="2987" y="2486"/>
                  </a:lnTo>
                  <a:lnTo>
                    <a:pt x="2987" y="2490"/>
                  </a:lnTo>
                  <a:lnTo>
                    <a:pt x="2983" y="2495"/>
                  </a:lnTo>
                  <a:lnTo>
                    <a:pt x="2981" y="2495"/>
                  </a:lnTo>
                  <a:lnTo>
                    <a:pt x="2981" y="2502"/>
                  </a:lnTo>
                  <a:lnTo>
                    <a:pt x="2977" y="2507"/>
                  </a:lnTo>
                  <a:lnTo>
                    <a:pt x="2977" y="2509"/>
                  </a:lnTo>
                  <a:lnTo>
                    <a:pt x="2977" y="2511"/>
                  </a:lnTo>
                  <a:lnTo>
                    <a:pt x="2977" y="2515"/>
                  </a:lnTo>
                  <a:lnTo>
                    <a:pt x="2974" y="2519"/>
                  </a:lnTo>
                  <a:lnTo>
                    <a:pt x="2971" y="2524"/>
                  </a:lnTo>
                  <a:lnTo>
                    <a:pt x="2971" y="2528"/>
                  </a:lnTo>
                  <a:lnTo>
                    <a:pt x="2967" y="2532"/>
                  </a:lnTo>
                  <a:lnTo>
                    <a:pt x="2964" y="2536"/>
                  </a:lnTo>
                  <a:lnTo>
                    <a:pt x="2964" y="2540"/>
                  </a:lnTo>
                  <a:lnTo>
                    <a:pt x="2961" y="2545"/>
                  </a:lnTo>
                  <a:lnTo>
                    <a:pt x="2961" y="2549"/>
                  </a:lnTo>
                  <a:lnTo>
                    <a:pt x="2956" y="2553"/>
                  </a:lnTo>
                  <a:lnTo>
                    <a:pt x="2954" y="2553"/>
                  </a:lnTo>
                  <a:lnTo>
                    <a:pt x="2954" y="2595"/>
                  </a:lnTo>
                  <a:lnTo>
                    <a:pt x="2951" y="2599"/>
                  </a:lnTo>
                  <a:lnTo>
                    <a:pt x="2948" y="2603"/>
                  </a:lnTo>
                  <a:lnTo>
                    <a:pt x="2948" y="2623"/>
                  </a:lnTo>
                  <a:lnTo>
                    <a:pt x="2944" y="2628"/>
                  </a:lnTo>
                  <a:lnTo>
                    <a:pt x="2941" y="2632"/>
                  </a:lnTo>
                  <a:lnTo>
                    <a:pt x="2941" y="2645"/>
                  </a:lnTo>
                  <a:lnTo>
                    <a:pt x="2938" y="2649"/>
                  </a:lnTo>
                  <a:lnTo>
                    <a:pt x="2938" y="2665"/>
                  </a:lnTo>
                  <a:lnTo>
                    <a:pt x="2941" y="2669"/>
                  </a:lnTo>
                  <a:lnTo>
                    <a:pt x="2944" y="2674"/>
                  </a:lnTo>
                  <a:lnTo>
                    <a:pt x="2944" y="2682"/>
                  </a:lnTo>
                  <a:lnTo>
                    <a:pt x="2948" y="2686"/>
                  </a:lnTo>
                  <a:lnTo>
                    <a:pt x="2948" y="2691"/>
                  </a:lnTo>
                  <a:lnTo>
                    <a:pt x="2943" y="2695"/>
                  </a:lnTo>
                  <a:lnTo>
                    <a:pt x="2941" y="2695"/>
                  </a:lnTo>
                  <a:lnTo>
                    <a:pt x="2941" y="2699"/>
                  </a:lnTo>
                  <a:lnTo>
                    <a:pt x="2940" y="2701"/>
                  </a:lnTo>
                  <a:lnTo>
                    <a:pt x="2941" y="2703"/>
                  </a:lnTo>
                  <a:lnTo>
                    <a:pt x="2941" y="2716"/>
                  </a:lnTo>
                  <a:lnTo>
                    <a:pt x="2938" y="2720"/>
                  </a:lnTo>
                  <a:lnTo>
                    <a:pt x="2933" y="2724"/>
                  </a:lnTo>
                  <a:lnTo>
                    <a:pt x="2921" y="2724"/>
                  </a:lnTo>
                  <a:lnTo>
                    <a:pt x="2921" y="2728"/>
                  </a:lnTo>
                  <a:lnTo>
                    <a:pt x="2918" y="2732"/>
                  </a:lnTo>
                  <a:lnTo>
                    <a:pt x="2913" y="2736"/>
                  </a:lnTo>
                  <a:lnTo>
                    <a:pt x="2912" y="2736"/>
                  </a:lnTo>
                  <a:lnTo>
                    <a:pt x="2907" y="2741"/>
                  </a:lnTo>
                  <a:lnTo>
                    <a:pt x="2905" y="2741"/>
                  </a:lnTo>
                  <a:lnTo>
                    <a:pt x="2900" y="2745"/>
                  </a:lnTo>
                  <a:lnTo>
                    <a:pt x="2885" y="2745"/>
                  </a:lnTo>
                  <a:lnTo>
                    <a:pt x="2881" y="2750"/>
                  </a:lnTo>
                  <a:lnTo>
                    <a:pt x="2877" y="2750"/>
                  </a:lnTo>
                  <a:lnTo>
                    <a:pt x="2872" y="2745"/>
                  </a:lnTo>
                  <a:lnTo>
                    <a:pt x="2846" y="2745"/>
                  </a:lnTo>
                  <a:lnTo>
                    <a:pt x="2841" y="2750"/>
                  </a:lnTo>
                  <a:lnTo>
                    <a:pt x="2799" y="2750"/>
                  </a:lnTo>
                  <a:lnTo>
                    <a:pt x="2795" y="2754"/>
                  </a:lnTo>
                  <a:lnTo>
                    <a:pt x="2787" y="2754"/>
                  </a:lnTo>
                  <a:lnTo>
                    <a:pt x="2781" y="2758"/>
                  </a:lnTo>
                  <a:lnTo>
                    <a:pt x="2776" y="2758"/>
                  </a:lnTo>
                  <a:lnTo>
                    <a:pt x="2772" y="2762"/>
                  </a:lnTo>
                  <a:lnTo>
                    <a:pt x="2767" y="2762"/>
                  </a:lnTo>
                  <a:lnTo>
                    <a:pt x="2762" y="2766"/>
                  </a:lnTo>
                  <a:lnTo>
                    <a:pt x="2760" y="2766"/>
                  </a:lnTo>
                  <a:lnTo>
                    <a:pt x="2756" y="2770"/>
                  </a:lnTo>
                  <a:lnTo>
                    <a:pt x="2752" y="2774"/>
                  </a:lnTo>
                  <a:lnTo>
                    <a:pt x="2750" y="2774"/>
                  </a:lnTo>
                  <a:lnTo>
                    <a:pt x="2747" y="2778"/>
                  </a:lnTo>
                  <a:lnTo>
                    <a:pt x="2744" y="2782"/>
                  </a:lnTo>
                  <a:lnTo>
                    <a:pt x="2738" y="2787"/>
                  </a:lnTo>
                  <a:lnTo>
                    <a:pt x="2737" y="2787"/>
                  </a:lnTo>
                  <a:lnTo>
                    <a:pt x="2733" y="2791"/>
                  </a:lnTo>
                  <a:lnTo>
                    <a:pt x="2730" y="2795"/>
                  </a:lnTo>
                  <a:lnTo>
                    <a:pt x="2726" y="2799"/>
                  </a:lnTo>
                  <a:lnTo>
                    <a:pt x="2724" y="2799"/>
                  </a:lnTo>
                  <a:lnTo>
                    <a:pt x="2721" y="2804"/>
                  </a:lnTo>
                  <a:lnTo>
                    <a:pt x="2718" y="2808"/>
                  </a:lnTo>
                  <a:lnTo>
                    <a:pt x="2714" y="2812"/>
                  </a:lnTo>
                  <a:lnTo>
                    <a:pt x="2709" y="2816"/>
                  </a:lnTo>
                  <a:lnTo>
                    <a:pt x="2707" y="2816"/>
                  </a:lnTo>
                  <a:lnTo>
                    <a:pt x="2704" y="2820"/>
                  </a:lnTo>
                  <a:lnTo>
                    <a:pt x="2701" y="2824"/>
                  </a:lnTo>
                  <a:lnTo>
                    <a:pt x="2698" y="2828"/>
                  </a:lnTo>
                  <a:lnTo>
                    <a:pt x="2695" y="2833"/>
                  </a:lnTo>
                  <a:lnTo>
                    <a:pt x="2689" y="2837"/>
                  </a:lnTo>
                  <a:lnTo>
                    <a:pt x="2684" y="2837"/>
                  </a:lnTo>
                  <a:lnTo>
                    <a:pt x="2680" y="2841"/>
                  </a:lnTo>
                  <a:lnTo>
                    <a:pt x="2678" y="2841"/>
                  </a:lnTo>
                  <a:lnTo>
                    <a:pt x="2673" y="2845"/>
                  </a:lnTo>
                  <a:lnTo>
                    <a:pt x="2670" y="2845"/>
                  </a:lnTo>
                  <a:lnTo>
                    <a:pt x="2667" y="2849"/>
                  </a:lnTo>
                  <a:lnTo>
                    <a:pt x="2667" y="2853"/>
                  </a:lnTo>
                  <a:lnTo>
                    <a:pt x="2664" y="2857"/>
                  </a:lnTo>
                  <a:lnTo>
                    <a:pt x="2664" y="2860"/>
                  </a:lnTo>
                  <a:lnTo>
                    <a:pt x="2664" y="2862"/>
                  </a:lnTo>
                  <a:lnTo>
                    <a:pt x="2664" y="2870"/>
                  </a:lnTo>
                  <a:lnTo>
                    <a:pt x="2661" y="2875"/>
                  </a:lnTo>
                  <a:lnTo>
                    <a:pt x="2661" y="2879"/>
                  </a:lnTo>
                  <a:lnTo>
                    <a:pt x="2657" y="2883"/>
                  </a:lnTo>
                  <a:lnTo>
                    <a:pt x="2640" y="2883"/>
                  </a:lnTo>
                  <a:lnTo>
                    <a:pt x="2636" y="2879"/>
                  </a:lnTo>
                  <a:lnTo>
                    <a:pt x="2632" y="2875"/>
                  </a:lnTo>
                  <a:lnTo>
                    <a:pt x="2632" y="2857"/>
                  </a:lnTo>
                  <a:lnTo>
                    <a:pt x="2629" y="2853"/>
                  </a:lnTo>
                  <a:lnTo>
                    <a:pt x="2629" y="2853"/>
                  </a:lnTo>
                  <a:lnTo>
                    <a:pt x="2623" y="2857"/>
                  </a:lnTo>
                  <a:lnTo>
                    <a:pt x="2611" y="2857"/>
                  </a:lnTo>
                  <a:lnTo>
                    <a:pt x="2606" y="2853"/>
                  </a:lnTo>
                  <a:lnTo>
                    <a:pt x="2606" y="2845"/>
                  </a:lnTo>
                  <a:lnTo>
                    <a:pt x="2602" y="2841"/>
                  </a:lnTo>
                  <a:lnTo>
                    <a:pt x="2599" y="2837"/>
                  </a:lnTo>
                  <a:lnTo>
                    <a:pt x="2599" y="2837"/>
                  </a:lnTo>
                  <a:lnTo>
                    <a:pt x="2597" y="2837"/>
                  </a:lnTo>
                  <a:lnTo>
                    <a:pt x="2584" y="2837"/>
                  </a:lnTo>
                  <a:lnTo>
                    <a:pt x="2579" y="2833"/>
                  </a:lnTo>
                  <a:lnTo>
                    <a:pt x="2579" y="2828"/>
                  </a:lnTo>
                  <a:lnTo>
                    <a:pt x="2576" y="2825"/>
                  </a:lnTo>
                  <a:lnTo>
                    <a:pt x="2574" y="2825"/>
                  </a:lnTo>
                  <a:lnTo>
                    <a:pt x="2572" y="2824"/>
                  </a:lnTo>
                  <a:lnTo>
                    <a:pt x="2571" y="2825"/>
                  </a:lnTo>
                  <a:lnTo>
                    <a:pt x="2568" y="2825"/>
                  </a:lnTo>
                  <a:lnTo>
                    <a:pt x="2563" y="2820"/>
                  </a:lnTo>
                  <a:lnTo>
                    <a:pt x="2548" y="2820"/>
                  </a:lnTo>
                  <a:lnTo>
                    <a:pt x="2543" y="2816"/>
                  </a:lnTo>
                  <a:lnTo>
                    <a:pt x="2540" y="2816"/>
                  </a:lnTo>
                  <a:lnTo>
                    <a:pt x="2535" y="2820"/>
                  </a:lnTo>
                  <a:lnTo>
                    <a:pt x="2531" y="2820"/>
                  </a:lnTo>
                  <a:lnTo>
                    <a:pt x="2527" y="2816"/>
                  </a:lnTo>
                  <a:lnTo>
                    <a:pt x="2523" y="2812"/>
                  </a:lnTo>
                  <a:lnTo>
                    <a:pt x="2520" y="2808"/>
                  </a:lnTo>
                  <a:lnTo>
                    <a:pt x="2517" y="2804"/>
                  </a:lnTo>
                  <a:lnTo>
                    <a:pt x="2515" y="2804"/>
                  </a:lnTo>
                  <a:lnTo>
                    <a:pt x="2510" y="2799"/>
                  </a:lnTo>
                  <a:lnTo>
                    <a:pt x="2508" y="2799"/>
                  </a:lnTo>
                  <a:lnTo>
                    <a:pt x="2505" y="2798"/>
                  </a:lnTo>
                  <a:lnTo>
                    <a:pt x="2502" y="2799"/>
                  </a:lnTo>
                  <a:lnTo>
                    <a:pt x="2498" y="2799"/>
                  </a:lnTo>
                  <a:lnTo>
                    <a:pt x="2497" y="2799"/>
                  </a:lnTo>
                  <a:lnTo>
                    <a:pt x="2495" y="2799"/>
                  </a:lnTo>
                  <a:lnTo>
                    <a:pt x="2494" y="2799"/>
                  </a:lnTo>
                  <a:lnTo>
                    <a:pt x="2490" y="2804"/>
                  </a:lnTo>
                  <a:lnTo>
                    <a:pt x="2485" y="2808"/>
                  </a:lnTo>
                  <a:lnTo>
                    <a:pt x="2483" y="2808"/>
                  </a:lnTo>
                  <a:lnTo>
                    <a:pt x="2479" y="2812"/>
                  </a:lnTo>
                  <a:lnTo>
                    <a:pt x="2477" y="2812"/>
                  </a:lnTo>
                  <a:lnTo>
                    <a:pt x="2472" y="2816"/>
                  </a:lnTo>
                  <a:lnTo>
                    <a:pt x="2470" y="2816"/>
                  </a:lnTo>
                  <a:lnTo>
                    <a:pt x="2467" y="2820"/>
                  </a:lnTo>
                  <a:lnTo>
                    <a:pt x="2463" y="2824"/>
                  </a:lnTo>
                  <a:lnTo>
                    <a:pt x="2460" y="2828"/>
                  </a:lnTo>
                  <a:lnTo>
                    <a:pt x="2457" y="2833"/>
                  </a:lnTo>
                  <a:lnTo>
                    <a:pt x="2452" y="2837"/>
                  </a:lnTo>
                  <a:lnTo>
                    <a:pt x="2450" y="2837"/>
                  </a:lnTo>
                  <a:lnTo>
                    <a:pt x="2446" y="2841"/>
                  </a:lnTo>
                  <a:lnTo>
                    <a:pt x="2444" y="2841"/>
                  </a:lnTo>
                  <a:lnTo>
                    <a:pt x="2440" y="2845"/>
                  </a:lnTo>
                  <a:lnTo>
                    <a:pt x="2436" y="2849"/>
                  </a:lnTo>
                  <a:lnTo>
                    <a:pt x="2434" y="2849"/>
                  </a:lnTo>
                  <a:lnTo>
                    <a:pt x="2429" y="2853"/>
                  </a:lnTo>
                  <a:lnTo>
                    <a:pt x="2420" y="2853"/>
                  </a:lnTo>
                  <a:lnTo>
                    <a:pt x="2414" y="2849"/>
                  </a:lnTo>
                  <a:lnTo>
                    <a:pt x="2411" y="2845"/>
                  </a:lnTo>
                  <a:lnTo>
                    <a:pt x="2397" y="2845"/>
                  </a:lnTo>
                  <a:lnTo>
                    <a:pt x="2391" y="2841"/>
                  </a:lnTo>
                  <a:lnTo>
                    <a:pt x="2388" y="2837"/>
                  </a:lnTo>
                  <a:lnTo>
                    <a:pt x="2385" y="2833"/>
                  </a:lnTo>
                  <a:lnTo>
                    <a:pt x="2377" y="2833"/>
                  </a:lnTo>
                  <a:lnTo>
                    <a:pt x="2372" y="2829"/>
                  </a:lnTo>
                  <a:lnTo>
                    <a:pt x="2366" y="2829"/>
                  </a:lnTo>
                  <a:lnTo>
                    <a:pt x="2362" y="2825"/>
                  </a:lnTo>
                  <a:lnTo>
                    <a:pt x="2360" y="2825"/>
                  </a:lnTo>
                  <a:lnTo>
                    <a:pt x="2356" y="2820"/>
                  </a:lnTo>
                  <a:lnTo>
                    <a:pt x="2353" y="2816"/>
                  </a:lnTo>
                  <a:lnTo>
                    <a:pt x="2350" y="2816"/>
                  </a:lnTo>
                  <a:lnTo>
                    <a:pt x="2345" y="2812"/>
                  </a:lnTo>
                  <a:lnTo>
                    <a:pt x="2342" y="2808"/>
                  </a:lnTo>
                  <a:lnTo>
                    <a:pt x="2337" y="2808"/>
                  </a:lnTo>
                  <a:lnTo>
                    <a:pt x="2333" y="2804"/>
                  </a:lnTo>
                  <a:lnTo>
                    <a:pt x="2332" y="2804"/>
                  </a:lnTo>
                  <a:lnTo>
                    <a:pt x="2327" y="2808"/>
                  </a:lnTo>
                  <a:lnTo>
                    <a:pt x="2312" y="2808"/>
                  </a:lnTo>
                  <a:lnTo>
                    <a:pt x="2308" y="2812"/>
                  </a:lnTo>
                  <a:lnTo>
                    <a:pt x="2300" y="2812"/>
                  </a:lnTo>
                  <a:lnTo>
                    <a:pt x="2296" y="2808"/>
                  </a:lnTo>
                  <a:lnTo>
                    <a:pt x="2296" y="2799"/>
                  </a:lnTo>
                  <a:lnTo>
                    <a:pt x="2297" y="2797"/>
                  </a:lnTo>
                  <a:lnTo>
                    <a:pt x="2296" y="2795"/>
                  </a:lnTo>
                  <a:lnTo>
                    <a:pt x="2283" y="2795"/>
                  </a:lnTo>
                  <a:lnTo>
                    <a:pt x="2283" y="2804"/>
                  </a:lnTo>
                  <a:lnTo>
                    <a:pt x="2277" y="2808"/>
                  </a:lnTo>
                  <a:lnTo>
                    <a:pt x="2276" y="2808"/>
                  </a:lnTo>
                  <a:lnTo>
                    <a:pt x="2271" y="2812"/>
                  </a:lnTo>
                  <a:lnTo>
                    <a:pt x="2265" y="2812"/>
                  </a:lnTo>
                  <a:lnTo>
                    <a:pt x="2260" y="2808"/>
                  </a:lnTo>
                  <a:lnTo>
                    <a:pt x="2260" y="2808"/>
                  </a:lnTo>
                  <a:lnTo>
                    <a:pt x="2258" y="2808"/>
                  </a:lnTo>
                  <a:lnTo>
                    <a:pt x="2251" y="2808"/>
                  </a:lnTo>
                  <a:lnTo>
                    <a:pt x="2247" y="2804"/>
                  </a:lnTo>
                  <a:lnTo>
                    <a:pt x="2247" y="2795"/>
                  </a:lnTo>
                  <a:lnTo>
                    <a:pt x="2244" y="2791"/>
                  </a:lnTo>
                  <a:lnTo>
                    <a:pt x="2241" y="2786"/>
                  </a:lnTo>
                  <a:lnTo>
                    <a:pt x="2237" y="2783"/>
                  </a:lnTo>
                  <a:lnTo>
                    <a:pt x="2235" y="2783"/>
                  </a:lnTo>
                  <a:lnTo>
                    <a:pt x="2230" y="2779"/>
                  </a:lnTo>
                  <a:lnTo>
                    <a:pt x="2228" y="2779"/>
                  </a:lnTo>
                  <a:lnTo>
                    <a:pt x="2224" y="2774"/>
                  </a:lnTo>
                  <a:lnTo>
                    <a:pt x="2192" y="2774"/>
                  </a:lnTo>
                  <a:lnTo>
                    <a:pt x="2187" y="2770"/>
                  </a:lnTo>
                  <a:lnTo>
                    <a:pt x="2185" y="2770"/>
                  </a:lnTo>
                  <a:lnTo>
                    <a:pt x="2181" y="2766"/>
                  </a:lnTo>
                  <a:lnTo>
                    <a:pt x="2178" y="2762"/>
                  </a:lnTo>
                  <a:lnTo>
                    <a:pt x="2176" y="2762"/>
                  </a:lnTo>
                  <a:lnTo>
                    <a:pt x="2171" y="2758"/>
                  </a:lnTo>
                  <a:lnTo>
                    <a:pt x="2168" y="2754"/>
                  </a:lnTo>
                  <a:lnTo>
                    <a:pt x="2168" y="2750"/>
                  </a:lnTo>
                  <a:lnTo>
                    <a:pt x="2164" y="2744"/>
                  </a:lnTo>
                  <a:lnTo>
                    <a:pt x="2164" y="2740"/>
                  </a:lnTo>
                  <a:lnTo>
                    <a:pt x="2161" y="2736"/>
                  </a:lnTo>
                  <a:lnTo>
                    <a:pt x="2158" y="2732"/>
                  </a:lnTo>
                  <a:lnTo>
                    <a:pt x="2155" y="2728"/>
                  </a:lnTo>
                  <a:lnTo>
                    <a:pt x="2153" y="2728"/>
                  </a:lnTo>
                  <a:lnTo>
                    <a:pt x="2148" y="2724"/>
                  </a:lnTo>
                  <a:lnTo>
                    <a:pt x="2148" y="2720"/>
                  </a:lnTo>
                  <a:lnTo>
                    <a:pt x="2145" y="2716"/>
                  </a:lnTo>
                  <a:lnTo>
                    <a:pt x="2142" y="2716"/>
                  </a:lnTo>
                  <a:lnTo>
                    <a:pt x="2138" y="2712"/>
                  </a:lnTo>
                  <a:lnTo>
                    <a:pt x="2135" y="2708"/>
                  </a:lnTo>
                  <a:lnTo>
                    <a:pt x="2132" y="2703"/>
                  </a:lnTo>
                  <a:lnTo>
                    <a:pt x="2128" y="2699"/>
                  </a:lnTo>
                  <a:lnTo>
                    <a:pt x="2125" y="2695"/>
                  </a:lnTo>
                  <a:lnTo>
                    <a:pt x="2122" y="2691"/>
                  </a:lnTo>
                  <a:lnTo>
                    <a:pt x="2122" y="2686"/>
                  </a:lnTo>
                  <a:lnTo>
                    <a:pt x="2118" y="2682"/>
                  </a:lnTo>
                  <a:lnTo>
                    <a:pt x="2118" y="2674"/>
                  </a:lnTo>
                  <a:lnTo>
                    <a:pt x="2118" y="2672"/>
                  </a:lnTo>
                  <a:lnTo>
                    <a:pt x="2118" y="2670"/>
                  </a:lnTo>
                  <a:lnTo>
                    <a:pt x="2118" y="2666"/>
                  </a:lnTo>
                  <a:lnTo>
                    <a:pt x="2115" y="2661"/>
                  </a:lnTo>
                  <a:lnTo>
                    <a:pt x="2115" y="2653"/>
                  </a:lnTo>
                  <a:lnTo>
                    <a:pt x="2118" y="2649"/>
                  </a:lnTo>
                  <a:lnTo>
                    <a:pt x="2123" y="2645"/>
                  </a:lnTo>
                  <a:lnTo>
                    <a:pt x="2125" y="2645"/>
                  </a:lnTo>
                  <a:lnTo>
                    <a:pt x="2128" y="2641"/>
                  </a:lnTo>
                  <a:lnTo>
                    <a:pt x="2128" y="2628"/>
                  </a:lnTo>
                  <a:lnTo>
                    <a:pt x="2125" y="2623"/>
                  </a:lnTo>
                  <a:lnTo>
                    <a:pt x="2125" y="2615"/>
                  </a:lnTo>
                  <a:lnTo>
                    <a:pt x="2122" y="2611"/>
                  </a:lnTo>
                  <a:lnTo>
                    <a:pt x="2122" y="2607"/>
                  </a:lnTo>
                  <a:lnTo>
                    <a:pt x="2118" y="2603"/>
                  </a:lnTo>
                  <a:lnTo>
                    <a:pt x="2118" y="2599"/>
                  </a:lnTo>
                  <a:lnTo>
                    <a:pt x="2115" y="2595"/>
                  </a:lnTo>
                  <a:lnTo>
                    <a:pt x="2115" y="2591"/>
                  </a:lnTo>
                  <a:lnTo>
                    <a:pt x="2112" y="2587"/>
                  </a:lnTo>
                  <a:lnTo>
                    <a:pt x="2109" y="2582"/>
                  </a:lnTo>
                  <a:lnTo>
                    <a:pt x="2109" y="2577"/>
                  </a:lnTo>
                  <a:lnTo>
                    <a:pt x="2105" y="2573"/>
                  </a:lnTo>
                  <a:lnTo>
                    <a:pt x="2102" y="2569"/>
                  </a:lnTo>
                  <a:lnTo>
                    <a:pt x="2099" y="2565"/>
                  </a:lnTo>
                  <a:lnTo>
                    <a:pt x="2095" y="2561"/>
                  </a:lnTo>
                  <a:lnTo>
                    <a:pt x="2092" y="2557"/>
                  </a:lnTo>
                  <a:lnTo>
                    <a:pt x="2089" y="2553"/>
                  </a:lnTo>
                  <a:lnTo>
                    <a:pt x="2085" y="2549"/>
                  </a:lnTo>
                  <a:lnTo>
                    <a:pt x="2082" y="2545"/>
                  </a:lnTo>
                  <a:lnTo>
                    <a:pt x="2080" y="2545"/>
                  </a:lnTo>
                  <a:lnTo>
                    <a:pt x="2075" y="2540"/>
                  </a:lnTo>
                  <a:lnTo>
                    <a:pt x="2072" y="2537"/>
                  </a:lnTo>
                  <a:lnTo>
                    <a:pt x="2070" y="2537"/>
                  </a:lnTo>
                  <a:lnTo>
                    <a:pt x="2066" y="2532"/>
                  </a:lnTo>
                  <a:lnTo>
                    <a:pt x="2062" y="2528"/>
                  </a:lnTo>
                  <a:lnTo>
                    <a:pt x="2061" y="2528"/>
                  </a:lnTo>
                  <a:lnTo>
                    <a:pt x="2056" y="2524"/>
                  </a:lnTo>
                  <a:lnTo>
                    <a:pt x="2050" y="2524"/>
                  </a:lnTo>
                  <a:lnTo>
                    <a:pt x="2046" y="2519"/>
                  </a:lnTo>
                  <a:lnTo>
                    <a:pt x="2045" y="2519"/>
                  </a:lnTo>
                  <a:lnTo>
                    <a:pt x="2042" y="2524"/>
                  </a:lnTo>
                  <a:lnTo>
                    <a:pt x="2039" y="2528"/>
                  </a:lnTo>
                  <a:lnTo>
                    <a:pt x="2034" y="2532"/>
                  </a:lnTo>
                  <a:lnTo>
                    <a:pt x="1995" y="2532"/>
                  </a:lnTo>
                  <a:lnTo>
                    <a:pt x="1990" y="2528"/>
                  </a:lnTo>
                  <a:lnTo>
                    <a:pt x="1990" y="2515"/>
                  </a:lnTo>
                  <a:lnTo>
                    <a:pt x="1993" y="2511"/>
                  </a:lnTo>
                  <a:lnTo>
                    <a:pt x="1998" y="2506"/>
                  </a:lnTo>
                  <a:lnTo>
                    <a:pt x="2000" y="2506"/>
                  </a:lnTo>
                  <a:lnTo>
                    <a:pt x="2004" y="2502"/>
                  </a:lnTo>
                  <a:lnTo>
                    <a:pt x="2006" y="2502"/>
                  </a:lnTo>
                  <a:lnTo>
                    <a:pt x="2006" y="2498"/>
                  </a:lnTo>
                  <a:lnTo>
                    <a:pt x="2010" y="2494"/>
                  </a:lnTo>
                  <a:lnTo>
                    <a:pt x="2014" y="2490"/>
                  </a:lnTo>
                  <a:lnTo>
                    <a:pt x="2016" y="2490"/>
                  </a:lnTo>
                  <a:lnTo>
                    <a:pt x="2016" y="2486"/>
                  </a:lnTo>
                  <a:lnTo>
                    <a:pt x="2019" y="2482"/>
                  </a:lnTo>
                  <a:lnTo>
                    <a:pt x="2019" y="2465"/>
                  </a:lnTo>
                  <a:lnTo>
                    <a:pt x="2022" y="2460"/>
                  </a:lnTo>
                  <a:lnTo>
                    <a:pt x="2019" y="2456"/>
                  </a:lnTo>
                  <a:lnTo>
                    <a:pt x="2019" y="2436"/>
                  </a:lnTo>
                  <a:lnTo>
                    <a:pt x="2016" y="2432"/>
                  </a:lnTo>
                  <a:lnTo>
                    <a:pt x="2016" y="2428"/>
                  </a:lnTo>
                  <a:lnTo>
                    <a:pt x="2014" y="2428"/>
                  </a:lnTo>
                  <a:lnTo>
                    <a:pt x="2010" y="2424"/>
                  </a:lnTo>
                  <a:lnTo>
                    <a:pt x="2010" y="2420"/>
                  </a:lnTo>
                  <a:lnTo>
                    <a:pt x="2006" y="2415"/>
                  </a:lnTo>
                  <a:lnTo>
                    <a:pt x="2003" y="2411"/>
                  </a:lnTo>
                  <a:lnTo>
                    <a:pt x="2000" y="2406"/>
                  </a:lnTo>
                  <a:lnTo>
                    <a:pt x="2000" y="2398"/>
                  </a:lnTo>
                  <a:lnTo>
                    <a:pt x="1996" y="2394"/>
                  </a:lnTo>
                  <a:lnTo>
                    <a:pt x="1996" y="2394"/>
                  </a:lnTo>
                  <a:lnTo>
                    <a:pt x="1996" y="2398"/>
                  </a:lnTo>
                  <a:lnTo>
                    <a:pt x="1993" y="2402"/>
                  </a:lnTo>
                  <a:lnTo>
                    <a:pt x="1989" y="2406"/>
                  </a:lnTo>
                  <a:lnTo>
                    <a:pt x="1986" y="2411"/>
                  </a:lnTo>
                  <a:lnTo>
                    <a:pt x="1986" y="2436"/>
                  </a:lnTo>
                  <a:lnTo>
                    <a:pt x="1982" y="2440"/>
                  </a:lnTo>
                  <a:lnTo>
                    <a:pt x="1982" y="2444"/>
                  </a:lnTo>
                  <a:lnTo>
                    <a:pt x="1979" y="2448"/>
                  </a:lnTo>
                  <a:lnTo>
                    <a:pt x="1979" y="2456"/>
                  </a:lnTo>
                  <a:lnTo>
                    <a:pt x="1976" y="2461"/>
                  </a:lnTo>
                  <a:lnTo>
                    <a:pt x="1976" y="2474"/>
                  </a:lnTo>
                  <a:lnTo>
                    <a:pt x="1973" y="2478"/>
                  </a:lnTo>
                  <a:lnTo>
                    <a:pt x="1970" y="2482"/>
                  </a:lnTo>
                  <a:lnTo>
                    <a:pt x="1965" y="2486"/>
                  </a:lnTo>
                  <a:lnTo>
                    <a:pt x="1958" y="2486"/>
                  </a:lnTo>
                  <a:lnTo>
                    <a:pt x="1953" y="2482"/>
                  </a:lnTo>
                  <a:lnTo>
                    <a:pt x="1952" y="2482"/>
                  </a:lnTo>
                  <a:lnTo>
                    <a:pt x="1947" y="2478"/>
                  </a:lnTo>
                  <a:lnTo>
                    <a:pt x="1943" y="2478"/>
                  </a:lnTo>
                  <a:lnTo>
                    <a:pt x="1943" y="2482"/>
                  </a:lnTo>
                  <a:lnTo>
                    <a:pt x="1939" y="2486"/>
                  </a:lnTo>
                  <a:lnTo>
                    <a:pt x="1930" y="2486"/>
                  </a:lnTo>
                  <a:lnTo>
                    <a:pt x="1925" y="2490"/>
                  </a:lnTo>
                  <a:lnTo>
                    <a:pt x="1913" y="2490"/>
                  </a:lnTo>
                  <a:lnTo>
                    <a:pt x="1910" y="2494"/>
                  </a:lnTo>
                  <a:lnTo>
                    <a:pt x="1910" y="2498"/>
                  </a:lnTo>
                  <a:lnTo>
                    <a:pt x="1905" y="2503"/>
                  </a:lnTo>
                  <a:lnTo>
                    <a:pt x="1903" y="2503"/>
                  </a:lnTo>
                  <a:lnTo>
                    <a:pt x="1899" y="2507"/>
                  </a:lnTo>
                  <a:lnTo>
                    <a:pt x="1896" y="2507"/>
                  </a:lnTo>
                  <a:lnTo>
                    <a:pt x="1891" y="2502"/>
                  </a:lnTo>
                  <a:lnTo>
                    <a:pt x="1891" y="2494"/>
                  </a:lnTo>
                  <a:lnTo>
                    <a:pt x="1887" y="2490"/>
                  </a:lnTo>
                  <a:lnTo>
                    <a:pt x="1887" y="2482"/>
                  </a:lnTo>
                  <a:lnTo>
                    <a:pt x="1891" y="2478"/>
                  </a:lnTo>
                  <a:lnTo>
                    <a:pt x="1895" y="2474"/>
                  </a:lnTo>
                  <a:lnTo>
                    <a:pt x="1898" y="2470"/>
                  </a:lnTo>
                  <a:lnTo>
                    <a:pt x="1898" y="2460"/>
                  </a:lnTo>
                  <a:lnTo>
                    <a:pt x="1901" y="2456"/>
                  </a:lnTo>
                  <a:lnTo>
                    <a:pt x="1901" y="2452"/>
                  </a:lnTo>
                  <a:lnTo>
                    <a:pt x="1904" y="2448"/>
                  </a:lnTo>
                  <a:lnTo>
                    <a:pt x="1909" y="2444"/>
                  </a:lnTo>
                  <a:lnTo>
                    <a:pt x="1916" y="2444"/>
                  </a:lnTo>
                  <a:lnTo>
                    <a:pt x="1917" y="2444"/>
                  </a:lnTo>
                  <a:lnTo>
                    <a:pt x="1919" y="2444"/>
                  </a:lnTo>
                  <a:lnTo>
                    <a:pt x="1935" y="2444"/>
                  </a:lnTo>
                  <a:lnTo>
                    <a:pt x="1937" y="2444"/>
                  </a:lnTo>
                  <a:lnTo>
                    <a:pt x="1937" y="2440"/>
                  </a:lnTo>
                  <a:lnTo>
                    <a:pt x="1941" y="2436"/>
                  </a:lnTo>
                  <a:lnTo>
                    <a:pt x="1941" y="2424"/>
                  </a:lnTo>
                  <a:lnTo>
                    <a:pt x="1941" y="2421"/>
                  </a:lnTo>
                  <a:lnTo>
                    <a:pt x="1941" y="2420"/>
                  </a:lnTo>
                  <a:lnTo>
                    <a:pt x="1935" y="2420"/>
                  </a:lnTo>
                  <a:lnTo>
                    <a:pt x="1930" y="2415"/>
                  </a:lnTo>
                  <a:lnTo>
                    <a:pt x="1930" y="2402"/>
                  </a:lnTo>
                  <a:lnTo>
                    <a:pt x="1935" y="2398"/>
                  </a:lnTo>
                  <a:lnTo>
                    <a:pt x="1937" y="2398"/>
                  </a:lnTo>
                  <a:lnTo>
                    <a:pt x="1941" y="2394"/>
                  </a:lnTo>
                  <a:lnTo>
                    <a:pt x="1941" y="2382"/>
                  </a:lnTo>
                  <a:lnTo>
                    <a:pt x="1937" y="2377"/>
                  </a:lnTo>
                  <a:lnTo>
                    <a:pt x="1937" y="2373"/>
                  </a:lnTo>
                  <a:lnTo>
                    <a:pt x="1942" y="2369"/>
                  </a:lnTo>
                  <a:lnTo>
                    <a:pt x="1944" y="2369"/>
                  </a:lnTo>
                  <a:lnTo>
                    <a:pt x="1945" y="2367"/>
                  </a:lnTo>
                  <a:lnTo>
                    <a:pt x="1944" y="2365"/>
                  </a:lnTo>
                  <a:lnTo>
                    <a:pt x="1944" y="2357"/>
                  </a:lnTo>
                  <a:lnTo>
                    <a:pt x="1947" y="2352"/>
                  </a:lnTo>
                  <a:lnTo>
                    <a:pt x="1950" y="2348"/>
                  </a:lnTo>
                  <a:lnTo>
                    <a:pt x="1950" y="2344"/>
                  </a:lnTo>
                  <a:lnTo>
                    <a:pt x="1953" y="2339"/>
                  </a:lnTo>
                  <a:lnTo>
                    <a:pt x="1957" y="2335"/>
                  </a:lnTo>
                  <a:lnTo>
                    <a:pt x="1960" y="2331"/>
                  </a:lnTo>
                  <a:lnTo>
                    <a:pt x="1964" y="2327"/>
                  </a:lnTo>
                  <a:lnTo>
                    <a:pt x="1967" y="2323"/>
                  </a:lnTo>
                  <a:lnTo>
                    <a:pt x="1970" y="2319"/>
                  </a:lnTo>
                  <a:lnTo>
                    <a:pt x="1975" y="2315"/>
                  </a:lnTo>
                  <a:lnTo>
                    <a:pt x="1976" y="2315"/>
                  </a:lnTo>
                  <a:lnTo>
                    <a:pt x="1973" y="2311"/>
                  </a:lnTo>
                  <a:lnTo>
                    <a:pt x="1973" y="2307"/>
                  </a:lnTo>
                  <a:lnTo>
                    <a:pt x="1970" y="2303"/>
                  </a:lnTo>
                  <a:lnTo>
                    <a:pt x="1970" y="2299"/>
                  </a:lnTo>
                  <a:lnTo>
                    <a:pt x="1967" y="2293"/>
                  </a:lnTo>
                  <a:lnTo>
                    <a:pt x="1967" y="2281"/>
                  </a:lnTo>
                  <a:lnTo>
                    <a:pt x="1970" y="2277"/>
                  </a:lnTo>
                  <a:lnTo>
                    <a:pt x="1975" y="2273"/>
                  </a:lnTo>
                  <a:lnTo>
                    <a:pt x="1977" y="2273"/>
                  </a:lnTo>
                  <a:lnTo>
                    <a:pt x="1979" y="2269"/>
                  </a:lnTo>
                  <a:lnTo>
                    <a:pt x="1977" y="2265"/>
                  </a:lnTo>
                  <a:lnTo>
                    <a:pt x="1977" y="2256"/>
                  </a:lnTo>
                  <a:lnTo>
                    <a:pt x="1976" y="2257"/>
                  </a:lnTo>
                  <a:lnTo>
                    <a:pt x="1976" y="2265"/>
                  </a:lnTo>
                  <a:lnTo>
                    <a:pt x="1971" y="2269"/>
                  </a:lnTo>
                  <a:lnTo>
                    <a:pt x="1968" y="2269"/>
                  </a:lnTo>
                  <a:lnTo>
                    <a:pt x="1964" y="2265"/>
                  </a:lnTo>
                  <a:lnTo>
                    <a:pt x="1963" y="2265"/>
                  </a:lnTo>
                  <a:lnTo>
                    <a:pt x="1963" y="2269"/>
                  </a:lnTo>
                  <a:lnTo>
                    <a:pt x="1958" y="2273"/>
                  </a:lnTo>
                  <a:lnTo>
                    <a:pt x="1956" y="2273"/>
                  </a:lnTo>
                  <a:lnTo>
                    <a:pt x="1953" y="2277"/>
                  </a:lnTo>
                  <a:lnTo>
                    <a:pt x="1950" y="2281"/>
                  </a:lnTo>
                  <a:lnTo>
                    <a:pt x="1950" y="2289"/>
                  </a:lnTo>
                  <a:lnTo>
                    <a:pt x="1947" y="2293"/>
                  </a:lnTo>
                  <a:lnTo>
                    <a:pt x="1947" y="2303"/>
                  </a:lnTo>
                  <a:lnTo>
                    <a:pt x="1943" y="2307"/>
                  </a:lnTo>
                  <a:lnTo>
                    <a:pt x="1943" y="2311"/>
                  </a:lnTo>
                  <a:lnTo>
                    <a:pt x="1940" y="2315"/>
                  </a:lnTo>
                  <a:lnTo>
                    <a:pt x="1936" y="2319"/>
                  </a:lnTo>
                  <a:lnTo>
                    <a:pt x="1936" y="2323"/>
                  </a:lnTo>
                  <a:lnTo>
                    <a:pt x="1933" y="2327"/>
                  </a:lnTo>
                  <a:lnTo>
                    <a:pt x="1930" y="2331"/>
                  </a:lnTo>
                  <a:lnTo>
                    <a:pt x="1925" y="2336"/>
                  </a:lnTo>
                  <a:lnTo>
                    <a:pt x="1920" y="2336"/>
                  </a:lnTo>
                  <a:lnTo>
                    <a:pt x="1916" y="2340"/>
                  </a:lnTo>
                  <a:lnTo>
                    <a:pt x="1913" y="2340"/>
                  </a:lnTo>
                  <a:lnTo>
                    <a:pt x="1909" y="2344"/>
                  </a:lnTo>
                  <a:lnTo>
                    <a:pt x="1903" y="2344"/>
                  </a:lnTo>
                  <a:lnTo>
                    <a:pt x="1899" y="2348"/>
                  </a:lnTo>
                  <a:lnTo>
                    <a:pt x="1894" y="2348"/>
                  </a:lnTo>
                  <a:lnTo>
                    <a:pt x="1890" y="2352"/>
                  </a:lnTo>
                  <a:lnTo>
                    <a:pt x="1886" y="2357"/>
                  </a:lnTo>
                  <a:lnTo>
                    <a:pt x="1881" y="2357"/>
                  </a:lnTo>
                  <a:lnTo>
                    <a:pt x="1881" y="2361"/>
                  </a:lnTo>
                  <a:lnTo>
                    <a:pt x="1876" y="2365"/>
                  </a:lnTo>
                  <a:lnTo>
                    <a:pt x="1874" y="2365"/>
                  </a:lnTo>
                  <a:lnTo>
                    <a:pt x="1870" y="2369"/>
                  </a:lnTo>
                  <a:lnTo>
                    <a:pt x="1867" y="2369"/>
                  </a:lnTo>
                  <a:lnTo>
                    <a:pt x="1864" y="2373"/>
                  </a:lnTo>
                  <a:lnTo>
                    <a:pt x="1864" y="2377"/>
                  </a:lnTo>
                  <a:lnTo>
                    <a:pt x="1861" y="2382"/>
                  </a:lnTo>
                  <a:lnTo>
                    <a:pt x="1861" y="2386"/>
                  </a:lnTo>
                  <a:lnTo>
                    <a:pt x="1857" y="2390"/>
                  </a:lnTo>
                  <a:lnTo>
                    <a:pt x="1854" y="2394"/>
                  </a:lnTo>
                  <a:lnTo>
                    <a:pt x="1851" y="2398"/>
                  </a:lnTo>
                  <a:lnTo>
                    <a:pt x="1848" y="2402"/>
                  </a:lnTo>
                  <a:lnTo>
                    <a:pt x="1844" y="2406"/>
                  </a:lnTo>
                  <a:lnTo>
                    <a:pt x="1844" y="2419"/>
                  </a:lnTo>
                  <a:lnTo>
                    <a:pt x="1839" y="2424"/>
                  </a:lnTo>
                  <a:lnTo>
                    <a:pt x="1836" y="2424"/>
                  </a:lnTo>
                  <a:lnTo>
                    <a:pt x="1834" y="2423"/>
                  </a:lnTo>
                  <a:lnTo>
                    <a:pt x="1834" y="2424"/>
                  </a:lnTo>
                  <a:lnTo>
                    <a:pt x="1832" y="2427"/>
                  </a:lnTo>
                  <a:lnTo>
                    <a:pt x="1833" y="2427"/>
                  </a:lnTo>
                  <a:lnTo>
                    <a:pt x="1838" y="2432"/>
                  </a:lnTo>
                  <a:lnTo>
                    <a:pt x="1838" y="2448"/>
                  </a:lnTo>
                  <a:lnTo>
                    <a:pt x="1843" y="2448"/>
                  </a:lnTo>
                  <a:lnTo>
                    <a:pt x="1848" y="2452"/>
                  </a:lnTo>
                  <a:lnTo>
                    <a:pt x="1851" y="2456"/>
                  </a:lnTo>
                  <a:lnTo>
                    <a:pt x="1851" y="2470"/>
                  </a:lnTo>
                  <a:lnTo>
                    <a:pt x="1847" y="2474"/>
                  </a:lnTo>
                  <a:lnTo>
                    <a:pt x="1839" y="2474"/>
                  </a:lnTo>
                  <a:lnTo>
                    <a:pt x="1835" y="2470"/>
                  </a:lnTo>
                  <a:lnTo>
                    <a:pt x="1835" y="2465"/>
                  </a:lnTo>
                  <a:lnTo>
                    <a:pt x="1834" y="2465"/>
                  </a:lnTo>
                  <a:lnTo>
                    <a:pt x="1830" y="2470"/>
                  </a:lnTo>
                  <a:lnTo>
                    <a:pt x="1824" y="2470"/>
                  </a:lnTo>
                  <a:lnTo>
                    <a:pt x="1818" y="2465"/>
                  </a:lnTo>
                  <a:lnTo>
                    <a:pt x="1818" y="2461"/>
                  </a:lnTo>
                  <a:lnTo>
                    <a:pt x="1816" y="2461"/>
                  </a:lnTo>
                  <a:lnTo>
                    <a:pt x="1812" y="2456"/>
                  </a:lnTo>
                  <a:lnTo>
                    <a:pt x="1811" y="2456"/>
                  </a:lnTo>
                  <a:lnTo>
                    <a:pt x="1811" y="2456"/>
                  </a:lnTo>
                  <a:lnTo>
                    <a:pt x="1807" y="2461"/>
                  </a:lnTo>
                  <a:lnTo>
                    <a:pt x="1805" y="2461"/>
                  </a:lnTo>
                  <a:lnTo>
                    <a:pt x="1805" y="2465"/>
                  </a:lnTo>
                  <a:lnTo>
                    <a:pt x="1801" y="2470"/>
                  </a:lnTo>
                  <a:lnTo>
                    <a:pt x="1797" y="2470"/>
                  </a:lnTo>
                  <a:lnTo>
                    <a:pt x="1792" y="2465"/>
                  </a:lnTo>
                  <a:lnTo>
                    <a:pt x="1792" y="2452"/>
                  </a:lnTo>
                  <a:lnTo>
                    <a:pt x="1789" y="2448"/>
                  </a:lnTo>
                  <a:lnTo>
                    <a:pt x="1786" y="2444"/>
                  </a:lnTo>
                  <a:lnTo>
                    <a:pt x="1783" y="2440"/>
                  </a:lnTo>
                  <a:lnTo>
                    <a:pt x="1780" y="2436"/>
                  </a:lnTo>
                  <a:lnTo>
                    <a:pt x="1779" y="2436"/>
                  </a:lnTo>
                  <a:lnTo>
                    <a:pt x="1773" y="2440"/>
                  </a:lnTo>
                  <a:lnTo>
                    <a:pt x="1770" y="2440"/>
                  </a:lnTo>
                  <a:lnTo>
                    <a:pt x="1766" y="2436"/>
                  </a:lnTo>
                  <a:lnTo>
                    <a:pt x="1766" y="2427"/>
                  </a:lnTo>
                  <a:lnTo>
                    <a:pt x="1764" y="2428"/>
                  </a:lnTo>
                  <a:lnTo>
                    <a:pt x="1758" y="2428"/>
                  </a:lnTo>
                  <a:lnTo>
                    <a:pt x="1752" y="2424"/>
                  </a:lnTo>
                  <a:lnTo>
                    <a:pt x="1752" y="2415"/>
                  </a:lnTo>
                  <a:lnTo>
                    <a:pt x="1756" y="2411"/>
                  </a:lnTo>
                  <a:lnTo>
                    <a:pt x="1756" y="2406"/>
                  </a:lnTo>
                  <a:lnTo>
                    <a:pt x="1760" y="2402"/>
                  </a:lnTo>
                  <a:lnTo>
                    <a:pt x="1764" y="2398"/>
                  </a:lnTo>
                  <a:lnTo>
                    <a:pt x="1770" y="2398"/>
                  </a:lnTo>
                  <a:lnTo>
                    <a:pt x="1772" y="2398"/>
                  </a:lnTo>
                  <a:lnTo>
                    <a:pt x="1772" y="2390"/>
                  </a:lnTo>
                  <a:lnTo>
                    <a:pt x="1769" y="2386"/>
                  </a:lnTo>
                  <a:lnTo>
                    <a:pt x="1766" y="2382"/>
                  </a:lnTo>
                  <a:lnTo>
                    <a:pt x="1763" y="2377"/>
                  </a:lnTo>
                  <a:lnTo>
                    <a:pt x="1763" y="2373"/>
                  </a:lnTo>
                  <a:lnTo>
                    <a:pt x="1766" y="2369"/>
                  </a:lnTo>
                  <a:lnTo>
                    <a:pt x="1766" y="2365"/>
                  </a:lnTo>
                  <a:lnTo>
                    <a:pt x="1763" y="2361"/>
                  </a:lnTo>
                  <a:lnTo>
                    <a:pt x="1760" y="2357"/>
                  </a:lnTo>
                  <a:lnTo>
                    <a:pt x="1756" y="2352"/>
                  </a:lnTo>
                  <a:lnTo>
                    <a:pt x="1752" y="2348"/>
                  </a:lnTo>
                  <a:lnTo>
                    <a:pt x="1749" y="2344"/>
                  </a:lnTo>
                  <a:lnTo>
                    <a:pt x="1746" y="2340"/>
                  </a:lnTo>
                  <a:lnTo>
                    <a:pt x="1743" y="2336"/>
                  </a:lnTo>
                  <a:lnTo>
                    <a:pt x="1741" y="2336"/>
                  </a:lnTo>
                  <a:lnTo>
                    <a:pt x="1737" y="2332"/>
                  </a:lnTo>
                  <a:lnTo>
                    <a:pt x="1735" y="2332"/>
                  </a:lnTo>
                  <a:lnTo>
                    <a:pt x="1729" y="2327"/>
                  </a:lnTo>
                  <a:lnTo>
                    <a:pt x="1726" y="2323"/>
                  </a:lnTo>
                  <a:lnTo>
                    <a:pt x="1726" y="2319"/>
                  </a:lnTo>
                  <a:lnTo>
                    <a:pt x="1731" y="2315"/>
                  </a:lnTo>
                  <a:lnTo>
                    <a:pt x="1733" y="2315"/>
                  </a:lnTo>
                  <a:lnTo>
                    <a:pt x="1733" y="2307"/>
                  </a:lnTo>
                  <a:lnTo>
                    <a:pt x="1729" y="2303"/>
                  </a:lnTo>
                  <a:lnTo>
                    <a:pt x="1729" y="2299"/>
                  </a:lnTo>
                  <a:lnTo>
                    <a:pt x="1727" y="2299"/>
                  </a:lnTo>
                  <a:lnTo>
                    <a:pt x="1723" y="2293"/>
                  </a:lnTo>
                  <a:lnTo>
                    <a:pt x="1720" y="2289"/>
                  </a:lnTo>
                  <a:lnTo>
                    <a:pt x="1718" y="2289"/>
                  </a:lnTo>
                  <a:lnTo>
                    <a:pt x="1714" y="2285"/>
                  </a:lnTo>
                  <a:lnTo>
                    <a:pt x="1712" y="2285"/>
                  </a:lnTo>
                  <a:lnTo>
                    <a:pt x="1707" y="2284"/>
                  </a:lnTo>
                  <a:lnTo>
                    <a:pt x="1704" y="2285"/>
                  </a:lnTo>
                  <a:lnTo>
                    <a:pt x="1692" y="2285"/>
                  </a:lnTo>
                  <a:lnTo>
                    <a:pt x="1687" y="2281"/>
                  </a:lnTo>
                  <a:lnTo>
                    <a:pt x="1687" y="2277"/>
                  </a:lnTo>
                  <a:lnTo>
                    <a:pt x="1683" y="2273"/>
                  </a:lnTo>
                  <a:lnTo>
                    <a:pt x="1681" y="2273"/>
                  </a:lnTo>
                  <a:lnTo>
                    <a:pt x="1677" y="2269"/>
                  </a:lnTo>
                  <a:lnTo>
                    <a:pt x="1677" y="2261"/>
                  </a:lnTo>
                  <a:lnTo>
                    <a:pt x="1675" y="2261"/>
                  </a:lnTo>
                  <a:lnTo>
                    <a:pt x="1671" y="2256"/>
                  </a:lnTo>
                  <a:lnTo>
                    <a:pt x="1671" y="2248"/>
                  </a:lnTo>
                  <a:lnTo>
                    <a:pt x="1674" y="2244"/>
                  </a:lnTo>
                  <a:lnTo>
                    <a:pt x="1674" y="2239"/>
                  </a:lnTo>
                  <a:lnTo>
                    <a:pt x="1671" y="2235"/>
                  </a:lnTo>
                  <a:lnTo>
                    <a:pt x="1671" y="2231"/>
                  </a:lnTo>
                  <a:lnTo>
                    <a:pt x="1675" y="2226"/>
                  </a:lnTo>
                  <a:lnTo>
                    <a:pt x="1687" y="2226"/>
                  </a:lnTo>
                  <a:lnTo>
                    <a:pt x="1687" y="2223"/>
                  </a:lnTo>
                  <a:lnTo>
                    <a:pt x="1683" y="2219"/>
                  </a:lnTo>
                  <a:lnTo>
                    <a:pt x="1680" y="2215"/>
                  </a:lnTo>
                  <a:lnTo>
                    <a:pt x="1676" y="2215"/>
                  </a:lnTo>
                  <a:lnTo>
                    <a:pt x="1672" y="2219"/>
                  </a:lnTo>
                  <a:lnTo>
                    <a:pt x="1670" y="2219"/>
                  </a:lnTo>
                  <a:lnTo>
                    <a:pt x="1665" y="2223"/>
                  </a:lnTo>
                  <a:lnTo>
                    <a:pt x="1658" y="2223"/>
                  </a:lnTo>
                  <a:lnTo>
                    <a:pt x="1654" y="2218"/>
                  </a:lnTo>
                  <a:lnTo>
                    <a:pt x="1654" y="2206"/>
                  </a:lnTo>
                  <a:lnTo>
                    <a:pt x="1651" y="2202"/>
                  </a:lnTo>
                  <a:lnTo>
                    <a:pt x="1648" y="2198"/>
                  </a:lnTo>
                  <a:lnTo>
                    <a:pt x="1648" y="2194"/>
                  </a:lnTo>
                  <a:lnTo>
                    <a:pt x="1647" y="2194"/>
                  </a:lnTo>
                  <a:lnTo>
                    <a:pt x="1642" y="2198"/>
                  </a:lnTo>
                  <a:lnTo>
                    <a:pt x="1632" y="2198"/>
                  </a:lnTo>
                  <a:lnTo>
                    <a:pt x="1628" y="2194"/>
                  </a:lnTo>
                  <a:lnTo>
                    <a:pt x="1628" y="2185"/>
                  </a:lnTo>
                  <a:lnTo>
                    <a:pt x="1621" y="2185"/>
                  </a:lnTo>
                  <a:lnTo>
                    <a:pt x="1615" y="2190"/>
                  </a:lnTo>
                  <a:lnTo>
                    <a:pt x="1609" y="2190"/>
                  </a:lnTo>
                  <a:lnTo>
                    <a:pt x="1607" y="2190"/>
                  </a:lnTo>
                  <a:lnTo>
                    <a:pt x="1606" y="2190"/>
                  </a:lnTo>
                  <a:lnTo>
                    <a:pt x="1600" y="2190"/>
                  </a:lnTo>
                  <a:lnTo>
                    <a:pt x="1595" y="2185"/>
                  </a:lnTo>
                  <a:lnTo>
                    <a:pt x="1595" y="2181"/>
                  </a:lnTo>
                  <a:lnTo>
                    <a:pt x="1591" y="2177"/>
                  </a:lnTo>
                  <a:lnTo>
                    <a:pt x="1589" y="2177"/>
                  </a:lnTo>
                  <a:lnTo>
                    <a:pt x="1585" y="2173"/>
                  </a:lnTo>
                  <a:lnTo>
                    <a:pt x="1583" y="2173"/>
                  </a:lnTo>
                  <a:lnTo>
                    <a:pt x="1578" y="2168"/>
                  </a:lnTo>
                  <a:lnTo>
                    <a:pt x="1575" y="2164"/>
                  </a:lnTo>
                  <a:lnTo>
                    <a:pt x="1573" y="2164"/>
                  </a:lnTo>
                  <a:lnTo>
                    <a:pt x="1572" y="2164"/>
                  </a:lnTo>
                  <a:lnTo>
                    <a:pt x="1569" y="2164"/>
                  </a:lnTo>
                  <a:lnTo>
                    <a:pt x="1563" y="2164"/>
                  </a:lnTo>
                  <a:lnTo>
                    <a:pt x="1558" y="2160"/>
                  </a:lnTo>
                  <a:lnTo>
                    <a:pt x="1558" y="2160"/>
                  </a:lnTo>
                  <a:lnTo>
                    <a:pt x="1558" y="2164"/>
                  </a:lnTo>
                  <a:lnTo>
                    <a:pt x="1553" y="2169"/>
                  </a:lnTo>
                  <a:lnTo>
                    <a:pt x="1523" y="2169"/>
                  </a:lnTo>
                  <a:lnTo>
                    <a:pt x="1519" y="2164"/>
                  </a:lnTo>
                  <a:lnTo>
                    <a:pt x="1516" y="2160"/>
                  </a:lnTo>
                  <a:lnTo>
                    <a:pt x="1512" y="2156"/>
                  </a:lnTo>
                  <a:lnTo>
                    <a:pt x="1510" y="2156"/>
                  </a:lnTo>
                  <a:lnTo>
                    <a:pt x="1506" y="2152"/>
                  </a:lnTo>
                  <a:lnTo>
                    <a:pt x="1503" y="2148"/>
                  </a:lnTo>
                  <a:lnTo>
                    <a:pt x="1500" y="2148"/>
                  </a:lnTo>
                  <a:lnTo>
                    <a:pt x="1496" y="2144"/>
                  </a:lnTo>
                  <a:lnTo>
                    <a:pt x="1492" y="2140"/>
                  </a:lnTo>
                  <a:lnTo>
                    <a:pt x="1491" y="2140"/>
                  </a:lnTo>
                  <a:lnTo>
                    <a:pt x="1486" y="2136"/>
                  </a:lnTo>
                  <a:lnTo>
                    <a:pt x="1484" y="2136"/>
                  </a:lnTo>
                  <a:lnTo>
                    <a:pt x="1479" y="2132"/>
                  </a:lnTo>
                  <a:lnTo>
                    <a:pt x="1477" y="2132"/>
                  </a:lnTo>
                  <a:lnTo>
                    <a:pt x="1473" y="2126"/>
                  </a:lnTo>
                  <a:lnTo>
                    <a:pt x="1471" y="2126"/>
                  </a:lnTo>
                  <a:lnTo>
                    <a:pt x="1466" y="2122"/>
                  </a:lnTo>
                  <a:lnTo>
                    <a:pt x="1461" y="2122"/>
                  </a:lnTo>
                  <a:lnTo>
                    <a:pt x="1456" y="2118"/>
                  </a:lnTo>
                  <a:lnTo>
                    <a:pt x="1454" y="2118"/>
                  </a:lnTo>
                  <a:lnTo>
                    <a:pt x="1449" y="2114"/>
                  </a:lnTo>
                  <a:lnTo>
                    <a:pt x="1446" y="2114"/>
                  </a:lnTo>
                  <a:lnTo>
                    <a:pt x="1443" y="2118"/>
                  </a:lnTo>
                  <a:lnTo>
                    <a:pt x="1438" y="2122"/>
                  </a:lnTo>
                  <a:lnTo>
                    <a:pt x="1432" y="2122"/>
                  </a:lnTo>
                  <a:lnTo>
                    <a:pt x="1428" y="2126"/>
                  </a:lnTo>
                  <a:lnTo>
                    <a:pt x="1382" y="2126"/>
                  </a:lnTo>
                  <a:lnTo>
                    <a:pt x="1377" y="2122"/>
                  </a:lnTo>
                  <a:lnTo>
                    <a:pt x="1373" y="2122"/>
                  </a:lnTo>
                  <a:lnTo>
                    <a:pt x="1369" y="2126"/>
                  </a:lnTo>
                  <a:lnTo>
                    <a:pt x="1324" y="2126"/>
                  </a:lnTo>
                  <a:lnTo>
                    <a:pt x="1320" y="2132"/>
                  </a:lnTo>
                  <a:lnTo>
                    <a:pt x="1294" y="2132"/>
                  </a:lnTo>
                  <a:lnTo>
                    <a:pt x="1289" y="2136"/>
                  </a:lnTo>
                  <a:lnTo>
                    <a:pt x="1278" y="2136"/>
                  </a:lnTo>
                  <a:lnTo>
                    <a:pt x="1274" y="2140"/>
                  </a:lnTo>
                  <a:lnTo>
                    <a:pt x="1268" y="2140"/>
                  </a:lnTo>
                  <a:lnTo>
                    <a:pt x="1263" y="2144"/>
                  </a:lnTo>
                  <a:lnTo>
                    <a:pt x="1261" y="2144"/>
                  </a:lnTo>
                  <a:lnTo>
                    <a:pt x="1257" y="2148"/>
                  </a:lnTo>
                  <a:lnTo>
                    <a:pt x="1255" y="2148"/>
                  </a:lnTo>
                  <a:lnTo>
                    <a:pt x="1251" y="2152"/>
                  </a:lnTo>
                  <a:lnTo>
                    <a:pt x="1248" y="2152"/>
                  </a:lnTo>
                  <a:lnTo>
                    <a:pt x="1243" y="2156"/>
                  </a:lnTo>
                  <a:lnTo>
                    <a:pt x="1241" y="2156"/>
                  </a:lnTo>
                  <a:lnTo>
                    <a:pt x="1237" y="2160"/>
                  </a:lnTo>
                  <a:lnTo>
                    <a:pt x="1232" y="2160"/>
                  </a:lnTo>
                  <a:lnTo>
                    <a:pt x="1228" y="2164"/>
                  </a:lnTo>
                  <a:lnTo>
                    <a:pt x="1225" y="2164"/>
                  </a:lnTo>
                  <a:lnTo>
                    <a:pt x="1220" y="2169"/>
                  </a:lnTo>
                  <a:lnTo>
                    <a:pt x="1212" y="2169"/>
                  </a:lnTo>
                  <a:lnTo>
                    <a:pt x="1208" y="2173"/>
                  </a:lnTo>
                  <a:lnTo>
                    <a:pt x="1202" y="2173"/>
                  </a:lnTo>
                  <a:lnTo>
                    <a:pt x="1197" y="2177"/>
                  </a:lnTo>
                  <a:lnTo>
                    <a:pt x="1186" y="2177"/>
                  </a:lnTo>
                  <a:lnTo>
                    <a:pt x="1180" y="2181"/>
                  </a:lnTo>
                  <a:lnTo>
                    <a:pt x="1172" y="2181"/>
                  </a:lnTo>
                  <a:lnTo>
                    <a:pt x="1168" y="2185"/>
                  </a:lnTo>
                  <a:lnTo>
                    <a:pt x="1166" y="2185"/>
                  </a:lnTo>
                  <a:lnTo>
                    <a:pt x="1162" y="2190"/>
                  </a:lnTo>
                  <a:lnTo>
                    <a:pt x="1152" y="2190"/>
                  </a:lnTo>
                  <a:lnTo>
                    <a:pt x="1148" y="2194"/>
                  </a:lnTo>
                  <a:lnTo>
                    <a:pt x="1126" y="2194"/>
                  </a:lnTo>
                  <a:lnTo>
                    <a:pt x="1122" y="2198"/>
                  </a:lnTo>
                  <a:lnTo>
                    <a:pt x="1076" y="2198"/>
                  </a:lnTo>
                  <a:lnTo>
                    <a:pt x="1071" y="2194"/>
                  </a:lnTo>
                  <a:lnTo>
                    <a:pt x="1059" y="2194"/>
                  </a:lnTo>
                  <a:lnTo>
                    <a:pt x="1056" y="2193"/>
                  </a:lnTo>
                  <a:lnTo>
                    <a:pt x="1053" y="2194"/>
                  </a:lnTo>
                  <a:lnTo>
                    <a:pt x="1040" y="2194"/>
                  </a:lnTo>
                  <a:lnTo>
                    <a:pt x="1036" y="2198"/>
                  </a:lnTo>
                  <a:lnTo>
                    <a:pt x="1034" y="2198"/>
                  </a:lnTo>
                  <a:lnTo>
                    <a:pt x="1030" y="2202"/>
                  </a:lnTo>
                  <a:lnTo>
                    <a:pt x="1028" y="2202"/>
                  </a:lnTo>
                  <a:lnTo>
                    <a:pt x="1024" y="2206"/>
                  </a:lnTo>
                  <a:lnTo>
                    <a:pt x="1019" y="2211"/>
                  </a:lnTo>
                  <a:lnTo>
                    <a:pt x="1017" y="2211"/>
                  </a:lnTo>
                  <a:lnTo>
                    <a:pt x="1014" y="2215"/>
                  </a:lnTo>
                  <a:lnTo>
                    <a:pt x="1011" y="2219"/>
                  </a:lnTo>
                  <a:lnTo>
                    <a:pt x="1007" y="2223"/>
                  </a:lnTo>
                  <a:lnTo>
                    <a:pt x="1001" y="2223"/>
                  </a:lnTo>
                  <a:lnTo>
                    <a:pt x="996" y="2227"/>
                  </a:lnTo>
                  <a:lnTo>
                    <a:pt x="988" y="2227"/>
                  </a:lnTo>
                  <a:lnTo>
                    <a:pt x="983" y="2231"/>
                  </a:lnTo>
                  <a:lnTo>
                    <a:pt x="982" y="2231"/>
                  </a:lnTo>
                  <a:lnTo>
                    <a:pt x="977" y="2235"/>
                  </a:lnTo>
                  <a:lnTo>
                    <a:pt x="974" y="2235"/>
                  </a:lnTo>
                  <a:lnTo>
                    <a:pt x="970" y="2239"/>
                  </a:lnTo>
                  <a:lnTo>
                    <a:pt x="968" y="2239"/>
                  </a:lnTo>
                  <a:lnTo>
                    <a:pt x="964" y="2244"/>
                  </a:lnTo>
                  <a:lnTo>
                    <a:pt x="962" y="2244"/>
                  </a:lnTo>
                  <a:lnTo>
                    <a:pt x="958" y="2248"/>
                  </a:lnTo>
                  <a:lnTo>
                    <a:pt x="954" y="2253"/>
                  </a:lnTo>
                  <a:lnTo>
                    <a:pt x="951" y="2253"/>
                  </a:lnTo>
                  <a:lnTo>
                    <a:pt x="947" y="2257"/>
                  </a:lnTo>
                  <a:lnTo>
                    <a:pt x="939" y="2257"/>
                  </a:lnTo>
                  <a:lnTo>
                    <a:pt x="934" y="2261"/>
                  </a:lnTo>
                  <a:lnTo>
                    <a:pt x="916" y="2261"/>
                  </a:lnTo>
                  <a:lnTo>
                    <a:pt x="911" y="2265"/>
                  </a:lnTo>
                  <a:lnTo>
                    <a:pt x="909" y="2265"/>
                  </a:lnTo>
                  <a:lnTo>
                    <a:pt x="905" y="2269"/>
                  </a:lnTo>
                  <a:lnTo>
                    <a:pt x="901" y="2273"/>
                  </a:lnTo>
                  <a:lnTo>
                    <a:pt x="899" y="2273"/>
                  </a:lnTo>
                  <a:lnTo>
                    <a:pt x="899" y="2277"/>
                  </a:lnTo>
                  <a:lnTo>
                    <a:pt x="896" y="2281"/>
                  </a:lnTo>
                  <a:lnTo>
                    <a:pt x="896" y="2285"/>
                  </a:lnTo>
                  <a:lnTo>
                    <a:pt x="892" y="2289"/>
                  </a:lnTo>
                  <a:lnTo>
                    <a:pt x="892" y="2293"/>
                  </a:lnTo>
                  <a:lnTo>
                    <a:pt x="889" y="2299"/>
                  </a:lnTo>
                  <a:lnTo>
                    <a:pt x="889" y="2307"/>
                  </a:lnTo>
                  <a:lnTo>
                    <a:pt x="886" y="2311"/>
                  </a:lnTo>
                  <a:lnTo>
                    <a:pt x="886" y="2319"/>
                  </a:lnTo>
                  <a:lnTo>
                    <a:pt x="886" y="2321"/>
                  </a:lnTo>
                  <a:lnTo>
                    <a:pt x="886" y="2323"/>
                  </a:lnTo>
                  <a:lnTo>
                    <a:pt x="886" y="2327"/>
                  </a:lnTo>
                  <a:lnTo>
                    <a:pt x="881" y="2332"/>
                  </a:lnTo>
                  <a:lnTo>
                    <a:pt x="873" y="2332"/>
                  </a:lnTo>
                  <a:lnTo>
                    <a:pt x="873" y="2335"/>
                  </a:lnTo>
                  <a:lnTo>
                    <a:pt x="869" y="2340"/>
                  </a:lnTo>
                  <a:lnTo>
                    <a:pt x="869" y="2344"/>
                  </a:lnTo>
                  <a:lnTo>
                    <a:pt x="865" y="2348"/>
                  </a:lnTo>
                  <a:lnTo>
                    <a:pt x="863" y="2348"/>
                  </a:lnTo>
                  <a:lnTo>
                    <a:pt x="859" y="2352"/>
                  </a:lnTo>
                  <a:lnTo>
                    <a:pt x="855" y="2357"/>
                  </a:lnTo>
                  <a:lnTo>
                    <a:pt x="853" y="2357"/>
                  </a:lnTo>
                  <a:lnTo>
                    <a:pt x="853" y="2361"/>
                  </a:lnTo>
                  <a:lnTo>
                    <a:pt x="848" y="2365"/>
                  </a:lnTo>
                  <a:lnTo>
                    <a:pt x="845" y="2365"/>
                  </a:lnTo>
                  <a:lnTo>
                    <a:pt x="841" y="2361"/>
                  </a:lnTo>
                  <a:lnTo>
                    <a:pt x="839" y="2361"/>
                  </a:lnTo>
                  <a:lnTo>
                    <a:pt x="835" y="2360"/>
                  </a:lnTo>
                  <a:lnTo>
                    <a:pt x="833" y="2361"/>
                  </a:lnTo>
                  <a:lnTo>
                    <a:pt x="833" y="2365"/>
                  </a:lnTo>
                  <a:lnTo>
                    <a:pt x="830" y="2369"/>
                  </a:lnTo>
                  <a:lnTo>
                    <a:pt x="826" y="2373"/>
                  </a:lnTo>
                  <a:lnTo>
                    <a:pt x="823" y="2377"/>
                  </a:lnTo>
                  <a:lnTo>
                    <a:pt x="820" y="2382"/>
                  </a:lnTo>
                  <a:lnTo>
                    <a:pt x="816" y="2386"/>
                  </a:lnTo>
                  <a:lnTo>
                    <a:pt x="812" y="2386"/>
                  </a:lnTo>
                  <a:lnTo>
                    <a:pt x="807" y="2382"/>
                  </a:lnTo>
                  <a:lnTo>
                    <a:pt x="807" y="2378"/>
                  </a:lnTo>
                  <a:lnTo>
                    <a:pt x="799" y="2378"/>
                  </a:lnTo>
                  <a:lnTo>
                    <a:pt x="795" y="2373"/>
                  </a:lnTo>
                  <a:lnTo>
                    <a:pt x="795" y="2369"/>
                  </a:lnTo>
                  <a:lnTo>
                    <a:pt x="793" y="2369"/>
                  </a:lnTo>
                  <a:lnTo>
                    <a:pt x="785" y="2369"/>
                  </a:lnTo>
                  <a:lnTo>
                    <a:pt x="782" y="2368"/>
                  </a:lnTo>
                  <a:lnTo>
                    <a:pt x="779" y="2369"/>
                  </a:lnTo>
                  <a:lnTo>
                    <a:pt x="762" y="2369"/>
                  </a:lnTo>
                  <a:lnTo>
                    <a:pt x="758" y="2365"/>
                  </a:lnTo>
                  <a:lnTo>
                    <a:pt x="756" y="2365"/>
                  </a:lnTo>
                  <a:lnTo>
                    <a:pt x="755" y="2365"/>
                  </a:lnTo>
                  <a:lnTo>
                    <a:pt x="754" y="2365"/>
                  </a:lnTo>
                  <a:lnTo>
                    <a:pt x="750" y="2369"/>
                  </a:lnTo>
                  <a:lnTo>
                    <a:pt x="744" y="2369"/>
                  </a:lnTo>
                  <a:lnTo>
                    <a:pt x="741" y="2373"/>
                  </a:lnTo>
                  <a:lnTo>
                    <a:pt x="741" y="2386"/>
                  </a:lnTo>
                  <a:lnTo>
                    <a:pt x="736" y="2390"/>
                  </a:lnTo>
                  <a:lnTo>
                    <a:pt x="727" y="2390"/>
                  </a:lnTo>
                  <a:lnTo>
                    <a:pt x="721" y="2386"/>
                  </a:lnTo>
                  <a:lnTo>
                    <a:pt x="721" y="2386"/>
                  </a:lnTo>
                  <a:lnTo>
                    <a:pt x="719" y="2386"/>
                  </a:lnTo>
                  <a:lnTo>
                    <a:pt x="716" y="2386"/>
                  </a:lnTo>
                  <a:lnTo>
                    <a:pt x="712" y="2382"/>
                  </a:lnTo>
                  <a:lnTo>
                    <a:pt x="709" y="2377"/>
                  </a:lnTo>
                  <a:lnTo>
                    <a:pt x="709" y="2373"/>
                  </a:lnTo>
                  <a:lnTo>
                    <a:pt x="706" y="2369"/>
                  </a:lnTo>
                  <a:lnTo>
                    <a:pt x="706" y="2365"/>
                  </a:lnTo>
                  <a:lnTo>
                    <a:pt x="708" y="2361"/>
                  </a:lnTo>
                  <a:lnTo>
                    <a:pt x="704" y="2361"/>
                  </a:lnTo>
                  <a:lnTo>
                    <a:pt x="698" y="2357"/>
                  </a:lnTo>
                  <a:lnTo>
                    <a:pt x="693" y="2357"/>
                  </a:lnTo>
                  <a:lnTo>
                    <a:pt x="689" y="2352"/>
                  </a:lnTo>
                  <a:lnTo>
                    <a:pt x="681" y="2352"/>
                  </a:lnTo>
                  <a:lnTo>
                    <a:pt x="679" y="2352"/>
                  </a:lnTo>
                  <a:lnTo>
                    <a:pt x="679" y="2352"/>
                  </a:lnTo>
                  <a:lnTo>
                    <a:pt x="673" y="2357"/>
                  </a:lnTo>
                  <a:lnTo>
                    <a:pt x="670" y="2357"/>
                  </a:lnTo>
                  <a:lnTo>
                    <a:pt x="666" y="2352"/>
                  </a:lnTo>
                  <a:lnTo>
                    <a:pt x="665" y="2352"/>
                  </a:lnTo>
                  <a:lnTo>
                    <a:pt x="661" y="2357"/>
                  </a:lnTo>
                  <a:lnTo>
                    <a:pt x="658" y="2357"/>
                  </a:lnTo>
                  <a:lnTo>
                    <a:pt x="652" y="2352"/>
                  </a:lnTo>
                  <a:lnTo>
                    <a:pt x="639" y="2352"/>
                  </a:lnTo>
                  <a:lnTo>
                    <a:pt x="634" y="2357"/>
                  </a:lnTo>
                  <a:lnTo>
                    <a:pt x="616" y="2357"/>
                  </a:lnTo>
                  <a:lnTo>
                    <a:pt x="611" y="2361"/>
                  </a:lnTo>
                  <a:lnTo>
                    <a:pt x="610" y="2361"/>
                  </a:lnTo>
                  <a:lnTo>
                    <a:pt x="604" y="2365"/>
                  </a:lnTo>
                  <a:lnTo>
                    <a:pt x="595" y="2365"/>
                  </a:lnTo>
                  <a:lnTo>
                    <a:pt x="590" y="2361"/>
                  </a:lnTo>
                  <a:lnTo>
                    <a:pt x="570" y="2361"/>
                  </a:lnTo>
                  <a:lnTo>
                    <a:pt x="565" y="2365"/>
                  </a:lnTo>
                  <a:lnTo>
                    <a:pt x="556" y="2365"/>
                  </a:lnTo>
                  <a:lnTo>
                    <a:pt x="553" y="2369"/>
                  </a:lnTo>
                  <a:lnTo>
                    <a:pt x="549" y="2374"/>
                  </a:lnTo>
                  <a:lnTo>
                    <a:pt x="544" y="2374"/>
                  </a:lnTo>
                  <a:lnTo>
                    <a:pt x="539" y="2377"/>
                  </a:lnTo>
                  <a:lnTo>
                    <a:pt x="539" y="2382"/>
                  </a:lnTo>
                  <a:lnTo>
                    <a:pt x="536" y="2386"/>
                  </a:lnTo>
                  <a:lnTo>
                    <a:pt x="534" y="2389"/>
                  </a:lnTo>
                  <a:lnTo>
                    <a:pt x="535" y="2389"/>
                  </a:lnTo>
                  <a:lnTo>
                    <a:pt x="539" y="2394"/>
                  </a:lnTo>
                  <a:lnTo>
                    <a:pt x="539" y="2402"/>
                  </a:lnTo>
                  <a:lnTo>
                    <a:pt x="535" y="2406"/>
                  </a:lnTo>
                  <a:lnTo>
                    <a:pt x="527" y="2406"/>
                  </a:lnTo>
                  <a:lnTo>
                    <a:pt x="527" y="2411"/>
                  </a:lnTo>
                  <a:lnTo>
                    <a:pt x="522" y="2416"/>
                  </a:lnTo>
                  <a:lnTo>
                    <a:pt x="513" y="2416"/>
                  </a:lnTo>
                  <a:lnTo>
                    <a:pt x="509" y="2420"/>
                  </a:lnTo>
                  <a:lnTo>
                    <a:pt x="503" y="2420"/>
                  </a:lnTo>
                  <a:lnTo>
                    <a:pt x="501" y="2419"/>
                  </a:lnTo>
                  <a:lnTo>
                    <a:pt x="499" y="2420"/>
                  </a:lnTo>
                  <a:lnTo>
                    <a:pt x="496" y="2420"/>
                  </a:lnTo>
                  <a:lnTo>
                    <a:pt x="491" y="2416"/>
                  </a:lnTo>
                  <a:lnTo>
                    <a:pt x="486" y="2416"/>
                  </a:lnTo>
                  <a:lnTo>
                    <a:pt x="484" y="2415"/>
                  </a:lnTo>
                  <a:lnTo>
                    <a:pt x="484" y="2415"/>
                  </a:lnTo>
                  <a:lnTo>
                    <a:pt x="479" y="2420"/>
                  </a:lnTo>
                  <a:lnTo>
                    <a:pt x="474" y="2420"/>
                  </a:lnTo>
                  <a:lnTo>
                    <a:pt x="474" y="2428"/>
                  </a:lnTo>
                  <a:lnTo>
                    <a:pt x="469" y="2432"/>
                  </a:lnTo>
                  <a:lnTo>
                    <a:pt x="467" y="2432"/>
                  </a:lnTo>
                  <a:lnTo>
                    <a:pt x="463" y="2436"/>
                  </a:lnTo>
                  <a:lnTo>
                    <a:pt x="458" y="2436"/>
                  </a:lnTo>
                  <a:lnTo>
                    <a:pt x="453" y="2440"/>
                  </a:lnTo>
                  <a:lnTo>
                    <a:pt x="447" y="2440"/>
                  </a:lnTo>
                  <a:lnTo>
                    <a:pt x="445" y="2444"/>
                  </a:lnTo>
                  <a:lnTo>
                    <a:pt x="446" y="2444"/>
                  </a:lnTo>
                  <a:lnTo>
                    <a:pt x="451" y="2448"/>
                  </a:lnTo>
                  <a:lnTo>
                    <a:pt x="451" y="2456"/>
                  </a:lnTo>
                  <a:lnTo>
                    <a:pt x="446" y="2461"/>
                  </a:lnTo>
                  <a:lnTo>
                    <a:pt x="433" y="2461"/>
                  </a:lnTo>
                  <a:lnTo>
                    <a:pt x="432" y="2460"/>
                  </a:lnTo>
                  <a:lnTo>
                    <a:pt x="431" y="2461"/>
                  </a:lnTo>
                  <a:lnTo>
                    <a:pt x="431" y="2465"/>
                  </a:lnTo>
                  <a:lnTo>
                    <a:pt x="427" y="2470"/>
                  </a:lnTo>
                  <a:lnTo>
                    <a:pt x="418" y="2470"/>
                  </a:lnTo>
                  <a:lnTo>
                    <a:pt x="415" y="2474"/>
                  </a:lnTo>
                  <a:lnTo>
                    <a:pt x="410" y="2478"/>
                  </a:lnTo>
                  <a:lnTo>
                    <a:pt x="408" y="2478"/>
                  </a:lnTo>
                  <a:lnTo>
                    <a:pt x="404" y="2482"/>
                  </a:lnTo>
                  <a:lnTo>
                    <a:pt x="397" y="2482"/>
                  </a:lnTo>
                  <a:lnTo>
                    <a:pt x="392" y="2478"/>
                  </a:lnTo>
                  <a:lnTo>
                    <a:pt x="390" y="2478"/>
                  </a:lnTo>
                  <a:lnTo>
                    <a:pt x="386" y="2474"/>
                  </a:lnTo>
                  <a:lnTo>
                    <a:pt x="385" y="2474"/>
                  </a:lnTo>
                  <a:lnTo>
                    <a:pt x="385" y="2478"/>
                  </a:lnTo>
                  <a:lnTo>
                    <a:pt x="381" y="2482"/>
                  </a:lnTo>
                  <a:lnTo>
                    <a:pt x="374" y="2482"/>
                  </a:lnTo>
                  <a:lnTo>
                    <a:pt x="369" y="2478"/>
                  </a:lnTo>
                  <a:lnTo>
                    <a:pt x="364" y="2478"/>
                  </a:lnTo>
                  <a:lnTo>
                    <a:pt x="360" y="2474"/>
                  </a:lnTo>
                  <a:lnTo>
                    <a:pt x="358" y="2474"/>
                  </a:lnTo>
                  <a:lnTo>
                    <a:pt x="355" y="2474"/>
                  </a:lnTo>
                  <a:lnTo>
                    <a:pt x="354" y="2474"/>
                  </a:lnTo>
                  <a:lnTo>
                    <a:pt x="351" y="2474"/>
                  </a:lnTo>
                  <a:lnTo>
                    <a:pt x="346" y="2470"/>
                  </a:lnTo>
                  <a:lnTo>
                    <a:pt x="346" y="2470"/>
                  </a:lnTo>
                  <a:lnTo>
                    <a:pt x="341" y="2474"/>
                  </a:lnTo>
                  <a:lnTo>
                    <a:pt x="335" y="2474"/>
                  </a:lnTo>
                  <a:lnTo>
                    <a:pt x="329" y="2470"/>
                  </a:lnTo>
                  <a:lnTo>
                    <a:pt x="329" y="2470"/>
                  </a:lnTo>
                  <a:lnTo>
                    <a:pt x="324" y="2474"/>
                  </a:lnTo>
                  <a:lnTo>
                    <a:pt x="312" y="2474"/>
                  </a:lnTo>
                  <a:lnTo>
                    <a:pt x="309" y="2474"/>
                  </a:lnTo>
                  <a:lnTo>
                    <a:pt x="308" y="2474"/>
                  </a:lnTo>
                  <a:lnTo>
                    <a:pt x="295" y="2474"/>
                  </a:lnTo>
                  <a:lnTo>
                    <a:pt x="291" y="2470"/>
                  </a:lnTo>
                  <a:lnTo>
                    <a:pt x="285" y="2470"/>
                  </a:lnTo>
                  <a:lnTo>
                    <a:pt x="280" y="2465"/>
                  </a:lnTo>
                  <a:lnTo>
                    <a:pt x="278" y="2465"/>
                  </a:lnTo>
                  <a:lnTo>
                    <a:pt x="274" y="2461"/>
                  </a:lnTo>
                  <a:lnTo>
                    <a:pt x="272" y="2461"/>
                  </a:lnTo>
                  <a:lnTo>
                    <a:pt x="268" y="2457"/>
                  </a:lnTo>
                  <a:lnTo>
                    <a:pt x="266" y="2457"/>
                  </a:lnTo>
                  <a:lnTo>
                    <a:pt x="260" y="2452"/>
                  </a:lnTo>
                  <a:lnTo>
                    <a:pt x="246" y="2452"/>
                  </a:lnTo>
                  <a:lnTo>
                    <a:pt x="240" y="2448"/>
                  </a:lnTo>
                  <a:lnTo>
                    <a:pt x="240" y="2440"/>
                  </a:lnTo>
                  <a:lnTo>
                    <a:pt x="237" y="2436"/>
                  </a:lnTo>
                  <a:lnTo>
                    <a:pt x="234" y="2432"/>
                  </a:lnTo>
                  <a:lnTo>
                    <a:pt x="231" y="2428"/>
                  </a:lnTo>
                  <a:lnTo>
                    <a:pt x="228" y="2424"/>
                  </a:lnTo>
                  <a:lnTo>
                    <a:pt x="226" y="2424"/>
                  </a:lnTo>
                  <a:lnTo>
                    <a:pt x="221" y="2420"/>
                  </a:lnTo>
                  <a:lnTo>
                    <a:pt x="217" y="2415"/>
                  </a:lnTo>
                  <a:lnTo>
                    <a:pt x="214" y="2412"/>
                  </a:lnTo>
                  <a:lnTo>
                    <a:pt x="209" y="2412"/>
                  </a:lnTo>
                  <a:lnTo>
                    <a:pt x="205" y="2406"/>
                  </a:lnTo>
                  <a:lnTo>
                    <a:pt x="202" y="2402"/>
                  </a:lnTo>
                  <a:lnTo>
                    <a:pt x="200" y="2402"/>
                  </a:lnTo>
                  <a:lnTo>
                    <a:pt x="194" y="2398"/>
                  </a:lnTo>
                  <a:lnTo>
                    <a:pt x="190" y="2398"/>
                  </a:lnTo>
                  <a:lnTo>
                    <a:pt x="190" y="2402"/>
                  </a:lnTo>
                  <a:lnTo>
                    <a:pt x="186" y="2406"/>
                  </a:lnTo>
                  <a:lnTo>
                    <a:pt x="180" y="2406"/>
                  </a:lnTo>
                  <a:lnTo>
                    <a:pt x="175" y="2402"/>
                  </a:lnTo>
                  <a:lnTo>
                    <a:pt x="171" y="2398"/>
                  </a:lnTo>
                  <a:lnTo>
                    <a:pt x="168" y="2394"/>
                  </a:lnTo>
                  <a:lnTo>
                    <a:pt x="165" y="2390"/>
                  </a:lnTo>
                  <a:lnTo>
                    <a:pt x="165" y="2377"/>
                  </a:lnTo>
                  <a:lnTo>
                    <a:pt x="162" y="2373"/>
                  </a:lnTo>
                  <a:lnTo>
                    <a:pt x="162" y="2327"/>
                  </a:lnTo>
                  <a:lnTo>
                    <a:pt x="165" y="2323"/>
                  </a:lnTo>
                  <a:lnTo>
                    <a:pt x="165" y="2311"/>
                  </a:lnTo>
                  <a:lnTo>
                    <a:pt x="169" y="2306"/>
                  </a:lnTo>
                  <a:lnTo>
                    <a:pt x="172" y="2306"/>
                  </a:lnTo>
                  <a:lnTo>
                    <a:pt x="178" y="2310"/>
                  </a:lnTo>
                  <a:lnTo>
                    <a:pt x="180" y="2310"/>
                  </a:lnTo>
                  <a:lnTo>
                    <a:pt x="184" y="2315"/>
                  </a:lnTo>
                  <a:lnTo>
                    <a:pt x="184" y="2319"/>
                  </a:lnTo>
                  <a:lnTo>
                    <a:pt x="194" y="2319"/>
                  </a:lnTo>
                  <a:lnTo>
                    <a:pt x="199" y="2315"/>
                  </a:lnTo>
                  <a:lnTo>
                    <a:pt x="202" y="2311"/>
                  </a:lnTo>
                  <a:lnTo>
                    <a:pt x="205" y="2307"/>
                  </a:lnTo>
                  <a:lnTo>
                    <a:pt x="208" y="2302"/>
                  </a:lnTo>
                  <a:lnTo>
                    <a:pt x="211" y="2297"/>
                  </a:lnTo>
                  <a:lnTo>
                    <a:pt x="211" y="2293"/>
                  </a:lnTo>
                  <a:lnTo>
                    <a:pt x="214" y="2289"/>
                  </a:lnTo>
                  <a:lnTo>
                    <a:pt x="217" y="2285"/>
                  </a:lnTo>
                  <a:lnTo>
                    <a:pt x="217" y="2265"/>
                  </a:lnTo>
                  <a:lnTo>
                    <a:pt x="214" y="2260"/>
                  </a:lnTo>
                  <a:lnTo>
                    <a:pt x="214" y="2244"/>
                  </a:lnTo>
                  <a:lnTo>
                    <a:pt x="211" y="2239"/>
                  </a:lnTo>
                  <a:lnTo>
                    <a:pt x="211" y="2218"/>
                  </a:lnTo>
                  <a:lnTo>
                    <a:pt x="214" y="2214"/>
                  </a:lnTo>
                  <a:lnTo>
                    <a:pt x="217" y="2210"/>
                  </a:lnTo>
                  <a:lnTo>
                    <a:pt x="221" y="2206"/>
                  </a:lnTo>
                  <a:lnTo>
                    <a:pt x="221" y="2198"/>
                  </a:lnTo>
                  <a:lnTo>
                    <a:pt x="217" y="2194"/>
                  </a:lnTo>
                  <a:lnTo>
                    <a:pt x="217" y="2185"/>
                  </a:lnTo>
                  <a:lnTo>
                    <a:pt x="214" y="2181"/>
                  </a:lnTo>
                  <a:lnTo>
                    <a:pt x="214" y="2168"/>
                  </a:lnTo>
                  <a:lnTo>
                    <a:pt x="220" y="2164"/>
                  </a:lnTo>
                  <a:lnTo>
                    <a:pt x="221" y="2164"/>
                  </a:lnTo>
                  <a:lnTo>
                    <a:pt x="221" y="2156"/>
                  </a:lnTo>
                  <a:lnTo>
                    <a:pt x="222" y="2154"/>
                  </a:lnTo>
                  <a:lnTo>
                    <a:pt x="221" y="2152"/>
                  </a:lnTo>
                  <a:lnTo>
                    <a:pt x="221" y="2140"/>
                  </a:lnTo>
                  <a:lnTo>
                    <a:pt x="217" y="2135"/>
                  </a:lnTo>
                  <a:lnTo>
                    <a:pt x="217" y="2131"/>
                  </a:lnTo>
                  <a:lnTo>
                    <a:pt x="214" y="2126"/>
                  </a:lnTo>
                  <a:lnTo>
                    <a:pt x="214" y="2122"/>
                  </a:lnTo>
                  <a:lnTo>
                    <a:pt x="211" y="2118"/>
                  </a:lnTo>
                  <a:lnTo>
                    <a:pt x="208" y="2114"/>
                  </a:lnTo>
                  <a:lnTo>
                    <a:pt x="208" y="2110"/>
                  </a:lnTo>
                  <a:lnTo>
                    <a:pt x="205" y="2106"/>
                  </a:lnTo>
                  <a:lnTo>
                    <a:pt x="205" y="2102"/>
                  </a:lnTo>
                  <a:lnTo>
                    <a:pt x="202" y="2098"/>
                  </a:lnTo>
                  <a:lnTo>
                    <a:pt x="199" y="2093"/>
                  </a:lnTo>
                  <a:lnTo>
                    <a:pt x="199" y="2089"/>
                  </a:lnTo>
                  <a:lnTo>
                    <a:pt x="194" y="2085"/>
                  </a:lnTo>
                  <a:lnTo>
                    <a:pt x="194" y="2077"/>
                  </a:lnTo>
                  <a:lnTo>
                    <a:pt x="191" y="2072"/>
                  </a:lnTo>
                  <a:lnTo>
                    <a:pt x="191" y="2068"/>
                  </a:lnTo>
                  <a:lnTo>
                    <a:pt x="188" y="2064"/>
                  </a:lnTo>
                  <a:lnTo>
                    <a:pt x="188" y="2060"/>
                  </a:lnTo>
                  <a:lnTo>
                    <a:pt x="185" y="2056"/>
                  </a:lnTo>
                  <a:lnTo>
                    <a:pt x="182" y="2051"/>
                  </a:lnTo>
                  <a:lnTo>
                    <a:pt x="182" y="2047"/>
                  </a:lnTo>
                  <a:lnTo>
                    <a:pt x="179" y="2043"/>
                  </a:lnTo>
                  <a:lnTo>
                    <a:pt x="179" y="2039"/>
                  </a:lnTo>
                  <a:lnTo>
                    <a:pt x="175" y="2035"/>
                  </a:lnTo>
                  <a:lnTo>
                    <a:pt x="175" y="2031"/>
                  </a:lnTo>
                  <a:lnTo>
                    <a:pt x="171" y="2027"/>
                  </a:lnTo>
                  <a:lnTo>
                    <a:pt x="171" y="2019"/>
                  </a:lnTo>
                  <a:lnTo>
                    <a:pt x="168" y="2014"/>
                  </a:lnTo>
                  <a:lnTo>
                    <a:pt x="168" y="2001"/>
                  </a:lnTo>
                  <a:lnTo>
                    <a:pt x="165" y="1997"/>
                  </a:lnTo>
                  <a:lnTo>
                    <a:pt x="165" y="1989"/>
                  </a:lnTo>
                  <a:lnTo>
                    <a:pt x="162" y="1985"/>
                  </a:lnTo>
                  <a:lnTo>
                    <a:pt x="162" y="1973"/>
                  </a:lnTo>
                  <a:lnTo>
                    <a:pt x="159" y="1968"/>
                  </a:lnTo>
                  <a:lnTo>
                    <a:pt x="159" y="1959"/>
                  </a:lnTo>
                  <a:lnTo>
                    <a:pt x="162" y="1955"/>
                  </a:lnTo>
                  <a:lnTo>
                    <a:pt x="162" y="1943"/>
                  </a:lnTo>
                  <a:lnTo>
                    <a:pt x="159" y="1939"/>
                  </a:lnTo>
                  <a:lnTo>
                    <a:pt x="159" y="1926"/>
                  </a:lnTo>
                  <a:lnTo>
                    <a:pt x="162" y="1922"/>
                  </a:lnTo>
                  <a:lnTo>
                    <a:pt x="162" y="1905"/>
                  </a:lnTo>
                  <a:lnTo>
                    <a:pt x="159" y="1901"/>
                  </a:lnTo>
                  <a:lnTo>
                    <a:pt x="159" y="1893"/>
                  </a:lnTo>
                  <a:lnTo>
                    <a:pt x="156" y="1888"/>
                  </a:lnTo>
                  <a:lnTo>
                    <a:pt x="156" y="1880"/>
                  </a:lnTo>
                  <a:lnTo>
                    <a:pt x="152" y="1876"/>
                  </a:lnTo>
                  <a:lnTo>
                    <a:pt x="152" y="1872"/>
                  </a:lnTo>
                  <a:lnTo>
                    <a:pt x="148" y="1868"/>
                  </a:lnTo>
                  <a:lnTo>
                    <a:pt x="145" y="1864"/>
                  </a:lnTo>
                  <a:lnTo>
                    <a:pt x="142" y="1860"/>
                  </a:lnTo>
                  <a:lnTo>
                    <a:pt x="139" y="1856"/>
                  </a:lnTo>
                  <a:lnTo>
                    <a:pt x="136" y="1852"/>
                  </a:lnTo>
                  <a:lnTo>
                    <a:pt x="132" y="1846"/>
                  </a:lnTo>
                  <a:lnTo>
                    <a:pt x="132" y="1842"/>
                  </a:lnTo>
                  <a:lnTo>
                    <a:pt x="129" y="1838"/>
                  </a:lnTo>
                  <a:lnTo>
                    <a:pt x="129" y="1834"/>
                  </a:lnTo>
                  <a:lnTo>
                    <a:pt x="132" y="1830"/>
                  </a:lnTo>
                  <a:lnTo>
                    <a:pt x="132" y="1826"/>
                  </a:lnTo>
                  <a:lnTo>
                    <a:pt x="129" y="1822"/>
                  </a:lnTo>
                  <a:lnTo>
                    <a:pt x="129" y="1818"/>
                  </a:lnTo>
                  <a:lnTo>
                    <a:pt x="125" y="1814"/>
                  </a:lnTo>
                  <a:lnTo>
                    <a:pt x="122" y="1810"/>
                  </a:lnTo>
                  <a:lnTo>
                    <a:pt x="119" y="1805"/>
                  </a:lnTo>
                  <a:lnTo>
                    <a:pt x="119" y="1801"/>
                  </a:lnTo>
                  <a:lnTo>
                    <a:pt x="116" y="1797"/>
                  </a:lnTo>
                  <a:lnTo>
                    <a:pt x="113" y="1792"/>
                  </a:lnTo>
                  <a:lnTo>
                    <a:pt x="109" y="1788"/>
                  </a:lnTo>
                  <a:lnTo>
                    <a:pt x="106" y="1784"/>
                  </a:lnTo>
                  <a:lnTo>
                    <a:pt x="102" y="1780"/>
                  </a:lnTo>
                  <a:lnTo>
                    <a:pt x="99" y="1776"/>
                  </a:lnTo>
                  <a:lnTo>
                    <a:pt x="96" y="1772"/>
                  </a:lnTo>
                  <a:lnTo>
                    <a:pt x="96" y="1755"/>
                  </a:lnTo>
                  <a:lnTo>
                    <a:pt x="93" y="1751"/>
                  </a:lnTo>
                  <a:lnTo>
                    <a:pt x="93" y="1734"/>
                  </a:lnTo>
                  <a:lnTo>
                    <a:pt x="96" y="1729"/>
                  </a:lnTo>
                  <a:lnTo>
                    <a:pt x="96" y="1721"/>
                  </a:lnTo>
                  <a:lnTo>
                    <a:pt x="93" y="1717"/>
                  </a:lnTo>
                  <a:lnTo>
                    <a:pt x="93" y="1713"/>
                  </a:lnTo>
                  <a:lnTo>
                    <a:pt x="90" y="1709"/>
                  </a:lnTo>
                  <a:lnTo>
                    <a:pt x="90" y="1701"/>
                  </a:lnTo>
                  <a:lnTo>
                    <a:pt x="86" y="1697"/>
                  </a:lnTo>
                  <a:lnTo>
                    <a:pt x="83" y="1693"/>
                  </a:lnTo>
                  <a:lnTo>
                    <a:pt x="83" y="1689"/>
                  </a:lnTo>
                  <a:lnTo>
                    <a:pt x="79" y="1684"/>
                  </a:lnTo>
                  <a:lnTo>
                    <a:pt x="79" y="1679"/>
                  </a:lnTo>
                  <a:lnTo>
                    <a:pt x="76" y="1675"/>
                  </a:lnTo>
                  <a:lnTo>
                    <a:pt x="73" y="1671"/>
                  </a:lnTo>
                  <a:lnTo>
                    <a:pt x="73" y="1667"/>
                  </a:lnTo>
                  <a:lnTo>
                    <a:pt x="70" y="1663"/>
                  </a:lnTo>
                  <a:lnTo>
                    <a:pt x="70" y="1659"/>
                  </a:lnTo>
                  <a:lnTo>
                    <a:pt x="66" y="1655"/>
                  </a:lnTo>
                  <a:lnTo>
                    <a:pt x="63" y="1651"/>
                  </a:lnTo>
                  <a:lnTo>
                    <a:pt x="60" y="1647"/>
                  </a:lnTo>
                  <a:lnTo>
                    <a:pt x="60" y="1643"/>
                  </a:lnTo>
                  <a:lnTo>
                    <a:pt x="56" y="1638"/>
                  </a:lnTo>
                  <a:lnTo>
                    <a:pt x="53" y="1634"/>
                  </a:lnTo>
                  <a:lnTo>
                    <a:pt x="50" y="1630"/>
                  </a:lnTo>
                  <a:lnTo>
                    <a:pt x="47" y="1625"/>
                  </a:lnTo>
                  <a:lnTo>
                    <a:pt x="43" y="1621"/>
                  </a:lnTo>
                  <a:lnTo>
                    <a:pt x="40" y="1617"/>
                  </a:lnTo>
                  <a:lnTo>
                    <a:pt x="37" y="1613"/>
                  </a:lnTo>
                  <a:lnTo>
                    <a:pt x="33" y="1609"/>
                  </a:lnTo>
                  <a:lnTo>
                    <a:pt x="30" y="1604"/>
                  </a:lnTo>
                  <a:lnTo>
                    <a:pt x="30" y="1600"/>
                  </a:lnTo>
                  <a:lnTo>
                    <a:pt x="27" y="1596"/>
                  </a:lnTo>
                  <a:lnTo>
                    <a:pt x="27" y="1592"/>
                  </a:lnTo>
                  <a:lnTo>
                    <a:pt x="23" y="1588"/>
                  </a:lnTo>
                  <a:lnTo>
                    <a:pt x="20" y="1584"/>
                  </a:lnTo>
                  <a:lnTo>
                    <a:pt x="20" y="1580"/>
                  </a:lnTo>
                  <a:lnTo>
                    <a:pt x="17" y="1576"/>
                  </a:lnTo>
                  <a:lnTo>
                    <a:pt x="17" y="1567"/>
                  </a:lnTo>
                  <a:lnTo>
                    <a:pt x="14" y="1563"/>
                  </a:lnTo>
                  <a:lnTo>
                    <a:pt x="10" y="1558"/>
                  </a:lnTo>
                  <a:lnTo>
                    <a:pt x="7" y="1554"/>
                  </a:lnTo>
                  <a:lnTo>
                    <a:pt x="7" y="1550"/>
                  </a:lnTo>
                  <a:lnTo>
                    <a:pt x="4" y="1546"/>
                  </a:lnTo>
                  <a:lnTo>
                    <a:pt x="4" y="1534"/>
                  </a:lnTo>
                  <a:lnTo>
                    <a:pt x="0" y="1530"/>
                  </a:lnTo>
                  <a:lnTo>
                    <a:pt x="0" y="1504"/>
                  </a:lnTo>
                  <a:lnTo>
                    <a:pt x="5" y="1500"/>
                  </a:lnTo>
                  <a:lnTo>
                    <a:pt x="15" y="1500"/>
                  </a:lnTo>
                  <a:lnTo>
                    <a:pt x="20" y="1504"/>
                  </a:lnTo>
                  <a:lnTo>
                    <a:pt x="20" y="1512"/>
                  </a:lnTo>
                  <a:lnTo>
                    <a:pt x="23" y="1517"/>
                  </a:lnTo>
                  <a:lnTo>
                    <a:pt x="23" y="1530"/>
                  </a:lnTo>
                  <a:lnTo>
                    <a:pt x="26" y="1534"/>
                  </a:lnTo>
                  <a:lnTo>
                    <a:pt x="26" y="1542"/>
                  </a:lnTo>
                  <a:lnTo>
                    <a:pt x="29" y="1546"/>
                  </a:lnTo>
                  <a:lnTo>
                    <a:pt x="32" y="1550"/>
                  </a:lnTo>
                  <a:lnTo>
                    <a:pt x="32" y="1554"/>
                  </a:lnTo>
                  <a:lnTo>
                    <a:pt x="45" y="1554"/>
                  </a:lnTo>
                  <a:lnTo>
                    <a:pt x="47" y="1554"/>
                  </a:lnTo>
                  <a:lnTo>
                    <a:pt x="47" y="1554"/>
                  </a:lnTo>
                  <a:lnTo>
                    <a:pt x="43" y="1550"/>
                  </a:lnTo>
                  <a:lnTo>
                    <a:pt x="43" y="1546"/>
                  </a:lnTo>
                  <a:lnTo>
                    <a:pt x="40" y="1542"/>
                  </a:lnTo>
                  <a:lnTo>
                    <a:pt x="37" y="1538"/>
                  </a:lnTo>
                  <a:lnTo>
                    <a:pt x="33" y="1534"/>
                  </a:lnTo>
                  <a:lnTo>
                    <a:pt x="33" y="1525"/>
                  </a:lnTo>
                  <a:lnTo>
                    <a:pt x="37" y="1521"/>
                  </a:lnTo>
                  <a:lnTo>
                    <a:pt x="37" y="1517"/>
                  </a:lnTo>
                  <a:lnTo>
                    <a:pt x="40" y="1512"/>
                  </a:lnTo>
                  <a:lnTo>
                    <a:pt x="43" y="1508"/>
                  </a:lnTo>
                  <a:lnTo>
                    <a:pt x="48" y="1504"/>
                  </a:lnTo>
                  <a:lnTo>
                    <a:pt x="54" y="1504"/>
                  </a:lnTo>
                  <a:lnTo>
                    <a:pt x="59" y="1508"/>
                  </a:lnTo>
                  <a:lnTo>
                    <a:pt x="61" y="1508"/>
                  </a:lnTo>
                  <a:lnTo>
                    <a:pt x="66" y="1512"/>
                  </a:lnTo>
                  <a:lnTo>
                    <a:pt x="66" y="1525"/>
                  </a:lnTo>
                  <a:lnTo>
                    <a:pt x="68" y="1525"/>
                  </a:lnTo>
                  <a:lnTo>
                    <a:pt x="72" y="1530"/>
                  </a:lnTo>
                  <a:lnTo>
                    <a:pt x="74" y="1531"/>
                  </a:lnTo>
                  <a:lnTo>
                    <a:pt x="77" y="1529"/>
                  </a:lnTo>
                  <a:lnTo>
                    <a:pt x="84" y="1529"/>
                  </a:lnTo>
                  <a:lnTo>
                    <a:pt x="86" y="1530"/>
                  </a:lnTo>
                  <a:lnTo>
                    <a:pt x="86" y="1526"/>
                  </a:lnTo>
                  <a:lnTo>
                    <a:pt x="83" y="1521"/>
                  </a:lnTo>
                  <a:lnTo>
                    <a:pt x="83" y="1517"/>
                  </a:lnTo>
                  <a:lnTo>
                    <a:pt x="79" y="1512"/>
                  </a:lnTo>
                  <a:lnTo>
                    <a:pt x="79" y="1508"/>
                  </a:lnTo>
                  <a:lnTo>
                    <a:pt x="76" y="1504"/>
                  </a:lnTo>
                  <a:lnTo>
                    <a:pt x="76" y="1496"/>
                  </a:lnTo>
                  <a:lnTo>
                    <a:pt x="73" y="1492"/>
                  </a:lnTo>
                  <a:lnTo>
                    <a:pt x="73" y="1488"/>
                  </a:lnTo>
                  <a:lnTo>
                    <a:pt x="70" y="1483"/>
                  </a:lnTo>
                  <a:lnTo>
                    <a:pt x="70" y="1480"/>
                  </a:lnTo>
                  <a:lnTo>
                    <a:pt x="68" y="1480"/>
                  </a:lnTo>
                  <a:lnTo>
                    <a:pt x="63" y="1475"/>
                  </a:lnTo>
                  <a:lnTo>
                    <a:pt x="60" y="1471"/>
                  </a:lnTo>
                  <a:lnTo>
                    <a:pt x="60" y="1467"/>
                  </a:lnTo>
                  <a:lnTo>
                    <a:pt x="56" y="1463"/>
                  </a:lnTo>
                  <a:lnTo>
                    <a:pt x="56" y="1454"/>
                  </a:lnTo>
                  <a:lnTo>
                    <a:pt x="53" y="1450"/>
                  </a:lnTo>
                  <a:lnTo>
                    <a:pt x="53" y="1433"/>
                  </a:lnTo>
                  <a:lnTo>
                    <a:pt x="50" y="1429"/>
                  </a:lnTo>
                  <a:lnTo>
                    <a:pt x="47" y="1425"/>
                  </a:lnTo>
                  <a:lnTo>
                    <a:pt x="43" y="1421"/>
                  </a:lnTo>
                  <a:lnTo>
                    <a:pt x="40" y="1417"/>
                  </a:lnTo>
                  <a:lnTo>
                    <a:pt x="40" y="1413"/>
                  </a:lnTo>
                  <a:lnTo>
                    <a:pt x="37" y="1409"/>
                  </a:lnTo>
                  <a:lnTo>
                    <a:pt x="37" y="1379"/>
                  </a:lnTo>
                  <a:lnTo>
                    <a:pt x="40" y="1375"/>
                  </a:lnTo>
                  <a:lnTo>
                    <a:pt x="40" y="1358"/>
                  </a:lnTo>
                  <a:lnTo>
                    <a:pt x="43" y="1354"/>
                  </a:lnTo>
                  <a:lnTo>
                    <a:pt x="43" y="1341"/>
                  </a:lnTo>
                  <a:lnTo>
                    <a:pt x="47" y="1337"/>
                  </a:lnTo>
                  <a:lnTo>
                    <a:pt x="47" y="1333"/>
                  </a:lnTo>
                  <a:lnTo>
                    <a:pt x="50" y="1329"/>
                  </a:lnTo>
                  <a:lnTo>
                    <a:pt x="50" y="1325"/>
                  </a:lnTo>
                  <a:lnTo>
                    <a:pt x="53" y="1320"/>
                  </a:lnTo>
                  <a:lnTo>
                    <a:pt x="53" y="1316"/>
                  </a:lnTo>
                  <a:lnTo>
                    <a:pt x="57" y="1312"/>
                  </a:lnTo>
                  <a:lnTo>
                    <a:pt x="60" y="1312"/>
                  </a:lnTo>
                  <a:lnTo>
                    <a:pt x="63" y="1308"/>
                  </a:lnTo>
                  <a:lnTo>
                    <a:pt x="66" y="1304"/>
                  </a:lnTo>
                  <a:lnTo>
                    <a:pt x="66" y="1266"/>
                  </a:lnTo>
                  <a:lnTo>
                    <a:pt x="70" y="1262"/>
                  </a:lnTo>
                  <a:lnTo>
                    <a:pt x="70" y="1250"/>
                  </a:lnTo>
                  <a:lnTo>
                    <a:pt x="66" y="1246"/>
                  </a:lnTo>
                  <a:lnTo>
                    <a:pt x="66" y="1242"/>
                  </a:lnTo>
                  <a:lnTo>
                    <a:pt x="63" y="1238"/>
                  </a:lnTo>
                  <a:lnTo>
                    <a:pt x="60" y="1232"/>
                  </a:lnTo>
                  <a:lnTo>
                    <a:pt x="60" y="1224"/>
                  </a:lnTo>
                  <a:lnTo>
                    <a:pt x="56" y="1220"/>
                  </a:lnTo>
                  <a:lnTo>
                    <a:pt x="56" y="1212"/>
                  </a:lnTo>
                  <a:lnTo>
                    <a:pt x="60" y="1208"/>
                  </a:lnTo>
                  <a:lnTo>
                    <a:pt x="60" y="1204"/>
                  </a:lnTo>
                  <a:lnTo>
                    <a:pt x="63" y="1199"/>
                  </a:lnTo>
                  <a:lnTo>
                    <a:pt x="63" y="1195"/>
                  </a:lnTo>
                  <a:lnTo>
                    <a:pt x="66" y="1191"/>
                  </a:lnTo>
                  <a:lnTo>
                    <a:pt x="70" y="1187"/>
                  </a:lnTo>
                  <a:lnTo>
                    <a:pt x="70" y="1183"/>
                  </a:lnTo>
                  <a:lnTo>
                    <a:pt x="73" y="1179"/>
                  </a:lnTo>
                  <a:lnTo>
                    <a:pt x="73" y="1170"/>
                  </a:lnTo>
                  <a:lnTo>
                    <a:pt x="76" y="1166"/>
                  </a:lnTo>
                  <a:lnTo>
                    <a:pt x="76" y="1158"/>
                  </a:lnTo>
                  <a:lnTo>
                    <a:pt x="79" y="1153"/>
                  </a:lnTo>
                  <a:lnTo>
                    <a:pt x="79" y="1149"/>
                  </a:lnTo>
                  <a:lnTo>
                    <a:pt x="83" y="1145"/>
                  </a:lnTo>
                  <a:lnTo>
                    <a:pt x="83" y="1141"/>
                  </a:lnTo>
                  <a:lnTo>
                    <a:pt x="88" y="1137"/>
                  </a:lnTo>
                  <a:lnTo>
                    <a:pt x="90" y="1137"/>
                  </a:lnTo>
                  <a:lnTo>
                    <a:pt x="94" y="1133"/>
                  </a:lnTo>
                  <a:lnTo>
                    <a:pt x="96" y="1133"/>
                  </a:lnTo>
                  <a:lnTo>
                    <a:pt x="100" y="1128"/>
                  </a:lnTo>
                  <a:lnTo>
                    <a:pt x="108" y="1128"/>
                  </a:lnTo>
                  <a:lnTo>
                    <a:pt x="112" y="1133"/>
                  </a:lnTo>
                  <a:lnTo>
                    <a:pt x="112" y="1145"/>
                  </a:lnTo>
                  <a:lnTo>
                    <a:pt x="109" y="1149"/>
                  </a:lnTo>
                  <a:lnTo>
                    <a:pt x="109" y="1158"/>
                  </a:lnTo>
                  <a:lnTo>
                    <a:pt x="106" y="1162"/>
                  </a:lnTo>
                  <a:lnTo>
                    <a:pt x="106" y="1179"/>
                  </a:lnTo>
                  <a:lnTo>
                    <a:pt x="109" y="1183"/>
                  </a:lnTo>
                  <a:lnTo>
                    <a:pt x="112" y="1187"/>
                  </a:lnTo>
                  <a:lnTo>
                    <a:pt x="112" y="1195"/>
                  </a:lnTo>
                  <a:lnTo>
                    <a:pt x="116" y="1195"/>
                  </a:lnTo>
                  <a:lnTo>
                    <a:pt x="116" y="1187"/>
                  </a:lnTo>
                  <a:lnTo>
                    <a:pt x="119" y="1183"/>
                  </a:lnTo>
                  <a:lnTo>
                    <a:pt x="116" y="1179"/>
                  </a:lnTo>
                  <a:lnTo>
                    <a:pt x="116" y="1174"/>
                  </a:lnTo>
                  <a:lnTo>
                    <a:pt x="119" y="1170"/>
                  </a:lnTo>
                  <a:lnTo>
                    <a:pt x="122" y="1166"/>
                  </a:lnTo>
                  <a:lnTo>
                    <a:pt x="123" y="1164"/>
                  </a:lnTo>
                  <a:lnTo>
                    <a:pt x="122" y="1162"/>
                  </a:lnTo>
                  <a:lnTo>
                    <a:pt x="122" y="1153"/>
                  </a:lnTo>
                  <a:lnTo>
                    <a:pt x="125" y="1149"/>
                  </a:lnTo>
                  <a:lnTo>
                    <a:pt x="129" y="1145"/>
                  </a:lnTo>
                  <a:lnTo>
                    <a:pt x="134" y="1141"/>
                  </a:lnTo>
                  <a:lnTo>
                    <a:pt x="136" y="1141"/>
                  </a:lnTo>
                  <a:lnTo>
                    <a:pt x="139" y="1137"/>
                  </a:lnTo>
                  <a:lnTo>
                    <a:pt x="143" y="1133"/>
                  </a:lnTo>
                  <a:lnTo>
                    <a:pt x="145" y="1133"/>
                  </a:lnTo>
                  <a:lnTo>
                    <a:pt x="145" y="1129"/>
                  </a:lnTo>
                  <a:lnTo>
                    <a:pt x="149" y="1124"/>
                  </a:lnTo>
                  <a:lnTo>
                    <a:pt x="154" y="1124"/>
                  </a:lnTo>
                  <a:lnTo>
                    <a:pt x="155" y="1125"/>
                  </a:lnTo>
                  <a:lnTo>
                    <a:pt x="156" y="1125"/>
                  </a:lnTo>
                  <a:lnTo>
                    <a:pt x="160" y="1119"/>
                  </a:lnTo>
                  <a:lnTo>
                    <a:pt x="168" y="1119"/>
                  </a:lnTo>
                  <a:lnTo>
                    <a:pt x="172" y="1115"/>
                  </a:lnTo>
                  <a:lnTo>
                    <a:pt x="175" y="1115"/>
                  </a:lnTo>
                  <a:lnTo>
                    <a:pt x="176" y="1113"/>
                  </a:lnTo>
                  <a:lnTo>
                    <a:pt x="175" y="1111"/>
                  </a:lnTo>
                  <a:lnTo>
                    <a:pt x="175" y="1107"/>
                  </a:lnTo>
                  <a:lnTo>
                    <a:pt x="180" y="1103"/>
                  </a:lnTo>
                  <a:lnTo>
                    <a:pt x="189" y="1103"/>
                  </a:lnTo>
                  <a:lnTo>
                    <a:pt x="191" y="1103"/>
                  </a:lnTo>
                  <a:lnTo>
                    <a:pt x="191" y="1099"/>
                  </a:lnTo>
                  <a:lnTo>
                    <a:pt x="197" y="1095"/>
                  </a:lnTo>
                  <a:lnTo>
                    <a:pt x="199" y="1095"/>
                  </a:lnTo>
                  <a:lnTo>
                    <a:pt x="199" y="1087"/>
                  </a:lnTo>
                  <a:lnTo>
                    <a:pt x="202" y="1083"/>
                  </a:lnTo>
                  <a:lnTo>
                    <a:pt x="206" y="1078"/>
                  </a:lnTo>
                  <a:lnTo>
                    <a:pt x="209" y="1078"/>
                  </a:lnTo>
                  <a:lnTo>
                    <a:pt x="212" y="1080"/>
                  </a:lnTo>
                  <a:lnTo>
                    <a:pt x="215" y="1078"/>
                  </a:lnTo>
                  <a:lnTo>
                    <a:pt x="220" y="1078"/>
                  </a:lnTo>
                  <a:lnTo>
                    <a:pt x="221" y="1079"/>
                  </a:lnTo>
                  <a:lnTo>
                    <a:pt x="223" y="1078"/>
                  </a:lnTo>
                  <a:lnTo>
                    <a:pt x="225" y="1078"/>
                  </a:lnTo>
                  <a:lnTo>
                    <a:pt x="228" y="1075"/>
                  </a:lnTo>
                  <a:lnTo>
                    <a:pt x="225" y="1070"/>
                  </a:lnTo>
                  <a:lnTo>
                    <a:pt x="225" y="1065"/>
                  </a:lnTo>
                  <a:lnTo>
                    <a:pt x="228" y="1061"/>
                  </a:lnTo>
                  <a:lnTo>
                    <a:pt x="231" y="1057"/>
                  </a:lnTo>
                  <a:lnTo>
                    <a:pt x="231" y="1053"/>
                  </a:lnTo>
                  <a:lnTo>
                    <a:pt x="235" y="1049"/>
                  </a:lnTo>
                  <a:lnTo>
                    <a:pt x="239" y="1049"/>
                  </a:lnTo>
                  <a:lnTo>
                    <a:pt x="243" y="1050"/>
                  </a:lnTo>
                  <a:lnTo>
                    <a:pt x="246" y="1049"/>
                  </a:lnTo>
                  <a:lnTo>
                    <a:pt x="249" y="1049"/>
                  </a:lnTo>
                  <a:lnTo>
                    <a:pt x="252" y="1050"/>
                  </a:lnTo>
                  <a:lnTo>
                    <a:pt x="254" y="1049"/>
                  </a:lnTo>
                  <a:lnTo>
                    <a:pt x="257" y="1045"/>
                  </a:lnTo>
                  <a:lnTo>
                    <a:pt x="257" y="1037"/>
                  </a:lnTo>
                  <a:lnTo>
                    <a:pt x="262" y="1032"/>
                  </a:lnTo>
                  <a:lnTo>
                    <a:pt x="269" y="1032"/>
                  </a:lnTo>
                  <a:lnTo>
                    <a:pt x="273" y="1036"/>
                  </a:lnTo>
                  <a:lnTo>
                    <a:pt x="274" y="1036"/>
                  </a:lnTo>
                  <a:lnTo>
                    <a:pt x="278" y="1032"/>
                  </a:lnTo>
                  <a:lnTo>
                    <a:pt x="283" y="1032"/>
                  </a:lnTo>
                  <a:lnTo>
                    <a:pt x="287" y="1028"/>
                  </a:lnTo>
                  <a:lnTo>
                    <a:pt x="287" y="1025"/>
                  </a:lnTo>
                  <a:lnTo>
                    <a:pt x="285" y="1025"/>
                  </a:lnTo>
                  <a:lnTo>
                    <a:pt x="280" y="1020"/>
                  </a:lnTo>
                  <a:lnTo>
                    <a:pt x="280" y="1016"/>
                  </a:lnTo>
                  <a:lnTo>
                    <a:pt x="283" y="1012"/>
                  </a:lnTo>
                  <a:lnTo>
                    <a:pt x="284" y="1009"/>
                  </a:lnTo>
                  <a:lnTo>
                    <a:pt x="283" y="1007"/>
                  </a:lnTo>
                  <a:lnTo>
                    <a:pt x="283" y="1003"/>
                  </a:lnTo>
                  <a:lnTo>
                    <a:pt x="289" y="998"/>
                  </a:lnTo>
                  <a:lnTo>
                    <a:pt x="291" y="998"/>
                  </a:lnTo>
                  <a:lnTo>
                    <a:pt x="295" y="994"/>
                  </a:lnTo>
                  <a:lnTo>
                    <a:pt x="301" y="994"/>
                  </a:lnTo>
                  <a:lnTo>
                    <a:pt x="306" y="999"/>
                  </a:lnTo>
                  <a:lnTo>
                    <a:pt x="306" y="999"/>
                  </a:lnTo>
                  <a:lnTo>
                    <a:pt x="306" y="999"/>
                  </a:lnTo>
                  <a:lnTo>
                    <a:pt x="306" y="990"/>
                  </a:lnTo>
                  <a:lnTo>
                    <a:pt x="312" y="986"/>
                  </a:lnTo>
                  <a:lnTo>
                    <a:pt x="318" y="986"/>
                  </a:lnTo>
                  <a:lnTo>
                    <a:pt x="322" y="990"/>
                  </a:lnTo>
                  <a:lnTo>
                    <a:pt x="324" y="990"/>
                  </a:lnTo>
                  <a:lnTo>
                    <a:pt x="329" y="994"/>
                  </a:lnTo>
                  <a:lnTo>
                    <a:pt x="332" y="999"/>
                  </a:lnTo>
                  <a:lnTo>
                    <a:pt x="332" y="1003"/>
                  </a:lnTo>
                  <a:lnTo>
                    <a:pt x="328" y="1007"/>
                  </a:lnTo>
                  <a:lnTo>
                    <a:pt x="326" y="1007"/>
                  </a:lnTo>
                  <a:lnTo>
                    <a:pt x="326" y="1012"/>
                  </a:lnTo>
                  <a:lnTo>
                    <a:pt x="323" y="1016"/>
                  </a:lnTo>
                  <a:lnTo>
                    <a:pt x="326" y="1016"/>
                  </a:lnTo>
                  <a:lnTo>
                    <a:pt x="331" y="1012"/>
                  </a:lnTo>
                  <a:lnTo>
                    <a:pt x="337" y="1012"/>
                  </a:lnTo>
                  <a:lnTo>
                    <a:pt x="341" y="1007"/>
                  </a:lnTo>
                  <a:lnTo>
                    <a:pt x="344" y="1007"/>
                  </a:lnTo>
                  <a:lnTo>
                    <a:pt x="349" y="1012"/>
                  </a:lnTo>
                  <a:lnTo>
                    <a:pt x="349" y="1016"/>
                  </a:lnTo>
                  <a:lnTo>
                    <a:pt x="352" y="1020"/>
                  </a:lnTo>
                  <a:lnTo>
                    <a:pt x="355" y="1024"/>
                  </a:lnTo>
                  <a:lnTo>
                    <a:pt x="366" y="1024"/>
                  </a:lnTo>
                  <a:lnTo>
                    <a:pt x="371" y="1020"/>
                  </a:lnTo>
                  <a:lnTo>
                    <a:pt x="372" y="1020"/>
                  </a:lnTo>
                  <a:lnTo>
                    <a:pt x="377" y="1016"/>
                  </a:lnTo>
                  <a:lnTo>
                    <a:pt x="380" y="1016"/>
                  </a:lnTo>
                  <a:lnTo>
                    <a:pt x="384" y="1012"/>
                  </a:lnTo>
                  <a:lnTo>
                    <a:pt x="389" y="1012"/>
                  </a:lnTo>
                  <a:lnTo>
                    <a:pt x="389" y="1007"/>
                  </a:lnTo>
                  <a:lnTo>
                    <a:pt x="392" y="1003"/>
                  </a:lnTo>
                  <a:lnTo>
                    <a:pt x="397" y="998"/>
                  </a:lnTo>
                  <a:lnTo>
                    <a:pt x="403" y="998"/>
                  </a:lnTo>
                  <a:lnTo>
                    <a:pt x="406" y="994"/>
                  </a:lnTo>
                  <a:lnTo>
                    <a:pt x="410" y="990"/>
                  </a:lnTo>
                  <a:lnTo>
                    <a:pt x="412" y="990"/>
                  </a:lnTo>
                  <a:lnTo>
                    <a:pt x="417" y="986"/>
                  </a:lnTo>
                  <a:lnTo>
                    <a:pt x="429" y="986"/>
                  </a:lnTo>
                  <a:lnTo>
                    <a:pt x="433" y="982"/>
                  </a:lnTo>
                  <a:lnTo>
                    <a:pt x="436" y="982"/>
                  </a:lnTo>
                  <a:lnTo>
                    <a:pt x="438" y="982"/>
                  </a:lnTo>
                  <a:lnTo>
                    <a:pt x="440" y="982"/>
                  </a:lnTo>
                  <a:lnTo>
                    <a:pt x="458" y="982"/>
                  </a:lnTo>
                  <a:lnTo>
                    <a:pt x="463" y="978"/>
                  </a:lnTo>
                  <a:lnTo>
                    <a:pt x="468" y="978"/>
                  </a:lnTo>
                  <a:lnTo>
                    <a:pt x="468" y="974"/>
                  </a:lnTo>
                  <a:lnTo>
                    <a:pt x="472" y="970"/>
                  </a:lnTo>
                  <a:lnTo>
                    <a:pt x="476" y="966"/>
                  </a:lnTo>
                  <a:lnTo>
                    <a:pt x="478" y="966"/>
                  </a:lnTo>
                  <a:lnTo>
                    <a:pt x="478" y="958"/>
                  </a:lnTo>
                  <a:lnTo>
                    <a:pt x="483" y="952"/>
                  </a:lnTo>
                  <a:lnTo>
                    <a:pt x="485" y="952"/>
                  </a:lnTo>
                  <a:lnTo>
                    <a:pt x="489" y="948"/>
                  </a:lnTo>
                  <a:lnTo>
                    <a:pt x="495" y="948"/>
                  </a:lnTo>
                  <a:lnTo>
                    <a:pt x="499" y="944"/>
                  </a:lnTo>
                  <a:lnTo>
                    <a:pt x="506" y="944"/>
                  </a:lnTo>
                  <a:lnTo>
                    <a:pt x="510" y="948"/>
                  </a:lnTo>
                  <a:lnTo>
                    <a:pt x="522" y="948"/>
                  </a:lnTo>
                  <a:lnTo>
                    <a:pt x="527" y="952"/>
                  </a:lnTo>
                  <a:lnTo>
                    <a:pt x="529" y="952"/>
                  </a:lnTo>
                  <a:lnTo>
                    <a:pt x="532" y="955"/>
                  </a:lnTo>
                  <a:lnTo>
                    <a:pt x="534" y="952"/>
                  </a:lnTo>
                  <a:lnTo>
                    <a:pt x="538" y="948"/>
                  </a:lnTo>
                  <a:lnTo>
                    <a:pt x="541" y="948"/>
                  </a:lnTo>
                  <a:lnTo>
                    <a:pt x="545" y="944"/>
                  </a:lnTo>
                  <a:lnTo>
                    <a:pt x="549" y="944"/>
                  </a:lnTo>
                  <a:lnTo>
                    <a:pt x="552" y="945"/>
                  </a:lnTo>
                  <a:lnTo>
                    <a:pt x="555" y="944"/>
                  </a:lnTo>
                  <a:lnTo>
                    <a:pt x="567" y="944"/>
                  </a:lnTo>
                  <a:lnTo>
                    <a:pt x="572" y="940"/>
                  </a:lnTo>
                  <a:lnTo>
                    <a:pt x="583" y="940"/>
                  </a:lnTo>
                  <a:lnTo>
                    <a:pt x="588" y="936"/>
                  </a:lnTo>
                  <a:lnTo>
                    <a:pt x="593" y="936"/>
                  </a:lnTo>
                  <a:lnTo>
                    <a:pt x="598" y="932"/>
                  </a:lnTo>
                  <a:lnTo>
                    <a:pt x="603" y="932"/>
                  </a:lnTo>
                  <a:lnTo>
                    <a:pt x="607" y="928"/>
                  </a:lnTo>
                  <a:lnTo>
                    <a:pt x="613" y="928"/>
                  </a:lnTo>
                  <a:lnTo>
                    <a:pt x="618" y="923"/>
                  </a:lnTo>
                  <a:lnTo>
                    <a:pt x="620" y="923"/>
                  </a:lnTo>
                  <a:lnTo>
                    <a:pt x="624" y="919"/>
                  </a:lnTo>
                  <a:lnTo>
                    <a:pt x="629" y="919"/>
                  </a:lnTo>
                  <a:lnTo>
                    <a:pt x="634" y="915"/>
                  </a:lnTo>
                  <a:lnTo>
                    <a:pt x="636" y="915"/>
                  </a:lnTo>
                  <a:lnTo>
                    <a:pt x="641" y="911"/>
                  </a:lnTo>
                  <a:lnTo>
                    <a:pt x="643" y="911"/>
                  </a:lnTo>
                  <a:lnTo>
                    <a:pt x="646" y="907"/>
                  </a:lnTo>
                  <a:lnTo>
                    <a:pt x="650" y="903"/>
                  </a:lnTo>
                  <a:lnTo>
                    <a:pt x="652" y="903"/>
                  </a:lnTo>
                  <a:lnTo>
                    <a:pt x="656" y="899"/>
                  </a:lnTo>
                  <a:lnTo>
                    <a:pt x="660" y="894"/>
                  </a:lnTo>
                  <a:lnTo>
                    <a:pt x="663" y="890"/>
                  </a:lnTo>
                  <a:lnTo>
                    <a:pt x="666" y="886"/>
                  </a:lnTo>
                  <a:lnTo>
                    <a:pt x="666" y="882"/>
                  </a:lnTo>
                  <a:lnTo>
                    <a:pt x="669" y="878"/>
                  </a:lnTo>
                  <a:lnTo>
                    <a:pt x="672" y="873"/>
                  </a:lnTo>
                  <a:lnTo>
                    <a:pt x="675" y="869"/>
                  </a:lnTo>
                  <a:lnTo>
                    <a:pt x="675" y="865"/>
                  </a:lnTo>
                  <a:lnTo>
                    <a:pt x="679" y="861"/>
                  </a:lnTo>
                  <a:lnTo>
                    <a:pt x="679" y="857"/>
                  </a:lnTo>
                  <a:lnTo>
                    <a:pt x="683" y="853"/>
                  </a:lnTo>
                  <a:lnTo>
                    <a:pt x="683" y="849"/>
                  </a:lnTo>
                  <a:lnTo>
                    <a:pt x="686" y="845"/>
                  </a:lnTo>
                  <a:lnTo>
                    <a:pt x="686" y="840"/>
                  </a:lnTo>
                  <a:lnTo>
                    <a:pt x="689" y="836"/>
                  </a:lnTo>
                  <a:lnTo>
                    <a:pt x="686" y="832"/>
                  </a:lnTo>
                  <a:lnTo>
                    <a:pt x="686" y="823"/>
                  </a:lnTo>
                  <a:lnTo>
                    <a:pt x="690" y="819"/>
                  </a:lnTo>
                  <a:lnTo>
                    <a:pt x="695" y="819"/>
                  </a:lnTo>
                  <a:lnTo>
                    <a:pt x="695" y="811"/>
                  </a:lnTo>
                  <a:lnTo>
                    <a:pt x="698" y="807"/>
                  </a:lnTo>
                  <a:lnTo>
                    <a:pt x="698" y="803"/>
                  </a:lnTo>
                  <a:lnTo>
                    <a:pt x="702" y="799"/>
                  </a:lnTo>
                  <a:lnTo>
                    <a:pt x="707" y="794"/>
                  </a:lnTo>
                  <a:lnTo>
                    <a:pt x="715" y="794"/>
                  </a:lnTo>
                  <a:lnTo>
                    <a:pt x="718" y="790"/>
                  </a:lnTo>
                  <a:lnTo>
                    <a:pt x="721" y="785"/>
                  </a:lnTo>
                  <a:lnTo>
                    <a:pt x="727" y="781"/>
                  </a:lnTo>
                  <a:lnTo>
                    <a:pt x="729" y="781"/>
                  </a:lnTo>
                  <a:lnTo>
                    <a:pt x="732" y="777"/>
                  </a:lnTo>
                  <a:lnTo>
                    <a:pt x="735" y="773"/>
                  </a:lnTo>
                  <a:lnTo>
                    <a:pt x="739" y="769"/>
                  </a:lnTo>
                  <a:lnTo>
                    <a:pt x="741" y="769"/>
                  </a:lnTo>
                  <a:lnTo>
                    <a:pt x="744" y="765"/>
                  </a:lnTo>
                  <a:lnTo>
                    <a:pt x="744" y="765"/>
                  </a:lnTo>
                  <a:lnTo>
                    <a:pt x="742" y="765"/>
                  </a:lnTo>
                  <a:lnTo>
                    <a:pt x="736" y="765"/>
                  </a:lnTo>
                  <a:lnTo>
                    <a:pt x="732" y="761"/>
                  </a:lnTo>
                  <a:lnTo>
                    <a:pt x="732" y="723"/>
                  </a:lnTo>
                  <a:lnTo>
                    <a:pt x="729" y="719"/>
                  </a:lnTo>
                  <a:lnTo>
                    <a:pt x="729" y="686"/>
                  </a:lnTo>
                  <a:lnTo>
                    <a:pt x="732" y="682"/>
                  </a:lnTo>
                  <a:lnTo>
                    <a:pt x="732" y="678"/>
                  </a:lnTo>
                  <a:lnTo>
                    <a:pt x="735" y="673"/>
                  </a:lnTo>
                  <a:lnTo>
                    <a:pt x="735" y="669"/>
                  </a:lnTo>
                  <a:lnTo>
                    <a:pt x="738" y="664"/>
                  </a:lnTo>
                  <a:lnTo>
                    <a:pt x="738" y="660"/>
                  </a:lnTo>
                  <a:lnTo>
                    <a:pt x="742" y="656"/>
                  </a:lnTo>
                  <a:lnTo>
                    <a:pt x="744" y="656"/>
                  </a:lnTo>
                  <a:lnTo>
                    <a:pt x="744" y="652"/>
                  </a:lnTo>
                  <a:lnTo>
                    <a:pt x="750" y="648"/>
                  </a:lnTo>
                  <a:lnTo>
                    <a:pt x="752" y="648"/>
                  </a:lnTo>
                  <a:lnTo>
                    <a:pt x="755" y="644"/>
                  </a:lnTo>
                  <a:lnTo>
                    <a:pt x="758" y="640"/>
                  </a:lnTo>
                  <a:lnTo>
                    <a:pt x="758" y="636"/>
                  </a:lnTo>
                  <a:lnTo>
                    <a:pt x="761" y="632"/>
                  </a:lnTo>
                  <a:lnTo>
                    <a:pt x="766" y="627"/>
                  </a:lnTo>
                  <a:lnTo>
                    <a:pt x="773" y="627"/>
                  </a:lnTo>
                  <a:lnTo>
                    <a:pt x="774" y="628"/>
                  </a:lnTo>
                  <a:lnTo>
                    <a:pt x="775" y="627"/>
                  </a:lnTo>
                  <a:lnTo>
                    <a:pt x="775" y="619"/>
                  </a:lnTo>
                  <a:lnTo>
                    <a:pt x="778" y="614"/>
                  </a:lnTo>
                  <a:lnTo>
                    <a:pt x="778" y="610"/>
                  </a:lnTo>
                  <a:lnTo>
                    <a:pt x="781" y="606"/>
                  </a:lnTo>
                  <a:lnTo>
                    <a:pt x="785" y="602"/>
                  </a:lnTo>
                  <a:lnTo>
                    <a:pt x="787" y="602"/>
                  </a:lnTo>
                  <a:lnTo>
                    <a:pt x="787" y="594"/>
                  </a:lnTo>
                  <a:lnTo>
                    <a:pt x="793" y="589"/>
                  </a:lnTo>
                  <a:lnTo>
                    <a:pt x="798" y="589"/>
                  </a:lnTo>
                  <a:lnTo>
                    <a:pt x="802" y="585"/>
                  </a:lnTo>
                  <a:lnTo>
                    <a:pt x="808" y="585"/>
                  </a:lnTo>
                  <a:lnTo>
                    <a:pt x="812" y="587"/>
                  </a:lnTo>
                  <a:lnTo>
                    <a:pt x="816" y="585"/>
                  </a:lnTo>
                  <a:lnTo>
                    <a:pt x="818" y="585"/>
                  </a:lnTo>
                  <a:lnTo>
                    <a:pt x="822" y="581"/>
                  </a:lnTo>
                  <a:lnTo>
                    <a:pt x="826" y="581"/>
                  </a:lnTo>
                  <a:lnTo>
                    <a:pt x="824" y="578"/>
                  </a:lnTo>
                  <a:lnTo>
                    <a:pt x="822" y="578"/>
                  </a:lnTo>
                  <a:lnTo>
                    <a:pt x="818" y="573"/>
                  </a:lnTo>
                  <a:lnTo>
                    <a:pt x="818" y="569"/>
                  </a:lnTo>
                  <a:lnTo>
                    <a:pt x="818" y="567"/>
                  </a:lnTo>
                  <a:lnTo>
                    <a:pt x="818" y="565"/>
                  </a:lnTo>
                  <a:lnTo>
                    <a:pt x="818" y="556"/>
                  </a:lnTo>
                  <a:lnTo>
                    <a:pt x="822" y="551"/>
                  </a:lnTo>
                  <a:lnTo>
                    <a:pt x="832" y="551"/>
                  </a:lnTo>
                  <a:lnTo>
                    <a:pt x="836" y="556"/>
                  </a:lnTo>
                  <a:lnTo>
                    <a:pt x="837" y="556"/>
                  </a:lnTo>
                  <a:lnTo>
                    <a:pt x="837" y="552"/>
                  </a:lnTo>
                  <a:lnTo>
                    <a:pt x="842" y="547"/>
                  </a:lnTo>
                  <a:lnTo>
                    <a:pt x="845" y="547"/>
                  </a:lnTo>
                  <a:lnTo>
                    <a:pt x="850" y="552"/>
                  </a:lnTo>
                  <a:lnTo>
                    <a:pt x="850" y="556"/>
                  </a:lnTo>
                  <a:lnTo>
                    <a:pt x="851" y="556"/>
                  </a:lnTo>
                  <a:lnTo>
                    <a:pt x="856" y="560"/>
                  </a:lnTo>
                  <a:lnTo>
                    <a:pt x="865" y="560"/>
                  </a:lnTo>
                  <a:lnTo>
                    <a:pt x="867" y="560"/>
                  </a:lnTo>
                  <a:lnTo>
                    <a:pt x="868" y="560"/>
                  </a:lnTo>
                  <a:lnTo>
                    <a:pt x="871" y="560"/>
                  </a:lnTo>
                  <a:lnTo>
                    <a:pt x="876" y="565"/>
                  </a:lnTo>
                  <a:lnTo>
                    <a:pt x="876" y="573"/>
                  </a:lnTo>
                  <a:lnTo>
                    <a:pt x="881" y="573"/>
                  </a:lnTo>
                  <a:lnTo>
                    <a:pt x="885" y="574"/>
                  </a:lnTo>
                  <a:lnTo>
                    <a:pt x="888" y="573"/>
                  </a:lnTo>
                  <a:lnTo>
                    <a:pt x="894" y="573"/>
                  </a:lnTo>
                  <a:lnTo>
                    <a:pt x="899" y="577"/>
                  </a:lnTo>
                  <a:lnTo>
                    <a:pt x="902" y="581"/>
                  </a:lnTo>
                  <a:lnTo>
                    <a:pt x="902" y="589"/>
                  </a:lnTo>
                  <a:lnTo>
                    <a:pt x="903" y="589"/>
                  </a:lnTo>
                  <a:lnTo>
                    <a:pt x="907" y="585"/>
                  </a:lnTo>
                  <a:lnTo>
                    <a:pt x="907" y="573"/>
                  </a:lnTo>
                  <a:lnTo>
                    <a:pt x="910" y="569"/>
                  </a:lnTo>
                  <a:lnTo>
                    <a:pt x="910" y="560"/>
                  </a:lnTo>
                  <a:lnTo>
                    <a:pt x="913" y="556"/>
                  </a:lnTo>
                  <a:lnTo>
                    <a:pt x="910" y="552"/>
                  </a:lnTo>
                  <a:lnTo>
                    <a:pt x="908" y="552"/>
                  </a:lnTo>
                  <a:lnTo>
                    <a:pt x="903" y="548"/>
                  </a:lnTo>
                  <a:lnTo>
                    <a:pt x="903" y="543"/>
                  </a:lnTo>
                  <a:lnTo>
                    <a:pt x="907" y="539"/>
                  </a:lnTo>
                  <a:lnTo>
                    <a:pt x="907" y="531"/>
                  </a:lnTo>
                  <a:lnTo>
                    <a:pt x="903" y="527"/>
                  </a:lnTo>
                  <a:lnTo>
                    <a:pt x="903" y="523"/>
                  </a:lnTo>
                  <a:lnTo>
                    <a:pt x="907" y="519"/>
                  </a:lnTo>
                  <a:lnTo>
                    <a:pt x="907" y="507"/>
                  </a:lnTo>
                  <a:lnTo>
                    <a:pt x="909" y="502"/>
                  </a:lnTo>
                  <a:lnTo>
                    <a:pt x="908" y="502"/>
                  </a:lnTo>
                  <a:lnTo>
                    <a:pt x="903" y="498"/>
                  </a:lnTo>
                  <a:lnTo>
                    <a:pt x="901" y="496"/>
                  </a:lnTo>
                  <a:lnTo>
                    <a:pt x="898" y="498"/>
                  </a:lnTo>
                  <a:lnTo>
                    <a:pt x="894" y="498"/>
                  </a:lnTo>
                  <a:lnTo>
                    <a:pt x="890" y="493"/>
                  </a:lnTo>
                  <a:lnTo>
                    <a:pt x="890" y="485"/>
                  </a:lnTo>
                  <a:lnTo>
                    <a:pt x="894" y="481"/>
                  </a:lnTo>
                  <a:lnTo>
                    <a:pt x="896" y="481"/>
                  </a:lnTo>
                  <a:lnTo>
                    <a:pt x="896" y="477"/>
                  </a:lnTo>
                  <a:lnTo>
                    <a:pt x="901" y="472"/>
                  </a:lnTo>
                  <a:lnTo>
                    <a:pt x="904" y="472"/>
                  </a:lnTo>
                  <a:lnTo>
                    <a:pt x="908" y="474"/>
                  </a:lnTo>
                  <a:lnTo>
                    <a:pt x="911" y="472"/>
                  </a:lnTo>
                  <a:lnTo>
                    <a:pt x="914" y="472"/>
                  </a:lnTo>
                  <a:lnTo>
                    <a:pt x="916" y="473"/>
                  </a:lnTo>
                  <a:lnTo>
                    <a:pt x="916" y="473"/>
                  </a:lnTo>
                  <a:lnTo>
                    <a:pt x="916" y="465"/>
                  </a:lnTo>
                  <a:lnTo>
                    <a:pt x="921" y="460"/>
                  </a:lnTo>
                  <a:lnTo>
                    <a:pt x="924" y="460"/>
                  </a:lnTo>
                  <a:lnTo>
                    <a:pt x="928" y="464"/>
                  </a:lnTo>
                  <a:lnTo>
                    <a:pt x="932" y="469"/>
                  </a:lnTo>
                  <a:lnTo>
                    <a:pt x="932" y="473"/>
                  </a:lnTo>
                  <a:lnTo>
                    <a:pt x="932" y="475"/>
                  </a:lnTo>
                  <a:lnTo>
                    <a:pt x="932" y="477"/>
                  </a:lnTo>
                  <a:lnTo>
                    <a:pt x="939" y="477"/>
                  </a:lnTo>
                  <a:lnTo>
                    <a:pt x="940" y="475"/>
                  </a:lnTo>
                  <a:lnTo>
                    <a:pt x="939" y="473"/>
                  </a:lnTo>
                  <a:lnTo>
                    <a:pt x="939" y="469"/>
                  </a:lnTo>
                  <a:lnTo>
                    <a:pt x="944" y="464"/>
                  </a:lnTo>
                  <a:lnTo>
                    <a:pt x="945" y="464"/>
                  </a:lnTo>
                  <a:lnTo>
                    <a:pt x="942" y="461"/>
                  </a:lnTo>
                  <a:lnTo>
                    <a:pt x="942" y="456"/>
                  </a:lnTo>
                  <a:lnTo>
                    <a:pt x="946" y="452"/>
                  </a:lnTo>
                  <a:lnTo>
                    <a:pt x="946" y="447"/>
                  </a:lnTo>
                  <a:lnTo>
                    <a:pt x="949" y="443"/>
                  </a:lnTo>
                  <a:lnTo>
                    <a:pt x="954" y="439"/>
                  </a:lnTo>
                  <a:lnTo>
                    <a:pt x="957" y="439"/>
                  </a:lnTo>
                  <a:lnTo>
                    <a:pt x="962" y="443"/>
                  </a:lnTo>
                  <a:lnTo>
                    <a:pt x="962" y="447"/>
                  </a:lnTo>
                  <a:lnTo>
                    <a:pt x="969" y="447"/>
                  </a:lnTo>
                  <a:lnTo>
                    <a:pt x="969" y="445"/>
                  </a:lnTo>
                  <a:lnTo>
                    <a:pt x="969" y="443"/>
                  </a:lnTo>
                  <a:lnTo>
                    <a:pt x="965" y="439"/>
                  </a:lnTo>
                  <a:lnTo>
                    <a:pt x="962" y="435"/>
                  </a:lnTo>
                  <a:lnTo>
                    <a:pt x="962" y="431"/>
                  </a:lnTo>
                  <a:lnTo>
                    <a:pt x="965" y="427"/>
                  </a:lnTo>
                  <a:lnTo>
                    <a:pt x="962" y="423"/>
                  </a:lnTo>
                  <a:lnTo>
                    <a:pt x="959" y="418"/>
                  </a:lnTo>
                  <a:lnTo>
                    <a:pt x="959" y="414"/>
                  </a:lnTo>
                  <a:lnTo>
                    <a:pt x="962" y="410"/>
                  </a:lnTo>
                  <a:lnTo>
                    <a:pt x="962" y="402"/>
                  </a:lnTo>
                  <a:lnTo>
                    <a:pt x="965" y="398"/>
                  </a:lnTo>
                  <a:lnTo>
                    <a:pt x="970" y="393"/>
                  </a:lnTo>
                  <a:lnTo>
                    <a:pt x="977" y="393"/>
                  </a:lnTo>
                  <a:lnTo>
                    <a:pt x="982" y="398"/>
                  </a:lnTo>
                  <a:lnTo>
                    <a:pt x="982" y="398"/>
                  </a:lnTo>
                  <a:lnTo>
                    <a:pt x="983" y="398"/>
                  </a:lnTo>
                  <a:lnTo>
                    <a:pt x="990" y="398"/>
                  </a:lnTo>
                  <a:lnTo>
                    <a:pt x="991" y="398"/>
                  </a:lnTo>
                  <a:lnTo>
                    <a:pt x="993" y="398"/>
                  </a:lnTo>
                  <a:lnTo>
                    <a:pt x="995" y="398"/>
                  </a:lnTo>
                  <a:lnTo>
                    <a:pt x="1000" y="393"/>
                  </a:lnTo>
                  <a:lnTo>
                    <a:pt x="1001" y="393"/>
                  </a:lnTo>
                  <a:lnTo>
                    <a:pt x="999" y="389"/>
                  </a:lnTo>
                  <a:lnTo>
                    <a:pt x="999" y="380"/>
                  </a:lnTo>
                  <a:lnTo>
                    <a:pt x="1002" y="376"/>
                  </a:lnTo>
                  <a:lnTo>
                    <a:pt x="999" y="372"/>
                  </a:lnTo>
                  <a:lnTo>
                    <a:pt x="999" y="364"/>
                  </a:lnTo>
                  <a:lnTo>
                    <a:pt x="1003" y="360"/>
                  </a:lnTo>
                  <a:lnTo>
                    <a:pt x="1005" y="360"/>
                  </a:lnTo>
                  <a:lnTo>
                    <a:pt x="1010" y="356"/>
                  </a:lnTo>
                  <a:lnTo>
                    <a:pt x="1013" y="356"/>
                  </a:lnTo>
                  <a:lnTo>
                    <a:pt x="1017" y="360"/>
                  </a:lnTo>
                  <a:lnTo>
                    <a:pt x="1019" y="360"/>
                  </a:lnTo>
                  <a:lnTo>
                    <a:pt x="1024" y="364"/>
                  </a:lnTo>
                  <a:lnTo>
                    <a:pt x="1026" y="364"/>
                  </a:lnTo>
                  <a:lnTo>
                    <a:pt x="1031" y="368"/>
                  </a:lnTo>
                  <a:lnTo>
                    <a:pt x="1031" y="376"/>
                  </a:lnTo>
                  <a:lnTo>
                    <a:pt x="1031" y="377"/>
                  </a:lnTo>
                  <a:lnTo>
                    <a:pt x="1031" y="376"/>
                  </a:lnTo>
                  <a:lnTo>
                    <a:pt x="1036" y="372"/>
                  </a:lnTo>
                  <a:lnTo>
                    <a:pt x="1037" y="372"/>
                  </a:lnTo>
                  <a:lnTo>
                    <a:pt x="1035" y="368"/>
                  </a:lnTo>
                  <a:lnTo>
                    <a:pt x="1031" y="364"/>
                  </a:lnTo>
                  <a:lnTo>
                    <a:pt x="1031" y="352"/>
                  </a:lnTo>
                  <a:lnTo>
                    <a:pt x="1035" y="348"/>
                  </a:lnTo>
                  <a:lnTo>
                    <a:pt x="1038" y="343"/>
                  </a:lnTo>
                  <a:lnTo>
                    <a:pt x="1042" y="339"/>
                  </a:lnTo>
                  <a:lnTo>
                    <a:pt x="1053" y="339"/>
                  </a:lnTo>
                  <a:lnTo>
                    <a:pt x="1057" y="343"/>
                  </a:lnTo>
                  <a:lnTo>
                    <a:pt x="1057" y="344"/>
                  </a:lnTo>
                  <a:lnTo>
                    <a:pt x="1059" y="343"/>
                  </a:lnTo>
                  <a:lnTo>
                    <a:pt x="1065" y="343"/>
                  </a:lnTo>
                  <a:lnTo>
                    <a:pt x="1071" y="347"/>
                  </a:lnTo>
                  <a:lnTo>
                    <a:pt x="1074" y="347"/>
                  </a:lnTo>
                  <a:lnTo>
                    <a:pt x="1074" y="339"/>
                  </a:lnTo>
                  <a:lnTo>
                    <a:pt x="1079" y="334"/>
                  </a:lnTo>
                  <a:lnTo>
                    <a:pt x="1081" y="334"/>
                  </a:lnTo>
                  <a:lnTo>
                    <a:pt x="1085" y="330"/>
                  </a:lnTo>
                  <a:lnTo>
                    <a:pt x="1088" y="330"/>
                  </a:lnTo>
                  <a:lnTo>
                    <a:pt x="1091" y="331"/>
                  </a:lnTo>
                  <a:lnTo>
                    <a:pt x="1091" y="330"/>
                  </a:lnTo>
                  <a:lnTo>
                    <a:pt x="1096" y="326"/>
                  </a:lnTo>
                  <a:lnTo>
                    <a:pt x="1104" y="326"/>
                  </a:lnTo>
                  <a:lnTo>
                    <a:pt x="1108" y="322"/>
                  </a:lnTo>
                  <a:lnTo>
                    <a:pt x="1119" y="322"/>
                  </a:lnTo>
                  <a:lnTo>
                    <a:pt x="1123" y="326"/>
                  </a:lnTo>
                  <a:lnTo>
                    <a:pt x="1126" y="330"/>
                  </a:lnTo>
                  <a:lnTo>
                    <a:pt x="1129" y="334"/>
                  </a:lnTo>
                  <a:lnTo>
                    <a:pt x="1129" y="339"/>
                  </a:lnTo>
                  <a:lnTo>
                    <a:pt x="1130" y="340"/>
                  </a:lnTo>
                  <a:lnTo>
                    <a:pt x="1131" y="339"/>
                  </a:lnTo>
                  <a:lnTo>
                    <a:pt x="1148" y="339"/>
                  </a:lnTo>
                  <a:lnTo>
                    <a:pt x="1152" y="343"/>
                  </a:lnTo>
                  <a:lnTo>
                    <a:pt x="1154" y="343"/>
                  </a:lnTo>
                  <a:lnTo>
                    <a:pt x="1160" y="348"/>
                  </a:lnTo>
                  <a:lnTo>
                    <a:pt x="1163" y="352"/>
                  </a:lnTo>
                  <a:lnTo>
                    <a:pt x="1163" y="356"/>
                  </a:lnTo>
                  <a:lnTo>
                    <a:pt x="1166" y="360"/>
                  </a:lnTo>
                  <a:lnTo>
                    <a:pt x="1169" y="364"/>
                  </a:lnTo>
                  <a:lnTo>
                    <a:pt x="1171" y="364"/>
                  </a:lnTo>
                  <a:lnTo>
                    <a:pt x="1175" y="368"/>
                  </a:lnTo>
                  <a:lnTo>
                    <a:pt x="1179" y="372"/>
                  </a:lnTo>
                  <a:lnTo>
                    <a:pt x="1183" y="376"/>
                  </a:lnTo>
                  <a:lnTo>
                    <a:pt x="1183" y="380"/>
                  </a:lnTo>
                  <a:lnTo>
                    <a:pt x="1186" y="384"/>
                  </a:lnTo>
                  <a:lnTo>
                    <a:pt x="1188" y="384"/>
                  </a:lnTo>
                  <a:lnTo>
                    <a:pt x="1192" y="389"/>
                  </a:lnTo>
                  <a:lnTo>
                    <a:pt x="1192" y="398"/>
                  </a:lnTo>
                  <a:lnTo>
                    <a:pt x="1195" y="402"/>
                  </a:lnTo>
                  <a:lnTo>
                    <a:pt x="1198" y="406"/>
                  </a:lnTo>
                  <a:lnTo>
                    <a:pt x="1200" y="406"/>
                  </a:lnTo>
                  <a:lnTo>
                    <a:pt x="1206" y="410"/>
                  </a:lnTo>
                  <a:lnTo>
                    <a:pt x="1209" y="414"/>
                  </a:lnTo>
                  <a:lnTo>
                    <a:pt x="1211" y="414"/>
                  </a:lnTo>
                  <a:lnTo>
                    <a:pt x="1215" y="418"/>
                  </a:lnTo>
                  <a:lnTo>
                    <a:pt x="1218" y="422"/>
                  </a:lnTo>
                  <a:lnTo>
                    <a:pt x="1221" y="427"/>
                  </a:lnTo>
                  <a:lnTo>
                    <a:pt x="1221" y="435"/>
                  </a:lnTo>
                  <a:lnTo>
                    <a:pt x="1218" y="439"/>
                  </a:lnTo>
                  <a:lnTo>
                    <a:pt x="1218" y="443"/>
                  </a:lnTo>
                  <a:lnTo>
                    <a:pt x="1219" y="443"/>
                  </a:lnTo>
                  <a:lnTo>
                    <a:pt x="1222" y="439"/>
                  </a:lnTo>
                  <a:lnTo>
                    <a:pt x="1222" y="435"/>
                  </a:lnTo>
                  <a:lnTo>
                    <a:pt x="1228" y="430"/>
                  </a:lnTo>
                  <a:lnTo>
                    <a:pt x="1229" y="430"/>
                  </a:lnTo>
                  <a:lnTo>
                    <a:pt x="1234" y="426"/>
                  </a:lnTo>
                  <a:lnTo>
                    <a:pt x="1242" y="426"/>
                  </a:lnTo>
                  <a:lnTo>
                    <a:pt x="1246" y="422"/>
                  </a:lnTo>
                  <a:lnTo>
                    <a:pt x="1251" y="422"/>
                  </a:lnTo>
                  <a:lnTo>
                    <a:pt x="1255" y="427"/>
                  </a:lnTo>
                  <a:lnTo>
                    <a:pt x="1255" y="430"/>
                  </a:lnTo>
                  <a:lnTo>
                    <a:pt x="1257" y="430"/>
                  </a:lnTo>
                  <a:lnTo>
                    <a:pt x="1261" y="435"/>
                  </a:lnTo>
                  <a:lnTo>
                    <a:pt x="1274" y="435"/>
                  </a:lnTo>
                  <a:lnTo>
                    <a:pt x="1278" y="439"/>
                  </a:lnTo>
                  <a:lnTo>
                    <a:pt x="1286" y="439"/>
                  </a:lnTo>
                  <a:lnTo>
                    <a:pt x="1288" y="439"/>
                  </a:lnTo>
                  <a:lnTo>
                    <a:pt x="1288" y="439"/>
                  </a:lnTo>
                  <a:lnTo>
                    <a:pt x="1293" y="435"/>
                  </a:lnTo>
                  <a:lnTo>
                    <a:pt x="1306" y="435"/>
                  </a:lnTo>
                  <a:lnTo>
                    <a:pt x="1308" y="435"/>
                  </a:lnTo>
                  <a:lnTo>
                    <a:pt x="1308" y="431"/>
                  </a:lnTo>
                  <a:lnTo>
                    <a:pt x="1312" y="426"/>
                  </a:lnTo>
                  <a:lnTo>
                    <a:pt x="1317" y="426"/>
                  </a:lnTo>
                  <a:lnTo>
                    <a:pt x="1314" y="423"/>
                  </a:lnTo>
                  <a:lnTo>
                    <a:pt x="1314" y="418"/>
                  </a:lnTo>
                  <a:lnTo>
                    <a:pt x="1311" y="415"/>
                  </a:lnTo>
                  <a:lnTo>
                    <a:pt x="1309" y="415"/>
                  </a:lnTo>
                  <a:lnTo>
                    <a:pt x="1305" y="410"/>
                  </a:lnTo>
                  <a:lnTo>
                    <a:pt x="1305" y="406"/>
                  </a:lnTo>
                  <a:lnTo>
                    <a:pt x="1303" y="406"/>
                  </a:lnTo>
                  <a:lnTo>
                    <a:pt x="1299" y="402"/>
                  </a:lnTo>
                  <a:lnTo>
                    <a:pt x="1299" y="385"/>
                  </a:lnTo>
                  <a:lnTo>
                    <a:pt x="1302" y="380"/>
                  </a:lnTo>
                  <a:lnTo>
                    <a:pt x="1302" y="376"/>
                  </a:lnTo>
                  <a:lnTo>
                    <a:pt x="1305" y="372"/>
                  </a:lnTo>
                  <a:lnTo>
                    <a:pt x="1308" y="368"/>
                  </a:lnTo>
                  <a:lnTo>
                    <a:pt x="1308" y="360"/>
                  </a:lnTo>
                  <a:lnTo>
                    <a:pt x="1312" y="356"/>
                  </a:lnTo>
                  <a:lnTo>
                    <a:pt x="1318" y="356"/>
                  </a:lnTo>
                  <a:lnTo>
                    <a:pt x="1323" y="351"/>
                  </a:lnTo>
                  <a:lnTo>
                    <a:pt x="1328" y="351"/>
                  </a:lnTo>
                  <a:lnTo>
                    <a:pt x="1328" y="334"/>
                  </a:lnTo>
                  <a:lnTo>
                    <a:pt x="1331" y="330"/>
                  </a:lnTo>
                  <a:lnTo>
                    <a:pt x="1331" y="318"/>
                  </a:lnTo>
                  <a:lnTo>
                    <a:pt x="1334" y="314"/>
                  </a:lnTo>
                  <a:lnTo>
                    <a:pt x="1334" y="306"/>
                  </a:lnTo>
                  <a:lnTo>
                    <a:pt x="1337" y="302"/>
                  </a:lnTo>
                  <a:lnTo>
                    <a:pt x="1341" y="297"/>
                  </a:lnTo>
                  <a:lnTo>
                    <a:pt x="1346" y="293"/>
                  </a:lnTo>
                  <a:lnTo>
                    <a:pt x="1349" y="293"/>
                  </a:lnTo>
                  <a:lnTo>
                    <a:pt x="1353" y="297"/>
                  </a:lnTo>
                  <a:lnTo>
                    <a:pt x="1353" y="301"/>
                  </a:lnTo>
                  <a:lnTo>
                    <a:pt x="1354" y="301"/>
                  </a:lnTo>
                  <a:lnTo>
                    <a:pt x="1357" y="297"/>
                  </a:lnTo>
                  <a:lnTo>
                    <a:pt x="1362" y="293"/>
                  </a:lnTo>
                  <a:lnTo>
                    <a:pt x="1364" y="293"/>
                  </a:lnTo>
                  <a:lnTo>
                    <a:pt x="1364" y="289"/>
                  </a:lnTo>
                  <a:lnTo>
                    <a:pt x="1367" y="285"/>
                  </a:lnTo>
                  <a:lnTo>
                    <a:pt x="1367" y="285"/>
                  </a:lnTo>
                  <a:lnTo>
                    <a:pt x="1366" y="285"/>
                  </a:lnTo>
                  <a:lnTo>
                    <a:pt x="1359" y="285"/>
                  </a:lnTo>
                  <a:lnTo>
                    <a:pt x="1354" y="280"/>
                  </a:lnTo>
                  <a:lnTo>
                    <a:pt x="1351" y="276"/>
                  </a:lnTo>
                  <a:lnTo>
                    <a:pt x="1351" y="264"/>
                  </a:lnTo>
                  <a:lnTo>
                    <a:pt x="1355" y="259"/>
                  </a:lnTo>
                  <a:lnTo>
                    <a:pt x="1357" y="259"/>
                  </a:lnTo>
                  <a:lnTo>
                    <a:pt x="1360" y="255"/>
                  </a:lnTo>
                  <a:lnTo>
                    <a:pt x="1360" y="247"/>
                  </a:lnTo>
                  <a:lnTo>
                    <a:pt x="1364" y="243"/>
                  </a:lnTo>
                  <a:lnTo>
                    <a:pt x="1369" y="239"/>
                  </a:lnTo>
                  <a:lnTo>
                    <a:pt x="1372" y="239"/>
                  </a:lnTo>
                  <a:lnTo>
                    <a:pt x="1375" y="240"/>
                  </a:lnTo>
                  <a:lnTo>
                    <a:pt x="1377" y="239"/>
                  </a:lnTo>
                  <a:lnTo>
                    <a:pt x="1377" y="213"/>
                  </a:lnTo>
                  <a:lnTo>
                    <a:pt x="1380" y="209"/>
                  </a:lnTo>
                  <a:lnTo>
                    <a:pt x="1385" y="205"/>
                  </a:lnTo>
                  <a:lnTo>
                    <a:pt x="1394" y="205"/>
                  </a:lnTo>
                  <a:lnTo>
                    <a:pt x="1394" y="193"/>
                  </a:lnTo>
                  <a:lnTo>
                    <a:pt x="1398" y="189"/>
                  </a:lnTo>
                  <a:lnTo>
                    <a:pt x="1412" y="189"/>
                  </a:lnTo>
                  <a:lnTo>
                    <a:pt x="1415" y="190"/>
                  </a:lnTo>
                  <a:lnTo>
                    <a:pt x="1417" y="189"/>
                  </a:lnTo>
                  <a:lnTo>
                    <a:pt x="1420" y="185"/>
                  </a:lnTo>
                  <a:lnTo>
                    <a:pt x="1425" y="180"/>
                  </a:lnTo>
                  <a:lnTo>
                    <a:pt x="1428" y="180"/>
                  </a:lnTo>
                  <a:lnTo>
                    <a:pt x="1430" y="181"/>
                  </a:lnTo>
                  <a:lnTo>
                    <a:pt x="1430" y="181"/>
                  </a:lnTo>
                  <a:lnTo>
                    <a:pt x="1427" y="176"/>
                  </a:lnTo>
                  <a:lnTo>
                    <a:pt x="1427" y="167"/>
                  </a:lnTo>
                  <a:lnTo>
                    <a:pt x="1427" y="165"/>
                  </a:lnTo>
                  <a:lnTo>
                    <a:pt x="1427" y="163"/>
                  </a:lnTo>
                  <a:lnTo>
                    <a:pt x="1427" y="159"/>
                  </a:lnTo>
                  <a:lnTo>
                    <a:pt x="1429" y="155"/>
                  </a:lnTo>
                  <a:lnTo>
                    <a:pt x="1428" y="155"/>
                  </a:lnTo>
                  <a:lnTo>
                    <a:pt x="1423" y="151"/>
                  </a:lnTo>
                  <a:lnTo>
                    <a:pt x="1420" y="147"/>
                  </a:lnTo>
                  <a:lnTo>
                    <a:pt x="1415" y="147"/>
                  </a:lnTo>
                  <a:lnTo>
                    <a:pt x="1410" y="143"/>
                  </a:lnTo>
                  <a:lnTo>
                    <a:pt x="1385" y="143"/>
                  </a:lnTo>
                  <a:lnTo>
                    <a:pt x="1380" y="139"/>
                  </a:lnTo>
                  <a:lnTo>
                    <a:pt x="1380" y="139"/>
                  </a:lnTo>
                  <a:lnTo>
                    <a:pt x="1375" y="143"/>
                  </a:lnTo>
                  <a:lnTo>
                    <a:pt x="1355" y="143"/>
                  </a:lnTo>
                  <a:lnTo>
                    <a:pt x="1351" y="139"/>
                  </a:lnTo>
                  <a:lnTo>
                    <a:pt x="1351" y="130"/>
                  </a:lnTo>
                  <a:lnTo>
                    <a:pt x="1354" y="126"/>
                  </a:lnTo>
                  <a:lnTo>
                    <a:pt x="1354" y="122"/>
                  </a:lnTo>
                  <a:lnTo>
                    <a:pt x="1359" y="118"/>
                  </a:lnTo>
                  <a:lnTo>
                    <a:pt x="1364" y="118"/>
                  </a:lnTo>
                  <a:lnTo>
                    <a:pt x="1364" y="109"/>
                  </a:lnTo>
                  <a:lnTo>
                    <a:pt x="1360" y="105"/>
                  </a:lnTo>
                  <a:lnTo>
                    <a:pt x="1360" y="101"/>
                  </a:lnTo>
                  <a:lnTo>
                    <a:pt x="1364" y="96"/>
                  </a:lnTo>
                  <a:lnTo>
                    <a:pt x="1368" y="92"/>
                  </a:lnTo>
                  <a:lnTo>
                    <a:pt x="1368" y="88"/>
                  </a:lnTo>
                  <a:lnTo>
                    <a:pt x="1372" y="84"/>
                  </a:lnTo>
                  <a:lnTo>
                    <a:pt x="1374" y="84"/>
                  </a:lnTo>
                  <a:lnTo>
                    <a:pt x="1377" y="80"/>
                  </a:lnTo>
                  <a:lnTo>
                    <a:pt x="1377" y="72"/>
                  </a:lnTo>
                  <a:lnTo>
                    <a:pt x="1382" y="68"/>
                  </a:lnTo>
                  <a:lnTo>
                    <a:pt x="1392" y="68"/>
                  </a:lnTo>
                  <a:lnTo>
                    <a:pt x="1396" y="72"/>
                  </a:lnTo>
                  <a:lnTo>
                    <a:pt x="1400" y="76"/>
                  </a:lnTo>
                  <a:lnTo>
                    <a:pt x="1405" y="76"/>
                  </a:lnTo>
                  <a:lnTo>
                    <a:pt x="1409" y="80"/>
                  </a:lnTo>
                  <a:lnTo>
                    <a:pt x="1409" y="84"/>
                  </a:lnTo>
                  <a:lnTo>
                    <a:pt x="1412" y="85"/>
                  </a:lnTo>
                  <a:lnTo>
                    <a:pt x="1415" y="84"/>
                  </a:lnTo>
                  <a:lnTo>
                    <a:pt x="1417" y="84"/>
                  </a:lnTo>
                  <a:lnTo>
                    <a:pt x="1421" y="80"/>
                  </a:lnTo>
                  <a:lnTo>
                    <a:pt x="1437" y="80"/>
                  </a:lnTo>
                  <a:lnTo>
                    <a:pt x="1441" y="76"/>
                  </a:lnTo>
                  <a:lnTo>
                    <a:pt x="1443" y="76"/>
                  </a:lnTo>
                  <a:lnTo>
                    <a:pt x="1446" y="72"/>
                  </a:lnTo>
                  <a:lnTo>
                    <a:pt x="1451" y="68"/>
                  </a:lnTo>
                  <a:lnTo>
                    <a:pt x="1461" y="68"/>
                  </a:lnTo>
                  <a:lnTo>
                    <a:pt x="1466" y="72"/>
                  </a:lnTo>
                  <a:lnTo>
                    <a:pt x="1466" y="76"/>
                  </a:lnTo>
                  <a:lnTo>
                    <a:pt x="1471" y="76"/>
                  </a:lnTo>
                  <a:lnTo>
                    <a:pt x="1475" y="80"/>
                  </a:lnTo>
                  <a:lnTo>
                    <a:pt x="1478" y="84"/>
                  </a:lnTo>
                  <a:lnTo>
                    <a:pt x="1478" y="88"/>
                  </a:lnTo>
                  <a:lnTo>
                    <a:pt x="1482" y="92"/>
                  </a:lnTo>
                  <a:lnTo>
                    <a:pt x="1485" y="97"/>
                  </a:lnTo>
                  <a:lnTo>
                    <a:pt x="1485" y="101"/>
                  </a:lnTo>
                  <a:lnTo>
                    <a:pt x="1482" y="105"/>
                  </a:lnTo>
                  <a:lnTo>
                    <a:pt x="1478" y="109"/>
                  </a:lnTo>
                  <a:lnTo>
                    <a:pt x="1478" y="118"/>
                  </a:lnTo>
                  <a:lnTo>
                    <a:pt x="1474" y="122"/>
                  </a:lnTo>
                  <a:lnTo>
                    <a:pt x="1469" y="122"/>
                  </a:lnTo>
                  <a:lnTo>
                    <a:pt x="1469" y="126"/>
                  </a:lnTo>
                  <a:lnTo>
                    <a:pt x="1466" y="131"/>
                  </a:lnTo>
                  <a:lnTo>
                    <a:pt x="1461" y="135"/>
                  </a:lnTo>
                  <a:lnTo>
                    <a:pt x="1459" y="135"/>
                  </a:lnTo>
                  <a:lnTo>
                    <a:pt x="1455" y="139"/>
                  </a:lnTo>
                  <a:lnTo>
                    <a:pt x="1451" y="143"/>
                  </a:lnTo>
                  <a:lnTo>
                    <a:pt x="1449" y="143"/>
                  </a:lnTo>
                  <a:lnTo>
                    <a:pt x="1446" y="147"/>
                  </a:lnTo>
                  <a:lnTo>
                    <a:pt x="1443" y="151"/>
                  </a:lnTo>
                  <a:lnTo>
                    <a:pt x="1448" y="151"/>
                  </a:lnTo>
                  <a:lnTo>
                    <a:pt x="1452" y="155"/>
                  </a:lnTo>
                  <a:lnTo>
                    <a:pt x="1452" y="155"/>
                  </a:lnTo>
                  <a:lnTo>
                    <a:pt x="1454" y="155"/>
                  </a:lnTo>
                  <a:lnTo>
                    <a:pt x="1461" y="155"/>
                  </a:lnTo>
                  <a:lnTo>
                    <a:pt x="1466" y="159"/>
                  </a:lnTo>
                  <a:lnTo>
                    <a:pt x="1469" y="163"/>
                  </a:lnTo>
                  <a:lnTo>
                    <a:pt x="1469" y="167"/>
                  </a:lnTo>
                  <a:lnTo>
                    <a:pt x="1466" y="172"/>
                  </a:lnTo>
                  <a:lnTo>
                    <a:pt x="1469" y="176"/>
                  </a:lnTo>
                  <a:lnTo>
                    <a:pt x="1492" y="176"/>
                  </a:lnTo>
                  <a:lnTo>
                    <a:pt x="1497" y="172"/>
                  </a:lnTo>
                  <a:lnTo>
                    <a:pt x="1507" y="172"/>
                  </a:lnTo>
                  <a:lnTo>
                    <a:pt x="1512" y="176"/>
                  </a:lnTo>
                  <a:lnTo>
                    <a:pt x="1519" y="176"/>
                  </a:lnTo>
                  <a:lnTo>
                    <a:pt x="1522" y="172"/>
                  </a:lnTo>
                  <a:lnTo>
                    <a:pt x="1527" y="167"/>
                  </a:lnTo>
                  <a:lnTo>
                    <a:pt x="1535" y="167"/>
                  </a:lnTo>
                  <a:lnTo>
                    <a:pt x="1535" y="159"/>
                  </a:lnTo>
                  <a:lnTo>
                    <a:pt x="1540" y="155"/>
                  </a:lnTo>
                  <a:lnTo>
                    <a:pt x="1546" y="155"/>
                  </a:lnTo>
                  <a:lnTo>
                    <a:pt x="1552" y="159"/>
                  </a:lnTo>
                  <a:lnTo>
                    <a:pt x="1552" y="159"/>
                  </a:lnTo>
                  <a:lnTo>
                    <a:pt x="1553" y="159"/>
                  </a:lnTo>
                  <a:lnTo>
                    <a:pt x="1555" y="159"/>
                  </a:lnTo>
                  <a:lnTo>
                    <a:pt x="1555" y="151"/>
                  </a:lnTo>
                  <a:lnTo>
                    <a:pt x="1558" y="147"/>
                  </a:lnTo>
                  <a:lnTo>
                    <a:pt x="1558" y="143"/>
                  </a:lnTo>
                  <a:lnTo>
                    <a:pt x="1557" y="143"/>
                  </a:lnTo>
                  <a:lnTo>
                    <a:pt x="1552" y="139"/>
                  </a:lnTo>
                  <a:lnTo>
                    <a:pt x="1552" y="135"/>
                  </a:lnTo>
                  <a:lnTo>
                    <a:pt x="1549" y="131"/>
                  </a:lnTo>
                  <a:lnTo>
                    <a:pt x="1545" y="126"/>
                  </a:lnTo>
                  <a:lnTo>
                    <a:pt x="1542" y="122"/>
                  </a:lnTo>
                  <a:lnTo>
                    <a:pt x="1542" y="122"/>
                  </a:lnTo>
                  <a:lnTo>
                    <a:pt x="1540" y="122"/>
                  </a:lnTo>
                  <a:lnTo>
                    <a:pt x="1537" y="122"/>
                  </a:lnTo>
                  <a:lnTo>
                    <a:pt x="1533" y="121"/>
                  </a:lnTo>
                  <a:lnTo>
                    <a:pt x="1532" y="122"/>
                  </a:lnTo>
                  <a:lnTo>
                    <a:pt x="1527" y="127"/>
                  </a:lnTo>
                  <a:lnTo>
                    <a:pt x="1520" y="127"/>
                  </a:lnTo>
                  <a:lnTo>
                    <a:pt x="1516" y="122"/>
                  </a:lnTo>
                  <a:lnTo>
                    <a:pt x="1516" y="113"/>
                  </a:lnTo>
                  <a:lnTo>
                    <a:pt x="1512" y="109"/>
                  </a:lnTo>
                  <a:lnTo>
                    <a:pt x="1507" y="109"/>
                  </a:lnTo>
                  <a:lnTo>
                    <a:pt x="1503" y="105"/>
                  </a:lnTo>
                  <a:lnTo>
                    <a:pt x="1503" y="101"/>
                  </a:lnTo>
                  <a:lnTo>
                    <a:pt x="1503" y="99"/>
                  </a:lnTo>
                  <a:lnTo>
                    <a:pt x="1503" y="97"/>
                  </a:lnTo>
                  <a:lnTo>
                    <a:pt x="1499" y="93"/>
                  </a:lnTo>
                  <a:lnTo>
                    <a:pt x="1494" y="93"/>
                  </a:lnTo>
                  <a:lnTo>
                    <a:pt x="1489" y="88"/>
                  </a:lnTo>
                  <a:lnTo>
                    <a:pt x="1489" y="80"/>
                  </a:lnTo>
                  <a:lnTo>
                    <a:pt x="1492" y="76"/>
                  </a:lnTo>
                  <a:lnTo>
                    <a:pt x="1492" y="72"/>
                  </a:lnTo>
                  <a:lnTo>
                    <a:pt x="1497" y="68"/>
                  </a:lnTo>
                  <a:lnTo>
                    <a:pt x="1506" y="68"/>
                  </a:lnTo>
                  <a:lnTo>
                    <a:pt x="1510" y="63"/>
                  </a:lnTo>
                  <a:lnTo>
                    <a:pt x="1517" y="63"/>
                  </a:lnTo>
                  <a:lnTo>
                    <a:pt x="1519" y="64"/>
                  </a:lnTo>
                  <a:lnTo>
                    <a:pt x="1519" y="64"/>
                  </a:lnTo>
                  <a:lnTo>
                    <a:pt x="1523" y="59"/>
                  </a:lnTo>
                  <a:lnTo>
                    <a:pt x="1530" y="59"/>
                  </a:lnTo>
                  <a:lnTo>
                    <a:pt x="1532" y="60"/>
                  </a:lnTo>
                  <a:lnTo>
                    <a:pt x="1533" y="59"/>
                  </a:lnTo>
                  <a:lnTo>
                    <a:pt x="1542" y="59"/>
                  </a:lnTo>
                  <a:lnTo>
                    <a:pt x="1542" y="55"/>
                  </a:lnTo>
                  <a:lnTo>
                    <a:pt x="1546" y="50"/>
                  </a:lnTo>
                  <a:lnTo>
                    <a:pt x="1552" y="50"/>
                  </a:lnTo>
                  <a:lnTo>
                    <a:pt x="1557" y="46"/>
                  </a:lnTo>
                  <a:lnTo>
                    <a:pt x="1563" y="46"/>
                  </a:lnTo>
                  <a:lnTo>
                    <a:pt x="1567" y="50"/>
                  </a:lnTo>
                  <a:lnTo>
                    <a:pt x="1567" y="68"/>
                  </a:lnTo>
                  <a:lnTo>
                    <a:pt x="1569" y="68"/>
                  </a:lnTo>
                  <a:lnTo>
                    <a:pt x="1574" y="72"/>
                  </a:lnTo>
                  <a:lnTo>
                    <a:pt x="1574" y="76"/>
                  </a:lnTo>
                  <a:lnTo>
                    <a:pt x="1578" y="80"/>
                  </a:lnTo>
                  <a:lnTo>
                    <a:pt x="1578" y="80"/>
                  </a:lnTo>
                  <a:lnTo>
                    <a:pt x="1580" y="80"/>
                  </a:lnTo>
                  <a:lnTo>
                    <a:pt x="1589" y="80"/>
                  </a:lnTo>
                  <a:lnTo>
                    <a:pt x="1593" y="84"/>
                  </a:lnTo>
                  <a:lnTo>
                    <a:pt x="1593" y="88"/>
                  </a:lnTo>
                  <a:lnTo>
                    <a:pt x="1598" y="92"/>
                  </a:lnTo>
                  <a:lnTo>
                    <a:pt x="1601" y="96"/>
                  </a:lnTo>
                  <a:lnTo>
                    <a:pt x="1604" y="101"/>
                  </a:lnTo>
                  <a:lnTo>
                    <a:pt x="1604" y="105"/>
                  </a:lnTo>
                  <a:lnTo>
                    <a:pt x="1607" y="109"/>
                  </a:lnTo>
                  <a:lnTo>
                    <a:pt x="1607" y="113"/>
                  </a:lnTo>
                  <a:lnTo>
                    <a:pt x="1610" y="118"/>
                  </a:lnTo>
                  <a:lnTo>
                    <a:pt x="1610" y="118"/>
                  </a:lnTo>
                  <a:lnTo>
                    <a:pt x="1611" y="118"/>
                  </a:lnTo>
                  <a:lnTo>
                    <a:pt x="1614" y="113"/>
                  </a:lnTo>
                  <a:lnTo>
                    <a:pt x="1618" y="109"/>
                  </a:lnTo>
                  <a:lnTo>
                    <a:pt x="1618" y="101"/>
                  </a:lnTo>
                  <a:lnTo>
                    <a:pt x="1623" y="96"/>
                  </a:lnTo>
                  <a:lnTo>
                    <a:pt x="1632" y="96"/>
                  </a:lnTo>
                  <a:lnTo>
                    <a:pt x="1636" y="101"/>
                  </a:lnTo>
                  <a:lnTo>
                    <a:pt x="1636" y="109"/>
                  </a:lnTo>
                  <a:lnTo>
                    <a:pt x="1636" y="111"/>
                  </a:lnTo>
                  <a:lnTo>
                    <a:pt x="1636" y="113"/>
                  </a:lnTo>
                  <a:lnTo>
                    <a:pt x="1636" y="118"/>
                  </a:lnTo>
                  <a:lnTo>
                    <a:pt x="1633" y="122"/>
                  </a:lnTo>
                  <a:lnTo>
                    <a:pt x="1631" y="126"/>
                  </a:lnTo>
                  <a:lnTo>
                    <a:pt x="1635" y="126"/>
                  </a:lnTo>
                  <a:lnTo>
                    <a:pt x="1638" y="127"/>
                  </a:lnTo>
                  <a:lnTo>
                    <a:pt x="1642" y="126"/>
                  </a:lnTo>
                  <a:lnTo>
                    <a:pt x="1648" y="126"/>
                  </a:lnTo>
                  <a:lnTo>
                    <a:pt x="1652" y="122"/>
                  </a:lnTo>
                  <a:lnTo>
                    <a:pt x="1669" y="122"/>
                  </a:lnTo>
                  <a:lnTo>
                    <a:pt x="1673" y="126"/>
                  </a:lnTo>
                  <a:lnTo>
                    <a:pt x="1673" y="134"/>
                  </a:lnTo>
                  <a:lnTo>
                    <a:pt x="1678" y="134"/>
                  </a:lnTo>
                  <a:lnTo>
                    <a:pt x="1683" y="138"/>
                  </a:lnTo>
                  <a:lnTo>
                    <a:pt x="1684" y="138"/>
                  </a:lnTo>
                  <a:lnTo>
                    <a:pt x="1687" y="139"/>
                  </a:lnTo>
                  <a:lnTo>
                    <a:pt x="1689" y="138"/>
                  </a:lnTo>
                  <a:lnTo>
                    <a:pt x="1692" y="138"/>
                  </a:lnTo>
                  <a:lnTo>
                    <a:pt x="1696" y="143"/>
                  </a:lnTo>
                  <a:lnTo>
                    <a:pt x="1696" y="146"/>
                  </a:lnTo>
                  <a:lnTo>
                    <a:pt x="1698" y="146"/>
                  </a:lnTo>
                  <a:lnTo>
                    <a:pt x="1702" y="151"/>
                  </a:lnTo>
                  <a:lnTo>
                    <a:pt x="1705" y="155"/>
                  </a:lnTo>
                  <a:lnTo>
                    <a:pt x="1714" y="155"/>
                  </a:lnTo>
                  <a:lnTo>
                    <a:pt x="1717" y="151"/>
                  </a:lnTo>
                  <a:lnTo>
                    <a:pt x="1717" y="147"/>
                  </a:lnTo>
                  <a:lnTo>
                    <a:pt x="1721" y="142"/>
                  </a:lnTo>
                  <a:lnTo>
                    <a:pt x="1735" y="142"/>
                  </a:lnTo>
                  <a:lnTo>
                    <a:pt x="1739" y="147"/>
                  </a:lnTo>
                  <a:lnTo>
                    <a:pt x="1739" y="151"/>
                  </a:lnTo>
                  <a:lnTo>
                    <a:pt x="1750" y="151"/>
                  </a:lnTo>
                  <a:lnTo>
                    <a:pt x="1756" y="155"/>
                  </a:lnTo>
                  <a:lnTo>
                    <a:pt x="1756" y="159"/>
                  </a:lnTo>
                  <a:lnTo>
                    <a:pt x="1759" y="163"/>
                  </a:lnTo>
                  <a:lnTo>
                    <a:pt x="1759" y="167"/>
                  </a:lnTo>
                  <a:lnTo>
                    <a:pt x="1757" y="172"/>
                  </a:lnTo>
                  <a:lnTo>
                    <a:pt x="1763" y="172"/>
                  </a:lnTo>
                  <a:lnTo>
                    <a:pt x="1766" y="167"/>
                  </a:lnTo>
                  <a:lnTo>
                    <a:pt x="1769" y="163"/>
                  </a:lnTo>
                  <a:lnTo>
                    <a:pt x="1773" y="159"/>
                  </a:lnTo>
                  <a:lnTo>
                    <a:pt x="1775" y="159"/>
                  </a:lnTo>
                  <a:lnTo>
                    <a:pt x="1781" y="155"/>
                  </a:lnTo>
                  <a:lnTo>
                    <a:pt x="1784" y="155"/>
                  </a:lnTo>
                  <a:lnTo>
                    <a:pt x="1786" y="155"/>
                  </a:lnTo>
                  <a:lnTo>
                    <a:pt x="1786" y="155"/>
                  </a:lnTo>
                  <a:lnTo>
                    <a:pt x="1789" y="151"/>
                  </a:lnTo>
                  <a:lnTo>
                    <a:pt x="1792" y="147"/>
                  </a:lnTo>
                  <a:lnTo>
                    <a:pt x="1797" y="142"/>
                  </a:lnTo>
                  <a:lnTo>
                    <a:pt x="1806" y="142"/>
                  </a:lnTo>
                  <a:lnTo>
                    <a:pt x="1809" y="138"/>
                  </a:lnTo>
                  <a:lnTo>
                    <a:pt x="1812" y="134"/>
                  </a:lnTo>
                  <a:lnTo>
                    <a:pt x="1812" y="130"/>
                  </a:lnTo>
                  <a:lnTo>
                    <a:pt x="1816" y="126"/>
                  </a:lnTo>
                  <a:lnTo>
                    <a:pt x="1818" y="126"/>
                  </a:lnTo>
                  <a:lnTo>
                    <a:pt x="1818" y="122"/>
                  </a:lnTo>
                  <a:lnTo>
                    <a:pt x="1821" y="118"/>
                  </a:lnTo>
                  <a:lnTo>
                    <a:pt x="1827" y="113"/>
                  </a:lnTo>
                  <a:lnTo>
                    <a:pt x="1829" y="113"/>
                  </a:lnTo>
                  <a:lnTo>
                    <a:pt x="1832" y="109"/>
                  </a:lnTo>
                  <a:lnTo>
                    <a:pt x="1836" y="104"/>
                  </a:lnTo>
                  <a:lnTo>
                    <a:pt x="1839" y="104"/>
                  </a:lnTo>
                  <a:lnTo>
                    <a:pt x="1844" y="109"/>
                  </a:lnTo>
                  <a:lnTo>
                    <a:pt x="1845" y="109"/>
                  </a:lnTo>
                  <a:lnTo>
                    <a:pt x="1850" y="104"/>
                  </a:lnTo>
                  <a:lnTo>
                    <a:pt x="1852" y="104"/>
                  </a:lnTo>
                  <a:lnTo>
                    <a:pt x="1856" y="100"/>
                  </a:lnTo>
                  <a:lnTo>
                    <a:pt x="1858" y="100"/>
                  </a:lnTo>
                  <a:lnTo>
                    <a:pt x="1861" y="96"/>
                  </a:lnTo>
                  <a:lnTo>
                    <a:pt x="1861" y="92"/>
                  </a:lnTo>
                  <a:lnTo>
                    <a:pt x="1864" y="88"/>
                  </a:lnTo>
                  <a:lnTo>
                    <a:pt x="1868" y="84"/>
                  </a:lnTo>
                  <a:lnTo>
                    <a:pt x="1868" y="80"/>
                  </a:lnTo>
                  <a:lnTo>
                    <a:pt x="1872" y="76"/>
                  </a:lnTo>
                  <a:lnTo>
                    <a:pt x="1872" y="72"/>
                  </a:lnTo>
                  <a:lnTo>
                    <a:pt x="1876" y="68"/>
                  </a:lnTo>
                  <a:lnTo>
                    <a:pt x="1878" y="68"/>
                  </a:lnTo>
                  <a:lnTo>
                    <a:pt x="1878" y="64"/>
                  </a:lnTo>
                  <a:lnTo>
                    <a:pt x="1881" y="60"/>
                  </a:lnTo>
                  <a:lnTo>
                    <a:pt x="1881" y="55"/>
                  </a:lnTo>
                  <a:lnTo>
                    <a:pt x="1886" y="50"/>
                  </a:lnTo>
                  <a:lnTo>
                    <a:pt x="1893" y="50"/>
                  </a:lnTo>
                  <a:lnTo>
                    <a:pt x="1897" y="55"/>
                  </a:lnTo>
                  <a:lnTo>
                    <a:pt x="1897" y="64"/>
                  </a:lnTo>
                  <a:lnTo>
                    <a:pt x="1894" y="68"/>
                  </a:lnTo>
                  <a:lnTo>
                    <a:pt x="1894" y="76"/>
                  </a:lnTo>
                  <a:lnTo>
                    <a:pt x="1890" y="80"/>
                  </a:lnTo>
                  <a:lnTo>
                    <a:pt x="1890" y="84"/>
                  </a:lnTo>
                  <a:lnTo>
                    <a:pt x="1887" y="88"/>
                  </a:lnTo>
                  <a:lnTo>
                    <a:pt x="1884" y="93"/>
                  </a:lnTo>
                  <a:lnTo>
                    <a:pt x="1884" y="97"/>
                  </a:lnTo>
                  <a:lnTo>
                    <a:pt x="1881" y="101"/>
                  </a:lnTo>
                  <a:lnTo>
                    <a:pt x="1876" y="105"/>
                  </a:lnTo>
                  <a:lnTo>
                    <a:pt x="1874" y="105"/>
                  </a:lnTo>
                  <a:lnTo>
                    <a:pt x="1874" y="109"/>
                  </a:lnTo>
                  <a:lnTo>
                    <a:pt x="1871" y="113"/>
                  </a:lnTo>
                  <a:lnTo>
                    <a:pt x="1867" y="118"/>
                  </a:lnTo>
                  <a:lnTo>
                    <a:pt x="1863" y="122"/>
                  </a:lnTo>
                  <a:lnTo>
                    <a:pt x="1861" y="122"/>
                  </a:lnTo>
                  <a:lnTo>
                    <a:pt x="1856" y="127"/>
                  </a:lnTo>
                  <a:lnTo>
                    <a:pt x="1854" y="127"/>
                  </a:lnTo>
                  <a:lnTo>
                    <a:pt x="1850" y="131"/>
                  </a:lnTo>
                  <a:lnTo>
                    <a:pt x="1848" y="131"/>
                  </a:lnTo>
                  <a:lnTo>
                    <a:pt x="1844" y="135"/>
                  </a:lnTo>
                  <a:lnTo>
                    <a:pt x="1841" y="139"/>
                  </a:lnTo>
                  <a:lnTo>
                    <a:pt x="1836" y="143"/>
                  </a:lnTo>
                  <a:lnTo>
                    <a:pt x="1834" y="143"/>
                  </a:lnTo>
                  <a:lnTo>
                    <a:pt x="1834" y="147"/>
                  </a:lnTo>
                  <a:lnTo>
                    <a:pt x="1830" y="151"/>
                  </a:lnTo>
                  <a:lnTo>
                    <a:pt x="1828" y="151"/>
                  </a:lnTo>
                  <a:lnTo>
                    <a:pt x="1828" y="155"/>
                  </a:lnTo>
                  <a:lnTo>
                    <a:pt x="1830" y="155"/>
                  </a:lnTo>
                  <a:lnTo>
                    <a:pt x="1835" y="155"/>
                  </a:lnTo>
                  <a:lnTo>
                    <a:pt x="1838" y="151"/>
                  </a:lnTo>
                  <a:lnTo>
                    <a:pt x="1843" y="146"/>
                  </a:lnTo>
                  <a:lnTo>
                    <a:pt x="1847" y="146"/>
                  </a:lnTo>
                  <a:lnTo>
                    <a:pt x="1848" y="147"/>
                  </a:lnTo>
                  <a:lnTo>
                    <a:pt x="1849" y="147"/>
                  </a:lnTo>
                  <a:lnTo>
                    <a:pt x="1852" y="143"/>
                  </a:lnTo>
                  <a:lnTo>
                    <a:pt x="1855" y="138"/>
                  </a:lnTo>
                  <a:lnTo>
                    <a:pt x="1859" y="134"/>
                  </a:lnTo>
                  <a:lnTo>
                    <a:pt x="1861" y="134"/>
                  </a:lnTo>
                  <a:lnTo>
                    <a:pt x="1864" y="130"/>
                  </a:lnTo>
                  <a:lnTo>
                    <a:pt x="1870" y="126"/>
                  </a:lnTo>
                  <a:lnTo>
                    <a:pt x="1872" y="126"/>
                  </a:lnTo>
                  <a:lnTo>
                    <a:pt x="1876" y="122"/>
                  </a:lnTo>
                  <a:lnTo>
                    <a:pt x="1882" y="122"/>
                  </a:lnTo>
                  <a:lnTo>
                    <a:pt x="1887" y="126"/>
                  </a:lnTo>
                  <a:lnTo>
                    <a:pt x="1887" y="130"/>
                  </a:lnTo>
                  <a:lnTo>
                    <a:pt x="1884" y="135"/>
                  </a:lnTo>
                  <a:lnTo>
                    <a:pt x="1881" y="139"/>
                  </a:lnTo>
                  <a:lnTo>
                    <a:pt x="1881" y="151"/>
                  </a:lnTo>
                  <a:lnTo>
                    <a:pt x="1880" y="153"/>
                  </a:lnTo>
                  <a:lnTo>
                    <a:pt x="1881" y="155"/>
                  </a:lnTo>
                  <a:lnTo>
                    <a:pt x="1881" y="159"/>
                  </a:lnTo>
                  <a:lnTo>
                    <a:pt x="1884" y="163"/>
                  </a:lnTo>
                  <a:lnTo>
                    <a:pt x="1884" y="163"/>
                  </a:lnTo>
                  <a:lnTo>
                    <a:pt x="1884" y="163"/>
                  </a:lnTo>
                  <a:lnTo>
                    <a:pt x="1884" y="159"/>
                  </a:lnTo>
                  <a:lnTo>
                    <a:pt x="1889" y="155"/>
                  </a:lnTo>
                  <a:lnTo>
                    <a:pt x="1896" y="155"/>
                  </a:lnTo>
                  <a:lnTo>
                    <a:pt x="1900" y="159"/>
                  </a:lnTo>
                  <a:lnTo>
                    <a:pt x="1903" y="163"/>
                  </a:lnTo>
                  <a:lnTo>
                    <a:pt x="1903" y="167"/>
                  </a:lnTo>
                  <a:lnTo>
                    <a:pt x="1901" y="172"/>
                  </a:lnTo>
                  <a:lnTo>
                    <a:pt x="1902" y="172"/>
                  </a:lnTo>
                  <a:lnTo>
                    <a:pt x="1907" y="176"/>
                  </a:lnTo>
                  <a:lnTo>
                    <a:pt x="1910" y="181"/>
                  </a:lnTo>
                  <a:lnTo>
                    <a:pt x="1910" y="185"/>
                  </a:lnTo>
                  <a:lnTo>
                    <a:pt x="1913" y="189"/>
                  </a:lnTo>
                  <a:lnTo>
                    <a:pt x="1913" y="197"/>
                  </a:lnTo>
                  <a:lnTo>
                    <a:pt x="1909" y="201"/>
                  </a:lnTo>
                  <a:lnTo>
                    <a:pt x="1907" y="201"/>
                  </a:lnTo>
                  <a:lnTo>
                    <a:pt x="1903" y="205"/>
                  </a:lnTo>
                  <a:lnTo>
                    <a:pt x="1900" y="209"/>
                  </a:lnTo>
                  <a:lnTo>
                    <a:pt x="1897" y="214"/>
                  </a:lnTo>
                  <a:lnTo>
                    <a:pt x="1894" y="218"/>
                  </a:lnTo>
                  <a:lnTo>
                    <a:pt x="1890" y="222"/>
                  </a:lnTo>
                  <a:lnTo>
                    <a:pt x="1890" y="231"/>
                  </a:lnTo>
                  <a:lnTo>
                    <a:pt x="1887" y="235"/>
                  </a:lnTo>
                  <a:lnTo>
                    <a:pt x="1890" y="239"/>
                  </a:lnTo>
                  <a:lnTo>
                    <a:pt x="1894" y="243"/>
                  </a:lnTo>
                  <a:lnTo>
                    <a:pt x="1894" y="247"/>
                  </a:lnTo>
                  <a:lnTo>
                    <a:pt x="1889" y="252"/>
                  </a:lnTo>
                  <a:lnTo>
                    <a:pt x="1888" y="252"/>
                  </a:lnTo>
                  <a:lnTo>
                    <a:pt x="1890" y="255"/>
                  </a:lnTo>
                  <a:lnTo>
                    <a:pt x="1890" y="260"/>
                  </a:lnTo>
                  <a:lnTo>
                    <a:pt x="1886" y="264"/>
                  </a:lnTo>
                  <a:lnTo>
                    <a:pt x="1881" y="264"/>
                  </a:lnTo>
                  <a:lnTo>
                    <a:pt x="1881" y="268"/>
                  </a:lnTo>
                  <a:lnTo>
                    <a:pt x="1877" y="272"/>
                  </a:lnTo>
                  <a:lnTo>
                    <a:pt x="1874" y="276"/>
                  </a:lnTo>
                  <a:lnTo>
                    <a:pt x="1874" y="285"/>
                  </a:lnTo>
                  <a:lnTo>
                    <a:pt x="1870" y="290"/>
                  </a:lnTo>
                  <a:lnTo>
                    <a:pt x="1867" y="290"/>
                  </a:lnTo>
                  <a:lnTo>
                    <a:pt x="1863" y="294"/>
                  </a:lnTo>
                  <a:lnTo>
                    <a:pt x="1855" y="294"/>
                  </a:lnTo>
                  <a:lnTo>
                    <a:pt x="1857" y="297"/>
                  </a:lnTo>
                  <a:lnTo>
                    <a:pt x="1857" y="306"/>
                  </a:lnTo>
                  <a:lnTo>
                    <a:pt x="1854" y="309"/>
                  </a:lnTo>
                  <a:lnTo>
                    <a:pt x="1856" y="309"/>
                  </a:lnTo>
                  <a:lnTo>
                    <a:pt x="1861" y="314"/>
                  </a:lnTo>
                  <a:lnTo>
                    <a:pt x="1861" y="318"/>
                  </a:lnTo>
                  <a:lnTo>
                    <a:pt x="1858" y="322"/>
                  </a:lnTo>
                  <a:lnTo>
                    <a:pt x="1861" y="326"/>
                  </a:lnTo>
                  <a:lnTo>
                    <a:pt x="1861" y="330"/>
                  </a:lnTo>
                  <a:lnTo>
                    <a:pt x="1861" y="330"/>
                  </a:lnTo>
                  <a:lnTo>
                    <a:pt x="1861" y="326"/>
                  </a:lnTo>
                  <a:lnTo>
                    <a:pt x="1864" y="322"/>
                  </a:lnTo>
                  <a:lnTo>
                    <a:pt x="1868" y="318"/>
                  </a:lnTo>
                  <a:lnTo>
                    <a:pt x="1873" y="314"/>
                  </a:lnTo>
                  <a:lnTo>
                    <a:pt x="1878" y="314"/>
                  </a:lnTo>
                  <a:lnTo>
                    <a:pt x="1882" y="309"/>
                  </a:lnTo>
                  <a:lnTo>
                    <a:pt x="1886" y="309"/>
                  </a:lnTo>
                  <a:lnTo>
                    <a:pt x="1890" y="314"/>
                  </a:lnTo>
                  <a:lnTo>
                    <a:pt x="1894" y="318"/>
                  </a:lnTo>
                  <a:lnTo>
                    <a:pt x="1897" y="322"/>
                  </a:lnTo>
                  <a:lnTo>
                    <a:pt x="1899" y="322"/>
                  </a:lnTo>
                  <a:lnTo>
                    <a:pt x="1903" y="326"/>
                  </a:lnTo>
                  <a:lnTo>
                    <a:pt x="1907" y="330"/>
                  </a:lnTo>
                  <a:lnTo>
                    <a:pt x="1910" y="334"/>
                  </a:lnTo>
                  <a:lnTo>
                    <a:pt x="1910" y="339"/>
                  </a:lnTo>
                  <a:lnTo>
                    <a:pt x="1907" y="344"/>
                  </a:lnTo>
                  <a:lnTo>
                    <a:pt x="1903" y="348"/>
                  </a:lnTo>
                  <a:lnTo>
                    <a:pt x="1899" y="352"/>
                  </a:lnTo>
                  <a:lnTo>
                    <a:pt x="1898" y="352"/>
                  </a:lnTo>
                  <a:lnTo>
                    <a:pt x="1900" y="356"/>
                  </a:lnTo>
                  <a:lnTo>
                    <a:pt x="1900" y="364"/>
                  </a:lnTo>
                  <a:lnTo>
                    <a:pt x="1909" y="364"/>
                  </a:lnTo>
                  <a:lnTo>
                    <a:pt x="1913" y="368"/>
                  </a:lnTo>
                  <a:lnTo>
                    <a:pt x="1913" y="385"/>
                  </a:lnTo>
                  <a:lnTo>
                    <a:pt x="1910" y="389"/>
                  </a:lnTo>
                  <a:lnTo>
                    <a:pt x="1905" y="393"/>
                  </a:lnTo>
                  <a:lnTo>
                    <a:pt x="1893" y="393"/>
                  </a:lnTo>
                  <a:lnTo>
                    <a:pt x="1889" y="392"/>
                  </a:lnTo>
                  <a:lnTo>
                    <a:pt x="1886" y="393"/>
                  </a:lnTo>
                  <a:lnTo>
                    <a:pt x="1879" y="393"/>
                  </a:lnTo>
                  <a:lnTo>
                    <a:pt x="1875" y="389"/>
                  </a:lnTo>
                  <a:lnTo>
                    <a:pt x="1870" y="389"/>
                  </a:lnTo>
                  <a:lnTo>
                    <a:pt x="1864" y="385"/>
                  </a:lnTo>
                  <a:lnTo>
                    <a:pt x="1853" y="385"/>
                  </a:lnTo>
                  <a:lnTo>
                    <a:pt x="1849" y="380"/>
                  </a:lnTo>
                  <a:lnTo>
                    <a:pt x="1849" y="376"/>
                  </a:lnTo>
                  <a:lnTo>
                    <a:pt x="1852" y="372"/>
                  </a:lnTo>
                  <a:lnTo>
                    <a:pt x="1855" y="368"/>
                  </a:lnTo>
                  <a:lnTo>
                    <a:pt x="1855" y="366"/>
                  </a:lnTo>
                  <a:lnTo>
                    <a:pt x="1855" y="364"/>
                  </a:lnTo>
                  <a:lnTo>
                    <a:pt x="1855" y="348"/>
                  </a:lnTo>
                  <a:lnTo>
                    <a:pt x="1836" y="348"/>
                  </a:lnTo>
                  <a:lnTo>
                    <a:pt x="1835" y="347"/>
                  </a:lnTo>
                  <a:lnTo>
                    <a:pt x="1834" y="348"/>
                  </a:lnTo>
                  <a:lnTo>
                    <a:pt x="1834" y="352"/>
                  </a:lnTo>
                  <a:lnTo>
                    <a:pt x="1831" y="356"/>
                  </a:lnTo>
                  <a:lnTo>
                    <a:pt x="1828" y="360"/>
                  </a:lnTo>
                  <a:lnTo>
                    <a:pt x="1828" y="376"/>
                  </a:lnTo>
                  <a:lnTo>
                    <a:pt x="1825" y="381"/>
                  </a:lnTo>
                  <a:lnTo>
                    <a:pt x="1820" y="385"/>
                  </a:lnTo>
                  <a:lnTo>
                    <a:pt x="1818" y="385"/>
                  </a:lnTo>
                  <a:lnTo>
                    <a:pt x="1814" y="389"/>
                  </a:lnTo>
                  <a:lnTo>
                    <a:pt x="1814" y="393"/>
                  </a:lnTo>
                  <a:lnTo>
                    <a:pt x="1811" y="398"/>
                  </a:lnTo>
                  <a:lnTo>
                    <a:pt x="1811" y="402"/>
                  </a:lnTo>
                  <a:lnTo>
                    <a:pt x="1808" y="406"/>
                  </a:lnTo>
                  <a:lnTo>
                    <a:pt x="1808" y="410"/>
                  </a:lnTo>
                  <a:lnTo>
                    <a:pt x="1804" y="415"/>
                  </a:lnTo>
                  <a:lnTo>
                    <a:pt x="1802" y="415"/>
                  </a:lnTo>
                  <a:lnTo>
                    <a:pt x="1798" y="419"/>
                  </a:lnTo>
                  <a:lnTo>
                    <a:pt x="1798" y="427"/>
                  </a:lnTo>
                  <a:lnTo>
                    <a:pt x="1793" y="431"/>
                  </a:lnTo>
                  <a:lnTo>
                    <a:pt x="1791" y="431"/>
                  </a:lnTo>
                  <a:lnTo>
                    <a:pt x="1788" y="435"/>
                  </a:lnTo>
                  <a:lnTo>
                    <a:pt x="1788" y="439"/>
                  </a:lnTo>
                  <a:lnTo>
                    <a:pt x="1791" y="443"/>
                  </a:lnTo>
                  <a:lnTo>
                    <a:pt x="1795" y="447"/>
                  </a:lnTo>
                  <a:lnTo>
                    <a:pt x="1798" y="452"/>
                  </a:lnTo>
                  <a:lnTo>
                    <a:pt x="1802" y="456"/>
                  </a:lnTo>
                  <a:lnTo>
                    <a:pt x="1807" y="456"/>
                  </a:lnTo>
                  <a:lnTo>
                    <a:pt x="1811" y="460"/>
                  </a:lnTo>
                  <a:lnTo>
                    <a:pt x="1813" y="460"/>
                  </a:lnTo>
                  <a:lnTo>
                    <a:pt x="1818" y="464"/>
                  </a:lnTo>
                  <a:lnTo>
                    <a:pt x="1821" y="468"/>
                  </a:lnTo>
                  <a:lnTo>
                    <a:pt x="1824" y="468"/>
                  </a:lnTo>
                  <a:lnTo>
                    <a:pt x="1828" y="473"/>
                  </a:lnTo>
                  <a:lnTo>
                    <a:pt x="1831" y="477"/>
                  </a:lnTo>
                  <a:lnTo>
                    <a:pt x="1834" y="481"/>
                  </a:lnTo>
                  <a:lnTo>
                    <a:pt x="1836" y="481"/>
                  </a:lnTo>
                  <a:lnTo>
                    <a:pt x="1841" y="485"/>
                  </a:lnTo>
                  <a:lnTo>
                    <a:pt x="1843" y="485"/>
                  </a:lnTo>
                  <a:lnTo>
                    <a:pt x="1848" y="489"/>
                  </a:lnTo>
                  <a:lnTo>
                    <a:pt x="1850" y="489"/>
                  </a:lnTo>
                  <a:lnTo>
                    <a:pt x="1854" y="493"/>
                  </a:lnTo>
                  <a:lnTo>
                    <a:pt x="1854" y="497"/>
                  </a:lnTo>
                  <a:lnTo>
                    <a:pt x="1857" y="502"/>
                  </a:lnTo>
                  <a:lnTo>
                    <a:pt x="1857" y="505"/>
                  </a:lnTo>
                  <a:lnTo>
                    <a:pt x="1861" y="510"/>
                  </a:lnTo>
                  <a:lnTo>
                    <a:pt x="1863" y="510"/>
                  </a:lnTo>
                  <a:lnTo>
                    <a:pt x="1864" y="511"/>
                  </a:lnTo>
                  <a:lnTo>
                    <a:pt x="1864" y="507"/>
                  </a:lnTo>
                  <a:lnTo>
                    <a:pt x="1870" y="501"/>
                  </a:lnTo>
                  <a:lnTo>
                    <a:pt x="1879" y="501"/>
                  </a:lnTo>
                  <a:lnTo>
                    <a:pt x="1884" y="507"/>
                  </a:lnTo>
                  <a:lnTo>
                    <a:pt x="1884" y="510"/>
                  </a:lnTo>
                  <a:lnTo>
                    <a:pt x="1884" y="510"/>
                  </a:lnTo>
                  <a:lnTo>
                    <a:pt x="1889" y="505"/>
                  </a:lnTo>
                  <a:lnTo>
                    <a:pt x="1891" y="505"/>
                  </a:lnTo>
                  <a:lnTo>
                    <a:pt x="1895" y="501"/>
                  </a:lnTo>
                  <a:lnTo>
                    <a:pt x="1899" y="497"/>
                  </a:lnTo>
                  <a:lnTo>
                    <a:pt x="1905" y="497"/>
                  </a:lnTo>
                  <a:lnTo>
                    <a:pt x="1910" y="502"/>
                  </a:lnTo>
                  <a:lnTo>
                    <a:pt x="1910" y="510"/>
                  </a:lnTo>
                  <a:lnTo>
                    <a:pt x="1912" y="510"/>
                  </a:lnTo>
                  <a:lnTo>
                    <a:pt x="1917" y="514"/>
                  </a:lnTo>
                  <a:lnTo>
                    <a:pt x="1919" y="514"/>
                  </a:lnTo>
                  <a:lnTo>
                    <a:pt x="1923" y="519"/>
                  </a:lnTo>
                  <a:lnTo>
                    <a:pt x="1923" y="523"/>
                  </a:lnTo>
                  <a:lnTo>
                    <a:pt x="1923" y="525"/>
                  </a:lnTo>
                  <a:lnTo>
                    <a:pt x="1923" y="527"/>
                  </a:lnTo>
                  <a:lnTo>
                    <a:pt x="1923" y="539"/>
                  </a:lnTo>
                  <a:lnTo>
                    <a:pt x="1921" y="543"/>
                  </a:lnTo>
                  <a:lnTo>
                    <a:pt x="1922" y="543"/>
                  </a:lnTo>
                  <a:lnTo>
                    <a:pt x="1927" y="547"/>
                  </a:lnTo>
                  <a:lnTo>
                    <a:pt x="1930" y="551"/>
                  </a:lnTo>
                  <a:lnTo>
                    <a:pt x="1932" y="551"/>
                  </a:lnTo>
                  <a:lnTo>
                    <a:pt x="1936" y="556"/>
                  </a:lnTo>
                  <a:lnTo>
                    <a:pt x="1940" y="560"/>
                  </a:lnTo>
                  <a:lnTo>
                    <a:pt x="1942" y="560"/>
                  </a:lnTo>
                  <a:lnTo>
                    <a:pt x="1947" y="565"/>
                  </a:lnTo>
                  <a:lnTo>
                    <a:pt x="1952" y="565"/>
                  </a:lnTo>
                  <a:lnTo>
                    <a:pt x="1956" y="569"/>
                  </a:lnTo>
                  <a:lnTo>
                    <a:pt x="1962" y="569"/>
                  </a:lnTo>
                  <a:lnTo>
                    <a:pt x="1966" y="573"/>
                  </a:lnTo>
                  <a:lnTo>
                    <a:pt x="1968" y="573"/>
                  </a:lnTo>
                  <a:lnTo>
                    <a:pt x="1973" y="577"/>
                  </a:lnTo>
                  <a:lnTo>
                    <a:pt x="1976" y="581"/>
                  </a:lnTo>
                  <a:lnTo>
                    <a:pt x="1979" y="586"/>
                  </a:lnTo>
                  <a:lnTo>
                    <a:pt x="1979" y="590"/>
                  </a:lnTo>
                  <a:lnTo>
                    <a:pt x="1982" y="594"/>
                  </a:lnTo>
                  <a:lnTo>
                    <a:pt x="1986" y="598"/>
                  </a:lnTo>
                  <a:lnTo>
                    <a:pt x="1989" y="602"/>
                  </a:lnTo>
                  <a:lnTo>
                    <a:pt x="1993" y="606"/>
                  </a:lnTo>
                  <a:lnTo>
                    <a:pt x="1995" y="606"/>
                  </a:lnTo>
                  <a:lnTo>
                    <a:pt x="1999" y="610"/>
                  </a:lnTo>
                  <a:lnTo>
                    <a:pt x="2002" y="614"/>
                  </a:lnTo>
                  <a:lnTo>
                    <a:pt x="2005" y="619"/>
                  </a:lnTo>
                  <a:lnTo>
                    <a:pt x="2008" y="619"/>
                  </a:lnTo>
                  <a:lnTo>
                    <a:pt x="2012" y="623"/>
                  </a:lnTo>
                  <a:lnTo>
                    <a:pt x="2021" y="623"/>
                  </a:lnTo>
                  <a:lnTo>
                    <a:pt x="2025" y="627"/>
                  </a:lnTo>
                  <a:lnTo>
                    <a:pt x="2041" y="627"/>
                  </a:lnTo>
                  <a:lnTo>
                    <a:pt x="2045" y="631"/>
                  </a:lnTo>
                  <a:lnTo>
                    <a:pt x="2050" y="631"/>
                  </a:lnTo>
                  <a:lnTo>
                    <a:pt x="2055" y="636"/>
                  </a:lnTo>
                  <a:lnTo>
                    <a:pt x="2057" y="636"/>
                  </a:lnTo>
                  <a:lnTo>
                    <a:pt x="2062" y="640"/>
                  </a:lnTo>
                  <a:lnTo>
                    <a:pt x="2066" y="640"/>
                  </a:lnTo>
                  <a:lnTo>
                    <a:pt x="2069" y="636"/>
                  </a:lnTo>
                  <a:lnTo>
                    <a:pt x="2072" y="632"/>
                  </a:lnTo>
                  <a:lnTo>
                    <a:pt x="2072" y="614"/>
                  </a:lnTo>
                  <a:lnTo>
                    <a:pt x="2075" y="610"/>
                  </a:lnTo>
                  <a:lnTo>
                    <a:pt x="2079" y="606"/>
                  </a:lnTo>
                  <a:lnTo>
                    <a:pt x="2082" y="602"/>
                  </a:lnTo>
                  <a:lnTo>
                    <a:pt x="2087" y="598"/>
                  </a:lnTo>
                  <a:lnTo>
                    <a:pt x="2089" y="598"/>
                  </a:lnTo>
                  <a:lnTo>
                    <a:pt x="2093" y="593"/>
                  </a:lnTo>
                  <a:lnTo>
                    <a:pt x="2102" y="593"/>
                  </a:lnTo>
                  <a:lnTo>
                    <a:pt x="2107" y="589"/>
                  </a:lnTo>
                  <a:lnTo>
                    <a:pt x="2116" y="589"/>
                  </a:lnTo>
                  <a:lnTo>
                    <a:pt x="2120" y="593"/>
                  </a:lnTo>
                  <a:lnTo>
                    <a:pt x="2130" y="593"/>
                  </a:lnTo>
                  <a:lnTo>
                    <a:pt x="2134" y="598"/>
                  </a:lnTo>
                  <a:lnTo>
                    <a:pt x="2134" y="602"/>
                  </a:lnTo>
                  <a:lnTo>
                    <a:pt x="2131" y="606"/>
                  </a:lnTo>
                  <a:lnTo>
                    <a:pt x="2131" y="610"/>
                  </a:lnTo>
                  <a:lnTo>
                    <a:pt x="2126" y="615"/>
                  </a:lnTo>
                  <a:lnTo>
                    <a:pt x="2120" y="615"/>
                  </a:lnTo>
                  <a:lnTo>
                    <a:pt x="2116" y="620"/>
                  </a:lnTo>
                  <a:lnTo>
                    <a:pt x="2113" y="620"/>
                  </a:lnTo>
                  <a:lnTo>
                    <a:pt x="2111" y="619"/>
                  </a:lnTo>
                  <a:lnTo>
                    <a:pt x="2111" y="619"/>
                  </a:lnTo>
                  <a:lnTo>
                    <a:pt x="2111" y="628"/>
                  </a:lnTo>
                  <a:lnTo>
                    <a:pt x="2108" y="632"/>
                  </a:lnTo>
                  <a:lnTo>
                    <a:pt x="2104" y="636"/>
                  </a:lnTo>
                  <a:lnTo>
                    <a:pt x="2100" y="636"/>
                  </a:lnTo>
                  <a:lnTo>
                    <a:pt x="2096" y="635"/>
                  </a:lnTo>
                  <a:lnTo>
                    <a:pt x="2093" y="636"/>
                  </a:lnTo>
                  <a:lnTo>
                    <a:pt x="2085" y="636"/>
                  </a:lnTo>
                  <a:lnTo>
                    <a:pt x="2085" y="640"/>
                  </a:lnTo>
                  <a:lnTo>
                    <a:pt x="2082" y="644"/>
                  </a:lnTo>
                  <a:lnTo>
                    <a:pt x="2079" y="648"/>
                  </a:lnTo>
                  <a:lnTo>
                    <a:pt x="2079" y="648"/>
                  </a:lnTo>
                  <a:lnTo>
                    <a:pt x="2080" y="648"/>
                  </a:lnTo>
                  <a:lnTo>
                    <a:pt x="2084" y="648"/>
                  </a:lnTo>
                  <a:lnTo>
                    <a:pt x="2085" y="648"/>
                  </a:lnTo>
                  <a:lnTo>
                    <a:pt x="2087" y="648"/>
                  </a:lnTo>
                  <a:lnTo>
                    <a:pt x="2090" y="648"/>
                  </a:lnTo>
                  <a:lnTo>
                    <a:pt x="2094" y="652"/>
                  </a:lnTo>
                  <a:lnTo>
                    <a:pt x="2094" y="664"/>
                  </a:lnTo>
                  <a:lnTo>
                    <a:pt x="2090" y="669"/>
                  </a:lnTo>
                  <a:lnTo>
                    <a:pt x="2086" y="669"/>
                  </a:lnTo>
                  <a:lnTo>
                    <a:pt x="2088" y="673"/>
                  </a:lnTo>
                  <a:lnTo>
                    <a:pt x="2088" y="678"/>
                  </a:lnTo>
                  <a:lnTo>
                    <a:pt x="2091" y="682"/>
                  </a:lnTo>
                  <a:lnTo>
                    <a:pt x="2094" y="686"/>
                  </a:lnTo>
                  <a:lnTo>
                    <a:pt x="2100" y="686"/>
                  </a:lnTo>
                  <a:lnTo>
                    <a:pt x="2105" y="690"/>
                  </a:lnTo>
                  <a:lnTo>
                    <a:pt x="2107" y="690"/>
                  </a:lnTo>
                  <a:lnTo>
                    <a:pt x="2111" y="694"/>
                  </a:lnTo>
                  <a:lnTo>
                    <a:pt x="2113" y="694"/>
                  </a:lnTo>
                  <a:lnTo>
                    <a:pt x="2117" y="698"/>
                  </a:lnTo>
                  <a:lnTo>
                    <a:pt x="2120" y="702"/>
                  </a:lnTo>
                  <a:lnTo>
                    <a:pt x="2125" y="706"/>
                  </a:lnTo>
                  <a:lnTo>
                    <a:pt x="2133" y="706"/>
                  </a:lnTo>
                  <a:lnTo>
                    <a:pt x="2137" y="710"/>
                  </a:lnTo>
                  <a:lnTo>
                    <a:pt x="2142" y="710"/>
                  </a:lnTo>
                  <a:lnTo>
                    <a:pt x="2148" y="715"/>
                  </a:lnTo>
                  <a:lnTo>
                    <a:pt x="2148" y="719"/>
                  </a:lnTo>
                  <a:lnTo>
                    <a:pt x="2151" y="723"/>
                  </a:lnTo>
                  <a:lnTo>
                    <a:pt x="2155" y="723"/>
                  </a:lnTo>
                  <a:lnTo>
                    <a:pt x="2159" y="719"/>
                  </a:lnTo>
                  <a:lnTo>
                    <a:pt x="2171" y="719"/>
                  </a:lnTo>
                  <a:lnTo>
                    <a:pt x="2176" y="714"/>
                  </a:lnTo>
                  <a:lnTo>
                    <a:pt x="2181" y="714"/>
                  </a:lnTo>
                  <a:lnTo>
                    <a:pt x="2185" y="710"/>
                  </a:lnTo>
                  <a:lnTo>
                    <a:pt x="2187" y="710"/>
                  </a:lnTo>
                  <a:lnTo>
                    <a:pt x="2192" y="706"/>
                  </a:lnTo>
                  <a:lnTo>
                    <a:pt x="2194" y="706"/>
                  </a:lnTo>
                  <a:lnTo>
                    <a:pt x="2198" y="702"/>
                  </a:lnTo>
                  <a:lnTo>
                    <a:pt x="2202" y="698"/>
                  </a:lnTo>
                  <a:lnTo>
                    <a:pt x="2204" y="698"/>
                  </a:lnTo>
                  <a:lnTo>
                    <a:pt x="2207" y="694"/>
                  </a:lnTo>
                  <a:lnTo>
                    <a:pt x="2210" y="690"/>
                  </a:lnTo>
                  <a:lnTo>
                    <a:pt x="2210" y="678"/>
                  </a:lnTo>
                  <a:lnTo>
                    <a:pt x="2214" y="672"/>
                  </a:lnTo>
                  <a:lnTo>
                    <a:pt x="2214" y="652"/>
                  </a:lnTo>
                  <a:lnTo>
                    <a:pt x="2217" y="648"/>
                  </a:lnTo>
                  <a:lnTo>
                    <a:pt x="2221" y="644"/>
                  </a:lnTo>
                  <a:lnTo>
                    <a:pt x="2224" y="640"/>
                  </a:lnTo>
                  <a:lnTo>
                    <a:pt x="2224" y="636"/>
                  </a:lnTo>
                  <a:lnTo>
                    <a:pt x="2227" y="632"/>
                  </a:lnTo>
                  <a:lnTo>
                    <a:pt x="2230" y="627"/>
                  </a:lnTo>
                  <a:lnTo>
                    <a:pt x="2233" y="623"/>
                  </a:lnTo>
                  <a:lnTo>
                    <a:pt x="2237" y="619"/>
                  </a:lnTo>
                  <a:lnTo>
                    <a:pt x="2237" y="610"/>
                  </a:lnTo>
                  <a:lnTo>
                    <a:pt x="2241" y="606"/>
                  </a:lnTo>
                  <a:lnTo>
                    <a:pt x="2241" y="604"/>
                  </a:lnTo>
                  <a:lnTo>
                    <a:pt x="2241" y="602"/>
                  </a:lnTo>
                  <a:lnTo>
                    <a:pt x="2241" y="594"/>
                  </a:lnTo>
                  <a:lnTo>
                    <a:pt x="2244" y="590"/>
                  </a:lnTo>
                  <a:lnTo>
                    <a:pt x="2244" y="586"/>
                  </a:lnTo>
                  <a:lnTo>
                    <a:pt x="2247" y="581"/>
                  </a:lnTo>
                  <a:lnTo>
                    <a:pt x="2247" y="573"/>
                  </a:lnTo>
                  <a:lnTo>
                    <a:pt x="2250" y="569"/>
                  </a:lnTo>
                  <a:lnTo>
                    <a:pt x="2250" y="565"/>
                  </a:lnTo>
                  <a:lnTo>
                    <a:pt x="2250" y="563"/>
                  </a:lnTo>
                  <a:lnTo>
                    <a:pt x="2250" y="560"/>
                  </a:lnTo>
                  <a:lnTo>
                    <a:pt x="2250" y="556"/>
                  </a:lnTo>
                  <a:lnTo>
                    <a:pt x="2247" y="552"/>
                  </a:lnTo>
                  <a:lnTo>
                    <a:pt x="2247" y="543"/>
                  </a:lnTo>
                  <a:lnTo>
                    <a:pt x="2250" y="539"/>
                  </a:lnTo>
                  <a:lnTo>
                    <a:pt x="2250" y="535"/>
                  </a:lnTo>
                  <a:lnTo>
                    <a:pt x="2253" y="531"/>
                  </a:lnTo>
                  <a:lnTo>
                    <a:pt x="2253" y="511"/>
                  </a:lnTo>
                  <a:lnTo>
                    <a:pt x="2256" y="507"/>
                  </a:lnTo>
                  <a:lnTo>
                    <a:pt x="2256" y="502"/>
                  </a:lnTo>
                  <a:lnTo>
                    <a:pt x="2261" y="497"/>
                  </a:lnTo>
                  <a:lnTo>
                    <a:pt x="2261" y="489"/>
                  </a:lnTo>
                  <a:lnTo>
                    <a:pt x="2264" y="485"/>
                  </a:lnTo>
                  <a:lnTo>
                    <a:pt x="2264" y="473"/>
                  </a:lnTo>
                  <a:lnTo>
                    <a:pt x="2267" y="469"/>
                  </a:lnTo>
                  <a:lnTo>
                    <a:pt x="2270" y="464"/>
                  </a:lnTo>
                  <a:lnTo>
                    <a:pt x="2270" y="456"/>
                  </a:lnTo>
                  <a:lnTo>
                    <a:pt x="2267" y="452"/>
                  </a:lnTo>
                  <a:lnTo>
                    <a:pt x="2267" y="443"/>
                  </a:lnTo>
                  <a:lnTo>
                    <a:pt x="2264" y="439"/>
                  </a:lnTo>
                  <a:lnTo>
                    <a:pt x="2264" y="418"/>
                  </a:lnTo>
                  <a:lnTo>
                    <a:pt x="2261" y="414"/>
                  </a:lnTo>
                  <a:lnTo>
                    <a:pt x="2261" y="393"/>
                  </a:lnTo>
                  <a:lnTo>
                    <a:pt x="2264" y="389"/>
                  </a:lnTo>
                  <a:lnTo>
                    <a:pt x="2264" y="385"/>
                  </a:lnTo>
                  <a:lnTo>
                    <a:pt x="2267" y="380"/>
                  </a:lnTo>
                  <a:lnTo>
                    <a:pt x="2267" y="368"/>
                  </a:lnTo>
                  <a:lnTo>
                    <a:pt x="2264" y="364"/>
                  </a:lnTo>
                  <a:lnTo>
                    <a:pt x="2261" y="360"/>
                  </a:lnTo>
                  <a:lnTo>
                    <a:pt x="2256" y="356"/>
                  </a:lnTo>
                  <a:lnTo>
                    <a:pt x="2256" y="322"/>
                  </a:lnTo>
                  <a:lnTo>
                    <a:pt x="2261" y="318"/>
                  </a:lnTo>
                  <a:lnTo>
                    <a:pt x="2261" y="306"/>
                  </a:lnTo>
                  <a:lnTo>
                    <a:pt x="2264" y="301"/>
                  </a:lnTo>
                  <a:lnTo>
                    <a:pt x="2267" y="297"/>
                  </a:lnTo>
                  <a:lnTo>
                    <a:pt x="2267" y="293"/>
                  </a:lnTo>
                  <a:lnTo>
                    <a:pt x="2270" y="289"/>
                  </a:lnTo>
                  <a:lnTo>
                    <a:pt x="2270" y="285"/>
                  </a:lnTo>
                  <a:lnTo>
                    <a:pt x="2270" y="283"/>
                  </a:lnTo>
                  <a:lnTo>
                    <a:pt x="2270" y="280"/>
                  </a:lnTo>
                  <a:lnTo>
                    <a:pt x="2270" y="276"/>
                  </a:lnTo>
                  <a:lnTo>
                    <a:pt x="2267" y="272"/>
                  </a:lnTo>
                  <a:lnTo>
                    <a:pt x="2267" y="264"/>
                  </a:lnTo>
                  <a:lnTo>
                    <a:pt x="2264" y="260"/>
                  </a:lnTo>
                  <a:lnTo>
                    <a:pt x="2264" y="251"/>
                  </a:lnTo>
                  <a:lnTo>
                    <a:pt x="2267" y="247"/>
                  </a:lnTo>
                  <a:lnTo>
                    <a:pt x="2270" y="243"/>
                  </a:lnTo>
                  <a:lnTo>
                    <a:pt x="2274" y="239"/>
                  </a:lnTo>
                  <a:lnTo>
                    <a:pt x="2276" y="239"/>
                  </a:lnTo>
                  <a:lnTo>
                    <a:pt x="2279" y="235"/>
                  </a:lnTo>
                  <a:lnTo>
                    <a:pt x="2279" y="227"/>
                  </a:lnTo>
                  <a:lnTo>
                    <a:pt x="2283" y="222"/>
                  </a:lnTo>
                  <a:lnTo>
                    <a:pt x="2283" y="218"/>
                  </a:lnTo>
                  <a:lnTo>
                    <a:pt x="2283" y="218"/>
                  </a:lnTo>
                  <a:lnTo>
                    <a:pt x="2283" y="218"/>
                  </a:lnTo>
                  <a:lnTo>
                    <a:pt x="2277" y="222"/>
                  </a:lnTo>
                  <a:lnTo>
                    <a:pt x="2271" y="222"/>
                  </a:lnTo>
                  <a:lnTo>
                    <a:pt x="2267" y="218"/>
                  </a:lnTo>
                  <a:lnTo>
                    <a:pt x="2267" y="201"/>
                  </a:lnTo>
                  <a:lnTo>
                    <a:pt x="2270" y="197"/>
                  </a:lnTo>
                  <a:lnTo>
                    <a:pt x="2270" y="193"/>
                  </a:lnTo>
                  <a:lnTo>
                    <a:pt x="2273" y="189"/>
                  </a:lnTo>
                  <a:lnTo>
                    <a:pt x="2273" y="181"/>
                  </a:lnTo>
                  <a:lnTo>
                    <a:pt x="2276" y="176"/>
                  </a:lnTo>
                  <a:lnTo>
                    <a:pt x="2276" y="172"/>
                  </a:lnTo>
                  <a:lnTo>
                    <a:pt x="2279" y="167"/>
                  </a:lnTo>
                  <a:lnTo>
                    <a:pt x="2279" y="163"/>
                  </a:lnTo>
                  <a:lnTo>
                    <a:pt x="2283" y="159"/>
                  </a:lnTo>
                  <a:lnTo>
                    <a:pt x="2283" y="155"/>
                  </a:lnTo>
                  <a:lnTo>
                    <a:pt x="2287" y="151"/>
                  </a:lnTo>
                  <a:lnTo>
                    <a:pt x="2290" y="147"/>
                  </a:lnTo>
                  <a:lnTo>
                    <a:pt x="2293" y="143"/>
                  </a:lnTo>
                  <a:lnTo>
                    <a:pt x="2293" y="139"/>
                  </a:lnTo>
                  <a:lnTo>
                    <a:pt x="2296" y="134"/>
                  </a:lnTo>
                  <a:lnTo>
                    <a:pt x="2296" y="130"/>
                  </a:lnTo>
                  <a:lnTo>
                    <a:pt x="2299" y="126"/>
                  </a:lnTo>
                  <a:lnTo>
                    <a:pt x="2299" y="113"/>
                  </a:lnTo>
                  <a:lnTo>
                    <a:pt x="2302" y="109"/>
                  </a:lnTo>
                  <a:lnTo>
                    <a:pt x="2302" y="101"/>
                  </a:lnTo>
                  <a:lnTo>
                    <a:pt x="2307" y="96"/>
                  </a:lnTo>
                  <a:lnTo>
                    <a:pt x="2307" y="76"/>
                  </a:lnTo>
                  <a:lnTo>
                    <a:pt x="2310" y="72"/>
                  </a:lnTo>
                  <a:lnTo>
                    <a:pt x="2310" y="60"/>
                  </a:lnTo>
                  <a:lnTo>
                    <a:pt x="2307" y="55"/>
                  </a:lnTo>
                  <a:lnTo>
                    <a:pt x="2307" y="50"/>
                  </a:lnTo>
                  <a:lnTo>
                    <a:pt x="2310" y="46"/>
                  </a:lnTo>
                  <a:lnTo>
                    <a:pt x="2313" y="42"/>
                  </a:lnTo>
                  <a:lnTo>
                    <a:pt x="2315" y="38"/>
                  </a:lnTo>
                  <a:lnTo>
                    <a:pt x="2314" y="38"/>
                  </a:lnTo>
                  <a:lnTo>
                    <a:pt x="2310" y="34"/>
                  </a:lnTo>
                  <a:lnTo>
                    <a:pt x="2307" y="30"/>
                  </a:lnTo>
                  <a:lnTo>
                    <a:pt x="2307" y="18"/>
                  </a:lnTo>
                  <a:lnTo>
                    <a:pt x="2310" y="13"/>
                  </a:lnTo>
                  <a:lnTo>
                    <a:pt x="2310" y="9"/>
                  </a:lnTo>
                  <a:lnTo>
                    <a:pt x="2313" y="5"/>
                  </a:lnTo>
                  <a:lnTo>
                    <a:pt x="2317" y="0"/>
                  </a:lnTo>
                  <a:close/>
                </a:path>
              </a:pathLst>
            </a:custGeom>
            <a:grp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143" name="Group 13">
            <a:extLst>
              <a:ext uri="{FF2B5EF4-FFF2-40B4-BE49-F238E27FC236}">
                <a16:creationId xmlns:a16="http://schemas.microsoft.com/office/drawing/2014/main" id="{00B45F80-1092-A64E-BCC0-B015C6425B2F}"/>
              </a:ext>
            </a:extLst>
          </p:cNvPr>
          <p:cNvGrpSpPr>
            <a:grpSpLocks noChangeAspect="1"/>
          </p:cNvGrpSpPr>
          <p:nvPr userDrawn="1"/>
        </p:nvGrpSpPr>
        <p:grpSpPr bwMode="auto">
          <a:xfrm>
            <a:off x="900115" y="4222758"/>
            <a:ext cx="249238" cy="268288"/>
            <a:chOff x="567" y="2660"/>
            <a:chExt cx="157" cy="169"/>
          </a:xfrm>
          <a:solidFill>
            <a:schemeClr val="accent6"/>
          </a:solidFill>
        </p:grpSpPr>
        <p:sp>
          <p:nvSpPr>
            <p:cNvPr id="144" name="Freeform 14">
              <a:extLst>
                <a:ext uri="{FF2B5EF4-FFF2-40B4-BE49-F238E27FC236}">
                  <a16:creationId xmlns:a16="http://schemas.microsoft.com/office/drawing/2014/main" id="{F3E0A787-4FD6-1D4F-9607-9B6791FF04FB}"/>
                </a:ext>
              </a:extLst>
            </p:cNvPr>
            <p:cNvSpPr>
              <a:spLocks/>
            </p:cNvSpPr>
            <p:nvPr/>
          </p:nvSpPr>
          <p:spPr bwMode="auto">
            <a:xfrm>
              <a:off x="593" y="2681"/>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45" name="Freeform 15">
              <a:extLst>
                <a:ext uri="{FF2B5EF4-FFF2-40B4-BE49-F238E27FC236}">
                  <a16:creationId xmlns:a16="http://schemas.microsoft.com/office/drawing/2014/main" id="{C341951E-CA04-D14F-B28B-5250E37D31E1}"/>
                </a:ext>
              </a:extLst>
            </p:cNvPr>
            <p:cNvSpPr>
              <a:spLocks/>
            </p:cNvSpPr>
            <p:nvPr/>
          </p:nvSpPr>
          <p:spPr bwMode="auto">
            <a:xfrm>
              <a:off x="587" y="2688"/>
              <a:ext cx="0" cy="0"/>
            </a:xfrm>
            <a:custGeom>
              <a:avLst/>
              <a:gdLst/>
              <a:ahLst/>
              <a:cxnLst>
                <a:cxn ang="0">
                  <a:pos x="0" y="0"/>
                </a:cxn>
                <a:cxn ang="0">
                  <a:pos x="0" y="0"/>
                </a:cxn>
                <a:cxn ang="0">
                  <a:pos x="0" y="0"/>
                </a:cxn>
                <a:cxn ang="0">
                  <a:pos x="0" y="0"/>
                </a:cxn>
                <a:cxn ang="0">
                  <a:pos x="0" y="0"/>
                </a:cxn>
              </a:cxnLst>
              <a:rect l="0" t="0" r="r" b="b"/>
              <a:pathLst>
                <a:path>
                  <a:moveTo>
                    <a:pt x="0" y="0"/>
                  </a:moveTo>
                  <a:lnTo>
                    <a:pt x="0" y="0"/>
                  </a:ln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46" name="Freeform 16">
              <a:extLst>
                <a:ext uri="{FF2B5EF4-FFF2-40B4-BE49-F238E27FC236}">
                  <a16:creationId xmlns:a16="http://schemas.microsoft.com/office/drawing/2014/main" id="{001740FD-B402-9741-81F6-03090D167413}"/>
                </a:ext>
              </a:extLst>
            </p:cNvPr>
            <p:cNvSpPr>
              <a:spLocks/>
            </p:cNvSpPr>
            <p:nvPr/>
          </p:nvSpPr>
          <p:spPr bwMode="auto">
            <a:xfrm>
              <a:off x="568" y="2755"/>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47" name="Freeform 17">
              <a:extLst>
                <a:ext uri="{FF2B5EF4-FFF2-40B4-BE49-F238E27FC236}">
                  <a16:creationId xmlns:a16="http://schemas.microsoft.com/office/drawing/2014/main" id="{4911D3E4-0646-7144-BC5F-4379BDD7D55A}"/>
                </a:ext>
              </a:extLst>
            </p:cNvPr>
            <p:cNvSpPr>
              <a:spLocks/>
            </p:cNvSpPr>
            <p:nvPr/>
          </p:nvSpPr>
          <p:spPr bwMode="auto">
            <a:xfrm>
              <a:off x="572" y="2775"/>
              <a:ext cx="2" cy="5"/>
            </a:xfrm>
            <a:custGeom>
              <a:avLst/>
              <a:gdLst>
                <a:gd name="T0" fmla="*/ 3 w 3"/>
                <a:gd name="T1" fmla="*/ 8 h 9"/>
                <a:gd name="T2" fmla="*/ 3 w 3"/>
                <a:gd name="T3" fmla="*/ 8 h 9"/>
                <a:gd name="T4" fmla="*/ 3 w 3"/>
                <a:gd name="T5" fmla="*/ 8 h 9"/>
                <a:gd name="T6" fmla="*/ 3 w 3"/>
                <a:gd name="T7" fmla="*/ 8 h 9"/>
                <a:gd name="T8" fmla="*/ 3 w 3"/>
                <a:gd name="T9" fmla="*/ 7 h 9"/>
                <a:gd name="T10" fmla="*/ 3 w 3"/>
                <a:gd name="T11" fmla="*/ 7 h 9"/>
                <a:gd name="T12" fmla="*/ 3 w 3"/>
                <a:gd name="T13" fmla="*/ 7 h 9"/>
                <a:gd name="T14" fmla="*/ 3 w 3"/>
                <a:gd name="T15" fmla="*/ 7 h 9"/>
                <a:gd name="T16" fmla="*/ 3 w 3"/>
                <a:gd name="T17" fmla="*/ 6 h 9"/>
                <a:gd name="T18" fmla="*/ 2 w 3"/>
                <a:gd name="T19" fmla="*/ 5 h 9"/>
                <a:gd name="T20" fmla="*/ 2 w 3"/>
                <a:gd name="T21" fmla="*/ 5 h 9"/>
                <a:gd name="T22" fmla="*/ 2 w 3"/>
                <a:gd name="T23" fmla="*/ 5 h 9"/>
                <a:gd name="T24" fmla="*/ 2 w 3"/>
                <a:gd name="T25" fmla="*/ 5 h 9"/>
                <a:gd name="T26" fmla="*/ 2 w 3"/>
                <a:gd name="T27" fmla="*/ 4 h 9"/>
                <a:gd name="T28" fmla="*/ 2 w 3"/>
                <a:gd name="T29" fmla="*/ 4 h 9"/>
                <a:gd name="T30" fmla="*/ 2 w 3"/>
                <a:gd name="T31" fmla="*/ 4 h 9"/>
                <a:gd name="T32" fmla="*/ 2 w 3"/>
                <a:gd name="T33" fmla="*/ 4 h 9"/>
                <a:gd name="T34" fmla="*/ 1 w 3"/>
                <a:gd name="T35" fmla="*/ 3 h 9"/>
                <a:gd name="T36" fmla="*/ 1 w 3"/>
                <a:gd name="T37" fmla="*/ 3 h 9"/>
                <a:gd name="T38" fmla="*/ 1 w 3"/>
                <a:gd name="T39" fmla="*/ 3 h 9"/>
                <a:gd name="T40" fmla="*/ 1 w 3"/>
                <a:gd name="T41" fmla="*/ 3 h 9"/>
                <a:gd name="T42" fmla="*/ 1 w 3"/>
                <a:gd name="T43" fmla="*/ 2 h 9"/>
                <a:gd name="T44" fmla="*/ 1 w 3"/>
                <a:gd name="T45" fmla="*/ 1 h 9"/>
                <a:gd name="T46" fmla="*/ 1 w 3"/>
                <a:gd name="T47" fmla="*/ 2 h 9"/>
                <a:gd name="T48" fmla="*/ 1 w 3"/>
                <a:gd name="T49" fmla="*/ 1 h 9"/>
                <a:gd name="T50" fmla="*/ 0 w 3"/>
                <a:gd name="T51" fmla="*/ 1 h 9"/>
                <a:gd name="T52" fmla="*/ 0 w 3"/>
                <a:gd name="T53" fmla="*/ 1 h 9"/>
                <a:gd name="T54" fmla="*/ 0 w 3"/>
                <a:gd name="T55" fmla="*/ 0 h 9"/>
                <a:gd name="T56" fmla="*/ 0 w 3"/>
                <a:gd name="T57" fmla="*/ 0 h 9"/>
                <a:gd name="T58" fmla="*/ 0 w 3"/>
                <a:gd name="T59" fmla="*/ 0 h 9"/>
                <a:gd name="T60" fmla="*/ 0 w 3"/>
                <a:gd name="T61" fmla="*/ 0 h 9"/>
                <a:gd name="T62" fmla="*/ 0 w 3"/>
                <a:gd name="T63" fmla="*/ 0 h 9"/>
                <a:gd name="T64" fmla="*/ 0 w 3"/>
                <a:gd name="T65" fmla="*/ 1 h 9"/>
                <a:gd name="T66" fmla="*/ 0 w 3"/>
                <a:gd name="T67" fmla="*/ 0 h 9"/>
                <a:gd name="T68" fmla="*/ 0 w 3"/>
                <a:gd name="T69" fmla="*/ 1 h 9"/>
                <a:gd name="T70" fmla="*/ 0 w 3"/>
                <a:gd name="T71" fmla="*/ 1 h 9"/>
                <a:gd name="T72" fmla="*/ 0 w 3"/>
                <a:gd name="T73" fmla="*/ 2 h 9"/>
                <a:gd name="T74" fmla="*/ 0 w 3"/>
                <a:gd name="T75" fmla="*/ 1 h 9"/>
                <a:gd name="T76" fmla="*/ 0 w 3"/>
                <a:gd name="T77" fmla="*/ 2 h 9"/>
                <a:gd name="T78" fmla="*/ 3 w 3"/>
                <a:gd name="T79" fmla="*/ 9 h 9"/>
                <a:gd name="T80" fmla="*/ 3 w 3"/>
                <a:gd name="T81"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 h="9">
                  <a:moveTo>
                    <a:pt x="3" y="8"/>
                  </a:moveTo>
                  <a:lnTo>
                    <a:pt x="3" y="8"/>
                  </a:lnTo>
                  <a:cubicBezTo>
                    <a:pt x="3" y="8"/>
                    <a:pt x="3" y="8"/>
                    <a:pt x="3" y="8"/>
                  </a:cubicBezTo>
                  <a:cubicBezTo>
                    <a:pt x="3" y="8"/>
                    <a:pt x="3" y="8"/>
                    <a:pt x="3" y="8"/>
                  </a:cubicBezTo>
                  <a:cubicBezTo>
                    <a:pt x="3" y="7"/>
                    <a:pt x="3" y="7"/>
                    <a:pt x="3" y="7"/>
                  </a:cubicBezTo>
                  <a:cubicBezTo>
                    <a:pt x="3" y="7"/>
                    <a:pt x="3" y="7"/>
                    <a:pt x="3" y="7"/>
                  </a:cubicBezTo>
                  <a:cubicBezTo>
                    <a:pt x="3" y="7"/>
                    <a:pt x="3" y="7"/>
                    <a:pt x="3" y="7"/>
                  </a:cubicBezTo>
                  <a:cubicBezTo>
                    <a:pt x="3" y="7"/>
                    <a:pt x="3" y="7"/>
                    <a:pt x="3" y="7"/>
                  </a:cubicBezTo>
                  <a:cubicBezTo>
                    <a:pt x="3" y="7"/>
                    <a:pt x="3" y="7"/>
                    <a:pt x="3" y="6"/>
                  </a:cubicBezTo>
                  <a:cubicBezTo>
                    <a:pt x="2" y="6"/>
                    <a:pt x="2" y="6"/>
                    <a:pt x="2" y="5"/>
                  </a:cubicBezTo>
                  <a:cubicBezTo>
                    <a:pt x="2" y="5"/>
                    <a:pt x="2" y="5"/>
                    <a:pt x="2" y="5"/>
                  </a:cubicBezTo>
                  <a:cubicBezTo>
                    <a:pt x="2" y="5"/>
                    <a:pt x="2" y="5"/>
                    <a:pt x="2" y="5"/>
                  </a:cubicBezTo>
                  <a:cubicBezTo>
                    <a:pt x="2" y="5"/>
                    <a:pt x="2" y="5"/>
                    <a:pt x="2" y="5"/>
                  </a:cubicBezTo>
                  <a:cubicBezTo>
                    <a:pt x="2" y="4"/>
                    <a:pt x="2" y="4"/>
                    <a:pt x="2" y="4"/>
                  </a:cubicBezTo>
                  <a:cubicBezTo>
                    <a:pt x="2" y="4"/>
                    <a:pt x="2" y="4"/>
                    <a:pt x="2" y="4"/>
                  </a:cubicBezTo>
                  <a:cubicBezTo>
                    <a:pt x="2" y="4"/>
                    <a:pt x="2" y="4"/>
                    <a:pt x="2" y="4"/>
                  </a:cubicBezTo>
                  <a:cubicBezTo>
                    <a:pt x="2" y="4"/>
                    <a:pt x="2" y="4"/>
                    <a:pt x="2" y="4"/>
                  </a:cubicBezTo>
                  <a:cubicBezTo>
                    <a:pt x="1" y="4"/>
                    <a:pt x="1" y="4"/>
                    <a:pt x="1" y="3"/>
                  </a:cubicBezTo>
                  <a:cubicBezTo>
                    <a:pt x="1" y="3"/>
                    <a:pt x="1" y="3"/>
                    <a:pt x="1" y="3"/>
                  </a:cubicBezTo>
                  <a:cubicBezTo>
                    <a:pt x="1" y="3"/>
                    <a:pt x="1" y="3"/>
                    <a:pt x="1" y="3"/>
                  </a:cubicBezTo>
                  <a:cubicBezTo>
                    <a:pt x="1" y="3"/>
                    <a:pt x="1" y="3"/>
                    <a:pt x="1" y="3"/>
                  </a:cubicBezTo>
                  <a:cubicBezTo>
                    <a:pt x="1" y="2"/>
                    <a:pt x="1" y="2"/>
                    <a:pt x="1" y="2"/>
                  </a:cubicBezTo>
                  <a:cubicBezTo>
                    <a:pt x="1" y="1"/>
                    <a:pt x="1" y="1"/>
                    <a:pt x="1" y="1"/>
                  </a:cubicBezTo>
                  <a:cubicBezTo>
                    <a:pt x="1" y="1"/>
                    <a:pt x="1" y="1"/>
                    <a:pt x="1" y="2"/>
                  </a:cubicBezTo>
                  <a:cubicBezTo>
                    <a:pt x="1" y="1"/>
                    <a:pt x="1" y="1"/>
                    <a:pt x="1" y="1"/>
                  </a:cubicBezTo>
                  <a:cubicBezTo>
                    <a:pt x="1" y="1"/>
                    <a:pt x="1" y="1"/>
                    <a:pt x="0" y="1"/>
                  </a:cubicBezTo>
                  <a:cubicBezTo>
                    <a:pt x="0" y="1"/>
                    <a:pt x="0" y="1"/>
                    <a:pt x="0" y="1"/>
                  </a:cubicBezTo>
                  <a:cubicBezTo>
                    <a:pt x="0" y="1"/>
                    <a:pt x="0" y="1"/>
                    <a:pt x="0" y="0"/>
                  </a:cubicBezTo>
                  <a:cubicBezTo>
                    <a:pt x="0" y="0"/>
                    <a:pt x="0" y="0"/>
                    <a:pt x="0" y="0"/>
                  </a:cubicBezTo>
                  <a:cubicBezTo>
                    <a:pt x="0" y="0"/>
                    <a:pt x="0" y="0"/>
                    <a:pt x="0" y="0"/>
                  </a:cubicBezTo>
                  <a:cubicBezTo>
                    <a:pt x="0" y="0"/>
                    <a:pt x="0" y="0"/>
                    <a:pt x="0" y="0"/>
                  </a:cubicBezTo>
                  <a:cubicBezTo>
                    <a:pt x="0" y="0"/>
                    <a:pt x="0" y="0"/>
                    <a:pt x="0" y="0"/>
                  </a:cubicBezTo>
                  <a:cubicBezTo>
                    <a:pt x="0" y="0"/>
                    <a:pt x="0" y="0"/>
                    <a:pt x="0" y="1"/>
                  </a:cubicBezTo>
                  <a:cubicBezTo>
                    <a:pt x="0" y="1"/>
                    <a:pt x="0" y="1"/>
                    <a:pt x="0" y="0"/>
                  </a:cubicBezTo>
                  <a:cubicBezTo>
                    <a:pt x="0" y="1"/>
                    <a:pt x="0" y="1"/>
                    <a:pt x="0" y="1"/>
                  </a:cubicBezTo>
                  <a:cubicBezTo>
                    <a:pt x="0" y="1"/>
                    <a:pt x="0" y="1"/>
                    <a:pt x="0" y="1"/>
                  </a:cubicBezTo>
                  <a:cubicBezTo>
                    <a:pt x="0" y="1"/>
                    <a:pt x="0" y="1"/>
                    <a:pt x="0" y="2"/>
                  </a:cubicBezTo>
                  <a:cubicBezTo>
                    <a:pt x="0" y="2"/>
                    <a:pt x="0" y="2"/>
                    <a:pt x="0" y="1"/>
                  </a:cubicBezTo>
                  <a:cubicBezTo>
                    <a:pt x="0" y="1"/>
                    <a:pt x="0" y="2"/>
                    <a:pt x="0" y="2"/>
                  </a:cubicBezTo>
                  <a:cubicBezTo>
                    <a:pt x="1" y="4"/>
                    <a:pt x="2" y="6"/>
                    <a:pt x="3" y="9"/>
                  </a:cubicBezTo>
                  <a:cubicBezTo>
                    <a:pt x="3" y="9"/>
                    <a:pt x="3" y="8"/>
                    <a:pt x="3"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48" name="Freeform 18">
              <a:extLst>
                <a:ext uri="{FF2B5EF4-FFF2-40B4-BE49-F238E27FC236}">
                  <a16:creationId xmlns:a16="http://schemas.microsoft.com/office/drawing/2014/main" id="{D16F7E7E-8C9B-1D4C-929E-44ECB156E2AC}"/>
                </a:ext>
              </a:extLst>
            </p:cNvPr>
            <p:cNvSpPr>
              <a:spLocks/>
            </p:cNvSpPr>
            <p:nvPr/>
          </p:nvSpPr>
          <p:spPr bwMode="auto">
            <a:xfrm>
              <a:off x="593" y="2680"/>
              <a:ext cx="1" cy="1"/>
            </a:xfrm>
            <a:custGeom>
              <a:avLst/>
              <a:gdLst>
                <a:gd name="T0" fmla="*/ 1 w 1"/>
                <a:gd name="T1" fmla="*/ 0 h 1"/>
                <a:gd name="T2" fmla="*/ 1 w 1"/>
                <a:gd name="T3" fmla="*/ 0 h 1"/>
                <a:gd name="T4" fmla="*/ 0 w 1"/>
                <a:gd name="T5" fmla="*/ 0 h 1"/>
                <a:gd name="T6" fmla="*/ 0 w 1"/>
                <a:gd name="T7" fmla="*/ 0 h 1"/>
                <a:gd name="T8" fmla="*/ 0 w 1"/>
                <a:gd name="T9" fmla="*/ 1 h 1"/>
                <a:gd name="T10" fmla="*/ 0 w 1"/>
                <a:gd name="T11" fmla="*/ 0 h 1"/>
                <a:gd name="T12" fmla="*/ 0 w 1"/>
                <a:gd name="T13" fmla="*/ 0 h 1"/>
                <a:gd name="T14" fmla="*/ 1 w 1"/>
                <a:gd name="T15" fmla="*/ 0 h 1"/>
                <a:gd name="T16" fmla="*/ 1 w 1"/>
                <a:gd name="T17" fmla="*/ 0 h 1"/>
                <a:gd name="T18" fmla="*/ 1 w 1"/>
                <a:gd name="T19" fmla="*/ 0 h 1"/>
                <a:gd name="T20" fmla="*/ 1 w 1"/>
                <a:gd name="T21" fmla="*/ 0 h 1"/>
                <a:gd name="T22" fmla="*/ 1 w 1"/>
                <a:gd name="T23" fmla="*/ 0 h 1"/>
                <a:gd name="T24" fmla="*/ 1 w 1"/>
                <a:gd name="T2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1">
                  <a:moveTo>
                    <a:pt x="1" y="0"/>
                  </a:moveTo>
                  <a:lnTo>
                    <a:pt x="1" y="0"/>
                  </a:lnTo>
                  <a:cubicBezTo>
                    <a:pt x="1" y="0"/>
                    <a:pt x="1" y="0"/>
                    <a:pt x="0" y="0"/>
                  </a:cubicBezTo>
                  <a:cubicBezTo>
                    <a:pt x="0" y="0"/>
                    <a:pt x="0" y="0"/>
                    <a:pt x="0" y="0"/>
                  </a:cubicBezTo>
                  <a:cubicBezTo>
                    <a:pt x="0" y="0"/>
                    <a:pt x="0" y="0"/>
                    <a:pt x="0" y="1"/>
                  </a:cubicBezTo>
                  <a:cubicBezTo>
                    <a:pt x="0" y="0"/>
                    <a:pt x="0" y="0"/>
                    <a:pt x="0" y="0"/>
                  </a:cubicBezTo>
                  <a:cubicBezTo>
                    <a:pt x="0" y="0"/>
                    <a:pt x="0" y="0"/>
                    <a:pt x="0" y="0"/>
                  </a:cubicBezTo>
                  <a:cubicBezTo>
                    <a:pt x="0" y="0"/>
                    <a:pt x="0"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49" name="Freeform 19">
              <a:extLst>
                <a:ext uri="{FF2B5EF4-FFF2-40B4-BE49-F238E27FC236}">
                  <a16:creationId xmlns:a16="http://schemas.microsoft.com/office/drawing/2014/main" id="{274ECDB6-9839-3744-812B-B41744B3CD8B}"/>
                </a:ext>
              </a:extLst>
            </p:cNvPr>
            <p:cNvSpPr>
              <a:spLocks/>
            </p:cNvSpPr>
            <p:nvPr/>
          </p:nvSpPr>
          <p:spPr bwMode="auto">
            <a:xfrm>
              <a:off x="581" y="2697"/>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50" name="Freeform 20">
              <a:extLst>
                <a:ext uri="{FF2B5EF4-FFF2-40B4-BE49-F238E27FC236}">
                  <a16:creationId xmlns:a16="http://schemas.microsoft.com/office/drawing/2014/main" id="{16535791-D38E-824F-A808-DC0701C84A7D}"/>
                </a:ext>
              </a:extLst>
            </p:cNvPr>
            <p:cNvSpPr>
              <a:spLocks/>
            </p:cNvSpPr>
            <p:nvPr/>
          </p:nvSpPr>
          <p:spPr bwMode="auto">
            <a:xfrm>
              <a:off x="598" y="2811"/>
              <a:ext cx="0" cy="0"/>
            </a:xfrm>
            <a:custGeom>
              <a:avLst/>
              <a:gdLst>
                <a:gd name="T0" fmla="*/ 1 w 1"/>
                <a:gd name="T1" fmla="*/ 1 h 1"/>
                <a:gd name="T2" fmla="*/ 1 w 1"/>
                <a:gd name="T3" fmla="*/ 1 h 1"/>
                <a:gd name="T4" fmla="*/ 1 w 1"/>
                <a:gd name="T5" fmla="*/ 1 h 1"/>
                <a:gd name="T6" fmla="*/ 1 w 1"/>
                <a:gd name="T7" fmla="*/ 1 h 1"/>
                <a:gd name="T8" fmla="*/ 1 w 1"/>
                <a:gd name="T9" fmla="*/ 1 h 1"/>
                <a:gd name="T10" fmla="*/ 0 w 1"/>
                <a:gd name="T11" fmla="*/ 1 h 1"/>
                <a:gd name="T12" fmla="*/ 0 w 1"/>
                <a:gd name="T13" fmla="*/ 1 h 1"/>
                <a:gd name="T14" fmla="*/ 0 w 1"/>
                <a:gd name="T15" fmla="*/ 0 h 1"/>
                <a:gd name="T16" fmla="*/ 0 w 1"/>
                <a:gd name="T17" fmla="*/ 1 h 1"/>
                <a:gd name="T18" fmla="*/ 0 w 1"/>
                <a:gd name="T19" fmla="*/ 1 h 1"/>
                <a:gd name="T20" fmla="*/ 0 w 1"/>
                <a:gd name="T21" fmla="*/ 1 h 1"/>
                <a:gd name="T22" fmla="*/ 0 w 1"/>
                <a:gd name="T23" fmla="*/ 1 h 1"/>
                <a:gd name="T24" fmla="*/ 0 w 1"/>
                <a:gd name="T25" fmla="*/ 1 h 1"/>
                <a:gd name="T26" fmla="*/ 1 w 1"/>
                <a:gd name="T27" fmla="*/ 1 h 1"/>
                <a:gd name="T28" fmla="*/ 1 w 1"/>
                <a:gd name="T2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 h="1">
                  <a:moveTo>
                    <a:pt x="1" y="1"/>
                  </a:moveTo>
                  <a:lnTo>
                    <a:pt x="1" y="1"/>
                  </a:lnTo>
                  <a:cubicBezTo>
                    <a:pt x="1" y="1"/>
                    <a:pt x="1" y="1"/>
                    <a:pt x="1" y="1"/>
                  </a:cubicBezTo>
                  <a:cubicBezTo>
                    <a:pt x="1" y="1"/>
                    <a:pt x="1" y="1"/>
                    <a:pt x="1" y="1"/>
                  </a:cubicBezTo>
                  <a:cubicBezTo>
                    <a:pt x="1" y="1"/>
                    <a:pt x="1" y="1"/>
                    <a:pt x="1" y="1"/>
                  </a:cubicBezTo>
                  <a:cubicBezTo>
                    <a:pt x="0" y="1"/>
                    <a:pt x="0" y="1"/>
                    <a:pt x="0" y="1"/>
                  </a:cubicBezTo>
                  <a:cubicBezTo>
                    <a:pt x="0" y="1"/>
                    <a:pt x="0" y="1"/>
                    <a:pt x="0" y="1"/>
                  </a:cubicBezTo>
                  <a:cubicBezTo>
                    <a:pt x="0" y="0"/>
                    <a:pt x="0" y="0"/>
                    <a:pt x="0" y="0"/>
                  </a:cubicBezTo>
                  <a:cubicBezTo>
                    <a:pt x="0" y="0"/>
                    <a:pt x="0" y="0"/>
                    <a:pt x="0" y="1"/>
                  </a:cubicBezTo>
                  <a:cubicBezTo>
                    <a:pt x="0" y="1"/>
                    <a:pt x="0" y="1"/>
                    <a:pt x="0" y="1"/>
                  </a:cubicBezTo>
                  <a:cubicBezTo>
                    <a:pt x="0" y="1"/>
                    <a:pt x="0" y="1"/>
                    <a:pt x="0" y="1"/>
                  </a:cubicBezTo>
                  <a:cubicBezTo>
                    <a:pt x="0" y="1"/>
                    <a:pt x="0" y="1"/>
                    <a:pt x="0" y="1"/>
                  </a:cubicBezTo>
                  <a:cubicBezTo>
                    <a:pt x="0" y="1"/>
                    <a:pt x="0" y="1"/>
                    <a:pt x="0" y="1"/>
                  </a:cubicBezTo>
                  <a:cubicBezTo>
                    <a:pt x="0" y="1"/>
                    <a:pt x="1" y="1"/>
                    <a:pt x="1" y="1"/>
                  </a:cubicBezTo>
                  <a:cubicBezTo>
                    <a:pt x="1" y="1"/>
                    <a:pt x="1" y="1"/>
                    <a:pt x="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51" name="Freeform 21">
              <a:extLst>
                <a:ext uri="{FF2B5EF4-FFF2-40B4-BE49-F238E27FC236}">
                  <a16:creationId xmlns:a16="http://schemas.microsoft.com/office/drawing/2014/main" id="{7056561F-83E9-2646-B9D2-61A4925BAA8E}"/>
                </a:ext>
              </a:extLst>
            </p:cNvPr>
            <p:cNvSpPr>
              <a:spLocks/>
            </p:cNvSpPr>
            <p:nvPr/>
          </p:nvSpPr>
          <p:spPr bwMode="auto">
            <a:xfrm>
              <a:off x="590" y="2682"/>
              <a:ext cx="2" cy="2"/>
            </a:xfrm>
            <a:custGeom>
              <a:avLst/>
              <a:gdLst>
                <a:gd name="T0" fmla="*/ 0 w 3"/>
                <a:gd name="T1" fmla="*/ 2 h 2"/>
                <a:gd name="T2" fmla="*/ 0 w 3"/>
                <a:gd name="T3" fmla="*/ 2 h 2"/>
                <a:gd name="T4" fmla="*/ 0 w 3"/>
                <a:gd name="T5" fmla="*/ 2 h 2"/>
                <a:gd name="T6" fmla="*/ 0 w 3"/>
                <a:gd name="T7" fmla="*/ 2 h 2"/>
                <a:gd name="T8" fmla="*/ 0 w 3"/>
                <a:gd name="T9" fmla="*/ 2 h 2"/>
                <a:gd name="T10" fmla="*/ 0 w 3"/>
                <a:gd name="T11" fmla="*/ 2 h 2"/>
                <a:gd name="T12" fmla="*/ 0 w 3"/>
                <a:gd name="T13" fmla="*/ 2 h 2"/>
                <a:gd name="T14" fmla="*/ 0 w 3"/>
                <a:gd name="T15" fmla="*/ 2 h 2"/>
                <a:gd name="T16" fmla="*/ 0 w 3"/>
                <a:gd name="T17" fmla="*/ 2 h 2"/>
                <a:gd name="T18" fmla="*/ 0 w 3"/>
                <a:gd name="T19" fmla="*/ 2 h 2"/>
                <a:gd name="T20" fmla="*/ 1 w 3"/>
                <a:gd name="T21" fmla="*/ 2 h 2"/>
                <a:gd name="T22" fmla="*/ 1 w 3"/>
                <a:gd name="T23" fmla="*/ 2 h 2"/>
                <a:gd name="T24" fmla="*/ 1 w 3"/>
                <a:gd name="T25" fmla="*/ 2 h 2"/>
                <a:gd name="T26" fmla="*/ 1 w 3"/>
                <a:gd name="T27" fmla="*/ 1 h 2"/>
                <a:gd name="T28" fmla="*/ 2 w 3"/>
                <a:gd name="T29" fmla="*/ 0 h 2"/>
                <a:gd name="T30" fmla="*/ 2 w 3"/>
                <a:gd name="T31" fmla="*/ 0 h 2"/>
                <a:gd name="T32" fmla="*/ 3 w 3"/>
                <a:gd name="T33" fmla="*/ 0 h 2"/>
                <a:gd name="T34" fmla="*/ 2 w 3"/>
                <a:gd name="T35" fmla="*/ 0 h 2"/>
                <a:gd name="T36" fmla="*/ 2 w 3"/>
                <a:gd name="T37" fmla="*/ 0 h 2"/>
                <a:gd name="T38" fmla="*/ 2 w 3"/>
                <a:gd name="T39" fmla="*/ 1 h 2"/>
                <a:gd name="T40" fmla="*/ 2 w 3"/>
                <a:gd name="T41" fmla="*/ 1 h 2"/>
                <a:gd name="T42" fmla="*/ 1 w 3"/>
                <a:gd name="T43" fmla="*/ 1 h 2"/>
                <a:gd name="T44" fmla="*/ 1 w 3"/>
                <a:gd name="T45" fmla="*/ 2 h 2"/>
                <a:gd name="T46" fmla="*/ 1 w 3"/>
                <a:gd name="T47" fmla="*/ 2 h 2"/>
                <a:gd name="T48" fmla="*/ 1 w 3"/>
                <a:gd name="T49" fmla="*/ 2 h 2"/>
                <a:gd name="T50" fmla="*/ 0 w 3"/>
                <a:gd name="T51" fmla="*/ 2 h 2"/>
                <a:gd name="T52" fmla="*/ 0 w 3"/>
                <a:gd name="T53" fmla="*/ 2 h 2"/>
                <a:gd name="T54" fmla="*/ 1 w 3"/>
                <a:gd name="T55" fmla="*/ 1 h 2"/>
                <a:gd name="T56" fmla="*/ 1 w 3"/>
                <a:gd name="T57" fmla="*/ 1 h 2"/>
                <a:gd name="T58" fmla="*/ 1 w 3"/>
                <a:gd name="T59" fmla="*/ 2 h 2"/>
                <a:gd name="T60" fmla="*/ 0 w 3"/>
                <a:gd name="T61" fmla="*/ 2 h 2"/>
                <a:gd name="T62" fmla="*/ 0 w 3"/>
                <a:gd name="T63" fmla="*/ 2 h 2"/>
                <a:gd name="T64" fmla="*/ 0 w 3"/>
                <a:gd name="T6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 h="2">
                  <a:moveTo>
                    <a:pt x="0" y="2"/>
                  </a:moveTo>
                  <a:lnTo>
                    <a:pt x="0" y="2"/>
                  </a:lnTo>
                  <a:cubicBezTo>
                    <a:pt x="0" y="2"/>
                    <a:pt x="0" y="2"/>
                    <a:pt x="0" y="2"/>
                  </a:cubicBezTo>
                  <a:lnTo>
                    <a:pt x="0" y="2"/>
                  </a:lnTo>
                  <a:cubicBezTo>
                    <a:pt x="0" y="2"/>
                    <a:pt x="0" y="2"/>
                    <a:pt x="0" y="2"/>
                  </a:cubicBezTo>
                  <a:cubicBezTo>
                    <a:pt x="0" y="2"/>
                    <a:pt x="0" y="2"/>
                    <a:pt x="0" y="2"/>
                  </a:cubicBezTo>
                  <a:cubicBezTo>
                    <a:pt x="0" y="2"/>
                    <a:pt x="0" y="2"/>
                    <a:pt x="0" y="2"/>
                  </a:cubicBezTo>
                  <a:cubicBezTo>
                    <a:pt x="0" y="2"/>
                    <a:pt x="0" y="2"/>
                    <a:pt x="0" y="2"/>
                  </a:cubicBezTo>
                  <a:cubicBezTo>
                    <a:pt x="0" y="2"/>
                    <a:pt x="0" y="2"/>
                    <a:pt x="0" y="2"/>
                  </a:cubicBezTo>
                  <a:lnTo>
                    <a:pt x="0" y="2"/>
                  </a:lnTo>
                  <a:lnTo>
                    <a:pt x="1" y="2"/>
                  </a:lnTo>
                  <a:cubicBezTo>
                    <a:pt x="1" y="2"/>
                    <a:pt x="1" y="2"/>
                    <a:pt x="1" y="2"/>
                  </a:cubicBezTo>
                  <a:cubicBezTo>
                    <a:pt x="1" y="2"/>
                    <a:pt x="1" y="2"/>
                    <a:pt x="1" y="2"/>
                  </a:cubicBezTo>
                  <a:cubicBezTo>
                    <a:pt x="1" y="2"/>
                    <a:pt x="1" y="2"/>
                    <a:pt x="1" y="1"/>
                  </a:cubicBezTo>
                  <a:cubicBezTo>
                    <a:pt x="2" y="1"/>
                    <a:pt x="2" y="1"/>
                    <a:pt x="2" y="0"/>
                  </a:cubicBezTo>
                  <a:cubicBezTo>
                    <a:pt x="2" y="0"/>
                    <a:pt x="2" y="0"/>
                    <a:pt x="2" y="0"/>
                  </a:cubicBezTo>
                  <a:cubicBezTo>
                    <a:pt x="3" y="0"/>
                    <a:pt x="3" y="0"/>
                    <a:pt x="3" y="0"/>
                  </a:cubicBezTo>
                  <a:cubicBezTo>
                    <a:pt x="3" y="0"/>
                    <a:pt x="3" y="0"/>
                    <a:pt x="2" y="0"/>
                  </a:cubicBezTo>
                  <a:cubicBezTo>
                    <a:pt x="2" y="0"/>
                    <a:pt x="2" y="0"/>
                    <a:pt x="2" y="0"/>
                  </a:cubicBezTo>
                  <a:cubicBezTo>
                    <a:pt x="2" y="0"/>
                    <a:pt x="2" y="0"/>
                    <a:pt x="2" y="1"/>
                  </a:cubicBezTo>
                  <a:cubicBezTo>
                    <a:pt x="2" y="1"/>
                    <a:pt x="2" y="1"/>
                    <a:pt x="2" y="1"/>
                  </a:cubicBezTo>
                  <a:cubicBezTo>
                    <a:pt x="1" y="1"/>
                    <a:pt x="1" y="1"/>
                    <a:pt x="1" y="1"/>
                  </a:cubicBezTo>
                  <a:cubicBezTo>
                    <a:pt x="1" y="1"/>
                    <a:pt x="1" y="1"/>
                    <a:pt x="1" y="2"/>
                  </a:cubicBezTo>
                  <a:cubicBezTo>
                    <a:pt x="1" y="2"/>
                    <a:pt x="1" y="2"/>
                    <a:pt x="1" y="2"/>
                  </a:cubicBezTo>
                  <a:cubicBezTo>
                    <a:pt x="1" y="2"/>
                    <a:pt x="1" y="2"/>
                    <a:pt x="1" y="2"/>
                  </a:cubicBezTo>
                  <a:cubicBezTo>
                    <a:pt x="1" y="2"/>
                    <a:pt x="1" y="2"/>
                    <a:pt x="0" y="2"/>
                  </a:cubicBezTo>
                  <a:cubicBezTo>
                    <a:pt x="0" y="2"/>
                    <a:pt x="0" y="2"/>
                    <a:pt x="0" y="2"/>
                  </a:cubicBezTo>
                  <a:cubicBezTo>
                    <a:pt x="1" y="2"/>
                    <a:pt x="1" y="2"/>
                    <a:pt x="1" y="1"/>
                  </a:cubicBezTo>
                  <a:cubicBezTo>
                    <a:pt x="1" y="1"/>
                    <a:pt x="1" y="1"/>
                    <a:pt x="1" y="1"/>
                  </a:cubicBezTo>
                  <a:cubicBezTo>
                    <a:pt x="1" y="1"/>
                    <a:pt x="1" y="1"/>
                    <a:pt x="1" y="2"/>
                  </a:cubicBezTo>
                  <a:cubicBezTo>
                    <a:pt x="1" y="2"/>
                    <a:pt x="1" y="2"/>
                    <a:pt x="0" y="2"/>
                  </a:cubicBezTo>
                  <a:cubicBezTo>
                    <a:pt x="0" y="2"/>
                    <a:pt x="0" y="2"/>
                    <a:pt x="0" y="2"/>
                  </a:cubicBezTo>
                  <a:cubicBezTo>
                    <a:pt x="0" y="2"/>
                    <a:pt x="0"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52" name="Freeform 22">
              <a:extLst>
                <a:ext uri="{FF2B5EF4-FFF2-40B4-BE49-F238E27FC236}">
                  <a16:creationId xmlns:a16="http://schemas.microsoft.com/office/drawing/2014/main" id="{C87CEB9F-A089-C14F-9E82-FCFEFF28C5B7}"/>
                </a:ext>
              </a:extLst>
            </p:cNvPr>
            <p:cNvSpPr>
              <a:spLocks noEditPoints="1"/>
            </p:cNvSpPr>
            <p:nvPr/>
          </p:nvSpPr>
          <p:spPr bwMode="auto">
            <a:xfrm>
              <a:off x="567" y="2660"/>
              <a:ext cx="157" cy="169"/>
            </a:xfrm>
            <a:custGeom>
              <a:avLst/>
              <a:gdLst>
                <a:gd name="T0" fmla="*/ 76 w 257"/>
                <a:gd name="T1" fmla="*/ 62 h 263"/>
                <a:gd name="T2" fmla="*/ 84 w 257"/>
                <a:gd name="T3" fmla="*/ 42 h 263"/>
                <a:gd name="T4" fmla="*/ 45 w 257"/>
                <a:gd name="T5" fmla="*/ 47 h 263"/>
                <a:gd name="T6" fmla="*/ 55 w 257"/>
                <a:gd name="T7" fmla="*/ 64 h 263"/>
                <a:gd name="T8" fmla="*/ 43 w 257"/>
                <a:gd name="T9" fmla="*/ 78 h 263"/>
                <a:gd name="T10" fmla="*/ 39 w 257"/>
                <a:gd name="T11" fmla="*/ 65 h 263"/>
                <a:gd name="T12" fmla="*/ 45 w 257"/>
                <a:gd name="T13" fmla="*/ 52 h 263"/>
                <a:gd name="T14" fmla="*/ 49 w 257"/>
                <a:gd name="T15" fmla="*/ 36 h 263"/>
                <a:gd name="T16" fmla="*/ 57 w 257"/>
                <a:gd name="T17" fmla="*/ 23 h 263"/>
                <a:gd name="T18" fmla="*/ 79 w 257"/>
                <a:gd name="T19" fmla="*/ 12 h 263"/>
                <a:gd name="T20" fmla="*/ 85 w 257"/>
                <a:gd name="T21" fmla="*/ 14 h 263"/>
                <a:gd name="T22" fmla="*/ 89 w 257"/>
                <a:gd name="T23" fmla="*/ 27 h 263"/>
                <a:gd name="T24" fmla="*/ 83 w 257"/>
                <a:gd name="T25" fmla="*/ 45 h 263"/>
                <a:gd name="T26" fmla="*/ 44 w 257"/>
                <a:gd name="T27" fmla="*/ 80 h 263"/>
                <a:gd name="T28" fmla="*/ 47 w 257"/>
                <a:gd name="T29" fmla="*/ 30 h 263"/>
                <a:gd name="T30" fmla="*/ 112 w 257"/>
                <a:gd name="T31" fmla="*/ 96 h 263"/>
                <a:gd name="T32" fmla="*/ 102 w 257"/>
                <a:gd name="T33" fmla="*/ 95 h 263"/>
                <a:gd name="T34" fmla="*/ 34 w 257"/>
                <a:gd name="T35" fmla="*/ 202 h 263"/>
                <a:gd name="T36" fmla="*/ 27 w 257"/>
                <a:gd name="T37" fmla="*/ 67 h 263"/>
                <a:gd name="T38" fmla="*/ 18 w 257"/>
                <a:gd name="T39" fmla="*/ 70 h 263"/>
                <a:gd name="T40" fmla="*/ 21 w 257"/>
                <a:gd name="T41" fmla="*/ 58 h 263"/>
                <a:gd name="T42" fmla="*/ 30 w 257"/>
                <a:gd name="T43" fmla="*/ 52 h 263"/>
                <a:gd name="T44" fmla="*/ 31 w 257"/>
                <a:gd name="T45" fmla="*/ 60 h 263"/>
                <a:gd name="T46" fmla="*/ 26 w 257"/>
                <a:gd name="T47" fmla="*/ 111 h 263"/>
                <a:gd name="T48" fmla="*/ 7 w 257"/>
                <a:gd name="T49" fmla="*/ 167 h 263"/>
                <a:gd name="T50" fmla="*/ 12 w 257"/>
                <a:gd name="T51" fmla="*/ 76 h 263"/>
                <a:gd name="T52" fmla="*/ 136 w 257"/>
                <a:gd name="T53" fmla="*/ 23 h 263"/>
                <a:gd name="T54" fmla="*/ 138 w 257"/>
                <a:gd name="T55" fmla="*/ 17 h 263"/>
                <a:gd name="T56" fmla="*/ 136 w 257"/>
                <a:gd name="T57" fmla="*/ 51 h 263"/>
                <a:gd name="T58" fmla="*/ 126 w 257"/>
                <a:gd name="T59" fmla="*/ 69 h 263"/>
                <a:gd name="T60" fmla="*/ 171 w 257"/>
                <a:gd name="T61" fmla="*/ 13 h 263"/>
                <a:gd name="T62" fmla="*/ 173 w 257"/>
                <a:gd name="T63" fmla="*/ 15 h 263"/>
                <a:gd name="T64" fmla="*/ 188 w 257"/>
                <a:gd name="T65" fmla="*/ 37 h 263"/>
                <a:gd name="T66" fmla="*/ 187 w 257"/>
                <a:gd name="T67" fmla="*/ 44 h 263"/>
                <a:gd name="T68" fmla="*/ 121 w 257"/>
                <a:gd name="T69" fmla="*/ 80 h 263"/>
                <a:gd name="T70" fmla="*/ 256 w 257"/>
                <a:gd name="T71" fmla="*/ 175 h 263"/>
                <a:gd name="T72" fmla="*/ 237 w 257"/>
                <a:gd name="T73" fmla="*/ 166 h 263"/>
                <a:gd name="T74" fmla="*/ 202 w 257"/>
                <a:gd name="T75" fmla="*/ 187 h 263"/>
                <a:gd name="T76" fmla="*/ 186 w 257"/>
                <a:gd name="T77" fmla="*/ 223 h 263"/>
                <a:gd name="T78" fmla="*/ 134 w 257"/>
                <a:gd name="T79" fmla="*/ 220 h 263"/>
                <a:gd name="T80" fmla="*/ 122 w 257"/>
                <a:gd name="T81" fmla="*/ 140 h 263"/>
                <a:gd name="T82" fmla="*/ 168 w 257"/>
                <a:gd name="T83" fmla="*/ 131 h 263"/>
                <a:gd name="T84" fmla="*/ 161 w 257"/>
                <a:gd name="T85" fmla="*/ 129 h 263"/>
                <a:gd name="T86" fmla="*/ 125 w 257"/>
                <a:gd name="T87" fmla="*/ 124 h 263"/>
                <a:gd name="T88" fmla="*/ 127 w 257"/>
                <a:gd name="T89" fmla="*/ 97 h 263"/>
                <a:gd name="T90" fmla="*/ 161 w 257"/>
                <a:gd name="T91" fmla="*/ 79 h 263"/>
                <a:gd name="T92" fmla="*/ 143 w 257"/>
                <a:gd name="T93" fmla="*/ 81 h 263"/>
                <a:gd name="T94" fmla="*/ 122 w 257"/>
                <a:gd name="T95" fmla="*/ 73 h 263"/>
                <a:gd name="T96" fmla="*/ 141 w 257"/>
                <a:gd name="T97" fmla="*/ 50 h 263"/>
                <a:gd name="T98" fmla="*/ 162 w 257"/>
                <a:gd name="T99" fmla="*/ 49 h 263"/>
                <a:gd name="T100" fmla="*/ 197 w 257"/>
                <a:gd name="T101" fmla="*/ 52 h 263"/>
                <a:gd name="T102" fmla="*/ 214 w 257"/>
                <a:gd name="T103" fmla="*/ 50 h 263"/>
                <a:gd name="T104" fmla="*/ 218 w 257"/>
                <a:gd name="T105" fmla="*/ 34 h 263"/>
                <a:gd name="T106" fmla="*/ 60 w 257"/>
                <a:gd name="T107" fmla="*/ 20 h 263"/>
                <a:gd name="T108" fmla="*/ 40 w 257"/>
                <a:gd name="T109" fmla="*/ 37 h 263"/>
                <a:gd name="T110" fmla="*/ 19 w 257"/>
                <a:gd name="T111" fmla="*/ 60 h 263"/>
                <a:gd name="T112" fmla="*/ 13 w 257"/>
                <a:gd name="T113" fmla="*/ 72 h 263"/>
                <a:gd name="T114" fmla="*/ 6 w 257"/>
                <a:gd name="T115" fmla="*/ 106 h 263"/>
                <a:gd name="T116" fmla="*/ 19 w 257"/>
                <a:gd name="T117" fmla="*/ 87 h 263"/>
                <a:gd name="T118" fmla="*/ 23 w 257"/>
                <a:gd name="T119" fmla="*/ 104 h 263"/>
                <a:gd name="T120" fmla="*/ 8 w 257"/>
                <a:gd name="T121" fmla="*/ 126 h 263"/>
                <a:gd name="T122" fmla="*/ 0 w 257"/>
                <a:gd name="T123" fmla="*/ 146 h 263"/>
                <a:gd name="T124" fmla="*/ 35 w 257"/>
                <a:gd name="T125" fmla="*/ 206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7" h="263">
                  <a:moveTo>
                    <a:pt x="245" y="187"/>
                  </a:moveTo>
                  <a:lnTo>
                    <a:pt x="245" y="187"/>
                  </a:lnTo>
                  <a:cubicBezTo>
                    <a:pt x="245" y="187"/>
                    <a:pt x="245" y="187"/>
                    <a:pt x="245" y="188"/>
                  </a:cubicBezTo>
                  <a:cubicBezTo>
                    <a:pt x="245" y="188"/>
                    <a:pt x="245" y="188"/>
                    <a:pt x="245" y="188"/>
                  </a:cubicBezTo>
                  <a:cubicBezTo>
                    <a:pt x="245" y="188"/>
                    <a:pt x="245" y="188"/>
                    <a:pt x="245" y="188"/>
                  </a:cubicBezTo>
                  <a:cubicBezTo>
                    <a:pt x="245" y="188"/>
                    <a:pt x="245" y="188"/>
                    <a:pt x="245" y="189"/>
                  </a:cubicBezTo>
                  <a:cubicBezTo>
                    <a:pt x="244" y="189"/>
                    <a:pt x="244" y="189"/>
                    <a:pt x="244" y="189"/>
                  </a:cubicBezTo>
                  <a:cubicBezTo>
                    <a:pt x="244" y="189"/>
                    <a:pt x="244" y="189"/>
                    <a:pt x="244" y="189"/>
                  </a:cubicBezTo>
                  <a:cubicBezTo>
                    <a:pt x="244" y="189"/>
                    <a:pt x="244" y="189"/>
                    <a:pt x="244" y="189"/>
                  </a:cubicBezTo>
                  <a:cubicBezTo>
                    <a:pt x="244" y="189"/>
                    <a:pt x="244" y="189"/>
                    <a:pt x="244" y="189"/>
                  </a:cubicBezTo>
                  <a:cubicBezTo>
                    <a:pt x="244" y="189"/>
                    <a:pt x="244" y="189"/>
                    <a:pt x="244" y="188"/>
                  </a:cubicBezTo>
                  <a:cubicBezTo>
                    <a:pt x="244" y="188"/>
                    <a:pt x="244" y="188"/>
                    <a:pt x="244" y="188"/>
                  </a:cubicBezTo>
                  <a:cubicBezTo>
                    <a:pt x="244" y="188"/>
                    <a:pt x="244" y="188"/>
                    <a:pt x="244" y="187"/>
                  </a:cubicBezTo>
                  <a:cubicBezTo>
                    <a:pt x="244" y="187"/>
                    <a:pt x="244" y="187"/>
                    <a:pt x="244" y="187"/>
                  </a:cubicBezTo>
                  <a:cubicBezTo>
                    <a:pt x="244" y="187"/>
                    <a:pt x="244" y="187"/>
                    <a:pt x="244" y="187"/>
                  </a:cubicBezTo>
                  <a:cubicBezTo>
                    <a:pt x="244" y="186"/>
                    <a:pt x="244" y="186"/>
                    <a:pt x="244" y="186"/>
                  </a:cubicBezTo>
                  <a:cubicBezTo>
                    <a:pt x="244" y="186"/>
                    <a:pt x="244" y="186"/>
                    <a:pt x="244" y="186"/>
                  </a:cubicBezTo>
                  <a:cubicBezTo>
                    <a:pt x="244" y="186"/>
                    <a:pt x="244" y="186"/>
                    <a:pt x="244" y="185"/>
                  </a:cubicBezTo>
                  <a:cubicBezTo>
                    <a:pt x="244" y="185"/>
                    <a:pt x="244" y="185"/>
                    <a:pt x="244" y="185"/>
                  </a:cubicBezTo>
                  <a:cubicBezTo>
                    <a:pt x="244" y="185"/>
                    <a:pt x="244" y="185"/>
                    <a:pt x="244" y="185"/>
                  </a:cubicBezTo>
                  <a:cubicBezTo>
                    <a:pt x="244" y="185"/>
                    <a:pt x="244" y="185"/>
                    <a:pt x="245" y="185"/>
                  </a:cubicBezTo>
                  <a:cubicBezTo>
                    <a:pt x="245" y="185"/>
                    <a:pt x="245" y="185"/>
                    <a:pt x="245" y="184"/>
                  </a:cubicBezTo>
                  <a:cubicBezTo>
                    <a:pt x="245" y="184"/>
                    <a:pt x="245" y="184"/>
                    <a:pt x="245" y="184"/>
                  </a:cubicBezTo>
                  <a:cubicBezTo>
                    <a:pt x="245" y="184"/>
                    <a:pt x="245" y="184"/>
                    <a:pt x="245" y="184"/>
                  </a:cubicBezTo>
                  <a:cubicBezTo>
                    <a:pt x="245" y="184"/>
                    <a:pt x="245" y="184"/>
                    <a:pt x="245" y="184"/>
                  </a:cubicBezTo>
                  <a:cubicBezTo>
                    <a:pt x="245" y="184"/>
                    <a:pt x="245" y="184"/>
                    <a:pt x="245" y="184"/>
                  </a:cubicBezTo>
                  <a:cubicBezTo>
                    <a:pt x="245" y="184"/>
                    <a:pt x="245" y="184"/>
                    <a:pt x="245" y="184"/>
                  </a:cubicBezTo>
                  <a:cubicBezTo>
                    <a:pt x="245" y="184"/>
                    <a:pt x="245" y="184"/>
                    <a:pt x="245" y="185"/>
                  </a:cubicBezTo>
                  <a:cubicBezTo>
                    <a:pt x="245" y="185"/>
                    <a:pt x="245" y="185"/>
                    <a:pt x="245" y="185"/>
                  </a:cubicBezTo>
                  <a:cubicBezTo>
                    <a:pt x="245" y="185"/>
                    <a:pt x="245" y="185"/>
                    <a:pt x="245" y="185"/>
                  </a:cubicBezTo>
                  <a:cubicBezTo>
                    <a:pt x="245" y="185"/>
                    <a:pt x="245" y="185"/>
                    <a:pt x="245" y="185"/>
                  </a:cubicBezTo>
                  <a:cubicBezTo>
                    <a:pt x="245" y="185"/>
                    <a:pt x="245" y="185"/>
                    <a:pt x="245" y="186"/>
                  </a:cubicBezTo>
                  <a:cubicBezTo>
                    <a:pt x="245" y="186"/>
                    <a:pt x="245" y="186"/>
                    <a:pt x="245" y="186"/>
                  </a:cubicBezTo>
                  <a:cubicBezTo>
                    <a:pt x="245" y="186"/>
                    <a:pt x="245" y="186"/>
                    <a:pt x="245" y="185"/>
                  </a:cubicBezTo>
                  <a:cubicBezTo>
                    <a:pt x="245" y="186"/>
                    <a:pt x="245" y="186"/>
                    <a:pt x="245" y="186"/>
                  </a:cubicBezTo>
                  <a:cubicBezTo>
                    <a:pt x="245" y="186"/>
                    <a:pt x="245" y="186"/>
                    <a:pt x="245" y="187"/>
                  </a:cubicBezTo>
                  <a:cubicBezTo>
                    <a:pt x="245" y="187"/>
                    <a:pt x="245" y="187"/>
                    <a:pt x="245" y="187"/>
                  </a:cubicBezTo>
                  <a:close/>
                  <a:moveTo>
                    <a:pt x="200" y="229"/>
                  </a:moveTo>
                  <a:lnTo>
                    <a:pt x="200" y="229"/>
                  </a:lnTo>
                  <a:cubicBezTo>
                    <a:pt x="200" y="230"/>
                    <a:pt x="200" y="230"/>
                    <a:pt x="199" y="230"/>
                  </a:cubicBezTo>
                  <a:cubicBezTo>
                    <a:pt x="199" y="230"/>
                    <a:pt x="199" y="230"/>
                    <a:pt x="199" y="230"/>
                  </a:cubicBezTo>
                  <a:cubicBezTo>
                    <a:pt x="199" y="230"/>
                    <a:pt x="199" y="230"/>
                    <a:pt x="199" y="230"/>
                  </a:cubicBezTo>
                  <a:cubicBezTo>
                    <a:pt x="199" y="230"/>
                    <a:pt x="199" y="230"/>
                    <a:pt x="199" y="230"/>
                  </a:cubicBezTo>
                  <a:cubicBezTo>
                    <a:pt x="198" y="230"/>
                    <a:pt x="198" y="230"/>
                    <a:pt x="198" y="231"/>
                  </a:cubicBezTo>
                  <a:cubicBezTo>
                    <a:pt x="198" y="231"/>
                    <a:pt x="198" y="231"/>
                    <a:pt x="198" y="231"/>
                  </a:cubicBezTo>
                  <a:cubicBezTo>
                    <a:pt x="198" y="231"/>
                    <a:pt x="198" y="231"/>
                    <a:pt x="198" y="231"/>
                  </a:cubicBezTo>
                  <a:cubicBezTo>
                    <a:pt x="198" y="232"/>
                    <a:pt x="198" y="232"/>
                    <a:pt x="198" y="232"/>
                  </a:cubicBezTo>
                  <a:cubicBezTo>
                    <a:pt x="197" y="232"/>
                    <a:pt x="197" y="232"/>
                    <a:pt x="197" y="233"/>
                  </a:cubicBezTo>
                  <a:cubicBezTo>
                    <a:pt x="197" y="233"/>
                    <a:pt x="197" y="233"/>
                    <a:pt x="197" y="234"/>
                  </a:cubicBezTo>
                  <a:cubicBezTo>
                    <a:pt x="196" y="234"/>
                    <a:pt x="196" y="234"/>
                    <a:pt x="196" y="235"/>
                  </a:cubicBezTo>
                  <a:cubicBezTo>
                    <a:pt x="196" y="235"/>
                    <a:pt x="196" y="235"/>
                    <a:pt x="196" y="235"/>
                  </a:cubicBezTo>
                  <a:cubicBezTo>
                    <a:pt x="196" y="235"/>
                    <a:pt x="196" y="235"/>
                    <a:pt x="195" y="235"/>
                  </a:cubicBezTo>
                  <a:cubicBezTo>
                    <a:pt x="195" y="236"/>
                    <a:pt x="195" y="236"/>
                    <a:pt x="194" y="237"/>
                  </a:cubicBezTo>
                  <a:cubicBezTo>
                    <a:pt x="194" y="237"/>
                    <a:pt x="194" y="237"/>
                    <a:pt x="194" y="237"/>
                  </a:cubicBezTo>
                  <a:cubicBezTo>
                    <a:pt x="194" y="237"/>
                    <a:pt x="194" y="237"/>
                    <a:pt x="194" y="238"/>
                  </a:cubicBezTo>
                  <a:cubicBezTo>
                    <a:pt x="193" y="238"/>
                    <a:pt x="193" y="238"/>
                    <a:pt x="193" y="238"/>
                  </a:cubicBezTo>
                  <a:cubicBezTo>
                    <a:pt x="193" y="238"/>
                    <a:pt x="193" y="238"/>
                    <a:pt x="193" y="239"/>
                  </a:cubicBezTo>
                  <a:cubicBezTo>
                    <a:pt x="192" y="239"/>
                    <a:pt x="192" y="239"/>
                    <a:pt x="192" y="239"/>
                  </a:cubicBezTo>
                  <a:cubicBezTo>
                    <a:pt x="192" y="240"/>
                    <a:pt x="192" y="240"/>
                    <a:pt x="192" y="240"/>
                  </a:cubicBezTo>
                  <a:cubicBezTo>
                    <a:pt x="192" y="240"/>
                    <a:pt x="192" y="240"/>
                    <a:pt x="192" y="240"/>
                  </a:cubicBezTo>
                  <a:cubicBezTo>
                    <a:pt x="192" y="240"/>
                    <a:pt x="192" y="240"/>
                    <a:pt x="191" y="240"/>
                  </a:cubicBezTo>
                  <a:cubicBezTo>
                    <a:pt x="191" y="240"/>
                    <a:pt x="191" y="240"/>
                    <a:pt x="191" y="240"/>
                  </a:cubicBezTo>
                  <a:cubicBezTo>
                    <a:pt x="191" y="241"/>
                    <a:pt x="191" y="241"/>
                    <a:pt x="191" y="241"/>
                  </a:cubicBezTo>
                  <a:cubicBezTo>
                    <a:pt x="191" y="241"/>
                    <a:pt x="191" y="241"/>
                    <a:pt x="191" y="241"/>
                  </a:cubicBezTo>
                  <a:cubicBezTo>
                    <a:pt x="191" y="241"/>
                    <a:pt x="191" y="241"/>
                    <a:pt x="191" y="241"/>
                  </a:cubicBezTo>
                  <a:cubicBezTo>
                    <a:pt x="191" y="241"/>
                    <a:pt x="191" y="241"/>
                    <a:pt x="190" y="241"/>
                  </a:cubicBezTo>
                  <a:cubicBezTo>
                    <a:pt x="190" y="241"/>
                    <a:pt x="190" y="241"/>
                    <a:pt x="190" y="242"/>
                  </a:cubicBezTo>
                  <a:cubicBezTo>
                    <a:pt x="189" y="242"/>
                    <a:pt x="189" y="242"/>
                    <a:pt x="189" y="242"/>
                  </a:cubicBezTo>
                  <a:cubicBezTo>
                    <a:pt x="188" y="242"/>
                    <a:pt x="188" y="242"/>
                    <a:pt x="188" y="242"/>
                  </a:cubicBezTo>
                  <a:cubicBezTo>
                    <a:pt x="188" y="242"/>
                    <a:pt x="188" y="242"/>
                    <a:pt x="187" y="243"/>
                  </a:cubicBezTo>
                  <a:cubicBezTo>
                    <a:pt x="187" y="243"/>
                    <a:pt x="187" y="243"/>
                    <a:pt x="187" y="242"/>
                  </a:cubicBezTo>
                  <a:cubicBezTo>
                    <a:pt x="187" y="242"/>
                    <a:pt x="187" y="242"/>
                    <a:pt x="186" y="242"/>
                  </a:cubicBezTo>
                  <a:cubicBezTo>
                    <a:pt x="186" y="242"/>
                    <a:pt x="186" y="242"/>
                    <a:pt x="186" y="242"/>
                  </a:cubicBezTo>
                  <a:cubicBezTo>
                    <a:pt x="186" y="242"/>
                    <a:pt x="186" y="242"/>
                    <a:pt x="186" y="241"/>
                  </a:cubicBezTo>
                  <a:cubicBezTo>
                    <a:pt x="186" y="241"/>
                    <a:pt x="186" y="241"/>
                    <a:pt x="186" y="241"/>
                  </a:cubicBezTo>
                  <a:cubicBezTo>
                    <a:pt x="186" y="241"/>
                    <a:pt x="186" y="241"/>
                    <a:pt x="186" y="241"/>
                  </a:cubicBezTo>
                  <a:cubicBezTo>
                    <a:pt x="186" y="241"/>
                    <a:pt x="186" y="241"/>
                    <a:pt x="186" y="240"/>
                  </a:cubicBezTo>
                  <a:cubicBezTo>
                    <a:pt x="186" y="240"/>
                    <a:pt x="186" y="240"/>
                    <a:pt x="186" y="240"/>
                  </a:cubicBezTo>
                  <a:cubicBezTo>
                    <a:pt x="186" y="240"/>
                    <a:pt x="186" y="240"/>
                    <a:pt x="186" y="239"/>
                  </a:cubicBezTo>
                  <a:cubicBezTo>
                    <a:pt x="187" y="239"/>
                    <a:pt x="187" y="239"/>
                    <a:pt x="187" y="239"/>
                  </a:cubicBezTo>
                  <a:cubicBezTo>
                    <a:pt x="187" y="239"/>
                    <a:pt x="187" y="239"/>
                    <a:pt x="187" y="239"/>
                  </a:cubicBezTo>
                  <a:cubicBezTo>
                    <a:pt x="187" y="239"/>
                    <a:pt x="187" y="239"/>
                    <a:pt x="188" y="238"/>
                  </a:cubicBezTo>
                  <a:cubicBezTo>
                    <a:pt x="188" y="238"/>
                    <a:pt x="188" y="238"/>
                    <a:pt x="188" y="238"/>
                  </a:cubicBezTo>
                  <a:cubicBezTo>
                    <a:pt x="188" y="238"/>
                    <a:pt x="188" y="238"/>
                    <a:pt x="189" y="237"/>
                  </a:cubicBezTo>
                  <a:cubicBezTo>
                    <a:pt x="189" y="237"/>
                    <a:pt x="189" y="237"/>
                    <a:pt x="190" y="236"/>
                  </a:cubicBezTo>
                  <a:cubicBezTo>
                    <a:pt x="189" y="235"/>
                    <a:pt x="189" y="235"/>
                    <a:pt x="189" y="235"/>
                  </a:cubicBezTo>
                  <a:cubicBezTo>
                    <a:pt x="189" y="235"/>
                    <a:pt x="189" y="235"/>
                    <a:pt x="189" y="235"/>
                  </a:cubicBezTo>
                  <a:cubicBezTo>
                    <a:pt x="189" y="234"/>
                    <a:pt x="189" y="234"/>
                    <a:pt x="189" y="234"/>
                  </a:cubicBezTo>
                  <a:cubicBezTo>
                    <a:pt x="190" y="234"/>
                    <a:pt x="190" y="234"/>
                    <a:pt x="190" y="233"/>
                  </a:cubicBezTo>
                  <a:cubicBezTo>
                    <a:pt x="190" y="233"/>
                    <a:pt x="190" y="233"/>
                    <a:pt x="190" y="233"/>
                  </a:cubicBezTo>
                  <a:cubicBezTo>
                    <a:pt x="191" y="233"/>
                    <a:pt x="191" y="233"/>
                    <a:pt x="191" y="232"/>
                  </a:cubicBezTo>
                  <a:cubicBezTo>
                    <a:pt x="191" y="232"/>
                    <a:pt x="191" y="232"/>
                    <a:pt x="192" y="232"/>
                  </a:cubicBezTo>
                  <a:cubicBezTo>
                    <a:pt x="192" y="232"/>
                    <a:pt x="192" y="232"/>
                    <a:pt x="192" y="232"/>
                  </a:cubicBezTo>
                  <a:cubicBezTo>
                    <a:pt x="192" y="232"/>
                    <a:pt x="192" y="232"/>
                    <a:pt x="192" y="232"/>
                  </a:cubicBezTo>
                  <a:cubicBezTo>
                    <a:pt x="192" y="232"/>
                    <a:pt x="192" y="232"/>
                    <a:pt x="192" y="232"/>
                  </a:cubicBezTo>
                  <a:cubicBezTo>
                    <a:pt x="193" y="232"/>
                    <a:pt x="193" y="232"/>
                    <a:pt x="193" y="232"/>
                  </a:cubicBezTo>
                  <a:cubicBezTo>
                    <a:pt x="193" y="232"/>
                    <a:pt x="193" y="232"/>
                    <a:pt x="193" y="232"/>
                  </a:cubicBezTo>
                  <a:cubicBezTo>
                    <a:pt x="193" y="231"/>
                    <a:pt x="193" y="231"/>
                    <a:pt x="194" y="231"/>
                  </a:cubicBezTo>
                  <a:cubicBezTo>
                    <a:pt x="194" y="231"/>
                    <a:pt x="194" y="231"/>
                    <a:pt x="194" y="232"/>
                  </a:cubicBezTo>
                  <a:cubicBezTo>
                    <a:pt x="194" y="232"/>
                    <a:pt x="194" y="232"/>
                    <a:pt x="194" y="232"/>
                  </a:cubicBezTo>
                  <a:cubicBezTo>
                    <a:pt x="194" y="232"/>
                    <a:pt x="194" y="232"/>
                    <a:pt x="194" y="231"/>
                  </a:cubicBezTo>
                  <a:cubicBezTo>
                    <a:pt x="194" y="231"/>
                    <a:pt x="194" y="231"/>
                    <a:pt x="194" y="231"/>
                  </a:cubicBezTo>
                  <a:cubicBezTo>
                    <a:pt x="194" y="231"/>
                    <a:pt x="194" y="231"/>
                    <a:pt x="195" y="230"/>
                  </a:cubicBezTo>
                  <a:cubicBezTo>
                    <a:pt x="195" y="231"/>
                    <a:pt x="195" y="231"/>
                    <a:pt x="195" y="231"/>
                  </a:cubicBezTo>
                  <a:cubicBezTo>
                    <a:pt x="195" y="231"/>
                    <a:pt x="195" y="231"/>
                    <a:pt x="196" y="231"/>
                  </a:cubicBezTo>
                  <a:cubicBezTo>
                    <a:pt x="195" y="231"/>
                    <a:pt x="195" y="231"/>
                    <a:pt x="195" y="231"/>
                  </a:cubicBezTo>
                  <a:cubicBezTo>
                    <a:pt x="195" y="230"/>
                    <a:pt x="195" y="230"/>
                    <a:pt x="195" y="230"/>
                  </a:cubicBezTo>
                  <a:cubicBezTo>
                    <a:pt x="195" y="230"/>
                    <a:pt x="195" y="230"/>
                    <a:pt x="196" y="230"/>
                  </a:cubicBezTo>
                  <a:cubicBezTo>
                    <a:pt x="196" y="230"/>
                    <a:pt x="196" y="230"/>
                    <a:pt x="196" y="230"/>
                  </a:cubicBezTo>
                  <a:cubicBezTo>
                    <a:pt x="196" y="230"/>
                    <a:pt x="196" y="230"/>
                    <a:pt x="196" y="230"/>
                  </a:cubicBezTo>
                  <a:cubicBezTo>
                    <a:pt x="196" y="230"/>
                    <a:pt x="196" y="230"/>
                    <a:pt x="196" y="230"/>
                  </a:cubicBezTo>
                  <a:cubicBezTo>
                    <a:pt x="196" y="230"/>
                    <a:pt x="196" y="230"/>
                    <a:pt x="196" y="230"/>
                  </a:cubicBezTo>
                  <a:cubicBezTo>
                    <a:pt x="196" y="230"/>
                    <a:pt x="196" y="230"/>
                    <a:pt x="196" y="229"/>
                  </a:cubicBezTo>
                  <a:cubicBezTo>
                    <a:pt x="197" y="229"/>
                    <a:pt x="197" y="229"/>
                    <a:pt x="197" y="230"/>
                  </a:cubicBezTo>
                  <a:cubicBezTo>
                    <a:pt x="197" y="230"/>
                    <a:pt x="197" y="230"/>
                    <a:pt x="197" y="230"/>
                  </a:cubicBezTo>
                  <a:cubicBezTo>
                    <a:pt x="197" y="230"/>
                    <a:pt x="197" y="230"/>
                    <a:pt x="197" y="229"/>
                  </a:cubicBezTo>
                  <a:cubicBezTo>
                    <a:pt x="197" y="229"/>
                    <a:pt x="197" y="229"/>
                    <a:pt x="197" y="229"/>
                  </a:cubicBezTo>
                  <a:cubicBezTo>
                    <a:pt x="197" y="229"/>
                    <a:pt x="197" y="229"/>
                    <a:pt x="197" y="229"/>
                  </a:cubicBezTo>
                  <a:cubicBezTo>
                    <a:pt x="197" y="229"/>
                    <a:pt x="197" y="229"/>
                    <a:pt x="197" y="229"/>
                  </a:cubicBezTo>
                  <a:cubicBezTo>
                    <a:pt x="197" y="229"/>
                    <a:pt x="197" y="229"/>
                    <a:pt x="197" y="229"/>
                  </a:cubicBezTo>
                  <a:cubicBezTo>
                    <a:pt x="197" y="229"/>
                    <a:pt x="197" y="229"/>
                    <a:pt x="197" y="229"/>
                  </a:cubicBezTo>
                  <a:cubicBezTo>
                    <a:pt x="197" y="228"/>
                    <a:pt x="197" y="228"/>
                    <a:pt x="197" y="228"/>
                  </a:cubicBezTo>
                  <a:cubicBezTo>
                    <a:pt x="197" y="228"/>
                    <a:pt x="197" y="228"/>
                    <a:pt x="197" y="228"/>
                  </a:cubicBezTo>
                  <a:cubicBezTo>
                    <a:pt x="197" y="228"/>
                    <a:pt x="197" y="228"/>
                    <a:pt x="197" y="228"/>
                  </a:cubicBezTo>
                  <a:cubicBezTo>
                    <a:pt x="197" y="228"/>
                    <a:pt x="197" y="228"/>
                    <a:pt x="197" y="228"/>
                  </a:cubicBezTo>
                  <a:cubicBezTo>
                    <a:pt x="198" y="228"/>
                    <a:pt x="198" y="228"/>
                    <a:pt x="198" y="228"/>
                  </a:cubicBezTo>
                  <a:cubicBezTo>
                    <a:pt x="198" y="228"/>
                    <a:pt x="198" y="228"/>
                    <a:pt x="198" y="228"/>
                  </a:cubicBezTo>
                  <a:cubicBezTo>
                    <a:pt x="198" y="227"/>
                    <a:pt x="198" y="227"/>
                    <a:pt x="199" y="227"/>
                  </a:cubicBezTo>
                  <a:cubicBezTo>
                    <a:pt x="199" y="227"/>
                    <a:pt x="199" y="227"/>
                    <a:pt x="199" y="227"/>
                  </a:cubicBezTo>
                  <a:cubicBezTo>
                    <a:pt x="199" y="227"/>
                    <a:pt x="199" y="227"/>
                    <a:pt x="199" y="227"/>
                  </a:cubicBezTo>
                  <a:cubicBezTo>
                    <a:pt x="199" y="227"/>
                    <a:pt x="199" y="227"/>
                    <a:pt x="199" y="226"/>
                  </a:cubicBezTo>
                  <a:cubicBezTo>
                    <a:pt x="199" y="226"/>
                    <a:pt x="199" y="226"/>
                    <a:pt x="199" y="226"/>
                  </a:cubicBezTo>
                  <a:cubicBezTo>
                    <a:pt x="199" y="226"/>
                    <a:pt x="199" y="226"/>
                    <a:pt x="199" y="226"/>
                  </a:cubicBezTo>
                  <a:cubicBezTo>
                    <a:pt x="199" y="226"/>
                    <a:pt x="199" y="226"/>
                    <a:pt x="199" y="226"/>
                  </a:cubicBezTo>
                  <a:cubicBezTo>
                    <a:pt x="200" y="226"/>
                    <a:pt x="200" y="226"/>
                    <a:pt x="200" y="226"/>
                  </a:cubicBezTo>
                  <a:cubicBezTo>
                    <a:pt x="200" y="226"/>
                    <a:pt x="200" y="226"/>
                    <a:pt x="200" y="226"/>
                  </a:cubicBezTo>
                  <a:cubicBezTo>
                    <a:pt x="200" y="226"/>
                    <a:pt x="200" y="226"/>
                    <a:pt x="200" y="226"/>
                  </a:cubicBezTo>
                  <a:cubicBezTo>
                    <a:pt x="200" y="226"/>
                    <a:pt x="200" y="226"/>
                    <a:pt x="200" y="226"/>
                  </a:cubicBezTo>
                  <a:cubicBezTo>
                    <a:pt x="200" y="226"/>
                    <a:pt x="200" y="226"/>
                    <a:pt x="200" y="227"/>
                  </a:cubicBezTo>
                  <a:cubicBezTo>
                    <a:pt x="200" y="227"/>
                    <a:pt x="200" y="227"/>
                    <a:pt x="200" y="227"/>
                  </a:cubicBezTo>
                  <a:cubicBezTo>
                    <a:pt x="200" y="227"/>
                    <a:pt x="200" y="227"/>
                    <a:pt x="200" y="227"/>
                  </a:cubicBezTo>
                  <a:cubicBezTo>
                    <a:pt x="200" y="227"/>
                    <a:pt x="200" y="227"/>
                    <a:pt x="200" y="227"/>
                  </a:cubicBezTo>
                  <a:cubicBezTo>
                    <a:pt x="200" y="228"/>
                    <a:pt x="200" y="228"/>
                    <a:pt x="200" y="229"/>
                  </a:cubicBezTo>
                  <a:cubicBezTo>
                    <a:pt x="200" y="229"/>
                    <a:pt x="200" y="229"/>
                    <a:pt x="200" y="229"/>
                  </a:cubicBezTo>
                  <a:close/>
                  <a:moveTo>
                    <a:pt x="79" y="68"/>
                  </a:moveTo>
                  <a:lnTo>
                    <a:pt x="79" y="68"/>
                  </a:lnTo>
                  <a:cubicBezTo>
                    <a:pt x="79" y="68"/>
                    <a:pt x="79" y="68"/>
                    <a:pt x="79" y="68"/>
                  </a:cubicBezTo>
                  <a:cubicBezTo>
                    <a:pt x="79" y="68"/>
                    <a:pt x="79" y="68"/>
                    <a:pt x="79" y="68"/>
                  </a:cubicBezTo>
                  <a:cubicBezTo>
                    <a:pt x="79" y="68"/>
                    <a:pt x="79" y="68"/>
                    <a:pt x="79" y="68"/>
                  </a:cubicBezTo>
                  <a:cubicBezTo>
                    <a:pt x="78" y="68"/>
                    <a:pt x="78" y="68"/>
                    <a:pt x="78" y="68"/>
                  </a:cubicBezTo>
                  <a:cubicBezTo>
                    <a:pt x="78" y="68"/>
                    <a:pt x="78" y="68"/>
                    <a:pt x="78" y="68"/>
                  </a:cubicBezTo>
                  <a:cubicBezTo>
                    <a:pt x="77" y="68"/>
                    <a:pt x="77" y="68"/>
                    <a:pt x="77" y="68"/>
                  </a:cubicBezTo>
                  <a:cubicBezTo>
                    <a:pt x="77" y="68"/>
                    <a:pt x="77" y="68"/>
                    <a:pt x="77" y="68"/>
                  </a:cubicBezTo>
                  <a:cubicBezTo>
                    <a:pt x="77" y="68"/>
                    <a:pt x="77" y="68"/>
                    <a:pt x="77" y="68"/>
                  </a:cubicBezTo>
                  <a:cubicBezTo>
                    <a:pt x="77" y="68"/>
                    <a:pt x="77" y="68"/>
                    <a:pt x="77" y="68"/>
                  </a:cubicBezTo>
                  <a:cubicBezTo>
                    <a:pt x="77" y="67"/>
                    <a:pt x="77" y="67"/>
                    <a:pt x="77" y="67"/>
                  </a:cubicBezTo>
                  <a:cubicBezTo>
                    <a:pt x="77" y="67"/>
                    <a:pt x="77" y="67"/>
                    <a:pt x="77" y="67"/>
                  </a:cubicBezTo>
                  <a:cubicBezTo>
                    <a:pt x="77" y="67"/>
                    <a:pt x="77" y="67"/>
                    <a:pt x="77" y="67"/>
                  </a:cubicBezTo>
                  <a:cubicBezTo>
                    <a:pt x="77" y="67"/>
                    <a:pt x="77" y="67"/>
                    <a:pt x="78" y="67"/>
                  </a:cubicBezTo>
                  <a:cubicBezTo>
                    <a:pt x="78" y="67"/>
                    <a:pt x="78" y="67"/>
                    <a:pt x="78" y="67"/>
                  </a:cubicBezTo>
                  <a:cubicBezTo>
                    <a:pt x="78" y="67"/>
                    <a:pt x="78" y="67"/>
                    <a:pt x="78" y="67"/>
                  </a:cubicBezTo>
                  <a:cubicBezTo>
                    <a:pt x="78" y="67"/>
                    <a:pt x="78" y="67"/>
                    <a:pt x="78" y="67"/>
                  </a:cubicBezTo>
                  <a:cubicBezTo>
                    <a:pt x="78" y="67"/>
                    <a:pt x="78" y="67"/>
                    <a:pt x="79" y="66"/>
                  </a:cubicBezTo>
                  <a:cubicBezTo>
                    <a:pt x="79" y="66"/>
                    <a:pt x="79" y="66"/>
                    <a:pt x="79" y="66"/>
                  </a:cubicBezTo>
                  <a:cubicBezTo>
                    <a:pt x="79" y="66"/>
                    <a:pt x="79" y="66"/>
                    <a:pt x="79" y="66"/>
                  </a:cubicBezTo>
                  <a:cubicBezTo>
                    <a:pt x="79" y="66"/>
                    <a:pt x="79" y="66"/>
                    <a:pt x="79" y="66"/>
                  </a:cubicBezTo>
                  <a:cubicBezTo>
                    <a:pt x="78" y="66"/>
                    <a:pt x="78" y="66"/>
                    <a:pt x="78" y="67"/>
                  </a:cubicBezTo>
                  <a:cubicBezTo>
                    <a:pt x="78" y="66"/>
                    <a:pt x="78" y="66"/>
                    <a:pt x="78" y="66"/>
                  </a:cubicBezTo>
                  <a:cubicBezTo>
                    <a:pt x="78" y="66"/>
                    <a:pt x="78" y="66"/>
                    <a:pt x="79" y="66"/>
                  </a:cubicBezTo>
                  <a:cubicBezTo>
                    <a:pt x="79" y="66"/>
                    <a:pt x="79" y="66"/>
                    <a:pt x="79" y="66"/>
                  </a:cubicBezTo>
                  <a:cubicBezTo>
                    <a:pt x="78" y="66"/>
                    <a:pt x="78" y="66"/>
                    <a:pt x="78" y="66"/>
                  </a:cubicBezTo>
                  <a:cubicBezTo>
                    <a:pt x="78" y="66"/>
                    <a:pt x="78" y="66"/>
                    <a:pt x="78" y="66"/>
                  </a:cubicBezTo>
                  <a:cubicBezTo>
                    <a:pt x="78" y="65"/>
                    <a:pt x="78" y="65"/>
                    <a:pt x="78" y="65"/>
                  </a:cubicBezTo>
                  <a:cubicBezTo>
                    <a:pt x="78" y="65"/>
                    <a:pt x="78" y="65"/>
                    <a:pt x="78" y="65"/>
                  </a:cubicBezTo>
                  <a:cubicBezTo>
                    <a:pt x="77" y="65"/>
                    <a:pt x="77" y="65"/>
                    <a:pt x="76" y="65"/>
                  </a:cubicBezTo>
                  <a:cubicBezTo>
                    <a:pt x="76" y="65"/>
                    <a:pt x="76" y="65"/>
                    <a:pt x="76" y="65"/>
                  </a:cubicBezTo>
                  <a:cubicBezTo>
                    <a:pt x="76" y="65"/>
                    <a:pt x="76" y="65"/>
                    <a:pt x="76" y="65"/>
                  </a:cubicBezTo>
                  <a:cubicBezTo>
                    <a:pt x="76" y="65"/>
                    <a:pt x="76" y="65"/>
                    <a:pt x="76" y="65"/>
                  </a:cubicBezTo>
                  <a:cubicBezTo>
                    <a:pt x="76" y="65"/>
                    <a:pt x="76" y="65"/>
                    <a:pt x="75" y="65"/>
                  </a:cubicBezTo>
                  <a:cubicBezTo>
                    <a:pt x="76" y="65"/>
                    <a:pt x="76" y="65"/>
                    <a:pt x="76" y="65"/>
                  </a:cubicBezTo>
                  <a:cubicBezTo>
                    <a:pt x="76" y="65"/>
                    <a:pt x="76" y="65"/>
                    <a:pt x="76" y="65"/>
                  </a:cubicBezTo>
                  <a:cubicBezTo>
                    <a:pt x="77" y="64"/>
                    <a:pt x="77" y="64"/>
                    <a:pt x="77" y="64"/>
                  </a:cubicBezTo>
                  <a:cubicBezTo>
                    <a:pt x="77" y="64"/>
                    <a:pt x="77" y="64"/>
                    <a:pt x="77" y="65"/>
                  </a:cubicBezTo>
                  <a:cubicBezTo>
                    <a:pt x="77" y="64"/>
                    <a:pt x="77" y="64"/>
                    <a:pt x="77" y="64"/>
                  </a:cubicBezTo>
                  <a:cubicBezTo>
                    <a:pt x="78" y="64"/>
                    <a:pt x="78" y="64"/>
                    <a:pt x="78" y="64"/>
                  </a:cubicBezTo>
                  <a:cubicBezTo>
                    <a:pt x="78" y="64"/>
                    <a:pt x="78" y="64"/>
                    <a:pt x="78" y="64"/>
                  </a:cubicBezTo>
                  <a:cubicBezTo>
                    <a:pt x="78" y="64"/>
                    <a:pt x="78" y="64"/>
                    <a:pt x="79" y="64"/>
                  </a:cubicBezTo>
                  <a:cubicBezTo>
                    <a:pt x="79" y="64"/>
                    <a:pt x="79" y="64"/>
                    <a:pt x="79" y="64"/>
                  </a:cubicBezTo>
                  <a:cubicBezTo>
                    <a:pt x="79" y="64"/>
                    <a:pt x="79" y="64"/>
                    <a:pt x="79" y="64"/>
                  </a:cubicBezTo>
                  <a:cubicBezTo>
                    <a:pt x="79" y="64"/>
                    <a:pt x="79" y="64"/>
                    <a:pt x="79" y="64"/>
                  </a:cubicBezTo>
                  <a:cubicBezTo>
                    <a:pt x="78" y="64"/>
                    <a:pt x="78" y="64"/>
                    <a:pt x="78" y="64"/>
                  </a:cubicBezTo>
                  <a:cubicBezTo>
                    <a:pt x="78" y="64"/>
                    <a:pt x="78" y="64"/>
                    <a:pt x="78" y="64"/>
                  </a:cubicBezTo>
                  <a:cubicBezTo>
                    <a:pt x="79" y="63"/>
                    <a:pt x="79" y="63"/>
                    <a:pt x="79" y="63"/>
                  </a:cubicBezTo>
                  <a:cubicBezTo>
                    <a:pt x="79" y="63"/>
                    <a:pt x="79" y="63"/>
                    <a:pt x="79" y="63"/>
                  </a:cubicBezTo>
                  <a:cubicBezTo>
                    <a:pt x="79" y="63"/>
                    <a:pt x="79" y="63"/>
                    <a:pt x="79" y="63"/>
                  </a:cubicBezTo>
                  <a:cubicBezTo>
                    <a:pt x="79" y="63"/>
                    <a:pt x="79" y="63"/>
                    <a:pt x="79" y="63"/>
                  </a:cubicBezTo>
                  <a:cubicBezTo>
                    <a:pt x="79" y="63"/>
                    <a:pt x="79" y="63"/>
                    <a:pt x="79" y="62"/>
                  </a:cubicBezTo>
                  <a:cubicBezTo>
                    <a:pt x="79" y="63"/>
                    <a:pt x="79" y="63"/>
                    <a:pt x="78" y="63"/>
                  </a:cubicBezTo>
                  <a:cubicBezTo>
                    <a:pt x="78" y="63"/>
                    <a:pt x="78" y="63"/>
                    <a:pt x="78" y="63"/>
                  </a:cubicBezTo>
                  <a:cubicBezTo>
                    <a:pt x="78" y="63"/>
                    <a:pt x="78" y="63"/>
                    <a:pt x="78" y="63"/>
                  </a:cubicBezTo>
                  <a:cubicBezTo>
                    <a:pt x="78" y="63"/>
                    <a:pt x="78" y="63"/>
                    <a:pt x="78" y="63"/>
                  </a:cubicBezTo>
                  <a:cubicBezTo>
                    <a:pt x="78" y="63"/>
                    <a:pt x="78" y="63"/>
                    <a:pt x="78" y="63"/>
                  </a:cubicBezTo>
                  <a:cubicBezTo>
                    <a:pt x="78" y="63"/>
                    <a:pt x="78" y="63"/>
                    <a:pt x="77" y="63"/>
                  </a:cubicBezTo>
                  <a:cubicBezTo>
                    <a:pt x="77" y="63"/>
                    <a:pt x="77" y="63"/>
                    <a:pt x="77" y="63"/>
                  </a:cubicBezTo>
                  <a:cubicBezTo>
                    <a:pt x="77" y="63"/>
                    <a:pt x="77" y="63"/>
                    <a:pt x="77" y="62"/>
                  </a:cubicBezTo>
                  <a:cubicBezTo>
                    <a:pt x="77" y="63"/>
                    <a:pt x="77" y="63"/>
                    <a:pt x="77" y="63"/>
                  </a:cubicBezTo>
                  <a:cubicBezTo>
                    <a:pt x="77" y="63"/>
                    <a:pt x="77" y="63"/>
                    <a:pt x="77" y="63"/>
                  </a:cubicBezTo>
                  <a:cubicBezTo>
                    <a:pt x="77" y="63"/>
                    <a:pt x="77" y="63"/>
                    <a:pt x="76" y="63"/>
                  </a:cubicBezTo>
                  <a:cubicBezTo>
                    <a:pt x="76" y="63"/>
                    <a:pt x="76" y="63"/>
                    <a:pt x="76" y="63"/>
                  </a:cubicBezTo>
                  <a:cubicBezTo>
                    <a:pt x="76" y="63"/>
                    <a:pt x="76" y="63"/>
                    <a:pt x="75" y="63"/>
                  </a:cubicBezTo>
                  <a:cubicBezTo>
                    <a:pt x="75" y="63"/>
                    <a:pt x="75" y="63"/>
                    <a:pt x="76" y="63"/>
                  </a:cubicBezTo>
                  <a:cubicBezTo>
                    <a:pt x="76" y="63"/>
                    <a:pt x="76" y="63"/>
                    <a:pt x="76" y="63"/>
                  </a:cubicBezTo>
                  <a:cubicBezTo>
                    <a:pt x="76" y="63"/>
                    <a:pt x="76" y="63"/>
                    <a:pt x="76" y="63"/>
                  </a:cubicBezTo>
                  <a:cubicBezTo>
                    <a:pt x="76" y="63"/>
                    <a:pt x="76" y="63"/>
                    <a:pt x="76" y="62"/>
                  </a:cubicBezTo>
                  <a:cubicBezTo>
                    <a:pt x="76" y="62"/>
                    <a:pt x="76" y="62"/>
                    <a:pt x="76" y="62"/>
                  </a:cubicBezTo>
                  <a:cubicBezTo>
                    <a:pt x="76" y="62"/>
                    <a:pt x="76" y="62"/>
                    <a:pt x="76" y="62"/>
                  </a:cubicBezTo>
                  <a:cubicBezTo>
                    <a:pt x="76" y="62"/>
                    <a:pt x="76" y="62"/>
                    <a:pt x="77" y="63"/>
                  </a:cubicBezTo>
                  <a:cubicBezTo>
                    <a:pt x="77" y="62"/>
                    <a:pt x="77" y="62"/>
                    <a:pt x="77" y="62"/>
                  </a:cubicBezTo>
                  <a:cubicBezTo>
                    <a:pt x="77" y="62"/>
                    <a:pt x="77" y="62"/>
                    <a:pt x="77" y="62"/>
                  </a:cubicBezTo>
                  <a:cubicBezTo>
                    <a:pt x="77" y="62"/>
                    <a:pt x="77" y="62"/>
                    <a:pt x="76" y="62"/>
                  </a:cubicBezTo>
                  <a:cubicBezTo>
                    <a:pt x="77" y="62"/>
                    <a:pt x="77" y="62"/>
                    <a:pt x="77" y="62"/>
                  </a:cubicBezTo>
                  <a:cubicBezTo>
                    <a:pt x="77" y="62"/>
                    <a:pt x="77" y="62"/>
                    <a:pt x="77" y="62"/>
                  </a:cubicBezTo>
                  <a:cubicBezTo>
                    <a:pt x="77" y="62"/>
                    <a:pt x="77" y="62"/>
                    <a:pt x="77" y="62"/>
                  </a:cubicBezTo>
                  <a:cubicBezTo>
                    <a:pt x="77" y="62"/>
                    <a:pt x="77" y="62"/>
                    <a:pt x="77" y="61"/>
                  </a:cubicBezTo>
                  <a:cubicBezTo>
                    <a:pt x="77" y="61"/>
                    <a:pt x="77" y="61"/>
                    <a:pt x="77" y="61"/>
                  </a:cubicBezTo>
                  <a:cubicBezTo>
                    <a:pt x="77" y="61"/>
                    <a:pt x="77" y="61"/>
                    <a:pt x="77" y="61"/>
                  </a:cubicBezTo>
                  <a:cubicBezTo>
                    <a:pt x="77" y="61"/>
                    <a:pt x="77" y="61"/>
                    <a:pt x="77" y="61"/>
                  </a:cubicBezTo>
                  <a:cubicBezTo>
                    <a:pt x="77" y="61"/>
                    <a:pt x="77" y="61"/>
                    <a:pt x="77" y="61"/>
                  </a:cubicBezTo>
                  <a:lnTo>
                    <a:pt x="77" y="61"/>
                  </a:lnTo>
                  <a:cubicBezTo>
                    <a:pt x="78" y="61"/>
                    <a:pt x="78" y="61"/>
                    <a:pt x="78" y="61"/>
                  </a:cubicBezTo>
                  <a:cubicBezTo>
                    <a:pt x="78" y="61"/>
                    <a:pt x="78" y="61"/>
                    <a:pt x="78" y="61"/>
                  </a:cubicBezTo>
                  <a:cubicBezTo>
                    <a:pt x="78" y="61"/>
                    <a:pt x="78" y="61"/>
                    <a:pt x="78" y="61"/>
                  </a:cubicBezTo>
                  <a:cubicBezTo>
                    <a:pt x="78" y="61"/>
                    <a:pt x="78" y="61"/>
                    <a:pt x="79" y="61"/>
                  </a:cubicBezTo>
                  <a:cubicBezTo>
                    <a:pt x="79" y="62"/>
                    <a:pt x="79" y="62"/>
                    <a:pt x="79" y="62"/>
                  </a:cubicBezTo>
                  <a:cubicBezTo>
                    <a:pt x="79" y="62"/>
                    <a:pt x="79" y="62"/>
                    <a:pt x="79" y="61"/>
                  </a:cubicBezTo>
                  <a:cubicBezTo>
                    <a:pt x="78" y="61"/>
                    <a:pt x="78" y="61"/>
                    <a:pt x="78" y="61"/>
                  </a:cubicBezTo>
                  <a:cubicBezTo>
                    <a:pt x="78" y="61"/>
                    <a:pt x="78" y="61"/>
                    <a:pt x="78" y="61"/>
                  </a:cubicBezTo>
                  <a:cubicBezTo>
                    <a:pt x="78" y="61"/>
                    <a:pt x="78" y="61"/>
                    <a:pt x="79" y="61"/>
                  </a:cubicBezTo>
                  <a:cubicBezTo>
                    <a:pt x="79" y="61"/>
                    <a:pt x="79" y="61"/>
                    <a:pt x="79" y="61"/>
                  </a:cubicBezTo>
                  <a:cubicBezTo>
                    <a:pt x="79" y="60"/>
                    <a:pt x="79" y="60"/>
                    <a:pt x="78" y="60"/>
                  </a:cubicBezTo>
                  <a:cubicBezTo>
                    <a:pt x="78" y="60"/>
                    <a:pt x="78" y="60"/>
                    <a:pt x="78" y="60"/>
                  </a:cubicBezTo>
                  <a:cubicBezTo>
                    <a:pt x="78" y="60"/>
                    <a:pt x="78" y="60"/>
                    <a:pt x="78" y="60"/>
                  </a:cubicBezTo>
                  <a:cubicBezTo>
                    <a:pt x="78" y="60"/>
                    <a:pt x="78" y="60"/>
                    <a:pt x="79" y="60"/>
                  </a:cubicBezTo>
                  <a:cubicBezTo>
                    <a:pt x="79" y="60"/>
                    <a:pt x="79" y="60"/>
                    <a:pt x="79" y="60"/>
                  </a:cubicBezTo>
                  <a:cubicBezTo>
                    <a:pt x="79" y="60"/>
                    <a:pt x="79" y="60"/>
                    <a:pt x="79" y="60"/>
                  </a:cubicBezTo>
                  <a:cubicBezTo>
                    <a:pt x="79" y="60"/>
                    <a:pt x="79" y="60"/>
                    <a:pt x="79" y="61"/>
                  </a:cubicBezTo>
                  <a:cubicBezTo>
                    <a:pt x="79" y="61"/>
                    <a:pt x="79" y="61"/>
                    <a:pt x="79" y="61"/>
                  </a:cubicBezTo>
                  <a:cubicBezTo>
                    <a:pt x="80" y="61"/>
                    <a:pt x="80" y="61"/>
                    <a:pt x="80" y="61"/>
                  </a:cubicBezTo>
                  <a:cubicBezTo>
                    <a:pt x="80" y="61"/>
                    <a:pt x="80" y="61"/>
                    <a:pt x="80" y="61"/>
                  </a:cubicBezTo>
                  <a:cubicBezTo>
                    <a:pt x="80" y="61"/>
                    <a:pt x="80" y="61"/>
                    <a:pt x="80" y="61"/>
                  </a:cubicBezTo>
                  <a:cubicBezTo>
                    <a:pt x="80" y="61"/>
                    <a:pt x="80" y="61"/>
                    <a:pt x="80" y="61"/>
                  </a:cubicBezTo>
                  <a:cubicBezTo>
                    <a:pt x="80" y="61"/>
                    <a:pt x="80" y="61"/>
                    <a:pt x="80" y="61"/>
                  </a:cubicBezTo>
                  <a:cubicBezTo>
                    <a:pt x="80" y="62"/>
                    <a:pt x="80" y="62"/>
                    <a:pt x="80" y="62"/>
                  </a:cubicBezTo>
                  <a:cubicBezTo>
                    <a:pt x="80" y="62"/>
                    <a:pt x="80" y="62"/>
                    <a:pt x="80" y="62"/>
                  </a:cubicBezTo>
                  <a:cubicBezTo>
                    <a:pt x="80" y="62"/>
                    <a:pt x="80" y="62"/>
                    <a:pt x="80" y="62"/>
                  </a:cubicBezTo>
                  <a:cubicBezTo>
                    <a:pt x="80" y="62"/>
                    <a:pt x="80" y="62"/>
                    <a:pt x="80" y="63"/>
                  </a:cubicBezTo>
                  <a:cubicBezTo>
                    <a:pt x="80" y="63"/>
                    <a:pt x="80" y="63"/>
                    <a:pt x="80" y="63"/>
                  </a:cubicBezTo>
                  <a:cubicBezTo>
                    <a:pt x="80" y="63"/>
                    <a:pt x="80" y="63"/>
                    <a:pt x="80" y="63"/>
                  </a:cubicBezTo>
                  <a:cubicBezTo>
                    <a:pt x="80" y="63"/>
                    <a:pt x="80" y="63"/>
                    <a:pt x="80" y="63"/>
                  </a:cubicBezTo>
                  <a:cubicBezTo>
                    <a:pt x="80" y="63"/>
                    <a:pt x="80" y="63"/>
                    <a:pt x="80" y="64"/>
                  </a:cubicBezTo>
                  <a:cubicBezTo>
                    <a:pt x="80" y="64"/>
                    <a:pt x="80" y="64"/>
                    <a:pt x="80" y="63"/>
                  </a:cubicBezTo>
                  <a:cubicBezTo>
                    <a:pt x="80" y="63"/>
                    <a:pt x="80" y="63"/>
                    <a:pt x="80" y="63"/>
                  </a:cubicBezTo>
                  <a:cubicBezTo>
                    <a:pt x="80" y="63"/>
                    <a:pt x="80" y="63"/>
                    <a:pt x="80" y="63"/>
                  </a:cubicBezTo>
                  <a:cubicBezTo>
                    <a:pt x="81" y="63"/>
                    <a:pt x="81" y="63"/>
                    <a:pt x="81" y="62"/>
                  </a:cubicBezTo>
                  <a:cubicBezTo>
                    <a:pt x="81" y="63"/>
                    <a:pt x="81" y="63"/>
                    <a:pt x="81" y="63"/>
                  </a:cubicBezTo>
                  <a:cubicBezTo>
                    <a:pt x="81" y="63"/>
                    <a:pt x="81" y="63"/>
                    <a:pt x="81" y="63"/>
                  </a:cubicBezTo>
                  <a:cubicBezTo>
                    <a:pt x="81" y="63"/>
                    <a:pt x="81" y="63"/>
                    <a:pt x="82" y="62"/>
                  </a:cubicBezTo>
                  <a:cubicBezTo>
                    <a:pt x="81" y="62"/>
                    <a:pt x="81" y="62"/>
                    <a:pt x="81" y="61"/>
                  </a:cubicBezTo>
                  <a:cubicBezTo>
                    <a:pt x="82" y="61"/>
                    <a:pt x="82" y="61"/>
                    <a:pt x="82" y="61"/>
                  </a:cubicBezTo>
                  <a:cubicBezTo>
                    <a:pt x="82" y="61"/>
                    <a:pt x="82" y="61"/>
                    <a:pt x="82" y="61"/>
                  </a:cubicBezTo>
                  <a:cubicBezTo>
                    <a:pt x="82" y="62"/>
                    <a:pt x="82" y="62"/>
                    <a:pt x="83" y="62"/>
                  </a:cubicBezTo>
                  <a:cubicBezTo>
                    <a:pt x="83" y="62"/>
                    <a:pt x="83" y="62"/>
                    <a:pt x="83" y="62"/>
                  </a:cubicBezTo>
                  <a:cubicBezTo>
                    <a:pt x="83" y="61"/>
                    <a:pt x="83" y="61"/>
                    <a:pt x="83" y="61"/>
                  </a:cubicBezTo>
                  <a:cubicBezTo>
                    <a:pt x="83" y="61"/>
                    <a:pt x="83" y="61"/>
                    <a:pt x="84" y="60"/>
                  </a:cubicBezTo>
                  <a:cubicBezTo>
                    <a:pt x="84" y="60"/>
                    <a:pt x="84" y="60"/>
                    <a:pt x="84" y="61"/>
                  </a:cubicBezTo>
                  <a:cubicBezTo>
                    <a:pt x="84" y="61"/>
                    <a:pt x="84" y="61"/>
                    <a:pt x="84" y="61"/>
                  </a:cubicBezTo>
                  <a:cubicBezTo>
                    <a:pt x="84" y="61"/>
                    <a:pt x="84" y="61"/>
                    <a:pt x="84" y="62"/>
                  </a:cubicBezTo>
                  <a:cubicBezTo>
                    <a:pt x="84" y="62"/>
                    <a:pt x="84" y="62"/>
                    <a:pt x="84" y="62"/>
                  </a:cubicBezTo>
                  <a:cubicBezTo>
                    <a:pt x="85" y="62"/>
                    <a:pt x="85" y="62"/>
                    <a:pt x="85" y="62"/>
                  </a:cubicBezTo>
                  <a:cubicBezTo>
                    <a:pt x="85" y="61"/>
                    <a:pt x="85" y="61"/>
                    <a:pt x="84" y="61"/>
                  </a:cubicBezTo>
                  <a:cubicBezTo>
                    <a:pt x="84" y="61"/>
                    <a:pt x="84" y="61"/>
                    <a:pt x="85" y="61"/>
                  </a:cubicBezTo>
                  <a:cubicBezTo>
                    <a:pt x="85" y="61"/>
                    <a:pt x="85" y="61"/>
                    <a:pt x="85" y="61"/>
                  </a:cubicBezTo>
                  <a:cubicBezTo>
                    <a:pt x="85" y="61"/>
                    <a:pt x="85" y="61"/>
                    <a:pt x="85" y="60"/>
                  </a:cubicBezTo>
                  <a:cubicBezTo>
                    <a:pt x="86" y="61"/>
                    <a:pt x="86" y="61"/>
                    <a:pt x="86" y="61"/>
                  </a:cubicBezTo>
                  <a:cubicBezTo>
                    <a:pt x="86" y="61"/>
                    <a:pt x="86" y="61"/>
                    <a:pt x="86" y="60"/>
                  </a:cubicBezTo>
                  <a:cubicBezTo>
                    <a:pt x="86" y="60"/>
                    <a:pt x="86" y="60"/>
                    <a:pt x="86" y="60"/>
                  </a:cubicBezTo>
                  <a:cubicBezTo>
                    <a:pt x="87" y="60"/>
                    <a:pt x="87" y="60"/>
                    <a:pt x="87" y="61"/>
                  </a:cubicBezTo>
                  <a:cubicBezTo>
                    <a:pt x="87" y="61"/>
                    <a:pt x="87" y="61"/>
                    <a:pt x="87" y="60"/>
                  </a:cubicBezTo>
                  <a:cubicBezTo>
                    <a:pt x="87" y="60"/>
                    <a:pt x="87" y="60"/>
                    <a:pt x="87" y="60"/>
                  </a:cubicBezTo>
                  <a:cubicBezTo>
                    <a:pt x="87" y="60"/>
                    <a:pt x="87" y="60"/>
                    <a:pt x="87" y="60"/>
                  </a:cubicBezTo>
                  <a:cubicBezTo>
                    <a:pt x="87" y="60"/>
                    <a:pt x="87" y="60"/>
                    <a:pt x="87" y="60"/>
                  </a:cubicBezTo>
                  <a:cubicBezTo>
                    <a:pt x="88" y="60"/>
                    <a:pt x="88" y="60"/>
                    <a:pt x="88" y="60"/>
                  </a:cubicBezTo>
                  <a:cubicBezTo>
                    <a:pt x="88" y="60"/>
                    <a:pt x="88" y="60"/>
                    <a:pt x="88" y="59"/>
                  </a:cubicBezTo>
                  <a:cubicBezTo>
                    <a:pt x="88" y="59"/>
                    <a:pt x="88" y="59"/>
                    <a:pt x="88" y="59"/>
                  </a:cubicBezTo>
                  <a:cubicBezTo>
                    <a:pt x="88" y="60"/>
                    <a:pt x="88" y="60"/>
                    <a:pt x="88" y="60"/>
                  </a:cubicBezTo>
                  <a:cubicBezTo>
                    <a:pt x="89" y="60"/>
                    <a:pt x="89" y="60"/>
                    <a:pt x="89" y="60"/>
                  </a:cubicBezTo>
                  <a:lnTo>
                    <a:pt x="88" y="60"/>
                  </a:lnTo>
                  <a:cubicBezTo>
                    <a:pt x="89" y="60"/>
                    <a:pt x="89" y="60"/>
                    <a:pt x="89" y="61"/>
                  </a:cubicBezTo>
                  <a:cubicBezTo>
                    <a:pt x="89" y="60"/>
                    <a:pt x="89" y="60"/>
                    <a:pt x="89" y="60"/>
                  </a:cubicBezTo>
                  <a:cubicBezTo>
                    <a:pt x="89" y="60"/>
                    <a:pt x="89" y="60"/>
                    <a:pt x="90" y="60"/>
                  </a:cubicBezTo>
                  <a:cubicBezTo>
                    <a:pt x="90" y="60"/>
                    <a:pt x="90" y="60"/>
                    <a:pt x="90" y="60"/>
                  </a:cubicBezTo>
                  <a:cubicBezTo>
                    <a:pt x="90" y="60"/>
                    <a:pt x="90" y="60"/>
                    <a:pt x="90" y="60"/>
                  </a:cubicBezTo>
                  <a:cubicBezTo>
                    <a:pt x="90" y="60"/>
                    <a:pt x="90" y="60"/>
                    <a:pt x="90" y="60"/>
                  </a:cubicBezTo>
                  <a:cubicBezTo>
                    <a:pt x="90" y="60"/>
                    <a:pt x="90" y="60"/>
                    <a:pt x="89" y="60"/>
                  </a:cubicBezTo>
                  <a:cubicBezTo>
                    <a:pt x="90" y="61"/>
                    <a:pt x="90" y="61"/>
                    <a:pt x="90" y="61"/>
                  </a:cubicBezTo>
                  <a:cubicBezTo>
                    <a:pt x="90" y="61"/>
                    <a:pt x="90" y="61"/>
                    <a:pt x="90" y="61"/>
                  </a:cubicBezTo>
                  <a:cubicBezTo>
                    <a:pt x="90" y="61"/>
                    <a:pt x="90" y="61"/>
                    <a:pt x="90" y="61"/>
                  </a:cubicBezTo>
                  <a:cubicBezTo>
                    <a:pt x="90" y="61"/>
                    <a:pt x="90" y="61"/>
                    <a:pt x="90" y="62"/>
                  </a:cubicBezTo>
                  <a:cubicBezTo>
                    <a:pt x="90" y="62"/>
                    <a:pt x="90" y="62"/>
                    <a:pt x="90" y="62"/>
                  </a:cubicBezTo>
                  <a:cubicBezTo>
                    <a:pt x="90" y="62"/>
                    <a:pt x="90" y="62"/>
                    <a:pt x="90" y="62"/>
                  </a:cubicBezTo>
                  <a:cubicBezTo>
                    <a:pt x="90" y="62"/>
                    <a:pt x="90" y="62"/>
                    <a:pt x="90" y="62"/>
                  </a:cubicBezTo>
                  <a:cubicBezTo>
                    <a:pt x="91" y="62"/>
                    <a:pt x="91" y="62"/>
                    <a:pt x="91" y="62"/>
                  </a:cubicBezTo>
                  <a:cubicBezTo>
                    <a:pt x="91" y="62"/>
                    <a:pt x="91" y="62"/>
                    <a:pt x="91" y="62"/>
                  </a:cubicBezTo>
                  <a:cubicBezTo>
                    <a:pt x="91" y="62"/>
                    <a:pt x="91" y="62"/>
                    <a:pt x="91" y="63"/>
                  </a:cubicBezTo>
                  <a:cubicBezTo>
                    <a:pt x="91" y="63"/>
                    <a:pt x="91" y="63"/>
                    <a:pt x="91" y="63"/>
                  </a:cubicBezTo>
                  <a:cubicBezTo>
                    <a:pt x="91" y="63"/>
                    <a:pt x="91" y="63"/>
                    <a:pt x="91" y="63"/>
                  </a:cubicBezTo>
                  <a:cubicBezTo>
                    <a:pt x="91" y="63"/>
                    <a:pt x="91" y="63"/>
                    <a:pt x="91" y="63"/>
                  </a:cubicBezTo>
                  <a:cubicBezTo>
                    <a:pt x="91" y="63"/>
                    <a:pt x="91" y="63"/>
                    <a:pt x="91" y="63"/>
                  </a:cubicBezTo>
                  <a:cubicBezTo>
                    <a:pt x="91" y="63"/>
                    <a:pt x="91" y="63"/>
                    <a:pt x="91" y="63"/>
                  </a:cubicBezTo>
                  <a:cubicBezTo>
                    <a:pt x="91" y="63"/>
                    <a:pt x="91" y="63"/>
                    <a:pt x="91" y="63"/>
                  </a:cubicBezTo>
                  <a:cubicBezTo>
                    <a:pt x="91" y="63"/>
                    <a:pt x="91" y="63"/>
                    <a:pt x="91" y="63"/>
                  </a:cubicBezTo>
                  <a:cubicBezTo>
                    <a:pt x="91" y="63"/>
                    <a:pt x="91" y="63"/>
                    <a:pt x="91" y="63"/>
                  </a:cubicBezTo>
                  <a:cubicBezTo>
                    <a:pt x="91" y="64"/>
                    <a:pt x="91" y="64"/>
                    <a:pt x="91" y="64"/>
                  </a:cubicBezTo>
                  <a:cubicBezTo>
                    <a:pt x="91" y="64"/>
                    <a:pt x="91" y="64"/>
                    <a:pt x="90" y="64"/>
                  </a:cubicBezTo>
                  <a:cubicBezTo>
                    <a:pt x="91" y="64"/>
                    <a:pt x="91" y="64"/>
                    <a:pt x="91" y="64"/>
                  </a:cubicBezTo>
                  <a:cubicBezTo>
                    <a:pt x="91" y="64"/>
                    <a:pt x="91" y="64"/>
                    <a:pt x="91" y="64"/>
                  </a:cubicBezTo>
                  <a:cubicBezTo>
                    <a:pt x="90" y="65"/>
                    <a:pt x="90" y="65"/>
                    <a:pt x="90" y="65"/>
                  </a:cubicBezTo>
                  <a:cubicBezTo>
                    <a:pt x="90" y="65"/>
                    <a:pt x="90" y="65"/>
                    <a:pt x="90" y="64"/>
                  </a:cubicBezTo>
                  <a:cubicBezTo>
                    <a:pt x="90" y="65"/>
                    <a:pt x="90" y="65"/>
                    <a:pt x="90" y="65"/>
                  </a:cubicBezTo>
                  <a:cubicBezTo>
                    <a:pt x="90" y="65"/>
                    <a:pt x="90" y="65"/>
                    <a:pt x="90" y="65"/>
                  </a:cubicBezTo>
                  <a:cubicBezTo>
                    <a:pt x="90" y="65"/>
                    <a:pt x="90" y="65"/>
                    <a:pt x="90" y="65"/>
                  </a:cubicBezTo>
                  <a:cubicBezTo>
                    <a:pt x="89" y="66"/>
                    <a:pt x="89" y="66"/>
                    <a:pt x="89" y="66"/>
                  </a:cubicBezTo>
                  <a:cubicBezTo>
                    <a:pt x="89" y="66"/>
                    <a:pt x="89" y="66"/>
                    <a:pt x="89" y="66"/>
                  </a:cubicBezTo>
                  <a:cubicBezTo>
                    <a:pt x="89" y="66"/>
                    <a:pt x="89" y="66"/>
                    <a:pt x="88" y="65"/>
                  </a:cubicBezTo>
                  <a:cubicBezTo>
                    <a:pt x="88" y="66"/>
                    <a:pt x="88" y="66"/>
                    <a:pt x="88" y="66"/>
                  </a:cubicBezTo>
                  <a:cubicBezTo>
                    <a:pt x="89" y="66"/>
                    <a:pt x="89" y="66"/>
                    <a:pt x="89" y="66"/>
                  </a:cubicBezTo>
                  <a:cubicBezTo>
                    <a:pt x="88" y="66"/>
                    <a:pt x="88" y="66"/>
                    <a:pt x="87" y="66"/>
                  </a:cubicBezTo>
                  <a:cubicBezTo>
                    <a:pt x="87" y="67"/>
                    <a:pt x="87" y="67"/>
                    <a:pt x="87" y="67"/>
                  </a:cubicBezTo>
                  <a:cubicBezTo>
                    <a:pt x="87" y="67"/>
                    <a:pt x="87" y="67"/>
                    <a:pt x="87" y="67"/>
                  </a:cubicBezTo>
                  <a:cubicBezTo>
                    <a:pt x="86" y="67"/>
                    <a:pt x="86" y="67"/>
                    <a:pt x="86" y="68"/>
                  </a:cubicBezTo>
                  <a:cubicBezTo>
                    <a:pt x="86" y="68"/>
                    <a:pt x="86" y="68"/>
                    <a:pt x="86" y="68"/>
                  </a:cubicBezTo>
                  <a:cubicBezTo>
                    <a:pt x="86" y="68"/>
                    <a:pt x="86" y="68"/>
                    <a:pt x="86" y="67"/>
                  </a:cubicBezTo>
                  <a:cubicBezTo>
                    <a:pt x="86" y="67"/>
                    <a:pt x="86" y="67"/>
                    <a:pt x="86" y="67"/>
                  </a:cubicBezTo>
                  <a:cubicBezTo>
                    <a:pt x="85" y="68"/>
                    <a:pt x="85" y="68"/>
                    <a:pt x="85" y="68"/>
                  </a:cubicBezTo>
                  <a:cubicBezTo>
                    <a:pt x="85" y="68"/>
                    <a:pt x="85" y="68"/>
                    <a:pt x="85" y="68"/>
                  </a:cubicBezTo>
                  <a:cubicBezTo>
                    <a:pt x="85" y="68"/>
                    <a:pt x="85" y="68"/>
                    <a:pt x="85" y="68"/>
                  </a:cubicBezTo>
                  <a:cubicBezTo>
                    <a:pt x="85" y="68"/>
                    <a:pt x="85" y="68"/>
                    <a:pt x="84" y="68"/>
                  </a:cubicBezTo>
                  <a:cubicBezTo>
                    <a:pt x="84" y="68"/>
                    <a:pt x="84" y="68"/>
                    <a:pt x="84" y="68"/>
                  </a:cubicBezTo>
                  <a:cubicBezTo>
                    <a:pt x="84" y="68"/>
                    <a:pt x="84" y="68"/>
                    <a:pt x="84" y="69"/>
                  </a:cubicBezTo>
                  <a:cubicBezTo>
                    <a:pt x="83" y="68"/>
                    <a:pt x="83" y="68"/>
                    <a:pt x="83" y="68"/>
                  </a:cubicBezTo>
                  <a:cubicBezTo>
                    <a:pt x="83" y="69"/>
                    <a:pt x="83" y="69"/>
                    <a:pt x="83" y="69"/>
                  </a:cubicBezTo>
                  <a:cubicBezTo>
                    <a:pt x="83" y="69"/>
                    <a:pt x="83" y="69"/>
                    <a:pt x="83" y="69"/>
                  </a:cubicBezTo>
                  <a:cubicBezTo>
                    <a:pt x="82" y="69"/>
                    <a:pt x="82" y="69"/>
                    <a:pt x="82" y="69"/>
                  </a:cubicBezTo>
                  <a:cubicBezTo>
                    <a:pt x="81" y="69"/>
                    <a:pt x="81" y="69"/>
                    <a:pt x="81" y="69"/>
                  </a:cubicBezTo>
                  <a:cubicBezTo>
                    <a:pt x="81" y="69"/>
                    <a:pt x="81" y="69"/>
                    <a:pt x="81" y="69"/>
                  </a:cubicBezTo>
                  <a:cubicBezTo>
                    <a:pt x="81" y="69"/>
                    <a:pt x="81" y="69"/>
                    <a:pt x="80" y="69"/>
                  </a:cubicBezTo>
                  <a:cubicBezTo>
                    <a:pt x="80" y="68"/>
                    <a:pt x="80" y="68"/>
                    <a:pt x="80" y="68"/>
                  </a:cubicBezTo>
                  <a:cubicBezTo>
                    <a:pt x="80" y="68"/>
                    <a:pt x="80" y="68"/>
                    <a:pt x="80" y="68"/>
                  </a:cubicBezTo>
                  <a:cubicBezTo>
                    <a:pt x="80" y="68"/>
                    <a:pt x="80" y="68"/>
                    <a:pt x="80" y="68"/>
                  </a:cubicBezTo>
                  <a:cubicBezTo>
                    <a:pt x="80" y="68"/>
                    <a:pt x="80" y="68"/>
                    <a:pt x="79" y="68"/>
                  </a:cubicBezTo>
                  <a:cubicBezTo>
                    <a:pt x="79" y="68"/>
                    <a:pt x="79" y="68"/>
                    <a:pt x="79" y="68"/>
                  </a:cubicBezTo>
                  <a:close/>
                  <a:moveTo>
                    <a:pt x="78" y="46"/>
                  </a:moveTo>
                  <a:lnTo>
                    <a:pt x="78" y="46"/>
                  </a:lnTo>
                  <a:cubicBezTo>
                    <a:pt x="78" y="46"/>
                    <a:pt x="78" y="46"/>
                    <a:pt x="78" y="46"/>
                  </a:cubicBezTo>
                  <a:cubicBezTo>
                    <a:pt x="78" y="46"/>
                    <a:pt x="78" y="46"/>
                    <a:pt x="79" y="46"/>
                  </a:cubicBezTo>
                  <a:cubicBezTo>
                    <a:pt x="78" y="46"/>
                    <a:pt x="78" y="46"/>
                    <a:pt x="78" y="46"/>
                  </a:cubicBezTo>
                  <a:cubicBezTo>
                    <a:pt x="78" y="46"/>
                    <a:pt x="78" y="46"/>
                    <a:pt x="78" y="46"/>
                  </a:cubicBezTo>
                  <a:cubicBezTo>
                    <a:pt x="78" y="46"/>
                    <a:pt x="78" y="46"/>
                    <a:pt x="78" y="46"/>
                  </a:cubicBezTo>
                  <a:close/>
                  <a:moveTo>
                    <a:pt x="77" y="48"/>
                  </a:moveTo>
                  <a:lnTo>
                    <a:pt x="77" y="48"/>
                  </a:lnTo>
                  <a:cubicBezTo>
                    <a:pt x="77" y="48"/>
                    <a:pt x="77" y="48"/>
                    <a:pt x="77" y="48"/>
                  </a:cubicBezTo>
                  <a:cubicBezTo>
                    <a:pt x="77" y="48"/>
                    <a:pt x="77" y="48"/>
                    <a:pt x="76" y="48"/>
                  </a:cubicBezTo>
                  <a:cubicBezTo>
                    <a:pt x="76" y="48"/>
                    <a:pt x="76" y="48"/>
                    <a:pt x="77" y="48"/>
                  </a:cubicBezTo>
                  <a:cubicBezTo>
                    <a:pt x="77" y="48"/>
                    <a:pt x="77" y="48"/>
                    <a:pt x="77" y="48"/>
                  </a:cubicBezTo>
                  <a:close/>
                  <a:moveTo>
                    <a:pt x="77" y="48"/>
                  </a:moveTo>
                  <a:lnTo>
                    <a:pt x="77" y="48"/>
                  </a:lnTo>
                  <a:lnTo>
                    <a:pt x="76" y="48"/>
                  </a:lnTo>
                  <a:cubicBezTo>
                    <a:pt x="76" y="48"/>
                    <a:pt x="76" y="48"/>
                    <a:pt x="76" y="48"/>
                  </a:cubicBezTo>
                  <a:cubicBezTo>
                    <a:pt x="75" y="48"/>
                    <a:pt x="75" y="48"/>
                    <a:pt x="75" y="48"/>
                  </a:cubicBezTo>
                  <a:cubicBezTo>
                    <a:pt x="75" y="48"/>
                    <a:pt x="75" y="48"/>
                    <a:pt x="75" y="48"/>
                  </a:cubicBezTo>
                  <a:cubicBezTo>
                    <a:pt x="75" y="48"/>
                    <a:pt x="74" y="48"/>
                    <a:pt x="74" y="48"/>
                  </a:cubicBezTo>
                  <a:cubicBezTo>
                    <a:pt x="74" y="48"/>
                    <a:pt x="74" y="48"/>
                    <a:pt x="74" y="48"/>
                  </a:cubicBezTo>
                  <a:cubicBezTo>
                    <a:pt x="75" y="48"/>
                    <a:pt x="75" y="48"/>
                    <a:pt x="75" y="48"/>
                  </a:cubicBezTo>
                  <a:cubicBezTo>
                    <a:pt x="75" y="47"/>
                    <a:pt x="75" y="47"/>
                    <a:pt x="76" y="47"/>
                  </a:cubicBezTo>
                  <a:cubicBezTo>
                    <a:pt x="76" y="47"/>
                    <a:pt x="76" y="47"/>
                    <a:pt x="77" y="47"/>
                  </a:cubicBezTo>
                  <a:cubicBezTo>
                    <a:pt x="77" y="46"/>
                    <a:pt x="77" y="46"/>
                    <a:pt x="78" y="46"/>
                  </a:cubicBezTo>
                  <a:cubicBezTo>
                    <a:pt x="78" y="46"/>
                    <a:pt x="78" y="46"/>
                    <a:pt x="78" y="46"/>
                  </a:cubicBezTo>
                  <a:cubicBezTo>
                    <a:pt x="78" y="46"/>
                    <a:pt x="78" y="46"/>
                    <a:pt x="78" y="47"/>
                  </a:cubicBezTo>
                  <a:cubicBezTo>
                    <a:pt x="78" y="47"/>
                    <a:pt x="78" y="47"/>
                    <a:pt x="78" y="47"/>
                  </a:cubicBezTo>
                  <a:cubicBezTo>
                    <a:pt x="78" y="47"/>
                    <a:pt x="78" y="47"/>
                    <a:pt x="78" y="48"/>
                  </a:cubicBezTo>
                  <a:cubicBezTo>
                    <a:pt x="78" y="48"/>
                    <a:pt x="78" y="48"/>
                    <a:pt x="78" y="48"/>
                  </a:cubicBezTo>
                  <a:cubicBezTo>
                    <a:pt x="77" y="48"/>
                    <a:pt x="77" y="48"/>
                    <a:pt x="77" y="48"/>
                  </a:cubicBezTo>
                  <a:cubicBezTo>
                    <a:pt x="77" y="48"/>
                    <a:pt x="77" y="48"/>
                    <a:pt x="77" y="48"/>
                  </a:cubicBezTo>
                  <a:cubicBezTo>
                    <a:pt x="77" y="48"/>
                    <a:pt x="77" y="48"/>
                    <a:pt x="77" y="48"/>
                  </a:cubicBezTo>
                  <a:cubicBezTo>
                    <a:pt x="77" y="48"/>
                    <a:pt x="77" y="48"/>
                    <a:pt x="77" y="48"/>
                  </a:cubicBezTo>
                  <a:close/>
                  <a:moveTo>
                    <a:pt x="81" y="40"/>
                  </a:moveTo>
                  <a:lnTo>
                    <a:pt x="81" y="40"/>
                  </a:lnTo>
                  <a:cubicBezTo>
                    <a:pt x="81" y="40"/>
                    <a:pt x="81" y="40"/>
                    <a:pt x="80" y="40"/>
                  </a:cubicBezTo>
                  <a:cubicBezTo>
                    <a:pt x="80" y="40"/>
                    <a:pt x="80" y="40"/>
                    <a:pt x="80" y="40"/>
                  </a:cubicBezTo>
                  <a:cubicBezTo>
                    <a:pt x="80" y="40"/>
                    <a:pt x="80" y="40"/>
                    <a:pt x="80" y="40"/>
                  </a:cubicBezTo>
                  <a:cubicBezTo>
                    <a:pt x="80" y="40"/>
                    <a:pt x="80" y="40"/>
                    <a:pt x="80" y="40"/>
                  </a:cubicBezTo>
                  <a:cubicBezTo>
                    <a:pt x="80" y="40"/>
                    <a:pt x="80" y="40"/>
                    <a:pt x="81" y="40"/>
                  </a:cubicBezTo>
                  <a:close/>
                  <a:moveTo>
                    <a:pt x="81" y="39"/>
                  </a:moveTo>
                  <a:lnTo>
                    <a:pt x="81" y="39"/>
                  </a:lnTo>
                  <a:cubicBezTo>
                    <a:pt x="81" y="39"/>
                    <a:pt x="81" y="39"/>
                    <a:pt x="81" y="38"/>
                  </a:cubicBezTo>
                  <a:cubicBezTo>
                    <a:pt x="82" y="38"/>
                    <a:pt x="82" y="38"/>
                    <a:pt x="82" y="38"/>
                  </a:cubicBezTo>
                  <a:cubicBezTo>
                    <a:pt x="82" y="39"/>
                    <a:pt x="82" y="39"/>
                    <a:pt x="83" y="39"/>
                  </a:cubicBezTo>
                  <a:cubicBezTo>
                    <a:pt x="82" y="39"/>
                    <a:pt x="82" y="39"/>
                    <a:pt x="82" y="39"/>
                  </a:cubicBezTo>
                  <a:cubicBezTo>
                    <a:pt x="82" y="39"/>
                    <a:pt x="82" y="39"/>
                    <a:pt x="82" y="39"/>
                  </a:cubicBezTo>
                  <a:cubicBezTo>
                    <a:pt x="82" y="39"/>
                    <a:pt x="82" y="39"/>
                    <a:pt x="81" y="39"/>
                  </a:cubicBezTo>
                  <a:cubicBezTo>
                    <a:pt x="81" y="39"/>
                    <a:pt x="81" y="39"/>
                    <a:pt x="81" y="39"/>
                  </a:cubicBezTo>
                  <a:cubicBezTo>
                    <a:pt x="81" y="39"/>
                    <a:pt x="81" y="39"/>
                    <a:pt x="81" y="39"/>
                  </a:cubicBezTo>
                  <a:cubicBezTo>
                    <a:pt x="81" y="39"/>
                    <a:pt x="81" y="39"/>
                    <a:pt x="82" y="39"/>
                  </a:cubicBezTo>
                  <a:cubicBezTo>
                    <a:pt x="82" y="39"/>
                    <a:pt x="82" y="39"/>
                    <a:pt x="82" y="39"/>
                  </a:cubicBezTo>
                  <a:lnTo>
                    <a:pt x="83" y="39"/>
                  </a:lnTo>
                  <a:cubicBezTo>
                    <a:pt x="83" y="39"/>
                    <a:pt x="83" y="39"/>
                    <a:pt x="83" y="39"/>
                  </a:cubicBezTo>
                  <a:cubicBezTo>
                    <a:pt x="83" y="39"/>
                    <a:pt x="83" y="39"/>
                    <a:pt x="83" y="39"/>
                  </a:cubicBezTo>
                  <a:cubicBezTo>
                    <a:pt x="83" y="39"/>
                    <a:pt x="83" y="39"/>
                    <a:pt x="82" y="39"/>
                  </a:cubicBezTo>
                  <a:cubicBezTo>
                    <a:pt x="82" y="39"/>
                    <a:pt x="82" y="39"/>
                    <a:pt x="82" y="39"/>
                  </a:cubicBezTo>
                  <a:cubicBezTo>
                    <a:pt x="82" y="40"/>
                    <a:pt x="82" y="40"/>
                    <a:pt x="82" y="40"/>
                  </a:cubicBezTo>
                  <a:cubicBezTo>
                    <a:pt x="81" y="40"/>
                    <a:pt x="81" y="40"/>
                    <a:pt x="81" y="40"/>
                  </a:cubicBezTo>
                  <a:lnTo>
                    <a:pt x="81" y="39"/>
                  </a:lnTo>
                  <a:cubicBezTo>
                    <a:pt x="80" y="39"/>
                    <a:pt x="80" y="39"/>
                    <a:pt x="80" y="39"/>
                  </a:cubicBezTo>
                  <a:cubicBezTo>
                    <a:pt x="80" y="39"/>
                    <a:pt x="80" y="39"/>
                    <a:pt x="80" y="39"/>
                  </a:cubicBezTo>
                  <a:cubicBezTo>
                    <a:pt x="80" y="39"/>
                    <a:pt x="80" y="39"/>
                    <a:pt x="80" y="39"/>
                  </a:cubicBezTo>
                  <a:cubicBezTo>
                    <a:pt x="80" y="39"/>
                    <a:pt x="80" y="39"/>
                    <a:pt x="81" y="39"/>
                  </a:cubicBezTo>
                  <a:cubicBezTo>
                    <a:pt x="81" y="39"/>
                    <a:pt x="81" y="39"/>
                    <a:pt x="81" y="39"/>
                  </a:cubicBezTo>
                  <a:close/>
                  <a:moveTo>
                    <a:pt x="83" y="41"/>
                  </a:moveTo>
                  <a:lnTo>
                    <a:pt x="83" y="41"/>
                  </a:lnTo>
                  <a:cubicBezTo>
                    <a:pt x="83" y="42"/>
                    <a:pt x="83" y="42"/>
                    <a:pt x="84" y="42"/>
                  </a:cubicBezTo>
                  <a:cubicBezTo>
                    <a:pt x="83" y="42"/>
                    <a:pt x="83" y="42"/>
                    <a:pt x="83" y="42"/>
                  </a:cubicBezTo>
                  <a:cubicBezTo>
                    <a:pt x="83" y="42"/>
                    <a:pt x="83" y="42"/>
                    <a:pt x="83" y="42"/>
                  </a:cubicBezTo>
                  <a:cubicBezTo>
                    <a:pt x="83" y="42"/>
                    <a:pt x="83" y="42"/>
                    <a:pt x="83" y="42"/>
                  </a:cubicBezTo>
                  <a:cubicBezTo>
                    <a:pt x="83" y="42"/>
                    <a:pt x="83" y="42"/>
                    <a:pt x="83" y="42"/>
                  </a:cubicBezTo>
                  <a:cubicBezTo>
                    <a:pt x="83" y="42"/>
                    <a:pt x="83" y="42"/>
                    <a:pt x="83" y="42"/>
                  </a:cubicBezTo>
                  <a:cubicBezTo>
                    <a:pt x="83" y="42"/>
                    <a:pt x="83" y="42"/>
                    <a:pt x="82" y="42"/>
                  </a:cubicBezTo>
                  <a:cubicBezTo>
                    <a:pt x="82" y="42"/>
                    <a:pt x="82" y="42"/>
                    <a:pt x="82" y="41"/>
                  </a:cubicBezTo>
                  <a:cubicBezTo>
                    <a:pt x="82" y="41"/>
                    <a:pt x="82" y="41"/>
                    <a:pt x="82" y="41"/>
                  </a:cubicBezTo>
                  <a:cubicBezTo>
                    <a:pt x="81" y="41"/>
                    <a:pt x="81" y="41"/>
                    <a:pt x="81" y="41"/>
                  </a:cubicBezTo>
                  <a:cubicBezTo>
                    <a:pt x="81" y="41"/>
                    <a:pt x="81" y="41"/>
                    <a:pt x="81" y="41"/>
                  </a:cubicBezTo>
                  <a:cubicBezTo>
                    <a:pt x="81" y="41"/>
                    <a:pt x="81" y="41"/>
                    <a:pt x="81" y="41"/>
                  </a:cubicBezTo>
                  <a:cubicBezTo>
                    <a:pt x="81" y="40"/>
                    <a:pt x="81" y="40"/>
                    <a:pt x="81" y="40"/>
                  </a:cubicBezTo>
                  <a:cubicBezTo>
                    <a:pt x="81" y="40"/>
                    <a:pt x="81" y="40"/>
                    <a:pt x="81" y="40"/>
                  </a:cubicBezTo>
                  <a:cubicBezTo>
                    <a:pt x="82" y="40"/>
                    <a:pt x="82" y="40"/>
                    <a:pt x="82" y="40"/>
                  </a:cubicBezTo>
                  <a:cubicBezTo>
                    <a:pt x="82" y="40"/>
                    <a:pt x="82" y="40"/>
                    <a:pt x="83" y="40"/>
                  </a:cubicBezTo>
                  <a:cubicBezTo>
                    <a:pt x="83" y="40"/>
                    <a:pt x="83" y="40"/>
                    <a:pt x="83" y="40"/>
                  </a:cubicBezTo>
                  <a:cubicBezTo>
                    <a:pt x="83" y="40"/>
                    <a:pt x="83" y="40"/>
                    <a:pt x="83" y="41"/>
                  </a:cubicBezTo>
                  <a:cubicBezTo>
                    <a:pt x="84" y="41"/>
                    <a:pt x="84" y="41"/>
                    <a:pt x="84" y="41"/>
                  </a:cubicBezTo>
                  <a:cubicBezTo>
                    <a:pt x="84" y="41"/>
                    <a:pt x="84" y="41"/>
                    <a:pt x="84" y="41"/>
                  </a:cubicBezTo>
                  <a:cubicBezTo>
                    <a:pt x="84" y="41"/>
                    <a:pt x="84" y="41"/>
                    <a:pt x="84" y="41"/>
                  </a:cubicBezTo>
                  <a:cubicBezTo>
                    <a:pt x="84" y="41"/>
                    <a:pt x="84" y="41"/>
                    <a:pt x="83" y="41"/>
                  </a:cubicBezTo>
                  <a:cubicBezTo>
                    <a:pt x="83" y="41"/>
                    <a:pt x="83" y="41"/>
                    <a:pt x="83" y="41"/>
                  </a:cubicBezTo>
                  <a:cubicBezTo>
                    <a:pt x="83" y="41"/>
                    <a:pt x="83" y="41"/>
                    <a:pt x="83" y="41"/>
                  </a:cubicBezTo>
                  <a:cubicBezTo>
                    <a:pt x="83" y="41"/>
                    <a:pt x="83" y="41"/>
                    <a:pt x="83" y="41"/>
                  </a:cubicBezTo>
                  <a:close/>
                  <a:moveTo>
                    <a:pt x="84" y="40"/>
                  </a:moveTo>
                  <a:lnTo>
                    <a:pt x="84" y="40"/>
                  </a:lnTo>
                  <a:cubicBezTo>
                    <a:pt x="84" y="40"/>
                    <a:pt x="84" y="40"/>
                    <a:pt x="84" y="40"/>
                  </a:cubicBezTo>
                  <a:cubicBezTo>
                    <a:pt x="84" y="40"/>
                    <a:pt x="84" y="40"/>
                    <a:pt x="84" y="40"/>
                  </a:cubicBezTo>
                  <a:lnTo>
                    <a:pt x="83" y="40"/>
                  </a:lnTo>
                  <a:cubicBezTo>
                    <a:pt x="83" y="40"/>
                    <a:pt x="83" y="40"/>
                    <a:pt x="83" y="40"/>
                  </a:cubicBezTo>
                  <a:cubicBezTo>
                    <a:pt x="83" y="40"/>
                    <a:pt x="83" y="40"/>
                    <a:pt x="83" y="40"/>
                  </a:cubicBezTo>
                  <a:cubicBezTo>
                    <a:pt x="83" y="40"/>
                    <a:pt x="83" y="40"/>
                    <a:pt x="83" y="40"/>
                  </a:cubicBezTo>
                  <a:cubicBezTo>
                    <a:pt x="82" y="40"/>
                    <a:pt x="82" y="40"/>
                    <a:pt x="82" y="40"/>
                  </a:cubicBezTo>
                  <a:cubicBezTo>
                    <a:pt x="82" y="40"/>
                    <a:pt x="82" y="40"/>
                    <a:pt x="82" y="40"/>
                  </a:cubicBezTo>
                  <a:cubicBezTo>
                    <a:pt x="82" y="40"/>
                    <a:pt x="82" y="40"/>
                    <a:pt x="81" y="40"/>
                  </a:cubicBezTo>
                  <a:cubicBezTo>
                    <a:pt x="81" y="40"/>
                    <a:pt x="81" y="40"/>
                    <a:pt x="81" y="40"/>
                  </a:cubicBezTo>
                  <a:cubicBezTo>
                    <a:pt x="82" y="40"/>
                    <a:pt x="82" y="40"/>
                    <a:pt x="82" y="40"/>
                  </a:cubicBezTo>
                  <a:cubicBezTo>
                    <a:pt x="82" y="40"/>
                    <a:pt x="82" y="40"/>
                    <a:pt x="82" y="40"/>
                  </a:cubicBezTo>
                  <a:cubicBezTo>
                    <a:pt x="83" y="40"/>
                    <a:pt x="83" y="40"/>
                    <a:pt x="83" y="39"/>
                  </a:cubicBezTo>
                  <a:cubicBezTo>
                    <a:pt x="84" y="39"/>
                    <a:pt x="84" y="39"/>
                    <a:pt x="84" y="40"/>
                  </a:cubicBezTo>
                  <a:cubicBezTo>
                    <a:pt x="84" y="40"/>
                    <a:pt x="84" y="40"/>
                    <a:pt x="84" y="40"/>
                  </a:cubicBezTo>
                  <a:cubicBezTo>
                    <a:pt x="84" y="40"/>
                    <a:pt x="84" y="40"/>
                    <a:pt x="84" y="40"/>
                  </a:cubicBezTo>
                  <a:cubicBezTo>
                    <a:pt x="84" y="40"/>
                    <a:pt x="84" y="40"/>
                    <a:pt x="84" y="40"/>
                  </a:cubicBezTo>
                  <a:close/>
                  <a:moveTo>
                    <a:pt x="85" y="39"/>
                  </a:moveTo>
                  <a:lnTo>
                    <a:pt x="85" y="39"/>
                  </a:lnTo>
                  <a:cubicBezTo>
                    <a:pt x="85" y="39"/>
                    <a:pt x="85" y="39"/>
                    <a:pt x="85" y="39"/>
                  </a:cubicBezTo>
                  <a:cubicBezTo>
                    <a:pt x="85" y="39"/>
                    <a:pt x="85" y="39"/>
                    <a:pt x="85" y="39"/>
                  </a:cubicBezTo>
                  <a:cubicBezTo>
                    <a:pt x="85" y="39"/>
                    <a:pt x="85" y="39"/>
                    <a:pt x="85" y="39"/>
                  </a:cubicBezTo>
                  <a:cubicBezTo>
                    <a:pt x="85" y="39"/>
                    <a:pt x="85" y="39"/>
                    <a:pt x="85" y="39"/>
                  </a:cubicBezTo>
                  <a:cubicBezTo>
                    <a:pt x="85" y="39"/>
                    <a:pt x="85" y="39"/>
                    <a:pt x="85" y="39"/>
                  </a:cubicBezTo>
                  <a:close/>
                  <a:moveTo>
                    <a:pt x="88" y="35"/>
                  </a:moveTo>
                  <a:lnTo>
                    <a:pt x="88" y="35"/>
                  </a:lnTo>
                  <a:cubicBezTo>
                    <a:pt x="87" y="35"/>
                    <a:pt x="87" y="35"/>
                    <a:pt x="87" y="35"/>
                  </a:cubicBezTo>
                  <a:cubicBezTo>
                    <a:pt x="87" y="35"/>
                    <a:pt x="87" y="35"/>
                    <a:pt x="87" y="36"/>
                  </a:cubicBezTo>
                  <a:cubicBezTo>
                    <a:pt x="87" y="36"/>
                    <a:pt x="87" y="36"/>
                    <a:pt x="87" y="36"/>
                  </a:cubicBezTo>
                  <a:cubicBezTo>
                    <a:pt x="87" y="36"/>
                    <a:pt x="87" y="36"/>
                    <a:pt x="86" y="36"/>
                  </a:cubicBezTo>
                  <a:cubicBezTo>
                    <a:pt x="86" y="36"/>
                    <a:pt x="86" y="36"/>
                    <a:pt x="86" y="36"/>
                  </a:cubicBezTo>
                  <a:cubicBezTo>
                    <a:pt x="86" y="36"/>
                    <a:pt x="86" y="36"/>
                    <a:pt x="86" y="36"/>
                  </a:cubicBezTo>
                  <a:cubicBezTo>
                    <a:pt x="86" y="35"/>
                    <a:pt x="86" y="35"/>
                    <a:pt x="86" y="35"/>
                  </a:cubicBezTo>
                  <a:cubicBezTo>
                    <a:pt x="86" y="35"/>
                    <a:pt x="86" y="35"/>
                    <a:pt x="86" y="35"/>
                  </a:cubicBezTo>
                  <a:cubicBezTo>
                    <a:pt x="86" y="35"/>
                    <a:pt x="86" y="35"/>
                    <a:pt x="86" y="35"/>
                  </a:cubicBezTo>
                  <a:cubicBezTo>
                    <a:pt x="86" y="35"/>
                    <a:pt x="86" y="35"/>
                    <a:pt x="86" y="35"/>
                  </a:cubicBezTo>
                  <a:cubicBezTo>
                    <a:pt x="87" y="35"/>
                    <a:pt x="87" y="35"/>
                    <a:pt x="87" y="35"/>
                  </a:cubicBezTo>
                  <a:cubicBezTo>
                    <a:pt x="87" y="35"/>
                    <a:pt x="87" y="35"/>
                    <a:pt x="88" y="35"/>
                  </a:cubicBezTo>
                  <a:cubicBezTo>
                    <a:pt x="88" y="35"/>
                    <a:pt x="88" y="35"/>
                    <a:pt x="88" y="35"/>
                  </a:cubicBezTo>
                  <a:close/>
                  <a:moveTo>
                    <a:pt x="89" y="33"/>
                  </a:moveTo>
                  <a:lnTo>
                    <a:pt x="89" y="33"/>
                  </a:lnTo>
                  <a:cubicBezTo>
                    <a:pt x="88" y="34"/>
                    <a:pt x="88" y="34"/>
                    <a:pt x="88" y="34"/>
                  </a:cubicBezTo>
                  <a:cubicBezTo>
                    <a:pt x="88" y="34"/>
                    <a:pt x="88" y="34"/>
                    <a:pt x="88" y="34"/>
                  </a:cubicBezTo>
                  <a:cubicBezTo>
                    <a:pt x="88" y="34"/>
                    <a:pt x="88" y="34"/>
                    <a:pt x="88" y="34"/>
                  </a:cubicBezTo>
                  <a:cubicBezTo>
                    <a:pt x="88" y="34"/>
                    <a:pt x="88" y="34"/>
                    <a:pt x="88" y="33"/>
                  </a:cubicBezTo>
                  <a:cubicBezTo>
                    <a:pt x="88" y="33"/>
                    <a:pt x="88" y="33"/>
                    <a:pt x="88" y="33"/>
                  </a:cubicBezTo>
                  <a:cubicBezTo>
                    <a:pt x="88" y="33"/>
                    <a:pt x="88" y="33"/>
                    <a:pt x="88" y="33"/>
                  </a:cubicBezTo>
                  <a:cubicBezTo>
                    <a:pt x="88" y="33"/>
                    <a:pt x="88" y="33"/>
                    <a:pt x="88" y="33"/>
                  </a:cubicBezTo>
                  <a:cubicBezTo>
                    <a:pt x="88" y="33"/>
                    <a:pt x="88" y="33"/>
                    <a:pt x="89" y="33"/>
                  </a:cubicBezTo>
                  <a:cubicBezTo>
                    <a:pt x="88" y="33"/>
                    <a:pt x="88" y="33"/>
                    <a:pt x="89" y="33"/>
                  </a:cubicBezTo>
                  <a:close/>
                  <a:moveTo>
                    <a:pt x="90" y="34"/>
                  </a:moveTo>
                  <a:lnTo>
                    <a:pt x="90" y="34"/>
                  </a:lnTo>
                  <a:cubicBezTo>
                    <a:pt x="90" y="34"/>
                    <a:pt x="90" y="34"/>
                    <a:pt x="90" y="34"/>
                  </a:cubicBezTo>
                  <a:cubicBezTo>
                    <a:pt x="90" y="34"/>
                    <a:pt x="89" y="34"/>
                    <a:pt x="89" y="34"/>
                  </a:cubicBezTo>
                  <a:cubicBezTo>
                    <a:pt x="89" y="34"/>
                    <a:pt x="89" y="34"/>
                    <a:pt x="89" y="34"/>
                  </a:cubicBezTo>
                  <a:cubicBezTo>
                    <a:pt x="89" y="34"/>
                    <a:pt x="89" y="34"/>
                    <a:pt x="89" y="34"/>
                  </a:cubicBezTo>
                  <a:cubicBezTo>
                    <a:pt x="90" y="34"/>
                    <a:pt x="90" y="34"/>
                    <a:pt x="90" y="34"/>
                  </a:cubicBezTo>
                  <a:close/>
                  <a:moveTo>
                    <a:pt x="89" y="29"/>
                  </a:moveTo>
                  <a:lnTo>
                    <a:pt x="89" y="29"/>
                  </a:lnTo>
                  <a:cubicBezTo>
                    <a:pt x="89" y="29"/>
                    <a:pt x="89" y="29"/>
                    <a:pt x="89" y="29"/>
                  </a:cubicBezTo>
                  <a:cubicBezTo>
                    <a:pt x="89" y="29"/>
                    <a:pt x="89" y="29"/>
                    <a:pt x="89" y="29"/>
                  </a:cubicBezTo>
                  <a:cubicBezTo>
                    <a:pt x="90" y="29"/>
                    <a:pt x="90" y="29"/>
                    <a:pt x="90" y="29"/>
                  </a:cubicBezTo>
                  <a:cubicBezTo>
                    <a:pt x="90" y="29"/>
                    <a:pt x="90" y="29"/>
                    <a:pt x="90" y="29"/>
                  </a:cubicBezTo>
                  <a:cubicBezTo>
                    <a:pt x="90" y="29"/>
                    <a:pt x="90" y="29"/>
                    <a:pt x="89" y="29"/>
                  </a:cubicBezTo>
                  <a:close/>
                  <a:moveTo>
                    <a:pt x="89" y="29"/>
                  </a:moveTo>
                  <a:lnTo>
                    <a:pt x="89" y="29"/>
                  </a:lnTo>
                  <a:cubicBezTo>
                    <a:pt x="89" y="29"/>
                    <a:pt x="89" y="29"/>
                    <a:pt x="89" y="29"/>
                  </a:cubicBezTo>
                  <a:cubicBezTo>
                    <a:pt x="89" y="29"/>
                    <a:pt x="89" y="29"/>
                    <a:pt x="89" y="29"/>
                  </a:cubicBezTo>
                  <a:cubicBezTo>
                    <a:pt x="89" y="29"/>
                    <a:pt x="89" y="29"/>
                    <a:pt x="89" y="29"/>
                  </a:cubicBezTo>
                  <a:cubicBezTo>
                    <a:pt x="89" y="29"/>
                    <a:pt x="89" y="29"/>
                    <a:pt x="89" y="29"/>
                  </a:cubicBezTo>
                  <a:close/>
                  <a:moveTo>
                    <a:pt x="89" y="28"/>
                  </a:moveTo>
                  <a:lnTo>
                    <a:pt x="89" y="28"/>
                  </a:lnTo>
                  <a:cubicBezTo>
                    <a:pt x="88" y="28"/>
                    <a:pt x="88" y="28"/>
                    <a:pt x="88" y="28"/>
                  </a:cubicBezTo>
                  <a:cubicBezTo>
                    <a:pt x="89" y="28"/>
                    <a:pt x="89" y="28"/>
                    <a:pt x="89" y="28"/>
                  </a:cubicBezTo>
                  <a:cubicBezTo>
                    <a:pt x="89" y="28"/>
                    <a:pt x="89" y="28"/>
                    <a:pt x="89" y="28"/>
                  </a:cubicBezTo>
                  <a:cubicBezTo>
                    <a:pt x="89" y="28"/>
                    <a:pt x="89" y="28"/>
                    <a:pt x="89" y="28"/>
                  </a:cubicBezTo>
                  <a:close/>
                  <a:moveTo>
                    <a:pt x="89" y="29"/>
                  </a:moveTo>
                  <a:lnTo>
                    <a:pt x="89" y="29"/>
                  </a:lnTo>
                  <a:cubicBezTo>
                    <a:pt x="89" y="29"/>
                    <a:pt x="89" y="29"/>
                    <a:pt x="89" y="29"/>
                  </a:cubicBezTo>
                  <a:cubicBezTo>
                    <a:pt x="89" y="29"/>
                    <a:pt x="89" y="29"/>
                    <a:pt x="89" y="29"/>
                  </a:cubicBezTo>
                  <a:cubicBezTo>
                    <a:pt x="89" y="29"/>
                    <a:pt x="89" y="29"/>
                    <a:pt x="89" y="29"/>
                  </a:cubicBezTo>
                  <a:close/>
                  <a:moveTo>
                    <a:pt x="89" y="29"/>
                  </a:moveTo>
                  <a:lnTo>
                    <a:pt x="89" y="29"/>
                  </a:lnTo>
                  <a:cubicBezTo>
                    <a:pt x="89" y="29"/>
                    <a:pt x="89" y="29"/>
                    <a:pt x="89" y="29"/>
                  </a:cubicBezTo>
                  <a:cubicBezTo>
                    <a:pt x="89" y="29"/>
                    <a:pt x="89" y="29"/>
                    <a:pt x="89" y="29"/>
                  </a:cubicBezTo>
                  <a:cubicBezTo>
                    <a:pt x="89" y="28"/>
                    <a:pt x="89" y="28"/>
                    <a:pt x="89" y="28"/>
                  </a:cubicBezTo>
                  <a:cubicBezTo>
                    <a:pt x="89" y="29"/>
                    <a:pt x="89" y="29"/>
                    <a:pt x="89" y="29"/>
                  </a:cubicBezTo>
                  <a:cubicBezTo>
                    <a:pt x="89" y="29"/>
                    <a:pt x="89" y="29"/>
                    <a:pt x="89" y="29"/>
                  </a:cubicBezTo>
                  <a:cubicBezTo>
                    <a:pt x="89" y="29"/>
                    <a:pt x="89" y="29"/>
                    <a:pt x="89" y="29"/>
                  </a:cubicBezTo>
                  <a:close/>
                  <a:moveTo>
                    <a:pt x="92" y="24"/>
                  </a:moveTo>
                  <a:lnTo>
                    <a:pt x="92" y="24"/>
                  </a:lnTo>
                  <a:cubicBezTo>
                    <a:pt x="92" y="24"/>
                    <a:pt x="92" y="24"/>
                    <a:pt x="92" y="24"/>
                  </a:cubicBezTo>
                  <a:cubicBezTo>
                    <a:pt x="92" y="24"/>
                    <a:pt x="92" y="24"/>
                    <a:pt x="92" y="24"/>
                  </a:cubicBezTo>
                  <a:cubicBezTo>
                    <a:pt x="92" y="24"/>
                    <a:pt x="92" y="24"/>
                    <a:pt x="92" y="24"/>
                  </a:cubicBezTo>
                  <a:cubicBezTo>
                    <a:pt x="92" y="24"/>
                    <a:pt x="92" y="24"/>
                    <a:pt x="92" y="24"/>
                  </a:cubicBezTo>
                  <a:cubicBezTo>
                    <a:pt x="91" y="24"/>
                    <a:pt x="91" y="24"/>
                    <a:pt x="91" y="24"/>
                  </a:cubicBezTo>
                  <a:cubicBezTo>
                    <a:pt x="91" y="24"/>
                    <a:pt x="91" y="24"/>
                    <a:pt x="92" y="24"/>
                  </a:cubicBezTo>
                  <a:cubicBezTo>
                    <a:pt x="92" y="24"/>
                    <a:pt x="92" y="24"/>
                    <a:pt x="92" y="24"/>
                  </a:cubicBezTo>
                  <a:close/>
                  <a:moveTo>
                    <a:pt x="95" y="17"/>
                  </a:moveTo>
                  <a:lnTo>
                    <a:pt x="95" y="17"/>
                  </a:lnTo>
                  <a:cubicBezTo>
                    <a:pt x="95" y="17"/>
                    <a:pt x="95" y="17"/>
                    <a:pt x="95" y="17"/>
                  </a:cubicBezTo>
                  <a:cubicBezTo>
                    <a:pt x="95" y="17"/>
                    <a:pt x="95" y="17"/>
                    <a:pt x="94" y="17"/>
                  </a:cubicBezTo>
                  <a:cubicBezTo>
                    <a:pt x="95" y="17"/>
                    <a:pt x="95" y="17"/>
                    <a:pt x="94" y="17"/>
                  </a:cubicBezTo>
                  <a:cubicBezTo>
                    <a:pt x="95" y="17"/>
                    <a:pt x="95" y="17"/>
                    <a:pt x="95" y="17"/>
                  </a:cubicBezTo>
                  <a:cubicBezTo>
                    <a:pt x="95" y="17"/>
                    <a:pt x="95" y="17"/>
                    <a:pt x="95" y="17"/>
                  </a:cubicBezTo>
                  <a:cubicBezTo>
                    <a:pt x="95" y="17"/>
                    <a:pt x="95" y="17"/>
                    <a:pt x="95" y="17"/>
                  </a:cubicBezTo>
                  <a:cubicBezTo>
                    <a:pt x="95" y="17"/>
                    <a:pt x="95" y="17"/>
                    <a:pt x="95" y="17"/>
                  </a:cubicBezTo>
                  <a:close/>
                  <a:moveTo>
                    <a:pt x="48" y="40"/>
                  </a:moveTo>
                  <a:lnTo>
                    <a:pt x="48" y="40"/>
                  </a:lnTo>
                  <a:cubicBezTo>
                    <a:pt x="48" y="39"/>
                    <a:pt x="48" y="39"/>
                    <a:pt x="48" y="39"/>
                  </a:cubicBezTo>
                  <a:cubicBezTo>
                    <a:pt x="48" y="39"/>
                    <a:pt x="48" y="39"/>
                    <a:pt x="48" y="39"/>
                  </a:cubicBezTo>
                  <a:cubicBezTo>
                    <a:pt x="48" y="39"/>
                    <a:pt x="48" y="39"/>
                    <a:pt x="48" y="39"/>
                  </a:cubicBezTo>
                  <a:cubicBezTo>
                    <a:pt x="48" y="39"/>
                    <a:pt x="48" y="39"/>
                    <a:pt x="49" y="39"/>
                  </a:cubicBezTo>
                  <a:cubicBezTo>
                    <a:pt x="49" y="39"/>
                    <a:pt x="49" y="39"/>
                    <a:pt x="49" y="39"/>
                  </a:cubicBezTo>
                  <a:cubicBezTo>
                    <a:pt x="49" y="39"/>
                    <a:pt x="49" y="39"/>
                    <a:pt x="49" y="39"/>
                  </a:cubicBezTo>
                  <a:lnTo>
                    <a:pt x="49" y="40"/>
                  </a:lnTo>
                  <a:cubicBezTo>
                    <a:pt x="49" y="39"/>
                    <a:pt x="49" y="39"/>
                    <a:pt x="49" y="39"/>
                  </a:cubicBezTo>
                  <a:cubicBezTo>
                    <a:pt x="49" y="39"/>
                    <a:pt x="49" y="39"/>
                    <a:pt x="48" y="40"/>
                  </a:cubicBezTo>
                  <a:cubicBezTo>
                    <a:pt x="48" y="40"/>
                    <a:pt x="48" y="40"/>
                    <a:pt x="48" y="40"/>
                  </a:cubicBezTo>
                  <a:close/>
                  <a:moveTo>
                    <a:pt x="47" y="43"/>
                  </a:moveTo>
                  <a:lnTo>
                    <a:pt x="47" y="43"/>
                  </a:lnTo>
                  <a:cubicBezTo>
                    <a:pt x="47" y="43"/>
                    <a:pt x="47" y="43"/>
                    <a:pt x="47" y="43"/>
                  </a:cubicBezTo>
                  <a:cubicBezTo>
                    <a:pt x="47" y="43"/>
                    <a:pt x="47" y="43"/>
                    <a:pt x="47" y="43"/>
                  </a:cubicBezTo>
                  <a:cubicBezTo>
                    <a:pt x="47" y="43"/>
                    <a:pt x="47" y="43"/>
                    <a:pt x="47" y="43"/>
                  </a:cubicBezTo>
                  <a:cubicBezTo>
                    <a:pt x="47" y="43"/>
                    <a:pt x="47" y="43"/>
                    <a:pt x="47" y="42"/>
                  </a:cubicBezTo>
                  <a:cubicBezTo>
                    <a:pt x="47" y="43"/>
                    <a:pt x="47" y="43"/>
                    <a:pt x="48" y="43"/>
                  </a:cubicBezTo>
                  <a:cubicBezTo>
                    <a:pt x="47" y="43"/>
                    <a:pt x="47" y="43"/>
                    <a:pt x="47" y="43"/>
                  </a:cubicBezTo>
                  <a:close/>
                  <a:moveTo>
                    <a:pt x="48" y="42"/>
                  </a:moveTo>
                  <a:lnTo>
                    <a:pt x="48" y="42"/>
                  </a:lnTo>
                  <a:cubicBezTo>
                    <a:pt x="48" y="42"/>
                    <a:pt x="48" y="42"/>
                    <a:pt x="48" y="42"/>
                  </a:cubicBezTo>
                  <a:lnTo>
                    <a:pt x="47" y="42"/>
                  </a:lnTo>
                  <a:cubicBezTo>
                    <a:pt x="47" y="42"/>
                    <a:pt x="47" y="42"/>
                    <a:pt x="47" y="42"/>
                  </a:cubicBezTo>
                  <a:cubicBezTo>
                    <a:pt x="47" y="42"/>
                    <a:pt x="47" y="42"/>
                    <a:pt x="47" y="42"/>
                  </a:cubicBezTo>
                  <a:cubicBezTo>
                    <a:pt x="47" y="42"/>
                    <a:pt x="47" y="42"/>
                    <a:pt x="47" y="42"/>
                  </a:cubicBezTo>
                  <a:cubicBezTo>
                    <a:pt x="47" y="42"/>
                    <a:pt x="47" y="42"/>
                    <a:pt x="47" y="42"/>
                  </a:cubicBezTo>
                  <a:cubicBezTo>
                    <a:pt x="47" y="42"/>
                    <a:pt x="47" y="42"/>
                    <a:pt x="47" y="42"/>
                  </a:cubicBezTo>
                  <a:cubicBezTo>
                    <a:pt x="48" y="42"/>
                    <a:pt x="48" y="42"/>
                    <a:pt x="48" y="42"/>
                  </a:cubicBezTo>
                  <a:close/>
                  <a:moveTo>
                    <a:pt x="48" y="41"/>
                  </a:moveTo>
                  <a:lnTo>
                    <a:pt x="48" y="41"/>
                  </a:lnTo>
                  <a:cubicBezTo>
                    <a:pt x="48" y="41"/>
                    <a:pt x="48" y="41"/>
                    <a:pt x="48" y="41"/>
                  </a:cubicBezTo>
                  <a:cubicBezTo>
                    <a:pt x="48" y="41"/>
                    <a:pt x="48" y="41"/>
                    <a:pt x="48" y="41"/>
                  </a:cubicBezTo>
                  <a:cubicBezTo>
                    <a:pt x="48" y="41"/>
                    <a:pt x="48" y="41"/>
                    <a:pt x="48" y="41"/>
                  </a:cubicBezTo>
                  <a:cubicBezTo>
                    <a:pt x="48" y="41"/>
                    <a:pt x="48" y="41"/>
                    <a:pt x="48" y="41"/>
                  </a:cubicBezTo>
                  <a:cubicBezTo>
                    <a:pt x="48" y="41"/>
                    <a:pt x="48" y="41"/>
                    <a:pt x="48" y="42"/>
                  </a:cubicBezTo>
                  <a:cubicBezTo>
                    <a:pt x="48" y="42"/>
                    <a:pt x="48" y="42"/>
                    <a:pt x="48" y="41"/>
                  </a:cubicBezTo>
                  <a:cubicBezTo>
                    <a:pt x="48" y="41"/>
                    <a:pt x="48" y="41"/>
                    <a:pt x="48" y="41"/>
                  </a:cubicBezTo>
                  <a:close/>
                  <a:moveTo>
                    <a:pt x="46" y="45"/>
                  </a:moveTo>
                  <a:lnTo>
                    <a:pt x="46" y="45"/>
                  </a:lnTo>
                  <a:cubicBezTo>
                    <a:pt x="46" y="45"/>
                    <a:pt x="46" y="45"/>
                    <a:pt x="46" y="45"/>
                  </a:cubicBezTo>
                  <a:cubicBezTo>
                    <a:pt x="46" y="45"/>
                    <a:pt x="46" y="45"/>
                    <a:pt x="46" y="45"/>
                  </a:cubicBezTo>
                  <a:cubicBezTo>
                    <a:pt x="46" y="45"/>
                    <a:pt x="46" y="45"/>
                    <a:pt x="46" y="46"/>
                  </a:cubicBezTo>
                  <a:cubicBezTo>
                    <a:pt x="46" y="46"/>
                    <a:pt x="46" y="46"/>
                    <a:pt x="46" y="45"/>
                  </a:cubicBezTo>
                  <a:cubicBezTo>
                    <a:pt x="46" y="45"/>
                    <a:pt x="46" y="45"/>
                    <a:pt x="46" y="45"/>
                  </a:cubicBezTo>
                  <a:close/>
                  <a:moveTo>
                    <a:pt x="47" y="45"/>
                  </a:moveTo>
                  <a:lnTo>
                    <a:pt x="47" y="45"/>
                  </a:lnTo>
                  <a:cubicBezTo>
                    <a:pt x="47" y="45"/>
                    <a:pt x="47" y="45"/>
                    <a:pt x="47" y="45"/>
                  </a:cubicBezTo>
                  <a:cubicBezTo>
                    <a:pt x="47" y="45"/>
                    <a:pt x="47" y="45"/>
                    <a:pt x="47" y="45"/>
                  </a:cubicBezTo>
                  <a:cubicBezTo>
                    <a:pt x="47" y="45"/>
                    <a:pt x="47" y="45"/>
                    <a:pt x="46" y="45"/>
                  </a:cubicBezTo>
                  <a:cubicBezTo>
                    <a:pt x="47" y="45"/>
                    <a:pt x="47" y="45"/>
                    <a:pt x="47" y="45"/>
                  </a:cubicBezTo>
                  <a:close/>
                  <a:moveTo>
                    <a:pt x="47" y="45"/>
                  </a:moveTo>
                  <a:lnTo>
                    <a:pt x="47" y="45"/>
                  </a:lnTo>
                  <a:cubicBezTo>
                    <a:pt x="47" y="45"/>
                    <a:pt x="47" y="45"/>
                    <a:pt x="47" y="45"/>
                  </a:cubicBezTo>
                  <a:cubicBezTo>
                    <a:pt x="47" y="45"/>
                    <a:pt x="47" y="45"/>
                    <a:pt x="47" y="45"/>
                  </a:cubicBezTo>
                  <a:cubicBezTo>
                    <a:pt x="47" y="45"/>
                    <a:pt x="47" y="45"/>
                    <a:pt x="47" y="45"/>
                  </a:cubicBezTo>
                  <a:cubicBezTo>
                    <a:pt x="47" y="45"/>
                    <a:pt x="47" y="45"/>
                    <a:pt x="47" y="45"/>
                  </a:cubicBezTo>
                  <a:close/>
                  <a:moveTo>
                    <a:pt x="47" y="44"/>
                  </a:moveTo>
                  <a:lnTo>
                    <a:pt x="47" y="44"/>
                  </a:lnTo>
                  <a:cubicBezTo>
                    <a:pt x="47" y="44"/>
                    <a:pt x="47" y="44"/>
                    <a:pt x="47" y="44"/>
                  </a:cubicBezTo>
                  <a:cubicBezTo>
                    <a:pt x="47" y="44"/>
                    <a:pt x="47" y="44"/>
                    <a:pt x="47" y="44"/>
                  </a:cubicBezTo>
                  <a:lnTo>
                    <a:pt x="47" y="44"/>
                  </a:lnTo>
                  <a:cubicBezTo>
                    <a:pt x="47" y="44"/>
                    <a:pt x="47" y="44"/>
                    <a:pt x="47" y="44"/>
                  </a:cubicBezTo>
                  <a:cubicBezTo>
                    <a:pt x="47" y="44"/>
                    <a:pt x="47" y="44"/>
                    <a:pt x="47" y="44"/>
                  </a:cubicBezTo>
                  <a:close/>
                  <a:moveTo>
                    <a:pt x="47" y="44"/>
                  </a:moveTo>
                  <a:lnTo>
                    <a:pt x="47" y="44"/>
                  </a:lnTo>
                  <a:cubicBezTo>
                    <a:pt x="47" y="44"/>
                    <a:pt x="47" y="44"/>
                    <a:pt x="47" y="44"/>
                  </a:cubicBezTo>
                  <a:cubicBezTo>
                    <a:pt x="47" y="44"/>
                    <a:pt x="47" y="44"/>
                    <a:pt x="47" y="44"/>
                  </a:cubicBezTo>
                  <a:cubicBezTo>
                    <a:pt x="47" y="44"/>
                    <a:pt x="47" y="44"/>
                    <a:pt x="47" y="44"/>
                  </a:cubicBezTo>
                  <a:close/>
                  <a:moveTo>
                    <a:pt x="47" y="44"/>
                  </a:moveTo>
                  <a:lnTo>
                    <a:pt x="47" y="44"/>
                  </a:lnTo>
                  <a:cubicBezTo>
                    <a:pt x="47" y="44"/>
                    <a:pt x="47" y="44"/>
                    <a:pt x="47" y="44"/>
                  </a:cubicBezTo>
                  <a:cubicBezTo>
                    <a:pt x="47" y="44"/>
                    <a:pt x="47" y="44"/>
                    <a:pt x="47" y="45"/>
                  </a:cubicBezTo>
                  <a:cubicBezTo>
                    <a:pt x="47" y="45"/>
                    <a:pt x="47" y="45"/>
                    <a:pt x="46" y="45"/>
                  </a:cubicBezTo>
                  <a:cubicBezTo>
                    <a:pt x="46" y="45"/>
                    <a:pt x="46" y="45"/>
                    <a:pt x="46" y="45"/>
                  </a:cubicBezTo>
                  <a:cubicBezTo>
                    <a:pt x="46" y="45"/>
                    <a:pt x="46" y="45"/>
                    <a:pt x="46" y="45"/>
                  </a:cubicBezTo>
                  <a:cubicBezTo>
                    <a:pt x="46" y="45"/>
                    <a:pt x="46" y="45"/>
                    <a:pt x="46" y="45"/>
                  </a:cubicBezTo>
                  <a:cubicBezTo>
                    <a:pt x="46" y="45"/>
                    <a:pt x="46" y="45"/>
                    <a:pt x="46" y="45"/>
                  </a:cubicBezTo>
                  <a:cubicBezTo>
                    <a:pt x="47" y="45"/>
                    <a:pt x="47" y="45"/>
                    <a:pt x="47" y="44"/>
                  </a:cubicBezTo>
                  <a:close/>
                  <a:moveTo>
                    <a:pt x="45" y="47"/>
                  </a:moveTo>
                  <a:lnTo>
                    <a:pt x="45" y="47"/>
                  </a:lnTo>
                  <a:cubicBezTo>
                    <a:pt x="45" y="47"/>
                    <a:pt x="45" y="47"/>
                    <a:pt x="45" y="47"/>
                  </a:cubicBezTo>
                  <a:cubicBezTo>
                    <a:pt x="46" y="46"/>
                    <a:pt x="46" y="46"/>
                    <a:pt x="46" y="46"/>
                  </a:cubicBezTo>
                  <a:cubicBezTo>
                    <a:pt x="46" y="46"/>
                    <a:pt x="46" y="46"/>
                    <a:pt x="46" y="46"/>
                  </a:cubicBezTo>
                  <a:cubicBezTo>
                    <a:pt x="46" y="46"/>
                    <a:pt x="46" y="46"/>
                    <a:pt x="46" y="46"/>
                  </a:cubicBezTo>
                  <a:cubicBezTo>
                    <a:pt x="46" y="46"/>
                    <a:pt x="46" y="46"/>
                    <a:pt x="46" y="46"/>
                  </a:cubicBezTo>
                  <a:cubicBezTo>
                    <a:pt x="46" y="46"/>
                    <a:pt x="46" y="46"/>
                    <a:pt x="46" y="46"/>
                  </a:cubicBezTo>
                  <a:cubicBezTo>
                    <a:pt x="46" y="46"/>
                    <a:pt x="46" y="46"/>
                    <a:pt x="46" y="46"/>
                  </a:cubicBezTo>
                  <a:cubicBezTo>
                    <a:pt x="46" y="47"/>
                    <a:pt x="46" y="47"/>
                    <a:pt x="45" y="47"/>
                  </a:cubicBezTo>
                  <a:cubicBezTo>
                    <a:pt x="45" y="47"/>
                    <a:pt x="45" y="47"/>
                    <a:pt x="45" y="47"/>
                  </a:cubicBezTo>
                  <a:close/>
                  <a:moveTo>
                    <a:pt x="45" y="47"/>
                  </a:moveTo>
                  <a:lnTo>
                    <a:pt x="45" y="47"/>
                  </a:lnTo>
                  <a:cubicBezTo>
                    <a:pt x="45" y="47"/>
                    <a:pt x="45" y="47"/>
                    <a:pt x="45" y="47"/>
                  </a:cubicBezTo>
                  <a:cubicBezTo>
                    <a:pt x="45" y="47"/>
                    <a:pt x="45" y="47"/>
                    <a:pt x="45" y="47"/>
                  </a:cubicBezTo>
                  <a:cubicBezTo>
                    <a:pt x="45" y="47"/>
                    <a:pt x="45" y="47"/>
                    <a:pt x="45" y="48"/>
                  </a:cubicBezTo>
                  <a:cubicBezTo>
                    <a:pt x="45" y="48"/>
                    <a:pt x="45" y="48"/>
                    <a:pt x="45" y="47"/>
                  </a:cubicBezTo>
                  <a:close/>
                  <a:moveTo>
                    <a:pt x="47" y="51"/>
                  </a:moveTo>
                  <a:lnTo>
                    <a:pt x="47" y="51"/>
                  </a:lnTo>
                  <a:cubicBezTo>
                    <a:pt x="47" y="51"/>
                    <a:pt x="47" y="51"/>
                    <a:pt x="47" y="51"/>
                  </a:cubicBezTo>
                  <a:cubicBezTo>
                    <a:pt x="47" y="51"/>
                    <a:pt x="47" y="51"/>
                    <a:pt x="47" y="51"/>
                  </a:cubicBezTo>
                  <a:cubicBezTo>
                    <a:pt x="47" y="51"/>
                    <a:pt x="47" y="51"/>
                    <a:pt x="47" y="51"/>
                  </a:cubicBezTo>
                  <a:cubicBezTo>
                    <a:pt x="47" y="51"/>
                    <a:pt x="47" y="51"/>
                    <a:pt x="47" y="51"/>
                  </a:cubicBezTo>
                  <a:close/>
                  <a:moveTo>
                    <a:pt x="47" y="50"/>
                  </a:moveTo>
                  <a:lnTo>
                    <a:pt x="47" y="50"/>
                  </a:lnTo>
                  <a:cubicBezTo>
                    <a:pt x="47" y="50"/>
                    <a:pt x="47" y="50"/>
                    <a:pt x="47" y="50"/>
                  </a:cubicBezTo>
                  <a:cubicBezTo>
                    <a:pt x="47" y="50"/>
                    <a:pt x="47" y="50"/>
                    <a:pt x="47" y="50"/>
                  </a:cubicBezTo>
                  <a:cubicBezTo>
                    <a:pt x="47" y="50"/>
                    <a:pt x="47" y="50"/>
                    <a:pt x="47" y="50"/>
                  </a:cubicBezTo>
                  <a:cubicBezTo>
                    <a:pt x="47" y="50"/>
                    <a:pt x="47" y="50"/>
                    <a:pt x="47" y="50"/>
                  </a:cubicBezTo>
                  <a:cubicBezTo>
                    <a:pt x="47" y="50"/>
                    <a:pt x="47" y="50"/>
                    <a:pt x="47" y="50"/>
                  </a:cubicBezTo>
                  <a:cubicBezTo>
                    <a:pt x="47" y="50"/>
                    <a:pt x="47" y="50"/>
                    <a:pt x="47" y="50"/>
                  </a:cubicBezTo>
                  <a:close/>
                  <a:moveTo>
                    <a:pt x="47" y="48"/>
                  </a:moveTo>
                  <a:lnTo>
                    <a:pt x="47" y="48"/>
                  </a:lnTo>
                  <a:cubicBezTo>
                    <a:pt x="47" y="48"/>
                    <a:pt x="47" y="48"/>
                    <a:pt x="47" y="48"/>
                  </a:cubicBezTo>
                  <a:cubicBezTo>
                    <a:pt x="47" y="48"/>
                    <a:pt x="47" y="48"/>
                    <a:pt x="47" y="48"/>
                  </a:cubicBezTo>
                  <a:cubicBezTo>
                    <a:pt x="47" y="48"/>
                    <a:pt x="47" y="48"/>
                    <a:pt x="47" y="48"/>
                  </a:cubicBezTo>
                  <a:cubicBezTo>
                    <a:pt x="47" y="48"/>
                    <a:pt x="47" y="48"/>
                    <a:pt x="47" y="48"/>
                  </a:cubicBezTo>
                  <a:cubicBezTo>
                    <a:pt x="47" y="48"/>
                    <a:pt x="47" y="48"/>
                    <a:pt x="47" y="48"/>
                  </a:cubicBezTo>
                  <a:cubicBezTo>
                    <a:pt x="47" y="48"/>
                    <a:pt x="47" y="48"/>
                    <a:pt x="47" y="48"/>
                  </a:cubicBezTo>
                  <a:cubicBezTo>
                    <a:pt x="47" y="48"/>
                    <a:pt x="47" y="48"/>
                    <a:pt x="47" y="48"/>
                  </a:cubicBezTo>
                  <a:cubicBezTo>
                    <a:pt x="47" y="48"/>
                    <a:pt x="47" y="48"/>
                    <a:pt x="47" y="48"/>
                  </a:cubicBezTo>
                  <a:cubicBezTo>
                    <a:pt x="47" y="48"/>
                    <a:pt x="47" y="48"/>
                    <a:pt x="47" y="48"/>
                  </a:cubicBezTo>
                  <a:close/>
                  <a:moveTo>
                    <a:pt x="47" y="49"/>
                  </a:moveTo>
                  <a:lnTo>
                    <a:pt x="47" y="49"/>
                  </a:lnTo>
                  <a:cubicBezTo>
                    <a:pt x="47" y="49"/>
                    <a:pt x="47" y="49"/>
                    <a:pt x="47" y="49"/>
                  </a:cubicBezTo>
                  <a:cubicBezTo>
                    <a:pt x="47" y="49"/>
                    <a:pt x="47" y="49"/>
                    <a:pt x="47" y="49"/>
                  </a:cubicBezTo>
                  <a:cubicBezTo>
                    <a:pt x="47" y="49"/>
                    <a:pt x="47" y="49"/>
                    <a:pt x="46" y="49"/>
                  </a:cubicBezTo>
                  <a:cubicBezTo>
                    <a:pt x="46" y="49"/>
                    <a:pt x="46" y="49"/>
                    <a:pt x="46" y="49"/>
                  </a:cubicBezTo>
                  <a:cubicBezTo>
                    <a:pt x="46" y="49"/>
                    <a:pt x="46" y="49"/>
                    <a:pt x="46" y="49"/>
                  </a:cubicBezTo>
                  <a:cubicBezTo>
                    <a:pt x="47" y="49"/>
                    <a:pt x="47" y="49"/>
                    <a:pt x="47" y="49"/>
                  </a:cubicBezTo>
                  <a:close/>
                  <a:moveTo>
                    <a:pt x="45" y="50"/>
                  </a:moveTo>
                  <a:lnTo>
                    <a:pt x="45" y="50"/>
                  </a:lnTo>
                  <a:cubicBezTo>
                    <a:pt x="45" y="49"/>
                    <a:pt x="45" y="49"/>
                    <a:pt x="45" y="49"/>
                  </a:cubicBezTo>
                  <a:cubicBezTo>
                    <a:pt x="46" y="49"/>
                    <a:pt x="46" y="49"/>
                    <a:pt x="46" y="49"/>
                  </a:cubicBezTo>
                  <a:cubicBezTo>
                    <a:pt x="46" y="49"/>
                    <a:pt x="46" y="49"/>
                    <a:pt x="46" y="49"/>
                  </a:cubicBezTo>
                  <a:cubicBezTo>
                    <a:pt x="46" y="49"/>
                    <a:pt x="46" y="49"/>
                    <a:pt x="46" y="49"/>
                  </a:cubicBezTo>
                  <a:cubicBezTo>
                    <a:pt x="46" y="50"/>
                    <a:pt x="46" y="50"/>
                    <a:pt x="46" y="50"/>
                  </a:cubicBezTo>
                  <a:cubicBezTo>
                    <a:pt x="45" y="50"/>
                    <a:pt x="45" y="50"/>
                    <a:pt x="45" y="50"/>
                  </a:cubicBezTo>
                  <a:close/>
                  <a:moveTo>
                    <a:pt x="46" y="53"/>
                  </a:moveTo>
                  <a:lnTo>
                    <a:pt x="46" y="53"/>
                  </a:lnTo>
                  <a:cubicBezTo>
                    <a:pt x="46" y="53"/>
                    <a:pt x="46" y="53"/>
                    <a:pt x="46" y="53"/>
                  </a:cubicBezTo>
                  <a:lnTo>
                    <a:pt x="47" y="53"/>
                  </a:lnTo>
                  <a:cubicBezTo>
                    <a:pt x="46" y="53"/>
                    <a:pt x="46" y="53"/>
                    <a:pt x="46" y="53"/>
                  </a:cubicBezTo>
                  <a:cubicBezTo>
                    <a:pt x="46" y="53"/>
                    <a:pt x="46" y="53"/>
                    <a:pt x="46" y="53"/>
                  </a:cubicBezTo>
                  <a:cubicBezTo>
                    <a:pt x="46" y="54"/>
                    <a:pt x="46" y="54"/>
                    <a:pt x="46" y="54"/>
                  </a:cubicBezTo>
                  <a:cubicBezTo>
                    <a:pt x="46" y="54"/>
                    <a:pt x="46" y="54"/>
                    <a:pt x="46" y="54"/>
                  </a:cubicBezTo>
                  <a:cubicBezTo>
                    <a:pt x="46" y="53"/>
                    <a:pt x="46" y="53"/>
                    <a:pt x="46" y="53"/>
                  </a:cubicBezTo>
                  <a:cubicBezTo>
                    <a:pt x="46" y="53"/>
                    <a:pt x="46" y="53"/>
                    <a:pt x="46" y="53"/>
                  </a:cubicBezTo>
                  <a:close/>
                  <a:moveTo>
                    <a:pt x="40" y="69"/>
                  </a:moveTo>
                  <a:lnTo>
                    <a:pt x="40" y="69"/>
                  </a:lnTo>
                  <a:cubicBezTo>
                    <a:pt x="40" y="69"/>
                    <a:pt x="40" y="69"/>
                    <a:pt x="40" y="69"/>
                  </a:cubicBezTo>
                  <a:cubicBezTo>
                    <a:pt x="40" y="69"/>
                    <a:pt x="40" y="69"/>
                    <a:pt x="40" y="69"/>
                  </a:cubicBezTo>
                  <a:cubicBezTo>
                    <a:pt x="40" y="69"/>
                    <a:pt x="40" y="69"/>
                    <a:pt x="40" y="69"/>
                  </a:cubicBezTo>
                  <a:cubicBezTo>
                    <a:pt x="40" y="69"/>
                    <a:pt x="40" y="69"/>
                    <a:pt x="40" y="69"/>
                  </a:cubicBezTo>
                  <a:cubicBezTo>
                    <a:pt x="40" y="69"/>
                    <a:pt x="40" y="69"/>
                    <a:pt x="40" y="69"/>
                  </a:cubicBezTo>
                  <a:cubicBezTo>
                    <a:pt x="40" y="69"/>
                    <a:pt x="40" y="69"/>
                    <a:pt x="39" y="69"/>
                  </a:cubicBezTo>
                  <a:cubicBezTo>
                    <a:pt x="40" y="69"/>
                    <a:pt x="40" y="69"/>
                    <a:pt x="40" y="69"/>
                  </a:cubicBezTo>
                  <a:close/>
                  <a:moveTo>
                    <a:pt x="40" y="69"/>
                  </a:moveTo>
                  <a:lnTo>
                    <a:pt x="40" y="69"/>
                  </a:lnTo>
                  <a:cubicBezTo>
                    <a:pt x="40" y="69"/>
                    <a:pt x="40" y="69"/>
                    <a:pt x="40" y="69"/>
                  </a:cubicBezTo>
                  <a:cubicBezTo>
                    <a:pt x="39" y="69"/>
                    <a:pt x="39" y="69"/>
                    <a:pt x="39" y="69"/>
                  </a:cubicBezTo>
                  <a:cubicBezTo>
                    <a:pt x="40" y="69"/>
                    <a:pt x="40" y="69"/>
                    <a:pt x="40" y="69"/>
                  </a:cubicBezTo>
                  <a:cubicBezTo>
                    <a:pt x="40" y="69"/>
                    <a:pt x="40" y="69"/>
                    <a:pt x="40" y="69"/>
                  </a:cubicBezTo>
                  <a:cubicBezTo>
                    <a:pt x="40" y="69"/>
                    <a:pt x="40" y="69"/>
                    <a:pt x="40" y="69"/>
                  </a:cubicBezTo>
                  <a:close/>
                  <a:moveTo>
                    <a:pt x="39" y="73"/>
                  </a:moveTo>
                  <a:lnTo>
                    <a:pt x="39" y="73"/>
                  </a:lnTo>
                  <a:cubicBezTo>
                    <a:pt x="39" y="73"/>
                    <a:pt x="39" y="73"/>
                    <a:pt x="39" y="73"/>
                  </a:cubicBezTo>
                  <a:cubicBezTo>
                    <a:pt x="39" y="73"/>
                    <a:pt x="39" y="73"/>
                    <a:pt x="39" y="73"/>
                  </a:cubicBezTo>
                  <a:cubicBezTo>
                    <a:pt x="40" y="73"/>
                    <a:pt x="40" y="73"/>
                    <a:pt x="40" y="73"/>
                  </a:cubicBezTo>
                  <a:cubicBezTo>
                    <a:pt x="40" y="73"/>
                    <a:pt x="40" y="73"/>
                    <a:pt x="39" y="73"/>
                  </a:cubicBezTo>
                  <a:cubicBezTo>
                    <a:pt x="39" y="73"/>
                    <a:pt x="39" y="73"/>
                    <a:pt x="39" y="73"/>
                  </a:cubicBezTo>
                  <a:close/>
                  <a:moveTo>
                    <a:pt x="39" y="75"/>
                  </a:moveTo>
                  <a:lnTo>
                    <a:pt x="39" y="75"/>
                  </a:lnTo>
                  <a:cubicBezTo>
                    <a:pt x="39" y="75"/>
                    <a:pt x="39" y="75"/>
                    <a:pt x="40" y="75"/>
                  </a:cubicBezTo>
                  <a:cubicBezTo>
                    <a:pt x="39" y="75"/>
                    <a:pt x="39" y="75"/>
                    <a:pt x="39" y="75"/>
                  </a:cubicBezTo>
                  <a:cubicBezTo>
                    <a:pt x="39" y="75"/>
                    <a:pt x="39" y="75"/>
                    <a:pt x="39" y="75"/>
                  </a:cubicBezTo>
                  <a:cubicBezTo>
                    <a:pt x="39" y="75"/>
                    <a:pt x="39" y="75"/>
                    <a:pt x="39" y="75"/>
                  </a:cubicBezTo>
                  <a:close/>
                  <a:moveTo>
                    <a:pt x="39" y="75"/>
                  </a:moveTo>
                  <a:lnTo>
                    <a:pt x="39" y="75"/>
                  </a:lnTo>
                  <a:cubicBezTo>
                    <a:pt x="39" y="75"/>
                    <a:pt x="39" y="75"/>
                    <a:pt x="39" y="75"/>
                  </a:cubicBezTo>
                  <a:cubicBezTo>
                    <a:pt x="39" y="75"/>
                    <a:pt x="39" y="75"/>
                    <a:pt x="39" y="75"/>
                  </a:cubicBezTo>
                  <a:cubicBezTo>
                    <a:pt x="39" y="75"/>
                    <a:pt x="39" y="75"/>
                    <a:pt x="39" y="75"/>
                  </a:cubicBezTo>
                  <a:cubicBezTo>
                    <a:pt x="39" y="75"/>
                    <a:pt x="39" y="75"/>
                    <a:pt x="39" y="75"/>
                  </a:cubicBezTo>
                  <a:cubicBezTo>
                    <a:pt x="39" y="75"/>
                    <a:pt x="39" y="75"/>
                    <a:pt x="39" y="75"/>
                  </a:cubicBezTo>
                  <a:close/>
                  <a:moveTo>
                    <a:pt x="75" y="54"/>
                  </a:moveTo>
                  <a:lnTo>
                    <a:pt x="75" y="54"/>
                  </a:lnTo>
                  <a:cubicBezTo>
                    <a:pt x="75" y="54"/>
                    <a:pt x="75" y="54"/>
                    <a:pt x="74" y="53"/>
                  </a:cubicBezTo>
                  <a:cubicBezTo>
                    <a:pt x="74" y="54"/>
                    <a:pt x="74" y="54"/>
                    <a:pt x="74" y="54"/>
                  </a:cubicBezTo>
                  <a:cubicBezTo>
                    <a:pt x="74" y="54"/>
                    <a:pt x="74" y="54"/>
                    <a:pt x="74" y="54"/>
                  </a:cubicBezTo>
                  <a:cubicBezTo>
                    <a:pt x="73" y="54"/>
                    <a:pt x="73" y="54"/>
                    <a:pt x="73" y="54"/>
                  </a:cubicBezTo>
                  <a:cubicBezTo>
                    <a:pt x="73" y="54"/>
                    <a:pt x="73" y="54"/>
                    <a:pt x="73" y="54"/>
                  </a:cubicBezTo>
                  <a:cubicBezTo>
                    <a:pt x="73" y="54"/>
                    <a:pt x="73" y="54"/>
                    <a:pt x="73" y="54"/>
                  </a:cubicBezTo>
                  <a:cubicBezTo>
                    <a:pt x="72" y="54"/>
                    <a:pt x="72" y="54"/>
                    <a:pt x="72" y="54"/>
                  </a:cubicBezTo>
                  <a:cubicBezTo>
                    <a:pt x="72" y="54"/>
                    <a:pt x="72" y="54"/>
                    <a:pt x="72" y="54"/>
                  </a:cubicBezTo>
                  <a:cubicBezTo>
                    <a:pt x="72" y="54"/>
                    <a:pt x="72" y="54"/>
                    <a:pt x="72" y="54"/>
                  </a:cubicBezTo>
                  <a:cubicBezTo>
                    <a:pt x="72" y="54"/>
                    <a:pt x="72" y="54"/>
                    <a:pt x="72" y="54"/>
                  </a:cubicBezTo>
                  <a:cubicBezTo>
                    <a:pt x="72" y="55"/>
                    <a:pt x="72" y="55"/>
                    <a:pt x="71" y="55"/>
                  </a:cubicBezTo>
                  <a:cubicBezTo>
                    <a:pt x="71" y="55"/>
                    <a:pt x="71" y="55"/>
                    <a:pt x="71" y="55"/>
                  </a:cubicBezTo>
                  <a:cubicBezTo>
                    <a:pt x="71" y="55"/>
                    <a:pt x="71" y="55"/>
                    <a:pt x="71" y="55"/>
                  </a:cubicBezTo>
                  <a:cubicBezTo>
                    <a:pt x="71" y="55"/>
                    <a:pt x="71" y="55"/>
                    <a:pt x="71" y="55"/>
                  </a:cubicBezTo>
                  <a:cubicBezTo>
                    <a:pt x="71" y="55"/>
                    <a:pt x="71" y="55"/>
                    <a:pt x="71" y="55"/>
                  </a:cubicBezTo>
                  <a:cubicBezTo>
                    <a:pt x="71" y="55"/>
                    <a:pt x="71" y="55"/>
                    <a:pt x="71" y="55"/>
                  </a:cubicBezTo>
                  <a:cubicBezTo>
                    <a:pt x="70" y="55"/>
                    <a:pt x="70" y="55"/>
                    <a:pt x="70" y="55"/>
                  </a:cubicBezTo>
                  <a:cubicBezTo>
                    <a:pt x="70" y="55"/>
                    <a:pt x="70" y="55"/>
                    <a:pt x="70" y="55"/>
                  </a:cubicBezTo>
                  <a:cubicBezTo>
                    <a:pt x="70" y="55"/>
                    <a:pt x="70" y="55"/>
                    <a:pt x="70" y="55"/>
                  </a:cubicBezTo>
                  <a:cubicBezTo>
                    <a:pt x="69" y="55"/>
                    <a:pt x="69" y="55"/>
                    <a:pt x="69" y="55"/>
                  </a:cubicBezTo>
                  <a:cubicBezTo>
                    <a:pt x="69" y="55"/>
                    <a:pt x="69" y="55"/>
                    <a:pt x="69" y="55"/>
                  </a:cubicBezTo>
                  <a:cubicBezTo>
                    <a:pt x="69" y="56"/>
                    <a:pt x="69" y="56"/>
                    <a:pt x="69" y="56"/>
                  </a:cubicBezTo>
                  <a:cubicBezTo>
                    <a:pt x="69" y="56"/>
                    <a:pt x="69" y="56"/>
                    <a:pt x="69" y="55"/>
                  </a:cubicBezTo>
                  <a:cubicBezTo>
                    <a:pt x="69" y="56"/>
                    <a:pt x="69" y="56"/>
                    <a:pt x="69" y="56"/>
                  </a:cubicBezTo>
                  <a:cubicBezTo>
                    <a:pt x="68" y="56"/>
                    <a:pt x="68" y="56"/>
                    <a:pt x="68" y="56"/>
                  </a:cubicBezTo>
                  <a:cubicBezTo>
                    <a:pt x="68" y="56"/>
                    <a:pt x="68" y="56"/>
                    <a:pt x="68" y="56"/>
                  </a:cubicBezTo>
                  <a:cubicBezTo>
                    <a:pt x="68" y="56"/>
                    <a:pt x="68" y="56"/>
                    <a:pt x="68" y="56"/>
                  </a:cubicBezTo>
                  <a:cubicBezTo>
                    <a:pt x="68" y="56"/>
                    <a:pt x="68" y="56"/>
                    <a:pt x="67" y="56"/>
                  </a:cubicBezTo>
                  <a:cubicBezTo>
                    <a:pt x="67" y="56"/>
                    <a:pt x="67" y="56"/>
                    <a:pt x="67" y="56"/>
                  </a:cubicBezTo>
                  <a:cubicBezTo>
                    <a:pt x="67" y="55"/>
                    <a:pt x="67" y="55"/>
                    <a:pt x="67" y="55"/>
                  </a:cubicBezTo>
                  <a:cubicBezTo>
                    <a:pt x="67" y="55"/>
                    <a:pt x="67" y="55"/>
                    <a:pt x="67" y="55"/>
                  </a:cubicBezTo>
                  <a:cubicBezTo>
                    <a:pt x="67" y="55"/>
                    <a:pt x="67" y="55"/>
                    <a:pt x="67" y="55"/>
                  </a:cubicBezTo>
                  <a:cubicBezTo>
                    <a:pt x="67" y="55"/>
                    <a:pt x="67" y="55"/>
                    <a:pt x="67" y="54"/>
                  </a:cubicBezTo>
                  <a:cubicBezTo>
                    <a:pt x="67" y="54"/>
                    <a:pt x="67" y="54"/>
                    <a:pt x="67" y="54"/>
                  </a:cubicBezTo>
                  <a:cubicBezTo>
                    <a:pt x="67" y="54"/>
                    <a:pt x="67" y="54"/>
                    <a:pt x="66" y="54"/>
                  </a:cubicBezTo>
                  <a:cubicBezTo>
                    <a:pt x="66" y="55"/>
                    <a:pt x="66" y="55"/>
                    <a:pt x="66" y="55"/>
                  </a:cubicBezTo>
                  <a:cubicBezTo>
                    <a:pt x="67" y="55"/>
                    <a:pt x="67" y="55"/>
                    <a:pt x="67" y="55"/>
                  </a:cubicBezTo>
                  <a:cubicBezTo>
                    <a:pt x="67" y="55"/>
                    <a:pt x="67" y="55"/>
                    <a:pt x="67" y="55"/>
                  </a:cubicBezTo>
                  <a:cubicBezTo>
                    <a:pt x="67" y="56"/>
                    <a:pt x="67" y="56"/>
                    <a:pt x="66" y="56"/>
                  </a:cubicBezTo>
                  <a:cubicBezTo>
                    <a:pt x="67" y="56"/>
                    <a:pt x="67" y="56"/>
                    <a:pt x="67" y="56"/>
                  </a:cubicBezTo>
                  <a:cubicBezTo>
                    <a:pt x="67" y="56"/>
                    <a:pt x="67" y="56"/>
                    <a:pt x="67" y="56"/>
                  </a:cubicBezTo>
                  <a:cubicBezTo>
                    <a:pt x="67" y="56"/>
                    <a:pt x="67" y="56"/>
                    <a:pt x="66" y="57"/>
                  </a:cubicBezTo>
                  <a:cubicBezTo>
                    <a:pt x="66" y="57"/>
                    <a:pt x="66" y="57"/>
                    <a:pt x="66" y="57"/>
                  </a:cubicBezTo>
                  <a:cubicBezTo>
                    <a:pt x="66" y="57"/>
                    <a:pt x="66" y="57"/>
                    <a:pt x="66" y="57"/>
                  </a:cubicBezTo>
                  <a:cubicBezTo>
                    <a:pt x="66" y="57"/>
                    <a:pt x="66" y="57"/>
                    <a:pt x="66" y="57"/>
                  </a:cubicBezTo>
                  <a:cubicBezTo>
                    <a:pt x="65" y="57"/>
                    <a:pt x="65" y="57"/>
                    <a:pt x="65" y="57"/>
                  </a:cubicBezTo>
                  <a:cubicBezTo>
                    <a:pt x="65" y="57"/>
                    <a:pt x="65" y="57"/>
                    <a:pt x="65" y="58"/>
                  </a:cubicBezTo>
                  <a:cubicBezTo>
                    <a:pt x="65" y="58"/>
                    <a:pt x="65" y="58"/>
                    <a:pt x="65" y="58"/>
                  </a:cubicBezTo>
                  <a:cubicBezTo>
                    <a:pt x="65" y="58"/>
                    <a:pt x="65" y="58"/>
                    <a:pt x="64" y="58"/>
                  </a:cubicBezTo>
                  <a:cubicBezTo>
                    <a:pt x="64" y="58"/>
                    <a:pt x="64" y="58"/>
                    <a:pt x="64" y="58"/>
                  </a:cubicBezTo>
                  <a:cubicBezTo>
                    <a:pt x="64" y="58"/>
                    <a:pt x="64" y="58"/>
                    <a:pt x="64" y="58"/>
                  </a:cubicBezTo>
                  <a:cubicBezTo>
                    <a:pt x="64" y="58"/>
                    <a:pt x="64" y="58"/>
                    <a:pt x="64" y="58"/>
                  </a:cubicBezTo>
                  <a:cubicBezTo>
                    <a:pt x="64" y="58"/>
                    <a:pt x="64" y="58"/>
                    <a:pt x="64" y="59"/>
                  </a:cubicBezTo>
                  <a:cubicBezTo>
                    <a:pt x="64" y="59"/>
                    <a:pt x="64" y="59"/>
                    <a:pt x="64" y="59"/>
                  </a:cubicBezTo>
                  <a:cubicBezTo>
                    <a:pt x="64" y="59"/>
                    <a:pt x="64" y="59"/>
                    <a:pt x="64" y="59"/>
                  </a:cubicBezTo>
                  <a:cubicBezTo>
                    <a:pt x="64" y="59"/>
                    <a:pt x="64" y="59"/>
                    <a:pt x="64" y="59"/>
                  </a:cubicBezTo>
                  <a:cubicBezTo>
                    <a:pt x="63" y="59"/>
                    <a:pt x="63" y="59"/>
                    <a:pt x="63" y="60"/>
                  </a:cubicBezTo>
                  <a:cubicBezTo>
                    <a:pt x="63" y="60"/>
                    <a:pt x="63" y="60"/>
                    <a:pt x="63" y="60"/>
                  </a:cubicBezTo>
                  <a:cubicBezTo>
                    <a:pt x="63" y="60"/>
                    <a:pt x="63" y="60"/>
                    <a:pt x="63" y="61"/>
                  </a:cubicBezTo>
                  <a:cubicBezTo>
                    <a:pt x="62" y="61"/>
                    <a:pt x="62" y="61"/>
                    <a:pt x="62" y="61"/>
                  </a:cubicBezTo>
                  <a:cubicBezTo>
                    <a:pt x="62" y="61"/>
                    <a:pt x="62" y="61"/>
                    <a:pt x="62" y="61"/>
                  </a:cubicBezTo>
                  <a:cubicBezTo>
                    <a:pt x="62" y="60"/>
                    <a:pt x="62" y="60"/>
                    <a:pt x="62" y="60"/>
                  </a:cubicBezTo>
                  <a:cubicBezTo>
                    <a:pt x="62" y="60"/>
                    <a:pt x="62" y="60"/>
                    <a:pt x="62" y="61"/>
                  </a:cubicBezTo>
                  <a:cubicBezTo>
                    <a:pt x="62" y="61"/>
                    <a:pt x="62" y="61"/>
                    <a:pt x="62" y="61"/>
                  </a:cubicBezTo>
                  <a:lnTo>
                    <a:pt x="62" y="61"/>
                  </a:lnTo>
                  <a:cubicBezTo>
                    <a:pt x="62" y="61"/>
                    <a:pt x="62" y="61"/>
                    <a:pt x="61" y="62"/>
                  </a:cubicBezTo>
                  <a:cubicBezTo>
                    <a:pt x="61" y="62"/>
                    <a:pt x="61" y="62"/>
                    <a:pt x="61" y="61"/>
                  </a:cubicBezTo>
                  <a:cubicBezTo>
                    <a:pt x="61" y="61"/>
                    <a:pt x="61" y="61"/>
                    <a:pt x="61" y="61"/>
                  </a:cubicBezTo>
                  <a:cubicBezTo>
                    <a:pt x="61" y="61"/>
                    <a:pt x="61" y="61"/>
                    <a:pt x="61" y="61"/>
                  </a:cubicBezTo>
                  <a:cubicBezTo>
                    <a:pt x="61" y="61"/>
                    <a:pt x="61" y="61"/>
                    <a:pt x="61" y="61"/>
                  </a:cubicBezTo>
                  <a:cubicBezTo>
                    <a:pt x="61" y="61"/>
                    <a:pt x="61" y="61"/>
                    <a:pt x="61" y="61"/>
                  </a:cubicBezTo>
                  <a:cubicBezTo>
                    <a:pt x="60" y="61"/>
                    <a:pt x="60" y="61"/>
                    <a:pt x="60" y="61"/>
                  </a:cubicBezTo>
                  <a:cubicBezTo>
                    <a:pt x="60" y="61"/>
                    <a:pt x="60" y="61"/>
                    <a:pt x="61" y="62"/>
                  </a:cubicBezTo>
                  <a:cubicBezTo>
                    <a:pt x="61" y="62"/>
                    <a:pt x="61" y="62"/>
                    <a:pt x="61" y="62"/>
                  </a:cubicBezTo>
                  <a:cubicBezTo>
                    <a:pt x="60" y="62"/>
                    <a:pt x="60" y="62"/>
                    <a:pt x="60" y="62"/>
                  </a:cubicBezTo>
                  <a:cubicBezTo>
                    <a:pt x="60" y="62"/>
                    <a:pt x="60" y="62"/>
                    <a:pt x="60" y="62"/>
                  </a:cubicBezTo>
                  <a:cubicBezTo>
                    <a:pt x="60" y="62"/>
                    <a:pt x="60" y="62"/>
                    <a:pt x="60" y="63"/>
                  </a:cubicBezTo>
                  <a:cubicBezTo>
                    <a:pt x="59" y="63"/>
                    <a:pt x="59" y="63"/>
                    <a:pt x="59" y="63"/>
                  </a:cubicBezTo>
                  <a:cubicBezTo>
                    <a:pt x="59" y="63"/>
                    <a:pt x="59" y="63"/>
                    <a:pt x="59" y="62"/>
                  </a:cubicBezTo>
                  <a:cubicBezTo>
                    <a:pt x="59" y="62"/>
                    <a:pt x="59" y="62"/>
                    <a:pt x="59" y="62"/>
                  </a:cubicBezTo>
                  <a:cubicBezTo>
                    <a:pt x="59" y="62"/>
                    <a:pt x="59" y="62"/>
                    <a:pt x="59" y="63"/>
                  </a:cubicBezTo>
                  <a:lnTo>
                    <a:pt x="59" y="63"/>
                  </a:lnTo>
                  <a:cubicBezTo>
                    <a:pt x="59" y="63"/>
                    <a:pt x="59" y="63"/>
                    <a:pt x="59" y="63"/>
                  </a:cubicBezTo>
                  <a:cubicBezTo>
                    <a:pt x="58" y="63"/>
                    <a:pt x="58" y="63"/>
                    <a:pt x="58" y="63"/>
                  </a:cubicBezTo>
                  <a:cubicBezTo>
                    <a:pt x="58" y="63"/>
                    <a:pt x="58" y="63"/>
                    <a:pt x="58" y="62"/>
                  </a:cubicBezTo>
                  <a:cubicBezTo>
                    <a:pt x="58" y="62"/>
                    <a:pt x="58" y="62"/>
                    <a:pt x="58" y="62"/>
                  </a:cubicBezTo>
                  <a:cubicBezTo>
                    <a:pt x="58" y="62"/>
                    <a:pt x="58" y="62"/>
                    <a:pt x="58" y="62"/>
                  </a:cubicBezTo>
                  <a:cubicBezTo>
                    <a:pt x="58" y="63"/>
                    <a:pt x="58" y="63"/>
                    <a:pt x="58" y="63"/>
                  </a:cubicBezTo>
                  <a:cubicBezTo>
                    <a:pt x="58" y="63"/>
                    <a:pt x="58" y="63"/>
                    <a:pt x="58" y="63"/>
                  </a:cubicBezTo>
                  <a:cubicBezTo>
                    <a:pt x="58" y="63"/>
                    <a:pt x="58" y="63"/>
                    <a:pt x="57" y="63"/>
                  </a:cubicBezTo>
                  <a:cubicBezTo>
                    <a:pt x="58" y="62"/>
                    <a:pt x="58" y="62"/>
                    <a:pt x="58" y="62"/>
                  </a:cubicBezTo>
                  <a:cubicBezTo>
                    <a:pt x="58" y="62"/>
                    <a:pt x="58" y="62"/>
                    <a:pt x="58" y="62"/>
                  </a:cubicBezTo>
                  <a:cubicBezTo>
                    <a:pt x="58" y="62"/>
                    <a:pt x="58" y="62"/>
                    <a:pt x="58" y="62"/>
                  </a:cubicBezTo>
                  <a:cubicBezTo>
                    <a:pt x="58" y="62"/>
                    <a:pt x="58" y="62"/>
                    <a:pt x="58" y="61"/>
                  </a:cubicBezTo>
                  <a:cubicBezTo>
                    <a:pt x="57" y="61"/>
                    <a:pt x="57" y="61"/>
                    <a:pt x="57" y="62"/>
                  </a:cubicBezTo>
                  <a:cubicBezTo>
                    <a:pt x="57" y="62"/>
                    <a:pt x="57" y="62"/>
                    <a:pt x="57" y="62"/>
                  </a:cubicBezTo>
                  <a:cubicBezTo>
                    <a:pt x="57" y="62"/>
                    <a:pt x="57" y="62"/>
                    <a:pt x="58" y="62"/>
                  </a:cubicBezTo>
                  <a:cubicBezTo>
                    <a:pt x="57" y="62"/>
                    <a:pt x="57" y="62"/>
                    <a:pt x="57" y="62"/>
                  </a:cubicBezTo>
                  <a:cubicBezTo>
                    <a:pt x="57" y="63"/>
                    <a:pt x="57" y="63"/>
                    <a:pt x="57" y="63"/>
                  </a:cubicBezTo>
                  <a:cubicBezTo>
                    <a:pt x="57" y="63"/>
                    <a:pt x="57" y="63"/>
                    <a:pt x="57" y="63"/>
                  </a:cubicBezTo>
                  <a:cubicBezTo>
                    <a:pt x="57" y="63"/>
                    <a:pt x="57" y="63"/>
                    <a:pt x="57" y="63"/>
                  </a:cubicBezTo>
                  <a:cubicBezTo>
                    <a:pt x="57" y="63"/>
                    <a:pt x="57" y="63"/>
                    <a:pt x="57" y="63"/>
                  </a:cubicBezTo>
                  <a:cubicBezTo>
                    <a:pt x="57" y="63"/>
                    <a:pt x="57" y="63"/>
                    <a:pt x="57" y="63"/>
                  </a:cubicBezTo>
                  <a:cubicBezTo>
                    <a:pt x="57" y="63"/>
                    <a:pt x="57" y="63"/>
                    <a:pt x="57" y="63"/>
                  </a:cubicBezTo>
                  <a:cubicBezTo>
                    <a:pt x="57" y="63"/>
                    <a:pt x="57" y="63"/>
                    <a:pt x="57" y="63"/>
                  </a:cubicBezTo>
                  <a:cubicBezTo>
                    <a:pt x="57" y="64"/>
                    <a:pt x="57" y="64"/>
                    <a:pt x="56" y="64"/>
                  </a:cubicBezTo>
                  <a:cubicBezTo>
                    <a:pt x="56" y="64"/>
                    <a:pt x="56" y="64"/>
                    <a:pt x="56" y="64"/>
                  </a:cubicBezTo>
                  <a:cubicBezTo>
                    <a:pt x="56" y="64"/>
                    <a:pt x="56" y="64"/>
                    <a:pt x="56" y="64"/>
                  </a:cubicBezTo>
                  <a:cubicBezTo>
                    <a:pt x="56" y="64"/>
                    <a:pt x="56" y="64"/>
                    <a:pt x="56" y="64"/>
                  </a:cubicBezTo>
                  <a:cubicBezTo>
                    <a:pt x="56" y="64"/>
                    <a:pt x="56" y="64"/>
                    <a:pt x="55" y="64"/>
                  </a:cubicBezTo>
                  <a:cubicBezTo>
                    <a:pt x="55" y="64"/>
                    <a:pt x="55" y="64"/>
                    <a:pt x="55" y="64"/>
                  </a:cubicBezTo>
                  <a:cubicBezTo>
                    <a:pt x="55" y="64"/>
                    <a:pt x="55" y="64"/>
                    <a:pt x="55" y="64"/>
                  </a:cubicBezTo>
                  <a:cubicBezTo>
                    <a:pt x="55" y="64"/>
                    <a:pt x="55" y="64"/>
                    <a:pt x="55" y="64"/>
                  </a:cubicBezTo>
                  <a:cubicBezTo>
                    <a:pt x="55" y="64"/>
                    <a:pt x="55" y="64"/>
                    <a:pt x="55" y="64"/>
                  </a:cubicBezTo>
                  <a:cubicBezTo>
                    <a:pt x="55" y="64"/>
                    <a:pt x="55" y="64"/>
                    <a:pt x="55" y="64"/>
                  </a:cubicBezTo>
                  <a:cubicBezTo>
                    <a:pt x="55" y="64"/>
                    <a:pt x="55" y="64"/>
                    <a:pt x="55" y="64"/>
                  </a:cubicBezTo>
                  <a:cubicBezTo>
                    <a:pt x="55" y="64"/>
                    <a:pt x="55" y="64"/>
                    <a:pt x="55" y="64"/>
                  </a:cubicBezTo>
                  <a:cubicBezTo>
                    <a:pt x="54" y="64"/>
                    <a:pt x="54" y="64"/>
                    <a:pt x="54" y="64"/>
                  </a:cubicBezTo>
                  <a:cubicBezTo>
                    <a:pt x="54" y="64"/>
                    <a:pt x="54" y="64"/>
                    <a:pt x="54" y="64"/>
                  </a:cubicBezTo>
                  <a:cubicBezTo>
                    <a:pt x="54" y="64"/>
                    <a:pt x="54" y="64"/>
                    <a:pt x="54" y="64"/>
                  </a:cubicBezTo>
                  <a:cubicBezTo>
                    <a:pt x="54" y="65"/>
                    <a:pt x="54" y="65"/>
                    <a:pt x="54" y="65"/>
                  </a:cubicBezTo>
                  <a:cubicBezTo>
                    <a:pt x="54" y="65"/>
                    <a:pt x="54" y="65"/>
                    <a:pt x="54" y="65"/>
                  </a:cubicBezTo>
                  <a:cubicBezTo>
                    <a:pt x="54" y="65"/>
                    <a:pt x="54" y="65"/>
                    <a:pt x="54" y="65"/>
                  </a:cubicBezTo>
                  <a:cubicBezTo>
                    <a:pt x="54" y="65"/>
                    <a:pt x="54" y="65"/>
                    <a:pt x="54" y="65"/>
                  </a:cubicBezTo>
                  <a:cubicBezTo>
                    <a:pt x="54" y="65"/>
                    <a:pt x="54" y="65"/>
                    <a:pt x="54" y="65"/>
                  </a:cubicBezTo>
                  <a:cubicBezTo>
                    <a:pt x="54" y="65"/>
                    <a:pt x="54" y="65"/>
                    <a:pt x="54" y="65"/>
                  </a:cubicBezTo>
                  <a:cubicBezTo>
                    <a:pt x="54" y="65"/>
                    <a:pt x="54" y="65"/>
                    <a:pt x="54" y="65"/>
                  </a:cubicBezTo>
                  <a:cubicBezTo>
                    <a:pt x="54" y="65"/>
                    <a:pt x="54" y="65"/>
                    <a:pt x="54" y="66"/>
                  </a:cubicBezTo>
                  <a:cubicBezTo>
                    <a:pt x="54" y="65"/>
                    <a:pt x="54" y="65"/>
                    <a:pt x="54" y="65"/>
                  </a:cubicBezTo>
                  <a:cubicBezTo>
                    <a:pt x="54" y="66"/>
                    <a:pt x="54" y="66"/>
                    <a:pt x="54" y="66"/>
                  </a:cubicBezTo>
                  <a:cubicBezTo>
                    <a:pt x="54" y="66"/>
                    <a:pt x="54" y="66"/>
                    <a:pt x="53" y="66"/>
                  </a:cubicBezTo>
                  <a:cubicBezTo>
                    <a:pt x="53" y="66"/>
                    <a:pt x="53" y="66"/>
                    <a:pt x="53" y="66"/>
                  </a:cubicBezTo>
                  <a:cubicBezTo>
                    <a:pt x="53" y="65"/>
                    <a:pt x="53" y="65"/>
                    <a:pt x="53" y="65"/>
                  </a:cubicBezTo>
                  <a:cubicBezTo>
                    <a:pt x="53" y="65"/>
                    <a:pt x="53" y="65"/>
                    <a:pt x="53" y="66"/>
                  </a:cubicBezTo>
                  <a:cubicBezTo>
                    <a:pt x="53" y="66"/>
                    <a:pt x="53" y="66"/>
                    <a:pt x="53" y="66"/>
                  </a:cubicBezTo>
                  <a:cubicBezTo>
                    <a:pt x="53" y="65"/>
                    <a:pt x="53" y="65"/>
                    <a:pt x="52" y="65"/>
                  </a:cubicBezTo>
                  <a:cubicBezTo>
                    <a:pt x="52" y="66"/>
                    <a:pt x="52" y="66"/>
                    <a:pt x="52" y="66"/>
                  </a:cubicBezTo>
                  <a:cubicBezTo>
                    <a:pt x="52" y="66"/>
                    <a:pt x="52" y="66"/>
                    <a:pt x="52" y="66"/>
                  </a:cubicBezTo>
                  <a:cubicBezTo>
                    <a:pt x="52" y="66"/>
                    <a:pt x="52" y="66"/>
                    <a:pt x="52" y="66"/>
                  </a:cubicBezTo>
                  <a:cubicBezTo>
                    <a:pt x="52" y="66"/>
                    <a:pt x="52" y="66"/>
                    <a:pt x="52" y="66"/>
                  </a:cubicBezTo>
                  <a:cubicBezTo>
                    <a:pt x="52" y="67"/>
                    <a:pt x="52" y="67"/>
                    <a:pt x="52" y="67"/>
                  </a:cubicBezTo>
                  <a:cubicBezTo>
                    <a:pt x="52" y="67"/>
                    <a:pt x="52" y="67"/>
                    <a:pt x="52" y="68"/>
                  </a:cubicBezTo>
                  <a:cubicBezTo>
                    <a:pt x="52" y="67"/>
                    <a:pt x="52" y="67"/>
                    <a:pt x="52" y="67"/>
                  </a:cubicBezTo>
                  <a:cubicBezTo>
                    <a:pt x="52" y="68"/>
                    <a:pt x="52" y="68"/>
                    <a:pt x="52" y="68"/>
                  </a:cubicBezTo>
                  <a:cubicBezTo>
                    <a:pt x="52" y="68"/>
                    <a:pt x="52" y="68"/>
                    <a:pt x="51" y="68"/>
                  </a:cubicBezTo>
                  <a:cubicBezTo>
                    <a:pt x="51" y="68"/>
                    <a:pt x="51" y="68"/>
                    <a:pt x="51" y="68"/>
                  </a:cubicBezTo>
                  <a:cubicBezTo>
                    <a:pt x="51" y="68"/>
                    <a:pt x="51" y="68"/>
                    <a:pt x="51" y="68"/>
                  </a:cubicBezTo>
                  <a:cubicBezTo>
                    <a:pt x="51" y="68"/>
                    <a:pt x="51" y="68"/>
                    <a:pt x="52" y="68"/>
                  </a:cubicBezTo>
                  <a:cubicBezTo>
                    <a:pt x="52" y="68"/>
                    <a:pt x="52" y="68"/>
                    <a:pt x="52" y="68"/>
                  </a:cubicBezTo>
                  <a:cubicBezTo>
                    <a:pt x="52" y="68"/>
                    <a:pt x="52" y="68"/>
                    <a:pt x="52" y="68"/>
                  </a:cubicBezTo>
                  <a:cubicBezTo>
                    <a:pt x="52" y="68"/>
                    <a:pt x="52" y="68"/>
                    <a:pt x="52" y="69"/>
                  </a:cubicBezTo>
                  <a:cubicBezTo>
                    <a:pt x="52" y="69"/>
                    <a:pt x="52" y="69"/>
                    <a:pt x="52" y="69"/>
                  </a:cubicBezTo>
                  <a:cubicBezTo>
                    <a:pt x="52" y="69"/>
                    <a:pt x="52" y="69"/>
                    <a:pt x="52" y="69"/>
                  </a:cubicBezTo>
                  <a:cubicBezTo>
                    <a:pt x="52" y="69"/>
                    <a:pt x="52" y="69"/>
                    <a:pt x="52" y="69"/>
                  </a:cubicBezTo>
                  <a:cubicBezTo>
                    <a:pt x="52" y="69"/>
                    <a:pt x="52" y="69"/>
                    <a:pt x="52" y="69"/>
                  </a:cubicBezTo>
                  <a:cubicBezTo>
                    <a:pt x="52" y="69"/>
                    <a:pt x="52" y="69"/>
                    <a:pt x="52" y="70"/>
                  </a:cubicBezTo>
                  <a:cubicBezTo>
                    <a:pt x="51" y="70"/>
                    <a:pt x="51" y="70"/>
                    <a:pt x="51" y="69"/>
                  </a:cubicBezTo>
                  <a:cubicBezTo>
                    <a:pt x="51" y="69"/>
                    <a:pt x="51" y="69"/>
                    <a:pt x="51" y="69"/>
                  </a:cubicBezTo>
                  <a:cubicBezTo>
                    <a:pt x="51" y="69"/>
                    <a:pt x="51" y="69"/>
                    <a:pt x="50" y="69"/>
                  </a:cubicBezTo>
                  <a:cubicBezTo>
                    <a:pt x="51" y="69"/>
                    <a:pt x="51" y="69"/>
                    <a:pt x="51" y="69"/>
                  </a:cubicBezTo>
                  <a:cubicBezTo>
                    <a:pt x="51" y="69"/>
                    <a:pt x="51" y="69"/>
                    <a:pt x="51" y="69"/>
                  </a:cubicBezTo>
                  <a:cubicBezTo>
                    <a:pt x="51" y="70"/>
                    <a:pt x="51" y="70"/>
                    <a:pt x="51" y="70"/>
                  </a:cubicBezTo>
                  <a:cubicBezTo>
                    <a:pt x="51" y="70"/>
                    <a:pt x="51" y="70"/>
                    <a:pt x="52" y="70"/>
                  </a:cubicBezTo>
                  <a:cubicBezTo>
                    <a:pt x="52" y="70"/>
                    <a:pt x="52" y="70"/>
                    <a:pt x="51" y="70"/>
                  </a:cubicBezTo>
                  <a:cubicBezTo>
                    <a:pt x="51" y="70"/>
                    <a:pt x="51" y="70"/>
                    <a:pt x="51" y="70"/>
                  </a:cubicBezTo>
                  <a:cubicBezTo>
                    <a:pt x="51" y="70"/>
                    <a:pt x="51" y="70"/>
                    <a:pt x="51" y="70"/>
                  </a:cubicBezTo>
                  <a:cubicBezTo>
                    <a:pt x="51" y="70"/>
                    <a:pt x="51" y="70"/>
                    <a:pt x="51" y="70"/>
                  </a:cubicBezTo>
                  <a:cubicBezTo>
                    <a:pt x="51" y="70"/>
                    <a:pt x="51" y="70"/>
                    <a:pt x="50" y="70"/>
                  </a:cubicBezTo>
                  <a:cubicBezTo>
                    <a:pt x="50" y="70"/>
                    <a:pt x="50" y="70"/>
                    <a:pt x="50" y="70"/>
                  </a:cubicBezTo>
                  <a:cubicBezTo>
                    <a:pt x="50" y="70"/>
                    <a:pt x="50" y="70"/>
                    <a:pt x="50" y="70"/>
                  </a:cubicBezTo>
                  <a:cubicBezTo>
                    <a:pt x="50" y="70"/>
                    <a:pt x="50" y="70"/>
                    <a:pt x="50" y="71"/>
                  </a:cubicBezTo>
                  <a:cubicBezTo>
                    <a:pt x="50" y="71"/>
                    <a:pt x="50" y="71"/>
                    <a:pt x="50" y="71"/>
                  </a:cubicBezTo>
                  <a:cubicBezTo>
                    <a:pt x="50" y="71"/>
                    <a:pt x="50" y="71"/>
                    <a:pt x="50" y="71"/>
                  </a:cubicBezTo>
                  <a:cubicBezTo>
                    <a:pt x="50" y="71"/>
                    <a:pt x="50" y="71"/>
                    <a:pt x="50" y="71"/>
                  </a:cubicBezTo>
                  <a:cubicBezTo>
                    <a:pt x="50" y="71"/>
                    <a:pt x="50" y="71"/>
                    <a:pt x="50" y="71"/>
                  </a:cubicBezTo>
                  <a:cubicBezTo>
                    <a:pt x="50" y="71"/>
                    <a:pt x="50" y="71"/>
                    <a:pt x="50" y="71"/>
                  </a:cubicBezTo>
                  <a:cubicBezTo>
                    <a:pt x="50" y="71"/>
                    <a:pt x="50" y="71"/>
                    <a:pt x="50" y="71"/>
                  </a:cubicBezTo>
                  <a:cubicBezTo>
                    <a:pt x="50" y="71"/>
                    <a:pt x="50" y="71"/>
                    <a:pt x="50" y="72"/>
                  </a:cubicBezTo>
                  <a:cubicBezTo>
                    <a:pt x="50" y="72"/>
                    <a:pt x="50" y="72"/>
                    <a:pt x="49" y="72"/>
                  </a:cubicBezTo>
                  <a:cubicBezTo>
                    <a:pt x="49" y="71"/>
                    <a:pt x="49" y="71"/>
                    <a:pt x="49" y="71"/>
                  </a:cubicBezTo>
                  <a:cubicBezTo>
                    <a:pt x="49" y="71"/>
                    <a:pt x="49" y="71"/>
                    <a:pt x="49" y="71"/>
                  </a:cubicBezTo>
                  <a:cubicBezTo>
                    <a:pt x="49" y="71"/>
                    <a:pt x="49" y="71"/>
                    <a:pt x="49" y="71"/>
                  </a:cubicBezTo>
                  <a:cubicBezTo>
                    <a:pt x="49" y="71"/>
                    <a:pt x="49" y="71"/>
                    <a:pt x="49" y="71"/>
                  </a:cubicBezTo>
                  <a:cubicBezTo>
                    <a:pt x="49" y="72"/>
                    <a:pt x="49" y="72"/>
                    <a:pt x="49" y="72"/>
                  </a:cubicBezTo>
                  <a:cubicBezTo>
                    <a:pt x="50" y="72"/>
                    <a:pt x="50" y="72"/>
                    <a:pt x="50" y="72"/>
                  </a:cubicBezTo>
                  <a:cubicBezTo>
                    <a:pt x="50" y="72"/>
                    <a:pt x="50" y="72"/>
                    <a:pt x="50" y="72"/>
                  </a:cubicBezTo>
                  <a:cubicBezTo>
                    <a:pt x="50" y="72"/>
                    <a:pt x="50" y="72"/>
                    <a:pt x="50" y="72"/>
                  </a:cubicBezTo>
                  <a:cubicBezTo>
                    <a:pt x="49" y="72"/>
                    <a:pt x="49" y="72"/>
                    <a:pt x="49" y="73"/>
                  </a:cubicBezTo>
                  <a:cubicBezTo>
                    <a:pt x="49" y="73"/>
                    <a:pt x="49" y="73"/>
                    <a:pt x="49" y="72"/>
                  </a:cubicBezTo>
                  <a:cubicBezTo>
                    <a:pt x="49" y="72"/>
                    <a:pt x="49" y="72"/>
                    <a:pt x="49" y="72"/>
                  </a:cubicBezTo>
                  <a:cubicBezTo>
                    <a:pt x="49" y="72"/>
                    <a:pt x="49" y="72"/>
                    <a:pt x="49" y="72"/>
                  </a:cubicBezTo>
                  <a:cubicBezTo>
                    <a:pt x="49" y="72"/>
                    <a:pt x="49" y="72"/>
                    <a:pt x="49" y="72"/>
                  </a:cubicBezTo>
                  <a:cubicBezTo>
                    <a:pt x="49" y="72"/>
                    <a:pt x="49" y="72"/>
                    <a:pt x="48" y="73"/>
                  </a:cubicBezTo>
                  <a:cubicBezTo>
                    <a:pt x="48" y="73"/>
                    <a:pt x="48" y="73"/>
                    <a:pt x="48" y="73"/>
                  </a:cubicBezTo>
                  <a:cubicBezTo>
                    <a:pt x="48" y="73"/>
                    <a:pt x="48" y="73"/>
                    <a:pt x="48" y="73"/>
                  </a:cubicBezTo>
                  <a:cubicBezTo>
                    <a:pt x="48" y="73"/>
                    <a:pt x="48" y="73"/>
                    <a:pt x="48" y="73"/>
                  </a:cubicBezTo>
                  <a:cubicBezTo>
                    <a:pt x="48" y="73"/>
                    <a:pt x="48" y="73"/>
                    <a:pt x="48" y="73"/>
                  </a:cubicBezTo>
                  <a:cubicBezTo>
                    <a:pt x="48" y="73"/>
                    <a:pt x="48" y="73"/>
                    <a:pt x="49" y="73"/>
                  </a:cubicBezTo>
                  <a:cubicBezTo>
                    <a:pt x="49" y="73"/>
                    <a:pt x="49" y="73"/>
                    <a:pt x="49" y="74"/>
                  </a:cubicBezTo>
                  <a:cubicBezTo>
                    <a:pt x="49" y="74"/>
                    <a:pt x="49" y="74"/>
                    <a:pt x="49" y="74"/>
                  </a:cubicBezTo>
                  <a:cubicBezTo>
                    <a:pt x="48" y="74"/>
                    <a:pt x="48" y="74"/>
                    <a:pt x="48" y="74"/>
                  </a:cubicBezTo>
                  <a:cubicBezTo>
                    <a:pt x="48" y="73"/>
                    <a:pt x="48" y="73"/>
                    <a:pt x="48" y="73"/>
                  </a:cubicBezTo>
                  <a:cubicBezTo>
                    <a:pt x="48" y="73"/>
                    <a:pt x="48" y="73"/>
                    <a:pt x="48" y="73"/>
                  </a:cubicBezTo>
                  <a:cubicBezTo>
                    <a:pt x="48" y="73"/>
                    <a:pt x="48" y="73"/>
                    <a:pt x="48" y="74"/>
                  </a:cubicBezTo>
                  <a:cubicBezTo>
                    <a:pt x="48" y="74"/>
                    <a:pt x="48" y="74"/>
                    <a:pt x="48" y="74"/>
                  </a:cubicBezTo>
                  <a:cubicBezTo>
                    <a:pt x="48" y="74"/>
                    <a:pt x="48" y="74"/>
                    <a:pt x="48" y="74"/>
                  </a:cubicBezTo>
                  <a:cubicBezTo>
                    <a:pt x="48" y="74"/>
                    <a:pt x="48" y="74"/>
                    <a:pt x="48" y="74"/>
                  </a:cubicBezTo>
                  <a:cubicBezTo>
                    <a:pt x="48" y="75"/>
                    <a:pt x="48" y="75"/>
                    <a:pt x="48" y="75"/>
                  </a:cubicBezTo>
                  <a:cubicBezTo>
                    <a:pt x="48" y="75"/>
                    <a:pt x="48" y="75"/>
                    <a:pt x="48" y="75"/>
                  </a:cubicBezTo>
                  <a:cubicBezTo>
                    <a:pt x="48" y="75"/>
                    <a:pt x="48" y="75"/>
                    <a:pt x="48" y="75"/>
                  </a:cubicBezTo>
                  <a:cubicBezTo>
                    <a:pt x="48" y="75"/>
                    <a:pt x="48" y="75"/>
                    <a:pt x="48" y="75"/>
                  </a:cubicBezTo>
                  <a:cubicBezTo>
                    <a:pt x="48" y="75"/>
                    <a:pt x="48" y="75"/>
                    <a:pt x="48" y="75"/>
                  </a:cubicBezTo>
                  <a:cubicBezTo>
                    <a:pt x="48" y="75"/>
                    <a:pt x="48" y="75"/>
                    <a:pt x="47" y="75"/>
                  </a:cubicBezTo>
                  <a:cubicBezTo>
                    <a:pt x="47" y="75"/>
                    <a:pt x="47" y="75"/>
                    <a:pt x="47" y="75"/>
                  </a:cubicBezTo>
                  <a:cubicBezTo>
                    <a:pt x="47" y="75"/>
                    <a:pt x="47" y="75"/>
                    <a:pt x="47" y="76"/>
                  </a:cubicBezTo>
                  <a:cubicBezTo>
                    <a:pt x="47" y="76"/>
                    <a:pt x="47" y="76"/>
                    <a:pt x="48" y="75"/>
                  </a:cubicBezTo>
                  <a:cubicBezTo>
                    <a:pt x="48" y="76"/>
                    <a:pt x="48" y="76"/>
                    <a:pt x="48" y="76"/>
                  </a:cubicBezTo>
                  <a:cubicBezTo>
                    <a:pt x="48" y="76"/>
                    <a:pt x="48" y="76"/>
                    <a:pt x="47" y="76"/>
                  </a:cubicBezTo>
                  <a:cubicBezTo>
                    <a:pt x="47" y="76"/>
                    <a:pt x="47" y="76"/>
                    <a:pt x="47" y="76"/>
                  </a:cubicBezTo>
                  <a:cubicBezTo>
                    <a:pt x="47" y="76"/>
                    <a:pt x="47" y="76"/>
                    <a:pt x="47" y="76"/>
                  </a:cubicBezTo>
                  <a:cubicBezTo>
                    <a:pt x="47" y="76"/>
                    <a:pt x="47" y="76"/>
                    <a:pt x="47" y="76"/>
                  </a:cubicBezTo>
                  <a:cubicBezTo>
                    <a:pt x="47" y="76"/>
                    <a:pt x="47" y="76"/>
                    <a:pt x="47" y="76"/>
                  </a:cubicBezTo>
                  <a:cubicBezTo>
                    <a:pt x="47" y="76"/>
                    <a:pt x="47" y="76"/>
                    <a:pt x="47" y="76"/>
                  </a:cubicBezTo>
                  <a:cubicBezTo>
                    <a:pt x="47" y="76"/>
                    <a:pt x="47" y="76"/>
                    <a:pt x="47" y="77"/>
                  </a:cubicBezTo>
                  <a:cubicBezTo>
                    <a:pt x="47" y="76"/>
                    <a:pt x="47" y="76"/>
                    <a:pt x="47" y="76"/>
                  </a:cubicBezTo>
                  <a:cubicBezTo>
                    <a:pt x="47" y="76"/>
                    <a:pt x="47" y="76"/>
                    <a:pt x="47" y="76"/>
                  </a:cubicBezTo>
                  <a:cubicBezTo>
                    <a:pt x="47" y="76"/>
                    <a:pt x="47" y="76"/>
                    <a:pt x="47" y="77"/>
                  </a:cubicBezTo>
                  <a:cubicBezTo>
                    <a:pt x="47" y="77"/>
                    <a:pt x="47" y="77"/>
                    <a:pt x="47" y="77"/>
                  </a:cubicBezTo>
                  <a:cubicBezTo>
                    <a:pt x="47" y="77"/>
                    <a:pt x="47" y="77"/>
                    <a:pt x="47" y="77"/>
                  </a:cubicBezTo>
                  <a:cubicBezTo>
                    <a:pt x="47" y="77"/>
                    <a:pt x="47" y="77"/>
                    <a:pt x="47" y="77"/>
                  </a:cubicBezTo>
                  <a:cubicBezTo>
                    <a:pt x="46" y="77"/>
                    <a:pt x="46" y="77"/>
                    <a:pt x="46" y="77"/>
                  </a:cubicBezTo>
                  <a:cubicBezTo>
                    <a:pt x="46" y="77"/>
                    <a:pt x="46" y="77"/>
                    <a:pt x="46" y="77"/>
                  </a:cubicBezTo>
                  <a:cubicBezTo>
                    <a:pt x="46" y="77"/>
                    <a:pt x="46" y="77"/>
                    <a:pt x="46" y="77"/>
                  </a:cubicBezTo>
                  <a:cubicBezTo>
                    <a:pt x="46" y="77"/>
                    <a:pt x="46" y="77"/>
                    <a:pt x="46" y="77"/>
                  </a:cubicBezTo>
                  <a:cubicBezTo>
                    <a:pt x="46" y="77"/>
                    <a:pt x="46" y="77"/>
                    <a:pt x="47" y="77"/>
                  </a:cubicBezTo>
                  <a:cubicBezTo>
                    <a:pt x="47" y="77"/>
                    <a:pt x="47" y="77"/>
                    <a:pt x="47" y="78"/>
                  </a:cubicBezTo>
                  <a:cubicBezTo>
                    <a:pt x="47" y="78"/>
                    <a:pt x="47" y="78"/>
                    <a:pt x="47" y="78"/>
                  </a:cubicBezTo>
                  <a:cubicBezTo>
                    <a:pt x="46" y="78"/>
                    <a:pt x="46" y="78"/>
                    <a:pt x="46" y="78"/>
                  </a:cubicBezTo>
                  <a:cubicBezTo>
                    <a:pt x="46" y="78"/>
                    <a:pt x="46" y="78"/>
                    <a:pt x="46" y="78"/>
                  </a:cubicBezTo>
                  <a:cubicBezTo>
                    <a:pt x="46" y="78"/>
                    <a:pt x="46" y="78"/>
                    <a:pt x="46" y="78"/>
                  </a:cubicBezTo>
                  <a:cubicBezTo>
                    <a:pt x="46" y="78"/>
                    <a:pt x="46" y="78"/>
                    <a:pt x="46" y="78"/>
                  </a:cubicBezTo>
                  <a:cubicBezTo>
                    <a:pt x="46" y="78"/>
                    <a:pt x="46" y="78"/>
                    <a:pt x="46" y="78"/>
                  </a:cubicBezTo>
                  <a:lnTo>
                    <a:pt x="46" y="78"/>
                  </a:lnTo>
                  <a:cubicBezTo>
                    <a:pt x="46" y="78"/>
                    <a:pt x="46" y="78"/>
                    <a:pt x="46" y="78"/>
                  </a:cubicBezTo>
                  <a:cubicBezTo>
                    <a:pt x="46" y="78"/>
                    <a:pt x="46" y="78"/>
                    <a:pt x="46" y="79"/>
                  </a:cubicBezTo>
                  <a:cubicBezTo>
                    <a:pt x="46" y="79"/>
                    <a:pt x="46" y="79"/>
                    <a:pt x="46" y="79"/>
                  </a:cubicBezTo>
                  <a:cubicBezTo>
                    <a:pt x="46" y="79"/>
                    <a:pt x="46" y="79"/>
                    <a:pt x="46" y="79"/>
                  </a:cubicBezTo>
                  <a:cubicBezTo>
                    <a:pt x="46" y="79"/>
                    <a:pt x="46" y="79"/>
                    <a:pt x="46" y="79"/>
                  </a:cubicBezTo>
                  <a:cubicBezTo>
                    <a:pt x="46" y="79"/>
                    <a:pt x="46" y="79"/>
                    <a:pt x="46" y="79"/>
                  </a:cubicBezTo>
                  <a:cubicBezTo>
                    <a:pt x="46" y="79"/>
                    <a:pt x="46" y="79"/>
                    <a:pt x="46" y="79"/>
                  </a:cubicBezTo>
                  <a:cubicBezTo>
                    <a:pt x="46" y="79"/>
                    <a:pt x="46" y="79"/>
                    <a:pt x="46" y="79"/>
                  </a:cubicBezTo>
                  <a:cubicBezTo>
                    <a:pt x="46" y="79"/>
                    <a:pt x="46" y="79"/>
                    <a:pt x="46" y="79"/>
                  </a:cubicBezTo>
                  <a:cubicBezTo>
                    <a:pt x="46" y="79"/>
                    <a:pt x="46" y="79"/>
                    <a:pt x="45" y="79"/>
                  </a:cubicBezTo>
                  <a:cubicBezTo>
                    <a:pt x="45" y="79"/>
                    <a:pt x="45" y="79"/>
                    <a:pt x="45" y="79"/>
                  </a:cubicBezTo>
                  <a:cubicBezTo>
                    <a:pt x="45" y="79"/>
                    <a:pt x="45" y="79"/>
                    <a:pt x="45" y="79"/>
                  </a:cubicBezTo>
                  <a:cubicBezTo>
                    <a:pt x="45" y="79"/>
                    <a:pt x="45" y="79"/>
                    <a:pt x="46" y="79"/>
                  </a:cubicBezTo>
                  <a:cubicBezTo>
                    <a:pt x="45" y="80"/>
                    <a:pt x="45" y="80"/>
                    <a:pt x="45" y="80"/>
                  </a:cubicBezTo>
                  <a:cubicBezTo>
                    <a:pt x="45" y="80"/>
                    <a:pt x="45" y="80"/>
                    <a:pt x="45" y="80"/>
                  </a:cubicBezTo>
                  <a:cubicBezTo>
                    <a:pt x="46" y="80"/>
                    <a:pt x="46" y="80"/>
                    <a:pt x="46" y="80"/>
                  </a:cubicBezTo>
                  <a:cubicBezTo>
                    <a:pt x="46" y="80"/>
                    <a:pt x="46" y="80"/>
                    <a:pt x="46" y="80"/>
                  </a:cubicBezTo>
                  <a:cubicBezTo>
                    <a:pt x="46" y="80"/>
                    <a:pt x="46" y="80"/>
                    <a:pt x="46" y="80"/>
                  </a:cubicBezTo>
                  <a:cubicBezTo>
                    <a:pt x="46" y="80"/>
                    <a:pt x="46" y="80"/>
                    <a:pt x="45" y="80"/>
                  </a:cubicBezTo>
                  <a:cubicBezTo>
                    <a:pt x="45" y="80"/>
                    <a:pt x="45" y="80"/>
                    <a:pt x="45" y="80"/>
                  </a:cubicBezTo>
                  <a:cubicBezTo>
                    <a:pt x="45" y="80"/>
                    <a:pt x="45" y="80"/>
                    <a:pt x="45" y="80"/>
                  </a:cubicBezTo>
                  <a:cubicBezTo>
                    <a:pt x="45" y="80"/>
                    <a:pt x="45" y="80"/>
                    <a:pt x="44" y="80"/>
                  </a:cubicBezTo>
                  <a:cubicBezTo>
                    <a:pt x="44" y="80"/>
                    <a:pt x="44" y="80"/>
                    <a:pt x="44" y="80"/>
                  </a:cubicBezTo>
                  <a:cubicBezTo>
                    <a:pt x="44" y="80"/>
                    <a:pt x="44" y="80"/>
                    <a:pt x="45" y="80"/>
                  </a:cubicBezTo>
                  <a:cubicBezTo>
                    <a:pt x="45" y="79"/>
                    <a:pt x="45" y="79"/>
                    <a:pt x="45" y="79"/>
                  </a:cubicBezTo>
                  <a:cubicBezTo>
                    <a:pt x="44" y="80"/>
                    <a:pt x="44" y="80"/>
                    <a:pt x="44" y="80"/>
                  </a:cubicBezTo>
                  <a:cubicBezTo>
                    <a:pt x="44" y="80"/>
                    <a:pt x="44" y="80"/>
                    <a:pt x="44" y="80"/>
                  </a:cubicBezTo>
                  <a:cubicBezTo>
                    <a:pt x="44" y="80"/>
                    <a:pt x="44" y="80"/>
                    <a:pt x="44" y="80"/>
                  </a:cubicBezTo>
                  <a:cubicBezTo>
                    <a:pt x="44" y="80"/>
                    <a:pt x="44" y="80"/>
                    <a:pt x="44" y="80"/>
                  </a:cubicBezTo>
                  <a:cubicBezTo>
                    <a:pt x="44" y="80"/>
                    <a:pt x="44" y="80"/>
                    <a:pt x="44" y="80"/>
                  </a:cubicBezTo>
                  <a:cubicBezTo>
                    <a:pt x="44" y="80"/>
                    <a:pt x="44" y="80"/>
                    <a:pt x="44" y="79"/>
                  </a:cubicBezTo>
                  <a:cubicBezTo>
                    <a:pt x="44" y="79"/>
                    <a:pt x="44" y="79"/>
                    <a:pt x="44" y="79"/>
                  </a:cubicBezTo>
                  <a:cubicBezTo>
                    <a:pt x="44" y="79"/>
                    <a:pt x="44" y="79"/>
                    <a:pt x="44" y="80"/>
                  </a:cubicBezTo>
                  <a:cubicBezTo>
                    <a:pt x="44" y="80"/>
                    <a:pt x="44" y="80"/>
                    <a:pt x="43" y="80"/>
                  </a:cubicBezTo>
                  <a:cubicBezTo>
                    <a:pt x="43" y="80"/>
                    <a:pt x="43" y="80"/>
                    <a:pt x="43" y="80"/>
                  </a:cubicBezTo>
                  <a:cubicBezTo>
                    <a:pt x="43" y="80"/>
                    <a:pt x="43" y="80"/>
                    <a:pt x="43" y="80"/>
                  </a:cubicBezTo>
                  <a:cubicBezTo>
                    <a:pt x="43" y="80"/>
                    <a:pt x="43" y="80"/>
                    <a:pt x="44" y="80"/>
                  </a:cubicBezTo>
                  <a:cubicBezTo>
                    <a:pt x="44" y="80"/>
                    <a:pt x="44" y="80"/>
                    <a:pt x="44" y="79"/>
                  </a:cubicBezTo>
                  <a:cubicBezTo>
                    <a:pt x="44" y="79"/>
                    <a:pt x="44" y="79"/>
                    <a:pt x="44" y="79"/>
                  </a:cubicBezTo>
                  <a:cubicBezTo>
                    <a:pt x="44" y="79"/>
                    <a:pt x="44" y="79"/>
                    <a:pt x="44" y="79"/>
                  </a:cubicBezTo>
                  <a:cubicBezTo>
                    <a:pt x="44" y="79"/>
                    <a:pt x="44" y="79"/>
                    <a:pt x="43" y="79"/>
                  </a:cubicBezTo>
                  <a:cubicBezTo>
                    <a:pt x="43" y="79"/>
                    <a:pt x="43" y="79"/>
                    <a:pt x="43" y="79"/>
                  </a:cubicBezTo>
                  <a:cubicBezTo>
                    <a:pt x="43" y="80"/>
                    <a:pt x="43" y="80"/>
                    <a:pt x="43" y="80"/>
                  </a:cubicBezTo>
                  <a:cubicBezTo>
                    <a:pt x="43" y="79"/>
                    <a:pt x="43" y="79"/>
                    <a:pt x="43" y="79"/>
                  </a:cubicBezTo>
                  <a:cubicBezTo>
                    <a:pt x="43" y="79"/>
                    <a:pt x="43" y="79"/>
                    <a:pt x="43" y="79"/>
                  </a:cubicBezTo>
                  <a:cubicBezTo>
                    <a:pt x="43" y="79"/>
                    <a:pt x="43" y="79"/>
                    <a:pt x="43" y="79"/>
                  </a:cubicBezTo>
                  <a:cubicBezTo>
                    <a:pt x="43" y="79"/>
                    <a:pt x="43" y="79"/>
                    <a:pt x="43" y="79"/>
                  </a:cubicBezTo>
                  <a:cubicBezTo>
                    <a:pt x="43" y="79"/>
                    <a:pt x="43" y="79"/>
                    <a:pt x="43" y="80"/>
                  </a:cubicBezTo>
                  <a:cubicBezTo>
                    <a:pt x="43" y="79"/>
                    <a:pt x="43" y="79"/>
                    <a:pt x="43" y="79"/>
                  </a:cubicBezTo>
                  <a:cubicBezTo>
                    <a:pt x="43" y="79"/>
                    <a:pt x="43" y="79"/>
                    <a:pt x="43" y="79"/>
                  </a:cubicBezTo>
                  <a:cubicBezTo>
                    <a:pt x="43" y="79"/>
                    <a:pt x="43" y="79"/>
                    <a:pt x="43" y="79"/>
                  </a:cubicBezTo>
                  <a:cubicBezTo>
                    <a:pt x="43" y="79"/>
                    <a:pt x="43" y="79"/>
                    <a:pt x="42" y="79"/>
                  </a:cubicBezTo>
                  <a:cubicBezTo>
                    <a:pt x="42" y="79"/>
                    <a:pt x="42" y="79"/>
                    <a:pt x="42" y="79"/>
                  </a:cubicBezTo>
                  <a:cubicBezTo>
                    <a:pt x="42" y="79"/>
                    <a:pt x="42" y="79"/>
                    <a:pt x="42" y="79"/>
                  </a:cubicBezTo>
                  <a:cubicBezTo>
                    <a:pt x="43" y="79"/>
                    <a:pt x="43" y="79"/>
                    <a:pt x="43" y="79"/>
                  </a:cubicBezTo>
                  <a:cubicBezTo>
                    <a:pt x="43" y="79"/>
                    <a:pt x="43" y="79"/>
                    <a:pt x="43" y="79"/>
                  </a:cubicBezTo>
                  <a:cubicBezTo>
                    <a:pt x="43" y="79"/>
                    <a:pt x="43" y="79"/>
                    <a:pt x="43" y="78"/>
                  </a:cubicBezTo>
                  <a:cubicBezTo>
                    <a:pt x="43" y="78"/>
                    <a:pt x="43" y="78"/>
                    <a:pt x="43" y="78"/>
                  </a:cubicBezTo>
                  <a:cubicBezTo>
                    <a:pt x="43" y="78"/>
                    <a:pt x="43" y="78"/>
                    <a:pt x="44" y="78"/>
                  </a:cubicBezTo>
                  <a:cubicBezTo>
                    <a:pt x="44" y="78"/>
                    <a:pt x="44" y="78"/>
                    <a:pt x="44" y="78"/>
                  </a:cubicBezTo>
                  <a:cubicBezTo>
                    <a:pt x="44" y="78"/>
                    <a:pt x="44" y="78"/>
                    <a:pt x="43" y="78"/>
                  </a:cubicBezTo>
                  <a:cubicBezTo>
                    <a:pt x="43" y="78"/>
                    <a:pt x="43" y="78"/>
                    <a:pt x="43" y="78"/>
                  </a:cubicBezTo>
                  <a:cubicBezTo>
                    <a:pt x="43" y="79"/>
                    <a:pt x="43" y="79"/>
                    <a:pt x="43" y="79"/>
                  </a:cubicBezTo>
                  <a:cubicBezTo>
                    <a:pt x="43" y="79"/>
                    <a:pt x="43" y="79"/>
                    <a:pt x="43" y="79"/>
                  </a:cubicBezTo>
                  <a:cubicBezTo>
                    <a:pt x="43" y="79"/>
                    <a:pt x="43" y="79"/>
                    <a:pt x="42" y="79"/>
                  </a:cubicBezTo>
                  <a:cubicBezTo>
                    <a:pt x="43" y="78"/>
                    <a:pt x="43" y="78"/>
                    <a:pt x="43" y="78"/>
                  </a:cubicBezTo>
                  <a:cubicBezTo>
                    <a:pt x="43" y="78"/>
                    <a:pt x="43" y="78"/>
                    <a:pt x="43" y="78"/>
                  </a:cubicBezTo>
                  <a:cubicBezTo>
                    <a:pt x="43" y="78"/>
                    <a:pt x="43" y="78"/>
                    <a:pt x="44" y="78"/>
                  </a:cubicBezTo>
                  <a:cubicBezTo>
                    <a:pt x="44" y="78"/>
                    <a:pt x="44" y="78"/>
                    <a:pt x="44" y="77"/>
                  </a:cubicBezTo>
                  <a:cubicBezTo>
                    <a:pt x="44" y="77"/>
                    <a:pt x="44" y="77"/>
                    <a:pt x="44" y="77"/>
                  </a:cubicBezTo>
                  <a:cubicBezTo>
                    <a:pt x="44" y="77"/>
                    <a:pt x="44" y="77"/>
                    <a:pt x="44" y="77"/>
                  </a:cubicBezTo>
                  <a:cubicBezTo>
                    <a:pt x="43" y="78"/>
                    <a:pt x="43" y="78"/>
                    <a:pt x="43" y="78"/>
                  </a:cubicBezTo>
                  <a:cubicBezTo>
                    <a:pt x="43" y="78"/>
                    <a:pt x="43" y="78"/>
                    <a:pt x="43" y="78"/>
                  </a:cubicBezTo>
                  <a:cubicBezTo>
                    <a:pt x="43" y="78"/>
                    <a:pt x="43" y="78"/>
                    <a:pt x="43" y="78"/>
                  </a:cubicBezTo>
                  <a:cubicBezTo>
                    <a:pt x="43" y="78"/>
                    <a:pt x="43" y="78"/>
                    <a:pt x="43" y="78"/>
                  </a:cubicBezTo>
                  <a:cubicBezTo>
                    <a:pt x="43" y="78"/>
                    <a:pt x="43" y="78"/>
                    <a:pt x="43" y="77"/>
                  </a:cubicBezTo>
                  <a:cubicBezTo>
                    <a:pt x="43" y="77"/>
                    <a:pt x="43" y="77"/>
                    <a:pt x="43" y="77"/>
                  </a:cubicBezTo>
                  <a:cubicBezTo>
                    <a:pt x="43" y="77"/>
                    <a:pt x="43" y="77"/>
                    <a:pt x="43" y="77"/>
                  </a:cubicBezTo>
                  <a:cubicBezTo>
                    <a:pt x="43" y="77"/>
                    <a:pt x="43" y="77"/>
                    <a:pt x="43" y="77"/>
                  </a:cubicBezTo>
                  <a:cubicBezTo>
                    <a:pt x="43" y="77"/>
                    <a:pt x="43" y="77"/>
                    <a:pt x="43" y="77"/>
                  </a:cubicBezTo>
                  <a:cubicBezTo>
                    <a:pt x="43" y="77"/>
                    <a:pt x="43" y="77"/>
                    <a:pt x="43" y="77"/>
                  </a:cubicBezTo>
                  <a:cubicBezTo>
                    <a:pt x="43" y="78"/>
                    <a:pt x="43" y="78"/>
                    <a:pt x="43" y="78"/>
                  </a:cubicBezTo>
                  <a:cubicBezTo>
                    <a:pt x="43" y="78"/>
                    <a:pt x="43" y="78"/>
                    <a:pt x="43" y="78"/>
                  </a:cubicBezTo>
                  <a:cubicBezTo>
                    <a:pt x="43" y="78"/>
                    <a:pt x="43" y="78"/>
                    <a:pt x="43" y="77"/>
                  </a:cubicBezTo>
                  <a:cubicBezTo>
                    <a:pt x="42" y="78"/>
                    <a:pt x="42" y="78"/>
                    <a:pt x="42" y="78"/>
                  </a:cubicBezTo>
                  <a:cubicBezTo>
                    <a:pt x="42" y="78"/>
                    <a:pt x="42" y="78"/>
                    <a:pt x="42" y="78"/>
                  </a:cubicBezTo>
                  <a:cubicBezTo>
                    <a:pt x="42" y="78"/>
                    <a:pt x="42" y="78"/>
                    <a:pt x="42" y="78"/>
                  </a:cubicBezTo>
                  <a:cubicBezTo>
                    <a:pt x="42" y="78"/>
                    <a:pt x="42" y="78"/>
                    <a:pt x="42" y="78"/>
                  </a:cubicBezTo>
                  <a:cubicBezTo>
                    <a:pt x="41" y="78"/>
                    <a:pt x="41" y="78"/>
                    <a:pt x="41" y="78"/>
                  </a:cubicBezTo>
                  <a:cubicBezTo>
                    <a:pt x="41" y="78"/>
                    <a:pt x="41" y="78"/>
                    <a:pt x="41" y="78"/>
                  </a:cubicBezTo>
                  <a:cubicBezTo>
                    <a:pt x="41" y="78"/>
                    <a:pt x="41" y="78"/>
                    <a:pt x="41" y="78"/>
                  </a:cubicBezTo>
                  <a:cubicBezTo>
                    <a:pt x="41" y="78"/>
                    <a:pt x="41" y="78"/>
                    <a:pt x="41" y="78"/>
                  </a:cubicBezTo>
                  <a:cubicBezTo>
                    <a:pt x="41" y="79"/>
                    <a:pt x="41" y="79"/>
                    <a:pt x="41" y="79"/>
                  </a:cubicBezTo>
                  <a:cubicBezTo>
                    <a:pt x="41" y="79"/>
                    <a:pt x="41" y="79"/>
                    <a:pt x="41" y="79"/>
                  </a:cubicBezTo>
                  <a:cubicBezTo>
                    <a:pt x="40" y="79"/>
                    <a:pt x="40" y="79"/>
                    <a:pt x="40" y="79"/>
                  </a:cubicBezTo>
                  <a:cubicBezTo>
                    <a:pt x="40" y="79"/>
                    <a:pt x="40" y="79"/>
                    <a:pt x="40" y="79"/>
                  </a:cubicBezTo>
                  <a:cubicBezTo>
                    <a:pt x="40" y="78"/>
                    <a:pt x="40" y="78"/>
                    <a:pt x="40" y="78"/>
                  </a:cubicBezTo>
                  <a:cubicBezTo>
                    <a:pt x="41" y="78"/>
                    <a:pt x="41" y="78"/>
                    <a:pt x="41" y="78"/>
                  </a:cubicBezTo>
                  <a:cubicBezTo>
                    <a:pt x="41" y="78"/>
                    <a:pt x="41" y="78"/>
                    <a:pt x="41" y="78"/>
                  </a:cubicBezTo>
                  <a:cubicBezTo>
                    <a:pt x="41" y="78"/>
                    <a:pt x="41" y="78"/>
                    <a:pt x="41" y="78"/>
                  </a:cubicBezTo>
                  <a:cubicBezTo>
                    <a:pt x="41" y="78"/>
                    <a:pt x="41" y="78"/>
                    <a:pt x="41" y="78"/>
                  </a:cubicBezTo>
                  <a:cubicBezTo>
                    <a:pt x="41" y="78"/>
                    <a:pt x="41" y="78"/>
                    <a:pt x="41" y="78"/>
                  </a:cubicBezTo>
                  <a:cubicBezTo>
                    <a:pt x="41" y="77"/>
                    <a:pt x="41" y="77"/>
                    <a:pt x="40" y="77"/>
                  </a:cubicBezTo>
                  <a:cubicBezTo>
                    <a:pt x="40" y="77"/>
                    <a:pt x="40" y="77"/>
                    <a:pt x="40" y="78"/>
                  </a:cubicBezTo>
                  <a:cubicBezTo>
                    <a:pt x="40" y="78"/>
                    <a:pt x="40" y="78"/>
                    <a:pt x="40" y="78"/>
                  </a:cubicBezTo>
                  <a:cubicBezTo>
                    <a:pt x="40" y="78"/>
                    <a:pt x="40" y="78"/>
                    <a:pt x="40" y="77"/>
                  </a:cubicBezTo>
                  <a:cubicBezTo>
                    <a:pt x="40" y="77"/>
                    <a:pt x="40" y="77"/>
                    <a:pt x="40" y="77"/>
                  </a:cubicBezTo>
                  <a:cubicBezTo>
                    <a:pt x="40" y="77"/>
                    <a:pt x="40" y="77"/>
                    <a:pt x="40" y="77"/>
                  </a:cubicBezTo>
                  <a:cubicBezTo>
                    <a:pt x="40" y="77"/>
                    <a:pt x="40" y="77"/>
                    <a:pt x="40" y="77"/>
                  </a:cubicBezTo>
                  <a:cubicBezTo>
                    <a:pt x="40" y="77"/>
                    <a:pt x="40" y="77"/>
                    <a:pt x="40" y="77"/>
                  </a:cubicBezTo>
                  <a:cubicBezTo>
                    <a:pt x="40" y="77"/>
                    <a:pt x="40" y="77"/>
                    <a:pt x="40" y="77"/>
                  </a:cubicBezTo>
                  <a:cubicBezTo>
                    <a:pt x="40" y="77"/>
                    <a:pt x="40" y="77"/>
                    <a:pt x="40" y="77"/>
                  </a:cubicBezTo>
                  <a:cubicBezTo>
                    <a:pt x="40" y="76"/>
                    <a:pt x="40" y="76"/>
                    <a:pt x="40" y="76"/>
                  </a:cubicBezTo>
                  <a:cubicBezTo>
                    <a:pt x="40" y="77"/>
                    <a:pt x="40" y="77"/>
                    <a:pt x="40" y="77"/>
                  </a:cubicBezTo>
                  <a:cubicBezTo>
                    <a:pt x="40" y="77"/>
                    <a:pt x="40" y="77"/>
                    <a:pt x="39" y="77"/>
                  </a:cubicBezTo>
                  <a:cubicBezTo>
                    <a:pt x="39" y="77"/>
                    <a:pt x="39" y="77"/>
                    <a:pt x="39" y="77"/>
                  </a:cubicBezTo>
                  <a:cubicBezTo>
                    <a:pt x="39" y="77"/>
                    <a:pt x="39" y="77"/>
                    <a:pt x="39" y="77"/>
                  </a:cubicBezTo>
                  <a:cubicBezTo>
                    <a:pt x="39" y="77"/>
                    <a:pt x="39" y="77"/>
                    <a:pt x="39" y="77"/>
                  </a:cubicBezTo>
                  <a:cubicBezTo>
                    <a:pt x="40" y="76"/>
                    <a:pt x="40" y="76"/>
                    <a:pt x="40" y="76"/>
                  </a:cubicBezTo>
                  <a:cubicBezTo>
                    <a:pt x="40" y="76"/>
                    <a:pt x="40" y="76"/>
                    <a:pt x="40" y="76"/>
                  </a:cubicBezTo>
                  <a:cubicBezTo>
                    <a:pt x="40" y="76"/>
                    <a:pt x="40" y="76"/>
                    <a:pt x="40" y="76"/>
                  </a:cubicBezTo>
                  <a:cubicBezTo>
                    <a:pt x="40" y="76"/>
                    <a:pt x="40" y="76"/>
                    <a:pt x="40" y="76"/>
                  </a:cubicBezTo>
                  <a:cubicBezTo>
                    <a:pt x="40" y="76"/>
                    <a:pt x="40" y="76"/>
                    <a:pt x="40" y="76"/>
                  </a:cubicBezTo>
                  <a:cubicBezTo>
                    <a:pt x="40" y="76"/>
                    <a:pt x="40" y="76"/>
                    <a:pt x="40" y="76"/>
                  </a:cubicBezTo>
                  <a:cubicBezTo>
                    <a:pt x="39" y="76"/>
                    <a:pt x="39" y="76"/>
                    <a:pt x="39" y="76"/>
                  </a:cubicBezTo>
                  <a:cubicBezTo>
                    <a:pt x="39" y="76"/>
                    <a:pt x="39" y="76"/>
                    <a:pt x="39" y="76"/>
                  </a:cubicBezTo>
                  <a:cubicBezTo>
                    <a:pt x="40" y="76"/>
                    <a:pt x="40" y="76"/>
                    <a:pt x="40" y="76"/>
                  </a:cubicBezTo>
                  <a:cubicBezTo>
                    <a:pt x="40" y="75"/>
                    <a:pt x="40" y="75"/>
                    <a:pt x="40" y="75"/>
                  </a:cubicBezTo>
                  <a:cubicBezTo>
                    <a:pt x="40" y="75"/>
                    <a:pt x="40" y="75"/>
                    <a:pt x="40" y="75"/>
                  </a:cubicBezTo>
                  <a:cubicBezTo>
                    <a:pt x="40" y="75"/>
                    <a:pt x="40" y="75"/>
                    <a:pt x="40" y="75"/>
                  </a:cubicBezTo>
                  <a:cubicBezTo>
                    <a:pt x="40" y="75"/>
                    <a:pt x="40" y="75"/>
                    <a:pt x="40" y="75"/>
                  </a:cubicBezTo>
                  <a:cubicBezTo>
                    <a:pt x="39" y="75"/>
                    <a:pt x="39" y="75"/>
                    <a:pt x="39" y="75"/>
                  </a:cubicBezTo>
                  <a:cubicBezTo>
                    <a:pt x="39" y="75"/>
                    <a:pt x="39" y="75"/>
                    <a:pt x="39" y="75"/>
                  </a:cubicBezTo>
                  <a:cubicBezTo>
                    <a:pt x="40" y="75"/>
                    <a:pt x="40" y="75"/>
                    <a:pt x="40" y="75"/>
                  </a:cubicBezTo>
                  <a:cubicBezTo>
                    <a:pt x="40" y="75"/>
                    <a:pt x="40" y="75"/>
                    <a:pt x="40" y="75"/>
                  </a:cubicBezTo>
                  <a:cubicBezTo>
                    <a:pt x="40" y="75"/>
                    <a:pt x="40" y="75"/>
                    <a:pt x="40" y="75"/>
                  </a:cubicBezTo>
                  <a:lnTo>
                    <a:pt x="40" y="74"/>
                  </a:lnTo>
                  <a:cubicBezTo>
                    <a:pt x="40" y="74"/>
                    <a:pt x="40" y="74"/>
                    <a:pt x="39" y="75"/>
                  </a:cubicBezTo>
                  <a:cubicBezTo>
                    <a:pt x="39" y="74"/>
                    <a:pt x="39" y="74"/>
                    <a:pt x="39" y="74"/>
                  </a:cubicBezTo>
                  <a:cubicBezTo>
                    <a:pt x="39" y="74"/>
                    <a:pt x="39" y="74"/>
                    <a:pt x="40" y="74"/>
                  </a:cubicBezTo>
                  <a:cubicBezTo>
                    <a:pt x="39" y="74"/>
                    <a:pt x="39" y="74"/>
                    <a:pt x="40" y="74"/>
                  </a:cubicBezTo>
                  <a:cubicBezTo>
                    <a:pt x="39" y="74"/>
                    <a:pt x="39" y="74"/>
                    <a:pt x="39" y="74"/>
                  </a:cubicBezTo>
                  <a:cubicBezTo>
                    <a:pt x="39" y="74"/>
                    <a:pt x="39" y="74"/>
                    <a:pt x="39" y="74"/>
                  </a:cubicBezTo>
                  <a:cubicBezTo>
                    <a:pt x="39" y="74"/>
                    <a:pt x="39" y="74"/>
                    <a:pt x="39" y="74"/>
                  </a:cubicBezTo>
                  <a:cubicBezTo>
                    <a:pt x="39" y="74"/>
                    <a:pt x="39" y="74"/>
                    <a:pt x="39" y="74"/>
                  </a:cubicBezTo>
                  <a:cubicBezTo>
                    <a:pt x="39" y="74"/>
                    <a:pt x="39" y="74"/>
                    <a:pt x="40" y="73"/>
                  </a:cubicBezTo>
                  <a:cubicBezTo>
                    <a:pt x="40" y="73"/>
                    <a:pt x="40" y="73"/>
                    <a:pt x="40" y="73"/>
                  </a:cubicBezTo>
                  <a:cubicBezTo>
                    <a:pt x="40" y="73"/>
                    <a:pt x="40" y="73"/>
                    <a:pt x="40" y="73"/>
                  </a:cubicBezTo>
                  <a:cubicBezTo>
                    <a:pt x="40" y="73"/>
                    <a:pt x="40" y="73"/>
                    <a:pt x="40" y="73"/>
                  </a:cubicBezTo>
                  <a:cubicBezTo>
                    <a:pt x="40" y="73"/>
                    <a:pt x="40" y="73"/>
                    <a:pt x="40" y="73"/>
                  </a:cubicBezTo>
                  <a:cubicBezTo>
                    <a:pt x="40" y="73"/>
                    <a:pt x="40" y="73"/>
                    <a:pt x="40" y="73"/>
                  </a:cubicBezTo>
                  <a:cubicBezTo>
                    <a:pt x="40" y="73"/>
                    <a:pt x="40" y="73"/>
                    <a:pt x="40" y="72"/>
                  </a:cubicBezTo>
                  <a:cubicBezTo>
                    <a:pt x="39" y="73"/>
                    <a:pt x="39" y="73"/>
                    <a:pt x="39" y="73"/>
                  </a:cubicBezTo>
                  <a:cubicBezTo>
                    <a:pt x="39" y="73"/>
                    <a:pt x="39" y="73"/>
                    <a:pt x="39" y="73"/>
                  </a:cubicBezTo>
                  <a:cubicBezTo>
                    <a:pt x="39" y="73"/>
                    <a:pt x="39" y="73"/>
                    <a:pt x="39" y="73"/>
                  </a:cubicBezTo>
                  <a:cubicBezTo>
                    <a:pt x="39" y="72"/>
                    <a:pt x="39" y="72"/>
                    <a:pt x="39" y="72"/>
                  </a:cubicBezTo>
                  <a:cubicBezTo>
                    <a:pt x="39" y="72"/>
                    <a:pt x="39" y="72"/>
                    <a:pt x="40" y="72"/>
                  </a:cubicBezTo>
                  <a:cubicBezTo>
                    <a:pt x="40" y="72"/>
                    <a:pt x="40" y="72"/>
                    <a:pt x="39" y="72"/>
                  </a:cubicBezTo>
                  <a:cubicBezTo>
                    <a:pt x="39" y="72"/>
                    <a:pt x="39" y="72"/>
                    <a:pt x="39" y="72"/>
                  </a:cubicBezTo>
                  <a:cubicBezTo>
                    <a:pt x="39" y="72"/>
                    <a:pt x="39" y="72"/>
                    <a:pt x="39" y="72"/>
                  </a:cubicBezTo>
                  <a:cubicBezTo>
                    <a:pt x="39" y="72"/>
                    <a:pt x="39" y="72"/>
                    <a:pt x="39" y="72"/>
                  </a:cubicBezTo>
                  <a:cubicBezTo>
                    <a:pt x="39" y="72"/>
                    <a:pt x="39" y="72"/>
                    <a:pt x="39" y="72"/>
                  </a:cubicBezTo>
                  <a:cubicBezTo>
                    <a:pt x="39" y="72"/>
                    <a:pt x="39" y="72"/>
                    <a:pt x="40" y="72"/>
                  </a:cubicBezTo>
                  <a:cubicBezTo>
                    <a:pt x="40" y="72"/>
                    <a:pt x="40" y="72"/>
                    <a:pt x="40" y="72"/>
                  </a:cubicBezTo>
                  <a:cubicBezTo>
                    <a:pt x="40" y="71"/>
                    <a:pt x="40" y="71"/>
                    <a:pt x="39" y="72"/>
                  </a:cubicBezTo>
                  <a:cubicBezTo>
                    <a:pt x="39" y="72"/>
                    <a:pt x="39" y="72"/>
                    <a:pt x="39" y="72"/>
                  </a:cubicBezTo>
                  <a:cubicBezTo>
                    <a:pt x="39" y="72"/>
                    <a:pt x="39" y="72"/>
                    <a:pt x="39" y="72"/>
                  </a:cubicBezTo>
                  <a:cubicBezTo>
                    <a:pt x="39" y="71"/>
                    <a:pt x="39" y="71"/>
                    <a:pt x="39" y="71"/>
                  </a:cubicBezTo>
                  <a:cubicBezTo>
                    <a:pt x="39" y="71"/>
                    <a:pt x="39" y="71"/>
                    <a:pt x="39" y="71"/>
                  </a:cubicBezTo>
                  <a:cubicBezTo>
                    <a:pt x="39" y="71"/>
                    <a:pt x="39" y="71"/>
                    <a:pt x="40" y="71"/>
                  </a:cubicBezTo>
                  <a:cubicBezTo>
                    <a:pt x="40" y="71"/>
                    <a:pt x="40" y="71"/>
                    <a:pt x="40" y="71"/>
                  </a:cubicBezTo>
                  <a:cubicBezTo>
                    <a:pt x="39" y="71"/>
                    <a:pt x="39" y="71"/>
                    <a:pt x="39" y="71"/>
                  </a:cubicBezTo>
                  <a:cubicBezTo>
                    <a:pt x="39" y="71"/>
                    <a:pt x="39" y="71"/>
                    <a:pt x="39" y="71"/>
                  </a:cubicBezTo>
                  <a:cubicBezTo>
                    <a:pt x="39" y="71"/>
                    <a:pt x="39" y="71"/>
                    <a:pt x="39" y="71"/>
                  </a:cubicBezTo>
                  <a:cubicBezTo>
                    <a:pt x="40" y="71"/>
                    <a:pt x="40" y="71"/>
                    <a:pt x="40" y="71"/>
                  </a:cubicBezTo>
                  <a:cubicBezTo>
                    <a:pt x="40" y="71"/>
                    <a:pt x="40" y="71"/>
                    <a:pt x="40" y="71"/>
                  </a:cubicBezTo>
                  <a:cubicBezTo>
                    <a:pt x="40" y="71"/>
                    <a:pt x="40" y="71"/>
                    <a:pt x="40" y="70"/>
                  </a:cubicBezTo>
                  <a:cubicBezTo>
                    <a:pt x="40" y="71"/>
                    <a:pt x="40" y="71"/>
                    <a:pt x="40" y="71"/>
                  </a:cubicBezTo>
                  <a:cubicBezTo>
                    <a:pt x="40" y="71"/>
                    <a:pt x="40" y="71"/>
                    <a:pt x="39" y="71"/>
                  </a:cubicBezTo>
                  <a:cubicBezTo>
                    <a:pt x="39" y="71"/>
                    <a:pt x="39" y="71"/>
                    <a:pt x="39" y="71"/>
                  </a:cubicBezTo>
                  <a:cubicBezTo>
                    <a:pt x="39" y="71"/>
                    <a:pt x="39" y="71"/>
                    <a:pt x="39" y="71"/>
                  </a:cubicBezTo>
                  <a:cubicBezTo>
                    <a:pt x="39" y="71"/>
                    <a:pt x="39" y="71"/>
                    <a:pt x="39" y="71"/>
                  </a:cubicBezTo>
                  <a:cubicBezTo>
                    <a:pt x="39" y="71"/>
                    <a:pt x="39" y="71"/>
                    <a:pt x="39" y="71"/>
                  </a:cubicBezTo>
                  <a:cubicBezTo>
                    <a:pt x="39" y="71"/>
                    <a:pt x="39" y="71"/>
                    <a:pt x="39" y="71"/>
                  </a:cubicBezTo>
                  <a:cubicBezTo>
                    <a:pt x="39" y="70"/>
                    <a:pt x="39" y="70"/>
                    <a:pt x="39" y="70"/>
                  </a:cubicBezTo>
                  <a:cubicBezTo>
                    <a:pt x="39" y="70"/>
                    <a:pt x="39" y="70"/>
                    <a:pt x="39" y="70"/>
                  </a:cubicBezTo>
                  <a:cubicBezTo>
                    <a:pt x="39" y="70"/>
                    <a:pt x="39" y="70"/>
                    <a:pt x="39" y="70"/>
                  </a:cubicBezTo>
                  <a:cubicBezTo>
                    <a:pt x="39" y="70"/>
                    <a:pt x="39" y="70"/>
                    <a:pt x="39" y="70"/>
                  </a:cubicBezTo>
                  <a:cubicBezTo>
                    <a:pt x="39" y="70"/>
                    <a:pt x="39" y="70"/>
                    <a:pt x="39" y="70"/>
                  </a:cubicBezTo>
                  <a:cubicBezTo>
                    <a:pt x="39" y="70"/>
                    <a:pt x="39" y="70"/>
                    <a:pt x="40" y="70"/>
                  </a:cubicBezTo>
                  <a:cubicBezTo>
                    <a:pt x="40" y="70"/>
                    <a:pt x="40" y="70"/>
                    <a:pt x="41" y="69"/>
                  </a:cubicBezTo>
                  <a:cubicBezTo>
                    <a:pt x="41" y="69"/>
                    <a:pt x="41" y="69"/>
                    <a:pt x="41" y="69"/>
                  </a:cubicBezTo>
                  <a:cubicBezTo>
                    <a:pt x="41" y="69"/>
                    <a:pt x="41" y="69"/>
                    <a:pt x="40" y="69"/>
                  </a:cubicBezTo>
                  <a:cubicBezTo>
                    <a:pt x="40" y="69"/>
                    <a:pt x="40" y="69"/>
                    <a:pt x="40" y="69"/>
                  </a:cubicBezTo>
                  <a:cubicBezTo>
                    <a:pt x="40" y="69"/>
                    <a:pt x="40" y="69"/>
                    <a:pt x="40" y="69"/>
                  </a:cubicBezTo>
                  <a:cubicBezTo>
                    <a:pt x="40" y="69"/>
                    <a:pt x="40" y="69"/>
                    <a:pt x="39" y="70"/>
                  </a:cubicBezTo>
                  <a:cubicBezTo>
                    <a:pt x="40" y="69"/>
                    <a:pt x="40" y="69"/>
                    <a:pt x="40" y="69"/>
                  </a:cubicBezTo>
                  <a:cubicBezTo>
                    <a:pt x="40" y="69"/>
                    <a:pt x="40" y="69"/>
                    <a:pt x="40" y="69"/>
                  </a:cubicBezTo>
                  <a:cubicBezTo>
                    <a:pt x="40" y="69"/>
                    <a:pt x="40" y="69"/>
                    <a:pt x="40" y="69"/>
                  </a:cubicBezTo>
                  <a:cubicBezTo>
                    <a:pt x="40" y="69"/>
                    <a:pt x="40" y="69"/>
                    <a:pt x="40" y="69"/>
                  </a:cubicBezTo>
                  <a:cubicBezTo>
                    <a:pt x="41" y="69"/>
                    <a:pt x="41" y="69"/>
                    <a:pt x="41" y="69"/>
                  </a:cubicBezTo>
                  <a:cubicBezTo>
                    <a:pt x="41" y="69"/>
                    <a:pt x="41" y="69"/>
                    <a:pt x="41" y="69"/>
                  </a:cubicBezTo>
                  <a:cubicBezTo>
                    <a:pt x="41" y="69"/>
                    <a:pt x="41" y="69"/>
                    <a:pt x="41" y="69"/>
                  </a:cubicBezTo>
                  <a:cubicBezTo>
                    <a:pt x="40" y="69"/>
                    <a:pt x="40" y="69"/>
                    <a:pt x="40" y="69"/>
                  </a:cubicBezTo>
                  <a:cubicBezTo>
                    <a:pt x="40" y="69"/>
                    <a:pt x="40" y="69"/>
                    <a:pt x="40" y="68"/>
                  </a:cubicBezTo>
                  <a:cubicBezTo>
                    <a:pt x="40" y="68"/>
                    <a:pt x="40" y="68"/>
                    <a:pt x="41" y="68"/>
                  </a:cubicBezTo>
                  <a:cubicBezTo>
                    <a:pt x="41" y="68"/>
                    <a:pt x="41" y="68"/>
                    <a:pt x="41" y="68"/>
                  </a:cubicBezTo>
                  <a:cubicBezTo>
                    <a:pt x="41" y="68"/>
                    <a:pt x="41" y="68"/>
                    <a:pt x="41" y="68"/>
                  </a:cubicBezTo>
                  <a:cubicBezTo>
                    <a:pt x="41" y="69"/>
                    <a:pt x="41" y="69"/>
                    <a:pt x="41" y="69"/>
                  </a:cubicBezTo>
                  <a:cubicBezTo>
                    <a:pt x="41" y="69"/>
                    <a:pt x="41" y="69"/>
                    <a:pt x="41" y="69"/>
                  </a:cubicBezTo>
                  <a:cubicBezTo>
                    <a:pt x="41" y="69"/>
                    <a:pt x="41" y="69"/>
                    <a:pt x="41" y="68"/>
                  </a:cubicBezTo>
                  <a:cubicBezTo>
                    <a:pt x="41" y="68"/>
                    <a:pt x="41" y="68"/>
                    <a:pt x="41" y="68"/>
                  </a:cubicBezTo>
                  <a:cubicBezTo>
                    <a:pt x="41" y="68"/>
                    <a:pt x="41" y="68"/>
                    <a:pt x="41" y="68"/>
                  </a:cubicBezTo>
                  <a:cubicBezTo>
                    <a:pt x="41" y="68"/>
                    <a:pt x="41" y="68"/>
                    <a:pt x="41" y="68"/>
                  </a:cubicBezTo>
                  <a:cubicBezTo>
                    <a:pt x="41" y="68"/>
                    <a:pt x="41" y="68"/>
                    <a:pt x="41" y="68"/>
                  </a:cubicBezTo>
                  <a:cubicBezTo>
                    <a:pt x="41" y="68"/>
                    <a:pt x="41" y="68"/>
                    <a:pt x="41" y="68"/>
                  </a:cubicBezTo>
                  <a:cubicBezTo>
                    <a:pt x="41" y="68"/>
                    <a:pt x="41" y="68"/>
                    <a:pt x="41" y="68"/>
                  </a:cubicBezTo>
                  <a:cubicBezTo>
                    <a:pt x="41" y="67"/>
                    <a:pt x="41" y="67"/>
                    <a:pt x="41" y="67"/>
                  </a:cubicBezTo>
                  <a:cubicBezTo>
                    <a:pt x="41" y="67"/>
                    <a:pt x="41" y="67"/>
                    <a:pt x="41" y="67"/>
                  </a:cubicBezTo>
                  <a:cubicBezTo>
                    <a:pt x="41" y="67"/>
                    <a:pt x="41" y="67"/>
                    <a:pt x="41" y="67"/>
                  </a:cubicBezTo>
                  <a:cubicBezTo>
                    <a:pt x="41" y="67"/>
                    <a:pt x="41" y="67"/>
                    <a:pt x="41" y="66"/>
                  </a:cubicBezTo>
                  <a:cubicBezTo>
                    <a:pt x="41" y="66"/>
                    <a:pt x="41" y="66"/>
                    <a:pt x="41" y="66"/>
                  </a:cubicBezTo>
                  <a:cubicBezTo>
                    <a:pt x="42" y="66"/>
                    <a:pt x="42" y="66"/>
                    <a:pt x="42" y="66"/>
                  </a:cubicBezTo>
                  <a:cubicBezTo>
                    <a:pt x="42" y="67"/>
                    <a:pt x="42" y="67"/>
                    <a:pt x="41" y="67"/>
                  </a:cubicBezTo>
                  <a:cubicBezTo>
                    <a:pt x="42" y="67"/>
                    <a:pt x="42" y="67"/>
                    <a:pt x="42" y="66"/>
                  </a:cubicBezTo>
                  <a:cubicBezTo>
                    <a:pt x="42" y="66"/>
                    <a:pt x="42" y="66"/>
                    <a:pt x="42" y="66"/>
                  </a:cubicBezTo>
                  <a:cubicBezTo>
                    <a:pt x="41" y="66"/>
                    <a:pt x="41" y="66"/>
                    <a:pt x="41" y="66"/>
                  </a:cubicBezTo>
                  <a:cubicBezTo>
                    <a:pt x="41" y="66"/>
                    <a:pt x="41" y="66"/>
                    <a:pt x="41" y="66"/>
                  </a:cubicBezTo>
                  <a:cubicBezTo>
                    <a:pt x="41" y="66"/>
                    <a:pt x="41" y="66"/>
                    <a:pt x="41" y="66"/>
                  </a:cubicBezTo>
                  <a:cubicBezTo>
                    <a:pt x="41" y="67"/>
                    <a:pt x="41" y="67"/>
                    <a:pt x="41" y="67"/>
                  </a:cubicBezTo>
                  <a:cubicBezTo>
                    <a:pt x="41" y="67"/>
                    <a:pt x="41" y="67"/>
                    <a:pt x="41" y="67"/>
                  </a:cubicBezTo>
                  <a:cubicBezTo>
                    <a:pt x="41" y="67"/>
                    <a:pt x="41" y="67"/>
                    <a:pt x="41" y="68"/>
                  </a:cubicBezTo>
                  <a:cubicBezTo>
                    <a:pt x="41" y="68"/>
                    <a:pt x="41" y="68"/>
                    <a:pt x="40" y="68"/>
                  </a:cubicBezTo>
                  <a:cubicBezTo>
                    <a:pt x="40" y="68"/>
                    <a:pt x="40" y="68"/>
                    <a:pt x="40" y="68"/>
                  </a:cubicBezTo>
                  <a:cubicBezTo>
                    <a:pt x="40" y="68"/>
                    <a:pt x="40" y="68"/>
                    <a:pt x="40" y="68"/>
                  </a:cubicBezTo>
                  <a:cubicBezTo>
                    <a:pt x="40" y="68"/>
                    <a:pt x="40" y="68"/>
                    <a:pt x="40" y="68"/>
                  </a:cubicBezTo>
                  <a:cubicBezTo>
                    <a:pt x="39" y="69"/>
                    <a:pt x="39" y="69"/>
                    <a:pt x="39" y="69"/>
                  </a:cubicBezTo>
                  <a:cubicBezTo>
                    <a:pt x="39" y="69"/>
                    <a:pt x="39" y="69"/>
                    <a:pt x="39" y="69"/>
                  </a:cubicBezTo>
                  <a:cubicBezTo>
                    <a:pt x="39" y="69"/>
                    <a:pt x="39" y="69"/>
                    <a:pt x="39" y="69"/>
                  </a:cubicBezTo>
                  <a:cubicBezTo>
                    <a:pt x="39" y="69"/>
                    <a:pt x="39" y="69"/>
                    <a:pt x="39" y="69"/>
                  </a:cubicBezTo>
                  <a:cubicBezTo>
                    <a:pt x="39" y="69"/>
                    <a:pt x="39" y="69"/>
                    <a:pt x="39" y="68"/>
                  </a:cubicBezTo>
                  <a:cubicBezTo>
                    <a:pt x="39" y="68"/>
                    <a:pt x="39" y="68"/>
                    <a:pt x="39" y="68"/>
                  </a:cubicBezTo>
                  <a:cubicBezTo>
                    <a:pt x="39" y="68"/>
                    <a:pt x="39" y="68"/>
                    <a:pt x="39" y="68"/>
                  </a:cubicBezTo>
                  <a:cubicBezTo>
                    <a:pt x="39" y="68"/>
                    <a:pt x="39" y="68"/>
                    <a:pt x="40" y="68"/>
                  </a:cubicBezTo>
                  <a:cubicBezTo>
                    <a:pt x="40" y="68"/>
                    <a:pt x="40" y="68"/>
                    <a:pt x="40" y="68"/>
                  </a:cubicBezTo>
                  <a:cubicBezTo>
                    <a:pt x="40" y="67"/>
                    <a:pt x="40" y="67"/>
                    <a:pt x="40" y="67"/>
                  </a:cubicBezTo>
                  <a:cubicBezTo>
                    <a:pt x="40" y="67"/>
                    <a:pt x="40" y="67"/>
                    <a:pt x="40" y="67"/>
                  </a:cubicBezTo>
                  <a:cubicBezTo>
                    <a:pt x="40" y="67"/>
                    <a:pt x="40" y="67"/>
                    <a:pt x="40" y="67"/>
                  </a:cubicBezTo>
                  <a:cubicBezTo>
                    <a:pt x="40" y="67"/>
                    <a:pt x="40" y="67"/>
                    <a:pt x="40" y="67"/>
                  </a:cubicBezTo>
                  <a:cubicBezTo>
                    <a:pt x="40" y="67"/>
                    <a:pt x="40" y="67"/>
                    <a:pt x="40" y="67"/>
                  </a:cubicBezTo>
                  <a:cubicBezTo>
                    <a:pt x="40" y="67"/>
                    <a:pt x="40" y="67"/>
                    <a:pt x="40" y="68"/>
                  </a:cubicBezTo>
                  <a:cubicBezTo>
                    <a:pt x="39" y="68"/>
                    <a:pt x="39" y="68"/>
                    <a:pt x="39" y="68"/>
                  </a:cubicBezTo>
                  <a:cubicBezTo>
                    <a:pt x="39" y="68"/>
                    <a:pt x="39" y="68"/>
                    <a:pt x="39" y="67"/>
                  </a:cubicBezTo>
                  <a:cubicBezTo>
                    <a:pt x="39" y="67"/>
                    <a:pt x="39" y="67"/>
                    <a:pt x="39" y="67"/>
                  </a:cubicBezTo>
                  <a:cubicBezTo>
                    <a:pt x="39" y="67"/>
                    <a:pt x="39" y="67"/>
                    <a:pt x="39" y="67"/>
                  </a:cubicBezTo>
                  <a:cubicBezTo>
                    <a:pt x="39" y="67"/>
                    <a:pt x="39" y="67"/>
                    <a:pt x="40" y="67"/>
                  </a:cubicBezTo>
                  <a:cubicBezTo>
                    <a:pt x="39" y="66"/>
                    <a:pt x="39" y="66"/>
                    <a:pt x="39" y="66"/>
                  </a:cubicBezTo>
                  <a:cubicBezTo>
                    <a:pt x="39" y="67"/>
                    <a:pt x="39" y="67"/>
                    <a:pt x="39" y="67"/>
                  </a:cubicBezTo>
                  <a:cubicBezTo>
                    <a:pt x="39" y="67"/>
                    <a:pt x="39" y="67"/>
                    <a:pt x="39" y="67"/>
                  </a:cubicBezTo>
                  <a:cubicBezTo>
                    <a:pt x="39" y="67"/>
                    <a:pt x="39" y="67"/>
                    <a:pt x="39" y="66"/>
                  </a:cubicBezTo>
                  <a:cubicBezTo>
                    <a:pt x="39" y="66"/>
                    <a:pt x="39" y="66"/>
                    <a:pt x="39" y="66"/>
                  </a:cubicBezTo>
                  <a:cubicBezTo>
                    <a:pt x="39" y="66"/>
                    <a:pt x="39" y="66"/>
                    <a:pt x="40" y="66"/>
                  </a:cubicBezTo>
                  <a:cubicBezTo>
                    <a:pt x="40" y="66"/>
                    <a:pt x="40" y="66"/>
                    <a:pt x="40" y="66"/>
                  </a:cubicBezTo>
                  <a:cubicBezTo>
                    <a:pt x="40" y="66"/>
                    <a:pt x="40" y="66"/>
                    <a:pt x="40" y="66"/>
                  </a:cubicBezTo>
                  <a:cubicBezTo>
                    <a:pt x="40" y="66"/>
                    <a:pt x="40" y="66"/>
                    <a:pt x="40" y="66"/>
                  </a:cubicBezTo>
                  <a:cubicBezTo>
                    <a:pt x="40" y="65"/>
                    <a:pt x="40" y="65"/>
                    <a:pt x="41" y="65"/>
                  </a:cubicBezTo>
                  <a:cubicBezTo>
                    <a:pt x="41" y="65"/>
                    <a:pt x="41" y="65"/>
                    <a:pt x="41" y="65"/>
                  </a:cubicBezTo>
                  <a:cubicBezTo>
                    <a:pt x="41" y="65"/>
                    <a:pt x="41" y="65"/>
                    <a:pt x="41" y="65"/>
                  </a:cubicBezTo>
                  <a:cubicBezTo>
                    <a:pt x="41" y="65"/>
                    <a:pt x="41" y="65"/>
                    <a:pt x="42" y="65"/>
                  </a:cubicBezTo>
                  <a:cubicBezTo>
                    <a:pt x="42" y="65"/>
                    <a:pt x="42" y="65"/>
                    <a:pt x="41" y="65"/>
                  </a:cubicBezTo>
                  <a:cubicBezTo>
                    <a:pt x="41" y="65"/>
                    <a:pt x="41" y="65"/>
                    <a:pt x="41" y="65"/>
                  </a:cubicBezTo>
                  <a:cubicBezTo>
                    <a:pt x="41" y="65"/>
                    <a:pt x="41" y="65"/>
                    <a:pt x="41" y="65"/>
                  </a:cubicBezTo>
                  <a:cubicBezTo>
                    <a:pt x="41" y="65"/>
                    <a:pt x="41" y="65"/>
                    <a:pt x="41" y="65"/>
                  </a:cubicBezTo>
                  <a:cubicBezTo>
                    <a:pt x="40" y="65"/>
                    <a:pt x="40" y="65"/>
                    <a:pt x="40" y="65"/>
                  </a:cubicBezTo>
                  <a:cubicBezTo>
                    <a:pt x="40" y="65"/>
                    <a:pt x="40" y="65"/>
                    <a:pt x="40" y="66"/>
                  </a:cubicBezTo>
                  <a:cubicBezTo>
                    <a:pt x="40" y="66"/>
                    <a:pt x="40" y="66"/>
                    <a:pt x="40" y="66"/>
                  </a:cubicBezTo>
                  <a:cubicBezTo>
                    <a:pt x="40" y="66"/>
                    <a:pt x="40" y="66"/>
                    <a:pt x="40" y="66"/>
                  </a:cubicBezTo>
                  <a:cubicBezTo>
                    <a:pt x="39" y="66"/>
                    <a:pt x="39" y="66"/>
                    <a:pt x="39" y="66"/>
                  </a:cubicBezTo>
                  <a:cubicBezTo>
                    <a:pt x="39" y="66"/>
                    <a:pt x="39" y="66"/>
                    <a:pt x="39" y="66"/>
                  </a:cubicBezTo>
                  <a:cubicBezTo>
                    <a:pt x="39" y="66"/>
                    <a:pt x="39" y="66"/>
                    <a:pt x="39" y="66"/>
                  </a:cubicBezTo>
                  <a:cubicBezTo>
                    <a:pt x="39" y="66"/>
                    <a:pt x="39" y="66"/>
                    <a:pt x="40" y="65"/>
                  </a:cubicBezTo>
                  <a:cubicBezTo>
                    <a:pt x="39" y="65"/>
                    <a:pt x="39" y="65"/>
                    <a:pt x="39" y="65"/>
                  </a:cubicBezTo>
                  <a:cubicBezTo>
                    <a:pt x="39" y="65"/>
                    <a:pt x="39" y="65"/>
                    <a:pt x="39" y="65"/>
                  </a:cubicBezTo>
                  <a:cubicBezTo>
                    <a:pt x="39" y="65"/>
                    <a:pt x="39" y="65"/>
                    <a:pt x="39" y="65"/>
                  </a:cubicBezTo>
                  <a:cubicBezTo>
                    <a:pt x="39" y="65"/>
                    <a:pt x="39" y="65"/>
                    <a:pt x="40" y="65"/>
                  </a:cubicBezTo>
                  <a:cubicBezTo>
                    <a:pt x="40" y="65"/>
                    <a:pt x="40" y="65"/>
                    <a:pt x="40" y="65"/>
                  </a:cubicBezTo>
                  <a:cubicBezTo>
                    <a:pt x="40" y="65"/>
                    <a:pt x="40" y="65"/>
                    <a:pt x="40" y="65"/>
                  </a:cubicBezTo>
                  <a:cubicBezTo>
                    <a:pt x="40" y="65"/>
                    <a:pt x="40" y="65"/>
                    <a:pt x="40" y="65"/>
                  </a:cubicBezTo>
                  <a:cubicBezTo>
                    <a:pt x="40" y="65"/>
                    <a:pt x="40" y="65"/>
                    <a:pt x="41" y="64"/>
                  </a:cubicBezTo>
                  <a:cubicBezTo>
                    <a:pt x="41" y="64"/>
                    <a:pt x="41" y="64"/>
                    <a:pt x="41" y="64"/>
                  </a:cubicBezTo>
                  <a:cubicBezTo>
                    <a:pt x="41" y="64"/>
                    <a:pt x="41" y="64"/>
                    <a:pt x="41" y="64"/>
                  </a:cubicBezTo>
                  <a:cubicBezTo>
                    <a:pt x="41" y="64"/>
                    <a:pt x="41" y="64"/>
                    <a:pt x="41" y="64"/>
                  </a:cubicBezTo>
                  <a:cubicBezTo>
                    <a:pt x="41" y="64"/>
                    <a:pt x="41" y="64"/>
                    <a:pt x="40" y="64"/>
                  </a:cubicBezTo>
                  <a:cubicBezTo>
                    <a:pt x="40" y="64"/>
                    <a:pt x="40" y="64"/>
                    <a:pt x="40" y="65"/>
                  </a:cubicBezTo>
                  <a:cubicBezTo>
                    <a:pt x="40" y="64"/>
                    <a:pt x="40" y="64"/>
                    <a:pt x="40" y="64"/>
                  </a:cubicBezTo>
                  <a:cubicBezTo>
                    <a:pt x="40" y="64"/>
                    <a:pt x="40" y="64"/>
                    <a:pt x="40" y="64"/>
                  </a:cubicBezTo>
                  <a:cubicBezTo>
                    <a:pt x="40" y="65"/>
                    <a:pt x="40" y="65"/>
                    <a:pt x="39" y="65"/>
                  </a:cubicBezTo>
                  <a:cubicBezTo>
                    <a:pt x="39" y="65"/>
                    <a:pt x="39" y="65"/>
                    <a:pt x="39" y="65"/>
                  </a:cubicBezTo>
                  <a:cubicBezTo>
                    <a:pt x="39" y="65"/>
                    <a:pt x="39" y="65"/>
                    <a:pt x="39" y="64"/>
                  </a:cubicBezTo>
                  <a:cubicBezTo>
                    <a:pt x="40" y="64"/>
                    <a:pt x="40" y="64"/>
                    <a:pt x="40" y="64"/>
                  </a:cubicBezTo>
                  <a:cubicBezTo>
                    <a:pt x="40" y="64"/>
                    <a:pt x="40" y="64"/>
                    <a:pt x="40" y="64"/>
                  </a:cubicBezTo>
                  <a:cubicBezTo>
                    <a:pt x="40" y="64"/>
                    <a:pt x="40" y="64"/>
                    <a:pt x="41" y="64"/>
                  </a:cubicBezTo>
                  <a:cubicBezTo>
                    <a:pt x="41" y="63"/>
                    <a:pt x="41" y="63"/>
                    <a:pt x="41" y="63"/>
                  </a:cubicBezTo>
                  <a:cubicBezTo>
                    <a:pt x="41" y="63"/>
                    <a:pt x="41" y="63"/>
                    <a:pt x="42" y="63"/>
                  </a:cubicBezTo>
                  <a:cubicBezTo>
                    <a:pt x="42" y="62"/>
                    <a:pt x="42" y="62"/>
                    <a:pt x="42" y="62"/>
                  </a:cubicBezTo>
                  <a:cubicBezTo>
                    <a:pt x="42" y="62"/>
                    <a:pt x="42" y="62"/>
                    <a:pt x="42" y="62"/>
                  </a:cubicBezTo>
                  <a:cubicBezTo>
                    <a:pt x="43" y="62"/>
                    <a:pt x="43" y="62"/>
                    <a:pt x="43" y="62"/>
                  </a:cubicBezTo>
                  <a:cubicBezTo>
                    <a:pt x="43" y="62"/>
                    <a:pt x="43" y="62"/>
                    <a:pt x="42" y="62"/>
                  </a:cubicBezTo>
                  <a:cubicBezTo>
                    <a:pt x="42" y="62"/>
                    <a:pt x="42" y="62"/>
                    <a:pt x="42" y="62"/>
                  </a:cubicBezTo>
                  <a:cubicBezTo>
                    <a:pt x="41" y="63"/>
                    <a:pt x="41" y="63"/>
                    <a:pt x="41" y="63"/>
                  </a:cubicBezTo>
                  <a:cubicBezTo>
                    <a:pt x="41" y="63"/>
                    <a:pt x="41" y="63"/>
                    <a:pt x="41" y="63"/>
                  </a:cubicBezTo>
                  <a:cubicBezTo>
                    <a:pt x="40" y="64"/>
                    <a:pt x="40" y="64"/>
                    <a:pt x="40" y="64"/>
                  </a:cubicBezTo>
                  <a:cubicBezTo>
                    <a:pt x="40" y="64"/>
                    <a:pt x="40" y="64"/>
                    <a:pt x="40" y="64"/>
                  </a:cubicBezTo>
                  <a:cubicBezTo>
                    <a:pt x="39" y="64"/>
                    <a:pt x="39" y="64"/>
                    <a:pt x="39" y="64"/>
                  </a:cubicBezTo>
                  <a:cubicBezTo>
                    <a:pt x="39" y="64"/>
                    <a:pt x="39" y="64"/>
                    <a:pt x="39" y="64"/>
                  </a:cubicBezTo>
                  <a:cubicBezTo>
                    <a:pt x="39" y="64"/>
                    <a:pt x="39" y="64"/>
                    <a:pt x="39" y="64"/>
                  </a:cubicBezTo>
                  <a:cubicBezTo>
                    <a:pt x="39" y="64"/>
                    <a:pt x="39" y="64"/>
                    <a:pt x="39" y="63"/>
                  </a:cubicBezTo>
                  <a:cubicBezTo>
                    <a:pt x="39" y="63"/>
                    <a:pt x="39" y="63"/>
                    <a:pt x="39" y="63"/>
                  </a:cubicBezTo>
                  <a:cubicBezTo>
                    <a:pt x="40" y="63"/>
                    <a:pt x="40" y="63"/>
                    <a:pt x="40" y="63"/>
                  </a:cubicBezTo>
                  <a:cubicBezTo>
                    <a:pt x="40" y="63"/>
                    <a:pt x="40" y="63"/>
                    <a:pt x="40" y="63"/>
                  </a:cubicBezTo>
                  <a:cubicBezTo>
                    <a:pt x="40" y="63"/>
                    <a:pt x="40" y="63"/>
                    <a:pt x="40" y="63"/>
                  </a:cubicBezTo>
                  <a:cubicBezTo>
                    <a:pt x="40" y="63"/>
                    <a:pt x="40" y="63"/>
                    <a:pt x="40" y="63"/>
                  </a:cubicBezTo>
                  <a:cubicBezTo>
                    <a:pt x="40" y="63"/>
                    <a:pt x="40" y="63"/>
                    <a:pt x="40" y="63"/>
                  </a:cubicBezTo>
                  <a:cubicBezTo>
                    <a:pt x="40" y="63"/>
                    <a:pt x="40" y="63"/>
                    <a:pt x="40" y="63"/>
                  </a:cubicBezTo>
                  <a:cubicBezTo>
                    <a:pt x="40" y="63"/>
                    <a:pt x="40" y="63"/>
                    <a:pt x="40" y="63"/>
                  </a:cubicBezTo>
                  <a:cubicBezTo>
                    <a:pt x="40" y="63"/>
                    <a:pt x="40" y="63"/>
                    <a:pt x="40" y="63"/>
                  </a:cubicBezTo>
                  <a:cubicBezTo>
                    <a:pt x="40" y="63"/>
                    <a:pt x="40" y="63"/>
                    <a:pt x="41" y="63"/>
                  </a:cubicBezTo>
                  <a:cubicBezTo>
                    <a:pt x="41" y="63"/>
                    <a:pt x="41" y="63"/>
                    <a:pt x="41" y="62"/>
                  </a:cubicBezTo>
                  <a:cubicBezTo>
                    <a:pt x="40" y="63"/>
                    <a:pt x="40" y="63"/>
                    <a:pt x="40" y="63"/>
                  </a:cubicBezTo>
                  <a:cubicBezTo>
                    <a:pt x="40" y="62"/>
                    <a:pt x="40" y="62"/>
                    <a:pt x="40" y="62"/>
                  </a:cubicBezTo>
                  <a:cubicBezTo>
                    <a:pt x="40" y="62"/>
                    <a:pt x="40" y="62"/>
                    <a:pt x="40" y="62"/>
                  </a:cubicBezTo>
                  <a:cubicBezTo>
                    <a:pt x="41" y="62"/>
                    <a:pt x="41" y="62"/>
                    <a:pt x="41" y="62"/>
                  </a:cubicBezTo>
                  <a:cubicBezTo>
                    <a:pt x="41" y="62"/>
                    <a:pt x="41" y="62"/>
                    <a:pt x="41" y="62"/>
                  </a:cubicBezTo>
                  <a:cubicBezTo>
                    <a:pt x="41" y="62"/>
                    <a:pt x="41" y="62"/>
                    <a:pt x="41" y="62"/>
                  </a:cubicBezTo>
                  <a:cubicBezTo>
                    <a:pt x="41" y="62"/>
                    <a:pt x="41" y="62"/>
                    <a:pt x="41" y="62"/>
                  </a:cubicBezTo>
                  <a:cubicBezTo>
                    <a:pt x="41" y="62"/>
                    <a:pt x="41" y="62"/>
                    <a:pt x="41" y="62"/>
                  </a:cubicBezTo>
                  <a:cubicBezTo>
                    <a:pt x="41" y="62"/>
                    <a:pt x="41" y="62"/>
                    <a:pt x="41" y="62"/>
                  </a:cubicBezTo>
                  <a:cubicBezTo>
                    <a:pt x="41" y="62"/>
                    <a:pt x="41" y="62"/>
                    <a:pt x="40" y="62"/>
                  </a:cubicBezTo>
                  <a:cubicBezTo>
                    <a:pt x="40" y="62"/>
                    <a:pt x="40" y="62"/>
                    <a:pt x="40" y="62"/>
                  </a:cubicBezTo>
                  <a:cubicBezTo>
                    <a:pt x="40" y="62"/>
                    <a:pt x="40" y="62"/>
                    <a:pt x="40" y="62"/>
                  </a:cubicBezTo>
                  <a:cubicBezTo>
                    <a:pt x="40" y="61"/>
                    <a:pt x="40" y="61"/>
                    <a:pt x="40" y="61"/>
                  </a:cubicBezTo>
                  <a:cubicBezTo>
                    <a:pt x="40" y="61"/>
                    <a:pt x="40" y="61"/>
                    <a:pt x="41" y="61"/>
                  </a:cubicBezTo>
                  <a:cubicBezTo>
                    <a:pt x="41" y="61"/>
                    <a:pt x="41" y="61"/>
                    <a:pt x="41" y="61"/>
                  </a:cubicBezTo>
                  <a:cubicBezTo>
                    <a:pt x="42" y="61"/>
                    <a:pt x="42" y="61"/>
                    <a:pt x="42" y="61"/>
                  </a:cubicBezTo>
                  <a:cubicBezTo>
                    <a:pt x="42" y="61"/>
                    <a:pt x="42" y="61"/>
                    <a:pt x="42" y="61"/>
                  </a:cubicBezTo>
                  <a:cubicBezTo>
                    <a:pt x="42" y="61"/>
                    <a:pt x="42" y="61"/>
                    <a:pt x="42" y="61"/>
                  </a:cubicBezTo>
                  <a:cubicBezTo>
                    <a:pt x="42" y="61"/>
                    <a:pt x="42" y="61"/>
                    <a:pt x="42" y="61"/>
                  </a:cubicBezTo>
                  <a:cubicBezTo>
                    <a:pt x="42" y="61"/>
                    <a:pt x="42" y="61"/>
                    <a:pt x="41" y="61"/>
                  </a:cubicBezTo>
                  <a:cubicBezTo>
                    <a:pt x="41" y="61"/>
                    <a:pt x="41" y="61"/>
                    <a:pt x="41" y="61"/>
                  </a:cubicBezTo>
                  <a:cubicBezTo>
                    <a:pt x="41" y="61"/>
                    <a:pt x="41" y="61"/>
                    <a:pt x="40" y="61"/>
                  </a:cubicBezTo>
                  <a:cubicBezTo>
                    <a:pt x="40" y="61"/>
                    <a:pt x="40" y="61"/>
                    <a:pt x="40" y="61"/>
                  </a:cubicBezTo>
                  <a:cubicBezTo>
                    <a:pt x="40" y="61"/>
                    <a:pt x="40" y="61"/>
                    <a:pt x="40" y="61"/>
                  </a:cubicBezTo>
                  <a:cubicBezTo>
                    <a:pt x="40" y="61"/>
                    <a:pt x="40" y="61"/>
                    <a:pt x="40" y="61"/>
                  </a:cubicBezTo>
                  <a:cubicBezTo>
                    <a:pt x="40" y="61"/>
                    <a:pt x="40" y="61"/>
                    <a:pt x="41" y="60"/>
                  </a:cubicBezTo>
                  <a:cubicBezTo>
                    <a:pt x="41" y="60"/>
                    <a:pt x="41" y="60"/>
                    <a:pt x="41" y="60"/>
                  </a:cubicBezTo>
                  <a:cubicBezTo>
                    <a:pt x="41" y="60"/>
                    <a:pt x="41" y="60"/>
                    <a:pt x="41" y="60"/>
                  </a:cubicBezTo>
                  <a:cubicBezTo>
                    <a:pt x="42" y="60"/>
                    <a:pt x="42" y="60"/>
                    <a:pt x="42" y="60"/>
                  </a:cubicBezTo>
                  <a:cubicBezTo>
                    <a:pt x="42" y="60"/>
                    <a:pt x="42" y="60"/>
                    <a:pt x="42" y="60"/>
                  </a:cubicBezTo>
                  <a:cubicBezTo>
                    <a:pt x="42" y="60"/>
                    <a:pt x="42" y="60"/>
                    <a:pt x="42" y="59"/>
                  </a:cubicBezTo>
                  <a:cubicBezTo>
                    <a:pt x="42" y="59"/>
                    <a:pt x="42" y="59"/>
                    <a:pt x="42" y="59"/>
                  </a:cubicBezTo>
                  <a:cubicBezTo>
                    <a:pt x="43" y="60"/>
                    <a:pt x="43" y="60"/>
                    <a:pt x="43" y="60"/>
                  </a:cubicBezTo>
                  <a:cubicBezTo>
                    <a:pt x="43" y="60"/>
                    <a:pt x="43" y="60"/>
                    <a:pt x="43" y="60"/>
                  </a:cubicBezTo>
                  <a:cubicBezTo>
                    <a:pt x="43" y="60"/>
                    <a:pt x="43" y="60"/>
                    <a:pt x="43" y="60"/>
                  </a:cubicBezTo>
                  <a:cubicBezTo>
                    <a:pt x="44" y="60"/>
                    <a:pt x="44" y="60"/>
                    <a:pt x="44" y="60"/>
                  </a:cubicBezTo>
                  <a:lnTo>
                    <a:pt x="44" y="60"/>
                  </a:lnTo>
                  <a:cubicBezTo>
                    <a:pt x="44" y="60"/>
                    <a:pt x="44" y="60"/>
                    <a:pt x="44" y="60"/>
                  </a:cubicBezTo>
                  <a:cubicBezTo>
                    <a:pt x="44" y="60"/>
                    <a:pt x="44" y="60"/>
                    <a:pt x="44" y="60"/>
                  </a:cubicBezTo>
                  <a:cubicBezTo>
                    <a:pt x="44" y="60"/>
                    <a:pt x="44" y="60"/>
                    <a:pt x="44" y="60"/>
                  </a:cubicBezTo>
                  <a:cubicBezTo>
                    <a:pt x="44" y="60"/>
                    <a:pt x="44" y="60"/>
                    <a:pt x="44" y="60"/>
                  </a:cubicBezTo>
                  <a:cubicBezTo>
                    <a:pt x="44" y="60"/>
                    <a:pt x="44" y="60"/>
                    <a:pt x="44" y="60"/>
                  </a:cubicBezTo>
                  <a:cubicBezTo>
                    <a:pt x="44" y="60"/>
                    <a:pt x="44" y="60"/>
                    <a:pt x="43" y="59"/>
                  </a:cubicBezTo>
                  <a:cubicBezTo>
                    <a:pt x="43" y="59"/>
                    <a:pt x="43" y="59"/>
                    <a:pt x="43" y="59"/>
                  </a:cubicBezTo>
                  <a:cubicBezTo>
                    <a:pt x="44" y="59"/>
                    <a:pt x="44" y="59"/>
                    <a:pt x="44" y="59"/>
                  </a:cubicBezTo>
                  <a:cubicBezTo>
                    <a:pt x="44" y="59"/>
                    <a:pt x="44" y="59"/>
                    <a:pt x="44" y="59"/>
                  </a:cubicBezTo>
                  <a:cubicBezTo>
                    <a:pt x="44" y="59"/>
                    <a:pt x="44" y="59"/>
                    <a:pt x="44" y="59"/>
                  </a:cubicBezTo>
                  <a:cubicBezTo>
                    <a:pt x="44" y="59"/>
                    <a:pt x="44" y="59"/>
                    <a:pt x="44" y="59"/>
                  </a:cubicBezTo>
                  <a:cubicBezTo>
                    <a:pt x="44" y="59"/>
                    <a:pt x="44" y="59"/>
                    <a:pt x="44" y="59"/>
                  </a:cubicBezTo>
                  <a:cubicBezTo>
                    <a:pt x="44" y="59"/>
                    <a:pt x="44" y="59"/>
                    <a:pt x="44" y="59"/>
                  </a:cubicBezTo>
                  <a:cubicBezTo>
                    <a:pt x="44" y="59"/>
                    <a:pt x="44" y="59"/>
                    <a:pt x="44" y="59"/>
                  </a:cubicBezTo>
                  <a:cubicBezTo>
                    <a:pt x="44" y="59"/>
                    <a:pt x="44" y="59"/>
                    <a:pt x="44" y="59"/>
                  </a:cubicBezTo>
                  <a:cubicBezTo>
                    <a:pt x="44" y="59"/>
                    <a:pt x="44" y="59"/>
                    <a:pt x="44" y="59"/>
                  </a:cubicBezTo>
                  <a:cubicBezTo>
                    <a:pt x="44" y="59"/>
                    <a:pt x="44" y="59"/>
                    <a:pt x="44" y="59"/>
                  </a:cubicBezTo>
                  <a:cubicBezTo>
                    <a:pt x="44" y="59"/>
                    <a:pt x="44" y="59"/>
                    <a:pt x="44" y="59"/>
                  </a:cubicBezTo>
                  <a:cubicBezTo>
                    <a:pt x="44" y="59"/>
                    <a:pt x="44" y="59"/>
                    <a:pt x="44" y="59"/>
                  </a:cubicBezTo>
                  <a:cubicBezTo>
                    <a:pt x="44" y="59"/>
                    <a:pt x="44" y="59"/>
                    <a:pt x="44" y="59"/>
                  </a:cubicBezTo>
                  <a:cubicBezTo>
                    <a:pt x="44" y="59"/>
                    <a:pt x="44" y="59"/>
                    <a:pt x="43" y="59"/>
                  </a:cubicBezTo>
                  <a:lnTo>
                    <a:pt x="43" y="59"/>
                  </a:lnTo>
                  <a:cubicBezTo>
                    <a:pt x="43" y="59"/>
                    <a:pt x="43" y="59"/>
                    <a:pt x="43" y="59"/>
                  </a:cubicBezTo>
                  <a:cubicBezTo>
                    <a:pt x="43" y="59"/>
                    <a:pt x="43" y="59"/>
                    <a:pt x="43" y="59"/>
                  </a:cubicBezTo>
                  <a:cubicBezTo>
                    <a:pt x="43" y="59"/>
                    <a:pt x="43" y="59"/>
                    <a:pt x="43" y="59"/>
                  </a:cubicBezTo>
                  <a:cubicBezTo>
                    <a:pt x="43" y="59"/>
                    <a:pt x="43" y="59"/>
                    <a:pt x="43" y="59"/>
                  </a:cubicBezTo>
                  <a:cubicBezTo>
                    <a:pt x="43" y="59"/>
                    <a:pt x="43" y="59"/>
                    <a:pt x="42" y="59"/>
                  </a:cubicBezTo>
                  <a:cubicBezTo>
                    <a:pt x="42" y="59"/>
                    <a:pt x="42" y="59"/>
                    <a:pt x="42" y="59"/>
                  </a:cubicBezTo>
                  <a:cubicBezTo>
                    <a:pt x="42" y="59"/>
                    <a:pt x="42" y="59"/>
                    <a:pt x="42" y="59"/>
                  </a:cubicBezTo>
                  <a:cubicBezTo>
                    <a:pt x="42" y="59"/>
                    <a:pt x="42" y="59"/>
                    <a:pt x="42" y="59"/>
                  </a:cubicBezTo>
                  <a:cubicBezTo>
                    <a:pt x="42" y="59"/>
                    <a:pt x="42" y="59"/>
                    <a:pt x="42" y="59"/>
                  </a:cubicBezTo>
                  <a:cubicBezTo>
                    <a:pt x="41" y="60"/>
                    <a:pt x="41" y="60"/>
                    <a:pt x="41" y="60"/>
                  </a:cubicBezTo>
                  <a:cubicBezTo>
                    <a:pt x="41" y="60"/>
                    <a:pt x="41" y="60"/>
                    <a:pt x="41" y="60"/>
                  </a:cubicBezTo>
                  <a:cubicBezTo>
                    <a:pt x="41" y="60"/>
                    <a:pt x="41" y="60"/>
                    <a:pt x="41" y="60"/>
                  </a:cubicBezTo>
                  <a:cubicBezTo>
                    <a:pt x="41" y="60"/>
                    <a:pt x="41" y="60"/>
                    <a:pt x="41" y="60"/>
                  </a:cubicBezTo>
                  <a:cubicBezTo>
                    <a:pt x="41" y="60"/>
                    <a:pt x="41" y="60"/>
                    <a:pt x="41" y="60"/>
                  </a:cubicBezTo>
                  <a:cubicBezTo>
                    <a:pt x="41" y="60"/>
                    <a:pt x="41" y="60"/>
                    <a:pt x="41" y="59"/>
                  </a:cubicBezTo>
                  <a:cubicBezTo>
                    <a:pt x="41" y="59"/>
                    <a:pt x="41" y="59"/>
                    <a:pt x="41" y="59"/>
                  </a:cubicBezTo>
                  <a:lnTo>
                    <a:pt x="41" y="59"/>
                  </a:lnTo>
                  <a:cubicBezTo>
                    <a:pt x="42" y="59"/>
                    <a:pt x="42" y="59"/>
                    <a:pt x="42" y="59"/>
                  </a:cubicBezTo>
                  <a:cubicBezTo>
                    <a:pt x="42" y="59"/>
                    <a:pt x="42" y="59"/>
                    <a:pt x="42" y="59"/>
                  </a:cubicBezTo>
                  <a:cubicBezTo>
                    <a:pt x="42" y="59"/>
                    <a:pt x="42" y="59"/>
                    <a:pt x="42" y="59"/>
                  </a:cubicBezTo>
                  <a:cubicBezTo>
                    <a:pt x="42" y="59"/>
                    <a:pt x="42" y="59"/>
                    <a:pt x="42" y="59"/>
                  </a:cubicBezTo>
                  <a:lnTo>
                    <a:pt x="42" y="59"/>
                  </a:lnTo>
                  <a:cubicBezTo>
                    <a:pt x="42" y="59"/>
                    <a:pt x="42" y="59"/>
                    <a:pt x="42" y="59"/>
                  </a:cubicBezTo>
                  <a:cubicBezTo>
                    <a:pt x="42" y="59"/>
                    <a:pt x="42" y="59"/>
                    <a:pt x="43" y="59"/>
                  </a:cubicBezTo>
                  <a:cubicBezTo>
                    <a:pt x="42" y="59"/>
                    <a:pt x="42" y="59"/>
                    <a:pt x="42" y="59"/>
                  </a:cubicBezTo>
                  <a:cubicBezTo>
                    <a:pt x="42" y="59"/>
                    <a:pt x="42" y="59"/>
                    <a:pt x="42" y="59"/>
                  </a:cubicBezTo>
                  <a:cubicBezTo>
                    <a:pt x="42" y="58"/>
                    <a:pt x="42" y="58"/>
                    <a:pt x="42" y="58"/>
                  </a:cubicBezTo>
                  <a:cubicBezTo>
                    <a:pt x="42" y="58"/>
                    <a:pt x="42" y="58"/>
                    <a:pt x="42" y="58"/>
                  </a:cubicBezTo>
                  <a:cubicBezTo>
                    <a:pt x="42" y="58"/>
                    <a:pt x="42" y="58"/>
                    <a:pt x="42" y="58"/>
                  </a:cubicBezTo>
                  <a:cubicBezTo>
                    <a:pt x="42" y="58"/>
                    <a:pt x="42" y="58"/>
                    <a:pt x="42" y="58"/>
                  </a:cubicBezTo>
                  <a:cubicBezTo>
                    <a:pt x="42" y="58"/>
                    <a:pt x="42" y="58"/>
                    <a:pt x="42" y="58"/>
                  </a:cubicBezTo>
                  <a:cubicBezTo>
                    <a:pt x="42" y="58"/>
                    <a:pt x="42" y="58"/>
                    <a:pt x="43" y="58"/>
                  </a:cubicBezTo>
                  <a:cubicBezTo>
                    <a:pt x="43" y="58"/>
                    <a:pt x="43" y="58"/>
                    <a:pt x="43" y="58"/>
                  </a:cubicBezTo>
                  <a:cubicBezTo>
                    <a:pt x="43" y="58"/>
                    <a:pt x="43" y="58"/>
                    <a:pt x="43" y="58"/>
                  </a:cubicBezTo>
                  <a:cubicBezTo>
                    <a:pt x="43" y="58"/>
                    <a:pt x="43" y="58"/>
                    <a:pt x="43" y="58"/>
                  </a:cubicBezTo>
                  <a:cubicBezTo>
                    <a:pt x="43" y="58"/>
                    <a:pt x="43" y="58"/>
                    <a:pt x="43" y="58"/>
                  </a:cubicBezTo>
                  <a:cubicBezTo>
                    <a:pt x="43" y="58"/>
                    <a:pt x="43" y="58"/>
                    <a:pt x="43" y="58"/>
                  </a:cubicBezTo>
                  <a:cubicBezTo>
                    <a:pt x="43" y="58"/>
                    <a:pt x="43" y="58"/>
                    <a:pt x="43" y="58"/>
                  </a:cubicBezTo>
                  <a:cubicBezTo>
                    <a:pt x="43" y="58"/>
                    <a:pt x="43" y="58"/>
                    <a:pt x="43" y="58"/>
                  </a:cubicBezTo>
                  <a:cubicBezTo>
                    <a:pt x="43" y="58"/>
                    <a:pt x="43" y="58"/>
                    <a:pt x="44" y="58"/>
                  </a:cubicBezTo>
                  <a:cubicBezTo>
                    <a:pt x="44" y="58"/>
                    <a:pt x="44" y="58"/>
                    <a:pt x="44" y="58"/>
                  </a:cubicBezTo>
                  <a:cubicBezTo>
                    <a:pt x="44" y="58"/>
                    <a:pt x="44" y="58"/>
                    <a:pt x="44" y="58"/>
                  </a:cubicBezTo>
                  <a:cubicBezTo>
                    <a:pt x="44" y="59"/>
                    <a:pt x="44" y="59"/>
                    <a:pt x="44" y="59"/>
                  </a:cubicBezTo>
                  <a:cubicBezTo>
                    <a:pt x="44" y="58"/>
                    <a:pt x="44" y="58"/>
                    <a:pt x="44" y="58"/>
                  </a:cubicBezTo>
                  <a:cubicBezTo>
                    <a:pt x="44" y="58"/>
                    <a:pt x="44" y="58"/>
                    <a:pt x="44" y="58"/>
                  </a:cubicBezTo>
                  <a:cubicBezTo>
                    <a:pt x="44" y="58"/>
                    <a:pt x="44" y="58"/>
                    <a:pt x="44" y="58"/>
                  </a:cubicBezTo>
                  <a:cubicBezTo>
                    <a:pt x="44" y="58"/>
                    <a:pt x="44" y="58"/>
                    <a:pt x="44" y="58"/>
                  </a:cubicBezTo>
                  <a:cubicBezTo>
                    <a:pt x="44" y="58"/>
                    <a:pt x="44" y="58"/>
                    <a:pt x="44" y="58"/>
                  </a:cubicBezTo>
                  <a:cubicBezTo>
                    <a:pt x="44" y="58"/>
                    <a:pt x="44" y="58"/>
                    <a:pt x="44" y="57"/>
                  </a:cubicBezTo>
                  <a:cubicBezTo>
                    <a:pt x="44" y="57"/>
                    <a:pt x="44" y="57"/>
                    <a:pt x="44" y="57"/>
                  </a:cubicBezTo>
                  <a:cubicBezTo>
                    <a:pt x="44" y="57"/>
                    <a:pt x="44" y="57"/>
                    <a:pt x="45" y="57"/>
                  </a:cubicBezTo>
                  <a:cubicBezTo>
                    <a:pt x="45" y="57"/>
                    <a:pt x="44" y="57"/>
                    <a:pt x="44" y="57"/>
                  </a:cubicBezTo>
                  <a:cubicBezTo>
                    <a:pt x="44" y="57"/>
                    <a:pt x="44" y="57"/>
                    <a:pt x="44" y="57"/>
                  </a:cubicBezTo>
                  <a:cubicBezTo>
                    <a:pt x="44" y="57"/>
                    <a:pt x="44" y="57"/>
                    <a:pt x="44" y="57"/>
                  </a:cubicBezTo>
                  <a:cubicBezTo>
                    <a:pt x="44" y="57"/>
                    <a:pt x="44" y="57"/>
                    <a:pt x="44" y="57"/>
                  </a:cubicBezTo>
                  <a:cubicBezTo>
                    <a:pt x="44" y="57"/>
                    <a:pt x="44" y="57"/>
                    <a:pt x="44" y="57"/>
                  </a:cubicBezTo>
                  <a:cubicBezTo>
                    <a:pt x="44" y="57"/>
                    <a:pt x="44" y="57"/>
                    <a:pt x="44" y="58"/>
                  </a:cubicBezTo>
                  <a:cubicBezTo>
                    <a:pt x="44" y="58"/>
                    <a:pt x="44" y="58"/>
                    <a:pt x="44" y="58"/>
                  </a:cubicBezTo>
                  <a:cubicBezTo>
                    <a:pt x="43" y="58"/>
                    <a:pt x="43" y="58"/>
                    <a:pt x="43" y="58"/>
                  </a:cubicBezTo>
                  <a:cubicBezTo>
                    <a:pt x="43" y="58"/>
                    <a:pt x="43" y="58"/>
                    <a:pt x="43" y="58"/>
                  </a:cubicBezTo>
                  <a:cubicBezTo>
                    <a:pt x="43" y="58"/>
                    <a:pt x="43" y="58"/>
                    <a:pt x="43" y="58"/>
                  </a:cubicBezTo>
                  <a:cubicBezTo>
                    <a:pt x="43" y="58"/>
                    <a:pt x="43" y="58"/>
                    <a:pt x="43" y="58"/>
                  </a:cubicBezTo>
                  <a:cubicBezTo>
                    <a:pt x="43" y="58"/>
                    <a:pt x="43" y="58"/>
                    <a:pt x="43" y="57"/>
                  </a:cubicBezTo>
                  <a:cubicBezTo>
                    <a:pt x="43" y="57"/>
                    <a:pt x="43" y="57"/>
                    <a:pt x="43" y="57"/>
                  </a:cubicBezTo>
                  <a:cubicBezTo>
                    <a:pt x="43" y="57"/>
                    <a:pt x="43" y="57"/>
                    <a:pt x="43" y="57"/>
                  </a:cubicBezTo>
                  <a:cubicBezTo>
                    <a:pt x="43" y="57"/>
                    <a:pt x="43" y="57"/>
                    <a:pt x="44" y="57"/>
                  </a:cubicBezTo>
                  <a:cubicBezTo>
                    <a:pt x="44" y="57"/>
                    <a:pt x="44" y="57"/>
                    <a:pt x="44" y="57"/>
                  </a:cubicBezTo>
                  <a:cubicBezTo>
                    <a:pt x="44" y="57"/>
                    <a:pt x="44" y="57"/>
                    <a:pt x="44" y="57"/>
                  </a:cubicBezTo>
                  <a:cubicBezTo>
                    <a:pt x="44" y="57"/>
                    <a:pt x="44" y="57"/>
                    <a:pt x="45" y="57"/>
                  </a:cubicBezTo>
                  <a:cubicBezTo>
                    <a:pt x="45" y="57"/>
                    <a:pt x="45" y="57"/>
                    <a:pt x="45" y="57"/>
                  </a:cubicBezTo>
                  <a:cubicBezTo>
                    <a:pt x="45" y="56"/>
                    <a:pt x="45" y="56"/>
                    <a:pt x="45" y="56"/>
                  </a:cubicBezTo>
                  <a:cubicBezTo>
                    <a:pt x="45" y="56"/>
                    <a:pt x="45" y="56"/>
                    <a:pt x="45" y="56"/>
                  </a:cubicBezTo>
                  <a:cubicBezTo>
                    <a:pt x="45" y="56"/>
                    <a:pt x="45" y="56"/>
                    <a:pt x="45" y="56"/>
                  </a:cubicBezTo>
                  <a:cubicBezTo>
                    <a:pt x="45" y="56"/>
                    <a:pt x="45" y="56"/>
                    <a:pt x="45" y="56"/>
                  </a:cubicBezTo>
                  <a:cubicBezTo>
                    <a:pt x="45" y="56"/>
                    <a:pt x="45" y="56"/>
                    <a:pt x="45" y="56"/>
                  </a:cubicBezTo>
                  <a:cubicBezTo>
                    <a:pt x="45" y="56"/>
                    <a:pt x="45" y="56"/>
                    <a:pt x="45" y="56"/>
                  </a:cubicBezTo>
                  <a:cubicBezTo>
                    <a:pt x="45" y="56"/>
                    <a:pt x="45" y="56"/>
                    <a:pt x="45" y="56"/>
                  </a:cubicBezTo>
                  <a:cubicBezTo>
                    <a:pt x="45" y="56"/>
                    <a:pt x="45" y="56"/>
                    <a:pt x="45" y="55"/>
                  </a:cubicBezTo>
                  <a:cubicBezTo>
                    <a:pt x="45" y="55"/>
                    <a:pt x="45" y="55"/>
                    <a:pt x="45" y="55"/>
                  </a:cubicBezTo>
                  <a:cubicBezTo>
                    <a:pt x="45" y="55"/>
                    <a:pt x="45" y="55"/>
                    <a:pt x="46" y="55"/>
                  </a:cubicBezTo>
                  <a:cubicBezTo>
                    <a:pt x="45" y="55"/>
                    <a:pt x="45" y="55"/>
                    <a:pt x="45" y="55"/>
                  </a:cubicBezTo>
                  <a:cubicBezTo>
                    <a:pt x="45" y="55"/>
                    <a:pt x="45" y="55"/>
                    <a:pt x="46" y="55"/>
                  </a:cubicBezTo>
                  <a:cubicBezTo>
                    <a:pt x="45" y="55"/>
                    <a:pt x="45" y="55"/>
                    <a:pt x="45" y="55"/>
                  </a:cubicBezTo>
                  <a:cubicBezTo>
                    <a:pt x="45" y="55"/>
                    <a:pt x="45" y="55"/>
                    <a:pt x="46" y="55"/>
                  </a:cubicBezTo>
                  <a:cubicBezTo>
                    <a:pt x="46" y="55"/>
                    <a:pt x="46" y="55"/>
                    <a:pt x="46" y="55"/>
                  </a:cubicBezTo>
                  <a:cubicBezTo>
                    <a:pt x="46" y="55"/>
                    <a:pt x="46" y="55"/>
                    <a:pt x="46" y="55"/>
                  </a:cubicBezTo>
                  <a:cubicBezTo>
                    <a:pt x="46" y="55"/>
                    <a:pt x="46" y="55"/>
                    <a:pt x="46" y="55"/>
                  </a:cubicBezTo>
                  <a:cubicBezTo>
                    <a:pt x="46" y="55"/>
                    <a:pt x="46" y="55"/>
                    <a:pt x="46" y="55"/>
                  </a:cubicBezTo>
                  <a:cubicBezTo>
                    <a:pt x="46" y="55"/>
                    <a:pt x="46" y="55"/>
                    <a:pt x="46" y="55"/>
                  </a:cubicBezTo>
                  <a:cubicBezTo>
                    <a:pt x="46" y="55"/>
                    <a:pt x="46" y="55"/>
                    <a:pt x="46" y="55"/>
                  </a:cubicBezTo>
                  <a:cubicBezTo>
                    <a:pt x="46" y="55"/>
                    <a:pt x="46" y="55"/>
                    <a:pt x="46" y="55"/>
                  </a:cubicBezTo>
                  <a:cubicBezTo>
                    <a:pt x="46" y="55"/>
                    <a:pt x="46" y="55"/>
                    <a:pt x="46" y="55"/>
                  </a:cubicBezTo>
                  <a:cubicBezTo>
                    <a:pt x="46" y="55"/>
                    <a:pt x="46" y="55"/>
                    <a:pt x="46" y="55"/>
                  </a:cubicBezTo>
                  <a:cubicBezTo>
                    <a:pt x="46" y="55"/>
                    <a:pt x="46" y="55"/>
                    <a:pt x="46" y="55"/>
                  </a:cubicBezTo>
                  <a:cubicBezTo>
                    <a:pt x="46" y="55"/>
                    <a:pt x="46" y="55"/>
                    <a:pt x="46" y="55"/>
                  </a:cubicBezTo>
                  <a:cubicBezTo>
                    <a:pt x="46" y="55"/>
                    <a:pt x="46" y="55"/>
                    <a:pt x="46" y="55"/>
                  </a:cubicBezTo>
                  <a:cubicBezTo>
                    <a:pt x="46" y="55"/>
                    <a:pt x="46" y="55"/>
                    <a:pt x="46" y="55"/>
                  </a:cubicBezTo>
                  <a:cubicBezTo>
                    <a:pt x="46" y="55"/>
                    <a:pt x="46" y="55"/>
                    <a:pt x="46" y="55"/>
                  </a:cubicBezTo>
                  <a:cubicBezTo>
                    <a:pt x="46" y="55"/>
                    <a:pt x="46" y="55"/>
                    <a:pt x="46" y="55"/>
                  </a:cubicBezTo>
                  <a:cubicBezTo>
                    <a:pt x="46" y="55"/>
                    <a:pt x="46" y="55"/>
                    <a:pt x="46" y="55"/>
                  </a:cubicBezTo>
                  <a:cubicBezTo>
                    <a:pt x="46" y="55"/>
                    <a:pt x="46" y="55"/>
                    <a:pt x="46" y="55"/>
                  </a:cubicBezTo>
                  <a:cubicBezTo>
                    <a:pt x="46" y="55"/>
                    <a:pt x="46" y="55"/>
                    <a:pt x="46" y="54"/>
                  </a:cubicBezTo>
                  <a:cubicBezTo>
                    <a:pt x="46" y="54"/>
                    <a:pt x="46" y="54"/>
                    <a:pt x="46" y="54"/>
                  </a:cubicBezTo>
                  <a:cubicBezTo>
                    <a:pt x="46" y="54"/>
                    <a:pt x="46" y="54"/>
                    <a:pt x="46" y="54"/>
                  </a:cubicBezTo>
                  <a:cubicBezTo>
                    <a:pt x="46" y="54"/>
                    <a:pt x="46" y="54"/>
                    <a:pt x="47" y="54"/>
                  </a:cubicBezTo>
                  <a:cubicBezTo>
                    <a:pt x="47" y="54"/>
                    <a:pt x="47" y="54"/>
                    <a:pt x="47" y="54"/>
                  </a:cubicBezTo>
                  <a:cubicBezTo>
                    <a:pt x="47" y="54"/>
                    <a:pt x="47" y="54"/>
                    <a:pt x="46" y="54"/>
                  </a:cubicBezTo>
                  <a:cubicBezTo>
                    <a:pt x="46" y="54"/>
                    <a:pt x="46" y="54"/>
                    <a:pt x="46" y="54"/>
                  </a:cubicBezTo>
                  <a:cubicBezTo>
                    <a:pt x="46" y="54"/>
                    <a:pt x="46" y="54"/>
                    <a:pt x="46" y="54"/>
                  </a:cubicBezTo>
                  <a:cubicBezTo>
                    <a:pt x="46" y="54"/>
                    <a:pt x="46" y="54"/>
                    <a:pt x="46" y="53"/>
                  </a:cubicBezTo>
                  <a:cubicBezTo>
                    <a:pt x="47" y="53"/>
                    <a:pt x="47" y="53"/>
                    <a:pt x="47" y="53"/>
                  </a:cubicBezTo>
                  <a:cubicBezTo>
                    <a:pt x="47" y="53"/>
                    <a:pt x="47" y="53"/>
                    <a:pt x="47" y="53"/>
                  </a:cubicBezTo>
                  <a:cubicBezTo>
                    <a:pt x="47" y="53"/>
                    <a:pt x="47" y="53"/>
                    <a:pt x="47" y="53"/>
                  </a:cubicBezTo>
                  <a:cubicBezTo>
                    <a:pt x="47" y="53"/>
                    <a:pt x="47" y="53"/>
                    <a:pt x="47" y="53"/>
                  </a:cubicBezTo>
                  <a:cubicBezTo>
                    <a:pt x="47" y="53"/>
                    <a:pt x="47" y="53"/>
                    <a:pt x="47" y="52"/>
                  </a:cubicBezTo>
                  <a:cubicBezTo>
                    <a:pt x="47" y="52"/>
                    <a:pt x="47" y="52"/>
                    <a:pt x="47" y="52"/>
                  </a:cubicBezTo>
                  <a:cubicBezTo>
                    <a:pt x="47" y="52"/>
                    <a:pt x="47" y="52"/>
                    <a:pt x="47" y="52"/>
                  </a:cubicBezTo>
                  <a:cubicBezTo>
                    <a:pt x="47" y="52"/>
                    <a:pt x="47" y="52"/>
                    <a:pt x="47" y="52"/>
                  </a:cubicBezTo>
                  <a:cubicBezTo>
                    <a:pt x="47" y="52"/>
                    <a:pt x="47" y="52"/>
                    <a:pt x="47" y="52"/>
                  </a:cubicBezTo>
                  <a:cubicBezTo>
                    <a:pt x="47" y="52"/>
                    <a:pt x="47" y="52"/>
                    <a:pt x="46" y="53"/>
                  </a:cubicBezTo>
                  <a:cubicBezTo>
                    <a:pt x="46" y="52"/>
                    <a:pt x="46" y="52"/>
                    <a:pt x="46" y="52"/>
                  </a:cubicBezTo>
                  <a:cubicBezTo>
                    <a:pt x="46" y="53"/>
                    <a:pt x="46" y="53"/>
                    <a:pt x="46" y="53"/>
                  </a:cubicBezTo>
                  <a:cubicBezTo>
                    <a:pt x="46" y="52"/>
                    <a:pt x="46" y="52"/>
                    <a:pt x="46" y="52"/>
                  </a:cubicBezTo>
                  <a:cubicBezTo>
                    <a:pt x="45" y="52"/>
                    <a:pt x="45" y="52"/>
                    <a:pt x="45" y="52"/>
                  </a:cubicBezTo>
                  <a:cubicBezTo>
                    <a:pt x="45" y="52"/>
                    <a:pt x="45" y="52"/>
                    <a:pt x="45" y="52"/>
                  </a:cubicBezTo>
                  <a:cubicBezTo>
                    <a:pt x="45" y="52"/>
                    <a:pt x="45" y="52"/>
                    <a:pt x="45" y="52"/>
                  </a:cubicBezTo>
                  <a:cubicBezTo>
                    <a:pt x="45" y="52"/>
                    <a:pt x="45" y="52"/>
                    <a:pt x="44" y="52"/>
                  </a:cubicBezTo>
                  <a:cubicBezTo>
                    <a:pt x="44" y="52"/>
                    <a:pt x="44" y="52"/>
                    <a:pt x="44" y="52"/>
                  </a:cubicBezTo>
                  <a:cubicBezTo>
                    <a:pt x="44" y="51"/>
                    <a:pt x="44" y="51"/>
                    <a:pt x="44" y="51"/>
                  </a:cubicBezTo>
                  <a:cubicBezTo>
                    <a:pt x="44" y="51"/>
                    <a:pt x="44" y="51"/>
                    <a:pt x="44" y="51"/>
                  </a:cubicBezTo>
                  <a:cubicBezTo>
                    <a:pt x="44" y="51"/>
                    <a:pt x="44" y="51"/>
                    <a:pt x="44" y="51"/>
                  </a:cubicBezTo>
                  <a:cubicBezTo>
                    <a:pt x="44" y="51"/>
                    <a:pt x="44" y="51"/>
                    <a:pt x="44" y="51"/>
                  </a:cubicBezTo>
                  <a:cubicBezTo>
                    <a:pt x="44" y="51"/>
                    <a:pt x="44" y="51"/>
                    <a:pt x="44" y="50"/>
                  </a:cubicBezTo>
                  <a:cubicBezTo>
                    <a:pt x="45" y="50"/>
                    <a:pt x="45" y="50"/>
                    <a:pt x="45" y="50"/>
                  </a:cubicBezTo>
                  <a:cubicBezTo>
                    <a:pt x="45" y="50"/>
                    <a:pt x="45" y="50"/>
                    <a:pt x="45" y="51"/>
                  </a:cubicBezTo>
                  <a:cubicBezTo>
                    <a:pt x="46" y="50"/>
                    <a:pt x="46" y="50"/>
                    <a:pt x="46" y="50"/>
                  </a:cubicBezTo>
                  <a:cubicBezTo>
                    <a:pt x="46" y="50"/>
                    <a:pt x="46" y="50"/>
                    <a:pt x="46" y="50"/>
                  </a:cubicBezTo>
                  <a:cubicBezTo>
                    <a:pt x="46" y="50"/>
                    <a:pt x="46" y="50"/>
                    <a:pt x="47" y="50"/>
                  </a:cubicBezTo>
                  <a:cubicBezTo>
                    <a:pt x="47" y="51"/>
                    <a:pt x="47" y="51"/>
                    <a:pt x="47" y="51"/>
                  </a:cubicBezTo>
                  <a:cubicBezTo>
                    <a:pt x="47" y="51"/>
                    <a:pt x="47" y="51"/>
                    <a:pt x="47" y="52"/>
                  </a:cubicBezTo>
                  <a:cubicBezTo>
                    <a:pt x="47" y="52"/>
                    <a:pt x="47" y="52"/>
                    <a:pt x="47" y="52"/>
                  </a:cubicBezTo>
                  <a:cubicBezTo>
                    <a:pt x="47" y="51"/>
                    <a:pt x="47" y="51"/>
                    <a:pt x="47" y="51"/>
                  </a:cubicBezTo>
                  <a:cubicBezTo>
                    <a:pt x="48" y="51"/>
                    <a:pt x="48" y="51"/>
                    <a:pt x="48" y="51"/>
                  </a:cubicBezTo>
                  <a:cubicBezTo>
                    <a:pt x="47" y="51"/>
                    <a:pt x="47" y="51"/>
                    <a:pt x="47" y="51"/>
                  </a:cubicBezTo>
                  <a:cubicBezTo>
                    <a:pt x="47" y="51"/>
                    <a:pt x="47" y="51"/>
                    <a:pt x="47" y="51"/>
                  </a:cubicBezTo>
                  <a:cubicBezTo>
                    <a:pt x="47" y="51"/>
                    <a:pt x="47" y="51"/>
                    <a:pt x="47" y="51"/>
                  </a:cubicBezTo>
                  <a:cubicBezTo>
                    <a:pt x="47" y="51"/>
                    <a:pt x="47" y="51"/>
                    <a:pt x="47" y="51"/>
                  </a:cubicBezTo>
                  <a:cubicBezTo>
                    <a:pt x="47" y="51"/>
                    <a:pt x="47" y="51"/>
                    <a:pt x="47" y="51"/>
                  </a:cubicBezTo>
                  <a:cubicBezTo>
                    <a:pt x="47" y="51"/>
                    <a:pt x="47" y="51"/>
                    <a:pt x="47" y="51"/>
                  </a:cubicBezTo>
                  <a:cubicBezTo>
                    <a:pt x="47" y="51"/>
                    <a:pt x="47" y="51"/>
                    <a:pt x="48" y="51"/>
                  </a:cubicBezTo>
                  <a:cubicBezTo>
                    <a:pt x="48" y="51"/>
                    <a:pt x="48" y="51"/>
                    <a:pt x="47" y="51"/>
                  </a:cubicBezTo>
                  <a:cubicBezTo>
                    <a:pt x="47" y="51"/>
                    <a:pt x="47" y="51"/>
                    <a:pt x="47" y="50"/>
                  </a:cubicBezTo>
                  <a:cubicBezTo>
                    <a:pt x="47" y="50"/>
                    <a:pt x="47" y="50"/>
                    <a:pt x="47" y="50"/>
                  </a:cubicBezTo>
                  <a:cubicBezTo>
                    <a:pt x="47" y="50"/>
                    <a:pt x="47" y="50"/>
                    <a:pt x="47" y="50"/>
                  </a:cubicBezTo>
                  <a:cubicBezTo>
                    <a:pt x="47" y="50"/>
                    <a:pt x="47" y="50"/>
                    <a:pt x="47" y="50"/>
                  </a:cubicBezTo>
                  <a:cubicBezTo>
                    <a:pt x="47" y="50"/>
                    <a:pt x="47" y="50"/>
                    <a:pt x="48" y="50"/>
                  </a:cubicBezTo>
                  <a:cubicBezTo>
                    <a:pt x="48" y="50"/>
                    <a:pt x="48" y="50"/>
                    <a:pt x="48" y="50"/>
                  </a:cubicBezTo>
                  <a:cubicBezTo>
                    <a:pt x="47" y="50"/>
                    <a:pt x="47" y="50"/>
                    <a:pt x="47" y="50"/>
                  </a:cubicBezTo>
                  <a:cubicBezTo>
                    <a:pt x="47" y="50"/>
                    <a:pt x="47" y="50"/>
                    <a:pt x="47" y="50"/>
                  </a:cubicBezTo>
                  <a:cubicBezTo>
                    <a:pt x="47" y="50"/>
                    <a:pt x="47" y="50"/>
                    <a:pt x="47" y="50"/>
                  </a:cubicBezTo>
                  <a:cubicBezTo>
                    <a:pt x="47" y="50"/>
                    <a:pt x="47" y="50"/>
                    <a:pt x="47" y="49"/>
                  </a:cubicBezTo>
                  <a:cubicBezTo>
                    <a:pt x="47" y="50"/>
                    <a:pt x="47" y="50"/>
                    <a:pt x="48" y="50"/>
                  </a:cubicBezTo>
                  <a:cubicBezTo>
                    <a:pt x="48" y="50"/>
                    <a:pt x="48" y="50"/>
                    <a:pt x="48" y="49"/>
                  </a:cubicBezTo>
                  <a:cubicBezTo>
                    <a:pt x="48" y="49"/>
                    <a:pt x="48" y="49"/>
                    <a:pt x="48" y="49"/>
                  </a:cubicBezTo>
                  <a:cubicBezTo>
                    <a:pt x="48" y="49"/>
                    <a:pt x="48" y="49"/>
                    <a:pt x="48" y="49"/>
                  </a:cubicBezTo>
                  <a:cubicBezTo>
                    <a:pt x="48" y="49"/>
                    <a:pt x="48" y="49"/>
                    <a:pt x="47" y="49"/>
                  </a:cubicBezTo>
                  <a:cubicBezTo>
                    <a:pt x="47" y="49"/>
                    <a:pt x="47" y="49"/>
                    <a:pt x="47" y="49"/>
                  </a:cubicBezTo>
                  <a:cubicBezTo>
                    <a:pt x="47" y="49"/>
                    <a:pt x="47" y="49"/>
                    <a:pt x="47" y="49"/>
                  </a:cubicBezTo>
                  <a:cubicBezTo>
                    <a:pt x="47" y="49"/>
                    <a:pt x="47" y="49"/>
                    <a:pt x="47" y="49"/>
                  </a:cubicBezTo>
                  <a:cubicBezTo>
                    <a:pt x="47" y="49"/>
                    <a:pt x="47" y="49"/>
                    <a:pt x="48" y="49"/>
                  </a:cubicBezTo>
                  <a:cubicBezTo>
                    <a:pt x="48" y="49"/>
                    <a:pt x="48" y="49"/>
                    <a:pt x="48" y="49"/>
                  </a:cubicBezTo>
                  <a:cubicBezTo>
                    <a:pt x="48" y="49"/>
                    <a:pt x="48" y="49"/>
                    <a:pt x="48" y="49"/>
                  </a:cubicBezTo>
                  <a:cubicBezTo>
                    <a:pt x="48" y="49"/>
                    <a:pt x="48" y="49"/>
                    <a:pt x="48" y="49"/>
                  </a:cubicBezTo>
                  <a:cubicBezTo>
                    <a:pt x="48" y="49"/>
                    <a:pt x="48" y="49"/>
                    <a:pt x="48" y="49"/>
                  </a:cubicBezTo>
                  <a:cubicBezTo>
                    <a:pt x="47" y="49"/>
                    <a:pt x="47" y="49"/>
                    <a:pt x="47" y="49"/>
                  </a:cubicBezTo>
                  <a:cubicBezTo>
                    <a:pt x="47" y="49"/>
                    <a:pt x="47" y="49"/>
                    <a:pt x="47" y="49"/>
                  </a:cubicBezTo>
                  <a:cubicBezTo>
                    <a:pt x="47" y="49"/>
                    <a:pt x="47" y="49"/>
                    <a:pt x="47" y="49"/>
                  </a:cubicBezTo>
                  <a:cubicBezTo>
                    <a:pt x="47" y="49"/>
                    <a:pt x="47" y="49"/>
                    <a:pt x="47" y="49"/>
                  </a:cubicBezTo>
                  <a:cubicBezTo>
                    <a:pt x="47" y="49"/>
                    <a:pt x="47" y="49"/>
                    <a:pt x="47" y="49"/>
                  </a:cubicBezTo>
                  <a:cubicBezTo>
                    <a:pt x="47" y="49"/>
                    <a:pt x="47" y="49"/>
                    <a:pt x="48" y="48"/>
                  </a:cubicBezTo>
                  <a:cubicBezTo>
                    <a:pt x="48" y="48"/>
                    <a:pt x="48" y="48"/>
                    <a:pt x="48" y="48"/>
                  </a:cubicBezTo>
                  <a:cubicBezTo>
                    <a:pt x="48" y="48"/>
                    <a:pt x="48" y="48"/>
                    <a:pt x="48" y="48"/>
                  </a:cubicBezTo>
                  <a:cubicBezTo>
                    <a:pt x="48" y="48"/>
                    <a:pt x="48" y="48"/>
                    <a:pt x="48" y="48"/>
                  </a:cubicBezTo>
                  <a:cubicBezTo>
                    <a:pt x="48" y="48"/>
                    <a:pt x="48" y="48"/>
                    <a:pt x="48" y="48"/>
                  </a:cubicBezTo>
                  <a:cubicBezTo>
                    <a:pt x="48" y="48"/>
                    <a:pt x="48" y="48"/>
                    <a:pt x="48" y="48"/>
                  </a:cubicBezTo>
                  <a:cubicBezTo>
                    <a:pt x="48" y="48"/>
                    <a:pt x="48" y="48"/>
                    <a:pt x="47" y="48"/>
                  </a:cubicBezTo>
                  <a:cubicBezTo>
                    <a:pt x="47" y="48"/>
                    <a:pt x="47" y="48"/>
                    <a:pt x="47" y="48"/>
                  </a:cubicBezTo>
                  <a:cubicBezTo>
                    <a:pt x="47" y="49"/>
                    <a:pt x="47" y="49"/>
                    <a:pt x="47" y="49"/>
                  </a:cubicBezTo>
                  <a:cubicBezTo>
                    <a:pt x="47" y="48"/>
                    <a:pt x="47" y="48"/>
                    <a:pt x="47" y="48"/>
                  </a:cubicBezTo>
                  <a:cubicBezTo>
                    <a:pt x="47" y="48"/>
                    <a:pt x="47" y="48"/>
                    <a:pt x="47" y="48"/>
                  </a:cubicBezTo>
                  <a:cubicBezTo>
                    <a:pt x="48" y="48"/>
                    <a:pt x="48" y="48"/>
                    <a:pt x="48" y="48"/>
                  </a:cubicBezTo>
                  <a:cubicBezTo>
                    <a:pt x="48" y="48"/>
                    <a:pt x="48" y="48"/>
                    <a:pt x="48" y="48"/>
                  </a:cubicBezTo>
                  <a:cubicBezTo>
                    <a:pt x="48" y="48"/>
                    <a:pt x="48" y="48"/>
                    <a:pt x="48" y="47"/>
                  </a:cubicBezTo>
                  <a:cubicBezTo>
                    <a:pt x="48" y="47"/>
                    <a:pt x="48" y="47"/>
                    <a:pt x="48" y="47"/>
                  </a:cubicBezTo>
                  <a:cubicBezTo>
                    <a:pt x="48" y="47"/>
                    <a:pt x="48" y="47"/>
                    <a:pt x="48" y="47"/>
                  </a:cubicBezTo>
                  <a:cubicBezTo>
                    <a:pt x="48" y="48"/>
                    <a:pt x="48" y="48"/>
                    <a:pt x="48" y="48"/>
                  </a:cubicBezTo>
                  <a:cubicBezTo>
                    <a:pt x="48" y="48"/>
                    <a:pt x="48" y="48"/>
                    <a:pt x="48" y="48"/>
                  </a:cubicBezTo>
                  <a:cubicBezTo>
                    <a:pt x="48" y="48"/>
                    <a:pt x="48" y="48"/>
                    <a:pt x="48" y="47"/>
                  </a:cubicBezTo>
                  <a:cubicBezTo>
                    <a:pt x="47" y="48"/>
                    <a:pt x="47" y="48"/>
                    <a:pt x="47" y="48"/>
                  </a:cubicBezTo>
                  <a:cubicBezTo>
                    <a:pt x="47" y="47"/>
                    <a:pt x="47" y="47"/>
                    <a:pt x="47" y="47"/>
                  </a:cubicBezTo>
                  <a:cubicBezTo>
                    <a:pt x="47" y="47"/>
                    <a:pt x="47" y="47"/>
                    <a:pt x="47" y="47"/>
                  </a:cubicBezTo>
                  <a:cubicBezTo>
                    <a:pt x="48" y="47"/>
                    <a:pt x="48" y="47"/>
                    <a:pt x="48" y="47"/>
                  </a:cubicBezTo>
                  <a:cubicBezTo>
                    <a:pt x="48" y="47"/>
                    <a:pt x="48" y="47"/>
                    <a:pt x="48" y="47"/>
                  </a:cubicBezTo>
                  <a:cubicBezTo>
                    <a:pt x="48" y="47"/>
                    <a:pt x="48" y="47"/>
                    <a:pt x="48" y="47"/>
                  </a:cubicBezTo>
                  <a:cubicBezTo>
                    <a:pt x="48" y="47"/>
                    <a:pt x="48" y="47"/>
                    <a:pt x="48" y="47"/>
                  </a:cubicBezTo>
                  <a:cubicBezTo>
                    <a:pt x="48" y="47"/>
                    <a:pt x="48" y="47"/>
                    <a:pt x="48" y="47"/>
                  </a:cubicBezTo>
                  <a:cubicBezTo>
                    <a:pt x="47" y="47"/>
                    <a:pt x="47" y="47"/>
                    <a:pt x="47" y="47"/>
                  </a:cubicBezTo>
                  <a:cubicBezTo>
                    <a:pt x="47" y="47"/>
                    <a:pt x="47" y="47"/>
                    <a:pt x="47" y="47"/>
                  </a:cubicBezTo>
                  <a:cubicBezTo>
                    <a:pt x="47" y="47"/>
                    <a:pt x="47" y="47"/>
                    <a:pt x="47" y="47"/>
                  </a:cubicBezTo>
                  <a:cubicBezTo>
                    <a:pt x="47" y="47"/>
                    <a:pt x="47" y="47"/>
                    <a:pt x="47" y="47"/>
                  </a:cubicBezTo>
                  <a:cubicBezTo>
                    <a:pt x="47" y="47"/>
                    <a:pt x="47" y="47"/>
                    <a:pt x="47" y="47"/>
                  </a:cubicBezTo>
                  <a:cubicBezTo>
                    <a:pt x="47" y="46"/>
                    <a:pt x="47" y="46"/>
                    <a:pt x="47" y="46"/>
                  </a:cubicBezTo>
                  <a:cubicBezTo>
                    <a:pt x="47" y="46"/>
                    <a:pt x="47" y="46"/>
                    <a:pt x="47" y="46"/>
                  </a:cubicBezTo>
                  <a:cubicBezTo>
                    <a:pt x="47" y="46"/>
                    <a:pt x="47" y="46"/>
                    <a:pt x="48" y="46"/>
                  </a:cubicBezTo>
                  <a:cubicBezTo>
                    <a:pt x="47" y="46"/>
                    <a:pt x="47" y="46"/>
                    <a:pt x="47" y="46"/>
                  </a:cubicBezTo>
                  <a:cubicBezTo>
                    <a:pt x="47" y="46"/>
                    <a:pt x="47" y="46"/>
                    <a:pt x="47" y="47"/>
                  </a:cubicBezTo>
                  <a:cubicBezTo>
                    <a:pt x="47" y="47"/>
                    <a:pt x="47" y="47"/>
                    <a:pt x="47" y="47"/>
                  </a:cubicBezTo>
                  <a:cubicBezTo>
                    <a:pt x="47" y="47"/>
                    <a:pt x="47" y="47"/>
                    <a:pt x="47" y="47"/>
                  </a:cubicBezTo>
                  <a:cubicBezTo>
                    <a:pt x="47" y="48"/>
                    <a:pt x="47" y="48"/>
                    <a:pt x="47" y="48"/>
                  </a:cubicBezTo>
                  <a:cubicBezTo>
                    <a:pt x="47" y="48"/>
                    <a:pt x="47" y="48"/>
                    <a:pt x="47" y="48"/>
                  </a:cubicBezTo>
                  <a:cubicBezTo>
                    <a:pt x="47" y="47"/>
                    <a:pt x="47" y="47"/>
                    <a:pt x="46" y="47"/>
                  </a:cubicBezTo>
                  <a:cubicBezTo>
                    <a:pt x="46" y="47"/>
                    <a:pt x="46" y="47"/>
                    <a:pt x="46" y="47"/>
                  </a:cubicBezTo>
                  <a:cubicBezTo>
                    <a:pt x="46" y="48"/>
                    <a:pt x="46" y="48"/>
                    <a:pt x="46" y="48"/>
                  </a:cubicBezTo>
                  <a:cubicBezTo>
                    <a:pt x="46" y="48"/>
                    <a:pt x="46" y="48"/>
                    <a:pt x="46" y="48"/>
                  </a:cubicBezTo>
                  <a:cubicBezTo>
                    <a:pt x="46" y="48"/>
                    <a:pt x="46" y="48"/>
                    <a:pt x="46" y="48"/>
                  </a:cubicBezTo>
                  <a:cubicBezTo>
                    <a:pt x="46" y="48"/>
                    <a:pt x="46" y="48"/>
                    <a:pt x="46" y="48"/>
                  </a:cubicBezTo>
                  <a:cubicBezTo>
                    <a:pt x="46" y="48"/>
                    <a:pt x="46" y="48"/>
                    <a:pt x="46" y="48"/>
                  </a:cubicBezTo>
                  <a:cubicBezTo>
                    <a:pt x="46" y="48"/>
                    <a:pt x="46" y="48"/>
                    <a:pt x="46" y="48"/>
                  </a:cubicBezTo>
                  <a:cubicBezTo>
                    <a:pt x="46" y="48"/>
                    <a:pt x="46" y="48"/>
                    <a:pt x="46" y="48"/>
                  </a:cubicBezTo>
                  <a:cubicBezTo>
                    <a:pt x="46" y="49"/>
                    <a:pt x="46" y="49"/>
                    <a:pt x="45" y="49"/>
                  </a:cubicBezTo>
                  <a:cubicBezTo>
                    <a:pt x="45" y="49"/>
                    <a:pt x="45" y="49"/>
                    <a:pt x="45" y="49"/>
                  </a:cubicBezTo>
                  <a:cubicBezTo>
                    <a:pt x="45" y="49"/>
                    <a:pt x="45" y="49"/>
                    <a:pt x="45" y="49"/>
                  </a:cubicBezTo>
                  <a:cubicBezTo>
                    <a:pt x="45" y="49"/>
                    <a:pt x="45" y="49"/>
                    <a:pt x="45" y="49"/>
                  </a:cubicBezTo>
                  <a:cubicBezTo>
                    <a:pt x="45" y="49"/>
                    <a:pt x="45" y="49"/>
                    <a:pt x="45" y="49"/>
                  </a:cubicBezTo>
                  <a:cubicBezTo>
                    <a:pt x="45" y="49"/>
                    <a:pt x="45" y="49"/>
                    <a:pt x="45" y="49"/>
                  </a:cubicBezTo>
                  <a:cubicBezTo>
                    <a:pt x="45" y="49"/>
                    <a:pt x="45" y="49"/>
                    <a:pt x="45" y="49"/>
                  </a:cubicBezTo>
                  <a:cubicBezTo>
                    <a:pt x="45" y="49"/>
                    <a:pt x="45" y="49"/>
                    <a:pt x="45" y="49"/>
                  </a:cubicBezTo>
                  <a:cubicBezTo>
                    <a:pt x="45" y="49"/>
                    <a:pt x="45" y="49"/>
                    <a:pt x="45" y="49"/>
                  </a:cubicBezTo>
                  <a:cubicBezTo>
                    <a:pt x="45" y="48"/>
                    <a:pt x="45" y="48"/>
                    <a:pt x="45" y="48"/>
                  </a:cubicBezTo>
                  <a:cubicBezTo>
                    <a:pt x="45" y="48"/>
                    <a:pt x="45" y="48"/>
                    <a:pt x="45" y="48"/>
                  </a:cubicBezTo>
                  <a:cubicBezTo>
                    <a:pt x="45" y="48"/>
                    <a:pt x="45" y="48"/>
                    <a:pt x="45" y="48"/>
                  </a:cubicBezTo>
                  <a:cubicBezTo>
                    <a:pt x="45" y="48"/>
                    <a:pt x="45" y="48"/>
                    <a:pt x="45" y="48"/>
                  </a:cubicBezTo>
                  <a:cubicBezTo>
                    <a:pt x="45" y="48"/>
                    <a:pt x="45" y="48"/>
                    <a:pt x="45" y="48"/>
                  </a:cubicBezTo>
                  <a:cubicBezTo>
                    <a:pt x="45" y="48"/>
                    <a:pt x="45" y="48"/>
                    <a:pt x="45" y="47"/>
                  </a:cubicBezTo>
                  <a:cubicBezTo>
                    <a:pt x="46" y="47"/>
                    <a:pt x="46" y="47"/>
                    <a:pt x="46" y="47"/>
                  </a:cubicBezTo>
                  <a:cubicBezTo>
                    <a:pt x="46" y="47"/>
                    <a:pt x="46" y="47"/>
                    <a:pt x="46" y="47"/>
                  </a:cubicBezTo>
                  <a:cubicBezTo>
                    <a:pt x="46" y="47"/>
                    <a:pt x="46" y="47"/>
                    <a:pt x="47" y="46"/>
                  </a:cubicBezTo>
                  <a:cubicBezTo>
                    <a:pt x="47" y="46"/>
                    <a:pt x="47" y="46"/>
                    <a:pt x="47" y="46"/>
                  </a:cubicBezTo>
                  <a:cubicBezTo>
                    <a:pt x="47" y="46"/>
                    <a:pt x="47" y="46"/>
                    <a:pt x="47" y="46"/>
                  </a:cubicBezTo>
                  <a:cubicBezTo>
                    <a:pt x="46" y="47"/>
                    <a:pt x="46" y="47"/>
                    <a:pt x="46" y="47"/>
                  </a:cubicBezTo>
                  <a:cubicBezTo>
                    <a:pt x="46" y="47"/>
                    <a:pt x="46" y="47"/>
                    <a:pt x="46" y="47"/>
                  </a:cubicBezTo>
                  <a:cubicBezTo>
                    <a:pt x="46" y="47"/>
                    <a:pt x="46" y="47"/>
                    <a:pt x="46" y="47"/>
                  </a:cubicBezTo>
                  <a:cubicBezTo>
                    <a:pt x="45" y="47"/>
                    <a:pt x="45" y="47"/>
                    <a:pt x="45" y="47"/>
                  </a:cubicBezTo>
                  <a:cubicBezTo>
                    <a:pt x="45" y="47"/>
                    <a:pt x="45" y="47"/>
                    <a:pt x="45" y="47"/>
                  </a:cubicBezTo>
                  <a:cubicBezTo>
                    <a:pt x="46" y="47"/>
                    <a:pt x="46" y="47"/>
                    <a:pt x="46" y="47"/>
                  </a:cubicBezTo>
                  <a:cubicBezTo>
                    <a:pt x="46" y="47"/>
                    <a:pt x="46" y="47"/>
                    <a:pt x="46" y="46"/>
                  </a:cubicBezTo>
                  <a:cubicBezTo>
                    <a:pt x="46" y="46"/>
                    <a:pt x="46" y="46"/>
                    <a:pt x="46" y="46"/>
                  </a:cubicBezTo>
                  <a:cubicBezTo>
                    <a:pt x="46" y="46"/>
                    <a:pt x="46" y="46"/>
                    <a:pt x="46" y="46"/>
                  </a:cubicBezTo>
                  <a:cubicBezTo>
                    <a:pt x="46" y="46"/>
                    <a:pt x="46" y="46"/>
                    <a:pt x="46" y="46"/>
                  </a:cubicBezTo>
                  <a:cubicBezTo>
                    <a:pt x="47" y="46"/>
                    <a:pt x="47" y="46"/>
                    <a:pt x="47" y="46"/>
                  </a:cubicBezTo>
                  <a:cubicBezTo>
                    <a:pt x="47" y="46"/>
                    <a:pt x="47" y="46"/>
                    <a:pt x="47" y="46"/>
                  </a:cubicBezTo>
                  <a:cubicBezTo>
                    <a:pt x="47" y="46"/>
                    <a:pt x="47" y="46"/>
                    <a:pt x="47" y="46"/>
                  </a:cubicBezTo>
                  <a:cubicBezTo>
                    <a:pt x="47" y="46"/>
                    <a:pt x="47" y="46"/>
                    <a:pt x="46" y="46"/>
                  </a:cubicBezTo>
                  <a:cubicBezTo>
                    <a:pt x="46" y="46"/>
                    <a:pt x="46" y="46"/>
                    <a:pt x="46" y="46"/>
                  </a:cubicBezTo>
                  <a:cubicBezTo>
                    <a:pt x="46" y="46"/>
                    <a:pt x="46" y="46"/>
                    <a:pt x="46" y="46"/>
                  </a:cubicBezTo>
                  <a:cubicBezTo>
                    <a:pt x="46" y="46"/>
                    <a:pt x="46" y="46"/>
                    <a:pt x="46" y="46"/>
                  </a:cubicBezTo>
                  <a:cubicBezTo>
                    <a:pt x="46" y="46"/>
                    <a:pt x="46" y="46"/>
                    <a:pt x="46" y="46"/>
                  </a:cubicBezTo>
                  <a:cubicBezTo>
                    <a:pt x="46" y="46"/>
                    <a:pt x="46" y="46"/>
                    <a:pt x="46" y="45"/>
                  </a:cubicBezTo>
                  <a:cubicBezTo>
                    <a:pt x="46" y="45"/>
                    <a:pt x="46" y="45"/>
                    <a:pt x="47" y="45"/>
                  </a:cubicBezTo>
                  <a:cubicBezTo>
                    <a:pt x="47" y="45"/>
                    <a:pt x="47" y="45"/>
                    <a:pt x="47" y="45"/>
                  </a:cubicBezTo>
                  <a:cubicBezTo>
                    <a:pt x="47" y="45"/>
                    <a:pt x="47" y="45"/>
                    <a:pt x="47" y="45"/>
                  </a:cubicBezTo>
                  <a:cubicBezTo>
                    <a:pt x="47" y="45"/>
                    <a:pt x="47" y="45"/>
                    <a:pt x="47" y="45"/>
                  </a:cubicBezTo>
                  <a:cubicBezTo>
                    <a:pt x="47" y="45"/>
                    <a:pt x="47" y="45"/>
                    <a:pt x="47" y="45"/>
                  </a:cubicBezTo>
                  <a:cubicBezTo>
                    <a:pt x="47" y="45"/>
                    <a:pt x="47" y="45"/>
                    <a:pt x="47" y="45"/>
                  </a:cubicBezTo>
                  <a:cubicBezTo>
                    <a:pt x="47" y="45"/>
                    <a:pt x="47" y="45"/>
                    <a:pt x="47" y="45"/>
                  </a:cubicBezTo>
                  <a:cubicBezTo>
                    <a:pt x="47" y="44"/>
                    <a:pt x="47" y="44"/>
                    <a:pt x="48" y="44"/>
                  </a:cubicBezTo>
                  <a:cubicBezTo>
                    <a:pt x="48" y="44"/>
                    <a:pt x="48" y="44"/>
                    <a:pt x="48" y="44"/>
                  </a:cubicBezTo>
                  <a:cubicBezTo>
                    <a:pt x="48" y="44"/>
                    <a:pt x="48" y="44"/>
                    <a:pt x="48" y="44"/>
                  </a:cubicBezTo>
                  <a:cubicBezTo>
                    <a:pt x="48" y="44"/>
                    <a:pt x="48" y="44"/>
                    <a:pt x="48" y="44"/>
                  </a:cubicBezTo>
                  <a:cubicBezTo>
                    <a:pt x="47" y="44"/>
                    <a:pt x="47" y="44"/>
                    <a:pt x="47" y="44"/>
                  </a:cubicBezTo>
                  <a:cubicBezTo>
                    <a:pt x="47" y="44"/>
                    <a:pt x="47" y="44"/>
                    <a:pt x="47" y="44"/>
                  </a:cubicBezTo>
                  <a:cubicBezTo>
                    <a:pt x="47" y="44"/>
                    <a:pt x="47" y="44"/>
                    <a:pt x="47" y="44"/>
                  </a:cubicBezTo>
                  <a:cubicBezTo>
                    <a:pt x="47" y="44"/>
                    <a:pt x="47" y="44"/>
                    <a:pt x="47" y="44"/>
                  </a:cubicBezTo>
                  <a:cubicBezTo>
                    <a:pt x="47" y="44"/>
                    <a:pt x="47" y="44"/>
                    <a:pt x="47" y="44"/>
                  </a:cubicBezTo>
                  <a:cubicBezTo>
                    <a:pt x="47" y="43"/>
                    <a:pt x="47" y="43"/>
                    <a:pt x="47" y="43"/>
                  </a:cubicBezTo>
                  <a:cubicBezTo>
                    <a:pt x="47" y="43"/>
                    <a:pt x="47" y="43"/>
                    <a:pt x="48" y="43"/>
                  </a:cubicBezTo>
                  <a:cubicBezTo>
                    <a:pt x="48" y="43"/>
                    <a:pt x="48" y="43"/>
                    <a:pt x="48" y="43"/>
                  </a:cubicBezTo>
                  <a:cubicBezTo>
                    <a:pt x="48" y="43"/>
                    <a:pt x="48" y="43"/>
                    <a:pt x="48" y="43"/>
                  </a:cubicBezTo>
                  <a:cubicBezTo>
                    <a:pt x="48" y="43"/>
                    <a:pt x="48" y="43"/>
                    <a:pt x="48" y="43"/>
                  </a:cubicBezTo>
                  <a:cubicBezTo>
                    <a:pt x="48" y="43"/>
                    <a:pt x="48" y="43"/>
                    <a:pt x="48" y="43"/>
                  </a:cubicBezTo>
                  <a:cubicBezTo>
                    <a:pt x="48" y="43"/>
                    <a:pt x="48" y="43"/>
                    <a:pt x="48" y="43"/>
                  </a:cubicBezTo>
                  <a:cubicBezTo>
                    <a:pt x="48" y="42"/>
                    <a:pt x="48" y="42"/>
                    <a:pt x="48" y="42"/>
                  </a:cubicBezTo>
                  <a:cubicBezTo>
                    <a:pt x="48" y="42"/>
                    <a:pt x="48" y="42"/>
                    <a:pt x="48" y="42"/>
                  </a:cubicBezTo>
                  <a:cubicBezTo>
                    <a:pt x="48" y="42"/>
                    <a:pt x="48" y="42"/>
                    <a:pt x="48" y="42"/>
                  </a:cubicBezTo>
                  <a:cubicBezTo>
                    <a:pt x="48" y="42"/>
                    <a:pt x="48" y="42"/>
                    <a:pt x="48" y="42"/>
                  </a:cubicBezTo>
                  <a:cubicBezTo>
                    <a:pt x="48" y="42"/>
                    <a:pt x="48" y="42"/>
                    <a:pt x="48" y="42"/>
                  </a:cubicBezTo>
                  <a:cubicBezTo>
                    <a:pt x="48" y="42"/>
                    <a:pt x="48" y="42"/>
                    <a:pt x="48" y="42"/>
                  </a:cubicBezTo>
                  <a:cubicBezTo>
                    <a:pt x="48" y="42"/>
                    <a:pt x="48" y="42"/>
                    <a:pt x="48" y="42"/>
                  </a:cubicBezTo>
                  <a:cubicBezTo>
                    <a:pt x="48" y="42"/>
                    <a:pt x="48" y="42"/>
                    <a:pt x="48" y="42"/>
                  </a:cubicBezTo>
                  <a:cubicBezTo>
                    <a:pt x="48" y="42"/>
                    <a:pt x="48" y="42"/>
                    <a:pt x="48" y="42"/>
                  </a:cubicBezTo>
                  <a:cubicBezTo>
                    <a:pt x="48" y="42"/>
                    <a:pt x="48" y="42"/>
                    <a:pt x="48" y="41"/>
                  </a:cubicBezTo>
                  <a:cubicBezTo>
                    <a:pt x="48" y="41"/>
                    <a:pt x="48" y="41"/>
                    <a:pt x="48" y="41"/>
                  </a:cubicBezTo>
                  <a:cubicBezTo>
                    <a:pt x="48" y="41"/>
                    <a:pt x="48" y="41"/>
                    <a:pt x="48" y="41"/>
                  </a:cubicBezTo>
                  <a:cubicBezTo>
                    <a:pt x="48" y="41"/>
                    <a:pt x="48" y="41"/>
                    <a:pt x="48" y="41"/>
                  </a:cubicBezTo>
                  <a:cubicBezTo>
                    <a:pt x="48" y="41"/>
                    <a:pt x="48" y="41"/>
                    <a:pt x="48" y="41"/>
                  </a:cubicBezTo>
                  <a:cubicBezTo>
                    <a:pt x="49" y="40"/>
                    <a:pt x="49" y="40"/>
                    <a:pt x="49" y="40"/>
                  </a:cubicBezTo>
                  <a:cubicBezTo>
                    <a:pt x="49" y="40"/>
                    <a:pt x="49" y="40"/>
                    <a:pt x="49" y="40"/>
                  </a:cubicBezTo>
                  <a:cubicBezTo>
                    <a:pt x="49" y="40"/>
                    <a:pt x="49" y="40"/>
                    <a:pt x="49" y="40"/>
                  </a:cubicBezTo>
                  <a:cubicBezTo>
                    <a:pt x="48" y="40"/>
                    <a:pt x="48" y="40"/>
                    <a:pt x="48" y="41"/>
                  </a:cubicBezTo>
                  <a:cubicBezTo>
                    <a:pt x="48" y="41"/>
                    <a:pt x="48" y="41"/>
                    <a:pt x="48" y="41"/>
                  </a:cubicBezTo>
                  <a:cubicBezTo>
                    <a:pt x="48" y="41"/>
                    <a:pt x="48" y="41"/>
                    <a:pt x="48" y="41"/>
                  </a:cubicBezTo>
                  <a:cubicBezTo>
                    <a:pt x="48" y="41"/>
                    <a:pt x="48" y="41"/>
                    <a:pt x="48" y="41"/>
                  </a:cubicBezTo>
                  <a:cubicBezTo>
                    <a:pt x="48" y="41"/>
                    <a:pt x="48" y="41"/>
                    <a:pt x="48" y="41"/>
                  </a:cubicBezTo>
                  <a:cubicBezTo>
                    <a:pt x="48" y="41"/>
                    <a:pt x="48" y="41"/>
                    <a:pt x="48" y="40"/>
                  </a:cubicBezTo>
                  <a:cubicBezTo>
                    <a:pt x="48" y="40"/>
                    <a:pt x="48" y="40"/>
                    <a:pt x="48" y="40"/>
                  </a:cubicBezTo>
                  <a:cubicBezTo>
                    <a:pt x="48" y="40"/>
                    <a:pt x="48" y="40"/>
                    <a:pt x="48" y="40"/>
                  </a:cubicBezTo>
                  <a:cubicBezTo>
                    <a:pt x="48" y="40"/>
                    <a:pt x="48" y="40"/>
                    <a:pt x="49" y="40"/>
                  </a:cubicBezTo>
                  <a:cubicBezTo>
                    <a:pt x="49" y="40"/>
                    <a:pt x="49" y="40"/>
                    <a:pt x="49" y="40"/>
                  </a:cubicBezTo>
                  <a:cubicBezTo>
                    <a:pt x="49" y="40"/>
                    <a:pt x="49" y="40"/>
                    <a:pt x="49" y="40"/>
                  </a:cubicBezTo>
                  <a:cubicBezTo>
                    <a:pt x="49" y="39"/>
                    <a:pt x="49" y="39"/>
                    <a:pt x="49" y="39"/>
                  </a:cubicBezTo>
                  <a:cubicBezTo>
                    <a:pt x="49" y="39"/>
                    <a:pt x="49" y="39"/>
                    <a:pt x="49" y="39"/>
                  </a:cubicBezTo>
                  <a:cubicBezTo>
                    <a:pt x="49" y="39"/>
                    <a:pt x="49" y="39"/>
                    <a:pt x="49" y="39"/>
                  </a:cubicBezTo>
                  <a:cubicBezTo>
                    <a:pt x="49" y="39"/>
                    <a:pt x="49" y="39"/>
                    <a:pt x="49" y="39"/>
                  </a:cubicBezTo>
                  <a:cubicBezTo>
                    <a:pt x="49" y="39"/>
                    <a:pt x="49" y="39"/>
                    <a:pt x="49" y="38"/>
                  </a:cubicBezTo>
                  <a:cubicBezTo>
                    <a:pt x="49" y="38"/>
                    <a:pt x="49" y="38"/>
                    <a:pt x="49" y="38"/>
                  </a:cubicBezTo>
                  <a:cubicBezTo>
                    <a:pt x="49" y="38"/>
                    <a:pt x="49" y="38"/>
                    <a:pt x="49" y="38"/>
                  </a:cubicBezTo>
                  <a:cubicBezTo>
                    <a:pt x="49" y="38"/>
                    <a:pt x="49" y="38"/>
                    <a:pt x="49" y="38"/>
                  </a:cubicBezTo>
                  <a:cubicBezTo>
                    <a:pt x="49" y="37"/>
                    <a:pt x="49" y="37"/>
                    <a:pt x="49" y="37"/>
                  </a:cubicBezTo>
                  <a:cubicBezTo>
                    <a:pt x="49" y="37"/>
                    <a:pt x="49" y="37"/>
                    <a:pt x="49" y="37"/>
                  </a:cubicBezTo>
                  <a:cubicBezTo>
                    <a:pt x="49" y="37"/>
                    <a:pt x="49" y="37"/>
                    <a:pt x="49" y="37"/>
                  </a:cubicBezTo>
                  <a:cubicBezTo>
                    <a:pt x="49" y="37"/>
                    <a:pt x="49" y="37"/>
                    <a:pt x="49" y="37"/>
                  </a:cubicBezTo>
                  <a:cubicBezTo>
                    <a:pt x="49" y="37"/>
                    <a:pt x="49" y="37"/>
                    <a:pt x="49" y="37"/>
                  </a:cubicBezTo>
                  <a:cubicBezTo>
                    <a:pt x="50" y="36"/>
                    <a:pt x="50" y="36"/>
                    <a:pt x="50" y="36"/>
                  </a:cubicBezTo>
                  <a:cubicBezTo>
                    <a:pt x="50" y="36"/>
                    <a:pt x="50" y="36"/>
                    <a:pt x="50" y="36"/>
                  </a:cubicBezTo>
                  <a:cubicBezTo>
                    <a:pt x="50" y="36"/>
                    <a:pt x="50" y="36"/>
                    <a:pt x="50" y="36"/>
                  </a:cubicBezTo>
                  <a:cubicBezTo>
                    <a:pt x="50" y="36"/>
                    <a:pt x="50" y="36"/>
                    <a:pt x="50" y="36"/>
                  </a:cubicBezTo>
                  <a:cubicBezTo>
                    <a:pt x="49" y="36"/>
                    <a:pt x="49" y="36"/>
                    <a:pt x="49" y="36"/>
                  </a:cubicBezTo>
                  <a:cubicBezTo>
                    <a:pt x="49" y="36"/>
                    <a:pt x="49" y="36"/>
                    <a:pt x="49" y="36"/>
                  </a:cubicBezTo>
                  <a:cubicBezTo>
                    <a:pt x="49" y="36"/>
                    <a:pt x="49" y="36"/>
                    <a:pt x="49" y="36"/>
                  </a:cubicBezTo>
                  <a:cubicBezTo>
                    <a:pt x="49" y="36"/>
                    <a:pt x="49" y="36"/>
                    <a:pt x="49" y="36"/>
                  </a:cubicBezTo>
                  <a:cubicBezTo>
                    <a:pt x="49" y="36"/>
                    <a:pt x="49" y="36"/>
                    <a:pt x="49" y="36"/>
                  </a:cubicBezTo>
                  <a:cubicBezTo>
                    <a:pt x="49" y="36"/>
                    <a:pt x="49" y="36"/>
                    <a:pt x="49" y="36"/>
                  </a:cubicBezTo>
                  <a:cubicBezTo>
                    <a:pt x="49" y="36"/>
                    <a:pt x="49" y="36"/>
                    <a:pt x="49" y="35"/>
                  </a:cubicBezTo>
                  <a:cubicBezTo>
                    <a:pt x="49" y="35"/>
                    <a:pt x="49" y="35"/>
                    <a:pt x="48" y="35"/>
                  </a:cubicBezTo>
                  <a:cubicBezTo>
                    <a:pt x="48" y="35"/>
                    <a:pt x="48" y="35"/>
                    <a:pt x="48" y="35"/>
                  </a:cubicBezTo>
                  <a:cubicBezTo>
                    <a:pt x="48" y="35"/>
                    <a:pt x="48" y="35"/>
                    <a:pt x="48" y="35"/>
                  </a:cubicBezTo>
                  <a:cubicBezTo>
                    <a:pt x="48" y="35"/>
                    <a:pt x="48" y="35"/>
                    <a:pt x="48" y="35"/>
                  </a:cubicBezTo>
                  <a:cubicBezTo>
                    <a:pt x="48" y="35"/>
                    <a:pt x="48" y="35"/>
                    <a:pt x="47" y="35"/>
                  </a:cubicBezTo>
                  <a:cubicBezTo>
                    <a:pt x="47" y="36"/>
                    <a:pt x="47" y="36"/>
                    <a:pt x="47" y="36"/>
                  </a:cubicBezTo>
                  <a:cubicBezTo>
                    <a:pt x="47" y="36"/>
                    <a:pt x="47" y="36"/>
                    <a:pt x="46" y="36"/>
                  </a:cubicBezTo>
                  <a:cubicBezTo>
                    <a:pt x="46" y="36"/>
                    <a:pt x="46" y="36"/>
                    <a:pt x="46" y="36"/>
                  </a:cubicBezTo>
                  <a:cubicBezTo>
                    <a:pt x="46" y="36"/>
                    <a:pt x="46" y="36"/>
                    <a:pt x="46" y="36"/>
                  </a:cubicBezTo>
                  <a:cubicBezTo>
                    <a:pt x="46" y="36"/>
                    <a:pt x="46" y="36"/>
                    <a:pt x="46" y="36"/>
                  </a:cubicBezTo>
                  <a:cubicBezTo>
                    <a:pt x="47" y="36"/>
                    <a:pt x="47" y="36"/>
                    <a:pt x="47" y="36"/>
                  </a:cubicBezTo>
                  <a:cubicBezTo>
                    <a:pt x="46" y="36"/>
                    <a:pt x="46" y="36"/>
                    <a:pt x="46" y="36"/>
                  </a:cubicBezTo>
                  <a:cubicBezTo>
                    <a:pt x="46" y="36"/>
                    <a:pt x="46" y="36"/>
                    <a:pt x="46" y="36"/>
                  </a:cubicBezTo>
                  <a:cubicBezTo>
                    <a:pt x="46" y="36"/>
                    <a:pt x="46" y="36"/>
                    <a:pt x="46" y="36"/>
                  </a:cubicBezTo>
                  <a:cubicBezTo>
                    <a:pt x="46" y="36"/>
                    <a:pt x="46" y="36"/>
                    <a:pt x="46" y="36"/>
                  </a:cubicBezTo>
                  <a:cubicBezTo>
                    <a:pt x="46" y="36"/>
                    <a:pt x="46" y="36"/>
                    <a:pt x="46" y="36"/>
                  </a:cubicBezTo>
                  <a:cubicBezTo>
                    <a:pt x="46" y="36"/>
                    <a:pt x="46" y="36"/>
                    <a:pt x="46" y="36"/>
                  </a:cubicBezTo>
                  <a:cubicBezTo>
                    <a:pt x="46" y="36"/>
                    <a:pt x="46" y="36"/>
                    <a:pt x="46" y="36"/>
                  </a:cubicBezTo>
                  <a:cubicBezTo>
                    <a:pt x="45" y="36"/>
                    <a:pt x="45" y="36"/>
                    <a:pt x="45" y="37"/>
                  </a:cubicBezTo>
                  <a:cubicBezTo>
                    <a:pt x="45" y="37"/>
                    <a:pt x="45" y="37"/>
                    <a:pt x="45" y="37"/>
                  </a:cubicBezTo>
                  <a:cubicBezTo>
                    <a:pt x="45" y="37"/>
                    <a:pt x="45" y="37"/>
                    <a:pt x="45" y="36"/>
                  </a:cubicBezTo>
                  <a:cubicBezTo>
                    <a:pt x="45" y="36"/>
                    <a:pt x="45" y="36"/>
                    <a:pt x="45" y="36"/>
                  </a:cubicBezTo>
                  <a:cubicBezTo>
                    <a:pt x="45" y="36"/>
                    <a:pt x="45" y="36"/>
                    <a:pt x="46" y="36"/>
                  </a:cubicBezTo>
                  <a:cubicBezTo>
                    <a:pt x="45" y="36"/>
                    <a:pt x="45" y="36"/>
                    <a:pt x="45" y="36"/>
                  </a:cubicBezTo>
                  <a:cubicBezTo>
                    <a:pt x="45" y="36"/>
                    <a:pt x="45" y="36"/>
                    <a:pt x="45" y="36"/>
                  </a:cubicBezTo>
                  <a:cubicBezTo>
                    <a:pt x="45" y="36"/>
                    <a:pt x="45" y="36"/>
                    <a:pt x="45" y="36"/>
                  </a:cubicBezTo>
                  <a:cubicBezTo>
                    <a:pt x="45" y="36"/>
                    <a:pt x="45" y="36"/>
                    <a:pt x="45" y="36"/>
                  </a:cubicBezTo>
                  <a:cubicBezTo>
                    <a:pt x="45" y="36"/>
                    <a:pt x="45" y="36"/>
                    <a:pt x="45" y="36"/>
                  </a:cubicBezTo>
                  <a:cubicBezTo>
                    <a:pt x="45" y="36"/>
                    <a:pt x="45" y="36"/>
                    <a:pt x="45" y="36"/>
                  </a:cubicBezTo>
                  <a:cubicBezTo>
                    <a:pt x="45" y="36"/>
                    <a:pt x="45" y="36"/>
                    <a:pt x="45" y="36"/>
                  </a:cubicBezTo>
                  <a:cubicBezTo>
                    <a:pt x="45" y="36"/>
                    <a:pt x="45" y="36"/>
                    <a:pt x="45" y="36"/>
                  </a:cubicBezTo>
                  <a:cubicBezTo>
                    <a:pt x="45" y="36"/>
                    <a:pt x="45" y="36"/>
                    <a:pt x="45" y="36"/>
                  </a:cubicBezTo>
                  <a:cubicBezTo>
                    <a:pt x="44" y="37"/>
                    <a:pt x="44" y="37"/>
                    <a:pt x="44" y="37"/>
                  </a:cubicBezTo>
                  <a:cubicBezTo>
                    <a:pt x="44" y="37"/>
                    <a:pt x="44" y="37"/>
                    <a:pt x="44" y="37"/>
                  </a:cubicBezTo>
                  <a:cubicBezTo>
                    <a:pt x="44" y="37"/>
                    <a:pt x="44" y="37"/>
                    <a:pt x="44" y="37"/>
                  </a:cubicBezTo>
                  <a:cubicBezTo>
                    <a:pt x="44" y="37"/>
                    <a:pt x="44" y="37"/>
                    <a:pt x="43" y="37"/>
                  </a:cubicBezTo>
                  <a:cubicBezTo>
                    <a:pt x="43" y="37"/>
                    <a:pt x="43" y="37"/>
                    <a:pt x="43" y="37"/>
                  </a:cubicBezTo>
                  <a:cubicBezTo>
                    <a:pt x="43" y="37"/>
                    <a:pt x="43" y="37"/>
                    <a:pt x="43" y="37"/>
                  </a:cubicBezTo>
                  <a:cubicBezTo>
                    <a:pt x="43" y="37"/>
                    <a:pt x="43" y="37"/>
                    <a:pt x="43" y="37"/>
                  </a:cubicBezTo>
                  <a:cubicBezTo>
                    <a:pt x="43" y="37"/>
                    <a:pt x="43" y="37"/>
                    <a:pt x="43" y="37"/>
                  </a:cubicBezTo>
                  <a:cubicBezTo>
                    <a:pt x="43" y="37"/>
                    <a:pt x="43" y="37"/>
                    <a:pt x="43" y="36"/>
                  </a:cubicBezTo>
                  <a:cubicBezTo>
                    <a:pt x="43" y="36"/>
                    <a:pt x="43" y="36"/>
                    <a:pt x="43" y="36"/>
                  </a:cubicBezTo>
                  <a:cubicBezTo>
                    <a:pt x="43" y="36"/>
                    <a:pt x="43" y="36"/>
                    <a:pt x="43" y="36"/>
                  </a:cubicBezTo>
                  <a:cubicBezTo>
                    <a:pt x="43" y="36"/>
                    <a:pt x="43" y="36"/>
                    <a:pt x="44" y="36"/>
                  </a:cubicBezTo>
                  <a:cubicBezTo>
                    <a:pt x="44" y="36"/>
                    <a:pt x="44" y="36"/>
                    <a:pt x="44" y="36"/>
                  </a:cubicBezTo>
                  <a:cubicBezTo>
                    <a:pt x="44" y="36"/>
                    <a:pt x="44" y="36"/>
                    <a:pt x="44" y="36"/>
                  </a:cubicBezTo>
                  <a:cubicBezTo>
                    <a:pt x="44" y="36"/>
                    <a:pt x="44" y="36"/>
                    <a:pt x="44" y="36"/>
                  </a:cubicBezTo>
                  <a:cubicBezTo>
                    <a:pt x="44" y="36"/>
                    <a:pt x="44" y="36"/>
                    <a:pt x="44" y="36"/>
                  </a:cubicBezTo>
                  <a:cubicBezTo>
                    <a:pt x="44" y="36"/>
                    <a:pt x="44" y="36"/>
                    <a:pt x="45" y="35"/>
                  </a:cubicBezTo>
                  <a:cubicBezTo>
                    <a:pt x="45" y="35"/>
                    <a:pt x="45" y="35"/>
                    <a:pt x="45" y="35"/>
                  </a:cubicBezTo>
                  <a:cubicBezTo>
                    <a:pt x="45" y="35"/>
                    <a:pt x="45" y="35"/>
                    <a:pt x="45" y="35"/>
                  </a:cubicBezTo>
                  <a:cubicBezTo>
                    <a:pt x="44" y="35"/>
                    <a:pt x="44" y="35"/>
                    <a:pt x="44" y="35"/>
                  </a:cubicBezTo>
                  <a:cubicBezTo>
                    <a:pt x="44" y="35"/>
                    <a:pt x="44" y="35"/>
                    <a:pt x="44" y="35"/>
                  </a:cubicBezTo>
                  <a:cubicBezTo>
                    <a:pt x="44" y="35"/>
                    <a:pt x="44" y="35"/>
                    <a:pt x="44" y="35"/>
                  </a:cubicBezTo>
                  <a:cubicBezTo>
                    <a:pt x="44" y="35"/>
                    <a:pt x="44" y="35"/>
                    <a:pt x="44" y="35"/>
                  </a:cubicBezTo>
                  <a:cubicBezTo>
                    <a:pt x="44" y="35"/>
                    <a:pt x="44" y="35"/>
                    <a:pt x="44" y="35"/>
                  </a:cubicBezTo>
                  <a:cubicBezTo>
                    <a:pt x="44" y="35"/>
                    <a:pt x="44" y="35"/>
                    <a:pt x="44" y="35"/>
                  </a:cubicBezTo>
                  <a:cubicBezTo>
                    <a:pt x="44" y="35"/>
                    <a:pt x="44" y="35"/>
                    <a:pt x="44" y="35"/>
                  </a:cubicBezTo>
                  <a:cubicBezTo>
                    <a:pt x="44" y="35"/>
                    <a:pt x="44" y="35"/>
                    <a:pt x="44" y="35"/>
                  </a:cubicBezTo>
                  <a:cubicBezTo>
                    <a:pt x="45" y="35"/>
                    <a:pt x="45" y="35"/>
                    <a:pt x="45" y="35"/>
                  </a:cubicBezTo>
                  <a:cubicBezTo>
                    <a:pt x="45" y="35"/>
                    <a:pt x="45" y="35"/>
                    <a:pt x="45" y="35"/>
                  </a:cubicBezTo>
                  <a:cubicBezTo>
                    <a:pt x="45" y="35"/>
                    <a:pt x="45" y="35"/>
                    <a:pt x="45" y="35"/>
                  </a:cubicBezTo>
                  <a:cubicBezTo>
                    <a:pt x="44" y="35"/>
                    <a:pt x="44" y="35"/>
                    <a:pt x="44" y="35"/>
                  </a:cubicBezTo>
                  <a:cubicBezTo>
                    <a:pt x="44" y="35"/>
                    <a:pt x="44" y="35"/>
                    <a:pt x="44" y="35"/>
                  </a:cubicBezTo>
                  <a:cubicBezTo>
                    <a:pt x="44" y="35"/>
                    <a:pt x="44" y="35"/>
                    <a:pt x="44" y="35"/>
                  </a:cubicBezTo>
                  <a:cubicBezTo>
                    <a:pt x="44" y="35"/>
                    <a:pt x="44" y="35"/>
                    <a:pt x="44" y="35"/>
                  </a:cubicBezTo>
                  <a:cubicBezTo>
                    <a:pt x="44" y="35"/>
                    <a:pt x="44" y="35"/>
                    <a:pt x="44" y="35"/>
                  </a:cubicBezTo>
                  <a:cubicBezTo>
                    <a:pt x="44" y="35"/>
                    <a:pt x="44" y="35"/>
                    <a:pt x="44" y="35"/>
                  </a:cubicBezTo>
                  <a:cubicBezTo>
                    <a:pt x="44" y="35"/>
                    <a:pt x="44" y="35"/>
                    <a:pt x="44" y="35"/>
                  </a:cubicBezTo>
                  <a:cubicBezTo>
                    <a:pt x="44" y="35"/>
                    <a:pt x="44" y="35"/>
                    <a:pt x="44" y="35"/>
                  </a:cubicBezTo>
                  <a:cubicBezTo>
                    <a:pt x="44" y="35"/>
                    <a:pt x="44" y="35"/>
                    <a:pt x="44" y="35"/>
                  </a:cubicBezTo>
                  <a:cubicBezTo>
                    <a:pt x="44" y="35"/>
                    <a:pt x="44" y="35"/>
                    <a:pt x="44" y="35"/>
                  </a:cubicBezTo>
                  <a:cubicBezTo>
                    <a:pt x="44" y="34"/>
                    <a:pt x="44" y="34"/>
                    <a:pt x="44" y="34"/>
                  </a:cubicBezTo>
                  <a:cubicBezTo>
                    <a:pt x="44" y="34"/>
                    <a:pt x="44" y="34"/>
                    <a:pt x="44" y="34"/>
                  </a:cubicBezTo>
                  <a:cubicBezTo>
                    <a:pt x="44" y="34"/>
                    <a:pt x="44" y="34"/>
                    <a:pt x="45" y="34"/>
                  </a:cubicBezTo>
                  <a:lnTo>
                    <a:pt x="45" y="34"/>
                  </a:lnTo>
                  <a:cubicBezTo>
                    <a:pt x="45" y="34"/>
                    <a:pt x="45" y="34"/>
                    <a:pt x="45" y="34"/>
                  </a:cubicBezTo>
                  <a:cubicBezTo>
                    <a:pt x="45" y="34"/>
                    <a:pt x="45" y="34"/>
                    <a:pt x="45" y="34"/>
                  </a:cubicBezTo>
                  <a:cubicBezTo>
                    <a:pt x="45" y="34"/>
                    <a:pt x="45" y="34"/>
                    <a:pt x="45" y="34"/>
                  </a:cubicBezTo>
                  <a:cubicBezTo>
                    <a:pt x="46" y="34"/>
                    <a:pt x="46" y="34"/>
                    <a:pt x="46" y="34"/>
                  </a:cubicBezTo>
                  <a:cubicBezTo>
                    <a:pt x="46" y="34"/>
                    <a:pt x="46" y="34"/>
                    <a:pt x="46" y="34"/>
                  </a:cubicBezTo>
                  <a:cubicBezTo>
                    <a:pt x="46" y="34"/>
                    <a:pt x="46" y="34"/>
                    <a:pt x="46" y="34"/>
                  </a:cubicBezTo>
                  <a:cubicBezTo>
                    <a:pt x="46" y="33"/>
                    <a:pt x="46" y="33"/>
                    <a:pt x="46" y="34"/>
                  </a:cubicBezTo>
                  <a:cubicBezTo>
                    <a:pt x="47" y="34"/>
                    <a:pt x="47" y="34"/>
                    <a:pt x="47" y="33"/>
                  </a:cubicBezTo>
                  <a:cubicBezTo>
                    <a:pt x="47" y="33"/>
                    <a:pt x="47" y="33"/>
                    <a:pt x="47" y="33"/>
                  </a:cubicBezTo>
                  <a:cubicBezTo>
                    <a:pt x="47" y="33"/>
                    <a:pt x="47" y="33"/>
                    <a:pt x="47" y="33"/>
                  </a:cubicBezTo>
                  <a:cubicBezTo>
                    <a:pt x="47" y="33"/>
                    <a:pt x="47" y="33"/>
                    <a:pt x="47" y="33"/>
                  </a:cubicBezTo>
                  <a:cubicBezTo>
                    <a:pt x="47" y="33"/>
                    <a:pt x="47" y="33"/>
                    <a:pt x="47" y="33"/>
                  </a:cubicBezTo>
                  <a:cubicBezTo>
                    <a:pt x="46" y="33"/>
                    <a:pt x="46" y="33"/>
                    <a:pt x="46" y="33"/>
                  </a:cubicBezTo>
                  <a:cubicBezTo>
                    <a:pt x="46" y="33"/>
                    <a:pt x="46" y="33"/>
                    <a:pt x="46" y="34"/>
                  </a:cubicBezTo>
                  <a:cubicBezTo>
                    <a:pt x="46" y="34"/>
                    <a:pt x="46" y="34"/>
                    <a:pt x="46" y="33"/>
                  </a:cubicBezTo>
                  <a:cubicBezTo>
                    <a:pt x="46" y="33"/>
                    <a:pt x="46" y="33"/>
                    <a:pt x="46" y="33"/>
                  </a:cubicBezTo>
                  <a:cubicBezTo>
                    <a:pt x="46" y="33"/>
                    <a:pt x="46" y="33"/>
                    <a:pt x="46" y="33"/>
                  </a:cubicBezTo>
                  <a:cubicBezTo>
                    <a:pt x="46" y="33"/>
                    <a:pt x="46" y="33"/>
                    <a:pt x="47" y="33"/>
                  </a:cubicBezTo>
                  <a:cubicBezTo>
                    <a:pt x="47" y="33"/>
                    <a:pt x="47" y="33"/>
                    <a:pt x="47" y="33"/>
                  </a:cubicBezTo>
                  <a:cubicBezTo>
                    <a:pt x="47" y="33"/>
                    <a:pt x="47" y="33"/>
                    <a:pt x="47" y="33"/>
                  </a:cubicBezTo>
                  <a:cubicBezTo>
                    <a:pt x="47" y="33"/>
                    <a:pt x="47" y="33"/>
                    <a:pt x="48" y="33"/>
                  </a:cubicBezTo>
                  <a:cubicBezTo>
                    <a:pt x="48" y="33"/>
                    <a:pt x="48" y="33"/>
                    <a:pt x="48" y="33"/>
                  </a:cubicBezTo>
                  <a:cubicBezTo>
                    <a:pt x="48" y="33"/>
                    <a:pt x="48" y="33"/>
                    <a:pt x="48" y="33"/>
                  </a:cubicBezTo>
                  <a:cubicBezTo>
                    <a:pt x="48" y="33"/>
                    <a:pt x="48" y="33"/>
                    <a:pt x="48" y="33"/>
                  </a:cubicBezTo>
                  <a:cubicBezTo>
                    <a:pt x="48" y="33"/>
                    <a:pt x="48" y="33"/>
                    <a:pt x="48" y="33"/>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7" y="32"/>
                  </a:cubicBezTo>
                  <a:cubicBezTo>
                    <a:pt x="47" y="32"/>
                    <a:pt x="47" y="32"/>
                    <a:pt x="47" y="33"/>
                  </a:cubicBezTo>
                  <a:cubicBezTo>
                    <a:pt x="47" y="32"/>
                    <a:pt x="47" y="32"/>
                    <a:pt x="47" y="33"/>
                  </a:cubicBezTo>
                  <a:cubicBezTo>
                    <a:pt x="47" y="32"/>
                    <a:pt x="47" y="32"/>
                    <a:pt x="47" y="32"/>
                  </a:cubicBezTo>
                  <a:cubicBezTo>
                    <a:pt x="47" y="32"/>
                    <a:pt x="47" y="32"/>
                    <a:pt x="47" y="32"/>
                  </a:cubicBezTo>
                  <a:cubicBezTo>
                    <a:pt x="47" y="32"/>
                    <a:pt x="47" y="32"/>
                    <a:pt x="47" y="32"/>
                  </a:cubicBezTo>
                  <a:cubicBezTo>
                    <a:pt x="47" y="33"/>
                    <a:pt x="47" y="33"/>
                    <a:pt x="47" y="33"/>
                  </a:cubicBezTo>
                  <a:cubicBezTo>
                    <a:pt x="47" y="33"/>
                    <a:pt x="47" y="33"/>
                    <a:pt x="47" y="33"/>
                  </a:cubicBezTo>
                  <a:cubicBezTo>
                    <a:pt x="47" y="33"/>
                    <a:pt x="47" y="33"/>
                    <a:pt x="46" y="33"/>
                  </a:cubicBezTo>
                  <a:cubicBezTo>
                    <a:pt x="46" y="33"/>
                    <a:pt x="46" y="33"/>
                    <a:pt x="46" y="33"/>
                  </a:cubicBezTo>
                  <a:cubicBezTo>
                    <a:pt x="46" y="33"/>
                    <a:pt x="46" y="33"/>
                    <a:pt x="46" y="33"/>
                  </a:cubicBezTo>
                  <a:cubicBezTo>
                    <a:pt x="46" y="33"/>
                    <a:pt x="46" y="33"/>
                    <a:pt x="46" y="33"/>
                  </a:cubicBezTo>
                  <a:cubicBezTo>
                    <a:pt x="46" y="33"/>
                    <a:pt x="46" y="33"/>
                    <a:pt x="46" y="33"/>
                  </a:cubicBezTo>
                  <a:cubicBezTo>
                    <a:pt x="46" y="33"/>
                    <a:pt x="46" y="33"/>
                    <a:pt x="46" y="33"/>
                  </a:cubicBezTo>
                  <a:lnTo>
                    <a:pt x="46" y="33"/>
                  </a:lnTo>
                  <a:cubicBezTo>
                    <a:pt x="46" y="33"/>
                    <a:pt x="46" y="33"/>
                    <a:pt x="46" y="33"/>
                  </a:cubicBezTo>
                  <a:cubicBezTo>
                    <a:pt x="46" y="33"/>
                    <a:pt x="46" y="33"/>
                    <a:pt x="47" y="32"/>
                  </a:cubicBezTo>
                  <a:cubicBezTo>
                    <a:pt x="47" y="32"/>
                    <a:pt x="47" y="32"/>
                    <a:pt x="47" y="32"/>
                  </a:cubicBezTo>
                  <a:cubicBezTo>
                    <a:pt x="47" y="32"/>
                    <a:pt x="47" y="32"/>
                    <a:pt x="46" y="32"/>
                  </a:cubicBezTo>
                  <a:cubicBezTo>
                    <a:pt x="46" y="32"/>
                    <a:pt x="46" y="32"/>
                    <a:pt x="46" y="33"/>
                  </a:cubicBezTo>
                  <a:lnTo>
                    <a:pt x="46" y="33"/>
                  </a:lnTo>
                  <a:cubicBezTo>
                    <a:pt x="46" y="33"/>
                    <a:pt x="46" y="33"/>
                    <a:pt x="46" y="33"/>
                  </a:cubicBezTo>
                  <a:cubicBezTo>
                    <a:pt x="46" y="33"/>
                    <a:pt x="46" y="33"/>
                    <a:pt x="46" y="33"/>
                  </a:cubicBezTo>
                  <a:cubicBezTo>
                    <a:pt x="46" y="33"/>
                    <a:pt x="46" y="33"/>
                    <a:pt x="46" y="33"/>
                  </a:cubicBezTo>
                  <a:cubicBezTo>
                    <a:pt x="46" y="32"/>
                    <a:pt x="46" y="32"/>
                    <a:pt x="46" y="32"/>
                  </a:cubicBezTo>
                  <a:cubicBezTo>
                    <a:pt x="46" y="32"/>
                    <a:pt x="46" y="32"/>
                    <a:pt x="47" y="32"/>
                  </a:cubicBezTo>
                  <a:cubicBezTo>
                    <a:pt x="47" y="32"/>
                    <a:pt x="47" y="32"/>
                    <a:pt x="47" y="32"/>
                  </a:cubicBezTo>
                  <a:cubicBezTo>
                    <a:pt x="47" y="32"/>
                    <a:pt x="47" y="32"/>
                    <a:pt x="47" y="32"/>
                  </a:cubicBezTo>
                  <a:cubicBezTo>
                    <a:pt x="47" y="32"/>
                    <a:pt x="47" y="32"/>
                    <a:pt x="47" y="32"/>
                  </a:cubicBezTo>
                  <a:cubicBezTo>
                    <a:pt x="47" y="32"/>
                    <a:pt x="47" y="32"/>
                    <a:pt x="47" y="32"/>
                  </a:cubicBezTo>
                  <a:cubicBezTo>
                    <a:pt x="46" y="32"/>
                    <a:pt x="46" y="32"/>
                    <a:pt x="46" y="32"/>
                  </a:cubicBezTo>
                  <a:cubicBezTo>
                    <a:pt x="46" y="32"/>
                    <a:pt x="46" y="32"/>
                    <a:pt x="46" y="33"/>
                  </a:cubicBezTo>
                  <a:cubicBezTo>
                    <a:pt x="46" y="32"/>
                    <a:pt x="46" y="32"/>
                    <a:pt x="46" y="33"/>
                  </a:cubicBezTo>
                  <a:cubicBezTo>
                    <a:pt x="46" y="33"/>
                    <a:pt x="46" y="33"/>
                    <a:pt x="46" y="32"/>
                  </a:cubicBezTo>
                  <a:cubicBezTo>
                    <a:pt x="46" y="32"/>
                    <a:pt x="46" y="32"/>
                    <a:pt x="46" y="32"/>
                  </a:cubicBezTo>
                  <a:lnTo>
                    <a:pt x="46" y="32"/>
                  </a:lnTo>
                  <a:cubicBezTo>
                    <a:pt x="46" y="32"/>
                    <a:pt x="46" y="32"/>
                    <a:pt x="46" y="32"/>
                  </a:cubicBezTo>
                  <a:cubicBezTo>
                    <a:pt x="46" y="32"/>
                    <a:pt x="46" y="32"/>
                    <a:pt x="46" y="32"/>
                  </a:cubicBezTo>
                  <a:cubicBezTo>
                    <a:pt x="46" y="32"/>
                    <a:pt x="46" y="32"/>
                    <a:pt x="46" y="32"/>
                  </a:cubicBezTo>
                  <a:cubicBezTo>
                    <a:pt x="46" y="32"/>
                    <a:pt x="46" y="32"/>
                    <a:pt x="46" y="32"/>
                  </a:cubicBezTo>
                  <a:cubicBezTo>
                    <a:pt x="46" y="32"/>
                    <a:pt x="46" y="32"/>
                    <a:pt x="46" y="32"/>
                  </a:cubicBezTo>
                  <a:cubicBezTo>
                    <a:pt x="46" y="32"/>
                    <a:pt x="46" y="32"/>
                    <a:pt x="46" y="32"/>
                  </a:cubicBezTo>
                  <a:cubicBezTo>
                    <a:pt x="46" y="32"/>
                    <a:pt x="46" y="32"/>
                    <a:pt x="46" y="32"/>
                  </a:cubicBezTo>
                  <a:lnTo>
                    <a:pt x="46" y="32"/>
                  </a:lnTo>
                  <a:cubicBezTo>
                    <a:pt x="46" y="32"/>
                    <a:pt x="46" y="32"/>
                    <a:pt x="46" y="32"/>
                  </a:cubicBezTo>
                  <a:cubicBezTo>
                    <a:pt x="46" y="32"/>
                    <a:pt x="46" y="32"/>
                    <a:pt x="46" y="31"/>
                  </a:cubicBezTo>
                  <a:cubicBezTo>
                    <a:pt x="46" y="31"/>
                    <a:pt x="46" y="31"/>
                    <a:pt x="47" y="31"/>
                  </a:cubicBezTo>
                  <a:cubicBezTo>
                    <a:pt x="47" y="31"/>
                    <a:pt x="47" y="31"/>
                    <a:pt x="47" y="31"/>
                  </a:cubicBezTo>
                  <a:cubicBezTo>
                    <a:pt x="47" y="31"/>
                    <a:pt x="47" y="31"/>
                    <a:pt x="46" y="31"/>
                  </a:cubicBezTo>
                  <a:cubicBezTo>
                    <a:pt x="46" y="31"/>
                    <a:pt x="46" y="31"/>
                    <a:pt x="46" y="31"/>
                  </a:cubicBezTo>
                  <a:cubicBezTo>
                    <a:pt x="47" y="31"/>
                    <a:pt x="47" y="31"/>
                    <a:pt x="47" y="31"/>
                  </a:cubicBezTo>
                  <a:cubicBezTo>
                    <a:pt x="47" y="31"/>
                    <a:pt x="47" y="31"/>
                    <a:pt x="47" y="31"/>
                  </a:cubicBezTo>
                  <a:cubicBezTo>
                    <a:pt x="47" y="31"/>
                    <a:pt x="47" y="31"/>
                    <a:pt x="48" y="30"/>
                  </a:cubicBezTo>
                  <a:cubicBezTo>
                    <a:pt x="48" y="30"/>
                    <a:pt x="48" y="30"/>
                    <a:pt x="48" y="30"/>
                  </a:cubicBezTo>
                  <a:cubicBezTo>
                    <a:pt x="48" y="30"/>
                    <a:pt x="48" y="30"/>
                    <a:pt x="48" y="30"/>
                  </a:cubicBezTo>
                  <a:cubicBezTo>
                    <a:pt x="48" y="30"/>
                    <a:pt x="48" y="30"/>
                    <a:pt x="48" y="30"/>
                  </a:cubicBezTo>
                  <a:cubicBezTo>
                    <a:pt x="48" y="30"/>
                    <a:pt x="48" y="30"/>
                    <a:pt x="49" y="30"/>
                  </a:cubicBezTo>
                  <a:cubicBezTo>
                    <a:pt x="49" y="29"/>
                    <a:pt x="49" y="29"/>
                    <a:pt x="50" y="29"/>
                  </a:cubicBezTo>
                  <a:cubicBezTo>
                    <a:pt x="50" y="29"/>
                    <a:pt x="50" y="29"/>
                    <a:pt x="50" y="29"/>
                  </a:cubicBezTo>
                  <a:cubicBezTo>
                    <a:pt x="50" y="29"/>
                    <a:pt x="50" y="29"/>
                    <a:pt x="50" y="29"/>
                  </a:cubicBezTo>
                  <a:cubicBezTo>
                    <a:pt x="51" y="28"/>
                    <a:pt x="51" y="28"/>
                    <a:pt x="51" y="28"/>
                  </a:cubicBezTo>
                  <a:cubicBezTo>
                    <a:pt x="51" y="28"/>
                    <a:pt x="51" y="28"/>
                    <a:pt x="51" y="28"/>
                  </a:cubicBezTo>
                  <a:cubicBezTo>
                    <a:pt x="52" y="28"/>
                    <a:pt x="52" y="28"/>
                    <a:pt x="52" y="28"/>
                  </a:cubicBezTo>
                  <a:cubicBezTo>
                    <a:pt x="52" y="28"/>
                    <a:pt x="52" y="28"/>
                    <a:pt x="52" y="28"/>
                  </a:cubicBezTo>
                  <a:cubicBezTo>
                    <a:pt x="52" y="28"/>
                    <a:pt x="52" y="28"/>
                    <a:pt x="52" y="27"/>
                  </a:cubicBezTo>
                  <a:cubicBezTo>
                    <a:pt x="52" y="27"/>
                    <a:pt x="52" y="27"/>
                    <a:pt x="53" y="27"/>
                  </a:cubicBezTo>
                  <a:cubicBezTo>
                    <a:pt x="53" y="27"/>
                    <a:pt x="53" y="27"/>
                    <a:pt x="53" y="27"/>
                  </a:cubicBezTo>
                  <a:cubicBezTo>
                    <a:pt x="53" y="27"/>
                    <a:pt x="53" y="27"/>
                    <a:pt x="53" y="27"/>
                  </a:cubicBezTo>
                  <a:cubicBezTo>
                    <a:pt x="53" y="27"/>
                    <a:pt x="53" y="27"/>
                    <a:pt x="54" y="27"/>
                  </a:cubicBezTo>
                  <a:cubicBezTo>
                    <a:pt x="54" y="27"/>
                    <a:pt x="54" y="27"/>
                    <a:pt x="54" y="26"/>
                  </a:cubicBezTo>
                  <a:cubicBezTo>
                    <a:pt x="54" y="26"/>
                    <a:pt x="54" y="26"/>
                    <a:pt x="54" y="26"/>
                  </a:cubicBezTo>
                  <a:cubicBezTo>
                    <a:pt x="54" y="26"/>
                    <a:pt x="54" y="26"/>
                    <a:pt x="55" y="26"/>
                  </a:cubicBezTo>
                  <a:cubicBezTo>
                    <a:pt x="55" y="26"/>
                    <a:pt x="55" y="26"/>
                    <a:pt x="55" y="26"/>
                  </a:cubicBezTo>
                  <a:cubicBezTo>
                    <a:pt x="55" y="26"/>
                    <a:pt x="55" y="26"/>
                    <a:pt x="55" y="26"/>
                  </a:cubicBezTo>
                  <a:cubicBezTo>
                    <a:pt x="55" y="25"/>
                    <a:pt x="55" y="25"/>
                    <a:pt x="55" y="25"/>
                  </a:cubicBezTo>
                  <a:cubicBezTo>
                    <a:pt x="55" y="25"/>
                    <a:pt x="55" y="25"/>
                    <a:pt x="55" y="25"/>
                  </a:cubicBezTo>
                  <a:cubicBezTo>
                    <a:pt x="56" y="25"/>
                    <a:pt x="56" y="25"/>
                    <a:pt x="56" y="25"/>
                  </a:cubicBezTo>
                  <a:cubicBezTo>
                    <a:pt x="56" y="25"/>
                    <a:pt x="56" y="25"/>
                    <a:pt x="56" y="25"/>
                  </a:cubicBezTo>
                  <a:cubicBezTo>
                    <a:pt x="56" y="25"/>
                    <a:pt x="56" y="25"/>
                    <a:pt x="56" y="25"/>
                  </a:cubicBezTo>
                  <a:cubicBezTo>
                    <a:pt x="56" y="25"/>
                    <a:pt x="56" y="25"/>
                    <a:pt x="56" y="25"/>
                  </a:cubicBezTo>
                  <a:cubicBezTo>
                    <a:pt x="56" y="25"/>
                    <a:pt x="56" y="25"/>
                    <a:pt x="56" y="25"/>
                  </a:cubicBezTo>
                  <a:lnTo>
                    <a:pt x="56" y="25"/>
                  </a:lnTo>
                  <a:cubicBezTo>
                    <a:pt x="56" y="25"/>
                    <a:pt x="56" y="25"/>
                    <a:pt x="56" y="24"/>
                  </a:cubicBezTo>
                  <a:cubicBezTo>
                    <a:pt x="56" y="24"/>
                    <a:pt x="56" y="24"/>
                    <a:pt x="57" y="24"/>
                  </a:cubicBezTo>
                  <a:cubicBezTo>
                    <a:pt x="57" y="24"/>
                    <a:pt x="57" y="24"/>
                    <a:pt x="57" y="24"/>
                  </a:cubicBezTo>
                  <a:cubicBezTo>
                    <a:pt x="57" y="24"/>
                    <a:pt x="57" y="24"/>
                    <a:pt x="57" y="24"/>
                  </a:cubicBezTo>
                  <a:cubicBezTo>
                    <a:pt x="57" y="24"/>
                    <a:pt x="57" y="24"/>
                    <a:pt x="57" y="24"/>
                  </a:cubicBezTo>
                  <a:lnTo>
                    <a:pt x="57" y="24"/>
                  </a:lnTo>
                  <a:cubicBezTo>
                    <a:pt x="57" y="24"/>
                    <a:pt x="57" y="24"/>
                    <a:pt x="57" y="24"/>
                  </a:cubicBezTo>
                  <a:cubicBezTo>
                    <a:pt x="57" y="24"/>
                    <a:pt x="57" y="24"/>
                    <a:pt x="56" y="24"/>
                  </a:cubicBezTo>
                  <a:cubicBezTo>
                    <a:pt x="56" y="24"/>
                    <a:pt x="56" y="24"/>
                    <a:pt x="56" y="24"/>
                  </a:cubicBezTo>
                  <a:cubicBezTo>
                    <a:pt x="56" y="25"/>
                    <a:pt x="56" y="25"/>
                    <a:pt x="56" y="25"/>
                  </a:cubicBezTo>
                  <a:cubicBezTo>
                    <a:pt x="56" y="25"/>
                    <a:pt x="56" y="25"/>
                    <a:pt x="56" y="25"/>
                  </a:cubicBezTo>
                  <a:cubicBezTo>
                    <a:pt x="56" y="25"/>
                    <a:pt x="56" y="25"/>
                    <a:pt x="56" y="25"/>
                  </a:cubicBezTo>
                  <a:cubicBezTo>
                    <a:pt x="56" y="25"/>
                    <a:pt x="56" y="25"/>
                    <a:pt x="55" y="25"/>
                  </a:cubicBezTo>
                  <a:cubicBezTo>
                    <a:pt x="55" y="25"/>
                    <a:pt x="55" y="25"/>
                    <a:pt x="55" y="25"/>
                  </a:cubicBezTo>
                  <a:cubicBezTo>
                    <a:pt x="55" y="25"/>
                    <a:pt x="55" y="25"/>
                    <a:pt x="55" y="25"/>
                  </a:cubicBezTo>
                  <a:cubicBezTo>
                    <a:pt x="55" y="25"/>
                    <a:pt x="55" y="25"/>
                    <a:pt x="55" y="25"/>
                  </a:cubicBezTo>
                  <a:cubicBezTo>
                    <a:pt x="55" y="25"/>
                    <a:pt x="55" y="25"/>
                    <a:pt x="55" y="25"/>
                  </a:cubicBezTo>
                  <a:cubicBezTo>
                    <a:pt x="55" y="25"/>
                    <a:pt x="55" y="25"/>
                    <a:pt x="55" y="25"/>
                  </a:cubicBezTo>
                  <a:cubicBezTo>
                    <a:pt x="55" y="25"/>
                    <a:pt x="55" y="25"/>
                    <a:pt x="55" y="24"/>
                  </a:cubicBezTo>
                  <a:cubicBezTo>
                    <a:pt x="56" y="24"/>
                    <a:pt x="56" y="24"/>
                    <a:pt x="56" y="24"/>
                  </a:cubicBezTo>
                  <a:cubicBezTo>
                    <a:pt x="56" y="24"/>
                    <a:pt x="56" y="24"/>
                    <a:pt x="56" y="24"/>
                  </a:cubicBezTo>
                  <a:cubicBezTo>
                    <a:pt x="56" y="24"/>
                    <a:pt x="56" y="24"/>
                    <a:pt x="56" y="24"/>
                  </a:cubicBezTo>
                  <a:cubicBezTo>
                    <a:pt x="56" y="24"/>
                    <a:pt x="56" y="24"/>
                    <a:pt x="56" y="24"/>
                  </a:cubicBezTo>
                  <a:cubicBezTo>
                    <a:pt x="56" y="24"/>
                    <a:pt x="56" y="24"/>
                    <a:pt x="57" y="23"/>
                  </a:cubicBezTo>
                  <a:cubicBezTo>
                    <a:pt x="57" y="23"/>
                    <a:pt x="57" y="23"/>
                    <a:pt x="57" y="23"/>
                  </a:cubicBezTo>
                  <a:cubicBezTo>
                    <a:pt x="57" y="23"/>
                    <a:pt x="57" y="23"/>
                    <a:pt x="57" y="23"/>
                  </a:cubicBezTo>
                  <a:lnTo>
                    <a:pt x="57" y="23"/>
                  </a:lnTo>
                  <a:cubicBezTo>
                    <a:pt x="58" y="23"/>
                    <a:pt x="58" y="23"/>
                    <a:pt x="58" y="23"/>
                  </a:cubicBezTo>
                  <a:cubicBezTo>
                    <a:pt x="58" y="23"/>
                    <a:pt x="58" y="23"/>
                    <a:pt x="58" y="23"/>
                  </a:cubicBezTo>
                  <a:cubicBezTo>
                    <a:pt x="58" y="23"/>
                    <a:pt x="58" y="23"/>
                    <a:pt x="58" y="23"/>
                  </a:cubicBezTo>
                  <a:cubicBezTo>
                    <a:pt x="58" y="23"/>
                    <a:pt x="58" y="23"/>
                    <a:pt x="58" y="23"/>
                  </a:cubicBezTo>
                  <a:cubicBezTo>
                    <a:pt x="58" y="23"/>
                    <a:pt x="58" y="23"/>
                    <a:pt x="58" y="23"/>
                  </a:cubicBezTo>
                  <a:cubicBezTo>
                    <a:pt x="58" y="22"/>
                    <a:pt x="58" y="22"/>
                    <a:pt x="58" y="23"/>
                  </a:cubicBezTo>
                  <a:cubicBezTo>
                    <a:pt x="58" y="22"/>
                    <a:pt x="58" y="22"/>
                    <a:pt x="59" y="22"/>
                  </a:cubicBezTo>
                  <a:cubicBezTo>
                    <a:pt x="59" y="22"/>
                    <a:pt x="59" y="22"/>
                    <a:pt x="59" y="22"/>
                  </a:cubicBezTo>
                  <a:cubicBezTo>
                    <a:pt x="59" y="22"/>
                    <a:pt x="59" y="22"/>
                    <a:pt x="59" y="22"/>
                  </a:cubicBezTo>
                  <a:cubicBezTo>
                    <a:pt x="59" y="22"/>
                    <a:pt x="59" y="22"/>
                    <a:pt x="59" y="22"/>
                  </a:cubicBezTo>
                  <a:cubicBezTo>
                    <a:pt x="59" y="22"/>
                    <a:pt x="59" y="22"/>
                    <a:pt x="60" y="21"/>
                  </a:cubicBezTo>
                  <a:cubicBezTo>
                    <a:pt x="60" y="21"/>
                    <a:pt x="60" y="21"/>
                    <a:pt x="60" y="21"/>
                  </a:cubicBezTo>
                  <a:cubicBezTo>
                    <a:pt x="60" y="21"/>
                    <a:pt x="60" y="21"/>
                    <a:pt x="60" y="21"/>
                  </a:cubicBezTo>
                  <a:cubicBezTo>
                    <a:pt x="60" y="21"/>
                    <a:pt x="60" y="21"/>
                    <a:pt x="60" y="22"/>
                  </a:cubicBezTo>
                  <a:cubicBezTo>
                    <a:pt x="60" y="22"/>
                    <a:pt x="60" y="22"/>
                    <a:pt x="60" y="22"/>
                  </a:cubicBezTo>
                  <a:cubicBezTo>
                    <a:pt x="60" y="22"/>
                    <a:pt x="60" y="22"/>
                    <a:pt x="59" y="22"/>
                  </a:cubicBezTo>
                  <a:cubicBezTo>
                    <a:pt x="59" y="22"/>
                    <a:pt x="59" y="22"/>
                    <a:pt x="59" y="22"/>
                  </a:cubicBezTo>
                  <a:cubicBezTo>
                    <a:pt x="59" y="22"/>
                    <a:pt x="59" y="22"/>
                    <a:pt x="59" y="22"/>
                  </a:cubicBezTo>
                  <a:cubicBezTo>
                    <a:pt x="59" y="22"/>
                    <a:pt x="59" y="22"/>
                    <a:pt x="60" y="22"/>
                  </a:cubicBezTo>
                  <a:cubicBezTo>
                    <a:pt x="60" y="22"/>
                    <a:pt x="60" y="22"/>
                    <a:pt x="60" y="22"/>
                  </a:cubicBezTo>
                  <a:cubicBezTo>
                    <a:pt x="60" y="22"/>
                    <a:pt x="60" y="22"/>
                    <a:pt x="60" y="22"/>
                  </a:cubicBezTo>
                  <a:cubicBezTo>
                    <a:pt x="60" y="22"/>
                    <a:pt x="60" y="22"/>
                    <a:pt x="60" y="21"/>
                  </a:cubicBezTo>
                  <a:cubicBezTo>
                    <a:pt x="60" y="21"/>
                    <a:pt x="60" y="21"/>
                    <a:pt x="60" y="21"/>
                  </a:cubicBezTo>
                  <a:cubicBezTo>
                    <a:pt x="60" y="21"/>
                    <a:pt x="60" y="21"/>
                    <a:pt x="60" y="21"/>
                  </a:cubicBezTo>
                  <a:cubicBezTo>
                    <a:pt x="60" y="21"/>
                    <a:pt x="60" y="21"/>
                    <a:pt x="60" y="21"/>
                  </a:cubicBezTo>
                  <a:cubicBezTo>
                    <a:pt x="61" y="21"/>
                    <a:pt x="61" y="21"/>
                    <a:pt x="61" y="21"/>
                  </a:cubicBezTo>
                  <a:cubicBezTo>
                    <a:pt x="61" y="21"/>
                    <a:pt x="61" y="21"/>
                    <a:pt x="61" y="21"/>
                  </a:cubicBezTo>
                  <a:cubicBezTo>
                    <a:pt x="61" y="21"/>
                    <a:pt x="61" y="21"/>
                    <a:pt x="61" y="21"/>
                  </a:cubicBezTo>
                  <a:cubicBezTo>
                    <a:pt x="61" y="21"/>
                    <a:pt x="61" y="21"/>
                    <a:pt x="61" y="21"/>
                  </a:cubicBezTo>
                  <a:cubicBezTo>
                    <a:pt x="61" y="21"/>
                    <a:pt x="61" y="21"/>
                    <a:pt x="61" y="21"/>
                  </a:cubicBezTo>
                  <a:cubicBezTo>
                    <a:pt x="61" y="21"/>
                    <a:pt x="61" y="21"/>
                    <a:pt x="61" y="21"/>
                  </a:cubicBezTo>
                  <a:cubicBezTo>
                    <a:pt x="61" y="21"/>
                    <a:pt x="61" y="21"/>
                    <a:pt x="62" y="21"/>
                  </a:cubicBezTo>
                  <a:cubicBezTo>
                    <a:pt x="62" y="21"/>
                    <a:pt x="62" y="21"/>
                    <a:pt x="62" y="21"/>
                  </a:cubicBezTo>
                  <a:cubicBezTo>
                    <a:pt x="62" y="21"/>
                    <a:pt x="62" y="21"/>
                    <a:pt x="62" y="20"/>
                  </a:cubicBezTo>
                  <a:cubicBezTo>
                    <a:pt x="62" y="20"/>
                    <a:pt x="62" y="20"/>
                    <a:pt x="62" y="20"/>
                  </a:cubicBezTo>
                  <a:cubicBezTo>
                    <a:pt x="62" y="20"/>
                    <a:pt x="62" y="20"/>
                    <a:pt x="62" y="20"/>
                  </a:cubicBezTo>
                  <a:cubicBezTo>
                    <a:pt x="63" y="20"/>
                    <a:pt x="63" y="20"/>
                    <a:pt x="63" y="20"/>
                  </a:cubicBezTo>
                  <a:cubicBezTo>
                    <a:pt x="63" y="20"/>
                    <a:pt x="63" y="20"/>
                    <a:pt x="63" y="20"/>
                  </a:cubicBezTo>
                  <a:cubicBezTo>
                    <a:pt x="63" y="20"/>
                    <a:pt x="63" y="20"/>
                    <a:pt x="63" y="20"/>
                  </a:cubicBezTo>
                  <a:cubicBezTo>
                    <a:pt x="63" y="20"/>
                    <a:pt x="63" y="20"/>
                    <a:pt x="63" y="20"/>
                  </a:cubicBezTo>
                  <a:cubicBezTo>
                    <a:pt x="63" y="20"/>
                    <a:pt x="63" y="20"/>
                    <a:pt x="63" y="20"/>
                  </a:cubicBezTo>
                  <a:cubicBezTo>
                    <a:pt x="63" y="19"/>
                    <a:pt x="63" y="19"/>
                    <a:pt x="63" y="19"/>
                  </a:cubicBezTo>
                  <a:cubicBezTo>
                    <a:pt x="63" y="19"/>
                    <a:pt x="63" y="19"/>
                    <a:pt x="63" y="19"/>
                  </a:cubicBezTo>
                  <a:cubicBezTo>
                    <a:pt x="63" y="19"/>
                    <a:pt x="63" y="19"/>
                    <a:pt x="63" y="19"/>
                  </a:cubicBezTo>
                  <a:cubicBezTo>
                    <a:pt x="64" y="19"/>
                    <a:pt x="64" y="19"/>
                    <a:pt x="64" y="19"/>
                  </a:cubicBezTo>
                  <a:cubicBezTo>
                    <a:pt x="64" y="19"/>
                    <a:pt x="64" y="19"/>
                    <a:pt x="64" y="19"/>
                  </a:cubicBezTo>
                  <a:cubicBezTo>
                    <a:pt x="64" y="18"/>
                    <a:pt x="64" y="18"/>
                    <a:pt x="65" y="18"/>
                  </a:cubicBezTo>
                  <a:cubicBezTo>
                    <a:pt x="65" y="18"/>
                    <a:pt x="65" y="18"/>
                    <a:pt x="65" y="18"/>
                  </a:cubicBezTo>
                  <a:cubicBezTo>
                    <a:pt x="65" y="18"/>
                    <a:pt x="65" y="18"/>
                    <a:pt x="65" y="18"/>
                  </a:cubicBezTo>
                  <a:cubicBezTo>
                    <a:pt x="65" y="18"/>
                    <a:pt x="65" y="18"/>
                    <a:pt x="65" y="18"/>
                  </a:cubicBezTo>
                  <a:cubicBezTo>
                    <a:pt x="65" y="19"/>
                    <a:pt x="65" y="19"/>
                    <a:pt x="65" y="19"/>
                  </a:cubicBezTo>
                  <a:cubicBezTo>
                    <a:pt x="64" y="19"/>
                    <a:pt x="64" y="19"/>
                    <a:pt x="64" y="19"/>
                  </a:cubicBezTo>
                  <a:cubicBezTo>
                    <a:pt x="64" y="19"/>
                    <a:pt x="64" y="19"/>
                    <a:pt x="64" y="19"/>
                  </a:cubicBezTo>
                  <a:cubicBezTo>
                    <a:pt x="64" y="19"/>
                    <a:pt x="64" y="19"/>
                    <a:pt x="64" y="19"/>
                  </a:cubicBezTo>
                  <a:cubicBezTo>
                    <a:pt x="64" y="19"/>
                    <a:pt x="64" y="19"/>
                    <a:pt x="64" y="19"/>
                  </a:cubicBezTo>
                  <a:cubicBezTo>
                    <a:pt x="65" y="19"/>
                    <a:pt x="65" y="19"/>
                    <a:pt x="65" y="19"/>
                  </a:cubicBezTo>
                  <a:cubicBezTo>
                    <a:pt x="65" y="19"/>
                    <a:pt x="65" y="19"/>
                    <a:pt x="65" y="19"/>
                  </a:cubicBezTo>
                  <a:cubicBezTo>
                    <a:pt x="65" y="19"/>
                    <a:pt x="65" y="19"/>
                    <a:pt x="65" y="19"/>
                  </a:cubicBezTo>
                  <a:cubicBezTo>
                    <a:pt x="65" y="19"/>
                    <a:pt x="65" y="19"/>
                    <a:pt x="65" y="19"/>
                  </a:cubicBezTo>
                  <a:cubicBezTo>
                    <a:pt x="65" y="19"/>
                    <a:pt x="65" y="19"/>
                    <a:pt x="65" y="18"/>
                  </a:cubicBezTo>
                  <a:cubicBezTo>
                    <a:pt x="65" y="18"/>
                    <a:pt x="65" y="18"/>
                    <a:pt x="65" y="18"/>
                  </a:cubicBezTo>
                  <a:cubicBezTo>
                    <a:pt x="65" y="18"/>
                    <a:pt x="65" y="18"/>
                    <a:pt x="65" y="18"/>
                  </a:cubicBezTo>
                  <a:cubicBezTo>
                    <a:pt x="65" y="18"/>
                    <a:pt x="65" y="18"/>
                    <a:pt x="65" y="18"/>
                  </a:cubicBezTo>
                  <a:cubicBezTo>
                    <a:pt x="65" y="18"/>
                    <a:pt x="65" y="18"/>
                    <a:pt x="65" y="18"/>
                  </a:cubicBezTo>
                  <a:cubicBezTo>
                    <a:pt x="65" y="18"/>
                    <a:pt x="65" y="18"/>
                    <a:pt x="65" y="18"/>
                  </a:cubicBezTo>
                  <a:cubicBezTo>
                    <a:pt x="66" y="18"/>
                    <a:pt x="66" y="18"/>
                    <a:pt x="66" y="18"/>
                  </a:cubicBezTo>
                  <a:cubicBezTo>
                    <a:pt x="66" y="17"/>
                    <a:pt x="66" y="17"/>
                    <a:pt x="66" y="17"/>
                  </a:cubicBezTo>
                  <a:cubicBezTo>
                    <a:pt x="66" y="17"/>
                    <a:pt x="66" y="17"/>
                    <a:pt x="67" y="17"/>
                  </a:cubicBezTo>
                  <a:cubicBezTo>
                    <a:pt x="67" y="17"/>
                    <a:pt x="67" y="17"/>
                    <a:pt x="67" y="17"/>
                  </a:cubicBezTo>
                  <a:cubicBezTo>
                    <a:pt x="68" y="17"/>
                    <a:pt x="68" y="17"/>
                    <a:pt x="68" y="17"/>
                  </a:cubicBezTo>
                  <a:cubicBezTo>
                    <a:pt x="68" y="17"/>
                    <a:pt x="68" y="17"/>
                    <a:pt x="68" y="17"/>
                  </a:cubicBezTo>
                  <a:cubicBezTo>
                    <a:pt x="68" y="17"/>
                    <a:pt x="68" y="17"/>
                    <a:pt x="68" y="17"/>
                  </a:cubicBezTo>
                  <a:cubicBezTo>
                    <a:pt x="68" y="17"/>
                    <a:pt x="68" y="17"/>
                    <a:pt x="68" y="17"/>
                  </a:cubicBezTo>
                  <a:cubicBezTo>
                    <a:pt x="68" y="17"/>
                    <a:pt x="68" y="17"/>
                    <a:pt x="68" y="17"/>
                  </a:cubicBezTo>
                  <a:cubicBezTo>
                    <a:pt x="68" y="17"/>
                    <a:pt x="68" y="17"/>
                    <a:pt x="68" y="17"/>
                  </a:cubicBezTo>
                  <a:cubicBezTo>
                    <a:pt x="68" y="17"/>
                    <a:pt x="68" y="17"/>
                    <a:pt x="68" y="17"/>
                  </a:cubicBezTo>
                  <a:cubicBezTo>
                    <a:pt x="69" y="16"/>
                    <a:pt x="69" y="16"/>
                    <a:pt x="69" y="16"/>
                  </a:cubicBezTo>
                  <a:cubicBezTo>
                    <a:pt x="69" y="16"/>
                    <a:pt x="69" y="16"/>
                    <a:pt x="69" y="16"/>
                  </a:cubicBezTo>
                  <a:cubicBezTo>
                    <a:pt x="69" y="16"/>
                    <a:pt x="69" y="16"/>
                    <a:pt x="69" y="16"/>
                  </a:cubicBezTo>
                  <a:cubicBezTo>
                    <a:pt x="69" y="16"/>
                    <a:pt x="69" y="16"/>
                    <a:pt x="69" y="16"/>
                  </a:cubicBezTo>
                  <a:cubicBezTo>
                    <a:pt x="69" y="16"/>
                    <a:pt x="69" y="16"/>
                    <a:pt x="69" y="16"/>
                  </a:cubicBezTo>
                  <a:cubicBezTo>
                    <a:pt x="69" y="16"/>
                    <a:pt x="69" y="16"/>
                    <a:pt x="69" y="16"/>
                  </a:cubicBezTo>
                  <a:cubicBezTo>
                    <a:pt x="69" y="16"/>
                    <a:pt x="69" y="16"/>
                    <a:pt x="69" y="16"/>
                  </a:cubicBezTo>
                  <a:cubicBezTo>
                    <a:pt x="69" y="16"/>
                    <a:pt x="69" y="16"/>
                    <a:pt x="69" y="16"/>
                  </a:cubicBezTo>
                  <a:cubicBezTo>
                    <a:pt x="69" y="16"/>
                    <a:pt x="69" y="16"/>
                    <a:pt x="69" y="16"/>
                  </a:cubicBezTo>
                  <a:cubicBezTo>
                    <a:pt x="69" y="16"/>
                    <a:pt x="69" y="16"/>
                    <a:pt x="69" y="16"/>
                  </a:cubicBezTo>
                  <a:cubicBezTo>
                    <a:pt x="69" y="16"/>
                    <a:pt x="69" y="16"/>
                    <a:pt x="70" y="16"/>
                  </a:cubicBezTo>
                  <a:cubicBezTo>
                    <a:pt x="70" y="16"/>
                    <a:pt x="70" y="16"/>
                    <a:pt x="70" y="16"/>
                  </a:cubicBezTo>
                  <a:cubicBezTo>
                    <a:pt x="70" y="16"/>
                    <a:pt x="70" y="16"/>
                    <a:pt x="70" y="16"/>
                  </a:cubicBezTo>
                  <a:cubicBezTo>
                    <a:pt x="70" y="16"/>
                    <a:pt x="70" y="16"/>
                    <a:pt x="71" y="15"/>
                  </a:cubicBezTo>
                  <a:cubicBezTo>
                    <a:pt x="71" y="16"/>
                    <a:pt x="71" y="16"/>
                    <a:pt x="71" y="16"/>
                  </a:cubicBezTo>
                  <a:cubicBezTo>
                    <a:pt x="70" y="16"/>
                    <a:pt x="70" y="16"/>
                    <a:pt x="70" y="16"/>
                  </a:cubicBezTo>
                  <a:cubicBezTo>
                    <a:pt x="70" y="16"/>
                    <a:pt x="70" y="16"/>
                    <a:pt x="70" y="16"/>
                  </a:cubicBezTo>
                  <a:cubicBezTo>
                    <a:pt x="70" y="16"/>
                    <a:pt x="70" y="16"/>
                    <a:pt x="70" y="16"/>
                  </a:cubicBezTo>
                  <a:cubicBezTo>
                    <a:pt x="70" y="16"/>
                    <a:pt x="70" y="16"/>
                    <a:pt x="70" y="17"/>
                  </a:cubicBezTo>
                  <a:cubicBezTo>
                    <a:pt x="70" y="17"/>
                    <a:pt x="70" y="17"/>
                    <a:pt x="69" y="17"/>
                  </a:cubicBezTo>
                  <a:cubicBezTo>
                    <a:pt x="69" y="17"/>
                    <a:pt x="69" y="17"/>
                    <a:pt x="69" y="17"/>
                  </a:cubicBezTo>
                  <a:cubicBezTo>
                    <a:pt x="69" y="17"/>
                    <a:pt x="69" y="17"/>
                    <a:pt x="69" y="17"/>
                  </a:cubicBezTo>
                  <a:cubicBezTo>
                    <a:pt x="69" y="17"/>
                    <a:pt x="69" y="17"/>
                    <a:pt x="69" y="17"/>
                  </a:cubicBezTo>
                  <a:cubicBezTo>
                    <a:pt x="69" y="17"/>
                    <a:pt x="69" y="17"/>
                    <a:pt x="69" y="18"/>
                  </a:cubicBezTo>
                  <a:cubicBezTo>
                    <a:pt x="68" y="18"/>
                    <a:pt x="68" y="18"/>
                    <a:pt x="68" y="18"/>
                  </a:cubicBezTo>
                  <a:cubicBezTo>
                    <a:pt x="68" y="18"/>
                    <a:pt x="68" y="18"/>
                    <a:pt x="68" y="18"/>
                  </a:cubicBezTo>
                  <a:cubicBezTo>
                    <a:pt x="68" y="18"/>
                    <a:pt x="68" y="18"/>
                    <a:pt x="68" y="18"/>
                  </a:cubicBezTo>
                  <a:cubicBezTo>
                    <a:pt x="68" y="18"/>
                    <a:pt x="68" y="18"/>
                    <a:pt x="68" y="18"/>
                  </a:cubicBezTo>
                  <a:cubicBezTo>
                    <a:pt x="68" y="18"/>
                    <a:pt x="68" y="18"/>
                    <a:pt x="68" y="18"/>
                  </a:cubicBezTo>
                  <a:lnTo>
                    <a:pt x="68" y="18"/>
                  </a:lnTo>
                  <a:cubicBezTo>
                    <a:pt x="68" y="18"/>
                    <a:pt x="68" y="18"/>
                    <a:pt x="68" y="18"/>
                  </a:cubicBezTo>
                  <a:cubicBezTo>
                    <a:pt x="68" y="18"/>
                    <a:pt x="68" y="18"/>
                    <a:pt x="69" y="17"/>
                  </a:cubicBezTo>
                  <a:cubicBezTo>
                    <a:pt x="69" y="17"/>
                    <a:pt x="69" y="17"/>
                    <a:pt x="69" y="17"/>
                  </a:cubicBezTo>
                  <a:cubicBezTo>
                    <a:pt x="69" y="17"/>
                    <a:pt x="69" y="17"/>
                    <a:pt x="69" y="17"/>
                  </a:cubicBezTo>
                  <a:cubicBezTo>
                    <a:pt x="69" y="17"/>
                    <a:pt x="69" y="17"/>
                    <a:pt x="70" y="17"/>
                  </a:cubicBezTo>
                  <a:cubicBezTo>
                    <a:pt x="70" y="17"/>
                    <a:pt x="70" y="17"/>
                    <a:pt x="70" y="17"/>
                  </a:cubicBezTo>
                  <a:cubicBezTo>
                    <a:pt x="70" y="17"/>
                    <a:pt x="70" y="17"/>
                    <a:pt x="70" y="17"/>
                  </a:cubicBezTo>
                  <a:cubicBezTo>
                    <a:pt x="70" y="17"/>
                    <a:pt x="70" y="17"/>
                    <a:pt x="70" y="17"/>
                  </a:cubicBezTo>
                  <a:cubicBezTo>
                    <a:pt x="70" y="17"/>
                    <a:pt x="70" y="17"/>
                    <a:pt x="70" y="17"/>
                  </a:cubicBezTo>
                  <a:cubicBezTo>
                    <a:pt x="70" y="17"/>
                    <a:pt x="70" y="17"/>
                    <a:pt x="70" y="17"/>
                  </a:cubicBezTo>
                  <a:cubicBezTo>
                    <a:pt x="70" y="17"/>
                    <a:pt x="70" y="17"/>
                    <a:pt x="70" y="17"/>
                  </a:cubicBezTo>
                  <a:cubicBezTo>
                    <a:pt x="70" y="17"/>
                    <a:pt x="70" y="17"/>
                    <a:pt x="70" y="17"/>
                  </a:cubicBezTo>
                  <a:cubicBezTo>
                    <a:pt x="71" y="17"/>
                    <a:pt x="71" y="17"/>
                    <a:pt x="71" y="17"/>
                  </a:cubicBezTo>
                  <a:cubicBezTo>
                    <a:pt x="71" y="17"/>
                    <a:pt x="71" y="17"/>
                    <a:pt x="71" y="17"/>
                  </a:cubicBezTo>
                  <a:cubicBezTo>
                    <a:pt x="71" y="17"/>
                    <a:pt x="71" y="17"/>
                    <a:pt x="71" y="17"/>
                  </a:cubicBezTo>
                  <a:cubicBezTo>
                    <a:pt x="71" y="17"/>
                    <a:pt x="71" y="17"/>
                    <a:pt x="71" y="17"/>
                  </a:cubicBezTo>
                  <a:cubicBezTo>
                    <a:pt x="71" y="17"/>
                    <a:pt x="71" y="17"/>
                    <a:pt x="71" y="17"/>
                  </a:cubicBezTo>
                  <a:cubicBezTo>
                    <a:pt x="72" y="17"/>
                    <a:pt x="72" y="17"/>
                    <a:pt x="72" y="16"/>
                  </a:cubicBezTo>
                  <a:cubicBezTo>
                    <a:pt x="72" y="16"/>
                    <a:pt x="72" y="16"/>
                    <a:pt x="72" y="17"/>
                  </a:cubicBezTo>
                  <a:cubicBezTo>
                    <a:pt x="72" y="17"/>
                    <a:pt x="72" y="17"/>
                    <a:pt x="72" y="16"/>
                  </a:cubicBezTo>
                  <a:cubicBezTo>
                    <a:pt x="72" y="16"/>
                    <a:pt x="72" y="16"/>
                    <a:pt x="72" y="16"/>
                  </a:cubicBezTo>
                  <a:cubicBezTo>
                    <a:pt x="72" y="16"/>
                    <a:pt x="72" y="16"/>
                    <a:pt x="72" y="16"/>
                  </a:cubicBezTo>
                  <a:lnTo>
                    <a:pt x="72" y="16"/>
                  </a:lnTo>
                  <a:cubicBezTo>
                    <a:pt x="73" y="15"/>
                    <a:pt x="73" y="15"/>
                    <a:pt x="73" y="15"/>
                  </a:cubicBezTo>
                  <a:cubicBezTo>
                    <a:pt x="73" y="15"/>
                    <a:pt x="73" y="15"/>
                    <a:pt x="73" y="15"/>
                  </a:cubicBezTo>
                  <a:cubicBezTo>
                    <a:pt x="73" y="15"/>
                    <a:pt x="73" y="15"/>
                    <a:pt x="73" y="15"/>
                  </a:cubicBezTo>
                  <a:cubicBezTo>
                    <a:pt x="73" y="15"/>
                    <a:pt x="73" y="15"/>
                    <a:pt x="73" y="15"/>
                  </a:cubicBezTo>
                  <a:cubicBezTo>
                    <a:pt x="73" y="15"/>
                    <a:pt x="73" y="15"/>
                    <a:pt x="73" y="15"/>
                  </a:cubicBezTo>
                  <a:cubicBezTo>
                    <a:pt x="74" y="15"/>
                    <a:pt x="74" y="15"/>
                    <a:pt x="74" y="15"/>
                  </a:cubicBezTo>
                  <a:cubicBezTo>
                    <a:pt x="74" y="14"/>
                    <a:pt x="74" y="14"/>
                    <a:pt x="74" y="14"/>
                  </a:cubicBezTo>
                  <a:cubicBezTo>
                    <a:pt x="74" y="14"/>
                    <a:pt x="74" y="14"/>
                    <a:pt x="74" y="15"/>
                  </a:cubicBezTo>
                  <a:cubicBezTo>
                    <a:pt x="74" y="15"/>
                    <a:pt x="74" y="15"/>
                    <a:pt x="74" y="15"/>
                  </a:cubicBezTo>
                  <a:lnTo>
                    <a:pt x="74" y="15"/>
                  </a:lnTo>
                  <a:cubicBezTo>
                    <a:pt x="74" y="15"/>
                    <a:pt x="74" y="15"/>
                    <a:pt x="74" y="15"/>
                  </a:cubicBezTo>
                  <a:cubicBezTo>
                    <a:pt x="74" y="15"/>
                    <a:pt x="74" y="15"/>
                    <a:pt x="74" y="15"/>
                  </a:cubicBezTo>
                  <a:cubicBezTo>
                    <a:pt x="74" y="15"/>
                    <a:pt x="74" y="15"/>
                    <a:pt x="74" y="15"/>
                  </a:cubicBezTo>
                  <a:cubicBezTo>
                    <a:pt x="74" y="16"/>
                    <a:pt x="74" y="16"/>
                    <a:pt x="74" y="16"/>
                  </a:cubicBezTo>
                  <a:cubicBezTo>
                    <a:pt x="74" y="16"/>
                    <a:pt x="74" y="16"/>
                    <a:pt x="74" y="16"/>
                  </a:cubicBezTo>
                  <a:cubicBezTo>
                    <a:pt x="74" y="16"/>
                    <a:pt x="74" y="16"/>
                    <a:pt x="74" y="16"/>
                  </a:cubicBezTo>
                  <a:cubicBezTo>
                    <a:pt x="74" y="16"/>
                    <a:pt x="74" y="16"/>
                    <a:pt x="74" y="16"/>
                  </a:cubicBezTo>
                  <a:cubicBezTo>
                    <a:pt x="74" y="16"/>
                    <a:pt x="74" y="16"/>
                    <a:pt x="74" y="16"/>
                  </a:cubicBezTo>
                  <a:cubicBezTo>
                    <a:pt x="74" y="16"/>
                    <a:pt x="74" y="16"/>
                    <a:pt x="74" y="16"/>
                  </a:cubicBezTo>
                  <a:cubicBezTo>
                    <a:pt x="75" y="16"/>
                    <a:pt x="75" y="16"/>
                    <a:pt x="75" y="16"/>
                  </a:cubicBezTo>
                  <a:cubicBezTo>
                    <a:pt x="75" y="16"/>
                    <a:pt x="75" y="16"/>
                    <a:pt x="75" y="16"/>
                  </a:cubicBezTo>
                  <a:cubicBezTo>
                    <a:pt x="75" y="16"/>
                    <a:pt x="75" y="16"/>
                    <a:pt x="75" y="16"/>
                  </a:cubicBezTo>
                  <a:cubicBezTo>
                    <a:pt x="75" y="16"/>
                    <a:pt x="75" y="16"/>
                    <a:pt x="75" y="16"/>
                  </a:cubicBezTo>
                  <a:cubicBezTo>
                    <a:pt x="75" y="16"/>
                    <a:pt x="75" y="16"/>
                    <a:pt x="75" y="16"/>
                  </a:cubicBezTo>
                  <a:cubicBezTo>
                    <a:pt x="75" y="16"/>
                    <a:pt x="75" y="16"/>
                    <a:pt x="76" y="16"/>
                  </a:cubicBezTo>
                  <a:cubicBezTo>
                    <a:pt x="76" y="16"/>
                    <a:pt x="76" y="16"/>
                    <a:pt x="76" y="16"/>
                  </a:cubicBezTo>
                  <a:cubicBezTo>
                    <a:pt x="76" y="16"/>
                    <a:pt x="76" y="16"/>
                    <a:pt x="76" y="16"/>
                  </a:cubicBezTo>
                  <a:cubicBezTo>
                    <a:pt x="76" y="16"/>
                    <a:pt x="76" y="16"/>
                    <a:pt x="76" y="16"/>
                  </a:cubicBezTo>
                  <a:cubicBezTo>
                    <a:pt x="76" y="16"/>
                    <a:pt x="76" y="16"/>
                    <a:pt x="76" y="16"/>
                  </a:cubicBezTo>
                  <a:cubicBezTo>
                    <a:pt x="76" y="16"/>
                    <a:pt x="76" y="16"/>
                    <a:pt x="76" y="16"/>
                  </a:cubicBezTo>
                  <a:cubicBezTo>
                    <a:pt x="76" y="16"/>
                    <a:pt x="76" y="16"/>
                    <a:pt x="76" y="16"/>
                  </a:cubicBezTo>
                  <a:cubicBezTo>
                    <a:pt x="76" y="16"/>
                    <a:pt x="76" y="16"/>
                    <a:pt x="76" y="16"/>
                  </a:cubicBezTo>
                  <a:cubicBezTo>
                    <a:pt x="76" y="16"/>
                    <a:pt x="76" y="16"/>
                    <a:pt x="76" y="16"/>
                  </a:cubicBezTo>
                  <a:cubicBezTo>
                    <a:pt x="76" y="16"/>
                    <a:pt x="76" y="16"/>
                    <a:pt x="76" y="16"/>
                  </a:cubicBezTo>
                  <a:cubicBezTo>
                    <a:pt x="76" y="16"/>
                    <a:pt x="76" y="16"/>
                    <a:pt x="76" y="15"/>
                  </a:cubicBezTo>
                  <a:cubicBezTo>
                    <a:pt x="76" y="15"/>
                    <a:pt x="76" y="15"/>
                    <a:pt x="76" y="15"/>
                  </a:cubicBezTo>
                  <a:cubicBezTo>
                    <a:pt x="76" y="15"/>
                    <a:pt x="76" y="15"/>
                    <a:pt x="76" y="15"/>
                  </a:cubicBezTo>
                  <a:cubicBezTo>
                    <a:pt x="76" y="15"/>
                    <a:pt x="76" y="15"/>
                    <a:pt x="76" y="15"/>
                  </a:cubicBezTo>
                  <a:cubicBezTo>
                    <a:pt x="76" y="15"/>
                    <a:pt x="76" y="15"/>
                    <a:pt x="76" y="15"/>
                  </a:cubicBezTo>
                  <a:cubicBezTo>
                    <a:pt x="76" y="15"/>
                    <a:pt x="76" y="15"/>
                    <a:pt x="76" y="15"/>
                  </a:cubicBezTo>
                  <a:cubicBezTo>
                    <a:pt x="76" y="15"/>
                    <a:pt x="76" y="15"/>
                    <a:pt x="76" y="14"/>
                  </a:cubicBezTo>
                  <a:cubicBezTo>
                    <a:pt x="76" y="14"/>
                    <a:pt x="76" y="14"/>
                    <a:pt x="76" y="14"/>
                  </a:cubicBezTo>
                  <a:cubicBezTo>
                    <a:pt x="76" y="14"/>
                    <a:pt x="76" y="14"/>
                    <a:pt x="76" y="14"/>
                  </a:cubicBezTo>
                  <a:cubicBezTo>
                    <a:pt x="76" y="14"/>
                    <a:pt x="76" y="14"/>
                    <a:pt x="76" y="14"/>
                  </a:cubicBezTo>
                  <a:cubicBezTo>
                    <a:pt x="76" y="14"/>
                    <a:pt x="76" y="14"/>
                    <a:pt x="76" y="14"/>
                  </a:cubicBezTo>
                  <a:cubicBezTo>
                    <a:pt x="76" y="14"/>
                    <a:pt x="76" y="14"/>
                    <a:pt x="76" y="14"/>
                  </a:cubicBezTo>
                  <a:cubicBezTo>
                    <a:pt x="76" y="14"/>
                    <a:pt x="76" y="14"/>
                    <a:pt x="76" y="14"/>
                  </a:cubicBezTo>
                  <a:cubicBezTo>
                    <a:pt x="76" y="13"/>
                    <a:pt x="76" y="13"/>
                    <a:pt x="77" y="13"/>
                  </a:cubicBezTo>
                  <a:cubicBezTo>
                    <a:pt x="77" y="13"/>
                    <a:pt x="77" y="13"/>
                    <a:pt x="77" y="13"/>
                  </a:cubicBezTo>
                  <a:cubicBezTo>
                    <a:pt x="77" y="13"/>
                    <a:pt x="77" y="13"/>
                    <a:pt x="77" y="13"/>
                  </a:cubicBezTo>
                  <a:cubicBezTo>
                    <a:pt x="77" y="13"/>
                    <a:pt x="77" y="13"/>
                    <a:pt x="77" y="13"/>
                  </a:cubicBezTo>
                  <a:cubicBezTo>
                    <a:pt x="77" y="13"/>
                    <a:pt x="77" y="13"/>
                    <a:pt x="78" y="13"/>
                  </a:cubicBezTo>
                  <a:cubicBezTo>
                    <a:pt x="78" y="13"/>
                    <a:pt x="78" y="13"/>
                    <a:pt x="78" y="13"/>
                  </a:cubicBezTo>
                  <a:cubicBezTo>
                    <a:pt x="78" y="13"/>
                    <a:pt x="78" y="13"/>
                    <a:pt x="78" y="13"/>
                  </a:cubicBezTo>
                  <a:cubicBezTo>
                    <a:pt x="78" y="13"/>
                    <a:pt x="78" y="13"/>
                    <a:pt x="78" y="13"/>
                  </a:cubicBezTo>
                  <a:cubicBezTo>
                    <a:pt x="78" y="13"/>
                    <a:pt x="78" y="13"/>
                    <a:pt x="78" y="13"/>
                  </a:cubicBezTo>
                  <a:cubicBezTo>
                    <a:pt x="78" y="13"/>
                    <a:pt x="78" y="13"/>
                    <a:pt x="78" y="13"/>
                  </a:cubicBezTo>
                  <a:cubicBezTo>
                    <a:pt x="78" y="13"/>
                    <a:pt x="78" y="13"/>
                    <a:pt x="78" y="13"/>
                  </a:cubicBezTo>
                  <a:cubicBezTo>
                    <a:pt x="79" y="13"/>
                    <a:pt x="79" y="13"/>
                    <a:pt x="79" y="13"/>
                  </a:cubicBezTo>
                  <a:cubicBezTo>
                    <a:pt x="79" y="13"/>
                    <a:pt x="79" y="13"/>
                    <a:pt x="79" y="13"/>
                  </a:cubicBezTo>
                  <a:cubicBezTo>
                    <a:pt x="80" y="13"/>
                    <a:pt x="80" y="13"/>
                    <a:pt x="80" y="13"/>
                  </a:cubicBezTo>
                  <a:cubicBezTo>
                    <a:pt x="80" y="13"/>
                    <a:pt x="80" y="13"/>
                    <a:pt x="80" y="13"/>
                  </a:cubicBezTo>
                  <a:cubicBezTo>
                    <a:pt x="80" y="13"/>
                    <a:pt x="80" y="13"/>
                    <a:pt x="80" y="13"/>
                  </a:cubicBezTo>
                  <a:cubicBezTo>
                    <a:pt x="80" y="13"/>
                    <a:pt x="80" y="13"/>
                    <a:pt x="80" y="13"/>
                  </a:cubicBezTo>
                  <a:cubicBezTo>
                    <a:pt x="80" y="13"/>
                    <a:pt x="80" y="13"/>
                    <a:pt x="80" y="13"/>
                  </a:cubicBezTo>
                  <a:cubicBezTo>
                    <a:pt x="80" y="13"/>
                    <a:pt x="80" y="13"/>
                    <a:pt x="80" y="13"/>
                  </a:cubicBezTo>
                  <a:cubicBezTo>
                    <a:pt x="80" y="13"/>
                    <a:pt x="80" y="13"/>
                    <a:pt x="79" y="14"/>
                  </a:cubicBezTo>
                  <a:cubicBezTo>
                    <a:pt x="80" y="14"/>
                    <a:pt x="80" y="14"/>
                    <a:pt x="80" y="13"/>
                  </a:cubicBezTo>
                  <a:cubicBezTo>
                    <a:pt x="80" y="13"/>
                    <a:pt x="80" y="13"/>
                    <a:pt x="80" y="13"/>
                  </a:cubicBezTo>
                  <a:cubicBezTo>
                    <a:pt x="81" y="13"/>
                    <a:pt x="81" y="13"/>
                    <a:pt x="81" y="13"/>
                  </a:cubicBezTo>
                  <a:cubicBezTo>
                    <a:pt x="81" y="13"/>
                    <a:pt x="81" y="13"/>
                    <a:pt x="81" y="13"/>
                  </a:cubicBezTo>
                  <a:cubicBezTo>
                    <a:pt x="81" y="13"/>
                    <a:pt x="81" y="13"/>
                    <a:pt x="80" y="13"/>
                  </a:cubicBezTo>
                  <a:cubicBezTo>
                    <a:pt x="80" y="13"/>
                    <a:pt x="80" y="13"/>
                    <a:pt x="80" y="13"/>
                  </a:cubicBezTo>
                  <a:cubicBezTo>
                    <a:pt x="80" y="13"/>
                    <a:pt x="80" y="13"/>
                    <a:pt x="80" y="13"/>
                  </a:cubicBezTo>
                  <a:cubicBezTo>
                    <a:pt x="80" y="13"/>
                    <a:pt x="80" y="13"/>
                    <a:pt x="80" y="13"/>
                  </a:cubicBezTo>
                  <a:cubicBezTo>
                    <a:pt x="80" y="13"/>
                    <a:pt x="80" y="13"/>
                    <a:pt x="80" y="13"/>
                  </a:cubicBezTo>
                  <a:cubicBezTo>
                    <a:pt x="80" y="13"/>
                    <a:pt x="80" y="13"/>
                    <a:pt x="80" y="13"/>
                  </a:cubicBezTo>
                  <a:cubicBezTo>
                    <a:pt x="80" y="13"/>
                    <a:pt x="80" y="13"/>
                    <a:pt x="80" y="13"/>
                  </a:cubicBezTo>
                  <a:cubicBezTo>
                    <a:pt x="80" y="13"/>
                    <a:pt x="80" y="13"/>
                    <a:pt x="80" y="12"/>
                  </a:cubicBezTo>
                  <a:cubicBezTo>
                    <a:pt x="80" y="12"/>
                    <a:pt x="80" y="12"/>
                    <a:pt x="80" y="12"/>
                  </a:cubicBezTo>
                  <a:cubicBezTo>
                    <a:pt x="80" y="12"/>
                    <a:pt x="80" y="12"/>
                    <a:pt x="80" y="12"/>
                  </a:cubicBezTo>
                  <a:cubicBezTo>
                    <a:pt x="80" y="12"/>
                    <a:pt x="80" y="12"/>
                    <a:pt x="80" y="12"/>
                  </a:cubicBezTo>
                  <a:cubicBezTo>
                    <a:pt x="80" y="12"/>
                    <a:pt x="80" y="12"/>
                    <a:pt x="79" y="12"/>
                  </a:cubicBezTo>
                  <a:cubicBezTo>
                    <a:pt x="79" y="12"/>
                    <a:pt x="79" y="12"/>
                    <a:pt x="79" y="12"/>
                  </a:cubicBezTo>
                  <a:cubicBezTo>
                    <a:pt x="79" y="13"/>
                    <a:pt x="79" y="13"/>
                    <a:pt x="79" y="13"/>
                  </a:cubicBezTo>
                  <a:cubicBezTo>
                    <a:pt x="79" y="12"/>
                    <a:pt x="79" y="12"/>
                    <a:pt x="79" y="12"/>
                  </a:cubicBezTo>
                  <a:cubicBezTo>
                    <a:pt x="79" y="12"/>
                    <a:pt x="79" y="12"/>
                    <a:pt x="79" y="12"/>
                  </a:cubicBezTo>
                  <a:cubicBezTo>
                    <a:pt x="79" y="12"/>
                    <a:pt x="79" y="12"/>
                    <a:pt x="79" y="12"/>
                  </a:cubicBezTo>
                  <a:cubicBezTo>
                    <a:pt x="79" y="12"/>
                    <a:pt x="79" y="12"/>
                    <a:pt x="79" y="12"/>
                  </a:cubicBezTo>
                  <a:cubicBezTo>
                    <a:pt x="79" y="12"/>
                    <a:pt x="79" y="12"/>
                    <a:pt x="79" y="12"/>
                  </a:cubicBezTo>
                  <a:cubicBezTo>
                    <a:pt x="80" y="12"/>
                    <a:pt x="80" y="12"/>
                    <a:pt x="80" y="12"/>
                  </a:cubicBezTo>
                  <a:cubicBezTo>
                    <a:pt x="80" y="12"/>
                    <a:pt x="80" y="12"/>
                    <a:pt x="80" y="12"/>
                  </a:cubicBezTo>
                  <a:cubicBezTo>
                    <a:pt x="80" y="12"/>
                    <a:pt x="80" y="12"/>
                    <a:pt x="80" y="12"/>
                  </a:cubicBezTo>
                  <a:cubicBezTo>
                    <a:pt x="80" y="11"/>
                    <a:pt x="80" y="11"/>
                    <a:pt x="81" y="11"/>
                  </a:cubicBezTo>
                  <a:cubicBezTo>
                    <a:pt x="81" y="11"/>
                    <a:pt x="81" y="11"/>
                    <a:pt x="81" y="11"/>
                  </a:cubicBezTo>
                  <a:cubicBezTo>
                    <a:pt x="81" y="11"/>
                    <a:pt x="81" y="11"/>
                    <a:pt x="81" y="11"/>
                  </a:cubicBezTo>
                  <a:cubicBezTo>
                    <a:pt x="81" y="11"/>
                    <a:pt x="81" y="11"/>
                    <a:pt x="82" y="11"/>
                  </a:cubicBezTo>
                  <a:cubicBezTo>
                    <a:pt x="81" y="11"/>
                    <a:pt x="81" y="11"/>
                    <a:pt x="81" y="11"/>
                  </a:cubicBezTo>
                  <a:cubicBezTo>
                    <a:pt x="81" y="11"/>
                    <a:pt x="81" y="11"/>
                    <a:pt x="81" y="11"/>
                  </a:cubicBezTo>
                  <a:cubicBezTo>
                    <a:pt x="81" y="11"/>
                    <a:pt x="81" y="11"/>
                    <a:pt x="81" y="11"/>
                  </a:cubicBezTo>
                  <a:cubicBezTo>
                    <a:pt x="81" y="11"/>
                    <a:pt x="81" y="11"/>
                    <a:pt x="82" y="11"/>
                  </a:cubicBezTo>
                  <a:cubicBezTo>
                    <a:pt x="82" y="11"/>
                    <a:pt x="82" y="11"/>
                    <a:pt x="81" y="11"/>
                  </a:cubicBezTo>
                  <a:cubicBezTo>
                    <a:pt x="82" y="11"/>
                    <a:pt x="82" y="11"/>
                    <a:pt x="82" y="11"/>
                  </a:cubicBezTo>
                  <a:cubicBezTo>
                    <a:pt x="82" y="11"/>
                    <a:pt x="82" y="11"/>
                    <a:pt x="82" y="11"/>
                  </a:cubicBezTo>
                  <a:cubicBezTo>
                    <a:pt x="81" y="11"/>
                    <a:pt x="81" y="11"/>
                    <a:pt x="81" y="11"/>
                  </a:cubicBezTo>
                  <a:cubicBezTo>
                    <a:pt x="81" y="11"/>
                    <a:pt x="81" y="11"/>
                    <a:pt x="81" y="11"/>
                  </a:cubicBezTo>
                  <a:cubicBezTo>
                    <a:pt x="82" y="11"/>
                    <a:pt x="82" y="11"/>
                    <a:pt x="82" y="11"/>
                  </a:cubicBezTo>
                  <a:cubicBezTo>
                    <a:pt x="82" y="11"/>
                    <a:pt x="82" y="11"/>
                    <a:pt x="82" y="11"/>
                  </a:cubicBezTo>
                  <a:cubicBezTo>
                    <a:pt x="82" y="11"/>
                    <a:pt x="82" y="11"/>
                    <a:pt x="82" y="11"/>
                  </a:cubicBezTo>
                  <a:cubicBezTo>
                    <a:pt x="82" y="11"/>
                    <a:pt x="82" y="11"/>
                    <a:pt x="82" y="11"/>
                  </a:cubicBezTo>
                  <a:cubicBezTo>
                    <a:pt x="82" y="11"/>
                    <a:pt x="82" y="11"/>
                    <a:pt x="82" y="11"/>
                  </a:cubicBezTo>
                  <a:cubicBezTo>
                    <a:pt x="82" y="12"/>
                    <a:pt x="82" y="12"/>
                    <a:pt x="82" y="12"/>
                  </a:cubicBezTo>
                  <a:cubicBezTo>
                    <a:pt x="82" y="12"/>
                    <a:pt x="82" y="12"/>
                    <a:pt x="82" y="12"/>
                  </a:cubicBezTo>
                  <a:cubicBezTo>
                    <a:pt x="82" y="12"/>
                    <a:pt x="82" y="12"/>
                    <a:pt x="82" y="12"/>
                  </a:cubicBezTo>
                  <a:cubicBezTo>
                    <a:pt x="83" y="11"/>
                    <a:pt x="83" y="11"/>
                    <a:pt x="83" y="11"/>
                  </a:cubicBezTo>
                  <a:cubicBezTo>
                    <a:pt x="83" y="11"/>
                    <a:pt x="83" y="11"/>
                    <a:pt x="82" y="11"/>
                  </a:cubicBezTo>
                  <a:cubicBezTo>
                    <a:pt x="83" y="11"/>
                    <a:pt x="83" y="11"/>
                    <a:pt x="83" y="11"/>
                  </a:cubicBezTo>
                  <a:cubicBezTo>
                    <a:pt x="83" y="11"/>
                    <a:pt x="83" y="11"/>
                    <a:pt x="83" y="11"/>
                  </a:cubicBezTo>
                  <a:cubicBezTo>
                    <a:pt x="83" y="11"/>
                    <a:pt x="83" y="11"/>
                    <a:pt x="83" y="11"/>
                  </a:cubicBezTo>
                  <a:cubicBezTo>
                    <a:pt x="83" y="11"/>
                    <a:pt x="83" y="11"/>
                    <a:pt x="83" y="11"/>
                  </a:cubicBezTo>
                  <a:cubicBezTo>
                    <a:pt x="84" y="11"/>
                    <a:pt x="84" y="11"/>
                    <a:pt x="84" y="11"/>
                  </a:cubicBezTo>
                  <a:cubicBezTo>
                    <a:pt x="84" y="11"/>
                    <a:pt x="84" y="11"/>
                    <a:pt x="84" y="11"/>
                  </a:cubicBezTo>
                  <a:cubicBezTo>
                    <a:pt x="84" y="11"/>
                    <a:pt x="84" y="11"/>
                    <a:pt x="83" y="11"/>
                  </a:cubicBezTo>
                  <a:cubicBezTo>
                    <a:pt x="83" y="11"/>
                    <a:pt x="83" y="11"/>
                    <a:pt x="83" y="11"/>
                  </a:cubicBezTo>
                  <a:cubicBezTo>
                    <a:pt x="83" y="11"/>
                    <a:pt x="83" y="11"/>
                    <a:pt x="83" y="11"/>
                  </a:cubicBezTo>
                  <a:cubicBezTo>
                    <a:pt x="84" y="11"/>
                    <a:pt x="84" y="11"/>
                    <a:pt x="84" y="11"/>
                  </a:cubicBezTo>
                  <a:cubicBezTo>
                    <a:pt x="84" y="10"/>
                    <a:pt x="84" y="10"/>
                    <a:pt x="84" y="10"/>
                  </a:cubicBezTo>
                  <a:cubicBezTo>
                    <a:pt x="85" y="10"/>
                    <a:pt x="85" y="10"/>
                    <a:pt x="85" y="10"/>
                  </a:cubicBezTo>
                  <a:cubicBezTo>
                    <a:pt x="85" y="10"/>
                    <a:pt x="85" y="10"/>
                    <a:pt x="85" y="10"/>
                  </a:cubicBezTo>
                  <a:cubicBezTo>
                    <a:pt x="85" y="10"/>
                    <a:pt x="85" y="10"/>
                    <a:pt x="85" y="10"/>
                  </a:cubicBezTo>
                  <a:cubicBezTo>
                    <a:pt x="85" y="10"/>
                    <a:pt x="85" y="10"/>
                    <a:pt x="85" y="10"/>
                  </a:cubicBezTo>
                  <a:cubicBezTo>
                    <a:pt x="85" y="10"/>
                    <a:pt x="85" y="10"/>
                    <a:pt x="85" y="10"/>
                  </a:cubicBezTo>
                  <a:cubicBezTo>
                    <a:pt x="85" y="10"/>
                    <a:pt x="85" y="10"/>
                    <a:pt x="85" y="10"/>
                  </a:cubicBezTo>
                  <a:cubicBezTo>
                    <a:pt x="85" y="10"/>
                    <a:pt x="85" y="10"/>
                    <a:pt x="85" y="10"/>
                  </a:cubicBezTo>
                  <a:cubicBezTo>
                    <a:pt x="85" y="10"/>
                    <a:pt x="85" y="10"/>
                    <a:pt x="85" y="10"/>
                  </a:cubicBezTo>
                  <a:cubicBezTo>
                    <a:pt x="85" y="10"/>
                    <a:pt x="85" y="10"/>
                    <a:pt x="86" y="10"/>
                  </a:cubicBezTo>
                  <a:cubicBezTo>
                    <a:pt x="86" y="10"/>
                    <a:pt x="86" y="10"/>
                    <a:pt x="86" y="10"/>
                  </a:cubicBezTo>
                  <a:cubicBezTo>
                    <a:pt x="86" y="9"/>
                    <a:pt x="86" y="9"/>
                    <a:pt x="86" y="9"/>
                  </a:cubicBezTo>
                  <a:cubicBezTo>
                    <a:pt x="86" y="9"/>
                    <a:pt x="86" y="9"/>
                    <a:pt x="86" y="9"/>
                  </a:cubicBezTo>
                  <a:cubicBezTo>
                    <a:pt x="86" y="9"/>
                    <a:pt x="86" y="9"/>
                    <a:pt x="86" y="10"/>
                  </a:cubicBezTo>
                  <a:cubicBezTo>
                    <a:pt x="86" y="10"/>
                    <a:pt x="86" y="10"/>
                    <a:pt x="86" y="10"/>
                  </a:cubicBezTo>
                  <a:cubicBezTo>
                    <a:pt x="87" y="10"/>
                    <a:pt x="87" y="10"/>
                    <a:pt x="87" y="9"/>
                  </a:cubicBezTo>
                  <a:cubicBezTo>
                    <a:pt x="87" y="9"/>
                    <a:pt x="87" y="9"/>
                    <a:pt x="87" y="9"/>
                  </a:cubicBezTo>
                  <a:cubicBezTo>
                    <a:pt x="87" y="9"/>
                    <a:pt x="87" y="9"/>
                    <a:pt x="87" y="9"/>
                  </a:cubicBezTo>
                  <a:cubicBezTo>
                    <a:pt x="87" y="9"/>
                    <a:pt x="87" y="9"/>
                    <a:pt x="87" y="9"/>
                  </a:cubicBezTo>
                  <a:cubicBezTo>
                    <a:pt x="87" y="9"/>
                    <a:pt x="87" y="9"/>
                    <a:pt x="88" y="9"/>
                  </a:cubicBezTo>
                  <a:cubicBezTo>
                    <a:pt x="88" y="9"/>
                    <a:pt x="88" y="9"/>
                    <a:pt x="88" y="9"/>
                  </a:cubicBezTo>
                  <a:cubicBezTo>
                    <a:pt x="88" y="9"/>
                    <a:pt x="88" y="9"/>
                    <a:pt x="88" y="9"/>
                  </a:cubicBezTo>
                  <a:cubicBezTo>
                    <a:pt x="88" y="9"/>
                    <a:pt x="88" y="9"/>
                    <a:pt x="88" y="9"/>
                  </a:cubicBezTo>
                  <a:cubicBezTo>
                    <a:pt x="89" y="9"/>
                    <a:pt x="89" y="9"/>
                    <a:pt x="89" y="9"/>
                  </a:cubicBezTo>
                  <a:cubicBezTo>
                    <a:pt x="89" y="9"/>
                    <a:pt x="89" y="9"/>
                    <a:pt x="89" y="9"/>
                  </a:cubicBezTo>
                  <a:cubicBezTo>
                    <a:pt x="89" y="9"/>
                    <a:pt x="89" y="9"/>
                    <a:pt x="89" y="9"/>
                  </a:cubicBezTo>
                  <a:cubicBezTo>
                    <a:pt x="90" y="9"/>
                    <a:pt x="90" y="9"/>
                    <a:pt x="90" y="9"/>
                  </a:cubicBezTo>
                  <a:cubicBezTo>
                    <a:pt x="90" y="9"/>
                    <a:pt x="90" y="9"/>
                    <a:pt x="90" y="9"/>
                  </a:cubicBezTo>
                  <a:cubicBezTo>
                    <a:pt x="90" y="9"/>
                    <a:pt x="90" y="9"/>
                    <a:pt x="90" y="9"/>
                  </a:cubicBezTo>
                  <a:lnTo>
                    <a:pt x="90" y="9"/>
                  </a:lnTo>
                  <a:cubicBezTo>
                    <a:pt x="91" y="9"/>
                    <a:pt x="91" y="9"/>
                    <a:pt x="91" y="9"/>
                  </a:cubicBezTo>
                  <a:cubicBezTo>
                    <a:pt x="91" y="9"/>
                    <a:pt x="91" y="9"/>
                    <a:pt x="91" y="9"/>
                  </a:cubicBezTo>
                  <a:cubicBezTo>
                    <a:pt x="91" y="9"/>
                    <a:pt x="91" y="9"/>
                    <a:pt x="92" y="8"/>
                  </a:cubicBezTo>
                  <a:cubicBezTo>
                    <a:pt x="92" y="9"/>
                    <a:pt x="92" y="9"/>
                    <a:pt x="92" y="9"/>
                  </a:cubicBezTo>
                  <a:cubicBezTo>
                    <a:pt x="92" y="8"/>
                    <a:pt x="92" y="8"/>
                    <a:pt x="92" y="8"/>
                  </a:cubicBezTo>
                  <a:cubicBezTo>
                    <a:pt x="92" y="8"/>
                    <a:pt x="92" y="8"/>
                    <a:pt x="92" y="9"/>
                  </a:cubicBezTo>
                  <a:cubicBezTo>
                    <a:pt x="92" y="8"/>
                    <a:pt x="92" y="8"/>
                    <a:pt x="93" y="8"/>
                  </a:cubicBezTo>
                  <a:cubicBezTo>
                    <a:pt x="93" y="8"/>
                    <a:pt x="93" y="8"/>
                    <a:pt x="93" y="8"/>
                  </a:cubicBezTo>
                  <a:cubicBezTo>
                    <a:pt x="93" y="8"/>
                    <a:pt x="93" y="8"/>
                    <a:pt x="93" y="8"/>
                  </a:cubicBezTo>
                  <a:cubicBezTo>
                    <a:pt x="93" y="8"/>
                    <a:pt x="93" y="8"/>
                    <a:pt x="94" y="9"/>
                  </a:cubicBezTo>
                  <a:cubicBezTo>
                    <a:pt x="94" y="8"/>
                    <a:pt x="94" y="8"/>
                    <a:pt x="94" y="8"/>
                  </a:cubicBezTo>
                  <a:cubicBezTo>
                    <a:pt x="94" y="9"/>
                    <a:pt x="94" y="9"/>
                    <a:pt x="94" y="9"/>
                  </a:cubicBezTo>
                  <a:cubicBezTo>
                    <a:pt x="94" y="9"/>
                    <a:pt x="94" y="9"/>
                    <a:pt x="94" y="9"/>
                  </a:cubicBezTo>
                  <a:cubicBezTo>
                    <a:pt x="94" y="9"/>
                    <a:pt x="94" y="9"/>
                    <a:pt x="93" y="9"/>
                  </a:cubicBezTo>
                  <a:cubicBezTo>
                    <a:pt x="93" y="9"/>
                    <a:pt x="93" y="9"/>
                    <a:pt x="93" y="9"/>
                  </a:cubicBezTo>
                  <a:cubicBezTo>
                    <a:pt x="93" y="9"/>
                    <a:pt x="93" y="9"/>
                    <a:pt x="93" y="9"/>
                  </a:cubicBezTo>
                  <a:cubicBezTo>
                    <a:pt x="93" y="9"/>
                    <a:pt x="93" y="9"/>
                    <a:pt x="92" y="9"/>
                  </a:cubicBezTo>
                  <a:cubicBezTo>
                    <a:pt x="92" y="9"/>
                    <a:pt x="92" y="9"/>
                    <a:pt x="92" y="9"/>
                  </a:cubicBezTo>
                  <a:cubicBezTo>
                    <a:pt x="91" y="9"/>
                    <a:pt x="91" y="9"/>
                    <a:pt x="91" y="9"/>
                  </a:cubicBezTo>
                  <a:cubicBezTo>
                    <a:pt x="91" y="9"/>
                    <a:pt x="91" y="9"/>
                    <a:pt x="91" y="9"/>
                  </a:cubicBezTo>
                  <a:cubicBezTo>
                    <a:pt x="91" y="9"/>
                    <a:pt x="91" y="9"/>
                    <a:pt x="91" y="9"/>
                  </a:cubicBezTo>
                  <a:cubicBezTo>
                    <a:pt x="90" y="9"/>
                    <a:pt x="90" y="9"/>
                    <a:pt x="90" y="9"/>
                  </a:cubicBezTo>
                  <a:cubicBezTo>
                    <a:pt x="90" y="10"/>
                    <a:pt x="90" y="10"/>
                    <a:pt x="89" y="10"/>
                  </a:cubicBezTo>
                  <a:cubicBezTo>
                    <a:pt x="89" y="10"/>
                    <a:pt x="89" y="10"/>
                    <a:pt x="89" y="10"/>
                  </a:cubicBezTo>
                  <a:cubicBezTo>
                    <a:pt x="89" y="10"/>
                    <a:pt x="89" y="10"/>
                    <a:pt x="88" y="10"/>
                  </a:cubicBezTo>
                  <a:cubicBezTo>
                    <a:pt x="88" y="10"/>
                    <a:pt x="88" y="10"/>
                    <a:pt x="88" y="10"/>
                  </a:cubicBezTo>
                  <a:cubicBezTo>
                    <a:pt x="88" y="10"/>
                    <a:pt x="88" y="10"/>
                    <a:pt x="88" y="10"/>
                  </a:cubicBezTo>
                  <a:cubicBezTo>
                    <a:pt x="88" y="10"/>
                    <a:pt x="88" y="10"/>
                    <a:pt x="88" y="10"/>
                  </a:cubicBezTo>
                  <a:cubicBezTo>
                    <a:pt x="88" y="10"/>
                    <a:pt x="88" y="10"/>
                    <a:pt x="88" y="10"/>
                  </a:cubicBezTo>
                  <a:cubicBezTo>
                    <a:pt x="88" y="10"/>
                    <a:pt x="88" y="10"/>
                    <a:pt x="88" y="10"/>
                  </a:cubicBezTo>
                  <a:cubicBezTo>
                    <a:pt x="88" y="10"/>
                    <a:pt x="88" y="10"/>
                    <a:pt x="88" y="10"/>
                  </a:cubicBezTo>
                  <a:cubicBezTo>
                    <a:pt x="88" y="10"/>
                    <a:pt x="88" y="10"/>
                    <a:pt x="88" y="10"/>
                  </a:cubicBezTo>
                  <a:cubicBezTo>
                    <a:pt x="88" y="10"/>
                    <a:pt x="88" y="10"/>
                    <a:pt x="88" y="10"/>
                  </a:cubicBezTo>
                  <a:cubicBezTo>
                    <a:pt x="88" y="10"/>
                    <a:pt x="88" y="10"/>
                    <a:pt x="88" y="10"/>
                  </a:cubicBezTo>
                  <a:cubicBezTo>
                    <a:pt x="87" y="10"/>
                    <a:pt x="87" y="10"/>
                    <a:pt x="87" y="10"/>
                  </a:cubicBezTo>
                  <a:cubicBezTo>
                    <a:pt x="87" y="10"/>
                    <a:pt x="87" y="10"/>
                    <a:pt x="87" y="10"/>
                  </a:cubicBezTo>
                  <a:cubicBezTo>
                    <a:pt x="86" y="10"/>
                    <a:pt x="86" y="10"/>
                    <a:pt x="86" y="11"/>
                  </a:cubicBezTo>
                  <a:cubicBezTo>
                    <a:pt x="85" y="11"/>
                    <a:pt x="85" y="11"/>
                    <a:pt x="85" y="11"/>
                  </a:cubicBezTo>
                  <a:cubicBezTo>
                    <a:pt x="85" y="11"/>
                    <a:pt x="85" y="11"/>
                    <a:pt x="85" y="11"/>
                  </a:cubicBezTo>
                  <a:cubicBezTo>
                    <a:pt x="84" y="11"/>
                    <a:pt x="84" y="11"/>
                    <a:pt x="84" y="12"/>
                  </a:cubicBezTo>
                  <a:cubicBezTo>
                    <a:pt x="84" y="12"/>
                    <a:pt x="84" y="12"/>
                    <a:pt x="85" y="12"/>
                  </a:cubicBezTo>
                  <a:cubicBezTo>
                    <a:pt x="85" y="11"/>
                    <a:pt x="85" y="11"/>
                    <a:pt x="85" y="11"/>
                  </a:cubicBezTo>
                  <a:cubicBezTo>
                    <a:pt x="85" y="11"/>
                    <a:pt x="85" y="11"/>
                    <a:pt x="85" y="11"/>
                  </a:cubicBezTo>
                  <a:cubicBezTo>
                    <a:pt x="85" y="11"/>
                    <a:pt x="85" y="11"/>
                    <a:pt x="85" y="11"/>
                  </a:cubicBezTo>
                  <a:cubicBezTo>
                    <a:pt x="85" y="11"/>
                    <a:pt x="85" y="11"/>
                    <a:pt x="86" y="11"/>
                  </a:cubicBezTo>
                  <a:cubicBezTo>
                    <a:pt x="86" y="11"/>
                    <a:pt x="86" y="11"/>
                    <a:pt x="86" y="11"/>
                  </a:cubicBezTo>
                  <a:cubicBezTo>
                    <a:pt x="85" y="11"/>
                    <a:pt x="85" y="11"/>
                    <a:pt x="85" y="11"/>
                  </a:cubicBezTo>
                  <a:cubicBezTo>
                    <a:pt x="85" y="11"/>
                    <a:pt x="85" y="11"/>
                    <a:pt x="85" y="11"/>
                  </a:cubicBezTo>
                  <a:cubicBezTo>
                    <a:pt x="85" y="11"/>
                    <a:pt x="85" y="11"/>
                    <a:pt x="86" y="11"/>
                  </a:cubicBezTo>
                  <a:cubicBezTo>
                    <a:pt x="86" y="11"/>
                    <a:pt x="86" y="11"/>
                    <a:pt x="86" y="11"/>
                  </a:cubicBezTo>
                  <a:cubicBezTo>
                    <a:pt x="87" y="11"/>
                    <a:pt x="87" y="11"/>
                    <a:pt x="87" y="10"/>
                  </a:cubicBezTo>
                  <a:cubicBezTo>
                    <a:pt x="87" y="10"/>
                    <a:pt x="87" y="10"/>
                    <a:pt x="88" y="10"/>
                  </a:cubicBezTo>
                  <a:cubicBezTo>
                    <a:pt x="88" y="10"/>
                    <a:pt x="88" y="10"/>
                    <a:pt x="88" y="11"/>
                  </a:cubicBezTo>
                  <a:cubicBezTo>
                    <a:pt x="88" y="10"/>
                    <a:pt x="88" y="10"/>
                    <a:pt x="88" y="10"/>
                  </a:cubicBezTo>
                  <a:cubicBezTo>
                    <a:pt x="88" y="10"/>
                    <a:pt x="88" y="10"/>
                    <a:pt x="88" y="10"/>
                  </a:cubicBezTo>
                  <a:cubicBezTo>
                    <a:pt x="88" y="10"/>
                    <a:pt x="88" y="10"/>
                    <a:pt x="88" y="10"/>
                  </a:cubicBezTo>
                  <a:cubicBezTo>
                    <a:pt x="88" y="10"/>
                    <a:pt x="88" y="10"/>
                    <a:pt x="88" y="10"/>
                  </a:cubicBezTo>
                  <a:cubicBezTo>
                    <a:pt x="89" y="10"/>
                    <a:pt x="89" y="10"/>
                    <a:pt x="90" y="10"/>
                  </a:cubicBezTo>
                  <a:cubicBezTo>
                    <a:pt x="90" y="10"/>
                    <a:pt x="90" y="10"/>
                    <a:pt x="90" y="10"/>
                  </a:cubicBezTo>
                  <a:cubicBezTo>
                    <a:pt x="91" y="10"/>
                    <a:pt x="91" y="10"/>
                    <a:pt x="91" y="9"/>
                  </a:cubicBezTo>
                  <a:cubicBezTo>
                    <a:pt x="91" y="9"/>
                    <a:pt x="91" y="9"/>
                    <a:pt x="92" y="9"/>
                  </a:cubicBezTo>
                  <a:cubicBezTo>
                    <a:pt x="92" y="9"/>
                    <a:pt x="92" y="9"/>
                    <a:pt x="92" y="10"/>
                  </a:cubicBezTo>
                  <a:cubicBezTo>
                    <a:pt x="92" y="9"/>
                    <a:pt x="92" y="9"/>
                    <a:pt x="92" y="9"/>
                  </a:cubicBezTo>
                  <a:cubicBezTo>
                    <a:pt x="92" y="9"/>
                    <a:pt x="92" y="9"/>
                    <a:pt x="93" y="9"/>
                  </a:cubicBezTo>
                  <a:cubicBezTo>
                    <a:pt x="93" y="9"/>
                    <a:pt x="93" y="9"/>
                    <a:pt x="93" y="9"/>
                  </a:cubicBezTo>
                  <a:cubicBezTo>
                    <a:pt x="93" y="9"/>
                    <a:pt x="93" y="9"/>
                    <a:pt x="93" y="9"/>
                  </a:cubicBezTo>
                  <a:cubicBezTo>
                    <a:pt x="93" y="9"/>
                    <a:pt x="93" y="9"/>
                    <a:pt x="94" y="9"/>
                  </a:cubicBezTo>
                  <a:cubicBezTo>
                    <a:pt x="94" y="9"/>
                    <a:pt x="94" y="9"/>
                    <a:pt x="94" y="9"/>
                  </a:cubicBezTo>
                  <a:cubicBezTo>
                    <a:pt x="95" y="9"/>
                    <a:pt x="95" y="9"/>
                    <a:pt x="95" y="9"/>
                  </a:cubicBezTo>
                  <a:cubicBezTo>
                    <a:pt x="95" y="9"/>
                    <a:pt x="95" y="9"/>
                    <a:pt x="95" y="9"/>
                  </a:cubicBezTo>
                  <a:cubicBezTo>
                    <a:pt x="95" y="9"/>
                    <a:pt x="95" y="9"/>
                    <a:pt x="95" y="9"/>
                  </a:cubicBezTo>
                  <a:cubicBezTo>
                    <a:pt x="95" y="9"/>
                    <a:pt x="95" y="9"/>
                    <a:pt x="95" y="9"/>
                  </a:cubicBezTo>
                  <a:cubicBezTo>
                    <a:pt x="95" y="9"/>
                    <a:pt x="95" y="9"/>
                    <a:pt x="95" y="9"/>
                  </a:cubicBezTo>
                  <a:cubicBezTo>
                    <a:pt x="95" y="9"/>
                    <a:pt x="95" y="9"/>
                    <a:pt x="95" y="9"/>
                  </a:cubicBezTo>
                  <a:cubicBezTo>
                    <a:pt x="94" y="9"/>
                    <a:pt x="94" y="9"/>
                    <a:pt x="94" y="10"/>
                  </a:cubicBezTo>
                  <a:cubicBezTo>
                    <a:pt x="94" y="10"/>
                    <a:pt x="94" y="10"/>
                    <a:pt x="94" y="10"/>
                  </a:cubicBezTo>
                  <a:cubicBezTo>
                    <a:pt x="94" y="10"/>
                    <a:pt x="94" y="10"/>
                    <a:pt x="93" y="10"/>
                  </a:cubicBezTo>
                  <a:cubicBezTo>
                    <a:pt x="93" y="10"/>
                    <a:pt x="93" y="10"/>
                    <a:pt x="93" y="10"/>
                  </a:cubicBezTo>
                  <a:cubicBezTo>
                    <a:pt x="93" y="10"/>
                    <a:pt x="93" y="10"/>
                    <a:pt x="93" y="10"/>
                  </a:cubicBezTo>
                  <a:cubicBezTo>
                    <a:pt x="93" y="10"/>
                    <a:pt x="93" y="10"/>
                    <a:pt x="93" y="10"/>
                  </a:cubicBezTo>
                  <a:cubicBezTo>
                    <a:pt x="93" y="10"/>
                    <a:pt x="93" y="10"/>
                    <a:pt x="93" y="10"/>
                  </a:cubicBezTo>
                  <a:cubicBezTo>
                    <a:pt x="93" y="10"/>
                    <a:pt x="93" y="10"/>
                    <a:pt x="93" y="10"/>
                  </a:cubicBezTo>
                  <a:cubicBezTo>
                    <a:pt x="93" y="10"/>
                    <a:pt x="93" y="10"/>
                    <a:pt x="93" y="10"/>
                  </a:cubicBezTo>
                  <a:cubicBezTo>
                    <a:pt x="93" y="10"/>
                    <a:pt x="93" y="10"/>
                    <a:pt x="93" y="10"/>
                  </a:cubicBezTo>
                  <a:cubicBezTo>
                    <a:pt x="94" y="10"/>
                    <a:pt x="94" y="10"/>
                    <a:pt x="94" y="10"/>
                  </a:cubicBezTo>
                  <a:cubicBezTo>
                    <a:pt x="94" y="10"/>
                    <a:pt x="94" y="10"/>
                    <a:pt x="95" y="10"/>
                  </a:cubicBezTo>
                  <a:cubicBezTo>
                    <a:pt x="95" y="10"/>
                    <a:pt x="95" y="10"/>
                    <a:pt x="95" y="10"/>
                  </a:cubicBezTo>
                  <a:cubicBezTo>
                    <a:pt x="95" y="10"/>
                    <a:pt x="95" y="10"/>
                    <a:pt x="95" y="10"/>
                  </a:cubicBezTo>
                  <a:cubicBezTo>
                    <a:pt x="95" y="9"/>
                    <a:pt x="95" y="9"/>
                    <a:pt x="96" y="9"/>
                  </a:cubicBezTo>
                  <a:cubicBezTo>
                    <a:pt x="96" y="9"/>
                    <a:pt x="96" y="9"/>
                    <a:pt x="96" y="9"/>
                  </a:cubicBezTo>
                  <a:cubicBezTo>
                    <a:pt x="96" y="9"/>
                    <a:pt x="96" y="9"/>
                    <a:pt x="96" y="9"/>
                  </a:cubicBezTo>
                  <a:cubicBezTo>
                    <a:pt x="96" y="9"/>
                    <a:pt x="96" y="9"/>
                    <a:pt x="96" y="9"/>
                  </a:cubicBezTo>
                  <a:cubicBezTo>
                    <a:pt x="96" y="10"/>
                    <a:pt x="96" y="10"/>
                    <a:pt x="96" y="10"/>
                  </a:cubicBezTo>
                  <a:cubicBezTo>
                    <a:pt x="97" y="10"/>
                    <a:pt x="97" y="10"/>
                    <a:pt x="97" y="10"/>
                  </a:cubicBezTo>
                  <a:cubicBezTo>
                    <a:pt x="97" y="10"/>
                    <a:pt x="97" y="10"/>
                    <a:pt x="97" y="10"/>
                  </a:cubicBezTo>
                  <a:cubicBezTo>
                    <a:pt x="97" y="10"/>
                    <a:pt x="97" y="10"/>
                    <a:pt x="98" y="10"/>
                  </a:cubicBezTo>
                  <a:cubicBezTo>
                    <a:pt x="98" y="10"/>
                    <a:pt x="98" y="10"/>
                    <a:pt x="98" y="10"/>
                  </a:cubicBezTo>
                  <a:cubicBezTo>
                    <a:pt x="98" y="10"/>
                    <a:pt x="98" y="10"/>
                    <a:pt x="98" y="10"/>
                  </a:cubicBezTo>
                  <a:cubicBezTo>
                    <a:pt x="98" y="10"/>
                    <a:pt x="98" y="10"/>
                    <a:pt x="98" y="10"/>
                  </a:cubicBezTo>
                  <a:cubicBezTo>
                    <a:pt x="97" y="10"/>
                    <a:pt x="97" y="10"/>
                    <a:pt x="97" y="10"/>
                  </a:cubicBezTo>
                  <a:cubicBezTo>
                    <a:pt x="97" y="10"/>
                    <a:pt x="97" y="10"/>
                    <a:pt x="97" y="10"/>
                  </a:cubicBezTo>
                  <a:cubicBezTo>
                    <a:pt x="97" y="10"/>
                    <a:pt x="97" y="10"/>
                    <a:pt x="97" y="10"/>
                  </a:cubicBezTo>
                  <a:cubicBezTo>
                    <a:pt x="97" y="11"/>
                    <a:pt x="97" y="11"/>
                    <a:pt x="97" y="11"/>
                  </a:cubicBezTo>
                  <a:cubicBezTo>
                    <a:pt x="96" y="11"/>
                    <a:pt x="96" y="11"/>
                    <a:pt x="96" y="11"/>
                  </a:cubicBezTo>
                  <a:cubicBezTo>
                    <a:pt x="95" y="11"/>
                    <a:pt x="95" y="11"/>
                    <a:pt x="95" y="11"/>
                  </a:cubicBezTo>
                  <a:cubicBezTo>
                    <a:pt x="95" y="11"/>
                    <a:pt x="95" y="11"/>
                    <a:pt x="95" y="11"/>
                  </a:cubicBezTo>
                  <a:cubicBezTo>
                    <a:pt x="95" y="11"/>
                    <a:pt x="95" y="11"/>
                    <a:pt x="95" y="11"/>
                  </a:cubicBezTo>
                  <a:cubicBezTo>
                    <a:pt x="95" y="11"/>
                    <a:pt x="95" y="11"/>
                    <a:pt x="95" y="11"/>
                  </a:cubicBezTo>
                  <a:cubicBezTo>
                    <a:pt x="95" y="11"/>
                    <a:pt x="95" y="11"/>
                    <a:pt x="94" y="11"/>
                  </a:cubicBezTo>
                  <a:cubicBezTo>
                    <a:pt x="94" y="11"/>
                    <a:pt x="94" y="11"/>
                    <a:pt x="94" y="11"/>
                  </a:cubicBezTo>
                  <a:cubicBezTo>
                    <a:pt x="94" y="11"/>
                    <a:pt x="94" y="11"/>
                    <a:pt x="94" y="11"/>
                  </a:cubicBezTo>
                  <a:cubicBezTo>
                    <a:pt x="94" y="11"/>
                    <a:pt x="94" y="11"/>
                    <a:pt x="93" y="11"/>
                  </a:cubicBezTo>
                  <a:cubicBezTo>
                    <a:pt x="93" y="12"/>
                    <a:pt x="93" y="12"/>
                    <a:pt x="93" y="12"/>
                  </a:cubicBezTo>
                  <a:cubicBezTo>
                    <a:pt x="92" y="12"/>
                    <a:pt x="92" y="12"/>
                    <a:pt x="92" y="12"/>
                  </a:cubicBezTo>
                  <a:cubicBezTo>
                    <a:pt x="92" y="12"/>
                    <a:pt x="92" y="12"/>
                    <a:pt x="92" y="12"/>
                  </a:cubicBezTo>
                  <a:cubicBezTo>
                    <a:pt x="92" y="12"/>
                    <a:pt x="92" y="12"/>
                    <a:pt x="91" y="12"/>
                  </a:cubicBezTo>
                  <a:cubicBezTo>
                    <a:pt x="91" y="12"/>
                    <a:pt x="91" y="12"/>
                    <a:pt x="91" y="12"/>
                  </a:cubicBezTo>
                  <a:cubicBezTo>
                    <a:pt x="91" y="12"/>
                    <a:pt x="91" y="12"/>
                    <a:pt x="91" y="12"/>
                  </a:cubicBezTo>
                  <a:cubicBezTo>
                    <a:pt x="91" y="12"/>
                    <a:pt x="91" y="12"/>
                    <a:pt x="90" y="12"/>
                  </a:cubicBezTo>
                  <a:cubicBezTo>
                    <a:pt x="90" y="12"/>
                    <a:pt x="90" y="12"/>
                    <a:pt x="89" y="12"/>
                  </a:cubicBezTo>
                  <a:cubicBezTo>
                    <a:pt x="89" y="12"/>
                    <a:pt x="89" y="12"/>
                    <a:pt x="89" y="12"/>
                  </a:cubicBezTo>
                  <a:cubicBezTo>
                    <a:pt x="89" y="12"/>
                    <a:pt x="89" y="12"/>
                    <a:pt x="88" y="12"/>
                  </a:cubicBezTo>
                  <a:cubicBezTo>
                    <a:pt x="88" y="12"/>
                    <a:pt x="88" y="12"/>
                    <a:pt x="88" y="12"/>
                  </a:cubicBezTo>
                  <a:cubicBezTo>
                    <a:pt x="88" y="13"/>
                    <a:pt x="88" y="13"/>
                    <a:pt x="87" y="13"/>
                  </a:cubicBezTo>
                  <a:cubicBezTo>
                    <a:pt x="87" y="13"/>
                    <a:pt x="87" y="13"/>
                    <a:pt x="87" y="12"/>
                  </a:cubicBezTo>
                  <a:cubicBezTo>
                    <a:pt x="87" y="12"/>
                    <a:pt x="87" y="12"/>
                    <a:pt x="87" y="12"/>
                  </a:cubicBezTo>
                  <a:cubicBezTo>
                    <a:pt x="87" y="13"/>
                    <a:pt x="87" y="13"/>
                    <a:pt x="87" y="13"/>
                  </a:cubicBezTo>
                  <a:cubicBezTo>
                    <a:pt x="87" y="13"/>
                    <a:pt x="87" y="13"/>
                    <a:pt x="87" y="13"/>
                  </a:cubicBezTo>
                  <a:cubicBezTo>
                    <a:pt x="87" y="13"/>
                    <a:pt x="87" y="13"/>
                    <a:pt x="87" y="13"/>
                  </a:cubicBezTo>
                  <a:cubicBezTo>
                    <a:pt x="87" y="13"/>
                    <a:pt x="87" y="13"/>
                    <a:pt x="87" y="13"/>
                  </a:cubicBezTo>
                  <a:cubicBezTo>
                    <a:pt x="87" y="13"/>
                    <a:pt x="87" y="13"/>
                    <a:pt x="87" y="13"/>
                  </a:cubicBezTo>
                  <a:cubicBezTo>
                    <a:pt x="86" y="13"/>
                    <a:pt x="86" y="13"/>
                    <a:pt x="86" y="13"/>
                  </a:cubicBezTo>
                  <a:cubicBezTo>
                    <a:pt x="86" y="13"/>
                    <a:pt x="86" y="13"/>
                    <a:pt x="86" y="13"/>
                  </a:cubicBezTo>
                  <a:cubicBezTo>
                    <a:pt x="85" y="13"/>
                    <a:pt x="85" y="13"/>
                    <a:pt x="85" y="14"/>
                  </a:cubicBezTo>
                  <a:cubicBezTo>
                    <a:pt x="85" y="14"/>
                    <a:pt x="85" y="14"/>
                    <a:pt x="85" y="14"/>
                  </a:cubicBezTo>
                  <a:cubicBezTo>
                    <a:pt x="84" y="14"/>
                    <a:pt x="84" y="14"/>
                    <a:pt x="84" y="14"/>
                  </a:cubicBezTo>
                  <a:cubicBezTo>
                    <a:pt x="84" y="14"/>
                    <a:pt x="84" y="14"/>
                    <a:pt x="84" y="14"/>
                  </a:cubicBezTo>
                  <a:cubicBezTo>
                    <a:pt x="84" y="14"/>
                    <a:pt x="84" y="14"/>
                    <a:pt x="84" y="14"/>
                  </a:cubicBezTo>
                  <a:cubicBezTo>
                    <a:pt x="84" y="14"/>
                    <a:pt x="84" y="14"/>
                    <a:pt x="84" y="14"/>
                  </a:cubicBezTo>
                  <a:cubicBezTo>
                    <a:pt x="84" y="14"/>
                    <a:pt x="84" y="14"/>
                    <a:pt x="84" y="14"/>
                  </a:cubicBezTo>
                  <a:lnTo>
                    <a:pt x="84" y="14"/>
                  </a:lnTo>
                  <a:cubicBezTo>
                    <a:pt x="85" y="14"/>
                    <a:pt x="85" y="14"/>
                    <a:pt x="85" y="14"/>
                  </a:cubicBezTo>
                  <a:cubicBezTo>
                    <a:pt x="85" y="14"/>
                    <a:pt x="85" y="14"/>
                    <a:pt x="85" y="14"/>
                  </a:cubicBezTo>
                  <a:cubicBezTo>
                    <a:pt x="86" y="14"/>
                    <a:pt x="86" y="14"/>
                    <a:pt x="86" y="14"/>
                  </a:cubicBezTo>
                  <a:cubicBezTo>
                    <a:pt x="86" y="14"/>
                    <a:pt x="86" y="14"/>
                    <a:pt x="86" y="13"/>
                  </a:cubicBezTo>
                  <a:cubicBezTo>
                    <a:pt x="86" y="13"/>
                    <a:pt x="86" y="13"/>
                    <a:pt x="87" y="13"/>
                  </a:cubicBezTo>
                  <a:cubicBezTo>
                    <a:pt x="87" y="13"/>
                    <a:pt x="87" y="13"/>
                    <a:pt x="87" y="13"/>
                  </a:cubicBezTo>
                  <a:cubicBezTo>
                    <a:pt x="87" y="13"/>
                    <a:pt x="87" y="13"/>
                    <a:pt x="87" y="13"/>
                  </a:cubicBezTo>
                  <a:cubicBezTo>
                    <a:pt x="87" y="13"/>
                    <a:pt x="87" y="13"/>
                    <a:pt x="87" y="13"/>
                  </a:cubicBezTo>
                  <a:lnTo>
                    <a:pt x="88" y="13"/>
                  </a:lnTo>
                  <a:cubicBezTo>
                    <a:pt x="88" y="13"/>
                    <a:pt x="88" y="13"/>
                    <a:pt x="88" y="13"/>
                  </a:cubicBezTo>
                  <a:cubicBezTo>
                    <a:pt x="88" y="13"/>
                    <a:pt x="88" y="13"/>
                    <a:pt x="88" y="13"/>
                  </a:cubicBezTo>
                  <a:cubicBezTo>
                    <a:pt x="88" y="13"/>
                    <a:pt x="88" y="13"/>
                    <a:pt x="88" y="13"/>
                  </a:cubicBezTo>
                  <a:cubicBezTo>
                    <a:pt x="89" y="13"/>
                    <a:pt x="89" y="13"/>
                    <a:pt x="89" y="13"/>
                  </a:cubicBezTo>
                  <a:cubicBezTo>
                    <a:pt x="89" y="13"/>
                    <a:pt x="89" y="13"/>
                    <a:pt x="89" y="12"/>
                  </a:cubicBezTo>
                  <a:cubicBezTo>
                    <a:pt x="89" y="13"/>
                    <a:pt x="89" y="13"/>
                    <a:pt x="90" y="13"/>
                  </a:cubicBezTo>
                  <a:cubicBezTo>
                    <a:pt x="90" y="12"/>
                    <a:pt x="90" y="12"/>
                    <a:pt x="90" y="12"/>
                  </a:cubicBezTo>
                  <a:cubicBezTo>
                    <a:pt x="91" y="12"/>
                    <a:pt x="91" y="12"/>
                    <a:pt x="91" y="12"/>
                  </a:cubicBezTo>
                  <a:cubicBezTo>
                    <a:pt x="92" y="12"/>
                    <a:pt x="92" y="12"/>
                    <a:pt x="92" y="12"/>
                  </a:cubicBezTo>
                  <a:cubicBezTo>
                    <a:pt x="92" y="12"/>
                    <a:pt x="92" y="12"/>
                    <a:pt x="92" y="12"/>
                  </a:cubicBezTo>
                  <a:cubicBezTo>
                    <a:pt x="92" y="12"/>
                    <a:pt x="92" y="12"/>
                    <a:pt x="92" y="12"/>
                  </a:cubicBezTo>
                  <a:cubicBezTo>
                    <a:pt x="92" y="12"/>
                    <a:pt x="92" y="12"/>
                    <a:pt x="92" y="13"/>
                  </a:cubicBezTo>
                  <a:cubicBezTo>
                    <a:pt x="92" y="13"/>
                    <a:pt x="92" y="13"/>
                    <a:pt x="92" y="13"/>
                  </a:cubicBezTo>
                  <a:cubicBezTo>
                    <a:pt x="92" y="13"/>
                    <a:pt x="92" y="13"/>
                    <a:pt x="91" y="13"/>
                  </a:cubicBezTo>
                  <a:cubicBezTo>
                    <a:pt x="91" y="13"/>
                    <a:pt x="91" y="13"/>
                    <a:pt x="90" y="13"/>
                  </a:cubicBezTo>
                  <a:cubicBezTo>
                    <a:pt x="90" y="13"/>
                    <a:pt x="90" y="13"/>
                    <a:pt x="90" y="13"/>
                  </a:cubicBezTo>
                  <a:cubicBezTo>
                    <a:pt x="90" y="13"/>
                    <a:pt x="90" y="13"/>
                    <a:pt x="90" y="13"/>
                  </a:cubicBezTo>
                  <a:cubicBezTo>
                    <a:pt x="90" y="14"/>
                    <a:pt x="90" y="14"/>
                    <a:pt x="90" y="14"/>
                  </a:cubicBezTo>
                  <a:cubicBezTo>
                    <a:pt x="90" y="14"/>
                    <a:pt x="90" y="14"/>
                    <a:pt x="90" y="14"/>
                  </a:cubicBezTo>
                  <a:cubicBezTo>
                    <a:pt x="90" y="14"/>
                    <a:pt x="90" y="14"/>
                    <a:pt x="90" y="14"/>
                  </a:cubicBezTo>
                  <a:cubicBezTo>
                    <a:pt x="91" y="13"/>
                    <a:pt x="91" y="13"/>
                    <a:pt x="91" y="13"/>
                  </a:cubicBezTo>
                  <a:cubicBezTo>
                    <a:pt x="91" y="13"/>
                    <a:pt x="91" y="13"/>
                    <a:pt x="92" y="13"/>
                  </a:cubicBezTo>
                  <a:cubicBezTo>
                    <a:pt x="92" y="13"/>
                    <a:pt x="92" y="13"/>
                    <a:pt x="92" y="13"/>
                  </a:cubicBezTo>
                  <a:cubicBezTo>
                    <a:pt x="93" y="13"/>
                    <a:pt x="93" y="13"/>
                    <a:pt x="93" y="13"/>
                  </a:cubicBezTo>
                  <a:cubicBezTo>
                    <a:pt x="93" y="13"/>
                    <a:pt x="93" y="13"/>
                    <a:pt x="93" y="13"/>
                  </a:cubicBezTo>
                  <a:cubicBezTo>
                    <a:pt x="93" y="13"/>
                    <a:pt x="93" y="13"/>
                    <a:pt x="93" y="13"/>
                  </a:cubicBezTo>
                  <a:cubicBezTo>
                    <a:pt x="93" y="13"/>
                    <a:pt x="93" y="13"/>
                    <a:pt x="93" y="13"/>
                  </a:cubicBezTo>
                  <a:cubicBezTo>
                    <a:pt x="94" y="13"/>
                    <a:pt x="94" y="13"/>
                    <a:pt x="94" y="12"/>
                  </a:cubicBezTo>
                  <a:cubicBezTo>
                    <a:pt x="94" y="12"/>
                    <a:pt x="94" y="12"/>
                    <a:pt x="94" y="12"/>
                  </a:cubicBezTo>
                  <a:cubicBezTo>
                    <a:pt x="94" y="12"/>
                    <a:pt x="94" y="12"/>
                    <a:pt x="94" y="12"/>
                  </a:cubicBezTo>
                  <a:cubicBezTo>
                    <a:pt x="94" y="12"/>
                    <a:pt x="94" y="12"/>
                    <a:pt x="94" y="12"/>
                  </a:cubicBezTo>
                  <a:cubicBezTo>
                    <a:pt x="95" y="12"/>
                    <a:pt x="95" y="12"/>
                    <a:pt x="95" y="12"/>
                  </a:cubicBezTo>
                  <a:cubicBezTo>
                    <a:pt x="95" y="12"/>
                    <a:pt x="95" y="12"/>
                    <a:pt x="95" y="12"/>
                  </a:cubicBezTo>
                  <a:cubicBezTo>
                    <a:pt x="96" y="12"/>
                    <a:pt x="96" y="12"/>
                    <a:pt x="96" y="12"/>
                  </a:cubicBezTo>
                  <a:cubicBezTo>
                    <a:pt x="96" y="12"/>
                    <a:pt x="96" y="12"/>
                    <a:pt x="96" y="12"/>
                  </a:cubicBezTo>
                  <a:cubicBezTo>
                    <a:pt x="96" y="12"/>
                    <a:pt x="96" y="12"/>
                    <a:pt x="96" y="12"/>
                  </a:cubicBezTo>
                  <a:cubicBezTo>
                    <a:pt x="96" y="12"/>
                    <a:pt x="96" y="12"/>
                    <a:pt x="96" y="12"/>
                  </a:cubicBezTo>
                  <a:cubicBezTo>
                    <a:pt x="95" y="13"/>
                    <a:pt x="95" y="13"/>
                    <a:pt x="95" y="13"/>
                  </a:cubicBezTo>
                  <a:cubicBezTo>
                    <a:pt x="95" y="13"/>
                    <a:pt x="95" y="13"/>
                    <a:pt x="95" y="13"/>
                  </a:cubicBezTo>
                  <a:cubicBezTo>
                    <a:pt x="94" y="13"/>
                    <a:pt x="94" y="13"/>
                    <a:pt x="94" y="14"/>
                  </a:cubicBezTo>
                  <a:cubicBezTo>
                    <a:pt x="93" y="14"/>
                    <a:pt x="93" y="14"/>
                    <a:pt x="93" y="14"/>
                  </a:cubicBezTo>
                  <a:cubicBezTo>
                    <a:pt x="93" y="14"/>
                    <a:pt x="93" y="14"/>
                    <a:pt x="93" y="14"/>
                  </a:cubicBezTo>
                  <a:cubicBezTo>
                    <a:pt x="93" y="14"/>
                    <a:pt x="93" y="14"/>
                    <a:pt x="93" y="14"/>
                  </a:cubicBezTo>
                  <a:cubicBezTo>
                    <a:pt x="93" y="14"/>
                    <a:pt x="93" y="14"/>
                    <a:pt x="92" y="14"/>
                  </a:cubicBezTo>
                  <a:cubicBezTo>
                    <a:pt x="92" y="14"/>
                    <a:pt x="92" y="14"/>
                    <a:pt x="92" y="14"/>
                  </a:cubicBezTo>
                  <a:cubicBezTo>
                    <a:pt x="92" y="15"/>
                    <a:pt x="92" y="15"/>
                    <a:pt x="92" y="15"/>
                  </a:cubicBezTo>
                  <a:cubicBezTo>
                    <a:pt x="92" y="15"/>
                    <a:pt x="92" y="15"/>
                    <a:pt x="92" y="15"/>
                  </a:cubicBezTo>
                  <a:cubicBezTo>
                    <a:pt x="91" y="15"/>
                    <a:pt x="91" y="15"/>
                    <a:pt x="91" y="15"/>
                  </a:cubicBezTo>
                  <a:cubicBezTo>
                    <a:pt x="91" y="15"/>
                    <a:pt x="91" y="15"/>
                    <a:pt x="91" y="15"/>
                  </a:cubicBezTo>
                  <a:cubicBezTo>
                    <a:pt x="90" y="16"/>
                    <a:pt x="90" y="16"/>
                    <a:pt x="90" y="16"/>
                  </a:cubicBezTo>
                  <a:cubicBezTo>
                    <a:pt x="89" y="16"/>
                    <a:pt x="89" y="16"/>
                    <a:pt x="89" y="16"/>
                  </a:cubicBezTo>
                  <a:cubicBezTo>
                    <a:pt x="89" y="16"/>
                    <a:pt x="89" y="16"/>
                    <a:pt x="89" y="16"/>
                  </a:cubicBezTo>
                  <a:cubicBezTo>
                    <a:pt x="89" y="17"/>
                    <a:pt x="89" y="17"/>
                    <a:pt x="89" y="17"/>
                  </a:cubicBezTo>
                  <a:cubicBezTo>
                    <a:pt x="88" y="17"/>
                    <a:pt x="88" y="17"/>
                    <a:pt x="88" y="17"/>
                  </a:cubicBezTo>
                  <a:cubicBezTo>
                    <a:pt x="89" y="17"/>
                    <a:pt x="89" y="17"/>
                    <a:pt x="89" y="17"/>
                  </a:cubicBezTo>
                  <a:cubicBezTo>
                    <a:pt x="89" y="16"/>
                    <a:pt x="89" y="16"/>
                    <a:pt x="90" y="16"/>
                  </a:cubicBezTo>
                  <a:cubicBezTo>
                    <a:pt x="90" y="16"/>
                    <a:pt x="90" y="16"/>
                    <a:pt x="90" y="16"/>
                  </a:cubicBezTo>
                  <a:cubicBezTo>
                    <a:pt x="90" y="16"/>
                    <a:pt x="90" y="16"/>
                    <a:pt x="91" y="16"/>
                  </a:cubicBezTo>
                  <a:cubicBezTo>
                    <a:pt x="91" y="16"/>
                    <a:pt x="91" y="16"/>
                    <a:pt x="91" y="16"/>
                  </a:cubicBezTo>
                  <a:cubicBezTo>
                    <a:pt x="91" y="15"/>
                    <a:pt x="91" y="15"/>
                    <a:pt x="91" y="15"/>
                  </a:cubicBezTo>
                  <a:cubicBezTo>
                    <a:pt x="92" y="15"/>
                    <a:pt x="92" y="15"/>
                    <a:pt x="92" y="15"/>
                  </a:cubicBezTo>
                  <a:cubicBezTo>
                    <a:pt x="92" y="15"/>
                    <a:pt x="92" y="15"/>
                    <a:pt x="93" y="15"/>
                  </a:cubicBezTo>
                  <a:cubicBezTo>
                    <a:pt x="93" y="15"/>
                    <a:pt x="93" y="15"/>
                    <a:pt x="93" y="14"/>
                  </a:cubicBezTo>
                  <a:cubicBezTo>
                    <a:pt x="93" y="14"/>
                    <a:pt x="93" y="14"/>
                    <a:pt x="94" y="14"/>
                  </a:cubicBezTo>
                  <a:cubicBezTo>
                    <a:pt x="94" y="14"/>
                    <a:pt x="94" y="14"/>
                    <a:pt x="94" y="14"/>
                  </a:cubicBezTo>
                  <a:cubicBezTo>
                    <a:pt x="95" y="14"/>
                    <a:pt x="95" y="14"/>
                    <a:pt x="95" y="14"/>
                  </a:cubicBezTo>
                  <a:cubicBezTo>
                    <a:pt x="95" y="14"/>
                    <a:pt x="95" y="14"/>
                    <a:pt x="95" y="14"/>
                  </a:cubicBezTo>
                  <a:cubicBezTo>
                    <a:pt x="95" y="14"/>
                    <a:pt x="95" y="14"/>
                    <a:pt x="95" y="14"/>
                  </a:cubicBezTo>
                  <a:cubicBezTo>
                    <a:pt x="96" y="13"/>
                    <a:pt x="96" y="13"/>
                    <a:pt x="96" y="13"/>
                  </a:cubicBezTo>
                  <a:cubicBezTo>
                    <a:pt x="96" y="13"/>
                    <a:pt x="96" y="13"/>
                    <a:pt x="96" y="13"/>
                  </a:cubicBezTo>
                  <a:cubicBezTo>
                    <a:pt x="96" y="13"/>
                    <a:pt x="96" y="13"/>
                    <a:pt x="97" y="13"/>
                  </a:cubicBezTo>
                  <a:cubicBezTo>
                    <a:pt x="97" y="13"/>
                    <a:pt x="97" y="13"/>
                    <a:pt x="97" y="13"/>
                  </a:cubicBezTo>
                  <a:cubicBezTo>
                    <a:pt x="97" y="13"/>
                    <a:pt x="97" y="13"/>
                    <a:pt x="97" y="13"/>
                  </a:cubicBezTo>
                  <a:cubicBezTo>
                    <a:pt x="97" y="13"/>
                    <a:pt x="97" y="13"/>
                    <a:pt x="97" y="13"/>
                  </a:cubicBezTo>
                  <a:cubicBezTo>
                    <a:pt x="97" y="13"/>
                    <a:pt x="97" y="13"/>
                    <a:pt x="97" y="13"/>
                  </a:cubicBezTo>
                  <a:cubicBezTo>
                    <a:pt x="97" y="13"/>
                    <a:pt x="97" y="13"/>
                    <a:pt x="97" y="13"/>
                  </a:cubicBezTo>
                  <a:cubicBezTo>
                    <a:pt x="97" y="13"/>
                    <a:pt x="97" y="13"/>
                    <a:pt x="97" y="13"/>
                  </a:cubicBezTo>
                  <a:cubicBezTo>
                    <a:pt x="97" y="13"/>
                    <a:pt x="97" y="13"/>
                    <a:pt x="97" y="13"/>
                  </a:cubicBezTo>
                  <a:cubicBezTo>
                    <a:pt x="97" y="13"/>
                    <a:pt x="97" y="13"/>
                    <a:pt x="97" y="13"/>
                  </a:cubicBezTo>
                  <a:cubicBezTo>
                    <a:pt x="97" y="13"/>
                    <a:pt x="97" y="13"/>
                    <a:pt x="97" y="13"/>
                  </a:cubicBezTo>
                  <a:cubicBezTo>
                    <a:pt x="98" y="13"/>
                    <a:pt x="98" y="13"/>
                    <a:pt x="98" y="13"/>
                  </a:cubicBezTo>
                  <a:cubicBezTo>
                    <a:pt x="98" y="13"/>
                    <a:pt x="98" y="13"/>
                    <a:pt x="98" y="13"/>
                  </a:cubicBezTo>
                  <a:cubicBezTo>
                    <a:pt x="98" y="13"/>
                    <a:pt x="98" y="13"/>
                    <a:pt x="98" y="13"/>
                  </a:cubicBezTo>
                  <a:cubicBezTo>
                    <a:pt x="99" y="12"/>
                    <a:pt x="99" y="12"/>
                    <a:pt x="99" y="12"/>
                  </a:cubicBezTo>
                  <a:cubicBezTo>
                    <a:pt x="99" y="12"/>
                    <a:pt x="99" y="12"/>
                    <a:pt x="99" y="12"/>
                  </a:cubicBezTo>
                  <a:cubicBezTo>
                    <a:pt x="100" y="12"/>
                    <a:pt x="100" y="12"/>
                    <a:pt x="100" y="12"/>
                  </a:cubicBezTo>
                  <a:cubicBezTo>
                    <a:pt x="100" y="12"/>
                    <a:pt x="100" y="12"/>
                    <a:pt x="101" y="12"/>
                  </a:cubicBezTo>
                  <a:cubicBezTo>
                    <a:pt x="101" y="12"/>
                    <a:pt x="101" y="12"/>
                    <a:pt x="102" y="12"/>
                  </a:cubicBezTo>
                  <a:cubicBezTo>
                    <a:pt x="102" y="12"/>
                    <a:pt x="102" y="12"/>
                    <a:pt x="102" y="12"/>
                  </a:cubicBezTo>
                  <a:cubicBezTo>
                    <a:pt x="102" y="12"/>
                    <a:pt x="102" y="12"/>
                    <a:pt x="103" y="12"/>
                  </a:cubicBezTo>
                  <a:cubicBezTo>
                    <a:pt x="103" y="12"/>
                    <a:pt x="103" y="12"/>
                    <a:pt x="103" y="12"/>
                  </a:cubicBezTo>
                  <a:cubicBezTo>
                    <a:pt x="103" y="12"/>
                    <a:pt x="103" y="12"/>
                    <a:pt x="103" y="12"/>
                  </a:cubicBezTo>
                  <a:cubicBezTo>
                    <a:pt x="103" y="12"/>
                    <a:pt x="103" y="12"/>
                    <a:pt x="104" y="12"/>
                  </a:cubicBezTo>
                  <a:cubicBezTo>
                    <a:pt x="103" y="12"/>
                    <a:pt x="103" y="12"/>
                    <a:pt x="103" y="12"/>
                  </a:cubicBezTo>
                  <a:cubicBezTo>
                    <a:pt x="104" y="12"/>
                    <a:pt x="104" y="12"/>
                    <a:pt x="104" y="12"/>
                  </a:cubicBezTo>
                  <a:cubicBezTo>
                    <a:pt x="104" y="13"/>
                    <a:pt x="104" y="13"/>
                    <a:pt x="104" y="13"/>
                  </a:cubicBezTo>
                  <a:cubicBezTo>
                    <a:pt x="104" y="13"/>
                    <a:pt x="104" y="13"/>
                    <a:pt x="103" y="13"/>
                  </a:cubicBezTo>
                  <a:cubicBezTo>
                    <a:pt x="103" y="13"/>
                    <a:pt x="103" y="13"/>
                    <a:pt x="103" y="13"/>
                  </a:cubicBezTo>
                  <a:cubicBezTo>
                    <a:pt x="103" y="13"/>
                    <a:pt x="103" y="13"/>
                    <a:pt x="103" y="13"/>
                  </a:cubicBezTo>
                  <a:cubicBezTo>
                    <a:pt x="103" y="13"/>
                    <a:pt x="103" y="13"/>
                    <a:pt x="102" y="13"/>
                  </a:cubicBezTo>
                  <a:cubicBezTo>
                    <a:pt x="102" y="14"/>
                    <a:pt x="102" y="14"/>
                    <a:pt x="102" y="14"/>
                  </a:cubicBezTo>
                  <a:cubicBezTo>
                    <a:pt x="102" y="14"/>
                    <a:pt x="102" y="14"/>
                    <a:pt x="102" y="14"/>
                  </a:cubicBezTo>
                  <a:cubicBezTo>
                    <a:pt x="101" y="14"/>
                    <a:pt x="101" y="14"/>
                    <a:pt x="101" y="14"/>
                  </a:cubicBezTo>
                  <a:cubicBezTo>
                    <a:pt x="101" y="14"/>
                    <a:pt x="101" y="14"/>
                    <a:pt x="100" y="14"/>
                  </a:cubicBezTo>
                  <a:cubicBezTo>
                    <a:pt x="101" y="14"/>
                    <a:pt x="101" y="14"/>
                    <a:pt x="101" y="14"/>
                  </a:cubicBezTo>
                  <a:cubicBezTo>
                    <a:pt x="101" y="14"/>
                    <a:pt x="101" y="14"/>
                    <a:pt x="101" y="14"/>
                  </a:cubicBezTo>
                  <a:cubicBezTo>
                    <a:pt x="101" y="14"/>
                    <a:pt x="101" y="14"/>
                    <a:pt x="101" y="15"/>
                  </a:cubicBezTo>
                  <a:cubicBezTo>
                    <a:pt x="101" y="15"/>
                    <a:pt x="101" y="15"/>
                    <a:pt x="101" y="15"/>
                  </a:cubicBezTo>
                  <a:cubicBezTo>
                    <a:pt x="100" y="15"/>
                    <a:pt x="100" y="15"/>
                    <a:pt x="100" y="15"/>
                  </a:cubicBezTo>
                  <a:cubicBezTo>
                    <a:pt x="100" y="15"/>
                    <a:pt x="100" y="15"/>
                    <a:pt x="99" y="15"/>
                  </a:cubicBezTo>
                  <a:cubicBezTo>
                    <a:pt x="99" y="15"/>
                    <a:pt x="99" y="15"/>
                    <a:pt x="99" y="15"/>
                  </a:cubicBezTo>
                  <a:cubicBezTo>
                    <a:pt x="98" y="15"/>
                    <a:pt x="98" y="15"/>
                    <a:pt x="98" y="15"/>
                  </a:cubicBezTo>
                  <a:cubicBezTo>
                    <a:pt x="98" y="15"/>
                    <a:pt x="98" y="15"/>
                    <a:pt x="98" y="15"/>
                  </a:cubicBezTo>
                  <a:cubicBezTo>
                    <a:pt x="97" y="15"/>
                    <a:pt x="97" y="15"/>
                    <a:pt x="97" y="15"/>
                  </a:cubicBezTo>
                  <a:cubicBezTo>
                    <a:pt x="97" y="15"/>
                    <a:pt x="97" y="15"/>
                    <a:pt x="97" y="15"/>
                  </a:cubicBezTo>
                  <a:cubicBezTo>
                    <a:pt x="97" y="15"/>
                    <a:pt x="97" y="15"/>
                    <a:pt x="97" y="15"/>
                  </a:cubicBezTo>
                  <a:cubicBezTo>
                    <a:pt x="96" y="16"/>
                    <a:pt x="96" y="16"/>
                    <a:pt x="96" y="16"/>
                  </a:cubicBezTo>
                  <a:lnTo>
                    <a:pt x="96" y="16"/>
                  </a:lnTo>
                  <a:cubicBezTo>
                    <a:pt x="95" y="16"/>
                    <a:pt x="95" y="16"/>
                    <a:pt x="95" y="16"/>
                  </a:cubicBezTo>
                  <a:cubicBezTo>
                    <a:pt x="95" y="16"/>
                    <a:pt x="95" y="16"/>
                    <a:pt x="96" y="16"/>
                  </a:cubicBezTo>
                  <a:cubicBezTo>
                    <a:pt x="96" y="16"/>
                    <a:pt x="96" y="16"/>
                    <a:pt x="96" y="16"/>
                  </a:cubicBezTo>
                  <a:cubicBezTo>
                    <a:pt x="96" y="16"/>
                    <a:pt x="96" y="16"/>
                    <a:pt x="97" y="16"/>
                  </a:cubicBezTo>
                  <a:cubicBezTo>
                    <a:pt x="97" y="16"/>
                    <a:pt x="97" y="16"/>
                    <a:pt x="98" y="16"/>
                  </a:cubicBezTo>
                  <a:cubicBezTo>
                    <a:pt x="98" y="16"/>
                    <a:pt x="98" y="16"/>
                    <a:pt x="98" y="16"/>
                  </a:cubicBezTo>
                  <a:cubicBezTo>
                    <a:pt x="98" y="16"/>
                    <a:pt x="98" y="16"/>
                    <a:pt x="98" y="15"/>
                  </a:cubicBezTo>
                  <a:cubicBezTo>
                    <a:pt x="98" y="16"/>
                    <a:pt x="98" y="16"/>
                    <a:pt x="99" y="16"/>
                  </a:cubicBezTo>
                  <a:cubicBezTo>
                    <a:pt x="99" y="16"/>
                    <a:pt x="99" y="16"/>
                    <a:pt x="99" y="16"/>
                  </a:cubicBezTo>
                  <a:cubicBezTo>
                    <a:pt x="99" y="16"/>
                    <a:pt x="99" y="16"/>
                    <a:pt x="99" y="16"/>
                  </a:cubicBezTo>
                  <a:cubicBezTo>
                    <a:pt x="99" y="16"/>
                    <a:pt x="99" y="16"/>
                    <a:pt x="98" y="16"/>
                  </a:cubicBezTo>
                  <a:cubicBezTo>
                    <a:pt x="98" y="16"/>
                    <a:pt x="98" y="16"/>
                    <a:pt x="98" y="16"/>
                  </a:cubicBezTo>
                  <a:cubicBezTo>
                    <a:pt x="98" y="16"/>
                    <a:pt x="98" y="16"/>
                    <a:pt x="98" y="17"/>
                  </a:cubicBezTo>
                  <a:cubicBezTo>
                    <a:pt x="97" y="17"/>
                    <a:pt x="97" y="17"/>
                    <a:pt x="96" y="17"/>
                  </a:cubicBezTo>
                  <a:cubicBezTo>
                    <a:pt x="96" y="17"/>
                    <a:pt x="96" y="17"/>
                    <a:pt x="95" y="16"/>
                  </a:cubicBezTo>
                  <a:cubicBezTo>
                    <a:pt x="95" y="16"/>
                    <a:pt x="95" y="16"/>
                    <a:pt x="95" y="17"/>
                  </a:cubicBezTo>
                  <a:cubicBezTo>
                    <a:pt x="95" y="17"/>
                    <a:pt x="95" y="17"/>
                    <a:pt x="94" y="17"/>
                  </a:cubicBezTo>
                  <a:cubicBezTo>
                    <a:pt x="94" y="17"/>
                    <a:pt x="94" y="17"/>
                    <a:pt x="94" y="17"/>
                  </a:cubicBezTo>
                  <a:cubicBezTo>
                    <a:pt x="94" y="17"/>
                    <a:pt x="94" y="17"/>
                    <a:pt x="93" y="17"/>
                  </a:cubicBezTo>
                  <a:cubicBezTo>
                    <a:pt x="94" y="17"/>
                    <a:pt x="94" y="17"/>
                    <a:pt x="94" y="17"/>
                  </a:cubicBezTo>
                  <a:cubicBezTo>
                    <a:pt x="94" y="17"/>
                    <a:pt x="94" y="17"/>
                    <a:pt x="94" y="17"/>
                  </a:cubicBezTo>
                  <a:cubicBezTo>
                    <a:pt x="94" y="17"/>
                    <a:pt x="94" y="17"/>
                    <a:pt x="94" y="18"/>
                  </a:cubicBezTo>
                  <a:cubicBezTo>
                    <a:pt x="94" y="18"/>
                    <a:pt x="94" y="18"/>
                    <a:pt x="94" y="18"/>
                  </a:cubicBezTo>
                  <a:cubicBezTo>
                    <a:pt x="94" y="18"/>
                    <a:pt x="94" y="18"/>
                    <a:pt x="94" y="18"/>
                  </a:cubicBezTo>
                  <a:cubicBezTo>
                    <a:pt x="94" y="18"/>
                    <a:pt x="94" y="18"/>
                    <a:pt x="95" y="18"/>
                  </a:cubicBezTo>
                  <a:cubicBezTo>
                    <a:pt x="95" y="17"/>
                    <a:pt x="95" y="17"/>
                    <a:pt x="95" y="17"/>
                  </a:cubicBezTo>
                  <a:cubicBezTo>
                    <a:pt x="96" y="17"/>
                    <a:pt x="96" y="17"/>
                    <a:pt x="96" y="17"/>
                  </a:cubicBezTo>
                  <a:cubicBezTo>
                    <a:pt x="96" y="17"/>
                    <a:pt x="96" y="17"/>
                    <a:pt x="97" y="17"/>
                  </a:cubicBezTo>
                  <a:cubicBezTo>
                    <a:pt x="97" y="17"/>
                    <a:pt x="97" y="17"/>
                    <a:pt x="97" y="17"/>
                  </a:cubicBezTo>
                  <a:cubicBezTo>
                    <a:pt x="97" y="17"/>
                    <a:pt x="97" y="17"/>
                    <a:pt x="97" y="18"/>
                  </a:cubicBezTo>
                  <a:cubicBezTo>
                    <a:pt x="96" y="18"/>
                    <a:pt x="96" y="18"/>
                    <a:pt x="96" y="18"/>
                  </a:cubicBezTo>
                  <a:cubicBezTo>
                    <a:pt x="96" y="18"/>
                    <a:pt x="96" y="18"/>
                    <a:pt x="96" y="18"/>
                  </a:cubicBezTo>
                  <a:cubicBezTo>
                    <a:pt x="95" y="19"/>
                    <a:pt x="95" y="19"/>
                    <a:pt x="94" y="20"/>
                  </a:cubicBezTo>
                  <a:cubicBezTo>
                    <a:pt x="94" y="20"/>
                    <a:pt x="94" y="20"/>
                    <a:pt x="94" y="20"/>
                  </a:cubicBezTo>
                  <a:cubicBezTo>
                    <a:pt x="94" y="20"/>
                    <a:pt x="94" y="20"/>
                    <a:pt x="94" y="20"/>
                  </a:cubicBezTo>
                  <a:cubicBezTo>
                    <a:pt x="94" y="21"/>
                    <a:pt x="94" y="21"/>
                    <a:pt x="93" y="21"/>
                  </a:cubicBezTo>
                  <a:cubicBezTo>
                    <a:pt x="93" y="21"/>
                    <a:pt x="93" y="21"/>
                    <a:pt x="93" y="21"/>
                  </a:cubicBezTo>
                  <a:cubicBezTo>
                    <a:pt x="93" y="21"/>
                    <a:pt x="93" y="21"/>
                    <a:pt x="93" y="22"/>
                  </a:cubicBezTo>
                  <a:cubicBezTo>
                    <a:pt x="93" y="22"/>
                    <a:pt x="93" y="22"/>
                    <a:pt x="93" y="22"/>
                  </a:cubicBezTo>
                  <a:cubicBezTo>
                    <a:pt x="93" y="22"/>
                    <a:pt x="93" y="22"/>
                    <a:pt x="92" y="22"/>
                  </a:cubicBezTo>
                  <a:cubicBezTo>
                    <a:pt x="92" y="22"/>
                    <a:pt x="92" y="22"/>
                    <a:pt x="93" y="23"/>
                  </a:cubicBezTo>
                  <a:cubicBezTo>
                    <a:pt x="92" y="23"/>
                    <a:pt x="92" y="23"/>
                    <a:pt x="92" y="23"/>
                  </a:cubicBezTo>
                  <a:cubicBezTo>
                    <a:pt x="92" y="23"/>
                    <a:pt x="92" y="23"/>
                    <a:pt x="92" y="23"/>
                  </a:cubicBezTo>
                  <a:cubicBezTo>
                    <a:pt x="92" y="24"/>
                    <a:pt x="92" y="24"/>
                    <a:pt x="92" y="24"/>
                  </a:cubicBezTo>
                  <a:cubicBezTo>
                    <a:pt x="92" y="24"/>
                    <a:pt x="92" y="24"/>
                    <a:pt x="92" y="24"/>
                  </a:cubicBezTo>
                  <a:cubicBezTo>
                    <a:pt x="91" y="23"/>
                    <a:pt x="91" y="23"/>
                    <a:pt x="91" y="23"/>
                  </a:cubicBezTo>
                  <a:cubicBezTo>
                    <a:pt x="91" y="23"/>
                    <a:pt x="91" y="23"/>
                    <a:pt x="91" y="23"/>
                  </a:cubicBezTo>
                  <a:cubicBezTo>
                    <a:pt x="91" y="23"/>
                    <a:pt x="91" y="23"/>
                    <a:pt x="91" y="23"/>
                  </a:cubicBezTo>
                  <a:cubicBezTo>
                    <a:pt x="91" y="23"/>
                    <a:pt x="91" y="23"/>
                    <a:pt x="90" y="23"/>
                  </a:cubicBezTo>
                  <a:cubicBezTo>
                    <a:pt x="91" y="23"/>
                    <a:pt x="91" y="23"/>
                    <a:pt x="91" y="23"/>
                  </a:cubicBezTo>
                  <a:lnTo>
                    <a:pt x="91" y="24"/>
                  </a:lnTo>
                  <a:cubicBezTo>
                    <a:pt x="91" y="24"/>
                    <a:pt x="91" y="24"/>
                    <a:pt x="91" y="24"/>
                  </a:cubicBezTo>
                  <a:cubicBezTo>
                    <a:pt x="91" y="24"/>
                    <a:pt x="91" y="24"/>
                    <a:pt x="91" y="24"/>
                  </a:cubicBezTo>
                  <a:cubicBezTo>
                    <a:pt x="91" y="24"/>
                    <a:pt x="91" y="24"/>
                    <a:pt x="92" y="25"/>
                  </a:cubicBezTo>
                  <a:cubicBezTo>
                    <a:pt x="92" y="25"/>
                    <a:pt x="92" y="25"/>
                    <a:pt x="92" y="25"/>
                  </a:cubicBezTo>
                  <a:cubicBezTo>
                    <a:pt x="92" y="25"/>
                    <a:pt x="92" y="25"/>
                    <a:pt x="92" y="25"/>
                  </a:cubicBezTo>
                  <a:cubicBezTo>
                    <a:pt x="92" y="25"/>
                    <a:pt x="92" y="25"/>
                    <a:pt x="91" y="25"/>
                  </a:cubicBezTo>
                  <a:cubicBezTo>
                    <a:pt x="91" y="25"/>
                    <a:pt x="91" y="25"/>
                    <a:pt x="91" y="25"/>
                  </a:cubicBezTo>
                  <a:cubicBezTo>
                    <a:pt x="91" y="25"/>
                    <a:pt x="91" y="25"/>
                    <a:pt x="91" y="25"/>
                  </a:cubicBezTo>
                  <a:cubicBezTo>
                    <a:pt x="91" y="25"/>
                    <a:pt x="91" y="25"/>
                    <a:pt x="91" y="25"/>
                  </a:cubicBezTo>
                  <a:cubicBezTo>
                    <a:pt x="91" y="25"/>
                    <a:pt x="91" y="25"/>
                    <a:pt x="91" y="25"/>
                  </a:cubicBezTo>
                  <a:cubicBezTo>
                    <a:pt x="91" y="25"/>
                    <a:pt x="91" y="25"/>
                    <a:pt x="91" y="25"/>
                  </a:cubicBezTo>
                  <a:cubicBezTo>
                    <a:pt x="91" y="25"/>
                    <a:pt x="91" y="25"/>
                    <a:pt x="91" y="25"/>
                  </a:cubicBezTo>
                  <a:cubicBezTo>
                    <a:pt x="91" y="26"/>
                    <a:pt x="91" y="26"/>
                    <a:pt x="91" y="26"/>
                  </a:cubicBezTo>
                  <a:cubicBezTo>
                    <a:pt x="91" y="26"/>
                    <a:pt x="91" y="26"/>
                    <a:pt x="91" y="26"/>
                  </a:cubicBezTo>
                  <a:cubicBezTo>
                    <a:pt x="91" y="26"/>
                    <a:pt x="91" y="26"/>
                    <a:pt x="91" y="26"/>
                  </a:cubicBezTo>
                  <a:cubicBezTo>
                    <a:pt x="91" y="26"/>
                    <a:pt x="91" y="26"/>
                    <a:pt x="91" y="26"/>
                  </a:cubicBezTo>
                  <a:cubicBezTo>
                    <a:pt x="91" y="26"/>
                    <a:pt x="91" y="26"/>
                    <a:pt x="91" y="26"/>
                  </a:cubicBezTo>
                  <a:cubicBezTo>
                    <a:pt x="92" y="26"/>
                    <a:pt x="92" y="26"/>
                    <a:pt x="92" y="26"/>
                  </a:cubicBezTo>
                  <a:cubicBezTo>
                    <a:pt x="92" y="26"/>
                    <a:pt x="92" y="26"/>
                    <a:pt x="92" y="25"/>
                  </a:cubicBezTo>
                  <a:cubicBezTo>
                    <a:pt x="92" y="26"/>
                    <a:pt x="92" y="26"/>
                    <a:pt x="92" y="26"/>
                  </a:cubicBezTo>
                  <a:cubicBezTo>
                    <a:pt x="92" y="26"/>
                    <a:pt x="92" y="26"/>
                    <a:pt x="93" y="26"/>
                  </a:cubicBezTo>
                  <a:cubicBezTo>
                    <a:pt x="93" y="26"/>
                    <a:pt x="93" y="26"/>
                    <a:pt x="93" y="26"/>
                  </a:cubicBezTo>
                  <a:cubicBezTo>
                    <a:pt x="93" y="26"/>
                    <a:pt x="93" y="26"/>
                    <a:pt x="93" y="26"/>
                  </a:cubicBezTo>
                  <a:cubicBezTo>
                    <a:pt x="93" y="26"/>
                    <a:pt x="93" y="26"/>
                    <a:pt x="93" y="26"/>
                  </a:cubicBezTo>
                  <a:cubicBezTo>
                    <a:pt x="93" y="26"/>
                    <a:pt x="93" y="26"/>
                    <a:pt x="93" y="27"/>
                  </a:cubicBezTo>
                  <a:cubicBezTo>
                    <a:pt x="92" y="27"/>
                    <a:pt x="92" y="27"/>
                    <a:pt x="92" y="27"/>
                  </a:cubicBezTo>
                  <a:cubicBezTo>
                    <a:pt x="92" y="27"/>
                    <a:pt x="92" y="27"/>
                    <a:pt x="93" y="27"/>
                  </a:cubicBezTo>
                  <a:cubicBezTo>
                    <a:pt x="92" y="27"/>
                    <a:pt x="92" y="27"/>
                    <a:pt x="92" y="27"/>
                  </a:cubicBezTo>
                  <a:cubicBezTo>
                    <a:pt x="92" y="28"/>
                    <a:pt x="92" y="28"/>
                    <a:pt x="92" y="28"/>
                  </a:cubicBezTo>
                  <a:cubicBezTo>
                    <a:pt x="92" y="28"/>
                    <a:pt x="92" y="28"/>
                    <a:pt x="91" y="27"/>
                  </a:cubicBezTo>
                  <a:cubicBezTo>
                    <a:pt x="91" y="27"/>
                    <a:pt x="91" y="27"/>
                    <a:pt x="91" y="27"/>
                  </a:cubicBezTo>
                  <a:cubicBezTo>
                    <a:pt x="91" y="27"/>
                    <a:pt x="91" y="27"/>
                    <a:pt x="91" y="27"/>
                  </a:cubicBezTo>
                  <a:cubicBezTo>
                    <a:pt x="91" y="27"/>
                    <a:pt x="91" y="27"/>
                    <a:pt x="90" y="27"/>
                  </a:cubicBezTo>
                  <a:cubicBezTo>
                    <a:pt x="90" y="27"/>
                    <a:pt x="90" y="27"/>
                    <a:pt x="90" y="27"/>
                  </a:cubicBezTo>
                  <a:cubicBezTo>
                    <a:pt x="90" y="27"/>
                    <a:pt x="90" y="27"/>
                    <a:pt x="89" y="27"/>
                  </a:cubicBezTo>
                  <a:cubicBezTo>
                    <a:pt x="89" y="27"/>
                    <a:pt x="89" y="27"/>
                    <a:pt x="90" y="27"/>
                  </a:cubicBezTo>
                  <a:cubicBezTo>
                    <a:pt x="89" y="27"/>
                    <a:pt x="89" y="27"/>
                    <a:pt x="89" y="27"/>
                  </a:cubicBezTo>
                  <a:cubicBezTo>
                    <a:pt x="89" y="27"/>
                    <a:pt x="89" y="27"/>
                    <a:pt x="89" y="27"/>
                  </a:cubicBezTo>
                  <a:cubicBezTo>
                    <a:pt x="89" y="28"/>
                    <a:pt x="89" y="28"/>
                    <a:pt x="89" y="28"/>
                  </a:cubicBezTo>
                  <a:cubicBezTo>
                    <a:pt x="89" y="28"/>
                    <a:pt x="89" y="28"/>
                    <a:pt x="88" y="28"/>
                  </a:cubicBezTo>
                  <a:cubicBezTo>
                    <a:pt x="88" y="28"/>
                    <a:pt x="88" y="28"/>
                    <a:pt x="88" y="28"/>
                  </a:cubicBezTo>
                  <a:cubicBezTo>
                    <a:pt x="88" y="28"/>
                    <a:pt x="88" y="28"/>
                    <a:pt x="88" y="28"/>
                  </a:cubicBezTo>
                  <a:cubicBezTo>
                    <a:pt x="88" y="28"/>
                    <a:pt x="88" y="28"/>
                    <a:pt x="88" y="28"/>
                  </a:cubicBezTo>
                  <a:cubicBezTo>
                    <a:pt x="88" y="28"/>
                    <a:pt x="88" y="28"/>
                    <a:pt x="88" y="29"/>
                  </a:cubicBezTo>
                  <a:cubicBezTo>
                    <a:pt x="88" y="29"/>
                    <a:pt x="88" y="29"/>
                    <a:pt x="88" y="29"/>
                  </a:cubicBezTo>
                  <a:cubicBezTo>
                    <a:pt x="88" y="29"/>
                    <a:pt x="88" y="29"/>
                    <a:pt x="88" y="29"/>
                  </a:cubicBezTo>
                  <a:cubicBezTo>
                    <a:pt x="87" y="29"/>
                    <a:pt x="87" y="29"/>
                    <a:pt x="87" y="29"/>
                  </a:cubicBezTo>
                  <a:cubicBezTo>
                    <a:pt x="87" y="29"/>
                    <a:pt x="87" y="29"/>
                    <a:pt x="87" y="29"/>
                  </a:cubicBezTo>
                  <a:cubicBezTo>
                    <a:pt x="87" y="29"/>
                    <a:pt x="87" y="29"/>
                    <a:pt x="88" y="29"/>
                  </a:cubicBezTo>
                  <a:cubicBezTo>
                    <a:pt x="88" y="29"/>
                    <a:pt x="88" y="29"/>
                    <a:pt x="88" y="29"/>
                  </a:cubicBezTo>
                  <a:cubicBezTo>
                    <a:pt x="88" y="29"/>
                    <a:pt x="88" y="29"/>
                    <a:pt x="88" y="29"/>
                  </a:cubicBezTo>
                  <a:cubicBezTo>
                    <a:pt x="89" y="29"/>
                    <a:pt x="89" y="29"/>
                    <a:pt x="89" y="29"/>
                  </a:cubicBezTo>
                  <a:cubicBezTo>
                    <a:pt x="89" y="29"/>
                    <a:pt x="89" y="29"/>
                    <a:pt x="90" y="29"/>
                  </a:cubicBezTo>
                  <a:cubicBezTo>
                    <a:pt x="90" y="29"/>
                    <a:pt x="90" y="29"/>
                    <a:pt x="90" y="29"/>
                  </a:cubicBezTo>
                  <a:cubicBezTo>
                    <a:pt x="90" y="29"/>
                    <a:pt x="90" y="29"/>
                    <a:pt x="90" y="29"/>
                  </a:cubicBezTo>
                  <a:cubicBezTo>
                    <a:pt x="90" y="30"/>
                    <a:pt x="90" y="30"/>
                    <a:pt x="90" y="30"/>
                  </a:cubicBezTo>
                  <a:cubicBezTo>
                    <a:pt x="89" y="30"/>
                    <a:pt x="89" y="30"/>
                    <a:pt x="89" y="30"/>
                  </a:cubicBezTo>
                  <a:cubicBezTo>
                    <a:pt x="89" y="30"/>
                    <a:pt x="89" y="30"/>
                    <a:pt x="89" y="30"/>
                  </a:cubicBezTo>
                  <a:cubicBezTo>
                    <a:pt x="89" y="30"/>
                    <a:pt x="89" y="30"/>
                    <a:pt x="88" y="30"/>
                  </a:cubicBezTo>
                  <a:cubicBezTo>
                    <a:pt x="88" y="30"/>
                    <a:pt x="88" y="30"/>
                    <a:pt x="88" y="30"/>
                  </a:cubicBezTo>
                  <a:cubicBezTo>
                    <a:pt x="88" y="30"/>
                    <a:pt x="88" y="30"/>
                    <a:pt x="88" y="30"/>
                  </a:cubicBezTo>
                  <a:cubicBezTo>
                    <a:pt x="88" y="30"/>
                    <a:pt x="88" y="30"/>
                    <a:pt x="88" y="30"/>
                  </a:cubicBezTo>
                  <a:cubicBezTo>
                    <a:pt x="88" y="30"/>
                    <a:pt x="88" y="30"/>
                    <a:pt x="88" y="30"/>
                  </a:cubicBezTo>
                  <a:lnTo>
                    <a:pt x="88" y="30"/>
                  </a:lnTo>
                  <a:cubicBezTo>
                    <a:pt x="89" y="30"/>
                    <a:pt x="89" y="30"/>
                    <a:pt x="89" y="30"/>
                  </a:cubicBezTo>
                  <a:cubicBezTo>
                    <a:pt x="89" y="30"/>
                    <a:pt x="89" y="30"/>
                    <a:pt x="89" y="30"/>
                  </a:cubicBezTo>
                  <a:cubicBezTo>
                    <a:pt x="90" y="30"/>
                    <a:pt x="90" y="30"/>
                    <a:pt x="90" y="31"/>
                  </a:cubicBezTo>
                  <a:cubicBezTo>
                    <a:pt x="90" y="31"/>
                    <a:pt x="90" y="31"/>
                    <a:pt x="90" y="31"/>
                  </a:cubicBezTo>
                  <a:cubicBezTo>
                    <a:pt x="90" y="31"/>
                    <a:pt x="90" y="31"/>
                    <a:pt x="90" y="31"/>
                  </a:cubicBezTo>
                  <a:cubicBezTo>
                    <a:pt x="90" y="31"/>
                    <a:pt x="90" y="31"/>
                    <a:pt x="89" y="31"/>
                  </a:cubicBezTo>
                  <a:cubicBezTo>
                    <a:pt x="90" y="31"/>
                    <a:pt x="90" y="31"/>
                    <a:pt x="90" y="31"/>
                  </a:cubicBezTo>
                  <a:cubicBezTo>
                    <a:pt x="90" y="32"/>
                    <a:pt x="90" y="32"/>
                    <a:pt x="89" y="32"/>
                  </a:cubicBezTo>
                  <a:cubicBezTo>
                    <a:pt x="89" y="32"/>
                    <a:pt x="89" y="32"/>
                    <a:pt x="89" y="33"/>
                  </a:cubicBezTo>
                  <a:cubicBezTo>
                    <a:pt x="89" y="33"/>
                    <a:pt x="89" y="33"/>
                    <a:pt x="89" y="33"/>
                  </a:cubicBezTo>
                  <a:cubicBezTo>
                    <a:pt x="89" y="32"/>
                    <a:pt x="89" y="32"/>
                    <a:pt x="89" y="32"/>
                  </a:cubicBezTo>
                  <a:cubicBezTo>
                    <a:pt x="89" y="32"/>
                    <a:pt x="89" y="32"/>
                    <a:pt x="88" y="32"/>
                  </a:cubicBezTo>
                  <a:cubicBezTo>
                    <a:pt x="88" y="32"/>
                    <a:pt x="88" y="32"/>
                    <a:pt x="88" y="32"/>
                  </a:cubicBezTo>
                  <a:cubicBezTo>
                    <a:pt x="88" y="32"/>
                    <a:pt x="88" y="32"/>
                    <a:pt x="87" y="32"/>
                  </a:cubicBezTo>
                  <a:cubicBezTo>
                    <a:pt x="87" y="31"/>
                    <a:pt x="87" y="31"/>
                    <a:pt x="87" y="31"/>
                  </a:cubicBezTo>
                  <a:cubicBezTo>
                    <a:pt x="87" y="31"/>
                    <a:pt x="87" y="31"/>
                    <a:pt x="87" y="31"/>
                  </a:cubicBezTo>
                  <a:cubicBezTo>
                    <a:pt x="87" y="31"/>
                    <a:pt x="87" y="31"/>
                    <a:pt x="87" y="31"/>
                  </a:cubicBezTo>
                  <a:cubicBezTo>
                    <a:pt x="87" y="31"/>
                    <a:pt x="87" y="31"/>
                    <a:pt x="87" y="31"/>
                  </a:cubicBezTo>
                  <a:cubicBezTo>
                    <a:pt x="87" y="32"/>
                    <a:pt x="87" y="32"/>
                    <a:pt x="87" y="32"/>
                  </a:cubicBezTo>
                  <a:cubicBezTo>
                    <a:pt x="87" y="32"/>
                    <a:pt x="87" y="32"/>
                    <a:pt x="86" y="32"/>
                  </a:cubicBezTo>
                  <a:cubicBezTo>
                    <a:pt x="86" y="31"/>
                    <a:pt x="86" y="31"/>
                    <a:pt x="86" y="31"/>
                  </a:cubicBezTo>
                  <a:cubicBezTo>
                    <a:pt x="86" y="31"/>
                    <a:pt x="86" y="31"/>
                    <a:pt x="86" y="32"/>
                  </a:cubicBezTo>
                  <a:cubicBezTo>
                    <a:pt x="87" y="32"/>
                    <a:pt x="87" y="32"/>
                    <a:pt x="87" y="32"/>
                  </a:cubicBezTo>
                  <a:cubicBezTo>
                    <a:pt x="88" y="32"/>
                    <a:pt x="88" y="32"/>
                    <a:pt x="88" y="32"/>
                  </a:cubicBezTo>
                  <a:cubicBezTo>
                    <a:pt x="88" y="32"/>
                    <a:pt x="88" y="32"/>
                    <a:pt x="88" y="33"/>
                  </a:cubicBezTo>
                  <a:cubicBezTo>
                    <a:pt x="88" y="33"/>
                    <a:pt x="88" y="33"/>
                    <a:pt x="87" y="33"/>
                  </a:cubicBezTo>
                  <a:cubicBezTo>
                    <a:pt x="87" y="33"/>
                    <a:pt x="87" y="33"/>
                    <a:pt x="87" y="33"/>
                  </a:cubicBezTo>
                  <a:cubicBezTo>
                    <a:pt x="87" y="33"/>
                    <a:pt x="87" y="33"/>
                    <a:pt x="86" y="33"/>
                  </a:cubicBezTo>
                  <a:cubicBezTo>
                    <a:pt x="86" y="33"/>
                    <a:pt x="86" y="33"/>
                    <a:pt x="86" y="33"/>
                  </a:cubicBezTo>
                  <a:cubicBezTo>
                    <a:pt x="86" y="33"/>
                    <a:pt x="86" y="33"/>
                    <a:pt x="86" y="32"/>
                  </a:cubicBezTo>
                  <a:cubicBezTo>
                    <a:pt x="86" y="33"/>
                    <a:pt x="86" y="33"/>
                    <a:pt x="86" y="33"/>
                  </a:cubicBezTo>
                  <a:cubicBezTo>
                    <a:pt x="86" y="33"/>
                    <a:pt x="86" y="33"/>
                    <a:pt x="87" y="33"/>
                  </a:cubicBezTo>
                  <a:cubicBezTo>
                    <a:pt x="87" y="33"/>
                    <a:pt x="87" y="33"/>
                    <a:pt x="87" y="33"/>
                  </a:cubicBezTo>
                  <a:cubicBezTo>
                    <a:pt x="87" y="33"/>
                    <a:pt x="87" y="33"/>
                    <a:pt x="88" y="33"/>
                  </a:cubicBezTo>
                  <a:cubicBezTo>
                    <a:pt x="88" y="33"/>
                    <a:pt x="88" y="33"/>
                    <a:pt x="88" y="34"/>
                  </a:cubicBezTo>
                  <a:cubicBezTo>
                    <a:pt x="87" y="34"/>
                    <a:pt x="87" y="34"/>
                    <a:pt x="87" y="34"/>
                  </a:cubicBezTo>
                  <a:cubicBezTo>
                    <a:pt x="87" y="34"/>
                    <a:pt x="87" y="34"/>
                    <a:pt x="88" y="34"/>
                  </a:cubicBezTo>
                  <a:cubicBezTo>
                    <a:pt x="88" y="34"/>
                    <a:pt x="88" y="34"/>
                    <a:pt x="88" y="34"/>
                  </a:cubicBezTo>
                  <a:cubicBezTo>
                    <a:pt x="89" y="34"/>
                    <a:pt x="89" y="34"/>
                    <a:pt x="89" y="34"/>
                  </a:cubicBezTo>
                  <a:cubicBezTo>
                    <a:pt x="89" y="34"/>
                    <a:pt x="89" y="34"/>
                    <a:pt x="89" y="34"/>
                  </a:cubicBezTo>
                  <a:cubicBezTo>
                    <a:pt x="89" y="34"/>
                    <a:pt x="89" y="34"/>
                    <a:pt x="89" y="34"/>
                  </a:cubicBezTo>
                  <a:cubicBezTo>
                    <a:pt x="89" y="35"/>
                    <a:pt x="89" y="35"/>
                    <a:pt x="89" y="35"/>
                  </a:cubicBezTo>
                  <a:cubicBezTo>
                    <a:pt x="89" y="35"/>
                    <a:pt x="89" y="35"/>
                    <a:pt x="88" y="35"/>
                  </a:cubicBezTo>
                  <a:cubicBezTo>
                    <a:pt x="88" y="35"/>
                    <a:pt x="88" y="35"/>
                    <a:pt x="88" y="36"/>
                  </a:cubicBezTo>
                  <a:cubicBezTo>
                    <a:pt x="88" y="35"/>
                    <a:pt x="88" y="35"/>
                    <a:pt x="88" y="35"/>
                  </a:cubicBezTo>
                  <a:cubicBezTo>
                    <a:pt x="88" y="35"/>
                    <a:pt x="88" y="35"/>
                    <a:pt x="88" y="35"/>
                  </a:cubicBezTo>
                  <a:cubicBezTo>
                    <a:pt x="87" y="35"/>
                    <a:pt x="87" y="35"/>
                    <a:pt x="87" y="34"/>
                  </a:cubicBezTo>
                  <a:cubicBezTo>
                    <a:pt x="87" y="34"/>
                    <a:pt x="87" y="34"/>
                    <a:pt x="87" y="35"/>
                  </a:cubicBezTo>
                  <a:cubicBezTo>
                    <a:pt x="86" y="35"/>
                    <a:pt x="86" y="35"/>
                    <a:pt x="86" y="35"/>
                  </a:cubicBezTo>
                  <a:cubicBezTo>
                    <a:pt x="86" y="34"/>
                    <a:pt x="86" y="34"/>
                    <a:pt x="86" y="34"/>
                  </a:cubicBezTo>
                  <a:cubicBezTo>
                    <a:pt x="86" y="34"/>
                    <a:pt x="86" y="34"/>
                    <a:pt x="86" y="34"/>
                  </a:cubicBezTo>
                  <a:cubicBezTo>
                    <a:pt x="86" y="35"/>
                    <a:pt x="86" y="35"/>
                    <a:pt x="86" y="35"/>
                  </a:cubicBezTo>
                  <a:cubicBezTo>
                    <a:pt x="86" y="35"/>
                    <a:pt x="86" y="35"/>
                    <a:pt x="86" y="35"/>
                  </a:cubicBezTo>
                  <a:cubicBezTo>
                    <a:pt x="85" y="35"/>
                    <a:pt x="85" y="35"/>
                    <a:pt x="85" y="35"/>
                  </a:cubicBezTo>
                  <a:cubicBezTo>
                    <a:pt x="85" y="35"/>
                    <a:pt x="85" y="35"/>
                    <a:pt x="85" y="35"/>
                  </a:cubicBezTo>
                  <a:cubicBezTo>
                    <a:pt x="85" y="35"/>
                    <a:pt x="85" y="35"/>
                    <a:pt x="85" y="35"/>
                  </a:cubicBezTo>
                  <a:cubicBezTo>
                    <a:pt x="85" y="36"/>
                    <a:pt x="85" y="36"/>
                    <a:pt x="85" y="36"/>
                  </a:cubicBezTo>
                  <a:cubicBezTo>
                    <a:pt x="85" y="36"/>
                    <a:pt x="85" y="36"/>
                    <a:pt x="85" y="36"/>
                  </a:cubicBezTo>
                  <a:cubicBezTo>
                    <a:pt x="85" y="36"/>
                    <a:pt x="85" y="36"/>
                    <a:pt x="85" y="36"/>
                  </a:cubicBezTo>
                  <a:cubicBezTo>
                    <a:pt x="85" y="36"/>
                    <a:pt x="85" y="36"/>
                    <a:pt x="85" y="37"/>
                  </a:cubicBezTo>
                  <a:cubicBezTo>
                    <a:pt x="85" y="37"/>
                    <a:pt x="85" y="37"/>
                    <a:pt x="85" y="37"/>
                  </a:cubicBezTo>
                  <a:cubicBezTo>
                    <a:pt x="85" y="36"/>
                    <a:pt x="85" y="36"/>
                    <a:pt x="85" y="36"/>
                  </a:cubicBezTo>
                  <a:lnTo>
                    <a:pt x="86" y="36"/>
                  </a:lnTo>
                  <a:cubicBezTo>
                    <a:pt x="86" y="36"/>
                    <a:pt x="86" y="36"/>
                    <a:pt x="86" y="37"/>
                  </a:cubicBezTo>
                  <a:cubicBezTo>
                    <a:pt x="86" y="37"/>
                    <a:pt x="86" y="37"/>
                    <a:pt x="86" y="37"/>
                  </a:cubicBezTo>
                  <a:cubicBezTo>
                    <a:pt x="86" y="37"/>
                    <a:pt x="86" y="37"/>
                    <a:pt x="86" y="37"/>
                  </a:cubicBezTo>
                  <a:cubicBezTo>
                    <a:pt x="87" y="36"/>
                    <a:pt x="87" y="36"/>
                    <a:pt x="87" y="36"/>
                  </a:cubicBezTo>
                  <a:cubicBezTo>
                    <a:pt x="87" y="36"/>
                    <a:pt x="87" y="36"/>
                    <a:pt x="87" y="36"/>
                  </a:cubicBezTo>
                  <a:cubicBezTo>
                    <a:pt x="87" y="36"/>
                    <a:pt x="87" y="36"/>
                    <a:pt x="87" y="37"/>
                  </a:cubicBezTo>
                  <a:cubicBezTo>
                    <a:pt x="87" y="37"/>
                    <a:pt x="87" y="37"/>
                    <a:pt x="87" y="37"/>
                  </a:cubicBezTo>
                  <a:cubicBezTo>
                    <a:pt x="87" y="37"/>
                    <a:pt x="87" y="37"/>
                    <a:pt x="87" y="38"/>
                  </a:cubicBezTo>
                  <a:cubicBezTo>
                    <a:pt x="87" y="38"/>
                    <a:pt x="87" y="38"/>
                    <a:pt x="87" y="38"/>
                  </a:cubicBezTo>
                  <a:cubicBezTo>
                    <a:pt x="86" y="38"/>
                    <a:pt x="86" y="38"/>
                    <a:pt x="85" y="38"/>
                  </a:cubicBezTo>
                  <a:cubicBezTo>
                    <a:pt x="85" y="38"/>
                    <a:pt x="85" y="38"/>
                    <a:pt x="85" y="38"/>
                  </a:cubicBezTo>
                  <a:cubicBezTo>
                    <a:pt x="85" y="38"/>
                    <a:pt x="85" y="38"/>
                    <a:pt x="85" y="38"/>
                  </a:cubicBezTo>
                  <a:cubicBezTo>
                    <a:pt x="85" y="38"/>
                    <a:pt x="85" y="38"/>
                    <a:pt x="85" y="38"/>
                  </a:cubicBezTo>
                  <a:cubicBezTo>
                    <a:pt x="84" y="39"/>
                    <a:pt x="84" y="39"/>
                    <a:pt x="84" y="39"/>
                  </a:cubicBezTo>
                  <a:cubicBezTo>
                    <a:pt x="84" y="39"/>
                    <a:pt x="84" y="39"/>
                    <a:pt x="84" y="39"/>
                  </a:cubicBezTo>
                  <a:cubicBezTo>
                    <a:pt x="83" y="39"/>
                    <a:pt x="83" y="39"/>
                    <a:pt x="83" y="38"/>
                  </a:cubicBezTo>
                  <a:cubicBezTo>
                    <a:pt x="83" y="38"/>
                    <a:pt x="83" y="38"/>
                    <a:pt x="82" y="38"/>
                  </a:cubicBezTo>
                  <a:cubicBezTo>
                    <a:pt x="82" y="38"/>
                    <a:pt x="82" y="38"/>
                    <a:pt x="82" y="37"/>
                  </a:cubicBezTo>
                  <a:cubicBezTo>
                    <a:pt x="82" y="37"/>
                    <a:pt x="82" y="37"/>
                    <a:pt x="83" y="37"/>
                  </a:cubicBezTo>
                  <a:cubicBezTo>
                    <a:pt x="83" y="38"/>
                    <a:pt x="83" y="38"/>
                    <a:pt x="83" y="38"/>
                  </a:cubicBezTo>
                  <a:cubicBezTo>
                    <a:pt x="84" y="38"/>
                    <a:pt x="84" y="38"/>
                    <a:pt x="84" y="38"/>
                  </a:cubicBezTo>
                  <a:cubicBezTo>
                    <a:pt x="84" y="38"/>
                    <a:pt x="84" y="38"/>
                    <a:pt x="84" y="38"/>
                  </a:cubicBezTo>
                  <a:cubicBezTo>
                    <a:pt x="84" y="38"/>
                    <a:pt x="84" y="38"/>
                    <a:pt x="84" y="38"/>
                  </a:cubicBezTo>
                  <a:cubicBezTo>
                    <a:pt x="84" y="38"/>
                    <a:pt x="84" y="38"/>
                    <a:pt x="84" y="38"/>
                  </a:cubicBezTo>
                  <a:cubicBezTo>
                    <a:pt x="83" y="37"/>
                    <a:pt x="83" y="37"/>
                    <a:pt x="83" y="37"/>
                  </a:cubicBezTo>
                  <a:cubicBezTo>
                    <a:pt x="83" y="37"/>
                    <a:pt x="83" y="37"/>
                    <a:pt x="82" y="37"/>
                  </a:cubicBezTo>
                  <a:cubicBezTo>
                    <a:pt x="82" y="37"/>
                    <a:pt x="82" y="37"/>
                    <a:pt x="82" y="37"/>
                  </a:cubicBezTo>
                  <a:cubicBezTo>
                    <a:pt x="82" y="37"/>
                    <a:pt x="82" y="37"/>
                    <a:pt x="82" y="37"/>
                  </a:cubicBezTo>
                  <a:cubicBezTo>
                    <a:pt x="82" y="38"/>
                    <a:pt x="82" y="38"/>
                    <a:pt x="82" y="38"/>
                  </a:cubicBezTo>
                  <a:cubicBezTo>
                    <a:pt x="81" y="38"/>
                    <a:pt x="81" y="38"/>
                    <a:pt x="81" y="38"/>
                  </a:cubicBezTo>
                  <a:cubicBezTo>
                    <a:pt x="81" y="37"/>
                    <a:pt x="81" y="37"/>
                    <a:pt x="81" y="37"/>
                  </a:cubicBezTo>
                  <a:cubicBezTo>
                    <a:pt x="81" y="37"/>
                    <a:pt x="81" y="37"/>
                    <a:pt x="81" y="37"/>
                  </a:cubicBezTo>
                  <a:cubicBezTo>
                    <a:pt x="81" y="37"/>
                    <a:pt x="81" y="37"/>
                    <a:pt x="81" y="37"/>
                  </a:cubicBezTo>
                  <a:cubicBezTo>
                    <a:pt x="80" y="37"/>
                    <a:pt x="80" y="37"/>
                    <a:pt x="80" y="37"/>
                  </a:cubicBezTo>
                  <a:cubicBezTo>
                    <a:pt x="81" y="37"/>
                    <a:pt x="81" y="37"/>
                    <a:pt x="81" y="37"/>
                  </a:cubicBezTo>
                  <a:cubicBezTo>
                    <a:pt x="81" y="38"/>
                    <a:pt x="81" y="38"/>
                    <a:pt x="81" y="38"/>
                  </a:cubicBezTo>
                  <a:cubicBezTo>
                    <a:pt x="81" y="38"/>
                    <a:pt x="81" y="38"/>
                    <a:pt x="81" y="38"/>
                  </a:cubicBezTo>
                  <a:cubicBezTo>
                    <a:pt x="81" y="38"/>
                    <a:pt x="81" y="38"/>
                    <a:pt x="81" y="38"/>
                  </a:cubicBezTo>
                  <a:cubicBezTo>
                    <a:pt x="81" y="38"/>
                    <a:pt x="81" y="38"/>
                    <a:pt x="81" y="38"/>
                  </a:cubicBezTo>
                  <a:cubicBezTo>
                    <a:pt x="81" y="38"/>
                    <a:pt x="81" y="38"/>
                    <a:pt x="81" y="38"/>
                  </a:cubicBezTo>
                  <a:cubicBezTo>
                    <a:pt x="80" y="39"/>
                    <a:pt x="80" y="39"/>
                    <a:pt x="80" y="39"/>
                  </a:cubicBezTo>
                  <a:cubicBezTo>
                    <a:pt x="80" y="39"/>
                    <a:pt x="80" y="39"/>
                    <a:pt x="79" y="39"/>
                  </a:cubicBezTo>
                  <a:cubicBezTo>
                    <a:pt x="79" y="39"/>
                    <a:pt x="79" y="39"/>
                    <a:pt x="79" y="39"/>
                  </a:cubicBezTo>
                  <a:cubicBezTo>
                    <a:pt x="79" y="39"/>
                    <a:pt x="79" y="39"/>
                    <a:pt x="79" y="39"/>
                  </a:cubicBezTo>
                  <a:cubicBezTo>
                    <a:pt x="79" y="39"/>
                    <a:pt x="79" y="39"/>
                    <a:pt x="79" y="39"/>
                  </a:cubicBezTo>
                  <a:cubicBezTo>
                    <a:pt x="78" y="39"/>
                    <a:pt x="78" y="39"/>
                    <a:pt x="78" y="38"/>
                  </a:cubicBezTo>
                  <a:cubicBezTo>
                    <a:pt x="78" y="38"/>
                    <a:pt x="78" y="38"/>
                    <a:pt x="78" y="38"/>
                  </a:cubicBezTo>
                  <a:cubicBezTo>
                    <a:pt x="78" y="38"/>
                    <a:pt x="78" y="38"/>
                    <a:pt x="78" y="38"/>
                  </a:cubicBezTo>
                  <a:cubicBezTo>
                    <a:pt x="78" y="38"/>
                    <a:pt x="78" y="38"/>
                    <a:pt x="78" y="39"/>
                  </a:cubicBezTo>
                  <a:cubicBezTo>
                    <a:pt x="78" y="39"/>
                    <a:pt x="78" y="39"/>
                    <a:pt x="79" y="39"/>
                  </a:cubicBezTo>
                  <a:cubicBezTo>
                    <a:pt x="79" y="39"/>
                    <a:pt x="79" y="39"/>
                    <a:pt x="79" y="39"/>
                  </a:cubicBezTo>
                  <a:cubicBezTo>
                    <a:pt x="79" y="39"/>
                    <a:pt x="79" y="39"/>
                    <a:pt x="79" y="39"/>
                  </a:cubicBezTo>
                  <a:cubicBezTo>
                    <a:pt x="78" y="39"/>
                    <a:pt x="78" y="39"/>
                    <a:pt x="78" y="39"/>
                  </a:cubicBezTo>
                  <a:cubicBezTo>
                    <a:pt x="77" y="40"/>
                    <a:pt x="77" y="40"/>
                    <a:pt x="77" y="40"/>
                  </a:cubicBezTo>
                  <a:cubicBezTo>
                    <a:pt x="77" y="40"/>
                    <a:pt x="77" y="40"/>
                    <a:pt x="78" y="40"/>
                  </a:cubicBezTo>
                  <a:cubicBezTo>
                    <a:pt x="78" y="40"/>
                    <a:pt x="78" y="40"/>
                    <a:pt x="78" y="40"/>
                  </a:cubicBezTo>
                  <a:cubicBezTo>
                    <a:pt x="78" y="40"/>
                    <a:pt x="78" y="40"/>
                    <a:pt x="78" y="39"/>
                  </a:cubicBezTo>
                  <a:cubicBezTo>
                    <a:pt x="78" y="40"/>
                    <a:pt x="78" y="40"/>
                    <a:pt x="78" y="40"/>
                  </a:cubicBezTo>
                  <a:cubicBezTo>
                    <a:pt x="79" y="39"/>
                    <a:pt x="79" y="39"/>
                    <a:pt x="79" y="39"/>
                  </a:cubicBezTo>
                  <a:cubicBezTo>
                    <a:pt x="79" y="39"/>
                    <a:pt x="79" y="39"/>
                    <a:pt x="80" y="39"/>
                  </a:cubicBezTo>
                  <a:cubicBezTo>
                    <a:pt x="80" y="39"/>
                    <a:pt x="80" y="39"/>
                    <a:pt x="80" y="39"/>
                  </a:cubicBezTo>
                  <a:cubicBezTo>
                    <a:pt x="80" y="39"/>
                    <a:pt x="80" y="39"/>
                    <a:pt x="80" y="39"/>
                  </a:cubicBezTo>
                  <a:cubicBezTo>
                    <a:pt x="80" y="40"/>
                    <a:pt x="80" y="40"/>
                    <a:pt x="81" y="40"/>
                  </a:cubicBezTo>
                  <a:cubicBezTo>
                    <a:pt x="80" y="40"/>
                    <a:pt x="80" y="40"/>
                    <a:pt x="80" y="40"/>
                  </a:cubicBezTo>
                  <a:cubicBezTo>
                    <a:pt x="80" y="40"/>
                    <a:pt x="80" y="40"/>
                    <a:pt x="80" y="40"/>
                  </a:cubicBezTo>
                  <a:cubicBezTo>
                    <a:pt x="80" y="40"/>
                    <a:pt x="80" y="40"/>
                    <a:pt x="80" y="40"/>
                  </a:cubicBezTo>
                  <a:cubicBezTo>
                    <a:pt x="79" y="40"/>
                    <a:pt x="79" y="40"/>
                    <a:pt x="79" y="40"/>
                  </a:cubicBezTo>
                  <a:cubicBezTo>
                    <a:pt x="79" y="40"/>
                    <a:pt x="79" y="40"/>
                    <a:pt x="79" y="40"/>
                  </a:cubicBezTo>
                  <a:cubicBezTo>
                    <a:pt x="79" y="40"/>
                    <a:pt x="79" y="40"/>
                    <a:pt x="79" y="40"/>
                  </a:cubicBezTo>
                  <a:cubicBezTo>
                    <a:pt x="78" y="40"/>
                    <a:pt x="78" y="40"/>
                    <a:pt x="78" y="40"/>
                  </a:cubicBezTo>
                  <a:cubicBezTo>
                    <a:pt x="78" y="40"/>
                    <a:pt x="78" y="40"/>
                    <a:pt x="78" y="40"/>
                  </a:cubicBezTo>
                  <a:cubicBezTo>
                    <a:pt x="78" y="40"/>
                    <a:pt x="78" y="40"/>
                    <a:pt x="78" y="40"/>
                  </a:cubicBezTo>
                  <a:cubicBezTo>
                    <a:pt x="78" y="41"/>
                    <a:pt x="78" y="41"/>
                    <a:pt x="78" y="41"/>
                  </a:cubicBezTo>
                  <a:cubicBezTo>
                    <a:pt x="78" y="40"/>
                    <a:pt x="78" y="40"/>
                    <a:pt x="78" y="40"/>
                  </a:cubicBezTo>
                  <a:cubicBezTo>
                    <a:pt x="78" y="40"/>
                    <a:pt x="78" y="40"/>
                    <a:pt x="78" y="41"/>
                  </a:cubicBezTo>
                  <a:cubicBezTo>
                    <a:pt x="78" y="41"/>
                    <a:pt x="78" y="41"/>
                    <a:pt x="78" y="41"/>
                  </a:cubicBezTo>
                  <a:cubicBezTo>
                    <a:pt x="78" y="41"/>
                    <a:pt x="78" y="41"/>
                    <a:pt x="78" y="41"/>
                  </a:cubicBezTo>
                  <a:cubicBezTo>
                    <a:pt x="78" y="41"/>
                    <a:pt x="78" y="41"/>
                    <a:pt x="78" y="41"/>
                  </a:cubicBezTo>
                  <a:cubicBezTo>
                    <a:pt x="78" y="41"/>
                    <a:pt x="78" y="41"/>
                    <a:pt x="78" y="41"/>
                  </a:cubicBezTo>
                  <a:cubicBezTo>
                    <a:pt x="78" y="41"/>
                    <a:pt x="78" y="41"/>
                    <a:pt x="78" y="41"/>
                  </a:cubicBezTo>
                  <a:cubicBezTo>
                    <a:pt x="78" y="41"/>
                    <a:pt x="78" y="41"/>
                    <a:pt x="79" y="41"/>
                  </a:cubicBezTo>
                  <a:cubicBezTo>
                    <a:pt x="79" y="41"/>
                    <a:pt x="79" y="41"/>
                    <a:pt x="78" y="41"/>
                  </a:cubicBezTo>
                  <a:cubicBezTo>
                    <a:pt x="79" y="41"/>
                    <a:pt x="79" y="41"/>
                    <a:pt x="79" y="41"/>
                  </a:cubicBezTo>
                  <a:cubicBezTo>
                    <a:pt x="79" y="41"/>
                    <a:pt x="79" y="41"/>
                    <a:pt x="79" y="41"/>
                  </a:cubicBezTo>
                  <a:cubicBezTo>
                    <a:pt x="79" y="41"/>
                    <a:pt x="79" y="41"/>
                    <a:pt x="79" y="41"/>
                  </a:cubicBezTo>
                  <a:cubicBezTo>
                    <a:pt x="79" y="41"/>
                    <a:pt x="79" y="41"/>
                    <a:pt x="80" y="40"/>
                  </a:cubicBezTo>
                  <a:cubicBezTo>
                    <a:pt x="80" y="41"/>
                    <a:pt x="80" y="41"/>
                    <a:pt x="80" y="41"/>
                  </a:cubicBezTo>
                  <a:cubicBezTo>
                    <a:pt x="80" y="41"/>
                    <a:pt x="80" y="41"/>
                    <a:pt x="80" y="41"/>
                  </a:cubicBezTo>
                  <a:cubicBezTo>
                    <a:pt x="80" y="41"/>
                    <a:pt x="80" y="41"/>
                    <a:pt x="80" y="41"/>
                  </a:cubicBezTo>
                  <a:cubicBezTo>
                    <a:pt x="80" y="41"/>
                    <a:pt x="80" y="41"/>
                    <a:pt x="80" y="41"/>
                  </a:cubicBezTo>
                  <a:cubicBezTo>
                    <a:pt x="80" y="42"/>
                    <a:pt x="80" y="42"/>
                    <a:pt x="79" y="42"/>
                  </a:cubicBezTo>
                  <a:cubicBezTo>
                    <a:pt x="79" y="42"/>
                    <a:pt x="79" y="42"/>
                    <a:pt x="79" y="42"/>
                  </a:cubicBezTo>
                  <a:cubicBezTo>
                    <a:pt x="79" y="42"/>
                    <a:pt x="79" y="42"/>
                    <a:pt x="78" y="42"/>
                  </a:cubicBezTo>
                  <a:cubicBezTo>
                    <a:pt x="79" y="42"/>
                    <a:pt x="79" y="42"/>
                    <a:pt x="79" y="42"/>
                  </a:cubicBezTo>
                  <a:cubicBezTo>
                    <a:pt x="79" y="42"/>
                    <a:pt x="79" y="42"/>
                    <a:pt x="79" y="42"/>
                  </a:cubicBezTo>
                  <a:cubicBezTo>
                    <a:pt x="79" y="42"/>
                    <a:pt x="79" y="42"/>
                    <a:pt x="80" y="42"/>
                  </a:cubicBezTo>
                  <a:cubicBezTo>
                    <a:pt x="79" y="42"/>
                    <a:pt x="79" y="42"/>
                    <a:pt x="79" y="42"/>
                  </a:cubicBezTo>
                  <a:cubicBezTo>
                    <a:pt x="79" y="42"/>
                    <a:pt x="79" y="42"/>
                    <a:pt x="79" y="43"/>
                  </a:cubicBezTo>
                  <a:cubicBezTo>
                    <a:pt x="79" y="42"/>
                    <a:pt x="79" y="42"/>
                    <a:pt x="79" y="42"/>
                  </a:cubicBezTo>
                  <a:cubicBezTo>
                    <a:pt x="79" y="42"/>
                    <a:pt x="79" y="42"/>
                    <a:pt x="79" y="42"/>
                  </a:cubicBezTo>
                  <a:cubicBezTo>
                    <a:pt x="80" y="42"/>
                    <a:pt x="80" y="42"/>
                    <a:pt x="80" y="42"/>
                  </a:cubicBezTo>
                  <a:cubicBezTo>
                    <a:pt x="80" y="42"/>
                    <a:pt x="80" y="42"/>
                    <a:pt x="81" y="42"/>
                  </a:cubicBezTo>
                  <a:cubicBezTo>
                    <a:pt x="81" y="42"/>
                    <a:pt x="81" y="42"/>
                    <a:pt x="81" y="42"/>
                  </a:cubicBezTo>
                  <a:cubicBezTo>
                    <a:pt x="81" y="42"/>
                    <a:pt x="81" y="42"/>
                    <a:pt x="81" y="42"/>
                  </a:cubicBezTo>
                  <a:cubicBezTo>
                    <a:pt x="81" y="42"/>
                    <a:pt x="81" y="42"/>
                    <a:pt x="81" y="42"/>
                  </a:cubicBezTo>
                  <a:cubicBezTo>
                    <a:pt x="81" y="42"/>
                    <a:pt x="81" y="42"/>
                    <a:pt x="82" y="42"/>
                  </a:cubicBezTo>
                  <a:cubicBezTo>
                    <a:pt x="82" y="42"/>
                    <a:pt x="82" y="42"/>
                    <a:pt x="82" y="43"/>
                  </a:cubicBezTo>
                  <a:cubicBezTo>
                    <a:pt x="82" y="43"/>
                    <a:pt x="82" y="43"/>
                    <a:pt x="82" y="43"/>
                  </a:cubicBezTo>
                  <a:cubicBezTo>
                    <a:pt x="82" y="43"/>
                    <a:pt x="82" y="43"/>
                    <a:pt x="83" y="43"/>
                  </a:cubicBezTo>
                  <a:cubicBezTo>
                    <a:pt x="83" y="43"/>
                    <a:pt x="83" y="43"/>
                    <a:pt x="82" y="43"/>
                  </a:cubicBezTo>
                  <a:cubicBezTo>
                    <a:pt x="82" y="44"/>
                    <a:pt x="82" y="44"/>
                    <a:pt x="82" y="44"/>
                  </a:cubicBezTo>
                  <a:cubicBezTo>
                    <a:pt x="82" y="44"/>
                    <a:pt x="82" y="44"/>
                    <a:pt x="82" y="44"/>
                  </a:cubicBezTo>
                  <a:cubicBezTo>
                    <a:pt x="82" y="44"/>
                    <a:pt x="82" y="44"/>
                    <a:pt x="82" y="44"/>
                  </a:cubicBezTo>
                  <a:cubicBezTo>
                    <a:pt x="82" y="44"/>
                    <a:pt x="82" y="44"/>
                    <a:pt x="83" y="43"/>
                  </a:cubicBezTo>
                  <a:cubicBezTo>
                    <a:pt x="83" y="44"/>
                    <a:pt x="83" y="44"/>
                    <a:pt x="83" y="44"/>
                  </a:cubicBezTo>
                  <a:cubicBezTo>
                    <a:pt x="83" y="44"/>
                    <a:pt x="83" y="44"/>
                    <a:pt x="82"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2" y="44"/>
                  </a:cubicBezTo>
                  <a:cubicBezTo>
                    <a:pt x="82" y="45"/>
                    <a:pt x="82" y="45"/>
                    <a:pt x="82" y="45"/>
                  </a:cubicBezTo>
                  <a:cubicBezTo>
                    <a:pt x="82" y="45"/>
                    <a:pt x="82" y="45"/>
                    <a:pt x="82" y="45"/>
                  </a:cubicBezTo>
                  <a:cubicBezTo>
                    <a:pt x="82" y="45"/>
                    <a:pt x="82" y="45"/>
                    <a:pt x="82" y="45"/>
                  </a:cubicBezTo>
                  <a:cubicBezTo>
                    <a:pt x="82" y="45"/>
                    <a:pt x="82" y="45"/>
                    <a:pt x="83" y="45"/>
                  </a:cubicBezTo>
                  <a:cubicBezTo>
                    <a:pt x="83" y="45"/>
                    <a:pt x="83" y="45"/>
                    <a:pt x="83" y="45"/>
                  </a:cubicBezTo>
                  <a:cubicBezTo>
                    <a:pt x="83" y="45"/>
                    <a:pt x="83" y="45"/>
                    <a:pt x="83" y="44"/>
                  </a:cubicBezTo>
                  <a:cubicBezTo>
                    <a:pt x="83" y="44"/>
                    <a:pt x="83" y="44"/>
                    <a:pt x="83" y="44"/>
                  </a:cubicBezTo>
                  <a:cubicBezTo>
                    <a:pt x="83" y="44"/>
                    <a:pt x="83" y="44"/>
                    <a:pt x="83" y="45"/>
                  </a:cubicBezTo>
                  <a:cubicBezTo>
                    <a:pt x="83" y="45"/>
                    <a:pt x="83" y="45"/>
                    <a:pt x="83" y="45"/>
                  </a:cubicBezTo>
                  <a:cubicBezTo>
                    <a:pt x="83" y="45"/>
                    <a:pt x="83" y="45"/>
                    <a:pt x="83" y="45"/>
                  </a:cubicBezTo>
                  <a:cubicBezTo>
                    <a:pt x="83" y="45"/>
                    <a:pt x="83" y="45"/>
                    <a:pt x="83" y="45"/>
                  </a:cubicBezTo>
                  <a:lnTo>
                    <a:pt x="83" y="45"/>
                  </a:lnTo>
                  <a:cubicBezTo>
                    <a:pt x="83" y="46"/>
                    <a:pt x="83" y="46"/>
                    <a:pt x="83" y="46"/>
                  </a:cubicBezTo>
                  <a:cubicBezTo>
                    <a:pt x="83" y="46"/>
                    <a:pt x="83" y="46"/>
                    <a:pt x="83" y="46"/>
                  </a:cubicBezTo>
                  <a:cubicBezTo>
                    <a:pt x="83" y="46"/>
                    <a:pt x="83" y="46"/>
                    <a:pt x="83" y="46"/>
                  </a:cubicBezTo>
                  <a:cubicBezTo>
                    <a:pt x="83" y="46"/>
                    <a:pt x="83" y="46"/>
                    <a:pt x="83" y="46"/>
                  </a:cubicBezTo>
                  <a:cubicBezTo>
                    <a:pt x="83" y="46"/>
                    <a:pt x="83" y="46"/>
                    <a:pt x="83" y="46"/>
                  </a:cubicBezTo>
                  <a:cubicBezTo>
                    <a:pt x="83" y="47"/>
                    <a:pt x="83" y="47"/>
                    <a:pt x="83" y="48"/>
                  </a:cubicBezTo>
                  <a:cubicBezTo>
                    <a:pt x="83" y="48"/>
                    <a:pt x="83" y="48"/>
                    <a:pt x="83" y="48"/>
                  </a:cubicBezTo>
                  <a:cubicBezTo>
                    <a:pt x="83" y="48"/>
                    <a:pt x="83" y="48"/>
                    <a:pt x="82" y="48"/>
                  </a:cubicBezTo>
                  <a:cubicBezTo>
                    <a:pt x="82" y="48"/>
                    <a:pt x="82" y="48"/>
                    <a:pt x="82" y="47"/>
                  </a:cubicBezTo>
                  <a:cubicBezTo>
                    <a:pt x="82" y="48"/>
                    <a:pt x="82" y="48"/>
                    <a:pt x="82" y="48"/>
                  </a:cubicBezTo>
                  <a:cubicBezTo>
                    <a:pt x="82" y="48"/>
                    <a:pt x="82" y="48"/>
                    <a:pt x="82" y="47"/>
                  </a:cubicBezTo>
                  <a:cubicBezTo>
                    <a:pt x="82" y="47"/>
                    <a:pt x="82" y="47"/>
                    <a:pt x="82" y="47"/>
                  </a:cubicBezTo>
                  <a:cubicBezTo>
                    <a:pt x="82" y="47"/>
                    <a:pt x="82" y="47"/>
                    <a:pt x="82" y="46"/>
                  </a:cubicBezTo>
                  <a:cubicBezTo>
                    <a:pt x="82" y="46"/>
                    <a:pt x="82" y="46"/>
                    <a:pt x="82" y="46"/>
                  </a:cubicBezTo>
                  <a:cubicBezTo>
                    <a:pt x="82" y="47"/>
                    <a:pt x="82" y="47"/>
                    <a:pt x="81" y="47"/>
                  </a:cubicBezTo>
                  <a:cubicBezTo>
                    <a:pt x="81" y="47"/>
                    <a:pt x="81" y="47"/>
                    <a:pt x="81" y="48"/>
                  </a:cubicBezTo>
                  <a:cubicBezTo>
                    <a:pt x="81" y="48"/>
                    <a:pt x="81" y="48"/>
                    <a:pt x="81" y="48"/>
                  </a:cubicBezTo>
                  <a:cubicBezTo>
                    <a:pt x="81" y="48"/>
                    <a:pt x="81" y="48"/>
                    <a:pt x="81" y="48"/>
                  </a:cubicBezTo>
                  <a:cubicBezTo>
                    <a:pt x="80" y="48"/>
                    <a:pt x="80" y="48"/>
                    <a:pt x="80" y="47"/>
                  </a:cubicBezTo>
                  <a:cubicBezTo>
                    <a:pt x="80" y="47"/>
                    <a:pt x="80" y="47"/>
                    <a:pt x="80" y="47"/>
                  </a:cubicBezTo>
                  <a:cubicBezTo>
                    <a:pt x="80" y="47"/>
                    <a:pt x="80" y="47"/>
                    <a:pt x="80" y="47"/>
                  </a:cubicBezTo>
                  <a:cubicBezTo>
                    <a:pt x="80" y="47"/>
                    <a:pt x="80" y="47"/>
                    <a:pt x="79" y="46"/>
                  </a:cubicBezTo>
                  <a:cubicBezTo>
                    <a:pt x="79" y="46"/>
                    <a:pt x="79" y="46"/>
                    <a:pt x="79" y="46"/>
                  </a:cubicBezTo>
                  <a:cubicBezTo>
                    <a:pt x="79" y="46"/>
                    <a:pt x="79" y="46"/>
                    <a:pt x="79" y="45"/>
                  </a:cubicBezTo>
                  <a:cubicBezTo>
                    <a:pt x="79" y="45"/>
                    <a:pt x="79" y="45"/>
                    <a:pt x="79" y="45"/>
                  </a:cubicBezTo>
                  <a:cubicBezTo>
                    <a:pt x="79" y="45"/>
                    <a:pt x="79" y="45"/>
                    <a:pt x="79" y="45"/>
                  </a:cubicBezTo>
                  <a:cubicBezTo>
                    <a:pt x="79" y="45"/>
                    <a:pt x="79" y="45"/>
                    <a:pt x="79" y="45"/>
                  </a:cubicBezTo>
                  <a:cubicBezTo>
                    <a:pt x="78" y="45"/>
                    <a:pt x="78" y="45"/>
                    <a:pt x="78" y="44"/>
                  </a:cubicBezTo>
                  <a:cubicBezTo>
                    <a:pt x="78" y="44"/>
                    <a:pt x="78" y="44"/>
                    <a:pt x="77" y="45"/>
                  </a:cubicBezTo>
                  <a:cubicBezTo>
                    <a:pt x="77" y="45"/>
                    <a:pt x="77" y="45"/>
                    <a:pt x="77" y="44"/>
                  </a:cubicBezTo>
                  <a:cubicBezTo>
                    <a:pt x="77" y="45"/>
                    <a:pt x="77" y="45"/>
                    <a:pt x="77" y="45"/>
                  </a:cubicBezTo>
                  <a:cubicBezTo>
                    <a:pt x="76" y="44"/>
                    <a:pt x="76" y="44"/>
                    <a:pt x="76" y="44"/>
                  </a:cubicBezTo>
                  <a:cubicBezTo>
                    <a:pt x="76" y="43"/>
                    <a:pt x="76" y="43"/>
                    <a:pt x="76" y="43"/>
                  </a:cubicBezTo>
                  <a:cubicBezTo>
                    <a:pt x="76" y="43"/>
                    <a:pt x="76" y="43"/>
                    <a:pt x="76" y="43"/>
                  </a:cubicBezTo>
                  <a:lnTo>
                    <a:pt x="76" y="44"/>
                  </a:lnTo>
                  <a:cubicBezTo>
                    <a:pt x="75" y="44"/>
                    <a:pt x="75" y="44"/>
                    <a:pt x="75" y="44"/>
                  </a:cubicBezTo>
                  <a:cubicBezTo>
                    <a:pt x="75" y="44"/>
                    <a:pt x="75" y="44"/>
                    <a:pt x="76" y="44"/>
                  </a:cubicBezTo>
                  <a:cubicBezTo>
                    <a:pt x="76" y="44"/>
                    <a:pt x="76" y="44"/>
                    <a:pt x="76" y="45"/>
                  </a:cubicBezTo>
                  <a:cubicBezTo>
                    <a:pt x="76" y="45"/>
                    <a:pt x="76" y="45"/>
                    <a:pt x="76" y="45"/>
                  </a:cubicBezTo>
                  <a:cubicBezTo>
                    <a:pt x="75" y="45"/>
                    <a:pt x="75" y="45"/>
                    <a:pt x="75" y="45"/>
                  </a:cubicBezTo>
                  <a:cubicBezTo>
                    <a:pt x="75" y="45"/>
                    <a:pt x="75" y="45"/>
                    <a:pt x="75" y="45"/>
                  </a:cubicBezTo>
                  <a:cubicBezTo>
                    <a:pt x="75" y="45"/>
                    <a:pt x="75" y="45"/>
                    <a:pt x="75" y="45"/>
                  </a:cubicBezTo>
                  <a:cubicBezTo>
                    <a:pt x="75" y="45"/>
                    <a:pt x="75" y="45"/>
                    <a:pt x="76" y="45"/>
                  </a:cubicBezTo>
                  <a:cubicBezTo>
                    <a:pt x="76" y="45"/>
                    <a:pt x="76" y="45"/>
                    <a:pt x="76" y="45"/>
                  </a:cubicBezTo>
                  <a:cubicBezTo>
                    <a:pt x="76" y="45"/>
                    <a:pt x="76" y="45"/>
                    <a:pt x="76" y="45"/>
                  </a:cubicBezTo>
                  <a:cubicBezTo>
                    <a:pt x="76" y="45"/>
                    <a:pt x="76" y="45"/>
                    <a:pt x="76" y="45"/>
                  </a:cubicBezTo>
                  <a:cubicBezTo>
                    <a:pt x="76" y="45"/>
                    <a:pt x="76" y="45"/>
                    <a:pt x="77" y="45"/>
                  </a:cubicBezTo>
                  <a:cubicBezTo>
                    <a:pt x="77" y="45"/>
                    <a:pt x="77" y="45"/>
                    <a:pt x="78" y="45"/>
                  </a:cubicBezTo>
                  <a:cubicBezTo>
                    <a:pt x="78" y="45"/>
                    <a:pt x="78" y="45"/>
                    <a:pt x="78" y="46"/>
                  </a:cubicBezTo>
                  <a:cubicBezTo>
                    <a:pt x="78" y="46"/>
                    <a:pt x="78" y="46"/>
                    <a:pt x="78" y="46"/>
                  </a:cubicBezTo>
                  <a:cubicBezTo>
                    <a:pt x="77" y="46"/>
                    <a:pt x="77" y="46"/>
                    <a:pt x="77" y="46"/>
                  </a:cubicBezTo>
                  <a:cubicBezTo>
                    <a:pt x="77" y="46"/>
                    <a:pt x="77" y="46"/>
                    <a:pt x="76" y="47"/>
                  </a:cubicBezTo>
                  <a:cubicBezTo>
                    <a:pt x="76" y="47"/>
                    <a:pt x="76" y="47"/>
                    <a:pt x="76" y="47"/>
                  </a:cubicBezTo>
                  <a:cubicBezTo>
                    <a:pt x="75" y="47"/>
                    <a:pt x="75" y="47"/>
                    <a:pt x="75" y="47"/>
                  </a:cubicBezTo>
                  <a:cubicBezTo>
                    <a:pt x="75" y="46"/>
                    <a:pt x="75" y="46"/>
                    <a:pt x="75" y="46"/>
                  </a:cubicBezTo>
                  <a:lnTo>
                    <a:pt x="75" y="46"/>
                  </a:lnTo>
                  <a:cubicBezTo>
                    <a:pt x="75" y="46"/>
                    <a:pt x="75" y="46"/>
                    <a:pt x="75" y="47"/>
                  </a:cubicBezTo>
                  <a:cubicBezTo>
                    <a:pt x="75" y="47"/>
                    <a:pt x="75" y="47"/>
                    <a:pt x="74" y="47"/>
                  </a:cubicBezTo>
                  <a:cubicBezTo>
                    <a:pt x="74" y="47"/>
                    <a:pt x="74" y="47"/>
                    <a:pt x="75" y="47"/>
                  </a:cubicBezTo>
                  <a:cubicBezTo>
                    <a:pt x="75" y="47"/>
                    <a:pt x="75" y="47"/>
                    <a:pt x="75" y="47"/>
                  </a:cubicBezTo>
                  <a:cubicBezTo>
                    <a:pt x="75" y="47"/>
                    <a:pt x="75" y="47"/>
                    <a:pt x="74" y="48"/>
                  </a:cubicBezTo>
                  <a:cubicBezTo>
                    <a:pt x="74" y="48"/>
                    <a:pt x="74" y="48"/>
                    <a:pt x="74" y="48"/>
                  </a:cubicBezTo>
                  <a:lnTo>
                    <a:pt x="74" y="48"/>
                  </a:lnTo>
                  <a:cubicBezTo>
                    <a:pt x="74" y="48"/>
                    <a:pt x="74" y="48"/>
                    <a:pt x="74" y="48"/>
                  </a:cubicBezTo>
                  <a:cubicBezTo>
                    <a:pt x="73" y="48"/>
                    <a:pt x="73" y="48"/>
                    <a:pt x="73" y="48"/>
                  </a:cubicBezTo>
                  <a:cubicBezTo>
                    <a:pt x="73" y="49"/>
                    <a:pt x="73" y="49"/>
                    <a:pt x="72" y="49"/>
                  </a:cubicBezTo>
                  <a:cubicBezTo>
                    <a:pt x="72" y="49"/>
                    <a:pt x="72" y="49"/>
                    <a:pt x="72" y="49"/>
                  </a:cubicBezTo>
                  <a:cubicBezTo>
                    <a:pt x="73" y="49"/>
                    <a:pt x="73" y="49"/>
                    <a:pt x="73" y="49"/>
                  </a:cubicBezTo>
                  <a:cubicBezTo>
                    <a:pt x="73" y="49"/>
                    <a:pt x="73" y="49"/>
                    <a:pt x="73" y="49"/>
                  </a:cubicBezTo>
                  <a:cubicBezTo>
                    <a:pt x="73" y="48"/>
                    <a:pt x="73" y="48"/>
                    <a:pt x="74" y="48"/>
                  </a:cubicBezTo>
                  <a:cubicBezTo>
                    <a:pt x="74" y="48"/>
                    <a:pt x="74" y="48"/>
                    <a:pt x="74" y="49"/>
                  </a:cubicBezTo>
                  <a:cubicBezTo>
                    <a:pt x="74" y="49"/>
                    <a:pt x="74" y="49"/>
                    <a:pt x="75" y="49"/>
                  </a:cubicBezTo>
                  <a:cubicBezTo>
                    <a:pt x="75" y="48"/>
                    <a:pt x="75" y="48"/>
                    <a:pt x="75" y="48"/>
                  </a:cubicBezTo>
                  <a:cubicBezTo>
                    <a:pt x="75" y="48"/>
                    <a:pt x="75" y="48"/>
                    <a:pt x="75" y="48"/>
                  </a:cubicBezTo>
                  <a:cubicBezTo>
                    <a:pt x="76" y="48"/>
                    <a:pt x="76" y="48"/>
                    <a:pt x="76" y="48"/>
                  </a:cubicBezTo>
                  <a:cubicBezTo>
                    <a:pt x="76" y="48"/>
                    <a:pt x="76" y="48"/>
                    <a:pt x="76" y="48"/>
                  </a:cubicBezTo>
                  <a:cubicBezTo>
                    <a:pt x="76" y="49"/>
                    <a:pt x="76" y="49"/>
                    <a:pt x="76" y="49"/>
                  </a:cubicBezTo>
                  <a:cubicBezTo>
                    <a:pt x="76" y="49"/>
                    <a:pt x="76" y="49"/>
                    <a:pt x="76" y="49"/>
                  </a:cubicBezTo>
                  <a:cubicBezTo>
                    <a:pt x="76" y="49"/>
                    <a:pt x="76" y="49"/>
                    <a:pt x="75" y="49"/>
                  </a:cubicBezTo>
                  <a:cubicBezTo>
                    <a:pt x="75" y="49"/>
                    <a:pt x="75" y="49"/>
                    <a:pt x="75" y="49"/>
                  </a:cubicBezTo>
                  <a:cubicBezTo>
                    <a:pt x="75" y="49"/>
                    <a:pt x="75" y="49"/>
                    <a:pt x="74" y="49"/>
                  </a:cubicBezTo>
                  <a:cubicBezTo>
                    <a:pt x="74" y="49"/>
                    <a:pt x="74" y="49"/>
                    <a:pt x="74" y="49"/>
                  </a:cubicBezTo>
                  <a:cubicBezTo>
                    <a:pt x="74" y="49"/>
                    <a:pt x="74" y="49"/>
                    <a:pt x="73" y="49"/>
                  </a:cubicBezTo>
                  <a:cubicBezTo>
                    <a:pt x="73" y="50"/>
                    <a:pt x="73" y="50"/>
                    <a:pt x="73" y="50"/>
                  </a:cubicBezTo>
                  <a:cubicBezTo>
                    <a:pt x="74" y="50"/>
                    <a:pt x="74" y="50"/>
                    <a:pt x="74" y="49"/>
                  </a:cubicBezTo>
                  <a:cubicBezTo>
                    <a:pt x="74" y="50"/>
                    <a:pt x="74" y="50"/>
                    <a:pt x="74" y="50"/>
                  </a:cubicBezTo>
                  <a:cubicBezTo>
                    <a:pt x="74" y="49"/>
                    <a:pt x="74" y="49"/>
                    <a:pt x="75" y="49"/>
                  </a:cubicBezTo>
                  <a:cubicBezTo>
                    <a:pt x="75" y="50"/>
                    <a:pt x="75" y="50"/>
                    <a:pt x="75" y="50"/>
                  </a:cubicBezTo>
                  <a:cubicBezTo>
                    <a:pt x="75" y="49"/>
                    <a:pt x="75" y="49"/>
                    <a:pt x="75" y="49"/>
                  </a:cubicBezTo>
                  <a:cubicBezTo>
                    <a:pt x="76" y="49"/>
                    <a:pt x="76" y="49"/>
                    <a:pt x="76" y="49"/>
                  </a:cubicBezTo>
                  <a:cubicBezTo>
                    <a:pt x="76" y="49"/>
                    <a:pt x="76" y="49"/>
                    <a:pt x="76" y="49"/>
                  </a:cubicBezTo>
                  <a:cubicBezTo>
                    <a:pt x="76" y="49"/>
                    <a:pt x="76" y="49"/>
                    <a:pt x="77" y="49"/>
                  </a:cubicBezTo>
                  <a:lnTo>
                    <a:pt x="77" y="49"/>
                  </a:lnTo>
                  <a:cubicBezTo>
                    <a:pt x="77" y="49"/>
                    <a:pt x="77" y="49"/>
                    <a:pt x="78" y="48"/>
                  </a:cubicBezTo>
                  <a:cubicBezTo>
                    <a:pt x="78" y="48"/>
                    <a:pt x="78" y="48"/>
                    <a:pt x="78" y="48"/>
                  </a:cubicBezTo>
                  <a:cubicBezTo>
                    <a:pt x="78" y="48"/>
                    <a:pt x="78" y="48"/>
                    <a:pt x="78" y="48"/>
                  </a:cubicBezTo>
                  <a:cubicBezTo>
                    <a:pt x="78" y="48"/>
                    <a:pt x="78" y="48"/>
                    <a:pt x="78" y="49"/>
                  </a:cubicBezTo>
                  <a:cubicBezTo>
                    <a:pt x="79" y="49"/>
                    <a:pt x="79" y="49"/>
                    <a:pt x="79" y="49"/>
                  </a:cubicBezTo>
                  <a:cubicBezTo>
                    <a:pt x="80" y="49"/>
                    <a:pt x="80" y="49"/>
                    <a:pt x="80" y="49"/>
                  </a:cubicBezTo>
                  <a:cubicBezTo>
                    <a:pt x="80" y="49"/>
                    <a:pt x="80" y="49"/>
                    <a:pt x="81" y="49"/>
                  </a:cubicBezTo>
                  <a:cubicBezTo>
                    <a:pt x="81" y="49"/>
                    <a:pt x="81" y="49"/>
                    <a:pt x="82" y="49"/>
                  </a:cubicBezTo>
                  <a:cubicBezTo>
                    <a:pt x="81" y="49"/>
                    <a:pt x="81" y="49"/>
                    <a:pt x="81" y="49"/>
                  </a:cubicBezTo>
                  <a:cubicBezTo>
                    <a:pt x="81" y="49"/>
                    <a:pt x="81" y="49"/>
                    <a:pt x="80" y="49"/>
                  </a:cubicBezTo>
                  <a:cubicBezTo>
                    <a:pt x="80" y="49"/>
                    <a:pt x="80" y="49"/>
                    <a:pt x="80" y="50"/>
                  </a:cubicBezTo>
                  <a:cubicBezTo>
                    <a:pt x="80" y="50"/>
                    <a:pt x="80" y="50"/>
                    <a:pt x="80" y="50"/>
                  </a:cubicBezTo>
                  <a:cubicBezTo>
                    <a:pt x="80" y="50"/>
                    <a:pt x="80" y="50"/>
                    <a:pt x="80" y="50"/>
                  </a:cubicBezTo>
                  <a:cubicBezTo>
                    <a:pt x="80" y="50"/>
                    <a:pt x="80" y="50"/>
                    <a:pt x="80" y="50"/>
                  </a:cubicBezTo>
                  <a:cubicBezTo>
                    <a:pt x="80" y="50"/>
                    <a:pt x="80" y="50"/>
                    <a:pt x="80" y="50"/>
                  </a:cubicBezTo>
                  <a:cubicBezTo>
                    <a:pt x="80" y="50"/>
                    <a:pt x="80" y="50"/>
                    <a:pt x="80" y="50"/>
                  </a:cubicBezTo>
                  <a:cubicBezTo>
                    <a:pt x="80" y="50"/>
                    <a:pt x="80" y="50"/>
                    <a:pt x="80" y="50"/>
                  </a:cubicBezTo>
                  <a:cubicBezTo>
                    <a:pt x="79" y="50"/>
                    <a:pt x="79" y="50"/>
                    <a:pt x="79" y="50"/>
                  </a:cubicBezTo>
                  <a:cubicBezTo>
                    <a:pt x="79" y="50"/>
                    <a:pt x="79" y="50"/>
                    <a:pt x="79" y="50"/>
                  </a:cubicBezTo>
                  <a:cubicBezTo>
                    <a:pt x="79" y="51"/>
                    <a:pt x="79" y="51"/>
                    <a:pt x="79" y="51"/>
                  </a:cubicBezTo>
                  <a:cubicBezTo>
                    <a:pt x="79" y="51"/>
                    <a:pt x="79" y="51"/>
                    <a:pt x="79" y="51"/>
                  </a:cubicBezTo>
                  <a:cubicBezTo>
                    <a:pt x="79" y="51"/>
                    <a:pt x="79" y="51"/>
                    <a:pt x="79" y="51"/>
                  </a:cubicBezTo>
                  <a:cubicBezTo>
                    <a:pt x="78" y="51"/>
                    <a:pt x="78" y="51"/>
                    <a:pt x="78" y="51"/>
                  </a:cubicBezTo>
                  <a:cubicBezTo>
                    <a:pt x="78" y="51"/>
                    <a:pt x="78" y="51"/>
                    <a:pt x="78" y="51"/>
                  </a:cubicBezTo>
                  <a:cubicBezTo>
                    <a:pt x="78" y="51"/>
                    <a:pt x="78" y="51"/>
                    <a:pt x="78" y="51"/>
                  </a:cubicBezTo>
                  <a:cubicBezTo>
                    <a:pt x="78" y="51"/>
                    <a:pt x="78" y="51"/>
                    <a:pt x="78" y="51"/>
                  </a:cubicBezTo>
                  <a:cubicBezTo>
                    <a:pt x="78" y="51"/>
                    <a:pt x="78" y="51"/>
                    <a:pt x="78" y="52"/>
                  </a:cubicBezTo>
                  <a:cubicBezTo>
                    <a:pt x="78" y="52"/>
                    <a:pt x="78" y="52"/>
                    <a:pt x="77" y="52"/>
                  </a:cubicBezTo>
                  <a:cubicBezTo>
                    <a:pt x="77" y="52"/>
                    <a:pt x="77" y="52"/>
                    <a:pt x="77" y="52"/>
                  </a:cubicBezTo>
                  <a:cubicBezTo>
                    <a:pt x="77" y="52"/>
                    <a:pt x="77" y="52"/>
                    <a:pt x="77" y="52"/>
                  </a:cubicBezTo>
                  <a:cubicBezTo>
                    <a:pt x="77" y="52"/>
                    <a:pt x="77" y="52"/>
                    <a:pt x="77" y="52"/>
                  </a:cubicBezTo>
                  <a:cubicBezTo>
                    <a:pt x="77" y="52"/>
                    <a:pt x="77" y="52"/>
                    <a:pt x="77" y="52"/>
                  </a:cubicBezTo>
                  <a:cubicBezTo>
                    <a:pt x="76" y="52"/>
                    <a:pt x="76" y="52"/>
                    <a:pt x="76" y="52"/>
                  </a:cubicBezTo>
                  <a:cubicBezTo>
                    <a:pt x="76" y="52"/>
                    <a:pt x="76" y="52"/>
                    <a:pt x="76" y="53"/>
                  </a:cubicBezTo>
                  <a:cubicBezTo>
                    <a:pt x="76" y="53"/>
                    <a:pt x="76" y="53"/>
                    <a:pt x="76" y="53"/>
                  </a:cubicBezTo>
                  <a:cubicBezTo>
                    <a:pt x="75" y="53"/>
                    <a:pt x="75" y="53"/>
                    <a:pt x="75" y="53"/>
                  </a:cubicBezTo>
                  <a:cubicBezTo>
                    <a:pt x="75" y="53"/>
                    <a:pt x="75" y="53"/>
                    <a:pt x="75" y="54"/>
                  </a:cubicBezTo>
                  <a:close/>
                  <a:moveTo>
                    <a:pt x="58" y="64"/>
                  </a:moveTo>
                  <a:lnTo>
                    <a:pt x="58" y="64"/>
                  </a:lnTo>
                  <a:cubicBezTo>
                    <a:pt x="58" y="64"/>
                    <a:pt x="58" y="64"/>
                    <a:pt x="58" y="64"/>
                  </a:cubicBezTo>
                  <a:cubicBezTo>
                    <a:pt x="58" y="64"/>
                    <a:pt x="58" y="64"/>
                    <a:pt x="58" y="64"/>
                  </a:cubicBezTo>
                  <a:cubicBezTo>
                    <a:pt x="58" y="63"/>
                    <a:pt x="58" y="63"/>
                    <a:pt x="58" y="63"/>
                  </a:cubicBezTo>
                  <a:cubicBezTo>
                    <a:pt x="58" y="63"/>
                    <a:pt x="58" y="63"/>
                    <a:pt x="58" y="63"/>
                  </a:cubicBezTo>
                  <a:cubicBezTo>
                    <a:pt x="58" y="63"/>
                    <a:pt x="58" y="63"/>
                    <a:pt x="58" y="63"/>
                  </a:cubicBezTo>
                  <a:cubicBezTo>
                    <a:pt x="58" y="64"/>
                    <a:pt x="58" y="64"/>
                    <a:pt x="58" y="64"/>
                  </a:cubicBezTo>
                  <a:close/>
                  <a:moveTo>
                    <a:pt x="58" y="64"/>
                  </a:moveTo>
                  <a:lnTo>
                    <a:pt x="58" y="64"/>
                  </a:lnTo>
                  <a:cubicBezTo>
                    <a:pt x="57" y="64"/>
                    <a:pt x="57" y="64"/>
                    <a:pt x="57" y="64"/>
                  </a:cubicBezTo>
                  <a:cubicBezTo>
                    <a:pt x="57" y="64"/>
                    <a:pt x="57" y="64"/>
                    <a:pt x="57" y="64"/>
                  </a:cubicBezTo>
                  <a:cubicBezTo>
                    <a:pt x="57" y="64"/>
                    <a:pt x="57" y="64"/>
                    <a:pt x="57" y="64"/>
                  </a:cubicBezTo>
                  <a:cubicBezTo>
                    <a:pt x="57" y="64"/>
                    <a:pt x="57" y="64"/>
                    <a:pt x="57" y="63"/>
                  </a:cubicBezTo>
                  <a:cubicBezTo>
                    <a:pt x="57" y="63"/>
                    <a:pt x="57" y="63"/>
                    <a:pt x="57" y="63"/>
                  </a:cubicBezTo>
                  <a:cubicBezTo>
                    <a:pt x="58" y="63"/>
                    <a:pt x="58" y="63"/>
                    <a:pt x="58" y="63"/>
                  </a:cubicBezTo>
                  <a:cubicBezTo>
                    <a:pt x="58" y="64"/>
                    <a:pt x="58" y="64"/>
                    <a:pt x="58" y="64"/>
                  </a:cubicBezTo>
                  <a:cubicBezTo>
                    <a:pt x="58" y="64"/>
                    <a:pt x="58" y="64"/>
                    <a:pt x="58" y="64"/>
                  </a:cubicBezTo>
                  <a:close/>
                  <a:moveTo>
                    <a:pt x="53" y="67"/>
                  </a:moveTo>
                  <a:lnTo>
                    <a:pt x="53" y="67"/>
                  </a:lnTo>
                  <a:cubicBezTo>
                    <a:pt x="53" y="67"/>
                    <a:pt x="53" y="67"/>
                    <a:pt x="53" y="67"/>
                  </a:cubicBezTo>
                  <a:cubicBezTo>
                    <a:pt x="53" y="67"/>
                    <a:pt x="53" y="67"/>
                    <a:pt x="53" y="67"/>
                  </a:cubicBezTo>
                  <a:cubicBezTo>
                    <a:pt x="53" y="67"/>
                    <a:pt x="53" y="67"/>
                    <a:pt x="53" y="67"/>
                  </a:cubicBezTo>
                  <a:cubicBezTo>
                    <a:pt x="53" y="66"/>
                    <a:pt x="53" y="66"/>
                    <a:pt x="53" y="66"/>
                  </a:cubicBezTo>
                  <a:cubicBezTo>
                    <a:pt x="53" y="66"/>
                    <a:pt x="53" y="66"/>
                    <a:pt x="53" y="66"/>
                  </a:cubicBezTo>
                  <a:cubicBezTo>
                    <a:pt x="53" y="66"/>
                    <a:pt x="53" y="66"/>
                    <a:pt x="53" y="66"/>
                  </a:cubicBezTo>
                  <a:lnTo>
                    <a:pt x="53" y="66"/>
                  </a:lnTo>
                  <a:cubicBezTo>
                    <a:pt x="53" y="66"/>
                    <a:pt x="53" y="66"/>
                    <a:pt x="53" y="66"/>
                  </a:cubicBezTo>
                  <a:cubicBezTo>
                    <a:pt x="53" y="67"/>
                    <a:pt x="53" y="67"/>
                    <a:pt x="53" y="67"/>
                  </a:cubicBezTo>
                  <a:close/>
                  <a:moveTo>
                    <a:pt x="51" y="71"/>
                  </a:moveTo>
                  <a:lnTo>
                    <a:pt x="51" y="71"/>
                  </a:lnTo>
                  <a:cubicBezTo>
                    <a:pt x="51" y="71"/>
                    <a:pt x="51" y="71"/>
                    <a:pt x="51" y="71"/>
                  </a:cubicBezTo>
                  <a:cubicBezTo>
                    <a:pt x="50" y="71"/>
                    <a:pt x="50" y="71"/>
                    <a:pt x="50" y="71"/>
                  </a:cubicBezTo>
                  <a:cubicBezTo>
                    <a:pt x="50" y="70"/>
                    <a:pt x="50" y="70"/>
                    <a:pt x="50" y="70"/>
                  </a:cubicBezTo>
                  <a:cubicBezTo>
                    <a:pt x="50" y="70"/>
                    <a:pt x="50" y="70"/>
                    <a:pt x="50" y="70"/>
                  </a:cubicBezTo>
                  <a:cubicBezTo>
                    <a:pt x="50" y="70"/>
                    <a:pt x="50" y="70"/>
                    <a:pt x="50" y="70"/>
                  </a:cubicBezTo>
                  <a:cubicBezTo>
                    <a:pt x="50" y="70"/>
                    <a:pt x="50" y="70"/>
                    <a:pt x="50" y="70"/>
                  </a:cubicBezTo>
                  <a:cubicBezTo>
                    <a:pt x="50" y="70"/>
                    <a:pt x="50" y="70"/>
                    <a:pt x="51" y="71"/>
                  </a:cubicBezTo>
                  <a:cubicBezTo>
                    <a:pt x="51" y="71"/>
                    <a:pt x="51" y="71"/>
                    <a:pt x="51" y="71"/>
                  </a:cubicBezTo>
                  <a:cubicBezTo>
                    <a:pt x="51" y="71"/>
                    <a:pt x="51" y="71"/>
                    <a:pt x="51" y="71"/>
                  </a:cubicBezTo>
                  <a:close/>
                  <a:moveTo>
                    <a:pt x="49" y="73"/>
                  </a:moveTo>
                  <a:lnTo>
                    <a:pt x="49" y="73"/>
                  </a:lnTo>
                  <a:cubicBezTo>
                    <a:pt x="49" y="73"/>
                    <a:pt x="49" y="73"/>
                    <a:pt x="49" y="73"/>
                  </a:cubicBezTo>
                  <a:cubicBezTo>
                    <a:pt x="49" y="73"/>
                    <a:pt x="49" y="73"/>
                    <a:pt x="49" y="73"/>
                  </a:cubicBezTo>
                  <a:cubicBezTo>
                    <a:pt x="49" y="73"/>
                    <a:pt x="49" y="73"/>
                    <a:pt x="49" y="73"/>
                  </a:cubicBezTo>
                  <a:cubicBezTo>
                    <a:pt x="49" y="73"/>
                    <a:pt x="49" y="73"/>
                    <a:pt x="49" y="73"/>
                  </a:cubicBezTo>
                  <a:cubicBezTo>
                    <a:pt x="49" y="73"/>
                    <a:pt x="49" y="73"/>
                    <a:pt x="49" y="73"/>
                  </a:cubicBezTo>
                  <a:cubicBezTo>
                    <a:pt x="49" y="73"/>
                    <a:pt x="49" y="73"/>
                    <a:pt x="49" y="73"/>
                  </a:cubicBezTo>
                  <a:cubicBezTo>
                    <a:pt x="49" y="73"/>
                    <a:pt x="49" y="73"/>
                    <a:pt x="49" y="73"/>
                  </a:cubicBezTo>
                  <a:cubicBezTo>
                    <a:pt x="49" y="73"/>
                    <a:pt x="49" y="73"/>
                    <a:pt x="49" y="73"/>
                  </a:cubicBezTo>
                  <a:close/>
                  <a:moveTo>
                    <a:pt x="47" y="78"/>
                  </a:moveTo>
                  <a:lnTo>
                    <a:pt x="47" y="78"/>
                  </a:lnTo>
                  <a:cubicBezTo>
                    <a:pt x="47" y="78"/>
                    <a:pt x="47" y="78"/>
                    <a:pt x="47" y="78"/>
                  </a:cubicBezTo>
                  <a:lnTo>
                    <a:pt x="47" y="78"/>
                  </a:lnTo>
                  <a:cubicBezTo>
                    <a:pt x="47" y="78"/>
                    <a:pt x="47" y="78"/>
                    <a:pt x="47" y="78"/>
                  </a:cubicBezTo>
                  <a:cubicBezTo>
                    <a:pt x="47" y="78"/>
                    <a:pt x="47" y="78"/>
                    <a:pt x="47" y="78"/>
                  </a:cubicBezTo>
                  <a:cubicBezTo>
                    <a:pt x="47" y="78"/>
                    <a:pt x="47" y="78"/>
                    <a:pt x="47" y="78"/>
                  </a:cubicBezTo>
                  <a:close/>
                  <a:moveTo>
                    <a:pt x="45" y="81"/>
                  </a:moveTo>
                  <a:lnTo>
                    <a:pt x="45" y="81"/>
                  </a:lnTo>
                  <a:cubicBezTo>
                    <a:pt x="45" y="81"/>
                    <a:pt x="45" y="81"/>
                    <a:pt x="45" y="81"/>
                  </a:cubicBezTo>
                  <a:cubicBezTo>
                    <a:pt x="45" y="80"/>
                    <a:pt x="45" y="80"/>
                    <a:pt x="45" y="80"/>
                  </a:cubicBezTo>
                  <a:cubicBezTo>
                    <a:pt x="45" y="80"/>
                    <a:pt x="45" y="80"/>
                    <a:pt x="45" y="80"/>
                  </a:cubicBezTo>
                  <a:cubicBezTo>
                    <a:pt x="45" y="80"/>
                    <a:pt x="45" y="80"/>
                    <a:pt x="45" y="80"/>
                  </a:cubicBezTo>
                  <a:cubicBezTo>
                    <a:pt x="45" y="81"/>
                    <a:pt x="45" y="81"/>
                    <a:pt x="45" y="81"/>
                  </a:cubicBezTo>
                  <a:close/>
                  <a:moveTo>
                    <a:pt x="45" y="81"/>
                  </a:moveTo>
                  <a:lnTo>
                    <a:pt x="45" y="81"/>
                  </a:lnTo>
                  <a:cubicBezTo>
                    <a:pt x="44" y="81"/>
                    <a:pt x="44" y="81"/>
                    <a:pt x="44" y="81"/>
                  </a:cubicBezTo>
                  <a:cubicBezTo>
                    <a:pt x="44" y="81"/>
                    <a:pt x="44" y="81"/>
                    <a:pt x="44" y="81"/>
                  </a:cubicBezTo>
                  <a:cubicBezTo>
                    <a:pt x="44" y="81"/>
                    <a:pt x="44" y="81"/>
                    <a:pt x="44" y="81"/>
                  </a:cubicBezTo>
                  <a:cubicBezTo>
                    <a:pt x="44" y="81"/>
                    <a:pt x="44" y="81"/>
                    <a:pt x="44" y="81"/>
                  </a:cubicBezTo>
                  <a:cubicBezTo>
                    <a:pt x="44" y="81"/>
                    <a:pt x="44" y="81"/>
                    <a:pt x="45" y="81"/>
                  </a:cubicBezTo>
                  <a:cubicBezTo>
                    <a:pt x="45" y="81"/>
                    <a:pt x="45" y="81"/>
                    <a:pt x="45" y="81"/>
                  </a:cubicBezTo>
                  <a:cubicBezTo>
                    <a:pt x="45" y="81"/>
                    <a:pt x="45" y="81"/>
                    <a:pt x="45" y="81"/>
                  </a:cubicBezTo>
                  <a:close/>
                  <a:moveTo>
                    <a:pt x="44" y="81"/>
                  </a:moveTo>
                  <a:lnTo>
                    <a:pt x="44" y="81"/>
                  </a:lnTo>
                  <a:cubicBezTo>
                    <a:pt x="44" y="80"/>
                    <a:pt x="44" y="80"/>
                    <a:pt x="44" y="80"/>
                  </a:cubicBezTo>
                  <a:cubicBezTo>
                    <a:pt x="44" y="80"/>
                    <a:pt x="44" y="80"/>
                    <a:pt x="44" y="80"/>
                  </a:cubicBezTo>
                  <a:cubicBezTo>
                    <a:pt x="44" y="81"/>
                    <a:pt x="44" y="81"/>
                    <a:pt x="44" y="81"/>
                  </a:cubicBezTo>
                  <a:cubicBezTo>
                    <a:pt x="44" y="81"/>
                    <a:pt x="44" y="81"/>
                    <a:pt x="44" y="81"/>
                  </a:cubicBezTo>
                  <a:cubicBezTo>
                    <a:pt x="44" y="81"/>
                    <a:pt x="44" y="81"/>
                    <a:pt x="44" y="81"/>
                  </a:cubicBezTo>
                  <a:cubicBezTo>
                    <a:pt x="44" y="81"/>
                    <a:pt x="44" y="81"/>
                    <a:pt x="44" y="81"/>
                  </a:cubicBezTo>
                  <a:close/>
                  <a:moveTo>
                    <a:pt x="43" y="80"/>
                  </a:moveTo>
                  <a:lnTo>
                    <a:pt x="43" y="80"/>
                  </a:lnTo>
                  <a:cubicBezTo>
                    <a:pt x="43" y="80"/>
                    <a:pt x="43" y="80"/>
                    <a:pt x="43" y="80"/>
                  </a:cubicBezTo>
                  <a:cubicBezTo>
                    <a:pt x="43" y="80"/>
                    <a:pt x="43" y="80"/>
                    <a:pt x="43" y="81"/>
                  </a:cubicBezTo>
                  <a:cubicBezTo>
                    <a:pt x="43" y="80"/>
                    <a:pt x="43" y="80"/>
                    <a:pt x="43" y="80"/>
                  </a:cubicBezTo>
                  <a:cubicBezTo>
                    <a:pt x="43" y="80"/>
                    <a:pt x="43" y="80"/>
                    <a:pt x="43" y="80"/>
                  </a:cubicBezTo>
                  <a:cubicBezTo>
                    <a:pt x="43" y="80"/>
                    <a:pt x="43" y="80"/>
                    <a:pt x="43" y="80"/>
                  </a:cubicBezTo>
                  <a:cubicBezTo>
                    <a:pt x="43" y="80"/>
                    <a:pt x="43" y="80"/>
                    <a:pt x="43" y="80"/>
                  </a:cubicBezTo>
                  <a:close/>
                  <a:moveTo>
                    <a:pt x="42" y="78"/>
                  </a:moveTo>
                  <a:lnTo>
                    <a:pt x="42" y="78"/>
                  </a:lnTo>
                  <a:cubicBezTo>
                    <a:pt x="42" y="79"/>
                    <a:pt x="42" y="79"/>
                    <a:pt x="42" y="78"/>
                  </a:cubicBezTo>
                  <a:cubicBezTo>
                    <a:pt x="42" y="78"/>
                    <a:pt x="42" y="78"/>
                    <a:pt x="42" y="78"/>
                  </a:cubicBezTo>
                  <a:cubicBezTo>
                    <a:pt x="42" y="78"/>
                    <a:pt x="42" y="78"/>
                    <a:pt x="42" y="78"/>
                  </a:cubicBezTo>
                  <a:cubicBezTo>
                    <a:pt x="42" y="78"/>
                    <a:pt x="42" y="78"/>
                    <a:pt x="42" y="78"/>
                  </a:cubicBezTo>
                  <a:cubicBezTo>
                    <a:pt x="42" y="78"/>
                    <a:pt x="42" y="78"/>
                    <a:pt x="42" y="78"/>
                  </a:cubicBezTo>
                  <a:close/>
                  <a:moveTo>
                    <a:pt x="41" y="79"/>
                  </a:moveTo>
                  <a:lnTo>
                    <a:pt x="41" y="79"/>
                  </a:lnTo>
                  <a:cubicBezTo>
                    <a:pt x="41" y="79"/>
                    <a:pt x="41" y="79"/>
                    <a:pt x="41" y="79"/>
                  </a:cubicBezTo>
                  <a:cubicBezTo>
                    <a:pt x="41" y="79"/>
                    <a:pt x="41" y="79"/>
                    <a:pt x="41" y="78"/>
                  </a:cubicBezTo>
                  <a:cubicBezTo>
                    <a:pt x="41" y="78"/>
                    <a:pt x="41" y="78"/>
                    <a:pt x="41" y="78"/>
                  </a:cubicBezTo>
                  <a:cubicBezTo>
                    <a:pt x="42" y="78"/>
                    <a:pt x="42" y="78"/>
                    <a:pt x="42" y="78"/>
                  </a:cubicBezTo>
                  <a:cubicBezTo>
                    <a:pt x="42" y="79"/>
                    <a:pt x="42" y="79"/>
                    <a:pt x="41" y="79"/>
                  </a:cubicBezTo>
                  <a:close/>
                  <a:moveTo>
                    <a:pt x="40" y="79"/>
                  </a:moveTo>
                  <a:lnTo>
                    <a:pt x="40" y="79"/>
                  </a:lnTo>
                  <a:cubicBezTo>
                    <a:pt x="40" y="79"/>
                    <a:pt x="40" y="79"/>
                    <a:pt x="40" y="79"/>
                  </a:cubicBezTo>
                  <a:cubicBezTo>
                    <a:pt x="40" y="79"/>
                    <a:pt x="40" y="79"/>
                    <a:pt x="40" y="79"/>
                  </a:cubicBezTo>
                  <a:cubicBezTo>
                    <a:pt x="40" y="79"/>
                    <a:pt x="40" y="79"/>
                    <a:pt x="40" y="79"/>
                  </a:cubicBezTo>
                  <a:cubicBezTo>
                    <a:pt x="40" y="79"/>
                    <a:pt x="40" y="79"/>
                    <a:pt x="40" y="79"/>
                  </a:cubicBezTo>
                  <a:cubicBezTo>
                    <a:pt x="40" y="79"/>
                    <a:pt x="40" y="79"/>
                    <a:pt x="40" y="79"/>
                  </a:cubicBezTo>
                  <a:cubicBezTo>
                    <a:pt x="40" y="79"/>
                    <a:pt x="40" y="79"/>
                    <a:pt x="40" y="79"/>
                  </a:cubicBezTo>
                  <a:close/>
                  <a:moveTo>
                    <a:pt x="39" y="77"/>
                  </a:moveTo>
                  <a:lnTo>
                    <a:pt x="39" y="77"/>
                  </a:lnTo>
                  <a:cubicBezTo>
                    <a:pt x="40" y="77"/>
                    <a:pt x="40" y="77"/>
                    <a:pt x="40" y="77"/>
                  </a:cubicBezTo>
                  <a:cubicBezTo>
                    <a:pt x="40" y="77"/>
                    <a:pt x="40" y="77"/>
                    <a:pt x="40" y="77"/>
                  </a:cubicBezTo>
                  <a:cubicBezTo>
                    <a:pt x="40" y="77"/>
                    <a:pt x="40" y="77"/>
                    <a:pt x="40" y="77"/>
                  </a:cubicBezTo>
                  <a:cubicBezTo>
                    <a:pt x="39" y="77"/>
                    <a:pt x="39" y="77"/>
                    <a:pt x="39" y="77"/>
                  </a:cubicBezTo>
                  <a:close/>
                  <a:moveTo>
                    <a:pt x="39" y="77"/>
                  </a:moveTo>
                  <a:lnTo>
                    <a:pt x="39" y="77"/>
                  </a:lnTo>
                  <a:cubicBezTo>
                    <a:pt x="39" y="77"/>
                    <a:pt x="39" y="77"/>
                    <a:pt x="39" y="77"/>
                  </a:cubicBezTo>
                  <a:cubicBezTo>
                    <a:pt x="39" y="77"/>
                    <a:pt x="39" y="77"/>
                    <a:pt x="39" y="77"/>
                  </a:cubicBezTo>
                  <a:cubicBezTo>
                    <a:pt x="39" y="77"/>
                    <a:pt x="39" y="77"/>
                    <a:pt x="40" y="77"/>
                  </a:cubicBezTo>
                  <a:cubicBezTo>
                    <a:pt x="39" y="77"/>
                    <a:pt x="39" y="77"/>
                    <a:pt x="39" y="77"/>
                  </a:cubicBezTo>
                  <a:close/>
                  <a:moveTo>
                    <a:pt x="39" y="73"/>
                  </a:moveTo>
                  <a:lnTo>
                    <a:pt x="39" y="73"/>
                  </a:lnTo>
                  <a:cubicBezTo>
                    <a:pt x="39" y="73"/>
                    <a:pt x="39" y="73"/>
                    <a:pt x="39" y="73"/>
                  </a:cubicBezTo>
                  <a:cubicBezTo>
                    <a:pt x="39" y="72"/>
                    <a:pt x="39" y="72"/>
                    <a:pt x="39" y="72"/>
                  </a:cubicBezTo>
                  <a:cubicBezTo>
                    <a:pt x="39" y="72"/>
                    <a:pt x="39" y="72"/>
                    <a:pt x="39" y="72"/>
                  </a:cubicBezTo>
                  <a:cubicBezTo>
                    <a:pt x="39" y="72"/>
                    <a:pt x="39" y="72"/>
                    <a:pt x="39" y="73"/>
                  </a:cubicBezTo>
                  <a:cubicBezTo>
                    <a:pt x="39" y="73"/>
                    <a:pt x="39" y="73"/>
                    <a:pt x="39" y="73"/>
                  </a:cubicBezTo>
                  <a:close/>
                  <a:moveTo>
                    <a:pt x="39" y="65"/>
                  </a:moveTo>
                  <a:lnTo>
                    <a:pt x="39" y="65"/>
                  </a:lnTo>
                  <a:cubicBezTo>
                    <a:pt x="39" y="65"/>
                    <a:pt x="39" y="65"/>
                    <a:pt x="39" y="65"/>
                  </a:cubicBezTo>
                  <a:cubicBezTo>
                    <a:pt x="39" y="64"/>
                    <a:pt x="39" y="64"/>
                    <a:pt x="39" y="64"/>
                  </a:cubicBezTo>
                  <a:cubicBezTo>
                    <a:pt x="39" y="65"/>
                    <a:pt x="39" y="65"/>
                    <a:pt x="39" y="65"/>
                  </a:cubicBezTo>
                  <a:cubicBezTo>
                    <a:pt x="39" y="65"/>
                    <a:pt x="39" y="65"/>
                    <a:pt x="39" y="65"/>
                  </a:cubicBezTo>
                  <a:cubicBezTo>
                    <a:pt x="39" y="65"/>
                    <a:pt x="39" y="65"/>
                    <a:pt x="39" y="65"/>
                  </a:cubicBezTo>
                  <a:close/>
                  <a:moveTo>
                    <a:pt x="39" y="65"/>
                  </a:moveTo>
                  <a:lnTo>
                    <a:pt x="39" y="65"/>
                  </a:lnTo>
                  <a:cubicBezTo>
                    <a:pt x="39" y="65"/>
                    <a:pt x="39" y="65"/>
                    <a:pt x="39" y="65"/>
                  </a:cubicBezTo>
                  <a:cubicBezTo>
                    <a:pt x="39" y="66"/>
                    <a:pt x="39" y="66"/>
                    <a:pt x="39" y="66"/>
                  </a:cubicBezTo>
                  <a:cubicBezTo>
                    <a:pt x="39" y="66"/>
                    <a:pt x="39" y="66"/>
                    <a:pt x="39" y="66"/>
                  </a:cubicBezTo>
                  <a:cubicBezTo>
                    <a:pt x="39" y="66"/>
                    <a:pt x="39" y="66"/>
                    <a:pt x="39" y="66"/>
                  </a:cubicBezTo>
                  <a:cubicBezTo>
                    <a:pt x="39" y="66"/>
                    <a:pt x="39" y="65"/>
                    <a:pt x="39" y="65"/>
                  </a:cubicBezTo>
                  <a:close/>
                  <a:moveTo>
                    <a:pt x="40" y="62"/>
                  </a:moveTo>
                  <a:lnTo>
                    <a:pt x="40" y="62"/>
                  </a:lnTo>
                  <a:cubicBezTo>
                    <a:pt x="40" y="62"/>
                    <a:pt x="40" y="62"/>
                    <a:pt x="40" y="62"/>
                  </a:cubicBezTo>
                  <a:cubicBezTo>
                    <a:pt x="40" y="62"/>
                    <a:pt x="40" y="62"/>
                    <a:pt x="40" y="62"/>
                  </a:cubicBezTo>
                  <a:cubicBezTo>
                    <a:pt x="40" y="62"/>
                    <a:pt x="40" y="62"/>
                    <a:pt x="40" y="62"/>
                  </a:cubicBezTo>
                  <a:cubicBezTo>
                    <a:pt x="40" y="62"/>
                    <a:pt x="40" y="62"/>
                    <a:pt x="40" y="62"/>
                  </a:cubicBezTo>
                  <a:cubicBezTo>
                    <a:pt x="40" y="62"/>
                    <a:pt x="40" y="62"/>
                    <a:pt x="40" y="62"/>
                  </a:cubicBezTo>
                  <a:close/>
                  <a:moveTo>
                    <a:pt x="40" y="62"/>
                  </a:moveTo>
                  <a:lnTo>
                    <a:pt x="40" y="62"/>
                  </a:lnTo>
                  <a:cubicBezTo>
                    <a:pt x="40" y="62"/>
                    <a:pt x="40" y="62"/>
                    <a:pt x="40" y="62"/>
                  </a:cubicBezTo>
                  <a:cubicBezTo>
                    <a:pt x="40" y="62"/>
                    <a:pt x="40" y="62"/>
                    <a:pt x="40" y="62"/>
                  </a:cubicBezTo>
                  <a:cubicBezTo>
                    <a:pt x="40" y="62"/>
                    <a:pt x="40" y="62"/>
                    <a:pt x="40" y="62"/>
                  </a:cubicBezTo>
                  <a:cubicBezTo>
                    <a:pt x="40" y="62"/>
                    <a:pt x="40" y="62"/>
                    <a:pt x="40" y="62"/>
                  </a:cubicBezTo>
                  <a:close/>
                  <a:moveTo>
                    <a:pt x="40" y="62"/>
                  </a:moveTo>
                  <a:lnTo>
                    <a:pt x="40" y="62"/>
                  </a:lnTo>
                  <a:cubicBezTo>
                    <a:pt x="40" y="63"/>
                    <a:pt x="40" y="63"/>
                    <a:pt x="40" y="63"/>
                  </a:cubicBezTo>
                  <a:cubicBezTo>
                    <a:pt x="40" y="63"/>
                    <a:pt x="40" y="63"/>
                    <a:pt x="40" y="63"/>
                  </a:cubicBezTo>
                  <a:cubicBezTo>
                    <a:pt x="40" y="62"/>
                    <a:pt x="40" y="62"/>
                    <a:pt x="40" y="62"/>
                  </a:cubicBezTo>
                  <a:close/>
                  <a:moveTo>
                    <a:pt x="40" y="62"/>
                  </a:moveTo>
                  <a:lnTo>
                    <a:pt x="40" y="62"/>
                  </a:lnTo>
                  <a:cubicBezTo>
                    <a:pt x="40" y="62"/>
                    <a:pt x="40" y="62"/>
                    <a:pt x="40" y="62"/>
                  </a:cubicBezTo>
                  <a:cubicBezTo>
                    <a:pt x="40" y="62"/>
                    <a:pt x="40" y="62"/>
                    <a:pt x="40" y="62"/>
                  </a:cubicBezTo>
                  <a:cubicBezTo>
                    <a:pt x="40" y="62"/>
                    <a:pt x="40" y="62"/>
                    <a:pt x="40" y="62"/>
                  </a:cubicBezTo>
                  <a:cubicBezTo>
                    <a:pt x="40" y="62"/>
                    <a:pt x="40" y="62"/>
                    <a:pt x="40" y="62"/>
                  </a:cubicBezTo>
                  <a:cubicBezTo>
                    <a:pt x="40" y="62"/>
                    <a:pt x="40" y="62"/>
                    <a:pt x="40" y="62"/>
                  </a:cubicBezTo>
                  <a:close/>
                  <a:moveTo>
                    <a:pt x="41" y="59"/>
                  </a:moveTo>
                  <a:lnTo>
                    <a:pt x="41" y="59"/>
                  </a:lnTo>
                  <a:cubicBezTo>
                    <a:pt x="41" y="59"/>
                    <a:pt x="41" y="59"/>
                    <a:pt x="41" y="59"/>
                  </a:cubicBezTo>
                  <a:cubicBezTo>
                    <a:pt x="41" y="59"/>
                    <a:pt x="41" y="59"/>
                    <a:pt x="41" y="60"/>
                  </a:cubicBezTo>
                  <a:cubicBezTo>
                    <a:pt x="41" y="60"/>
                    <a:pt x="41" y="60"/>
                    <a:pt x="41" y="60"/>
                  </a:cubicBezTo>
                  <a:cubicBezTo>
                    <a:pt x="41" y="60"/>
                    <a:pt x="41" y="60"/>
                    <a:pt x="41" y="60"/>
                  </a:cubicBezTo>
                  <a:cubicBezTo>
                    <a:pt x="41" y="60"/>
                    <a:pt x="41" y="60"/>
                    <a:pt x="41" y="60"/>
                  </a:cubicBezTo>
                  <a:cubicBezTo>
                    <a:pt x="41" y="60"/>
                    <a:pt x="41" y="60"/>
                    <a:pt x="41" y="59"/>
                  </a:cubicBezTo>
                  <a:close/>
                  <a:moveTo>
                    <a:pt x="42" y="57"/>
                  </a:moveTo>
                  <a:lnTo>
                    <a:pt x="42" y="57"/>
                  </a:lnTo>
                  <a:cubicBezTo>
                    <a:pt x="42" y="57"/>
                    <a:pt x="42" y="57"/>
                    <a:pt x="42" y="57"/>
                  </a:cubicBezTo>
                  <a:cubicBezTo>
                    <a:pt x="43" y="57"/>
                    <a:pt x="43" y="57"/>
                    <a:pt x="43" y="57"/>
                  </a:cubicBezTo>
                  <a:cubicBezTo>
                    <a:pt x="42" y="58"/>
                    <a:pt x="42" y="58"/>
                    <a:pt x="42" y="58"/>
                  </a:cubicBezTo>
                  <a:cubicBezTo>
                    <a:pt x="42" y="58"/>
                    <a:pt x="42" y="58"/>
                    <a:pt x="42" y="58"/>
                  </a:cubicBezTo>
                  <a:cubicBezTo>
                    <a:pt x="42" y="58"/>
                    <a:pt x="42" y="58"/>
                    <a:pt x="42" y="57"/>
                  </a:cubicBezTo>
                  <a:close/>
                  <a:moveTo>
                    <a:pt x="42" y="34"/>
                  </a:moveTo>
                  <a:lnTo>
                    <a:pt x="42" y="34"/>
                  </a:lnTo>
                  <a:cubicBezTo>
                    <a:pt x="42" y="34"/>
                    <a:pt x="42" y="34"/>
                    <a:pt x="42" y="34"/>
                  </a:cubicBezTo>
                  <a:cubicBezTo>
                    <a:pt x="42" y="34"/>
                    <a:pt x="42" y="34"/>
                    <a:pt x="42" y="34"/>
                  </a:cubicBezTo>
                  <a:cubicBezTo>
                    <a:pt x="42" y="34"/>
                    <a:pt x="42" y="34"/>
                    <a:pt x="42" y="34"/>
                  </a:cubicBezTo>
                  <a:cubicBezTo>
                    <a:pt x="42" y="34"/>
                    <a:pt x="42" y="34"/>
                    <a:pt x="42" y="34"/>
                  </a:cubicBezTo>
                  <a:cubicBezTo>
                    <a:pt x="42" y="34"/>
                    <a:pt x="42" y="34"/>
                    <a:pt x="42" y="34"/>
                  </a:cubicBezTo>
                  <a:close/>
                  <a:moveTo>
                    <a:pt x="43" y="57"/>
                  </a:moveTo>
                  <a:lnTo>
                    <a:pt x="43" y="57"/>
                  </a:lnTo>
                  <a:cubicBezTo>
                    <a:pt x="43" y="57"/>
                    <a:pt x="43" y="57"/>
                    <a:pt x="43" y="57"/>
                  </a:cubicBezTo>
                  <a:cubicBezTo>
                    <a:pt x="43" y="57"/>
                    <a:pt x="43" y="57"/>
                    <a:pt x="43" y="57"/>
                  </a:cubicBezTo>
                  <a:cubicBezTo>
                    <a:pt x="43" y="57"/>
                    <a:pt x="43" y="57"/>
                    <a:pt x="42" y="57"/>
                  </a:cubicBezTo>
                  <a:cubicBezTo>
                    <a:pt x="43" y="57"/>
                    <a:pt x="43" y="57"/>
                    <a:pt x="43" y="57"/>
                  </a:cubicBezTo>
                  <a:cubicBezTo>
                    <a:pt x="43" y="57"/>
                    <a:pt x="43" y="57"/>
                    <a:pt x="43" y="57"/>
                  </a:cubicBezTo>
                  <a:cubicBezTo>
                    <a:pt x="43" y="57"/>
                    <a:pt x="43" y="57"/>
                    <a:pt x="43" y="57"/>
                  </a:cubicBezTo>
                  <a:close/>
                  <a:moveTo>
                    <a:pt x="44" y="57"/>
                  </a:moveTo>
                  <a:lnTo>
                    <a:pt x="44" y="57"/>
                  </a:lnTo>
                  <a:cubicBezTo>
                    <a:pt x="44" y="57"/>
                    <a:pt x="44" y="57"/>
                    <a:pt x="44" y="57"/>
                  </a:cubicBezTo>
                  <a:cubicBezTo>
                    <a:pt x="44" y="56"/>
                    <a:pt x="44" y="56"/>
                    <a:pt x="44" y="56"/>
                  </a:cubicBezTo>
                  <a:cubicBezTo>
                    <a:pt x="44" y="57"/>
                    <a:pt x="44" y="57"/>
                    <a:pt x="44" y="57"/>
                  </a:cubicBezTo>
                  <a:cubicBezTo>
                    <a:pt x="44" y="57"/>
                    <a:pt x="44" y="57"/>
                    <a:pt x="44" y="57"/>
                  </a:cubicBezTo>
                  <a:cubicBezTo>
                    <a:pt x="44" y="57"/>
                    <a:pt x="44" y="57"/>
                    <a:pt x="44" y="57"/>
                  </a:cubicBezTo>
                  <a:close/>
                  <a:moveTo>
                    <a:pt x="43" y="57"/>
                  </a:moveTo>
                  <a:lnTo>
                    <a:pt x="43" y="57"/>
                  </a:lnTo>
                  <a:cubicBezTo>
                    <a:pt x="44" y="57"/>
                    <a:pt x="44" y="57"/>
                    <a:pt x="43" y="57"/>
                  </a:cubicBezTo>
                  <a:cubicBezTo>
                    <a:pt x="43" y="57"/>
                    <a:pt x="43" y="57"/>
                    <a:pt x="43" y="57"/>
                  </a:cubicBezTo>
                  <a:cubicBezTo>
                    <a:pt x="43" y="57"/>
                    <a:pt x="43" y="57"/>
                    <a:pt x="43" y="57"/>
                  </a:cubicBezTo>
                  <a:cubicBezTo>
                    <a:pt x="43" y="57"/>
                    <a:pt x="43" y="57"/>
                    <a:pt x="43" y="57"/>
                  </a:cubicBezTo>
                  <a:close/>
                  <a:moveTo>
                    <a:pt x="43" y="57"/>
                  </a:moveTo>
                  <a:lnTo>
                    <a:pt x="43" y="57"/>
                  </a:lnTo>
                  <a:cubicBezTo>
                    <a:pt x="43" y="57"/>
                    <a:pt x="43" y="57"/>
                    <a:pt x="43" y="57"/>
                  </a:cubicBezTo>
                  <a:cubicBezTo>
                    <a:pt x="43" y="57"/>
                    <a:pt x="43" y="57"/>
                    <a:pt x="43" y="57"/>
                  </a:cubicBezTo>
                  <a:lnTo>
                    <a:pt x="43" y="56"/>
                  </a:lnTo>
                  <a:cubicBezTo>
                    <a:pt x="43" y="56"/>
                    <a:pt x="43" y="56"/>
                    <a:pt x="43" y="56"/>
                  </a:cubicBezTo>
                  <a:cubicBezTo>
                    <a:pt x="43" y="56"/>
                    <a:pt x="43" y="56"/>
                    <a:pt x="44" y="56"/>
                  </a:cubicBezTo>
                  <a:cubicBezTo>
                    <a:pt x="44" y="56"/>
                    <a:pt x="44" y="56"/>
                    <a:pt x="44" y="56"/>
                  </a:cubicBezTo>
                  <a:cubicBezTo>
                    <a:pt x="43" y="57"/>
                    <a:pt x="43" y="57"/>
                    <a:pt x="43" y="57"/>
                  </a:cubicBezTo>
                  <a:close/>
                  <a:moveTo>
                    <a:pt x="43" y="51"/>
                  </a:moveTo>
                  <a:lnTo>
                    <a:pt x="43" y="51"/>
                  </a:lnTo>
                  <a:cubicBezTo>
                    <a:pt x="43" y="51"/>
                    <a:pt x="43" y="51"/>
                    <a:pt x="44" y="51"/>
                  </a:cubicBezTo>
                  <a:cubicBezTo>
                    <a:pt x="44" y="51"/>
                    <a:pt x="44" y="51"/>
                    <a:pt x="44" y="51"/>
                  </a:cubicBezTo>
                  <a:cubicBezTo>
                    <a:pt x="44" y="52"/>
                    <a:pt x="44" y="52"/>
                    <a:pt x="44" y="52"/>
                  </a:cubicBezTo>
                  <a:cubicBezTo>
                    <a:pt x="44" y="52"/>
                    <a:pt x="44" y="52"/>
                    <a:pt x="43" y="52"/>
                  </a:cubicBezTo>
                  <a:cubicBezTo>
                    <a:pt x="43" y="52"/>
                    <a:pt x="43" y="52"/>
                    <a:pt x="43" y="51"/>
                  </a:cubicBezTo>
                  <a:close/>
                  <a:moveTo>
                    <a:pt x="43" y="54"/>
                  </a:moveTo>
                  <a:lnTo>
                    <a:pt x="43" y="54"/>
                  </a:lnTo>
                  <a:cubicBezTo>
                    <a:pt x="43" y="54"/>
                    <a:pt x="43" y="54"/>
                    <a:pt x="43" y="54"/>
                  </a:cubicBezTo>
                  <a:cubicBezTo>
                    <a:pt x="43" y="53"/>
                    <a:pt x="43" y="53"/>
                    <a:pt x="43" y="53"/>
                  </a:cubicBezTo>
                  <a:cubicBezTo>
                    <a:pt x="43" y="53"/>
                    <a:pt x="43" y="53"/>
                    <a:pt x="43" y="53"/>
                  </a:cubicBezTo>
                  <a:lnTo>
                    <a:pt x="43" y="53"/>
                  </a:lnTo>
                  <a:cubicBezTo>
                    <a:pt x="43" y="53"/>
                    <a:pt x="43" y="53"/>
                    <a:pt x="43" y="53"/>
                  </a:cubicBezTo>
                  <a:cubicBezTo>
                    <a:pt x="43" y="53"/>
                    <a:pt x="43" y="53"/>
                    <a:pt x="43" y="53"/>
                  </a:cubicBezTo>
                  <a:cubicBezTo>
                    <a:pt x="43" y="53"/>
                    <a:pt x="43" y="53"/>
                    <a:pt x="43" y="53"/>
                  </a:cubicBezTo>
                  <a:cubicBezTo>
                    <a:pt x="43" y="53"/>
                    <a:pt x="43" y="53"/>
                    <a:pt x="43" y="53"/>
                  </a:cubicBezTo>
                  <a:cubicBezTo>
                    <a:pt x="43" y="53"/>
                    <a:pt x="43" y="53"/>
                    <a:pt x="43" y="53"/>
                  </a:cubicBezTo>
                  <a:cubicBezTo>
                    <a:pt x="43" y="52"/>
                    <a:pt x="43" y="52"/>
                    <a:pt x="43" y="52"/>
                  </a:cubicBezTo>
                  <a:cubicBezTo>
                    <a:pt x="43" y="52"/>
                    <a:pt x="43" y="52"/>
                    <a:pt x="43" y="52"/>
                  </a:cubicBezTo>
                  <a:cubicBezTo>
                    <a:pt x="43" y="52"/>
                    <a:pt x="43" y="52"/>
                    <a:pt x="43" y="52"/>
                  </a:cubicBezTo>
                  <a:cubicBezTo>
                    <a:pt x="43" y="52"/>
                    <a:pt x="43" y="52"/>
                    <a:pt x="44" y="52"/>
                  </a:cubicBezTo>
                  <a:cubicBezTo>
                    <a:pt x="44" y="52"/>
                    <a:pt x="44" y="52"/>
                    <a:pt x="44" y="52"/>
                  </a:cubicBezTo>
                  <a:cubicBezTo>
                    <a:pt x="44" y="52"/>
                    <a:pt x="44" y="52"/>
                    <a:pt x="44" y="52"/>
                  </a:cubicBezTo>
                  <a:cubicBezTo>
                    <a:pt x="44" y="52"/>
                    <a:pt x="44" y="52"/>
                    <a:pt x="44" y="52"/>
                  </a:cubicBezTo>
                  <a:cubicBezTo>
                    <a:pt x="45" y="52"/>
                    <a:pt x="45" y="52"/>
                    <a:pt x="45" y="52"/>
                  </a:cubicBezTo>
                  <a:cubicBezTo>
                    <a:pt x="45" y="53"/>
                    <a:pt x="45" y="53"/>
                    <a:pt x="45" y="53"/>
                  </a:cubicBezTo>
                  <a:cubicBezTo>
                    <a:pt x="45" y="53"/>
                    <a:pt x="45" y="53"/>
                    <a:pt x="45" y="53"/>
                  </a:cubicBezTo>
                  <a:cubicBezTo>
                    <a:pt x="45" y="53"/>
                    <a:pt x="45" y="53"/>
                    <a:pt x="45" y="53"/>
                  </a:cubicBezTo>
                  <a:cubicBezTo>
                    <a:pt x="45" y="53"/>
                    <a:pt x="45" y="53"/>
                    <a:pt x="45" y="54"/>
                  </a:cubicBezTo>
                  <a:cubicBezTo>
                    <a:pt x="45" y="54"/>
                    <a:pt x="45" y="54"/>
                    <a:pt x="45" y="54"/>
                  </a:cubicBezTo>
                  <a:cubicBezTo>
                    <a:pt x="45" y="54"/>
                    <a:pt x="45" y="54"/>
                    <a:pt x="45" y="54"/>
                  </a:cubicBezTo>
                  <a:cubicBezTo>
                    <a:pt x="44" y="55"/>
                    <a:pt x="44" y="55"/>
                    <a:pt x="44" y="55"/>
                  </a:cubicBezTo>
                  <a:cubicBezTo>
                    <a:pt x="44" y="55"/>
                    <a:pt x="44" y="55"/>
                    <a:pt x="43" y="55"/>
                  </a:cubicBezTo>
                  <a:cubicBezTo>
                    <a:pt x="43" y="55"/>
                    <a:pt x="43" y="55"/>
                    <a:pt x="43" y="55"/>
                  </a:cubicBezTo>
                  <a:cubicBezTo>
                    <a:pt x="43" y="55"/>
                    <a:pt x="43" y="55"/>
                    <a:pt x="43" y="55"/>
                  </a:cubicBezTo>
                  <a:cubicBezTo>
                    <a:pt x="43" y="55"/>
                    <a:pt x="43" y="55"/>
                    <a:pt x="43" y="55"/>
                  </a:cubicBezTo>
                  <a:cubicBezTo>
                    <a:pt x="43" y="55"/>
                    <a:pt x="43" y="55"/>
                    <a:pt x="43" y="55"/>
                  </a:cubicBezTo>
                  <a:cubicBezTo>
                    <a:pt x="43" y="55"/>
                    <a:pt x="43" y="55"/>
                    <a:pt x="43" y="54"/>
                  </a:cubicBezTo>
                  <a:cubicBezTo>
                    <a:pt x="43" y="54"/>
                    <a:pt x="43" y="54"/>
                    <a:pt x="43" y="54"/>
                  </a:cubicBezTo>
                  <a:cubicBezTo>
                    <a:pt x="43" y="54"/>
                    <a:pt x="43" y="54"/>
                    <a:pt x="43" y="54"/>
                  </a:cubicBezTo>
                  <a:cubicBezTo>
                    <a:pt x="43" y="54"/>
                    <a:pt x="43" y="54"/>
                    <a:pt x="42" y="54"/>
                  </a:cubicBezTo>
                  <a:cubicBezTo>
                    <a:pt x="42" y="54"/>
                    <a:pt x="42" y="54"/>
                    <a:pt x="42" y="54"/>
                  </a:cubicBezTo>
                  <a:cubicBezTo>
                    <a:pt x="42" y="54"/>
                    <a:pt x="42" y="54"/>
                    <a:pt x="43" y="54"/>
                  </a:cubicBezTo>
                  <a:cubicBezTo>
                    <a:pt x="43" y="54"/>
                    <a:pt x="43" y="54"/>
                    <a:pt x="43" y="54"/>
                  </a:cubicBezTo>
                  <a:cubicBezTo>
                    <a:pt x="43" y="54"/>
                    <a:pt x="43" y="54"/>
                    <a:pt x="43" y="54"/>
                  </a:cubicBezTo>
                  <a:cubicBezTo>
                    <a:pt x="43" y="54"/>
                    <a:pt x="43" y="54"/>
                    <a:pt x="43" y="54"/>
                  </a:cubicBezTo>
                  <a:cubicBezTo>
                    <a:pt x="43" y="54"/>
                    <a:pt x="43" y="54"/>
                    <a:pt x="43" y="54"/>
                  </a:cubicBezTo>
                  <a:close/>
                  <a:moveTo>
                    <a:pt x="44" y="34"/>
                  </a:moveTo>
                  <a:lnTo>
                    <a:pt x="44" y="34"/>
                  </a:lnTo>
                  <a:cubicBezTo>
                    <a:pt x="44" y="34"/>
                    <a:pt x="44" y="34"/>
                    <a:pt x="44" y="34"/>
                  </a:cubicBezTo>
                  <a:cubicBezTo>
                    <a:pt x="44" y="34"/>
                    <a:pt x="44" y="34"/>
                    <a:pt x="44" y="34"/>
                  </a:cubicBezTo>
                  <a:cubicBezTo>
                    <a:pt x="45" y="34"/>
                    <a:pt x="45" y="34"/>
                    <a:pt x="45" y="34"/>
                  </a:cubicBezTo>
                  <a:cubicBezTo>
                    <a:pt x="44" y="34"/>
                    <a:pt x="44" y="34"/>
                    <a:pt x="44" y="34"/>
                  </a:cubicBezTo>
                  <a:cubicBezTo>
                    <a:pt x="44" y="34"/>
                    <a:pt x="44" y="34"/>
                    <a:pt x="44" y="34"/>
                  </a:cubicBezTo>
                  <a:cubicBezTo>
                    <a:pt x="44" y="34"/>
                    <a:pt x="44" y="34"/>
                    <a:pt x="44" y="34"/>
                  </a:cubicBezTo>
                  <a:cubicBezTo>
                    <a:pt x="44" y="34"/>
                    <a:pt x="44" y="34"/>
                    <a:pt x="44" y="34"/>
                  </a:cubicBezTo>
                  <a:cubicBezTo>
                    <a:pt x="44" y="34"/>
                    <a:pt x="44" y="34"/>
                    <a:pt x="44" y="34"/>
                  </a:cubicBezTo>
                  <a:close/>
                  <a:moveTo>
                    <a:pt x="45" y="33"/>
                  </a:moveTo>
                  <a:lnTo>
                    <a:pt x="45" y="33"/>
                  </a:lnTo>
                  <a:cubicBezTo>
                    <a:pt x="45" y="33"/>
                    <a:pt x="45" y="33"/>
                    <a:pt x="45" y="33"/>
                  </a:cubicBezTo>
                  <a:cubicBezTo>
                    <a:pt x="45" y="33"/>
                    <a:pt x="45" y="33"/>
                    <a:pt x="45" y="33"/>
                  </a:cubicBezTo>
                  <a:cubicBezTo>
                    <a:pt x="45" y="33"/>
                    <a:pt x="45" y="33"/>
                    <a:pt x="46" y="33"/>
                  </a:cubicBezTo>
                  <a:cubicBezTo>
                    <a:pt x="46" y="33"/>
                    <a:pt x="46" y="33"/>
                    <a:pt x="46" y="33"/>
                  </a:cubicBezTo>
                  <a:cubicBezTo>
                    <a:pt x="45" y="33"/>
                    <a:pt x="45" y="33"/>
                    <a:pt x="45" y="34"/>
                  </a:cubicBezTo>
                  <a:cubicBezTo>
                    <a:pt x="45" y="34"/>
                    <a:pt x="45" y="34"/>
                    <a:pt x="45" y="33"/>
                  </a:cubicBezTo>
                  <a:cubicBezTo>
                    <a:pt x="45" y="34"/>
                    <a:pt x="45" y="34"/>
                    <a:pt x="45" y="34"/>
                  </a:cubicBezTo>
                  <a:cubicBezTo>
                    <a:pt x="45" y="34"/>
                    <a:pt x="45" y="34"/>
                    <a:pt x="45" y="34"/>
                  </a:cubicBezTo>
                  <a:cubicBezTo>
                    <a:pt x="45" y="34"/>
                    <a:pt x="45" y="34"/>
                    <a:pt x="45" y="33"/>
                  </a:cubicBezTo>
                  <a:close/>
                  <a:moveTo>
                    <a:pt x="47" y="30"/>
                  </a:moveTo>
                  <a:lnTo>
                    <a:pt x="47" y="30"/>
                  </a:lnTo>
                  <a:cubicBezTo>
                    <a:pt x="47" y="30"/>
                    <a:pt x="47" y="30"/>
                    <a:pt x="47" y="30"/>
                  </a:cubicBezTo>
                  <a:lnTo>
                    <a:pt x="47" y="30"/>
                  </a:lnTo>
                  <a:cubicBezTo>
                    <a:pt x="47" y="30"/>
                    <a:pt x="47" y="30"/>
                    <a:pt x="47" y="30"/>
                  </a:cubicBezTo>
                  <a:cubicBezTo>
                    <a:pt x="47" y="30"/>
                    <a:pt x="47" y="30"/>
                    <a:pt x="47" y="30"/>
                  </a:cubicBezTo>
                  <a:lnTo>
                    <a:pt x="47" y="30"/>
                  </a:lnTo>
                  <a:close/>
                  <a:moveTo>
                    <a:pt x="57" y="23"/>
                  </a:moveTo>
                  <a:lnTo>
                    <a:pt x="57" y="23"/>
                  </a:lnTo>
                  <a:cubicBezTo>
                    <a:pt x="57" y="23"/>
                    <a:pt x="57" y="23"/>
                    <a:pt x="57" y="23"/>
                  </a:cubicBezTo>
                  <a:cubicBezTo>
                    <a:pt x="57" y="23"/>
                    <a:pt x="57" y="23"/>
                    <a:pt x="57" y="23"/>
                  </a:cubicBezTo>
                  <a:cubicBezTo>
                    <a:pt x="57" y="23"/>
                    <a:pt x="57" y="23"/>
                    <a:pt x="57" y="23"/>
                  </a:cubicBezTo>
                  <a:cubicBezTo>
                    <a:pt x="57" y="23"/>
                    <a:pt x="57" y="23"/>
                    <a:pt x="57" y="23"/>
                  </a:cubicBezTo>
                  <a:cubicBezTo>
                    <a:pt x="57" y="23"/>
                    <a:pt x="57" y="23"/>
                    <a:pt x="57" y="23"/>
                  </a:cubicBezTo>
                  <a:cubicBezTo>
                    <a:pt x="57" y="23"/>
                    <a:pt x="57" y="23"/>
                    <a:pt x="57" y="23"/>
                  </a:cubicBezTo>
                  <a:lnTo>
                    <a:pt x="57" y="23"/>
                  </a:lnTo>
                  <a:close/>
                  <a:moveTo>
                    <a:pt x="62" y="20"/>
                  </a:moveTo>
                  <a:lnTo>
                    <a:pt x="62" y="20"/>
                  </a:lnTo>
                  <a:cubicBezTo>
                    <a:pt x="62" y="20"/>
                    <a:pt x="62" y="20"/>
                    <a:pt x="62" y="20"/>
                  </a:cubicBezTo>
                  <a:lnTo>
                    <a:pt x="62" y="20"/>
                  </a:lnTo>
                  <a:lnTo>
                    <a:pt x="62" y="20"/>
                  </a:lnTo>
                  <a:cubicBezTo>
                    <a:pt x="62" y="20"/>
                    <a:pt x="62" y="20"/>
                    <a:pt x="62" y="20"/>
                  </a:cubicBezTo>
                  <a:cubicBezTo>
                    <a:pt x="62" y="20"/>
                    <a:pt x="62" y="20"/>
                    <a:pt x="62" y="20"/>
                  </a:cubicBezTo>
                  <a:cubicBezTo>
                    <a:pt x="62" y="20"/>
                    <a:pt x="62" y="20"/>
                    <a:pt x="62" y="20"/>
                  </a:cubicBezTo>
                  <a:close/>
                  <a:moveTo>
                    <a:pt x="71" y="15"/>
                  </a:moveTo>
                  <a:lnTo>
                    <a:pt x="71" y="15"/>
                  </a:lnTo>
                  <a:cubicBezTo>
                    <a:pt x="71" y="15"/>
                    <a:pt x="71" y="15"/>
                    <a:pt x="71" y="15"/>
                  </a:cubicBezTo>
                  <a:cubicBezTo>
                    <a:pt x="71" y="16"/>
                    <a:pt x="71" y="16"/>
                    <a:pt x="71" y="16"/>
                  </a:cubicBezTo>
                  <a:cubicBezTo>
                    <a:pt x="71" y="16"/>
                    <a:pt x="71" y="16"/>
                    <a:pt x="71" y="16"/>
                  </a:cubicBezTo>
                  <a:cubicBezTo>
                    <a:pt x="71" y="16"/>
                    <a:pt x="71" y="16"/>
                    <a:pt x="71" y="16"/>
                  </a:cubicBezTo>
                  <a:cubicBezTo>
                    <a:pt x="71" y="16"/>
                    <a:pt x="71" y="16"/>
                    <a:pt x="71" y="16"/>
                  </a:cubicBezTo>
                  <a:cubicBezTo>
                    <a:pt x="71" y="16"/>
                    <a:pt x="71" y="16"/>
                    <a:pt x="71" y="16"/>
                  </a:cubicBezTo>
                  <a:cubicBezTo>
                    <a:pt x="71" y="17"/>
                    <a:pt x="71" y="17"/>
                    <a:pt x="71" y="17"/>
                  </a:cubicBezTo>
                  <a:cubicBezTo>
                    <a:pt x="71" y="17"/>
                    <a:pt x="71" y="17"/>
                    <a:pt x="70" y="17"/>
                  </a:cubicBezTo>
                  <a:cubicBezTo>
                    <a:pt x="70" y="17"/>
                    <a:pt x="70" y="17"/>
                    <a:pt x="70" y="17"/>
                  </a:cubicBezTo>
                  <a:cubicBezTo>
                    <a:pt x="70" y="17"/>
                    <a:pt x="70" y="17"/>
                    <a:pt x="70" y="16"/>
                  </a:cubicBezTo>
                  <a:cubicBezTo>
                    <a:pt x="70" y="16"/>
                    <a:pt x="70" y="16"/>
                    <a:pt x="70" y="16"/>
                  </a:cubicBezTo>
                  <a:cubicBezTo>
                    <a:pt x="71" y="16"/>
                    <a:pt x="71" y="16"/>
                    <a:pt x="71" y="16"/>
                  </a:cubicBezTo>
                  <a:cubicBezTo>
                    <a:pt x="71" y="16"/>
                    <a:pt x="71" y="16"/>
                    <a:pt x="71" y="16"/>
                  </a:cubicBezTo>
                  <a:cubicBezTo>
                    <a:pt x="71" y="16"/>
                    <a:pt x="71" y="16"/>
                    <a:pt x="71" y="15"/>
                  </a:cubicBezTo>
                  <a:close/>
                  <a:moveTo>
                    <a:pt x="71" y="16"/>
                  </a:moveTo>
                  <a:lnTo>
                    <a:pt x="71" y="16"/>
                  </a:lnTo>
                  <a:cubicBezTo>
                    <a:pt x="72" y="16"/>
                    <a:pt x="72" y="16"/>
                    <a:pt x="72" y="15"/>
                  </a:cubicBezTo>
                  <a:cubicBezTo>
                    <a:pt x="72" y="16"/>
                    <a:pt x="72" y="16"/>
                    <a:pt x="71" y="16"/>
                  </a:cubicBezTo>
                  <a:cubicBezTo>
                    <a:pt x="72" y="16"/>
                    <a:pt x="72" y="16"/>
                    <a:pt x="72" y="16"/>
                  </a:cubicBezTo>
                  <a:cubicBezTo>
                    <a:pt x="72" y="16"/>
                    <a:pt x="72" y="16"/>
                    <a:pt x="71" y="16"/>
                  </a:cubicBezTo>
                  <a:cubicBezTo>
                    <a:pt x="71" y="16"/>
                    <a:pt x="71" y="16"/>
                    <a:pt x="71" y="16"/>
                  </a:cubicBezTo>
                  <a:lnTo>
                    <a:pt x="71" y="16"/>
                  </a:lnTo>
                  <a:close/>
                  <a:moveTo>
                    <a:pt x="75" y="16"/>
                  </a:moveTo>
                  <a:lnTo>
                    <a:pt x="75" y="16"/>
                  </a:lnTo>
                  <a:cubicBezTo>
                    <a:pt x="75" y="16"/>
                    <a:pt x="75" y="16"/>
                    <a:pt x="75" y="16"/>
                  </a:cubicBezTo>
                  <a:cubicBezTo>
                    <a:pt x="74" y="16"/>
                    <a:pt x="74" y="16"/>
                    <a:pt x="74" y="16"/>
                  </a:cubicBezTo>
                  <a:cubicBezTo>
                    <a:pt x="74" y="16"/>
                    <a:pt x="74" y="16"/>
                    <a:pt x="74" y="16"/>
                  </a:cubicBezTo>
                  <a:cubicBezTo>
                    <a:pt x="74" y="16"/>
                    <a:pt x="74" y="16"/>
                    <a:pt x="74" y="16"/>
                  </a:cubicBezTo>
                  <a:cubicBezTo>
                    <a:pt x="74" y="16"/>
                    <a:pt x="74" y="16"/>
                    <a:pt x="74" y="16"/>
                  </a:cubicBezTo>
                  <a:cubicBezTo>
                    <a:pt x="74" y="16"/>
                    <a:pt x="74" y="16"/>
                    <a:pt x="75" y="16"/>
                  </a:cubicBezTo>
                  <a:cubicBezTo>
                    <a:pt x="75" y="16"/>
                    <a:pt x="75" y="16"/>
                    <a:pt x="75" y="16"/>
                  </a:cubicBezTo>
                  <a:close/>
                  <a:moveTo>
                    <a:pt x="75" y="15"/>
                  </a:moveTo>
                  <a:lnTo>
                    <a:pt x="75" y="15"/>
                  </a:lnTo>
                  <a:cubicBezTo>
                    <a:pt x="75" y="15"/>
                    <a:pt x="75" y="15"/>
                    <a:pt x="75" y="15"/>
                  </a:cubicBezTo>
                  <a:cubicBezTo>
                    <a:pt x="75" y="15"/>
                    <a:pt x="75" y="15"/>
                    <a:pt x="75" y="15"/>
                  </a:cubicBezTo>
                  <a:cubicBezTo>
                    <a:pt x="75" y="15"/>
                    <a:pt x="75" y="15"/>
                    <a:pt x="75" y="15"/>
                  </a:cubicBezTo>
                  <a:cubicBezTo>
                    <a:pt x="75" y="15"/>
                    <a:pt x="75" y="15"/>
                    <a:pt x="75" y="15"/>
                  </a:cubicBezTo>
                  <a:cubicBezTo>
                    <a:pt x="75" y="15"/>
                    <a:pt x="75" y="15"/>
                    <a:pt x="75" y="16"/>
                  </a:cubicBezTo>
                  <a:cubicBezTo>
                    <a:pt x="75" y="16"/>
                    <a:pt x="75" y="16"/>
                    <a:pt x="74" y="16"/>
                  </a:cubicBezTo>
                  <a:cubicBezTo>
                    <a:pt x="74" y="16"/>
                    <a:pt x="74" y="16"/>
                    <a:pt x="74" y="16"/>
                  </a:cubicBezTo>
                  <a:cubicBezTo>
                    <a:pt x="74" y="15"/>
                    <a:pt x="74" y="15"/>
                    <a:pt x="74" y="15"/>
                  </a:cubicBezTo>
                  <a:cubicBezTo>
                    <a:pt x="75" y="15"/>
                    <a:pt x="75" y="15"/>
                    <a:pt x="75" y="15"/>
                  </a:cubicBezTo>
                  <a:close/>
                  <a:moveTo>
                    <a:pt x="75" y="14"/>
                  </a:moveTo>
                  <a:lnTo>
                    <a:pt x="75" y="14"/>
                  </a:lnTo>
                  <a:cubicBezTo>
                    <a:pt x="75" y="14"/>
                    <a:pt x="75" y="14"/>
                    <a:pt x="75" y="14"/>
                  </a:cubicBezTo>
                  <a:cubicBezTo>
                    <a:pt x="75" y="14"/>
                    <a:pt x="75" y="14"/>
                    <a:pt x="75" y="14"/>
                  </a:cubicBezTo>
                  <a:cubicBezTo>
                    <a:pt x="75" y="14"/>
                    <a:pt x="75" y="14"/>
                    <a:pt x="75" y="14"/>
                  </a:cubicBezTo>
                  <a:cubicBezTo>
                    <a:pt x="75" y="14"/>
                    <a:pt x="75" y="14"/>
                    <a:pt x="75" y="14"/>
                  </a:cubicBezTo>
                  <a:cubicBezTo>
                    <a:pt x="75" y="14"/>
                    <a:pt x="75" y="14"/>
                    <a:pt x="75" y="14"/>
                  </a:cubicBezTo>
                  <a:cubicBezTo>
                    <a:pt x="75" y="14"/>
                    <a:pt x="75" y="14"/>
                    <a:pt x="75" y="15"/>
                  </a:cubicBezTo>
                  <a:cubicBezTo>
                    <a:pt x="75" y="14"/>
                    <a:pt x="75" y="14"/>
                    <a:pt x="75" y="14"/>
                  </a:cubicBezTo>
                  <a:cubicBezTo>
                    <a:pt x="75" y="14"/>
                    <a:pt x="75" y="14"/>
                    <a:pt x="75" y="14"/>
                  </a:cubicBezTo>
                  <a:close/>
                  <a:moveTo>
                    <a:pt x="76" y="13"/>
                  </a:moveTo>
                  <a:lnTo>
                    <a:pt x="76" y="13"/>
                  </a:lnTo>
                  <a:cubicBezTo>
                    <a:pt x="77" y="13"/>
                    <a:pt x="77" y="13"/>
                    <a:pt x="77" y="13"/>
                  </a:cubicBezTo>
                  <a:cubicBezTo>
                    <a:pt x="77" y="13"/>
                    <a:pt x="77" y="13"/>
                    <a:pt x="77" y="13"/>
                  </a:cubicBezTo>
                  <a:cubicBezTo>
                    <a:pt x="77" y="13"/>
                    <a:pt x="77" y="13"/>
                    <a:pt x="77" y="13"/>
                  </a:cubicBezTo>
                  <a:cubicBezTo>
                    <a:pt x="77" y="13"/>
                    <a:pt x="77" y="13"/>
                    <a:pt x="77" y="13"/>
                  </a:cubicBezTo>
                  <a:cubicBezTo>
                    <a:pt x="77" y="13"/>
                    <a:pt x="77" y="13"/>
                    <a:pt x="77" y="13"/>
                  </a:cubicBezTo>
                  <a:cubicBezTo>
                    <a:pt x="76" y="13"/>
                    <a:pt x="76" y="13"/>
                    <a:pt x="76" y="13"/>
                  </a:cubicBezTo>
                  <a:cubicBezTo>
                    <a:pt x="76" y="13"/>
                    <a:pt x="76" y="13"/>
                    <a:pt x="76" y="13"/>
                  </a:cubicBezTo>
                  <a:cubicBezTo>
                    <a:pt x="76" y="13"/>
                    <a:pt x="76" y="13"/>
                    <a:pt x="76" y="13"/>
                  </a:cubicBezTo>
                  <a:close/>
                  <a:moveTo>
                    <a:pt x="78" y="13"/>
                  </a:moveTo>
                  <a:lnTo>
                    <a:pt x="78" y="13"/>
                  </a:lnTo>
                  <a:cubicBezTo>
                    <a:pt x="78" y="13"/>
                    <a:pt x="78" y="13"/>
                    <a:pt x="78" y="13"/>
                  </a:cubicBezTo>
                  <a:cubicBezTo>
                    <a:pt x="78" y="13"/>
                    <a:pt x="78" y="13"/>
                    <a:pt x="78" y="13"/>
                  </a:cubicBezTo>
                  <a:cubicBezTo>
                    <a:pt x="78" y="13"/>
                    <a:pt x="78" y="13"/>
                    <a:pt x="78" y="13"/>
                  </a:cubicBezTo>
                  <a:cubicBezTo>
                    <a:pt x="78" y="13"/>
                    <a:pt x="78" y="13"/>
                    <a:pt x="78" y="13"/>
                  </a:cubicBezTo>
                  <a:close/>
                  <a:moveTo>
                    <a:pt x="78" y="13"/>
                  </a:moveTo>
                  <a:lnTo>
                    <a:pt x="78" y="13"/>
                  </a:lnTo>
                  <a:cubicBezTo>
                    <a:pt x="78" y="13"/>
                    <a:pt x="78" y="13"/>
                    <a:pt x="78" y="13"/>
                  </a:cubicBezTo>
                  <a:lnTo>
                    <a:pt x="78" y="12"/>
                  </a:lnTo>
                  <a:cubicBezTo>
                    <a:pt x="78" y="12"/>
                    <a:pt x="78" y="12"/>
                    <a:pt x="78" y="12"/>
                  </a:cubicBezTo>
                  <a:cubicBezTo>
                    <a:pt x="79" y="12"/>
                    <a:pt x="79" y="12"/>
                    <a:pt x="78" y="12"/>
                  </a:cubicBezTo>
                  <a:cubicBezTo>
                    <a:pt x="79" y="12"/>
                    <a:pt x="79" y="12"/>
                    <a:pt x="79" y="12"/>
                  </a:cubicBezTo>
                  <a:cubicBezTo>
                    <a:pt x="79" y="12"/>
                    <a:pt x="79" y="12"/>
                    <a:pt x="79" y="12"/>
                  </a:cubicBezTo>
                  <a:cubicBezTo>
                    <a:pt x="79" y="12"/>
                    <a:pt x="79" y="12"/>
                    <a:pt x="79" y="12"/>
                  </a:cubicBezTo>
                  <a:cubicBezTo>
                    <a:pt x="79" y="12"/>
                    <a:pt x="79" y="12"/>
                    <a:pt x="79" y="12"/>
                  </a:cubicBezTo>
                  <a:cubicBezTo>
                    <a:pt x="79" y="13"/>
                    <a:pt x="79" y="13"/>
                    <a:pt x="79" y="13"/>
                  </a:cubicBezTo>
                  <a:cubicBezTo>
                    <a:pt x="78" y="13"/>
                    <a:pt x="78" y="13"/>
                    <a:pt x="78" y="13"/>
                  </a:cubicBezTo>
                  <a:cubicBezTo>
                    <a:pt x="78" y="13"/>
                    <a:pt x="78" y="13"/>
                    <a:pt x="78" y="13"/>
                  </a:cubicBezTo>
                  <a:cubicBezTo>
                    <a:pt x="78" y="13"/>
                    <a:pt x="78" y="13"/>
                    <a:pt x="78" y="13"/>
                  </a:cubicBezTo>
                  <a:close/>
                  <a:moveTo>
                    <a:pt x="82" y="11"/>
                  </a:moveTo>
                  <a:lnTo>
                    <a:pt x="82" y="11"/>
                  </a:lnTo>
                  <a:cubicBezTo>
                    <a:pt x="82" y="11"/>
                    <a:pt x="82" y="11"/>
                    <a:pt x="82" y="11"/>
                  </a:cubicBezTo>
                  <a:cubicBezTo>
                    <a:pt x="82" y="11"/>
                    <a:pt x="82" y="11"/>
                    <a:pt x="82" y="11"/>
                  </a:cubicBezTo>
                  <a:cubicBezTo>
                    <a:pt x="82" y="11"/>
                    <a:pt x="82" y="11"/>
                    <a:pt x="82" y="11"/>
                  </a:cubicBezTo>
                  <a:cubicBezTo>
                    <a:pt x="82" y="11"/>
                    <a:pt x="82" y="11"/>
                    <a:pt x="82" y="11"/>
                  </a:cubicBezTo>
                  <a:close/>
                  <a:moveTo>
                    <a:pt x="83" y="10"/>
                  </a:moveTo>
                  <a:lnTo>
                    <a:pt x="83" y="10"/>
                  </a:lnTo>
                  <a:cubicBezTo>
                    <a:pt x="83" y="10"/>
                    <a:pt x="83" y="10"/>
                    <a:pt x="83" y="11"/>
                  </a:cubicBezTo>
                  <a:cubicBezTo>
                    <a:pt x="83" y="10"/>
                    <a:pt x="83" y="10"/>
                    <a:pt x="84" y="10"/>
                  </a:cubicBezTo>
                  <a:cubicBezTo>
                    <a:pt x="84" y="11"/>
                    <a:pt x="84" y="11"/>
                    <a:pt x="83" y="11"/>
                  </a:cubicBezTo>
                  <a:cubicBezTo>
                    <a:pt x="83" y="11"/>
                    <a:pt x="83" y="11"/>
                    <a:pt x="83" y="11"/>
                  </a:cubicBezTo>
                  <a:cubicBezTo>
                    <a:pt x="83" y="11"/>
                    <a:pt x="83" y="11"/>
                    <a:pt x="83" y="11"/>
                  </a:cubicBezTo>
                  <a:cubicBezTo>
                    <a:pt x="83" y="11"/>
                    <a:pt x="83" y="11"/>
                    <a:pt x="83" y="11"/>
                  </a:cubicBezTo>
                  <a:cubicBezTo>
                    <a:pt x="83" y="10"/>
                    <a:pt x="83" y="10"/>
                    <a:pt x="83" y="10"/>
                  </a:cubicBezTo>
                  <a:close/>
                  <a:moveTo>
                    <a:pt x="84" y="10"/>
                  </a:moveTo>
                  <a:lnTo>
                    <a:pt x="84" y="10"/>
                  </a:lnTo>
                  <a:cubicBezTo>
                    <a:pt x="85" y="10"/>
                    <a:pt x="85" y="10"/>
                    <a:pt x="85" y="10"/>
                  </a:cubicBezTo>
                  <a:cubicBezTo>
                    <a:pt x="85" y="10"/>
                    <a:pt x="85" y="10"/>
                    <a:pt x="85" y="10"/>
                  </a:cubicBezTo>
                  <a:cubicBezTo>
                    <a:pt x="85" y="10"/>
                    <a:pt x="85" y="10"/>
                    <a:pt x="84" y="10"/>
                  </a:cubicBezTo>
                  <a:cubicBezTo>
                    <a:pt x="84" y="10"/>
                    <a:pt x="84" y="10"/>
                    <a:pt x="84" y="10"/>
                  </a:cubicBezTo>
                  <a:cubicBezTo>
                    <a:pt x="84" y="10"/>
                    <a:pt x="84" y="10"/>
                    <a:pt x="84" y="10"/>
                  </a:cubicBezTo>
                  <a:close/>
                  <a:moveTo>
                    <a:pt x="84" y="10"/>
                  </a:moveTo>
                  <a:lnTo>
                    <a:pt x="84" y="10"/>
                  </a:lnTo>
                  <a:cubicBezTo>
                    <a:pt x="84" y="10"/>
                    <a:pt x="84" y="10"/>
                    <a:pt x="85" y="10"/>
                  </a:cubicBezTo>
                  <a:cubicBezTo>
                    <a:pt x="85" y="10"/>
                    <a:pt x="85" y="10"/>
                    <a:pt x="84" y="10"/>
                  </a:cubicBezTo>
                  <a:cubicBezTo>
                    <a:pt x="84" y="10"/>
                    <a:pt x="84" y="10"/>
                    <a:pt x="84" y="10"/>
                  </a:cubicBezTo>
                  <a:cubicBezTo>
                    <a:pt x="84" y="10"/>
                    <a:pt x="84" y="10"/>
                    <a:pt x="84" y="10"/>
                  </a:cubicBezTo>
                  <a:cubicBezTo>
                    <a:pt x="84" y="10"/>
                    <a:pt x="84" y="10"/>
                    <a:pt x="84" y="10"/>
                  </a:cubicBezTo>
                  <a:close/>
                  <a:moveTo>
                    <a:pt x="98" y="12"/>
                  </a:moveTo>
                  <a:lnTo>
                    <a:pt x="98" y="12"/>
                  </a:lnTo>
                  <a:cubicBezTo>
                    <a:pt x="98" y="12"/>
                    <a:pt x="97" y="13"/>
                    <a:pt x="97" y="13"/>
                  </a:cubicBezTo>
                  <a:cubicBezTo>
                    <a:pt x="97" y="13"/>
                    <a:pt x="97" y="13"/>
                    <a:pt x="97" y="12"/>
                  </a:cubicBezTo>
                  <a:cubicBezTo>
                    <a:pt x="97" y="13"/>
                    <a:pt x="97" y="13"/>
                    <a:pt x="98" y="12"/>
                  </a:cubicBezTo>
                  <a:close/>
                  <a:moveTo>
                    <a:pt x="98" y="12"/>
                  </a:moveTo>
                  <a:lnTo>
                    <a:pt x="98" y="12"/>
                  </a:lnTo>
                  <a:cubicBezTo>
                    <a:pt x="98" y="12"/>
                    <a:pt x="98" y="12"/>
                    <a:pt x="97" y="12"/>
                  </a:cubicBezTo>
                  <a:cubicBezTo>
                    <a:pt x="98" y="12"/>
                    <a:pt x="98" y="12"/>
                    <a:pt x="98" y="12"/>
                  </a:cubicBezTo>
                  <a:cubicBezTo>
                    <a:pt x="97" y="12"/>
                    <a:pt x="97" y="12"/>
                    <a:pt x="97" y="12"/>
                  </a:cubicBezTo>
                  <a:cubicBezTo>
                    <a:pt x="98" y="12"/>
                    <a:pt x="98" y="12"/>
                    <a:pt x="98" y="12"/>
                  </a:cubicBezTo>
                  <a:cubicBezTo>
                    <a:pt x="98" y="12"/>
                    <a:pt x="98" y="12"/>
                    <a:pt x="98" y="12"/>
                  </a:cubicBezTo>
                  <a:cubicBezTo>
                    <a:pt x="98" y="12"/>
                    <a:pt x="98" y="12"/>
                    <a:pt x="98" y="12"/>
                  </a:cubicBezTo>
                  <a:close/>
                  <a:moveTo>
                    <a:pt x="98" y="12"/>
                  </a:moveTo>
                  <a:lnTo>
                    <a:pt x="98" y="12"/>
                  </a:lnTo>
                  <a:cubicBezTo>
                    <a:pt x="98" y="12"/>
                    <a:pt x="98" y="12"/>
                    <a:pt x="98" y="12"/>
                  </a:cubicBezTo>
                  <a:cubicBezTo>
                    <a:pt x="98" y="12"/>
                    <a:pt x="98" y="12"/>
                    <a:pt x="98" y="13"/>
                  </a:cubicBezTo>
                  <a:cubicBezTo>
                    <a:pt x="98" y="12"/>
                    <a:pt x="98" y="12"/>
                    <a:pt x="98" y="12"/>
                  </a:cubicBezTo>
                  <a:cubicBezTo>
                    <a:pt x="98" y="12"/>
                    <a:pt x="98" y="12"/>
                    <a:pt x="98" y="12"/>
                  </a:cubicBezTo>
                  <a:cubicBezTo>
                    <a:pt x="98" y="12"/>
                    <a:pt x="98" y="12"/>
                    <a:pt x="98" y="12"/>
                  </a:cubicBezTo>
                  <a:cubicBezTo>
                    <a:pt x="98" y="12"/>
                    <a:pt x="98" y="12"/>
                    <a:pt x="98" y="12"/>
                  </a:cubicBezTo>
                  <a:close/>
                  <a:moveTo>
                    <a:pt x="99" y="11"/>
                  </a:moveTo>
                  <a:lnTo>
                    <a:pt x="99" y="11"/>
                  </a:lnTo>
                  <a:cubicBezTo>
                    <a:pt x="99" y="11"/>
                    <a:pt x="99" y="11"/>
                    <a:pt x="99" y="11"/>
                  </a:cubicBezTo>
                  <a:cubicBezTo>
                    <a:pt x="99" y="11"/>
                    <a:pt x="99" y="11"/>
                    <a:pt x="99" y="11"/>
                  </a:cubicBezTo>
                  <a:cubicBezTo>
                    <a:pt x="99" y="11"/>
                    <a:pt x="99" y="11"/>
                    <a:pt x="99" y="12"/>
                  </a:cubicBezTo>
                  <a:cubicBezTo>
                    <a:pt x="99" y="12"/>
                    <a:pt x="99" y="12"/>
                    <a:pt x="99" y="12"/>
                  </a:cubicBezTo>
                  <a:cubicBezTo>
                    <a:pt x="99" y="12"/>
                    <a:pt x="99" y="12"/>
                    <a:pt x="99" y="12"/>
                  </a:cubicBezTo>
                  <a:cubicBezTo>
                    <a:pt x="99" y="12"/>
                    <a:pt x="99" y="12"/>
                    <a:pt x="99" y="11"/>
                  </a:cubicBezTo>
                  <a:cubicBezTo>
                    <a:pt x="99" y="11"/>
                    <a:pt x="99" y="11"/>
                    <a:pt x="99" y="11"/>
                  </a:cubicBezTo>
                  <a:close/>
                  <a:moveTo>
                    <a:pt x="105" y="83"/>
                  </a:moveTo>
                  <a:lnTo>
                    <a:pt x="105" y="83"/>
                  </a:lnTo>
                  <a:cubicBezTo>
                    <a:pt x="106" y="83"/>
                    <a:pt x="106" y="83"/>
                    <a:pt x="106" y="83"/>
                  </a:cubicBezTo>
                  <a:cubicBezTo>
                    <a:pt x="106" y="83"/>
                    <a:pt x="106" y="83"/>
                    <a:pt x="106" y="83"/>
                  </a:cubicBezTo>
                  <a:cubicBezTo>
                    <a:pt x="107" y="83"/>
                    <a:pt x="107" y="83"/>
                    <a:pt x="107" y="83"/>
                  </a:cubicBezTo>
                  <a:cubicBezTo>
                    <a:pt x="107" y="83"/>
                    <a:pt x="107" y="83"/>
                    <a:pt x="107" y="83"/>
                  </a:cubicBezTo>
                  <a:cubicBezTo>
                    <a:pt x="107" y="83"/>
                    <a:pt x="107" y="83"/>
                    <a:pt x="107" y="83"/>
                  </a:cubicBezTo>
                  <a:cubicBezTo>
                    <a:pt x="107" y="84"/>
                    <a:pt x="107" y="84"/>
                    <a:pt x="106" y="84"/>
                  </a:cubicBezTo>
                  <a:cubicBezTo>
                    <a:pt x="106" y="84"/>
                    <a:pt x="106" y="84"/>
                    <a:pt x="105" y="85"/>
                  </a:cubicBezTo>
                  <a:cubicBezTo>
                    <a:pt x="105" y="85"/>
                    <a:pt x="105" y="85"/>
                    <a:pt x="105" y="85"/>
                  </a:cubicBezTo>
                  <a:cubicBezTo>
                    <a:pt x="105" y="85"/>
                    <a:pt x="105" y="85"/>
                    <a:pt x="105" y="85"/>
                  </a:cubicBezTo>
                  <a:cubicBezTo>
                    <a:pt x="105" y="86"/>
                    <a:pt x="105" y="86"/>
                    <a:pt x="105" y="86"/>
                  </a:cubicBezTo>
                  <a:cubicBezTo>
                    <a:pt x="105" y="86"/>
                    <a:pt x="105" y="86"/>
                    <a:pt x="105" y="86"/>
                  </a:cubicBezTo>
                  <a:cubicBezTo>
                    <a:pt x="105" y="86"/>
                    <a:pt x="105" y="86"/>
                    <a:pt x="105" y="86"/>
                  </a:cubicBezTo>
                  <a:cubicBezTo>
                    <a:pt x="106" y="86"/>
                    <a:pt x="106" y="86"/>
                    <a:pt x="106" y="86"/>
                  </a:cubicBezTo>
                  <a:cubicBezTo>
                    <a:pt x="106" y="85"/>
                    <a:pt x="106" y="85"/>
                    <a:pt x="106" y="85"/>
                  </a:cubicBezTo>
                  <a:cubicBezTo>
                    <a:pt x="106" y="85"/>
                    <a:pt x="106" y="85"/>
                    <a:pt x="106" y="85"/>
                  </a:cubicBezTo>
                  <a:cubicBezTo>
                    <a:pt x="107" y="85"/>
                    <a:pt x="107" y="85"/>
                    <a:pt x="108" y="85"/>
                  </a:cubicBezTo>
                  <a:cubicBezTo>
                    <a:pt x="108" y="85"/>
                    <a:pt x="108" y="85"/>
                    <a:pt x="108" y="85"/>
                  </a:cubicBezTo>
                  <a:cubicBezTo>
                    <a:pt x="108" y="85"/>
                    <a:pt x="108" y="85"/>
                    <a:pt x="108" y="85"/>
                  </a:cubicBezTo>
                  <a:cubicBezTo>
                    <a:pt x="109" y="85"/>
                    <a:pt x="109" y="85"/>
                    <a:pt x="109" y="85"/>
                  </a:cubicBezTo>
                  <a:cubicBezTo>
                    <a:pt x="109" y="86"/>
                    <a:pt x="109" y="86"/>
                    <a:pt x="109" y="86"/>
                  </a:cubicBezTo>
                  <a:cubicBezTo>
                    <a:pt x="109" y="86"/>
                    <a:pt x="109" y="86"/>
                    <a:pt x="109" y="87"/>
                  </a:cubicBezTo>
                  <a:cubicBezTo>
                    <a:pt x="109" y="87"/>
                    <a:pt x="109" y="87"/>
                    <a:pt x="109" y="87"/>
                  </a:cubicBezTo>
                  <a:cubicBezTo>
                    <a:pt x="108" y="88"/>
                    <a:pt x="108" y="88"/>
                    <a:pt x="108" y="88"/>
                  </a:cubicBezTo>
                  <a:cubicBezTo>
                    <a:pt x="108" y="89"/>
                    <a:pt x="108" y="89"/>
                    <a:pt x="107" y="89"/>
                  </a:cubicBezTo>
                  <a:cubicBezTo>
                    <a:pt x="107" y="89"/>
                    <a:pt x="107" y="89"/>
                    <a:pt x="107" y="89"/>
                  </a:cubicBezTo>
                  <a:cubicBezTo>
                    <a:pt x="107" y="89"/>
                    <a:pt x="107" y="89"/>
                    <a:pt x="107" y="89"/>
                  </a:cubicBezTo>
                  <a:cubicBezTo>
                    <a:pt x="107" y="89"/>
                    <a:pt x="107" y="89"/>
                    <a:pt x="108" y="90"/>
                  </a:cubicBezTo>
                  <a:cubicBezTo>
                    <a:pt x="107" y="90"/>
                    <a:pt x="107" y="90"/>
                    <a:pt x="107" y="90"/>
                  </a:cubicBezTo>
                  <a:cubicBezTo>
                    <a:pt x="107" y="90"/>
                    <a:pt x="107" y="90"/>
                    <a:pt x="107" y="90"/>
                  </a:cubicBezTo>
                  <a:cubicBezTo>
                    <a:pt x="107" y="90"/>
                    <a:pt x="107" y="90"/>
                    <a:pt x="106" y="90"/>
                  </a:cubicBezTo>
                  <a:cubicBezTo>
                    <a:pt x="106" y="90"/>
                    <a:pt x="106" y="90"/>
                    <a:pt x="106" y="90"/>
                  </a:cubicBezTo>
                  <a:cubicBezTo>
                    <a:pt x="106" y="90"/>
                    <a:pt x="106" y="90"/>
                    <a:pt x="106" y="90"/>
                  </a:cubicBezTo>
                  <a:cubicBezTo>
                    <a:pt x="106" y="90"/>
                    <a:pt x="106" y="90"/>
                    <a:pt x="106" y="90"/>
                  </a:cubicBezTo>
                  <a:cubicBezTo>
                    <a:pt x="106" y="90"/>
                    <a:pt x="106" y="90"/>
                    <a:pt x="106" y="90"/>
                  </a:cubicBezTo>
                  <a:cubicBezTo>
                    <a:pt x="106" y="90"/>
                    <a:pt x="106" y="90"/>
                    <a:pt x="107" y="90"/>
                  </a:cubicBezTo>
                  <a:cubicBezTo>
                    <a:pt x="107" y="90"/>
                    <a:pt x="107" y="90"/>
                    <a:pt x="108" y="90"/>
                  </a:cubicBezTo>
                  <a:cubicBezTo>
                    <a:pt x="108" y="90"/>
                    <a:pt x="108" y="90"/>
                    <a:pt x="108" y="90"/>
                  </a:cubicBezTo>
                  <a:cubicBezTo>
                    <a:pt x="108" y="91"/>
                    <a:pt x="108" y="91"/>
                    <a:pt x="109" y="91"/>
                  </a:cubicBezTo>
                  <a:cubicBezTo>
                    <a:pt x="109" y="91"/>
                    <a:pt x="109" y="91"/>
                    <a:pt x="110" y="92"/>
                  </a:cubicBezTo>
                  <a:cubicBezTo>
                    <a:pt x="110" y="93"/>
                    <a:pt x="110" y="93"/>
                    <a:pt x="110" y="93"/>
                  </a:cubicBezTo>
                  <a:cubicBezTo>
                    <a:pt x="110" y="93"/>
                    <a:pt x="110" y="93"/>
                    <a:pt x="110" y="93"/>
                  </a:cubicBezTo>
                  <a:cubicBezTo>
                    <a:pt x="110" y="93"/>
                    <a:pt x="110" y="93"/>
                    <a:pt x="110" y="94"/>
                  </a:cubicBezTo>
                  <a:cubicBezTo>
                    <a:pt x="110" y="94"/>
                    <a:pt x="110" y="94"/>
                    <a:pt x="111" y="94"/>
                  </a:cubicBezTo>
                  <a:cubicBezTo>
                    <a:pt x="111" y="94"/>
                    <a:pt x="111" y="94"/>
                    <a:pt x="112" y="94"/>
                  </a:cubicBezTo>
                  <a:cubicBezTo>
                    <a:pt x="112" y="95"/>
                    <a:pt x="112" y="95"/>
                    <a:pt x="112" y="95"/>
                  </a:cubicBezTo>
                  <a:cubicBezTo>
                    <a:pt x="112" y="95"/>
                    <a:pt x="112" y="95"/>
                    <a:pt x="112" y="95"/>
                  </a:cubicBezTo>
                  <a:cubicBezTo>
                    <a:pt x="112" y="96"/>
                    <a:pt x="112" y="96"/>
                    <a:pt x="112" y="96"/>
                  </a:cubicBezTo>
                  <a:cubicBezTo>
                    <a:pt x="112" y="96"/>
                    <a:pt x="112" y="96"/>
                    <a:pt x="112" y="96"/>
                  </a:cubicBezTo>
                  <a:cubicBezTo>
                    <a:pt x="112" y="97"/>
                    <a:pt x="112" y="97"/>
                    <a:pt x="112" y="97"/>
                  </a:cubicBezTo>
                  <a:cubicBezTo>
                    <a:pt x="112" y="97"/>
                    <a:pt x="112" y="97"/>
                    <a:pt x="112" y="96"/>
                  </a:cubicBezTo>
                  <a:lnTo>
                    <a:pt x="112" y="97"/>
                  </a:lnTo>
                  <a:cubicBezTo>
                    <a:pt x="112" y="97"/>
                    <a:pt x="112" y="97"/>
                    <a:pt x="113" y="97"/>
                  </a:cubicBezTo>
                  <a:cubicBezTo>
                    <a:pt x="113" y="98"/>
                    <a:pt x="113" y="98"/>
                    <a:pt x="113" y="98"/>
                  </a:cubicBezTo>
                  <a:cubicBezTo>
                    <a:pt x="113" y="98"/>
                    <a:pt x="113" y="98"/>
                    <a:pt x="112" y="99"/>
                  </a:cubicBezTo>
                  <a:cubicBezTo>
                    <a:pt x="113" y="99"/>
                    <a:pt x="113" y="99"/>
                    <a:pt x="113" y="99"/>
                  </a:cubicBezTo>
                  <a:cubicBezTo>
                    <a:pt x="113" y="99"/>
                    <a:pt x="113" y="99"/>
                    <a:pt x="113" y="99"/>
                  </a:cubicBezTo>
                  <a:cubicBezTo>
                    <a:pt x="114" y="99"/>
                    <a:pt x="114" y="99"/>
                    <a:pt x="115" y="99"/>
                  </a:cubicBezTo>
                  <a:cubicBezTo>
                    <a:pt x="115" y="99"/>
                    <a:pt x="115" y="99"/>
                    <a:pt x="116" y="100"/>
                  </a:cubicBezTo>
                  <a:cubicBezTo>
                    <a:pt x="115" y="100"/>
                    <a:pt x="115" y="100"/>
                    <a:pt x="115" y="101"/>
                  </a:cubicBezTo>
                  <a:cubicBezTo>
                    <a:pt x="115" y="101"/>
                    <a:pt x="115" y="101"/>
                    <a:pt x="114" y="101"/>
                  </a:cubicBezTo>
                  <a:cubicBezTo>
                    <a:pt x="114" y="102"/>
                    <a:pt x="114" y="102"/>
                    <a:pt x="114" y="102"/>
                  </a:cubicBezTo>
                  <a:cubicBezTo>
                    <a:pt x="114" y="102"/>
                    <a:pt x="114" y="102"/>
                    <a:pt x="114" y="102"/>
                  </a:cubicBezTo>
                  <a:cubicBezTo>
                    <a:pt x="114" y="102"/>
                    <a:pt x="114" y="102"/>
                    <a:pt x="114" y="103"/>
                  </a:cubicBezTo>
                  <a:cubicBezTo>
                    <a:pt x="114" y="103"/>
                    <a:pt x="114" y="103"/>
                    <a:pt x="114" y="103"/>
                  </a:cubicBezTo>
                  <a:cubicBezTo>
                    <a:pt x="114" y="103"/>
                    <a:pt x="114" y="103"/>
                    <a:pt x="115" y="103"/>
                  </a:cubicBezTo>
                  <a:cubicBezTo>
                    <a:pt x="115" y="103"/>
                    <a:pt x="115" y="103"/>
                    <a:pt x="115" y="103"/>
                  </a:cubicBezTo>
                  <a:cubicBezTo>
                    <a:pt x="115" y="103"/>
                    <a:pt x="115" y="103"/>
                    <a:pt x="115" y="103"/>
                  </a:cubicBezTo>
                  <a:cubicBezTo>
                    <a:pt x="115" y="104"/>
                    <a:pt x="115" y="104"/>
                    <a:pt x="115" y="104"/>
                  </a:cubicBezTo>
                  <a:cubicBezTo>
                    <a:pt x="114" y="104"/>
                    <a:pt x="114" y="104"/>
                    <a:pt x="114" y="104"/>
                  </a:cubicBezTo>
                  <a:cubicBezTo>
                    <a:pt x="114" y="104"/>
                    <a:pt x="114" y="104"/>
                    <a:pt x="114" y="104"/>
                  </a:cubicBezTo>
                  <a:cubicBezTo>
                    <a:pt x="113" y="104"/>
                    <a:pt x="113" y="104"/>
                    <a:pt x="113" y="104"/>
                  </a:cubicBezTo>
                  <a:cubicBezTo>
                    <a:pt x="113" y="104"/>
                    <a:pt x="113" y="104"/>
                    <a:pt x="112" y="104"/>
                  </a:cubicBezTo>
                  <a:cubicBezTo>
                    <a:pt x="112" y="104"/>
                    <a:pt x="112" y="104"/>
                    <a:pt x="112" y="104"/>
                  </a:cubicBezTo>
                  <a:cubicBezTo>
                    <a:pt x="111" y="104"/>
                    <a:pt x="111" y="104"/>
                    <a:pt x="111" y="104"/>
                  </a:cubicBezTo>
                  <a:cubicBezTo>
                    <a:pt x="111" y="104"/>
                    <a:pt x="111" y="104"/>
                    <a:pt x="110" y="104"/>
                  </a:cubicBezTo>
                  <a:cubicBezTo>
                    <a:pt x="110" y="104"/>
                    <a:pt x="110" y="104"/>
                    <a:pt x="110" y="104"/>
                  </a:cubicBezTo>
                  <a:cubicBezTo>
                    <a:pt x="110" y="104"/>
                    <a:pt x="110" y="104"/>
                    <a:pt x="110" y="104"/>
                  </a:cubicBezTo>
                  <a:lnTo>
                    <a:pt x="109" y="105"/>
                  </a:lnTo>
                  <a:cubicBezTo>
                    <a:pt x="109" y="105"/>
                    <a:pt x="109" y="105"/>
                    <a:pt x="108" y="105"/>
                  </a:cubicBezTo>
                  <a:cubicBezTo>
                    <a:pt x="108" y="105"/>
                    <a:pt x="108" y="105"/>
                    <a:pt x="108" y="105"/>
                  </a:cubicBezTo>
                  <a:cubicBezTo>
                    <a:pt x="108" y="105"/>
                    <a:pt x="108" y="105"/>
                    <a:pt x="108" y="105"/>
                  </a:cubicBezTo>
                  <a:cubicBezTo>
                    <a:pt x="108" y="105"/>
                    <a:pt x="108" y="105"/>
                    <a:pt x="107" y="105"/>
                  </a:cubicBezTo>
                  <a:cubicBezTo>
                    <a:pt x="107" y="105"/>
                    <a:pt x="107" y="105"/>
                    <a:pt x="107" y="105"/>
                  </a:cubicBezTo>
                  <a:cubicBezTo>
                    <a:pt x="106" y="105"/>
                    <a:pt x="106" y="105"/>
                    <a:pt x="106" y="105"/>
                  </a:cubicBezTo>
                  <a:cubicBezTo>
                    <a:pt x="106" y="105"/>
                    <a:pt x="106" y="105"/>
                    <a:pt x="105" y="106"/>
                  </a:cubicBezTo>
                  <a:cubicBezTo>
                    <a:pt x="105" y="106"/>
                    <a:pt x="105" y="106"/>
                    <a:pt x="105" y="106"/>
                  </a:cubicBezTo>
                  <a:cubicBezTo>
                    <a:pt x="105" y="106"/>
                    <a:pt x="105" y="106"/>
                    <a:pt x="105" y="105"/>
                  </a:cubicBezTo>
                  <a:cubicBezTo>
                    <a:pt x="104" y="105"/>
                    <a:pt x="104" y="105"/>
                    <a:pt x="104" y="106"/>
                  </a:cubicBezTo>
                  <a:cubicBezTo>
                    <a:pt x="103" y="106"/>
                    <a:pt x="103" y="106"/>
                    <a:pt x="103" y="106"/>
                  </a:cubicBezTo>
                  <a:cubicBezTo>
                    <a:pt x="103" y="106"/>
                    <a:pt x="103" y="106"/>
                    <a:pt x="103" y="106"/>
                  </a:cubicBezTo>
                  <a:cubicBezTo>
                    <a:pt x="103" y="106"/>
                    <a:pt x="103" y="106"/>
                    <a:pt x="103" y="106"/>
                  </a:cubicBezTo>
                  <a:cubicBezTo>
                    <a:pt x="103" y="107"/>
                    <a:pt x="103" y="107"/>
                    <a:pt x="103" y="107"/>
                  </a:cubicBezTo>
                  <a:cubicBezTo>
                    <a:pt x="103" y="106"/>
                    <a:pt x="103" y="106"/>
                    <a:pt x="102" y="106"/>
                  </a:cubicBezTo>
                  <a:cubicBezTo>
                    <a:pt x="102" y="106"/>
                    <a:pt x="102" y="106"/>
                    <a:pt x="102" y="106"/>
                  </a:cubicBezTo>
                  <a:cubicBezTo>
                    <a:pt x="102" y="106"/>
                    <a:pt x="102" y="106"/>
                    <a:pt x="102" y="107"/>
                  </a:cubicBezTo>
                  <a:cubicBezTo>
                    <a:pt x="102" y="106"/>
                    <a:pt x="102" y="106"/>
                    <a:pt x="102" y="106"/>
                  </a:cubicBezTo>
                  <a:cubicBezTo>
                    <a:pt x="102" y="106"/>
                    <a:pt x="102" y="106"/>
                    <a:pt x="102" y="106"/>
                  </a:cubicBezTo>
                  <a:cubicBezTo>
                    <a:pt x="102" y="106"/>
                    <a:pt x="102" y="106"/>
                    <a:pt x="103" y="106"/>
                  </a:cubicBezTo>
                  <a:cubicBezTo>
                    <a:pt x="103" y="105"/>
                    <a:pt x="103" y="105"/>
                    <a:pt x="103" y="105"/>
                  </a:cubicBezTo>
                  <a:cubicBezTo>
                    <a:pt x="103" y="105"/>
                    <a:pt x="103" y="105"/>
                    <a:pt x="104" y="105"/>
                  </a:cubicBezTo>
                  <a:cubicBezTo>
                    <a:pt x="104" y="104"/>
                    <a:pt x="104" y="104"/>
                    <a:pt x="104" y="104"/>
                  </a:cubicBezTo>
                  <a:cubicBezTo>
                    <a:pt x="104" y="104"/>
                    <a:pt x="104" y="104"/>
                    <a:pt x="104" y="104"/>
                  </a:cubicBezTo>
                  <a:cubicBezTo>
                    <a:pt x="104" y="104"/>
                    <a:pt x="104" y="104"/>
                    <a:pt x="104" y="103"/>
                  </a:cubicBezTo>
                  <a:cubicBezTo>
                    <a:pt x="105" y="103"/>
                    <a:pt x="105" y="103"/>
                    <a:pt x="105" y="103"/>
                  </a:cubicBezTo>
                  <a:cubicBezTo>
                    <a:pt x="105" y="103"/>
                    <a:pt x="105" y="103"/>
                    <a:pt x="105" y="103"/>
                  </a:cubicBezTo>
                  <a:cubicBezTo>
                    <a:pt x="105" y="103"/>
                    <a:pt x="105" y="103"/>
                    <a:pt x="106" y="103"/>
                  </a:cubicBezTo>
                  <a:cubicBezTo>
                    <a:pt x="106" y="103"/>
                    <a:pt x="106" y="103"/>
                    <a:pt x="106" y="104"/>
                  </a:cubicBezTo>
                  <a:cubicBezTo>
                    <a:pt x="106" y="103"/>
                    <a:pt x="106" y="103"/>
                    <a:pt x="106" y="103"/>
                  </a:cubicBezTo>
                  <a:cubicBezTo>
                    <a:pt x="107" y="103"/>
                    <a:pt x="107" y="103"/>
                    <a:pt x="107" y="103"/>
                  </a:cubicBezTo>
                  <a:cubicBezTo>
                    <a:pt x="107" y="103"/>
                    <a:pt x="107" y="103"/>
                    <a:pt x="107" y="103"/>
                  </a:cubicBezTo>
                  <a:cubicBezTo>
                    <a:pt x="107" y="103"/>
                    <a:pt x="107" y="103"/>
                    <a:pt x="107" y="103"/>
                  </a:cubicBezTo>
                  <a:cubicBezTo>
                    <a:pt x="106" y="103"/>
                    <a:pt x="106" y="103"/>
                    <a:pt x="106" y="103"/>
                  </a:cubicBezTo>
                  <a:cubicBezTo>
                    <a:pt x="106" y="103"/>
                    <a:pt x="106" y="103"/>
                    <a:pt x="106" y="103"/>
                  </a:cubicBezTo>
                  <a:cubicBezTo>
                    <a:pt x="105" y="103"/>
                    <a:pt x="105" y="103"/>
                    <a:pt x="105" y="102"/>
                  </a:cubicBezTo>
                  <a:cubicBezTo>
                    <a:pt x="105" y="102"/>
                    <a:pt x="105" y="102"/>
                    <a:pt x="104" y="102"/>
                  </a:cubicBezTo>
                  <a:cubicBezTo>
                    <a:pt x="104" y="102"/>
                    <a:pt x="104" y="102"/>
                    <a:pt x="104" y="102"/>
                  </a:cubicBezTo>
                  <a:cubicBezTo>
                    <a:pt x="104" y="102"/>
                    <a:pt x="104" y="102"/>
                    <a:pt x="104" y="102"/>
                  </a:cubicBezTo>
                  <a:cubicBezTo>
                    <a:pt x="104" y="102"/>
                    <a:pt x="104" y="102"/>
                    <a:pt x="103" y="102"/>
                  </a:cubicBezTo>
                  <a:cubicBezTo>
                    <a:pt x="103" y="102"/>
                    <a:pt x="103" y="102"/>
                    <a:pt x="103" y="102"/>
                  </a:cubicBezTo>
                  <a:cubicBezTo>
                    <a:pt x="103" y="102"/>
                    <a:pt x="103" y="102"/>
                    <a:pt x="103" y="102"/>
                  </a:cubicBezTo>
                  <a:cubicBezTo>
                    <a:pt x="103" y="102"/>
                    <a:pt x="103" y="102"/>
                    <a:pt x="103" y="101"/>
                  </a:cubicBezTo>
                  <a:cubicBezTo>
                    <a:pt x="103" y="101"/>
                    <a:pt x="103" y="101"/>
                    <a:pt x="103" y="101"/>
                  </a:cubicBezTo>
                  <a:cubicBezTo>
                    <a:pt x="103" y="101"/>
                    <a:pt x="103" y="101"/>
                    <a:pt x="104" y="101"/>
                  </a:cubicBezTo>
                  <a:cubicBezTo>
                    <a:pt x="104" y="101"/>
                    <a:pt x="104" y="101"/>
                    <a:pt x="105" y="100"/>
                  </a:cubicBezTo>
                  <a:cubicBezTo>
                    <a:pt x="105" y="100"/>
                    <a:pt x="105" y="100"/>
                    <a:pt x="105" y="99"/>
                  </a:cubicBezTo>
                  <a:cubicBezTo>
                    <a:pt x="105" y="99"/>
                    <a:pt x="105" y="99"/>
                    <a:pt x="105" y="99"/>
                  </a:cubicBezTo>
                  <a:cubicBezTo>
                    <a:pt x="104" y="99"/>
                    <a:pt x="104" y="99"/>
                    <a:pt x="104" y="99"/>
                  </a:cubicBezTo>
                  <a:cubicBezTo>
                    <a:pt x="104" y="99"/>
                    <a:pt x="104" y="99"/>
                    <a:pt x="104" y="99"/>
                  </a:cubicBezTo>
                  <a:cubicBezTo>
                    <a:pt x="104" y="98"/>
                    <a:pt x="104" y="98"/>
                    <a:pt x="105" y="98"/>
                  </a:cubicBezTo>
                  <a:cubicBezTo>
                    <a:pt x="105" y="98"/>
                    <a:pt x="105" y="98"/>
                    <a:pt x="105" y="98"/>
                  </a:cubicBezTo>
                  <a:cubicBezTo>
                    <a:pt x="106" y="98"/>
                    <a:pt x="106" y="98"/>
                    <a:pt x="106" y="98"/>
                  </a:cubicBezTo>
                  <a:cubicBezTo>
                    <a:pt x="106" y="98"/>
                    <a:pt x="106" y="98"/>
                    <a:pt x="107" y="97"/>
                  </a:cubicBezTo>
                  <a:cubicBezTo>
                    <a:pt x="107" y="97"/>
                    <a:pt x="107" y="97"/>
                    <a:pt x="107" y="97"/>
                  </a:cubicBezTo>
                  <a:cubicBezTo>
                    <a:pt x="107" y="97"/>
                    <a:pt x="107" y="97"/>
                    <a:pt x="107" y="97"/>
                  </a:cubicBezTo>
                  <a:cubicBezTo>
                    <a:pt x="107" y="97"/>
                    <a:pt x="107" y="97"/>
                    <a:pt x="107" y="96"/>
                  </a:cubicBezTo>
                  <a:cubicBezTo>
                    <a:pt x="107" y="96"/>
                    <a:pt x="107" y="96"/>
                    <a:pt x="107" y="96"/>
                  </a:cubicBezTo>
                  <a:cubicBezTo>
                    <a:pt x="107" y="96"/>
                    <a:pt x="107" y="96"/>
                    <a:pt x="107" y="96"/>
                  </a:cubicBezTo>
                  <a:cubicBezTo>
                    <a:pt x="107" y="95"/>
                    <a:pt x="107" y="95"/>
                    <a:pt x="107" y="95"/>
                  </a:cubicBezTo>
                  <a:cubicBezTo>
                    <a:pt x="107" y="95"/>
                    <a:pt x="107" y="95"/>
                    <a:pt x="107" y="95"/>
                  </a:cubicBezTo>
                  <a:cubicBezTo>
                    <a:pt x="107" y="95"/>
                    <a:pt x="107" y="95"/>
                    <a:pt x="106" y="95"/>
                  </a:cubicBezTo>
                  <a:cubicBezTo>
                    <a:pt x="106" y="95"/>
                    <a:pt x="106" y="95"/>
                    <a:pt x="106" y="95"/>
                  </a:cubicBezTo>
                  <a:cubicBezTo>
                    <a:pt x="106" y="95"/>
                    <a:pt x="106" y="95"/>
                    <a:pt x="106" y="94"/>
                  </a:cubicBezTo>
                  <a:cubicBezTo>
                    <a:pt x="106" y="94"/>
                    <a:pt x="106" y="94"/>
                    <a:pt x="106" y="94"/>
                  </a:cubicBezTo>
                  <a:cubicBezTo>
                    <a:pt x="106" y="94"/>
                    <a:pt x="106" y="94"/>
                    <a:pt x="106" y="93"/>
                  </a:cubicBezTo>
                  <a:cubicBezTo>
                    <a:pt x="106" y="93"/>
                    <a:pt x="106" y="93"/>
                    <a:pt x="107" y="93"/>
                  </a:cubicBezTo>
                  <a:cubicBezTo>
                    <a:pt x="107" y="93"/>
                    <a:pt x="107" y="93"/>
                    <a:pt x="107" y="93"/>
                  </a:cubicBezTo>
                  <a:cubicBezTo>
                    <a:pt x="106" y="93"/>
                    <a:pt x="106" y="93"/>
                    <a:pt x="106" y="93"/>
                  </a:cubicBezTo>
                  <a:cubicBezTo>
                    <a:pt x="105" y="93"/>
                    <a:pt x="105" y="93"/>
                    <a:pt x="105" y="93"/>
                  </a:cubicBezTo>
                  <a:cubicBezTo>
                    <a:pt x="105" y="93"/>
                    <a:pt x="105" y="93"/>
                    <a:pt x="105" y="93"/>
                  </a:cubicBezTo>
                  <a:cubicBezTo>
                    <a:pt x="104" y="93"/>
                    <a:pt x="104" y="93"/>
                    <a:pt x="104" y="93"/>
                  </a:cubicBezTo>
                  <a:cubicBezTo>
                    <a:pt x="104" y="94"/>
                    <a:pt x="104" y="94"/>
                    <a:pt x="104" y="94"/>
                  </a:cubicBezTo>
                  <a:cubicBezTo>
                    <a:pt x="104" y="94"/>
                    <a:pt x="104" y="94"/>
                    <a:pt x="104" y="93"/>
                  </a:cubicBezTo>
                  <a:cubicBezTo>
                    <a:pt x="103" y="93"/>
                    <a:pt x="103" y="93"/>
                    <a:pt x="103" y="94"/>
                  </a:cubicBezTo>
                  <a:cubicBezTo>
                    <a:pt x="103" y="93"/>
                    <a:pt x="103" y="93"/>
                    <a:pt x="103" y="93"/>
                  </a:cubicBezTo>
                  <a:cubicBezTo>
                    <a:pt x="103" y="93"/>
                    <a:pt x="103" y="93"/>
                    <a:pt x="104" y="92"/>
                  </a:cubicBezTo>
                  <a:cubicBezTo>
                    <a:pt x="104" y="92"/>
                    <a:pt x="104" y="92"/>
                    <a:pt x="104" y="92"/>
                  </a:cubicBezTo>
                  <a:cubicBezTo>
                    <a:pt x="104" y="92"/>
                    <a:pt x="104" y="92"/>
                    <a:pt x="104" y="92"/>
                  </a:cubicBezTo>
                  <a:cubicBezTo>
                    <a:pt x="104" y="91"/>
                    <a:pt x="104" y="91"/>
                    <a:pt x="104" y="91"/>
                  </a:cubicBezTo>
                  <a:cubicBezTo>
                    <a:pt x="104" y="91"/>
                    <a:pt x="104" y="91"/>
                    <a:pt x="104" y="91"/>
                  </a:cubicBezTo>
                  <a:cubicBezTo>
                    <a:pt x="104" y="91"/>
                    <a:pt x="104" y="91"/>
                    <a:pt x="104" y="90"/>
                  </a:cubicBezTo>
                  <a:cubicBezTo>
                    <a:pt x="104" y="90"/>
                    <a:pt x="104" y="90"/>
                    <a:pt x="104" y="90"/>
                  </a:cubicBezTo>
                  <a:cubicBezTo>
                    <a:pt x="104" y="90"/>
                    <a:pt x="104" y="90"/>
                    <a:pt x="104" y="90"/>
                  </a:cubicBezTo>
                  <a:cubicBezTo>
                    <a:pt x="104" y="90"/>
                    <a:pt x="104" y="90"/>
                    <a:pt x="103" y="90"/>
                  </a:cubicBezTo>
                  <a:cubicBezTo>
                    <a:pt x="103" y="91"/>
                    <a:pt x="103" y="91"/>
                    <a:pt x="103" y="91"/>
                  </a:cubicBezTo>
                  <a:cubicBezTo>
                    <a:pt x="103" y="91"/>
                    <a:pt x="103" y="91"/>
                    <a:pt x="103" y="91"/>
                  </a:cubicBezTo>
                  <a:cubicBezTo>
                    <a:pt x="103" y="91"/>
                    <a:pt x="103" y="91"/>
                    <a:pt x="103" y="90"/>
                  </a:cubicBezTo>
                  <a:cubicBezTo>
                    <a:pt x="103" y="90"/>
                    <a:pt x="103" y="90"/>
                    <a:pt x="103" y="90"/>
                  </a:cubicBezTo>
                  <a:cubicBezTo>
                    <a:pt x="103" y="90"/>
                    <a:pt x="103" y="90"/>
                    <a:pt x="103" y="90"/>
                  </a:cubicBezTo>
                  <a:cubicBezTo>
                    <a:pt x="103" y="90"/>
                    <a:pt x="103" y="90"/>
                    <a:pt x="103" y="91"/>
                  </a:cubicBezTo>
                  <a:cubicBezTo>
                    <a:pt x="103" y="91"/>
                    <a:pt x="103" y="91"/>
                    <a:pt x="103" y="91"/>
                  </a:cubicBezTo>
                  <a:cubicBezTo>
                    <a:pt x="103" y="91"/>
                    <a:pt x="103" y="91"/>
                    <a:pt x="102" y="91"/>
                  </a:cubicBezTo>
                  <a:cubicBezTo>
                    <a:pt x="102" y="91"/>
                    <a:pt x="102" y="91"/>
                    <a:pt x="102" y="91"/>
                  </a:cubicBezTo>
                  <a:cubicBezTo>
                    <a:pt x="102" y="90"/>
                    <a:pt x="102" y="90"/>
                    <a:pt x="102" y="90"/>
                  </a:cubicBezTo>
                  <a:cubicBezTo>
                    <a:pt x="102" y="90"/>
                    <a:pt x="102" y="90"/>
                    <a:pt x="103" y="89"/>
                  </a:cubicBezTo>
                  <a:cubicBezTo>
                    <a:pt x="103" y="89"/>
                    <a:pt x="103" y="89"/>
                    <a:pt x="103" y="89"/>
                  </a:cubicBezTo>
                  <a:cubicBezTo>
                    <a:pt x="103" y="89"/>
                    <a:pt x="103" y="89"/>
                    <a:pt x="103" y="89"/>
                  </a:cubicBezTo>
                  <a:cubicBezTo>
                    <a:pt x="103" y="89"/>
                    <a:pt x="103" y="89"/>
                    <a:pt x="103" y="89"/>
                  </a:cubicBezTo>
                  <a:cubicBezTo>
                    <a:pt x="103" y="89"/>
                    <a:pt x="103" y="89"/>
                    <a:pt x="103" y="88"/>
                  </a:cubicBezTo>
                  <a:lnTo>
                    <a:pt x="103" y="88"/>
                  </a:lnTo>
                  <a:cubicBezTo>
                    <a:pt x="103" y="88"/>
                    <a:pt x="103" y="88"/>
                    <a:pt x="103" y="88"/>
                  </a:cubicBezTo>
                  <a:cubicBezTo>
                    <a:pt x="103" y="88"/>
                    <a:pt x="103" y="88"/>
                    <a:pt x="103" y="88"/>
                  </a:cubicBezTo>
                  <a:cubicBezTo>
                    <a:pt x="103" y="88"/>
                    <a:pt x="103" y="88"/>
                    <a:pt x="103" y="88"/>
                  </a:cubicBezTo>
                  <a:cubicBezTo>
                    <a:pt x="103" y="89"/>
                    <a:pt x="103" y="89"/>
                    <a:pt x="102" y="89"/>
                  </a:cubicBezTo>
                  <a:cubicBezTo>
                    <a:pt x="102" y="89"/>
                    <a:pt x="102" y="89"/>
                    <a:pt x="102" y="89"/>
                  </a:cubicBezTo>
                  <a:cubicBezTo>
                    <a:pt x="102" y="88"/>
                    <a:pt x="102" y="88"/>
                    <a:pt x="102" y="88"/>
                  </a:cubicBezTo>
                  <a:cubicBezTo>
                    <a:pt x="102" y="88"/>
                    <a:pt x="102" y="88"/>
                    <a:pt x="101" y="88"/>
                  </a:cubicBezTo>
                  <a:cubicBezTo>
                    <a:pt x="102" y="88"/>
                    <a:pt x="102" y="88"/>
                    <a:pt x="102" y="88"/>
                  </a:cubicBezTo>
                  <a:cubicBezTo>
                    <a:pt x="102" y="88"/>
                    <a:pt x="102" y="88"/>
                    <a:pt x="102" y="88"/>
                  </a:cubicBezTo>
                  <a:lnTo>
                    <a:pt x="102" y="88"/>
                  </a:lnTo>
                  <a:cubicBezTo>
                    <a:pt x="102" y="88"/>
                    <a:pt x="102" y="88"/>
                    <a:pt x="102" y="88"/>
                  </a:cubicBezTo>
                  <a:cubicBezTo>
                    <a:pt x="102" y="88"/>
                    <a:pt x="102" y="88"/>
                    <a:pt x="102" y="87"/>
                  </a:cubicBezTo>
                  <a:cubicBezTo>
                    <a:pt x="102" y="87"/>
                    <a:pt x="102" y="87"/>
                    <a:pt x="102" y="87"/>
                  </a:cubicBezTo>
                  <a:cubicBezTo>
                    <a:pt x="103" y="87"/>
                    <a:pt x="103" y="87"/>
                    <a:pt x="103" y="87"/>
                  </a:cubicBezTo>
                  <a:cubicBezTo>
                    <a:pt x="103" y="87"/>
                    <a:pt x="103" y="87"/>
                    <a:pt x="103" y="87"/>
                  </a:cubicBezTo>
                  <a:cubicBezTo>
                    <a:pt x="103" y="87"/>
                    <a:pt x="103" y="87"/>
                    <a:pt x="103" y="87"/>
                  </a:cubicBezTo>
                  <a:cubicBezTo>
                    <a:pt x="103" y="87"/>
                    <a:pt x="103" y="87"/>
                    <a:pt x="103" y="86"/>
                  </a:cubicBezTo>
                  <a:cubicBezTo>
                    <a:pt x="102" y="86"/>
                    <a:pt x="102" y="86"/>
                    <a:pt x="102" y="86"/>
                  </a:cubicBezTo>
                  <a:cubicBezTo>
                    <a:pt x="102" y="86"/>
                    <a:pt x="102" y="86"/>
                    <a:pt x="102" y="86"/>
                  </a:cubicBezTo>
                  <a:cubicBezTo>
                    <a:pt x="102" y="86"/>
                    <a:pt x="102" y="86"/>
                    <a:pt x="103" y="86"/>
                  </a:cubicBezTo>
                  <a:cubicBezTo>
                    <a:pt x="103" y="86"/>
                    <a:pt x="103" y="86"/>
                    <a:pt x="102" y="86"/>
                  </a:cubicBezTo>
                  <a:cubicBezTo>
                    <a:pt x="102" y="86"/>
                    <a:pt x="102" y="86"/>
                    <a:pt x="103" y="86"/>
                  </a:cubicBezTo>
                  <a:cubicBezTo>
                    <a:pt x="102" y="85"/>
                    <a:pt x="102" y="85"/>
                    <a:pt x="102" y="85"/>
                  </a:cubicBezTo>
                  <a:cubicBezTo>
                    <a:pt x="103" y="85"/>
                    <a:pt x="103" y="85"/>
                    <a:pt x="103" y="85"/>
                  </a:cubicBezTo>
                  <a:cubicBezTo>
                    <a:pt x="103" y="85"/>
                    <a:pt x="103" y="85"/>
                    <a:pt x="103" y="85"/>
                  </a:cubicBezTo>
                  <a:cubicBezTo>
                    <a:pt x="103" y="85"/>
                    <a:pt x="103" y="85"/>
                    <a:pt x="103" y="85"/>
                  </a:cubicBezTo>
                  <a:cubicBezTo>
                    <a:pt x="103" y="85"/>
                    <a:pt x="103" y="85"/>
                    <a:pt x="103" y="84"/>
                  </a:cubicBezTo>
                  <a:cubicBezTo>
                    <a:pt x="103" y="84"/>
                    <a:pt x="103" y="84"/>
                    <a:pt x="103" y="84"/>
                  </a:cubicBezTo>
                  <a:cubicBezTo>
                    <a:pt x="103" y="84"/>
                    <a:pt x="103" y="84"/>
                    <a:pt x="103" y="84"/>
                  </a:cubicBezTo>
                  <a:cubicBezTo>
                    <a:pt x="103" y="84"/>
                    <a:pt x="103" y="84"/>
                    <a:pt x="104" y="84"/>
                  </a:cubicBezTo>
                  <a:cubicBezTo>
                    <a:pt x="104" y="84"/>
                    <a:pt x="104" y="84"/>
                    <a:pt x="104" y="84"/>
                  </a:cubicBezTo>
                  <a:cubicBezTo>
                    <a:pt x="104" y="83"/>
                    <a:pt x="104" y="83"/>
                    <a:pt x="104" y="83"/>
                  </a:cubicBezTo>
                  <a:cubicBezTo>
                    <a:pt x="104" y="83"/>
                    <a:pt x="104" y="83"/>
                    <a:pt x="104" y="83"/>
                  </a:cubicBezTo>
                  <a:cubicBezTo>
                    <a:pt x="104" y="83"/>
                    <a:pt x="104" y="83"/>
                    <a:pt x="104" y="83"/>
                  </a:cubicBezTo>
                  <a:cubicBezTo>
                    <a:pt x="104" y="83"/>
                    <a:pt x="104" y="83"/>
                    <a:pt x="105" y="83"/>
                  </a:cubicBezTo>
                  <a:cubicBezTo>
                    <a:pt x="105" y="83"/>
                    <a:pt x="105" y="83"/>
                    <a:pt x="105" y="83"/>
                  </a:cubicBezTo>
                  <a:close/>
                  <a:moveTo>
                    <a:pt x="102" y="84"/>
                  </a:moveTo>
                  <a:lnTo>
                    <a:pt x="102" y="84"/>
                  </a:lnTo>
                  <a:cubicBezTo>
                    <a:pt x="101" y="84"/>
                    <a:pt x="101" y="84"/>
                    <a:pt x="101" y="84"/>
                  </a:cubicBezTo>
                  <a:cubicBezTo>
                    <a:pt x="101" y="84"/>
                    <a:pt x="101" y="84"/>
                    <a:pt x="101" y="84"/>
                  </a:cubicBezTo>
                  <a:cubicBezTo>
                    <a:pt x="101" y="84"/>
                    <a:pt x="101" y="84"/>
                    <a:pt x="101" y="84"/>
                  </a:cubicBezTo>
                  <a:cubicBezTo>
                    <a:pt x="101" y="85"/>
                    <a:pt x="101" y="85"/>
                    <a:pt x="101" y="85"/>
                  </a:cubicBezTo>
                  <a:cubicBezTo>
                    <a:pt x="101" y="85"/>
                    <a:pt x="101" y="85"/>
                    <a:pt x="101" y="85"/>
                  </a:cubicBezTo>
                  <a:cubicBezTo>
                    <a:pt x="100" y="85"/>
                    <a:pt x="100" y="85"/>
                    <a:pt x="100" y="85"/>
                  </a:cubicBezTo>
                  <a:cubicBezTo>
                    <a:pt x="100" y="85"/>
                    <a:pt x="100" y="85"/>
                    <a:pt x="100" y="85"/>
                  </a:cubicBezTo>
                  <a:cubicBezTo>
                    <a:pt x="100" y="85"/>
                    <a:pt x="100" y="85"/>
                    <a:pt x="100" y="85"/>
                  </a:cubicBezTo>
                  <a:cubicBezTo>
                    <a:pt x="100" y="84"/>
                    <a:pt x="100" y="84"/>
                    <a:pt x="100" y="84"/>
                  </a:cubicBezTo>
                  <a:cubicBezTo>
                    <a:pt x="100" y="84"/>
                    <a:pt x="100" y="84"/>
                    <a:pt x="100" y="84"/>
                  </a:cubicBezTo>
                  <a:cubicBezTo>
                    <a:pt x="100" y="84"/>
                    <a:pt x="100" y="84"/>
                    <a:pt x="101" y="84"/>
                  </a:cubicBezTo>
                  <a:cubicBezTo>
                    <a:pt x="101" y="84"/>
                    <a:pt x="101" y="84"/>
                    <a:pt x="101" y="83"/>
                  </a:cubicBezTo>
                  <a:cubicBezTo>
                    <a:pt x="101" y="83"/>
                    <a:pt x="101" y="83"/>
                    <a:pt x="101" y="83"/>
                  </a:cubicBezTo>
                  <a:cubicBezTo>
                    <a:pt x="101" y="83"/>
                    <a:pt x="101" y="83"/>
                    <a:pt x="102" y="83"/>
                  </a:cubicBezTo>
                  <a:cubicBezTo>
                    <a:pt x="102" y="83"/>
                    <a:pt x="102" y="83"/>
                    <a:pt x="102" y="84"/>
                  </a:cubicBezTo>
                  <a:close/>
                  <a:moveTo>
                    <a:pt x="102" y="87"/>
                  </a:moveTo>
                  <a:lnTo>
                    <a:pt x="102" y="87"/>
                  </a:lnTo>
                  <a:cubicBezTo>
                    <a:pt x="102" y="87"/>
                    <a:pt x="102" y="87"/>
                    <a:pt x="102" y="87"/>
                  </a:cubicBezTo>
                  <a:cubicBezTo>
                    <a:pt x="102" y="87"/>
                    <a:pt x="102" y="87"/>
                    <a:pt x="102" y="87"/>
                  </a:cubicBezTo>
                  <a:cubicBezTo>
                    <a:pt x="102" y="87"/>
                    <a:pt x="102" y="87"/>
                    <a:pt x="102" y="87"/>
                  </a:cubicBezTo>
                  <a:cubicBezTo>
                    <a:pt x="102" y="87"/>
                    <a:pt x="102" y="87"/>
                    <a:pt x="102" y="87"/>
                  </a:cubicBezTo>
                  <a:cubicBezTo>
                    <a:pt x="101" y="87"/>
                    <a:pt x="101" y="87"/>
                    <a:pt x="101" y="87"/>
                  </a:cubicBezTo>
                  <a:cubicBezTo>
                    <a:pt x="101" y="86"/>
                    <a:pt x="101" y="86"/>
                    <a:pt x="101" y="86"/>
                  </a:cubicBezTo>
                  <a:cubicBezTo>
                    <a:pt x="101" y="86"/>
                    <a:pt x="101" y="86"/>
                    <a:pt x="101" y="86"/>
                  </a:cubicBezTo>
                  <a:cubicBezTo>
                    <a:pt x="101" y="86"/>
                    <a:pt x="101" y="86"/>
                    <a:pt x="101" y="86"/>
                  </a:cubicBezTo>
                  <a:cubicBezTo>
                    <a:pt x="101" y="86"/>
                    <a:pt x="101" y="86"/>
                    <a:pt x="101" y="86"/>
                  </a:cubicBezTo>
                  <a:cubicBezTo>
                    <a:pt x="101" y="86"/>
                    <a:pt x="101" y="86"/>
                    <a:pt x="101" y="86"/>
                  </a:cubicBezTo>
                  <a:cubicBezTo>
                    <a:pt x="101" y="86"/>
                    <a:pt x="101" y="86"/>
                    <a:pt x="101" y="86"/>
                  </a:cubicBezTo>
                  <a:cubicBezTo>
                    <a:pt x="101" y="86"/>
                    <a:pt x="101" y="86"/>
                    <a:pt x="102" y="86"/>
                  </a:cubicBezTo>
                  <a:cubicBezTo>
                    <a:pt x="101" y="86"/>
                    <a:pt x="101" y="86"/>
                    <a:pt x="101" y="85"/>
                  </a:cubicBezTo>
                  <a:cubicBezTo>
                    <a:pt x="101" y="85"/>
                    <a:pt x="101" y="85"/>
                    <a:pt x="102" y="85"/>
                  </a:cubicBezTo>
                  <a:cubicBezTo>
                    <a:pt x="102" y="86"/>
                    <a:pt x="102" y="86"/>
                    <a:pt x="102" y="86"/>
                  </a:cubicBezTo>
                  <a:cubicBezTo>
                    <a:pt x="102" y="86"/>
                    <a:pt x="102" y="86"/>
                    <a:pt x="102" y="87"/>
                  </a:cubicBezTo>
                  <a:cubicBezTo>
                    <a:pt x="102" y="87"/>
                    <a:pt x="102" y="87"/>
                    <a:pt x="102" y="87"/>
                  </a:cubicBezTo>
                  <a:close/>
                  <a:moveTo>
                    <a:pt x="95" y="20"/>
                  </a:moveTo>
                  <a:lnTo>
                    <a:pt x="95" y="20"/>
                  </a:lnTo>
                  <a:cubicBezTo>
                    <a:pt x="95" y="20"/>
                    <a:pt x="95" y="20"/>
                    <a:pt x="95" y="19"/>
                  </a:cubicBezTo>
                  <a:cubicBezTo>
                    <a:pt x="96" y="20"/>
                    <a:pt x="96" y="20"/>
                    <a:pt x="96" y="20"/>
                  </a:cubicBezTo>
                  <a:cubicBezTo>
                    <a:pt x="95" y="20"/>
                    <a:pt x="95" y="20"/>
                    <a:pt x="95" y="20"/>
                  </a:cubicBezTo>
                  <a:cubicBezTo>
                    <a:pt x="95" y="20"/>
                    <a:pt x="95" y="20"/>
                    <a:pt x="95" y="20"/>
                  </a:cubicBezTo>
                  <a:cubicBezTo>
                    <a:pt x="95" y="20"/>
                    <a:pt x="95" y="20"/>
                    <a:pt x="95" y="20"/>
                  </a:cubicBezTo>
                  <a:cubicBezTo>
                    <a:pt x="95" y="20"/>
                    <a:pt x="95" y="20"/>
                    <a:pt x="95" y="20"/>
                  </a:cubicBezTo>
                  <a:cubicBezTo>
                    <a:pt x="95" y="20"/>
                    <a:pt x="95" y="20"/>
                    <a:pt x="95" y="20"/>
                  </a:cubicBezTo>
                  <a:cubicBezTo>
                    <a:pt x="95" y="20"/>
                    <a:pt x="95" y="20"/>
                    <a:pt x="95" y="20"/>
                  </a:cubicBezTo>
                  <a:close/>
                  <a:moveTo>
                    <a:pt x="102" y="95"/>
                  </a:moveTo>
                  <a:lnTo>
                    <a:pt x="102" y="95"/>
                  </a:lnTo>
                  <a:cubicBezTo>
                    <a:pt x="101" y="96"/>
                    <a:pt x="101" y="96"/>
                    <a:pt x="101" y="96"/>
                  </a:cubicBezTo>
                  <a:cubicBezTo>
                    <a:pt x="101" y="96"/>
                    <a:pt x="101" y="96"/>
                    <a:pt x="101" y="96"/>
                  </a:cubicBezTo>
                  <a:cubicBezTo>
                    <a:pt x="101" y="96"/>
                    <a:pt x="101" y="96"/>
                    <a:pt x="101" y="96"/>
                  </a:cubicBezTo>
                  <a:cubicBezTo>
                    <a:pt x="101" y="97"/>
                    <a:pt x="101" y="97"/>
                    <a:pt x="101" y="97"/>
                  </a:cubicBezTo>
                  <a:cubicBezTo>
                    <a:pt x="101" y="97"/>
                    <a:pt x="101" y="97"/>
                    <a:pt x="101" y="97"/>
                  </a:cubicBezTo>
                  <a:cubicBezTo>
                    <a:pt x="101" y="98"/>
                    <a:pt x="101" y="98"/>
                    <a:pt x="101" y="99"/>
                  </a:cubicBezTo>
                  <a:cubicBezTo>
                    <a:pt x="101" y="99"/>
                    <a:pt x="101" y="99"/>
                    <a:pt x="101" y="99"/>
                  </a:cubicBezTo>
                  <a:cubicBezTo>
                    <a:pt x="101" y="100"/>
                    <a:pt x="101" y="100"/>
                    <a:pt x="101" y="100"/>
                  </a:cubicBezTo>
                  <a:cubicBezTo>
                    <a:pt x="101" y="100"/>
                    <a:pt x="101" y="100"/>
                    <a:pt x="101" y="100"/>
                  </a:cubicBezTo>
                  <a:cubicBezTo>
                    <a:pt x="101" y="100"/>
                    <a:pt x="101" y="100"/>
                    <a:pt x="101" y="101"/>
                  </a:cubicBezTo>
                  <a:cubicBezTo>
                    <a:pt x="100" y="101"/>
                    <a:pt x="100" y="101"/>
                    <a:pt x="100" y="101"/>
                  </a:cubicBezTo>
                  <a:cubicBezTo>
                    <a:pt x="100" y="101"/>
                    <a:pt x="100" y="101"/>
                    <a:pt x="100" y="101"/>
                  </a:cubicBezTo>
                  <a:cubicBezTo>
                    <a:pt x="100" y="101"/>
                    <a:pt x="100" y="101"/>
                    <a:pt x="100" y="101"/>
                  </a:cubicBezTo>
                  <a:cubicBezTo>
                    <a:pt x="100" y="101"/>
                    <a:pt x="100" y="101"/>
                    <a:pt x="100" y="101"/>
                  </a:cubicBezTo>
                  <a:cubicBezTo>
                    <a:pt x="99" y="101"/>
                    <a:pt x="99" y="101"/>
                    <a:pt x="99" y="101"/>
                  </a:cubicBezTo>
                  <a:cubicBezTo>
                    <a:pt x="99" y="101"/>
                    <a:pt x="99" y="101"/>
                    <a:pt x="99" y="101"/>
                  </a:cubicBezTo>
                  <a:cubicBezTo>
                    <a:pt x="99" y="101"/>
                    <a:pt x="99" y="101"/>
                    <a:pt x="98" y="101"/>
                  </a:cubicBezTo>
                  <a:cubicBezTo>
                    <a:pt x="98" y="101"/>
                    <a:pt x="98" y="101"/>
                    <a:pt x="98" y="101"/>
                  </a:cubicBezTo>
                  <a:cubicBezTo>
                    <a:pt x="98" y="102"/>
                    <a:pt x="98" y="102"/>
                    <a:pt x="97" y="102"/>
                  </a:cubicBezTo>
                  <a:cubicBezTo>
                    <a:pt x="97" y="102"/>
                    <a:pt x="97" y="102"/>
                    <a:pt x="97" y="102"/>
                  </a:cubicBezTo>
                  <a:cubicBezTo>
                    <a:pt x="97" y="102"/>
                    <a:pt x="97" y="102"/>
                    <a:pt x="97" y="102"/>
                  </a:cubicBezTo>
                  <a:cubicBezTo>
                    <a:pt x="97" y="102"/>
                    <a:pt x="97" y="102"/>
                    <a:pt x="96" y="102"/>
                  </a:cubicBezTo>
                  <a:cubicBezTo>
                    <a:pt x="96" y="103"/>
                    <a:pt x="96" y="103"/>
                    <a:pt x="95" y="103"/>
                  </a:cubicBezTo>
                  <a:lnTo>
                    <a:pt x="95" y="103"/>
                  </a:lnTo>
                  <a:cubicBezTo>
                    <a:pt x="95" y="103"/>
                    <a:pt x="95" y="103"/>
                    <a:pt x="94" y="103"/>
                  </a:cubicBezTo>
                  <a:cubicBezTo>
                    <a:pt x="94" y="103"/>
                    <a:pt x="94" y="103"/>
                    <a:pt x="94" y="102"/>
                  </a:cubicBezTo>
                  <a:cubicBezTo>
                    <a:pt x="94" y="102"/>
                    <a:pt x="94" y="102"/>
                    <a:pt x="95" y="102"/>
                  </a:cubicBezTo>
                  <a:cubicBezTo>
                    <a:pt x="95" y="102"/>
                    <a:pt x="95" y="102"/>
                    <a:pt x="95" y="102"/>
                  </a:cubicBezTo>
                  <a:cubicBezTo>
                    <a:pt x="95" y="102"/>
                    <a:pt x="95" y="102"/>
                    <a:pt x="94" y="102"/>
                  </a:cubicBezTo>
                  <a:cubicBezTo>
                    <a:pt x="94" y="102"/>
                    <a:pt x="94" y="102"/>
                    <a:pt x="94" y="102"/>
                  </a:cubicBezTo>
                  <a:cubicBezTo>
                    <a:pt x="94" y="102"/>
                    <a:pt x="94" y="102"/>
                    <a:pt x="95" y="102"/>
                  </a:cubicBezTo>
                  <a:cubicBezTo>
                    <a:pt x="94" y="102"/>
                    <a:pt x="94" y="102"/>
                    <a:pt x="94" y="102"/>
                  </a:cubicBezTo>
                  <a:cubicBezTo>
                    <a:pt x="94" y="102"/>
                    <a:pt x="94" y="102"/>
                    <a:pt x="94" y="102"/>
                  </a:cubicBezTo>
                  <a:cubicBezTo>
                    <a:pt x="94" y="101"/>
                    <a:pt x="94" y="101"/>
                    <a:pt x="93" y="101"/>
                  </a:cubicBezTo>
                  <a:cubicBezTo>
                    <a:pt x="94" y="101"/>
                    <a:pt x="94" y="101"/>
                    <a:pt x="94" y="101"/>
                  </a:cubicBezTo>
                  <a:cubicBezTo>
                    <a:pt x="94" y="101"/>
                    <a:pt x="94" y="101"/>
                    <a:pt x="94" y="101"/>
                  </a:cubicBezTo>
                  <a:cubicBezTo>
                    <a:pt x="94" y="101"/>
                    <a:pt x="94" y="101"/>
                    <a:pt x="94" y="101"/>
                  </a:cubicBezTo>
                  <a:cubicBezTo>
                    <a:pt x="94" y="101"/>
                    <a:pt x="94" y="101"/>
                    <a:pt x="93" y="101"/>
                  </a:cubicBezTo>
                  <a:cubicBezTo>
                    <a:pt x="93" y="101"/>
                    <a:pt x="93" y="101"/>
                    <a:pt x="94" y="101"/>
                  </a:cubicBezTo>
                  <a:cubicBezTo>
                    <a:pt x="94" y="100"/>
                    <a:pt x="94" y="100"/>
                    <a:pt x="94" y="100"/>
                  </a:cubicBezTo>
                  <a:cubicBezTo>
                    <a:pt x="94" y="100"/>
                    <a:pt x="94" y="100"/>
                    <a:pt x="95" y="100"/>
                  </a:cubicBezTo>
                  <a:cubicBezTo>
                    <a:pt x="95" y="100"/>
                    <a:pt x="95" y="100"/>
                    <a:pt x="95" y="100"/>
                  </a:cubicBezTo>
                  <a:cubicBezTo>
                    <a:pt x="95" y="100"/>
                    <a:pt x="95" y="100"/>
                    <a:pt x="95" y="100"/>
                  </a:cubicBezTo>
                  <a:cubicBezTo>
                    <a:pt x="96" y="100"/>
                    <a:pt x="96" y="100"/>
                    <a:pt x="96" y="100"/>
                  </a:cubicBezTo>
                  <a:cubicBezTo>
                    <a:pt x="96" y="99"/>
                    <a:pt x="96" y="99"/>
                    <a:pt x="96" y="99"/>
                  </a:cubicBezTo>
                  <a:cubicBezTo>
                    <a:pt x="96" y="99"/>
                    <a:pt x="96" y="99"/>
                    <a:pt x="96" y="99"/>
                  </a:cubicBezTo>
                  <a:cubicBezTo>
                    <a:pt x="96" y="99"/>
                    <a:pt x="96" y="99"/>
                    <a:pt x="95" y="99"/>
                  </a:cubicBezTo>
                  <a:cubicBezTo>
                    <a:pt x="95" y="99"/>
                    <a:pt x="95" y="99"/>
                    <a:pt x="95" y="99"/>
                  </a:cubicBezTo>
                  <a:cubicBezTo>
                    <a:pt x="95" y="99"/>
                    <a:pt x="95" y="99"/>
                    <a:pt x="94" y="100"/>
                  </a:cubicBezTo>
                  <a:cubicBezTo>
                    <a:pt x="95" y="99"/>
                    <a:pt x="95" y="99"/>
                    <a:pt x="95" y="99"/>
                  </a:cubicBezTo>
                  <a:cubicBezTo>
                    <a:pt x="95" y="99"/>
                    <a:pt x="95" y="99"/>
                    <a:pt x="95" y="99"/>
                  </a:cubicBezTo>
                  <a:cubicBezTo>
                    <a:pt x="95" y="98"/>
                    <a:pt x="95" y="98"/>
                    <a:pt x="95" y="98"/>
                  </a:cubicBezTo>
                  <a:cubicBezTo>
                    <a:pt x="96" y="98"/>
                    <a:pt x="96" y="98"/>
                    <a:pt x="96" y="98"/>
                  </a:cubicBezTo>
                  <a:cubicBezTo>
                    <a:pt x="96" y="98"/>
                    <a:pt x="96" y="98"/>
                    <a:pt x="96" y="98"/>
                  </a:cubicBezTo>
                  <a:cubicBezTo>
                    <a:pt x="96" y="98"/>
                    <a:pt x="96" y="98"/>
                    <a:pt x="95" y="98"/>
                  </a:cubicBezTo>
                  <a:cubicBezTo>
                    <a:pt x="95" y="98"/>
                    <a:pt x="95" y="98"/>
                    <a:pt x="95" y="98"/>
                  </a:cubicBezTo>
                  <a:cubicBezTo>
                    <a:pt x="95" y="98"/>
                    <a:pt x="95" y="98"/>
                    <a:pt x="95" y="98"/>
                  </a:cubicBezTo>
                  <a:cubicBezTo>
                    <a:pt x="95" y="98"/>
                    <a:pt x="95" y="98"/>
                    <a:pt x="95" y="97"/>
                  </a:cubicBezTo>
                  <a:cubicBezTo>
                    <a:pt x="95" y="97"/>
                    <a:pt x="95" y="97"/>
                    <a:pt x="94" y="97"/>
                  </a:cubicBezTo>
                  <a:cubicBezTo>
                    <a:pt x="94" y="97"/>
                    <a:pt x="94" y="97"/>
                    <a:pt x="94" y="97"/>
                  </a:cubicBezTo>
                  <a:cubicBezTo>
                    <a:pt x="94" y="97"/>
                    <a:pt x="94" y="97"/>
                    <a:pt x="94" y="97"/>
                  </a:cubicBezTo>
                  <a:cubicBezTo>
                    <a:pt x="94" y="97"/>
                    <a:pt x="94" y="97"/>
                    <a:pt x="94" y="96"/>
                  </a:cubicBezTo>
                  <a:cubicBezTo>
                    <a:pt x="95" y="96"/>
                    <a:pt x="95" y="96"/>
                    <a:pt x="95" y="96"/>
                  </a:cubicBezTo>
                  <a:cubicBezTo>
                    <a:pt x="95" y="96"/>
                    <a:pt x="95" y="96"/>
                    <a:pt x="95" y="96"/>
                  </a:cubicBezTo>
                  <a:cubicBezTo>
                    <a:pt x="95" y="96"/>
                    <a:pt x="95" y="96"/>
                    <a:pt x="95" y="96"/>
                  </a:cubicBezTo>
                  <a:cubicBezTo>
                    <a:pt x="95" y="96"/>
                    <a:pt x="95" y="96"/>
                    <a:pt x="95" y="96"/>
                  </a:cubicBezTo>
                  <a:cubicBezTo>
                    <a:pt x="95" y="95"/>
                    <a:pt x="95" y="95"/>
                    <a:pt x="95" y="95"/>
                  </a:cubicBezTo>
                  <a:cubicBezTo>
                    <a:pt x="95" y="95"/>
                    <a:pt x="95" y="95"/>
                    <a:pt x="94" y="95"/>
                  </a:cubicBezTo>
                  <a:cubicBezTo>
                    <a:pt x="94" y="95"/>
                    <a:pt x="94" y="95"/>
                    <a:pt x="95" y="95"/>
                  </a:cubicBezTo>
                  <a:cubicBezTo>
                    <a:pt x="95" y="95"/>
                    <a:pt x="95" y="95"/>
                    <a:pt x="95" y="95"/>
                  </a:cubicBezTo>
                  <a:cubicBezTo>
                    <a:pt x="95" y="95"/>
                    <a:pt x="95" y="95"/>
                    <a:pt x="95" y="95"/>
                  </a:cubicBezTo>
                  <a:cubicBezTo>
                    <a:pt x="95" y="95"/>
                    <a:pt x="95" y="95"/>
                    <a:pt x="96" y="95"/>
                  </a:cubicBezTo>
                  <a:cubicBezTo>
                    <a:pt x="96" y="95"/>
                    <a:pt x="96" y="95"/>
                    <a:pt x="96" y="95"/>
                  </a:cubicBezTo>
                  <a:cubicBezTo>
                    <a:pt x="96" y="95"/>
                    <a:pt x="96" y="95"/>
                    <a:pt x="96" y="95"/>
                  </a:cubicBezTo>
                  <a:lnTo>
                    <a:pt x="97" y="95"/>
                  </a:lnTo>
                  <a:cubicBezTo>
                    <a:pt x="97" y="95"/>
                    <a:pt x="97" y="95"/>
                    <a:pt x="97" y="95"/>
                  </a:cubicBezTo>
                  <a:cubicBezTo>
                    <a:pt x="97" y="95"/>
                    <a:pt x="97" y="95"/>
                    <a:pt x="97" y="95"/>
                  </a:cubicBezTo>
                  <a:cubicBezTo>
                    <a:pt x="97" y="95"/>
                    <a:pt x="97" y="95"/>
                    <a:pt x="98" y="94"/>
                  </a:cubicBezTo>
                  <a:cubicBezTo>
                    <a:pt x="98" y="94"/>
                    <a:pt x="98" y="94"/>
                    <a:pt x="98" y="94"/>
                  </a:cubicBezTo>
                  <a:cubicBezTo>
                    <a:pt x="98" y="94"/>
                    <a:pt x="98" y="94"/>
                    <a:pt x="98" y="94"/>
                  </a:cubicBezTo>
                  <a:cubicBezTo>
                    <a:pt x="97" y="94"/>
                    <a:pt x="97" y="94"/>
                    <a:pt x="97" y="94"/>
                  </a:cubicBezTo>
                  <a:cubicBezTo>
                    <a:pt x="97" y="94"/>
                    <a:pt x="97" y="94"/>
                    <a:pt x="97" y="94"/>
                  </a:cubicBezTo>
                  <a:cubicBezTo>
                    <a:pt x="97" y="93"/>
                    <a:pt x="97" y="93"/>
                    <a:pt x="97" y="93"/>
                  </a:cubicBezTo>
                  <a:cubicBezTo>
                    <a:pt x="97" y="93"/>
                    <a:pt x="97" y="93"/>
                    <a:pt x="98" y="93"/>
                  </a:cubicBezTo>
                  <a:cubicBezTo>
                    <a:pt x="98" y="93"/>
                    <a:pt x="98" y="93"/>
                    <a:pt x="97" y="93"/>
                  </a:cubicBezTo>
                  <a:cubicBezTo>
                    <a:pt x="98" y="93"/>
                    <a:pt x="98" y="93"/>
                    <a:pt x="98" y="93"/>
                  </a:cubicBezTo>
                  <a:cubicBezTo>
                    <a:pt x="98" y="93"/>
                    <a:pt x="98" y="93"/>
                    <a:pt x="98" y="93"/>
                  </a:cubicBezTo>
                  <a:cubicBezTo>
                    <a:pt x="99" y="92"/>
                    <a:pt x="99" y="92"/>
                    <a:pt x="99" y="92"/>
                  </a:cubicBezTo>
                  <a:cubicBezTo>
                    <a:pt x="99" y="92"/>
                    <a:pt x="99" y="92"/>
                    <a:pt x="99" y="92"/>
                  </a:cubicBezTo>
                  <a:cubicBezTo>
                    <a:pt x="99" y="93"/>
                    <a:pt x="99" y="93"/>
                    <a:pt x="99" y="93"/>
                  </a:cubicBezTo>
                  <a:cubicBezTo>
                    <a:pt x="99" y="93"/>
                    <a:pt x="99" y="93"/>
                    <a:pt x="99" y="93"/>
                  </a:cubicBezTo>
                  <a:cubicBezTo>
                    <a:pt x="99" y="92"/>
                    <a:pt x="99" y="92"/>
                    <a:pt x="99" y="92"/>
                  </a:cubicBezTo>
                  <a:cubicBezTo>
                    <a:pt x="99" y="92"/>
                    <a:pt x="99" y="92"/>
                    <a:pt x="100" y="92"/>
                  </a:cubicBezTo>
                  <a:cubicBezTo>
                    <a:pt x="100" y="92"/>
                    <a:pt x="100" y="92"/>
                    <a:pt x="100" y="92"/>
                  </a:cubicBezTo>
                  <a:cubicBezTo>
                    <a:pt x="100" y="92"/>
                    <a:pt x="100" y="92"/>
                    <a:pt x="100" y="93"/>
                  </a:cubicBezTo>
                  <a:cubicBezTo>
                    <a:pt x="99" y="93"/>
                    <a:pt x="99" y="93"/>
                    <a:pt x="99" y="93"/>
                  </a:cubicBezTo>
                  <a:cubicBezTo>
                    <a:pt x="100" y="93"/>
                    <a:pt x="100" y="93"/>
                    <a:pt x="100" y="93"/>
                  </a:cubicBezTo>
                  <a:cubicBezTo>
                    <a:pt x="100" y="92"/>
                    <a:pt x="100" y="92"/>
                    <a:pt x="101" y="92"/>
                  </a:cubicBezTo>
                  <a:cubicBezTo>
                    <a:pt x="101" y="92"/>
                    <a:pt x="101" y="92"/>
                    <a:pt x="101" y="92"/>
                  </a:cubicBezTo>
                  <a:cubicBezTo>
                    <a:pt x="101" y="93"/>
                    <a:pt x="101" y="93"/>
                    <a:pt x="102" y="93"/>
                  </a:cubicBezTo>
                  <a:cubicBezTo>
                    <a:pt x="102" y="93"/>
                    <a:pt x="102" y="93"/>
                    <a:pt x="102" y="93"/>
                  </a:cubicBezTo>
                  <a:cubicBezTo>
                    <a:pt x="102" y="94"/>
                    <a:pt x="102" y="94"/>
                    <a:pt x="102" y="94"/>
                  </a:cubicBezTo>
                  <a:cubicBezTo>
                    <a:pt x="102" y="94"/>
                    <a:pt x="102" y="94"/>
                    <a:pt x="102" y="94"/>
                  </a:cubicBezTo>
                  <a:cubicBezTo>
                    <a:pt x="102" y="94"/>
                    <a:pt x="102" y="94"/>
                    <a:pt x="102" y="95"/>
                  </a:cubicBezTo>
                  <a:cubicBezTo>
                    <a:pt x="102" y="94"/>
                    <a:pt x="102" y="94"/>
                    <a:pt x="102" y="94"/>
                  </a:cubicBezTo>
                  <a:cubicBezTo>
                    <a:pt x="102" y="95"/>
                    <a:pt x="102" y="95"/>
                    <a:pt x="102" y="95"/>
                  </a:cubicBezTo>
                  <a:cubicBezTo>
                    <a:pt x="102" y="95"/>
                    <a:pt x="102" y="95"/>
                    <a:pt x="102" y="95"/>
                  </a:cubicBezTo>
                  <a:cubicBezTo>
                    <a:pt x="102" y="95"/>
                    <a:pt x="102" y="95"/>
                    <a:pt x="102" y="95"/>
                  </a:cubicBezTo>
                  <a:cubicBezTo>
                    <a:pt x="102" y="95"/>
                    <a:pt x="102" y="95"/>
                    <a:pt x="102" y="95"/>
                  </a:cubicBezTo>
                  <a:cubicBezTo>
                    <a:pt x="102" y="95"/>
                    <a:pt x="102" y="95"/>
                    <a:pt x="102" y="95"/>
                  </a:cubicBezTo>
                  <a:close/>
                  <a:moveTo>
                    <a:pt x="94" y="24"/>
                  </a:moveTo>
                  <a:lnTo>
                    <a:pt x="94" y="24"/>
                  </a:lnTo>
                  <a:cubicBezTo>
                    <a:pt x="94" y="24"/>
                    <a:pt x="94" y="24"/>
                    <a:pt x="94" y="24"/>
                  </a:cubicBezTo>
                  <a:cubicBezTo>
                    <a:pt x="94" y="24"/>
                    <a:pt x="94" y="24"/>
                    <a:pt x="94" y="24"/>
                  </a:cubicBezTo>
                  <a:cubicBezTo>
                    <a:pt x="94" y="24"/>
                    <a:pt x="94" y="24"/>
                    <a:pt x="94" y="24"/>
                  </a:cubicBezTo>
                  <a:cubicBezTo>
                    <a:pt x="94" y="24"/>
                    <a:pt x="94" y="24"/>
                    <a:pt x="94" y="24"/>
                  </a:cubicBezTo>
                  <a:cubicBezTo>
                    <a:pt x="94" y="25"/>
                    <a:pt x="94" y="25"/>
                    <a:pt x="94" y="25"/>
                  </a:cubicBezTo>
                  <a:cubicBezTo>
                    <a:pt x="94" y="25"/>
                    <a:pt x="94" y="25"/>
                    <a:pt x="93" y="25"/>
                  </a:cubicBezTo>
                  <a:cubicBezTo>
                    <a:pt x="93" y="25"/>
                    <a:pt x="93" y="25"/>
                    <a:pt x="93" y="25"/>
                  </a:cubicBezTo>
                  <a:cubicBezTo>
                    <a:pt x="93" y="24"/>
                    <a:pt x="93" y="24"/>
                    <a:pt x="93" y="24"/>
                  </a:cubicBezTo>
                  <a:cubicBezTo>
                    <a:pt x="94" y="24"/>
                    <a:pt x="94" y="24"/>
                    <a:pt x="94" y="24"/>
                  </a:cubicBezTo>
                  <a:close/>
                  <a:moveTo>
                    <a:pt x="93" y="23"/>
                  </a:moveTo>
                  <a:lnTo>
                    <a:pt x="93" y="23"/>
                  </a:lnTo>
                  <a:cubicBezTo>
                    <a:pt x="93" y="23"/>
                    <a:pt x="93" y="23"/>
                    <a:pt x="93" y="24"/>
                  </a:cubicBezTo>
                  <a:cubicBezTo>
                    <a:pt x="93" y="23"/>
                    <a:pt x="93" y="23"/>
                    <a:pt x="93" y="23"/>
                  </a:cubicBezTo>
                  <a:cubicBezTo>
                    <a:pt x="93" y="23"/>
                    <a:pt x="93" y="23"/>
                    <a:pt x="93" y="23"/>
                  </a:cubicBezTo>
                  <a:cubicBezTo>
                    <a:pt x="93" y="23"/>
                    <a:pt x="93" y="23"/>
                    <a:pt x="93" y="23"/>
                  </a:cubicBezTo>
                  <a:close/>
                  <a:moveTo>
                    <a:pt x="93" y="23"/>
                  </a:moveTo>
                  <a:lnTo>
                    <a:pt x="93" y="23"/>
                  </a:lnTo>
                  <a:cubicBezTo>
                    <a:pt x="93" y="23"/>
                    <a:pt x="93" y="23"/>
                    <a:pt x="93" y="23"/>
                  </a:cubicBezTo>
                  <a:cubicBezTo>
                    <a:pt x="93" y="23"/>
                    <a:pt x="93" y="23"/>
                    <a:pt x="93" y="22"/>
                  </a:cubicBezTo>
                  <a:cubicBezTo>
                    <a:pt x="93" y="23"/>
                    <a:pt x="93" y="23"/>
                    <a:pt x="93" y="23"/>
                  </a:cubicBezTo>
                  <a:cubicBezTo>
                    <a:pt x="93" y="23"/>
                    <a:pt x="93" y="23"/>
                    <a:pt x="93" y="23"/>
                  </a:cubicBezTo>
                  <a:close/>
                  <a:moveTo>
                    <a:pt x="91" y="29"/>
                  </a:moveTo>
                  <a:lnTo>
                    <a:pt x="91" y="29"/>
                  </a:lnTo>
                  <a:cubicBezTo>
                    <a:pt x="91" y="28"/>
                    <a:pt x="91" y="28"/>
                    <a:pt x="91" y="28"/>
                  </a:cubicBezTo>
                  <a:cubicBezTo>
                    <a:pt x="91" y="28"/>
                    <a:pt x="91" y="28"/>
                    <a:pt x="91" y="28"/>
                  </a:cubicBezTo>
                  <a:cubicBezTo>
                    <a:pt x="91" y="28"/>
                    <a:pt x="91" y="28"/>
                    <a:pt x="91" y="28"/>
                  </a:cubicBezTo>
                  <a:cubicBezTo>
                    <a:pt x="91" y="28"/>
                    <a:pt x="91" y="28"/>
                    <a:pt x="91" y="28"/>
                  </a:cubicBezTo>
                  <a:cubicBezTo>
                    <a:pt x="91" y="28"/>
                    <a:pt x="91" y="28"/>
                    <a:pt x="91" y="28"/>
                  </a:cubicBezTo>
                  <a:cubicBezTo>
                    <a:pt x="91" y="28"/>
                    <a:pt x="91" y="28"/>
                    <a:pt x="91" y="28"/>
                  </a:cubicBezTo>
                  <a:cubicBezTo>
                    <a:pt x="91" y="28"/>
                    <a:pt x="91" y="28"/>
                    <a:pt x="91" y="29"/>
                  </a:cubicBezTo>
                  <a:cubicBezTo>
                    <a:pt x="91" y="29"/>
                    <a:pt x="91" y="29"/>
                    <a:pt x="92" y="29"/>
                  </a:cubicBezTo>
                  <a:cubicBezTo>
                    <a:pt x="91" y="29"/>
                    <a:pt x="91" y="29"/>
                    <a:pt x="91" y="29"/>
                  </a:cubicBezTo>
                  <a:cubicBezTo>
                    <a:pt x="91" y="29"/>
                    <a:pt x="91" y="29"/>
                    <a:pt x="91" y="29"/>
                  </a:cubicBezTo>
                  <a:cubicBezTo>
                    <a:pt x="91" y="30"/>
                    <a:pt x="91" y="30"/>
                    <a:pt x="91" y="30"/>
                  </a:cubicBezTo>
                  <a:cubicBezTo>
                    <a:pt x="91" y="30"/>
                    <a:pt x="91" y="30"/>
                    <a:pt x="91" y="30"/>
                  </a:cubicBezTo>
                  <a:cubicBezTo>
                    <a:pt x="91" y="29"/>
                    <a:pt x="91" y="29"/>
                    <a:pt x="91" y="29"/>
                  </a:cubicBezTo>
                  <a:cubicBezTo>
                    <a:pt x="91" y="29"/>
                    <a:pt x="91" y="29"/>
                    <a:pt x="91" y="29"/>
                  </a:cubicBezTo>
                  <a:close/>
                  <a:moveTo>
                    <a:pt x="90" y="34"/>
                  </a:moveTo>
                  <a:lnTo>
                    <a:pt x="90" y="34"/>
                  </a:lnTo>
                  <a:cubicBezTo>
                    <a:pt x="90" y="34"/>
                    <a:pt x="90" y="34"/>
                    <a:pt x="90" y="34"/>
                  </a:cubicBezTo>
                  <a:cubicBezTo>
                    <a:pt x="90" y="34"/>
                    <a:pt x="90" y="34"/>
                    <a:pt x="90" y="34"/>
                  </a:cubicBezTo>
                  <a:cubicBezTo>
                    <a:pt x="90" y="34"/>
                    <a:pt x="90" y="34"/>
                    <a:pt x="90" y="34"/>
                  </a:cubicBezTo>
                  <a:cubicBezTo>
                    <a:pt x="90" y="34"/>
                    <a:pt x="90" y="34"/>
                    <a:pt x="90" y="34"/>
                  </a:cubicBezTo>
                  <a:close/>
                  <a:moveTo>
                    <a:pt x="92" y="32"/>
                  </a:moveTo>
                  <a:lnTo>
                    <a:pt x="92" y="32"/>
                  </a:lnTo>
                  <a:cubicBezTo>
                    <a:pt x="92" y="33"/>
                    <a:pt x="92" y="33"/>
                    <a:pt x="92" y="33"/>
                  </a:cubicBezTo>
                  <a:lnTo>
                    <a:pt x="91" y="33"/>
                  </a:lnTo>
                  <a:cubicBezTo>
                    <a:pt x="91" y="33"/>
                    <a:pt x="91" y="33"/>
                    <a:pt x="91" y="33"/>
                  </a:cubicBezTo>
                  <a:cubicBezTo>
                    <a:pt x="91" y="33"/>
                    <a:pt x="91" y="33"/>
                    <a:pt x="91" y="33"/>
                  </a:cubicBezTo>
                  <a:cubicBezTo>
                    <a:pt x="91" y="33"/>
                    <a:pt x="91" y="33"/>
                    <a:pt x="91" y="33"/>
                  </a:cubicBezTo>
                  <a:cubicBezTo>
                    <a:pt x="90" y="33"/>
                    <a:pt x="90" y="33"/>
                    <a:pt x="90" y="33"/>
                  </a:cubicBezTo>
                  <a:cubicBezTo>
                    <a:pt x="90" y="32"/>
                    <a:pt x="90" y="32"/>
                    <a:pt x="90" y="32"/>
                  </a:cubicBezTo>
                  <a:cubicBezTo>
                    <a:pt x="90" y="32"/>
                    <a:pt x="90" y="32"/>
                    <a:pt x="90" y="32"/>
                  </a:cubicBezTo>
                  <a:cubicBezTo>
                    <a:pt x="90" y="32"/>
                    <a:pt x="90" y="32"/>
                    <a:pt x="91" y="32"/>
                  </a:cubicBezTo>
                  <a:cubicBezTo>
                    <a:pt x="91" y="32"/>
                    <a:pt x="91" y="32"/>
                    <a:pt x="91" y="32"/>
                  </a:cubicBezTo>
                  <a:cubicBezTo>
                    <a:pt x="91" y="32"/>
                    <a:pt x="91" y="32"/>
                    <a:pt x="91" y="32"/>
                  </a:cubicBezTo>
                  <a:cubicBezTo>
                    <a:pt x="91" y="31"/>
                    <a:pt x="91" y="31"/>
                    <a:pt x="91" y="31"/>
                  </a:cubicBezTo>
                  <a:cubicBezTo>
                    <a:pt x="92" y="31"/>
                    <a:pt x="92" y="31"/>
                    <a:pt x="92" y="31"/>
                  </a:cubicBezTo>
                  <a:cubicBezTo>
                    <a:pt x="92" y="32"/>
                    <a:pt x="92" y="32"/>
                    <a:pt x="92" y="32"/>
                  </a:cubicBezTo>
                  <a:cubicBezTo>
                    <a:pt x="91" y="32"/>
                    <a:pt x="91" y="32"/>
                    <a:pt x="91" y="32"/>
                  </a:cubicBezTo>
                  <a:cubicBezTo>
                    <a:pt x="91" y="32"/>
                    <a:pt x="91" y="32"/>
                    <a:pt x="91" y="32"/>
                  </a:cubicBezTo>
                  <a:cubicBezTo>
                    <a:pt x="91" y="32"/>
                    <a:pt x="91" y="32"/>
                    <a:pt x="91" y="32"/>
                  </a:cubicBezTo>
                  <a:cubicBezTo>
                    <a:pt x="91" y="32"/>
                    <a:pt x="91" y="32"/>
                    <a:pt x="91" y="32"/>
                  </a:cubicBezTo>
                  <a:cubicBezTo>
                    <a:pt x="91" y="32"/>
                    <a:pt x="91" y="32"/>
                    <a:pt x="91" y="32"/>
                  </a:cubicBezTo>
                  <a:cubicBezTo>
                    <a:pt x="92" y="32"/>
                    <a:pt x="92" y="32"/>
                    <a:pt x="92" y="32"/>
                  </a:cubicBezTo>
                  <a:cubicBezTo>
                    <a:pt x="92" y="32"/>
                    <a:pt x="92" y="32"/>
                    <a:pt x="92" y="32"/>
                  </a:cubicBezTo>
                  <a:cubicBezTo>
                    <a:pt x="92" y="32"/>
                    <a:pt x="92" y="32"/>
                    <a:pt x="92" y="32"/>
                  </a:cubicBezTo>
                  <a:close/>
                  <a:moveTo>
                    <a:pt x="37" y="40"/>
                  </a:moveTo>
                  <a:lnTo>
                    <a:pt x="37" y="40"/>
                  </a:lnTo>
                  <a:cubicBezTo>
                    <a:pt x="37" y="40"/>
                    <a:pt x="37" y="40"/>
                    <a:pt x="37" y="40"/>
                  </a:cubicBezTo>
                  <a:cubicBezTo>
                    <a:pt x="37" y="40"/>
                    <a:pt x="37" y="40"/>
                    <a:pt x="37" y="40"/>
                  </a:cubicBezTo>
                  <a:cubicBezTo>
                    <a:pt x="37" y="40"/>
                    <a:pt x="37" y="40"/>
                    <a:pt x="36" y="40"/>
                  </a:cubicBezTo>
                  <a:cubicBezTo>
                    <a:pt x="36" y="40"/>
                    <a:pt x="36" y="40"/>
                    <a:pt x="36" y="40"/>
                  </a:cubicBezTo>
                  <a:lnTo>
                    <a:pt x="36" y="40"/>
                  </a:lnTo>
                  <a:cubicBezTo>
                    <a:pt x="36" y="41"/>
                    <a:pt x="36" y="41"/>
                    <a:pt x="36" y="41"/>
                  </a:cubicBezTo>
                  <a:cubicBezTo>
                    <a:pt x="36" y="41"/>
                    <a:pt x="36" y="41"/>
                    <a:pt x="36" y="41"/>
                  </a:cubicBezTo>
                  <a:cubicBezTo>
                    <a:pt x="36" y="41"/>
                    <a:pt x="36" y="41"/>
                    <a:pt x="36" y="40"/>
                  </a:cubicBezTo>
                  <a:cubicBezTo>
                    <a:pt x="37" y="40"/>
                    <a:pt x="37" y="40"/>
                    <a:pt x="37" y="40"/>
                  </a:cubicBezTo>
                  <a:cubicBezTo>
                    <a:pt x="37" y="39"/>
                    <a:pt x="37" y="39"/>
                    <a:pt x="37" y="39"/>
                  </a:cubicBezTo>
                  <a:cubicBezTo>
                    <a:pt x="37" y="39"/>
                    <a:pt x="37" y="39"/>
                    <a:pt x="37" y="40"/>
                  </a:cubicBezTo>
                  <a:close/>
                  <a:moveTo>
                    <a:pt x="36" y="40"/>
                  </a:moveTo>
                  <a:lnTo>
                    <a:pt x="36" y="40"/>
                  </a:lnTo>
                  <a:cubicBezTo>
                    <a:pt x="36" y="40"/>
                    <a:pt x="36" y="40"/>
                    <a:pt x="36" y="40"/>
                  </a:cubicBezTo>
                  <a:lnTo>
                    <a:pt x="36" y="40"/>
                  </a:lnTo>
                  <a:cubicBezTo>
                    <a:pt x="36" y="40"/>
                    <a:pt x="36" y="40"/>
                    <a:pt x="36" y="40"/>
                  </a:cubicBezTo>
                  <a:cubicBezTo>
                    <a:pt x="36" y="40"/>
                    <a:pt x="36" y="40"/>
                    <a:pt x="36" y="40"/>
                  </a:cubicBezTo>
                  <a:cubicBezTo>
                    <a:pt x="36" y="40"/>
                    <a:pt x="36" y="40"/>
                    <a:pt x="36" y="40"/>
                  </a:cubicBezTo>
                  <a:close/>
                  <a:moveTo>
                    <a:pt x="35" y="204"/>
                  </a:moveTo>
                  <a:lnTo>
                    <a:pt x="35" y="204"/>
                  </a:lnTo>
                  <a:cubicBezTo>
                    <a:pt x="35" y="204"/>
                    <a:pt x="35" y="204"/>
                    <a:pt x="35" y="204"/>
                  </a:cubicBezTo>
                  <a:cubicBezTo>
                    <a:pt x="34" y="203"/>
                    <a:pt x="34" y="203"/>
                    <a:pt x="34" y="203"/>
                  </a:cubicBezTo>
                  <a:cubicBezTo>
                    <a:pt x="35" y="203"/>
                    <a:pt x="35" y="203"/>
                    <a:pt x="35" y="203"/>
                  </a:cubicBezTo>
                  <a:cubicBezTo>
                    <a:pt x="35" y="203"/>
                    <a:pt x="35" y="203"/>
                    <a:pt x="35" y="204"/>
                  </a:cubicBezTo>
                  <a:cubicBezTo>
                    <a:pt x="35" y="204"/>
                    <a:pt x="35" y="204"/>
                    <a:pt x="35" y="204"/>
                  </a:cubicBezTo>
                  <a:close/>
                  <a:moveTo>
                    <a:pt x="34" y="203"/>
                  </a:moveTo>
                  <a:lnTo>
                    <a:pt x="34" y="203"/>
                  </a:lnTo>
                  <a:cubicBezTo>
                    <a:pt x="34" y="203"/>
                    <a:pt x="34" y="203"/>
                    <a:pt x="34" y="203"/>
                  </a:cubicBezTo>
                  <a:cubicBezTo>
                    <a:pt x="34" y="203"/>
                    <a:pt x="34" y="203"/>
                    <a:pt x="34" y="203"/>
                  </a:cubicBezTo>
                  <a:cubicBezTo>
                    <a:pt x="34" y="203"/>
                    <a:pt x="34" y="203"/>
                    <a:pt x="34" y="203"/>
                  </a:cubicBezTo>
                  <a:cubicBezTo>
                    <a:pt x="34" y="203"/>
                    <a:pt x="34" y="203"/>
                    <a:pt x="34" y="203"/>
                  </a:cubicBezTo>
                  <a:cubicBezTo>
                    <a:pt x="34" y="203"/>
                    <a:pt x="34" y="203"/>
                    <a:pt x="34" y="203"/>
                  </a:cubicBezTo>
                  <a:close/>
                  <a:moveTo>
                    <a:pt x="34" y="202"/>
                  </a:moveTo>
                  <a:lnTo>
                    <a:pt x="34" y="202"/>
                  </a:lnTo>
                  <a:cubicBezTo>
                    <a:pt x="34" y="202"/>
                    <a:pt x="34" y="202"/>
                    <a:pt x="34" y="202"/>
                  </a:cubicBezTo>
                  <a:cubicBezTo>
                    <a:pt x="34" y="202"/>
                    <a:pt x="34" y="202"/>
                    <a:pt x="34" y="202"/>
                  </a:cubicBezTo>
                  <a:cubicBezTo>
                    <a:pt x="34" y="202"/>
                    <a:pt x="34" y="202"/>
                    <a:pt x="34" y="202"/>
                  </a:cubicBezTo>
                  <a:cubicBezTo>
                    <a:pt x="34" y="202"/>
                    <a:pt x="34" y="202"/>
                    <a:pt x="34" y="202"/>
                  </a:cubicBezTo>
                  <a:close/>
                  <a:moveTo>
                    <a:pt x="33" y="203"/>
                  </a:moveTo>
                  <a:lnTo>
                    <a:pt x="33" y="203"/>
                  </a:lnTo>
                  <a:cubicBezTo>
                    <a:pt x="33" y="202"/>
                    <a:pt x="33" y="202"/>
                    <a:pt x="34" y="202"/>
                  </a:cubicBezTo>
                  <a:cubicBezTo>
                    <a:pt x="34" y="202"/>
                    <a:pt x="34" y="202"/>
                    <a:pt x="34" y="203"/>
                  </a:cubicBezTo>
                  <a:cubicBezTo>
                    <a:pt x="33" y="203"/>
                    <a:pt x="33" y="203"/>
                    <a:pt x="33" y="203"/>
                  </a:cubicBezTo>
                  <a:close/>
                  <a:moveTo>
                    <a:pt x="33" y="203"/>
                  </a:moveTo>
                  <a:lnTo>
                    <a:pt x="33" y="203"/>
                  </a:lnTo>
                  <a:cubicBezTo>
                    <a:pt x="33" y="203"/>
                    <a:pt x="33" y="203"/>
                    <a:pt x="33" y="203"/>
                  </a:cubicBezTo>
                  <a:cubicBezTo>
                    <a:pt x="33" y="203"/>
                    <a:pt x="33" y="203"/>
                    <a:pt x="33" y="203"/>
                  </a:cubicBezTo>
                  <a:cubicBezTo>
                    <a:pt x="33" y="203"/>
                    <a:pt x="33" y="203"/>
                    <a:pt x="33" y="203"/>
                  </a:cubicBezTo>
                  <a:close/>
                  <a:moveTo>
                    <a:pt x="33" y="203"/>
                  </a:moveTo>
                  <a:lnTo>
                    <a:pt x="33" y="203"/>
                  </a:lnTo>
                  <a:cubicBezTo>
                    <a:pt x="33" y="203"/>
                    <a:pt x="33" y="203"/>
                    <a:pt x="33" y="204"/>
                  </a:cubicBezTo>
                  <a:cubicBezTo>
                    <a:pt x="33" y="204"/>
                    <a:pt x="33" y="204"/>
                    <a:pt x="33" y="204"/>
                  </a:cubicBezTo>
                  <a:cubicBezTo>
                    <a:pt x="33" y="203"/>
                    <a:pt x="33" y="203"/>
                    <a:pt x="33" y="203"/>
                  </a:cubicBezTo>
                  <a:cubicBezTo>
                    <a:pt x="33" y="203"/>
                    <a:pt x="33" y="203"/>
                    <a:pt x="33" y="203"/>
                  </a:cubicBezTo>
                  <a:cubicBezTo>
                    <a:pt x="33" y="203"/>
                    <a:pt x="33" y="203"/>
                    <a:pt x="33" y="203"/>
                  </a:cubicBezTo>
                  <a:cubicBezTo>
                    <a:pt x="33" y="203"/>
                    <a:pt x="33" y="203"/>
                    <a:pt x="33" y="203"/>
                  </a:cubicBezTo>
                  <a:close/>
                  <a:moveTo>
                    <a:pt x="33" y="204"/>
                  </a:moveTo>
                  <a:lnTo>
                    <a:pt x="33" y="204"/>
                  </a:lnTo>
                  <a:cubicBezTo>
                    <a:pt x="33" y="204"/>
                    <a:pt x="33" y="204"/>
                    <a:pt x="33" y="204"/>
                  </a:cubicBezTo>
                  <a:cubicBezTo>
                    <a:pt x="33" y="204"/>
                    <a:pt x="33" y="204"/>
                    <a:pt x="33" y="204"/>
                  </a:cubicBezTo>
                  <a:cubicBezTo>
                    <a:pt x="33" y="204"/>
                    <a:pt x="33" y="204"/>
                    <a:pt x="33" y="204"/>
                  </a:cubicBezTo>
                  <a:close/>
                  <a:moveTo>
                    <a:pt x="30" y="60"/>
                  </a:moveTo>
                  <a:lnTo>
                    <a:pt x="30" y="60"/>
                  </a:lnTo>
                  <a:cubicBezTo>
                    <a:pt x="30" y="60"/>
                    <a:pt x="30" y="60"/>
                    <a:pt x="30" y="60"/>
                  </a:cubicBezTo>
                  <a:cubicBezTo>
                    <a:pt x="30" y="60"/>
                    <a:pt x="30" y="60"/>
                    <a:pt x="30" y="60"/>
                  </a:cubicBezTo>
                  <a:cubicBezTo>
                    <a:pt x="30" y="60"/>
                    <a:pt x="30" y="60"/>
                    <a:pt x="30" y="60"/>
                  </a:cubicBezTo>
                  <a:close/>
                  <a:moveTo>
                    <a:pt x="31" y="61"/>
                  </a:moveTo>
                  <a:lnTo>
                    <a:pt x="31" y="61"/>
                  </a:lnTo>
                  <a:cubicBezTo>
                    <a:pt x="31" y="61"/>
                    <a:pt x="31" y="61"/>
                    <a:pt x="31" y="62"/>
                  </a:cubicBezTo>
                  <a:cubicBezTo>
                    <a:pt x="31" y="62"/>
                    <a:pt x="31" y="62"/>
                    <a:pt x="31" y="62"/>
                  </a:cubicBezTo>
                  <a:cubicBezTo>
                    <a:pt x="31" y="62"/>
                    <a:pt x="31" y="62"/>
                    <a:pt x="31" y="62"/>
                  </a:cubicBezTo>
                  <a:cubicBezTo>
                    <a:pt x="31" y="61"/>
                    <a:pt x="31" y="61"/>
                    <a:pt x="31" y="61"/>
                  </a:cubicBezTo>
                  <a:close/>
                  <a:moveTo>
                    <a:pt x="31" y="56"/>
                  </a:moveTo>
                  <a:lnTo>
                    <a:pt x="31" y="56"/>
                  </a:lnTo>
                  <a:cubicBezTo>
                    <a:pt x="31" y="56"/>
                    <a:pt x="31" y="56"/>
                    <a:pt x="31" y="57"/>
                  </a:cubicBezTo>
                  <a:cubicBezTo>
                    <a:pt x="31" y="57"/>
                    <a:pt x="31" y="57"/>
                    <a:pt x="31" y="56"/>
                  </a:cubicBezTo>
                  <a:cubicBezTo>
                    <a:pt x="31" y="57"/>
                    <a:pt x="31" y="57"/>
                    <a:pt x="31" y="57"/>
                  </a:cubicBezTo>
                  <a:cubicBezTo>
                    <a:pt x="31" y="56"/>
                    <a:pt x="31" y="56"/>
                    <a:pt x="31" y="56"/>
                  </a:cubicBezTo>
                  <a:cubicBezTo>
                    <a:pt x="31" y="56"/>
                    <a:pt x="31" y="56"/>
                    <a:pt x="31" y="56"/>
                  </a:cubicBezTo>
                  <a:close/>
                  <a:moveTo>
                    <a:pt x="31" y="56"/>
                  </a:moveTo>
                  <a:lnTo>
                    <a:pt x="31" y="56"/>
                  </a:lnTo>
                  <a:cubicBezTo>
                    <a:pt x="31" y="56"/>
                    <a:pt x="31" y="56"/>
                    <a:pt x="31" y="56"/>
                  </a:cubicBezTo>
                  <a:cubicBezTo>
                    <a:pt x="31" y="56"/>
                    <a:pt x="31" y="56"/>
                    <a:pt x="31" y="56"/>
                  </a:cubicBezTo>
                  <a:cubicBezTo>
                    <a:pt x="31" y="56"/>
                    <a:pt x="31" y="56"/>
                    <a:pt x="31" y="57"/>
                  </a:cubicBezTo>
                  <a:cubicBezTo>
                    <a:pt x="31" y="56"/>
                    <a:pt x="31" y="56"/>
                    <a:pt x="31" y="56"/>
                  </a:cubicBezTo>
                  <a:close/>
                  <a:moveTo>
                    <a:pt x="32" y="62"/>
                  </a:moveTo>
                  <a:lnTo>
                    <a:pt x="32" y="62"/>
                  </a:lnTo>
                  <a:cubicBezTo>
                    <a:pt x="32" y="62"/>
                    <a:pt x="32" y="62"/>
                    <a:pt x="32" y="63"/>
                  </a:cubicBezTo>
                  <a:cubicBezTo>
                    <a:pt x="32" y="63"/>
                    <a:pt x="32" y="63"/>
                    <a:pt x="32" y="63"/>
                  </a:cubicBezTo>
                  <a:lnTo>
                    <a:pt x="31" y="63"/>
                  </a:lnTo>
                  <a:cubicBezTo>
                    <a:pt x="31" y="63"/>
                    <a:pt x="31" y="63"/>
                    <a:pt x="31" y="63"/>
                  </a:cubicBezTo>
                  <a:cubicBezTo>
                    <a:pt x="32" y="63"/>
                    <a:pt x="32" y="63"/>
                    <a:pt x="32" y="62"/>
                  </a:cubicBezTo>
                  <a:cubicBezTo>
                    <a:pt x="32" y="62"/>
                    <a:pt x="32" y="62"/>
                    <a:pt x="32" y="62"/>
                  </a:cubicBezTo>
                  <a:close/>
                  <a:moveTo>
                    <a:pt x="31" y="53"/>
                  </a:moveTo>
                  <a:lnTo>
                    <a:pt x="31" y="53"/>
                  </a:lnTo>
                  <a:cubicBezTo>
                    <a:pt x="31" y="53"/>
                    <a:pt x="31" y="53"/>
                    <a:pt x="31" y="53"/>
                  </a:cubicBezTo>
                  <a:cubicBezTo>
                    <a:pt x="30" y="53"/>
                    <a:pt x="30" y="53"/>
                    <a:pt x="30" y="53"/>
                  </a:cubicBezTo>
                  <a:cubicBezTo>
                    <a:pt x="30" y="54"/>
                    <a:pt x="30" y="54"/>
                    <a:pt x="30" y="54"/>
                  </a:cubicBezTo>
                  <a:cubicBezTo>
                    <a:pt x="30" y="54"/>
                    <a:pt x="30" y="54"/>
                    <a:pt x="30" y="53"/>
                  </a:cubicBezTo>
                  <a:cubicBezTo>
                    <a:pt x="30" y="53"/>
                    <a:pt x="30" y="53"/>
                    <a:pt x="30" y="53"/>
                  </a:cubicBezTo>
                  <a:cubicBezTo>
                    <a:pt x="31" y="53"/>
                    <a:pt x="31" y="53"/>
                    <a:pt x="31" y="53"/>
                  </a:cubicBezTo>
                  <a:cubicBezTo>
                    <a:pt x="31" y="53"/>
                    <a:pt x="31" y="53"/>
                    <a:pt x="31" y="53"/>
                  </a:cubicBezTo>
                  <a:cubicBezTo>
                    <a:pt x="31" y="53"/>
                    <a:pt x="31" y="53"/>
                    <a:pt x="31" y="53"/>
                  </a:cubicBezTo>
                  <a:close/>
                  <a:moveTo>
                    <a:pt x="31" y="52"/>
                  </a:moveTo>
                  <a:lnTo>
                    <a:pt x="31" y="52"/>
                  </a:lnTo>
                  <a:cubicBezTo>
                    <a:pt x="31" y="52"/>
                    <a:pt x="31" y="52"/>
                    <a:pt x="31" y="52"/>
                  </a:cubicBezTo>
                  <a:cubicBezTo>
                    <a:pt x="31" y="52"/>
                    <a:pt x="31" y="52"/>
                    <a:pt x="30" y="52"/>
                  </a:cubicBezTo>
                  <a:lnTo>
                    <a:pt x="30" y="52"/>
                  </a:lnTo>
                  <a:cubicBezTo>
                    <a:pt x="30" y="52"/>
                    <a:pt x="30" y="52"/>
                    <a:pt x="30" y="52"/>
                  </a:cubicBezTo>
                  <a:cubicBezTo>
                    <a:pt x="30" y="52"/>
                    <a:pt x="30" y="52"/>
                    <a:pt x="30" y="52"/>
                  </a:cubicBezTo>
                  <a:cubicBezTo>
                    <a:pt x="31" y="52"/>
                    <a:pt x="31" y="52"/>
                    <a:pt x="31" y="52"/>
                  </a:cubicBezTo>
                  <a:cubicBezTo>
                    <a:pt x="31" y="52"/>
                    <a:pt x="31" y="52"/>
                    <a:pt x="30" y="52"/>
                  </a:cubicBezTo>
                  <a:cubicBezTo>
                    <a:pt x="31" y="52"/>
                    <a:pt x="31" y="52"/>
                    <a:pt x="31" y="52"/>
                  </a:cubicBezTo>
                  <a:close/>
                  <a:moveTo>
                    <a:pt x="28" y="51"/>
                  </a:moveTo>
                  <a:lnTo>
                    <a:pt x="28" y="51"/>
                  </a:lnTo>
                  <a:cubicBezTo>
                    <a:pt x="28" y="51"/>
                    <a:pt x="28" y="51"/>
                    <a:pt x="28" y="51"/>
                  </a:cubicBezTo>
                  <a:cubicBezTo>
                    <a:pt x="28" y="51"/>
                    <a:pt x="28" y="51"/>
                    <a:pt x="28" y="51"/>
                  </a:cubicBezTo>
                  <a:cubicBezTo>
                    <a:pt x="28" y="51"/>
                    <a:pt x="28" y="51"/>
                    <a:pt x="28" y="50"/>
                  </a:cubicBezTo>
                  <a:cubicBezTo>
                    <a:pt x="28" y="51"/>
                    <a:pt x="28" y="51"/>
                    <a:pt x="28" y="51"/>
                  </a:cubicBezTo>
                  <a:close/>
                  <a:moveTo>
                    <a:pt x="29" y="50"/>
                  </a:moveTo>
                  <a:lnTo>
                    <a:pt x="29" y="50"/>
                  </a:lnTo>
                  <a:cubicBezTo>
                    <a:pt x="29" y="50"/>
                    <a:pt x="29" y="50"/>
                    <a:pt x="29" y="51"/>
                  </a:cubicBezTo>
                  <a:cubicBezTo>
                    <a:pt x="29" y="51"/>
                    <a:pt x="29" y="51"/>
                    <a:pt x="29" y="50"/>
                  </a:cubicBezTo>
                  <a:cubicBezTo>
                    <a:pt x="29" y="50"/>
                    <a:pt x="29" y="50"/>
                    <a:pt x="29" y="50"/>
                  </a:cubicBezTo>
                  <a:close/>
                  <a:moveTo>
                    <a:pt x="24" y="61"/>
                  </a:moveTo>
                  <a:lnTo>
                    <a:pt x="24" y="61"/>
                  </a:lnTo>
                  <a:cubicBezTo>
                    <a:pt x="25" y="61"/>
                    <a:pt x="25" y="61"/>
                    <a:pt x="25" y="61"/>
                  </a:cubicBezTo>
                  <a:cubicBezTo>
                    <a:pt x="25" y="61"/>
                    <a:pt x="25" y="61"/>
                    <a:pt x="25" y="61"/>
                  </a:cubicBezTo>
                  <a:lnTo>
                    <a:pt x="24" y="62"/>
                  </a:lnTo>
                  <a:cubicBezTo>
                    <a:pt x="24" y="61"/>
                    <a:pt x="24" y="61"/>
                    <a:pt x="24" y="61"/>
                  </a:cubicBezTo>
                  <a:cubicBezTo>
                    <a:pt x="24" y="61"/>
                    <a:pt x="24" y="61"/>
                    <a:pt x="24" y="61"/>
                  </a:cubicBezTo>
                  <a:close/>
                  <a:moveTo>
                    <a:pt x="24" y="61"/>
                  </a:moveTo>
                  <a:lnTo>
                    <a:pt x="24" y="61"/>
                  </a:lnTo>
                  <a:cubicBezTo>
                    <a:pt x="24" y="61"/>
                    <a:pt x="24" y="61"/>
                    <a:pt x="24" y="61"/>
                  </a:cubicBezTo>
                  <a:cubicBezTo>
                    <a:pt x="24" y="61"/>
                    <a:pt x="24" y="61"/>
                    <a:pt x="24" y="61"/>
                  </a:cubicBezTo>
                  <a:cubicBezTo>
                    <a:pt x="24" y="61"/>
                    <a:pt x="24" y="61"/>
                    <a:pt x="24" y="61"/>
                  </a:cubicBezTo>
                  <a:cubicBezTo>
                    <a:pt x="24" y="61"/>
                    <a:pt x="24" y="61"/>
                    <a:pt x="24" y="61"/>
                  </a:cubicBezTo>
                  <a:cubicBezTo>
                    <a:pt x="24" y="61"/>
                    <a:pt x="24" y="61"/>
                    <a:pt x="24" y="62"/>
                  </a:cubicBezTo>
                  <a:cubicBezTo>
                    <a:pt x="24" y="61"/>
                    <a:pt x="24" y="61"/>
                    <a:pt x="24" y="61"/>
                  </a:cubicBezTo>
                  <a:close/>
                  <a:moveTo>
                    <a:pt x="25" y="59"/>
                  </a:moveTo>
                  <a:lnTo>
                    <a:pt x="25" y="59"/>
                  </a:lnTo>
                  <a:cubicBezTo>
                    <a:pt x="24" y="59"/>
                    <a:pt x="24" y="59"/>
                    <a:pt x="24" y="59"/>
                  </a:cubicBezTo>
                  <a:cubicBezTo>
                    <a:pt x="24" y="60"/>
                    <a:pt x="24" y="60"/>
                    <a:pt x="24" y="60"/>
                  </a:cubicBezTo>
                  <a:lnTo>
                    <a:pt x="24" y="60"/>
                  </a:lnTo>
                  <a:cubicBezTo>
                    <a:pt x="24" y="60"/>
                    <a:pt x="24" y="60"/>
                    <a:pt x="24" y="60"/>
                  </a:cubicBezTo>
                  <a:cubicBezTo>
                    <a:pt x="24" y="59"/>
                    <a:pt x="24" y="59"/>
                    <a:pt x="24" y="59"/>
                  </a:cubicBezTo>
                  <a:cubicBezTo>
                    <a:pt x="24" y="59"/>
                    <a:pt x="24" y="59"/>
                    <a:pt x="25" y="59"/>
                  </a:cubicBezTo>
                  <a:close/>
                  <a:moveTo>
                    <a:pt x="24" y="59"/>
                  </a:moveTo>
                  <a:lnTo>
                    <a:pt x="24" y="59"/>
                  </a:lnTo>
                  <a:cubicBezTo>
                    <a:pt x="24" y="59"/>
                    <a:pt x="24" y="59"/>
                    <a:pt x="24" y="59"/>
                  </a:cubicBezTo>
                  <a:cubicBezTo>
                    <a:pt x="24" y="59"/>
                    <a:pt x="24" y="59"/>
                    <a:pt x="24" y="59"/>
                  </a:cubicBezTo>
                  <a:cubicBezTo>
                    <a:pt x="24" y="59"/>
                    <a:pt x="24" y="59"/>
                    <a:pt x="24" y="59"/>
                  </a:cubicBezTo>
                  <a:cubicBezTo>
                    <a:pt x="24" y="59"/>
                    <a:pt x="24" y="59"/>
                    <a:pt x="24" y="59"/>
                  </a:cubicBezTo>
                  <a:cubicBezTo>
                    <a:pt x="24" y="59"/>
                    <a:pt x="24" y="59"/>
                    <a:pt x="24" y="58"/>
                  </a:cubicBezTo>
                  <a:cubicBezTo>
                    <a:pt x="24" y="58"/>
                    <a:pt x="24" y="58"/>
                    <a:pt x="24" y="59"/>
                  </a:cubicBezTo>
                  <a:close/>
                  <a:moveTo>
                    <a:pt x="32" y="64"/>
                  </a:moveTo>
                  <a:lnTo>
                    <a:pt x="32" y="64"/>
                  </a:lnTo>
                  <a:cubicBezTo>
                    <a:pt x="32" y="64"/>
                    <a:pt x="32" y="64"/>
                    <a:pt x="32" y="64"/>
                  </a:cubicBezTo>
                  <a:cubicBezTo>
                    <a:pt x="32" y="64"/>
                    <a:pt x="32" y="64"/>
                    <a:pt x="32" y="64"/>
                  </a:cubicBezTo>
                  <a:cubicBezTo>
                    <a:pt x="32" y="64"/>
                    <a:pt x="32" y="64"/>
                    <a:pt x="32" y="64"/>
                  </a:cubicBezTo>
                  <a:cubicBezTo>
                    <a:pt x="31" y="64"/>
                    <a:pt x="31" y="64"/>
                    <a:pt x="31" y="64"/>
                  </a:cubicBezTo>
                  <a:cubicBezTo>
                    <a:pt x="31" y="64"/>
                    <a:pt x="31" y="64"/>
                    <a:pt x="32" y="64"/>
                  </a:cubicBezTo>
                  <a:cubicBezTo>
                    <a:pt x="32" y="64"/>
                    <a:pt x="32" y="64"/>
                    <a:pt x="32" y="64"/>
                  </a:cubicBezTo>
                  <a:cubicBezTo>
                    <a:pt x="32" y="64"/>
                    <a:pt x="32" y="64"/>
                    <a:pt x="31" y="64"/>
                  </a:cubicBezTo>
                  <a:cubicBezTo>
                    <a:pt x="32" y="64"/>
                    <a:pt x="32" y="64"/>
                    <a:pt x="32" y="64"/>
                  </a:cubicBezTo>
                  <a:cubicBezTo>
                    <a:pt x="31" y="65"/>
                    <a:pt x="31" y="65"/>
                    <a:pt x="31" y="65"/>
                  </a:cubicBezTo>
                  <a:cubicBezTo>
                    <a:pt x="31" y="65"/>
                    <a:pt x="31" y="65"/>
                    <a:pt x="31" y="65"/>
                  </a:cubicBezTo>
                  <a:cubicBezTo>
                    <a:pt x="32" y="65"/>
                    <a:pt x="32" y="65"/>
                    <a:pt x="32" y="65"/>
                  </a:cubicBezTo>
                  <a:cubicBezTo>
                    <a:pt x="32" y="65"/>
                    <a:pt x="32" y="65"/>
                    <a:pt x="32" y="65"/>
                  </a:cubicBezTo>
                  <a:cubicBezTo>
                    <a:pt x="32" y="65"/>
                    <a:pt x="32" y="65"/>
                    <a:pt x="31" y="65"/>
                  </a:cubicBezTo>
                  <a:cubicBezTo>
                    <a:pt x="31" y="65"/>
                    <a:pt x="31" y="65"/>
                    <a:pt x="31" y="65"/>
                  </a:cubicBezTo>
                  <a:cubicBezTo>
                    <a:pt x="31" y="65"/>
                    <a:pt x="31" y="65"/>
                    <a:pt x="31" y="65"/>
                  </a:cubicBezTo>
                  <a:cubicBezTo>
                    <a:pt x="31" y="65"/>
                    <a:pt x="31" y="65"/>
                    <a:pt x="31" y="65"/>
                  </a:cubicBezTo>
                  <a:cubicBezTo>
                    <a:pt x="31" y="65"/>
                    <a:pt x="31" y="65"/>
                    <a:pt x="31" y="65"/>
                  </a:cubicBezTo>
                  <a:cubicBezTo>
                    <a:pt x="31" y="65"/>
                    <a:pt x="31" y="65"/>
                    <a:pt x="31" y="65"/>
                  </a:cubicBezTo>
                  <a:cubicBezTo>
                    <a:pt x="31" y="65"/>
                    <a:pt x="31" y="65"/>
                    <a:pt x="31" y="65"/>
                  </a:cubicBezTo>
                  <a:cubicBezTo>
                    <a:pt x="31" y="65"/>
                    <a:pt x="31" y="65"/>
                    <a:pt x="30" y="65"/>
                  </a:cubicBezTo>
                  <a:cubicBezTo>
                    <a:pt x="30" y="65"/>
                    <a:pt x="30" y="65"/>
                    <a:pt x="30" y="65"/>
                  </a:cubicBezTo>
                  <a:cubicBezTo>
                    <a:pt x="30" y="65"/>
                    <a:pt x="30" y="65"/>
                    <a:pt x="30" y="65"/>
                  </a:cubicBezTo>
                  <a:cubicBezTo>
                    <a:pt x="31" y="65"/>
                    <a:pt x="31" y="65"/>
                    <a:pt x="31" y="66"/>
                  </a:cubicBezTo>
                  <a:cubicBezTo>
                    <a:pt x="31" y="66"/>
                    <a:pt x="31" y="66"/>
                    <a:pt x="31" y="66"/>
                  </a:cubicBezTo>
                  <a:cubicBezTo>
                    <a:pt x="31" y="66"/>
                    <a:pt x="31" y="66"/>
                    <a:pt x="31" y="66"/>
                  </a:cubicBezTo>
                  <a:cubicBezTo>
                    <a:pt x="30" y="66"/>
                    <a:pt x="30" y="66"/>
                    <a:pt x="30" y="66"/>
                  </a:cubicBezTo>
                  <a:cubicBezTo>
                    <a:pt x="30" y="66"/>
                    <a:pt x="30" y="66"/>
                    <a:pt x="30" y="66"/>
                  </a:cubicBezTo>
                  <a:cubicBezTo>
                    <a:pt x="30" y="66"/>
                    <a:pt x="30" y="66"/>
                    <a:pt x="30" y="66"/>
                  </a:cubicBezTo>
                  <a:cubicBezTo>
                    <a:pt x="30" y="66"/>
                    <a:pt x="30" y="66"/>
                    <a:pt x="30" y="66"/>
                  </a:cubicBezTo>
                  <a:cubicBezTo>
                    <a:pt x="30" y="67"/>
                    <a:pt x="30" y="67"/>
                    <a:pt x="30" y="67"/>
                  </a:cubicBezTo>
                  <a:cubicBezTo>
                    <a:pt x="30" y="66"/>
                    <a:pt x="30" y="66"/>
                    <a:pt x="30" y="66"/>
                  </a:cubicBezTo>
                  <a:cubicBezTo>
                    <a:pt x="30" y="66"/>
                    <a:pt x="30" y="66"/>
                    <a:pt x="30" y="66"/>
                  </a:cubicBezTo>
                  <a:cubicBezTo>
                    <a:pt x="30" y="66"/>
                    <a:pt x="30" y="66"/>
                    <a:pt x="30" y="67"/>
                  </a:cubicBezTo>
                  <a:cubicBezTo>
                    <a:pt x="30" y="67"/>
                    <a:pt x="30" y="67"/>
                    <a:pt x="30" y="67"/>
                  </a:cubicBezTo>
                  <a:cubicBezTo>
                    <a:pt x="30" y="67"/>
                    <a:pt x="30" y="67"/>
                    <a:pt x="29" y="67"/>
                  </a:cubicBezTo>
                  <a:cubicBezTo>
                    <a:pt x="29" y="67"/>
                    <a:pt x="29" y="67"/>
                    <a:pt x="29" y="67"/>
                  </a:cubicBezTo>
                  <a:cubicBezTo>
                    <a:pt x="29" y="67"/>
                    <a:pt x="29" y="67"/>
                    <a:pt x="29" y="67"/>
                  </a:cubicBezTo>
                  <a:lnTo>
                    <a:pt x="29" y="67"/>
                  </a:lnTo>
                  <a:cubicBezTo>
                    <a:pt x="29" y="67"/>
                    <a:pt x="29" y="67"/>
                    <a:pt x="29" y="66"/>
                  </a:cubicBezTo>
                  <a:cubicBezTo>
                    <a:pt x="29" y="67"/>
                    <a:pt x="29" y="67"/>
                    <a:pt x="29" y="67"/>
                  </a:cubicBezTo>
                  <a:cubicBezTo>
                    <a:pt x="29" y="67"/>
                    <a:pt x="29" y="67"/>
                    <a:pt x="29" y="67"/>
                  </a:cubicBezTo>
                  <a:cubicBezTo>
                    <a:pt x="29" y="67"/>
                    <a:pt x="29" y="67"/>
                    <a:pt x="29" y="67"/>
                  </a:cubicBezTo>
                  <a:cubicBezTo>
                    <a:pt x="29" y="67"/>
                    <a:pt x="29" y="67"/>
                    <a:pt x="29" y="67"/>
                  </a:cubicBezTo>
                  <a:cubicBezTo>
                    <a:pt x="29" y="67"/>
                    <a:pt x="29" y="67"/>
                    <a:pt x="29" y="67"/>
                  </a:cubicBezTo>
                  <a:cubicBezTo>
                    <a:pt x="29" y="68"/>
                    <a:pt x="29" y="68"/>
                    <a:pt x="29" y="68"/>
                  </a:cubicBezTo>
                  <a:cubicBezTo>
                    <a:pt x="29" y="68"/>
                    <a:pt x="29" y="68"/>
                    <a:pt x="29" y="68"/>
                  </a:cubicBezTo>
                  <a:cubicBezTo>
                    <a:pt x="29" y="68"/>
                    <a:pt x="29" y="68"/>
                    <a:pt x="29" y="68"/>
                  </a:cubicBezTo>
                  <a:cubicBezTo>
                    <a:pt x="29" y="68"/>
                    <a:pt x="29" y="68"/>
                    <a:pt x="28" y="68"/>
                  </a:cubicBezTo>
                  <a:cubicBezTo>
                    <a:pt x="28" y="68"/>
                    <a:pt x="28" y="68"/>
                    <a:pt x="28" y="68"/>
                  </a:cubicBezTo>
                  <a:cubicBezTo>
                    <a:pt x="28" y="68"/>
                    <a:pt x="28" y="68"/>
                    <a:pt x="29" y="68"/>
                  </a:cubicBezTo>
                  <a:cubicBezTo>
                    <a:pt x="28" y="68"/>
                    <a:pt x="28" y="68"/>
                    <a:pt x="28" y="68"/>
                  </a:cubicBezTo>
                  <a:cubicBezTo>
                    <a:pt x="28" y="68"/>
                    <a:pt x="28" y="68"/>
                    <a:pt x="28" y="68"/>
                  </a:cubicBezTo>
                  <a:cubicBezTo>
                    <a:pt x="28" y="69"/>
                    <a:pt x="28" y="69"/>
                    <a:pt x="28" y="69"/>
                  </a:cubicBezTo>
                  <a:cubicBezTo>
                    <a:pt x="28" y="69"/>
                    <a:pt x="28" y="69"/>
                    <a:pt x="28" y="69"/>
                  </a:cubicBezTo>
                  <a:cubicBezTo>
                    <a:pt x="28" y="69"/>
                    <a:pt x="28" y="69"/>
                    <a:pt x="28" y="69"/>
                  </a:cubicBezTo>
                  <a:cubicBezTo>
                    <a:pt x="28" y="69"/>
                    <a:pt x="28" y="69"/>
                    <a:pt x="28" y="69"/>
                  </a:cubicBezTo>
                  <a:cubicBezTo>
                    <a:pt x="28" y="69"/>
                    <a:pt x="28" y="69"/>
                    <a:pt x="28" y="69"/>
                  </a:cubicBezTo>
                  <a:cubicBezTo>
                    <a:pt x="28" y="69"/>
                    <a:pt x="28" y="69"/>
                    <a:pt x="28" y="69"/>
                  </a:cubicBezTo>
                  <a:cubicBezTo>
                    <a:pt x="28" y="69"/>
                    <a:pt x="28" y="69"/>
                    <a:pt x="28" y="69"/>
                  </a:cubicBezTo>
                  <a:cubicBezTo>
                    <a:pt x="28" y="69"/>
                    <a:pt x="28" y="69"/>
                    <a:pt x="28" y="69"/>
                  </a:cubicBezTo>
                  <a:cubicBezTo>
                    <a:pt x="28" y="69"/>
                    <a:pt x="28" y="69"/>
                    <a:pt x="28" y="69"/>
                  </a:cubicBezTo>
                  <a:cubicBezTo>
                    <a:pt x="28" y="69"/>
                    <a:pt x="28" y="69"/>
                    <a:pt x="28" y="69"/>
                  </a:cubicBezTo>
                  <a:cubicBezTo>
                    <a:pt x="28" y="69"/>
                    <a:pt x="28" y="69"/>
                    <a:pt x="28" y="69"/>
                  </a:cubicBezTo>
                  <a:cubicBezTo>
                    <a:pt x="28" y="69"/>
                    <a:pt x="28" y="69"/>
                    <a:pt x="28" y="69"/>
                  </a:cubicBezTo>
                  <a:cubicBezTo>
                    <a:pt x="28" y="69"/>
                    <a:pt x="28" y="69"/>
                    <a:pt x="28" y="69"/>
                  </a:cubicBezTo>
                  <a:cubicBezTo>
                    <a:pt x="28" y="68"/>
                    <a:pt x="28" y="68"/>
                    <a:pt x="28" y="68"/>
                  </a:cubicBezTo>
                  <a:cubicBezTo>
                    <a:pt x="28" y="68"/>
                    <a:pt x="28" y="68"/>
                    <a:pt x="27" y="69"/>
                  </a:cubicBezTo>
                  <a:cubicBezTo>
                    <a:pt x="27" y="68"/>
                    <a:pt x="27" y="68"/>
                    <a:pt x="27" y="68"/>
                  </a:cubicBezTo>
                  <a:cubicBezTo>
                    <a:pt x="27" y="68"/>
                    <a:pt x="27" y="68"/>
                    <a:pt x="27" y="68"/>
                  </a:cubicBezTo>
                  <a:cubicBezTo>
                    <a:pt x="28" y="68"/>
                    <a:pt x="28" y="68"/>
                    <a:pt x="28" y="68"/>
                  </a:cubicBezTo>
                  <a:cubicBezTo>
                    <a:pt x="28" y="68"/>
                    <a:pt x="28" y="68"/>
                    <a:pt x="28" y="68"/>
                  </a:cubicBezTo>
                  <a:cubicBezTo>
                    <a:pt x="27" y="68"/>
                    <a:pt x="27" y="68"/>
                    <a:pt x="27" y="68"/>
                  </a:cubicBezTo>
                  <a:cubicBezTo>
                    <a:pt x="27" y="68"/>
                    <a:pt x="27" y="68"/>
                    <a:pt x="27" y="68"/>
                  </a:cubicBezTo>
                  <a:cubicBezTo>
                    <a:pt x="27" y="68"/>
                    <a:pt x="27" y="68"/>
                    <a:pt x="28" y="67"/>
                  </a:cubicBezTo>
                  <a:cubicBezTo>
                    <a:pt x="28" y="67"/>
                    <a:pt x="28" y="67"/>
                    <a:pt x="28" y="67"/>
                  </a:cubicBezTo>
                  <a:cubicBezTo>
                    <a:pt x="28" y="67"/>
                    <a:pt x="28" y="67"/>
                    <a:pt x="28" y="67"/>
                  </a:cubicBezTo>
                  <a:cubicBezTo>
                    <a:pt x="28" y="67"/>
                    <a:pt x="28" y="67"/>
                    <a:pt x="27" y="68"/>
                  </a:cubicBezTo>
                  <a:cubicBezTo>
                    <a:pt x="27" y="67"/>
                    <a:pt x="27" y="67"/>
                    <a:pt x="27" y="67"/>
                  </a:cubicBezTo>
                  <a:lnTo>
                    <a:pt x="27" y="67"/>
                  </a:lnTo>
                  <a:cubicBezTo>
                    <a:pt x="28" y="67"/>
                    <a:pt x="28" y="67"/>
                    <a:pt x="28" y="67"/>
                  </a:cubicBezTo>
                  <a:cubicBezTo>
                    <a:pt x="28" y="67"/>
                    <a:pt x="28" y="67"/>
                    <a:pt x="28" y="67"/>
                  </a:cubicBezTo>
                  <a:cubicBezTo>
                    <a:pt x="28" y="67"/>
                    <a:pt x="28" y="67"/>
                    <a:pt x="27" y="67"/>
                  </a:cubicBezTo>
                  <a:cubicBezTo>
                    <a:pt x="27" y="67"/>
                    <a:pt x="27" y="67"/>
                    <a:pt x="27" y="67"/>
                  </a:cubicBezTo>
                  <a:cubicBezTo>
                    <a:pt x="28" y="67"/>
                    <a:pt x="28" y="67"/>
                    <a:pt x="28" y="66"/>
                  </a:cubicBezTo>
                  <a:cubicBezTo>
                    <a:pt x="28" y="66"/>
                    <a:pt x="28" y="66"/>
                    <a:pt x="28" y="66"/>
                  </a:cubicBezTo>
                  <a:cubicBezTo>
                    <a:pt x="28" y="66"/>
                    <a:pt x="28" y="66"/>
                    <a:pt x="29" y="66"/>
                  </a:cubicBezTo>
                  <a:cubicBezTo>
                    <a:pt x="29" y="66"/>
                    <a:pt x="29" y="66"/>
                    <a:pt x="29" y="66"/>
                  </a:cubicBezTo>
                  <a:cubicBezTo>
                    <a:pt x="29" y="65"/>
                    <a:pt x="29" y="65"/>
                    <a:pt x="29" y="65"/>
                  </a:cubicBezTo>
                  <a:cubicBezTo>
                    <a:pt x="29" y="65"/>
                    <a:pt x="29" y="65"/>
                    <a:pt x="29" y="65"/>
                  </a:cubicBezTo>
                  <a:cubicBezTo>
                    <a:pt x="28" y="66"/>
                    <a:pt x="28" y="66"/>
                    <a:pt x="28" y="66"/>
                  </a:cubicBezTo>
                  <a:cubicBezTo>
                    <a:pt x="28" y="66"/>
                    <a:pt x="28" y="66"/>
                    <a:pt x="28" y="66"/>
                  </a:cubicBezTo>
                  <a:cubicBezTo>
                    <a:pt x="28" y="66"/>
                    <a:pt x="28" y="66"/>
                    <a:pt x="27" y="67"/>
                  </a:cubicBezTo>
                  <a:cubicBezTo>
                    <a:pt x="27" y="67"/>
                    <a:pt x="27" y="67"/>
                    <a:pt x="27" y="67"/>
                  </a:cubicBezTo>
                  <a:cubicBezTo>
                    <a:pt x="27" y="67"/>
                    <a:pt x="27" y="67"/>
                    <a:pt x="27" y="67"/>
                  </a:cubicBezTo>
                  <a:cubicBezTo>
                    <a:pt x="28" y="66"/>
                    <a:pt x="28" y="66"/>
                    <a:pt x="28" y="66"/>
                  </a:cubicBezTo>
                  <a:cubicBezTo>
                    <a:pt x="28" y="65"/>
                    <a:pt x="28" y="65"/>
                    <a:pt x="28" y="65"/>
                  </a:cubicBezTo>
                  <a:cubicBezTo>
                    <a:pt x="28" y="66"/>
                    <a:pt x="28" y="66"/>
                    <a:pt x="28" y="66"/>
                  </a:cubicBezTo>
                  <a:cubicBezTo>
                    <a:pt x="28" y="66"/>
                    <a:pt x="28" y="66"/>
                    <a:pt x="27" y="66"/>
                  </a:cubicBezTo>
                  <a:cubicBezTo>
                    <a:pt x="27" y="66"/>
                    <a:pt x="27" y="66"/>
                    <a:pt x="27" y="66"/>
                  </a:cubicBezTo>
                  <a:cubicBezTo>
                    <a:pt x="27" y="66"/>
                    <a:pt x="27" y="66"/>
                    <a:pt x="27" y="66"/>
                  </a:cubicBezTo>
                  <a:cubicBezTo>
                    <a:pt x="27" y="66"/>
                    <a:pt x="27" y="66"/>
                    <a:pt x="27" y="66"/>
                  </a:cubicBezTo>
                  <a:cubicBezTo>
                    <a:pt x="27" y="66"/>
                    <a:pt x="27" y="66"/>
                    <a:pt x="27" y="66"/>
                  </a:cubicBezTo>
                  <a:cubicBezTo>
                    <a:pt x="27" y="66"/>
                    <a:pt x="27" y="66"/>
                    <a:pt x="27" y="66"/>
                  </a:cubicBezTo>
                  <a:cubicBezTo>
                    <a:pt x="27" y="66"/>
                    <a:pt x="27" y="66"/>
                    <a:pt x="27" y="66"/>
                  </a:cubicBezTo>
                  <a:cubicBezTo>
                    <a:pt x="27" y="66"/>
                    <a:pt x="27" y="66"/>
                    <a:pt x="27" y="66"/>
                  </a:cubicBezTo>
                  <a:cubicBezTo>
                    <a:pt x="27" y="66"/>
                    <a:pt x="27" y="66"/>
                    <a:pt x="27" y="66"/>
                  </a:cubicBezTo>
                  <a:cubicBezTo>
                    <a:pt x="27" y="65"/>
                    <a:pt x="27" y="65"/>
                    <a:pt x="27" y="65"/>
                  </a:cubicBezTo>
                  <a:cubicBezTo>
                    <a:pt x="27" y="65"/>
                    <a:pt x="27" y="65"/>
                    <a:pt x="27" y="65"/>
                  </a:cubicBezTo>
                  <a:cubicBezTo>
                    <a:pt x="27" y="65"/>
                    <a:pt x="27" y="65"/>
                    <a:pt x="27" y="65"/>
                  </a:cubicBezTo>
                  <a:cubicBezTo>
                    <a:pt x="27" y="65"/>
                    <a:pt x="27" y="65"/>
                    <a:pt x="27" y="65"/>
                  </a:cubicBezTo>
                  <a:cubicBezTo>
                    <a:pt x="27" y="65"/>
                    <a:pt x="27" y="65"/>
                    <a:pt x="27" y="65"/>
                  </a:cubicBezTo>
                  <a:cubicBezTo>
                    <a:pt x="27" y="65"/>
                    <a:pt x="27" y="65"/>
                    <a:pt x="27" y="65"/>
                  </a:cubicBezTo>
                  <a:cubicBezTo>
                    <a:pt x="27" y="66"/>
                    <a:pt x="27" y="66"/>
                    <a:pt x="27" y="66"/>
                  </a:cubicBezTo>
                  <a:cubicBezTo>
                    <a:pt x="27" y="66"/>
                    <a:pt x="27" y="66"/>
                    <a:pt x="27" y="66"/>
                  </a:cubicBezTo>
                  <a:cubicBezTo>
                    <a:pt x="27" y="66"/>
                    <a:pt x="27" y="66"/>
                    <a:pt x="27" y="66"/>
                  </a:cubicBezTo>
                  <a:cubicBezTo>
                    <a:pt x="26" y="66"/>
                    <a:pt x="26" y="66"/>
                    <a:pt x="26" y="66"/>
                  </a:cubicBezTo>
                  <a:cubicBezTo>
                    <a:pt x="26" y="66"/>
                    <a:pt x="26" y="66"/>
                    <a:pt x="26" y="66"/>
                  </a:cubicBezTo>
                  <a:cubicBezTo>
                    <a:pt x="26" y="66"/>
                    <a:pt x="26" y="66"/>
                    <a:pt x="26" y="66"/>
                  </a:cubicBezTo>
                  <a:cubicBezTo>
                    <a:pt x="26" y="66"/>
                    <a:pt x="26" y="66"/>
                    <a:pt x="26" y="66"/>
                  </a:cubicBezTo>
                  <a:cubicBezTo>
                    <a:pt x="26" y="66"/>
                    <a:pt x="26" y="66"/>
                    <a:pt x="26" y="66"/>
                  </a:cubicBezTo>
                  <a:cubicBezTo>
                    <a:pt x="26" y="66"/>
                    <a:pt x="26" y="66"/>
                    <a:pt x="26" y="66"/>
                  </a:cubicBezTo>
                  <a:cubicBezTo>
                    <a:pt x="26" y="66"/>
                    <a:pt x="26" y="66"/>
                    <a:pt x="26" y="67"/>
                  </a:cubicBezTo>
                  <a:cubicBezTo>
                    <a:pt x="26" y="67"/>
                    <a:pt x="26" y="67"/>
                    <a:pt x="26" y="67"/>
                  </a:cubicBezTo>
                  <a:cubicBezTo>
                    <a:pt x="26" y="67"/>
                    <a:pt x="26" y="67"/>
                    <a:pt x="26" y="67"/>
                  </a:cubicBezTo>
                  <a:cubicBezTo>
                    <a:pt x="26" y="67"/>
                    <a:pt x="26" y="67"/>
                    <a:pt x="26" y="67"/>
                  </a:cubicBezTo>
                  <a:cubicBezTo>
                    <a:pt x="26" y="67"/>
                    <a:pt x="26" y="67"/>
                    <a:pt x="26" y="67"/>
                  </a:cubicBezTo>
                  <a:cubicBezTo>
                    <a:pt x="26" y="67"/>
                    <a:pt x="26" y="67"/>
                    <a:pt x="26" y="67"/>
                  </a:cubicBezTo>
                  <a:cubicBezTo>
                    <a:pt x="26" y="67"/>
                    <a:pt x="26" y="67"/>
                    <a:pt x="26" y="66"/>
                  </a:cubicBezTo>
                  <a:cubicBezTo>
                    <a:pt x="26" y="66"/>
                    <a:pt x="26" y="66"/>
                    <a:pt x="26" y="66"/>
                  </a:cubicBezTo>
                  <a:cubicBezTo>
                    <a:pt x="26" y="66"/>
                    <a:pt x="26" y="66"/>
                    <a:pt x="26" y="66"/>
                  </a:cubicBezTo>
                  <a:cubicBezTo>
                    <a:pt x="25" y="66"/>
                    <a:pt x="25" y="66"/>
                    <a:pt x="25" y="66"/>
                  </a:cubicBezTo>
                  <a:cubicBezTo>
                    <a:pt x="25" y="66"/>
                    <a:pt x="25" y="66"/>
                    <a:pt x="25" y="67"/>
                  </a:cubicBezTo>
                  <a:cubicBezTo>
                    <a:pt x="25" y="66"/>
                    <a:pt x="25" y="66"/>
                    <a:pt x="26" y="67"/>
                  </a:cubicBezTo>
                  <a:cubicBezTo>
                    <a:pt x="26" y="67"/>
                    <a:pt x="26" y="67"/>
                    <a:pt x="25" y="67"/>
                  </a:cubicBezTo>
                  <a:cubicBezTo>
                    <a:pt x="25" y="67"/>
                    <a:pt x="25" y="67"/>
                    <a:pt x="25" y="67"/>
                  </a:cubicBezTo>
                  <a:cubicBezTo>
                    <a:pt x="25" y="67"/>
                    <a:pt x="25" y="67"/>
                    <a:pt x="25" y="67"/>
                  </a:cubicBezTo>
                  <a:cubicBezTo>
                    <a:pt x="25" y="67"/>
                    <a:pt x="25" y="67"/>
                    <a:pt x="25" y="67"/>
                  </a:cubicBezTo>
                  <a:cubicBezTo>
                    <a:pt x="25" y="67"/>
                    <a:pt x="25" y="67"/>
                    <a:pt x="26" y="67"/>
                  </a:cubicBezTo>
                  <a:cubicBezTo>
                    <a:pt x="25" y="68"/>
                    <a:pt x="25" y="68"/>
                    <a:pt x="25" y="68"/>
                  </a:cubicBezTo>
                  <a:cubicBezTo>
                    <a:pt x="25" y="68"/>
                    <a:pt x="25" y="68"/>
                    <a:pt x="25" y="68"/>
                  </a:cubicBezTo>
                  <a:cubicBezTo>
                    <a:pt x="25" y="68"/>
                    <a:pt x="25" y="68"/>
                    <a:pt x="25" y="68"/>
                  </a:cubicBezTo>
                  <a:cubicBezTo>
                    <a:pt x="26" y="68"/>
                    <a:pt x="26" y="68"/>
                    <a:pt x="26" y="68"/>
                  </a:cubicBezTo>
                  <a:cubicBezTo>
                    <a:pt x="26" y="68"/>
                    <a:pt x="26" y="68"/>
                    <a:pt x="26" y="68"/>
                  </a:cubicBezTo>
                  <a:cubicBezTo>
                    <a:pt x="26" y="68"/>
                    <a:pt x="26" y="68"/>
                    <a:pt x="25" y="68"/>
                  </a:cubicBezTo>
                  <a:cubicBezTo>
                    <a:pt x="26" y="68"/>
                    <a:pt x="26" y="68"/>
                    <a:pt x="26" y="68"/>
                  </a:cubicBezTo>
                  <a:cubicBezTo>
                    <a:pt x="26" y="69"/>
                    <a:pt x="26" y="69"/>
                    <a:pt x="26" y="69"/>
                  </a:cubicBezTo>
                  <a:cubicBezTo>
                    <a:pt x="25" y="69"/>
                    <a:pt x="25" y="69"/>
                    <a:pt x="25" y="69"/>
                  </a:cubicBezTo>
                  <a:cubicBezTo>
                    <a:pt x="25" y="69"/>
                    <a:pt x="25" y="69"/>
                    <a:pt x="25" y="69"/>
                  </a:cubicBezTo>
                  <a:cubicBezTo>
                    <a:pt x="25" y="69"/>
                    <a:pt x="25" y="69"/>
                    <a:pt x="25" y="69"/>
                  </a:cubicBezTo>
                  <a:cubicBezTo>
                    <a:pt x="25" y="69"/>
                    <a:pt x="25" y="69"/>
                    <a:pt x="25" y="69"/>
                  </a:cubicBezTo>
                  <a:cubicBezTo>
                    <a:pt x="25" y="69"/>
                    <a:pt x="25" y="69"/>
                    <a:pt x="25" y="69"/>
                  </a:cubicBezTo>
                  <a:cubicBezTo>
                    <a:pt x="25" y="69"/>
                    <a:pt x="25" y="69"/>
                    <a:pt x="25" y="69"/>
                  </a:cubicBezTo>
                  <a:cubicBezTo>
                    <a:pt x="25" y="70"/>
                    <a:pt x="25" y="70"/>
                    <a:pt x="25" y="70"/>
                  </a:cubicBezTo>
                  <a:cubicBezTo>
                    <a:pt x="25" y="70"/>
                    <a:pt x="25" y="70"/>
                    <a:pt x="26" y="69"/>
                  </a:cubicBezTo>
                  <a:cubicBezTo>
                    <a:pt x="26" y="70"/>
                    <a:pt x="26" y="70"/>
                    <a:pt x="26" y="70"/>
                  </a:cubicBezTo>
                  <a:cubicBezTo>
                    <a:pt x="26" y="70"/>
                    <a:pt x="26" y="70"/>
                    <a:pt x="25" y="70"/>
                  </a:cubicBezTo>
                  <a:cubicBezTo>
                    <a:pt x="26" y="70"/>
                    <a:pt x="26" y="70"/>
                    <a:pt x="26" y="70"/>
                  </a:cubicBezTo>
                  <a:cubicBezTo>
                    <a:pt x="26" y="70"/>
                    <a:pt x="26" y="70"/>
                    <a:pt x="26" y="70"/>
                  </a:cubicBezTo>
                  <a:cubicBezTo>
                    <a:pt x="26" y="70"/>
                    <a:pt x="26" y="70"/>
                    <a:pt x="26" y="70"/>
                  </a:cubicBezTo>
                  <a:cubicBezTo>
                    <a:pt x="26" y="70"/>
                    <a:pt x="26" y="70"/>
                    <a:pt x="26" y="70"/>
                  </a:cubicBezTo>
                  <a:cubicBezTo>
                    <a:pt x="26" y="70"/>
                    <a:pt x="26" y="70"/>
                    <a:pt x="26" y="70"/>
                  </a:cubicBezTo>
                  <a:cubicBezTo>
                    <a:pt x="26" y="70"/>
                    <a:pt x="26" y="70"/>
                    <a:pt x="26" y="71"/>
                  </a:cubicBezTo>
                  <a:cubicBezTo>
                    <a:pt x="26" y="71"/>
                    <a:pt x="26" y="71"/>
                    <a:pt x="26" y="71"/>
                  </a:cubicBezTo>
                  <a:cubicBezTo>
                    <a:pt x="26" y="71"/>
                    <a:pt x="26" y="71"/>
                    <a:pt x="26" y="71"/>
                  </a:cubicBezTo>
                  <a:cubicBezTo>
                    <a:pt x="26" y="71"/>
                    <a:pt x="26" y="71"/>
                    <a:pt x="26" y="71"/>
                  </a:cubicBezTo>
                  <a:cubicBezTo>
                    <a:pt x="26" y="71"/>
                    <a:pt x="26" y="71"/>
                    <a:pt x="26" y="71"/>
                  </a:cubicBezTo>
                  <a:cubicBezTo>
                    <a:pt x="26" y="71"/>
                    <a:pt x="26" y="71"/>
                    <a:pt x="26" y="71"/>
                  </a:cubicBezTo>
                  <a:cubicBezTo>
                    <a:pt x="26" y="71"/>
                    <a:pt x="26" y="71"/>
                    <a:pt x="26" y="71"/>
                  </a:cubicBezTo>
                  <a:cubicBezTo>
                    <a:pt x="26" y="72"/>
                    <a:pt x="26" y="72"/>
                    <a:pt x="26" y="72"/>
                  </a:cubicBezTo>
                  <a:cubicBezTo>
                    <a:pt x="26" y="72"/>
                    <a:pt x="26" y="72"/>
                    <a:pt x="26" y="72"/>
                  </a:cubicBezTo>
                  <a:cubicBezTo>
                    <a:pt x="26" y="72"/>
                    <a:pt x="26" y="72"/>
                    <a:pt x="26" y="72"/>
                  </a:cubicBezTo>
                  <a:cubicBezTo>
                    <a:pt x="26" y="72"/>
                    <a:pt x="26" y="72"/>
                    <a:pt x="26" y="72"/>
                  </a:cubicBezTo>
                  <a:cubicBezTo>
                    <a:pt x="26" y="72"/>
                    <a:pt x="26" y="72"/>
                    <a:pt x="26" y="72"/>
                  </a:cubicBezTo>
                  <a:cubicBezTo>
                    <a:pt x="26" y="73"/>
                    <a:pt x="26" y="73"/>
                    <a:pt x="26" y="73"/>
                  </a:cubicBezTo>
                  <a:cubicBezTo>
                    <a:pt x="26" y="73"/>
                    <a:pt x="26" y="73"/>
                    <a:pt x="25" y="74"/>
                  </a:cubicBezTo>
                  <a:cubicBezTo>
                    <a:pt x="25" y="74"/>
                    <a:pt x="25" y="74"/>
                    <a:pt x="25" y="73"/>
                  </a:cubicBezTo>
                  <a:cubicBezTo>
                    <a:pt x="25" y="73"/>
                    <a:pt x="25" y="73"/>
                    <a:pt x="25" y="73"/>
                  </a:cubicBezTo>
                  <a:cubicBezTo>
                    <a:pt x="25" y="73"/>
                    <a:pt x="25" y="73"/>
                    <a:pt x="25" y="72"/>
                  </a:cubicBezTo>
                  <a:cubicBezTo>
                    <a:pt x="25" y="73"/>
                    <a:pt x="25" y="73"/>
                    <a:pt x="25" y="73"/>
                  </a:cubicBezTo>
                  <a:cubicBezTo>
                    <a:pt x="25" y="73"/>
                    <a:pt x="25" y="73"/>
                    <a:pt x="25" y="73"/>
                  </a:cubicBezTo>
                  <a:cubicBezTo>
                    <a:pt x="25" y="73"/>
                    <a:pt x="25" y="73"/>
                    <a:pt x="25" y="73"/>
                  </a:cubicBezTo>
                  <a:cubicBezTo>
                    <a:pt x="25" y="73"/>
                    <a:pt x="25" y="73"/>
                    <a:pt x="25" y="74"/>
                  </a:cubicBezTo>
                  <a:cubicBezTo>
                    <a:pt x="25" y="74"/>
                    <a:pt x="25" y="74"/>
                    <a:pt x="25" y="74"/>
                  </a:cubicBezTo>
                  <a:cubicBezTo>
                    <a:pt x="25" y="74"/>
                    <a:pt x="25" y="74"/>
                    <a:pt x="25" y="75"/>
                  </a:cubicBezTo>
                  <a:cubicBezTo>
                    <a:pt x="25" y="75"/>
                    <a:pt x="25" y="75"/>
                    <a:pt x="25" y="75"/>
                  </a:cubicBezTo>
                  <a:cubicBezTo>
                    <a:pt x="25" y="75"/>
                    <a:pt x="25" y="75"/>
                    <a:pt x="25" y="75"/>
                  </a:cubicBezTo>
                  <a:cubicBezTo>
                    <a:pt x="25" y="75"/>
                    <a:pt x="25" y="75"/>
                    <a:pt x="25" y="75"/>
                  </a:cubicBezTo>
                  <a:cubicBezTo>
                    <a:pt x="25" y="75"/>
                    <a:pt x="25" y="75"/>
                    <a:pt x="25" y="75"/>
                  </a:cubicBezTo>
                  <a:cubicBezTo>
                    <a:pt x="25" y="75"/>
                    <a:pt x="25" y="75"/>
                    <a:pt x="24" y="75"/>
                  </a:cubicBezTo>
                  <a:cubicBezTo>
                    <a:pt x="24" y="75"/>
                    <a:pt x="24" y="75"/>
                    <a:pt x="24" y="76"/>
                  </a:cubicBezTo>
                  <a:cubicBezTo>
                    <a:pt x="24" y="76"/>
                    <a:pt x="24" y="76"/>
                    <a:pt x="24" y="76"/>
                  </a:cubicBezTo>
                  <a:cubicBezTo>
                    <a:pt x="24" y="76"/>
                    <a:pt x="24" y="76"/>
                    <a:pt x="24" y="75"/>
                  </a:cubicBezTo>
                  <a:cubicBezTo>
                    <a:pt x="24" y="75"/>
                    <a:pt x="24" y="75"/>
                    <a:pt x="24" y="75"/>
                  </a:cubicBezTo>
                  <a:cubicBezTo>
                    <a:pt x="24" y="75"/>
                    <a:pt x="24" y="75"/>
                    <a:pt x="24" y="75"/>
                  </a:cubicBezTo>
                  <a:cubicBezTo>
                    <a:pt x="24" y="75"/>
                    <a:pt x="24" y="75"/>
                    <a:pt x="24" y="75"/>
                  </a:cubicBezTo>
                  <a:cubicBezTo>
                    <a:pt x="24" y="75"/>
                    <a:pt x="24" y="75"/>
                    <a:pt x="24" y="75"/>
                  </a:cubicBezTo>
                  <a:cubicBezTo>
                    <a:pt x="24" y="75"/>
                    <a:pt x="24" y="75"/>
                    <a:pt x="24" y="75"/>
                  </a:cubicBezTo>
                  <a:cubicBezTo>
                    <a:pt x="24" y="75"/>
                    <a:pt x="24" y="75"/>
                    <a:pt x="24" y="74"/>
                  </a:cubicBezTo>
                  <a:cubicBezTo>
                    <a:pt x="24" y="74"/>
                    <a:pt x="24" y="74"/>
                    <a:pt x="24" y="75"/>
                  </a:cubicBezTo>
                  <a:cubicBezTo>
                    <a:pt x="24" y="75"/>
                    <a:pt x="24" y="75"/>
                    <a:pt x="24" y="75"/>
                  </a:cubicBezTo>
                  <a:cubicBezTo>
                    <a:pt x="24" y="75"/>
                    <a:pt x="24" y="75"/>
                    <a:pt x="23" y="75"/>
                  </a:cubicBezTo>
                  <a:cubicBezTo>
                    <a:pt x="24" y="75"/>
                    <a:pt x="24" y="75"/>
                    <a:pt x="24" y="74"/>
                  </a:cubicBezTo>
                  <a:cubicBezTo>
                    <a:pt x="24" y="74"/>
                    <a:pt x="24" y="74"/>
                    <a:pt x="24" y="74"/>
                  </a:cubicBezTo>
                  <a:cubicBezTo>
                    <a:pt x="24" y="74"/>
                    <a:pt x="24" y="74"/>
                    <a:pt x="23" y="74"/>
                  </a:cubicBezTo>
                  <a:cubicBezTo>
                    <a:pt x="24" y="74"/>
                    <a:pt x="24" y="74"/>
                    <a:pt x="23" y="75"/>
                  </a:cubicBezTo>
                  <a:cubicBezTo>
                    <a:pt x="23" y="75"/>
                    <a:pt x="23" y="75"/>
                    <a:pt x="23" y="75"/>
                  </a:cubicBezTo>
                  <a:cubicBezTo>
                    <a:pt x="23" y="74"/>
                    <a:pt x="23" y="74"/>
                    <a:pt x="23" y="74"/>
                  </a:cubicBezTo>
                  <a:cubicBezTo>
                    <a:pt x="23" y="74"/>
                    <a:pt x="23" y="74"/>
                    <a:pt x="23" y="74"/>
                  </a:cubicBezTo>
                  <a:cubicBezTo>
                    <a:pt x="23" y="74"/>
                    <a:pt x="23" y="74"/>
                    <a:pt x="23" y="73"/>
                  </a:cubicBezTo>
                  <a:cubicBezTo>
                    <a:pt x="23" y="73"/>
                    <a:pt x="23" y="73"/>
                    <a:pt x="23" y="74"/>
                  </a:cubicBezTo>
                  <a:cubicBezTo>
                    <a:pt x="23" y="73"/>
                    <a:pt x="23" y="73"/>
                    <a:pt x="23" y="73"/>
                  </a:cubicBezTo>
                  <a:cubicBezTo>
                    <a:pt x="23" y="73"/>
                    <a:pt x="23" y="73"/>
                    <a:pt x="23" y="73"/>
                  </a:cubicBezTo>
                  <a:cubicBezTo>
                    <a:pt x="22" y="73"/>
                    <a:pt x="22" y="73"/>
                    <a:pt x="22" y="73"/>
                  </a:cubicBezTo>
                  <a:cubicBezTo>
                    <a:pt x="22" y="73"/>
                    <a:pt x="22" y="73"/>
                    <a:pt x="22" y="73"/>
                  </a:cubicBezTo>
                  <a:cubicBezTo>
                    <a:pt x="22" y="73"/>
                    <a:pt x="22" y="73"/>
                    <a:pt x="22" y="74"/>
                  </a:cubicBezTo>
                  <a:cubicBezTo>
                    <a:pt x="22" y="74"/>
                    <a:pt x="22" y="74"/>
                    <a:pt x="22" y="74"/>
                  </a:cubicBezTo>
                  <a:cubicBezTo>
                    <a:pt x="22" y="74"/>
                    <a:pt x="22" y="74"/>
                    <a:pt x="22" y="75"/>
                  </a:cubicBezTo>
                  <a:cubicBezTo>
                    <a:pt x="22" y="75"/>
                    <a:pt x="22" y="75"/>
                    <a:pt x="22" y="75"/>
                  </a:cubicBezTo>
                  <a:cubicBezTo>
                    <a:pt x="22" y="75"/>
                    <a:pt x="22" y="75"/>
                    <a:pt x="23" y="75"/>
                  </a:cubicBezTo>
                  <a:cubicBezTo>
                    <a:pt x="22" y="75"/>
                    <a:pt x="22" y="75"/>
                    <a:pt x="22" y="75"/>
                  </a:cubicBezTo>
                  <a:cubicBezTo>
                    <a:pt x="22" y="75"/>
                    <a:pt x="22" y="75"/>
                    <a:pt x="23" y="75"/>
                  </a:cubicBezTo>
                  <a:cubicBezTo>
                    <a:pt x="23" y="75"/>
                    <a:pt x="23" y="75"/>
                    <a:pt x="23" y="75"/>
                  </a:cubicBezTo>
                  <a:cubicBezTo>
                    <a:pt x="23" y="75"/>
                    <a:pt x="23" y="75"/>
                    <a:pt x="23" y="75"/>
                  </a:cubicBezTo>
                  <a:cubicBezTo>
                    <a:pt x="23" y="76"/>
                    <a:pt x="23" y="76"/>
                    <a:pt x="23" y="76"/>
                  </a:cubicBezTo>
                  <a:cubicBezTo>
                    <a:pt x="23" y="76"/>
                    <a:pt x="23" y="76"/>
                    <a:pt x="23" y="76"/>
                  </a:cubicBezTo>
                  <a:cubicBezTo>
                    <a:pt x="23" y="76"/>
                    <a:pt x="23" y="76"/>
                    <a:pt x="23" y="76"/>
                  </a:cubicBezTo>
                  <a:cubicBezTo>
                    <a:pt x="23" y="76"/>
                    <a:pt x="23" y="76"/>
                    <a:pt x="23" y="76"/>
                  </a:cubicBezTo>
                  <a:cubicBezTo>
                    <a:pt x="23" y="76"/>
                    <a:pt x="23" y="76"/>
                    <a:pt x="23" y="76"/>
                  </a:cubicBezTo>
                  <a:cubicBezTo>
                    <a:pt x="23" y="77"/>
                    <a:pt x="23" y="77"/>
                    <a:pt x="23" y="77"/>
                  </a:cubicBezTo>
                  <a:cubicBezTo>
                    <a:pt x="23" y="76"/>
                    <a:pt x="23" y="76"/>
                    <a:pt x="23" y="76"/>
                  </a:cubicBezTo>
                  <a:cubicBezTo>
                    <a:pt x="23" y="77"/>
                    <a:pt x="23" y="77"/>
                    <a:pt x="23" y="77"/>
                  </a:cubicBezTo>
                  <a:cubicBezTo>
                    <a:pt x="23" y="77"/>
                    <a:pt x="23" y="77"/>
                    <a:pt x="23" y="77"/>
                  </a:cubicBezTo>
                  <a:cubicBezTo>
                    <a:pt x="23" y="77"/>
                    <a:pt x="23" y="77"/>
                    <a:pt x="23" y="77"/>
                  </a:cubicBezTo>
                  <a:cubicBezTo>
                    <a:pt x="23" y="77"/>
                    <a:pt x="23" y="77"/>
                    <a:pt x="23" y="77"/>
                  </a:cubicBezTo>
                  <a:cubicBezTo>
                    <a:pt x="23" y="77"/>
                    <a:pt x="23" y="77"/>
                    <a:pt x="23" y="77"/>
                  </a:cubicBezTo>
                  <a:cubicBezTo>
                    <a:pt x="23" y="77"/>
                    <a:pt x="23" y="77"/>
                    <a:pt x="23" y="78"/>
                  </a:cubicBezTo>
                  <a:cubicBezTo>
                    <a:pt x="23" y="78"/>
                    <a:pt x="23" y="78"/>
                    <a:pt x="23" y="78"/>
                  </a:cubicBezTo>
                  <a:cubicBezTo>
                    <a:pt x="23" y="78"/>
                    <a:pt x="23" y="78"/>
                    <a:pt x="23" y="78"/>
                  </a:cubicBezTo>
                  <a:cubicBezTo>
                    <a:pt x="22" y="78"/>
                    <a:pt x="22" y="78"/>
                    <a:pt x="22" y="78"/>
                  </a:cubicBezTo>
                  <a:cubicBezTo>
                    <a:pt x="22" y="77"/>
                    <a:pt x="22" y="77"/>
                    <a:pt x="22" y="77"/>
                  </a:cubicBezTo>
                  <a:cubicBezTo>
                    <a:pt x="21" y="77"/>
                    <a:pt x="21" y="77"/>
                    <a:pt x="21" y="77"/>
                  </a:cubicBezTo>
                  <a:cubicBezTo>
                    <a:pt x="21" y="77"/>
                    <a:pt x="21" y="77"/>
                    <a:pt x="21" y="77"/>
                  </a:cubicBezTo>
                  <a:cubicBezTo>
                    <a:pt x="21" y="77"/>
                    <a:pt x="21" y="77"/>
                    <a:pt x="21" y="77"/>
                  </a:cubicBezTo>
                  <a:cubicBezTo>
                    <a:pt x="21" y="77"/>
                    <a:pt x="21" y="77"/>
                    <a:pt x="21" y="76"/>
                  </a:cubicBezTo>
                  <a:cubicBezTo>
                    <a:pt x="21" y="76"/>
                    <a:pt x="21" y="76"/>
                    <a:pt x="21" y="76"/>
                  </a:cubicBezTo>
                  <a:cubicBezTo>
                    <a:pt x="21" y="76"/>
                    <a:pt x="21" y="76"/>
                    <a:pt x="20" y="76"/>
                  </a:cubicBezTo>
                  <a:cubicBezTo>
                    <a:pt x="20" y="76"/>
                    <a:pt x="20" y="76"/>
                    <a:pt x="20" y="76"/>
                  </a:cubicBezTo>
                  <a:cubicBezTo>
                    <a:pt x="20" y="75"/>
                    <a:pt x="20" y="75"/>
                    <a:pt x="20" y="75"/>
                  </a:cubicBezTo>
                  <a:cubicBezTo>
                    <a:pt x="20" y="75"/>
                    <a:pt x="20" y="75"/>
                    <a:pt x="20" y="76"/>
                  </a:cubicBezTo>
                  <a:cubicBezTo>
                    <a:pt x="20" y="75"/>
                    <a:pt x="20" y="75"/>
                    <a:pt x="20" y="75"/>
                  </a:cubicBezTo>
                  <a:cubicBezTo>
                    <a:pt x="20" y="75"/>
                    <a:pt x="20" y="75"/>
                    <a:pt x="19" y="75"/>
                  </a:cubicBezTo>
                  <a:cubicBezTo>
                    <a:pt x="20" y="75"/>
                    <a:pt x="20" y="75"/>
                    <a:pt x="20" y="75"/>
                  </a:cubicBezTo>
                  <a:cubicBezTo>
                    <a:pt x="20" y="74"/>
                    <a:pt x="20" y="74"/>
                    <a:pt x="20" y="74"/>
                  </a:cubicBezTo>
                  <a:cubicBezTo>
                    <a:pt x="20" y="74"/>
                    <a:pt x="20" y="74"/>
                    <a:pt x="20" y="74"/>
                  </a:cubicBezTo>
                  <a:cubicBezTo>
                    <a:pt x="20" y="74"/>
                    <a:pt x="20" y="74"/>
                    <a:pt x="20" y="74"/>
                  </a:cubicBezTo>
                  <a:cubicBezTo>
                    <a:pt x="20" y="74"/>
                    <a:pt x="20" y="74"/>
                    <a:pt x="20" y="73"/>
                  </a:cubicBezTo>
                  <a:cubicBezTo>
                    <a:pt x="20" y="74"/>
                    <a:pt x="20" y="74"/>
                    <a:pt x="20" y="74"/>
                  </a:cubicBezTo>
                  <a:cubicBezTo>
                    <a:pt x="20" y="74"/>
                    <a:pt x="20" y="74"/>
                    <a:pt x="20" y="74"/>
                  </a:cubicBezTo>
                  <a:cubicBezTo>
                    <a:pt x="20" y="74"/>
                    <a:pt x="20" y="74"/>
                    <a:pt x="20" y="74"/>
                  </a:cubicBezTo>
                  <a:cubicBezTo>
                    <a:pt x="20" y="74"/>
                    <a:pt x="20" y="74"/>
                    <a:pt x="20" y="74"/>
                  </a:cubicBezTo>
                  <a:cubicBezTo>
                    <a:pt x="20" y="74"/>
                    <a:pt x="20" y="74"/>
                    <a:pt x="20" y="73"/>
                  </a:cubicBezTo>
                  <a:cubicBezTo>
                    <a:pt x="20" y="73"/>
                    <a:pt x="20" y="73"/>
                    <a:pt x="20" y="74"/>
                  </a:cubicBezTo>
                  <a:cubicBezTo>
                    <a:pt x="20" y="73"/>
                    <a:pt x="20" y="73"/>
                    <a:pt x="20" y="73"/>
                  </a:cubicBezTo>
                  <a:cubicBezTo>
                    <a:pt x="20" y="73"/>
                    <a:pt x="20" y="73"/>
                    <a:pt x="20" y="73"/>
                  </a:cubicBezTo>
                  <a:cubicBezTo>
                    <a:pt x="20" y="72"/>
                    <a:pt x="20" y="72"/>
                    <a:pt x="20" y="72"/>
                  </a:cubicBezTo>
                  <a:cubicBezTo>
                    <a:pt x="20" y="72"/>
                    <a:pt x="20" y="72"/>
                    <a:pt x="20" y="72"/>
                  </a:cubicBezTo>
                  <a:cubicBezTo>
                    <a:pt x="20" y="72"/>
                    <a:pt x="20" y="72"/>
                    <a:pt x="20" y="72"/>
                  </a:cubicBezTo>
                  <a:cubicBezTo>
                    <a:pt x="20" y="72"/>
                    <a:pt x="20" y="72"/>
                    <a:pt x="20" y="72"/>
                  </a:cubicBezTo>
                  <a:cubicBezTo>
                    <a:pt x="20" y="72"/>
                    <a:pt x="20" y="72"/>
                    <a:pt x="20" y="72"/>
                  </a:cubicBezTo>
                  <a:cubicBezTo>
                    <a:pt x="20" y="72"/>
                    <a:pt x="20" y="72"/>
                    <a:pt x="20" y="72"/>
                  </a:cubicBezTo>
                  <a:cubicBezTo>
                    <a:pt x="20" y="72"/>
                    <a:pt x="20" y="72"/>
                    <a:pt x="20" y="72"/>
                  </a:cubicBezTo>
                  <a:cubicBezTo>
                    <a:pt x="19" y="72"/>
                    <a:pt x="19" y="72"/>
                    <a:pt x="19" y="72"/>
                  </a:cubicBezTo>
                  <a:cubicBezTo>
                    <a:pt x="19" y="73"/>
                    <a:pt x="19" y="73"/>
                    <a:pt x="19" y="73"/>
                  </a:cubicBezTo>
                  <a:cubicBezTo>
                    <a:pt x="19" y="72"/>
                    <a:pt x="19" y="72"/>
                    <a:pt x="19" y="72"/>
                  </a:cubicBezTo>
                  <a:cubicBezTo>
                    <a:pt x="19" y="72"/>
                    <a:pt x="19" y="72"/>
                    <a:pt x="19" y="72"/>
                  </a:cubicBezTo>
                  <a:cubicBezTo>
                    <a:pt x="19" y="72"/>
                    <a:pt x="19" y="72"/>
                    <a:pt x="19" y="72"/>
                  </a:cubicBezTo>
                  <a:cubicBezTo>
                    <a:pt x="19" y="72"/>
                    <a:pt x="19" y="72"/>
                    <a:pt x="19" y="72"/>
                  </a:cubicBezTo>
                  <a:cubicBezTo>
                    <a:pt x="19" y="72"/>
                    <a:pt x="19" y="72"/>
                    <a:pt x="19" y="72"/>
                  </a:cubicBezTo>
                  <a:cubicBezTo>
                    <a:pt x="19" y="72"/>
                    <a:pt x="19" y="72"/>
                    <a:pt x="19" y="72"/>
                  </a:cubicBezTo>
                  <a:cubicBezTo>
                    <a:pt x="19" y="71"/>
                    <a:pt x="19" y="71"/>
                    <a:pt x="19" y="71"/>
                  </a:cubicBezTo>
                  <a:cubicBezTo>
                    <a:pt x="19" y="71"/>
                    <a:pt x="19" y="71"/>
                    <a:pt x="19" y="71"/>
                  </a:cubicBezTo>
                  <a:cubicBezTo>
                    <a:pt x="19" y="71"/>
                    <a:pt x="19" y="71"/>
                    <a:pt x="19" y="71"/>
                  </a:cubicBezTo>
                  <a:cubicBezTo>
                    <a:pt x="19" y="71"/>
                    <a:pt x="19" y="71"/>
                    <a:pt x="19" y="72"/>
                  </a:cubicBezTo>
                  <a:cubicBezTo>
                    <a:pt x="19" y="72"/>
                    <a:pt x="19" y="72"/>
                    <a:pt x="19" y="72"/>
                  </a:cubicBezTo>
                  <a:cubicBezTo>
                    <a:pt x="19" y="72"/>
                    <a:pt x="19" y="72"/>
                    <a:pt x="19" y="72"/>
                  </a:cubicBezTo>
                  <a:cubicBezTo>
                    <a:pt x="19" y="73"/>
                    <a:pt x="19" y="73"/>
                    <a:pt x="19" y="73"/>
                  </a:cubicBezTo>
                  <a:cubicBezTo>
                    <a:pt x="19" y="73"/>
                    <a:pt x="19" y="73"/>
                    <a:pt x="19" y="72"/>
                  </a:cubicBezTo>
                  <a:cubicBezTo>
                    <a:pt x="19" y="72"/>
                    <a:pt x="19" y="72"/>
                    <a:pt x="19" y="72"/>
                  </a:cubicBezTo>
                  <a:lnTo>
                    <a:pt x="18" y="72"/>
                  </a:lnTo>
                  <a:cubicBezTo>
                    <a:pt x="18" y="72"/>
                    <a:pt x="18" y="72"/>
                    <a:pt x="18" y="73"/>
                  </a:cubicBezTo>
                  <a:cubicBezTo>
                    <a:pt x="18" y="73"/>
                    <a:pt x="18" y="73"/>
                    <a:pt x="18" y="73"/>
                  </a:cubicBezTo>
                  <a:lnTo>
                    <a:pt x="18" y="73"/>
                  </a:lnTo>
                  <a:cubicBezTo>
                    <a:pt x="18" y="73"/>
                    <a:pt x="18" y="73"/>
                    <a:pt x="17" y="73"/>
                  </a:cubicBezTo>
                  <a:cubicBezTo>
                    <a:pt x="17" y="73"/>
                    <a:pt x="17" y="73"/>
                    <a:pt x="17" y="73"/>
                  </a:cubicBezTo>
                  <a:cubicBezTo>
                    <a:pt x="17" y="73"/>
                    <a:pt x="17" y="73"/>
                    <a:pt x="17" y="73"/>
                  </a:cubicBezTo>
                  <a:cubicBezTo>
                    <a:pt x="17" y="73"/>
                    <a:pt x="17" y="73"/>
                    <a:pt x="17" y="73"/>
                  </a:cubicBezTo>
                  <a:cubicBezTo>
                    <a:pt x="17" y="73"/>
                    <a:pt x="17" y="73"/>
                    <a:pt x="17" y="73"/>
                  </a:cubicBezTo>
                  <a:cubicBezTo>
                    <a:pt x="17" y="73"/>
                    <a:pt x="17" y="73"/>
                    <a:pt x="17" y="73"/>
                  </a:cubicBezTo>
                  <a:cubicBezTo>
                    <a:pt x="17" y="73"/>
                    <a:pt x="17" y="73"/>
                    <a:pt x="17" y="72"/>
                  </a:cubicBezTo>
                  <a:cubicBezTo>
                    <a:pt x="17" y="72"/>
                    <a:pt x="17" y="72"/>
                    <a:pt x="17" y="72"/>
                  </a:cubicBezTo>
                  <a:cubicBezTo>
                    <a:pt x="17" y="72"/>
                    <a:pt x="17" y="72"/>
                    <a:pt x="17" y="72"/>
                  </a:cubicBezTo>
                  <a:cubicBezTo>
                    <a:pt x="18" y="71"/>
                    <a:pt x="18" y="71"/>
                    <a:pt x="18" y="71"/>
                  </a:cubicBezTo>
                  <a:cubicBezTo>
                    <a:pt x="18" y="71"/>
                    <a:pt x="18" y="71"/>
                    <a:pt x="18" y="71"/>
                  </a:cubicBezTo>
                  <a:cubicBezTo>
                    <a:pt x="18" y="71"/>
                    <a:pt x="18" y="71"/>
                    <a:pt x="18" y="71"/>
                  </a:cubicBezTo>
                  <a:cubicBezTo>
                    <a:pt x="18" y="71"/>
                    <a:pt x="18" y="71"/>
                    <a:pt x="18" y="71"/>
                  </a:cubicBezTo>
                  <a:cubicBezTo>
                    <a:pt x="18" y="70"/>
                    <a:pt x="18" y="70"/>
                    <a:pt x="18" y="70"/>
                  </a:cubicBezTo>
                  <a:cubicBezTo>
                    <a:pt x="18" y="70"/>
                    <a:pt x="18" y="70"/>
                    <a:pt x="18" y="70"/>
                  </a:cubicBezTo>
                  <a:cubicBezTo>
                    <a:pt x="19" y="70"/>
                    <a:pt x="19" y="70"/>
                    <a:pt x="19" y="70"/>
                  </a:cubicBezTo>
                  <a:cubicBezTo>
                    <a:pt x="19" y="70"/>
                    <a:pt x="19" y="70"/>
                    <a:pt x="19" y="70"/>
                  </a:cubicBezTo>
                  <a:cubicBezTo>
                    <a:pt x="19" y="70"/>
                    <a:pt x="19" y="70"/>
                    <a:pt x="19" y="71"/>
                  </a:cubicBezTo>
                  <a:cubicBezTo>
                    <a:pt x="19" y="71"/>
                    <a:pt x="19" y="71"/>
                    <a:pt x="19" y="71"/>
                  </a:cubicBezTo>
                  <a:cubicBezTo>
                    <a:pt x="19" y="70"/>
                    <a:pt x="19" y="70"/>
                    <a:pt x="19" y="70"/>
                  </a:cubicBezTo>
                  <a:cubicBezTo>
                    <a:pt x="19" y="70"/>
                    <a:pt x="19" y="70"/>
                    <a:pt x="19" y="70"/>
                  </a:cubicBezTo>
                  <a:cubicBezTo>
                    <a:pt x="19" y="70"/>
                    <a:pt x="19" y="70"/>
                    <a:pt x="20" y="70"/>
                  </a:cubicBezTo>
                  <a:cubicBezTo>
                    <a:pt x="20" y="70"/>
                    <a:pt x="20" y="70"/>
                    <a:pt x="20" y="70"/>
                  </a:cubicBezTo>
                  <a:cubicBezTo>
                    <a:pt x="20" y="70"/>
                    <a:pt x="20" y="70"/>
                    <a:pt x="20" y="70"/>
                  </a:cubicBezTo>
                  <a:cubicBezTo>
                    <a:pt x="20" y="70"/>
                    <a:pt x="20" y="70"/>
                    <a:pt x="20" y="70"/>
                  </a:cubicBezTo>
                  <a:cubicBezTo>
                    <a:pt x="20" y="70"/>
                    <a:pt x="20" y="70"/>
                    <a:pt x="20" y="70"/>
                  </a:cubicBezTo>
                  <a:cubicBezTo>
                    <a:pt x="20" y="70"/>
                    <a:pt x="20" y="70"/>
                    <a:pt x="21" y="69"/>
                  </a:cubicBezTo>
                  <a:cubicBezTo>
                    <a:pt x="21" y="69"/>
                    <a:pt x="21" y="69"/>
                    <a:pt x="21" y="69"/>
                  </a:cubicBezTo>
                  <a:cubicBezTo>
                    <a:pt x="21" y="70"/>
                    <a:pt x="21" y="70"/>
                    <a:pt x="20" y="70"/>
                  </a:cubicBezTo>
                  <a:cubicBezTo>
                    <a:pt x="21" y="70"/>
                    <a:pt x="21" y="70"/>
                    <a:pt x="21" y="70"/>
                  </a:cubicBezTo>
                  <a:cubicBezTo>
                    <a:pt x="21" y="70"/>
                    <a:pt x="21" y="70"/>
                    <a:pt x="21" y="69"/>
                  </a:cubicBezTo>
                  <a:cubicBezTo>
                    <a:pt x="21" y="69"/>
                    <a:pt x="21" y="69"/>
                    <a:pt x="21" y="69"/>
                  </a:cubicBezTo>
                  <a:cubicBezTo>
                    <a:pt x="21" y="68"/>
                    <a:pt x="21" y="68"/>
                    <a:pt x="21" y="68"/>
                  </a:cubicBezTo>
                  <a:cubicBezTo>
                    <a:pt x="21" y="68"/>
                    <a:pt x="21" y="68"/>
                    <a:pt x="21" y="68"/>
                  </a:cubicBezTo>
                  <a:cubicBezTo>
                    <a:pt x="22" y="67"/>
                    <a:pt x="22" y="67"/>
                    <a:pt x="22" y="66"/>
                  </a:cubicBezTo>
                  <a:cubicBezTo>
                    <a:pt x="23" y="66"/>
                    <a:pt x="23" y="66"/>
                    <a:pt x="23" y="66"/>
                  </a:cubicBezTo>
                  <a:cubicBezTo>
                    <a:pt x="23" y="66"/>
                    <a:pt x="23" y="66"/>
                    <a:pt x="23" y="66"/>
                  </a:cubicBezTo>
                  <a:cubicBezTo>
                    <a:pt x="23" y="66"/>
                    <a:pt x="23" y="66"/>
                    <a:pt x="23" y="66"/>
                  </a:cubicBezTo>
                  <a:cubicBezTo>
                    <a:pt x="23" y="66"/>
                    <a:pt x="23" y="66"/>
                    <a:pt x="24" y="66"/>
                  </a:cubicBezTo>
                  <a:cubicBezTo>
                    <a:pt x="24" y="66"/>
                    <a:pt x="24" y="66"/>
                    <a:pt x="24" y="66"/>
                  </a:cubicBezTo>
                  <a:cubicBezTo>
                    <a:pt x="24" y="66"/>
                    <a:pt x="24" y="66"/>
                    <a:pt x="24" y="66"/>
                  </a:cubicBezTo>
                  <a:cubicBezTo>
                    <a:pt x="24" y="66"/>
                    <a:pt x="24" y="66"/>
                    <a:pt x="24" y="67"/>
                  </a:cubicBezTo>
                  <a:cubicBezTo>
                    <a:pt x="24" y="67"/>
                    <a:pt x="24" y="67"/>
                    <a:pt x="23" y="67"/>
                  </a:cubicBezTo>
                  <a:cubicBezTo>
                    <a:pt x="23" y="67"/>
                    <a:pt x="23" y="67"/>
                    <a:pt x="23" y="67"/>
                  </a:cubicBezTo>
                  <a:cubicBezTo>
                    <a:pt x="23" y="68"/>
                    <a:pt x="23" y="68"/>
                    <a:pt x="23" y="68"/>
                  </a:cubicBezTo>
                  <a:cubicBezTo>
                    <a:pt x="23" y="68"/>
                    <a:pt x="23" y="68"/>
                    <a:pt x="23" y="68"/>
                  </a:cubicBezTo>
                  <a:cubicBezTo>
                    <a:pt x="23" y="68"/>
                    <a:pt x="23" y="68"/>
                    <a:pt x="23" y="68"/>
                  </a:cubicBezTo>
                  <a:cubicBezTo>
                    <a:pt x="23" y="68"/>
                    <a:pt x="23" y="68"/>
                    <a:pt x="23" y="68"/>
                  </a:cubicBezTo>
                  <a:cubicBezTo>
                    <a:pt x="23" y="67"/>
                    <a:pt x="23" y="67"/>
                    <a:pt x="23" y="67"/>
                  </a:cubicBezTo>
                  <a:cubicBezTo>
                    <a:pt x="24" y="67"/>
                    <a:pt x="24" y="67"/>
                    <a:pt x="24" y="67"/>
                  </a:cubicBezTo>
                  <a:cubicBezTo>
                    <a:pt x="24" y="67"/>
                    <a:pt x="24" y="67"/>
                    <a:pt x="24" y="66"/>
                  </a:cubicBezTo>
                  <a:cubicBezTo>
                    <a:pt x="24" y="67"/>
                    <a:pt x="24" y="67"/>
                    <a:pt x="24" y="67"/>
                  </a:cubicBezTo>
                  <a:cubicBezTo>
                    <a:pt x="24" y="67"/>
                    <a:pt x="24" y="67"/>
                    <a:pt x="24" y="67"/>
                  </a:cubicBezTo>
                  <a:cubicBezTo>
                    <a:pt x="24" y="67"/>
                    <a:pt x="24" y="67"/>
                    <a:pt x="24" y="67"/>
                  </a:cubicBezTo>
                  <a:cubicBezTo>
                    <a:pt x="25" y="66"/>
                    <a:pt x="25" y="66"/>
                    <a:pt x="25" y="66"/>
                  </a:cubicBezTo>
                  <a:cubicBezTo>
                    <a:pt x="25" y="67"/>
                    <a:pt x="25" y="67"/>
                    <a:pt x="24" y="67"/>
                  </a:cubicBezTo>
                  <a:cubicBezTo>
                    <a:pt x="25" y="67"/>
                    <a:pt x="25" y="67"/>
                    <a:pt x="25" y="67"/>
                  </a:cubicBezTo>
                  <a:cubicBezTo>
                    <a:pt x="25" y="67"/>
                    <a:pt x="25" y="67"/>
                    <a:pt x="25" y="66"/>
                  </a:cubicBezTo>
                  <a:cubicBezTo>
                    <a:pt x="25" y="66"/>
                    <a:pt x="25" y="66"/>
                    <a:pt x="25" y="66"/>
                  </a:cubicBezTo>
                  <a:cubicBezTo>
                    <a:pt x="25" y="66"/>
                    <a:pt x="25" y="66"/>
                    <a:pt x="25" y="66"/>
                  </a:cubicBezTo>
                  <a:cubicBezTo>
                    <a:pt x="25" y="66"/>
                    <a:pt x="25" y="66"/>
                    <a:pt x="25" y="66"/>
                  </a:cubicBezTo>
                  <a:cubicBezTo>
                    <a:pt x="25" y="66"/>
                    <a:pt x="25" y="66"/>
                    <a:pt x="25" y="66"/>
                  </a:cubicBezTo>
                  <a:cubicBezTo>
                    <a:pt x="25" y="65"/>
                    <a:pt x="25" y="65"/>
                    <a:pt x="25" y="65"/>
                  </a:cubicBezTo>
                  <a:cubicBezTo>
                    <a:pt x="25" y="65"/>
                    <a:pt x="25" y="65"/>
                    <a:pt x="25" y="65"/>
                  </a:cubicBezTo>
                  <a:cubicBezTo>
                    <a:pt x="25" y="65"/>
                    <a:pt x="25" y="65"/>
                    <a:pt x="25" y="65"/>
                  </a:cubicBezTo>
                  <a:cubicBezTo>
                    <a:pt x="25" y="65"/>
                    <a:pt x="25" y="65"/>
                    <a:pt x="25" y="65"/>
                  </a:cubicBezTo>
                  <a:cubicBezTo>
                    <a:pt x="25" y="65"/>
                    <a:pt x="25" y="65"/>
                    <a:pt x="25" y="65"/>
                  </a:cubicBezTo>
                  <a:cubicBezTo>
                    <a:pt x="25" y="65"/>
                    <a:pt x="25" y="65"/>
                    <a:pt x="25" y="65"/>
                  </a:cubicBezTo>
                  <a:cubicBezTo>
                    <a:pt x="25" y="64"/>
                    <a:pt x="25" y="64"/>
                    <a:pt x="25" y="64"/>
                  </a:cubicBezTo>
                  <a:cubicBezTo>
                    <a:pt x="25" y="64"/>
                    <a:pt x="25" y="64"/>
                    <a:pt x="25" y="65"/>
                  </a:cubicBezTo>
                  <a:cubicBezTo>
                    <a:pt x="25" y="65"/>
                    <a:pt x="25" y="65"/>
                    <a:pt x="25" y="65"/>
                  </a:cubicBezTo>
                  <a:cubicBezTo>
                    <a:pt x="24" y="65"/>
                    <a:pt x="24" y="65"/>
                    <a:pt x="24" y="66"/>
                  </a:cubicBezTo>
                  <a:cubicBezTo>
                    <a:pt x="24" y="66"/>
                    <a:pt x="24" y="66"/>
                    <a:pt x="24" y="66"/>
                  </a:cubicBezTo>
                  <a:cubicBezTo>
                    <a:pt x="23" y="66"/>
                    <a:pt x="23" y="66"/>
                    <a:pt x="23" y="66"/>
                  </a:cubicBezTo>
                  <a:cubicBezTo>
                    <a:pt x="23" y="66"/>
                    <a:pt x="23" y="66"/>
                    <a:pt x="23" y="66"/>
                  </a:cubicBezTo>
                  <a:cubicBezTo>
                    <a:pt x="23" y="66"/>
                    <a:pt x="23" y="66"/>
                    <a:pt x="23" y="66"/>
                  </a:cubicBezTo>
                  <a:cubicBezTo>
                    <a:pt x="23" y="65"/>
                    <a:pt x="23" y="65"/>
                    <a:pt x="24" y="65"/>
                  </a:cubicBezTo>
                  <a:cubicBezTo>
                    <a:pt x="24" y="65"/>
                    <a:pt x="24" y="65"/>
                    <a:pt x="24" y="65"/>
                  </a:cubicBezTo>
                  <a:cubicBezTo>
                    <a:pt x="24" y="65"/>
                    <a:pt x="24" y="65"/>
                    <a:pt x="24" y="64"/>
                  </a:cubicBezTo>
                  <a:cubicBezTo>
                    <a:pt x="24" y="64"/>
                    <a:pt x="24" y="64"/>
                    <a:pt x="24" y="64"/>
                  </a:cubicBezTo>
                  <a:cubicBezTo>
                    <a:pt x="24" y="64"/>
                    <a:pt x="24" y="64"/>
                    <a:pt x="25" y="63"/>
                  </a:cubicBezTo>
                  <a:cubicBezTo>
                    <a:pt x="25" y="63"/>
                    <a:pt x="25" y="63"/>
                    <a:pt x="25" y="63"/>
                  </a:cubicBezTo>
                  <a:cubicBezTo>
                    <a:pt x="25" y="63"/>
                    <a:pt x="25" y="63"/>
                    <a:pt x="25" y="64"/>
                  </a:cubicBezTo>
                  <a:cubicBezTo>
                    <a:pt x="25" y="64"/>
                    <a:pt x="25" y="64"/>
                    <a:pt x="25" y="64"/>
                  </a:cubicBezTo>
                  <a:cubicBezTo>
                    <a:pt x="25" y="64"/>
                    <a:pt x="25" y="64"/>
                    <a:pt x="25" y="63"/>
                  </a:cubicBezTo>
                  <a:cubicBezTo>
                    <a:pt x="25" y="63"/>
                    <a:pt x="25" y="63"/>
                    <a:pt x="25" y="63"/>
                  </a:cubicBezTo>
                  <a:cubicBezTo>
                    <a:pt x="25" y="63"/>
                    <a:pt x="25" y="63"/>
                    <a:pt x="25" y="63"/>
                  </a:cubicBezTo>
                  <a:cubicBezTo>
                    <a:pt x="25" y="63"/>
                    <a:pt x="25" y="63"/>
                    <a:pt x="25" y="63"/>
                  </a:cubicBezTo>
                  <a:cubicBezTo>
                    <a:pt x="25" y="63"/>
                    <a:pt x="25" y="63"/>
                    <a:pt x="25" y="63"/>
                  </a:cubicBezTo>
                  <a:cubicBezTo>
                    <a:pt x="25" y="63"/>
                    <a:pt x="25" y="63"/>
                    <a:pt x="25" y="62"/>
                  </a:cubicBezTo>
                  <a:cubicBezTo>
                    <a:pt x="25" y="63"/>
                    <a:pt x="25" y="63"/>
                    <a:pt x="25" y="63"/>
                  </a:cubicBezTo>
                  <a:cubicBezTo>
                    <a:pt x="25" y="63"/>
                    <a:pt x="25" y="63"/>
                    <a:pt x="25" y="63"/>
                  </a:cubicBezTo>
                  <a:cubicBezTo>
                    <a:pt x="25" y="63"/>
                    <a:pt x="25" y="63"/>
                    <a:pt x="25" y="63"/>
                  </a:cubicBezTo>
                  <a:cubicBezTo>
                    <a:pt x="25" y="63"/>
                    <a:pt x="25" y="63"/>
                    <a:pt x="25" y="62"/>
                  </a:cubicBezTo>
                  <a:cubicBezTo>
                    <a:pt x="25" y="62"/>
                    <a:pt x="25" y="62"/>
                    <a:pt x="25" y="62"/>
                  </a:cubicBezTo>
                  <a:cubicBezTo>
                    <a:pt x="25" y="62"/>
                    <a:pt x="25" y="62"/>
                    <a:pt x="25" y="62"/>
                  </a:cubicBezTo>
                  <a:cubicBezTo>
                    <a:pt x="25" y="62"/>
                    <a:pt x="25" y="62"/>
                    <a:pt x="25" y="62"/>
                  </a:cubicBezTo>
                  <a:cubicBezTo>
                    <a:pt x="25" y="62"/>
                    <a:pt x="25" y="62"/>
                    <a:pt x="25" y="61"/>
                  </a:cubicBezTo>
                  <a:cubicBezTo>
                    <a:pt x="25" y="61"/>
                    <a:pt x="25" y="61"/>
                    <a:pt x="25" y="61"/>
                  </a:cubicBezTo>
                  <a:cubicBezTo>
                    <a:pt x="25" y="61"/>
                    <a:pt x="25" y="61"/>
                    <a:pt x="25" y="62"/>
                  </a:cubicBezTo>
                  <a:cubicBezTo>
                    <a:pt x="25" y="62"/>
                    <a:pt x="25" y="62"/>
                    <a:pt x="25" y="62"/>
                  </a:cubicBezTo>
                  <a:cubicBezTo>
                    <a:pt x="25" y="62"/>
                    <a:pt x="25" y="62"/>
                    <a:pt x="25" y="61"/>
                  </a:cubicBezTo>
                  <a:cubicBezTo>
                    <a:pt x="25" y="61"/>
                    <a:pt x="25" y="61"/>
                    <a:pt x="25" y="61"/>
                  </a:cubicBezTo>
                  <a:cubicBezTo>
                    <a:pt x="25" y="61"/>
                    <a:pt x="25" y="61"/>
                    <a:pt x="25" y="61"/>
                  </a:cubicBezTo>
                  <a:cubicBezTo>
                    <a:pt x="25" y="61"/>
                    <a:pt x="25" y="61"/>
                    <a:pt x="25" y="61"/>
                  </a:cubicBezTo>
                  <a:cubicBezTo>
                    <a:pt x="25" y="61"/>
                    <a:pt x="25" y="61"/>
                    <a:pt x="25" y="61"/>
                  </a:cubicBezTo>
                  <a:cubicBezTo>
                    <a:pt x="25" y="61"/>
                    <a:pt x="25" y="61"/>
                    <a:pt x="25" y="61"/>
                  </a:cubicBezTo>
                  <a:cubicBezTo>
                    <a:pt x="25" y="60"/>
                    <a:pt x="25" y="60"/>
                    <a:pt x="25" y="60"/>
                  </a:cubicBezTo>
                  <a:cubicBezTo>
                    <a:pt x="25" y="60"/>
                    <a:pt x="25" y="60"/>
                    <a:pt x="25" y="60"/>
                  </a:cubicBezTo>
                  <a:cubicBezTo>
                    <a:pt x="25" y="60"/>
                    <a:pt x="25" y="60"/>
                    <a:pt x="25" y="61"/>
                  </a:cubicBezTo>
                  <a:cubicBezTo>
                    <a:pt x="25" y="61"/>
                    <a:pt x="25" y="61"/>
                    <a:pt x="25" y="61"/>
                  </a:cubicBezTo>
                  <a:cubicBezTo>
                    <a:pt x="25" y="61"/>
                    <a:pt x="25" y="61"/>
                    <a:pt x="25" y="61"/>
                  </a:cubicBezTo>
                  <a:cubicBezTo>
                    <a:pt x="25" y="61"/>
                    <a:pt x="25" y="61"/>
                    <a:pt x="25" y="61"/>
                  </a:cubicBezTo>
                  <a:cubicBezTo>
                    <a:pt x="25" y="60"/>
                    <a:pt x="25" y="60"/>
                    <a:pt x="25" y="60"/>
                  </a:cubicBezTo>
                  <a:cubicBezTo>
                    <a:pt x="25" y="60"/>
                    <a:pt x="25" y="60"/>
                    <a:pt x="25" y="60"/>
                  </a:cubicBezTo>
                  <a:cubicBezTo>
                    <a:pt x="25" y="60"/>
                    <a:pt x="25" y="60"/>
                    <a:pt x="25" y="60"/>
                  </a:cubicBezTo>
                  <a:cubicBezTo>
                    <a:pt x="25" y="60"/>
                    <a:pt x="25" y="60"/>
                    <a:pt x="25" y="60"/>
                  </a:cubicBezTo>
                  <a:cubicBezTo>
                    <a:pt x="25" y="60"/>
                    <a:pt x="25" y="60"/>
                    <a:pt x="25" y="60"/>
                  </a:cubicBezTo>
                  <a:cubicBezTo>
                    <a:pt x="25" y="60"/>
                    <a:pt x="25" y="60"/>
                    <a:pt x="25" y="60"/>
                  </a:cubicBezTo>
                  <a:cubicBezTo>
                    <a:pt x="25" y="60"/>
                    <a:pt x="25" y="60"/>
                    <a:pt x="25" y="59"/>
                  </a:cubicBezTo>
                  <a:cubicBezTo>
                    <a:pt x="25" y="59"/>
                    <a:pt x="25" y="59"/>
                    <a:pt x="25" y="59"/>
                  </a:cubicBezTo>
                  <a:cubicBezTo>
                    <a:pt x="25" y="60"/>
                    <a:pt x="25" y="60"/>
                    <a:pt x="25" y="60"/>
                  </a:cubicBezTo>
                  <a:cubicBezTo>
                    <a:pt x="25" y="60"/>
                    <a:pt x="25" y="60"/>
                    <a:pt x="25" y="60"/>
                  </a:cubicBezTo>
                  <a:cubicBezTo>
                    <a:pt x="25" y="60"/>
                    <a:pt x="25" y="60"/>
                    <a:pt x="25" y="60"/>
                  </a:cubicBezTo>
                  <a:cubicBezTo>
                    <a:pt x="25" y="60"/>
                    <a:pt x="25" y="60"/>
                    <a:pt x="25" y="60"/>
                  </a:cubicBezTo>
                  <a:cubicBezTo>
                    <a:pt x="24" y="60"/>
                    <a:pt x="24" y="60"/>
                    <a:pt x="24" y="60"/>
                  </a:cubicBezTo>
                  <a:cubicBezTo>
                    <a:pt x="24" y="61"/>
                    <a:pt x="24" y="61"/>
                    <a:pt x="24" y="61"/>
                  </a:cubicBezTo>
                  <a:cubicBezTo>
                    <a:pt x="24" y="61"/>
                    <a:pt x="24" y="61"/>
                    <a:pt x="24" y="60"/>
                  </a:cubicBezTo>
                  <a:cubicBezTo>
                    <a:pt x="24" y="60"/>
                    <a:pt x="24" y="60"/>
                    <a:pt x="24" y="60"/>
                  </a:cubicBezTo>
                  <a:cubicBezTo>
                    <a:pt x="24" y="60"/>
                    <a:pt x="24" y="60"/>
                    <a:pt x="24" y="60"/>
                  </a:cubicBezTo>
                  <a:cubicBezTo>
                    <a:pt x="24" y="60"/>
                    <a:pt x="24" y="60"/>
                    <a:pt x="24" y="60"/>
                  </a:cubicBezTo>
                  <a:cubicBezTo>
                    <a:pt x="24" y="60"/>
                    <a:pt x="24" y="60"/>
                    <a:pt x="25" y="60"/>
                  </a:cubicBezTo>
                  <a:cubicBezTo>
                    <a:pt x="25" y="60"/>
                    <a:pt x="25" y="60"/>
                    <a:pt x="25" y="59"/>
                  </a:cubicBezTo>
                  <a:cubicBezTo>
                    <a:pt x="25" y="59"/>
                    <a:pt x="25" y="59"/>
                    <a:pt x="25" y="59"/>
                  </a:cubicBezTo>
                  <a:cubicBezTo>
                    <a:pt x="25" y="59"/>
                    <a:pt x="25" y="59"/>
                    <a:pt x="25" y="59"/>
                  </a:cubicBezTo>
                  <a:cubicBezTo>
                    <a:pt x="25" y="59"/>
                    <a:pt x="25" y="59"/>
                    <a:pt x="25" y="59"/>
                  </a:cubicBezTo>
                  <a:cubicBezTo>
                    <a:pt x="25" y="59"/>
                    <a:pt x="25" y="59"/>
                    <a:pt x="25" y="59"/>
                  </a:cubicBezTo>
                  <a:cubicBezTo>
                    <a:pt x="25" y="59"/>
                    <a:pt x="25" y="59"/>
                    <a:pt x="25" y="59"/>
                  </a:cubicBezTo>
                  <a:cubicBezTo>
                    <a:pt x="25" y="59"/>
                    <a:pt x="25" y="59"/>
                    <a:pt x="25" y="59"/>
                  </a:cubicBezTo>
                  <a:cubicBezTo>
                    <a:pt x="25" y="58"/>
                    <a:pt x="25" y="58"/>
                    <a:pt x="25" y="58"/>
                  </a:cubicBezTo>
                  <a:cubicBezTo>
                    <a:pt x="25" y="58"/>
                    <a:pt x="25" y="58"/>
                    <a:pt x="25" y="58"/>
                  </a:cubicBezTo>
                  <a:cubicBezTo>
                    <a:pt x="25" y="59"/>
                    <a:pt x="25" y="59"/>
                    <a:pt x="25" y="59"/>
                  </a:cubicBezTo>
                  <a:cubicBezTo>
                    <a:pt x="25" y="59"/>
                    <a:pt x="25" y="59"/>
                    <a:pt x="25" y="59"/>
                  </a:cubicBezTo>
                  <a:cubicBezTo>
                    <a:pt x="25" y="59"/>
                    <a:pt x="25" y="59"/>
                    <a:pt x="25" y="58"/>
                  </a:cubicBezTo>
                  <a:cubicBezTo>
                    <a:pt x="25" y="58"/>
                    <a:pt x="25" y="58"/>
                    <a:pt x="25" y="58"/>
                  </a:cubicBezTo>
                  <a:cubicBezTo>
                    <a:pt x="25" y="58"/>
                    <a:pt x="25" y="58"/>
                    <a:pt x="25" y="58"/>
                  </a:cubicBezTo>
                  <a:cubicBezTo>
                    <a:pt x="25" y="58"/>
                    <a:pt x="25" y="58"/>
                    <a:pt x="25" y="58"/>
                  </a:cubicBezTo>
                  <a:cubicBezTo>
                    <a:pt x="25" y="58"/>
                    <a:pt x="25" y="58"/>
                    <a:pt x="25" y="58"/>
                  </a:cubicBezTo>
                  <a:cubicBezTo>
                    <a:pt x="25" y="58"/>
                    <a:pt x="25" y="58"/>
                    <a:pt x="25" y="58"/>
                  </a:cubicBezTo>
                  <a:cubicBezTo>
                    <a:pt x="25" y="58"/>
                    <a:pt x="25" y="58"/>
                    <a:pt x="25" y="58"/>
                  </a:cubicBezTo>
                  <a:cubicBezTo>
                    <a:pt x="25" y="58"/>
                    <a:pt x="25" y="58"/>
                    <a:pt x="25" y="58"/>
                  </a:cubicBezTo>
                  <a:cubicBezTo>
                    <a:pt x="25" y="58"/>
                    <a:pt x="25" y="58"/>
                    <a:pt x="25" y="58"/>
                  </a:cubicBezTo>
                  <a:cubicBezTo>
                    <a:pt x="24" y="58"/>
                    <a:pt x="24" y="58"/>
                    <a:pt x="25" y="58"/>
                  </a:cubicBezTo>
                  <a:cubicBezTo>
                    <a:pt x="25" y="58"/>
                    <a:pt x="25" y="58"/>
                    <a:pt x="25" y="57"/>
                  </a:cubicBezTo>
                  <a:cubicBezTo>
                    <a:pt x="25" y="57"/>
                    <a:pt x="25" y="57"/>
                    <a:pt x="26" y="56"/>
                  </a:cubicBezTo>
                  <a:cubicBezTo>
                    <a:pt x="25" y="56"/>
                    <a:pt x="25" y="56"/>
                    <a:pt x="25" y="57"/>
                  </a:cubicBezTo>
                  <a:cubicBezTo>
                    <a:pt x="25" y="57"/>
                    <a:pt x="25" y="57"/>
                    <a:pt x="25" y="56"/>
                  </a:cubicBezTo>
                  <a:cubicBezTo>
                    <a:pt x="25" y="57"/>
                    <a:pt x="25" y="57"/>
                    <a:pt x="25" y="57"/>
                  </a:cubicBezTo>
                  <a:cubicBezTo>
                    <a:pt x="25" y="57"/>
                    <a:pt x="25" y="57"/>
                    <a:pt x="25" y="57"/>
                  </a:cubicBezTo>
                  <a:cubicBezTo>
                    <a:pt x="25" y="56"/>
                    <a:pt x="25" y="56"/>
                    <a:pt x="25" y="56"/>
                  </a:cubicBezTo>
                  <a:cubicBezTo>
                    <a:pt x="25" y="56"/>
                    <a:pt x="25" y="56"/>
                    <a:pt x="25" y="56"/>
                  </a:cubicBezTo>
                  <a:cubicBezTo>
                    <a:pt x="25" y="56"/>
                    <a:pt x="25" y="56"/>
                    <a:pt x="25" y="56"/>
                  </a:cubicBezTo>
                  <a:cubicBezTo>
                    <a:pt x="25" y="56"/>
                    <a:pt x="25" y="56"/>
                    <a:pt x="26" y="55"/>
                  </a:cubicBezTo>
                  <a:cubicBezTo>
                    <a:pt x="25" y="56"/>
                    <a:pt x="25" y="56"/>
                    <a:pt x="25" y="56"/>
                  </a:cubicBezTo>
                  <a:cubicBezTo>
                    <a:pt x="25" y="56"/>
                    <a:pt x="25" y="56"/>
                    <a:pt x="25" y="56"/>
                  </a:cubicBezTo>
                  <a:cubicBezTo>
                    <a:pt x="25" y="56"/>
                    <a:pt x="25" y="56"/>
                    <a:pt x="25" y="56"/>
                  </a:cubicBezTo>
                  <a:cubicBezTo>
                    <a:pt x="25" y="56"/>
                    <a:pt x="25" y="56"/>
                    <a:pt x="25" y="56"/>
                  </a:cubicBezTo>
                  <a:cubicBezTo>
                    <a:pt x="25" y="56"/>
                    <a:pt x="25" y="56"/>
                    <a:pt x="25" y="56"/>
                  </a:cubicBezTo>
                  <a:cubicBezTo>
                    <a:pt x="25" y="56"/>
                    <a:pt x="25" y="56"/>
                    <a:pt x="25" y="56"/>
                  </a:cubicBezTo>
                  <a:cubicBezTo>
                    <a:pt x="25" y="56"/>
                    <a:pt x="25" y="56"/>
                    <a:pt x="25" y="56"/>
                  </a:cubicBezTo>
                  <a:cubicBezTo>
                    <a:pt x="25" y="57"/>
                    <a:pt x="25" y="57"/>
                    <a:pt x="25" y="57"/>
                  </a:cubicBezTo>
                  <a:cubicBezTo>
                    <a:pt x="25" y="57"/>
                    <a:pt x="25" y="57"/>
                    <a:pt x="25" y="57"/>
                  </a:cubicBezTo>
                  <a:cubicBezTo>
                    <a:pt x="25" y="57"/>
                    <a:pt x="25" y="57"/>
                    <a:pt x="25" y="57"/>
                  </a:cubicBezTo>
                  <a:cubicBezTo>
                    <a:pt x="25" y="57"/>
                    <a:pt x="25" y="57"/>
                    <a:pt x="25" y="57"/>
                  </a:cubicBezTo>
                  <a:cubicBezTo>
                    <a:pt x="25" y="57"/>
                    <a:pt x="25" y="57"/>
                    <a:pt x="24" y="58"/>
                  </a:cubicBezTo>
                  <a:cubicBezTo>
                    <a:pt x="24" y="58"/>
                    <a:pt x="24" y="58"/>
                    <a:pt x="24" y="58"/>
                  </a:cubicBezTo>
                  <a:cubicBezTo>
                    <a:pt x="24" y="58"/>
                    <a:pt x="24" y="58"/>
                    <a:pt x="24" y="58"/>
                  </a:cubicBezTo>
                  <a:cubicBezTo>
                    <a:pt x="24" y="58"/>
                    <a:pt x="24" y="58"/>
                    <a:pt x="24" y="58"/>
                  </a:cubicBezTo>
                  <a:cubicBezTo>
                    <a:pt x="24" y="58"/>
                    <a:pt x="24" y="58"/>
                    <a:pt x="24" y="58"/>
                  </a:cubicBezTo>
                  <a:cubicBezTo>
                    <a:pt x="23" y="58"/>
                    <a:pt x="23" y="58"/>
                    <a:pt x="23" y="58"/>
                  </a:cubicBezTo>
                  <a:cubicBezTo>
                    <a:pt x="23" y="59"/>
                    <a:pt x="23" y="59"/>
                    <a:pt x="23" y="59"/>
                  </a:cubicBezTo>
                  <a:lnTo>
                    <a:pt x="23" y="59"/>
                  </a:lnTo>
                  <a:cubicBezTo>
                    <a:pt x="23" y="59"/>
                    <a:pt x="23" y="59"/>
                    <a:pt x="23" y="59"/>
                  </a:cubicBezTo>
                  <a:cubicBezTo>
                    <a:pt x="23" y="59"/>
                    <a:pt x="23" y="59"/>
                    <a:pt x="23" y="58"/>
                  </a:cubicBezTo>
                  <a:cubicBezTo>
                    <a:pt x="23" y="58"/>
                    <a:pt x="23" y="58"/>
                    <a:pt x="23" y="58"/>
                  </a:cubicBezTo>
                  <a:cubicBezTo>
                    <a:pt x="23" y="58"/>
                    <a:pt x="23" y="58"/>
                    <a:pt x="23" y="59"/>
                  </a:cubicBezTo>
                  <a:cubicBezTo>
                    <a:pt x="23" y="59"/>
                    <a:pt x="23" y="59"/>
                    <a:pt x="23" y="59"/>
                  </a:cubicBezTo>
                  <a:cubicBezTo>
                    <a:pt x="22" y="59"/>
                    <a:pt x="22" y="59"/>
                    <a:pt x="22" y="59"/>
                  </a:cubicBezTo>
                  <a:cubicBezTo>
                    <a:pt x="22" y="59"/>
                    <a:pt x="22" y="59"/>
                    <a:pt x="22" y="59"/>
                  </a:cubicBezTo>
                  <a:cubicBezTo>
                    <a:pt x="22" y="59"/>
                    <a:pt x="22" y="59"/>
                    <a:pt x="22" y="59"/>
                  </a:cubicBezTo>
                  <a:cubicBezTo>
                    <a:pt x="22" y="59"/>
                    <a:pt x="22" y="59"/>
                    <a:pt x="22" y="59"/>
                  </a:cubicBezTo>
                  <a:cubicBezTo>
                    <a:pt x="22" y="59"/>
                    <a:pt x="22" y="59"/>
                    <a:pt x="22" y="59"/>
                  </a:cubicBezTo>
                  <a:cubicBezTo>
                    <a:pt x="22" y="59"/>
                    <a:pt x="22" y="59"/>
                    <a:pt x="22" y="59"/>
                  </a:cubicBezTo>
                  <a:cubicBezTo>
                    <a:pt x="22" y="59"/>
                    <a:pt x="22" y="59"/>
                    <a:pt x="22" y="59"/>
                  </a:cubicBezTo>
                  <a:cubicBezTo>
                    <a:pt x="22" y="59"/>
                    <a:pt x="22" y="59"/>
                    <a:pt x="22" y="59"/>
                  </a:cubicBezTo>
                  <a:cubicBezTo>
                    <a:pt x="22" y="59"/>
                    <a:pt x="22" y="59"/>
                    <a:pt x="21" y="59"/>
                  </a:cubicBezTo>
                  <a:cubicBezTo>
                    <a:pt x="21" y="59"/>
                    <a:pt x="21" y="59"/>
                    <a:pt x="21" y="59"/>
                  </a:cubicBezTo>
                  <a:cubicBezTo>
                    <a:pt x="21" y="59"/>
                    <a:pt x="21" y="59"/>
                    <a:pt x="22" y="59"/>
                  </a:cubicBezTo>
                  <a:cubicBezTo>
                    <a:pt x="22" y="59"/>
                    <a:pt x="22" y="59"/>
                    <a:pt x="22" y="59"/>
                  </a:cubicBezTo>
                  <a:cubicBezTo>
                    <a:pt x="22" y="58"/>
                    <a:pt x="22" y="58"/>
                    <a:pt x="22" y="58"/>
                  </a:cubicBezTo>
                  <a:cubicBezTo>
                    <a:pt x="22" y="58"/>
                    <a:pt x="22" y="58"/>
                    <a:pt x="22" y="58"/>
                  </a:cubicBezTo>
                  <a:cubicBezTo>
                    <a:pt x="22" y="59"/>
                    <a:pt x="22" y="59"/>
                    <a:pt x="21" y="59"/>
                  </a:cubicBezTo>
                  <a:cubicBezTo>
                    <a:pt x="21" y="59"/>
                    <a:pt x="21" y="59"/>
                    <a:pt x="21" y="59"/>
                  </a:cubicBezTo>
                  <a:cubicBezTo>
                    <a:pt x="21" y="59"/>
                    <a:pt x="21" y="59"/>
                    <a:pt x="21" y="59"/>
                  </a:cubicBezTo>
                  <a:cubicBezTo>
                    <a:pt x="21" y="59"/>
                    <a:pt x="21" y="59"/>
                    <a:pt x="21" y="59"/>
                  </a:cubicBezTo>
                  <a:cubicBezTo>
                    <a:pt x="21" y="59"/>
                    <a:pt x="21" y="59"/>
                    <a:pt x="21" y="59"/>
                  </a:cubicBezTo>
                  <a:cubicBezTo>
                    <a:pt x="21" y="59"/>
                    <a:pt x="21" y="59"/>
                    <a:pt x="21" y="59"/>
                  </a:cubicBezTo>
                  <a:cubicBezTo>
                    <a:pt x="21" y="59"/>
                    <a:pt x="21" y="59"/>
                    <a:pt x="21" y="59"/>
                  </a:cubicBezTo>
                  <a:cubicBezTo>
                    <a:pt x="21" y="59"/>
                    <a:pt x="21" y="59"/>
                    <a:pt x="21" y="59"/>
                  </a:cubicBezTo>
                  <a:cubicBezTo>
                    <a:pt x="21" y="59"/>
                    <a:pt x="21" y="59"/>
                    <a:pt x="21" y="58"/>
                  </a:cubicBezTo>
                  <a:cubicBezTo>
                    <a:pt x="21" y="58"/>
                    <a:pt x="21" y="58"/>
                    <a:pt x="22" y="58"/>
                  </a:cubicBezTo>
                  <a:cubicBezTo>
                    <a:pt x="21" y="58"/>
                    <a:pt x="21" y="58"/>
                    <a:pt x="21" y="58"/>
                  </a:cubicBezTo>
                  <a:cubicBezTo>
                    <a:pt x="21" y="59"/>
                    <a:pt x="21" y="59"/>
                    <a:pt x="21" y="59"/>
                  </a:cubicBezTo>
                  <a:cubicBezTo>
                    <a:pt x="21" y="59"/>
                    <a:pt x="21" y="59"/>
                    <a:pt x="21" y="59"/>
                  </a:cubicBezTo>
                  <a:cubicBezTo>
                    <a:pt x="21" y="59"/>
                    <a:pt x="21" y="59"/>
                    <a:pt x="21" y="59"/>
                  </a:cubicBezTo>
                  <a:cubicBezTo>
                    <a:pt x="21" y="59"/>
                    <a:pt x="21" y="59"/>
                    <a:pt x="21" y="59"/>
                  </a:cubicBezTo>
                  <a:cubicBezTo>
                    <a:pt x="21" y="59"/>
                    <a:pt x="21" y="59"/>
                    <a:pt x="21" y="59"/>
                  </a:cubicBezTo>
                  <a:cubicBezTo>
                    <a:pt x="21" y="59"/>
                    <a:pt x="21" y="59"/>
                    <a:pt x="21" y="59"/>
                  </a:cubicBezTo>
                  <a:cubicBezTo>
                    <a:pt x="21" y="59"/>
                    <a:pt x="21" y="59"/>
                    <a:pt x="21" y="59"/>
                  </a:cubicBezTo>
                  <a:lnTo>
                    <a:pt x="21" y="59"/>
                  </a:lnTo>
                  <a:cubicBezTo>
                    <a:pt x="21" y="59"/>
                    <a:pt x="21" y="59"/>
                    <a:pt x="21" y="59"/>
                  </a:cubicBezTo>
                  <a:cubicBezTo>
                    <a:pt x="21" y="59"/>
                    <a:pt x="21" y="59"/>
                    <a:pt x="21" y="59"/>
                  </a:cubicBezTo>
                  <a:cubicBezTo>
                    <a:pt x="20" y="59"/>
                    <a:pt x="20" y="59"/>
                    <a:pt x="20" y="59"/>
                  </a:cubicBezTo>
                  <a:cubicBezTo>
                    <a:pt x="20" y="59"/>
                    <a:pt x="20" y="59"/>
                    <a:pt x="20" y="59"/>
                  </a:cubicBezTo>
                  <a:cubicBezTo>
                    <a:pt x="21" y="59"/>
                    <a:pt x="21" y="59"/>
                    <a:pt x="21" y="59"/>
                  </a:cubicBezTo>
                  <a:cubicBezTo>
                    <a:pt x="21" y="59"/>
                    <a:pt x="21" y="59"/>
                    <a:pt x="21" y="59"/>
                  </a:cubicBezTo>
                  <a:cubicBezTo>
                    <a:pt x="21" y="59"/>
                    <a:pt x="21" y="59"/>
                    <a:pt x="20" y="59"/>
                  </a:cubicBezTo>
                  <a:cubicBezTo>
                    <a:pt x="21" y="59"/>
                    <a:pt x="21" y="59"/>
                    <a:pt x="21" y="58"/>
                  </a:cubicBezTo>
                  <a:cubicBezTo>
                    <a:pt x="21" y="58"/>
                    <a:pt x="21" y="58"/>
                    <a:pt x="21" y="58"/>
                  </a:cubicBezTo>
                  <a:cubicBezTo>
                    <a:pt x="21" y="58"/>
                    <a:pt x="21" y="58"/>
                    <a:pt x="21" y="58"/>
                  </a:cubicBezTo>
                  <a:cubicBezTo>
                    <a:pt x="21" y="58"/>
                    <a:pt x="21" y="58"/>
                    <a:pt x="21" y="57"/>
                  </a:cubicBezTo>
                  <a:cubicBezTo>
                    <a:pt x="21" y="57"/>
                    <a:pt x="21" y="57"/>
                    <a:pt x="21" y="57"/>
                  </a:cubicBezTo>
                  <a:cubicBezTo>
                    <a:pt x="22" y="57"/>
                    <a:pt x="22" y="57"/>
                    <a:pt x="22" y="57"/>
                  </a:cubicBezTo>
                  <a:cubicBezTo>
                    <a:pt x="22" y="57"/>
                    <a:pt x="22" y="57"/>
                    <a:pt x="22" y="58"/>
                  </a:cubicBezTo>
                  <a:cubicBezTo>
                    <a:pt x="22" y="57"/>
                    <a:pt x="22" y="57"/>
                    <a:pt x="22" y="57"/>
                  </a:cubicBezTo>
                  <a:lnTo>
                    <a:pt x="22" y="57"/>
                  </a:lnTo>
                  <a:cubicBezTo>
                    <a:pt x="22" y="57"/>
                    <a:pt x="22" y="57"/>
                    <a:pt x="22" y="57"/>
                  </a:cubicBezTo>
                  <a:cubicBezTo>
                    <a:pt x="22" y="57"/>
                    <a:pt x="22" y="57"/>
                    <a:pt x="22" y="57"/>
                  </a:cubicBezTo>
                  <a:cubicBezTo>
                    <a:pt x="22" y="57"/>
                    <a:pt x="22" y="57"/>
                    <a:pt x="22" y="56"/>
                  </a:cubicBezTo>
                  <a:cubicBezTo>
                    <a:pt x="22" y="57"/>
                    <a:pt x="22" y="57"/>
                    <a:pt x="22" y="57"/>
                  </a:cubicBezTo>
                  <a:cubicBezTo>
                    <a:pt x="22" y="57"/>
                    <a:pt x="22" y="57"/>
                    <a:pt x="22" y="57"/>
                  </a:cubicBezTo>
                  <a:cubicBezTo>
                    <a:pt x="22" y="56"/>
                    <a:pt x="22" y="56"/>
                    <a:pt x="23" y="55"/>
                  </a:cubicBezTo>
                  <a:cubicBezTo>
                    <a:pt x="23" y="55"/>
                    <a:pt x="23" y="55"/>
                    <a:pt x="23" y="55"/>
                  </a:cubicBezTo>
                  <a:cubicBezTo>
                    <a:pt x="23" y="55"/>
                    <a:pt x="23" y="55"/>
                    <a:pt x="23" y="55"/>
                  </a:cubicBezTo>
                  <a:cubicBezTo>
                    <a:pt x="23" y="55"/>
                    <a:pt x="23" y="55"/>
                    <a:pt x="23" y="55"/>
                  </a:cubicBezTo>
                  <a:cubicBezTo>
                    <a:pt x="23" y="54"/>
                    <a:pt x="23" y="54"/>
                    <a:pt x="24" y="54"/>
                  </a:cubicBezTo>
                  <a:cubicBezTo>
                    <a:pt x="24" y="54"/>
                    <a:pt x="24" y="54"/>
                    <a:pt x="24" y="54"/>
                  </a:cubicBezTo>
                  <a:cubicBezTo>
                    <a:pt x="24" y="54"/>
                    <a:pt x="24" y="54"/>
                    <a:pt x="24" y="54"/>
                  </a:cubicBezTo>
                  <a:cubicBezTo>
                    <a:pt x="24" y="53"/>
                    <a:pt x="24" y="53"/>
                    <a:pt x="24" y="53"/>
                  </a:cubicBezTo>
                  <a:cubicBezTo>
                    <a:pt x="25" y="53"/>
                    <a:pt x="25" y="53"/>
                    <a:pt x="25" y="53"/>
                  </a:cubicBezTo>
                  <a:cubicBezTo>
                    <a:pt x="25" y="53"/>
                    <a:pt x="25" y="53"/>
                    <a:pt x="25" y="52"/>
                  </a:cubicBezTo>
                  <a:cubicBezTo>
                    <a:pt x="25" y="52"/>
                    <a:pt x="25" y="52"/>
                    <a:pt x="25" y="52"/>
                  </a:cubicBezTo>
                  <a:cubicBezTo>
                    <a:pt x="25" y="52"/>
                    <a:pt x="25" y="52"/>
                    <a:pt x="25" y="52"/>
                  </a:cubicBezTo>
                  <a:cubicBezTo>
                    <a:pt x="25" y="52"/>
                    <a:pt x="25" y="52"/>
                    <a:pt x="25" y="52"/>
                  </a:cubicBezTo>
                  <a:cubicBezTo>
                    <a:pt x="25" y="52"/>
                    <a:pt x="25" y="52"/>
                    <a:pt x="25" y="52"/>
                  </a:cubicBezTo>
                  <a:cubicBezTo>
                    <a:pt x="25" y="52"/>
                    <a:pt x="25" y="52"/>
                    <a:pt x="26" y="51"/>
                  </a:cubicBezTo>
                  <a:cubicBezTo>
                    <a:pt x="26" y="51"/>
                    <a:pt x="26" y="51"/>
                    <a:pt x="26" y="51"/>
                  </a:cubicBezTo>
                  <a:cubicBezTo>
                    <a:pt x="26" y="51"/>
                    <a:pt x="26" y="51"/>
                    <a:pt x="26" y="51"/>
                  </a:cubicBezTo>
                  <a:cubicBezTo>
                    <a:pt x="26" y="51"/>
                    <a:pt x="26" y="51"/>
                    <a:pt x="26" y="51"/>
                  </a:cubicBezTo>
                  <a:cubicBezTo>
                    <a:pt x="26" y="51"/>
                    <a:pt x="26" y="51"/>
                    <a:pt x="26" y="51"/>
                  </a:cubicBezTo>
                  <a:cubicBezTo>
                    <a:pt x="26" y="51"/>
                    <a:pt x="26" y="51"/>
                    <a:pt x="26" y="51"/>
                  </a:cubicBezTo>
                  <a:cubicBezTo>
                    <a:pt x="26" y="51"/>
                    <a:pt x="26" y="51"/>
                    <a:pt x="26" y="50"/>
                  </a:cubicBezTo>
                  <a:cubicBezTo>
                    <a:pt x="27" y="50"/>
                    <a:pt x="27" y="50"/>
                    <a:pt x="28" y="49"/>
                  </a:cubicBezTo>
                  <a:cubicBezTo>
                    <a:pt x="28" y="49"/>
                    <a:pt x="28" y="49"/>
                    <a:pt x="28" y="48"/>
                  </a:cubicBezTo>
                  <a:cubicBezTo>
                    <a:pt x="28" y="48"/>
                    <a:pt x="28" y="48"/>
                    <a:pt x="28" y="48"/>
                  </a:cubicBezTo>
                  <a:cubicBezTo>
                    <a:pt x="29" y="48"/>
                    <a:pt x="29" y="48"/>
                    <a:pt x="29" y="48"/>
                  </a:cubicBezTo>
                  <a:cubicBezTo>
                    <a:pt x="29" y="48"/>
                    <a:pt x="29" y="48"/>
                    <a:pt x="29" y="48"/>
                  </a:cubicBezTo>
                  <a:cubicBezTo>
                    <a:pt x="28" y="49"/>
                    <a:pt x="28" y="49"/>
                    <a:pt x="28" y="49"/>
                  </a:cubicBezTo>
                  <a:cubicBezTo>
                    <a:pt x="28" y="49"/>
                    <a:pt x="28" y="49"/>
                    <a:pt x="28" y="49"/>
                  </a:cubicBezTo>
                  <a:cubicBezTo>
                    <a:pt x="28" y="49"/>
                    <a:pt x="28" y="49"/>
                    <a:pt x="28" y="50"/>
                  </a:cubicBezTo>
                  <a:cubicBezTo>
                    <a:pt x="27" y="50"/>
                    <a:pt x="27" y="50"/>
                    <a:pt x="26" y="51"/>
                  </a:cubicBezTo>
                  <a:cubicBezTo>
                    <a:pt x="26" y="52"/>
                    <a:pt x="26" y="52"/>
                    <a:pt x="25" y="52"/>
                  </a:cubicBezTo>
                  <a:cubicBezTo>
                    <a:pt x="25" y="52"/>
                    <a:pt x="25" y="52"/>
                    <a:pt x="25" y="53"/>
                  </a:cubicBezTo>
                  <a:cubicBezTo>
                    <a:pt x="25" y="53"/>
                    <a:pt x="25" y="53"/>
                    <a:pt x="25" y="53"/>
                  </a:cubicBezTo>
                  <a:cubicBezTo>
                    <a:pt x="25" y="53"/>
                    <a:pt x="25" y="53"/>
                    <a:pt x="24" y="54"/>
                  </a:cubicBezTo>
                  <a:cubicBezTo>
                    <a:pt x="24" y="54"/>
                    <a:pt x="24" y="54"/>
                    <a:pt x="24" y="54"/>
                  </a:cubicBezTo>
                  <a:cubicBezTo>
                    <a:pt x="24" y="54"/>
                    <a:pt x="24" y="54"/>
                    <a:pt x="24" y="55"/>
                  </a:cubicBezTo>
                  <a:cubicBezTo>
                    <a:pt x="24" y="55"/>
                    <a:pt x="24" y="55"/>
                    <a:pt x="24" y="55"/>
                  </a:cubicBezTo>
                  <a:cubicBezTo>
                    <a:pt x="24" y="55"/>
                    <a:pt x="24" y="55"/>
                    <a:pt x="24" y="55"/>
                  </a:cubicBezTo>
                  <a:cubicBezTo>
                    <a:pt x="24" y="55"/>
                    <a:pt x="24" y="55"/>
                    <a:pt x="24" y="56"/>
                  </a:cubicBezTo>
                  <a:cubicBezTo>
                    <a:pt x="24" y="56"/>
                    <a:pt x="24" y="56"/>
                    <a:pt x="24" y="55"/>
                  </a:cubicBezTo>
                  <a:cubicBezTo>
                    <a:pt x="24" y="56"/>
                    <a:pt x="24" y="56"/>
                    <a:pt x="23" y="56"/>
                  </a:cubicBezTo>
                  <a:cubicBezTo>
                    <a:pt x="23" y="56"/>
                    <a:pt x="23" y="56"/>
                    <a:pt x="23" y="56"/>
                  </a:cubicBezTo>
                  <a:cubicBezTo>
                    <a:pt x="23" y="56"/>
                    <a:pt x="23" y="56"/>
                    <a:pt x="23" y="56"/>
                  </a:cubicBezTo>
                  <a:cubicBezTo>
                    <a:pt x="23" y="56"/>
                    <a:pt x="23" y="56"/>
                    <a:pt x="23" y="56"/>
                  </a:cubicBezTo>
                  <a:cubicBezTo>
                    <a:pt x="23" y="56"/>
                    <a:pt x="23" y="56"/>
                    <a:pt x="23" y="57"/>
                  </a:cubicBezTo>
                  <a:cubicBezTo>
                    <a:pt x="22" y="57"/>
                    <a:pt x="22" y="57"/>
                    <a:pt x="22" y="57"/>
                  </a:cubicBezTo>
                  <a:cubicBezTo>
                    <a:pt x="22" y="57"/>
                    <a:pt x="22" y="57"/>
                    <a:pt x="22" y="57"/>
                  </a:cubicBezTo>
                  <a:cubicBezTo>
                    <a:pt x="23" y="56"/>
                    <a:pt x="23" y="56"/>
                    <a:pt x="23" y="56"/>
                  </a:cubicBezTo>
                  <a:cubicBezTo>
                    <a:pt x="23" y="56"/>
                    <a:pt x="23" y="56"/>
                    <a:pt x="23" y="56"/>
                  </a:cubicBezTo>
                  <a:cubicBezTo>
                    <a:pt x="23" y="56"/>
                    <a:pt x="23" y="56"/>
                    <a:pt x="23" y="56"/>
                  </a:cubicBezTo>
                  <a:cubicBezTo>
                    <a:pt x="23" y="56"/>
                    <a:pt x="23" y="56"/>
                    <a:pt x="23" y="56"/>
                  </a:cubicBezTo>
                  <a:cubicBezTo>
                    <a:pt x="23" y="56"/>
                    <a:pt x="23" y="56"/>
                    <a:pt x="23" y="56"/>
                  </a:cubicBezTo>
                  <a:cubicBezTo>
                    <a:pt x="23" y="56"/>
                    <a:pt x="23" y="56"/>
                    <a:pt x="23" y="56"/>
                  </a:cubicBezTo>
                  <a:cubicBezTo>
                    <a:pt x="23" y="56"/>
                    <a:pt x="23" y="56"/>
                    <a:pt x="23" y="57"/>
                  </a:cubicBezTo>
                  <a:cubicBezTo>
                    <a:pt x="23" y="57"/>
                    <a:pt x="23" y="57"/>
                    <a:pt x="23" y="56"/>
                  </a:cubicBezTo>
                  <a:cubicBezTo>
                    <a:pt x="23" y="56"/>
                    <a:pt x="23" y="56"/>
                    <a:pt x="23" y="56"/>
                  </a:cubicBezTo>
                  <a:cubicBezTo>
                    <a:pt x="23" y="56"/>
                    <a:pt x="23" y="56"/>
                    <a:pt x="24" y="56"/>
                  </a:cubicBezTo>
                  <a:cubicBezTo>
                    <a:pt x="24" y="55"/>
                    <a:pt x="24" y="55"/>
                    <a:pt x="24" y="55"/>
                  </a:cubicBezTo>
                  <a:cubicBezTo>
                    <a:pt x="24" y="55"/>
                    <a:pt x="24" y="55"/>
                    <a:pt x="24" y="55"/>
                  </a:cubicBezTo>
                  <a:cubicBezTo>
                    <a:pt x="24" y="55"/>
                    <a:pt x="24" y="55"/>
                    <a:pt x="24" y="54"/>
                  </a:cubicBezTo>
                  <a:cubicBezTo>
                    <a:pt x="24" y="54"/>
                    <a:pt x="24" y="54"/>
                    <a:pt x="24" y="54"/>
                  </a:cubicBezTo>
                  <a:cubicBezTo>
                    <a:pt x="24" y="54"/>
                    <a:pt x="24" y="54"/>
                    <a:pt x="25" y="54"/>
                  </a:cubicBezTo>
                  <a:cubicBezTo>
                    <a:pt x="25" y="54"/>
                    <a:pt x="25" y="54"/>
                    <a:pt x="25" y="54"/>
                  </a:cubicBezTo>
                  <a:cubicBezTo>
                    <a:pt x="25" y="54"/>
                    <a:pt x="25" y="54"/>
                    <a:pt x="25" y="53"/>
                  </a:cubicBezTo>
                  <a:cubicBezTo>
                    <a:pt x="25" y="54"/>
                    <a:pt x="25" y="54"/>
                    <a:pt x="25" y="54"/>
                  </a:cubicBezTo>
                  <a:cubicBezTo>
                    <a:pt x="25" y="54"/>
                    <a:pt x="25" y="54"/>
                    <a:pt x="25" y="53"/>
                  </a:cubicBezTo>
                  <a:cubicBezTo>
                    <a:pt x="25" y="53"/>
                    <a:pt x="25" y="53"/>
                    <a:pt x="25" y="53"/>
                  </a:cubicBezTo>
                  <a:cubicBezTo>
                    <a:pt x="25" y="53"/>
                    <a:pt x="25" y="53"/>
                    <a:pt x="25" y="53"/>
                  </a:cubicBezTo>
                  <a:cubicBezTo>
                    <a:pt x="25" y="53"/>
                    <a:pt x="25" y="53"/>
                    <a:pt x="25" y="53"/>
                  </a:cubicBezTo>
                  <a:cubicBezTo>
                    <a:pt x="25" y="53"/>
                    <a:pt x="25" y="53"/>
                    <a:pt x="25" y="53"/>
                  </a:cubicBezTo>
                  <a:cubicBezTo>
                    <a:pt x="25" y="53"/>
                    <a:pt x="25" y="53"/>
                    <a:pt x="25" y="53"/>
                  </a:cubicBezTo>
                  <a:cubicBezTo>
                    <a:pt x="25" y="53"/>
                    <a:pt x="25" y="53"/>
                    <a:pt x="25" y="53"/>
                  </a:cubicBezTo>
                  <a:cubicBezTo>
                    <a:pt x="25" y="53"/>
                    <a:pt x="25" y="53"/>
                    <a:pt x="25" y="53"/>
                  </a:cubicBezTo>
                  <a:cubicBezTo>
                    <a:pt x="25" y="53"/>
                    <a:pt x="25" y="53"/>
                    <a:pt x="25" y="53"/>
                  </a:cubicBezTo>
                  <a:cubicBezTo>
                    <a:pt x="26" y="53"/>
                    <a:pt x="26" y="53"/>
                    <a:pt x="25" y="53"/>
                  </a:cubicBezTo>
                  <a:cubicBezTo>
                    <a:pt x="26" y="53"/>
                    <a:pt x="26" y="53"/>
                    <a:pt x="26" y="52"/>
                  </a:cubicBezTo>
                  <a:cubicBezTo>
                    <a:pt x="26" y="52"/>
                    <a:pt x="26" y="52"/>
                    <a:pt x="26" y="52"/>
                  </a:cubicBezTo>
                  <a:cubicBezTo>
                    <a:pt x="26" y="52"/>
                    <a:pt x="26" y="52"/>
                    <a:pt x="26" y="52"/>
                  </a:cubicBezTo>
                  <a:cubicBezTo>
                    <a:pt x="26" y="52"/>
                    <a:pt x="26" y="52"/>
                    <a:pt x="26" y="52"/>
                  </a:cubicBezTo>
                  <a:cubicBezTo>
                    <a:pt x="26" y="52"/>
                    <a:pt x="26" y="52"/>
                    <a:pt x="26" y="52"/>
                  </a:cubicBezTo>
                  <a:cubicBezTo>
                    <a:pt x="26" y="52"/>
                    <a:pt x="26" y="52"/>
                    <a:pt x="26" y="52"/>
                  </a:cubicBezTo>
                  <a:cubicBezTo>
                    <a:pt x="26" y="52"/>
                    <a:pt x="26" y="52"/>
                    <a:pt x="26" y="52"/>
                  </a:cubicBezTo>
                  <a:cubicBezTo>
                    <a:pt x="26" y="52"/>
                    <a:pt x="26" y="52"/>
                    <a:pt x="26" y="52"/>
                  </a:cubicBezTo>
                  <a:cubicBezTo>
                    <a:pt x="26" y="52"/>
                    <a:pt x="26" y="52"/>
                    <a:pt x="26" y="52"/>
                  </a:cubicBezTo>
                  <a:cubicBezTo>
                    <a:pt x="26" y="51"/>
                    <a:pt x="26" y="51"/>
                    <a:pt x="27" y="51"/>
                  </a:cubicBezTo>
                  <a:cubicBezTo>
                    <a:pt x="27" y="51"/>
                    <a:pt x="27" y="51"/>
                    <a:pt x="27" y="51"/>
                  </a:cubicBezTo>
                  <a:cubicBezTo>
                    <a:pt x="27" y="51"/>
                    <a:pt x="27" y="51"/>
                    <a:pt x="27" y="51"/>
                  </a:cubicBezTo>
                  <a:cubicBezTo>
                    <a:pt x="27" y="51"/>
                    <a:pt x="27" y="51"/>
                    <a:pt x="27" y="51"/>
                  </a:cubicBezTo>
                  <a:cubicBezTo>
                    <a:pt x="27" y="51"/>
                    <a:pt x="27" y="51"/>
                    <a:pt x="27" y="51"/>
                  </a:cubicBezTo>
                  <a:cubicBezTo>
                    <a:pt x="27" y="51"/>
                    <a:pt x="27" y="51"/>
                    <a:pt x="27" y="51"/>
                  </a:cubicBezTo>
                  <a:cubicBezTo>
                    <a:pt x="27" y="51"/>
                    <a:pt x="27" y="51"/>
                    <a:pt x="27" y="51"/>
                  </a:cubicBezTo>
                  <a:cubicBezTo>
                    <a:pt x="27" y="50"/>
                    <a:pt x="27" y="50"/>
                    <a:pt x="27" y="50"/>
                  </a:cubicBezTo>
                  <a:cubicBezTo>
                    <a:pt x="27" y="50"/>
                    <a:pt x="27" y="50"/>
                    <a:pt x="27" y="51"/>
                  </a:cubicBezTo>
                  <a:cubicBezTo>
                    <a:pt x="27" y="50"/>
                    <a:pt x="27" y="50"/>
                    <a:pt x="27" y="50"/>
                  </a:cubicBezTo>
                  <a:cubicBezTo>
                    <a:pt x="27" y="50"/>
                    <a:pt x="27" y="50"/>
                    <a:pt x="27" y="50"/>
                  </a:cubicBezTo>
                  <a:cubicBezTo>
                    <a:pt x="27" y="50"/>
                    <a:pt x="27" y="50"/>
                    <a:pt x="27" y="50"/>
                  </a:cubicBezTo>
                  <a:cubicBezTo>
                    <a:pt x="27" y="50"/>
                    <a:pt x="27" y="50"/>
                    <a:pt x="27" y="50"/>
                  </a:cubicBezTo>
                  <a:cubicBezTo>
                    <a:pt x="27" y="50"/>
                    <a:pt x="27" y="50"/>
                    <a:pt x="27" y="50"/>
                  </a:cubicBezTo>
                  <a:cubicBezTo>
                    <a:pt x="28" y="50"/>
                    <a:pt x="28" y="50"/>
                    <a:pt x="28" y="50"/>
                  </a:cubicBezTo>
                  <a:cubicBezTo>
                    <a:pt x="28" y="49"/>
                    <a:pt x="28" y="49"/>
                    <a:pt x="28" y="49"/>
                  </a:cubicBezTo>
                  <a:cubicBezTo>
                    <a:pt x="28" y="49"/>
                    <a:pt x="28" y="49"/>
                    <a:pt x="28" y="50"/>
                  </a:cubicBezTo>
                  <a:cubicBezTo>
                    <a:pt x="28" y="50"/>
                    <a:pt x="28" y="50"/>
                    <a:pt x="28" y="50"/>
                  </a:cubicBezTo>
                  <a:cubicBezTo>
                    <a:pt x="28" y="50"/>
                    <a:pt x="28" y="50"/>
                    <a:pt x="28" y="49"/>
                  </a:cubicBezTo>
                  <a:cubicBezTo>
                    <a:pt x="28" y="49"/>
                    <a:pt x="28" y="49"/>
                    <a:pt x="28" y="49"/>
                  </a:cubicBezTo>
                  <a:cubicBezTo>
                    <a:pt x="28" y="49"/>
                    <a:pt x="28" y="49"/>
                    <a:pt x="28" y="49"/>
                  </a:cubicBezTo>
                  <a:cubicBezTo>
                    <a:pt x="28" y="49"/>
                    <a:pt x="28" y="49"/>
                    <a:pt x="28" y="49"/>
                  </a:cubicBezTo>
                  <a:cubicBezTo>
                    <a:pt x="28" y="49"/>
                    <a:pt x="28" y="49"/>
                    <a:pt x="28" y="49"/>
                  </a:cubicBezTo>
                  <a:cubicBezTo>
                    <a:pt x="28" y="49"/>
                    <a:pt x="28" y="49"/>
                    <a:pt x="28" y="49"/>
                  </a:cubicBezTo>
                  <a:cubicBezTo>
                    <a:pt x="28" y="49"/>
                    <a:pt x="28" y="49"/>
                    <a:pt x="28" y="49"/>
                  </a:cubicBezTo>
                  <a:cubicBezTo>
                    <a:pt x="29" y="49"/>
                    <a:pt x="29" y="49"/>
                    <a:pt x="29" y="48"/>
                  </a:cubicBezTo>
                  <a:cubicBezTo>
                    <a:pt x="29" y="48"/>
                    <a:pt x="29" y="48"/>
                    <a:pt x="30" y="48"/>
                  </a:cubicBezTo>
                  <a:cubicBezTo>
                    <a:pt x="30" y="48"/>
                    <a:pt x="30" y="48"/>
                    <a:pt x="30" y="48"/>
                  </a:cubicBezTo>
                  <a:cubicBezTo>
                    <a:pt x="30" y="47"/>
                    <a:pt x="30" y="47"/>
                    <a:pt x="30" y="47"/>
                  </a:cubicBezTo>
                  <a:cubicBezTo>
                    <a:pt x="30" y="48"/>
                    <a:pt x="30" y="48"/>
                    <a:pt x="30" y="48"/>
                  </a:cubicBezTo>
                  <a:cubicBezTo>
                    <a:pt x="30" y="48"/>
                    <a:pt x="30" y="48"/>
                    <a:pt x="29" y="49"/>
                  </a:cubicBezTo>
                  <a:cubicBezTo>
                    <a:pt x="29" y="49"/>
                    <a:pt x="29" y="49"/>
                    <a:pt x="29" y="49"/>
                  </a:cubicBezTo>
                  <a:cubicBezTo>
                    <a:pt x="29" y="49"/>
                    <a:pt x="29" y="49"/>
                    <a:pt x="29" y="50"/>
                  </a:cubicBezTo>
                  <a:cubicBezTo>
                    <a:pt x="29" y="50"/>
                    <a:pt x="29" y="50"/>
                    <a:pt x="29" y="50"/>
                  </a:cubicBezTo>
                  <a:cubicBezTo>
                    <a:pt x="29" y="50"/>
                    <a:pt x="29" y="50"/>
                    <a:pt x="29" y="50"/>
                  </a:cubicBezTo>
                  <a:cubicBezTo>
                    <a:pt x="29" y="50"/>
                    <a:pt x="29" y="50"/>
                    <a:pt x="28" y="50"/>
                  </a:cubicBezTo>
                  <a:cubicBezTo>
                    <a:pt x="28" y="50"/>
                    <a:pt x="28" y="50"/>
                    <a:pt x="28" y="50"/>
                  </a:cubicBezTo>
                  <a:cubicBezTo>
                    <a:pt x="28" y="51"/>
                    <a:pt x="28" y="51"/>
                    <a:pt x="28" y="51"/>
                  </a:cubicBezTo>
                  <a:cubicBezTo>
                    <a:pt x="28" y="51"/>
                    <a:pt x="28" y="51"/>
                    <a:pt x="27" y="51"/>
                  </a:cubicBezTo>
                  <a:cubicBezTo>
                    <a:pt x="28" y="51"/>
                    <a:pt x="28" y="51"/>
                    <a:pt x="28" y="51"/>
                  </a:cubicBezTo>
                  <a:cubicBezTo>
                    <a:pt x="28" y="51"/>
                    <a:pt x="28" y="51"/>
                    <a:pt x="28" y="51"/>
                  </a:cubicBezTo>
                  <a:cubicBezTo>
                    <a:pt x="28" y="51"/>
                    <a:pt x="28" y="51"/>
                    <a:pt x="28" y="51"/>
                  </a:cubicBezTo>
                  <a:cubicBezTo>
                    <a:pt x="28" y="51"/>
                    <a:pt x="28" y="51"/>
                    <a:pt x="27" y="52"/>
                  </a:cubicBezTo>
                  <a:cubicBezTo>
                    <a:pt x="27" y="52"/>
                    <a:pt x="27" y="52"/>
                    <a:pt x="27" y="52"/>
                  </a:cubicBezTo>
                  <a:cubicBezTo>
                    <a:pt x="27" y="52"/>
                    <a:pt x="27" y="52"/>
                    <a:pt x="27" y="52"/>
                  </a:cubicBezTo>
                  <a:cubicBezTo>
                    <a:pt x="27" y="52"/>
                    <a:pt x="27" y="52"/>
                    <a:pt x="27" y="52"/>
                  </a:cubicBezTo>
                  <a:cubicBezTo>
                    <a:pt x="27" y="52"/>
                    <a:pt x="27" y="52"/>
                    <a:pt x="27" y="52"/>
                  </a:cubicBezTo>
                  <a:cubicBezTo>
                    <a:pt x="27" y="52"/>
                    <a:pt x="27" y="52"/>
                    <a:pt x="27" y="52"/>
                  </a:cubicBezTo>
                  <a:cubicBezTo>
                    <a:pt x="27" y="52"/>
                    <a:pt x="27" y="52"/>
                    <a:pt x="27" y="52"/>
                  </a:cubicBezTo>
                  <a:cubicBezTo>
                    <a:pt x="27" y="52"/>
                    <a:pt x="27" y="52"/>
                    <a:pt x="27" y="53"/>
                  </a:cubicBezTo>
                  <a:cubicBezTo>
                    <a:pt x="27" y="52"/>
                    <a:pt x="27" y="52"/>
                    <a:pt x="27" y="52"/>
                  </a:cubicBezTo>
                  <a:cubicBezTo>
                    <a:pt x="27" y="52"/>
                    <a:pt x="27" y="52"/>
                    <a:pt x="28" y="52"/>
                  </a:cubicBezTo>
                  <a:cubicBezTo>
                    <a:pt x="28" y="52"/>
                    <a:pt x="28" y="52"/>
                    <a:pt x="28" y="51"/>
                  </a:cubicBezTo>
                  <a:cubicBezTo>
                    <a:pt x="28" y="52"/>
                    <a:pt x="28" y="52"/>
                    <a:pt x="28" y="52"/>
                  </a:cubicBezTo>
                  <a:cubicBezTo>
                    <a:pt x="28" y="52"/>
                    <a:pt x="28" y="52"/>
                    <a:pt x="28" y="52"/>
                  </a:cubicBezTo>
                  <a:cubicBezTo>
                    <a:pt x="28" y="51"/>
                    <a:pt x="28" y="51"/>
                    <a:pt x="28" y="51"/>
                  </a:cubicBezTo>
                  <a:cubicBezTo>
                    <a:pt x="28" y="51"/>
                    <a:pt x="28" y="51"/>
                    <a:pt x="28" y="51"/>
                  </a:cubicBezTo>
                  <a:cubicBezTo>
                    <a:pt x="28" y="51"/>
                    <a:pt x="28" y="51"/>
                    <a:pt x="28" y="51"/>
                  </a:cubicBezTo>
                  <a:cubicBezTo>
                    <a:pt x="28" y="51"/>
                    <a:pt x="28" y="51"/>
                    <a:pt x="28" y="51"/>
                  </a:cubicBezTo>
                  <a:cubicBezTo>
                    <a:pt x="28" y="51"/>
                    <a:pt x="28" y="51"/>
                    <a:pt x="29" y="51"/>
                  </a:cubicBezTo>
                  <a:cubicBezTo>
                    <a:pt x="28" y="51"/>
                    <a:pt x="28" y="51"/>
                    <a:pt x="28" y="51"/>
                  </a:cubicBezTo>
                  <a:cubicBezTo>
                    <a:pt x="28" y="51"/>
                    <a:pt x="28" y="51"/>
                    <a:pt x="28" y="52"/>
                  </a:cubicBezTo>
                  <a:cubicBezTo>
                    <a:pt x="28" y="52"/>
                    <a:pt x="28" y="52"/>
                    <a:pt x="28" y="52"/>
                  </a:cubicBezTo>
                  <a:cubicBezTo>
                    <a:pt x="28" y="52"/>
                    <a:pt x="28" y="52"/>
                    <a:pt x="28" y="52"/>
                  </a:cubicBezTo>
                  <a:cubicBezTo>
                    <a:pt x="28" y="52"/>
                    <a:pt x="28" y="52"/>
                    <a:pt x="28" y="52"/>
                  </a:cubicBezTo>
                  <a:cubicBezTo>
                    <a:pt x="28" y="52"/>
                    <a:pt x="28" y="52"/>
                    <a:pt x="28" y="52"/>
                  </a:cubicBezTo>
                  <a:cubicBezTo>
                    <a:pt x="28" y="51"/>
                    <a:pt x="28" y="51"/>
                    <a:pt x="28" y="51"/>
                  </a:cubicBezTo>
                  <a:cubicBezTo>
                    <a:pt x="28" y="51"/>
                    <a:pt x="28" y="51"/>
                    <a:pt x="28" y="52"/>
                  </a:cubicBezTo>
                  <a:cubicBezTo>
                    <a:pt x="28" y="52"/>
                    <a:pt x="28" y="52"/>
                    <a:pt x="28" y="52"/>
                  </a:cubicBezTo>
                  <a:cubicBezTo>
                    <a:pt x="28" y="52"/>
                    <a:pt x="28" y="52"/>
                    <a:pt x="28" y="52"/>
                  </a:cubicBezTo>
                  <a:cubicBezTo>
                    <a:pt x="28" y="52"/>
                    <a:pt x="28" y="52"/>
                    <a:pt x="28" y="52"/>
                  </a:cubicBezTo>
                  <a:cubicBezTo>
                    <a:pt x="28" y="52"/>
                    <a:pt x="28" y="52"/>
                    <a:pt x="28" y="52"/>
                  </a:cubicBezTo>
                  <a:cubicBezTo>
                    <a:pt x="28" y="52"/>
                    <a:pt x="28" y="52"/>
                    <a:pt x="28" y="52"/>
                  </a:cubicBezTo>
                  <a:cubicBezTo>
                    <a:pt x="28" y="52"/>
                    <a:pt x="28" y="52"/>
                    <a:pt x="28" y="52"/>
                  </a:cubicBezTo>
                  <a:cubicBezTo>
                    <a:pt x="28" y="51"/>
                    <a:pt x="28" y="51"/>
                    <a:pt x="29" y="51"/>
                  </a:cubicBezTo>
                  <a:cubicBezTo>
                    <a:pt x="29" y="51"/>
                    <a:pt x="29" y="51"/>
                    <a:pt x="28" y="51"/>
                  </a:cubicBezTo>
                  <a:cubicBezTo>
                    <a:pt x="29" y="51"/>
                    <a:pt x="29" y="51"/>
                    <a:pt x="29" y="51"/>
                  </a:cubicBezTo>
                  <a:lnTo>
                    <a:pt x="29" y="51"/>
                  </a:lnTo>
                  <a:cubicBezTo>
                    <a:pt x="29" y="51"/>
                    <a:pt x="29" y="51"/>
                    <a:pt x="29" y="51"/>
                  </a:cubicBezTo>
                  <a:cubicBezTo>
                    <a:pt x="29" y="51"/>
                    <a:pt x="29" y="51"/>
                    <a:pt x="29" y="51"/>
                  </a:cubicBezTo>
                  <a:cubicBezTo>
                    <a:pt x="29" y="51"/>
                    <a:pt x="29" y="51"/>
                    <a:pt x="29" y="51"/>
                  </a:cubicBezTo>
                  <a:cubicBezTo>
                    <a:pt x="29" y="51"/>
                    <a:pt x="29" y="51"/>
                    <a:pt x="29" y="50"/>
                  </a:cubicBezTo>
                  <a:cubicBezTo>
                    <a:pt x="29" y="50"/>
                    <a:pt x="29" y="50"/>
                    <a:pt x="29" y="50"/>
                  </a:cubicBezTo>
                  <a:cubicBezTo>
                    <a:pt x="29" y="50"/>
                    <a:pt x="29" y="50"/>
                    <a:pt x="29" y="50"/>
                  </a:cubicBezTo>
                  <a:cubicBezTo>
                    <a:pt x="30" y="50"/>
                    <a:pt x="30" y="50"/>
                    <a:pt x="30" y="50"/>
                  </a:cubicBezTo>
                  <a:cubicBezTo>
                    <a:pt x="30" y="49"/>
                    <a:pt x="30" y="49"/>
                    <a:pt x="30" y="49"/>
                  </a:cubicBezTo>
                  <a:cubicBezTo>
                    <a:pt x="30" y="49"/>
                    <a:pt x="30" y="49"/>
                    <a:pt x="30" y="50"/>
                  </a:cubicBezTo>
                  <a:cubicBezTo>
                    <a:pt x="31" y="50"/>
                    <a:pt x="31" y="50"/>
                    <a:pt x="31" y="50"/>
                  </a:cubicBezTo>
                  <a:cubicBezTo>
                    <a:pt x="31" y="50"/>
                    <a:pt x="31" y="50"/>
                    <a:pt x="30" y="50"/>
                  </a:cubicBezTo>
                  <a:cubicBezTo>
                    <a:pt x="31" y="50"/>
                    <a:pt x="31" y="50"/>
                    <a:pt x="31" y="50"/>
                  </a:cubicBezTo>
                  <a:cubicBezTo>
                    <a:pt x="31" y="49"/>
                    <a:pt x="31" y="49"/>
                    <a:pt x="31" y="49"/>
                  </a:cubicBezTo>
                  <a:cubicBezTo>
                    <a:pt x="31" y="50"/>
                    <a:pt x="31" y="50"/>
                    <a:pt x="31" y="50"/>
                  </a:cubicBezTo>
                  <a:cubicBezTo>
                    <a:pt x="31" y="50"/>
                    <a:pt x="31" y="50"/>
                    <a:pt x="31" y="50"/>
                  </a:cubicBezTo>
                  <a:cubicBezTo>
                    <a:pt x="31" y="50"/>
                    <a:pt x="31" y="50"/>
                    <a:pt x="31" y="50"/>
                  </a:cubicBezTo>
                  <a:cubicBezTo>
                    <a:pt x="31" y="50"/>
                    <a:pt x="31" y="50"/>
                    <a:pt x="30" y="50"/>
                  </a:cubicBezTo>
                  <a:cubicBezTo>
                    <a:pt x="30" y="51"/>
                    <a:pt x="30" y="51"/>
                    <a:pt x="30" y="51"/>
                  </a:cubicBezTo>
                  <a:cubicBezTo>
                    <a:pt x="30" y="51"/>
                    <a:pt x="30" y="51"/>
                    <a:pt x="29" y="52"/>
                  </a:cubicBezTo>
                  <a:cubicBezTo>
                    <a:pt x="29" y="51"/>
                    <a:pt x="29" y="51"/>
                    <a:pt x="30" y="51"/>
                  </a:cubicBezTo>
                  <a:cubicBezTo>
                    <a:pt x="30" y="51"/>
                    <a:pt x="30" y="51"/>
                    <a:pt x="30" y="51"/>
                  </a:cubicBezTo>
                  <a:cubicBezTo>
                    <a:pt x="30" y="51"/>
                    <a:pt x="30" y="51"/>
                    <a:pt x="30" y="51"/>
                  </a:cubicBezTo>
                  <a:cubicBezTo>
                    <a:pt x="30" y="51"/>
                    <a:pt x="30" y="51"/>
                    <a:pt x="30" y="51"/>
                  </a:cubicBezTo>
                  <a:cubicBezTo>
                    <a:pt x="30" y="51"/>
                    <a:pt x="30" y="51"/>
                    <a:pt x="30" y="51"/>
                  </a:cubicBezTo>
                  <a:cubicBezTo>
                    <a:pt x="30" y="52"/>
                    <a:pt x="30" y="52"/>
                    <a:pt x="29" y="52"/>
                  </a:cubicBezTo>
                  <a:cubicBezTo>
                    <a:pt x="29" y="52"/>
                    <a:pt x="29" y="52"/>
                    <a:pt x="29" y="52"/>
                  </a:cubicBezTo>
                  <a:cubicBezTo>
                    <a:pt x="29" y="52"/>
                    <a:pt x="29" y="52"/>
                    <a:pt x="29" y="52"/>
                  </a:cubicBezTo>
                  <a:cubicBezTo>
                    <a:pt x="29" y="52"/>
                    <a:pt x="29" y="52"/>
                    <a:pt x="29" y="52"/>
                  </a:cubicBezTo>
                  <a:cubicBezTo>
                    <a:pt x="30" y="52"/>
                    <a:pt x="30" y="52"/>
                    <a:pt x="30" y="51"/>
                  </a:cubicBezTo>
                  <a:cubicBezTo>
                    <a:pt x="30" y="51"/>
                    <a:pt x="30" y="51"/>
                    <a:pt x="30" y="51"/>
                  </a:cubicBezTo>
                  <a:cubicBezTo>
                    <a:pt x="30" y="51"/>
                    <a:pt x="30" y="51"/>
                    <a:pt x="30" y="51"/>
                  </a:cubicBezTo>
                  <a:cubicBezTo>
                    <a:pt x="31" y="51"/>
                    <a:pt x="31" y="51"/>
                    <a:pt x="31" y="51"/>
                  </a:cubicBezTo>
                  <a:cubicBezTo>
                    <a:pt x="31" y="51"/>
                    <a:pt x="31" y="51"/>
                    <a:pt x="30" y="51"/>
                  </a:cubicBezTo>
                  <a:cubicBezTo>
                    <a:pt x="30" y="51"/>
                    <a:pt x="30" y="51"/>
                    <a:pt x="30" y="51"/>
                  </a:cubicBezTo>
                  <a:cubicBezTo>
                    <a:pt x="30" y="52"/>
                    <a:pt x="30" y="52"/>
                    <a:pt x="30" y="52"/>
                  </a:cubicBezTo>
                  <a:cubicBezTo>
                    <a:pt x="30" y="52"/>
                    <a:pt x="30" y="52"/>
                    <a:pt x="30" y="52"/>
                  </a:cubicBezTo>
                  <a:cubicBezTo>
                    <a:pt x="30" y="52"/>
                    <a:pt x="30" y="52"/>
                    <a:pt x="29" y="52"/>
                  </a:cubicBezTo>
                  <a:cubicBezTo>
                    <a:pt x="29" y="52"/>
                    <a:pt x="29" y="52"/>
                    <a:pt x="30" y="52"/>
                  </a:cubicBezTo>
                  <a:cubicBezTo>
                    <a:pt x="30" y="52"/>
                    <a:pt x="30" y="52"/>
                    <a:pt x="29" y="52"/>
                  </a:cubicBezTo>
                  <a:cubicBezTo>
                    <a:pt x="29" y="52"/>
                    <a:pt x="29" y="52"/>
                    <a:pt x="29" y="52"/>
                  </a:cubicBezTo>
                  <a:cubicBezTo>
                    <a:pt x="29" y="52"/>
                    <a:pt x="29" y="52"/>
                    <a:pt x="29" y="52"/>
                  </a:cubicBezTo>
                  <a:cubicBezTo>
                    <a:pt x="30" y="52"/>
                    <a:pt x="30" y="52"/>
                    <a:pt x="30" y="52"/>
                  </a:cubicBezTo>
                  <a:cubicBezTo>
                    <a:pt x="30" y="52"/>
                    <a:pt x="30" y="52"/>
                    <a:pt x="30" y="52"/>
                  </a:cubicBezTo>
                  <a:cubicBezTo>
                    <a:pt x="30" y="52"/>
                    <a:pt x="30" y="52"/>
                    <a:pt x="30" y="52"/>
                  </a:cubicBezTo>
                  <a:cubicBezTo>
                    <a:pt x="29" y="52"/>
                    <a:pt x="29" y="52"/>
                    <a:pt x="29" y="53"/>
                  </a:cubicBezTo>
                  <a:cubicBezTo>
                    <a:pt x="29" y="53"/>
                    <a:pt x="29" y="53"/>
                    <a:pt x="29" y="52"/>
                  </a:cubicBezTo>
                  <a:cubicBezTo>
                    <a:pt x="29" y="53"/>
                    <a:pt x="29" y="53"/>
                    <a:pt x="29" y="53"/>
                  </a:cubicBezTo>
                  <a:cubicBezTo>
                    <a:pt x="29" y="53"/>
                    <a:pt x="29" y="53"/>
                    <a:pt x="29" y="53"/>
                  </a:cubicBezTo>
                  <a:cubicBezTo>
                    <a:pt x="29" y="53"/>
                    <a:pt x="29" y="53"/>
                    <a:pt x="29" y="53"/>
                  </a:cubicBezTo>
                  <a:cubicBezTo>
                    <a:pt x="29" y="53"/>
                    <a:pt x="29" y="53"/>
                    <a:pt x="30" y="52"/>
                  </a:cubicBezTo>
                  <a:cubicBezTo>
                    <a:pt x="30" y="52"/>
                    <a:pt x="30" y="52"/>
                    <a:pt x="30" y="52"/>
                  </a:cubicBezTo>
                  <a:cubicBezTo>
                    <a:pt x="30" y="52"/>
                    <a:pt x="30" y="52"/>
                    <a:pt x="30" y="52"/>
                  </a:cubicBezTo>
                  <a:cubicBezTo>
                    <a:pt x="30" y="52"/>
                    <a:pt x="30" y="52"/>
                    <a:pt x="30" y="52"/>
                  </a:cubicBezTo>
                  <a:lnTo>
                    <a:pt x="31" y="51"/>
                  </a:lnTo>
                  <a:cubicBezTo>
                    <a:pt x="31" y="52"/>
                    <a:pt x="31" y="52"/>
                    <a:pt x="30" y="52"/>
                  </a:cubicBezTo>
                  <a:cubicBezTo>
                    <a:pt x="30" y="52"/>
                    <a:pt x="30" y="52"/>
                    <a:pt x="30" y="53"/>
                  </a:cubicBezTo>
                  <a:cubicBezTo>
                    <a:pt x="30" y="53"/>
                    <a:pt x="30" y="53"/>
                    <a:pt x="30" y="53"/>
                  </a:cubicBezTo>
                  <a:cubicBezTo>
                    <a:pt x="29" y="53"/>
                    <a:pt x="29" y="53"/>
                    <a:pt x="29" y="53"/>
                  </a:cubicBezTo>
                  <a:cubicBezTo>
                    <a:pt x="29" y="53"/>
                    <a:pt x="29" y="53"/>
                    <a:pt x="30" y="53"/>
                  </a:cubicBezTo>
                  <a:cubicBezTo>
                    <a:pt x="30" y="53"/>
                    <a:pt x="30" y="53"/>
                    <a:pt x="30" y="52"/>
                  </a:cubicBezTo>
                  <a:cubicBezTo>
                    <a:pt x="30" y="52"/>
                    <a:pt x="30" y="52"/>
                    <a:pt x="30" y="52"/>
                  </a:cubicBezTo>
                  <a:cubicBezTo>
                    <a:pt x="30" y="52"/>
                    <a:pt x="30" y="52"/>
                    <a:pt x="30" y="52"/>
                  </a:cubicBezTo>
                  <a:cubicBezTo>
                    <a:pt x="30" y="53"/>
                    <a:pt x="30" y="53"/>
                    <a:pt x="30" y="53"/>
                  </a:cubicBezTo>
                  <a:cubicBezTo>
                    <a:pt x="29" y="53"/>
                    <a:pt x="29" y="53"/>
                    <a:pt x="29" y="53"/>
                  </a:cubicBezTo>
                  <a:cubicBezTo>
                    <a:pt x="29" y="53"/>
                    <a:pt x="29" y="53"/>
                    <a:pt x="29" y="53"/>
                  </a:cubicBezTo>
                  <a:cubicBezTo>
                    <a:pt x="30" y="53"/>
                    <a:pt x="30" y="53"/>
                    <a:pt x="30" y="53"/>
                  </a:cubicBezTo>
                  <a:cubicBezTo>
                    <a:pt x="30" y="53"/>
                    <a:pt x="30" y="53"/>
                    <a:pt x="30" y="53"/>
                  </a:cubicBezTo>
                  <a:cubicBezTo>
                    <a:pt x="30" y="53"/>
                    <a:pt x="30" y="53"/>
                    <a:pt x="30" y="53"/>
                  </a:cubicBezTo>
                  <a:cubicBezTo>
                    <a:pt x="30" y="53"/>
                    <a:pt x="30" y="53"/>
                    <a:pt x="30" y="53"/>
                  </a:cubicBezTo>
                  <a:cubicBezTo>
                    <a:pt x="30" y="53"/>
                    <a:pt x="30" y="53"/>
                    <a:pt x="30" y="53"/>
                  </a:cubicBezTo>
                  <a:cubicBezTo>
                    <a:pt x="30" y="53"/>
                    <a:pt x="30" y="53"/>
                    <a:pt x="30" y="53"/>
                  </a:cubicBezTo>
                  <a:cubicBezTo>
                    <a:pt x="30" y="53"/>
                    <a:pt x="30" y="53"/>
                    <a:pt x="30" y="53"/>
                  </a:cubicBezTo>
                  <a:cubicBezTo>
                    <a:pt x="30" y="52"/>
                    <a:pt x="30" y="52"/>
                    <a:pt x="30" y="52"/>
                  </a:cubicBezTo>
                  <a:cubicBezTo>
                    <a:pt x="31" y="52"/>
                    <a:pt x="31" y="52"/>
                    <a:pt x="31" y="52"/>
                  </a:cubicBezTo>
                  <a:cubicBezTo>
                    <a:pt x="31" y="52"/>
                    <a:pt x="31" y="52"/>
                    <a:pt x="31" y="52"/>
                  </a:cubicBezTo>
                  <a:cubicBezTo>
                    <a:pt x="31" y="52"/>
                    <a:pt x="31" y="52"/>
                    <a:pt x="31" y="52"/>
                  </a:cubicBezTo>
                  <a:cubicBezTo>
                    <a:pt x="31" y="52"/>
                    <a:pt x="31" y="52"/>
                    <a:pt x="31" y="51"/>
                  </a:cubicBezTo>
                  <a:cubicBezTo>
                    <a:pt x="31" y="51"/>
                    <a:pt x="31" y="51"/>
                    <a:pt x="31" y="51"/>
                  </a:cubicBezTo>
                  <a:cubicBezTo>
                    <a:pt x="31" y="51"/>
                    <a:pt x="31" y="51"/>
                    <a:pt x="31" y="52"/>
                  </a:cubicBezTo>
                  <a:cubicBezTo>
                    <a:pt x="31" y="52"/>
                    <a:pt x="31" y="52"/>
                    <a:pt x="32" y="52"/>
                  </a:cubicBezTo>
                  <a:cubicBezTo>
                    <a:pt x="31" y="52"/>
                    <a:pt x="31" y="52"/>
                    <a:pt x="31" y="52"/>
                  </a:cubicBezTo>
                  <a:cubicBezTo>
                    <a:pt x="31" y="52"/>
                    <a:pt x="31" y="52"/>
                    <a:pt x="31" y="52"/>
                  </a:cubicBezTo>
                  <a:cubicBezTo>
                    <a:pt x="31" y="53"/>
                    <a:pt x="31" y="53"/>
                    <a:pt x="31" y="53"/>
                  </a:cubicBezTo>
                  <a:cubicBezTo>
                    <a:pt x="31" y="53"/>
                    <a:pt x="31" y="53"/>
                    <a:pt x="31" y="53"/>
                  </a:cubicBezTo>
                  <a:cubicBezTo>
                    <a:pt x="30" y="53"/>
                    <a:pt x="30" y="53"/>
                    <a:pt x="30" y="53"/>
                  </a:cubicBezTo>
                  <a:cubicBezTo>
                    <a:pt x="30" y="53"/>
                    <a:pt x="30" y="53"/>
                    <a:pt x="30" y="53"/>
                  </a:cubicBezTo>
                  <a:cubicBezTo>
                    <a:pt x="30" y="53"/>
                    <a:pt x="30" y="53"/>
                    <a:pt x="30" y="54"/>
                  </a:cubicBezTo>
                  <a:cubicBezTo>
                    <a:pt x="30" y="54"/>
                    <a:pt x="30" y="54"/>
                    <a:pt x="30" y="54"/>
                  </a:cubicBezTo>
                  <a:cubicBezTo>
                    <a:pt x="30" y="54"/>
                    <a:pt x="30" y="54"/>
                    <a:pt x="30" y="54"/>
                  </a:cubicBezTo>
                  <a:cubicBezTo>
                    <a:pt x="30" y="54"/>
                    <a:pt x="30" y="54"/>
                    <a:pt x="30" y="54"/>
                  </a:cubicBezTo>
                  <a:cubicBezTo>
                    <a:pt x="30" y="54"/>
                    <a:pt x="30" y="54"/>
                    <a:pt x="30" y="54"/>
                  </a:cubicBezTo>
                  <a:cubicBezTo>
                    <a:pt x="30" y="54"/>
                    <a:pt x="30" y="54"/>
                    <a:pt x="30" y="54"/>
                  </a:cubicBezTo>
                  <a:cubicBezTo>
                    <a:pt x="30" y="54"/>
                    <a:pt x="30" y="54"/>
                    <a:pt x="30" y="54"/>
                  </a:cubicBezTo>
                  <a:cubicBezTo>
                    <a:pt x="30" y="54"/>
                    <a:pt x="30" y="54"/>
                    <a:pt x="30" y="54"/>
                  </a:cubicBezTo>
                  <a:cubicBezTo>
                    <a:pt x="30" y="54"/>
                    <a:pt x="30" y="54"/>
                    <a:pt x="30" y="54"/>
                  </a:cubicBezTo>
                  <a:cubicBezTo>
                    <a:pt x="30" y="54"/>
                    <a:pt x="30" y="54"/>
                    <a:pt x="30" y="54"/>
                  </a:cubicBezTo>
                  <a:cubicBezTo>
                    <a:pt x="30" y="54"/>
                    <a:pt x="30" y="54"/>
                    <a:pt x="31" y="54"/>
                  </a:cubicBezTo>
                  <a:cubicBezTo>
                    <a:pt x="31" y="54"/>
                    <a:pt x="31" y="54"/>
                    <a:pt x="31" y="54"/>
                  </a:cubicBezTo>
                  <a:cubicBezTo>
                    <a:pt x="31" y="53"/>
                    <a:pt x="31" y="53"/>
                    <a:pt x="31" y="53"/>
                  </a:cubicBezTo>
                  <a:cubicBezTo>
                    <a:pt x="31" y="53"/>
                    <a:pt x="31" y="53"/>
                    <a:pt x="31" y="53"/>
                  </a:cubicBezTo>
                  <a:cubicBezTo>
                    <a:pt x="31" y="53"/>
                    <a:pt x="31" y="53"/>
                    <a:pt x="31" y="53"/>
                  </a:cubicBezTo>
                  <a:cubicBezTo>
                    <a:pt x="31" y="53"/>
                    <a:pt x="31" y="53"/>
                    <a:pt x="31" y="54"/>
                  </a:cubicBezTo>
                  <a:cubicBezTo>
                    <a:pt x="31" y="54"/>
                    <a:pt x="31" y="54"/>
                    <a:pt x="31" y="54"/>
                  </a:cubicBezTo>
                  <a:cubicBezTo>
                    <a:pt x="30" y="54"/>
                    <a:pt x="30" y="54"/>
                    <a:pt x="30" y="54"/>
                  </a:cubicBezTo>
                  <a:cubicBezTo>
                    <a:pt x="30" y="54"/>
                    <a:pt x="30" y="54"/>
                    <a:pt x="30" y="54"/>
                  </a:cubicBezTo>
                  <a:cubicBezTo>
                    <a:pt x="30" y="55"/>
                    <a:pt x="30" y="55"/>
                    <a:pt x="30" y="55"/>
                  </a:cubicBezTo>
                  <a:cubicBezTo>
                    <a:pt x="30" y="55"/>
                    <a:pt x="30" y="55"/>
                    <a:pt x="29" y="55"/>
                  </a:cubicBezTo>
                  <a:cubicBezTo>
                    <a:pt x="30" y="55"/>
                    <a:pt x="30" y="55"/>
                    <a:pt x="30" y="54"/>
                  </a:cubicBezTo>
                  <a:cubicBezTo>
                    <a:pt x="30" y="54"/>
                    <a:pt x="30" y="54"/>
                    <a:pt x="30" y="54"/>
                  </a:cubicBezTo>
                  <a:cubicBezTo>
                    <a:pt x="30" y="55"/>
                    <a:pt x="30" y="55"/>
                    <a:pt x="30" y="55"/>
                  </a:cubicBezTo>
                  <a:cubicBezTo>
                    <a:pt x="29" y="55"/>
                    <a:pt x="29" y="55"/>
                    <a:pt x="29" y="56"/>
                  </a:cubicBezTo>
                  <a:cubicBezTo>
                    <a:pt x="29" y="56"/>
                    <a:pt x="29" y="56"/>
                    <a:pt x="29" y="56"/>
                  </a:cubicBezTo>
                  <a:cubicBezTo>
                    <a:pt x="30" y="55"/>
                    <a:pt x="30" y="55"/>
                    <a:pt x="30" y="55"/>
                  </a:cubicBezTo>
                  <a:cubicBezTo>
                    <a:pt x="30" y="54"/>
                    <a:pt x="30" y="54"/>
                    <a:pt x="30" y="54"/>
                  </a:cubicBezTo>
                  <a:cubicBezTo>
                    <a:pt x="31" y="54"/>
                    <a:pt x="31" y="54"/>
                    <a:pt x="31" y="54"/>
                  </a:cubicBezTo>
                  <a:cubicBezTo>
                    <a:pt x="31" y="53"/>
                    <a:pt x="31" y="53"/>
                    <a:pt x="31" y="53"/>
                  </a:cubicBezTo>
                  <a:cubicBezTo>
                    <a:pt x="31" y="53"/>
                    <a:pt x="31" y="53"/>
                    <a:pt x="31" y="53"/>
                  </a:cubicBezTo>
                  <a:cubicBezTo>
                    <a:pt x="31" y="54"/>
                    <a:pt x="31" y="54"/>
                    <a:pt x="31" y="54"/>
                  </a:cubicBezTo>
                  <a:cubicBezTo>
                    <a:pt x="31" y="54"/>
                    <a:pt x="31" y="54"/>
                    <a:pt x="31" y="54"/>
                  </a:cubicBezTo>
                  <a:cubicBezTo>
                    <a:pt x="31" y="54"/>
                    <a:pt x="31" y="54"/>
                    <a:pt x="31" y="54"/>
                  </a:cubicBezTo>
                  <a:cubicBezTo>
                    <a:pt x="31" y="54"/>
                    <a:pt x="31" y="54"/>
                    <a:pt x="31" y="54"/>
                  </a:cubicBezTo>
                  <a:cubicBezTo>
                    <a:pt x="31" y="54"/>
                    <a:pt x="31" y="54"/>
                    <a:pt x="31" y="53"/>
                  </a:cubicBezTo>
                  <a:cubicBezTo>
                    <a:pt x="31" y="53"/>
                    <a:pt x="31" y="53"/>
                    <a:pt x="32" y="53"/>
                  </a:cubicBezTo>
                  <a:cubicBezTo>
                    <a:pt x="32" y="53"/>
                    <a:pt x="32" y="53"/>
                    <a:pt x="32" y="53"/>
                  </a:cubicBezTo>
                  <a:cubicBezTo>
                    <a:pt x="32" y="53"/>
                    <a:pt x="32" y="53"/>
                    <a:pt x="32" y="53"/>
                  </a:cubicBezTo>
                  <a:cubicBezTo>
                    <a:pt x="32" y="53"/>
                    <a:pt x="32" y="53"/>
                    <a:pt x="32" y="53"/>
                  </a:cubicBezTo>
                  <a:cubicBezTo>
                    <a:pt x="32" y="54"/>
                    <a:pt x="32" y="54"/>
                    <a:pt x="32" y="54"/>
                  </a:cubicBezTo>
                  <a:cubicBezTo>
                    <a:pt x="32" y="54"/>
                    <a:pt x="32" y="54"/>
                    <a:pt x="32" y="54"/>
                  </a:cubicBezTo>
                  <a:lnTo>
                    <a:pt x="32" y="54"/>
                  </a:lnTo>
                  <a:cubicBezTo>
                    <a:pt x="32" y="54"/>
                    <a:pt x="32" y="54"/>
                    <a:pt x="32" y="54"/>
                  </a:cubicBezTo>
                  <a:cubicBezTo>
                    <a:pt x="32" y="54"/>
                    <a:pt x="32" y="54"/>
                    <a:pt x="31" y="55"/>
                  </a:cubicBezTo>
                  <a:cubicBezTo>
                    <a:pt x="31" y="55"/>
                    <a:pt x="31" y="55"/>
                    <a:pt x="30" y="55"/>
                  </a:cubicBezTo>
                  <a:cubicBezTo>
                    <a:pt x="30" y="56"/>
                    <a:pt x="30" y="56"/>
                    <a:pt x="30" y="56"/>
                  </a:cubicBezTo>
                  <a:cubicBezTo>
                    <a:pt x="30" y="56"/>
                    <a:pt x="30" y="56"/>
                    <a:pt x="30" y="56"/>
                  </a:cubicBezTo>
                  <a:cubicBezTo>
                    <a:pt x="30" y="56"/>
                    <a:pt x="30" y="56"/>
                    <a:pt x="29" y="56"/>
                  </a:cubicBezTo>
                  <a:cubicBezTo>
                    <a:pt x="30" y="56"/>
                    <a:pt x="30" y="56"/>
                    <a:pt x="30" y="56"/>
                  </a:cubicBezTo>
                  <a:cubicBezTo>
                    <a:pt x="30" y="56"/>
                    <a:pt x="30" y="56"/>
                    <a:pt x="30" y="56"/>
                  </a:cubicBezTo>
                  <a:cubicBezTo>
                    <a:pt x="30" y="56"/>
                    <a:pt x="30" y="56"/>
                    <a:pt x="30" y="55"/>
                  </a:cubicBezTo>
                  <a:cubicBezTo>
                    <a:pt x="31" y="55"/>
                    <a:pt x="31" y="55"/>
                    <a:pt x="31" y="55"/>
                  </a:cubicBezTo>
                  <a:cubicBezTo>
                    <a:pt x="31" y="55"/>
                    <a:pt x="31" y="55"/>
                    <a:pt x="31" y="55"/>
                  </a:cubicBezTo>
                  <a:cubicBezTo>
                    <a:pt x="31" y="55"/>
                    <a:pt x="31" y="55"/>
                    <a:pt x="31" y="55"/>
                  </a:cubicBezTo>
                  <a:cubicBezTo>
                    <a:pt x="31" y="55"/>
                    <a:pt x="31" y="55"/>
                    <a:pt x="31" y="56"/>
                  </a:cubicBezTo>
                  <a:cubicBezTo>
                    <a:pt x="31" y="56"/>
                    <a:pt x="31" y="56"/>
                    <a:pt x="30" y="56"/>
                  </a:cubicBezTo>
                  <a:cubicBezTo>
                    <a:pt x="30" y="56"/>
                    <a:pt x="30" y="56"/>
                    <a:pt x="30" y="56"/>
                  </a:cubicBezTo>
                  <a:cubicBezTo>
                    <a:pt x="30" y="56"/>
                    <a:pt x="30" y="56"/>
                    <a:pt x="30" y="56"/>
                  </a:cubicBezTo>
                  <a:cubicBezTo>
                    <a:pt x="30" y="57"/>
                    <a:pt x="30" y="57"/>
                    <a:pt x="29" y="57"/>
                  </a:cubicBezTo>
                  <a:cubicBezTo>
                    <a:pt x="30" y="57"/>
                    <a:pt x="30" y="57"/>
                    <a:pt x="30" y="56"/>
                  </a:cubicBezTo>
                  <a:cubicBezTo>
                    <a:pt x="30" y="56"/>
                    <a:pt x="30" y="56"/>
                    <a:pt x="30" y="56"/>
                  </a:cubicBezTo>
                  <a:cubicBezTo>
                    <a:pt x="30" y="56"/>
                    <a:pt x="30" y="56"/>
                    <a:pt x="31" y="56"/>
                  </a:cubicBezTo>
                  <a:cubicBezTo>
                    <a:pt x="31" y="56"/>
                    <a:pt x="31" y="56"/>
                    <a:pt x="31" y="56"/>
                  </a:cubicBezTo>
                  <a:cubicBezTo>
                    <a:pt x="31" y="56"/>
                    <a:pt x="31" y="56"/>
                    <a:pt x="31" y="55"/>
                  </a:cubicBezTo>
                  <a:cubicBezTo>
                    <a:pt x="31" y="55"/>
                    <a:pt x="31" y="55"/>
                    <a:pt x="31" y="55"/>
                  </a:cubicBezTo>
                  <a:cubicBezTo>
                    <a:pt x="31" y="55"/>
                    <a:pt x="31" y="55"/>
                    <a:pt x="32" y="55"/>
                  </a:cubicBezTo>
                  <a:cubicBezTo>
                    <a:pt x="31" y="55"/>
                    <a:pt x="31" y="55"/>
                    <a:pt x="31" y="55"/>
                  </a:cubicBezTo>
                  <a:cubicBezTo>
                    <a:pt x="32" y="55"/>
                    <a:pt x="32" y="55"/>
                    <a:pt x="32" y="55"/>
                  </a:cubicBezTo>
                  <a:cubicBezTo>
                    <a:pt x="32" y="54"/>
                    <a:pt x="32" y="54"/>
                    <a:pt x="32" y="54"/>
                  </a:cubicBezTo>
                  <a:cubicBezTo>
                    <a:pt x="32" y="55"/>
                    <a:pt x="32" y="55"/>
                    <a:pt x="32" y="56"/>
                  </a:cubicBezTo>
                  <a:cubicBezTo>
                    <a:pt x="32" y="56"/>
                    <a:pt x="32" y="56"/>
                    <a:pt x="32" y="56"/>
                  </a:cubicBezTo>
                  <a:cubicBezTo>
                    <a:pt x="32" y="56"/>
                    <a:pt x="32" y="56"/>
                    <a:pt x="31" y="56"/>
                  </a:cubicBezTo>
                  <a:cubicBezTo>
                    <a:pt x="31" y="56"/>
                    <a:pt x="31" y="56"/>
                    <a:pt x="31" y="56"/>
                  </a:cubicBezTo>
                  <a:cubicBezTo>
                    <a:pt x="31" y="56"/>
                    <a:pt x="31" y="56"/>
                    <a:pt x="31" y="56"/>
                  </a:cubicBezTo>
                  <a:cubicBezTo>
                    <a:pt x="31" y="56"/>
                    <a:pt x="31" y="56"/>
                    <a:pt x="31" y="56"/>
                  </a:cubicBezTo>
                  <a:cubicBezTo>
                    <a:pt x="31" y="56"/>
                    <a:pt x="31" y="56"/>
                    <a:pt x="31" y="56"/>
                  </a:cubicBezTo>
                  <a:cubicBezTo>
                    <a:pt x="30" y="57"/>
                    <a:pt x="30" y="57"/>
                    <a:pt x="30" y="57"/>
                  </a:cubicBezTo>
                  <a:cubicBezTo>
                    <a:pt x="30" y="57"/>
                    <a:pt x="30" y="57"/>
                    <a:pt x="30" y="57"/>
                  </a:cubicBezTo>
                  <a:cubicBezTo>
                    <a:pt x="30" y="57"/>
                    <a:pt x="30" y="57"/>
                    <a:pt x="30" y="57"/>
                  </a:cubicBezTo>
                  <a:cubicBezTo>
                    <a:pt x="30" y="57"/>
                    <a:pt x="30" y="57"/>
                    <a:pt x="30" y="57"/>
                  </a:cubicBezTo>
                  <a:cubicBezTo>
                    <a:pt x="31" y="57"/>
                    <a:pt x="31" y="57"/>
                    <a:pt x="31" y="57"/>
                  </a:cubicBezTo>
                  <a:cubicBezTo>
                    <a:pt x="31" y="57"/>
                    <a:pt x="31" y="57"/>
                    <a:pt x="31" y="57"/>
                  </a:cubicBezTo>
                  <a:cubicBezTo>
                    <a:pt x="31" y="57"/>
                    <a:pt x="31" y="57"/>
                    <a:pt x="31" y="57"/>
                  </a:cubicBezTo>
                  <a:cubicBezTo>
                    <a:pt x="31" y="57"/>
                    <a:pt x="31" y="57"/>
                    <a:pt x="31" y="57"/>
                  </a:cubicBezTo>
                  <a:cubicBezTo>
                    <a:pt x="31" y="57"/>
                    <a:pt x="31" y="57"/>
                    <a:pt x="31" y="58"/>
                  </a:cubicBezTo>
                  <a:cubicBezTo>
                    <a:pt x="31" y="58"/>
                    <a:pt x="31" y="58"/>
                    <a:pt x="31" y="58"/>
                  </a:cubicBezTo>
                  <a:cubicBezTo>
                    <a:pt x="31" y="58"/>
                    <a:pt x="31" y="58"/>
                    <a:pt x="31" y="57"/>
                  </a:cubicBezTo>
                  <a:cubicBezTo>
                    <a:pt x="31" y="58"/>
                    <a:pt x="31" y="58"/>
                    <a:pt x="31" y="58"/>
                  </a:cubicBezTo>
                  <a:cubicBezTo>
                    <a:pt x="31" y="58"/>
                    <a:pt x="31" y="58"/>
                    <a:pt x="31" y="58"/>
                  </a:cubicBezTo>
                  <a:cubicBezTo>
                    <a:pt x="31" y="58"/>
                    <a:pt x="31" y="58"/>
                    <a:pt x="31" y="58"/>
                  </a:cubicBezTo>
                  <a:cubicBezTo>
                    <a:pt x="30" y="58"/>
                    <a:pt x="30" y="58"/>
                    <a:pt x="30" y="57"/>
                  </a:cubicBezTo>
                  <a:cubicBezTo>
                    <a:pt x="30" y="58"/>
                    <a:pt x="30" y="58"/>
                    <a:pt x="30" y="58"/>
                  </a:cubicBezTo>
                  <a:cubicBezTo>
                    <a:pt x="30" y="58"/>
                    <a:pt x="30" y="58"/>
                    <a:pt x="30" y="58"/>
                  </a:cubicBezTo>
                  <a:cubicBezTo>
                    <a:pt x="30" y="58"/>
                    <a:pt x="30" y="58"/>
                    <a:pt x="30" y="58"/>
                  </a:cubicBezTo>
                  <a:cubicBezTo>
                    <a:pt x="30" y="58"/>
                    <a:pt x="30" y="58"/>
                    <a:pt x="30" y="58"/>
                  </a:cubicBezTo>
                  <a:cubicBezTo>
                    <a:pt x="30" y="58"/>
                    <a:pt x="30" y="58"/>
                    <a:pt x="30" y="58"/>
                  </a:cubicBezTo>
                  <a:cubicBezTo>
                    <a:pt x="30" y="58"/>
                    <a:pt x="30" y="58"/>
                    <a:pt x="29" y="58"/>
                  </a:cubicBezTo>
                  <a:cubicBezTo>
                    <a:pt x="29" y="58"/>
                    <a:pt x="29" y="58"/>
                    <a:pt x="29" y="59"/>
                  </a:cubicBezTo>
                  <a:cubicBezTo>
                    <a:pt x="29" y="58"/>
                    <a:pt x="29" y="58"/>
                    <a:pt x="30" y="58"/>
                  </a:cubicBezTo>
                  <a:cubicBezTo>
                    <a:pt x="30" y="58"/>
                    <a:pt x="30" y="58"/>
                    <a:pt x="30" y="58"/>
                  </a:cubicBezTo>
                  <a:cubicBezTo>
                    <a:pt x="30" y="58"/>
                    <a:pt x="30" y="58"/>
                    <a:pt x="30" y="58"/>
                  </a:cubicBezTo>
                  <a:cubicBezTo>
                    <a:pt x="30" y="58"/>
                    <a:pt x="30" y="58"/>
                    <a:pt x="30" y="58"/>
                  </a:cubicBezTo>
                  <a:cubicBezTo>
                    <a:pt x="30" y="58"/>
                    <a:pt x="30" y="58"/>
                    <a:pt x="30" y="58"/>
                  </a:cubicBezTo>
                  <a:cubicBezTo>
                    <a:pt x="30" y="58"/>
                    <a:pt x="30" y="58"/>
                    <a:pt x="30" y="58"/>
                  </a:cubicBezTo>
                  <a:cubicBezTo>
                    <a:pt x="30" y="58"/>
                    <a:pt x="30" y="58"/>
                    <a:pt x="30" y="59"/>
                  </a:cubicBezTo>
                  <a:cubicBezTo>
                    <a:pt x="30" y="58"/>
                    <a:pt x="30" y="58"/>
                    <a:pt x="30" y="58"/>
                  </a:cubicBezTo>
                  <a:cubicBezTo>
                    <a:pt x="30" y="58"/>
                    <a:pt x="30" y="58"/>
                    <a:pt x="30" y="58"/>
                  </a:cubicBezTo>
                  <a:cubicBezTo>
                    <a:pt x="30" y="58"/>
                    <a:pt x="30" y="58"/>
                    <a:pt x="30" y="58"/>
                  </a:cubicBezTo>
                  <a:cubicBezTo>
                    <a:pt x="30" y="59"/>
                    <a:pt x="30" y="59"/>
                    <a:pt x="30" y="59"/>
                  </a:cubicBezTo>
                  <a:cubicBezTo>
                    <a:pt x="30" y="59"/>
                    <a:pt x="30" y="59"/>
                    <a:pt x="30" y="59"/>
                  </a:cubicBezTo>
                  <a:cubicBezTo>
                    <a:pt x="30" y="59"/>
                    <a:pt x="30" y="59"/>
                    <a:pt x="30" y="59"/>
                  </a:cubicBezTo>
                  <a:cubicBezTo>
                    <a:pt x="30" y="59"/>
                    <a:pt x="30" y="59"/>
                    <a:pt x="29" y="59"/>
                  </a:cubicBezTo>
                  <a:cubicBezTo>
                    <a:pt x="29" y="59"/>
                    <a:pt x="29" y="59"/>
                    <a:pt x="29" y="59"/>
                  </a:cubicBezTo>
                  <a:cubicBezTo>
                    <a:pt x="29" y="59"/>
                    <a:pt x="29" y="59"/>
                    <a:pt x="29" y="59"/>
                  </a:cubicBezTo>
                  <a:cubicBezTo>
                    <a:pt x="29" y="59"/>
                    <a:pt x="29" y="59"/>
                    <a:pt x="29" y="59"/>
                  </a:cubicBezTo>
                  <a:cubicBezTo>
                    <a:pt x="29" y="59"/>
                    <a:pt x="29" y="59"/>
                    <a:pt x="29" y="59"/>
                  </a:cubicBezTo>
                  <a:cubicBezTo>
                    <a:pt x="29" y="59"/>
                    <a:pt x="29" y="59"/>
                    <a:pt x="29" y="59"/>
                  </a:cubicBezTo>
                  <a:cubicBezTo>
                    <a:pt x="29" y="59"/>
                    <a:pt x="29" y="59"/>
                    <a:pt x="29" y="59"/>
                  </a:cubicBezTo>
                  <a:lnTo>
                    <a:pt x="29" y="59"/>
                  </a:lnTo>
                  <a:cubicBezTo>
                    <a:pt x="29" y="59"/>
                    <a:pt x="29" y="59"/>
                    <a:pt x="29" y="59"/>
                  </a:cubicBezTo>
                  <a:cubicBezTo>
                    <a:pt x="29" y="60"/>
                    <a:pt x="29" y="60"/>
                    <a:pt x="29" y="60"/>
                  </a:cubicBezTo>
                  <a:cubicBezTo>
                    <a:pt x="29" y="60"/>
                    <a:pt x="29" y="60"/>
                    <a:pt x="29" y="60"/>
                  </a:cubicBezTo>
                  <a:cubicBezTo>
                    <a:pt x="29" y="60"/>
                    <a:pt x="29" y="60"/>
                    <a:pt x="29" y="60"/>
                  </a:cubicBezTo>
                  <a:cubicBezTo>
                    <a:pt x="29" y="60"/>
                    <a:pt x="29" y="60"/>
                    <a:pt x="29" y="60"/>
                  </a:cubicBezTo>
                  <a:cubicBezTo>
                    <a:pt x="29" y="60"/>
                    <a:pt x="29" y="60"/>
                    <a:pt x="29" y="60"/>
                  </a:cubicBezTo>
                  <a:cubicBezTo>
                    <a:pt x="29" y="60"/>
                    <a:pt x="29" y="60"/>
                    <a:pt x="29" y="60"/>
                  </a:cubicBezTo>
                  <a:cubicBezTo>
                    <a:pt x="29" y="60"/>
                    <a:pt x="29" y="60"/>
                    <a:pt x="29" y="60"/>
                  </a:cubicBezTo>
                  <a:cubicBezTo>
                    <a:pt x="29" y="60"/>
                    <a:pt x="29" y="60"/>
                    <a:pt x="29" y="60"/>
                  </a:cubicBezTo>
                  <a:cubicBezTo>
                    <a:pt x="29" y="60"/>
                    <a:pt x="29" y="60"/>
                    <a:pt x="29" y="60"/>
                  </a:cubicBezTo>
                  <a:cubicBezTo>
                    <a:pt x="29" y="60"/>
                    <a:pt x="29" y="60"/>
                    <a:pt x="29" y="60"/>
                  </a:cubicBezTo>
                  <a:cubicBezTo>
                    <a:pt x="29" y="60"/>
                    <a:pt x="29"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29" y="60"/>
                    <a:pt x="29" y="60"/>
                    <a:pt x="29" y="60"/>
                  </a:cubicBezTo>
                  <a:cubicBezTo>
                    <a:pt x="29" y="61"/>
                    <a:pt x="29" y="61"/>
                    <a:pt x="29" y="61"/>
                  </a:cubicBezTo>
                  <a:cubicBezTo>
                    <a:pt x="29" y="61"/>
                    <a:pt x="29" y="61"/>
                    <a:pt x="29" y="61"/>
                  </a:cubicBezTo>
                  <a:cubicBezTo>
                    <a:pt x="29" y="60"/>
                    <a:pt x="29" y="60"/>
                    <a:pt x="29" y="60"/>
                  </a:cubicBezTo>
                  <a:cubicBezTo>
                    <a:pt x="29" y="61"/>
                    <a:pt x="29" y="61"/>
                    <a:pt x="29" y="61"/>
                  </a:cubicBezTo>
                  <a:cubicBezTo>
                    <a:pt x="29" y="61"/>
                    <a:pt x="29" y="61"/>
                    <a:pt x="29" y="61"/>
                  </a:cubicBezTo>
                  <a:cubicBezTo>
                    <a:pt x="29" y="61"/>
                    <a:pt x="29" y="61"/>
                    <a:pt x="29" y="61"/>
                  </a:cubicBezTo>
                  <a:cubicBezTo>
                    <a:pt x="29" y="60"/>
                    <a:pt x="29" y="60"/>
                    <a:pt x="30" y="60"/>
                  </a:cubicBezTo>
                  <a:cubicBezTo>
                    <a:pt x="30" y="60"/>
                    <a:pt x="30" y="60"/>
                    <a:pt x="30" y="60"/>
                  </a:cubicBezTo>
                  <a:cubicBezTo>
                    <a:pt x="29" y="61"/>
                    <a:pt x="29" y="61"/>
                    <a:pt x="29" y="61"/>
                  </a:cubicBezTo>
                  <a:cubicBezTo>
                    <a:pt x="29" y="61"/>
                    <a:pt x="29" y="61"/>
                    <a:pt x="29" y="61"/>
                  </a:cubicBezTo>
                  <a:cubicBezTo>
                    <a:pt x="29" y="61"/>
                    <a:pt x="29" y="61"/>
                    <a:pt x="29" y="61"/>
                  </a:cubicBezTo>
                  <a:cubicBezTo>
                    <a:pt x="29" y="61"/>
                    <a:pt x="29" y="61"/>
                    <a:pt x="30" y="61"/>
                  </a:cubicBezTo>
                  <a:cubicBezTo>
                    <a:pt x="30" y="61"/>
                    <a:pt x="30" y="61"/>
                    <a:pt x="30" y="61"/>
                  </a:cubicBezTo>
                  <a:cubicBezTo>
                    <a:pt x="30" y="61"/>
                    <a:pt x="30" y="61"/>
                    <a:pt x="30" y="61"/>
                  </a:cubicBezTo>
                  <a:cubicBezTo>
                    <a:pt x="30" y="61"/>
                    <a:pt x="30" y="61"/>
                    <a:pt x="29" y="61"/>
                  </a:cubicBezTo>
                  <a:cubicBezTo>
                    <a:pt x="29" y="61"/>
                    <a:pt x="29" y="61"/>
                    <a:pt x="29" y="61"/>
                  </a:cubicBezTo>
                  <a:cubicBezTo>
                    <a:pt x="29" y="61"/>
                    <a:pt x="29" y="61"/>
                    <a:pt x="29" y="61"/>
                  </a:cubicBezTo>
                  <a:cubicBezTo>
                    <a:pt x="29" y="61"/>
                    <a:pt x="29" y="61"/>
                    <a:pt x="30" y="61"/>
                  </a:cubicBezTo>
                  <a:cubicBezTo>
                    <a:pt x="30" y="61"/>
                    <a:pt x="30" y="61"/>
                    <a:pt x="30" y="61"/>
                  </a:cubicBezTo>
                  <a:cubicBezTo>
                    <a:pt x="30" y="61"/>
                    <a:pt x="30" y="61"/>
                    <a:pt x="30" y="61"/>
                  </a:cubicBezTo>
                  <a:cubicBezTo>
                    <a:pt x="30" y="61"/>
                    <a:pt x="30" y="61"/>
                    <a:pt x="30" y="61"/>
                  </a:cubicBezTo>
                  <a:cubicBezTo>
                    <a:pt x="30" y="61"/>
                    <a:pt x="30" y="61"/>
                    <a:pt x="29" y="62"/>
                  </a:cubicBezTo>
                  <a:cubicBezTo>
                    <a:pt x="29" y="62"/>
                    <a:pt x="29" y="62"/>
                    <a:pt x="29" y="62"/>
                  </a:cubicBezTo>
                  <a:cubicBezTo>
                    <a:pt x="29" y="62"/>
                    <a:pt x="29" y="62"/>
                    <a:pt x="30" y="62"/>
                  </a:cubicBezTo>
                  <a:cubicBezTo>
                    <a:pt x="30" y="62"/>
                    <a:pt x="30" y="62"/>
                    <a:pt x="30" y="61"/>
                  </a:cubicBezTo>
                  <a:cubicBezTo>
                    <a:pt x="30" y="61"/>
                    <a:pt x="30" y="61"/>
                    <a:pt x="30" y="61"/>
                  </a:cubicBezTo>
                  <a:cubicBezTo>
                    <a:pt x="30" y="61"/>
                    <a:pt x="30" y="61"/>
                    <a:pt x="30" y="61"/>
                  </a:cubicBezTo>
                  <a:cubicBezTo>
                    <a:pt x="30" y="61"/>
                    <a:pt x="30" y="61"/>
                    <a:pt x="30" y="61"/>
                  </a:cubicBezTo>
                  <a:cubicBezTo>
                    <a:pt x="30" y="61"/>
                    <a:pt x="30" y="61"/>
                    <a:pt x="30" y="61"/>
                  </a:cubicBezTo>
                  <a:cubicBezTo>
                    <a:pt x="30" y="62"/>
                    <a:pt x="30" y="62"/>
                    <a:pt x="30" y="62"/>
                  </a:cubicBezTo>
                  <a:cubicBezTo>
                    <a:pt x="30" y="62"/>
                    <a:pt x="30" y="62"/>
                    <a:pt x="30" y="62"/>
                  </a:cubicBezTo>
                  <a:cubicBezTo>
                    <a:pt x="30" y="62"/>
                    <a:pt x="30" y="62"/>
                    <a:pt x="30" y="61"/>
                  </a:cubicBezTo>
                  <a:cubicBezTo>
                    <a:pt x="30" y="61"/>
                    <a:pt x="30" y="61"/>
                    <a:pt x="31" y="60"/>
                  </a:cubicBezTo>
                  <a:cubicBezTo>
                    <a:pt x="31" y="61"/>
                    <a:pt x="31" y="61"/>
                    <a:pt x="31" y="60"/>
                  </a:cubicBezTo>
                  <a:cubicBezTo>
                    <a:pt x="31" y="61"/>
                    <a:pt x="31" y="61"/>
                    <a:pt x="31" y="61"/>
                  </a:cubicBezTo>
                  <a:cubicBezTo>
                    <a:pt x="31" y="61"/>
                    <a:pt x="31" y="61"/>
                    <a:pt x="30" y="61"/>
                  </a:cubicBezTo>
                  <a:cubicBezTo>
                    <a:pt x="30" y="61"/>
                    <a:pt x="30" y="61"/>
                    <a:pt x="30" y="62"/>
                  </a:cubicBezTo>
                  <a:cubicBezTo>
                    <a:pt x="30" y="62"/>
                    <a:pt x="30" y="62"/>
                    <a:pt x="30" y="62"/>
                  </a:cubicBezTo>
                  <a:cubicBezTo>
                    <a:pt x="30" y="62"/>
                    <a:pt x="30" y="62"/>
                    <a:pt x="30" y="62"/>
                  </a:cubicBezTo>
                  <a:cubicBezTo>
                    <a:pt x="30" y="61"/>
                    <a:pt x="30" y="61"/>
                    <a:pt x="31" y="61"/>
                  </a:cubicBezTo>
                  <a:cubicBezTo>
                    <a:pt x="31" y="61"/>
                    <a:pt x="31" y="61"/>
                    <a:pt x="31" y="61"/>
                  </a:cubicBezTo>
                  <a:cubicBezTo>
                    <a:pt x="31" y="62"/>
                    <a:pt x="31" y="62"/>
                    <a:pt x="31" y="62"/>
                  </a:cubicBezTo>
                  <a:cubicBezTo>
                    <a:pt x="31" y="62"/>
                    <a:pt x="31" y="62"/>
                    <a:pt x="30" y="62"/>
                  </a:cubicBezTo>
                  <a:cubicBezTo>
                    <a:pt x="31" y="62"/>
                    <a:pt x="31" y="62"/>
                    <a:pt x="31" y="62"/>
                  </a:cubicBezTo>
                  <a:cubicBezTo>
                    <a:pt x="31" y="62"/>
                    <a:pt x="31" y="62"/>
                    <a:pt x="31" y="62"/>
                  </a:cubicBezTo>
                  <a:cubicBezTo>
                    <a:pt x="30" y="62"/>
                    <a:pt x="30" y="62"/>
                    <a:pt x="30" y="62"/>
                  </a:cubicBezTo>
                  <a:cubicBezTo>
                    <a:pt x="30" y="62"/>
                    <a:pt x="30" y="62"/>
                    <a:pt x="30" y="62"/>
                  </a:cubicBezTo>
                  <a:cubicBezTo>
                    <a:pt x="30" y="62"/>
                    <a:pt x="30" y="62"/>
                    <a:pt x="30" y="62"/>
                  </a:cubicBezTo>
                  <a:cubicBezTo>
                    <a:pt x="30" y="63"/>
                    <a:pt x="30" y="63"/>
                    <a:pt x="31" y="63"/>
                  </a:cubicBezTo>
                  <a:cubicBezTo>
                    <a:pt x="30" y="63"/>
                    <a:pt x="30" y="63"/>
                    <a:pt x="30" y="63"/>
                  </a:cubicBezTo>
                  <a:cubicBezTo>
                    <a:pt x="30" y="63"/>
                    <a:pt x="30" y="63"/>
                    <a:pt x="30" y="63"/>
                  </a:cubicBezTo>
                  <a:cubicBezTo>
                    <a:pt x="30" y="63"/>
                    <a:pt x="30" y="63"/>
                    <a:pt x="30" y="63"/>
                  </a:cubicBezTo>
                  <a:cubicBezTo>
                    <a:pt x="30" y="63"/>
                    <a:pt x="30" y="63"/>
                    <a:pt x="30" y="63"/>
                  </a:cubicBezTo>
                  <a:cubicBezTo>
                    <a:pt x="30" y="63"/>
                    <a:pt x="30" y="63"/>
                    <a:pt x="30" y="63"/>
                  </a:cubicBezTo>
                  <a:cubicBezTo>
                    <a:pt x="31" y="63"/>
                    <a:pt x="31" y="63"/>
                    <a:pt x="31" y="63"/>
                  </a:cubicBezTo>
                  <a:cubicBezTo>
                    <a:pt x="31" y="63"/>
                    <a:pt x="31" y="63"/>
                    <a:pt x="31" y="63"/>
                  </a:cubicBezTo>
                  <a:cubicBezTo>
                    <a:pt x="31" y="63"/>
                    <a:pt x="31" y="63"/>
                    <a:pt x="30" y="63"/>
                  </a:cubicBezTo>
                  <a:cubicBezTo>
                    <a:pt x="31" y="63"/>
                    <a:pt x="31" y="63"/>
                    <a:pt x="31" y="63"/>
                  </a:cubicBezTo>
                  <a:cubicBezTo>
                    <a:pt x="31" y="63"/>
                    <a:pt x="31" y="63"/>
                    <a:pt x="31" y="63"/>
                  </a:cubicBezTo>
                  <a:cubicBezTo>
                    <a:pt x="31" y="63"/>
                    <a:pt x="31" y="63"/>
                    <a:pt x="31" y="62"/>
                  </a:cubicBezTo>
                  <a:cubicBezTo>
                    <a:pt x="31" y="62"/>
                    <a:pt x="31" y="62"/>
                    <a:pt x="31" y="62"/>
                  </a:cubicBezTo>
                  <a:cubicBezTo>
                    <a:pt x="31" y="62"/>
                    <a:pt x="31" y="62"/>
                    <a:pt x="31" y="63"/>
                  </a:cubicBezTo>
                  <a:cubicBezTo>
                    <a:pt x="31" y="63"/>
                    <a:pt x="31" y="63"/>
                    <a:pt x="31" y="63"/>
                  </a:cubicBezTo>
                  <a:cubicBezTo>
                    <a:pt x="31" y="63"/>
                    <a:pt x="31" y="63"/>
                    <a:pt x="31" y="63"/>
                  </a:cubicBezTo>
                  <a:cubicBezTo>
                    <a:pt x="31" y="63"/>
                    <a:pt x="31" y="63"/>
                    <a:pt x="31" y="63"/>
                  </a:cubicBezTo>
                  <a:cubicBezTo>
                    <a:pt x="30" y="64"/>
                    <a:pt x="30" y="64"/>
                    <a:pt x="30" y="64"/>
                  </a:cubicBezTo>
                  <a:cubicBezTo>
                    <a:pt x="30" y="64"/>
                    <a:pt x="30" y="64"/>
                    <a:pt x="30" y="64"/>
                  </a:cubicBezTo>
                  <a:cubicBezTo>
                    <a:pt x="30" y="64"/>
                    <a:pt x="30" y="64"/>
                    <a:pt x="30" y="64"/>
                  </a:cubicBezTo>
                  <a:cubicBezTo>
                    <a:pt x="31" y="64"/>
                    <a:pt x="31" y="64"/>
                    <a:pt x="31" y="63"/>
                  </a:cubicBezTo>
                  <a:cubicBezTo>
                    <a:pt x="31" y="63"/>
                    <a:pt x="31" y="63"/>
                    <a:pt x="31" y="63"/>
                  </a:cubicBezTo>
                  <a:cubicBezTo>
                    <a:pt x="31" y="63"/>
                    <a:pt x="31" y="63"/>
                    <a:pt x="31" y="63"/>
                  </a:cubicBezTo>
                  <a:cubicBezTo>
                    <a:pt x="31" y="63"/>
                    <a:pt x="31" y="63"/>
                    <a:pt x="31" y="64"/>
                  </a:cubicBezTo>
                  <a:cubicBezTo>
                    <a:pt x="31" y="64"/>
                    <a:pt x="31" y="64"/>
                    <a:pt x="31" y="64"/>
                  </a:cubicBezTo>
                  <a:cubicBezTo>
                    <a:pt x="31" y="64"/>
                    <a:pt x="31" y="64"/>
                    <a:pt x="31" y="64"/>
                  </a:cubicBezTo>
                  <a:cubicBezTo>
                    <a:pt x="31" y="64"/>
                    <a:pt x="31" y="64"/>
                    <a:pt x="31" y="63"/>
                  </a:cubicBezTo>
                  <a:cubicBezTo>
                    <a:pt x="31" y="63"/>
                    <a:pt x="31" y="63"/>
                    <a:pt x="31" y="63"/>
                  </a:cubicBezTo>
                  <a:cubicBezTo>
                    <a:pt x="31" y="63"/>
                    <a:pt x="31" y="63"/>
                    <a:pt x="31" y="63"/>
                  </a:cubicBezTo>
                  <a:cubicBezTo>
                    <a:pt x="31" y="64"/>
                    <a:pt x="31" y="64"/>
                    <a:pt x="31" y="64"/>
                  </a:cubicBezTo>
                  <a:cubicBezTo>
                    <a:pt x="31" y="64"/>
                    <a:pt x="31" y="64"/>
                    <a:pt x="31" y="63"/>
                  </a:cubicBezTo>
                  <a:cubicBezTo>
                    <a:pt x="32" y="63"/>
                    <a:pt x="32" y="63"/>
                    <a:pt x="32" y="63"/>
                  </a:cubicBezTo>
                  <a:cubicBezTo>
                    <a:pt x="32" y="63"/>
                    <a:pt x="32" y="63"/>
                    <a:pt x="32" y="63"/>
                  </a:cubicBezTo>
                  <a:cubicBezTo>
                    <a:pt x="32" y="63"/>
                    <a:pt x="32" y="63"/>
                    <a:pt x="32" y="63"/>
                  </a:cubicBezTo>
                  <a:cubicBezTo>
                    <a:pt x="32" y="63"/>
                    <a:pt x="32" y="63"/>
                    <a:pt x="32" y="63"/>
                  </a:cubicBezTo>
                  <a:cubicBezTo>
                    <a:pt x="32" y="63"/>
                    <a:pt x="32" y="63"/>
                    <a:pt x="32" y="63"/>
                  </a:cubicBezTo>
                  <a:cubicBezTo>
                    <a:pt x="32" y="63"/>
                    <a:pt x="32" y="63"/>
                    <a:pt x="32" y="64"/>
                  </a:cubicBezTo>
                  <a:cubicBezTo>
                    <a:pt x="32" y="63"/>
                    <a:pt x="32" y="63"/>
                    <a:pt x="32" y="63"/>
                  </a:cubicBezTo>
                  <a:cubicBezTo>
                    <a:pt x="32" y="64"/>
                    <a:pt x="32" y="64"/>
                    <a:pt x="32" y="64"/>
                  </a:cubicBezTo>
                  <a:cubicBezTo>
                    <a:pt x="32" y="64"/>
                    <a:pt x="32" y="64"/>
                    <a:pt x="32" y="64"/>
                  </a:cubicBezTo>
                  <a:close/>
                  <a:moveTo>
                    <a:pt x="30" y="67"/>
                  </a:moveTo>
                  <a:lnTo>
                    <a:pt x="30" y="67"/>
                  </a:lnTo>
                  <a:cubicBezTo>
                    <a:pt x="30" y="67"/>
                    <a:pt x="30" y="67"/>
                    <a:pt x="30" y="67"/>
                  </a:cubicBezTo>
                  <a:cubicBezTo>
                    <a:pt x="30" y="67"/>
                    <a:pt x="30" y="67"/>
                    <a:pt x="30" y="67"/>
                  </a:cubicBezTo>
                  <a:cubicBezTo>
                    <a:pt x="30" y="67"/>
                    <a:pt x="30" y="67"/>
                    <a:pt x="30" y="67"/>
                  </a:cubicBezTo>
                  <a:cubicBezTo>
                    <a:pt x="30" y="67"/>
                    <a:pt x="30" y="67"/>
                    <a:pt x="30" y="67"/>
                  </a:cubicBezTo>
                  <a:close/>
                  <a:moveTo>
                    <a:pt x="26" y="114"/>
                  </a:moveTo>
                  <a:lnTo>
                    <a:pt x="26" y="114"/>
                  </a:lnTo>
                  <a:cubicBezTo>
                    <a:pt x="27" y="113"/>
                    <a:pt x="27" y="113"/>
                    <a:pt x="27" y="113"/>
                  </a:cubicBezTo>
                  <a:lnTo>
                    <a:pt x="27" y="113"/>
                  </a:lnTo>
                  <a:cubicBezTo>
                    <a:pt x="27" y="113"/>
                    <a:pt x="27" y="113"/>
                    <a:pt x="27" y="114"/>
                  </a:cubicBezTo>
                  <a:cubicBezTo>
                    <a:pt x="27" y="114"/>
                    <a:pt x="27" y="114"/>
                    <a:pt x="26" y="114"/>
                  </a:cubicBezTo>
                  <a:cubicBezTo>
                    <a:pt x="26" y="115"/>
                    <a:pt x="26" y="115"/>
                    <a:pt x="26" y="115"/>
                  </a:cubicBezTo>
                  <a:cubicBezTo>
                    <a:pt x="26" y="115"/>
                    <a:pt x="26" y="115"/>
                    <a:pt x="26" y="116"/>
                  </a:cubicBezTo>
                  <a:cubicBezTo>
                    <a:pt x="26" y="115"/>
                    <a:pt x="26" y="115"/>
                    <a:pt x="26" y="115"/>
                  </a:cubicBezTo>
                  <a:cubicBezTo>
                    <a:pt x="26" y="116"/>
                    <a:pt x="26" y="116"/>
                    <a:pt x="26" y="116"/>
                  </a:cubicBezTo>
                  <a:cubicBezTo>
                    <a:pt x="26" y="115"/>
                    <a:pt x="26" y="115"/>
                    <a:pt x="25" y="115"/>
                  </a:cubicBezTo>
                  <a:cubicBezTo>
                    <a:pt x="26" y="115"/>
                    <a:pt x="26" y="115"/>
                    <a:pt x="26" y="115"/>
                  </a:cubicBezTo>
                  <a:cubicBezTo>
                    <a:pt x="26" y="114"/>
                    <a:pt x="26" y="114"/>
                    <a:pt x="26" y="114"/>
                  </a:cubicBezTo>
                  <a:cubicBezTo>
                    <a:pt x="26" y="114"/>
                    <a:pt x="26" y="114"/>
                    <a:pt x="26" y="114"/>
                  </a:cubicBezTo>
                  <a:cubicBezTo>
                    <a:pt x="26" y="114"/>
                    <a:pt x="26" y="114"/>
                    <a:pt x="25" y="115"/>
                  </a:cubicBezTo>
                  <a:cubicBezTo>
                    <a:pt x="25" y="115"/>
                    <a:pt x="25" y="115"/>
                    <a:pt x="25" y="115"/>
                  </a:cubicBezTo>
                  <a:cubicBezTo>
                    <a:pt x="25" y="115"/>
                    <a:pt x="25" y="115"/>
                    <a:pt x="25" y="115"/>
                  </a:cubicBezTo>
                  <a:cubicBezTo>
                    <a:pt x="25" y="115"/>
                    <a:pt x="25" y="115"/>
                    <a:pt x="25" y="115"/>
                  </a:cubicBezTo>
                  <a:cubicBezTo>
                    <a:pt x="25" y="115"/>
                    <a:pt x="25" y="115"/>
                    <a:pt x="25" y="115"/>
                  </a:cubicBezTo>
                  <a:cubicBezTo>
                    <a:pt x="25" y="115"/>
                    <a:pt x="25" y="115"/>
                    <a:pt x="25" y="114"/>
                  </a:cubicBezTo>
                  <a:cubicBezTo>
                    <a:pt x="25" y="114"/>
                    <a:pt x="25" y="114"/>
                    <a:pt x="25" y="114"/>
                  </a:cubicBezTo>
                  <a:cubicBezTo>
                    <a:pt x="25" y="113"/>
                    <a:pt x="25" y="113"/>
                    <a:pt x="25" y="113"/>
                  </a:cubicBezTo>
                  <a:cubicBezTo>
                    <a:pt x="25" y="113"/>
                    <a:pt x="25" y="113"/>
                    <a:pt x="25" y="113"/>
                  </a:cubicBezTo>
                  <a:cubicBezTo>
                    <a:pt x="25" y="113"/>
                    <a:pt x="25" y="113"/>
                    <a:pt x="25" y="114"/>
                  </a:cubicBezTo>
                  <a:cubicBezTo>
                    <a:pt x="25" y="114"/>
                    <a:pt x="25" y="114"/>
                    <a:pt x="25" y="114"/>
                  </a:cubicBezTo>
                  <a:cubicBezTo>
                    <a:pt x="24" y="114"/>
                    <a:pt x="24" y="114"/>
                    <a:pt x="24" y="114"/>
                  </a:cubicBezTo>
                  <a:cubicBezTo>
                    <a:pt x="24" y="114"/>
                    <a:pt x="24" y="114"/>
                    <a:pt x="24" y="114"/>
                  </a:cubicBezTo>
                  <a:cubicBezTo>
                    <a:pt x="24" y="114"/>
                    <a:pt x="24" y="114"/>
                    <a:pt x="24" y="115"/>
                  </a:cubicBezTo>
                  <a:cubicBezTo>
                    <a:pt x="24" y="115"/>
                    <a:pt x="24" y="115"/>
                    <a:pt x="23" y="115"/>
                  </a:cubicBezTo>
                  <a:cubicBezTo>
                    <a:pt x="23" y="115"/>
                    <a:pt x="23" y="115"/>
                    <a:pt x="23" y="115"/>
                  </a:cubicBezTo>
                  <a:cubicBezTo>
                    <a:pt x="23" y="115"/>
                    <a:pt x="23" y="115"/>
                    <a:pt x="23" y="115"/>
                  </a:cubicBezTo>
                  <a:cubicBezTo>
                    <a:pt x="23" y="115"/>
                    <a:pt x="23" y="115"/>
                    <a:pt x="23" y="115"/>
                  </a:cubicBezTo>
                  <a:cubicBezTo>
                    <a:pt x="23" y="115"/>
                    <a:pt x="23" y="115"/>
                    <a:pt x="23" y="114"/>
                  </a:cubicBezTo>
                  <a:cubicBezTo>
                    <a:pt x="23" y="115"/>
                    <a:pt x="23" y="115"/>
                    <a:pt x="23" y="114"/>
                  </a:cubicBezTo>
                  <a:cubicBezTo>
                    <a:pt x="23" y="114"/>
                    <a:pt x="23" y="114"/>
                    <a:pt x="24" y="114"/>
                  </a:cubicBezTo>
                  <a:cubicBezTo>
                    <a:pt x="24" y="114"/>
                    <a:pt x="24" y="114"/>
                    <a:pt x="24" y="114"/>
                  </a:cubicBezTo>
                  <a:cubicBezTo>
                    <a:pt x="24" y="114"/>
                    <a:pt x="24" y="114"/>
                    <a:pt x="24" y="114"/>
                  </a:cubicBezTo>
                  <a:cubicBezTo>
                    <a:pt x="24" y="114"/>
                    <a:pt x="24" y="114"/>
                    <a:pt x="24" y="114"/>
                  </a:cubicBezTo>
                  <a:cubicBezTo>
                    <a:pt x="24" y="113"/>
                    <a:pt x="24" y="113"/>
                    <a:pt x="24" y="113"/>
                  </a:cubicBezTo>
                  <a:cubicBezTo>
                    <a:pt x="24" y="113"/>
                    <a:pt x="24" y="113"/>
                    <a:pt x="24" y="113"/>
                  </a:cubicBezTo>
                  <a:cubicBezTo>
                    <a:pt x="24" y="113"/>
                    <a:pt x="24" y="113"/>
                    <a:pt x="24" y="113"/>
                  </a:cubicBezTo>
                  <a:cubicBezTo>
                    <a:pt x="24" y="113"/>
                    <a:pt x="24" y="113"/>
                    <a:pt x="24" y="113"/>
                  </a:cubicBezTo>
                  <a:cubicBezTo>
                    <a:pt x="24" y="114"/>
                    <a:pt x="24" y="114"/>
                    <a:pt x="23" y="114"/>
                  </a:cubicBezTo>
                  <a:cubicBezTo>
                    <a:pt x="23" y="114"/>
                    <a:pt x="23" y="114"/>
                    <a:pt x="23" y="113"/>
                  </a:cubicBezTo>
                  <a:cubicBezTo>
                    <a:pt x="23" y="113"/>
                    <a:pt x="23" y="113"/>
                    <a:pt x="23" y="113"/>
                  </a:cubicBezTo>
                  <a:cubicBezTo>
                    <a:pt x="23" y="113"/>
                    <a:pt x="23" y="113"/>
                    <a:pt x="23" y="113"/>
                  </a:cubicBezTo>
                  <a:cubicBezTo>
                    <a:pt x="23" y="113"/>
                    <a:pt x="23" y="113"/>
                    <a:pt x="23" y="113"/>
                  </a:cubicBezTo>
                  <a:cubicBezTo>
                    <a:pt x="23" y="113"/>
                    <a:pt x="23" y="113"/>
                    <a:pt x="23" y="113"/>
                  </a:cubicBezTo>
                  <a:cubicBezTo>
                    <a:pt x="23" y="113"/>
                    <a:pt x="23" y="113"/>
                    <a:pt x="23" y="113"/>
                  </a:cubicBezTo>
                  <a:cubicBezTo>
                    <a:pt x="23" y="113"/>
                    <a:pt x="23" y="113"/>
                    <a:pt x="23" y="113"/>
                  </a:cubicBezTo>
                  <a:cubicBezTo>
                    <a:pt x="23" y="113"/>
                    <a:pt x="23" y="113"/>
                    <a:pt x="23" y="113"/>
                  </a:cubicBezTo>
                  <a:cubicBezTo>
                    <a:pt x="23" y="113"/>
                    <a:pt x="23" y="113"/>
                    <a:pt x="23" y="113"/>
                  </a:cubicBezTo>
                  <a:cubicBezTo>
                    <a:pt x="22" y="113"/>
                    <a:pt x="22" y="113"/>
                    <a:pt x="22" y="113"/>
                  </a:cubicBezTo>
                  <a:cubicBezTo>
                    <a:pt x="22" y="113"/>
                    <a:pt x="22" y="113"/>
                    <a:pt x="22" y="113"/>
                  </a:cubicBezTo>
                  <a:cubicBezTo>
                    <a:pt x="22" y="113"/>
                    <a:pt x="22" y="113"/>
                    <a:pt x="22" y="113"/>
                  </a:cubicBezTo>
                  <a:cubicBezTo>
                    <a:pt x="22" y="113"/>
                    <a:pt x="22" y="113"/>
                    <a:pt x="22" y="113"/>
                  </a:cubicBezTo>
                  <a:cubicBezTo>
                    <a:pt x="22" y="113"/>
                    <a:pt x="22" y="113"/>
                    <a:pt x="22" y="113"/>
                  </a:cubicBezTo>
                  <a:cubicBezTo>
                    <a:pt x="22" y="113"/>
                    <a:pt x="22" y="113"/>
                    <a:pt x="22" y="113"/>
                  </a:cubicBezTo>
                  <a:cubicBezTo>
                    <a:pt x="22" y="113"/>
                    <a:pt x="22" y="113"/>
                    <a:pt x="22" y="113"/>
                  </a:cubicBezTo>
                  <a:cubicBezTo>
                    <a:pt x="22" y="113"/>
                    <a:pt x="22" y="113"/>
                    <a:pt x="21" y="113"/>
                  </a:cubicBezTo>
                  <a:cubicBezTo>
                    <a:pt x="21" y="113"/>
                    <a:pt x="21" y="113"/>
                    <a:pt x="21" y="113"/>
                  </a:cubicBezTo>
                  <a:cubicBezTo>
                    <a:pt x="21" y="113"/>
                    <a:pt x="21" y="113"/>
                    <a:pt x="21" y="113"/>
                  </a:cubicBezTo>
                  <a:cubicBezTo>
                    <a:pt x="21" y="113"/>
                    <a:pt x="21" y="113"/>
                    <a:pt x="21" y="113"/>
                  </a:cubicBezTo>
                  <a:cubicBezTo>
                    <a:pt x="21" y="113"/>
                    <a:pt x="21" y="113"/>
                    <a:pt x="21" y="113"/>
                  </a:cubicBezTo>
                  <a:cubicBezTo>
                    <a:pt x="21" y="113"/>
                    <a:pt x="21" y="113"/>
                    <a:pt x="21" y="113"/>
                  </a:cubicBezTo>
                  <a:cubicBezTo>
                    <a:pt x="21" y="113"/>
                    <a:pt x="21" y="113"/>
                    <a:pt x="20" y="113"/>
                  </a:cubicBezTo>
                  <a:cubicBezTo>
                    <a:pt x="20" y="113"/>
                    <a:pt x="20" y="113"/>
                    <a:pt x="20" y="113"/>
                  </a:cubicBezTo>
                  <a:cubicBezTo>
                    <a:pt x="20" y="113"/>
                    <a:pt x="20" y="113"/>
                    <a:pt x="20" y="113"/>
                  </a:cubicBezTo>
                  <a:cubicBezTo>
                    <a:pt x="20" y="113"/>
                    <a:pt x="20" y="113"/>
                    <a:pt x="20" y="113"/>
                  </a:cubicBezTo>
                  <a:cubicBezTo>
                    <a:pt x="20" y="113"/>
                    <a:pt x="20" y="113"/>
                    <a:pt x="20" y="113"/>
                  </a:cubicBezTo>
                  <a:cubicBezTo>
                    <a:pt x="20" y="112"/>
                    <a:pt x="20" y="112"/>
                    <a:pt x="20" y="112"/>
                  </a:cubicBezTo>
                  <a:cubicBezTo>
                    <a:pt x="21" y="112"/>
                    <a:pt x="21" y="112"/>
                    <a:pt x="21" y="111"/>
                  </a:cubicBezTo>
                  <a:cubicBezTo>
                    <a:pt x="20" y="111"/>
                    <a:pt x="20" y="111"/>
                    <a:pt x="20" y="111"/>
                  </a:cubicBezTo>
                  <a:cubicBezTo>
                    <a:pt x="20" y="111"/>
                    <a:pt x="20" y="111"/>
                    <a:pt x="20" y="111"/>
                  </a:cubicBezTo>
                  <a:cubicBezTo>
                    <a:pt x="20" y="111"/>
                    <a:pt x="20" y="111"/>
                    <a:pt x="20" y="111"/>
                  </a:cubicBezTo>
                  <a:cubicBezTo>
                    <a:pt x="20" y="111"/>
                    <a:pt x="20" y="111"/>
                    <a:pt x="21" y="111"/>
                  </a:cubicBezTo>
                  <a:cubicBezTo>
                    <a:pt x="21" y="111"/>
                    <a:pt x="21" y="111"/>
                    <a:pt x="21" y="111"/>
                  </a:cubicBezTo>
                  <a:cubicBezTo>
                    <a:pt x="21" y="110"/>
                    <a:pt x="21" y="110"/>
                    <a:pt x="21" y="110"/>
                  </a:cubicBezTo>
                  <a:cubicBezTo>
                    <a:pt x="21" y="110"/>
                    <a:pt x="21" y="110"/>
                    <a:pt x="21" y="110"/>
                  </a:cubicBezTo>
                  <a:cubicBezTo>
                    <a:pt x="22" y="110"/>
                    <a:pt x="22" y="110"/>
                    <a:pt x="22" y="109"/>
                  </a:cubicBezTo>
                  <a:cubicBezTo>
                    <a:pt x="22" y="109"/>
                    <a:pt x="22" y="109"/>
                    <a:pt x="21" y="109"/>
                  </a:cubicBezTo>
                  <a:cubicBezTo>
                    <a:pt x="22" y="109"/>
                    <a:pt x="22" y="109"/>
                    <a:pt x="22" y="109"/>
                  </a:cubicBezTo>
                  <a:cubicBezTo>
                    <a:pt x="22" y="109"/>
                    <a:pt x="22" y="109"/>
                    <a:pt x="22" y="109"/>
                  </a:cubicBezTo>
                  <a:cubicBezTo>
                    <a:pt x="22" y="109"/>
                    <a:pt x="22" y="109"/>
                    <a:pt x="22" y="108"/>
                  </a:cubicBezTo>
                  <a:cubicBezTo>
                    <a:pt x="22" y="108"/>
                    <a:pt x="22" y="108"/>
                    <a:pt x="22" y="107"/>
                  </a:cubicBezTo>
                  <a:cubicBezTo>
                    <a:pt x="22" y="107"/>
                    <a:pt x="22" y="107"/>
                    <a:pt x="23" y="107"/>
                  </a:cubicBezTo>
                  <a:cubicBezTo>
                    <a:pt x="22" y="107"/>
                    <a:pt x="22" y="107"/>
                    <a:pt x="22" y="107"/>
                  </a:cubicBezTo>
                  <a:cubicBezTo>
                    <a:pt x="22" y="107"/>
                    <a:pt x="22" y="107"/>
                    <a:pt x="23" y="107"/>
                  </a:cubicBezTo>
                  <a:cubicBezTo>
                    <a:pt x="23" y="107"/>
                    <a:pt x="23" y="107"/>
                    <a:pt x="23" y="107"/>
                  </a:cubicBezTo>
                  <a:cubicBezTo>
                    <a:pt x="23" y="107"/>
                    <a:pt x="23" y="107"/>
                    <a:pt x="23" y="106"/>
                  </a:cubicBezTo>
                  <a:cubicBezTo>
                    <a:pt x="23" y="106"/>
                    <a:pt x="23" y="106"/>
                    <a:pt x="23" y="106"/>
                  </a:cubicBezTo>
                  <a:cubicBezTo>
                    <a:pt x="23" y="106"/>
                    <a:pt x="23" y="106"/>
                    <a:pt x="23" y="106"/>
                  </a:cubicBezTo>
                  <a:cubicBezTo>
                    <a:pt x="23" y="106"/>
                    <a:pt x="23" y="106"/>
                    <a:pt x="23" y="106"/>
                  </a:cubicBezTo>
                  <a:cubicBezTo>
                    <a:pt x="23" y="106"/>
                    <a:pt x="23" y="106"/>
                    <a:pt x="23" y="106"/>
                  </a:cubicBezTo>
                  <a:cubicBezTo>
                    <a:pt x="23" y="105"/>
                    <a:pt x="23" y="105"/>
                    <a:pt x="23" y="105"/>
                  </a:cubicBezTo>
                  <a:cubicBezTo>
                    <a:pt x="24" y="105"/>
                    <a:pt x="24" y="105"/>
                    <a:pt x="24" y="105"/>
                  </a:cubicBezTo>
                  <a:cubicBezTo>
                    <a:pt x="24" y="105"/>
                    <a:pt x="24" y="105"/>
                    <a:pt x="24" y="105"/>
                  </a:cubicBezTo>
                  <a:cubicBezTo>
                    <a:pt x="24" y="105"/>
                    <a:pt x="24" y="105"/>
                    <a:pt x="24" y="104"/>
                  </a:cubicBezTo>
                  <a:cubicBezTo>
                    <a:pt x="24" y="104"/>
                    <a:pt x="24" y="104"/>
                    <a:pt x="24" y="104"/>
                  </a:cubicBezTo>
                  <a:cubicBezTo>
                    <a:pt x="25" y="104"/>
                    <a:pt x="25" y="104"/>
                    <a:pt x="25" y="104"/>
                  </a:cubicBezTo>
                  <a:cubicBezTo>
                    <a:pt x="25" y="104"/>
                    <a:pt x="25" y="104"/>
                    <a:pt x="25" y="104"/>
                  </a:cubicBezTo>
                  <a:cubicBezTo>
                    <a:pt x="25" y="104"/>
                    <a:pt x="25" y="104"/>
                    <a:pt x="25" y="104"/>
                  </a:cubicBezTo>
                  <a:cubicBezTo>
                    <a:pt x="25" y="104"/>
                    <a:pt x="25" y="104"/>
                    <a:pt x="25" y="104"/>
                  </a:cubicBezTo>
                  <a:cubicBezTo>
                    <a:pt x="25" y="104"/>
                    <a:pt x="25" y="104"/>
                    <a:pt x="25" y="104"/>
                  </a:cubicBezTo>
                  <a:cubicBezTo>
                    <a:pt x="25" y="104"/>
                    <a:pt x="25" y="104"/>
                    <a:pt x="25" y="105"/>
                  </a:cubicBezTo>
                  <a:cubicBezTo>
                    <a:pt x="25" y="105"/>
                    <a:pt x="25" y="105"/>
                    <a:pt x="25" y="104"/>
                  </a:cubicBezTo>
                  <a:cubicBezTo>
                    <a:pt x="25" y="104"/>
                    <a:pt x="25" y="104"/>
                    <a:pt x="25" y="105"/>
                  </a:cubicBezTo>
                  <a:cubicBezTo>
                    <a:pt x="25" y="105"/>
                    <a:pt x="25" y="105"/>
                    <a:pt x="25" y="105"/>
                  </a:cubicBezTo>
                  <a:cubicBezTo>
                    <a:pt x="25" y="105"/>
                    <a:pt x="25" y="105"/>
                    <a:pt x="25" y="105"/>
                  </a:cubicBezTo>
                  <a:cubicBezTo>
                    <a:pt x="25" y="105"/>
                    <a:pt x="25" y="105"/>
                    <a:pt x="25" y="105"/>
                  </a:cubicBezTo>
                  <a:cubicBezTo>
                    <a:pt x="25" y="105"/>
                    <a:pt x="25" y="105"/>
                    <a:pt x="24" y="106"/>
                  </a:cubicBezTo>
                  <a:cubicBezTo>
                    <a:pt x="24" y="106"/>
                    <a:pt x="24" y="106"/>
                    <a:pt x="24" y="106"/>
                  </a:cubicBezTo>
                  <a:cubicBezTo>
                    <a:pt x="24" y="106"/>
                    <a:pt x="24" y="106"/>
                    <a:pt x="24" y="106"/>
                  </a:cubicBezTo>
                  <a:cubicBezTo>
                    <a:pt x="24" y="106"/>
                    <a:pt x="24" y="106"/>
                    <a:pt x="24" y="106"/>
                  </a:cubicBezTo>
                  <a:cubicBezTo>
                    <a:pt x="24" y="106"/>
                    <a:pt x="24" y="106"/>
                    <a:pt x="24" y="107"/>
                  </a:cubicBezTo>
                  <a:cubicBezTo>
                    <a:pt x="23" y="107"/>
                    <a:pt x="23" y="107"/>
                    <a:pt x="23" y="108"/>
                  </a:cubicBezTo>
                  <a:cubicBezTo>
                    <a:pt x="23" y="108"/>
                    <a:pt x="23" y="108"/>
                    <a:pt x="23" y="109"/>
                  </a:cubicBezTo>
                  <a:cubicBezTo>
                    <a:pt x="23" y="108"/>
                    <a:pt x="23" y="108"/>
                    <a:pt x="24" y="107"/>
                  </a:cubicBezTo>
                  <a:cubicBezTo>
                    <a:pt x="24" y="107"/>
                    <a:pt x="24" y="107"/>
                    <a:pt x="24" y="107"/>
                  </a:cubicBezTo>
                  <a:cubicBezTo>
                    <a:pt x="24" y="108"/>
                    <a:pt x="24" y="108"/>
                    <a:pt x="24" y="108"/>
                  </a:cubicBezTo>
                  <a:cubicBezTo>
                    <a:pt x="24" y="108"/>
                    <a:pt x="24" y="108"/>
                    <a:pt x="24" y="107"/>
                  </a:cubicBezTo>
                  <a:cubicBezTo>
                    <a:pt x="24" y="108"/>
                    <a:pt x="24" y="108"/>
                    <a:pt x="25" y="108"/>
                  </a:cubicBezTo>
                  <a:cubicBezTo>
                    <a:pt x="24" y="108"/>
                    <a:pt x="24" y="108"/>
                    <a:pt x="24" y="108"/>
                  </a:cubicBezTo>
                  <a:cubicBezTo>
                    <a:pt x="24" y="108"/>
                    <a:pt x="24" y="108"/>
                    <a:pt x="24" y="109"/>
                  </a:cubicBezTo>
                  <a:cubicBezTo>
                    <a:pt x="24" y="109"/>
                    <a:pt x="24" y="109"/>
                    <a:pt x="24" y="108"/>
                  </a:cubicBezTo>
                  <a:cubicBezTo>
                    <a:pt x="24" y="109"/>
                    <a:pt x="24" y="109"/>
                    <a:pt x="24" y="109"/>
                  </a:cubicBezTo>
                  <a:cubicBezTo>
                    <a:pt x="24" y="109"/>
                    <a:pt x="24" y="109"/>
                    <a:pt x="24" y="109"/>
                  </a:cubicBezTo>
                  <a:cubicBezTo>
                    <a:pt x="24" y="109"/>
                    <a:pt x="24" y="109"/>
                    <a:pt x="24" y="109"/>
                  </a:cubicBezTo>
                  <a:cubicBezTo>
                    <a:pt x="24" y="109"/>
                    <a:pt x="24" y="109"/>
                    <a:pt x="24" y="109"/>
                  </a:cubicBezTo>
                  <a:cubicBezTo>
                    <a:pt x="24" y="109"/>
                    <a:pt x="24" y="109"/>
                    <a:pt x="24" y="109"/>
                  </a:cubicBezTo>
                  <a:cubicBezTo>
                    <a:pt x="24" y="109"/>
                    <a:pt x="24" y="109"/>
                    <a:pt x="24" y="109"/>
                  </a:cubicBezTo>
                  <a:cubicBezTo>
                    <a:pt x="24" y="109"/>
                    <a:pt x="24" y="109"/>
                    <a:pt x="25" y="109"/>
                  </a:cubicBezTo>
                  <a:cubicBezTo>
                    <a:pt x="24" y="109"/>
                    <a:pt x="24" y="109"/>
                    <a:pt x="24" y="109"/>
                  </a:cubicBezTo>
                  <a:cubicBezTo>
                    <a:pt x="24" y="109"/>
                    <a:pt x="24" y="109"/>
                    <a:pt x="24" y="109"/>
                  </a:cubicBezTo>
                  <a:cubicBezTo>
                    <a:pt x="25" y="109"/>
                    <a:pt x="25" y="109"/>
                    <a:pt x="25" y="109"/>
                  </a:cubicBezTo>
                  <a:cubicBezTo>
                    <a:pt x="25" y="109"/>
                    <a:pt x="25" y="109"/>
                    <a:pt x="25" y="109"/>
                  </a:cubicBezTo>
                  <a:cubicBezTo>
                    <a:pt x="25" y="109"/>
                    <a:pt x="25" y="109"/>
                    <a:pt x="25" y="109"/>
                  </a:cubicBezTo>
                  <a:cubicBezTo>
                    <a:pt x="25" y="109"/>
                    <a:pt x="25" y="109"/>
                    <a:pt x="25" y="109"/>
                  </a:cubicBezTo>
                  <a:cubicBezTo>
                    <a:pt x="25" y="109"/>
                    <a:pt x="25" y="109"/>
                    <a:pt x="25" y="109"/>
                  </a:cubicBezTo>
                  <a:cubicBezTo>
                    <a:pt x="25" y="109"/>
                    <a:pt x="25" y="109"/>
                    <a:pt x="25" y="109"/>
                  </a:cubicBezTo>
                  <a:cubicBezTo>
                    <a:pt x="25" y="109"/>
                    <a:pt x="25" y="109"/>
                    <a:pt x="25" y="109"/>
                  </a:cubicBezTo>
                  <a:cubicBezTo>
                    <a:pt x="26" y="109"/>
                    <a:pt x="26" y="109"/>
                    <a:pt x="26" y="109"/>
                  </a:cubicBezTo>
                  <a:cubicBezTo>
                    <a:pt x="26" y="109"/>
                    <a:pt x="26" y="109"/>
                    <a:pt x="25" y="109"/>
                  </a:cubicBezTo>
                  <a:cubicBezTo>
                    <a:pt x="25" y="109"/>
                    <a:pt x="25" y="109"/>
                    <a:pt x="25" y="110"/>
                  </a:cubicBezTo>
                  <a:cubicBezTo>
                    <a:pt x="26" y="109"/>
                    <a:pt x="26" y="109"/>
                    <a:pt x="26" y="109"/>
                  </a:cubicBezTo>
                  <a:cubicBezTo>
                    <a:pt x="26" y="109"/>
                    <a:pt x="26" y="109"/>
                    <a:pt x="26" y="109"/>
                  </a:cubicBezTo>
                  <a:cubicBezTo>
                    <a:pt x="26" y="109"/>
                    <a:pt x="26" y="109"/>
                    <a:pt x="26" y="109"/>
                  </a:cubicBezTo>
                  <a:cubicBezTo>
                    <a:pt x="26" y="109"/>
                    <a:pt x="26" y="109"/>
                    <a:pt x="27" y="109"/>
                  </a:cubicBezTo>
                  <a:cubicBezTo>
                    <a:pt x="27" y="109"/>
                    <a:pt x="27" y="109"/>
                    <a:pt x="26" y="109"/>
                  </a:cubicBezTo>
                  <a:cubicBezTo>
                    <a:pt x="26" y="110"/>
                    <a:pt x="26" y="110"/>
                    <a:pt x="26" y="110"/>
                  </a:cubicBezTo>
                  <a:cubicBezTo>
                    <a:pt x="26" y="110"/>
                    <a:pt x="26" y="110"/>
                    <a:pt x="26" y="110"/>
                  </a:cubicBezTo>
                  <a:cubicBezTo>
                    <a:pt x="26" y="111"/>
                    <a:pt x="26" y="111"/>
                    <a:pt x="26" y="111"/>
                  </a:cubicBezTo>
                  <a:cubicBezTo>
                    <a:pt x="26" y="111"/>
                    <a:pt x="26" y="111"/>
                    <a:pt x="26" y="111"/>
                  </a:cubicBezTo>
                  <a:cubicBezTo>
                    <a:pt x="26" y="111"/>
                    <a:pt x="26" y="111"/>
                    <a:pt x="26" y="111"/>
                  </a:cubicBezTo>
                  <a:cubicBezTo>
                    <a:pt x="26" y="111"/>
                    <a:pt x="26" y="111"/>
                    <a:pt x="26" y="111"/>
                  </a:cubicBezTo>
                  <a:cubicBezTo>
                    <a:pt x="26" y="111"/>
                    <a:pt x="26" y="111"/>
                    <a:pt x="26" y="111"/>
                  </a:cubicBezTo>
                  <a:cubicBezTo>
                    <a:pt x="26" y="111"/>
                    <a:pt x="26" y="111"/>
                    <a:pt x="26" y="111"/>
                  </a:cubicBezTo>
                  <a:cubicBezTo>
                    <a:pt x="26" y="112"/>
                    <a:pt x="26" y="112"/>
                    <a:pt x="26" y="112"/>
                  </a:cubicBezTo>
                  <a:cubicBezTo>
                    <a:pt x="26" y="111"/>
                    <a:pt x="26" y="111"/>
                    <a:pt x="26" y="111"/>
                  </a:cubicBezTo>
                  <a:cubicBezTo>
                    <a:pt x="26" y="111"/>
                    <a:pt x="26" y="111"/>
                    <a:pt x="26" y="111"/>
                  </a:cubicBezTo>
                  <a:cubicBezTo>
                    <a:pt x="26" y="111"/>
                    <a:pt x="26" y="111"/>
                    <a:pt x="26" y="111"/>
                  </a:cubicBezTo>
                  <a:cubicBezTo>
                    <a:pt x="26" y="111"/>
                    <a:pt x="26" y="111"/>
                    <a:pt x="27" y="111"/>
                  </a:cubicBezTo>
                  <a:cubicBezTo>
                    <a:pt x="27" y="111"/>
                    <a:pt x="27" y="111"/>
                    <a:pt x="27" y="110"/>
                  </a:cubicBezTo>
                  <a:cubicBezTo>
                    <a:pt x="27" y="111"/>
                    <a:pt x="27" y="111"/>
                    <a:pt x="27" y="111"/>
                  </a:cubicBezTo>
                  <a:cubicBezTo>
                    <a:pt x="27" y="111"/>
                    <a:pt x="27" y="111"/>
                    <a:pt x="27" y="111"/>
                  </a:cubicBezTo>
                  <a:cubicBezTo>
                    <a:pt x="26" y="111"/>
                    <a:pt x="26" y="111"/>
                    <a:pt x="26" y="111"/>
                  </a:cubicBezTo>
                  <a:cubicBezTo>
                    <a:pt x="26" y="111"/>
                    <a:pt x="26" y="111"/>
                    <a:pt x="26" y="112"/>
                  </a:cubicBezTo>
                  <a:cubicBezTo>
                    <a:pt x="26" y="112"/>
                    <a:pt x="26" y="112"/>
                    <a:pt x="26" y="112"/>
                  </a:cubicBezTo>
                  <a:cubicBezTo>
                    <a:pt x="26" y="112"/>
                    <a:pt x="26" y="112"/>
                    <a:pt x="26" y="112"/>
                  </a:cubicBezTo>
                  <a:cubicBezTo>
                    <a:pt x="26" y="112"/>
                    <a:pt x="26" y="112"/>
                    <a:pt x="26" y="112"/>
                  </a:cubicBezTo>
                  <a:cubicBezTo>
                    <a:pt x="26" y="112"/>
                    <a:pt x="26" y="112"/>
                    <a:pt x="26" y="113"/>
                  </a:cubicBezTo>
                  <a:cubicBezTo>
                    <a:pt x="26" y="113"/>
                    <a:pt x="26" y="113"/>
                    <a:pt x="25" y="112"/>
                  </a:cubicBezTo>
                  <a:cubicBezTo>
                    <a:pt x="26" y="113"/>
                    <a:pt x="26" y="113"/>
                    <a:pt x="26" y="113"/>
                  </a:cubicBezTo>
                  <a:cubicBezTo>
                    <a:pt x="26" y="113"/>
                    <a:pt x="26" y="113"/>
                    <a:pt x="26" y="113"/>
                  </a:cubicBezTo>
                  <a:cubicBezTo>
                    <a:pt x="26" y="113"/>
                    <a:pt x="26" y="113"/>
                    <a:pt x="26" y="113"/>
                  </a:cubicBezTo>
                  <a:cubicBezTo>
                    <a:pt x="26" y="113"/>
                    <a:pt x="26" y="113"/>
                    <a:pt x="26" y="113"/>
                  </a:cubicBezTo>
                  <a:cubicBezTo>
                    <a:pt x="26" y="113"/>
                    <a:pt x="26" y="113"/>
                    <a:pt x="26" y="112"/>
                  </a:cubicBezTo>
                  <a:cubicBezTo>
                    <a:pt x="27" y="112"/>
                    <a:pt x="27" y="112"/>
                    <a:pt x="27" y="112"/>
                  </a:cubicBezTo>
                  <a:cubicBezTo>
                    <a:pt x="27" y="112"/>
                    <a:pt x="27" y="112"/>
                    <a:pt x="27" y="112"/>
                  </a:cubicBezTo>
                  <a:cubicBezTo>
                    <a:pt x="27" y="113"/>
                    <a:pt x="27" y="113"/>
                    <a:pt x="26" y="113"/>
                  </a:cubicBezTo>
                  <a:cubicBezTo>
                    <a:pt x="26" y="113"/>
                    <a:pt x="26" y="113"/>
                    <a:pt x="26" y="114"/>
                  </a:cubicBezTo>
                  <a:close/>
                  <a:moveTo>
                    <a:pt x="22" y="60"/>
                  </a:moveTo>
                  <a:lnTo>
                    <a:pt x="22" y="60"/>
                  </a:lnTo>
                  <a:cubicBezTo>
                    <a:pt x="22" y="60"/>
                    <a:pt x="22" y="60"/>
                    <a:pt x="22" y="60"/>
                  </a:cubicBezTo>
                  <a:cubicBezTo>
                    <a:pt x="22" y="60"/>
                    <a:pt x="22" y="60"/>
                    <a:pt x="22" y="60"/>
                  </a:cubicBezTo>
                  <a:cubicBezTo>
                    <a:pt x="22" y="60"/>
                    <a:pt x="22" y="60"/>
                    <a:pt x="22" y="60"/>
                  </a:cubicBezTo>
                  <a:cubicBezTo>
                    <a:pt x="22" y="60"/>
                    <a:pt x="22" y="60"/>
                    <a:pt x="22" y="60"/>
                  </a:cubicBezTo>
                  <a:close/>
                  <a:moveTo>
                    <a:pt x="22" y="62"/>
                  </a:moveTo>
                  <a:lnTo>
                    <a:pt x="22" y="62"/>
                  </a:lnTo>
                  <a:cubicBezTo>
                    <a:pt x="22" y="62"/>
                    <a:pt x="22" y="62"/>
                    <a:pt x="22" y="62"/>
                  </a:cubicBezTo>
                  <a:cubicBezTo>
                    <a:pt x="22" y="62"/>
                    <a:pt x="22" y="62"/>
                    <a:pt x="22" y="62"/>
                  </a:cubicBezTo>
                  <a:cubicBezTo>
                    <a:pt x="22" y="62"/>
                    <a:pt x="22" y="62"/>
                    <a:pt x="22" y="62"/>
                  </a:cubicBezTo>
                  <a:cubicBezTo>
                    <a:pt x="22" y="62"/>
                    <a:pt x="22" y="62"/>
                    <a:pt x="22" y="62"/>
                  </a:cubicBezTo>
                  <a:cubicBezTo>
                    <a:pt x="22" y="62"/>
                    <a:pt x="22" y="62"/>
                    <a:pt x="22" y="62"/>
                  </a:cubicBezTo>
                  <a:close/>
                  <a:moveTo>
                    <a:pt x="23" y="60"/>
                  </a:moveTo>
                  <a:lnTo>
                    <a:pt x="23" y="60"/>
                  </a:lnTo>
                  <a:cubicBezTo>
                    <a:pt x="23" y="60"/>
                    <a:pt x="23" y="60"/>
                    <a:pt x="23" y="60"/>
                  </a:cubicBezTo>
                  <a:cubicBezTo>
                    <a:pt x="23" y="60"/>
                    <a:pt x="23" y="60"/>
                    <a:pt x="23" y="60"/>
                  </a:cubicBezTo>
                  <a:cubicBezTo>
                    <a:pt x="24" y="59"/>
                    <a:pt x="24" y="59"/>
                    <a:pt x="24" y="59"/>
                  </a:cubicBezTo>
                  <a:cubicBezTo>
                    <a:pt x="24" y="60"/>
                    <a:pt x="24" y="60"/>
                    <a:pt x="24" y="60"/>
                  </a:cubicBezTo>
                  <a:cubicBezTo>
                    <a:pt x="23" y="60"/>
                    <a:pt x="23" y="60"/>
                    <a:pt x="22" y="61"/>
                  </a:cubicBezTo>
                  <a:cubicBezTo>
                    <a:pt x="22" y="61"/>
                    <a:pt x="22" y="61"/>
                    <a:pt x="22" y="61"/>
                  </a:cubicBezTo>
                  <a:cubicBezTo>
                    <a:pt x="22" y="61"/>
                    <a:pt x="22" y="61"/>
                    <a:pt x="22" y="61"/>
                  </a:cubicBezTo>
                  <a:cubicBezTo>
                    <a:pt x="22" y="61"/>
                    <a:pt x="22" y="61"/>
                    <a:pt x="22" y="61"/>
                  </a:cubicBezTo>
                  <a:cubicBezTo>
                    <a:pt x="23" y="61"/>
                    <a:pt x="23" y="61"/>
                    <a:pt x="23" y="60"/>
                  </a:cubicBezTo>
                  <a:cubicBezTo>
                    <a:pt x="23" y="60"/>
                    <a:pt x="23" y="60"/>
                    <a:pt x="23" y="60"/>
                  </a:cubicBezTo>
                  <a:close/>
                  <a:moveTo>
                    <a:pt x="23" y="59"/>
                  </a:moveTo>
                  <a:lnTo>
                    <a:pt x="23" y="59"/>
                  </a:lnTo>
                  <a:cubicBezTo>
                    <a:pt x="23" y="59"/>
                    <a:pt x="23" y="59"/>
                    <a:pt x="23" y="59"/>
                  </a:cubicBezTo>
                  <a:cubicBezTo>
                    <a:pt x="23" y="59"/>
                    <a:pt x="23" y="59"/>
                    <a:pt x="23" y="59"/>
                  </a:cubicBezTo>
                  <a:cubicBezTo>
                    <a:pt x="23" y="59"/>
                    <a:pt x="23" y="59"/>
                    <a:pt x="23" y="59"/>
                  </a:cubicBezTo>
                  <a:cubicBezTo>
                    <a:pt x="23" y="59"/>
                    <a:pt x="23" y="59"/>
                    <a:pt x="23" y="59"/>
                  </a:cubicBezTo>
                  <a:cubicBezTo>
                    <a:pt x="23" y="59"/>
                    <a:pt x="23" y="59"/>
                    <a:pt x="23" y="59"/>
                  </a:cubicBezTo>
                  <a:cubicBezTo>
                    <a:pt x="23" y="59"/>
                    <a:pt x="23" y="59"/>
                    <a:pt x="23" y="59"/>
                  </a:cubicBezTo>
                  <a:cubicBezTo>
                    <a:pt x="23" y="59"/>
                    <a:pt x="23" y="59"/>
                    <a:pt x="23" y="59"/>
                  </a:cubicBezTo>
                  <a:cubicBezTo>
                    <a:pt x="23" y="59"/>
                    <a:pt x="23" y="59"/>
                    <a:pt x="23" y="59"/>
                  </a:cubicBezTo>
                  <a:cubicBezTo>
                    <a:pt x="23" y="59"/>
                    <a:pt x="23" y="59"/>
                    <a:pt x="23" y="59"/>
                  </a:cubicBezTo>
                  <a:close/>
                  <a:moveTo>
                    <a:pt x="22" y="59"/>
                  </a:moveTo>
                  <a:lnTo>
                    <a:pt x="22" y="59"/>
                  </a:lnTo>
                  <a:cubicBezTo>
                    <a:pt x="22" y="59"/>
                    <a:pt x="22" y="59"/>
                    <a:pt x="22" y="59"/>
                  </a:cubicBezTo>
                  <a:cubicBezTo>
                    <a:pt x="22" y="59"/>
                    <a:pt x="22" y="59"/>
                    <a:pt x="22" y="59"/>
                  </a:cubicBezTo>
                  <a:cubicBezTo>
                    <a:pt x="22" y="59"/>
                    <a:pt x="22" y="59"/>
                    <a:pt x="22" y="59"/>
                  </a:cubicBezTo>
                  <a:cubicBezTo>
                    <a:pt x="22" y="59"/>
                    <a:pt x="22" y="59"/>
                    <a:pt x="22" y="59"/>
                  </a:cubicBezTo>
                  <a:cubicBezTo>
                    <a:pt x="22" y="59"/>
                    <a:pt x="22" y="59"/>
                    <a:pt x="22" y="59"/>
                  </a:cubicBezTo>
                  <a:close/>
                  <a:moveTo>
                    <a:pt x="22" y="60"/>
                  </a:moveTo>
                  <a:lnTo>
                    <a:pt x="22" y="60"/>
                  </a:lnTo>
                  <a:cubicBezTo>
                    <a:pt x="22" y="60"/>
                    <a:pt x="22" y="60"/>
                    <a:pt x="22" y="60"/>
                  </a:cubicBezTo>
                  <a:cubicBezTo>
                    <a:pt x="22" y="60"/>
                    <a:pt x="22" y="60"/>
                    <a:pt x="22" y="60"/>
                  </a:cubicBezTo>
                  <a:cubicBezTo>
                    <a:pt x="22" y="59"/>
                    <a:pt x="22" y="59"/>
                    <a:pt x="22" y="59"/>
                  </a:cubicBezTo>
                  <a:cubicBezTo>
                    <a:pt x="22" y="60"/>
                    <a:pt x="22" y="60"/>
                    <a:pt x="22" y="60"/>
                  </a:cubicBezTo>
                  <a:close/>
                  <a:moveTo>
                    <a:pt x="22" y="60"/>
                  </a:moveTo>
                  <a:lnTo>
                    <a:pt x="22" y="60"/>
                  </a:lnTo>
                  <a:cubicBezTo>
                    <a:pt x="21" y="60"/>
                    <a:pt x="21" y="60"/>
                    <a:pt x="21" y="60"/>
                  </a:cubicBezTo>
                  <a:cubicBezTo>
                    <a:pt x="21" y="60"/>
                    <a:pt x="21" y="60"/>
                    <a:pt x="21" y="60"/>
                  </a:cubicBezTo>
                  <a:cubicBezTo>
                    <a:pt x="21" y="60"/>
                    <a:pt x="21" y="60"/>
                    <a:pt x="21" y="60"/>
                  </a:cubicBezTo>
                  <a:cubicBezTo>
                    <a:pt x="21" y="60"/>
                    <a:pt x="21" y="60"/>
                    <a:pt x="22" y="59"/>
                  </a:cubicBezTo>
                  <a:cubicBezTo>
                    <a:pt x="21" y="60"/>
                    <a:pt x="21" y="60"/>
                    <a:pt x="22" y="60"/>
                  </a:cubicBezTo>
                  <a:close/>
                  <a:moveTo>
                    <a:pt x="21" y="60"/>
                  </a:moveTo>
                  <a:lnTo>
                    <a:pt x="21" y="60"/>
                  </a:lnTo>
                  <a:cubicBezTo>
                    <a:pt x="21" y="60"/>
                    <a:pt x="21" y="60"/>
                    <a:pt x="21" y="60"/>
                  </a:cubicBezTo>
                  <a:cubicBezTo>
                    <a:pt x="21" y="60"/>
                    <a:pt x="21" y="60"/>
                    <a:pt x="20" y="60"/>
                  </a:cubicBezTo>
                  <a:cubicBezTo>
                    <a:pt x="20" y="60"/>
                    <a:pt x="20" y="60"/>
                    <a:pt x="21" y="60"/>
                  </a:cubicBezTo>
                  <a:cubicBezTo>
                    <a:pt x="20" y="60"/>
                    <a:pt x="20" y="60"/>
                    <a:pt x="20" y="60"/>
                  </a:cubicBezTo>
                  <a:cubicBezTo>
                    <a:pt x="20" y="60"/>
                    <a:pt x="20" y="60"/>
                    <a:pt x="20" y="60"/>
                  </a:cubicBezTo>
                  <a:cubicBezTo>
                    <a:pt x="21" y="60"/>
                    <a:pt x="21" y="60"/>
                    <a:pt x="21" y="60"/>
                  </a:cubicBezTo>
                  <a:cubicBezTo>
                    <a:pt x="21" y="59"/>
                    <a:pt x="21" y="59"/>
                    <a:pt x="21" y="59"/>
                  </a:cubicBezTo>
                  <a:cubicBezTo>
                    <a:pt x="21" y="59"/>
                    <a:pt x="21" y="59"/>
                    <a:pt x="21" y="59"/>
                  </a:cubicBezTo>
                  <a:cubicBezTo>
                    <a:pt x="21" y="59"/>
                    <a:pt x="21" y="59"/>
                    <a:pt x="21" y="59"/>
                  </a:cubicBezTo>
                  <a:cubicBezTo>
                    <a:pt x="21" y="59"/>
                    <a:pt x="21" y="59"/>
                    <a:pt x="21" y="60"/>
                  </a:cubicBezTo>
                  <a:close/>
                  <a:moveTo>
                    <a:pt x="31" y="51"/>
                  </a:moveTo>
                  <a:lnTo>
                    <a:pt x="31" y="51"/>
                  </a:lnTo>
                  <a:cubicBezTo>
                    <a:pt x="31" y="51"/>
                    <a:pt x="31" y="51"/>
                    <a:pt x="31" y="51"/>
                  </a:cubicBezTo>
                  <a:cubicBezTo>
                    <a:pt x="31" y="52"/>
                    <a:pt x="31" y="52"/>
                    <a:pt x="31" y="52"/>
                  </a:cubicBezTo>
                  <a:cubicBezTo>
                    <a:pt x="31" y="52"/>
                    <a:pt x="31" y="52"/>
                    <a:pt x="31" y="51"/>
                  </a:cubicBezTo>
                  <a:cubicBezTo>
                    <a:pt x="31" y="51"/>
                    <a:pt x="31" y="51"/>
                    <a:pt x="31" y="51"/>
                  </a:cubicBezTo>
                  <a:cubicBezTo>
                    <a:pt x="31" y="51"/>
                    <a:pt x="31" y="51"/>
                    <a:pt x="31" y="51"/>
                  </a:cubicBezTo>
                  <a:close/>
                  <a:moveTo>
                    <a:pt x="30" y="48"/>
                  </a:moveTo>
                  <a:lnTo>
                    <a:pt x="30" y="48"/>
                  </a:lnTo>
                  <a:cubicBezTo>
                    <a:pt x="30" y="47"/>
                    <a:pt x="30" y="47"/>
                    <a:pt x="30" y="47"/>
                  </a:cubicBezTo>
                  <a:cubicBezTo>
                    <a:pt x="31" y="47"/>
                    <a:pt x="31" y="47"/>
                    <a:pt x="31" y="47"/>
                  </a:cubicBezTo>
                  <a:cubicBezTo>
                    <a:pt x="31" y="47"/>
                    <a:pt x="31" y="47"/>
                    <a:pt x="31" y="47"/>
                  </a:cubicBezTo>
                  <a:cubicBezTo>
                    <a:pt x="31" y="47"/>
                    <a:pt x="31" y="47"/>
                    <a:pt x="31" y="47"/>
                  </a:cubicBezTo>
                  <a:cubicBezTo>
                    <a:pt x="31" y="47"/>
                    <a:pt x="31" y="47"/>
                    <a:pt x="31" y="47"/>
                  </a:cubicBezTo>
                  <a:cubicBezTo>
                    <a:pt x="31" y="47"/>
                    <a:pt x="31" y="47"/>
                    <a:pt x="31" y="47"/>
                  </a:cubicBezTo>
                  <a:cubicBezTo>
                    <a:pt x="31" y="47"/>
                    <a:pt x="31" y="47"/>
                    <a:pt x="31" y="47"/>
                  </a:cubicBezTo>
                  <a:cubicBezTo>
                    <a:pt x="31" y="47"/>
                    <a:pt x="31" y="47"/>
                    <a:pt x="31" y="47"/>
                  </a:cubicBezTo>
                  <a:cubicBezTo>
                    <a:pt x="31" y="47"/>
                    <a:pt x="31" y="47"/>
                    <a:pt x="32" y="47"/>
                  </a:cubicBezTo>
                  <a:cubicBezTo>
                    <a:pt x="32" y="47"/>
                    <a:pt x="32" y="47"/>
                    <a:pt x="32" y="47"/>
                  </a:cubicBezTo>
                  <a:cubicBezTo>
                    <a:pt x="32" y="47"/>
                    <a:pt x="32" y="47"/>
                    <a:pt x="32" y="47"/>
                  </a:cubicBezTo>
                  <a:cubicBezTo>
                    <a:pt x="32" y="47"/>
                    <a:pt x="32" y="47"/>
                    <a:pt x="32" y="47"/>
                  </a:cubicBezTo>
                  <a:cubicBezTo>
                    <a:pt x="32" y="47"/>
                    <a:pt x="32" y="47"/>
                    <a:pt x="32" y="47"/>
                  </a:cubicBezTo>
                  <a:cubicBezTo>
                    <a:pt x="32" y="47"/>
                    <a:pt x="32" y="47"/>
                    <a:pt x="32" y="47"/>
                  </a:cubicBezTo>
                  <a:cubicBezTo>
                    <a:pt x="32" y="47"/>
                    <a:pt x="32" y="47"/>
                    <a:pt x="32" y="48"/>
                  </a:cubicBezTo>
                  <a:cubicBezTo>
                    <a:pt x="32" y="48"/>
                    <a:pt x="32" y="48"/>
                    <a:pt x="32" y="48"/>
                  </a:cubicBezTo>
                  <a:cubicBezTo>
                    <a:pt x="32" y="48"/>
                    <a:pt x="32" y="48"/>
                    <a:pt x="32" y="48"/>
                  </a:cubicBezTo>
                  <a:cubicBezTo>
                    <a:pt x="32" y="48"/>
                    <a:pt x="32" y="48"/>
                    <a:pt x="32" y="48"/>
                  </a:cubicBezTo>
                  <a:cubicBezTo>
                    <a:pt x="32" y="48"/>
                    <a:pt x="32" y="48"/>
                    <a:pt x="31" y="48"/>
                  </a:cubicBezTo>
                  <a:cubicBezTo>
                    <a:pt x="32" y="48"/>
                    <a:pt x="32" y="48"/>
                    <a:pt x="31" y="48"/>
                  </a:cubicBezTo>
                  <a:cubicBezTo>
                    <a:pt x="31" y="48"/>
                    <a:pt x="31" y="48"/>
                    <a:pt x="31" y="48"/>
                  </a:cubicBezTo>
                  <a:cubicBezTo>
                    <a:pt x="31" y="48"/>
                    <a:pt x="31" y="48"/>
                    <a:pt x="31" y="49"/>
                  </a:cubicBezTo>
                  <a:cubicBezTo>
                    <a:pt x="31" y="49"/>
                    <a:pt x="31" y="49"/>
                    <a:pt x="31" y="48"/>
                  </a:cubicBezTo>
                  <a:cubicBezTo>
                    <a:pt x="31" y="49"/>
                    <a:pt x="31" y="49"/>
                    <a:pt x="31" y="49"/>
                  </a:cubicBezTo>
                  <a:cubicBezTo>
                    <a:pt x="31" y="49"/>
                    <a:pt x="31" y="49"/>
                    <a:pt x="31" y="49"/>
                  </a:cubicBezTo>
                  <a:cubicBezTo>
                    <a:pt x="31" y="49"/>
                    <a:pt x="31" y="49"/>
                    <a:pt x="31" y="49"/>
                  </a:cubicBezTo>
                  <a:cubicBezTo>
                    <a:pt x="31" y="49"/>
                    <a:pt x="31" y="49"/>
                    <a:pt x="31" y="49"/>
                  </a:cubicBezTo>
                  <a:cubicBezTo>
                    <a:pt x="31" y="49"/>
                    <a:pt x="31" y="49"/>
                    <a:pt x="31" y="49"/>
                  </a:cubicBezTo>
                  <a:cubicBezTo>
                    <a:pt x="31" y="49"/>
                    <a:pt x="31" y="49"/>
                    <a:pt x="30" y="49"/>
                  </a:cubicBezTo>
                  <a:cubicBezTo>
                    <a:pt x="30" y="49"/>
                    <a:pt x="30" y="49"/>
                    <a:pt x="30" y="49"/>
                  </a:cubicBezTo>
                  <a:cubicBezTo>
                    <a:pt x="30" y="49"/>
                    <a:pt x="30" y="49"/>
                    <a:pt x="30" y="49"/>
                  </a:cubicBezTo>
                  <a:cubicBezTo>
                    <a:pt x="30" y="49"/>
                    <a:pt x="30" y="49"/>
                    <a:pt x="30" y="49"/>
                  </a:cubicBezTo>
                  <a:cubicBezTo>
                    <a:pt x="30" y="49"/>
                    <a:pt x="30" y="49"/>
                    <a:pt x="30" y="49"/>
                  </a:cubicBezTo>
                  <a:cubicBezTo>
                    <a:pt x="30" y="49"/>
                    <a:pt x="30" y="49"/>
                    <a:pt x="30" y="49"/>
                  </a:cubicBezTo>
                  <a:cubicBezTo>
                    <a:pt x="30" y="49"/>
                    <a:pt x="30" y="49"/>
                    <a:pt x="30" y="49"/>
                  </a:cubicBezTo>
                  <a:cubicBezTo>
                    <a:pt x="30" y="50"/>
                    <a:pt x="30" y="50"/>
                    <a:pt x="29" y="50"/>
                  </a:cubicBezTo>
                  <a:cubicBezTo>
                    <a:pt x="29" y="50"/>
                    <a:pt x="29" y="50"/>
                    <a:pt x="29" y="50"/>
                  </a:cubicBezTo>
                  <a:cubicBezTo>
                    <a:pt x="29" y="50"/>
                    <a:pt x="29" y="50"/>
                    <a:pt x="29" y="50"/>
                  </a:cubicBezTo>
                  <a:cubicBezTo>
                    <a:pt x="29" y="50"/>
                    <a:pt x="29" y="50"/>
                    <a:pt x="29" y="50"/>
                  </a:cubicBezTo>
                  <a:cubicBezTo>
                    <a:pt x="29" y="50"/>
                    <a:pt x="29" y="50"/>
                    <a:pt x="29" y="50"/>
                  </a:cubicBezTo>
                  <a:cubicBezTo>
                    <a:pt x="29" y="49"/>
                    <a:pt x="29" y="49"/>
                    <a:pt x="29" y="49"/>
                  </a:cubicBezTo>
                  <a:cubicBezTo>
                    <a:pt x="29" y="49"/>
                    <a:pt x="29" y="49"/>
                    <a:pt x="30" y="49"/>
                  </a:cubicBezTo>
                  <a:cubicBezTo>
                    <a:pt x="30" y="49"/>
                    <a:pt x="30" y="49"/>
                    <a:pt x="30" y="49"/>
                  </a:cubicBezTo>
                  <a:cubicBezTo>
                    <a:pt x="30" y="49"/>
                    <a:pt x="30" y="49"/>
                    <a:pt x="30" y="49"/>
                  </a:cubicBezTo>
                  <a:cubicBezTo>
                    <a:pt x="30" y="49"/>
                    <a:pt x="30" y="49"/>
                    <a:pt x="30" y="49"/>
                  </a:cubicBezTo>
                  <a:cubicBezTo>
                    <a:pt x="30" y="49"/>
                    <a:pt x="30" y="49"/>
                    <a:pt x="30" y="48"/>
                  </a:cubicBezTo>
                  <a:cubicBezTo>
                    <a:pt x="30" y="48"/>
                    <a:pt x="30" y="48"/>
                    <a:pt x="30" y="48"/>
                  </a:cubicBezTo>
                  <a:cubicBezTo>
                    <a:pt x="30" y="48"/>
                    <a:pt x="30" y="48"/>
                    <a:pt x="30" y="48"/>
                  </a:cubicBezTo>
                  <a:cubicBezTo>
                    <a:pt x="30" y="48"/>
                    <a:pt x="30" y="48"/>
                    <a:pt x="30" y="48"/>
                  </a:cubicBezTo>
                  <a:close/>
                  <a:moveTo>
                    <a:pt x="18" y="117"/>
                  </a:moveTo>
                  <a:lnTo>
                    <a:pt x="18" y="117"/>
                  </a:lnTo>
                  <a:cubicBezTo>
                    <a:pt x="18" y="117"/>
                    <a:pt x="18" y="117"/>
                    <a:pt x="18" y="117"/>
                  </a:cubicBezTo>
                  <a:cubicBezTo>
                    <a:pt x="18" y="118"/>
                    <a:pt x="18" y="118"/>
                    <a:pt x="18" y="118"/>
                  </a:cubicBezTo>
                  <a:cubicBezTo>
                    <a:pt x="18" y="118"/>
                    <a:pt x="18" y="118"/>
                    <a:pt x="18" y="118"/>
                  </a:cubicBezTo>
                  <a:cubicBezTo>
                    <a:pt x="18" y="118"/>
                    <a:pt x="18" y="118"/>
                    <a:pt x="18" y="118"/>
                  </a:cubicBezTo>
                  <a:cubicBezTo>
                    <a:pt x="17" y="118"/>
                    <a:pt x="17" y="118"/>
                    <a:pt x="17" y="118"/>
                  </a:cubicBezTo>
                  <a:cubicBezTo>
                    <a:pt x="18" y="118"/>
                    <a:pt x="18" y="118"/>
                    <a:pt x="18" y="117"/>
                  </a:cubicBezTo>
                  <a:cubicBezTo>
                    <a:pt x="18" y="117"/>
                    <a:pt x="18" y="117"/>
                    <a:pt x="17" y="117"/>
                  </a:cubicBezTo>
                  <a:cubicBezTo>
                    <a:pt x="17" y="117"/>
                    <a:pt x="17" y="117"/>
                    <a:pt x="17" y="117"/>
                  </a:cubicBezTo>
                  <a:cubicBezTo>
                    <a:pt x="17" y="117"/>
                    <a:pt x="17" y="117"/>
                    <a:pt x="17" y="118"/>
                  </a:cubicBezTo>
                  <a:cubicBezTo>
                    <a:pt x="17" y="118"/>
                    <a:pt x="17" y="118"/>
                    <a:pt x="17" y="118"/>
                  </a:cubicBezTo>
                  <a:cubicBezTo>
                    <a:pt x="17" y="118"/>
                    <a:pt x="17" y="118"/>
                    <a:pt x="17" y="118"/>
                  </a:cubicBezTo>
                  <a:cubicBezTo>
                    <a:pt x="17" y="118"/>
                    <a:pt x="17" y="118"/>
                    <a:pt x="17" y="118"/>
                  </a:cubicBezTo>
                  <a:cubicBezTo>
                    <a:pt x="17" y="118"/>
                    <a:pt x="17" y="118"/>
                    <a:pt x="17" y="118"/>
                  </a:cubicBezTo>
                  <a:cubicBezTo>
                    <a:pt x="17" y="117"/>
                    <a:pt x="17" y="117"/>
                    <a:pt x="17" y="117"/>
                  </a:cubicBezTo>
                  <a:cubicBezTo>
                    <a:pt x="17" y="117"/>
                    <a:pt x="17" y="117"/>
                    <a:pt x="17" y="116"/>
                  </a:cubicBezTo>
                  <a:cubicBezTo>
                    <a:pt x="17" y="116"/>
                    <a:pt x="17" y="116"/>
                    <a:pt x="18" y="116"/>
                  </a:cubicBezTo>
                  <a:cubicBezTo>
                    <a:pt x="18" y="115"/>
                    <a:pt x="18" y="115"/>
                    <a:pt x="18" y="115"/>
                  </a:cubicBezTo>
                  <a:cubicBezTo>
                    <a:pt x="18" y="115"/>
                    <a:pt x="18" y="115"/>
                    <a:pt x="18" y="115"/>
                  </a:cubicBezTo>
                  <a:cubicBezTo>
                    <a:pt x="18" y="115"/>
                    <a:pt x="18" y="115"/>
                    <a:pt x="18" y="115"/>
                  </a:cubicBezTo>
                  <a:cubicBezTo>
                    <a:pt x="18" y="115"/>
                    <a:pt x="18" y="115"/>
                    <a:pt x="18" y="115"/>
                  </a:cubicBezTo>
                  <a:cubicBezTo>
                    <a:pt x="18" y="115"/>
                    <a:pt x="18" y="115"/>
                    <a:pt x="18" y="115"/>
                  </a:cubicBezTo>
                  <a:cubicBezTo>
                    <a:pt x="18" y="115"/>
                    <a:pt x="18" y="115"/>
                    <a:pt x="18" y="116"/>
                  </a:cubicBezTo>
                  <a:cubicBezTo>
                    <a:pt x="18" y="116"/>
                    <a:pt x="18" y="116"/>
                    <a:pt x="18" y="116"/>
                  </a:cubicBezTo>
                  <a:cubicBezTo>
                    <a:pt x="18" y="116"/>
                    <a:pt x="18" y="116"/>
                    <a:pt x="18" y="116"/>
                  </a:cubicBezTo>
                  <a:lnTo>
                    <a:pt x="18" y="117"/>
                  </a:lnTo>
                  <a:cubicBezTo>
                    <a:pt x="18" y="117"/>
                    <a:pt x="18" y="117"/>
                    <a:pt x="18" y="117"/>
                  </a:cubicBezTo>
                  <a:cubicBezTo>
                    <a:pt x="18" y="117"/>
                    <a:pt x="18" y="117"/>
                    <a:pt x="18" y="117"/>
                  </a:cubicBezTo>
                  <a:cubicBezTo>
                    <a:pt x="18" y="117"/>
                    <a:pt x="18" y="117"/>
                    <a:pt x="19" y="117"/>
                  </a:cubicBezTo>
                  <a:cubicBezTo>
                    <a:pt x="18" y="117"/>
                    <a:pt x="18" y="117"/>
                    <a:pt x="18" y="117"/>
                  </a:cubicBezTo>
                  <a:cubicBezTo>
                    <a:pt x="18" y="117"/>
                    <a:pt x="18" y="117"/>
                    <a:pt x="18" y="117"/>
                  </a:cubicBezTo>
                  <a:close/>
                  <a:moveTo>
                    <a:pt x="11" y="169"/>
                  </a:moveTo>
                  <a:lnTo>
                    <a:pt x="11" y="169"/>
                  </a:lnTo>
                  <a:cubicBezTo>
                    <a:pt x="11" y="169"/>
                    <a:pt x="11" y="169"/>
                    <a:pt x="10" y="169"/>
                  </a:cubicBezTo>
                  <a:cubicBezTo>
                    <a:pt x="10" y="169"/>
                    <a:pt x="10" y="169"/>
                    <a:pt x="10" y="169"/>
                  </a:cubicBezTo>
                  <a:cubicBezTo>
                    <a:pt x="10" y="169"/>
                    <a:pt x="10" y="169"/>
                    <a:pt x="10" y="169"/>
                  </a:cubicBezTo>
                  <a:cubicBezTo>
                    <a:pt x="10" y="169"/>
                    <a:pt x="10" y="169"/>
                    <a:pt x="10" y="169"/>
                  </a:cubicBezTo>
                  <a:cubicBezTo>
                    <a:pt x="10" y="169"/>
                    <a:pt x="10" y="169"/>
                    <a:pt x="10" y="169"/>
                  </a:cubicBezTo>
                  <a:lnTo>
                    <a:pt x="10" y="169"/>
                  </a:lnTo>
                  <a:cubicBezTo>
                    <a:pt x="10" y="169"/>
                    <a:pt x="10" y="169"/>
                    <a:pt x="10" y="169"/>
                  </a:cubicBezTo>
                  <a:cubicBezTo>
                    <a:pt x="9" y="169"/>
                    <a:pt x="9" y="169"/>
                    <a:pt x="9" y="169"/>
                  </a:cubicBezTo>
                  <a:cubicBezTo>
                    <a:pt x="9" y="169"/>
                    <a:pt x="9" y="169"/>
                    <a:pt x="9" y="169"/>
                  </a:cubicBezTo>
                  <a:cubicBezTo>
                    <a:pt x="9" y="169"/>
                    <a:pt x="9" y="169"/>
                    <a:pt x="9" y="169"/>
                  </a:cubicBezTo>
                  <a:cubicBezTo>
                    <a:pt x="9" y="169"/>
                    <a:pt x="9" y="169"/>
                    <a:pt x="9" y="169"/>
                  </a:cubicBezTo>
                  <a:cubicBezTo>
                    <a:pt x="9" y="169"/>
                    <a:pt x="9" y="169"/>
                    <a:pt x="9" y="169"/>
                  </a:cubicBezTo>
                  <a:cubicBezTo>
                    <a:pt x="9" y="169"/>
                    <a:pt x="9" y="169"/>
                    <a:pt x="9" y="169"/>
                  </a:cubicBezTo>
                  <a:cubicBezTo>
                    <a:pt x="9" y="169"/>
                    <a:pt x="9" y="169"/>
                    <a:pt x="9" y="169"/>
                  </a:cubicBezTo>
                  <a:cubicBezTo>
                    <a:pt x="9" y="169"/>
                    <a:pt x="9" y="169"/>
                    <a:pt x="9" y="169"/>
                  </a:cubicBezTo>
                  <a:cubicBezTo>
                    <a:pt x="9" y="170"/>
                    <a:pt x="9" y="170"/>
                    <a:pt x="9" y="170"/>
                  </a:cubicBezTo>
                  <a:cubicBezTo>
                    <a:pt x="9" y="170"/>
                    <a:pt x="9" y="170"/>
                    <a:pt x="9" y="170"/>
                  </a:cubicBezTo>
                  <a:cubicBezTo>
                    <a:pt x="8" y="170"/>
                    <a:pt x="8" y="170"/>
                    <a:pt x="8" y="169"/>
                  </a:cubicBezTo>
                  <a:cubicBezTo>
                    <a:pt x="8" y="169"/>
                    <a:pt x="8" y="169"/>
                    <a:pt x="8" y="169"/>
                  </a:cubicBezTo>
                  <a:cubicBezTo>
                    <a:pt x="8" y="169"/>
                    <a:pt x="8" y="169"/>
                    <a:pt x="8" y="169"/>
                  </a:cubicBezTo>
                  <a:cubicBezTo>
                    <a:pt x="8" y="169"/>
                    <a:pt x="8" y="169"/>
                    <a:pt x="8" y="169"/>
                  </a:cubicBezTo>
                  <a:cubicBezTo>
                    <a:pt x="8" y="169"/>
                    <a:pt x="8" y="169"/>
                    <a:pt x="8" y="169"/>
                  </a:cubicBezTo>
                  <a:cubicBezTo>
                    <a:pt x="8" y="168"/>
                    <a:pt x="8" y="168"/>
                    <a:pt x="7" y="168"/>
                  </a:cubicBezTo>
                  <a:cubicBezTo>
                    <a:pt x="7" y="168"/>
                    <a:pt x="7" y="168"/>
                    <a:pt x="7" y="169"/>
                  </a:cubicBezTo>
                  <a:cubicBezTo>
                    <a:pt x="7" y="168"/>
                    <a:pt x="7" y="168"/>
                    <a:pt x="7" y="168"/>
                  </a:cubicBezTo>
                  <a:cubicBezTo>
                    <a:pt x="7" y="168"/>
                    <a:pt x="7" y="168"/>
                    <a:pt x="7" y="168"/>
                  </a:cubicBezTo>
                  <a:cubicBezTo>
                    <a:pt x="7" y="168"/>
                    <a:pt x="7" y="168"/>
                    <a:pt x="7" y="167"/>
                  </a:cubicBezTo>
                  <a:lnTo>
                    <a:pt x="7" y="167"/>
                  </a:lnTo>
                  <a:cubicBezTo>
                    <a:pt x="7" y="167"/>
                    <a:pt x="7" y="167"/>
                    <a:pt x="7" y="168"/>
                  </a:cubicBezTo>
                  <a:cubicBezTo>
                    <a:pt x="7" y="168"/>
                    <a:pt x="7" y="168"/>
                    <a:pt x="7" y="168"/>
                  </a:cubicBezTo>
                  <a:cubicBezTo>
                    <a:pt x="7" y="168"/>
                    <a:pt x="7" y="168"/>
                    <a:pt x="7" y="168"/>
                  </a:cubicBezTo>
                  <a:cubicBezTo>
                    <a:pt x="7" y="168"/>
                    <a:pt x="7" y="168"/>
                    <a:pt x="7" y="168"/>
                  </a:cubicBezTo>
                  <a:cubicBezTo>
                    <a:pt x="7" y="168"/>
                    <a:pt x="7" y="168"/>
                    <a:pt x="7" y="168"/>
                  </a:cubicBezTo>
                  <a:cubicBezTo>
                    <a:pt x="8" y="168"/>
                    <a:pt x="8" y="168"/>
                    <a:pt x="8" y="168"/>
                  </a:cubicBezTo>
                  <a:cubicBezTo>
                    <a:pt x="8" y="168"/>
                    <a:pt x="8" y="168"/>
                    <a:pt x="8" y="168"/>
                  </a:cubicBezTo>
                  <a:cubicBezTo>
                    <a:pt x="8" y="168"/>
                    <a:pt x="8" y="168"/>
                    <a:pt x="8" y="168"/>
                  </a:cubicBezTo>
                  <a:cubicBezTo>
                    <a:pt x="8" y="168"/>
                    <a:pt x="8" y="168"/>
                    <a:pt x="8" y="167"/>
                  </a:cubicBezTo>
                  <a:cubicBezTo>
                    <a:pt x="8" y="167"/>
                    <a:pt x="8" y="167"/>
                    <a:pt x="8" y="167"/>
                  </a:cubicBezTo>
                  <a:cubicBezTo>
                    <a:pt x="7" y="167"/>
                    <a:pt x="7" y="167"/>
                    <a:pt x="7" y="167"/>
                  </a:cubicBezTo>
                  <a:cubicBezTo>
                    <a:pt x="7" y="167"/>
                    <a:pt x="7" y="167"/>
                    <a:pt x="7" y="166"/>
                  </a:cubicBezTo>
                  <a:cubicBezTo>
                    <a:pt x="7" y="166"/>
                    <a:pt x="7" y="166"/>
                    <a:pt x="7" y="166"/>
                  </a:cubicBezTo>
                  <a:cubicBezTo>
                    <a:pt x="7" y="166"/>
                    <a:pt x="7" y="166"/>
                    <a:pt x="7" y="166"/>
                  </a:cubicBezTo>
                  <a:cubicBezTo>
                    <a:pt x="7" y="166"/>
                    <a:pt x="7" y="166"/>
                    <a:pt x="7" y="166"/>
                  </a:cubicBezTo>
                  <a:cubicBezTo>
                    <a:pt x="7" y="166"/>
                    <a:pt x="7" y="166"/>
                    <a:pt x="7" y="166"/>
                  </a:cubicBezTo>
                  <a:cubicBezTo>
                    <a:pt x="8" y="166"/>
                    <a:pt x="8" y="166"/>
                    <a:pt x="8" y="166"/>
                  </a:cubicBezTo>
                  <a:cubicBezTo>
                    <a:pt x="8" y="166"/>
                    <a:pt x="8" y="166"/>
                    <a:pt x="8" y="167"/>
                  </a:cubicBezTo>
                  <a:cubicBezTo>
                    <a:pt x="8" y="166"/>
                    <a:pt x="8" y="166"/>
                    <a:pt x="8" y="166"/>
                  </a:cubicBezTo>
                  <a:cubicBezTo>
                    <a:pt x="8" y="166"/>
                    <a:pt x="8" y="166"/>
                    <a:pt x="8" y="166"/>
                  </a:cubicBezTo>
                  <a:cubicBezTo>
                    <a:pt x="8" y="166"/>
                    <a:pt x="8" y="166"/>
                    <a:pt x="8" y="166"/>
                  </a:cubicBezTo>
                  <a:cubicBezTo>
                    <a:pt x="8" y="166"/>
                    <a:pt x="8" y="166"/>
                    <a:pt x="8" y="166"/>
                  </a:cubicBezTo>
                  <a:cubicBezTo>
                    <a:pt x="8" y="166"/>
                    <a:pt x="8" y="166"/>
                    <a:pt x="9" y="166"/>
                  </a:cubicBezTo>
                  <a:cubicBezTo>
                    <a:pt x="9" y="167"/>
                    <a:pt x="9" y="167"/>
                    <a:pt x="9" y="167"/>
                  </a:cubicBezTo>
                  <a:cubicBezTo>
                    <a:pt x="9" y="167"/>
                    <a:pt x="9" y="167"/>
                    <a:pt x="9" y="167"/>
                  </a:cubicBezTo>
                  <a:cubicBezTo>
                    <a:pt x="9" y="167"/>
                    <a:pt x="9" y="167"/>
                    <a:pt x="9" y="167"/>
                  </a:cubicBezTo>
                  <a:cubicBezTo>
                    <a:pt x="9" y="167"/>
                    <a:pt x="9" y="167"/>
                    <a:pt x="9" y="168"/>
                  </a:cubicBezTo>
                  <a:lnTo>
                    <a:pt x="10" y="168"/>
                  </a:lnTo>
                  <a:cubicBezTo>
                    <a:pt x="10" y="168"/>
                    <a:pt x="10" y="168"/>
                    <a:pt x="10" y="168"/>
                  </a:cubicBezTo>
                  <a:cubicBezTo>
                    <a:pt x="10" y="168"/>
                    <a:pt x="10" y="168"/>
                    <a:pt x="9" y="168"/>
                  </a:cubicBezTo>
                  <a:cubicBezTo>
                    <a:pt x="10" y="168"/>
                    <a:pt x="10" y="168"/>
                    <a:pt x="10" y="168"/>
                  </a:cubicBezTo>
                  <a:cubicBezTo>
                    <a:pt x="10" y="168"/>
                    <a:pt x="10" y="168"/>
                    <a:pt x="10" y="168"/>
                  </a:cubicBezTo>
                  <a:cubicBezTo>
                    <a:pt x="10" y="168"/>
                    <a:pt x="10" y="168"/>
                    <a:pt x="10" y="169"/>
                  </a:cubicBezTo>
                  <a:cubicBezTo>
                    <a:pt x="10" y="168"/>
                    <a:pt x="10" y="168"/>
                    <a:pt x="10" y="168"/>
                  </a:cubicBezTo>
                  <a:cubicBezTo>
                    <a:pt x="10" y="169"/>
                    <a:pt x="10" y="169"/>
                    <a:pt x="11" y="169"/>
                  </a:cubicBezTo>
                  <a:cubicBezTo>
                    <a:pt x="11" y="169"/>
                    <a:pt x="11" y="169"/>
                    <a:pt x="11" y="169"/>
                  </a:cubicBezTo>
                  <a:cubicBezTo>
                    <a:pt x="11" y="169"/>
                    <a:pt x="11" y="169"/>
                    <a:pt x="11" y="169"/>
                  </a:cubicBezTo>
                  <a:close/>
                  <a:moveTo>
                    <a:pt x="6" y="165"/>
                  </a:moveTo>
                  <a:lnTo>
                    <a:pt x="6" y="165"/>
                  </a:lnTo>
                  <a:cubicBezTo>
                    <a:pt x="6" y="165"/>
                    <a:pt x="6" y="165"/>
                    <a:pt x="6" y="165"/>
                  </a:cubicBezTo>
                  <a:cubicBezTo>
                    <a:pt x="6" y="165"/>
                    <a:pt x="6" y="165"/>
                    <a:pt x="6" y="165"/>
                  </a:cubicBezTo>
                  <a:cubicBezTo>
                    <a:pt x="6" y="165"/>
                    <a:pt x="6" y="165"/>
                    <a:pt x="6" y="165"/>
                  </a:cubicBezTo>
                  <a:cubicBezTo>
                    <a:pt x="6" y="165"/>
                    <a:pt x="6" y="165"/>
                    <a:pt x="6" y="165"/>
                  </a:cubicBezTo>
                  <a:cubicBezTo>
                    <a:pt x="6" y="165"/>
                    <a:pt x="6" y="165"/>
                    <a:pt x="6" y="165"/>
                  </a:cubicBezTo>
                  <a:cubicBezTo>
                    <a:pt x="6" y="165"/>
                    <a:pt x="6" y="165"/>
                    <a:pt x="6" y="165"/>
                  </a:cubicBezTo>
                  <a:cubicBezTo>
                    <a:pt x="6" y="165"/>
                    <a:pt x="6" y="165"/>
                    <a:pt x="6" y="165"/>
                  </a:cubicBezTo>
                  <a:cubicBezTo>
                    <a:pt x="6" y="165"/>
                    <a:pt x="6" y="165"/>
                    <a:pt x="5" y="165"/>
                  </a:cubicBezTo>
                  <a:cubicBezTo>
                    <a:pt x="5" y="165"/>
                    <a:pt x="5" y="165"/>
                    <a:pt x="5" y="165"/>
                  </a:cubicBezTo>
                  <a:cubicBezTo>
                    <a:pt x="5" y="165"/>
                    <a:pt x="5" y="165"/>
                    <a:pt x="5" y="165"/>
                  </a:cubicBezTo>
                  <a:cubicBezTo>
                    <a:pt x="5" y="165"/>
                    <a:pt x="5" y="165"/>
                    <a:pt x="5" y="165"/>
                  </a:cubicBezTo>
                  <a:cubicBezTo>
                    <a:pt x="5" y="165"/>
                    <a:pt x="5" y="165"/>
                    <a:pt x="5" y="165"/>
                  </a:cubicBezTo>
                  <a:cubicBezTo>
                    <a:pt x="5" y="164"/>
                    <a:pt x="5" y="164"/>
                    <a:pt x="5" y="164"/>
                  </a:cubicBezTo>
                  <a:cubicBezTo>
                    <a:pt x="5" y="164"/>
                    <a:pt x="5" y="164"/>
                    <a:pt x="5" y="164"/>
                  </a:cubicBezTo>
                  <a:cubicBezTo>
                    <a:pt x="5" y="164"/>
                    <a:pt x="5" y="164"/>
                    <a:pt x="5" y="164"/>
                  </a:cubicBezTo>
                  <a:cubicBezTo>
                    <a:pt x="5" y="164"/>
                    <a:pt x="5" y="164"/>
                    <a:pt x="5" y="164"/>
                  </a:cubicBezTo>
                  <a:cubicBezTo>
                    <a:pt x="5" y="163"/>
                    <a:pt x="5" y="163"/>
                    <a:pt x="5" y="163"/>
                  </a:cubicBezTo>
                  <a:cubicBezTo>
                    <a:pt x="4" y="163"/>
                    <a:pt x="4" y="163"/>
                    <a:pt x="4" y="163"/>
                  </a:cubicBezTo>
                  <a:cubicBezTo>
                    <a:pt x="4" y="163"/>
                    <a:pt x="4" y="163"/>
                    <a:pt x="4" y="163"/>
                  </a:cubicBezTo>
                  <a:cubicBezTo>
                    <a:pt x="4" y="163"/>
                    <a:pt x="4" y="163"/>
                    <a:pt x="4" y="163"/>
                  </a:cubicBezTo>
                  <a:cubicBezTo>
                    <a:pt x="4" y="162"/>
                    <a:pt x="4" y="162"/>
                    <a:pt x="4" y="162"/>
                  </a:cubicBezTo>
                  <a:cubicBezTo>
                    <a:pt x="4" y="162"/>
                    <a:pt x="4" y="162"/>
                    <a:pt x="4" y="162"/>
                  </a:cubicBezTo>
                  <a:cubicBezTo>
                    <a:pt x="4" y="161"/>
                    <a:pt x="4" y="161"/>
                    <a:pt x="4" y="161"/>
                  </a:cubicBezTo>
                  <a:cubicBezTo>
                    <a:pt x="3" y="161"/>
                    <a:pt x="3" y="161"/>
                    <a:pt x="3" y="161"/>
                  </a:cubicBezTo>
                  <a:cubicBezTo>
                    <a:pt x="3" y="161"/>
                    <a:pt x="3" y="161"/>
                    <a:pt x="3" y="161"/>
                  </a:cubicBezTo>
                  <a:cubicBezTo>
                    <a:pt x="3" y="161"/>
                    <a:pt x="3" y="161"/>
                    <a:pt x="3" y="160"/>
                  </a:cubicBezTo>
                  <a:cubicBezTo>
                    <a:pt x="3" y="161"/>
                    <a:pt x="3" y="161"/>
                    <a:pt x="3" y="161"/>
                  </a:cubicBezTo>
                  <a:cubicBezTo>
                    <a:pt x="3" y="160"/>
                    <a:pt x="3" y="160"/>
                    <a:pt x="3" y="160"/>
                  </a:cubicBezTo>
                  <a:cubicBezTo>
                    <a:pt x="3" y="160"/>
                    <a:pt x="3" y="160"/>
                    <a:pt x="3" y="160"/>
                  </a:cubicBezTo>
                  <a:cubicBezTo>
                    <a:pt x="3" y="160"/>
                    <a:pt x="3" y="160"/>
                    <a:pt x="3" y="160"/>
                  </a:cubicBezTo>
                  <a:cubicBezTo>
                    <a:pt x="3" y="160"/>
                    <a:pt x="3" y="160"/>
                    <a:pt x="3" y="160"/>
                  </a:cubicBezTo>
                  <a:cubicBezTo>
                    <a:pt x="3" y="160"/>
                    <a:pt x="3" y="160"/>
                    <a:pt x="3" y="160"/>
                  </a:cubicBezTo>
                  <a:cubicBezTo>
                    <a:pt x="3" y="160"/>
                    <a:pt x="3" y="160"/>
                    <a:pt x="2" y="160"/>
                  </a:cubicBezTo>
                  <a:cubicBezTo>
                    <a:pt x="2" y="160"/>
                    <a:pt x="2" y="160"/>
                    <a:pt x="2" y="160"/>
                  </a:cubicBezTo>
                  <a:cubicBezTo>
                    <a:pt x="3" y="160"/>
                    <a:pt x="3" y="160"/>
                    <a:pt x="3" y="160"/>
                  </a:cubicBezTo>
                  <a:cubicBezTo>
                    <a:pt x="3" y="160"/>
                    <a:pt x="3" y="160"/>
                    <a:pt x="3" y="159"/>
                  </a:cubicBezTo>
                  <a:cubicBezTo>
                    <a:pt x="2" y="159"/>
                    <a:pt x="2" y="159"/>
                    <a:pt x="2" y="159"/>
                  </a:cubicBezTo>
                  <a:cubicBezTo>
                    <a:pt x="2" y="159"/>
                    <a:pt x="2" y="159"/>
                    <a:pt x="2" y="159"/>
                  </a:cubicBezTo>
                  <a:cubicBezTo>
                    <a:pt x="2" y="159"/>
                    <a:pt x="2" y="159"/>
                    <a:pt x="2" y="159"/>
                  </a:cubicBezTo>
                  <a:cubicBezTo>
                    <a:pt x="2" y="160"/>
                    <a:pt x="2" y="160"/>
                    <a:pt x="2" y="160"/>
                  </a:cubicBezTo>
                  <a:cubicBezTo>
                    <a:pt x="2" y="160"/>
                    <a:pt x="2" y="160"/>
                    <a:pt x="2" y="159"/>
                  </a:cubicBezTo>
                  <a:cubicBezTo>
                    <a:pt x="2" y="160"/>
                    <a:pt x="2" y="160"/>
                    <a:pt x="2" y="160"/>
                  </a:cubicBezTo>
                  <a:cubicBezTo>
                    <a:pt x="2" y="160"/>
                    <a:pt x="2" y="160"/>
                    <a:pt x="2" y="160"/>
                  </a:cubicBezTo>
                  <a:cubicBezTo>
                    <a:pt x="2" y="160"/>
                    <a:pt x="2" y="160"/>
                    <a:pt x="2" y="160"/>
                  </a:cubicBezTo>
                  <a:cubicBezTo>
                    <a:pt x="2" y="160"/>
                    <a:pt x="2" y="160"/>
                    <a:pt x="2" y="160"/>
                  </a:cubicBezTo>
                  <a:cubicBezTo>
                    <a:pt x="2" y="160"/>
                    <a:pt x="2" y="160"/>
                    <a:pt x="2" y="160"/>
                  </a:cubicBezTo>
                  <a:cubicBezTo>
                    <a:pt x="2" y="160"/>
                    <a:pt x="2" y="160"/>
                    <a:pt x="2" y="160"/>
                  </a:cubicBezTo>
                  <a:cubicBezTo>
                    <a:pt x="2" y="160"/>
                    <a:pt x="2" y="160"/>
                    <a:pt x="2" y="160"/>
                  </a:cubicBezTo>
                  <a:cubicBezTo>
                    <a:pt x="2" y="160"/>
                    <a:pt x="2" y="160"/>
                    <a:pt x="2" y="159"/>
                  </a:cubicBezTo>
                  <a:cubicBezTo>
                    <a:pt x="2" y="160"/>
                    <a:pt x="2" y="160"/>
                    <a:pt x="2" y="160"/>
                  </a:cubicBezTo>
                  <a:cubicBezTo>
                    <a:pt x="2" y="160"/>
                    <a:pt x="2" y="160"/>
                    <a:pt x="2" y="159"/>
                  </a:cubicBezTo>
                  <a:cubicBezTo>
                    <a:pt x="2" y="159"/>
                    <a:pt x="2" y="159"/>
                    <a:pt x="2" y="159"/>
                  </a:cubicBezTo>
                  <a:cubicBezTo>
                    <a:pt x="2" y="159"/>
                    <a:pt x="2" y="159"/>
                    <a:pt x="2" y="159"/>
                  </a:cubicBezTo>
                  <a:cubicBezTo>
                    <a:pt x="2" y="159"/>
                    <a:pt x="2" y="159"/>
                    <a:pt x="2" y="159"/>
                  </a:cubicBezTo>
                  <a:cubicBezTo>
                    <a:pt x="2" y="159"/>
                    <a:pt x="2" y="159"/>
                    <a:pt x="2" y="159"/>
                  </a:cubicBezTo>
                  <a:cubicBezTo>
                    <a:pt x="2" y="159"/>
                    <a:pt x="2" y="159"/>
                    <a:pt x="2" y="159"/>
                  </a:cubicBezTo>
                  <a:cubicBezTo>
                    <a:pt x="2" y="159"/>
                    <a:pt x="2" y="159"/>
                    <a:pt x="2" y="159"/>
                  </a:cubicBezTo>
                  <a:cubicBezTo>
                    <a:pt x="2" y="158"/>
                    <a:pt x="2" y="158"/>
                    <a:pt x="2" y="158"/>
                  </a:cubicBezTo>
                  <a:lnTo>
                    <a:pt x="3" y="159"/>
                  </a:lnTo>
                  <a:cubicBezTo>
                    <a:pt x="3" y="159"/>
                    <a:pt x="3" y="159"/>
                    <a:pt x="3" y="159"/>
                  </a:cubicBezTo>
                  <a:cubicBezTo>
                    <a:pt x="3" y="159"/>
                    <a:pt x="3" y="159"/>
                    <a:pt x="3" y="159"/>
                  </a:cubicBezTo>
                  <a:cubicBezTo>
                    <a:pt x="3" y="159"/>
                    <a:pt x="3" y="159"/>
                    <a:pt x="3" y="159"/>
                  </a:cubicBezTo>
                  <a:cubicBezTo>
                    <a:pt x="3" y="159"/>
                    <a:pt x="3" y="159"/>
                    <a:pt x="3" y="159"/>
                  </a:cubicBezTo>
                  <a:cubicBezTo>
                    <a:pt x="3" y="160"/>
                    <a:pt x="3" y="160"/>
                    <a:pt x="3" y="160"/>
                  </a:cubicBezTo>
                  <a:cubicBezTo>
                    <a:pt x="3" y="160"/>
                    <a:pt x="3" y="160"/>
                    <a:pt x="3" y="160"/>
                  </a:cubicBezTo>
                  <a:cubicBezTo>
                    <a:pt x="4" y="161"/>
                    <a:pt x="4" y="161"/>
                    <a:pt x="4" y="161"/>
                  </a:cubicBezTo>
                  <a:cubicBezTo>
                    <a:pt x="4" y="161"/>
                    <a:pt x="4" y="161"/>
                    <a:pt x="4" y="161"/>
                  </a:cubicBezTo>
                  <a:cubicBezTo>
                    <a:pt x="4" y="162"/>
                    <a:pt x="4" y="162"/>
                    <a:pt x="4" y="162"/>
                  </a:cubicBezTo>
                  <a:cubicBezTo>
                    <a:pt x="4" y="162"/>
                    <a:pt x="4" y="162"/>
                    <a:pt x="4" y="162"/>
                  </a:cubicBezTo>
                  <a:cubicBezTo>
                    <a:pt x="4" y="162"/>
                    <a:pt x="4" y="162"/>
                    <a:pt x="5" y="162"/>
                  </a:cubicBezTo>
                  <a:cubicBezTo>
                    <a:pt x="5" y="162"/>
                    <a:pt x="5" y="162"/>
                    <a:pt x="5" y="162"/>
                  </a:cubicBezTo>
                  <a:cubicBezTo>
                    <a:pt x="5" y="162"/>
                    <a:pt x="5" y="162"/>
                    <a:pt x="5" y="162"/>
                  </a:cubicBezTo>
                  <a:cubicBezTo>
                    <a:pt x="5" y="162"/>
                    <a:pt x="5" y="162"/>
                    <a:pt x="5" y="162"/>
                  </a:cubicBezTo>
                  <a:cubicBezTo>
                    <a:pt x="5" y="162"/>
                    <a:pt x="5" y="162"/>
                    <a:pt x="5" y="162"/>
                  </a:cubicBezTo>
                  <a:cubicBezTo>
                    <a:pt x="5" y="162"/>
                    <a:pt x="5" y="162"/>
                    <a:pt x="5" y="163"/>
                  </a:cubicBezTo>
                  <a:cubicBezTo>
                    <a:pt x="5" y="163"/>
                    <a:pt x="5" y="163"/>
                    <a:pt x="5" y="163"/>
                  </a:cubicBezTo>
                  <a:cubicBezTo>
                    <a:pt x="5" y="163"/>
                    <a:pt x="5" y="163"/>
                    <a:pt x="5" y="163"/>
                  </a:cubicBezTo>
                  <a:cubicBezTo>
                    <a:pt x="5" y="163"/>
                    <a:pt x="5" y="163"/>
                    <a:pt x="5" y="163"/>
                  </a:cubicBezTo>
                  <a:cubicBezTo>
                    <a:pt x="5" y="163"/>
                    <a:pt x="5" y="163"/>
                    <a:pt x="5" y="163"/>
                  </a:cubicBezTo>
                  <a:cubicBezTo>
                    <a:pt x="5" y="163"/>
                    <a:pt x="5" y="163"/>
                    <a:pt x="6" y="163"/>
                  </a:cubicBezTo>
                  <a:lnTo>
                    <a:pt x="6" y="164"/>
                  </a:lnTo>
                  <a:cubicBezTo>
                    <a:pt x="5" y="164"/>
                    <a:pt x="5" y="164"/>
                    <a:pt x="5" y="164"/>
                  </a:cubicBezTo>
                  <a:cubicBezTo>
                    <a:pt x="5" y="164"/>
                    <a:pt x="5" y="164"/>
                    <a:pt x="5" y="164"/>
                  </a:cubicBezTo>
                  <a:cubicBezTo>
                    <a:pt x="6" y="164"/>
                    <a:pt x="6" y="164"/>
                    <a:pt x="6" y="164"/>
                  </a:cubicBezTo>
                  <a:cubicBezTo>
                    <a:pt x="6" y="164"/>
                    <a:pt x="6" y="164"/>
                    <a:pt x="6" y="164"/>
                  </a:cubicBezTo>
                  <a:cubicBezTo>
                    <a:pt x="6" y="164"/>
                    <a:pt x="6" y="164"/>
                    <a:pt x="6" y="164"/>
                  </a:cubicBezTo>
                  <a:cubicBezTo>
                    <a:pt x="6" y="164"/>
                    <a:pt x="6" y="164"/>
                    <a:pt x="6" y="164"/>
                  </a:cubicBezTo>
                  <a:cubicBezTo>
                    <a:pt x="6" y="165"/>
                    <a:pt x="6" y="165"/>
                    <a:pt x="6" y="165"/>
                  </a:cubicBezTo>
                  <a:cubicBezTo>
                    <a:pt x="6" y="165"/>
                    <a:pt x="6" y="165"/>
                    <a:pt x="6" y="165"/>
                  </a:cubicBezTo>
                  <a:cubicBezTo>
                    <a:pt x="6" y="165"/>
                    <a:pt x="6" y="165"/>
                    <a:pt x="6" y="165"/>
                  </a:cubicBezTo>
                  <a:cubicBezTo>
                    <a:pt x="6" y="165"/>
                    <a:pt x="6" y="165"/>
                    <a:pt x="6" y="165"/>
                  </a:cubicBezTo>
                  <a:close/>
                  <a:moveTo>
                    <a:pt x="16" y="116"/>
                  </a:moveTo>
                  <a:lnTo>
                    <a:pt x="16" y="116"/>
                  </a:lnTo>
                  <a:cubicBezTo>
                    <a:pt x="16" y="117"/>
                    <a:pt x="16" y="117"/>
                    <a:pt x="16" y="117"/>
                  </a:cubicBezTo>
                  <a:cubicBezTo>
                    <a:pt x="16" y="117"/>
                    <a:pt x="16" y="117"/>
                    <a:pt x="16" y="117"/>
                  </a:cubicBezTo>
                  <a:cubicBezTo>
                    <a:pt x="16" y="117"/>
                    <a:pt x="16" y="117"/>
                    <a:pt x="16" y="117"/>
                  </a:cubicBezTo>
                  <a:cubicBezTo>
                    <a:pt x="16" y="117"/>
                    <a:pt x="16" y="117"/>
                    <a:pt x="16" y="117"/>
                  </a:cubicBezTo>
                  <a:cubicBezTo>
                    <a:pt x="15" y="117"/>
                    <a:pt x="15" y="117"/>
                    <a:pt x="15" y="117"/>
                  </a:cubicBezTo>
                  <a:cubicBezTo>
                    <a:pt x="15" y="117"/>
                    <a:pt x="15" y="117"/>
                    <a:pt x="15" y="117"/>
                  </a:cubicBezTo>
                  <a:cubicBezTo>
                    <a:pt x="15" y="117"/>
                    <a:pt x="15" y="117"/>
                    <a:pt x="15" y="117"/>
                  </a:cubicBezTo>
                  <a:cubicBezTo>
                    <a:pt x="15" y="117"/>
                    <a:pt x="15" y="117"/>
                    <a:pt x="15" y="117"/>
                  </a:cubicBezTo>
                  <a:cubicBezTo>
                    <a:pt x="15" y="117"/>
                    <a:pt x="15" y="117"/>
                    <a:pt x="15" y="116"/>
                  </a:cubicBezTo>
                  <a:cubicBezTo>
                    <a:pt x="15" y="116"/>
                    <a:pt x="15" y="116"/>
                    <a:pt x="15" y="116"/>
                  </a:cubicBezTo>
                  <a:cubicBezTo>
                    <a:pt x="15" y="116"/>
                    <a:pt x="15" y="116"/>
                    <a:pt x="14" y="116"/>
                  </a:cubicBezTo>
                  <a:cubicBezTo>
                    <a:pt x="14" y="116"/>
                    <a:pt x="14" y="116"/>
                    <a:pt x="14" y="116"/>
                  </a:cubicBezTo>
                  <a:cubicBezTo>
                    <a:pt x="14" y="116"/>
                    <a:pt x="14" y="116"/>
                    <a:pt x="14" y="115"/>
                  </a:cubicBezTo>
                  <a:cubicBezTo>
                    <a:pt x="15" y="115"/>
                    <a:pt x="15" y="115"/>
                    <a:pt x="15" y="115"/>
                  </a:cubicBezTo>
                  <a:cubicBezTo>
                    <a:pt x="15" y="115"/>
                    <a:pt x="15" y="115"/>
                    <a:pt x="15" y="115"/>
                  </a:cubicBezTo>
                  <a:cubicBezTo>
                    <a:pt x="15" y="115"/>
                    <a:pt x="15" y="115"/>
                    <a:pt x="15" y="115"/>
                  </a:cubicBezTo>
                  <a:cubicBezTo>
                    <a:pt x="15" y="115"/>
                    <a:pt x="15" y="115"/>
                    <a:pt x="15" y="116"/>
                  </a:cubicBezTo>
                  <a:cubicBezTo>
                    <a:pt x="15" y="116"/>
                    <a:pt x="15" y="116"/>
                    <a:pt x="15" y="116"/>
                  </a:cubicBezTo>
                  <a:cubicBezTo>
                    <a:pt x="15" y="116"/>
                    <a:pt x="15" y="116"/>
                    <a:pt x="15" y="116"/>
                  </a:cubicBezTo>
                  <a:cubicBezTo>
                    <a:pt x="15" y="116"/>
                    <a:pt x="15" y="116"/>
                    <a:pt x="15" y="116"/>
                  </a:cubicBezTo>
                  <a:cubicBezTo>
                    <a:pt x="15" y="116"/>
                    <a:pt x="15" y="116"/>
                    <a:pt x="15" y="116"/>
                  </a:cubicBezTo>
                  <a:cubicBezTo>
                    <a:pt x="15" y="116"/>
                    <a:pt x="15" y="116"/>
                    <a:pt x="15" y="116"/>
                  </a:cubicBezTo>
                  <a:cubicBezTo>
                    <a:pt x="16" y="116"/>
                    <a:pt x="16" y="116"/>
                    <a:pt x="16" y="116"/>
                  </a:cubicBezTo>
                  <a:cubicBezTo>
                    <a:pt x="16" y="116"/>
                    <a:pt x="16" y="116"/>
                    <a:pt x="16" y="116"/>
                  </a:cubicBezTo>
                  <a:cubicBezTo>
                    <a:pt x="16" y="116"/>
                    <a:pt x="16" y="116"/>
                    <a:pt x="16" y="116"/>
                  </a:cubicBezTo>
                  <a:cubicBezTo>
                    <a:pt x="16" y="116"/>
                    <a:pt x="16" y="116"/>
                    <a:pt x="16" y="116"/>
                  </a:cubicBezTo>
                  <a:close/>
                  <a:moveTo>
                    <a:pt x="15" y="71"/>
                  </a:moveTo>
                  <a:lnTo>
                    <a:pt x="15" y="71"/>
                  </a:lnTo>
                  <a:cubicBezTo>
                    <a:pt x="15" y="71"/>
                    <a:pt x="15" y="71"/>
                    <a:pt x="15" y="72"/>
                  </a:cubicBezTo>
                  <a:cubicBezTo>
                    <a:pt x="15" y="72"/>
                    <a:pt x="15" y="72"/>
                    <a:pt x="15" y="72"/>
                  </a:cubicBezTo>
                  <a:cubicBezTo>
                    <a:pt x="14" y="72"/>
                    <a:pt x="14" y="72"/>
                    <a:pt x="14" y="72"/>
                  </a:cubicBezTo>
                  <a:cubicBezTo>
                    <a:pt x="15" y="72"/>
                    <a:pt x="15" y="72"/>
                    <a:pt x="15" y="72"/>
                  </a:cubicBezTo>
                  <a:cubicBezTo>
                    <a:pt x="15" y="72"/>
                    <a:pt x="15" y="72"/>
                    <a:pt x="15" y="72"/>
                  </a:cubicBezTo>
                  <a:cubicBezTo>
                    <a:pt x="15" y="72"/>
                    <a:pt x="15" y="72"/>
                    <a:pt x="15" y="72"/>
                  </a:cubicBezTo>
                  <a:cubicBezTo>
                    <a:pt x="15" y="72"/>
                    <a:pt x="15" y="72"/>
                    <a:pt x="15" y="72"/>
                  </a:cubicBezTo>
                  <a:cubicBezTo>
                    <a:pt x="15" y="72"/>
                    <a:pt x="15" y="72"/>
                    <a:pt x="15" y="72"/>
                  </a:cubicBezTo>
                  <a:cubicBezTo>
                    <a:pt x="15" y="73"/>
                    <a:pt x="15" y="73"/>
                    <a:pt x="15" y="73"/>
                  </a:cubicBezTo>
                  <a:cubicBezTo>
                    <a:pt x="15" y="73"/>
                    <a:pt x="15" y="73"/>
                    <a:pt x="15" y="73"/>
                  </a:cubicBezTo>
                  <a:cubicBezTo>
                    <a:pt x="15" y="73"/>
                    <a:pt x="15" y="73"/>
                    <a:pt x="15" y="73"/>
                  </a:cubicBezTo>
                  <a:cubicBezTo>
                    <a:pt x="15" y="73"/>
                    <a:pt x="15" y="73"/>
                    <a:pt x="15" y="73"/>
                  </a:cubicBezTo>
                  <a:cubicBezTo>
                    <a:pt x="15" y="73"/>
                    <a:pt x="15" y="73"/>
                    <a:pt x="15" y="74"/>
                  </a:cubicBezTo>
                  <a:cubicBezTo>
                    <a:pt x="15" y="74"/>
                    <a:pt x="15" y="74"/>
                    <a:pt x="15" y="74"/>
                  </a:cubicBezTo>
                  <a:cubicBezTo>
                    <a:pt x="15" y="74"/>
                    <a:pt x="15" y="74"/>
                    <a:pt x="15" y="74"/>
                  </a:cubicBezTo>
                  <a:cubicBezTo>
                    <a:pt x="14" y="75"/>
                    <a:pt x="14" y="75"/>
                    <a:pt x="14" y="75"/>
                  </a:cubicBezTo>
                  <a:cubicBezTo>
                    <a:pt x="14" y="75"/>
                    <a:pt x="14" y="75"/>
                    <a:pt x="14" y="75"/>
                  </a:cubicBezTo>
                  <a:cubicBezTo>
                    <a:pt x="15" y="75"/>
                    <a:pt x="15" y="75"/>
                    <a:pt x="15" y="75"/>
                  </a:cubicBezTo>
                  <a:cubicBezTo>
                    <a:pt x="15" y="75"/>
                    <a:pt x="15" y="75"/>
                    <a:pt x="15" y="75"/>
                  </a:cubicBezTo>
                  <a:cubicBezTo>
                    <a:pt x="15" y="75"/>
                    <a:pt x="15" y="75"/>
                    <a:pt x="15" y="74"/>
                  </a:cubicBezTo>
                  <a:cubicBezTo>
                    <a:pt x="15" y="75"/>
                    <a:pt x="15" y="75"/>
                    <a:pt x="15" y="75"/>
                  </a:cubicBezTo>
                  <a:cubicBezTo>
                    <a:pt x="15" y="75"/>
                    <a:pt x="15" y="75"/>
                    <a:pt x="15" y="75"/>
                  </a:cubicBezTo>
                  <a:cubicBezTo>
                    <a:pt x="15" y="75"/>
                    <a:pt x="15" y="75"/>
                    <a:pt x="15" y="75"/>
                  </a:cubicBezTo>
                  <a:cubicBezTo>
                    <a:pt x="15" y="75"/>
                    <a:pt x="15" y="75"/>
                    <a:pt x="14" y="76"/>
                  </a:cubicBezTo>
                  <a:cubicBezTo>
                    <a:pt x="14" y="76"/>
                    <a:pt x="14" y="76"/>
                    <a:pt x="14" y="76"/>
                  </a:cubicBezTo>
                  <a:cubicBezTo>
                    <a:pt x="14" y="76"/>
                    <a:pt x="14" y="76"/>
                    <a:pt x="14" y="76"/>
                  </a:cubicBezTo>
                  <a:cubicBezTo>
                    <a:pt x="14" y="76"/>
                    <a:pt x="14" y="76"/>
                    <a:pt x="14" y="76"/>
                  </a:cubicBezTo>
                  <a:cubicBezTo>
                    <a:pt x="14" y="76"/>
                    <a:pt x="14" y="76"/>
                    <a:pt x="14" y="76"/>
                  </a:cubicBezTo>
                  <a:cubicBezTo>
                    <a:pt x="14" y="76"/>
                    <a:pt x="14" y="76"/>
                    <a:pt x="14" y="76"/>
                  </a:cubicBezTo>
                  <a:cubicBezTo>
                    <a:pt x="14" y="75"/>
                    <a:pt x="14" y="75"/>
                    <a:pt x="14" y="75"/>
                  </a:cubicBezTo>
                  <a:cubicBezTo>
                    <a:pt x="14" y="75"/>
                    <a:pt x="14" y="75"/>
                    <a:pt x="14" y="75"/>
                  </a:cubicBezTo>
                  <a:cubicBezTo>
                    <a:pt x="14" y="75"/>
                    <a:pt x="14" y="75"/>
                    <a:pt x="14" y="75"/>
                  </a:cubicBezTo>
                  <a:cubicBezTo>
                    <a:pt x="14" y="75"/>
                    <a:pt x="14" y="75"/>
                    <a:pt x="14" y="75"/>
                  </a:cubicBezTo>
                  <a:cubicBezTo>
                    <a:pt x="14" y="75"/>
                    <a:pt x="14" y="75"/>
                    <a:pt x="14" y="75"/>
                  </a:cubicBezTo>
                  <a:cubicBezTo>
                    <a:pt x="14" y="75"/>
                    <a:pt x="14" y="75"/>
                    <a:pt x="14" y="75"/>
                  </a:cubicBezTo>
                  <a:cubicBezTo>
                    <a:pt x="14" y="75"/>
                    <a:pt x="14" y="75"/>
                    <a:pt x="14" y="75"/>
                  </a:cubicBezTo>
                  <a:cubicBezTo>
                    <a:pt x="14" y="75"/>
                    <a:pt x="14" y="75"/>
                    <a:pt x="13" y="75"/>
                  </a:cubicBezTo>
                  <a:cubicBezTo>
                    <a:pt x="13" y="76"/>
                    <a:pt x="13" y="76"/>
                    <a:pt x="13" y="76"/>
                  </a:cubicBezTo>
                  <a:cubicBezTo>
                    <a:pt x="13" y="76"/>
                    <a:pt x="13" y="76"/>
                    <a:pt x="13" y="76"/>
                  </a:cubicBezTo>
                  <a:cubicBezTo>
                    <a:pt x="13" y="76"/>
                    <a:pt x="13" y="76"/>
                    <a:pt x="13" y="76"/>
                  </a:cubicBezTo>
                  <a:cubicBezTo>
                    <a:pt x="13" y="76"/>
                    <a:pt x="13" y="76"/>
                    <a:pt x="13" y="76"/>
                  </a:cubicBezTo>
                  <a:cubicBezTo>
                    <a:pt x="13" y="77"/>
                    <a:pt x="13" y="77"/>
                    <a:pt x="12" y="77"/>
                  </a:cubicBezTo>
                  <a:cubicBezTo>
                    <a:pt x="12" y="77"/>
                    <a:pt x="12" y="77"/>
                    <a:pt x="12" y="77"/>
                  </a:cubicBezTo>
                  <a:cubicBezTo>
                    <a:pt x="12" y="77"/>
                    <a:pt x="12" y="77"/>
                    <a:pt x="12" y="78"/>
                  </a:cubicBezTo>
                  <a:cubicBezTo>
                    <a:pt x="12" y="78"/>
                    <a:pt x="12" y="78"/>
                    <a:pt x="12" y="78"/>
                  </a:cubicBezTo>
                  <a:cubicBezTo>
                    <a:pt x="12" y="78"/>
                    <a:pt x="12" y="78"/>
                    <a:pt x="12" y="78"/>
                  </a:cubicBezTo>
                  <a:cubicBezTo>
                    <a:pt x="12" y="77"/>
                    <a:pt x="12" y="77"/>
                    <a:pt x="12" y="77"/>
                  </a:cubicBezTo>
                  <a:cubicBezTo>
                    <a:pt x="12" y="77"/>
                    <a:pt x="12" y="77"/>
                    <a:pt x="12" y="77"/>
                  </a:cubicBezTo>
                  <a:cubicBezTo>
                    <a:pt x="12" y="77"/>
                    <a:pt x="12" y="77"/>
                    <a:pt x="12" y="77"/>
                  </a:cubicBezTo>
                  <a:cubicBezTo>
                    <a:pt x="12" y="77"/>
                    <a:pt x="12" y="77"/>
                    <a:pt x="12" y="77"/>
                  </a:cubicBezTo>
                  <a:cubicBezTo>
                    <a:pt x="12" y="77"/>
                    <a:pt x="12" y="77"/>
                    <a:pt x="12" y="77"/>
                  </a:cubicBezTo>
                  <a:cubicBezTo>
                    <a:pt x="12" y="77"/>
                    <a:pt x="12" y="77"/>
                    <a:pt x="12" y="77"/>
                  </a:cubicBezTo>
                  <a:cubicBezTo>
                    <a:pt x="12" y="77"/>
                    <a:pt x="12" y="77"/>
                    <a:pt x="12" y="77"/>
                  </a:cubicBezTo>
                  <a:cubicBezTo>
                    <a:pt x="12" y="77"/>
                    <a:pt x="12" y="77"/>
                    <a:pt x="12" y="76"/>
                  </a:cubicBezTo>
                  <a:cubicBezTo>
                    <a:pt x="12" y="76"/>
                    <a:pt x="12" y="76"/>
                    <a:pt x="12" y="76"/>
                  </a:cubicBezTo>
                  <a:cubicBezTo>
                    <a:pt x="12" y="76"/>
                    <a:pt x="12" y="76"/>
                    <a:pt x="12" y="76"/>
                  </a:cubicBezTo>
                  <a:cubicBezTo>
                    <a:pt x="13" y="75"/>
                    <a:pt x="13" y="75"/>
                    <a:pt x="13" y="75"/>
                  </a:cubicBezTo>
                  <a:cubicBezTo>
                    <a:pt x="13" y="74"/>
                    <a:pt x="13" y="74"/>
                    <a:pt x="13" y="74"/>
                  </a:cubicBezTo>
                  <a:cubicBezTo>
                    <a:pt x="13" y="74"/>
                    <a:pt x="13" y="74"/>
                    <a:pt x="13" y="74"/>
                  </a:cubicBezTo>
                  <a:cubicBezTo>
                    <a:pt x="13" y="74"/>
                    <a:pt x="13" y="74"/>
                    <a:pt x="13" y="73"/>
                  </a:cubicBezTo>
                  <a:cubicBezTo>
                    <a:pt x="13" y="73"/>
                    <a:pt x="13" y="73"/>
                    <a:pt x="13" y="73"/>
                  </a:cubicBezTo>
                  <a:cubicBezTo>
                    <a:pt x="14" y="73"/>
                    <a:pt x="14" y="73"/>
                    <a:pt x="14" y="73"/>
                  </a:cubicBezTo>
                  <a:cubicBezTo>
                    <a:pt x="14" y="73"/>
                    <a:pt x="14" y="73"/>
                    <a:pt x="14" y="72"/>
                  </a:cubicBezTo>
                  <a:cubicBezTo>
                    <a:pt x="14" y="72"/>
                    <a:pt x="14" y="72"/>
                    <a:pt x="14" y="71"/>
                  </a:cubicBezTo>
                  <a:cubicBezTo>
                    <a:pt x="15" y="71"/>
                    <a:pt x="15" y="71"/>
                    <a:pt x="15" y="71"/>
                  </a:cubicBezTo>
                  <a:cubicBezTo>
                    <a:pt x="15" y="71"/>
                    <a:pt x="15" y="71"/>
                    <a:pt x="15" y="71"/>
                  </a:cubicBezTo>
                  <a:cubicBezTo>
                    <a:pt x="15" y="71"/>
                    <a:pt x="15" y="71"/>
                    <a:pt x="15" y="71"/>
                  </a:cubicBezTo>
                  <a:close/>
                  <a:moveTo>
                    <a:pt x="19" y="62"/>
                  </a:moveTo>
                  <a:lnTo>
                    <a:pt x="19" y="62"/>
                  </a:lnTo>
                  <a:lnTo>
                    <a:pt x="18" y="62"/>
                  </a:lnTo>
                  <a:cubicBezTo>
                    <a:pt x="18" y="62"/>
                    <a:pt x="18" y="62"/>
                    <a:pt x="18" y="62"/>
                  </a:cubicBezTo>
                  <a:cubicBezTo>
                    <a:pt x="18" y="62"/>
                    <a:pt x="18" y="62"/>
                    <a:pt x="18" y="62"/>
                  </a:cubicBezTo>
                  <a:lnTo>
                    <a:pt x="18" y="62"/>
                  </a:lnTo>
                  <a:cubicBezTo>
                    <a:pt x="19" y="62"/>
                    <a:pt x="19" y="62"/>
                    <a:pt x="19" y="62"/>
                  </a:cubicBezTo>
                  <a:cubicBezTo>
                    <a:pt x="19" y="62"/>
                    <a:pt x="19" y="62"/>
                    <a:pt x="19" y="61"/>
                  </a:cubicBezTo>
                  <a:cubicBezTo>
                    <a:pt x="19" y="62"/>
                    <a:pt x="19" y="62"/>
                    <a:pt x="19" y="62"/>
                  </a:cubicBezTo>
                  <a:close/>
                  <a:moveTo>
                    <a:pt x="120" y="75"/>
                  </a:moveTo>
                  <a:lnTo>
                    <a:pt x="120" y="75"/>
                  </a:lnTo>
                  <a:cubicBezTo>
                    <a:pt x="120" y="75"/>
                    <a:pt x="120" y="75"/>
                    <a:pt x="120" y="75"/>
                  </a:cubicBezTo>
                  <a:cubicBezTo>
                    <a:pt x="120" y="75"/>
                    <a:pt x="120" y="75"/>
                    <a:pt x="120" y="75"/>
                  </a:cubicBezTo>
                  <a:cubicBezTo>
                    <a:pt x="120" y="75"/>
                    <a:pt x="120" y="75"/>
                    <a:pt x="120" y="75"/>
                  </a:cubicBezTo>
                  <a:close/>
                  <a:moveTo>
                    <a:pt x="120" y="73"/>
                  </a:moveTo>
                  <a:lnTo>
                    <a:pt x="120" y="73"/>
                  </a:lnTo>
                  <a:cubicBezTo>
                    <a:pt x="120" y="73"/>
                    <a:pt x="120" y="73"/>
                    <a:pt x="120" y="73"/>
                  </a:cubicBezTo>
                  <a:cubicBezTo>
                    <a:pt x="120" y="73"/>
                    <a:pt x="120" y="73"/>
                    <a:pt x="120" y="73"/>
                  </a:cubicBezTo>
                  <a:cubicBezTo>
                    <a:pt x="120" y="73"/>
                    <a:pt x="120" y="73"/>
                    <a:pt x="120" y="73"/>
                  </a:cubicBezTo>
                  <a:close/>
                  <a:moveTo>
                    <a:pt x="120" y="73"/>
                  </a:moveTo>
                  <a:lnTo>
                    <a:pt x="120" y="73"/>
                  </a:lnTo>
                  <a:cubicBezTo>
                    <a:pt x="120" y="73"/>
                    <a:pt x="120" y="73"/>
                    <a:pt x="120" y="73"/>
                  </a:cubicBezTo>
                  <a:cubicBezTo>
                    <a:pt x="120" y="73"/>
                    <a:pt x="120" y="73"/>
                    <a:pt x="120" y="73"/>
                  </a:cubicBezTo>
                  <a:cubicBezTo>
                    <a:pt x="120" y="73"/>
                    <a:pt x="120" y="73"/>
                    <a:pt x="120" y="73"/>
                  </a:cubicBezTo>
                  <a:cubicBezTo>
                    <a:pt x="120" y="73"/>
                    <a:pt x="120" y="73"/>
                    <a:pt x="120" y="73"/>
                  </a:cubicBezTo>
                  <a:close/>
                  <a:moveTo>
                    <a:pt x="121" y="72"/>
                  </a:moveTo>
                  <a:lnTo>
                    <a:pt x="121" y="72"/>
                  </a:lnTo>
                  <a:cubicBezTo>
                    <a:pt x="121" y="72"/>
                    <a:pt x="121" y="72"/>
                    <a:pt x="121" y="72"/>
                  </a:cubicBezTo>
                  <a:cubicBezTo>
                    <a:pt x="121" y="72"/>
                    <a:pt x="121" y="72"/>
                    <a:pt x="121" y="72"/>
                  </a:cubicBezTo>
                  <a:cubicBezTo>
                    <a:pt x="121" y="72"/>
                    <a:pt x="121" y="72"/>
                    <a:pt x="121" y="72"/>
                  </a:cubicBezTo>
                  <a:cubicBezTo>
                    <a:pt x="121" y="72"/>
                    <a:pt x="121" y="72"/>
                    <a:pt x="120" y="72"/>
                  </a:cubicBezTo>
                  <a:cubicBezTo>
                    <a:pt x="120" y="72"/>
                    <a:pt x="121" y="72"/>
                    <a:pt x="121" y="72"/>
                  </a:cubicBezTo>
                  <a:close/>
                  <a:moveTo>
                    <a:pt x="120" y="74"/>
                  </a:moveTo>
                  <a:lnTo>
                    <a:pt x="120" y="74"/>
                  </a:lnTo>
                  <a:cubicBezTo>
                    <a:pt x="120" y="74"/>
                    <a:pt x="120" y="74"/>
                    <a:pt x="120" y="74"/>
                  </a:cubicBezTo>
                  <a:cubicBezTo>
                    <a:pt x="120" y="74"/>
                    <a:pt x="120" y="74"/>
                    <a:pt x="120" y="74"/>
                  </a:cubicBezTo>
                  <a:cubicBezTo>
                    <a:pt x="120" y="74"/>
                    <a:pt x="120" y="74"/>
                    <a:pt x="120" y="74"/>
                  </a:cubicBezTo>
                  <a:close/>
                  <a:moveTo>
                    <a:pt x="120" y="74"/>
                  </a:moveTo>
                  <a:lnTo>
                    <a:pt x="120" y="74"/>
                  </a:lnTo>
                  <a:cubicBezTo>
                    <a:pt x="120" y="74"/>
                    <a:pt x="120" y="74"/>
                    <a:pt x="120" y="74"/>
                  </a:cubicBezTo>
                  <a:cubicBezTo>
                    <a:pt x="120" y="74"/>
                    <a:pt x="120" y="74"/>
                    <a:pt x="120" y="74"/>
                  </a:cubicBezTo>
                  <a:cubicBezTo>
                    <a:pt x="120" y="74"/>
                    <a:pt x="120" y="74"/>
                    <a:pt x="120" y="74"/>
                  </a:cubicBezTo>
                  <a:cubicBezTo>
                    <a:pt x="120" y="74"/>
                    <a:pt x="120" y="74"/>
                    <a:pt x="120" y="74"/>
                  </a:cubicBezTo>
                  <a:close/>
                  <a:moveTo>
                    <a:pt x="120" y="75"/>
                  </a:moveTo>
                  <a:lnTo>
                    <a:pt x="120" y="75"/>
                  </a:lnTo>
                  <a:cubicBezTo>
                    <a:pt x="120" y="75"/>
                    <a:pt x="120" y="75"/>
                    <a:pt x="120" y="75"/>
                  </a:cubicBezTo>
                  <a:cubicBezTo>
                    <a:pt x="120" y="75"/>
                    <a:pt x="120" y="75"/>
                    <a:pt x="120" y="75"/>
                  </a:cubicBezTo>
                  <a:cubicBezTo>
                    <a:pt x="120" y="75"/>
                    <a:pt x="120" y="75"/>
                    <a:pt x="120" y="75"/>
                  </a:cubicBezTo>
                  <a:cubicBezTo>
                    <a:pt x="120" y="75"/>
                    <a:pt x="120" y="75"/>
                    <a:pt x="120" y="75"/>
                  </a:cubicBezTo>
                  <a:close/>
                  <a:moveTo>
                    <a:pt x="120" y="76"/>
                  </a:moveTo>
                  <a:lnTo>
                    <a:pt x="120" y="76"/>
                  </a:lnTo>
                  <a:cubicBezTo>
                    <a:pt x="120" y="76"/>
                    <a:pt x="120" y="76"/>
                    <a:pt x="120" y="75"/>
                  </a:cubicBezTo>
                  <a:cubicBezTo>
                    <a:pt x="120" y="75"/>
                    <a:pt x="120" y="75"/>
                    <a:pt x="120" y="75"/>
                  </a:cubicBezTo>
                  <a:cubicBezTo>
                    <a:pt x="120" y="75"/>
                    <a:pt x="120" y="75"/>
                    <a:pt x="120" y="76"/>
                  </a:cubicBezTo>
                  <a:close/>
                  <a:moveTo>
                    <a:pt x="121" y="71"/>
                  </a:moveTo>
                  <a:lnTo>
                    <a:pt x="121" y="71"/>
                  </a:lnTo>
                  <a:lnTo>
                    <a:pt x="121" y="71"/>
                  </a:lnTo>
                  <a:cubicBezTo>
                    <a:pt x="122" y="71"/>
                    <a:pt x="122" y="71"/>
                    <a:pt x="122" y="71"/>
                  </a:cubicBezTo>
                  <a:cubicBezTo>
                    <a:pt x="122" y="71"/>
                    <a:pt x="122" y="71"/>
                    <a:pt x="121" y="71"/>
                  </a:cubicBezTo>
                  <a:cubicBezTo>
                    <a:pt x="121" y="71"/>
                    <a:pt x="121" y="71"/>
                    <a:pt x="121" y="71"/>
                  </a:cubicBezTo>
                  <a:cubicBezTo>
                    <a:pt x="121" y="71"/>
                    <a:pt x="121" y="71"/>
                    <a:pt x="121" y="71"/>
                  </a:cubicBezTo>
                  <a:close/>
                  <a:moveTo>
                    <a:pt x="122" y="71"/>
                  </a:moveTo>
                  <a:lnTo>
                    <a:pt x="122" y="71"/>
                  </a:lnTo>
                  <a:cubicBezTo>
                    <a:pt x="122" y="72"/>
                    <a:pt x="122" y="72"/>
                    <a:pt x="122" y="72"/>
                  </a:cubicBezTo>
                  <a:cubicBezTo>
                    <a:pt x="122" y="72"/>
                    <a:pt x="122" y="72"/>
                    <a:pt x="122" y="72"/>
                  </a:cubicBezTo>
                  <a:cubicBezTo>
                    <a:pt x="122" y="71"/>
                    <a:pt x="122" y="71"/>
                    <a:pt x="122" y="71"/>
                  </a:cubicBezTo>
                  <a:cubicBezTo>
                    <a:pt x="122" y="71"/>
                    <a:pt x="122" y="71"/>
                    <a:pt x="122" y="71"/>
                  </a:cubicBezTo>
                  <a:close/>
                  <a:moveTo>
                    <a:pt x="122" y="71"/>
                  </a:moveTo>
                  <a:lnTo>
                    <a:pt x="122" y="71"/>
                  </a:lnTo>
                  <a:cubicBezTo>
                    <a:pt x="122" y="71"/>
                    <a:pt x="122" y="71"/>
                    <a:pt x="122" y="71"/>
                  </a:cubicBezTo>
                  <a:cubicBezTo>
                    <a:pt x="122" y="71"/>
                    <a:pt x="122" y="71"/>
                    <a:pt x="122" y="71"/>
                  </a:cubicBezTo>
                  <a:cubicBezTo>
                    <a:pt x="122" y="71"/>
                    <a:pt x="122" y="71"/>
                    <a:pt x="122" y="71"/>
                  </a:cubicBezTo>
                  <a:cubicBezTo>
                    <a:pt x="122" y="71"/>
                    <a:pt x="122" y="71"/>
                    <a:pt x="122" y="71"/>
                  </a:cubicBezTo>
                  <a:cubicBezTo>
                    <a:pt x="122" y="71"/>
                    <a:pt x="122" y="71"/>
                    <a:pt x="122" y="71"/>
                  </a:cubicBezTo>
                  <a:close/>
                  <a:moveTo>
                    <a:pt x="122" y="70"/>
                  </a:moveTo>
                  <a:lnTo>
                    <a:pt x="122" y="70"/>
                  </a:lnTo>
                  <a:lnTo>
                    <a:pt x="123" y="70"/>
                  </a:lnTo>
                  <a:cubicBezTo>
                    <a:pt x="123" y="70"/>
                    <a:pt x="123" y="70"/>
                    <a:pt x="123" y="70"/>
                  </a:cubicBezTo>
                  <a:cubicBezTo>
                    <a:pt x="122" y="70"/>
                    <a:pt x="122" y="70"/>
                    <a:pt x="122" y="70"/>
                  </a:cubicBezTo>
                  <a:cubicBezTo>
                    <a:pt x="122" y="70"/>
                    <a:pt x="122" y="70"/>
                    <a:pt x="122" y="70"/>
                  </a:cubicBezTo>
                  <a:close/>
                  <a:moveTo>
                    <a:pt x="123" y="69"/>
                  </a:moveTo>
                  <a:lnTo>
                    <a:pt x="123" y="69"/>
                  </a:lnTo>
                  <a:cubicBezTo>
                    <a:pt x="123" y="69"/>
                    <a:pt x="123" y="69"/>
                    <a:pt x="124" y="70"/>
                  </a:cubicBezTo>
                  <a:cubicBezTo>
                    <a:pt x="124" y="70"/>
                    <a:pt x="124" y="70"/>
                    <a:pt x="123" y="70"/>
                  </a:cubicBezTo>
                  <a:cubicBezTo>
                    <a:pt x="123" y="70"/>
                    <a:pt x="123" y="70"/>
                    <a:pt x="123" y="70"/>
                  </a:cubicBezTo>
                  <a:cubicBezTo>
                    <a:pt x="123" y="70"/>
                    <a:pt x="123" y="70"/>
                    <a:pt x="123" y="70"/>
                  </a:cubicBezTo>
                  <a:cubicBezTo>
                    <a:pt x="123" y="70"/>
                    <a:pt x="123" y="70"/>
                    <a:pt x="123" y="69"/>
                  </a:cubicBezTo>
                  <a:close/>
                  <a:moveTo>
                    <a:pt x="125" y="69"/>
                  </a:moveTo>
                  <a:lnTo>
                    <a:pt x="125" y="69"/>
                  </a:lnTo>
                  <a:cubicBezTo>
                    <a:pt x="125" y="69"/>
                    <a:pt x="125" y="69"/>
                    <a:pt x="125" y="69"/>
                  </a:cubicBezTo>
                  <a:cubicBezTo>
                    <a:pt x="125" y="69"/>
                    <a:pt x="125" y="69"/>
                    <a:pt x="125" y="69"/>
                  </a:cubicBezTo>
                  <a:cubicBezTo>
                    <a:pt x="125" y="69"/>
                    <a:pt x="125" y="69"/>
                    <a:pt x="125" y="69"/>
                  </a:cubicBezTo>
                  <a:cubicBezTo>
                    <a:pt x="125" y="69"/>
                    <a:pt x="125" y="69"/>
                    <a:pt x="125" y="69"/>
                  </a:cubicBezTo>
                  <a:close/>
                  <a:moveTo>
                    <a:pt x="125" y="68"/>
                  </a:moveTo>
                  <a:lnTo>
                    <a:pt x="125" y="68"/>
                  </a:lnTo>
                  <a:cubicBezTo>
                    <a:pt x="125" y="68"/>
                    <a:pt x="125" y="68"/>
                    <a:pt x="125" y="68"/>
                  </a:cubicBezTo>
                  <a:cubicBezTo>
                    <a:pt x="125" y="68"/>
                    <a:pt x="125" y="68"/>
                    <a:pt x="125" y="68"/>
                  </a:cubicBezTo>
                  <a:cubicBezTo>
                    <a:pt x="125" y="68"/>
                    <a:pt x="125" y="68"/>
                    <a:pt x="125" y="68"/>
                  </a:cubicBezTo>
                  <a:cubicBezTo>
                    <a:pt x="125" y="68"/>
                    <a:pt x="125" y="68"/>
                    <a:pt x="125" y="68"/>
                  </a:cubicBezTo>
                  <a:cubicBezTo>
                    <a:pt x="125" y="68"/>
                    <a:pt x="125" y="68"/>
                    <a:pt x="125" y="68"/>
                  </a:cubicBezTo>
                  <a:close/>
                  <a:moveTo>
                    <a:pt x="126" y="68"/>
                  </a:moveTo>
                  <a:lnTo>
                    <a:pt x="126" y="68"/>
                  </a:lnTo>
                  <a:cubicBezTo>
                    <a:pt x="126" y="69"/>
                    <a:pt x="126" y="69"/>
                    <a:pt x="126" y="69"/>
                  </a:cubicBezTo>
                  <a:cubicBezTo>
                    <a:pt x="126" y="69"/>
                    <a:pt x="126" y="69"/>
                    <a:pt x="126" y="69"/>
                  </a:cubicBezTo>
                  <a:cubicBezTo>
                    <a:pt x="125" y="69"/>
                    <a:pt x="125" y="69"/>
                    <a:pt x="125" y="69"/>
                  </a:cubicBezTo>
                  <a:cubicBezTo>
                    <a:pt x="126" y="69"/>
                    <a:pt x="126" y="69"/>
                    <a:pt x="126" y="68"/>
                  </a:cubicBezTo>
                  <a:close/>
                  <a:moveTo>
                    <a:pt x="126" y="67"/>
                  </a:moveTo>
                  <a:lnTo>
                    <a:pt x="126" y="67"/>
                  </a:lnTo>
                  <a:cubicBezTo>
                    <a:pt x="126" y="67"/>
                    <a:pt x="126" y="67"/>
                    <a:pt x="126" y="67"/>
                  </a:cubicBezTo>
                  <a:cubicBezTo>
                    <a:pt x="126" y="67"/>
                    <a:pt x="126" y="67"/>
                    <a:pt x="126" y="67"/>
                  </a:cubicBezTo>
                  <a:cubicBezTo>
                    <a:pt x="127" y="67"/>
                    <a:pt x="127" y="67"/>
                    <a:pt x="127" y="67"/>
                  </a:cubicBezTo>
                  <a:cubicBezTo>
                    <a:pt x="127" y="67"/>
                    <a:pt x="127" y="67"/>
                    <a:pt x="127" y="67"/>
                  </a:cubicBezTo>
                  <a:cubicBezTo>
                    <a:pt x="127" y="67"/>
                    <a:pt x="127" y="67"/>
                    <a:pt x="127" y="67"/>
                  </a:cubicBezTo>
                  <a:cubicBezTo>
                    <a:pt x="126" y="67"/>
                    <a:pt x="126" y="67"/>
                    <a:pt x="126" y="67"/>
                  </a:cubicBezTo>
                  <a:cubicBezTo>
                    <a:pt x="126" y="67"/>
                    <a:pt x="126" y="67"/>
                    <a:pt x="126" y="67"/>
                  </a:cubicBezTo>
                  <a:cubicBezTo>
                    <a:pt x="126" y="67"/>
                    <a:pt x="126" y="67"/>
                    <a:pt x="126" y="67"/>
                  </a:cubicBezTo>
                  <a:cubicBezTo>
                    <a:pt x="126" y="67"/>
                    <a:pt x="126" y="67"/>
                    <a:pt x="126" y="67"/>
                  </a:cubicBezTo>
                  <a:close/>
                  <a:moveTo>
                    <a:pt x="127" y="16"/>
                  </a:moveTo>
                  <a:lnTo>
                    <a:pt x="127" y="16"/>
                  </a:lnTo>
                  <a:cubicBezTo>
                    <a:pt x="127" y="16"/>
                    <a:pt x="127" y="16"/>
                    <a:pt x="127" y="16"/>
                  </a:cubicBezTo>
                  <a:cubicBezTo>
                    <a:pt x="127" y="16"/>
                    <a:pt x="127" y="16"/>
                    <a:pt x="127" y="16"/>
                  </a:cubicBezTo>
                  <a:cubicBezTo>
                    <a:pt x="127" y="16"/>
                    <a:pt x="127" y="16"/>
                    <a:pt x="128" y="16"/>
                  </a:cubicBezTo>
                  <a:cubicBezTo>
                    <a:pt x="128" y="16"/>
                    <a:pt x="128" y="16"/>
                    <a:pt x="128" y="16"/>
                  </a:cubicBezTo>
                  <a:cubicBezTo>
                    <a:pt x="128" y="16"/>
                    <a:pt x="128" y="16"/>
                    <a:pt x="128" y="16"/>
                  </a:cubicBezTo>
                  <a:cubicBezTo>
                    <a:pt x="128" y="16"/>
                    <a:pt x="128" y="16"/>
                    <a:pt x="128" y="16"/>
                  </a:cubicBezTo>
                  <a:cubicBezTo>
                    <a:pt x="128" y="16"/>
                    <a:pt x="128" y="16"/>
                    <a:pt x="128" y="16"/>
                  </a:cubicBezTo>
                  <a:cubicBezTo>
                    <a:pt x="128" y="16"/>
                    <a:pt x="128" y="16"/>
                    <a:pt x="128" y="16"/>
                  </a:cubicBezTo>
                  <a:lnTo>
                    <a:pt x="128" y="16"/>
                  </a:lnTo>
                  <a:cubicBezTo>
                    <a:pt x="128" y="16"/>
                    <a:pt x="128" y="16"/>
                    <a:pt x="128" y="16"/>
                  </a:cubicBezTo>
                  <a:cubicBezTo>
                    <a:pt x="128" y="16"/>
                    <a:pt x="128" y="16"/>
                    <a:pt x="128" y="16"/>
                  </a:cubicBezTo>
                  <a:cubicBezTo>
                    <a:pt x="129" y="16"/>
                    <a:pt x="129" y="16"/>
                    <a:pt x="129" y="16"/>
                  </a:cubicBezTo>
                  <a:cubicBezTo>
                    <a:pt x="130" y="16"/>
                    <a:pt x="130" y="16"/>
                    <a:pt x="130" y="16"/>
                  </a:cubicBezTo>
                  <a:cubicBezTo>
                    <a:pt x="130" y="16"/>
                    <a:pt x="130" y="16"/>
                    <a:pt x="130" y="16"/>
                  </a:cubicBezTo>
                  <a:cubicBezTo>
                    <a:pt x="130" y="16"/>
                    <a:pt x="130" y="16"/>
                    <a:pt x="130" y="16"/>
                  </a:cubicBezTo>
                  <a:cubicBezTo>
                    <a:pt x="130" y="16"/>
                    <a:pt x="130" y="16"/>
                    <a:pt x="129" y="16"/>
                  </a:cubicBezTo>
                  <a:cubicBezTo>
                    <a:pt x="129" y="16"/>
                    <a:pt x="129" y="16"/>
                    <a:pt x="129" y="16"/>
                  </a:cubicBezTo>
                  <a:cubicBezTo>
                    <a:pt x="129" y="16"/>
                    <a:pt x="129" y="16"/>
                    <a:pt x="129" y="17"/>
                  </a:cubicBezTo>
                  <a:cubicBezTo>
                    <a:pt x="129" y="17"/>
                    <a:pt x="129" y="17"/>
                    <a:pt x="129" y="17"/>
                  </a:cubicBezTo>
                  <a:cubicBezTo>
                    <a:pt x="129" y="17"/>
                    <a:pt x="129" y="17"/>
                    <a:pt x="129" y="16"/>
                  </a:cubicBezTo>
                  <a:cubicBezTo>
                    <a:pt x="129" y="16"/>
                    <a:pt x="129" y="16"/>
                    <a:pt x="130" y="16"/>
                  </a:cubicBezTo>
                  <a:cubicBezTo>
                    <a:pt x="130" y="16"/>
                    <a:pt x="130" y="16"/>
                    <a:pt x="130" y="17"/>
                  </a:cubicBezTo>
                  <a:cubicBezTo>
                    <a:pt x="129" y="17"/>
                    <a:pt x="129" y="17"/>
                    <a:pt x="129" y="17"/>
                  </a:cubicBezTo>
                  <a:cubicBezTo>
                    <a:pt x="129" y="17"/>
                    <a:pt x="129" y="17"/>
                    <a:pt x="130" y="17"/>
                  </a:cubicBezTo>
                  <a:cubicBezTo>
                    <a:pt x="130" y="17"/>
                    <a:pt x="130" y="17"/>
                    <a:pt x="130" y="17"/>
                  </a:cubicBezTo>
                  <a:cubicBezTo>
                    <a:pt x="130" y="17"/>
                    <a:pt x="130" y="17"/>
                    <a:pt x="130" y="17"/>
                  </a:cubicBezTo>
                  <a:cubicBezTo>
                    <a:pt x="130" y="17"/>
                    <a:pt x="130" y="17"/>
                    <a:pt x="130" y="18"/>
                  </a:cubicBezTo>
                  <a:cubicBezTo>
                    <a:pt x="130" y="17"/>
                    <a:pt x="130" y="17"/>
                    <a:pt x="130" y="17"/>
                  </a:cubicBezTo>
                  <a:lnTo>
                    <a:pt x="130" y="17"/>
                  </a:lnTo>
                  <a:cubicBezTo>
                    <a:pt x="130" y="16"/>
                    <a:pt x="130" y="16"/>
                    <a:pt x="130" y="16"/>
                  </a:cubicBezTo>
                  <a:cubicBezTo>
                    <a:pt x="130" y="16"/>
                    <a:pt x="130" y="16"/>
                    <a:pt x="131" y="16"/>
                  </a:cubicBezTo>
                  <a:cubicBezTo>
                    <a:pt x="131" y="16"/>
                    <a:pt x="131" y="16"/>
                    <a:pt x="132" y="16"/>
                  </a:cubicBezTo>
                  <a:cubicBezTo>
                    <a:pt x="132" y="17"/>
                    <a:pt x="132" y="17"/>
                    <a:pt x="132" y="17"/>
                  </a:cubicBezTo>
                  <a:cubicBezTo>
                    <a:pt x="132" y="17"/>
                    <a:pt x="132" y="17"/>
                    <a:pt x="132" y="17"/>
                  </a:cubicBezTo>
                  <a:cubicBezTo>
                    <a:pt x="132" y="18"/>
                    <a:pt x="132" y="18"/>
                    <a:pt x="131" y="18"/>
                  </a:cubicBezTo>
                  <a:cubicBezTo>
                    <a:pt x="132" y="18"/>
                    <a:pt x="132" y="18"/>
                    <a:pt x="132" y="18"/>
                  </a:cubicBezTo>
                  <a:cubicBezTo>
                    <a:pt x="132" y="18"/>
                    <a:pt x="132" y="18"/>
                    <a:pt x="132" y="18"/>
                  </a:cubicBezTo>
                  <a:cubicBezTo>
                    <a:pt x="132" y="18"/>
                    <a:pt x="132" y="18"/>
                    <a:pt x="132" y="18"/>
                  </a:cubicBezTo>
                  <a:cubicBezTo>
                    <a:pt x="132" y="18"/>
                    <a:pt x="132" y="18"/>
                    <a:pt x="133" y="18"/>
                  </a:cubicBezTo>
                  <a:cubicBezTo>
                    <a:pt x="133" y="18"/>
                    <a:pt x="133" y="18"/>
                    <a:pt x="133" y="18"/>
                  </a:cubicBezTo>
                  <a:cubicBezTo>
                    <a:pt x="133" y="18"/>
                    <a:pt x="133" y="18"/>
                    <a:pt x="133" y="18"/>
                  </a:cubicBezTo>
                  <a:cubicBezTo>
                    <a:pt x="133" y="18"/>
                    <a:pt x="133" y="18"/>
                    <a:pt x="132" y="17"/>
                  </a:cubicBezTo>
                  <a:cubicBezTo>
                    <a:pt x="132" y="17"/>
                    <a:pt x="132" y="17"/>
                    <a:pt x="132" y="16"/>
                  </a:cubicBezTo>
                  <a:cubicBezTo>
                    <a:pt x="132" y="16"/>
                    <a:pt x="132" y="16"/>
                    <a:pt x="132" y="16"/>
                  </a:cubicBezTo>
                  <a:cubicBezTo>
                    <a:pt x="132" y="16"/>
                    <a:pt x="132" y="16"/>
                    <a:pt x="132" y="16"/>
                  </a:cubicBezTo>
                  <a:cubicBezTo>
                    <a:pt x="132" y="16"/>
                    <a:pt x="132" y="16"/>
                    <a:pt x="132" y="16"/>
                  </a:cubicBezTo>
                  <a:cubicBezTo>
                    <a:pt x="132" y="15"/>
                    <a:pt x="132" y="15"/>
                    <a:pt x="132" y="15"/>
                  </a:cubicBezTo>
                  <a:cubicBezTo>
                    <a:pt x="132" y="15"/>
                    <a:pt x="132" y="15"/>
                    <a:pt x="132" y="15"/>
                  </a:cubicBezTo>
                  <a:cubicBezTo>
                    <a:pt x="133" y="15"/>
                    <a:pt x="133" y="15"/>
                    <a:pt x="133" y="15"/>
                  </a:cubicBezTo>
                  <a:cubicBezTo>
                    <a:pt x="133" y="15"/>
                    <a:pt x="133" y="15"/>
                    <a:pt x="133" y="16"/>
                  </a:cubicBezTo>
                  <a:cubicBezTo>
                    <a:pt x="133" y="16"/>
                    <a:pt x="133" y="16"/>
                    <a:pt x="133" y="15"/>
                  </a:cubicBezTo>
                  <a:cubicBezTo>
                    <a:pt x="133" y="15"/>
                    <a:pt x="133" y="15"/>
                    <a:pt x="134" y="15"/>
                  </a:cubicBezTo>
                  <a:cubicBezTo>
                    <a:pt x="134" y="16"/>
                    <a:pt x="134" y="16"/>
                    <a:pt x="134" y="16"/>
                  </a:cubicBezTo>
                  <a:cubicBezTo>
                    <a:pt x="134" y="16"/>
                    <a:pt x="134" y="16"/>
                    <a:pt x="134" y="16"/>
                  </a:cubicBezTo>
                  <a:cubicBezTo>
                    <a:pt x="134" y="17"/>
                    <a:pt x="134" y="17"/>
                    <a:pt x="134" y="17"/>
                  </a:cubicBezTo>
                  <a:cubicBezTo>
                    <a:pt x="134" y="17"/>
                    <a:pt x="134" y="17"/>
                    <a:pt x="134" y="17"/>
                  </a:cubicBezTo>
                  <a:cubicBezTo>
                    <a:pt x="134" y="17"/>
                    <a:pt x="134" y="17"/>
                    <a:pt x="135" y="17"/>
                  </a:cubicBezTo>
                  <a:cubicBezTo>
                    <a:pt x="134" y="17"/>
                    <a:pt x="134" y="17"/>
                    <a:pt x="134" y="16"/>
                  </a:cubicBezTo>
                  <a:cubicBezTo>
                    <a:pt x="134" y="16"/>
                    <a:pt x="134" y="16"/>
                    <a:pt x="135" y="16"/>
                  </a:cubicBezTo>
                  <a:cubicBezTo>
                    <a:pt x="135" y="16"/>
                    <a:pt x="135" y="16"/>
                    <a:pt x="135" y="16"/>
                  </a:cubicBezTo>
                  <a:cubicBezTo>
                    <a:pt x="135" y="16"/>
                    <a:pt x="135" y="16"/>
                    <a:pt x="136" y="17"/>
                  </a:cubicBezTo>
                  <a:cubicBezTo>
                    <a:pt x="136" y="17"/>
                    <a:pt x="136" y="17"/>
                    <a:pt x="136" y="17"/>
                  </a:cubicBezTo>
                  <a:cubicBezTo>
                    <a:pt x="136" y="17"/>
                    <a:pt x="136" y="17"/>
                    <a:pt x="136" y="18"/>
                  </a:cubicBezTo>
                  <a:cubicBezTo>
                    <a:pt x="136" y="18"/>
                    <a:pt x="136" y="18"/>
                    <a:pt x="136" y="18"/>
                  </a:cubicBezTo>
                  <a:cubicBezTo>
                    <a:pt x="137" y="18"/>
                    <a:pt x="137" y="18"/>
                    <a:pt x="137" y="18"/>
                  </a:cubicBezTo>
                  <a:cubicBezTo>
                    <a:pt x="137" y="18"/>
                    <a:pt x="137" y="18"/>
                    <a:pt x="137" y="18"/>
                  </a:cubicBezTo>
                  <a:cubicBezTo>
                    <a:pt x="138" y="18"/>
                    <a:pt x="138" y="18"/>
                    <a:pt x="138" y="19"/>
                  </a:cubicBezTo>
                  <a:cubicBezTo>
                    <a:pt x="139" y="19"/>
                    <a:pt x="139" y="19"/>
                    <a:pt x="139" y="19"/>
                  </a:cubicBezTo>
                  <a:cubicBezTo>
                    <a:pt x="139" y="19"/>
                    <a:pt x="139" y="19"/>
                    <a:pt x="139" y="19"/>
                  </a:cubicBezTo>
                  <a:cubicBezTo>
                    <a:pt x="139" y="19"/>
                    <a:pt x="139" y="19"/>
                    <a:pt x="139" y="19"/>
                  </a:cubicBezTo>
                  <a:cubicBezTo>
                    <a:pt x="138" y="19"/>
                    <a:pt x="138" y="19"/>
                    <a:pt x="138" y="19"/>
                  </a:cubicBezTo>
                  <a:cubicBezTo>
                    <a:pt x="138" y="19"/>
                    <a:pt x="138" y="19"/>
                    <a:pt x="138" y="19"/>
                  </a:cubicBezTo>
                  <a:cubicBezTo>
                    <a:pt x="138" y="19"/>
                    <a:pt x="138" y="19"/>
                    <a:pt x="137" y="19"/>
                  </a:cubicBezTo>
                  <a:cubicBezTo>
                    <a:pt x="137" y="19"/>
                    <a:pt x="137" y="19"/>
                    <a:pt x="137" y="19"/>
                  </a:cubicBezTo>
                  <a:cubicBezTo>
                    <a:pt x="137" y="19"/>
                    <a:pt x="137" y="19"/>
                    <a:pt x="137" y="20"/>
                  </a:cubicBezTo>
                  <a:cubicBezTo>
                    <a:pt x="137" y="20"/>
                    <a:pt x="137" y="20"/>
                    <a:pt x="137" y="20"/>
                  </a:cubicBezTo>
                  <a:cubicBezTo>
                    <a:pt x="137" y="20"/>
                    <a:pt x="137" y="20"/>
                    <a:pt x="137" y="20"/>
                  </a:cubicBezTo>
                  <a:cubicBezTo>
                    <a:pt x="137" y="21"/>
                    <a:pt x="137" y="21"/>
                    <a:pt x="137" y="21"/>
                  </a:cubicBezTo>
                  <a:cubicBezTo>
                    <a:pt x="137" y="21"/>
                    <a:pt x="137" y="21"/>
                    <a:pt x="137" y="21"/>
                  </a:cubicBezTo>
                  <a:cubicBezTo>
                    <a:pt x="137" y="21"/>
                    <a:pt x="137" y="21"/>
                    <a:pt x="137" y="21"/>
                  </a:cubicBezTo>
                  <a:cubicBezTo>
                    <a:pt x="136" y="21"/>
                    <a:pt x="136" y="21"/>
                    <a:pt x="136" y="21"/>
                  </a:cubicBezTo>
                  <a:cubicBezTo>
                    <a:pt x="136" y="21"/>
                    <a:pt x="136" y="21"/>
                    <a:pt x="136" y="21"/>
                  </a:cubicBezTo>
                  <a:cubicBezTo>
                    <a:pt x="136" y="22"/>
                    <a:pt x="136" y="22"/>
                    <a:pt x="136" y="22"/>
                  </a:cubicBezTo>
                  <a:cubicBezTo>
                    <a:pt x="136" y="22"/>
                    <a:pt x="136" y="22"/>
                    <a:pt x="136" y="23"/>
                  </a:cubicBezTo>
                  <a:cubicBezTo>
                    <a:pt x="136" y="23"/>
                    <a:pt x="136" y="23"/>
                    <a:pt x="136" y="23"/>
                  </a:cubicBezTo>
                  <a:cubicBezTo>
                    <a:pt x="136" y="23"/>
                    <a:pt x="136" y="23"/>
                    <a:pt x="136" y="23"/>
                  </a:cubicBezTo>
                  <a:cubicBezTo>
                    <a:pt x="136" y="23"/>
                    <a:pt x="136" y="23"/>
                    <a:pt x="136" y="23"/>
                  </a:cubicBezTo>
                  <a:cubicBezTo>
                    <a:pt x="136" y="23"/>
                    <a:pt x="136" y="23"/>
                    <a:pt x="136" y="23"/>
                  </a:cubicBezTo>
                  <a:cubicBezTo>
                    <a:pt x="136" y="24"/>
                    <a:pt x="136" y="24"/>
                    <a:pt x="136" y="25"/>
                  </a:cubicBezTo>
                  <a:cubicBezTo>
                    <a:pt x="135" y="25"/>
                    <a:pt x="135" y="25"/>
                    <a:pt x="135" y="25"/>
                  </a:cubicBezTo>
                  <a:cubicBezTo>
                    <a:pt x="135" y="25"/>
                    <a:pt x="135" y="25"/>
                    <a:pt x="135" y="26"/>
                  </a:cubicBezTo>
                  <a:cubicBezTo>
                    <a:pt x="135" y="26"/>
                    <a:pt x="135" y="26"/>
                    <a:pt x="135" y="26"/>
                  </a:cubicBezTo>
                  <a:cubicBezTo>
                    <a:pt x="135" y="26"/>
                    <a:pt x="135" y="26"/>
                    <a:pt x="135" y="26"/>
                  </a:cubicBezTo>
                  <a:cubicBezTo>
                    <a:pt x="135" y="26"/>
                    <a:pt x="135" y="26"/>
                    <a:pt x="135" y="26"/>
                  </a:cubicBezTo>
                  <a:cubicBezTo>
                    <a:pt x="135" y="26"/>
                    <a:pt x="135" y="26"/>
                    <a:pt x="134" y="26"/>
                  </a:cubicBezTo>
                  <a:cubicBezTo>
                    <a:pt x="134" y="26"/>
                    <a:pt x="134" y="26"/>
                    <a:pt x="134" y="26"/>
                  </a:cubicBezTo>
                  <a:cubicBezTo>
                    <a:pt x="134" y="26"/>
                    <a:pt x="134" y="26"/>
                    <a:pt x="134" y="26"/>
                  </a:cubicBezTo>
                  <a:cubicBezTo>
                    <a:pt x="134" y="26"/>
                    <a:pt x="134" y="26"/>
                    <a:pt x="134" y="26"/>
                  </a:cubicBezTo>
                  <a:cubicBezTo>
                    <a:pt x="134" y="25"/>
                    <a:pt x="134" y="25"/>
                    <a:pt x="133" y="25"/>
                  </a:cubicBezTo>
                  <a:cubicBezTo>
                    <a:pt x="133" y="25"/>
                    <a:pt x="133" y="25"/>
                    <a:pt x="133" y="25"/>
                  </a:cubicBezTo>
                  <a:cubicBezTo>
                    <a:pt x="133" y="25"/>
                    <a:pt x="133" y="25"/>
                    <a:pt x="133" y="25"/>
                  </a:cubicBezTo>
                  <a:cubicBezTo>
                    <a:pt x="134" y="25"/>
                    <a:pt x="134" y="25"/>
                    <a:pt x="134" y="25"/>
                  </a:cubicBezTo>
                  <a:lnTo>
                    <a:pt x="134" y="25"/>
                  </a:lnTo>
                  <a:cubicBezTo>
                    <a:pt x="134" y="25"/>
                    <a:pt x="134" y="25"/>
                    <a:pt x="134" y="25"/>
                  </a:cubicBezTo>
                  <a:cubicBezTo>
                    <a:pt x="133" y="25"/>
                    <a:pt x="133" y="25"/>
                    <a:pt x="133" y="24"/>
                  </a:cubicBezTo>
                  <a:cubicBezTo>
                    <a:pt x="133" y="25"/>
                    <a:pt x="133" y="25"/>
                    <a:pt x="133" y="25"/>
                  </a:cubicBezTo>
                  <a:cubicBezTo>
                    <a:pt x="133" y="25"/>
                    <a:pt x="133" y="25"/>
                    <a:pt x="133" y="25"/>
                  </a:cubicBezTo>
                  <a:lnTo>
                    <a:pt x="133" y="24"/>
                  </a:lnTo>
                  <a:cubicBezTo>
                    <a:pt x="132" y="24"/>
                    <a:pt x="132" y="24"/>
                    <a:pt x="132" y="24"/>
                  </a:cubicBezTo>
                  <a:cubicBezTo>
                    <a:pt x="132" y="24"/>
                    <a:pt x="132" y="24"/>
                    <a:pt x="132" y="24"/>
                  </a:cubicBezTo>
                  <a:cubicBezTo>
                    <a:pt x="132" y="24"/>
                    <a:pt x="132" y="24"/>
                    <a:pt x="132" y="24"/>
                  </a:cubicBezTo>
                  <a:cubicBezTo>
                    <a:pt x="132" y="24"/>
                    <a:pt x="132" y="24"/>
                    <a:pt x="131" y="24"/>
                  </a:cubicBezTo>
                  <a:lnTo>
                    <a:pt x="131" y="24"/>
                  </a:lnTo>
                  <a:cubicBezTo>
                    <a:pt x="131" y="23"/>
                    <a:pt x="131" y="23"/>
                    <a:pt x="131" y="23"/>
                  </a:cubicBezTo>
                  <a:cubicBezTo>
                    <a:pt x="131" y="23"/>
                    <a:pt x="131" y="23"/>
                    <a:pt x="131" y="23"/>
                  </a:cubicBezTo>
                  <a:cubicBezTo>
                    <a:pt x="131" y="23"/>
                    <a:pt x="131" y="23"/>
                    <a:pt x="131" y="23"/>
                  </a:cubicBezTo>
                  <a:cubicBezTo>
                    <a:pt x="131" y="23"/>
                    <a:pt x="131" y="23"/>
                    <a:pt x="131" y="23"/>
                  </a:cubicBezTo>
                  <a:lnTo>
                    <a:pt x="131" y="23"/>
                  </a:lnTo>
                  <a:cubicBezTo>
                    <a:pt x="131" y="23"/>
                    <a:pt x="131" y="23"/>
                    <a:pt x="131" y="22"/>
                  </a:cubicBezTo>
                  <a:cubicBezTo>
                    <a:pt x="131" y="23"/>
                    <a:pt x="131" y="23"/>
                    <a:pt x="132" y="23"/>
                  </a:cubicBezTo>
                  <a:cubicBezTo>
                    <a:pt x="132" y="23"/>
                    <a:pt x="132" y="23"/>
                    <a:pt x="132" y="23"/>
                  </a:cubicBezTo>
                  <a:cubicBezTo>
                    <a:pt x="132" y="23"/>
                    <a:pt x="132" y="23"/>
                    <a:pt x="132" y="23"/>
                  </a:cubicBezTo>
                  <a:cubicBezTo>
                    <a:pt x="132" y="23"/>
                    <a:pt x="132" y="23"/>
                    <a:pt x="132" y="23"/>
                  </a:cubicBezTo>
                  <a:cubicBezTo>
                    <a:pt x="133" y="23"/>
                    <a:pt x="133" y="23"/>
                    <a:pt x="133" y="23"/>
                  </a:cubicBezTo>
                  <a:cubicBezTo>
                    <a:pt x="133" y="23"/>
                    <a:pt x="133" y="23"/>
                    <a:pt x="133" y="23"/>
                  </a:cubicBezTo>
                  <a:cubicBezTo>
                    <a:pt x="133" y="23"/>
                    <a:pt x="133" y="23"/>
                    <a:pt x="133" y="23"/>
                  </a:cubicBezTo>
                  <a:cubicBezTo>
                    <a:pt x="133" y="23"/>
                    <a:pt x="133" y="23"/>
                    <a:pt x="132" y="22"/>
                  </a:cubicBezTo>
                  <a:cubicBezTo>
                    <a:pt x="132" y="22"/>
                    <a:pt x="132" y="22"/>
                    <a:pt x="132" y="22"/>
                  </a:cubicBezTo>
                  <a:lnTo>
                    <a:pt x="132" y="22"/>
                  </a:lnTo>
                  <a:cubicBezTo>
                    <a:pt x="132" y="22"/>
                    <a:pt x="132" y="22"/>
                    <a:pt x="132" y="22"/>
                  </a:cubicBezTo>
                  <a:cubicBezTo>
                    <a:pt x="133" y="22"/>
                    <a:pt x="133" y="22"/>
                    <a:pt x="133" y="22"/>
                  </a:cubicBezTo>
                  <a:cubicBezTo>
                    <a:pt x="134" y="22"/>
                    <a:pt x="134" y="22"/>
                    <a:pt x="134" y="22"/>
                  </a:cubicBezTo>
                  <a:cubicBezTo>
                    <a:pt x="134" y="22"/>
                    <a:pt x="134" y="22"/>
                    <a:pt x="134" y="22"/>
                  </a:cubicBezTo>
                  <a:cubicBezTo>
                    <a:pt x="134" y="22"/>
                    <a:pt x="134" y="22"/>
                    <a:pt x="134" y="22"/>
                  </a:cubicBezTo>
                  <a:cubicBezTo>
                    <a:pt x="134" y="22"/>
                    <a:pt x="134" y="22"/>
                    <a:pt x="134" y="22"/>
                  </a:cubicBezTo>
                  <a:cubicBezTo>
                    <a:pt x="134" y="22"/>
                    <a:pt x="134" y="22"/>
                    <a:pt x="134" y="22"/>
                  </a:cubicBezTo>
                  <a:cubicBezTo>
                    <a:pt x="134" y="22"/>
                    <a:pt x="134" y="22"/>
                    <a:pt x="134" y="22"/>
                  </a:cubicBezTo>
                  <a:lnTo>
                    <a:pt x="133" y="22"/>
                  </a:lnTo>
                  <a:cubicBezTo>
                    <a:pt x="133" y="22"/>
                    <a:pt x="133" y="22"/>
                    <a:pt x="133" y="22"/>
                  </a:cubicBezTo>
                  <a:cubicBezTo>
                    <a:pt x="132" y="22"/>
                    <a:pt x="132" y="22"/>
                    <a:pt x="132" y="22"/>
                  </a:cubicBezTo>
                  <a:cubicBezTo>
                    <a:pt x="132" y="22"/>
                    <a:pt x="132" y="22"/>
                    <a:pt x="131" y="22"/>
                  </a:cubicBezTo>
                  <a:cubicBezTo>
                    <a:pt x="131" y="22"/>
                    <a:pt x="131" y="22"/>
                    <a:pt x="131" y="22"/>
                  </a:cubicBezTo>
                  <a:cubicBezTo>
                    <a:pt x="131" y="22"/>
                    <a:pt x="131" y="22"/>
                    <a:pt x="130" y="22"/>
                  </a:cubicBezTo>
                  <a:cubicBezTo>
                    <a:pt x="130" y="22"/>
                    <a:pt x="130" y="22"/>
                    <a:pt x="130" y="21"/>
                  </a:cubicBezTo>
                  <a:cubicBezTo>
                    <a:pt x="131" y="21"/>
                    <a:pt x="131" y="21"/>
                    <a:pt x="131" y="21"/>
                  </a:cubicBezTo>
                  <a:cubicBezTo>
                    <a:pt x="131" y="21"/>
                    <a:pt x="131" y="21"/>
                    <a:pt x="131" y="21"/>
                  </a:cubicBezTo>
                  <a:cubicBezTo>
                    <a:pt x="131" y="21"/>
                    <a:pt x="131" y="21"/>
                    <a:pt x="131" y="21"/>
                  </a:cubicBezTo>
                  <a:cubicBezTo>
                    <a:pt x="131" y="21"/>
                    <a:pt x="131" y="21"/>
                    <a:pt x="132" y="21"/>
                  </a:cubicBezTo>
                  <a:cubicBezTo>
                    <a:pt x="132" y="21"/>
                    <a:pt x="132" y="21"/>
                    <a:pt x="132" y="21"/>
                  </a:cubicBezTo>
                  <a:cubicBezTo>
                    <a:pt x="132" y="21"/>
                    <a:pt x="132" y="21"/>
                    <a:pt x="132" y="21"/>
                  </a:cubicBezTo>
                  <a:cubicBezTo>
                    <a:pt x="132" y="20"/>
                    <a:pt x="132" y="20"/>
                    <a:pt x="132" y="20"/>
                  </a:cubicBezTo>
                  <a:cubicBezTo>
                    <a:pt x="132" y="20"/>
                    <a:pt x="132" y="20"/>
                    <a:pt x="133" y="20"/>
                  </a:cubicBezTo>
                  <a:cubicBezTo>
                    <a:pt x="133" y="20"/>
                    <a:pt x="133" y="20"/>
                    <a:pt x="133" y="20"/>
                  </a:cubicBezTo>
                  <a:cubicBezTo>
                    <a:pt x="134" y="20"/>
                    <a:pt x="134" y="20"/>
                    <a:pt x="134" y="20"/>
                  </a:cubicBezTo>
                  <a:cubicBezTo>
                    <a:pt x="134" y="20"/>
                    <a:pt x="134" y="20"/>
                    <a:pt x="134" y="20"/>
                  </a:cubicBezTo>
                  <a:cubicBezTo>
                    <a:pt x="134" y="20"/>
                    <a:pt x="134" y="20"/>
                    <a:pt x="134" y="20"/>
                  </a:cubicBezTo>
                  <a:cubicBezTo>
                    <a:pt x="133" y="20"/>
                    <a:pt x="133" y="20"/>
                    <a:pt x="133" y="20"/>
                  </a:cubicBezTo>
                  <a:cubicBezTo>
                    <a:pt x="133" y="20"/>
                    <a:pt x="133" y="20"/>
                    <a:pt x="133" y="20"/>
                  </a:cubicBezTo>
                  <a:cubicBezTo>
                    <a:pt x="133" y="20"/>
                    <a:pt x="133" y="20"/>
                    <a:pt x="134" y="19"/>
                  </a:cubicBezTo>
                  <a:cubicBezTo>
                    <a:pt x="134" y="19"/>
                    <a:pt x="134" y="19"/>
                    <a:pt x="133" y="19"/>
                  </a:cubicBezTo>
                  <a:cubicBezTo>
                    <a:pt x="133" y="19"/>
                    <a:pt x="133" y="19"/>
                    <a:pt x="133" y="19"/>
                  </a:cubicBezTo>
                  <a:cubicBezTo>
                    <a:pt x="133" y="19"/>
                    <a:pt x="133" y="19"/>
                    <a:pt x="133" y="19"/>
                  </a:cubicBezTo>
                  <a:cubicBezTo>
                    <a:pt x="133" y="19"/>
                    <a:pt x="133" y="19"/>
                    <a:pt x="133" y="20"/>
                  </a:cubicBezTo>
                  <a:cubicBezTo>
                    <a:pt x="133" y="20"/>
                    <a:pt x="133" y="20"/>
                    <a:pt x="132" y="20"/>
                  </a:cubicBezTo>
                  <a:cubicBezTo>
                    <a:pt x="132" y="20"/>
                    <a:pt x="132" y="20"/>
                    <a:pt x="132" y="20"/>
                  </a:cubicBezTo>
                  <a:cubicBezTo>
                    <a:pt x="132" y="20"/>
                    <a:pt x="132" y="20"/>
                    <a:pt x="132" y="20"/>
                  </a:cubicBezTo>
                  <a:cubicBezTo>
                    <a:pt x="132" y="19"/>
                    <a:pt x="132" y="19"/>
                    <a:pt x="132" y="19"/>
                  </a:cubicBezTo>
                  <a:cubicBezTo>
                    <a:pt x="132" y="19"/>
                    <a:pt x="132" y="19"/>
                    <a:pt x="132" y="19"/>
                  </a:cubicBezTo>
                  <a:cubicBezTo>
                    <a:pt x="132" y="19"/>
                    <a:pt x="132" y="19"/>
                    <a:pt x="132" y="19"/>
                  </a:cubicBezTo>
                  <a:cubicBezTo>
                    <a:pt x="132" y="19"/>
                    <a:pt x="132" y="19"/>
                    <a:pt x="132" y="19"/>
                  </a:cubicBezTo>
                  <a:cubicBezTo>
                    <a:pt x="132" y="19"/>
                    <a:pt x="132" y="19"/>
                    <a:pt x="132" y="19"/>
                  </a:cubicBezTo>
                  <a:cubicBezTo>
                    <a:pt x="132" y="19"/>
                    <a:pt x="132" y="19"/>
                    <a:pt x="132" y="20"/>
                  </a:cubicBezTo>
                  <a:lnTo>
                    <a:pt x="132" y="19"/>
                  </a:lnTo>
                  <a:cubicBezTo>
                    <a:pt x="131" y="19"/>
                    <a:pt x="131" y="19"/>
                    <a:pt x="131" y="19"/>
                  </a:cubicBezTo>
                  <a:cubicBezTo>
                    <a:pt x="131" y="19"/>
                    <a:pt x="131" y="19"/>
                    <a:pt x="131" y="19"/>
                  </a:cubicBezTo>
                  <a:cubicBezTo>
                    <a:pt x="131" y="19"/>
                    <a:pt x="131" y="19"/>
                    <a:pt x="131" y="20"/>
                  </a:cubicBezTo>
                  <a:cubicBezTo>
                    <a:pt x="131" y="20"/>
                    <a:pt x="131" y="20"/>
                    <a:pt x="131" y="20"/>
                  </a:cubicBezTo>
                  <a:lnTo>
                    <a:pt x="131" y="20"/>
                  </a:lnTo>
                  <a:cubicBezTo>
                    <a:pt x="131" y="20"/>
                    <a:pt x="131" y="20"/>
                    <a:pt x="131" y="20"/>
                  </a:cubicBezTo>
                  <a:cubicBezTo>
                    <a:pt x="131" y="20"/>
                    <a:pt x="131" y="20"/>
                    <a:pt x="131" y="21"/>
                  </a:cubicBezTo>
                  <a:cubicBezTo>
                    <a:pt x="131" y="21"/>
                    <a:pt x="131" y="21"/>
                    <a:pt x="131" y="21"/>
                  </a:cubicBezTo>
                  <a:cubicBezTo>
                    <a:pt x="130" y="21"/>
                    <a:pt x="130" y="21"/>
                    <a:pt x="130" y="21"/>
                  </a:cubicBezTo>
                  <a:cubicBezTo>
                    <a:pt x="130" y="21"/>
                    <a:pt x="130" y="21"/>
                    <a:pt x="130" y="21"/>
                  </a:cubicBezTo>
                  <a:lnTo>
                    <a:pt x="130" y="20"/>
                  </a:lnTo>
                  <a:cubicBezTo>
                    <a:pt x="129" y="20"/>
                    <a:pt x="129" y="20"/>
                    <a:pt x="129" y="20"/>
                  </a:cubicBezTo>
                  <a:cubicBezTo>
                    <a:pt x="129" y="20"/>
                    <a:pt x="129" y="20"/>
                    <a:pt x="129" y="20"/>
                  </a:cubicBezTo>
                  <a:cubicBezTo>
                    <a:pt x="129" y="20"/>
                    <a:pt x="129" y="20"/>
                    <a:pt x="129" y="20"/>
                  </a:cubicBezTo>
                  <a:lnTo>
                    <a:pt x="129" y="20"/>
                  </a:lnTo>
                  <a:cubicBezTo>
                    <a:pt x="129" y="20"/>
                    <a:pt x="129" y="20"/>
                    <a:pt x="129" y="20"/>
                  </a:cubicBezTo>
                  <a:cubicBezTo>
                    <a:pt x="129" y="20"/>
                    <a:pt x="129" y="20"/>
                    <a:pt x="129" y="20"/>
                  </a:cubicBezTo>
                  <a:cubicBezTo>
                    <a:pt x="128" y="19"/>
                    <a:pt x="128" y="19"/>
                    <a:pt x="128" y="19"/>
                  </a:cubicBezTo>
                  <a:cubicBezTo>
                    <a:pt x="128" y="19"/>
                    <a:pt x="128" y="19"/>
                    <a:pt x="128" y="19"/>
                  </a:cubicBezTo>
                  <a:cubicBezTo>
                    <a:pt x="128" y="19"/>
                    <a:pt x="128" y="19"/>
                    <a:pt x="128" y="19"/>
                  </a:cubicBezTo>
                  <a:cubicBezTo>
                    <a:pt x="128" y="19"/>
                    <a:pt x="128" y="19"/>
                    <a:pt x="128" y="19"/>
                  </a:cubicBezTo>
                  <a:cubicBezTo>
                    <a:pt x="127" y="19"/>
                    <a:pt x="127" y="19"/>
                    <a:pt x="127" y="18"/>
                  </a:cubicBezTo>
                  <a:cubicBezTo>
                    <a:pt x="127" y="18"/>
                    <a:pt x="127" y="18"/>
                    <a:pt x="128" y="18"/>
                  </a:cubicBezTo>
                  <a:cubicBezTo>
                    <a:pt x="128" y="19"/>
                    <a:pt x="128" y="19"/>
                    <a:pt x="128" y="19"/>
                  </a:cubicBezTo>
                  <a:cubicBezTo>
                    <a:pt x="128" y="19"/>
                    <a:pt x="128" y="19"/>
                    <a:pt x="128" y="19"/>
                  </a:cubicBezTo>
                  <a:cubicBezTo>
                    <a:pt x="128" y="19"/>
                    <a:pt x="128" y="19"/>
                    <a:pt x="128" y="18"/>
                  </a:cubicBezTo>
                  <a:cubicBezTo>
                    <a:pt x="128" y="18"/>
                    <a:pt x="128" y="18"/>
                    <a:pt x="128" y="18"/>
                  </a:cubicBezTo>
                  <a:cubicBezTo>
                    <a:pt x="128" y="18"/>
                    <a:pt x="128" y="18"/>
                    <a:pt x="128" y="18"/>
                  </a:cubicBezTo>
                  <a:cubicBezTo>
                    <a:pt x="128" y="18"/>
                    <a:pt x="128" y="18"/>
                    <a:pt x="128" y="17"/>
                  </a:cubicBezTo>
                  <a:cubicBezTo>
                    <a:pt x="128" y="17"/>
                    <a:pt x="128" y="17"/>
                    <a:pt x="128" y="17"/>
                  </a:cubicBezTo>
                  <a:cubicBezTo>
                    <a:pt x="128" y="17"/>
                    <a:pt x="128" y="17"/>
                    <a:pt x="127" y="17"/>
                  </a:cubicBezTo>
                  <a:cubicBezTo>
                    <a:pt x="127" y="18"/>
                    <a:pt x="127" y="18"/>
                    <a:pt x="127" y="18"/>
                  </a:cubicBezTo>
                  <a:cubicBezTo>
                    <a:pt x="127" y="18"/>
                    <a:pt x="127" y="18"/>
                    <a:pt x="127" y="18"/>
                  </a:cubicBezTo>
                  <a:cubicBezTo>
                    <a:pt x="127" y="18"/>
                    <a:pt x="127" y="18"/>
                    <a:pt x="127" y="18"/>
                  </a:cubicBezTo>
                  <a:cubicBezTo>
                    <a:pt x="127" y="18"/>
                    <a:pt x="127" y="18"/>
                    <a:pt x="127" y="18"/>
                  </a:cubicBezTo>
                  <a:cubicBezTo>
                    <a:pt x="126" y="17"/>
                    <a:pt x="126" y="17"/>
                    <a:pt x="126" y="17"/>
                  </a:cubicBezTo>
                  <a:cubicBezTo>
                    <a:pt x="127" y="17"/>
                    <a:pt x="127" y="17"/>
                    <a:pt x="127" y="17"/>
                  </a:cubicBezTo>
                  <a:lnTo>
                    <a:pt x="127" y="16"/>
                  </a:lnTo>
                  <a:cubicBezTo>
                    <a:pt x="127" y="16"/>
                    <a:pt x="127" y="16"/>
                    <a:pt x="127" y="16"/>
                  </a:cubicBezTo>
                  <a:close/>
                  <a:moveTo>
                    <a:pt x="138" y="18"/>
                  </a:moveTo>
                  <a:lnTo>
                    <a:pt x="138" y="18"/>
                  </a:lnTo>
                  <a:cubicBezTo>
                    <a:pt x="138" y="18"/>
                    <a:pt x="138" y="18"/>
                    <a:pt x="138" y="18"/>
                  </a:cubicBezTo>
                  <a:cubicBezTo>
                    <a:pt x="138" y="18"/>
                    <a:pt x="138" y="18"/>
                    <a:pt x="137" y="18"/>
                  </a:cubicBezTo>
                  <a:cubicBezTo>
                    <a:pt x="137" y="18"/>
                    <a:pt x="137" y="18"/>
                    <a:pt x="137" y="18"/>
                  </a:cubicBezTo>
                  <a:cubicBezTo>
                    <a:pt x="137" y="18"/>
                    <a:pt x="137" y="18"/>
                    <a:pt x="138" y="18"/>
                  </a:cubicBezTo>
                  <a:cubicBezTo>
                    <a:pt x="138" y="18"/>
                    <a:pt x="138" y="18"/>
                    <a:pt x="138" y="18"/>
                  </a:cubicBezTo>
                  <a:close/>
                  <a:moveTo>
                    <a:pt x="134" y="15"/>
                  </a:moveTo>
                  <a:lnTo>
                    <a:pt x="134" y="15"/>
                  </a:lnTo>
                  <a:cubicBezTo>
                    <a:pt x="134" y="15"/>
                    <a:pt x="134" y="15"/>
                    <a:pt x="135" y="15"/>
                  </a:cubicBezTo>
                  <a:cubicBezTo>
                    <a:pt x="135" y="15"/>
                    <a:pt x="135" y="15"/>
                    <a:pt x="135" y="15"/>
                  </a:cubicBezTo>
                  <a:cubicBezTo>
                    <a:pt x="135" y="15"/>
                    <a:pt x="135" y="15"/>
                    <a:pt x="136" y="15"/>
                  </a:cubicBezTo>
                  <a:cubicBezTo>
                    <a:pt x="136" y="15"/>
                    <a:pt x="136" y="15"/>
                    <a:pt x="136" y="15"/>
                  </a:cubicBezTo>
                  <a:cubicBezTo>
                    <a:pt x="135" y="15"/>
                    <a:pt x="135" y="15"/>
                    <a:pt x="135" y="14"/>
                  </a:cubicBezTo>
                  <a:cubicBezTo>
                    <a:pt x="135" y="14"/>
                    <a:pt x="135" y="14"/>
                    <a:pt x="135" y="14"/>
                  </a:cubicBezTo>
                  <a:cubicBezTo>
                    <a:pt x="136" y="14"/>
                    <a:pt x="136" y="14"/>
                    <a:pt x="136" y="14"/>
                  </a:cubicBezTo>
                  <a:cubicBezTo>
                    <a:pt x="136" y="14"/>
                    <a:pt x="136" y="14"/>
                    <a:pt x="136" y="14"/>
                  </a:cubicBezTo>
                  <a:cubicBezTo>
                    <a:pt x="136" y="14"/>
                    <a:pt x="136" y="14"/>
                    <a:pt x="136" y="14"/>
                  </a:cubicBezTo>
                  <a:cubicBezTo>
                    <a:pt x="136" y="14"/>
                    <a:pt x="136" y="14"/>
                    <a:pt x="136" y="14"/>
                  </a:cubicBezTo>
                  <a:cubicBezTo>
                    <a:pt x="136" y="14"/>
                    <a:pt x="136" y="14"/>
                    <a:pt x="136" y="14"/>
                  </a:cubicBezTo>
                  <a:cubicBezTo>
                    <a:pt x="136" y="14"/>
                    <a:pt x="136" y="14"/>
                    <a:pt x="136" y="13"/>
                  </a:cubicBezTo>
                  <a:cubicBezTo>
                    <a:pt x="136" y="14"/>
                    <a:pt x="136" y="14"/>
                    <a:pt x="136" y="14"/>
                  </a:cubicBezTo>
                  <a:cubicBezTo>
                    <a:pt x="136" y="14"/>
                    <a:pt x="136" y="14"/>
                    <a:pt x="136" y="14"/>
                  </a:cubicBezTo>
                  <a:cubicBezTo>
                    <a:pt x="136" y="14"/>
                    <a:pt x="136" y="14"/>
                    <a:pt x="136" y="14"/>
                  </a:cubicBezTo>
                  <a:cubicBezTo>
                    <a:pt x="136" y="14"/>
                    <a:pt x="136" y="14"/>
                    <a:pt x="136" y="14"/>
                  </a:cubicBezTo>
                  <a:cubicBezTo>
                    <a:pt x="137" y="14"/>
                    <a:pt x="137" y="14"/>
                    <a:pt x="137" y="14"/>
                  </a:cubicBezTo>
                  <a:cubicBezTo>
                    <a:pt x="137" y="14"/>
                    <a:pt x="137" y="14"/>
                    <a:pt x="137" y="14"/>
                  </a:cubicBezTo>
                  <a:cubicBezTo>
                    <a:pt x="137" y="14"/>
                    <a:pt x="137" y="14"/>
                    <a:pt x="137" y="14"/>
                  </a:cubicBezTo>
                  <a:cubicBezTo>
                    <a:pt x="138" y="14"/>
                    <a:pt x="138" y="14"/>
                    <a:pt x="138" y="14"/>
                  </a:cubicBezTo>
                  <a:cubicBezTo>
                    <a:pt x="138" y="14"/>
                    <a:pt x="138" y="14"/>
                    <a:pt x="138" y="14"/>
                  </a:cubicBezTo>
                  <a:cubicBezTo>
                    <a:pt x="138" y="14"/>
                    <a:pt x="138" y="14"/>
                    <a:pt x="138" y="14"/>
                  </a:cubicBezTo>
                  <a:cubicBezTo>
                    <a:pt x="138" y="15"/>
                    <a:pt x="138" y="15"/>
                    <a:pt x="138" y="15"/>
                  </a:cubicBezTo>
                  <a:cubicBezTo>
                    <a:pt x="138" y="15"/>
                    <a:pt x="138" y="15"/>
                    <a:pt x="139" y="15"/>
                  </a:cubicBezTo>
                  <a:cubicBezTo>
                    <a:pt x="139" y="15"/>
                    <a:pt x="139" y="15"/>
                    <a:pt x="139" y="15"/>
                  </a:cubicBezTo>
                  <a:cubicBezTo>
                    <a:pt x="139" y="15"/>
                    <a:pt x="139" y="15"/>
                    <a:pt x="139" y="15"/>
                  </a:cubicBezTo>
                  <a:cubicBezTo>
                    <a:pt x="139" y="15"/>
                    <a:pt x="139" y="15"/>
                    <a:pt x="139" y="15"/>
                  </a:cubicBezTo>
                  <a:cubicBezTo>
                    <a:pt x="139" y="14"/>
                    <a:pt x="139" y="14"/>
                    <a:pt x="139" y="14"/>
                  </a:cubicBezTo>
                  <a:cubicBezTo>
                    <a:pt x="139" y="14"/>
                    <a:pt x="139" y="14"/>
                    <a:pt x="139" y="14"/>
                  </a:cubicBezTo>
                  <a:cubicBezTo>
                    <a:pt x="139" y="14"/>
                    <a:pt x="139" y="14"/>
                    <a:pt x="139" y="14"/>
                  </a:cubicBezTo>
                  <a:cubicBezTo>
                    <a:pt x="139" y="14"/>
                    <a:pt x="139" y="14"/>
                    <a:pt x="139" y="14"/>
                  </a:cubicBezTo>
                  <a:cubicBezTo>
                    <a:pt x="139" y="14"/>
                    <a:pt x="139" y="14"/>
                    <a:pt x="139" y="14"/>
                  </a:cubicBezTo>
                  <a:cubicBezTo>
                    <a:pt x="139" y="14"/>
                    <a:pt x="139" y="14"/>
                    <a:pt x="139" y="14"/>
                  </a:cubicBezTo>
                  <a:cubicBezTo>
                    <a:pt x="139" y="14"/>
                    <a:pt x="139" y="14"/>
                    <a:pt x="139" y="14"/>
                  </a:cubicBezTo>
                  <a:cubicBezTo>
                    <a:pt x="139" y="14"/>
                    <a:pt x="139" y="14"/>
                    <a:pt x="139" y="14"/>
                  </a:cubicBezTo>
                  <a:cubicBezTo>
                    <a:pt x="139" y="14"/>
                    <a:pt x="139" y="14"/>
                    <a:pt x="139" y="13"/>
                  </a:cubicBezTo>
                  <a:cubicBezTo>
                    <a:pt x="139" y="14"/>
                    <a:pt x="139" y="14"/>
                    <a:pt x="140" y="14"/>
                  </a:cubicBezTo>
                  <a:cubicBezTo>
                    <a:pt x="140" y="14"/>
                    <a:pt x="140" y="14"/>
                    <a:pt x="140" y="14"/>
                  </a:cubicBezTo>
                  <a:cubicBezTo>
                    <a:pt x="140" y="14"/>
                    <a:pt x="140" y="14"/>
                    <a:pt x="140" y="14"/>
                  </a:cubicBezTo>
                  <a:cubicBezTo>
                    <a:pt x="140" y="14"/>
                    <a:pt x="140" y="14"/>
                    <a:pt x="140" y="15"/>
                  </a:cubicBezTo>
                  <a:cubicBezTo>
                    <a:pt x="140" y="15"/>
                    <a:pt x="140" y="15"/>
                    <a:pt x="140" y="15"/>
                  </a:cubicBezTo>
                  <a:cubicBezTo>
                    <a:pt x="140" y="15"/>
                    <a:pt x="140" y="15"/>
                    <a:pt x="140" y="14"/>
                  </a:cubicBezTo>
                  <a:cubicBezTo>
                    <a:pt x="140" y="15"/>
                    <a:pt x="140" y="15"/>
                    <a:pt x="140" y="15"/>
                  </a:cubicBezTo>
                  <a:cubicBezTo>
                    <a:pt x="140" y="14"/>
                    <a:pt x="140" y="14"/>
                    <a:pt x="140" y="14"/>
                  </a:cubicBezTo>
                  <a:cubicBezTo>
                    <a:pt x="140" y="14"/>
                    <a:pt x="140" y="14"/>
                    <a:pt x="141" y="14"/>
                  </a:cubicBezTo>
                  <a:cubicBezTo>
                    <a:pt x="141" y="14"/>
                    <a:pt x="141" y="14"/>
                    <a:pt x="141" y="14"/>
                  </a:cubicBezTo>
                  <a:cubicBezTo>
                    <a:pt x="141" y="14"/>
                    <a:pt x="141" y="14"/>
                    <a:pt x="141" y="14"/>
                  </a:cubicBezTo>
                  <a:cubicBezTo>
                    <a:pt x="141" y="14"/>
                    <a:pt x="141" y="14"/>
                    <a:pt x="141" y="14"/>
                  </a:cubicBezTo>
                  <a:cubicBezTo>
                    <a:pt x="141" y="14"/>
                    <a:pt x="141" y="14"/>
                    <a:pt x="141" y="14"/>
                  </a:cubicBezTo>
                  <a:cubicBezTo>
                    <a:pt x="141" y="14"/>
                    <a:pt x="141" y="14"/>
                    <a:pt x="141" y="14"/>
                  </a:cubicBezTo>
                  <a:cubicBezTo>
                    <a:pt x="141" y="14"/>
                    <a:pt x="141" y="14"/>
                    <a:pt x="141" y="14"/>
                  </a:cubicBezTo>
                  <a:cubicBezTo>
                    <a:pt x="142" y="14"/>
                    <a:pt x="142" y="14"/>
                    <a:pt x="142" y="14"/>
                  </a:cubicBezTo>
                  <a:cubicBezTo>
                    <a:pt x="142" y="14"/>
                    <a:pt x="142" y="14"/>
                    <a:pt x="142" y="14"/>
                  </a:cubicBezTo>
                  <a:cubicBezTo>
                    <a:pt x="142" y="14"/>
                    <a:pt x="142" y="14"/>
                    <a:pt x="142" y="14"/>
                  </a:cubicBezTo>
                  <a:cubicBezTo>
                    <a:pt x="143" y="15"/>
                    <a:pt x="143" y="15"/>
                    <a:pt x="143" y="15"/>
                  </a:cubicBezTo>
                  <a:cubicBezTo>
                    <a:pt x="144" y="15"/>
                    <a:pt x="144" y="15"/>
                    <a:pt x="144" y="15"/>
                  </a:cubicBezTo>
                  <a:cubicBezTo>
                    <a:pt x="144" y="15"/>
                    <a:pt x="144" y="15"/>
                    <a:pt x="144" y="15"/>
                  </a:cubicBezTo>
                  <a:cubicBezTo>
                    <a:pt x="144" y="15"/>
                    <a:pt x="144" y="15"/>
                    <a:pt x="144" y="15"/>
                  </a:cubicBezTo>
                  <a:cubicBezTo>
                    <a:pt x="144" y="15"/>
                    <a:pt x="144" y="15"/>
                    <a:pt x="144" y="15"/>
                  </a:cubicBezTo>
                  <a:cubicBezTo>
                    <a:pt x="144" y="15"/>
                    <a:pt x="144" y="15"/>
                    <a:pt x="145" y="16"/>
                  </a:cubicBezTo>
                  <a:cubicBezTo>
                    <a:pt x="144" y="16"/>
                    <a:pt x="144" y="16"/>
                    <a:pt x="144" y="16"/>
                  </a:cubicBezTo>
                  <a:cubicBezTo>
                    <a:pt x="144" y="16"/>
                    <a:pt x="144" y="16"/>
                    <a:pt x="144" y="16"/>
                  </a:cubicBezTo>
                  <a:cubicBezTo>
                    <a:pt x="143" y="16"/>
                    <a:pt x="143" y="16"/>
                    <a:pt x="143" y="16"/>
                  </a:cubicBezTo>
                  <a:cubicBezTo>
                    <a:pt x="143" y="17"/>
                    <a:pt x="143" y="17"/>
                    <a:pt x="143" y="17"/>
                  </a:cubicBezTo>
                  <a:cubicBezTo>
                    <a:pt x="143" y="17"/>
                    <a:pt x="143" y="17"/>
                    <a:pt x="143" y="17"/>
                  </a:cubicBezTo>
                  <a:cubicBezTo>
                    <a:pt x="143" y="17"/>
                    <a:pt x="143" y="17"/>
                    <a:pt x="143" y="17"/>
                  </a:cubicBezTo>
                  <a:cubicBezTo>
                    <a:pt x="143" y="17"/>
                    <a:pt x="143" y="17"/>
                    <a:pt x="143" y="17"/>
                  </a:cubicBezTo>
                  <a:cubicBezTo>
                    <a:pt x="142" y="17"/>
                    <a:pt x="142" y="17"/>
                    <a:pt x="142" y="17"/>
                  </a:cubicBezTo>
                  <a:cubicBezTo>
                    <a:pt x="142" y="17"/>
                    <a:pt x="142" y="17"/>
                    <a:pt x="142" y="17"/>
                  </a:cubicBezTo>
                  <a:cubicBezTo>
                    <a:pt x="142" y="17"/>
                    <a:pt x="142" y="17"/>
                    <a:pt x="142" y="17"/>
                  </a:cubicBezTo>
                  <a:cubicBezTo>
                    <a:pt x="141" y="18"/>
                    <a:pt x="141" y="18"/>
                    <a:pt x="141" y="18"/>
                  </a:cubicBezTo>
                  <a:cubicBezTo>
                    <a:pt x="141" y="18"/>
                    <a:pt x="141" y="18"/>
                    <a:pt x="140" y="18"/>
                  </a:cubicBezTo>
                  <a:cubicBezTo>
                    <a:pt x="140" y="18"/>
                    <a:pt x="140" y="18"/>
                    <a:pt x="140" y="17"/>
                  </a:cubicBezTo>
                  <a:cubicBezTo>
                    <a:pt x="140" y="17"/>
                    <a:pt x="140" y="17"/>
                    <a:pt x="140" y="17"/>
                  </a:cubicBezTo>
                  <a:cubicBezTo>
                    <a:pt x="139" y="17"/>
                    <a:pt x="139" y="17"/>
                    <a:pt x="139" y="17"/>
                  </a:cubicBezTo>
                  <a:cubicBezTo>
                    <a:pt x="138" y="17"/>
                    <a:pt x="138" y="17"/>
                    <a:pt x="138" y="17"/>
                  </a:cubicBezTo>
                  <a:cubicBezTo>
                    <a:pt x="138" y="17"/>
                    <a:pt x="138" y="17"/>
                    <a:pt x="138" y="17"/>
                  </a:cubicBezTo>
                  <a:cubicBezTo>
                    <a:pt x="138" y="17"/>
                    <a:pt x="138" y="17"/>
                    <a:pt x="138" y="17"/>
                  </a:cubicBezTo>
                  <a:cubicBezTo>
                    <a:pt x="137" y="17"/>
                    <a:pt x="137" y="17"/>
                    <a:pt x="137" y="17"/>
                  </a:cubicBezTo>
                  <a:cubicBezTo>
                    <a:pt x="137" y="17"/>
                    <a:pt x="137" y="17"/>
                    <a:pt x="136" y="16"/>
                  </a:cubicBezTo>
                  <a:cubicBezTo>
                    <a:pt x="136" y="16"/>
                    <a:pt x="136" y="16"/>
                    <a:pt x="136" y="16"/>
                  </a:cubicBezTo>
                  <a:cubicBezTo>
                    <a:pt x="137" y="16"/>
                    <a:pt x="137" y="16"/>
                    <a:pt x="137" y="16"/>
                  </a:cubicBezTo>
                  <a:cubicBezTo>
                    <a:pt x="137" y="16"/>
                    <a:pt x="137" y="16"/>
                    <a:pt x="137" y="16"/>
                  </a:cubicBezTo>
                  <a:cubicBezTo>
                    <a:pt x="137" y="16"/>
                    <a:pt x="137" y="16"/>
                    <a:pt x="137" y="16"/>
                  </a:cubicBezTo>
                  <a:cubicBezTo>
                    <a:pt x="138" y="16"/>
                    <a:pt x="138" y="16"/>
                    <a:pt x="138" y="16"/>
                  </a:cubicBezTo>
                  <a:cubicBezTo>
                    <a:pt x="138" y="16"/>
                    <a:pt x="138" y="16"/>
                    <a:pt x="138" y="16"/>
                  </a:cubicBezTo>
                  <a:cubicBezTo>
                    <a:pt x="138" y="16"/>
                    <a:pt x="138" y="16"/>
                    <a:pt x="138" y="16"/>
                  </a:cubicBezTo>
                  <a:cubicBezTo>
                    <a:pt x="138" y="16"/>
                    <a:pt x="138" y="16"/>
                    <a:pt x="137" y="16"/>
                  </a:cubicBezTo>
                  <a:cubicBezTo>
                    <a:pt x="137" y="16"/>
                    <a:pt x="137" y="16"/>
                    <a:pt x="137" y="16"/>
                  </a:cubicBezTo>
                  <a:cubicBezTo>
                    <a:pt x="137" y="16"/>
                    <a:pt x="137" y="16"/>
                    <a:pt x="138" y="16"/>
                  </a:cubicBezTo>
                  <a:cubicBezTo>
                    <a:pt x="138" y="16"/>
                    <a:pt x="138" y="16"/>
                    <a:pt x="138" y="16"/>
                  </a:cubicBezTo>
                  <a:cubicBezTo>
                    <a:pt x="139" y="16"/>
                    <a:pt x="139" y="16"/>
                    <a:pt x="139" y="16"/>
                  </a:cubicBezTo>
                  <a:cubicBezTo>
                    <a:pt x="139" y="16"/>
                    <a:pt x="139" y="16"/>
                    <a:pt x="139" y="16"/>
                  </a:cubicBezTo>
                  <a:cubicBezTo>
                    <a:pt x="138" y="16"/>
                    <a:pt x="138" y="16"/>
                    <a:pt x="138" y="16"/>
                  </a:cubicBezTo>
                  <a:cubicBezTo>
                    <a:pt x="138" y="16"/>
                    <a:pt x="138" y="16"/>
                    <a:pt x="137" y="16"/>
                  </a:cubicBezTo>
                  <a:cubicBezTo>
                    <a:pt x="137" y="16"/>
                    <a:pt x="137" y="16"/>
                    <a:pt x="137" y="16"/>
                  </a:cubicBezTo>
                  <a:cubicBezTo>
                    <a:pt x="136" y="16"/>
                    <a:pt x="136" y="16"/>
                    <a:pt x="136" y="16"/>
                  </a:cubicBezTo>
                  <a:cubicBezTo>
                    <a:pt x="136" y="16"/>
                    <a:pt x="136" y="16"/>
                    <a:pt x="136" y="16"/>
                  </a:cubicBezTo>
                  <a:cubicBezTo>
                    <a:pt x="136" y="16"/>
                    <a:pt x="136" y="16"/>
                    <a:pt x="136" y="16"/>
                  </a:cubicBezTo>
                  <a:cubicBezTo>
                    <a:pt x="136" y="16"/>
                    <a:pt x="136" y="16"/>
                    <a:pt x="135" y="16"/>
                  </a:cubicBezTo>
                  <a:cubicBezTo>
                    <a:pt x="135" y="16"/>
                    <a:pt x="135" y="16"/>
                    <a:pt x="135" y="16"/>
                  </a:cubicBezTo>
                  <a:cubicBezTo>
                    <a:pt x="135" y="15"/>
                    <a:pt x="135" y="15"/>
                    <a:pt x="135" y="15"/>
                  </a:cubicBezTo>
                  <a:cubicBezTo>
                    <a:pt x="135" y="15"/>
                    <a:pt x="135" y="15"/>
                    <a:pt x="135" y="15"/>
                  </a:cubicBezTo>
                  <a:cubicBezTo>
                    <a:pt x="135" y="15"/>
                    <a:pt x="135" y="15"/>
                    <a:pt x="135" y="15"/>
                  </a:cubicBezTo>
                  <a:cubicBezTo>
                    <a:pt x="134" y="15"/>
                    <a:pt x="134" y="15"/>
                    <a:pt x="134" y="15"/>
                  </a:cubicBezTo>
                  <a:cubicBezTo>
                    <a:pt x="134" y="15"/>
                    <a:pt x="134" y="15"/>
                    <a:pt x="134" y="15"/>
                  </a:cubicBezTo>
                  <a:cubicBezTo>
                    <a:pt x="134" y="15"/>
                    <a:pt x="134" y="15"/>
                    <a:pt x="134" y="15"/>
                  </a:cubicBezTo>
                  <a:close/>
                  <a:moveTo>
                    <a:pt x="144" y="47"/>
                  </a:moveTo>
                  <a:lnTo>
                    <a:pt x="144" y="47"/>
                  </a:lnTo>
                  <a:cubicBezTo>
                    <a:pt x="144" y="47"/>
                    <a:pt x="144" y="47"/>
                    <a:pt x="144" y="47"/>
                  </a:cubicBezTo>
                  <a:cubicBezTo>
                    <a:pt x="144" y="47"/>
                    <a:pt x="144" y="47"/>
                    <a:pt x="143" y="47"/>
                  </a:cubicBezTo>
                  <a:cubicBezTo>
                    <a:pt x="143" y="47"/>
                    <a:pt x="143" y="47"/>
                    <a:pt x="143" y="47"/>
                  </a:cubicBezTo>
                  <a:cubicBezTo>
                    <a:pt x="143" y="47"/>
                    <a:pt x="143" y="47"/>
                    <a:pt x="143" y="46"/>
                  </a:cubicBezTo>
                  <a:cubicBezTo>
                    <a:pt x="143" y="46"/>
                    <a:pt x="143" y="46"/>
                    <a:pt x="143" y="46"/>
                  </a:cubicBezTo>
                  <a:cubicBezTo>
                    <a:pt x="143" y="46"/>
                    <a:pt x="143" y="46"/>
                    <a:pt x="144" y="47"/>
                  </a:cubicBezTo>
                  <a:cubicBezTo>
                    <a:pt x="144" y="47"/>
                    <a:pt x="144" y="47"/>
                    <a:pt x="144" y="47"/>
                  </a:cubicBezTo>
                  <a:lnTo>
                    <a:pt x="144" y="47"/>
                  </a:lnTo>
                  <a:cubicBezTo>
                    <a:pt x="144" y="47"/>
                    <a:pt x="144" y="47"/>
                    <a:pt x="144" y="47"/>
                  </a:cubicBezTo>
                  <a:close/>
                  <a:moveTo>
                    <a:pt x="143" y="23"/>
                  </a:moveTo>
                  <a:lnTo>
                    <a:pt x="143" y="23"/>
                  </a:lnTo>
                  <a:cubicBezTo>
                    <a:pt x="142" y="23"/>
                    <a:pt x="142" y="23"/>
                    <a:pt x="142" y="23"/>
                  </a:cubicBezTo>
                  <a:cubicBezTo>
                    <a:pt x="142" y="23"/>
                    <a:pt x="142" y="23"/>
                    <a:pt x="142" y="24"/>
                  </a:cubicBezTo>
                  <a:cubicBezTo>
                    <a:pt x="142" y="24"/>
                    <a:pt x="142" y="24"/>
                    <a:pt x="141" y="24"/>
                  </a:cubicBezTo>
                  <a:cubicBezTo>
                    <a:pt x="142" y="24"/>
                    <a:pt x="142" y="24"/>
                    <a:pt x="141" y="24"/>
                  </a:cubicBezTo>
                  <a:cubicBezTo>
                    <a:pt x="142" y="23"/>
                    <a:pt x="142" y="23"/>
                    <a:pt x="142" y="23"/>
                  </a:cubicBezTo>
                  <a:lnTo>
                    <a:pt x="141" y="23"/>
                  </a:lnTo>
                  <a:cubicBezTo>
                    <a:pt x="141" y="23"/>
                    <a:pt x="141" y="23"/>
                    <a:pt x="142" y="23"/>
                  </a:cubicBezTo>
                  <a:cubicBezTo>
                    <a:pt x="142" y="23"/>
                    <a:pt x="142" y="23"/>
                    <a:pt x="142" y="22"/>
                  </a:cubicBezTo>
                  <a:cubicBezTo>
                    <a:pt x="141" y="22"/>
                    <a:pt x="141" y="22"/>
                    <a:pt x="141" y="23"/>
                  </a:cubicBezTo>
                  <a:cubicBezTo>
                    <a:pt x="141" y="23"/>
                    <a:pt x="141" y="23"/>
                    <a:pt x="141" y="23"/>
                  </a:cubicBezTo>
                  <a:cubicBezTo>
                    <a:pt x="140" y="23"/>
                    <a:pt x="140" y="23"/>
                    <a:pt x="140" y="23"/>
                  </a:cubicBezTo>
                  <a:cubicBezTo>
                    <a:pt x="140" y="23"/>
                    <a:pt x="140" y="23"/>
                    <a:pt x="140" y="23"/>
                  </a:cubicBezTo>
                  <a:cubicBezTo>
                    <a:pt x="139" y="23"/>
                    <a:pt x="139" y="23"/>
                    <a:pt x="139" y="23"/>
                  </a:cubicBezTo>
                  <a:cubicBezTo>
                    <a:pt x="139" y="23"/>
                    <a:pt x="139" y="23"/>
                    <a:pt x="139" y="23"/>
                  </a:cubicBezTo>
                  <a:cubicBezTo>
                    <a:pt x="139" y="23"/>
                    <a:pt x="139" y="23"/>
                    <a:pt x="140" y="23"/>
                  </a:cubicBezTo>
                  <a:cubicBezTo>
                    <a:pt x="140" y="22"/>
                    <a:pt x="140" y="22"/>
                    <a:pt x="140" y="22"/>
                  </a:cubicBezTo>
                  <a:cubicBezTo>
                    <a:pt x="140" y="22"/>
                    <a:pt x="140" y="22"/>
                    <a:pt x="140" y="22"/>
                  </a:cubicBezTo>
                  <a:cubicBezTo>
                    <a:pt x="140" y="22"/>
                    <a:pt x="140" y="22"/>
                    <a:pt x="140" y="21"/>
                  </a:cubicBezTo>
                  <a:cubicBezTo>
                    <a:pt x="140" y="21"/>
                    <a:pt x="140" y="21"/>
                    <a:pt x="140" y="21"/>
                  </a:cubicBezTo>
                  <a:cubicBezTo>
                    <a:pt x="139" y="21"/>
                    <a:pt x="139" y="21"/>
                    <a:pt x="139" y="21"/>
                  </a:cubicBezTo>
                  <a:cubicBezTo>
                    <a:pt x="139" y="21"/>
                    <a:pt x="139" y="21"/>
                    <a:pt x="139" y="21"/>
                  </a:cubicBezTo>
                  <a:cubicBezTo>
                    <a:pt x="140" y="21"/>
                    <a:pt x="140" y="21"/>
                    <a:pt x="140" y="21"/>
                  </a:cubicBezTo>
                  <a:cubicBezTo>
                    <a:pt x="141" y="20"/>
                    <a:pt x="141" y="20"/>
                    <a:pt x="141" y="20"/>
                  </a:cubicBezTo>
                  <a:cubicBezTo>
                    <a:pt x="142" y="20"/>
                    <a:pt x="142" y="20"/>
                    <a:pt x="142" y="21"/>
                  </a:cubicBezTo>
                  <a:cubicBezTo>
                    <a:pt x="142" y="21"/>
                    <a:pt x="142" y="21"/>
                    <a:pt x="142" y="21"/>
                  </a:cubicBezTo>
                  <a:cubicBezTo>
                    <a:pt x="142" y="21"/>
                    <a:pt x="142" y="21"/>
                    <a:pt x="141" y="21"/>
                  </a:cubicBezTo>
                  <a:cubicBezTo>
                    <a:pt x="142" y="21"/>
                    <a:pt x="142" y="21"/>
                    <a:pt x="142" y="21"/>
                  </a:cubicBezTo>
                  <a:cubicBezTo>
                    <a:pt x="142" y="22"/>
                    <a:pt x="142" y="22"/>
                    <a:pt x="142" y="22"/>
                  </a:cubicBezTo>
                  <a:cubicBezTo>
                    <a:pt x="143" y="22"/>
                    <a:pt x="143" y="22"/>
                    <a:pt x="143" y="21"/>
                  </a:cubicBezTo>
                  <a:cubicBezTo>
                    <a:pt x="143" y="22"/>
                    <a:pt x="143" y="22"/>
                    <a:pt x="144" y="22"/>
                  </a:cubicBezTo>
                  <a:cubicBezTo>
                    <a:pt x="144" y="22"/>
                    <a:pt x="144" y="22"/>
                    <a:pt x="143" y="22"/>
                  </a:cubicBezTo>
                  <a:cubicBezTo>
                    <a:pt x="143" y="22"/>
                    <a:pt x="143" y="22"/>
                    <a:pt x="143" y="22"/>
                  </a:cubicBezTo>
                  <a:cubicBezTo>
                    <a:pt x="143" y="23"/>
                    <a:pt x="143" y="23"/>
                    <a:pt x="143" y="23"/>
                  </a:cubicBezTo>
                  <a:close/>
                  <a:moveTo>
                    <a:pt x="142" y="47"/>
                  </a:moveTo>
                  <a:lnTo>
                    <a:pt x="142" y="47"/>
                  </a:lnTo>
                  <a:cubicBezTo>
                    <a:pt x="142" y="47"/>
                    <a:pt x="142" y="47"/>
                    <a:pt x="142" y="47"/>
                  </a:cubicBezTo>
                  <a:cubicBezTo>
                    <a:pt x="142" y="47"/>
                    <a:pt x="142" y="46"/>
                    <a:pt x="142" y="46"/>
                  </a:cubicBezTo>
                  <a:cubicBezTo>
                    <a:pt x="142" y="46"/>
                    <a:pt x="142" y="46"/>
                    <a:pt x="142" y="46"/>
                  </a:cubicBezTo>
                  <a:cubicBezTo>
                    <a:pt x="142" y="46"/>
                    <a:pt x="142" y="46"/>
                    <a:pt x="142" y="46"/>
                  </a:cubicBezTo>
                  <a:cubicBezTo>
                    <a:pt x="142" y="46"/>
                    <a:pt x="142" y="46"/>
                    <a:pt x="142" y="46"/>
                  </a:cubicBezTo>
                  <a:cubicBezTo>
                    <a:pt x="142" y="46"/>
                    <a:pt x="142" y="46"/>
                    <a:pt x="142" y="47"/>
                  </a:cubicBezTo>
                  <a:cubicBezTo>
                    <a:pt x="143" y="47"/>
                    <a:pt x="143" y="47"/>
                    <a:pt x="143" y="47"/>
                  </a:cubicBezTo>
                  <a:cubicBezTo>
                    <a:pt x="143" y="47"/>
                    <a:pt x="143" y="47"/>
                    <a:pt x="142" y="47"/>
                  </a:cubicBezTo>
                  <a:close/>
                  <a:moveTo>
                    <a:pt x="141" y="46"/>
                  </a:moveTo>
                  <a:lnTo>
                    <a:pt x="141" y="46"/>
                  </a:lnTo>
                  <a:cubicBezTo>
                    <a:pt x="141" y="46"/>
                    <a:pt x="141" y="46"/>
                    <a:pt x="141" y="46"/>
                  </a:cubicBezTo>
                  <a:cubicBezTo>
                    <a:pt x="141" y="46"/>
                    <a:pt x="141" y="46"/>
                    <a:pt x="141" y="46"/>
                  </a:cubicBezTo>
                  <a:cubicBezTo>
                    <a:pt x="141" y="46"/>
                    <a:pt x="141" y="46"/>
                    <a:pt x="141" y="46"/>
                  </a:cubicBezTo>
                  <a:cubicBezTo>
                    <a:pt x="141" y="46"/>
                    <a:pt x="141" y="46"/>
                    <a:pt x="141" y="46"/>
                  </a:cubicBezTo>
                  <a:close/>
                  <a:moveTo>
                    <a:pt x="142" y="48"/>
                  </a:moveTo>
                  <a:lnTo>
                    <a:pt x="142" y="48"/>
                  </a:lnTo>
                  <a:cubicBezTo>
                    <a:pt x="142" y="48"/>
                    <a:pt x="142" y="48"/>
                    <a:pt x="141" y="48"/>
                  </a:cubicBezTo>
                  <a:cubicBezTo>
                    <a:pt x="141" y="48"/>
                    <a:pt x="141" y="48"/>
                    <a:pt x="141" y="47"/>
                  </a:cubicBezTo>
                  <a:cubicBezTo>
                    <a:pt x="141" y="47"/>
                    <a:pt x="141" y="47"/>
                    <a:pt x="141" y="47"/>
                  </a:cubicBezTo>
                  <a:cubicBezTo>
                    <a:pt x="141" y="47"/>
                    <a:pt x="141" y="47"/>
                    <a:pt x="141" y="47"/>
                  </a:cubicBezTo>
                  <a:cubicBezTo>
                    <a:pt x="141" y="47"/>
                    <a:pt x="141" y="47"/>
                    <a:pt x="141" y="47"/>
                  </a:cubicBezTo>
                  <a:cubicBezTo>
                    <a:pt x="141" y="47"/>
                    <a:pt x="141" y="47"/>
                    <a:pt x="142" y="47"/>
                  </a:cubicBezTo>
                  <a:cubicBezTo>
                    <a:pt x="142" y="47"/>
                    <a:pt x="142" y="47"/>
                    <a:pt x="142" y="47"/>
                  </a:cubicBezTo>
                  <a:cubicBezTo>
                    <a:pt x="142" y="47"/>
                    <a:pt x="142" y="47"/>
                    <a:pt x="142" y="47"/>
                  </a:cubicBezTo>
                  <a:cubicBezTo>
                    <a:pt x="142" y="47"/>
                    <a:pt x="142" y="47"/>
                    <a:pt x="142" y="47"/>
                  </a:cubicBezTo>
                  <a:cubicBezTo>
                    <a:pt x="142" y="47"/>
                    <a:pt x="142" y="47"/>
                    <a:pt x="142" y="47"/>
                  </a:cubicBezTo>
                  <a:cubicBezTo>
                    <a:pt x="142" y="47"/>
                    <a:pt x="142" y="47"/>
                    <a:pt x="142" y="48"/>
                  </a:cubicBezTo>
                  <a:close/>
                  <a:moveTo>
                    <a:pt x="141" y="47"/>
                  </a:moveTo>
                  <a:lnTo>
                    <a:pt x="141" y="47"/>
                  </a:lnTo>
                  <a:cubicBezTo>
                    <a:pt x="141" y="47"/>
                    <a:pt x="141" y="47"/>
                    <a:pt x="141" y="46"/>
                  </a:cubicBezTo>
                  <a:cubicBezTo>
                    <a:pt x="141" y="47"/>
                    <a:pt x="141" y="47"/>
                    <a:pt x="141" y="47"/>
                  </a:cubicBezTo>
                  <a:cubicBezTo>
                    <a:pt x="141" y="47"/>
                    <a:pt x="141" y="47"/>
                    <a:pt x="141" y="47"/>
                  </a:cubicBezTo>
                  <a:cubicBezTo>
                    <a:pt x="141" y="47"/>
                    <a:pt x="141" y="47"/>
                    <a:pt x="141" y="47"/>
                  </a:cubicBezTo>
                  <a:cubicBezTo>
                    <a:pt x="141" y="47"/>
                    <a:pt x="141" y="47"/>
                    <a:pt x="141" y="47"/>
                  </a:cubicBezTo>
                  <a:close/>
                  <a:moveTo>
                    <a:pt x="141" y="48"/>
                  </a:moveTo>
                  <a:lnTo>
                    <a:pt x="141" y="48"/>
                  </a:lnTo>
                  <a:cubicBezTo>
                    <a:pt x="141" y="48"/>
                    <a:pt x="141" y="48"/>
                    <a:pt x="141" y="48"/>
                  </a:cubicBezTo>
                  <a:cubicBezTo>
                    <a:pt x="141" y="48"/>
                    <a:pt x="141" y="48"/>
                    <a:pt x="141" y="48"/>
                  </a:cubicBezTo>
                  <a:cubicBezTo>
                    <a:pt x="141" y="48"/>
                    <a:pt x="141" y="48"/>
                    <a:pt x="140" y="49"/>
                  </a:cubicBezTo>
                  <a:cubicBezTo>
                    <a:pt x="140" y="49"/>
                    <a:pt x="140" y="49"/>
                    <a:pt x="140" y="49"/>
                  </a:cubicBezTo>
                  <a:lnTo>
                    <a:pt x="140" y="49"/>
                  </a:lnTo>
                  <a:cubicBezTo>
                    <a:pt x="140" y="48"/>
                    <a:pt x="140" y="48"/>
                    <a:pt x="140" y="48"/>
                  </a:cubicBezTo>
                  <a:cubicBezTo>
                    <a:pt x="140" y="48"/>
                    <a:pt x="140" y="48"/>
                    <a:pt x="140" y="48"/>
                  </a:cubicBezTo>
                  <a:cubicBezTo>
                    <a:pt x="140" y="48"/>
                    <a:pt x="140" y="48"/>
                    <a:pt x="140" y="48"/>
                  </a:cubicBezTo>
                  <a:lnTo>
                    <a:pt x="141" y="48"/>
                  </a:lnTo>
                  <a:cubicBezTo>
                    <a:pt x="141" y="48"/>
                    <a:pt x="141" y="48"/>
                    <a:pt x="141" y="48"/>
                  </a:cubicBezTo>
                  <a:cubicBezTo>
                    <a:pt x="141" y="48"/>
                    <a:pt x="141" y="48"/>
                    <a:pt x="141" y="48"/>
                  </a:cubicBezTo>
                  <a:cubicBezTo>
                    <a:pt x="141" y="48"/>
                    <a:pt x="141" y="48"/>
                    <a:pt x="141" y="48"/>
                  </a:cubicBezTo>
                  <a:cubicBezTo>
                    <a:pt x="141" y="48"/>
                    <a:pt x="141" y="48"/>
                    <a:pt x="141" y="48"/>
                  </a:cubicBezTo>
                  <a:close/>
                  <a:moveTo>
                    <a:pt x="140" y="49"/>
                  </a:moveTo>
                  <a:lnTo>
                    <a:pt x="140" y="49"/>
                  </a:lnTo>
                  <a:cubicBezTo>
                    <a:pt x="140" y="49"/>
                    <a:pt x="140" y="49"/>
                    <a:pt x="140" y="49"/>
                  </a:cubicBezTo>
                  <a:cubicBezTo>
                    <a:pt x="140" y="49"/>
                    <a:pt x="140" y="49"/>
                    <a:pt x="140" y="49"/>
                  </a:cubicBezTo>
                  <a:cubicBezTo>
                    <a:pt x="140" y="50"/>
                    <a:pt x="140" y="50"/>
                    <a:pt x="140" y="50"/>
                  </a:cubicBezTo>
                  <a:cubicBezTo>
                    <a:pt x="140" y="50"/>
                    <a:pt x="140" y="50"/>
                    <a:pt x="139" y="50"/>
                  </a:cubicBezTo>
                  <a:cubicBezTo>
                    <a:pt x="139" y="50"/>
                    <a:pt x="139" y="50"/>
                    <a:pt x="139" y="50"/>
                  </a:cubicBezTo>
                  <a:cubicBezTo>
                    <a:pt x="139" y="50"/>
                    <a:pt x="139" y="50"/>
                    <a:pt x="139" y="50"/>
                  </a:cubicBezTo>
                  <a:cubicBezTo>
                    <a:pt x="139" y="50"/>
                    <a:pt x="139" y="50"/>
                    <a:pt x="139" y="50"/>
                  </a:cubicBezTo>
                  <a:cubicBezTo>
                    <a:pt x="139" y="50"/>
                    <a:pt x="139" y="50"/>
                    <a:pt x="138" y="50"/>
                  </a:cubicBezTo>
                  <a:cubicBezTo>
                    <a:pt x="138" y="50"/>
                    <a:pt x="138" y="50"/>
                    <a:pt x="139" y="50"/>
                  </a:cubicBezTo>
                  <a:cubicBezTo>
                    <a:pt x="138" y="50"/>
                    <a:pt x="138" y="50"/>
                    <a:pt x="138" y="50"/>
                  </a:cubicBezTo>
                  <a:cubicBezTo>
                    <a:pt x="138" y="50"/>
                    <a:pt x="138" y="50"/>
                    <a:pt x="138" y="50"/>
                  </a:cubicBezTo>
                  <a:cubicBezTo>
                    <a:pt x="138" y="50"/>
                    <a:pt x="138" y="50"/>
                    <a:pt x="138" y="49"/>
                  </a:cubicBezTo>
                  <a:cubicBezTo>
                    <a:pt x="138" y="49"/>
                    <a:pt x="138" y="49"/>
                    <a:pt x="138" y="49"/>
                  </a:cubicBezTo>
                  <a:cubicBezTo>
                    <a:pt x="138" y="49"/>
                    <a:pt x="138" y="49"/>
                    <a:pt x="138" y="49"/>
                  </a:cubicBezTo>
                  <a:cubicBezTo>
                    <a:pt x="138" y="49"/>
                    <a:pt x="138" y="49"/>
                    <a:pt x="138" y="49"/>
                  </a:cubicBezTo>
                  <a:cubicBezTo>
                    <a:pt x="138" y="49"/>
                    <a:pt x="138" y="49"/>
                    <a:pt x="139" y="49"/>
                  </a:cubicBezTo>
                  <a:cubicBezTo>
                    <a:pt x="139" y="49"/>
                    <a:pt x="139" y="49"/>
                    <a:pt x="139" y="49"/>
                  </a:cubicBezTo>
                  <a:cubicBezTo>
                    <a:pt x="138" y="49"/>
                    <a:pt x="138" y="49"/>
                    <a:pt x="138" y="49"/>
                  </a:cubicBezTo>
                  <a:cubicBezTo>
                    <a:pt x="138" y="49"/>
                    <a:pt x="138" y="49"/>
                    <a:pt x="138" y="49"/>
                  </a:cubicBezTo>
                  <a:cubicBezTo>
                    <a:pt x="139" y="49"/>
                    <a:pt x="139" y="49"/>
                    <a:pt x="139" y="49"/>
                  </a:cubicBezTo>
                  <a:cubicBezTo>
                    <a:pt x="139" y="49"/>
                    <a:pt x="139" y="49"/>
                    <a:pt x="139" y="49"/>
                  </a:cubicBezTo>
                  <a:cubicBezTo>
                    <a:pt x="139" y="48"/>
                    <a:pt x="139" y="48"/>
                    <a:pt x="139" y="48"/>
                  </a:cubicBezTo>
                  <a:cubicBezTo>
                    <a:pt x="139" y="48"/>
                    <a:pt x="139" y="48"/>
                    <a:pt x="139" y="48"/>
                  </a:cubicBezTo>
                  <a:cubicBezTo>
                    <a:pt x="139" y="48"/>
                    <a:pt x="139" y="48"/>
                    <a:pt x="139" y="48"/>
                  </a:cubicBezTo>
                  <a:cubicBezTo>
                    <a:pt x="139" y="49"/>
                    <a:pt x="139" y="49"/>
                    <a:pt x="139" y="49"/>
                  </a:cubicBezTo>
                  <a:cubicBezTo>
                    <a:pt x="140" y="49"/>
                    <a:pt x="140" y="49"/>
                    <a:pt x="140" y="49"/>
                  </a:cubicBezTo>
                  <a:cubicBezTo>
                    <a:pt x="140" y="49"/>
                    <a:pt x="140" y="49"/>
                    <a:pt x="140" y="49"/>
                  </a:cubicBezTo>
                  <a:close/>
                  <a:moveTo>
                    <a:pt x="139" y="51"/>
                  </a:moveTo>
                  <a:lnTo>
                    <a:pt x="139" y="51"/>
                  </a:lnTo>
                  <a:cubicBezTo>
                    <a:pt x="139" y="51"/>
                    <a:pt x="139" y="51"/>
                    <a:pt x="139" y="50"/>
                  </a:cubicBezTo>
                  <a:cubicBezTo>
                    <a:pt x="139" y="50"/>
                    <a:pt x="139" y="50"/>
                    <a:pt x="139" y="50"/>
                  </a:cubicBezTo>
                  <a:cubicBezTo>
                    <a:pt x="139" y="50"/>
                    <a:pt x="139" y="50"/>
                    <a:pt x="139" y="50"/>
                  </a:cubicBezTo>
                  <a:cubicBezTo>
                    <a:pt x="139" y="51"/>
                    <a:pt x="139" y="51"/>
                    <a:pt x="139" y="51"/>
                  </a:cubicBezTo>
                  <a:close/>
                  <a:moveTo>
                    <a:pt x="139" y="51"/>
                  </a:moveTo>
                  <a:lnTo>
                    <a:pt x="139" y="51"/>
                  </a:lnTo>
                  <a:cubicBezTo>
                    <a:pt x="138" y="51"/>
                    <a:pt x="138" y="51"/>
                    <a:pt x="138" y="51"/>
                  </a:cubicBezTo>
                  <a:cubicBezTo>
                    <a:pt x="139" y="51"/>
                    <a:pt x="139" y="51"/>
                    <a:pt x="138" y="51"/>
                  </a:cubicBezTo>
                  <a:cubicBezTo>
                    <a:pt x="139" y="51"/>
                    <a:pt x="139" y="51"/>
                    <a:pt x="139" y="51"/>
                  </a:cubicBezTo>
                  <a:cubicBezTo>
                    <a:pt x="139" y="51"/>
                    <a:pt x="139" y="51"/>
                    <a:pt x="139" y="51"/>
                  </a:cubicBezTo>
                  <a:cubicBezTo>
                    <a:pt x="139" y="51"/>
                    <a:pt x="139" y="51"/>
                    <a:pt x="139" y="51"/>
                  </a:cubicBezTo>
                  <a:close/>
                  <a:moveTo>
                    <a:pt x="140" y="20"/>
                  </a:moveTo>
                  <a:lnTo>
                    <a:pt x="140" y="20"/>
                  </a:lnTo>
                  <a:cubicBezTo>
                    <a:pt x="140" y="20"/>
                    <a:pt x="140" y="20"/>
                    <a:pt x="140" y="20"/>
                  </a:cubicBezTo>
                  <a:cubicBezTo>
                    <a:pt x="140" y="21"/>
                    <a:pt x="140" y="21"/>
                    <a:pt x="139" y="21"/>
                  </a:cubicBezTo>
                  <a:cubicBezTo>
                    <a:pt x="139" y="21"/>
                    <a:pt x="139" y="21"/>
                    <a:pt x="139" y="21"/>
                  </a:cubicBezTo>
                  <a:lnTo>
                    <a:pt x="139" y="20"/>
                  </a:lnTo>
                  <a:cubicBezTo>
                    <a:pt x="139" y="20"/>
                    <a:pt x="139" y="20"/>
                    <a:pt x="139" y="20"/>
                  </a:cubicBezTo>
                  <a:cubicBezTo>
                    <a:pt x="139" y="20"/>
                    <a:pt x="139" y="20"/>
                    <a:pt x="139" y="20"/>
                  </a:cubicBezTo>
                  <a:cubicBezTo>
                    <a:pt x="138" y="20"/>
                    <a:pt x="138" y="20"/>
                    <a:pt x="138" y="20"/>
                  </a:cubicBezTo>
                  <a:cubicBezTo>
                    <a:pt x="138" y="20"/>
                    <a:pt x="138" y="20"/>
                    <a:pt x="138" y="20"/>
                  </a:cubicBezTo>
                  <a:cubicBezTo>
                    <a:pt x="138" y="20"/>
                    <a:pt x="138" y="20"/>
                    <a:pt x="139" y="19"/>
                  </a:cubicBezTo>
                  <a:cubicBezTo>
                    <a:pt x="139" y="19"/>
                    <a:pt x="139" y="19"/>
                    <a:pt x="139" y="19"/>
                  </a:cubicBezTo>
                  <a:cubicBezTo>
                    <a:pt x="139" y="19"/>
                    <a:pt x="139" y="19"/>
                    <a:pt x="139" y="19"/>
                  </a:cubicBezTo>
                  <a:cubicBezTo>
                    <a:pt x="139" y="19"/>
                    <a:pt x="139" y="19"/>
                    <a:pt x="139" y="19"/>
                  </a:cubicBezTo>
                  <a:cubicBezTo>
                    <a:pt x="140" y="19"/>
                    <a:pt x="140" y="19"/>
                    <a:pt x="140" y="19"/>
                  </a:cubicBezTo>
                  <a:cubicBezTo>
                    <a:pt x="140" y="19"/>
                    <a:pt x="140" y="19"/>
                    <a:pt x="141" y="20"/>
                  </a:cubicBezTo>
                  <a:cubicBezTo>
                    <a:pt x="140" y="20"/>
                    <a:pt x="140" y="20"/>
                    <a:pt x="140" y="20"/>
                  </a:cubicBezTo>
                  <a:cubicBezTo>
                    <a:pt x="140" y="20"/>
                    <a:pt x="140" y="20"/>
                    <a:pt x="140" y="20"/>
                  </a:cubicBezTo>
                  <a:close/>
                  <a:moveTo>
                    <a:pt x="136" y="49"/>
                  </a:moveTo>
                  <a:lnTo>
                    <a:pt x="136" y="49"/>
                  </a:lnTo>
                  <a:cubicBezTo>
                    <a:pt x="137" y="49"/>
                    <a:pt x="137" y="49"/>
                    <a:pt x="137" y="49"/>
                  </a:cubicBezTo>
                  <a:cubicBezTo>
                    <a:pt x="137" y="49"/>
                    <a:pt x="137" y="49"/>
                    <a:pt x="137" y="49"/>
                  </a:cubicBezTo>
                  <a:cubicBezTo>
                    <a:pt x="137" y="49"/>
                    <a:pt x="137" y="49"/>
                    <a:pt x="137" y="50"/>
                  </a:cubicBezTo>
                  <a:cubicBezTo>
                    <a:pt x="137" y="50"/>
                    <a:pt x="137" y="50"/>
                    <a:pt x="137" y="50"/>
                  </a:cubicBezTo>
                  <a:cubicBezTo>
                    <a:pt x="137" y="50"/>
                    <a:pt x="137" y="50"/>
                    <a:pt x="137" y="50"/>
                  </a:cubicBezTo>
                  <a:cubicBezTo>
                    <a:pt x="136" y="50"/>
                    <a:pt x="136" y="50"/>
                    <a:pt x="136" y="51"/>
                  </a:cubicBezTo>
                  <a:cubicBezTo>
                    <a:pt x="136" y="50"/>
                    <a:pt x="136" y="50"/>
                    <a:pt x="136" y="50"/>
                  </a:cubicBezTo>
                  <a:cubicBezTo>
                    <a:pt x="136" y="50"/>
                    <a:pt x="136" y="50"/>
                    <a:pt x="136" y="50"/>
                  </a:cubicBezTo>
                  <a:cubicBezTo>
                    <a:pt x="136" y="50"/>
                    <a:pt x="136" y="50"/>
                    <a:pt x="136" y="49"/>
                  </a:cubicBezTo>
                  <a:close/>
                  <a:moveTo>
                    <a:pt x="138" y="51"/>
                  </a:moveTo>
                  <a:lnTo>
                    <a:pt x="138" y="51"/>
                  </a:lnTo>
                  <a:cubicBezTo>
                    <a:pt x="138" y="51"/>
                    <a:pt x="138" y="51"/>
                    <a:pt x="138" y="51"/>
                  </a:cubicBezTo>
                  <a:lnTo>
                    <a:pt x="137" y="52"/>
                  </a:lnTo>
                  <a:cubicBezTo>
                    <a:pt x="137" y="52"/>
                    <a:pt x="137" y="52"/>
                    <a:pt x="137" y="52"/>
                  </a:cubicBezTo>
                  <a:cubicBezTo>
                    <a:pt x="137" y="52"/>
                    <a:pt x="137" y="52"/>
                    <a:pt x="137" y="52"/>
                  </a:cubicBezTo>
                  <a:cubicBezTo>
                    <a:pt x="137" y="52"/>
                    <a:pt x="137" y="52"/>
                    <a:pt x="137" y="52"/>
                  </a:cubicBezTo>
                  <a:cubicBezTo>
                    <a:pt x="137" y="52"/>
                    <a:pt x="137" y="52"/>
                    <a:pt x="137" y="52"/>
                  </a:cubicBezTo>
                  <a:cubicBezTo>
                    <a:pt x="136" y="52"/>
                    <a:pt x="136" y="52"/>
                    <a:pt x="136" y="52"/>
                  </a:cubicBezTo>
                  <a:cubicBezTo>
                    <a:pt x="136" y="52"/>
                    <a:pt x="136" y="52"/>
                    <a:pt x="136" y="52"/>
                  </a:cubicBezTo>
                  <a:cubicBezTo>
                    <a:pt x="136" y="52"/>
                    <a:pt x="136" y="52"/>
                    <a:pt x="136" y="52"/>
                  </a:cubicBezTo>
                  <a:cubicBezTo>
                    <a:pt x="136" y="52"/>
                    <a:pt x="136" y="52"/>
                    <a:pt x="136" y="52"/>
                  </a:cubicBezTo>
                  <a:cubicBezTo>
                    <a:pt x="136" y="52"/>
                    <a:pt x="136" y="52"/>
                    <a:pt x="136" y="52"/>
                  </a:cubicBezTo>
                  <a:cubicBezTo>
                    <a:pt x="136" y="52"/>
                    <a:pt x="136" y="52"/>
                    <a:pt x="136" y="52"/>
                  </a:cubicBezTo>
                  <a:cubicBezTo>
                    <a:pt x="136" y="52"/>
                    <a:pt x="136" y="52"/>
                    <a:pt x="136" y="52"/>
                  </a:cubicBezTo>
                  <a:cubicBezTo>
                    <a:pt x="136" y="52"/>
                    <a:pt x="136" y="52"/>
                    <a:pt x="136" y="52"/>
                  </a:cubicBezTo>
                  <a:cubicBezTo>
                    <a:pt x="136" y="52"/>
                    <a:pt x="136" y="52"/>
                    <a:pt x="136" y="52"/>
                  </a:cubicBezTo>
                  <a:cubicBezTo>
                    <a:pt x="136" y="52"/>
                    <a:pt x="136" y="52"/>
                    <a:pt x="136" y="51"/>
                  </a:cubicBezTo>
                  <a:cubicBezTo>
                    <a:pt x="136" y="51"/>
                    <a:pt x="136" y="51"/>
                    <a:pt x="136" y="51"/>
                  </a:cubicBezTo>
                  <a:cubicBezTo>
                    <a:pt x="136" y="51"/>
                    <a:pt x="136" y="51"/>
                    <a:pt x="136" y="51"/>
                  </a:cubicBezTo>
                  <a:cubicBezTo>
                    <a:pt x="136" y="51"/>
                    <a:pt x="136" y="51"/>
                    <a:pt x="136" y="51"/>
                  </a:cubicBezTo>
                  <a:cubicBezTo>
                    <a:pt x="136" y="51"/>
                    <a:pt x="136" y="51"/>
                    <a:pt x="137" y="50"/>
                  </a:cubicBezTo>
                  <a:cubicBezTo>
                    <a:pt x="137" y="51"/>
                    <a:pt x="137" y="51"/>
                    <a:pt x="137" y="51"/>
                  </a:cubicBezTo>
                  <a:cubicBezTo>
                    <a:pt x="137" y="51"/>
                    <a:pt x="137" y="51"/>
                    <a:pt x="136" y="51"/>
                  </a:cubicBezTo>
                  <a:cubicBezTo>
                    <a:pt x="136" y="51"/>
                    <a:pt x="136" y="51"/>
                    <a:pt x="137" y="51"/>
                  </a:cubicBezTo>
                  <a:cubicBezTo>
                    <a:pt x="137" y="51"/>
                    <a:pt x="137" y="51"/>
                    <a:pt x="137" y="52"/>
                  </a:cubicBezTo>
                  <a:cubicBezTo>
                    <a:pt x="137" y="51"/>
                    <a:pt x="137" y="51"/>
                    <a:pt x="137" y="51"/>
                  </a:cubicBezTo>
                  <a:cubicBezTo>
                    <a:pt x="137" y="51"/>
                    <a:pt x="137" y="51"/>
                    <a:pt x="137" y="51"/>
                  </a:cubicBezTo>
                  <a:cubicBezTo>
                    <a:pt x="137" y="51"/>
                    <a:pt x="137" y="51"/>
                    <a:pt x="138" y="51"/>
                  </a:cubicBezTo>
                  <a:cubicBezTo>
                    <a:pt x="137" y="51"/>
                    <a:pt x="137" y="51"/>
                    <a:pt x="137" y="51"/>
                  </a:cubicBezTo>
                  <a:cubicBezTo>
                    <a:pt x="137" y="51"/>
                    <a:pt x="137" y="51"/>
                    <a:pt x="137" y="51"/>
                  </a:cubicBezTo>
                  <a:lnTo>
                    <a:pt x="137" y="50"/>
                  </a:lnTo>
                  <a:cubicBezTo>
                    <a:pt x="137" y="50"/>
                    <a:pt x="137" y="50"/>
                    <a:pt x="137" y="50"/>
                  </a:cubicBezTo>
                  <a:cubicBezTo>
                    <a:pt x="138" y="50"/>
                    <a:pt x="138" y="50"/>
                    <a:pt x="138" y="50"/>
                  </a:cubicBezTo>
                  <a:cubicBezTo>
                    <a:pt x="138" y="50"/>
                    <a:pt x="138" y="50"/>
                    <a:pt x="138" y="50"/>
                  </a:cubicBezTo>
                  <a:cubicBezTo>
                    <a:pt x="138" y="51"/>
                    <a:pt x="138" y="51"/>
                    <a:pt x="138" y="51"/>
                  </a:cubicBezTo>
                  <a:cubicBezTo>
                    <a:pt x="138" y="51"/>
                    <a:pt x="138" y="51"/>
                    <a:pt x="138" y="51"/>
                  </a:cubicBezTo>
                  <a:cubicBezTo>
                    <a:pt x="138" y="51"/>
                    <a:pt x="138" y="51"/>
                    <a:pt x="138" y="51"/>
                  </a:cubicBezTo>
                  <a:close/>
                  <a:moveTo>
                    <a:pt x="135" y="52"/>
                  </a:moveTo>
                  <a:lnTo>
                    <a:pt x="135" y="52"/>
                  </a:lnTo>
                  <a:cubicBezTo>
                    <a:pt x="135" y="51"/>
                    <a:pt x="135" y="51"/>
                    <a:pt x="135" y="51"/>
                  </a:cubicBezTo>
                  <a:cubicBezTo>
                    <a:pt x="135" y="51"/>
                    <a:pt x="135" y="51"/>
                    <a:pt x="135" y="51"/>
                  </a:cubicBezTo>
                  <a:cubicBezTo>
                    <a:pt x="135" y="51"/>
                    <a:pt x="135" y="51"/>
                    <a:pt x="136" y="51"/>
                  </a:cubicBezTo>
                  <a:cubicBezTo>
                    <a:pt x="136" y="51"/>
                    <a:pt x="136" y="51"/>
                    <a:pt x="136" y="51"/>
                  </a:cubicBezTo>
                  <a:cubicBezTo>
                    <a:pt x="135" y="51"/>
                    <a:pt x="135" y="51"/>
                    <a:pt x="135" y="51"/>
                  </a:cubicBezTo>
                  <a:cubicBezTo>
                    <a:pt x="135" y="51"/>
                    <a:pt x="135" y="51"/>
                    <a:pt x="135" y="51"/>
                  </a:cubicBezTo>
                  <a:cubicBezTo>
                    <a:pt x="135" y="51"/>
                    <a:pt x="135" y="51"/>
                    <a:pt x="135" y="51"/>
                  </a:cubicBezTo>
                  <a:cubicBezTo>
                    <a:pt x="135" y="51"/>
                    <a:pt x="135" y="51"/>
                    <a:pt x="135" y="51"/>
                  </a:cubicBezTo>
                  <a:cubicBezTo>
                    <a:pt x="135" y="51"/>
                    <a:pt x="135" y="51"/>
                    <a:pt x="135" y="51"/>
                  </a:cubicBezTo>
                  <a:cubicBezTo>
                    <a:pt x="135" y="51"/>
                    <a:pt x="135" y="51"/>
                    <a:pt x="135" y="51"/>
                  </a:cubicBezTo>
                  <a:cubicBezTo>
                    <a:pt x="136" y="50"/>
                    <a:pt x="136" y="50"/>
                    <a:pt x="136" y="50"/>
                  </a:cubicBezTo>
                  <a:cubicBezTo>
                    <a:pt x="136" y="50"/>
                    <a:pt x="136" y="50"/>
                    <a:pt x="136" y="51"/>
                  </a:cubicBezTo>
                  <a:cubicBezTo>
                    <a:pt x="136" y="51"/>
                    <a:pt x="136" y="51"/>
                    <a:pt x="136" y="51"/>
                  </a:cubicBezTo>
                  <a:cubicBezTo>
                    <a:pt x="136" y="51"/>
                    <a:pt x="136" y="51"/>
                    <a:pt x="135" y="52"/>
                  </a:cubicBezTo>
                  <a:close/>
                  <a:moveTo>
                    <a:pt x="135" y="52"/>
                  </a:moveTo>
                  <a:lnTo>
                    <a:pt x="135" y="52"/>
                  </a:lnTo>
                  <a:cubicBezTo>
                    <a:pt x="135" y="52"/>
                    <a:pt x="135" y="52"/>
                    <a:pt x="135" y="52"/>
                  </a:cubicBezTo>
                  <a:cubicBezTo>
                    <a:pt x="135" y="52"/>
                    <a:pt x="135" y="52"/>
                    <a:pt x="135" y="52"/>
                  </a:cubicBezTo>
                  <a:cubicBezTo>
                    <a:pt x="135" y="52"/>
                    <a:pt x="135" y="52"/>
                    <a:pt x="135" y="52"/>
                  </a:cubicBezTo>
                  <a:cubicBezTo>
                    <a:pt x="135" y="52"/>
                    <a:pt x="135" y="52"/>
                    <a:pt x="135" y="52"/>
                  </a:cubicBezTo>
                  <a:close/>
                  <a:moveTo>
                    <a:pt x="135" y="52"/>
                  </a:moveTo>
                  <a:lnTo>
                    <a:pt x="135" y="52"/>
                  </a:lnTo>
                  <a:cubicBezTo>
                    <a:pt x="135" y="53"/>
                    <a:pt x="135" y="53"/>
                    <a:pt x="135" y="53"/>
                  </a:cubicBezTo>
                  <a:cubicBezTo>
                    <a:pt x="135" y="53"/>
                    <a:pt x="135" y="53"/>
                    <a:pt x="135" y="53"/>
                  </a:cubicBezTo>
                  <a:cubicBezTo>
                    <a:pt x="135" y="53"/>
                    <a:pt x="135" y="53"/>
                    <a:pt x="135" y="53"/>
                  </a:cubicBezTo>
                  <a:cubicBezTo>
                    <a:pt x="135" y="53"/>
                    <a:pt x="135" y="53"/>
                    <a:pt x="134" y="53"/>
                  </a:cubicBezTo>
                  <a:cubicBezTo>
                    <a:pt x="135" y="53"/>
                    <a:pt x="135" y="53"/>
                    <a:pt x="135" y="52"/>
                  </a:cubicBezTo>
                  <a:cubicBezTo>
                    <a:pt x="135" y="52"/>
                    <a:pt x="135" y="52"/>
                    <a:pt x="135" y="52"/>
                  </a:cubicBezTo>
                  <a:cubicBezTo>
                    <a:pt x="136" y="52"/>
                    <a:pt x="136" y="52"/>
                    <a:pt x="136" y="52"/>
                  </a:cubicBezTo>
                  <a:cubicBezTo>
                    <a:pt x="136" y="52"/>
                    <a:pt x="136" y="52"/>
                    <a:pt x="136" y="52"/>
                  </a:cubicBezTo>
                  <a:cubicBezTo>
                    <a:pt x="136" y="52"/>
                    <a:pt x="136" y="52"/>
                    <a:pt x="135" y="52"/>
                  </a:cubicBezTo>
                  <a:close/>
                  <a:moveTo>
                    <a:pt x="135" y="56"/>
                  </a:moveTo>
                  <a:lnTo>
                    <a:pt x="135" y="56"/>
                  </a:lnTo>
                  <a:cubicBezTo>
                    <a:pt x="135" y="56"/>
                    <a:pt x="135" y="56"/>
                    <a:pt x="135" y="56"/>
                  </a:cubicBezTo>
                  <a:cubicBezTo>
                    <a:pt x="135" y="56"/>
                    <a:pt x="135" y="56"/>
                    <a:pt x="135" y="56"/>
                  </a:cubicBezTo>
                  <a:cubicBezTo>
                    <a:pt x="135" y="56"/>
                    <a:pt x="135" y="56"/>
                    <a:pt x="135" y="56"/>
                  </a:cubicBezTo>
                  <a:cubicBezTo>
                    <a:pt x="135" y="56"/>
                    <a:pt x="135" y="56"/>
                    <a:pt x="135" y="56"/>
                  </a:cubicBezTo>
                  <a:cubicBezTo>
                    <a:pt x="135" y="56"/>
                    <a:pt x="135" y="56"/>
                    <a:pt x="135" y="56"/>
                  </a:cubicBezTo>
                  <a:close/>
                  <a:moveTo>
                    <a:pt x="134" y="53"/>
                  </a:moveTo>
                  <a:lnTo>
                    <a:pt x="134" y="53"/>
                  </a:lnTo>
                  <a:cubicBezTo>
                    <a:pt x="134" y="53"/>
                    <a:pt x="134" y="53"/>
                    <a:pt x="134" y="53"/>
                  </a:cubicBezTo>
                  <a:cubicBezTo>
                    <a:pt x="134" y="53"/>
                    <a:pt x="134" y="53"/>
                    <a:pt x="134" y="53"/>
                  </a:cubicBezTo>
                  <a:cubicBezTo>
                    <a:pt x="134" y="53"/>
                    <a:pt x="134" y="53"/>
                    <a:pt x="134" y="53"/>
                  </a:cubicBezTo>
                  <a:cubicBezTo>
                    <a:pt x="134" y="53"/>
                    <a:pt x="134" y="53"/>
                    <a:pt x="134" y="53"/>
                  </a:cubicBezTo>
                  <a:cubicBezTo>
                    <a:pt x="134" y="53"/>
                    <a:pt x="134" y="53"/>
                    <a:pt x="134" y="53"/>
                  </a:cubicBezTo>
                  <a:cubicBezTo>
                    <a:pt x="134" y="53"/>
                    <a:pt x="134" y="53"/>
                    <a:pt x="134" y="53"/>
                  </a:cubicBezTo>
                  <a:cubicBezTo>
                    <a:pt x="134" y="53"/>
                    <a:pt x="134" y="53"/>
                    <a:pt x="134" y="53"/>
                  </a:cubicBezTo>
                  <a:cubicBezTo>
                    <a:pt x="134" y="53"/>
                    <a:pt x="134" y="53"/>
                    <a:pt x="134" y="53"/>
                  </a:cubicBezTo>
                  <a:close/>
                  <a:moveTo>
                    <a:pt x="134" y="57"/>
                  </a:moveTo>
                  <a:lnTo>
                    <a:pt x="134" y="57"/>
                  </a:lnTo>
                  <a:cubicBezTo>
                    <a:pt x="134" y="56"/>
                    <a:pt x="134" y="56"/>
                    <a:pt x="134" y="56"/>
                  </a:cubicBezTo>
                  <a:cubicBezTo>
                    <a:pt x="134" y="56"/>
                    <a:pt x="134" y="56"/>
                    <a:pt x="134" y="56"/>
                  </a:cubicBezTo>
                  <a:cubicBezTo>
                    <a:pt x="134" y="56"/>
                    <a:pt x="134" y="56"/>
                    <a:pt x="134" y="56"/>
                  </a:cubicBezTo>
                  <a:cubicBezTo>
                    <a:pt x="134" y="56"/>
                    <a:pt x="134" y="56"/>
                    <a:pt x="134" y="57"/>
                  </a:cubicBezTo>
                  <a:close/>
                  <a:moveTo>
                    <a:pt x="134" y="57"/>
                  </a:moveTo>
                  <a:lnTo>
                    <a:pt x="134" y="57"/>
                  </a:lnTo>
                  <a:cubicBezTo>
                    <a:pt x="134" y="57"/>
                    <a:pt x="134" y="57"/>
                    <a:pt x="134" y="57"/>
                  </a:cubicBezTo>
                  <a:cubicBezTo>
                    <a:pt x="134" y="57"/>
                    <a:pt x="134" y="57"/>
                    <a:pt x="134" y="57"/>
                  </a:cubicBezTo>
                  <a:cubicBezTo>
                    <a:pt x="134" y="57"/>
                    <a:pt x="134" y="57"/>
                    <a:pt x="134" y="57"/>
                  </a:cubicBezTo>
                  <a:close/>
                  <a:moveTo>
                    <a:pt x="134" y="58"/>
                  </a:moveTo>
                  <a:lnTo>
                    <a:pt x="134" y="58"/>
                  </a:lnTo>
                  <a:cubicBezTo>
                    <a:pt x="133" y="58"/>
                    <a:pt x="133" y="58"/>
                    <a:pt x="133" y="58"/>
                  </a:cubicBezTo>
                  <a:cubicBezTo>
                    <a:pt x="134" y="58"/>
                    <a:pt x="134" y="58"/>
                    <a:pt x="134" y="58"/>
                  </a:cubicBezTo>
                  <a:cubicBezTo>
                    <a:pt x="134" y="58"/>
                    <a:pt x="134" y="58"/>
                    <a:pt x="134" y="58"/>
                  </a:cubicBezTo>
                  <a:cubicBezTo>
                    <a:pt x="134" y="58"/>
                    <a:pt x="134" y="58"/>
                    <a:pt x="134" y="58"/>
                  </a:cubicBezTo>
                  <a:close/>
                  <a:moveTo>
                    <a:pt x="133" y="53"/>
                  </a:moveTo>
                  <a:lnTo>
                    <a:pt x="133" y="53"/>
                  </a:lnTo>
                  <a:cubicBezTo>
                    <a:pt x="133" y="53"/>
                    <a:pt x="133" y="53"/>
                    <a:pt x="133" y="53"/>
                  </a:cubicBezTo>
                  <a:cubicBezTo>
                    <a:pt x="133" y="53"/>
                    <a:pt x="133" y="53"/>
                    <a:pt x="133" y="53"/>
                  </a:cubicBezTo>
                  <a:cubicBezTo>
                    <a:pt x="133" y="53"/>
                    <a:pt x="133" y="53"/>
                    <a:pt x="133" y="53"/>
                  </a:cubicBezTo>
                  <a:cubicBezTo>
                    <a:pt x="133" y="53"/>
                    <a:pt x="133" y="53"/>
                    <a:pt x="133" y="53"/>
                  </a:cubicBezTo>
                  <a:cubicBezTo>
                    <a:pt x="133" y="53"/>
                    <a:pt x="133" y="53"/>
                    <a:pt x="133" y="53"/>
                  </a:cubicBezTo>
                  <a:close/>
                  <a:moveTo>
                    <a:pt x="133" y="58"/>
                  </a:moveTo>
                  <a:lnTo>
                    <a:pt x="133" y="58"/>
                  </a:lnTo>
                  <a:cubicBezTo>
                    <a:pt x="133" y="58"/>
                    <a:pt x="133" y="58"/>
                    <a:pt x="133" y="58"/>
                  </a:cubicBezTo>
                  <a:cubicBezTo>
                    <a:pt x="133" y="58"/>
                    <a:pt x="133" y="58"/>
                    <a:pt x="133" y="58"/>
                  </a:cubicBezTo>
                  <a:cubicBezTo>
                    <a:pt x="133" y="58"/>
                    <a:pt x="133" y="58"/>
                    <a:pt x="133" y="58"/>
                  </a:cubicBezTo>
                  <a:cubicBezTo>
                    <a:pt x="133" y="58"/>
                    <a:pt x="133" y="58"/>
                    <a:pt x="133" y="58"/>
                  </a:cubicBezTo>
                  <a:close/>
                  <a:moveTo>
                    <a:pt x="133" y="59"/>
                  </a:moveTo>
                  <a:lnTo>
                    <a:pt x="133" y="59"/>
                  </a:lnTo>
                  <a:cubicBezTo>
                    <a:pt x="133" y="59"/>
                    <a:pt x="133" y="59"/>
                    <a:pt x="133" y="59"/>
                  </a:cubicBezTo>
                  <a:cubicBezTo>
                    <a:pt x="133" y="59"/>
                    <a:pt x="133" y="59"/>
                    <a:pt x="133" y="59"/>
                  </a:cubicBezTo>
                  <a:cubicBezTo>
                    <a:pt x="133" y="59"/>
                    <a:pt x="133" y="59"/>
                    <a:pt x="133" y="59"/>
                  </a:cubicBezTo>
                  <a:cubicBezTo>
                    <a:pt x="133" y="59"/>
                    <a:pt x="133" y="59"/>
                    <a:pt x="133" y="59"/>
                  </a:cubicBezTo>
                  <a:close/>
                  <a:moveTo>
                    <a:pt x="133" y="60"/>
                  </a:moveTo>
                  <a:lnTo>
                    <a:pt x="133" y="60"/>
                  </a:lnTo>
                  <a:cubicBezTo>
                    <a:pt x="133" y="60"/>
                    <a:pt x="133" y="60"/>
                    <a:pt x="133" y="60"/>
                  </a:cubicBezTo>
                  <a:cubicBezTo>
                    <a:pt x="133" y="60"/>
                    <a:pt x="133" y="60"/>
                    <a:pt x="133" y="60"/>
                  </a:cubicBezTo>
                  <a:cubicBezTo>
                    <a:pt x="132" y="60"/>
                    <a:pt x="132" y="60"/>
                    <a:pt x="132" y="60"/>
                  </a:cubicBezTo>
                  <a:cubicBezTo>
                    <a:pt x="133" y="60"/>
                    <a:pt x="133" y="60"/>
                    <a:pt x="133" y="60"/>
                  </a:cubicBezTo>
                  <a:cubicBezTo>
                    <a:pt x="133" y="60"/>
                    <a:pt x="133" y="60"/>
                    <a:pt x="133" y="60"/>
                  </a:cubicBezTo>
                  <a:close/>
                  <a:moveTo>
                    <a:pt x="132" y="54"/>
                  </a:moveTo>
                  <a:lnTo>
                    <a:pt x="132" y="54"/>
                  </a:lnTo>
                  <a:cubicBezTo>
                    <a:pt x="133" y="54"/>
                    <a:pt x="133" y="54"/>
                    <a:pt x="133" y="53"/>
                  </a:cubicBezTo>
                  <a:cubicBezTo>
                    <a:pt x="133" y="53"/>
                    <a:pt x="133" y="53"/>
                    <a:pt x="133" y="53"/>
                  </a:cubicBezTo>
                  <a:cubicBezTo>
                    <a:pt x="133" y="53"/>
                    <a:pt x="133" y="53"/>
                    <a:pt x="133" y="53"/>
                  </a:cubicBezTo>
                  <a:cubicBezTo>
                    <a:pt x="133" y="53"/>
                    <a:pt x="133" y="53"/>
                    <a:pt x="133" y="54"/>
                  </a:cubicBezTo>
                  <a:cubicBezTo>
                    <a:pt x="133" y="54"/>
                    <a:pt x="133" y="54"/>
                    <a:pt x="132" y="54"/>
                  </a:cubicBezTo>
                  <a:close/>
                  <a:moveTo>
                    <a:pt x="132" y="55"/>
                  </a:moveTo>
                  <a:lnTo>
                    <a:pt x="132" y="55"/>
                  </a:lnTo>
                  <a:cubicBezTo>
                    <a:pt x="132" y="55"/>
                    <a:pt x="132" y="55"/>
                    <a:pt x="132" y="55"/>
                  </a:cubicBezTo>
                  <a:cubicBezTo>
                    <a:pt x="132" y="55"/>
                    <a:pt x="132" y="55"/>
                    <a:pt x="132" y="55"/>
                  </a:cubicBezTo>
                  <a:cubicBezTo>
                    <a:pt x="132" y="55"/>
                    <a:pt x="132" y="55"/>
                    <a:pt x="132" y="55"/>
                  </a:cubicBezTo>
                  <a:cubicBezTo>
                    <a:pt x="132" y="55"/>
                    <a:pt x="132" y="55"/>
                    <a:pt x="132" y="55"/>
                  </a:cubicBezTo>
                  <a:close/>
                  <a:moveTo>
                    <a:pt x="132" y="60"/>
                  </a:moveTo>
                  <a:lnTo>
                    <a:pt x="132" y="60"/>
                  </a:lnTo>
                  <a:cubicBezTo>
                    <a:pt x="132" y="60"/>
                    <a:pt x="132" y="60"/>
                    <a:pt x="132" y="60"/>
                  </a:cubicBezTo>
                  <a:cubicBezTo>
                    <a:pt x="132" y="59"/>
                    <a:pt x="132" y="59"/>
                    <a:pt x="133" y="59"/>
                  </a:cubicBezTo>
                  <a:cubicBezTo>
                    <a:pt x="133" y="59"/>
                    <a:pt x="133" y="59"/>
                    <a:pt x="133" y="59"/>
                  </a:cubicBezTo>
                  <a:cubicBezTo>
                    <a:pt x="133" y="59"/>
                    <a:pt x="133" y="59"/>
                    <a:pt x="133" y="59"/>
                  </a:cubicBezTo>
                  <a:cubicBezTo>
                    <a:pt x="132" y="60"/>
                    <a:pt x="132" y="60"/>
                    <a:pt x="132" y="60"/>
                  </a:cubicBezTo>
                  <a:close/>
                  <a:moveTo>
                    <a:pt x="132" y="62"/>
                  </a:moveTo>
                  <a:lnTo>
                    <a:pt x="132" y="62"/>
                  </a:lnTo>
                  <a:cubicBezTo>
                    <a:pt x="132" y="61"/>
                    <a:pt x="132" y="61"/>
                    <a:pt x="132" y="61"/>
                  </a:cubicBezTo>
                  <a:cubicBezTo>
                    <a:pt x="132" y="61"/>
                    <a:pt x="132" y="62"/>
                    <a:pt x="132" y="62"/>
                  </a:cubicBezTo>
                  <a:cubicBezTo>
                    <a:pt x="132" y="62"/>
                    <a:pt x="132" y="62"/>
                    <a:pt x="132" y="62"/>
                  </a:cubicBezTo>
                  <a:close/>
                  <a:moveTo>
                    <a:pt x="132" y="63"/>
                  </a:moveTo>
                  <a:lnTo>
                    <a:pt x="132" y="63"/>
                  </a:lnTo>
                  <a:cubicBezTo>
                    <a:pt x="132" y="63"/>
                    <a:pt x="132" y="63"/>
                    <a:pt x="132" y="63"/>
                  </a:cubicBezTo>
                  <a:cubicBezTo>
                    <a:pt x="132" y="63"/>
                    <a:pt x="132" y="63"/>
                    <a:pt x="132" y="62"/>
                  </a:cubicBezTo>
                  <a:cubicBezTo>
                    <a:pt x="132" y="62"/>
                    <a:pt x="132" y="62"/>
                    <a:pt x="132" y="62"/>
                  </a:cubicBezTo>
                  <a:cubicBezTo>
                    <a:pt x="132" y="63"/>
                    <a:pt x="132" y="63"/>
                    <a:pt x="132" y="63"/>
                  </a:cubicBezTo>
                  <a:close/>
                  <a:moveTo>
                    <a:pt x="131" y="61"/>
                  </a:moveTo>
                  <a:lnTo>
                    <a:pt x="131" y="61"/>
                  </a:lnTo>
                  <a:cubicBezTo>
                    <a:pt x="131" y="61"/>
                    <a:pt x="131" y="61"/>
                    <a:pt x="132" y="61"/>
                  </a:cubicBezTo>
                  <a:cubicBezTo>
                    <a:pt x="132" y="61"/>
                    <a:pt x="132" y="61"/>
                    <a:pt x="132" y="61"/>
                  </a:cubicBezTo>
                  <a:cubicBezTo>
                    <a:pt x="132" y="61"/>
                    <a:pt x="132" y="61"/>
                    <a:pt x="132" y="61"/>
                  </a:cubicBezTo>
                  <a:cubicBezTo>
                    <a:pt x="132" y="61"/>
                    <a:pt x="132" y="61"/>
                    <a:pt x="132" y="61"/>
                  </a:cubicBezTo>
                  <a:cubicBezTo>
                    <a:pt x="132" y="61"/>
                    <a:pt x="132" y="61"/>
                    <a:pt x="132" y="61"/>
                  </a:cubicBezTo>
                  <a:cubicBezTo>
                    <a:pt x="132" y="61"/>
                    <a:pt x="132" y="61"/>
                    <a:pt x="131" y="61"/>
                  </a:cubicBezTo>
                  <a:close/>
                  <a:moveTo>
                    <a:pt x="131" y="63"/>
                  </a:moveTo>
                  <a:lnTo>
                    <a:pt x="131" y="63"/>
                  </a:lnTo>
                  <a:cubicBezTo>
                    <a:pt x="131" y="63"/>
                    <a:pt x="131" y="63"/>
                    <a:pt x="131" y="63"/>
                  </a:cubicBezTo>
                  <a:cubicBezTo>
                    <a:pt x="131" y="63"/>
                    <a:pt x="131" y="63"/>
                    <a:pt x="131" y="63"/>
                  </a:cubicBezTo>
                  <a:cubicBezTo>
                    <a:pt x="131" y="63"/>
                    <a:pt x="131" y="63"/>
                    <a:pt x="132" y="62"/>
                  </a:cubicBezTo>
                  <a:cubicBezTo>
                    <a:pt x="132" y="63"/>
                    <a:pt x="132" y="63"/>
                    <a:pt x="131" y="63"/>
                  </a:cubicBezTo>
                  <a:cubicBezTo>
                    <a:pt x="131" y="63"/>
                    <a:pt x="131" y="63"/>
                    <a:pt x="131" y="63"/>
                  </a:cubicBezTo>
                  <a:close/>
                  <a:moveTo>
                    <a:pt x="131" y="64"/>
                  </a:moveTo>
                  <a:lnTo>
                    <a:pt x="131" y="64"/>
                  </a:lnTo>
                  <a:cubicBezTo>
                    <a:pt x="131" y="64"/>
                    <a:pt x="131" y="64"/>
                    <a:pt x="131" y="64"/>
                  </a:cubicBezTo>
                  <a:cubicBezTo>
                    <a:pt x="131" y="64"/>
                    <a:pt x="131" y="64"/>
                    <a:pt x="131" y="64"/>
                  </a:cubicBezTo>
                  <a:cubicBezTo>
                    <a:pt x="131" y="63"/>
                    <a:pt x="131" y="63"/>
                    <a:pt x="131" y="63"/>
                  </a:cubicBezTo>
                  <a:cubicBezTo>
                    <a:pt x="131" y="63"/>
                    <a:pt x="131" y="63"/>
                    <a:pt x="131" y="63"/>
                  </a:cubicBezTo>
                  <a:cubicBezTo>
                    <a:pt x="131" y="63"/>
                    <a:pt x="131" y="63"/>
                    <a:pt x="131" y="63"/>
                  </a:cubicBezTo>
                  <a:cubicBezTo>
                    <a:pt x="131" y="63"/>
                    <a:pt x="131" y="63"/>
                    <a:pt x="131" y="63"/>
                  </a:cubicBezTo>
                  <a:cubicBezTo>
                    <a:pt x="131" y="63"/>
                    <a:pt x="131" y="63"/>
                    <a:pt x="131" y="63"/>
                  </a:cubicBezTo>
                  <a:cubicBezTo>
                    <a:pt x="131" y="63"/>
                    <a:pt x="131" y="63"/>
                    <a:pt x="131" y="64"/>
                  </a:cubicBezTo>
                  <a:close/>
                  <a:moveTo>
                    <a:pt x="130" y="64"/>
                  </a:moveTo>
                  <a:lnTo>
                    <a:pt x="130" y="64"/>
                  </a:lnTo>
                  <a:cubicBezTo>
                    <a:pt x="130" y="64"/>
                    <a:pt x="130" y="64"/>
                    <a:pt x="130" y="64"/>
                  </a:cubicBezTo>
                  <a:cubicBezTo>
                    <a:pt x="130" y="64"/>
                    <a:pt x="130" y="64"/>
                    <a:pt x="130" y="64"/>
                  </a:cubicBezTo>
                  <a:cubicBezTo>
                    <a:pt x="130" y="64"/>
                    <a:pt x="130" y="64"/>
                    <a:pt x="130" y="64"/>
                  </a:cubicBezTo>
                  <a:close/>
                  <a:moveTo>
                    <a:pt x="128" y="21"/>
                  </a:moveTo>
                  <a:lnTo>
                    <a:pt x="128" y="21"/>
                  </a:lnTo>
                  <a:cubicBezTo>
                    <a:pt x="128" y="21"/>
                    <a:pt x="128" y="21"/>
                    <a:pt x="128" y="21"/>
                  </a:cubicBezTo>
                  <a:cubicBezTo>
                    <a:pt x="128" y="20"/>
                    <a:pt x="128" y="20"/>
                    <a:pt x="127" y="20"/>
                  </a:cubicBezTo>
                  <a:cubicBezTo>
                    <a:pt x="127" y="20"/>
                    <a:pt x="127" y="20"/>
                    <a:pt x="127" y="20"/>
                  </a:cubicBezTo>
                  <a:cubicBezTo>
                    <a:pt x="127" y="20"/>
                    <a:pt x="127" y="20"/>
                    <a:pt x="127" y="19"/>
                  </a:cubicBezTo>
                  <a:cubicBezTo>
                    <a:pt x="127" y="19"/>
                    <a:pt x="127" y="19"/>
                    <a:pt x="127" y="19"/>
                  </a:cubicBezTo>
                  <a:cubicBezTo>
                    <a:pt x="127" y="19"/>
                    <a:pt x="127" y="19"/>
                    <a:pt x="127" y="19"/>
                  </a:cubicBezTo>
                  <a:cubicBezTo>
                    <a:pt x="127" y="19"/>
                    <a:pt x="127" y="19"/>
                    <a:pt x="127" y="19"/>
                  </a:cubicBezTo>
                  <a:cubicBezTo>
                    <a:pt x="127" y="19"/>
                    <a:pt x="127" y="19"/>
                    <a:pt x="127" y="19"/>
                  </a:cubicBezTo>
                  <a:cubicBezTo>
                    <a:pt x="127" y="19"/>
                    <a:pt x="127" y="19"/>
                    <a:pt x="127" y="20"/>
                  </a:cubicBezTo>
                  <a:cubicBezTo>
                    <a:pt x="127" y="20"/>
                    <a:pt x="127" y="20"/>
                    <a:pt x="127" y="20"/>
                  </a:cubicBezTo>
                  <a:cubicBezTo>
                    <a:pt x="128" y="20"/>
                    <a:pt x="128" y="20"/>
                    <a:pt x="128" y="20"/>
                  </a:cubicBezTo>
                  <a:cubicBezTo>
                    <a:pt x="128" y="20"/>
                    <a:pt x="128" y="20"/>
                    <a:pt x="128" y="20"/>
                  </a:cubicBezTo>
                  <a:cubicBezTo>
                    <a:pt x="128" y="20"/>
                    <a:pt x="128" y="20"/>
                    <a:pt x="128" y="21"/>
                  </a:cubicBezTo>
                  <a:cubicBezTo>
                    <a:pt x="128" y="21"/>
                    <a:pt x="128" y="21"/>
                    <a:pt x="128" y="21"/>
                  </a:cubicBezTo>
                  <a:cubicBezTo>
                    <a:pt x="128" y="21"/>
                    <a:pt x="128" y="21"/>
                    <a:pt x="128" y="21"/>
                  </a:cubicBezTo>
                  <a:close/>
                  <a:moveTo>
                    <a:pt x="128" y="67"/>
                  </a:moveTo>
                  <a:lnTo>
                    <a:pt x="128" y="67"/>
                  </a:lnTo>
                  <a:cubicBezTo>
                    <a:pt x="128" y="67"/>
                    <a:pt x="128" y="67"/>
                    <a:pt x="128" y="67"/>
                  </a:cubicBezTo>
                  <a:cubicBezTo>
                    <a:pt x="128" y="67"/>
                    <a:pt x="128" y="67"/>
                    <a:pt x="128" y="67"/>
                  </a:cubicBezTo>
                  <a:cubicBezTo>
                    <a:pt x="128" y="67"/>
                    <a:pt x="128" y="67"/>
                    <a:pt x="128" y="67"/>
                  </a:cubicBezTo>
                  <a:close/>
                  <a:moveTo>
                    <a:pt x="127" y="67"/>
                  </a:moveTo>
                  <a:lnTo>
                    <a:pt x="127" y="67"/>
                  </a:lnTo>
                  <a:cubicBezTo>
                    <a:pt x="127" y="67"/>
                    <a:pt x="127" y="67"/>
                    <a:pt x="127" y="67"/>
                  </a:cubicBezTo>
                  <a:cubicBezTo>
                    <a:pt x="127" y="67"/>
                    <a:pt x="127" y="67"/>
                    <a:pt x="127" y="67"/>
                  </a:cubicBezTo>
                  <a:cubicBezTo>
                    <a:pt x="127" y="67"/>
                    <a:pt x="127" y="67"/>
                    <a:pt x="127" y="67"/>
                  </a:cubicBezTo>
                  <a:close/>
                  <a:moveTo>
                    <a:pt x="127" y="68"/>
                  </a:moveTo>
                  <a:lnTo>
                    <a:pt x="127" y="68"/>
                  </a:lnTo>
                  <a:cubicBezTo>
                    <a:pt x="127" y="68"/>
                    <a:pt x="127" y="68"/>
                    <a:pt x="127" y="68"/>
                  </a:cubicBezTo>
                  <a:cubicBezTo>
                    <a:pt x="126" y="68"/>
                    <a:pt x="126" y="68"/>
                    <a:pt x="126" y="68"/>
                  </a:cubicBezTo>
                  <a:cubicBezTo>
                    <a:pt x="126" y="68"/>
                    <a:pt x="126" y="68"/>
                    <a:pt x="126" y="68"/>
                  </a:cubicBezTo>
                  <a:cubicBezTo>
                    <a:pt x="126" y="68"/>
                    <a:pt x="126" y="68"/>
                    <a:pt x="126" y="68"/>
                  </a:cubicBezTo>
                  <a:cubicBezTo>
                    <a:pt x="126" y="68"/>
                    <a:pt x="126" y="68"/>
                    <a:pt x="127" y="68"/>
                  </a:cubicBezTo>
                  <a:cubicBezTo>
                    <a:pt x="127" y="67"/>
                    <a:pt x="127" y="67"/>
                    <a:pt x="127" y="67"/>
                  </a:cubicBezTo>
                  <a:cubicBezTo>
                    <a:pt x="127" y="67"/>
                    <a:pt x="127" y="67"/>
                    <a:pt x="127" y="67"/>
                  </a:cubicBezTo>
                  <a:cubicBezTo>
                    <a:pt x="127" y="67"/>
                    <a:pt x="127" y="67"/>
                    <a:pt x="127" y="67"/>
                  </a:cubicBezTo>
                  <a:cubicBezTo>
                    <a:pt x="127" y="68"/>
                    <a:pt x="127" y="68"/>
                    <a:pt x="127" y="68"/>
                  </a:cubicBezTo>
                  <a:close/>
                  <a:moveTo>
                    <a:pt x="126" y="69"/>
                  </a:moveTo>
                  <a:lnTo>
                    <a:pt x="126" y="69"/>
                  </a:lnTo>
                  <a:cubicBezTo>
                    <a:pt x="126" y="69"/>
                    <a:pt x="126" y="69"/>
                    <a:pt x="126" y="69"/>
                  </a:cubicBezTo>
                  <a:cubicBezTo>
                    <a:pt x="126" y="69"/>
                    <a:pt x="126" y="69"/>
                    <a:pt x="126" y="68"/>
                  </a:cubicBezTo>
                  <a:cubicBezTo>
                    <a:pt x="126" y="68"/>
                    <a:pt x="126" y="68"/>
                    <a:pt x="126" y="69"/>
                  </a:cubicBezTo>
                  <a:cubicBezTo>
                    <a:pt x="126" y="69"/>
                    <a:pt x="126" y="69"/>
                    <a:pt x="126" y="69"/>
                  </a:cubicBezTo>
                  <a:close/>
                  <a:moveTo>
                    <a:pt x="145" y="45"/>
                  </a:moveTo>
                  <a:lnTo>
                    <a:pt x="145" y="45"/>
                  </a:lnTo>
                  <a:cubicBezTo>
                    <a:pt x="145" y="45"/>
                    <a:pt x="145" y="45"/>
                    <a:pt x="145" y="45"/>
                  </a:cubicBezTo>
                  <a:cubicBezTo>
                    <a:pt x="145" y="45"/>
                    <a:pt x="145" y="45"/>
                    <a:pt x="146" y="45"/>
                  </a:cubicBezTo>
                  <a:cubicBezTo>
                    <a:pt x="146" y="45"/>
                    <a:pt x="146" y="45"/>
                    <a:pt x="146" y="45"/>
                  </a:cubicBezTo>
                  <a:cubicBezTo>
                    <a:pt x="146" y="45"/>
                    <a:pt x="146" y="45"/>
                    <a:pt x="146" y="45"/>
                  </a:cubicBezTo>
                  <a:cubicBezTo>
                    <a:pt x="146" y="45"/>
                    <a:pt x="146" y="45"/>
                    <a:pt x="146" y="45"/>
                  </a:cubicBezTo>
                  <a:cubicBezTo>
                    <a:pt x="146" y="45"/>
                    <a:pt x="146" y="45"/>
                    <a:pt x="146" y="45"/>
                  </a:cubicBezTo>
                  <a:cubicBezTo>
                    <a:pt x="146" y="45"/>
                    <a:pt x="146" y="45"/>
                    <a:pt x="146" y="45"/>
                  </a:cubicBezTo>
                  <a:cubicBezTo>
                    <a:pt x="147" y="45"/>
                    <a:pt x="147" y="45"/>
                    <a:pt x="147" y="44"/>
                  </a:cubicBezTo>
                  <a:cubicBezTo>
                    <a:pt x="147" y="44"/>
                    <a:pt x="147" y="44"/>
                    <a:pt x="147" y="44"/>
                  </a:cubicBezTo>
                  <a:cubicBezTo>
                    <a:pt x="147" y="44"/>
                    <a:pt x="147" y="44"/>
                    <a:pt x="147" y="44"/>
                  </a:cubicBezTo>
                  <a:cubicBezTo>
                    <a:pt x="147" y="45"/>
                    <a:pt x="147" y="45"/>
                    <a:pt x="147" y="45"/>
                  </a:cubicBezTo>
                  <a:cubicBezTo>
                    <a:pt x="147" y="45"/>
                    <a:pt x="147" y="45"/>
                    <a:pt x="147" y="45"/>
                  </a:cubicBezTo>
                  <a:cubicBezTo>
                    <a:pt x="146" y="45"/>
                    <a:pt x="146" y="45"/>
                    <a:pt x="146" y="45"/>
                  </a:cubicBezTo>
                  <a:cubicBezTo>
                    <a:pt x="146" y="45"/>
                    <a:pt x="146" y="45"/>
                    <a:pt x="146" y="45"/>
                  </a:cubicBezTo>
                  <a:cubicBezTo>
                    <a:pt x="146" y="45"/>
                    <a:pt x="146" y="45"/>
                    <a:pt x="145" y="45"/>
                  </a:cubicBezTo>
                  <a:cubicBezTo>
                    <a:pt x="145" y="45"/>
                    <a:pt x="145" y="45"/>
                    <a:pt x="145" y="45"/>
                  </a:cubicBezTo>
                  <a:cubicBezTo>
                    <a:pt x="145" y="45"/>
                    <a:pt x="145" y="45"/>
                    <a:pt x="145" y="45"/>
                  </a:cubicBezTo>
                  <a:close/>
                  <a:moveTo>
                    <a:pt x="148" y="45"/>
                  </a:moveTo>
                  <a:lnTo>
                    <a:pt x="148" y="45"/>
                  </a:lnTo>
                  <a:cubicBezTo>
                    <a:pt x="148" y="45"/>
                    <a:pt x="148" y="45"/>
                    <a:pt x="148" y="45"/>
                  </a:cubicBezTo>
                  <a:cubicBezTo>
                    <a:pt x="148" y="45"/>
                    <a:pt x="148" y="45"/>
                    <a:pt x="148" y="45"/>
                  </a:cubicBezTo>
                  <a:cubicBezTo>
                    <a:pt x="148" y="45"/>
                    <a:pt x="148" y="45"/>
                    <a:pt x="148" y="45"/>
                  </a:cubicBezTo>
                  <a:cubicBezTo>
                    <a:pt x="148" y="45"/>
                    <a:pt x="148" y="45"/>
                    <a:pt x="148" y="45"/>
                  </a:cubicBezTo>
                  <a:cubicBezTo>
                    <a:pt x="148" y="45"/>
                    <a:pt x="148" y="45"/>
                    <a:pt x="148" y="45"/>
                  </a:cubicBezTo>
                  <a:cubicBezTo>
                    <a:pt x="147" y="45"/>
                    <a:pt x="147" y="45"/>
                    <a:pt x="147" y="45"/>
                  </a:cubicBezTo>
                  <a:cubicBezTo>
                    <a:pt x="148" y="45"/>
                    <a:pt x="148" y="45"/>
                    <a:pt x="148" y="45"/>
                  </a:cubicBezTo>
                  <a:close/>
                  <a:moveTo>
                    <a:pt x="148" y="44"/>
                  </a:moveTo>
                  <a:lnTo>
                    <a:pt x="148" y="44"/>
                  </a:lnTo>
                  <a:cubicBezTo>
                    <a:pt x="148" y="44"/>
                    <a:pt x="148" y="44"/>
                    <a:pt x="148" y="44"/>
                  </a:cubicBezTo>
                  <a:cubicBezTo>
                    <a:pt x="148" y="44"/>
                    <a:pt x="148" y="44"/>
                    <a:pt x="148" y="44"/>
                  </a:cubicBezTo>
                  <a:cubicBezTo>
                    <a:pt x="148" y="44"/>
                    <a:pt x="148" y="44"/>
                    <a:pt x="148" y="44"/>
                  </a:cubicBezTo>
                  <a:cubicBezTo>
                    <a:pt x="148" y="44"/>
                    <a:pt x="148" y="44"/>
                    <a:pt x="148" y="44"/>
                  </a:cubicBezTo>
                  <a:close/>
                  <a:moveTo>
                    <a:pt x="147" y="46"/>
                  </a:moveTo>
                  <a:lnTo>
                    <a:pt x="147" y="46"/>
                  </a:lnTo>
                  <a:lnTo>
                    <a:pt x="147" y="46"/>
                  </a:lnTo>
                  <a:cubicBezTo>
                    <a:pt x="147" y="46"/>
                    <a:pt x="147" y="46"/>
                    <a:pt x="147" y="46"/>
                  </a:cubicBezTo>
                  <a:cubicBezTo>
                    <a:pt x="147" y="46"/>
                    <a:pt x="147" y="46"/>
                    <a:pt x="147" y="45"/>
                  </a:cubicBezTo>
                  <a:lnTo>
                    <a:pt x="147" y="45"/>
                  </a:lnTo>
                  <a:cubicBezTo>
                    <a:pt x="147" y="45"/>
                    <a:pt x="147" y="45"/>
                    <a:pt x="147" y="45"/>
                  </a:cubicBezTo>
                  <a:cubicBezTo>
                    <a:pt x="147" y="45"/>
                    <a:pt x="147" y="45"/>
                    <a:pt x="147" y="45"/>
                  </a:cubicBezTo>
                  <a:cubicBezTo>
                    <a:pt x="147" y="45"/>
                    <a:pt x="147" y="45"/>
                    <a:pt x="147" y="45"/>
                  </a:cubicBezTo>
                  <a:cubicBezTo>
                    <a:pt x="147" y="45"/>
                    <a:pt x="147" y="45"/>
                    <a:pt x="148" y="45"/>
                  </a:cubicBezTo>
                  <a:cubicBezTo>
                    <a:pt x="147" y="46"/>
                    <a:pt x="147" y="46"/>
                    <a:pt x="147" y="46"/>
                  </a:cubicBezTo>
                  <a:close/>
                  <a:moveTo>
                    <a:pt x="146" y="46"/>
                  </a:moveTo>
                  <a:lnTo>
                    <a:pt x="146" y="46"/>
                  </a:lnTo>
                  <a:cubicBezTo>
                    <a:pt x="146" y="46"/>
                    <a:pt x="146" y="46"/>
                    <a:pt x="146" y="46"/>
                  </a:cubicBezTo>
                  <a:cubicBezTo>
                    <a:pt x="146" y="46"/>
                    <a:pt x="146" y="46"/>
                    <a:pt x="146" y="46"/>
                  </a:cubicBezTo>
                  <a:cubicBezTo>
                    <a:pt x="146" y="46"/>
                    <a:pt x="146" y="46"/>
                    <a:pt x="147" y="46"/>
                  </a:cubicBezTo>
                  <a:cubicBezTo>
                    <a:pt x="147" y="46"/>
                    <a:pt x="147" y="46"/>
                    <a:pt x="147" y="46"/>
                  </a:cubicBezTo>
                  <a:cubicBezTo>
                    <a:pt x="146" y="46"/>
                    <a:pt x="146" y="46"/>
                    <a:pt x="146" y="46"/>
                  </a:cubicBezTo>
                  <a:close/>
                  <a:moveTo>
                    <a:pt x="149" y="43"/>
                  </a:moveTo>
                  <a:lnTo>
                    <a:pt x="149" y="43"/>
                  </a:lnTo>
                  <a:cubicBezTo>
                    <a:pt x="149" y="43"/>
                    <a:pt x="149" y="43"/>
                    <a:pt x="149" y="43"/>
                  </a:cubicBezTo>
                  <a:cubicBezTo>
                    <a:pt x="149" y="43"/>
                    <a:pt x="149" y="43"/>
                    <a:pt x="149" y="44"/>
                  </a:cubicBezTo>
                  <a:cubicBezTo>
                    <a:pt x="149" y="43"/>
                    <a:pt x="149" y="43"/>
                    <a:pt x="149" y="43"/>
                  </a:cubicBezTo>
                  <a:cubicBezTo>
                    <a:pt x="149" y="43"/>
                    <a:pt x="149" y="43"/>
                    <a:pt x="149" y="43"/>
                  </a:cubicBezTo>
                  <a:close/>
                  <a:moveTo>
                    <a:pt x="150" y="44"/>
                  </a:moveTo>
                  <a:lnTo>
                    <a:pt x="150" y="44"/>
                  </a:lnTo>
                  <a:cubicBezTo>
                    <a:pt x="150" y="43"/>
                    <a:pt x="150" y="43"/>
                    <a:pt x="150" y="43"/>
                  </a:cubicBezTo>
                  <a:cubicBezTo>
                    <a:pt x="150" y="43"/>
                    <a:pt x="150" y="43"/>
                    <a:pt x="150" y="44"/>
                  </a:cubicBezTo>
                  <a:cubicBezTo>
                    <a:pt x="150" y="44"/>
                    <a:pt x="150" y="44"/>
                    <a:pt x="150" y="43"/>
                  </a:cubicBezTo>
                  <a:cubicBezTo>
                    <a:pt x="150" y="43"/>
                    <a:pt x="150" y="43"/>
                    <a:pt x="150" y="43"/>
                  </a:cubicBezTo>
                  <a:cubicBezTo>
                    <a:pt x="150" y="43"/>
                    <a:pt x="150" y="43"/>
                    <a:pt x="150" y="43"/>
                  </a:cubicBezTo>
                  <a:cubicBezTo>
                    <a:pt x="151" y="43"/>
                    <a:pt x="151" y="43"/>
                    <a:pt x="151" y="43"/>
                  </a:cubicBezTo>
                  <a:cubicBezTo>
                    <a:pt x="151" y="43"/>
                    <a:pt x="151" y="43"/>
                    <a:pt x="151" y="44"/>
                  </a:cubicBezTo>
                  <a:lnTo>
                    <a:pt x="151" y="44"/>
                  </a:lnTo>
                  <a:cubicBezTo>
                    <a:pt x="151" y="44"/>
                    <a:pt x="151" y="44"/>
                    <a:pt x="151" y="44"/>
                  </a:cubicBezTo>
                  <a:cubicBezTo>
                    <a:pt x="151" y="44"/>
                    <a:pt x="151" y="44"/>
                    <a:pt x="151" y="44"/>
                  </a:cubicBezTo>
                  <a:cubicBezTo>
                    <a:pt x="151" y="44"/>
                    <a:pt x="151" y="44"/>
                    <a:pt x="151" y="44"/>
                  </a:cubicBezTo>
                  <a:cubicBezTo>
                    <a:pt x="151" y="44"/>
                    <a:pt x="151" y="44"/>
                    <a:pt x="150" y="44"/>
                  </a:cubicBezTo>
                  <a:cubicBezTo>
                    <a:pt x="150" y="44"/>
                    <a:pt x="150" y="44"/>
                    <a:pt x="150" y="44"/>
                  </a:cubicBezTo>
                  <a:cubicBezTo>
                    <a:pt x="150" y="44"/>
                    <a:pt x="150" y="44"/>
                    <a:pt x="150" y="44"/>
                  </a:cubicBezTo>
                  <a:cubicBezTo>
                    <a:pt x="150" y="44"/>
                    <a:pt x="150" y="44"/>
                    <a:pt x="150" y="44"/>
                  </a:cubicBezTo>
                  <a:close/>
                  <a:moveTo>
                    <a:pt x="161" y="13"/>
                  </a:moveTo>
                  <a:lnTo>
                    <a:pt x="161" y="13"/>
                  </a:lnTo>
                  <a:cubicBezTo>
                    <a:pt x="161" y="13"/>
                    <a:pt x="161" y="13"/>
                    <a:pt x="162" y="13"/>
                  </a:cubicBezTo>
                  <a:cubicBezTo>
                    <a:pt x="162" y="13"/>
                    <a:pt x="162" y="13"/>
                    <a:pt x="162" y="13"/>
                  </a:cubicBezTo>
                  <a:cubicBezTo>
                    <a:pt x="162" y="13"/>
                    <a:pt x="162" y="13"/>
                    <a:pt x="162" y="13"/>
                  </a:cubicBezTo>
                  <a:cubicBezTo>
                    <a:pt x="163" y="13"/>
                    <a:pt x="163" y="13"/>
                    <a:pt x="163" y="13"/>
                  </a:cubicBezTo>
                  <a:cubicBezTo>
                    <a:pt x="164" y="13"/>
                    <a:pt x="164" y="13"/>
                    <a:pt x="165" y="13"/>
                  </a:cubicBezTo>
                  <a:cubicBezTo>
                    <a:pt x="165" y="13"/>
                    <a:pt x="165" y="13"/>
                    <a:pt x="165" y="13"/>
                  </a:cubicBezTo>
                  <a:cubicBezTo>
                    <a:pt x="165" y="13"/>
                    <a:pt x="165" y="13"/>
                    <a:pt x="165" y="14"/>
                  </a:cubicBezTo>
                  <a:cubicBezTo>
                    <a:pt x="165" y="14"/>
                    <a:pt x="165" y="14"/>
                    <a:pt x="165" y="14"/>
                  </a:cubicBezTo>
                  <a:cubicBezTo>
                    <a:pt x="164" y="14"/>
                    <a:pt x="164" y="14"/>
                    <a:pt x="164" y="14"/>
                  </a:cubicBezTo>
                  <a:cubicBezTo>
                    <a:pt x="164" y="13"/>
                    <a:pt x="164" y="13"/>
                    <a:pt x="164" y="13"/>
                  </a:cubicBezTo>
                  <a:cubicBezTo>
                    <a:pt x="164" y="13"/>
                    <a:pt x="164" y="13"/>
                    <a:pt x="164" y="13"/>
                  </a:cubicBezTo>
                  <a:cubicBezTo>
                    <a:pt x="164" y="13"/>
                    <a:pt x="164" y="13"/>
                    <a:pt x="163" y="13"/>
                  </a:cubicBezTo>
                  <a:cubicBezTo>
                    <a:pt x="163" y="13"/>
                    <a:pt x="163" y="13"/>
                    <a:pt x="163" y="13"/>
                  </a:cubicBezTo>
                  <a:cubicBezTo>
                    <a:pt x="163" y="13"/>
                    <a:pt x="163" y="13"/>
                    <a:pt x="163" y="13"/>
                  </a:cubicBezTo>
                  <a:cubicBezTo>
                    <a:pt x="163" y="14"/>
                    <a:pt x="163" y="14"/>
                    <a:pt x="163" y="14"/>
                  </a:cubicBezTo>
                  <a:cubicBezTo>
                    <a:pt x="163" y="14"/>
                    <a:pt x="163" y="14"/>
                    <a:pt x="163" y="14"/>
                  </a:cubicBezTo>
                  <a:cubicBezTo>
                    <a:pt x="163" y="14"/>
                    <a:pt x="163" y="14"/>
                    <a:pt x="163" y="14"/>
                  </a:cubicBezTo>
                  <a:cubicBezTo>
                    <a:pt x="163" y="14"/>
                    <a:pt x="163" y="14"/>
                    <a:pt x="163" y="14"/>
                  </a:cubicBezTo>
                  <a:cubicBezTo>
                    <a:pt x="163" y="14"/>
                    <a:pt x="163" y="14"/>
                    <a:pt x="163" y="14"/>
                  </a:cubicBezTo>
                  <a:cubicBezTo>
                    <a:pt x="163" y="14"/>
                    <a:pt x="163" y="14"/>
                    <a:pt x="163" y="14"/>
                  </a:cubicBezTo>
                  <a:cubicBezTo>
                    <a:pt x="163" y="14"/>
                    <a:pt x="163" y="14"/>
                    <a:pt x="163" y="14"/>
                  </a:cubicBezTo>
                  <a:cubicBezTo>
                    <a:pt x="163" y="14"/>
                    <a:pt x="163" y="14"/>
                    <a:pt x="163" y="14"/>
                  </a:cubicBezTo>
                  <a:cubicBezTo>
                    <a:pt x="163" y="14"/>
                    <a:pt x="163" y="14"/>
                    <a:pt x="163" y="14"/>
                  </a:cubicBezTo>
                  <a:lnTo>
                    <a:pt x="163" y="14"/>
                  </a:lnTo>
                  <a:cubicBezTo>
                    <a:pt x="163" y="14"/>
                    <a:pt x="163" y="14"/>
                    <a:pt x="163" y="14"/>
                  </a:cubicBezTo>
                  <a:cubicBezTo>
                    <a:pt x="163" y="14"/>
                    <a:pt x="163" y="14"/>
                    <a:pt x="162" y="14"/>
                  </a:cubicBezTo>
                  <a:cubicBezTo>
                    <a:pt x="162" y="14"/>
                    <a:pt x="162" y="14"/>
                    <a:pt x="162" y="14"/>
                  </a:cubicBezTo>
                  <a:cubicBezTo>
                    <a:pt x="162" y="14"/>
                    <a:pt x="162" y="14"/>
                    <a:pt x="162" y="14"/>
                  </a:cubicBezTo>
                  <a:cubicBezTo>
                    <a:pt x="162" y="14"/>
                    <a:pt x="162" y="14"/>
                    <a:pt x="162" y="14"/>
                  </a:cubicBezTo>
                  <a:cubicBezTo>
                    <a:pt x="162" y="14"/>
                    <a:pt x="162" y="14"/>
                    <a:pt x="161" y="14"/>
                  </a:cubicBezTo>
                  <a:cubicBezTo>
                    <a:pt x="161" y="14"/>
                    <a:pt x="161" y="14"/>
                    <a:pt x="161" y="14"/>
                  </a:cubicBezTo>
                  <a:cubicBezTo>
                    <a:pt x="161" y="14"/>
                    <a:pt x="161" y="14"/>
                    <a:pt x="161" y="13"/>
                  </a:cubicBezTo>
                  <a:cubicBezTo>
                    <a:pt x="161" y="13"/>
                    <a:pt x="161" y="13"/>
                    <a:pt x="161" y="13"/>
                  </a:cubicBezTo>
                  <a:close/>
                  <a:moveTo>
                    <a:pt x="165" y="13"/>
                  </a:moveTo>
                  <a:lnTo>
                    <a:pt x="165" y="13"/>
                  </a:lnTo>
                  <a:cubicBezTo>
                    <a:pt x="166" y="13"/>
                    <a:pt x="166" y="13"/>
                    <a:pt x="166" y="13"/>
                  </a:cubicBezTo>
                  <a:cubicBezTo>
                    <a:pt x="166" y="13"/>
                    <a:pt x="166" y="13"/>
                    <a:pt x="166" y="13"/>
                  </a:cubicBezTo>
                  <a:cubicBezTo>
                    <a:pt x="166" y="13"/>
                    <a:pt x="166" y="13"/>
                    <a:pt x="166" y="13"/>
                  </a:cubicBezTo>
                  <a:cubicBezTo>
                    <a:pt x="166" y="13"/>
                    <a:pt x="166" y="13"/>
                    <a:pt x="166" y="13"/>
                  </a:cubicBezTo>
                  <a:cubicBezTo>
                    <a:pt x="166" y="13"/>
                    <a:pt x="166" y="13"/>
                    <a:pt x="166" y="13"/>
                  </a:cubicBezTo>
                  <a:cubicBezTo>
                    <a:pt x="166" y="13"/>
                    <a:pt x="166" y="13"/>
                    <a:pt x="166" y="13"/>
                  </a:cubicBezTo>
                  <a:cubicBezTo>
                    <a:pt x="166" y="13"/>
                    <a:pt x="166" y="13"/>
                    <a:pt x="166" y="13"/>
                  </a:cubicBezTo>
                  <a:cubicBezTo>
                    <a:pt x="166" y="13"/>
                    <a:pt x="166" y="13"/>
                    <a:pt x="166" y="13"/>
                  </a:cubicBezTo>
                  <a:cubicBezTo>
                    <a:pt x="166" y="13"/>
                    <a:pt x="166" y="13"/>
                    <a:pt x="167" y="13"/>
                  </a:cubicBezTo>
                  <a:cubicBezTo>
                    <a:pt x="167" y="13"/>
                    <a:pt x="167" y="13"/>
                    <a:pt x="167" y="13"/>
                  </a:cubicBezTo>
                  <a:cubicBezTo>
                    <a:pt x="167" y="13"/>
                    <a:pt x="167" y="13"/>
                    <a:pt x="167" y="14"/>
                  </a:cubicBezTo>
                  <a:cubicBezTo>
                    <a:pt x="167" y="14"/>
                    <a:pt x="167" y="14"/>
                    <a:pt x="167" y="14"/>
                  </a:cubicBezTo>
                  <a:cubicBezTo>
                    <a:pt x="167" y="14"/>
                    <a:pt x="167" y="14"/>
                    <a:pt x="168" y="14"/>
                  </a:cubicBezTo>
                  <a:cubicBezTo>
                    <a:pt x="167" y="14"/>
                    <a:pt x="167" y="14"/>
                    <a:pt x="167" y="14"/>
                  </a:cubicBezTo>
                  <a:cubicBezTo>
                    <a:pt x="167" y="14"/>
                    <a:pt x="167" y="14"/>
                    <a:pt x="167" y="14"/>
                  </a:cubicBezTo>
                  <a:cubicBezTo>
                    <a:pt x="166" y="14"/>
                    <a:pt x="166" y="14"/>
                    <a:pt x="166" y="14"/>
                  </a:cubicBezTo>
                  <a:cubicBezTo>
                    <a:pt x="166" y="14"/>
                    <a:pt x="166" y="14"/>
                    <a:pt x="166" y="14"/>
                  </a:cubicBezTo>
                  <a:cubicBezTo>
                    <a:pt x="167" y="14"/>
                    <a:pt x="167" y="14"/>
                    <a:pt x="167" y="14"/>
                  </a:cubicBezTo>
                  <a:cubicBezTo>
                    <a:pt x="167" y="14"/>
                    <a:pt x="167" y="14"/>
                    <a:pt x="167" y="15"/>
                  </a:cubicBezTo>
                  <a:cubicBezTo>
                    <a:pt x="167" y="14"/>
                    <a:pt x="167" y="14"/>
                    <a:pt x="166" y="14"/>
                  </a:cubicBezTo>
                  <a:cubicBezTo>
                    <a:pt x="166" y="15"/>
                    <a:pt x="166" y="15"/>
                    <a:pt x="166" y="15"/>
                  </a:cubicBezTo>
                  <a:cubicBezTo>
                    <a:pt x="166" y="15"/>
                    <a:pt x="166" y="15"/>
                    <a:pt x="166" y="15"/>
                  </a:cubicBezTo>
                  <a:cubicBezTo>
                    <a:pt x="166" y="15"/>
                    <a:pt x="166" y="15"/>
                    <a:pt x="166" y="15"/>
                  </a:cubicBezTo>
                  <a:cubicBezTo>
                    <a:pt x="166" y="15"/>
                    <a:pt x="166" y="15"/>
                    <a:pt x="166" y="15"/>
                  </a:cubicBezTo>
                  <a:cubicBezTo>
                    <a:pt x="166" y="15"/>
                    <a:pt x="166" y="15"/>
                    <a:pt x="166" y="15"/>
                  </a:cubicBezTo>
                  <a:cubicBezTo>
                    <a:pt x="166" y="16"/>
                    <a:pt x="166" y="16"/>
                    <a:pt x="166" y="16"/>
                  </a:cubicBezTo>
                  <a:lnTo>
                    <a:pt x="165" y="15"/>
                  </a:lnTo>
                  <a:cubicBezTo>
                    <a:pt x="165" y="15"/>
                    <a:pt x="165" y="15"/>
                    <a:pt x="165" y="15"/>
                  </a:cubicBezTo>
                  <a:cubicBezTo>
                    <a:pt x="165" y="15"/>
                    <a:pt x="165" y="15"/>
                    <a:pt x="165" y="15"/>
                  </a:cubicBezTo>
                  <a:cubicBezTo>
                    <a:pt x="165" y="15"/>
                    <a:pt x="165" y="15"/>
                    <a:pt x="165" y="15"/>
                  </a:cubicBezTo>
                  <a:cubicBezTo>
                    <a:pt x="165" y="15"/>
                    <a:pt x="165" y="15"/>
                    <a:pt x="164" y="15"/>
                  </a:cubicBezTo>
                  <a:cubicBezTo>
                    <a:pt x="164" y="15"/>
                    <a:pt x="164" y="15"/>
                    <a:pt x="164" y="15"/>
                  </a:cubicBezTo>
                  <a:cubicBezTo>
                    <a:pt x="164" y="15"/>
                    <a:pt x="164" y="15"/>
                    <a:pt x="164" y="15"/>
                  </a:cubicBezTo>
                  <a:cubicBezTo>
                    <a:pt x="164" y="14"/>
                    <a:pt x="164" y="14"/>
                    <a:pt x="164" y="14"/>
                  </a:cubicBezTo>
                  <a:cubicBezTo>
                    <a:pt x="165" y="14"/>
                    <a:pt x="165" y="14"/>
                    <a:pt x="165" y="14"/>
                  </a:cubicBezTo>
                  <a:cubicBezTo>
                    <a:pt x="165" y="14"/>
                    <a:pt x="165" y="14"/>
                    <a:pt x="164" y="14"/>
                  </a:cubicBezTo>
                  <a:cubicBezTo>
                    <a:pt x="164" y="14"/>
                    <a:pt x="164" y="14"/>
                    <a:pt x="164" y="14"/>
                  </a:cubicBezTo>
                  <a:cubicBezTo>
                    <a:pt x="164" y="14"/>
                    <a:pt x="164" y="14"/>
                    <a:pt x="164" y="14"/>
                  </a:cubicBezTo>
                  <a:cubicBezTo>
                    <a:pt x="164" y="14"/>
                    <a:pt x="164" y="14"/>
                    <a:pt x="163" y="14"/>
                  </a:cubicBezTo>
                  <a:cubicBezTo>
                    <a:pt x="164" y="14"/>
                    <a:pt x="164" y="14"/>
                    <a:pt x="163" y="14"/>
                  </a:cubicBezTo>
                  <a:cubicBezTo>
                    <a:pt x="163" y="14"/>
                    <a:pt x="163" y="14"/>
                    <a:pt x="163" y="14"/>
                  </a:cubicBezTo>
                  <a:cubicBezTo>
                    <a:pt x="163" y="14"/>
                    <a:pt x="163" y="14"/>
                    <a:pt x="164" y="13"/>
                  </a:cubicBezTo>
                  <a:cubicBezTo>
                    <a:pt x="164" y="14"/>
                    <a:pt x="164" y="14"/>
                    <a:pt x="164" y="14"/>
                  </a:cubicBezTo>
                  <a:cubicBezTo>
                    <a:pt x="164" y="14"/>
                    <a:pt x="164" y="14"/>
                    <a:pt x="164" y="14"/>
                  </a:cubicBezTo>
                  <a:cubicBezTo>
                    <a:pt x="165" y="14"/>
                    <a:pt x="165" y="14"/>
                    <a:pt x="165" y="14"/>
                  </a:cubicBezTo>
                  <a:cubicBezTo>
                    <a:pt x="165" y="14"/>
                    <a:pt x="165" y="14"/>
                    <a:pt x="165" y="14"/>
                  </a:cubicBezTo>
                  <a:cubicBezTo>
                    <a:pt x="165" y="14"/>
                    <a:pt x="165" y="14"/>
                    <a:pt x="165" y="14"/>
                  </a:cubicBezTo>
                  <a:cubicBezTo>
                    <a:pt x="165" y="14"/>
                    <a:pt x="165" y="14"/>
                    <a:pt x="165" y="13"/>
                  </a:cubicBezTo>
                  <a:cubicBezTo>
                    <a:pt x="166" y="13"/>
                    <a:pt x="166" y="13"/>
                    <a:pt x="166" y="13"/>
                  </a:cubicBezTo>
                  <a:cubicBezTo>
                    <a:pt x="166" y="13"/>
                    <a:pt x="166" y="13"/>
                    <a:pt x="166" y="13"/>
                  </a:cubicBezTo>
                  <a:cubicBezTo>
                    <a:pt x="165" y="13"/>
                    <a:pt x="165" y="13"/>
                    <a:pt x="165" y="13"/>
                  </a:cubicBezTo>
                  <a:cubicBezTo>
                    <a:pt x="165" y="13"/>
                    <a:pt x="165" y="13"/>
                    <a:pt x="165" y="13"/>
                  </a:cubicBezTo>
                  <a:cubicBezTo>
                    <a:pt x="165" y="13"/>
                    <a:pt x="165" y="13"/>
                    <a:pt x="165" y="13"/>
                  </a:cubicBezTo>
                  <a:close/>
                  <a:moveTo>
                    <a:pt x="165" y="12"/>
                  </a:moveTo>
                  <a:lnTo>
                    <a:pt x="165" y="12"/>
                  </a:lnTo>
                  <a:cubicBezTo>
                    <a:pt x="165" y="12"/>
                    <a:pt x="165" y="12"/>
                    <a:pt x="166" y="12"/>
                  </a:cubicBezTo>
                  <a:cubicBezTo>
                    <a:pt x="166" y="12"/>
                    <a:pt x="166" y="12"/>
                    <a:pt x="166" y="12"/>
                  </a:cubicBezTo>
                  <a:cubicBezTo>
                    <a:pt x="166" y="12"/>
                    <a:pt x="166" y="12"/>
                    <a:pt x="166" y="12"/>
                  </a:cubicBezTo>
                  <a:cubicBezTo>
                    <a:pt x="166" y="12"/>
                    <a:pt x="166" y="12"/>
                    <a:pt x="166" y="12"/>
                  </a:cubicBezTo>
                  <a:cubicBezTo>
                    <a:pt x="165" y="12"/>
                    <a:pt x="165" y="12"/>
                    <a:pt x="165" y="12"/>
                  </a:cubicBezTo>
                  <a:cubicBezTo>
                    <a:pt x="165" y="12"/>
                    <a:pt x="165" y="12"/>
                    <a:pt x="165" y="12"/>
                  </a:cubicBezTo>
                  <a:close/>
                  <a:moveTo>
                    <a:pt x="168" y="15"/>
                  </a:moveTo>
                  <a:lnTo>
                    <a:pt x="168" y="15"/>
                  </a:lnTo>
                  <a:cubicBezTo>
                    <a:pt x="168" y="15"/>
                    <a:pt x="168" y="15"/>
                    <a:pt x="168" y="16"/>
                  </a:cubicBezTo>
                  <a:cubicBezTo>
                    <a:pt x="167" y="15"/>
                    <a:pt x="167" y="15"/>
                    <a:pt x="167" y="15"/>
                  </a:cubicBezTo>
                  <a:cubicBezTo>
                    <a:pt x="167" y="15"/>
                    <a:pt x="167" y="15"/>
                    <a:pt x="167" y="15"/>
                  </a:cubicBezTo>
                  <a:cubicBezTo>
                    <a:pt x="167" y="15"/>
                    <a:pt x="167" y="15"/>
                    <a:pt x="167" y="15"/>
                  </a:cubicBezTo>
                  <a:cubicBezTo>
                    <a:pt x="167" y="15"/>
                    <a:pt x="167" y="15"/>
                    <a:pt x="167" y="15"/>
                  </a:cubicBezTo>
                  <a:cubicBezTo>
                    <a:pt x="167" y="15"/>
                    <a:pt x="167" y="15"/>
                    <a:pt x="167" y="15"/>
                  </a:cubicBezTo>
                  <a:cubicBezTo>
                    <a:pt x="167" y="15"/>
                    <a:pt x="167" y="15"/>
                    <a:pt x="168" y="15"/>
                  </a:cubicBezTo>
                  <a:cubicBezTo>
                    <a:pt x="168" y="15"/>
                    <a:pt x="168" y="15"/>
                    <a:pt x="168" y="15"/>
                  </a:cubicBezTo>
                  <a:close/>
                  <a:moveTo>
                    <a:pt x="168" y="16"/>
                  </a:moveTo>
                  <a:lnTo>
                    <a:pt x="168" y="16"/>
                  </a:lnTo>
                  <a:cubicBezTo>
                    <a:pt x="168" y="16"/>
                    <a:pt x="168" y="16"/>
                    <a:pt x="168" y="16"/>
                  </a:cubicBezTo>
                  <a:cubicBezTo>
                    <a:pt x="168" y="16"/>
                    <a:pt x="168" y="16"/>
                    <a:pt x="168" y="15"/>
                  </a:cubicBezTo>
                  <a:cubicBezTo>
                    <a:pt x="168" y="15"/>
                    <a:pt x="168" y="15"/>
                    <a:pt x="168" y="15"/>
                  </a:cubicBezTo>
                  <a:cubicBezTo>
                    <a:pt x="169" y="16"/>
                    <a:pt x="169" y="16"/>
                    <a:pt x="169" y="16"/>
                  </a:cubicBezTo>
                  <a:cubicBezTo>
                    <a:pt x="169" y="16"/>
                    <a:pt x="169" y="16"/>
                    <a:pt x="169" y="16"/>
                  </a:cubicBezTo>
                  <a:cubicBezTo>
                    <a:pt x="169" y="16"/>
                    <a:pt x="169" y="16"/>
                    <a:pt x="169" y="16"/>
                  </a:cubicBezTo>
                  <a:cubicBezTo>
                    <a:pt x="169" y="16"/>
                    <a:pt x="169" y="16"/>
                    <a:pt x="169" y="16"/>
                  </a:cubicBezTo>
                  <a:cubicBezTo>
                    <a:pt x="169" y="16"/>
                    <a:pt x="169" y="16"/>
                    <a:pt x="169" y="16"/>
                  </a:cubicBezTo>
                  <a:cubicBezTo>
                    <a:pt x="168" y="16"/>
                    <a:pt x="168" y="16"/>
                    <a:pt x="168" y="16"/>
                  </a:cubicBezTo>
                  <a:cubicBezTo>
                    <a:pt x="168" y="16"/>
                    <a:pt x="168" y="16"/>
                    <a:pt x="168" y="16"/>
                  </a:cubicBezTo>
                  <a:cubicBezTo>
                    <a:pt x="168" y="16"/>
                    <a:pt x="168" y="16"/>
                    <a:pt x="168" y="16"/>
                  </a:cubicBezTo>
                  <a:cubicBezTo>
                    <a:pt x="168" y="16"/>
                    <a:pt x="168" y="16"/>
                    <a:pt x="168" y="16"/>
                  </a:cubicBezTo>
                  <a:close/>
                  <a:moveTo>
                    <a:pt x="169" y="13"/>
                  </a:moveTo>
                  <a:lnTo>
                    <a:pt x="169" y="13"/>
                  </a:lnTo>
                  <a:cubicBezTo>
                    <a:pt x="170" y="13"/>
                    <a:pt x="170" y="13"/>
                    <a:pt x="170" y="13"/>
                  </a:cubicBezTo>
                  <a:cubicBezTo>
                    <a:pt x="170" y="13"/>
                    <a:pt x="170" y="13"/>
                    <a:pt x="170" y="13"/>
                  </a:cubicBezTo>
                  <a:cubicBezTo>
                    <a:pt x="171" y="13"/>
                    <a:pt x="171" y="13"/>
                    <a:pt x="171" y="13"/>
                  </a:cubicBezTo>
                  <a:cubicBezTo>
                    <a:pt x="171" y="13"/>
                    <a:pt x="171" y="13"/>
                    <a:pt x="172" y="13"/>
                  </a:cubicBezTo>
                  <a:cubicBezTo>
                    <a:pt x="172" y="13"/>
                    <a:pt x="172" y="13"/>
                    <a:pt x="172" y="14"/>
                  </a:cubicBezTo>
                  <a:cubicBezTo>
                    <a:pt x="172" y="14"/>
                    <a:pt x="172" y="14"/>
                    <a:pt x="173" y="14"/>
                  </a:cubicBezTo>
                  <a:cubicBezTo>
                    <a:pt x="173" y="14"/>
                    <a:pt x="173" y="14"/>
                    <a:pt x="173" y="14"/>
                  </a:cubicBezTo>
                  <a:cubicBezTo>
                    <a:pt x="173" y="14"/>
                    <a:pt x="173" y="14"/>
                    <a:pt x="173" y="14"/>
                  </a:cubicBezTo>
                  <a:cubicBezTo>
                    <a:pt x="172" y="14"/>
                    <a:pt x="172" y="14"/>
                    <a:pt x="172" y="14"/>
                  </a:cubicBezTo>
                  <a:cubicBezTo>
                    <a:pt x="172" y="14"/>
                    <a:pt x="172" y="14"/>
                    <a:pt x="172" y="14"/>
                  </a:cubicBezTo>
                  <a:cubicBezTo>
                    <a:pt x="171" y="14"/>
                    <a:pt x="171" y="14"/>
                    <a:pt x="171" y="14"/>
                  </a:cubicBezTo>
                  <a:cubicBezTo>
                    <a:pt x="171" y="13"/>
                    <a:pt x="171" y="13"/>
                    <a:pt x="171" y="13"/>
                  </a:cubicBezTo>
                  <a:cubicBezTo>
                    <a:pt x="171" y="13"/>
                    <a:pt x="171" y="13"/>
                    <a:pt x="171" y="13"/>
                  </a:cubicBezTo>
                  <a:cubicBezTo>
                    <a:pt x="170" y="13"/>
                    <a:pt x="170" y="13"/>
                    <a:pt x="170" y="13"/>
                  </a:cubicBezTo>
                  <a:cubicBezTo>
                    <a:pt x="170" y="13"/>
                    <a:pt x="170" y="13"/>
                    <a:pt x="170" y="13"/>
                  </a:cubicBezTo>
                  <a:cubicBezTo>
                    <a:pt x="169" y="13"/>
                    <a:pt x="169" y="13"/>
                    <a:pt x="169" y="13"/>
                  </a:cubicBezTo>
                  <a:cubicBezTo>
                    <a:pt x="169" y="13"/>
                    <a:pt x="169" y="13"/>
                    <a:pt x="169" y="13"/>
                  </a:cubicBezTo>
                  <a:cubicBezTo>
                    <a:pt x="169" y="13"/>
                    <a:pt x="169" y="13"/>
                    <a:pt x="169" y="13"/>
                  </a:cubicBezTo>
                  <a:close/>
                  <a:moveTo>
                    <a:pt x="170" y="12"/>
                  </a:moveTo>
                  <a:lnTo>
                    <a:pt x="170" y="12"/>
                  </a:lnTo>
                  <a:cubicBezTo>
                    <a:pt x="170" y="12"/>
                    <a:pt x="170" y="12"/>
                    <a:pt x="170" y="12"/>
                  </a:cubicBezTo>
                  <a:cubicBezTo>
                    <a:pt x="170" y="12"/>
                    <a:pt x="170" y="12"/>
                    <a:pt x="170" y="12"/>
                  </a:cubicBezTo>
                  <a:cubicBezTo>
                    <a:pt x="170" y="12"/>
                    <a:pt x="170" y="12"/>
                    <a:pt x="170" y="12"/>
                  </a:cubicBezTo>
                  <a:cubicBezTo>
                    <a:pt x="170" y="12"/>
                    <a:pt x="170" y="12"/>
                    <a:pt x="170" y="12"/>
                  </a:cubicBezTo>
                  <a:cubicBezTo>
                    <a:pt x="170" y="12"/>
                    <a:pt x="170" y="12"/>
                    <a:pt x="170" y="12"/>
                  </a:cubicBezTo>
                  <a:cubicBezTo>
                    <a:pt x="170" y="12"/>
                    <a:pt x="170" y="12"/>
                    <a:pt x="171" y="12"/>
                  </a:cubicBezTo>
                  <a:cubicBezTo>
                    <a:pt x="171" y="12"/>
                    <a:pt x="171" y="12"/>
                    <a:pt x="171" y="12"/>
                  </a:cubicBezTo>
                  <a:cubicBezTo>
                    <a:pt x="171" y="12"/>
                    <a:pt x="171" y="12"/>
                    <a:pt x="171" y="12"/>
                  </a:cubicBezTo>
                  <a:cubicBezTo>
                    <a:pt x="171" y="12"/>
                    <a:pt x="171" y="12"/>
                    <a:pt x="171" y="12"/>
                  </a:cubicBezTo>
                  <a:cubicBezTo>
                    <a:pt x="171" y="12"/>
                    <a:pt x="171" y="12"/>
                    <a:pt x="171" y="12"/>
                  </a:cubicBezTo>
                  <a:cubicBezTo>
                    <a:pt x="171" y="12"/>
                    <a:pt x="171" y="12"/>
                    <a:pt x="171" y="12"/>
                  </a:cubicBezTo>
                  <a:cubicBezTo>
                    <a:pt x="171" y="12"/>
                    <a:pt x="171" y="12"/>
                    <a:pt x="170" y="12"/>
                  </a:cubicBezTo>
                  <a:cubicBezTo>
                    <a:pt x="170" y="12"/>
                    <a:pt x="170" y="12"/>
                    <a:pt x="170" y="12"/>
                  </a:cubicBezTo>
                  <a:cubicBezTo>
                    <a:pt x="170" y="12"/>
                    <a:pt x="170" y="12"/>
                    <a:pt x="170" y="12"/>
                  </a:cubicBezTo>
                  <a:cubicBezTo>
                    <a:pt x="170" y="12"/>
                    <a:pt x="170" y="12"/>
                    <a:pt x="170" y="12"/>
                  </a:cubicBezTo>
                  <a:close/>
                  <a:moveTo>
                    <a:pt x="170" y="11"/>
                  </a:moveTo>
                  <a:lnTo>
                    <a:pt x="170" y="11"/>
                  </a:lnTo>
                  <a:cubicBezTo>
                    <a:pt x="170" y="11"/>
                    <a:pt x="170" y="11"/>
                    <a:pt x="171" y="11"/>
                  </a:cubicBezTo>
                  <a:cubicBezTo>
                    <a:pt x="171" y="11"/>
                    <a:pt x="171" y="11"/>
                    <a:pt x="171" y="11"/>
                  </a:cubicBezTo>
                  <a:cubicBezTo>
                    <a:pt x="171" y="11"/>
                    <a:pt x="171" y="11"/>
                    <a:pt x="171" y="11"/>
                  </a:cubicBezTo>
                  <a:cubicBezTo>
                    <a:pt x="171" y="11"/>
                    <a:pt x="171" y="11"/>
                    <a:pt x="171" y="11"/>
                  </a:cubicBezTo>
                  <a:cubicBezTo>
                    <a:pt x="171" y="11"/>
                    <a:pt x="171" y="11"/>
                    <a:pt x="171" y="11"/>
                  </a:cubicBezTo>
                  <a:cubicBezTo>
                    <a:pt x="171" y="11"/>
                    <a:pt x="171" y="11"/>
                    <a:pt x="171" y="11"/>
                  </a:cubicBezTo>
                  <a:cubicBezTo>
                    <a:pt x="170" y="11"/>
                    <a:pt x="170" y="11"/>
                    <a:pt x="170" y="11"/>
                  </a:cubicBezTo>
                  <a:cubicBezTo>
                    <a:pt x="170" y="11"/>
                    <a:pt x="170" y="11"/>
                    <a:pt x="170" y="11"/>
                  </a:cubicBezTo>
                  <a:cubicBezTo>
                    <a:pt x="170" y="11"/>
                    <a:pt x="170" y="11"/>
                    <a:pt x="170" y="11"/>
                  </a:cubicBezTo>
                  <a:cubicBezTo>
                    <a:pt x="170" y="11"/>
                    <a:pt x="170" y="11"/>
                    <a:pt x="170" y="11"/>
                  </a:cubicBezTo>
                  <a:cubicBezTo>
                    <a:pt x="170" y="11"/>
                    <a:pt x="170" y="11"/>
                    <a:pt x="170" y="11"/>
                  </a:cubicBezTo>
                  <a:close/>
                  <a:moveTo>
                    <a:pt x="170" y="11"/>
                  </a:moveTo>
                  <a:lnTo>
                    <a:pt x="170" y="11"/>
                  </a:lnTo>
                  <a:cubicBezTo>
                    <a:pt x="171" y="11"/>
                    <a:pt x="171" y="11"/>
                    <a:pt x="171" y="11"/>
                  </a:cubicBezTo>
                  <a:cubicBezTo>
                    <a:pt x="171" y="11"/>
                    <a:pt x="171" y="11"/>
                    <a:pt x="171" y="11"/>
                  </a:cubicBezTo>
                  <a:cubicBezTo>
                    <a:pt x="171" y="11"/>
                    <a:pt x="171" y="11"/>
                    <a:pt x="170" y="11"/>
                  </a:cubicBezTo>
                  <a:close/>
                  <a:moveTo>
                    <a:pt x="171" y="11"/>
                  </a:moveTo>
                  <a:lnTo>
                    <a:pt x="171" y="11"/>
                  </a:lnTo>
                  <a:cubicBezTo>
                    <a:pt x="171" y="11"/>
                    <a:pt x="171" y="11"/>
                    <a:pt x="171" y="12"/>
                  </a:cubicBezTo>
                  <a:cubicBezTo>
                    <a:pt x="171" y="12"/>
                    <a:pt x="171" y="12"/>
                    <a:pt x="171" y="12"/>
                  </a:cubicBezTo>
                  <a:cubicBezTo>
                    <a:pt x="171" y="12"/>
                    <a:pt x="171" y="12"/>
                    <a:pt x="171" y="12"/>
                  </a:cubicBezTo>
                  <a:cubicBezTo>
                    <a:pt x="170" y="12"/>
                    <a:pt x="170" y="12"/>
                    <a:pt x="170" y="12"/>
                  </a:cubicBezTo>
                  <a:cubicBezTo>
                    <a:pt x="170" y="12"/>
                    <a:pt x="170" y="12"/>
                    <a:pt x="170" y="12"/>
                  </a:cubicBezTo>
                  <a:cubicBezTo>
                    <a:pt x="170" y="12"/>
                    <a:pt x="170" y="12"/>
                    <a:pt x="170" y="11"/>
                  </a:cubicBezTo>
                  <a:cubicBezTo>
                    <a:pt x="170" y="11"/>
                    <a:pt x="170" y="11"/>
                    <a:pt x="170" y="11"/>
                  </a:cubicBezTo>
                  <a:cubicBezTo>
                    <a:pt x="170" y="11"/>
                    <a:pt x="170" y="11"/>
                    <a:pt x="170" y="11"/>
                  </a:cubicBezTo>
                  <a:cubicBezTo>
                    <a:pt x="170" y="11"/>
                    <a:pt x="170" y="11"/>
                    <a:pt x="170" y="11"/>
                  </a:cubicBezTo>
                  <a:cubicBezTo>
                    <a:pt x="170" y="11"/>
                    <a:pt x="170" y="11"/>
                    <a:pt x="170" y="11"/>
                  </a:cubicBezTo>
                  <a:cubicBezTo>
                    <a:pt x="171" y="11"/>
                    <a:pt x="171" y="11"/>
                    <a:pt x="171" y="11"/>
                  </a:cubicBezTo>
                  <a:cubicBezTo>
                    <a:pt x="171" y="11"/>
                    <a:pt x="171" y="11"/>
                    <a:pt x="171" y="11"/>
                  </a:cubicBezTo>
                  <a:close/>
                  <a:moveTo>
                    <a:pt x="172" y="12"/>
                  </a:moveTo>
                  <a:lnTo>
                    <a:pt x="172" y="12"/>
                  </a:lnTo>
                  <a:cubicBezTo>
                    <a:pt x="172" y="12"/>
                    <a:pt x="172" y="12"/>
                    <a:pt x="172" y="13"/>
                  </a:cubicBezTo>
                  <a:cubicBezTo>
                    <a:pt x="171" y="13"/>
                    <a:pt x="171" y="13"/>
                    <a:pt x="171" y="13"/>
                  </a:cubicBezTo>
                  <a:cubicBezTo>
                    <a:pt x="171" y="12"/>
                    <a:pt x="171" y="12"/>
                    <a:pt x="171" y="12"/>
                  </a:cubicBezTo>
                  <a:cubicBezTo>
                    <a:pt x="171" y="12"/>
                    <a:pt x="171" y="12"/>
                    <a:pt x="171" y="12"/>
                  </a:cubicBezTo>
                  <a:cubicBezTo>
                    <a:pt x="171" y="12"/>
                    <a:pt x="171" y="12"/>
                    <a:pt x="171" y="12"/>
                  </a:cubicBezTo>
                  <a:cubicBezTo>
                    <a:pt x="171" y="12"/>
                    <a:pt x="171" y="12"/>
                    <a:pt x="172" y="12"/>
                  </a:cubicBezTo>
                  <a:close/>
                  <a:moveTo>
                    <a:pt x="172" y="12"/>
                  </a:moveTo>
                  <a:lnTo>
                    <a:pt x="172" y="12"/>
                  </a:lnTo>
                  <a:cubicBezTo>
                    <a:pt x="172" y="12"/>
                    <a:pt x="172" y="12"/>
                    <a:pt x="172" y="12"/>
                  </a:cubicBezTo>
                  <a:cubicBezTo>
                    <a:pt x="172" y="12"/>
                    <a:pt x="172" y="12"/>
                    <a:pt x="172" y="12"/>
                  </a:cubicBezTo>
                  <a:cubicBezTo>
                    <a:pt x="172" y="12"/>
                    <a:pt x="172" y="12"/>
                    <a:pt x="172" y="12"/>
                  </a:cubicBezTo>
                  <a:cubicBezTo>
                    <a:pt x="172" y="12"/>
                    <a:pt x="172" y="12"/>
                    <a:pt x="172" y="12"/>
                  </a:cubicBezTo>
                  <a:cubicBezTo>
                    <a:pt x="172" y="12"/>
                    <a:pt x="172" y="12"/>
                    <a:pt x="171" y="12"/>
                  </a:cubicBezTo>
                  <a:cubicBezTo>
                    <a:pt x="172" y="12"/>
                    <a:pt x="172" y="12"/>
                    <a:pt x="172" y="12"/>
                  </a:cubicBezTo>
                  <a:close/>
                  <a:moveTo>
                    <a:pt x="173" y="13"/>
                  </a:moveTo>
                  <a:lnTo>
                    <a:pt x="173" y="13"/>
                  </a:lnTo>
                  <a:cubicBezTo>
                    <a:pt x="173" y="13"/>
                    <a:pt x="172" y="13"/>
                    <a:pt x="172" y="13"/>
                  </a:cubicBezTo>
                  <a:cubicBezTo>
                    <a:pt x="172" y="13"/>
                    <a:pt x="172" y="13"/>
                    <a:pt x="171" y="13"/>
                  </a:cubicBezTo>
                  <a:cubicBezTo>
                    <a:pt x="171" y="13"/>
                    <a:pt x="171" y="13"/>
                    <a:pt x="170" y="13"/>
                  </a:cubicBezTo>
                  <a:cubicBezTo>
                    <a:pt x="170" y="13"/>
                    <a:pt x="170" y="13"/>
                    <a:pt x="170" y="13"/>
                  </a:cubicBezTo>
                  <a:cubicBezTo>
                    <a:pt x="171" y="13"/>
                    <a:pt x="171" y="13"/>
                    <a:pt x="171" y="13"/>
                  </a:cubicBezTo>
                  <a:cubicBezTo>
                    <a:pt x="171" y="13"/>
                    <a:pt x="171" y="13"/>
                    <a:pt x="172" y="13"/>
                  </a:cubicBezTo>
                  <a:cubicBezTo>
                    <a:pt x="172" y="13"/>
                    <a:pt x="172" y="13"/>
                    <a:pt x="172" y="13"/>
                  </a:cubicBezTo>
                  <a:cubicBezTo>
                    <a:pt x="172" y="13"/>
                    <a:pt x="172" y="13"/>
                    <a:pt x="173" y="13"/>
                  </a:cubicBezTo>
                  <a:cubicBezTo>
                    <a:pt x="173" y="13"/>
                    <a:pt x="173" y="13"/>
                    <a:pt x="173" y="13"/>
                  </a:cubicBezTo>
                  <a:close/>
                  <a:moveTo>
                    <a:pt x="173" y="13"/>
                  </a:moveTo>
                  <a:lnTo>
                    <a:pt x="173" y="13"/>
                  </a:lnTo>
                  <a:cubicBezTo>
                    <a:pt x="173" y="13"/>
                    <a:pt x="173" y="13"/>
                    <a:pt x="173" y="13"/>
                  </a:cubicBezTo>
                  <a:cubicBezTo>
                    <a:pt x="173" y="13"/>
                    <a:pt x="173" y="13"/>
                    <a:pt x="173" y="13"/>
                  </a:cubicBezTo>
                  <a:cubicBezTo>
                    <a:pt x="172" y="13"/>
                    <a:pt x="172" y="13"/>
                    <a:pt x="172" y="13"/>
                  </a:cubicBezTo>
                  <a:cubicBezTo>
                    <a:pt x="172" y="13"/>
                    <a:pt x="172" y="13"/>
                    <a:pt x="172" y="13"/>
                  </a:cubicBezTo>
                  <a:cubicBezTo>
                    <a:pt x="172" y="13"/>
                    <a:pt x="172" y="13"/>
                    <a:pt x="172" y="13"/>
                  </a:cubicBezTo>
                  <a:cubicBezTo>
                    <a:pt x="172" y="13"/>
                    <a:pt x="172" y="13"/>
                    <a:pt x="173" y="13"/>
                  </a:cubicBezTo>
                  <a:close/>
                  <a:moveTo>
                    <a:pt x="173" y="13"/>
                  </a:moveTo>
                  <a:lnTo>
                    <a:pt x="173" y="13"/>
                  </a:lnTo>
                  <a:cubicBezTo>
                    <a:pt x="173" y="13"/>
                    <a:pt x="173" y="13"/>
                    <a:pt x="173" y="13"/>
                  </a:cubicBezTo>
                  <a:cubicBezTo>
                    <a:pt x="173" y="13"/>
                    <a:pt x="173" y="13"/>
                    <a:pt x="173" y="14"/>
                  </a:cubicBezTo>
                  <a:cubicBezTo>
                    <a:pt x="173" y="14"/>
                    <a:pt x="173" y="14"/>
                    <a:pt x="173" y="14"/>
                  </a:cubicBezTo>
                  <a:cubicBezTo>
                    <a:pt x="173" y="14"/>
                    <a:pt x="173" y="14"/>
                    <a:pt x="173" y="14"/>
                  </a:cubicBezTo>
                  <a:cubicBezTo>
                    <a:pt x="173" y="14"/>
                    <a:pt x="173" y="14"/>
                    <a:pt x="173" y="13"/>
                  </a:cubicBezTo>
                  <a:cubicBezTo>
                    <a:pt x="173" y="13"/>
                    <a:pt x="173" y="13"/>
                    <a:pt x="173" y="13"/>
                  </a:cubicBezTo>
                  <a:close/>
                  <a:moveTo>
                    <a:pt x="173" y="12"/>
                  </a:moveTo>
                  <a:lnTo>
                    <a:pt x="173" y="12"/>
                  </a:lnTo>
                  <a:cubicBezTo>
                    <a:pt x="173" y="12"/>
                    <a:pt x="173" y="12"/>
                    <a:pt x="173" y="12"/>
                  </a:cubicBezTo>
                  <a:cubicBezTo>
                    <a:pt x="173" y="12"/>
                    <a:pt x="173" y="12"/>
                    <a:pt x="173" y="12"/>
                  </a:cubicBezTo>
                  <a:cubicBezTo>
                    <a:pt x="173" y="12"/>
                    <a:pt x="173" y="12"/>
                    <a:pt x="173" y="12"/>
                  </a:cubicBezTo>
                  <a:close/>
                  <a:moveTo>
                    <a:pt x="173" y="14"/>
                  </a:moveTo>
                  <a:lnTo>
                    <a:pt x="173" y="14"/>
                  </a:lnTo>
                  <a:cubicBezTo>
                    <a:pt x="174" y="14"/>
                    <a:pt x="174" y="14"/>
                    <a:pt x="174" y="14"/>
                  </a:cubicBezTo>
                  <a:cubicBezTo>
                    <a:pt x="174" y="14"/>
                    <a:pt x="174" y="14"/>
                    <a:pt x="173" y="14"/>
                  </a:cubicBezTo>
                  <a:cubicBezTo>
                    <a:pt x="173" y="14"/>
                    <a:pt x="173" y="14"/>
                    <a:pt x="173" y="14"/>
                  </a:cubicBezTo>
                  <a:cubicBezTo>
                    <a:pt x="173" y="14"/>
                    <a:pt x="173" y="14"/>
                    <a:pt x="173" y="14"/>
                  </a:cubicBezTo>
                  <a:cubicBezTo>
                    <a:pt x="173" y="14"/>
                    <a:pt x="173" y="14"/>
                    <a:pt x="173" y="14"/>
                  </a:cubicBezTo>
                  <a:cubicBezTo>
                    <a:pt x="173" y="14"/>
                    <a:pt x="173" y="14"/>
                    <a:pt x="173" y="14"/>
                  </a:cubicBezTo>
                  <a:cubicBezTo>
                    <a:pt x="173" y="14"/>
                    <a:pt x="173" y="14"/>
                    <a:pt x="173" y="14"/>
                  </a:cubicBezTo>
                  <a:close/>
                  <a:moveTo>
                    <a:pt x="174" y="15"/>
                  </a:moveTo>
                  <a:lnTo>
                    <a:pt x="174" y="15"/>
                  </a:lnTo>
                  <a:cubicBezTo>
                    <a:pt x="174" y="15"/>
                    <a:pt x="174" y="15"/>
                    <a:pt x="175" y="15"/>
                  </a:cubicBezTo>
                  <a:cubicBezTo>
                    <a:pt x="175" y="15"/>
                    <a:pt x="175" y="15"/>
                    <a:pt x="175" y="15"/>
                  </a:cubicBezTo>
                  <a:cubicBezTo>
                    <a:pt x="175" y="15"/>
                    <a:pt x="175" y="15"/>
                    <a:pt x="175" y="15"/>
                  </a:cubicBezTo>
                  <a:cubicBezTo>
                    <a:pt x="175" y="15"/>
                    <a:pt x="175" y="15"/>
                    <a:pt x="175" y="15"/>
                  </a:cubicBezTo>
                  <a:cubicBezTo>
                    <a:pt x="175" y="15"/>
                    <a:pt x="175" y="15"/>
                    <a:pt x="175" y="16"/>
                  </a:cubicBezTo>
                  <a:cubicBezTo>
                    <a:pt x="175" y="16"/>
                    <a:pt x="175" y="16"/>
                    <a:pt x="175" y="16"/>
                  </a:cubicBezTo>
                  <a:cubicBezTo>
                    <a:pt x="175" y="16"/>
                    <a:pt x="175" y="16"/>
                    <a:pt x="175" y="16"/>
                  </a:cubicBezTo>
                  <a:cubicBezTo>
                    <a:pt x="175" y="16"/>
                    <a:pt x="175" y="16"/>
                    <a:pt x="175" y="16"/>
                  </a:cubicBezTo>
                  <a:cubicBezTo>
                    <a:pt x="175" y="16"/>
                    <a:pt x="175" y="16"/>
                    <a:pt x="174" y="16"/>
                  </a:cubicBezTo>
                  <a:cubicBezTo>
                    <a:pt x="174" y="16"/>
                    <a:pt x="174" y="16"/>
                    <a:pt x="174" y="15"/>
                  </a:cubicBezTo>
                  <a:cubicBezTo>
                    <a:pt x="174" y="15"/>
                    <a:pt x="174" y="15"/>
                    <a:pt x="174" y="15"/>
                  </a:cubicBezTo>
                  <a:cubicBezTo>
                    <a:pt x="174" y="15"/>
                    <a:pt x="174" y="15"/>
                    <a:pt x="173" y="15"/>
                  </a:cubicBezTo>
                  <a:cubicBezTo>
                    <a:pt x="174" y="15"/>
                    <a:pt x="174" y="15"/>
                    <a:pt x="174" y="15"/>
                  </a:cubicBezTo>
                  <a:cubicBezTo>
                    <a:pt x="174" y="15"/>
                    <a:pt x="174" y="15"/>
                    <a:pt x="174" y="15"/>
                  </a:cubicBezTo>
                  <a:close/>
                  <a:moveTo>
                    <a:pt x="174" y="11"/>
                  </a:moveTo>
                  <a:lnTo>
                    <a:pt x="174" y="11"/>
                  </a:lnTo>
                  <a:cubicBezTo>
                    <a:pt x="174" y="11"/>
                    <a:pt x="174" y="11"/>
                    <a:pt x="175" y="11"/>
                  </a:cubicBezTo>
                  <a:cubicBezTo>
                    <a:pt x="175" y="11"/>
                    <a:pt x="175" y="11"/>
                    <a:pt x="175" y="12"/>
                  </a:cubicBezTo>
                  <a:cubicBezTo>
                    <a:pt x="175" y="12"/>
                    <a:pt x="175" y="12"/>
                    <a:pt x="175" y="12"/>
                  </a:cubicBezTo>
                  <a:cubicBezTo>
                    <a:pt x="175" y="12"/>
                    <a:pt x="175" y="12"/>
                    <a:pt x="175" y="12"/>
                  </a:cubicBezTo>
                  <a:cubicBezTo>
                    <a:pt x="175" y="12"/>
                    <a:pt x="175" y="12"/>
                    <a:pt x="175" y="12"/>
                  </a:cubicBezTo>
                  <a:cubicBezTo>
                    <a:pt x="174" y="12"/>
                    <a:pt x="174" y="12"/>
                    <a:pt x="174" y="12"/>
                  </a:cubicBezTo>
                  <a:cubicBezTo>
                    <a:pt x="174" y="12"/>
                    <a:pt x="174" y="12"/>
                    <a:pt x="174" y="11"/>
                  </a:cubicBezTo>
                  <a:cubicBezTo>
                    <a:pt x="174" y="11"/>
                    <a:pt x="174" y="11"/>
                    <a:pt x="174" y="11"/>
                  </a:cubicBezTo>
                  <a:close/>
                  <a:moveTo>
                    <a:pt x="176" y="13"/>
                  </a:moveTo>
                  <a:lnTo>
                    <a:pt x="176" y="13"/>
                  </a:lnTo>
                  <a:cubicBezTo>
                    <a:pt x="176" y="13"/>
                    <a:pt x="176" y="13"/>
                    <a:pt x="175" y="13"/>
                  </a:cubicBezTo>
                  <a:cubicBezTo>
                    <a:pt x="175" y="14"/>
                    <a:pt x="175" y="14"/>
                    <a:pt x="175" y="14"/>
                  </a:cubicBezTo>
                  <a:cubicBezTo>
                    <a:pt x="175" y="14"/>
                    <a:pt x="175" y="14"/>
                    <a:pt x="175" y="14"/>
                  </a:cubicBezTo>
                  <a:cubicBezTo>
                    <a:pt x="174" y="13"/>
                    <a:pt x="174" y="13"/>
                    <a:pt x="174" y="13"/>
                  </a:cubicBezTo>
                  <a:cubicBezTo>
                    <a:pt x="174" y="13"/>
                    <a:pt x="174" y="13"/>
                    <a:pt x="174" y="13"/>
                  </a:cubicBezTo>
                  <a:cubicBezTo>
                    <a:pt x="174" y="13"/>
                    <a:pt x="174" y="13"/>
                    <a:pt x="175" y="13"/>
                  </a:cubicBezTo>
                  <a:cubicBezTo>
                    <a:pt x="175" y="13"/>
                    <a:pt x="175" y="13"/>
                    <a:pt x="175" y="13"/>
                  </a:cubicBezTo>
                  <a:cubicBezTo>
                    <a:pt x="175" y="13"/>
                    <a:pt x="175" y="13"/>
                    <a:pt x="175" y="13"/>
                  </a:cubicBezTo>
                  <a:cubicBezTo>
                    <a:pt x="176" y="13"/>
                    <a:pt x="176" y="13"/>
                    <a:pt x="176" y="13"/>
                  </a:cubicBezTo>
                  <a:close/>
                  <a:moveTo>
                    <a:pt x="176" y="14"/>
                  </a:moveTo>
                  <a:lnTo>
                    <a:pt x="176" y="14"/>
                  </a:lnTo>
                  <a:cubicBezTo>
                    <a:pt x="176" y="14"/>
                    <a:pt x="176" y="14"/>
                    <a:pt x="176" y="14"/>
                  </a:cubicBezTo>
                  <a:cubicBezTo>
                    <a:pt x="176" y="14"/>
                    <a:pt x="176" y="14"/>
                    <a:pt x="176" y="14"/>
                  </a:cubicBezTo>
                  <a:cubicBezTo>
                    <a:pt x="177" y="14"/>
                    <a:pt x="177" y="14"/>
                    <a:pt x="177" y="14"/>
                  </a:cubicBezTo>
                  <a:cubicBezTo>
                    <a:pt x="177" y="14"/>
                    <a:pt x="177" y="14"/>
                    <a:pt x="177" y="14"/>
                  </a:cubicBezTo>
                  <a:cubicBezTo>
                    <a:pt x="177" y="14"/>
                    <a:pt x="177" y="14"/>
                    <a:pt x="176" y="14"/>
                  </a:cubicBezTo>
                  <a:cubicBezTo>
                    <a:pt x="176" y="14"/>
                    <a:pt x="176" y="14"/>
                    <a:pt x="176" y="14"/>
                  </a:cubicBezTo>
                  <a:cubicBezTo>
                    <a:pt x="176" y="14"/>
                    <a:pt x="176" y="14"/>
                    <a:pt x="177" y="15"/>
                  </a:cubicBezTo>
                  <a:cubicBezTo>
                    <a:pt x="177" y="15"/>
                    <a:pt x="177" y="15"/>
                    <a:pt x="177" y="15"/>
                  </a:cubicBezTo>
                  <a:cubicBezTo>
                    <a:pt x="177" y="15"/>
                    <a:pt x="177" y="15"/>
                    <a:pt x="178" y="15"/>
                  </a:cubicBezTo>
                  <a:cubicBezTo>
                    <a:pt x="177" y="15"/>
                    <a:pt x="177" y="15"/>
                    <a:pt x="177" y="15"/>
                  </a:cubicBezTo>
                  <a:cubicBezTo>
                    <a:pt x="177" y="15"/>
                    <a:pt x="177" y="15"/>
                    <a:pt x="177" y="15"/>
                  </a:cubicBezTo>
                  <a:cubicBezTo>
                    <a:pt x="177" y="15"/>
                    <a:pt x="177" y="15"/>
                    <a:pt x="177" y="15"/>
                  </a:cubicBezTo>
                  <a:cubicBezTo>
                    <a:pt x="176" y="15"/>
                    <a:pt x="176" y="15"/>
                    <a:pt x="176" y="15"/>
                  </a:cubicBezTo>
                  <a:cubicBezTo>
                    <a:pt x="176" y="15"/>
                    <a:pt x="176" y="15"/>
                    <a:pt x="176" y="15"/>
                  </a:cubicBezTo>
                  <a:cubicBezTo>
                    <a:pt x="175" y="15"/>
                    <a:pt x="175" y="15"/>
                    <a:pt x="175" y="15"/>
                  </a:cubicBezTo>
                  <a:cubicBezTo>
                    <a:pt x="175" y="14"/>
                    <a:pt x="175" y="14"/>
                    <a:pt x="175" y="14"/>
                  </a:cubicBezTo>
                  <a:cubicBezTo>
                    <a:pt x="175" y="14"/>
                    <a:pt x="175" y="14"/>
                    <a:pt x="175" y="14"/>
                  </a:cubicBezTo>
                  <a:cubicBezTo>
                    <a:pt x="175" y="14"/>
                    <a:pt x="175" y="14"/>
                    <a:pt x="175" y="14"/>
                  </a:cubicBezTo>
                  <a:cubicBezTo>
                    <a:pt x="175" y="14"/>
                    <a:pt x="175" y="14"/>
                    <a:pt x="175" y="14"/>
                  </a:cubicBezTo>
                  <a:cubicBezTo>
                    <a:pt x="175" y="14"/>
                    <a:pt x="175" y="14"/>
                    <a:pt x="176" y="14"/>
                  </a:cubicBezTo>
                  <a:cubicBezTo>
                    <a:pt x="176" y="14"/>
                    <a:pt x="176" y="14"/>
                    <a:pt x="176" y="14"/>
                  </a:cubicBezTo>
                  <a:cubicBezTo>
                    <a:pt x="176" y="14"/>
                    <a:pt x="176" y="14"/>
                    <a:pt x="176" y="14"/>
                  </a:cubicBezTo>
                  <a:close/>
                  <a:moveTo>
                    <a:pt x="176" y="13"/>
                  </a:moveTo>
                  <a:lnTo>
                    <a:pt x="176" y="13"/>
                  </a:lnTo>
                  <a:cubicBezTo>
                    <a:pt x="176" y="13"/>
                    <a:pt x="176" y="13"/>
                    <a:pt x="176" y="13"/>
                  </a:cubicBezTo>
                  <a:cubicBezTo>
                    <a:pt x="176" y="12"/>
                    <a:pt x="176" y="12"/>
                    <a:pt x="176" y="12"/>
                  </a:cubicBezTo>
                  <a:cubicBezTo>
                    <a:pt x="177" y="12"/>
                    <a:pt x="177" y="12"/>
                    <a:pt x="177" y="13"/>
                  </a:cubicBezTo>
                  <a:cubicBezTo>
                    <a:pt x="177" y="13"/>
                    <a:pt x="177" y="13"/>
                    <a:pt x="177" y="13"/>
                  </a:cubicBezTo>
                  <a:cubicBezTo>
                    <a:pt x="177" y="13"/>
                    <a:pt x="177" y="13"/>
                    <a:pt x="177" y="13"/>
                  </a:cubicBezTo>
                  <a:cubicBezTo>
                    <a:pt x="178" y="13"/>
                    <a:pt x="178" y="13"/>
                    <a:pt x="178" y="13"/>
                  </a:cubicBezTo>
                  <a:cubicBezTo>
                    <a:pt x="178" y="13"/>
                    <a:pt x="178" y="13"/>
                    <a:pt x="178" y="13"/>
                  </a:cubicBezTo>
                  <a:cubicBezTo>
                    <a:pt x="178" y="13"/>
                    <a:pt x="178" y="13"/>
                    <a:pt x="178" y="13"/>
                  </a:cubicBezTo>
                  <a:cubicBezTo>
                    <a:pt x="178" y="14"/>
                    <a:pt x="178" y="14"/>
                    <a:pt x="178" y="14"/>
                  </a:cubicBezTo>
                  <a:cubicBezTo>
                    <a:pt x="178" y="14"/>
                    <a:pt x="178" y="14"/>
                    <a:pt x="177" y="14"/>
                  </a:cubicBezTo>
                  <a:cubicBezTo>
                    <a:pt x="178" y="14"/>
                    <a:pt x="178" y="14"/>
                    <a:pt x="178" y="14"/>
                  </a:cubicBezTo>
                  <a:cubicBezTo>
                    <a:pt x="178" y="14"/>
                    <a:pt x="178" y="14"/>
                    <a:pt x="178" y="14"/>
                  </a:cubicBezTo>
                  <a:cubicBezTo>
                    <a:pt x="177" y="14"/>
                    <a:pt x="177" y="14"/>
                    <a:pt x="177" y="14"/>
                  </a:cubicBezTo>
                  <a:cubicBezTo>
                    <a:pt x="177" y="14"/>
                    <a:pt x="177" y="14"/>
                    <a:pt x="177" y="14"/>
                  </a:cubicBezTo>
                  <a:cubicBezTo>
                    <a:pt x="177" y="14"/>
                    <a:pt x="177" y="14"/>
                    <a:pt x="177" y="14"/>
                  </a:cubicBezTo>
                  <a:cubicBezTo>
                    <a:pt x="177" y="14"/>
                    <a:pt x="177" y="14"/>
                    <a:pt x="177" y="14"/>
                  </a:cubicBezTo>
                  <a:cubicBezTo>
                    <a:pt x="176" y="14"/>
                    <a:pt x="176" y="14"/>
                    <a:pt x="176" y="13"/>
                  </a:cubicBezTo>
                  <a:cubicBezTo>
                    <a:pt x="176" y="13"/>
                    <a:pt x="176" y="13"/>
                    <a:pt x="176" y="13"/>
                  </a:cubicBezTo>
                  <a:cubicBezTo>
                    <a:pt x="176" y="13"/>
                    <a:pt x="176" y="13"/>
                    <a:pt x="176" y="13"/>
                  </a:cubicBezTo>
                  <a:cubicBezTo>
                    <a:pt x="176" y="13"/>
                    <a:pt x="176" y="13"/>
                    <a:pt x="176" y="13"/>
                  </a:cubicBezTo>
                  <a:cubicBezTo>
                    <a:pt x="176" y="13"/>
                    <a:pt x="176" y="13"/>
                    <a:pt x="176" y="13"/>
                  </a:cubicBezTo>
                  <a:close/>
                  <a:moveTo>
                    <a:pt x="177" y="17"/>
                  </a:moveTo>
                  <a:lnTo>
                    <a:pt x="177" y="17"/>
                  </a:lnTo>
                  <a:lnTo>
                    <a:pt x="176" y="16"/>
                  </a:lnTo>
                  <a:cubicBezTo>
                    <a:pt x="176" y="16"/>
                    <a:pt x="176" y="16"/>
                    <a:pt x="176" y="16"/>
                  </a:cubicBezTo>
                  <a:cubicBezTo>
                    <a:pt x="176" y="16"/>
                    <a:pt x="176" y="16"/>
                    <a:pt x="177" y="16"/>
                  </a:cubicBezTo>
                  <a:cubicBezTo>
                    <a:pt x="177" y="16"/>
                    <a:pt x="177" y="16"/>
                    <a:pt x="177" y="17"/>
                  </a:cubicBezTo>
                  <a:cubicBezTo>
                    <a:pt x="177" y="17"/>
                    <a:pt x="177" y="17"/>
                    <a:pt x="177" y="17"/>
                  </a:cubicBezTo>
                  <a:close/>
                  <a:moveTo>
                    <a:pt x="176" y="17"/>
                  </a:moveTo>
                  <a:lnTo>
                    <a:pt x="176" y="17"/>
                  </a:lnTo>
                  <a:cubicBezTo>
                    <a:pt x="176" y="17"/>
                    <a:pt x="176" y="17"/>
                    <a:pt x="176" y="17"/>
                  </a:cubicBezTo>
                  <a:cubicBezTo>
                    <a:pt x="176" y="17"/>
                    <a:pt x="176" y="17"/>
                    <a:pt x="176" y="17"/>
                  </a:cubicBezTo>
                  <a:cubicBezTo>
                    <a:pt x="176" y="17"/>
                    <a:pt x="176" y="17"/>
                    <a:pt x="176" y="16"/>
                  </a:cubicBezTo>
                  <a:cubicBezTo>
                    <a:pt x="176" y="17"/>
                    <a:pt x="176" y="17"/>
                    <a:pt x="176" y="17"/>
                  </a:cubicBezTo>
                  <a:cubicBezTo>
                    <a:pt x="176" y="17"/>
                    <a:pt x="176" y="17"/>
                    <a:pt x="176" y="17"/>
                  </a:cubicBezTo>
                  <a:close/>
                  <a:moveTo>
                    <a:pt x="174" y="16"/>
                  </a:moveTo>
                  <a:lnTo>
                    <a:pt x="174" y="16"/>
                  </a:lnTo>
                  <a:cubicBezTo>
                    <a:pt x="174" y="16"/>
                    <a:pt x="174" y="16"/>
                    <a:pt x="173" y="16"/>
                  </a:cubicBezTo>
                  <a:cubicBezTo>
                    <a:pt x="173" y="16"/>
                    <a:pt x="173" y="16"/>
                    <a:pt x="173" y="16"/>
                  </a:cubicBezTo>
                  <a:cubicBezTo>
                    <a:pt x="173" y="16"/>
                    <a:pt x="173" y="16"/>
                    <a:pt x="173" y="15"/>
                  </a:cubicBezTo>
                  <a:cubicBezTo>
                    <a:pt x="173" y="15"/>
                    <a:pt x="173" y="15"/>
                    <a:pt x="173" y="15"/>
                  </a:cubicBezTo>
                  <a:cubicBezTo>
                    <a:pt x="173" y="15"/>
                    <a:pt x="173" y="15"/>
                    <a:pt x="173" y="15"/>
                  </a:cubicBezTo>
                  <a:cubicBezTo>
                    <a:pt x="173" y="15"/>
                    <a:pt x="173" y="15"/>
                    <a:pt x="173" y="15"/>
                  </a:cubicBezTo>
                  <a:cubicBezTo>
                    <a:pt x="173" y="15"/>
                    <a:pt x="173" y="15"/>
                    <a:pt x="173" y="15"/>
                  </a:cubicBezTo>
                  <a:cubicBezTo>
                    <a:pt x="173" y="15"/>
                    <a:pt x="173" y="15"/>
                    <a:pt x="173" y="15"/>
                  </a:cubicBezTo>
                  <a:cubicBezTo>
                    <a:pt x="173" y="15"/>
                    <a:pt x="173" y="15"/>
                    <a:pt x="174" y="15"/>
                  </a:cubicBezTo>
                  <a:cubicBezTo>
                    <a:pt x="174" y="15"/>
                    <a:pt x="174" y="15"/>
                    <a:pt x="174" y="16"/>
                  </a:cubicBezTo>
                  <a:cubicBezTo>
                    <a:pt x="174" y="16"/>
                    <a:pt x="174" y="16"/>
                    <a:pt x="174" y="16"/>
                  </a:cubicBezTo>
                  <a:cubicBezTo>
                    <a:pt x="174" y="16"/>
                    <a:pt x="174" y="16"/>
                    <a:pt x="174" y="16"/>
                  </a:cubicBezTo>
                  <a:close/>
                  <a:moveTo>
                    <a:pt x="172" y="15"/>
                  </a:moveTo>
                  <a:lnTo>
                    <a:pt x="172" y="15"/>
                  </a:lnTo>
                  <a:cubicBezTo>
                    <a:pt x="172" y="15"/>
                    <a:pt x="172" y="15"/>
                    <a:pt x="172" y="15"/>
                  </a:cubicBezTo>
                  <a:cubicBezTo>
                    <a:pt x="172" y="15"/>
                    <a:pt x="172" y="15"/>
                    <a:pt x="172" y="15"/>
                  </a:cubicBezTo>
                  <a:cubicBezTo>
                    <a:pt x="172" y="15"/>
                    <a:pt x="172" y="15"/>
                    <a:pt x="173" y="15"/>
                  </a:cubicBezTo>
                  <a:cubicBezTo>
                    <a:pt x="172" y="15"/>
                    <a:pt x="172" y="15"/>
                    <a:pt x="172" y="15"/>
                  </a:cubicBezTo>
                  <a:close/>
                  <a:moveTo>
                    <a:pt x="172" y="15"/>
                  </a:moveTo>
                  <a:lnTo>
                    <a:pt x="172" y="15"/>
                  </a:lnTo>
                  <a:cubicBezTo>
                    <a:pt x="172" y="15"/>
                    <a:pt x="172" y="15"/>
                    <a:pt x="172" y="15"/>
                  </a:cubicBezTo>
                  <a:cubicBezTo>
                    <a:pt x="172" y="15"/>
                    <a:pt x="172" y="15"/>
                    <a:pt x="172" y="15"/>
                  </a:cubicBezTo>
                  <a:cubicBezTo>
                    <a:pt x="172" y="15"/>
                    <a:pt x="172" y="15"/>
                    <a:pt x="172" y="15"/>
                  </a:cubicBezTo>
                  <a:cubicBezTo>
                    <a:pt x="172" y="15"/>
                    <a:pt x="172" y="15"/>
                    <a:pt x="172" y="15"/>
                  </a:cubicBezTo>
                  <a:cubicBezTo>
                    <a:pt x="172" y="15"/>
                    <a:pt x="172" y="15"/>
                    <a:pt x="172" y="15"/>
                  </a:cubicBezTo>
                  <a:close/>
                  <a:moveTo>
                    <a:pt x="172" y="15"/>
                  </a:moveTo>
                  <a:lnTo>
                    <a:pt x="172" y="15"/>
                  </a:lnTo>
                  <a:cubicBezTo>
                    <a:pt x="172" y="15"/>
                    <a:pt x="172" y="15"/>
                    <a:pt x="172" y="15"/>
                  </a:cubicBezTo>
                  <a:cubicBezTo>
                    <a:pt x="172" y="15"/>
                    <a:pt x="172" y="15"/>
                    <a:pt x="172" y="15"/>
                  </a:cubicBezTo>
                  <a:cubicBezTo>
                    <a:pt x="172" y="15"/>
                    <a:pt x="172" y="15"/>
                    <a:pt x="172" y="15"/>
                  </a:cubicBezTo>
                  <a:close/>
                  <a:moveTo>
                    <a:pt x="171" y="14"/>
                  </a:moveTo>
                  <a:lnTo>
                    <a:pt x="171" y="14"/>
                  </a:lnTo>
                  <a:cubicBezTo>
                    <a:pt x="171" y="14"/>
                    <a:pt x="171" y="14"/>
                    <a:pt x="171" y="14"/>
                  </a:cubicBezTo>
                  <a:cubicBezTo>
                    <a:pt x="172" y="14"/>
                    <a:pt x="172" y="14"/>
                    <a:pt x="172" y="14"/>
                  </a:cubicBezTo>
                  <a:cubicBezTo>
                    <a:pt x="172" y="14"/>
                    <a:pt x="172" y="14"/>
                    <a:pt x="172" y="14"/>
                  </a:cubicBezTo>
                  <a:cubicBezTo>
                    <a:pt x="172" y="14"/>
                    <a:pt x="172" y="14"/>
                    <a:pt x="173" y="14"/>
                  </a:cubicBezTo>
                  <a:cubicBezTo>
                    <a:pt x="172" y="14"/>
                    <a:pt x="172" y="14"/>
                    <a:pt x="172" y="14"/>
                  </a:cubicBezTo>
                  <a:cubicBezTo>
                    <a:pt x="172" y="14"/>
                    <a:pt x="172" y="14"/>
                    <a:pt x="172" y="14"/>
                  </a:cubicBezTo>
                  <a:cubicBezTo>
                    <a:pt x="172" y="14"/>
                    <a:pt x="172" y="14"/>
                    <a:pt x="172" y="14"/>
                  </a:cubicBezTo>
                  <a:cubicBezTo>
                    <a:pt x="171" y="14"/>
                    <a:pt x="171" y="14"/>
                    <a:pt x="171" y="14"/>
                  </a:cubicBezTo>
                  <a:close/>
                  <a:moveTo>
                    <a:pt x="171" y="15"/>
                  </a:moveTo>
                  <a:lnTo>
                    <a:pt x="171" y="15"/>
                  </a:lnTo>
                  <a:cubicBezTo>
                    <a:pt x="171" y="15"/>
                    <a:pt x="171" y="15"/>
                    <a:pt x="171" y="14"/>
                  </a:cubicBezTo>
                  <a:cubicBezTo>
                    <a:pt x="171" y="14"/>
                    <a:pt x="171" y="14"/>
                    <a:pt x="171" y="14"/>
                  </a:cubicBezTo>
                  <a:cubicBezTo>
                    <a:pt x="171" y="14"/>
                    <a:pt x="171" y="14"/>
                    <a:pt x="171" y="14"/>
                  </a:cubicBezTo>
                  <a:cubicBezTo>
                    <a:pt x="171" y="14"/>
                    <a:pt x="171" y="14"/>
                    <a:pt x="171" y="15"/>
                  </a:cubicBezTo>
                  <a:cubicBezTo>
                    <a:pt x="171" y="15"/>
                    <a:pt x="171" y="15"/>
                    <a:pt x="171" y="15"/>
                  </a:cubicBezTo>
                  <a:close/>
                  <a:moveTo>
                    <a:pt x="171" y="15"/>
                  </a:moveTo>
                  <a:lnTo>
                    <a:pt x="171" y="15"/>
                  </a:lnTo>
                  <a:cubicBezTo>
                    <a:pt x="171" y="15"/>
                    <a:pt x="171" y="15"/>
                    <a:pt x="171" y="15"/>
                  </a:cubicBezTo>
                  <a:cubicBezTo>
                    <a:pt x="171" y="15"/>
                    <a:pt x="171" y="15"/>
                    <a:pt x="171" y="15"/>
                  </a:cubicBezTo>
                  <a:cubicBezTo>
                    <a:pt x="171" y="15"/>
                    <a:pt x="171" y="15"/>
                    <a:pt x="171" y="15"/>
                  </a:cubicBezTo>
                  <a:cubicBezTo>
                    <a:pt x="171" y="15"/>
                    <a:pt x="171" y="15"/>
                    <a:pt x="171" y="15"/>
                  </a:cubicBezTo>
                  <a:close/>
                  <a:moveTo>
                    <a:pt x="171" y="15"/>
                  </a:moveTo>
                  <a:lnTo>
                    <a:pt x="171" y="15"/>
                  </a:lnTo>
                  <a:cubicBezTo>
                    <a:pt x="171" y="15"/>
                    <a:pt x="171" y="15"/>
                    <a:pt x="171" y="15"/>
                  </a:cubicBezTo>
                  <a:cubicBezTo>
                    <a:pt x="171" y="15"/>
                    <a:pt x="171" y="15"/>
                    <a:pt x="171" y="15"/>
                  </a:cubicBezTo>
                  <a:cubicBezTo>
                    <a:pt x="171" y="15"/>
                    <a:pt x="171" y="15"/>
                    <a:pt x="171" y="15"/>
                  </a:cubicBezTo>
                  <a:cubicBezTo>
                    <a:pt x="171" y="15"/>
                    <a:pt x="171" y="15"/>
                    <a:pt x="171" y="15"/>
                  </a:cubicBezTo>
                  <a:close/>
                  <a:moveTo>
                    <a:pt x="170" y="16"/>
                  </a:moveTo>
                  <a:lnTo>
                    <a:pt x="170" y="16"/>
                  </a:lnTo>
                  <a:cubicBezTo>
                    <a:pt x="170" y="15"/>
                    <a:pt x="170" y="15"/>
                    <a:pt x="170" y="15"/>
                  </a:cubicBezTo>
                  <a:cubicBezTo>
                    <a:pt x="170" y="15"/>
                    <a:pt x="170" y="15"/>
                    <a:pt x="170" y="15"/>
                  </a:cubicBezTo>
                  <a:cubicBezTo>
                    <a:pt x="170" y="15"/>
                    <a:pt x="170" y="15"/>
                    <a:pt x="170" y="15"/>
                  </a:cubicBezTo>
                  <a:cubicBezTo>
                    <a:pt x="170" y="15"/>
                    <a:pt x="170" y="15"/>
                    <a:pt x="170" y="15"/>
                  </a:cubicBezTo>
                  <a:cubicBezTo>
                    <a:pt x="170" y="15"/>
                    <a:pt x="170" y="15"/>
                    <a:pt x="170" y="15"/>
                  </a:cubicBezTo>
                  <a:cubicBezTo>
                    <a:pt x="170" y="15"/>
                    <a:pt x="170" y="15"/>
                    <a:pt x="170" y="15"/>
                  </a:cubicBezTo>
                  <a:lnTo>
                    <a:pt x="171" y="15"/>
                  </a:lnTo>
                  <a:cubicBezTo>
                    <a:pt x="171" y="15"/>
                    <a:pt x="171" y="15"/>
                    <a:pt x="171" y="15"/>
                  </a:cubicBezTo>
                  <a:cubicBezTo>
                    <a:pt x="171" y="15"/>
                    <a:pt x="171" y="15"/>
                    <a:pt x="170" y="16"/>
                  </a:cubicBezTo>
                  <a:close/>
                  <a:moveTo>
                    <a:pt x="170" y="14"/>
                  </a:moveTo>
                  <a:lnTo>
                    <a:pt x="170" y="14"/>
                  </a:lnTo>
                  <a:cubicBezTo>
                    <a:pt x="170" y="14"/>
                    <a:pt x="170" y="14"/>
                    <a:pt x="170" y="14"/>
                  </a:cubicBezTo>
                  <a:cubicBezTo>
                    <a:pt x="170" y="15"/>
                    <a:pt x="170" y="15"/>
                    <a:pt x="170" y="15"/>
                  </a:cubicBezTo>
                  <a:cubicBezTo>
                    <a:pt x="170" y="15"/>
                    <a:pt x="170" y="15"/>
                    <a:pt x="170" y="15"/>
                  </a:cubicBezTo>
                  <a:cubicBezTo>
                    <a:pt x="170" y="15"/>
                    <a:pt x="170" y="15"/>
                    <a:pt x="170" y="14"/>
                  </a:cubicBezTo>
                  <a:cubicBezTo>
                    <a:pt x="170" y="14"/>
                    <a:pt x="170" y="14"/>
                    <a:pt x="170" y="14"/>
                  </a:cubicBezTo>
                  <a:close/>
                  <a:moveTo>
                    <a:pt x="170" y="14"/>
                  </a:moveTo>
                  <a:lnTo>
                    <a:pt x="170" y="14"/>
                  </a:lnTo>
                  <a:cubicBezTo>
                    <a:pt x="170" y="14"/>
                    <a:pt x="170" y="14"/>
                    <a:pt x="170" y="14"/>
                  </a:cubicBezTo>
                  <a:cubicBezTo>
                    <a:pt x="170" y="14"/>
                    <a:pt x="170" y="14"/>
                    <a:pt x="170" y="14"/>
                  </a:cubicBezTo>
                  <a:cubicBezTo>
                    <a:pt x="170" y="13"/>
                    <a:pt x="170" y="13"/>
                    <a:pt x="170" y="13"/>
                  </a:cubicBezTo>
                  <a:cubicBezTo>
                    <a:pt x="170" y="13"/>
                    <a:pt x="170" y="13"/>
                    <a:pt x="170" y="13"/>
                  </a:cubicBezTo>
                  <a:cubicBezTo>
                    <a:pt x="170" y="13"/>
                    <a:pt x="170" y="13"/>
                    <a:pt x="170" y="13"/>
                  </a:cubicBezTo>
                  <a:cubicBezTo>
                    <a:pt x="170" y="13"/>
                    <a:pt x="170" y="13"/>
                    <a:pt x="170" y="13"/>
                  </a:cubicBezTo>
                  <a:cubicBezTo>
                    <a:pt x="170" y="13"/>
                    <a:pt x="170" y="13"/>
                    <a:pt x="171" y="14"/>
                  </a:cubicBezTo>
                  <a:cubicBezTo>
                    <a:pt x="171" y="14"/>
                    <a:pt x="171" y="14"/>
                    <a:pt x="171" y="14"/>
                  </a:cubicBezTo>
                  <a:cubicBezTo>
                    <a:pt x="171" y="14"/>
                    <a:pt x="171" y="14"/>
                    <a:pt x="171" y="14"/>
                  </a:cubicBezTo>
                  <a:cubicBezTo>
                    <a:pt x="171" y="14"/>
                    <a:pt x="171" y="14"/>
                    <a:pt x="170" y="14"/>
                  </a:cubicBezTo>
                  <a:close/>
                  <a:moveTo>
                    <a:pt x="171" y="15"/>
                  </a:moveTo>
                  <a:lnTo>
                    <a:pt x="171" y="15"/>
                  </a:lnTo>
                  <a:cubicBezTo>
                    <a:pt x="170" y="14"/>
                    <a:pt x="170" y="14"/>
                    <a:pt x="170" y="14"/>
                  </a:cubicBezTo>
                  <a:cubicBezTo>
                    <a:pt x="170" y="14"/>
                    <a:pt x="170" y="14"/>
                    <a:pt x="170" y="14"/>
                  </a:cubicBezTo>
                  <a:cubicBezTo>
                    <a:pt x="170" y="14"/>
                    <a:pt x="170" y="14"/>
                    <a:pt x="171" y="14"/>
                  </a:cubicBezTo>
                  <a:cubicBezTo>
                    <a:pt x="171" y="14"/>
                    <a:pt x="171" y="14"/>
                    <a:pt x="171" y="15"/>
                  </a:cubicBezTo>
                  <a:close/>
                  <a:moveTo>
                    <a:pt x="184" y="31"/>
                  </a:moveTo>
                  <a:lnTo>
                    <a:pt x="184" y="31"/>
                  </a:lnTo>
                  <a:lnTo>
                    <a:pt x="185" y="31"/>
                  </a:lnTo>
                  <a:cubicBezTo>
                    <a:pt x="185" y="31"/>
                    <a:pt x="185" y="31"/>
                    <a:pt x="185" y="31"/>
                  </a:cubicBezTo>
                  <a:cubicBezTo>
                    <a:pt x="185" y="31"/>
                    <a:pt x="185" y="31"/>
                    <a:pt x="185" y="31"/>
                  </a:cubicBezTo>
                  <a:cubicBezTo>
                    <a:pt x="185" y="31"/>
                    <a:pt x="185" y="31"/>
                    <a:pt x="185" y="31"/>
                  </a:cubicBezTo>
                  <a:cubicBezTo>
                    <a:pt x="186" y="31"/>
                    <a:pt x="186" y="31"/>
                    <a:pt x="186" y="31"/>
                  </a:cubicBezTo>
                  <a:cubicBezTo>
                    <a:pt x="186" y="31"/>
                    <a:pt x="186" y="31"/>
                    <a:pt x="186" y="31"/>
                  </a:cubicBezTo>
                  <a:cubicBezTo>
                    <a:pt x="186" y="31"/>
                    <a:pt x="186" y="31"/>
                    <a:pt x="186" y="30"/>
                  </a:cubicBezTo>
                  <a:cubicBezTo>
                    <a:pt x="186" y="30"/>
                    <a:pt x="186" y="30"/>
                    <a:pt x="186" y="30"/>
                  </a:cubicBezTo>
                  <a:cubicBezTo>
                    <a:pt x="185" y="30"/>
                    <a:pt x="185" y="30"/>
                    <a:pt x="185" y="30"/>
                  </a:cubicBezTo>
                  <a:cubicBezTo>
                    <a:pt x="185" y="30"/>
                    <a:pt x="185" y="30"/>
                    <a:pt x="186" y="30"/>
                  </a:cubicBezTo>
                  <a:cubicBezTo>
                    <a:pt x="186" y="30"/>
                    <a:pt x="186" y="30"/>
                    <a:pt x="186" y="30"/>
                  </a:cubicBezTo>
                  <a:cubicBezTo>
                    <a:pt x="186" y="30"/>
                    <a:pt x="186" y="30"/>
                    <a:pt x="186" y="30"/>
                  </a:cubicBezTo>
                  <a:cubicBezTo>
                    <a:pt x="186" y="30"/>
                    <a:pt x="186" y="30"/>
                    <a:pt x="186" y="30"/>
                  </a:cubicBezTo>
                  <a:cubicBezTo>
                    <a:pt x="186" y="30"/>
                    <a:pt x="186" y="30"/>
                    <a:pt x="186" y="29"/>
                  </a:cubicBezTo>
                  <a:cubicBezTo>
                    <a:pt x="186" y="29"/>
                    <a:pt x="186" y="29"/>
                    <a:pt x="186" y="29"/>
                  </a:cubicBezTo>
                  <a:cubicBezTo>
                    <a:pt x="186" y="29"/>
                    <a:pt x="186" y="29"/>
                    <a:pt x="186" y="29"/>
                  </a:cubicBezTo>
                  <a:cubicBezTo>
                    <a:pt x="186" y="29"/>
                    <a:pt x="186" y="29"/>
                    <a:pt x="186" y="29"/>
                  </a:cubicBezTo>
                  <a:cubicBezTo>
                    <a:pt x="187" y="29"/>
                    <a:pt x="187" y="29"/>
                    <a:pt x="187" y="29"/>
                  </a:cubicBezTo>
                  <a:cubicBezTo>
                    <a:pt x="187" y="29"/>
                    <a:pt x="187" y="29"/>
                    <a:pt x="187" y="29"/>
                  </a:cubicBezTo>
                  <a:cubicBezTo>
                    <a:pt x="187" y="29"/>
                    <a:pt x="187" y="29"/>
                    <a:pt x="187" y="29"/>
                  </a:cubicBezTo>
                  <a:cubicBezTo>
                    <a:pt x="187" y="29"/>
                    <a:pt x="187" y="29"/>
                    <a:pt x="187" y="29"/>
                  </a:cubicBezTo>
                  <a:cubicBezTo>
                    <a:pt x="187" y="29"/>
                    <a:pt x="187" y="29"/>
                    <a:pt x="187" y="29"/>
                  </a:cubicBezTo>
                  <a:cubicBezTo>
                    <a:pt x="187" y="28"/>
                    <a:pt x="187" y="28"/>
                    <a:pt x="187" y="28"/>
                  </a:cubicBezTo>
                  <a:cubicBezTo>
                    <a:pt x="187" y="28"/>
                    <a:pt x="187" y="28"/>
                    <a:pt x="187" y="28"/>
                  </a:cubicBezTo>
                  <a:cubicBezTo>
                    <a:pt x="187" y="28"/>
                    <a:pt x="187" y="28"/>
                    <a:pt x="187" y="28"/>
                  </a:cubicBezTo>
                  <a:cubicBezTo>
                    <a:pt x="187" y="28"/>
                    <a:pt x="187" y="28"/>
                    <a:pt x="187" y="28"/>
                  </a:cubicBezTo>
                  <a:cubicBezTo>
                    <a:pt x="187" y="28"/>
                    <a:pt x="187" y="28"/>
                    <a:pt x="187" y="28"/>
                  </a:cubicBezTo>
                  <a:cubicBezTo>
                    <a:pt x="187" y="29"/>
                    <a:pt x="187" y="29"/>
                    <a:pt x="187" y="29"/>
                  </a:cubicBezTo>
                  <a:cubicBezTo>
                    <a:pt x="188" y="29"/>
                    <a:pt x="188" y="29"/>
                    <a:pt x="188" y="28"/>
                  </a:cubicBezTo>
                  <a:cubicBezTo>
                    <a:pt x="188" y="28"/>
                    <a:pt x="188" y="28"/>
                    <a:pt x="187" y="28"/>
                  </a:cubicBezTo>
                  <a:cubicBezTo>
                    <a:pt x="188" y="28"/>
                    <a:pt x="188" y="28"/>
                    <a:pt x="188" y="28"/>
                  </a:cubicBezTo>
                  <a:cubicBezTo>
                    <a:pt x="188" y="28"/>
                    <a:pt x="188" y="28"/>
                    <a:pt x="189" y="28"/>
                  </a:cubicBezTo>
                  <a:cubicBezTo>
                    <a:pt x="189" y="28"/>
                    <a:pt x="189" y="28"/>
                    <a:pt x="189" y="28"/>
                  </a:cubicBezTo>
                  <a:cubicBezTo>
                    <a:pt x="189" y="28"/>
                    <a:pt x="189" y="28"/>
                    <a:pt x="189" y="28"/>
                  </a:cubicBezTo>
                  <a:cubicBezTo>
                    <a:pt x="189" y="28"/>
                    <a:pt x="189" y="28"/>
                    <a:pt x="189" y="28"/>
                  </a:cubicBezTo>
                  <a:cubicBezTo>
                    <a:pt x="189" y="28"/>
                    <a:pt x="189" y="28"/>
                    <a:pt x="189" y="28"/>
                  </a:cubicBezTo>
                  <a:cubicBezTo>
                    <a:pt x="189" y="28"/>
                    <a:pt x="189" y="28"/>
                    <a:pt x="189" y="28"/>
                  </a:cubicBezTo>
                  <a:cubicBezTo>
                    <a:pt x="190" y="28"/>
                    <a:pt x="190" y="28"/>
                    <a:pt x="190" y="28"/>
                  </a:cubicBezTo>
                  <a:cubicBezTo>
                    <a:pt x="190" y="28"/>
                    <a:pt x="190" y="28"/>
                    <a:pt x="190" y="28"/>
                  </a:cubicBezTo>
                  <a:cubicBezTo>
                    <a:pt x="190" y="28"/>
                    <a:pt x="190" y="28"/>
                    <a:pt x="190" y="28"/>
                  </a:cubicBezTo>
                  <a:cubicBezTo>
                    <a:pt x="191" y="28"/>
                    <a:pt x="191" y="28"/>
                    <a:pt x="191" y="28"/>
                  </a:cubicBezTo>
                  <a:cubicBezTo>
                    <a:pt x="191" y="28"/>
                    <a:pt x="191" y="28"/>
                    <a:pt x="191" y="28"/>
                  </a:cubicBezTo>
                  <a:cubicBezTo>
                    <a:pt x="191" y="28"/>
                    <a:pt x="191" y="28"/>
                    <a:pt x="191" y="28"/>
                  </a:cubicBezTo>
                  <a:cubicBezTo>
                    <a:pt x="191" y="27"/>
                    <a:pt x="191" y="27"/>
                    <a:pt x="191" y="27"/>
                  </a:cubicBezTo>
                  <a:cubicBezTo>
                    <a:pt x="191" y="27"/>
                    <a:pt x="191" y="27"/>
                    <a:pt x="191" y="27"/>
                  </a:cubicBezTo>
                  <a:cubicBezTo>
                    <a:pt x="191" y="27"/>
                    <a:pt x="191" y="27"/>
                    <a:pt x="191" y="27"/>
                  </a:cubicBezTo>
                  <a:cubicBezTo>
                    <a:pt x="191" y="27"/>
                    <a:pt x="191" y="27"/>
                    <a:pt x="191" y="27"/>
                  </a:cubicBezTo>
                  <a:cubicBezTo>
                    <a:pt x="191" y="27"/>
                    <a:pt x="191" y="27"/>
                    <a:pt x="191" y="27"/>
                  </a:cubicBezTo>
                  <a:cubicBezTo>
                    <a:pt x="191" y="27"/>
                    <a:pt x="191" y="27"/>
                    <a:pt x="191" y="27"/>
                  </a:cubicBezTo>
                  <a:cubicBezTo>
                    <a:pt x="191" y="27"/>
                    <a:pt x="191" y="27"/>
                    <a:pt x="191" y="27"/>
                  </a:cubicBezTo>
                  <a:cubicBezTo>
                    <a:pt x="191" y="26"/>
                    <a:pt x="191" y="26"/>
                    <a:pt x="192" y="27"/>
                  </a:cubicBezTo>
                  <a:cubicBezTo>
                    <a:pt x="192" y="26"/>
                    <a:pt x="192" y="26"/>
                    <a:pt x="192" y="26"/>
                  </a:cubicBezTo>
                  <a:cubicBezTo>
                    <a:pt x="192" y="26"/>
                    <a:pt x="192" y="26"/>
                    <a:pt x="192" y="26"/>
                  </a:cubicBezTo>
                  <a:cubicBezTo>
                    <a:pt x="193" y="26"/>
                    <a:pt x="193" y="26"/>
                    <a:pt x="193" y="26"/>
                  </a:cubicBezTo>
                  <a:cubicBezTo>
                    <a:pt x="193" y="26"/>
                    <a:pt x="193" y="26"/>
                    <a:pt x="193" y="26"/>
                  </a:cubicBezTo>
                  <a:cubicBezTo>
                    <a:pt x="193" y="26"/>
                    <a:pt x="193" y="26"/>
                    <a:pt x="193" y="26"/>
                  </a:cubicBezTo>
                  <a:cubicBezTo>
                    <a:pt x="193" y="26"/>
                    <a:pt x="193" y="26"/>
                    <a:pt x="193" y="27"/>
                  </a:cubicBezTo>
                  <a:cubicBezTo>
                    <a:pt x="193" y="27"/>
                    <a:pt x="193" y="27"/>
                    <a:pt x="194" y="27"/>
                  </a:cubicBezTo>
                  <a:cubicBezTo>
                    <a:pt x="194" y="27"/>
                    <a:pt x="194" y="27"/>
                    <a:pt x="194" y="27"/>
                  </a:cubicBezTo>
                  <a:cubicBezTo>
                    <a:pt x="194" y="27"/>
                    <a:pt x="194" y="27"/>
                    <a:pt x="194" y="27"/>
                  </a:cubicBezTo>
                  <a:cubicBezTo>
                    <a:pt x="194" y="27"/>
                    <a:pt x="194" y="27"/>
                    <a:pt x="194" y="27"/>
                  </a:cubicBezTo>
                  <a:cubicBezTo>
                    <a:pt x="194" y="28"/>
                    <a:pt x="194" y="28"/>
                    <a:pt x="194" y="28"/>
                  </a:cubicBezTo>
                  <a:cubicBezTo>
                    <a:pt x="194" y="28"/>
                    <a:pt x="194" y="28"/>
                    <a:pt x="195" y="28"/>
                  </a:cubicBezTo>
                  <a:cubicBezTo>
                    <a:pt x="195" y="28"/>
                    <a:pt x="195" y="28"/>
                    <a:pt x="195" y="29"/>
                  </a:cubicBezTo>
                  <a:cubicBezTo>
                    <a:pt x="195" y="29"/>
                    <a:pt x="195" y="29"/>
                    <a:pt x="194" y="29"/>
                  </a:cubicBezTo>
                  <a:cubicBezTo>
                    <a:pt x="194" y="29"/>
                    <a:pt x="194" y="29"/>
                    <a:pt x="194" y="29"/>
                  </a:cubicBezTo>
                  <a:cubicBezTo>
                    <a:pt x="194" y="29"/>
                    <a:pt x="194" y="29"/>
                    <a:pt x="193" y="29"/>
                  </a:cubicBezTo>
                  <a:cubicBezTo>
                    <a:pt x="193" y="29"/>
                    <a:pt x="193" y="29"/>
                    <a:pt x="193" y="29"/>
                  </a:cubicBezTo>
                  <a:cubicBezTo>
                    <a:pt x="193" y="29"/>
                    <a:pt x="193" y="29"/>
                    <a:pt x="193" y="29"/>
                  </a:cubicBezTo>
                  <a:cubicBezTo>
                    <a:pt x="193" y="30"/>
                    <a:pt x="193" y="30"/>
                    <a:pt x="192" y="30"/>
                  </a:cubicBezTo>
                  <a:cubicBezTo>
                    <a:pt x="192" y="30"/>
                    <a:pt x="192" y="30"/>
                    <a:pt x="192" y="30"/>
                  </a:cubicBezTo>
                  <a:cubicBezTo>
                    <a:pt x="191" y="30"/>
                    <a:pt x="191" y="30"/>
                    <a:pt x="191" y="30"/>
                  </a:cubicBezTo>
                  <a:cubicBezTo>
                    <a:pt x="191" y="30"/>
                    <a:pt x="191" y="30"/>
                    <a:pt x="191" y="31"/>
                  </a:cubicBezTo>
                  <a:cubicBezTo>
                    <a:pt x="191" y="31"/>
                    <a:pt x="191" y="31"/>
                    <a:pt x="191" y="31"/>
                  </a:cubicBezTo>
                  <a:cubicBezTo>
                    <a:pt x="191" y="31"/>
                    <a:pt x="191" y="31"/>
                    <a:pt x="191" y="31"/>
                  </a:cubicBezTo>
                  <a:cubicBezTo>
                    <a:pt x="191" y="31"/>
                    <a:pt x="191" y="31"/>
                    <a:pt x="191" y="31"/>
                  </a:cubicBezTo>
                  <a:cubicBezTo>
                    <a:pt x="191" y="31"/>
                    <a:pt x="191" y="31"/>
                    <a:pt x="191" y="32"/>
                  </a:cubicBezTo>
                  <a:cubicBezTo>
                    <a:pt x="190" y="32"/>
                    <a:pt x="190" y="32"/>
                    <a:pt x="190" y="32"/>
                  </a:cubicBezTo>
                  <a:cubicBezTo>
                    <a:pt x="190" y="32"/>
                    <a:pt x="190" y="32"/>
                    <a:pt x="190" y="32"/>
                  </a:cubicBezTo>
                  <a:cubicBezTo>
                    <a:pt x="190" y="32"/>
                    <a:pt x="190" y="32"/>
                    <a:pt x="190" y="32"/>
                  </a:cubicBezTo>
                  <a:cubicBezTo>
                    <a:pt x="190" y="32"/>
                    <a:pt x="190" y="32"/>
                    <a:pt x="190" y="32"/>
                  </a:cubicBezTo>
                  <a:cubicBezTo>
                    <a:pt x="190" y="32"/>
                    <a:pt x="190" y="32"/>
                    <a:pt x="190" y="32"/>
                  </a:cubicBezTo>
                  <a:cubicBezTo>
                    <a:pt x="190" y="32"/>
                    <a:pt x="190" y="32"/>
                    <a:pt x="190" y="32"/>
                  </a:cubicBezTo>
                  <a:cubicBezTo>
                    <a:pt x="190" y="33"/>
                    <a:pt x="190" y="33"/>
                    <a:pt x="190" y="33"/>
                  </a:cubicBezTo>
                  <a:cubicBezTo>
                    <a:pt x="190" y="33"/>
                    <a:pt x="190" y="33"/>
                    <a:pt x="190" y="33"/>
                  </a:cubicBezTo>
                  <a:cubicBezTo>
                    <a:pt x="190" y="33"/>
                    <a:pt x="190" y="33"/>
                    <a:pt x="190" y="33"/>
                  </a:cubicBezTo>
                  <a:cubicBezTo>
                    <a:pt x="190" y="33"/>
                    <a:pt x="190" y="33"/>
                    <a:pt x="189" y="33"/>
                  </a:cubicBezTo>
                  <a:cubicBezTo>
                    <a:pt x="189" y="33"/>
                    <a:pt x="189" y="33"/>
                    <a:pt x="189" y="33"/>
                  </a:cubicBezTo>
                  <a:cubicBezTo>
                    <a:pt x="190" y="33"/>
                    <a:pt x="190" y="33"/>
                    <a:pt x="190" y="33"/>
                  </a:cubicBezTo>
                  <a:lnTo>
                    <a:pt x="190" y="33"/>
                  </a:lnTo>
                  <a:cubicBezTo>
                    <a:pt x="189" y="33"/>
                    <a:pt x="189" y="33"/>
                    <a:pt x="189" y="33"/>
                  </a:cubicBezTo>
                  <a:cubicBezTo>
                    <a:pt x="189" y="33"/>
                    <a:pt x="189" y="33"/>
                    <a:pt x="189" y="33"/>
                  </a:cubicBezTo>
                  <a:cubicBezTo>
                    <a:pt x="189" y="33"/>
                    <a:pt x="189" y="33"/>
                    <a:pt x="189" y="33"/>
                  </a:cubicBezTo>
                  <a:cubicBezTo>
                    <a:pt x="189" y="33"/>
                    <a:pt x="189" y="33"/>
                    <a:pt x="189" y="33"/>
                  </a:cubicBezTo>
                  <a:cubicBezTo>
                    <a:pt x="189" y="33"/>
                    <a:pt x="189" y="33"/>
                    <a:pt x="189" y="34"/>
                  </a:cubicBezTo>
                  <a:cubicBezTo>
                    <a:pt x="189" y="33"/>
                    <a:pt x="189" y="33"/>
                    <a:pt x="189" y="33"/>
                  </a:cubicBezTo>
                  <a:cubicBezTo>
                    <a:pt x="188" y="33"/>
                    <a:pt x="188" y="33"/>
                    <a:pt x="188" y="33"/>
                  </a:cubicBezTo>
                  <a:cubicBezTo>
                    <a:pt x="189" y="34"/>
                    <a:pt x="189" y="34"/>
                    <a:pt x="189" y="34"/>
                  </a:cubicBezTo>
                  <a:cubicBezTo>
                    <a:pt x="189" y="34"/>
                    <a:pt x="189" y="34"/>
                    <a:pt x="189" y="34"/>
                  </a:cubicBezTo>
                  <a:cubicBezTo>
                    <a:pt x="189" y="34"/>
                    <a:pt x="189" y="34"/>
                    <a:pt x="189" y="34"/>
                  </a:cubicBezTo>
                  <a:cubicBezTo>
                    <a:pt x="189" y="35"/>
                    <a:pt x="189" y="35"/>
                    <a:pt x="189" y="35"/>
                  </a:cubicBezTo>
                  <a:cubicBezTo>
                    <a:pt x="189" y="35"/>
                    <a:pt x="189" y="35"/>
                    <a:pt x="189" y="35"/>
                  </a:cubicBezTo>
                  <a:cubicBezTo>
                    <a:pt x="189" y="35"/>
                    <a:pt x="189" y="35"/>
                    <a:pt x="189" y="35"/>
                  </a:cubicBezTo>
                  <a:cubicBezTo>
                    <a:pt x="188" y="35"/>
                    <a:pt x="188" y="35"/>
                    <a:pt x="188" y="34"/>
                  </a:cubicBezTo>
                  <a:cubicBezTo>
                    <a:pt x="188" y="34"/>
                    <a:pt x="188" y="34"/>
                    <a:pt x="188" y="35"/>
                  </a:cubicBezTo>
                  <a:cubicBezTo>
                    <a:pt x="189" y="35"/>
                    <a:pt x="189" y="35"/>
                    <a:pt x="189" y="35"/>
                  </a:cubicBezTo>
                  <a:cubicBezTo>
                    <a:pt x="189" y="35"/>
                    <a:pt x="189" y="35"/>
                    <a:pt x="189" y="36"/>
                  </a:cubicBezTo>
                  <a:cubicBezTo>
                    <a:pt x="189" y="36"/>
                    <a:pt x="189" y="36"/>
                    <a:pt x="189" y="36"/>
                  </a:cubicBezTo>
                  <a:cubicBezTo>
                    <a:pt x="189" y="36"/>
                    <a:pt x="189" y="36"/>
                    <a:pt x="189" y="36"/>
                  </a:cubicBezTo>
                  <a:cubicBezTo>
                    <a:pt x="189" y="36"/>
                    <a:pt x="189" y="36"/>
                    <a:pt x="189" y="35"/>
                  </a:cubicBezTo>
                  <a:cubicBezTo>
                    <a:pt x="188" y="35"/>
                    <a:pt x="188" y="35"/>
                    <a:pt x="188" y="35"/>
                  </a:cubicBezTo>
                  <a:cubicBezTo>
                    <a:pt x="188" y="35"/>
                    <a:pt x="188" y="35"/>
                    <a:pt x="188" y="35"/>
                  </a:cubicBezTo>
                  <a:cubicBezTo>
                    <a:pt x="188" y="35"/>
                    <a:pt x="188" y="35"/>
                    <a:pt x="188" y="35"/>
                  </a:cubicBezTo>
                  <a:cubicBezTo>
                    <a:pt x="188" y="35"/>
                    <a:pt x="188" y="35"/>
                    <a:pt x="189" y="35"/>
                  </a:cubicBezTo>
                  <a:cubicBezTo>
                    <a:pt x="189" y="36"/>
                    <a:pt x="189" y="36"/>
                    <a:pt x="189" y="36"/>
                  </a:cubicBezTo>
                  <a:cubicBezTo>
                    <a:pt x="189" y="36"/>
                    <a:pt x="189" y="36"/>
                    <a:pt x="189" y="36"/>
                  </a:cubicBezTo>
                  <a:cubicBezTo>
                    <a:pt x="189" y="36"/>
                    <a:pt x="189" y="36"/>
                    <a:pt x="189" y="36"/>
                  </a:cubicBezTo>
                  <a:cubicBezTo>
                    <a:pt x="189" y="37"/>
                    <a:pt x="189" y="37"/>
                    <a:pt x="189" y="37"/>
                  </a:cubicBezTo>
                  <a:cubicBezTo>
                    <a:pt x="189" y="37"/>
                    <a:pt x="189" y="37"/>
                    <a:pt x="189" y="37"/>
                  </a:cubicBezTo>
                  <a:cubicBezTo>
                    <a:pt x="189" y="37"/>
                    <a:pt x="189" y="37"/>
                    <a:pt x="189" y="37"/>
                  </a:cubicBezTo>
                  <a:cubicBezTo>
                    <a:pt x="188" y="37"/>
                    <a:pt x="188" y="37"/>
                    <a:pt x="188" y="37"/>
                  </a:cubicBezTo>
                  <a:lnTo>
                    <a:pt x="188" y="37"/>
                  </a:lnTo>
                  <a:cubicBezTo>
                    <a:pt x="188" y="37"/>
                    <a:pt x="188" y="37"/>
                    <a:pt x="188" y="37"/>
                  </a:cubicBezTo>
                  <a:cubicBezTo>
                    <a:pt x="188" y="37"/>
                    <a:pt x="188" y="37"/>
                    <a:pt x="188" y="37"/>
                  </a:cubicBezTo>
                  <a:cubicBezTo>
                    <a:pt x="188" y="37"/>
                    <a:pt x="188" y="37"/>
                    <a:pt x="187" y="37"/>
                  </a:cubicBezTo>
                  <a:cubicBezTo>
                    <a:pt x="187" y="37"/>
                    <a:pt x="187" y="37"/>
                    <a:pt x="187" y="37"/>
                  </a:cubicBezTo>
                  <a:cubicBezTo>
                    <a:pt x="186" y="37"/>
                    <a:pt x="186" y="37"/>
                    <a:pt x="186" y="37"/>
                  </a:cubicBezTo>
                  <a:cubicBezTo>
                    <a:pt x="186" y="37"/>
                    <a:pt x="186" y="37"/>
                    <a:pt x="185" y="37"/>
                  </a:cubicBezTo>
                  <a:cubicBezTo>
                    <a:pt x="185" y="37"/>
                    <a:pt x="185" y="37"/>
                    <a:pt x="186" y="37"/>
                  </a:cubicBezTo>
                  <a:cubicBezTo>
                    <a:pt x="185" y="36"/>
                    <a:pt x="185" y="36"/>
                    <a:pt x="185" y="36"/>
                  </a:cubicBezTo>
                  <a:cubicBezTo>
                    <a:pt x="185" y="36"/>
                    <a:pt x="185" y="36"/>
                    <a:pt x="185" y="36"/>
                  </a:cubicBezTo>
                  <a:cubicBezTo>
                    <a:pt x="186" y="36"/>
                    <a:pt x="186" y="36"/>
                    <a:pt x="186" y="36"/>
                  </a:cubicBezTo>
                  <a:cubicBezTo>
                    <a:pt x="186" y="36"/>
                    <a:pt x="186" y="36"/>
                    <a:pt x="186" y="36"/>
                  </a:cubicBezTo>
                  <a:cubicBezTo>
                    <a:pt x="186" y="36"/>
                    <a:pt x="186" y="36"/>
                    <a:pt x="186" y="36"/>
                  </a:cubicBezTo>
                  <a:cubicBezTo>
                    <a:pt x="187" y="36"/>
                    <a:pt x="187" y="36"/>
                    <a:pt x="187" y="36"/>
                  </a:cubicBezTo>
                  <a:cubicBezTo>
                    <a:pt x="186" y="36"/>
                    <a:pt x="186" y="36"/>
                    <a:pt x="186" y="36"/>
                  </a:cubicBezTo>
                  <a:cubicBezTo>
                    <a:pt x="186" y="36"/>
                    <a:pt x="186" y="36"/>
                    <a:pt x="186" y="36"/>
                  </a:cubicBezTo>
                  <a:cubicBezTo>
                    <a:pt x="185" y="36"/>
                    <a:pt x="185" y="36"/>
                    <a:pt x="185" y="36"/>
                  </a:cubicBezTo>
                  <a:cubicBezTo>
                    <a:pt x="185" y="36"/>
                    <a:pt x="185" y="36"/>
                    <a:pt x="185" y="36"/>
                  </a:cubicBezTo>
                  <a:cubicBezTo>
                    <a:pt x="185" y="36"/>
                    <a:pt x="185" y="36"/>
                    <a:pt x="185" y="36"/>
                  </a:cubicBezTo>
                  <a:cubicBezTo>
                    <a:pt x="185" y="36"/>
                    <a:pt x="185" y="36"/>
                    <a:pt x="184" y="36"/>
                  </a:cubicBezTo>
                  <a:cubicBezTo>
                    <a:pt x="184" y="35"/>
                    <a:pt x="184" y="35"/>
                    <a:pt x="185" y="35"/>
                  </a:cubicBezTo>
                  <a:cubicBezTo>
                    <a:pt x="185" y="35"/>
                    <a:pt x="185" y="35"/>
                    <a:pt x="184" y="35"/>
                  </a:cubicBezTo>
                  <a:cubicBezTo>
                    <a:pt x="185" y="35"/>
                    <a:pt x="185" y="35"/>
                    <a:pt x="185" y="35"/>
                  </a:cubicBezTo>
                  <a:cubicBezTo>
                    <a:pt x="185" y="35"/>
                    <a:pt x="185" y="35"/>
                    <a:pt x="185" y="35"/>
                  </a:cubicBezTo>
                  <a:cubicBezTo>
                    <a:pt x="185" y="35"/>
                    <a:pt x="185" y="35"/>
                    <a:pt x="185" y="35"/>
                  </a:cubicBezTo>
                  <a:cubicBezTo>
                    <a:pt x="185" y="35"/>
                    <a:pt x="185" y="35"/>
                    <a:pt x="185" y="35"/>
                  </a:cubicBezTo>
                  <a:cubicBezTo>
                    <a:pt x="185" y="34"/>
                    <a:pt x="185" y="34"/>
                    <a:pt x="185" y="34"/>
                  </a:cubicBezTo>
                  <a:cubicBezTo>
                    <a:pt x="185" y="34"/>
                    <a:pt x="185" y="34"/>
                    <a:pt x="185" y="34"/>
                  </a:cubicBezTo>
                  <a:cubicBezTo>
                    <a:pt x="186" y="34"/>
                    <a:pt x="186" y="34"/>
                    <a:pt x="186" y="34"/>
                  </a:cubicBezTo>
                  <a:cubicBezTo>
                    <a:pt x="186" y="35"/>
                    <a:pt x="186" y="35"/>
                    <a:pt x="187" y="35"/>
                  </a:cubicBezTo>
                  <a:cubicBezTo>
                    <a:pt x="187" y="35"/>
                    <a:pt x="187" y="35"/>
                    <a:pt x="187" y="35"/>
                  </a:cubicBezTo>
                  <a:cubicBezTo>
                    <a:pt x="187" y="35"/>
                    <a:pt x="187" y="35"/>
                    <a:pt x="187" y="35"/>
                  </a:cubicBezTo>
                  <a:cubicBezTo>
                    <a:pt x="186" y="34"/>
                    <a:pt x="186" y="34"/>
                    <a:pt x="186" y="34"/>
                  </a:cubicBezTo>
                  <a:cubicBezTo>
                    <a:pt x="186" y="34"/>
                    <a:pt x="186" y="34"/>
                    <a:pt x="185" y="34"/>
                  </a:cubicBezTo>
                  <a:cubicBezTo>
                    <a:pt x="185" y="34"/>
                    <a:pt x="185" y="34"/>
                    <a:pt x="185" y="34"/>
                  </a:cubicBezTo>
                  <a:cubicBezTo>
                    <a:pt x="185" y="34"/>
                    <a:pt x="185" y="34"/>
                    <a:pt x="185" y="34"/>
                  </a:cubicBezTo>
                  <a:cubicBezTo>
                    <a:pt x="185" y="34"/>
                    <a:pt x="185" y="34"/>
                    <a:pt x="186" y="34"/>
                  </a:cubicBezTo>
                  <a:cubicBezTo>
                    <a:pt x="186" y="34"/>
                    <a:pt x="186" y="34"/>
                    <a:pt x="186" y="34"/>
                  </a:cubicBezTo>
                  <a:cubicBezTo>
                    <a:pt x="186" y="34"/>
                    <a:pt x="186" y="34"/>
                    <a:pt x="185" y="34"/>
                  </a:cubicBezTo>
                  <a:cubicBezTo>
                    <a:pt x="185" y="34"/>
                    <a:pt x="185" y="34"/>
                    <a:pt x="185" y="34"/>
                  </a:cubicBezTo>
                  <a:cubicBezTo>
                    <a:pt x="185" y="34"/>
                    <a:pt x="185" y="34"/>
                    <a:pt x="185" y="33"/>
                  </a:cubicBezTo>
                  <a:cubicBezTo>
                    <a:pt x="185" y="33"/>
                    <a:pt x="185" y="33"/>
                    <a:pt x="185" y="33"/>
                  </a:cubicBezTo>
                  <a:cubicBezTo>
                    <a:pt x="185" y="33"/>
                    <a:pt x="185" y="33"/>
                    <a:pt x="185" y="33"/>
                  </a:cubicBezTo>
                  <a:cubicBezTo>
                    <a:pt x="186" y="33"/>
                    <a:pt x="186" y="33"/>
                    <a:pt x="186" y="33"/>
                  </a:cubicBezTo>
                  <a:cubicBezTo>
                    <a:pt x="186" y="33"/>
                    <a:pt x="186" y="33"/>
                    <a:pt x="186" y="33"/>
                  </a:cubicBezTo>
                  <a:cubicBezTo>
                    <a:pt x="186" y="33"/>
                    <a:pt x="186" y="33"/>
                    <a:pt x="186" y="33"/>
                  </a:cubicBezTo>
                  <a:cubicBezTo>
                    <a:pt x="185" y="33"/>
                    <a:pt x="185" y="33"/>
                    <a:pt x="185" y="33"/>
                  </a:cubicBezTo>
                  <a:cubicBezTo>
                    <a:pt x="185" y="33"/>
                    <a:pt x="185" y="33"/>
                    <a:pt x="185" y="33"/>
                  </a:cubicBezTo>
                  <a:cubicBezTo>
                    <a:pt x="185" y="33"/>
                    <a:pt x="185" y="33"/>
                    <a:pt x="185" y="33"/>
                  </a:cubicBezTo>
                  <a:cubicBezTo>
                    <a:pt x="185" y="33"/>
                    <a:pt x="185" y="33"/>
                    <a:pt x="185" y="33"/>
                  </a:cubicBezTo>
                  <a:cubicBezTo>
                    <a:pt x="185" y="33"/>
                    <a:pt x="185" y="33"/>
                    <a:pt x="185" y="33"/>
                  </a:cubicBezTo>
                  <a:cubicBezTo>
                    <a:pt x="185" y="33"/>
                    <a:pt x="185" y="33"/>
                    <a:pt x="186" y="33"/>
                  </a:cubicBezTo>
                  <a:cubicBezTo>
                    <a:pt x="186" y="33"/>
                    <a:pt x="186" y="33"/>
                    <a:pt x="186" y="33"/>
                  </a:cubicBezTo>
                  <a:cubicBezTo>
                    <a:pt x="186" y="32"/>
                    <a:pt x="186" y="32"/>
                    <a:pt x="186" y="32"/>
                  </a:cubicBezTo>
                  <a:cubicBezTo>
                    <a:pt x="186" y="32"/>
                    <a:pt x="186" y="32"/>
                    <a:pt x="186" y="32"/>
                  </a:cubicBezTo>
                  <a:cubicBezTo>
                    <a:pt x="186" y="32"/>
                    <a:pt x="186" y="32"/>
                    <a:pt x="185" y="32"/>
                  </a:cubicBezTo>
                  <a:cubicBezTo>
                    <a:pt x="185" y="32"/>
                    <a:pt x="185" y="32"/>
                    <a:pt x="185" y="32"/>
                  </a:cubicBezTo>
                  <a:cubicBezTo>
                    <a:pt x="185" y="32"/>
                    <a:pt x="185" y="32"/>
                    <a:pt x="185" y="32"/>
                  </a:cubicBezTo>
                  <a:cubicBezTo>
                    <a:pt x="185" y="32"/>
                    <a:pt x="185" y="32"/>
                    <a:pt x="185" y="32"/>
                  </a:cubicBezTo>
                  <a:cubicBezTo>
                    <a:pt x="185" y="32"/>
                    <a:pt x="185" y="32"/>
                    <a:pt x="185" y="32"/>
                  </a:cubicBezTo>
                  <a:cubicBezTo>
                    <a:pt x="185" y="32"/>
                    <a:pt x="185" y="32"/>
                    <a:pt x="185" y="32"/>
                  </a:cubicBezTo>
                  <a:cubicBezTo>
                    <a:pt x="185" y="32"/>
                    <a:pt x="185" y="32"/>
                    <a:pt x="184" y="32"/>
                  </a:cubicBezTo>
                  <a:cubicBezTo>
                    <a:pt x="184" y="31"/>
                    <a:pt x="184" y="31"/>
                    <a:pt x="184" y="31"/>
                  </a:cubicBezTo>
                  <a:cubicBezTo>
                    <a:pt x="184" y="31"/>
                    <a:pt x="184" y="31"/>
                    <a:pt x="184" y="31"/>
                  </a:cubicBezTo>
                  <a:cubicBezTo>
                    <a:pt x="184" y="31"/>
                    <a:pt x="184" y="31"/>
                    <a:pt x="184" y="31"/>
                  </a:cubicBezTo>
                  <a:close/>
                  <a:moveTo>
                    <a:pt x="186" y="29"/>
                  </a:moveTo>
                  <a:lnTo>
                    <a:pt x="186" y="29"/>
                  </a:lnTo>
                  <a:cubicBezTo>
                    <a:pt x="186" y="29"/>
                    <a:pt x="186" y="29"/>
                    <a:pt x="186" y="29"/>
                  </a:cubicBezTo>
                  <a:cubicBezTo>
                    <a:pt x="186" y="29"/>
                    <a:pt x="186" y="29"/>
                    <a:pt x="186" y="29"/>
                  </a:cubicBezTo>
                  <a:cubicBezTo>
                    <a:pt x="186" y="29"/>
                    <a:pt x="186" y="29"/>
                    <a:pt x="186" y="29"/>
                  </a:cubicBezTo>
                  <a:cubicBezTo>
                    <a:pt x="186" y="29"/>
                    <a:pt x="186" y="29"/>
                    <a:pt x="186" y="29"/>
                  </a:cubicBezTo>
                  <a:cubicBezTo>
                    <a:pt x="186" y="29"/>
                    <a:pt x="186" y="29"/>
                    <a:pt x="186" y="29"/>
                  </a:cubicBezTo>
                  <a:cubicBezTo>
                    <a:pt x="186" y="29"/>
                    <a:pt x="186" y="29"/>
                    <a:pt x="186" y="29"/>
                  </a:cubicBezTo>
                  <a:close/>
                  <a:moveTo>
                    <a:pt x="194" y="51"/>
                  </a:moveTo>
                  <a:lnTo>
                    <a:pt x="194" y="51"/>
                  </a:lnTo>
                  <a:cubicBezTo>
                    <a:pt x="194" y="51"/>
                    <a:pt x="194" y="51"/>
                    <a:pt x="194" y="51"/>
                  </a:cubicBezTo>
                  <a:cubicBezTo>
                    <a:pt x="194" y="51"/>
                    <a:pt x="194" y="51"/>
                    <a:pt x="194" y="51"/>
                  </a:cubicBezTo>
                  <a:cubicBezTo>
                    <a:pt x="195" y="51"/>
                    <a:pt x="195" y="51"/>
                    <a:pt x="195" y="52"/>
                  </a:cubicBezTo>
                  <a:cubicBezTo>
                    <a:pt x="194" y="51"/>
                    <a:pt x="194" y="51"/>
                    <a:pt x="194" y="51"/>
                  </a:cubicBezTo>
                  <a:close/>
                  <a:moveTo>
                    <a:pt x="194" y="47"/>
                  </a:moveTo>
                  <a:lnTo>
                    <a:pt x="194" y="47"/>
                  </a:lnTo>
                  <a:cubicBezTo>
                    <a:pt x="194" y="46"/>
                    <a:pt x="194" y="46"/>
                    <a:pt x="194" y="46"/>
                  </a:cubicBezTo>
                  <a:cubicBezTo>
                    <a:pt x="193" y="46"/>
                    <a:pt x="193" y="46"/>
                    <a:pt x="193" y="46"/>
                  </a:cubicBezTo>
                  <a:cubicBezTo>
                    <a:pt x="193" y="46"/>
                    <a:pt x="193" y="46"/>
                    <a:pt x="193" y="46"/>
                  </a:cubicBezTo>
                  <a:cubicBezTo>
                    <a:pt x="193" y="46"/>
                    <a:pt x="193" y="46"/>
                    <a:pt x="193" y="46"/>
                  </a:cubicBezTo>
                  <a:cubicBezTo>
                    <a:pt x="193" y="46"/>
                    <a:pt x="193" y="46"/>
                    <a:pt x="193" y="46"/>
                  </a:cubicBezTo>
                  <a:cubicBezTo>
                    <a:pt x="192" y="46"/>
                    <a:pt x="192" y="46"/>
                    <a:pt x="192" y="46"/>
                  </a:cubicBezTo>
                  <a:cubicBezTo>
                    <a:pt x="192" y="46"/>
                    <a:pt x="192" y="46"/>
                    <a:pt x="192" y="46"/>
                  </a:cubicBezTo>
                  <a:cubicBezTo>
                    <a:pt x="192" y="46"/>
                    <a:pt x="192" y="46"/>
                    <a:pt x="192" y="46"/>
                  </a:cubicBezTo>
                  <a:cubicBezTo>
                    <a:pt x="192" y="46"/>
                    <a:pt x="192" y="46"/>
                    <a:pt x="192" y="46"/>
                  </a:cubicBezTo>
                  <a:cubicBezTo>
                    <a:pt x="192" y="46"/>
                    <a:pt x="192" y="46"/>
                    <a:pt x="191" y="45"/>
                  </a:cubicBezTo>
                  <a:cubicBezTo>
                    <a:pt x="191" y="45"/>
                    <a:pt x="191" y="45"/>
                    <a:pt x="191" y="45"/>
                  </a:cubicBezTo>
                  <a:cubicBezTo>
                    <a:pt x="191" y="46"/>
                    <a:pt x="191" y="46"/>
                    <a:pt x="192" y="46"/>
                  </a:cubicBezTo>
                  <a:cubicBezTo>
                    <a:pt x="192" y="46"/>
                    <a:pt x="192" y="46"/>
                    <a:pt x="192" y="46"/>
                  </a:cubicBezTo>
                  <a:cubicBezTo>
                    <a:pt x="191" y="46"/>
                    <a:pt x="191" y="46"/>
                    <a:pt x="191" y="46"/>
                  </a:cubicBezTo>
                  <a:cubicBezTo>
                    <a:pt x="191" y="46"/>
                    <a:pt x="191" y="46"/>
                    <a:pt x="191" y="46"/>
                  </a:cubicBezTo>
                  <a:cubicBezTo>
                    <a:pt x="191" y="45"/>
                    <a:pt x="191" y="45"/>
                    <a:pt x="191" y="45"/>
                  </a:cubicBezTo>
                  <a:cubicBezTo>
                    <a:pt x="191" y="45"/>
                    <a:pt x="191" y="45"/>
                    <a:pt x="191" y="46"/>
                  </a:cubicBezTo>
                  <a:cubicBezTo>
                    <a:pt x="190" y="45"/>
                    <a:pt x="190" y="45"/>
                    <a:pt x="190" y="45"/>
                  </a:cubicBezTo>
                  <a:cubicBezTo>
                    <a:pt x="190" y="45"/>
                    <a:pt x="190" y="45"/>
                    <a:pt x="189" y="45"/>
                  </a:cubicBezTo>
                  <a:cubicBezTo>
                    <a:pt x="189" y="45"/>
                    <a:pt x="189" y="45"/>
                    <a:pt x="189" y="45"/>
                  </a:cubicBezTo>
                  <a:cubicBezTo>
                    <a:pt x="189" y="45"/>
                    <a:pt x="189" y="45"/>
                    <a:pt x="189" y="45"/>
                  </a:cubicBezTo>
                  <a:cubicBezTo>
                    <a:pt x="189" y="45"/>
                    <a:pt x="189" y="45"/>
                    <a:pt x="189" y="45"/>
                  </a:cubicBezTo>
                  <a:cubicBezTo>
                    <a:pt x="189" y="45"/>
                    <a:pt x="189" y="45"/>
                    <a:pt x="189" y="44"/>
                  </a:cubicBezTo>
                  <a:cubicBezTo>
                    <a:pt x="189" y="44"/>
                    <a:pt x="189" y="44"/>
                    <a:pt x="189" y="44"/>
                  </a:cubicBezTo>
                  <a:cubicBezTo>
                    <a:pt x="189" y="44"/>
                    <a:pt x="189" y="44"/>
                    <a:pt x="189" y="44"/>
                  </a:cubicBezTo>
                  <a:cubicBezTo>
                    <a:pt x="189" y="44"/>
                    <a:pt x="189" y="44"/>
                    <a:pt x="189" y="44"/>
                  </a:cubicBezTo>
                  <a:cubicBezTo>
                    <a:pt x="189" y="44"/>
                    <a:pt x="189" y="44"/>
                    <a:pt x="189" y="44"/>
                  </a:cubicBezTo>
                  <a:cubicBezTo>
                    <a:pt x="189" y="44"/>
                    <a:pt x="189" y="44"/>
                    <a:pt x="189" y="44"/>
                  </a:cubicBezTo>
                  <a:cubicBezTo>
                    <a:pt x="189" y="44"/>
                    <a:pt x="189" y="44"/>
                    <a:pt x="188" y="44"/>
                  </a:cubicBezTo>
                  <a:cubicBezTo>
                    <a:pt x="188" y="43"/>
                    <a:pt x="188" y="43"/>
                    <a:pt x="188" y="43"/>
                  </a:cubicBezTo>
                  <a:cubicBezTo>
                    <a:pt x="188" y="43"/>
                    <a:pt x="188" y="43"/>
                    <a:pt x="188" y="42"/>
                  </a:cubicBezTo>
                  <a:cubicBezTo>
                    <a:pt x="188" y="42"/>
                    <a:pt x="188" y="42"/>
                    <a:pt x="188" y="43"/>
                  </a:cubicBezTo>
                  <a:cubicBezTo>
                    <a:pt x="188" y="43"/>
                    <a:pt x="188" y="43"/>
                    <a:pt x="188" y="43"/>
                  </a:cubicBezTo>
                  <a:cubicBezTo>
                    <a:pt x="188" y="43"/>
                    <a:pt x="188" y="43"/>
                    <a:pt x="188" y="43"/>
                  </a:cubicBezTo>
                  <a:cubicBezTo>
                    <a:pt x="187" y="43"/>
                    <a:pt x="187" y="43"/>
                    <a:pt x="187" y="43"/>
                  </a:cubicBezTo>
                  <a:cubicBezTo>
                    <a:pt x="187" y="43"/>
                    <a:pt x="187" y="43"/>
                    <a:pt x="187" y="43"/>
                  </a:cubicBezTo>
                  <a:cubicBezTo>
                    <a:pt x="187" y="43"/>
                    <a:pt x="187" y="43"/>
                    <a:pt x="187" y="42"/>
                  </a:cubicBezTo>
                  <a:cubicBezTo>
                    <a:pt x="187" y="42"/>
                    <a:pt x="187" y="42"/>
                    <a:pt x="187" y="42"/>
                  </a:cubicBezTo>
                  <a:cubicBezTo>
                    <a:pt x="187" y="42"/>
                    <a:pt x="187" y="42"/>
                    <a:pt x="187" y="42"/>
                  </a:cubicBezTo>
                  <a:cubicBezTo>
                    <a:pt x="187" y="43"/>
                    <a:pt x="187" y="43"/>
                    <a:pt x="187" y="43"/>
                  </a:cubicBezTo>
                  <a:cubicBezTo>
                    <a:pt x="187" y="43"/>
                    <a:pt x="187" y="43"/>
                    <a:pt x="187" y="43"/>
                  </a:cubicBezTo>
                  <a:cubicBezTo>
                    <a:pt x="186" y="43"/>
                    <a:pt x="186" y="43"/>
                    <a:pt x="186" y="43"/>
                  </a:cubicBezTo>
                  <a:cubicBezTo>
                    <a:pt x="186" y="43"/>
                    <a:pt x="186" y="43"/>
                    <a:pt x="185" y="43"/>
                  </a:cubicBezTo>
                  <a:cubicBezTo>
                    <a:pt x="185" y="43"/>
                    <a:pt x="185" y="43"/>
                    <a:pt x="185" y="42"/>
                  </a:cubicBezTo>
                  <a:cubicBezTo>
                    <a:pt x="185" y="42"/>
                    <a:pt x="185" y="42"/>
                    <a:pt x="185" y="42"/>
                  </a:cubicBezTo>
                  <a:cubicBezTo>
                    <a:pt x="185" y="42"/>
                    <a:pt x="185" y="42"/>
                    <a:pt x="185" y="42"/>
                  </a:cubicBezTo>
                  <a:cubicBezTo>
                    <a:pt x="185" y="41"/>
                    <a:pt x="185" y="41"/>
                    <a:pt x="185" y="41"/>
                  </a:cubicBezTo>
                  <a:cubicBezTo>
                    <a:pt x="185" y="41"/>
                    <a:pt x="185" y="41"/>
                    <a:pt x="185" y="41"/>
                  </a:cubicBezTo>
                  <a:cubicBezTo>
                    <a:pt x="185" y="41"/>
                    <a:pt x="185" y="41"/>
                    <a:pt x="185" y="41"/>
                  </a:cubicBezTo>
                  <a:cubicBezTo>
                    <a:pt x="186" y="41"/>
                    <a:pt x="186" y="41"/>
                    <a:pt x="186" y="41"/>
                  </a:cubicBezTo>
                  <a:cubicBezTo>
                    <a:pt x="186" y="41"/>
                    <a:pt x="186" y="41"/>
                    <a:pt x="186" y="41"/>
                  </a:cubicBezTo>
                  <a:cubicBezTo>
                    <a:pt x="186" y="41"/>
                    <a:pt x="186" y="41"/>
                    <a:pt x="186" y="41"/>
                  </a:cubicBezTo>
                  <a:cubicBezTo>
                    <a:pt x="186" y="41"/>
                    <a:pt x="186" y="41"/>
                    <a:pt x="186" y="40"/>
                  </a:cubicBezTo>
                  <a:cubicBezTo>
                    <a:pt x="186" y="40"/>
                    <a:pt x="186" y="40"/>
                    <a:pt x="186" y="40"/>
                  </a:cubicBezTo>
                  <a:cubicBezTo>
                    <a:pt x="186" y="40"/>
                    <a:pt x="186" y="40"/>
                    <a:pt x="186" y="40"/>
                  </a:cubicBezTo>
                  <a:cubicBezTo>
                    <a:pt x="186" y="40"/>
                    <a:pt x="186" y="40"/>
                    <a:pt x="186" y="40"/>
                  </a:cubicBezTo>
                  <a:cubicBezTo>
                    <a:pt x="186" y="40"/>
                    <a:pt x="186" y="40"/>
                    <a:pt x="186" y="40"/>
                  </a:cubicBezTo>
                  <a:cubicBezTo>
                    <a:pt x="186" y="40"/>
                    <a:pt x="186" y="40"/>
                    <a:pt x="186" y="39"/>
                  </a:cubicBezTo>
                  <a:cubicBezTo>
                    <a:pt x="186" y="39"/>
                    <a:pt x="186" y="39"/>
                    <a:pt x="186" y="39"/>
                  </a:cubicBezTo>
                  <a:cubicBezTo>
                    <a:pt x="185" y="39"/>
                    <a:pt x="185" y="39"/>
                    <a:pt x="185" y="39"/>
                  </a:cubicBezTo>
                  <a:cubicBezTo>
                    <a:pt x="185" y="39"/>
                    <a:pt x="185" y="39"/>
                    <a:pt x="185" y="39"/>
                  </a:cubicBezTo>
                  <a:cubicBezTo>
                    <a:pt x="185" y="39"/>
                    <a:pt x="185" y="39"/>
                    <a:pt x="185" y="39"/>
                  </a:cubicBezTo>
                  <a:cubicBezTo>
                    <a:pt x="185" y="39"/>
                    <a:pt x="185" y="39"/>
                    <a:pt x="185" y="39"/>
                  </a:cubicBezTo>
                  <a:cubicBezTo>
                    <a:pt x="185" y="39"/>
                    <a:pt x="185" y="39"/>
                    <a:pt x="185" y="39"/>
                  </a:cubicBezTo>
                  <a:cubicBezTo>
                    <a:pt x="185" y="39"/>
                    <a:pt x="185" y="39"/>
                    <a:pt x="185" y="39"/>
                  </a:cubicBezTo>
                  <a:cubicBezTo>
                    <a:pt x="185" y="38"/>
                    <a:pt x="185" y="38"/>
                    <a:pt x="185" y="38"/>
                  </a:cubicBezTo>
                  <a:cubicBezTo>
                    <a:pt x="185" y="38"/>
                    <a:pt x="185" y="38"/>
                    <a:pt x="185" y="38"/>
                  </a:cubicBezTo>
                  <a:cubicBezTo>
                    <a:pt x="185" y="38"/>
                    <a:pt x="185" y="38"/>
                    <a:pt x="185" y="38"/>
                  </a:cubicBezTo>
                  <a:cubicBezTo>
                    <a:pt x="185" y="38"/>
                    <a:pt x="185" y="38"/>
                    <a:pt x="185" y="38"/>
                  </a:cubicBezTo>
                  <a:cubicBezTo>
                    <a:pt x="185" y="38"/>
                    <a:pt x="185" y="38"/>
                    <a:pt x="185" y="38"/>
                  </a:cubicBezTo>
                  <a:cubicBezTo>
                    <a:pt x="185" y="38"/>
                    <a:pt x="185" y="38"/>
                    <a:pt x="185" y="37"/>
                  </a:cubicBezTo>
                  <a:cubicBezTo>
                    <a:pt x="185" y="37"/>
                    <a:pt x="185" y="37"/>
                    <a:pt x="185" y="37"/>
                  </a:cubicBezTo>
                  <a:cubicBezTo>
                    <a:pt x="185" y="37"/>
                    <a:pt x="185" y="37"/>
                    <a:pt x="185" y="37"/>
                  </a:cubicBezTo>
                  <a:cubicBezTo>
                    <a:pt x="186" y="37"/>
                    <a:pt x="186" y="37"/>
                    <a:pt x="186" y="37"/>
                  </a:cubicBezTo>
                  <a:cubicBezTo>
                    <a:pt x="186" y="37"/>
                    <a:pt x="186" y="37"/>
                    <a:pt x="187" y="37"/>
                  </a:cubicBezTo>
                  <a:cubicBezTo>
                    <a:pt x="187" y="37"/>
                    <a:pt x="187" y="37"/>
                    <a:pt x="187" y="37"/>
                  </a:cubicBezTo>
                  <a:cubicBezTo>
                    <a:pt x="188" y="37"/>
                    <a:pt x="188" y="37"/>
                    <a:pt x="189" y="37"/>
                  </a:cubicBezTo>
                  <a:cubicBezTo>
                    <a:pt x="189" y="37"/>
                    <a:pt x="189" y="37"/>
                    <a:pt x="189" y="38"/>
                  </a:cubicBezTo>
                  <a:cubicBezTo>
                    <a:pt x="189" y="38"/>
                    <a:pt x="189" y="38"/>
                    <a:pt x="188" y="38"/>
                  </a:cubicBezTo>
                  <a:cubicBezTo>
                    <a:pt x="188" y="38"/>
                    <a:pt x="188" y="38"/>
                    <a:pt x="189" y="38"/>
                  </a:cubicBezTo>
                  <a:cubicBezTo>
                    <a:pt x="189" y="38"/>
                    <a:pt x="189" y="38"/>
                    <a:pt x="189" y="39"/>
                  </a:cubicBezTo>
                  <a:cubicBezTo>
                    <a:pt x="189" y="39"/>
                    <a:pt x="189" y="39"/>
                    <a:pt x="189" y="39"/>
                  </a:cubicBezTo>
                  <a:cubicBezTo>
                    <a:pt x="188" y="39"/>
                    <a:pt x="188" y="39"/>
                    <a:pt x="188" y="38"/>
                  </a:cubicBezTo>
                  <a:cubicBezTo>
                    <a:pt x="188" y="39"/>
                    <a:pt x="188" y="39"/>
                    <a:pt x="188" y="39"/>
                  </a:cubicBezTo>
                  <a:cubicBezTo>
                    <a:pt x="188" y="39"/>
                    <a:pt x="188" y="39"/>
                    <a:pt x="188" y="39"/>
                  </a:cubicBezTo>
                  <a:cubicBezTo>
                    <a:pt x="188" y="39"/>
                    <a:pt x="188" y="39"/>
                    <a:pt x="189" y="39"/>
                  </a:cubicBezTo>
                  <a:cubicBezTo>
                    <a:pt x="189" y="39"/>
                    <a:pt x="189" y="39"/>
                    <a:pt x="189" y="39"/>
                  </a:cubicBezTo>
                  <a:cubicBezTo>
                    <a:pt x="189" y="39"/>
                    <a:pt x="189" y="39"/>
                    <a:pt x="189" y="39"/>
                  </a:cubicBezTo>
                  <a:cubicBezTo>
                    <a:pt x="189" y="39"/>
                    <a:pt x="189" y="39"/>
                    <a:pt x="189" y="39"/>
                  </a:cubicBezTo>
                  <a:cubicBezTo>
                    <a:pt x="189" y="40"/>
                    <a:pt x="189" y="40"/>
                    <a:pt x="189" y="40"/>
                  </a:cubicBezTo>
                  <a:cubicBezTo>
                    <a:pt x="189" y="40"/>
                    <a:pt x="189" y="40"/>
                    <a:pt x="189" y="41"/>
                  </a:cubicBezTo>
                  <a:cubicBezTo>
                    <a:pt x="189" y="41"/>
                    <a:pt x="189" y="41"/>
                    <a:pt x="190" y="41"/>
                  </a:cubicBezTo>
                  <a:cubicBezTo>
                    <a:pt x="190" y="42"/>
                    <a:pt x="190" y="42"/>
                    <a:pt x="190" y="42"/>
                  </a:cubicBezTo>
                  <a:cubicBezTo>
                    <a:pt x="190" y="42"/>
                    <a:pt x="190" y="42"/>
                    <a:pt x="190" y="42"/>
                  </a:cubicBezTo>
                  <a:cubicBezTo>
                    <a:pt x="191" y="43"/>
                    <a:pt x="191" y="43"/>
                    <a:pt x="192" y="44"/>
                  </a:cubicBezTo>
                  <a:cubicBezTo>
                    <a:pt x="192" y="44"/>
                    <a:pt x="192" y="44"/>
                    <a:pt x="192" y="44"/>
                  </a:cubicBezTo>
                  <a:cubicBezTo>
                    <a:pt x="192" y="44"/>
                    <a:pt x="192" y="44"/>
                    <a:pt x="193" y="45"/>
                  </a:cubicBezTo>
                  <a:cubicBezTo>
                    <a:pt x="193" y="45"/>
                    <a:pt x="193" y="45"/>
                    <a:pt x="193" y="45"/>
                  </a:cubicBezTo>
                  <a:cubicBezTo>
                    <a:pt x="193" y="45"/>
                    <a:pt x="193" y="45"/>
                    <a:pt x="193" y="45"/>
                  </a:cubicBezTo>
                  <a:cubicBezTo>
                    <a:pt x="194" y="45"/>
                    <a:pt x="194" y="45"/>
                    <a:pt x="194" y="45"/>
                  </a:cubicBezTo>
                  <a:cubicBezTo>
                    <a:pt x="194" y="45"/>
                    <a:pt x="194" y="45"/>
                    <a:pt x="194" y="45"/>
                  </a:cubicBezTo>
                  <a:cubicBezTo>
                    <a:pt x="194" y="46"/>
                    <a:pt x="194" y="46"/>
                    <a:pt x="194" y="46"/>
                  </a:cubicBezTo>
                  <a:cubicBezTo>
                    <a:pt x="194" y="46"/>
                    <a:pt x="194" y="46"/>
                    <a:pt x="194" y="46"/>
                  </a:cubicBezTo>
                  <a:cubicBezTo>
                    <a:pt x="194" y="46"/>
                    <a:pt x="194" y="46"/>
                    <a:pt x="194" y="46"/>
                  </a:cubicBezTo>
                  <a:cubicBezTo>
                    <a:pt x="194" y="47"/>
                    <a:pt x="194" y="47"/>
                    <a:pt x="194" y="47"/>
                  </a:cubicBezTo>
                  <a:cubicBezTo>
                    <a:pt x="194" y="47"/>
                    <a:pt x="194" y="47"/>
                    <a:pt x="194" y="47"/>
                  </a:cubicBezTo>
                  <a:close/>
                  <a:moveTo>
                    <a:pt x="193" y="51"/>
                  </a:moveTo>
                  <a:lnTo>
                    <a:pt x="193" y="51"/>
                  </a:lnTo>
                  <a:cubicBezTo>
                    <a:pt x="194" y="51"/>
                    <a:pt x="194" y="51"/>
                    <a:pt x="194" y="51"/>
                  </a:cubicBezTo>
                  <a:cubicBezTo>
                    <a:pt x="194" y="51"/>
                    <a:pt x="194" y="51"/>
                    <a:pt x="194" y="51"/>
                  </a:cubicBezTo>
                  <a:cubicBezTo>
                    <a:pt x="194" y="51"/>
                    <a:pt x="194" y="51"/>
                    <a:pt x="193" y="51"/>
                  </a:cubicBezTo>
                  <a:close/>
                  <a:moveTo>
                    <a:pt x="194" y="53"/>
                  </a:moveTo>
                  <a:lnTo>
                    <a:pt x="194" y="53"/>
                  </a:lnTo>
                  <a:cubicBezTo>
                    <a:pt x="194" y="53"/>
                    <a:pt x="194" y="53"/>
                    <a:pt x="193" y="53"/>
                  </a:cubicBezTo>
                  <a:cubicBezTo>
                    <a:pt x="193" y="53"/>
                    <a:pt x="193" y="53"/>
                    <a:pt x="194" y="53"/>
                  </a:cubicBezTo>
                  <a:cubicBezTo>
                    <a:pt x="194" y="53"/>
                    <a:pt x="194" y="53"/>
                    <a:pt x="194" y="53"/>
                  </a:cubicBezTo>
                  <a:cubicBezTo>
                    <a:pt x="194" y="53"/>
                    <a:pt x="194" y="53"/>
                    <a:pt x="194" y="53"/>
                  </a:cubicBezTo>
                  <a:close/>
                  <a:moveTo>
                    <a:pt x="193" y="53"/>
                  </a:moveTo>
                  <a:lnTo>
                    <a:pt x="193" y="53"/>
                  </a:lnTo>
                  <a:cubicBezTo>
                    <a:pt x="193" y="53"/>
                    <a:pt x="193" y="53"/>
                    <a:pt x="193" y="53"/>
                  </a:cubicBezTo>
                  <a:cubicBezTo>
                    <a:pt x="193" y="53"/>
                    <a:pt x="193" y="53"/>
                    <a:pt x="193" y="53"/>
                  </a:cubicBezTo>
                  <a:cubicBezTo>
                    <a:pt x="193" y="53"/>
                    <a:pt x="193" y="53"/>
                    <a:pt x="193" y="53"/>
                  </a:cubicBezTo>
                  <a:cubicBezTo>
                    <a:pt x="193" y="53"/>
                    <a:pt x="193" y="53"/>
                    <a:pt x="193" y="53"/>
                  </a:cubicBezTo>
                  <a:close/>
                  <a:moveTo>
                    <a:pt x="189" y="52"/>
                  </a:moveTo>
                  <a:lnTo>
                    <a:pt x="189" y="52"/>
                  </a:lnTo>
                  <a:cubicBezTo>
                    <a:pt x="189" y="52"/>
                    <a:pt x="189" y="52"/>
                    <a:pt x="189" y="52"/>
                  </a:cubicBezTo>
                  <a:cubicBezTo>
                    <a:pt x="189" y="52"/>
                    <a:pt x="189" y="52"/>
                    <a:pt x="189" y="52"/>
                  </a:cubicBezTo>
                  <a:cubicBezTo>
                    <a:pt x="189" y="52"/>
                    <a:pt x="189" y="52"/>
                    <a:pt x="189" y="52"/>
                  </a:cubicBezTo>
                  <a:cubicBezTo>
                    <a:pt x="189" y="52"/>
                    <a:pt x="189" y="52"/>
                    <a:pt x="189" y="52"/>
                  </a:cubicBezTo>
                  <a:close/>
                  <a:moveTo>
                    <a:pt x="188" y="45"/>
                  </a:moveTo>
                  <a:lnTo>
                    <a:pt x="188" y="45"/>
                  </a:lnTo>
                  <a:cubicBezTo>
                    <a:pt x="188" y="44"/>
                    <a:pt x="188" y="44"/>
                    <a:pt x="188" y="44"/>
                  </a:cubicBezTo>
                  <a:cubicBezTo>
                    <a:pt x="188" y="44"/>
                    <a:pt x="188" y="44"/>
                    <a:pt x="188" y="44"/>
                  </a:cubicBezTo>
                  <a:cubicBezTo>
                    <a:pt x="188" y="44"/>
                    <a:pt x="188" y="44"/>
                    <a:pt x="188" y="44"/>
                  </a:cubicBezTo>
                  <a:cubicBezTo>
                    <a:pt x="187" y="44"/>
                    <a:pt x="187" y="44"/>
                    <a:pt x="187" y="44"/>
                  </a:cubicBezTo>
                  <a:cubicBezTo>
                    <a:pt x="187" y="44"/>
                    <a:pt x="187" y="44"/>
                    <a:pt x="187" y="44"/>
                  </a:cubicBezTo>
                  <a:cubicBezTo>
                    <a:pt x="187" y="43"/>
                    <a:pt x="187" y="43"/>
                    <a:pt x="187" y="43"/>
                  </a:cubicBezTo>
                  <a:cubicBezTo>
                    <a:pt x="187" y="43"/>
                    <a:pt x="187" y="43"/>
                    <a:pt x="188" y="43"/>
                  </a:cubicBezTo>
                  <a:cubicBezTo>
                    <a:pt x="188" y="44"/>
                    <a:pt x="188" y="44"/>
                    <a:pt x="188" y="44"/>
                  </a:cubicBezTo>
                  <a:cubicBezTo>
                    <a:pt x="188" y="44"/>
                    <a:pt x="188" y="44"/>
                    <a:pt x="188" y="44"/>
                  </a:cubicBezTo>
                  <a:cubicBezTo>
                    <a:pt x="188" y="44"/>
                    <a:pt x="188" y="44"/>
                    <a:pt x="188" y="44"/>
                  </a:cubicBezTo>
                  <a:cubicBezTo>
                    <a:pt x="188" y="44"/>
                    <a:pt x="188" y="44"/>
                    <a:pt x="188" y="45"/>
                  </a:cubicBezTo>
                  <a:close/>
                  <a:moveTo>
                    <a:pt x="187" y="51"/>
                  </a:moveTo>
                  <a:lnTo>
                    <a:pt x="187" y="51"/>
                  </a:lnTo>
                  <a:cubicBezTo>
                    <a:pt x="187" y="51"/>
                    <a:pt x="187" y="51"/>
                    <a:pt x="187" y="50"/>
                  </a:cubicBezTo>
                  <a:cubicBezTo>
                    <a:pt x="187" y="50"/>
                    <a:pt x="187" y="50"/>
                    <a:pt x="187" y="50"/>
                  </a:cubicBezTo>
                  <a:cubicBezTo>
                    <a:pt x="187" y="50"/>
                    <a:pt x="187" y="50"/>
                    <a:pt x="187" y="50"/>
                  </a:cubicBezTo>
                  <a:cubicBezTo>
                    <a:pt x="187" y="51"/>
                    <a:pt x="187" y="51"/>
                    <a:pt x="187" y="51"/>
                  </a:cubicBezTo>
                  <a:cubicBezTo>
                    <a:pt x="186" y="51"/>
                    <a:pt x="186" y="51"/>
                    <a:pt x="186" y="51"/>
                  </a:cubicBezTo>
                  <a:cubicBezTo>
                    <a:pt x="186" y="51"/>
                    <a:pt x="186" y="51"/>
                    <a:pt x="186" y="51"/>
                  </a:cubicBezTo>
                  <a:cubicBezTo>
                    <a:pt x="186" y="52"/>
                    <a:pt x="186" y="52"/>
                    <a:pt x="185" y="52"/>
                  </a:cubicBezTo>
                  <a:cubicBezTo>
                    <a:pt x="185" y="52"/>
                    <a:pt x="185" y="52"/>
                    <a:pt x="185" y="52"/>
                  </a:cubicBezTo>
                  <a:cubicBezTo>
                    <a:pt x="185" y="52"/>
                    <a:pt x="185" y="52"/>
                    <a:pt x="185" y="51"/>
                  </a:cubicBezTo>
                  <a:cubicBezTo>
                    <a:pt x="185" y="51"/>
                    <a:pt x="185" y="51"/>
                    <a:pt x="185" y="51"/>
                  </a:cubicBezTo>
                  <a:cubicBezTo>
                    <a:pt x="184" y="51"/>
                    <a:pt x="184" y="51"/>
                    <a:pt x="184" y="50"/>
                  </a:cubicBezTo>
                  <a:cubicBezTo>
                    <a:pt x="184" y="50"/>
                    <a:pt x="184" y="50"/>
                    <a:pt x="184" y="49"/>
                  </a:cubicBezTo>
                  <a:cubicBezTo>
                    <a:pt x="185" y="49"/>
                    <a:pt x="185" y="49"/>
                    <a:pt x="185" y="49"/>
                  </a:cubicBezTo>
                  <a:cubicBezTo>
                    <a:pt x="186" y="49"/>
                    <a:pt x="186" y="49"/>
                    <a:pt x="187" y="50"/>
                  </a:cubicBezTo>
                  <a:cubicBezTo>
                    <a:pt x="187" y="50"/>
                    <a:pt x="187" y="50"/>
                    <a:pt x="187" y="50"/>
                  </a:cubicBezTo>
                  <a:cubicBezTo>
                    <a:pt x="187" y="51"/>
                    <a:pt x="187" y="51"/>
                    <a:pt x="187" y="51"/>
                  </a:cubicBezTo>
                  <a:close/>
                  <a:moveTo>
                    <a:pt x="195" y="51"/>
                  </a:moveTo>
                  <a:lnTo>
                    <a:pt x="195" y="51"/>
                  </a:lnTo>
                  <a:cubicBezTo>
                    <a:pt x="195" y="52"/>
                    <a:pt x="195" y="52"/>
                    <a:pt x="195" y="52"/>
                  </a:cubicBezTo>
                  <a:cubicBezTo>
                    <a:pt x="195" y="52"/>
                    <a:pt x="195" y="52"/>
                    <a:pt x="195" y="51"/>
                  </a:cubicBezTo>
                  <a:cubicBezTo>
                    <a:pt x="195" y="51"/>
                    <a:pt x="195" y="51"/>
                    <a:pt x="195" y="51"/>
                  </a:cubicBezTo>
                  <a:close/>
                  <a:moveTo>
                    <a:pt x="196" y="47"/>
                  </a:moveTo>
                  <a:lnTo>
                    <a:pt x="196" y="47"/>
                  </a:lnTo>
                  <a:cubicBezTo>
                    <a:pt x="196" y="47"/>
                    <a:pt x="196" y="47"/>
                    <a:pt x="196" y="47"/>
                  </a:cubicBezTo>
                  <a:cubicBezTo>
                    <a:pt x="196" y="47"/>
                    <a:pt x="196" y="47"/>
                    <a:pt x="196" y="47"/>
                  </a:cubicBezTo>
                  <a:cubicBezTo>
                    <a:pt x="196" y="47"/>
                    <a:pt x="196" y="47"/>
                    <a:pt x="196" y="47"/>
                  </a:cubicBezTo>
                  <a:cubicBezTo>
                    <a:pt x="196" y="47"/>
                    <a:pt x="196" y="47"/>
                    <a:pt x="196" y="47"/>
                  </a:cubicBezTo>
                  <a:cubicBezTo>
                    <a:pt x="196" y="47"/>
                    <a:pt x="196" y="47"/>
                    <a:pt x="196" y="47"/>
                  </a:cubicBezTo>
                  <a:cubicBezTo>
                    <a:pt x="196" y="47"/>
                    <a:pt x="196" y="47"/>
                    <a:pt x="196" y="47"/>
                  </a:cubicBezTo>
                  <a:cubicBezTo>
                    <a:pt x="196" y="47"/>
                    <a:pt x="196" y="47"/>
                    <a:pt x="196" y="46"/>
                  </a:cubicBezTo>
                  <a:cubicBezTo>
                    <a:pt x="196" y="46"/>
                    <a:pt x="196" y="46"/>
                    <a:pt x="196" y="46"/>
                  </a:cubicBezTo>
                  <a:cubicBezTo>
                    <a:pt x="197" y="47"/>
                    <a:pt x="197" y="47"/>
                    <a:pt x="198" y="48"/>
                  </a:cubicBezTo>
                  <a:lnTo>
                    <a:pt x="198" y="48"/>
                  </a:lnTo>
                  <a:cubicBezTo>
                    <a:pt x="199" y="48"/>
                    <a:pt x="199" y="48"/>
                    <a:pt x="199" y="48"/>
                  </a:cubicBezTo>
                  <a:cubicBezTo>
                    <a:pt x="199" y="49"/>
                    <a:pt x="199" y="49"/>
                    <a:pt x="199" y="49"/>
                  </a:cubicBezTo>
                  <a:cubicBezTo>
                    <a:pt x="199" y="49"/>
                    <a:pt x="199" y="49"/>
                    <a:pt x="199" y="49"/>
                  </a:cubicBezTo>
                  <a:cubicBezTo>
                    <a:pt x="199" y="49"/>
                    <a:pt x="199" y="49"/>
                    <a:pt x="199" y="49"/>
                  </a:cubicBezTo>
                  <a:cubicBezTo>
                    <a:pt x="199" y="49"/>
                    <a:pt x="199" y="49"/>
                    <a:pt x="199" y="49"/>
                  </a:cubicBezTo>
                  <a:cubicBezTo>
                    <a:pt x="198" y="49"/>
                    <a:pt x="198" y="49"/>
                    <a:pt x="198" y="49"/>
                  </a:cubicBezTo>
                  <a:cubicBezTo>
                    <a:pt x="198" y="49"/>
                    <a:pt x="198" y="49"/>
                    <a:pt x="198" y="49"/>
                  </a:cubicBezTo>
                  <a:cubicBezTo>
                    <a:pt x="198" y="49"/>
                    <a:pt x="198" y="49"/>
                    <a:pt x="198" y="48"/>
                  </a:cubicBezTo>
                  <a:cubicBezTo>
                    <a:pt x="198" y="48"/>
                    <a:pt x="198" y="48"/>
                    <a:pt x="198" y="48"/>
                  </a:cubicBezTo>
                  <a:cubicBezTo>
                    <a:pt x="198" y="48"/>
                    <a:pt x="198" y="48"/>
                    <a:pt x="197" y="48"/>
                  </a:cubicBezTo>
                  <a:cubicBezTo>
                    <a:pt x="197" y="48"/>
                    <a:pt x="197" y="48"/>
                    <a:pt x="197" y="48"/>
                  </a:cubicBezTo>
                  <a:cubicBezTo>
                    <a:pt x="197" y="48"/>
                    <a:pt x="197" y="48"/>
                    <a:pt x="197" y="48"/>
                  </a:cubicBezTo>
                  <a:cubicBezTo>
                    <a:pt x="197" y="48"/>
                    <a:pt x="197" y="48"/>
                    <a:pt x="197" y="48"/>
                  </a:cubicBezTo>
                  <a:cubicBezTo>
                    <a:pt x="196" y="48"/>
                    <a:pt x="196" y="48"/>
                    <a:pt x="196" y="47"/>
                  </a:cubicBezTo>
                  <a:cubicBezTo>
                    <a:pt x="196" y="47"/>
                    <a:pt x="196" y="47"/>
                    <a:pt x="196" y="47"/>
                  </a:cubicBezTo>
                  <a:close/>
                  <a:moveTo>
                    <a:pt x="198" y="18"/>
                  </a:moveTo>
                  <a:lnTo>
                    <a:pt x="198" y="18"/>
                  </a:lnTo>
                  <a:cubicBezTo>
                    <a:pt x="199" y="18"/>
                    <a:pt x="199" y="18"/>
                    <a:pt x="199" y="18"/>
                  </a:cubicBezTo>
                  <a:cubicBezTo>
                    <a:pt x="200" y="19"/>
                    <a:pt x="200" y="19"/>
                    <a:pt x="200" y="19"/>
                  </a:cubicBezTo>
                  <a:cubicBezTo>
                    <a:pt x="200" y="19"/>
                    <a:pt x="200" y="19"/>
                    <a:pt x="201" y="19"/>
                  </a:cubicBezTo>
                  <a:cubicBezTo>
                    <a:pt x="201" y="19"/>
                    <a:pt x="201" y="19"/>
                    <a:pt x="202" y="20"/>
                  </a:cubicBezTo>
                  <a:cubicBezTo>
                    <a:pt x="202" y="20"/>
                    <a:pt x="202" y="20"/>
                    <a:pt x="202" y="20"/>
                  </a:cubicBezTo>
                  <a:cubicBezTo>
                    <a:pt x="202" y="20"/>
                    <a:pt x="202" y="20"/>
                    <a:pt x="202" y="20"/>
                  </a:cubicBezTo>
                  <a:cubicBezTo>
                    <a:pt x="202" y="20"/>
                    <a:pt x="202" y="20"/>
                    <a:pt x="202" y="20"/>
                  </a:cubicBezTo>
                  <a:cubicBezTo>
                    <a:pt x="202" y="20"/>
                    <a:pt x="202" y="20"/>
                    <a:pt x="203" y="21"/>
                  </a:cubicBezTo>
                  <a:cubicBezTo>
                    <a:pt x="203" y="21"/>
                    <a:pt x="203" y="21"/>
                    <a:pt x="203" y="21"/>
                  </a:cubicBezTo>
                  <a:cubicBezTo>
                    <a:pt x="203" y="21"/>
                    <a:pt x="203" y="21"/>
                    <a:pt x="203" y="21"/>
                  </a:cubicBezTo>
                  <a:cubicBezTo>
                    <a:pt x="203" y="21"/>
                    <a:pt x="203" y="21"/>
                    <a:pt x="203" y="21"/>
                  </a:cubicBezTo>
                  <a:cubicBezTo>
                    <a:pt x="203" y="21"/>
                    <a:pt x="203" y="21"/>
                    <a:pt x="203" y="21"/>
                  </a:cubicBezTo>
                  <a:cubicBezTo>
                    <a:pt x="203" y="21"/>
                    <a:pt x="203" y="21"/>
                    <a:pt x="203" y="21"/>
                  </a:cubicBezTo>
                  <a:cubicBezTo>
                    <a:pt x="203" y="21"/>
                    <a:pt x="203" y="21"/>
                    <a:pt x="202" y="21"/>
                  </a:cubicBezTo>
                  <a:cubicBezTo>
                    <a:pt x="202" y="21"/>
                    <a:pt x="202" y="21"/>
                    <a:pt x="202" y="21"/>
                  </a:cubicBezTo>
                  <a:cubicBezTo>
                    <a:pt x="202" y="21"/>
                    <a:pt x="202" y="21"/>
                    <a:pt x="201" y="20"/>
                  </a:cubicBezTo>
                  <a:cubicBezTo>
                    <a:pt x="201" y="20"/>
                    <a:pt x="201" y="20"/>
                    <a:pt x="201" y="20"/>
                  </a:cubicBezTo>
                  <a:cubicBezTo>
                    <a:pt x="201" y="20"/>
                    <a:pt x="201" y="20"/>
                    <a:pt x="201" y="20"/>
                  </a:cubicBezTo>
                  <a:cubicBezTo>
                    <a:pt x="201" y="20"/>
                    <a:pt x="201" y="20"/>
                    <a:pt x="200" y="20"/>
                  </a:cubicBezTo>
                  <a:cubicBezTo>
                    <a:pt x="200" y="20"/>
                    <a:pt x="200" y="20"/>
                    <a:pt x="200" y="20"/>
                  </a:cubicBezTo>
                  <a:cubicBezTo>
                    <a:pt x="200" y="20"/>
                    <a:pt x="200" y="20"/>
                    <a:pt x="200" y="20"/>
                  </a:cubicBezTo>
                  <a:cubicBezTo>
                    <a:pt x="200" y="20"/>
                    <a:pt x="200" y="20"/>
                    <a:pt x="200" y="20"/>
                  </a:cubicBezTo>
                  <a:cubicBezTo>
                    <a:pt x="200" y="20"/>
                    <a:pt x="200" y="20"/>
                    <a:pt x="200" y="20"/>
                  </a:cubicBezTo>
                  <a:cubicBezTo>
                    <a:pt x="200" y="20"/>
                    <a:pt x="200" y="20"/>
                    <a:pt x="200" y="20"/>
                  </a:cubicBezTo>
                  <a:cubicBezTo>
                    <a:pt x="200" y="20"/>
                    <a:pt x="200" y="20"/>
                    <a:pt x="200" y="20"/>
                  </a:cubicBezTo>
                  <a:cubicBezTo>
                    <a:pt x="200" y="19"/>
                    <a:pt x="200" y="19"/>
                    <a:pt x="200" y="19"/>
                  </a:cubicBezTo>
                  <a:cubicBezTo>
                    <a:pt x="200" y="19"/>
                    <a:pt x="200" y="19"/>
                    <a:pt x="200" y="19"/>
                  </a:cubicBezTo>
                  <a:cubicBezTo>
                    <a:pt x="200" y="19"/>
                    <a:pt x="200" y="19"/>
                    <a:pt x="200" y="19"/>
                  </a:cubicBezTo>
                  <a:cubicBezTo>
                    <a:pt x="199" y="19"/>
                    <a:pt x="199" y="19"/>
                    <a:pt x="199" y="19"/>
                  </a:cubicBezTo>
                  <a:cubicBezTo>
                    <a:pt x="199" y="19"/>
                    <a:pt x="199" y="19"/>
                    <a:pt x="199" y="19"/>
                  </a:cubicBezTo>
                  <a:cubicBezTo>
                    <a:pt x="199" y="18"/>
                    <a:pt x="199" y="18"/>
                    <a:pt x="198" y="18"/>
                  </a:cubicBezTo>
                  <a:cubicBezTo>
                    <a:pt x="199" y="18"/>
                    <a:pt x="199" y="18"/>
                    <a:pt x="199" y="18"/>
                  </a:cubicBezTo>
                  <a:cubicBezTo>
                    <a:pt x="199" y="18"/>
                    <a:pt x="199" y="18"/>
                    <a:pt x="199" y="18"/>
                  </a:cubicBezTo>
                  <a:cubicBezTo>
                    <a:pt x="199" y="18"/>
                    <a:pt x="199" y="18"/>
                    <a:pt x="199" y="18"/>
                  </a:cubicBezTo>
                  <a:cubicBezTo>
                    <a:pt x="199" y="18"/>
                    <a:pt x="199" y="18"/>
                    <a:pt x="198" y="18"/>
                  </a:cubicBezTo>
                  <a:cubicBezTo>
                    <a:pt x="198" y="18"/>
                    <a:pt x="198" y="18"/>
                    <a:pt x="198" y="18"/>
                  </a:cubicBezTo>
                  <a:cubicBezTo>
                    <a:pt x="198" y="18"/>
                    <a:pt x="198" y="18"/>
                    <a:pt x="198" y="18"/>
                  </a:cubicBezTo>
                  <a:close/>
                  <a:moveTo>
                    <a:pt x="203" y="21"/>
                  </a:moveTo>
                  <a:lnTo>
                    <a:pt x="203" y="21"/>
                  </a:lnTo>
                  <a:cubicBezTo>
                    <a:pt x="204" y="21"/>
                    <a:pt x="204" y="21"/>
                    <a:pt x="204" y="21"/>
                  </a:cubicBezTo>
                  <a:cubicBezTo>
                    <a:pt x="204" y="21"/>
                    <a:pt x="204" y="21"/>
                    <a:pt x="204" y="21"/>
                  </a:cubicBezTo>
                  <a:cubicBezTo>
                    <a:pt x="204" y="21"/>
                    <a:pt x="204" y="21"/>
                    <a:pt x="204" y="21"/>
                  </a:cubicBezTo>
                  <a:cubicBezTo>
                    <a:pt x="204" y="22"/>
                    <a:pt x="204" y="22"/>
                    <a:pt x="205" y="22"/>
                  </a:cubicBezTo>
                  <a:cubicBezTo>
                    <a:pt x="205" y="22"/>
                    <a:pt x="205" y="22"/>
                    <a:pt x="205" y="22"/>
                  </a:cubicBezTo>
                  <a:cubicBezTo>
                    <a:pt x="205" y="22"/>
                    <a:pt x="205" y="22"/>
                    <a:pt x="205" y="23"/>
                  </a:cubicBezTo>
                  <a:lnTo>
                    <a:pt x="206" y="23"/>
                  </a:lnTo>
                  <a:cubicBezTo>
                    <a:pt x="206" y="23"/>
                    <a:pt x="206" y="23"/>
                    <a:pt x="206" y="23"/>
                  </a:cubicBezTo>
                  <a:cubicBezTo>
                    <a:pt x="206" y="23"/>
                    <a:pt x="206" y="23"/>
                    <a:pt x="206" y="23"/>
                  </a:cubicBezTo>
                  <a:cubicBezTo>
                    <a:pt x="206" y="23"/>
                    <a:pt x="206" y="23"/>
                    <a:pt x="206" y="23"/>
                  </a:cubicBezTo>
                  <a:cubicBezTo>
                    <a:pt x="206" y="23"/>
                    <a:pt x="206" y="23"/>
                    <a:pt x="206" y="23"/>
                  </a:cubicBezTo>
                  <a:cubicBezTo>
                    <a:pt x="206" y="23"/>
                    <a:pt x="206" y="23"/>
                    <a:pt x="206" y="23"/>
                  </a:cubicBezTo>
                  <a:cubicBezTo>
                    <a:pt x="206" y="23"/>
                    <a:pt x="206" y="23"/>
                    <a:pt x="206" y="23"/>
                  </a:cubicBezTo>
                  <a:cubicBezTo>
                    <a:pt x="206" y="23"/>
                    <a:pt x="206" y="23"/>
                    <a:pt x="206" y="23"/>
                  </a:cubicBezTo>
                  <a:cubicBezTo>
                    <a:pt x="206" y="22"/>
                    <a:pt x="206" y="22"/>
                    <a:pt x="206" y="22"/>
                  </a:cubicBezTo>
                  <a:cubicBezTo>
                    <a:pt x="205" y="22"/>
                    <a:pt x="205" y="22"/>
                    <a:pt x="205" y="22"/>
                  </a:cubicBezTo>
                  <a:cubicBezTo>
                    <a:pt x="205" y="22"/>
                    <a:pt x="205" y="22"/>
                    <a:pt x="205" y="22"/>
                  </a:cubicBezTo>
                  <a:cubicBezTo>
                    <a:pt x="205" y="22"/>
                    <a:pt x="205" y="22"/>
                    <a:pt x="205" y="22"/>
                  </a:cubicBezTo>
                  <a:cubicBezTo>
                    <a:pt x="205" y="22"/>
                    <a:pt x="205" y="22"/>
                    <a:pt x="205" y="22"/>
                  </a:cubicBezTo>
                  <a:cubicBezTo>
                    <a:pt x="206" y="23"/>
                    <a:pt x="206" y="23"/>
                    <a:pt x="207" y="23"/>
                  </a:cubicBezTo>
                  <a:lnTo>
                    <a:pt x="207" y="23"/>
                  </a:lnTo>
                  <a:cubicBezTo>
                    <a:pt x="207" y="23"/>
                    <a:pt x="207" y="23"/>
                    <a:pt x="207" y="23"/>
                  </a:cubicBezTo>
                  <a:cubicBezTo>
                    <a:pt x="207" y="23"/>
                    <a:pt x="207" y="23"/>
                    <a:pt x="207" y="24"/>
                  </a:cubicBezTo>
                  <a:cubicBezTo>
                    <a:pt x="207" y="24"/>
                    <a:pt x="207" y="24"/>
                    <a:pt x="208" y="24"/>
                  </a:cubicBezTo>
                  <a:cubicBezTo>
                    <a:pt x="208" y="24"/>
                    <a:pt x="208" y="24"/>
                    <a:pt x="208" y="24"/>
                  </a:cubicBezTo>
                  <a:cubicBezTo>
                    <a:pt x="208" y="24"/>
                    <a:pt x="208" y="24"/>
                    <a:pt x="208" y="24"/>
                  </a:cubicBezTo>
                  <a:cubicBezTo>
                    <a:pt x="208" y="24"/>
                    <a:pt x="208" y="24"/>
                    <a:pt x="208" y="24"/>
                  </a:cubicBezTo>
                  <a:cubicBezTo>
                    <a:pt x="208" y="24"/>
                    <a:pt x="208" y="24"/>
                    <a:pt x="208" y="24"/>
                  </a:cubicBezTo>
                  <a:cubicBezTo>
                    <a:pt x="208" y="24"/>
                    <a:pt x="208" y="24"/>
                    <a:pt x="208" y="24"/>
                  </a:cubicBezTo>
                  <a:cubicBezTo>
                    <a:pt x="208" y="25"/>
                    <a:pt x="208" y="25"/>
                    <a:pt x="209" y="25"/>
                  </a:cubicBezTo>
                  <a:cubicBezTo>
                    <a:pt x="209" y="25"/>
                    <a:pt x="209" y="25"/>
                    <a:pt x="209" y="25"/>
                  </a:cubicBezTo>
                  <a:cubicBezTo>
                    <a:pt x="209" y="25"/>
                    <a:pt x="209" y="25"/>
                    <a:pt x="209" y="25"/>
                  </a:cubicBezTo>
                  <a:cubicBezTo>
                    <a:pt x="210" y="25"/>
                    <a:pt x="210" y="25"/>
                    <a:pt x="210" y="26"/>
                  </a:cubicBezTo>
                  <a:cubicBezTo>
                    <a:pt x="210" y="26"/>
                    <a:pt x="210" y="26"/>
                    <a:pt x="210" y="26"/>
                  </a:cubicBezTo>
                  <a:cubicBezTo>
                    <a:pt x="210" y="26"/>
                    <a:pt x="210" y="26"/>
                    <a:pt x="209" y="26"/>
                  </a:cubicBezTo>
                  <a:cubicBezTo>
                    <a:pt x="209" y="26"/>
                    <a:pt x="209" y="26"/>
                    <a:pt x="209" y="26"/>
                  </a:cubicBezTo>
                  <a:cubicBezTo>
                    <a:pt x="209" y="26"/>
                    <a:pt x="209" y="26"/>
                    <a:pt x="209" y="25"/>
                  </a:cubicBezTo>
                  <a:cubicBezTo>
                    <a:pt x="209" y="25"/>
                    <a:pt x="209" y="25"/>
                    <a:pt x="209" y="25"/>
                  </a:cubicBezTo>
                  <a:cubicBezTo>
                    <a:pt x="208" y="25"/>
                    <a:pt x="208" y="25"/>
                    <a:pt x="208" y="25"/>
                  </a:cubicBezTo>
                  <a:cubicBezTo>
                    <a:pt x="208" y="25"/>
                    <a:pt x="208" y="25"/>
                    <a:pt x="208" y="25"/>
                  </a:cubicBezTo>
                  <a:cubicBezTo>
                    <a:pt x="208" y="25"/>
                    <a:pt x="208" y="25"/>
                    <a:pt x="207" y="24"/>
                  </a:cubicBezTo>
                  <a:cubicBezTo>
                    <a:pt x="207" y="24"/>
                    <a:pt x="207" y="24"/>
                    <a:pt x="207" y="24"/>
                  </a:cubicBezTo>
                  <a:lnTo>
                    <a:pt x="207" y="24"/>
                  </a:lnTo>
                  <a:cubicBezTo>
                    <a:pt x="206" y="24"/>
                    <a:pt x="206" y="24"/>
                    <a:pt x="206" y="24"/>
                  </a:cubicBezTo>
                  <a:cubicBezTo>
                    <a:pt x="206" y="24"/>
                    <a:pt x="206" y="24"/>
                    <a:pt x="206" y="23"/>
                  </a:cubicBezTo>
                  <a:cubicBezTo>
                    <a:pt x="205" y="23"/>
                    <a:pt x="205" y="23"/>
                    <a:pt x="205" y="23"/>
                  </a:cubicBezTo>
                  <a:cubicBezTo>
                    <a:pt x="205" y="23"/>
                    <a:pt x="205" y="23"/>
                    <a:pt x="205" y="23"/>
                  </a:cubicBezTo>
                  <a:cubicBezTo>
                    <a:pt x="205" y="23"/>
                    <a:pt x="205" y="23"/>
                    <a:pt x="205" y="23"/>
                  </a:cubicBezTo>
                  <a:cubicBezTo>
                    <a:pt x="204" y="23"/>
                    <a:pt x="204" y="23"/>
                    <a:pt x="204" y="22"/>
                  </a:cubicBezTo>
                  <a:cubicBezTo>
                    <a:pt x="204" y="22"/>
                    <a:pt x="204" y="22"/>
                    <a:pt x="204" y="22"/>
                  </a:cubicBezTo>
                  <a:cubicBezTo>
                    <a:pt x="204" y="23"/>
                    <a:pt x="204" y="23"/>
                    <a:pt x="204" y="23"/>
                  </a:cubicBezTo>
                  <a:cubicBezTo>
                    <a:pt x="204" y="22"/>
                    <a:pt x="204" y="22"/>
                    <a:pt x="204" y="22"/>
                  </a:cubicBezTo>
                  <a:cubicBezTo>
                    <a:pt x="204" y="22"/>
                    <a:pt x="204" y="22"/>
                    <a:pt x="204" y="22"/>
                  </a:cubicBezTo>
                  <a:cubicBezTo>
                    <a:pt x="204" y="22"/>
                    <a:pt x="204" y="22"/>
                    <a:pt x="204" y="22"/>
                  </a:cubicBezTo>
                  <a:cubicBezTo>
                    <a:pt x="204" y="22"/>
                    <a:pt x="204" y="22"/>
                    <a:pt x="204" y="22"/>
                  </a:cubicBezTo>
                  <a:cubicBezTo>
                    <a:pt x="204" y="22"/>
                    <a:pt x="204" y="22"/>
                    <a:pt x="204" y="22"/>
                  </a:cubicBezTo>
                  <a:cubicBezTo>
                    <a:pt x="203" y="22"/>
                    <a:pt x="203" y="22"/>
                    <a:pt x="203" y="22"/>
                  </a:cubicBezTo>
                  <a:cubicBezTo>
                    <a:pt x="203" y="21"/>
                    <a:pt x="203" y="21"/>
                    <a:pt x="203" y="21"/>
                  </a:cubicBezTo>
                  <a:cubicBezTo>
                    <a:pt x="203" y="21"/>
                    <a:pt x="203" y="21"/>
                    <a:pt x="203" y="21"/>
                  </a:cubicBezTo>
                  <a:cubicBezTo>
                    <a:pt x="203" y="21"/>
                    <a:pt x="203" y="21"/>
                    <a:pt x="203" y="21"/>
                  </a:cubicBezTo>
                  <a:cubicBezTo>
                    <a:pt x="203" y="21"/>
                    <a:pt x="203" y="21"/>
                    <a:pt x="203" y="21"/>
                  </a:cubicBezTo>
                  <a:cubicBezTo>
                    <a:pt x="203" y="21"/>
                    <a:pt x="203" y="21"/>
                    <a:pt x="203" y="21"/>
                  </a:cubicBezTo>
                  <a:close/>
                  <a:moveTo>
                    <a:pt x="203" y="22"/>
                  </a:moveTo>
                  <a:lnTo>
                    <a:pt x="203" y="22"/>
                  </a:lnTo>
                  <a:cubicBezTo>
                    <a:pt x="203" y="22"/>
                    <a:pt x="203" y="22"/>
                    <a:pt x="203" y="22"/>
                  </a:cubicBezTo>
                  <a:cubicBezTo>
                    <a:pt x="202" y="22"/>
                    <a:pt x="202" y="22"/>
                    <a:pt x="202" y="21"/>
                  </a:cubicBezTo>
                  <a:cubicBezTo>
                    <a:pt x="202" y="21"/>
                    <a:pt x="202" y="21"/>
                    <a:pt x="202" y="22"/>
                  </a:cubicBezTo>
                  <a:cubicBezTo>
                    <a:pt x="203" y="22"/>
                    <a:pt x="203" y="22"/>
                    <a:pt x="203" y="22"/>
                  </a:cubicBezTo>
                  <a:cubicBezTo>
                    <a:pt x="203" y="22"/>
                    <a:pt x="203" y="22"/>
                    <a:pt x="203" y="22"/>
                  </a:cubicBezTo>
                  <a:cubicBezTo>
                    <a:pt x="202" y="21"/>
                    <a:pt x="202" y="21"/>
                    <a:pt x="202" y="21"/>
                  </a:cubicBezTo>
                  <a:cubicBezTo>
                    <a:pt x="202" y="21"/>
                    <a:pt x="202" y="21"/>
                    <a:pt x="202" y="21"/>
                  </a:cubicBezTo>
                  <a:cubicBezTo>
                    <a:pt x="201" y="21"/>
                    <a:pt x="201" y="21"/>
                    <a:pt x="201" y="21"/>
                  </a:cubicBezTo>
                  <a:cubicBezTo>
                    <a:pt x="201" y="21"/>
                    <a:pt x="201" y="21"/>
                    <a:pt x="201" y="21"/>
                  </a:cubicBezTo>
                  <a:cubicBezTo>
                    <a:pt x="201" y="21"/>
                    <a:pt x="201" y="21"/>
                    <a:pt x="201" y="20"/>
                  </a:cubicBezTo>
                  <a:cubicBezTo>
                    <a:pt x="201" y="20"/>
                    <a:pt x="201" y="20"/>
                    <a:pt x="201" y="20"/>
                  </a:cubicBezTo>
                  <a:cubicBezTo>
                    <a:pt x="201" y="20"/>
                    <a:pt x="201" y="20"/>
                    <a:pt x="201" y="20"/>
                  </a:cubicBezTo>
                  <a:cubicBezTo>
                    <a:pt x="201" y="21"/>
                    <a:pt x="201" y="21"/>
                    <a:pt x="201" y="20"/>
                  </a:cubicBezTo>
                  <a:cubicBezTo>
                    <a:pt x="201" y="21"/>
                    <a:pt x="201" y="21"/>
                    <a:pt x="201" y="21"/>
                  </a:cubicBezTo>
                  <a:cubicBezTo>
                    <a:pt x="202" y="21"/>
                    <a:pt x="202" y="21"/>
                    <a:pt x="202" y="21"/>
                  </a:cubicBezTo>
                  <a:cubicBezTo>
                    <a:pt x="202" y="21"/>
                    <a:pt x="202" y="21"/>
                    <a:pt x="202" y="21"/>
                  </a:cubicBezTo>
                  <a:cubicBezTo>
                    <a:pt x="203" y="21"/>
                    <a:pt x="203" y="21"/>
                    <a:pt x="203" y="21"/>
                  </a:cubicBezTo>
                  <a:cubicBezTo>
                    <a:pt x="203" y="22"/>
                    <a:pt x="203" y="22"/>
                    <a:pt x="203" y="22"/>
                  </a:cubicBezTo>
                  <a:cubicBezTo>
                    <a:pt x="203" y="22"/>
                    <a:pt x="203" y="22"/>
                    <a:pt x="203" y="22"/>
                  </a:cubicBezTo>
                  <a:close/>
                  <a:moveTo>
                    <a:pt x="198" y="50"/>
                  </a:moveTo>
                  <a:lnTo>
                    <a:pt x="198" y="50"/>
                  </a:lnTo>
                  <a:cubicBezTo>
                    <a:pt x="198" y="50"/>
                    <a:pt x="198" y="50"/>
                    <a:pt x="198" y="50"/>
                  </a:cubicBezTo>
                  <a:cubicBezTo>
                    <a:pt x="198" y="50"/>
                    <a:pt x="198" y="50"/>
                    <a:pt x="198" y="50"/>
                  </a:cubicBezTo>
                  <a:cubicBezTo>
                    <a:pt x="198" y="50"/>
                    <a:pt x="198" y="50"/>
                    <a:pt x="198" y="50"/>
                  </a:cubicBezTo>
                  <a:lnTo>
                    <a:pt x="199" y="51"/>
                  </a:lnTo>
                  <a:cubicBezTo>
                    <a:pt x="198" y="50"/>
                    <a:pt x="198" y="50"/>
                    <a:pt x="198" y="50"/>
                  </a:cubicBezTo>
                  <a:close/>
                  <a:moveTo>
                    <a:pt x="197" y="52"/>
                  </a:moveTo>
                  <a:lnTo>
                    <a:pt x="197" y="52"/>
                  </a:lnTo>
                  <a:cubicBezTo>
                    <a:pt x="197" y="52"/>
                    <a:pt x="197" y="52"/>
                    <a:pt x="197" y="52"/>
                  </a:cubicBezTo>
                  <a:cubicBezTo>
                    <a:pt x="197" y="52"/>
                    <a:pt x="197" y="52"/>
                    <a:pt x="197" y="52"/>
                  </a:cubicBezTo>
                  <a:cubicBezTo>
                    <a:pt x="197" y="52"/>
                    <a:pt x="197" y="52"/>
                    <a:pt x="197" y="52"/>
                  </a:cubicBezTo>
                  <a:cubicBezTo>
                    <a:pt x="197" y="52"/>
                    <a:pt x="197" y="52"/>
                    <a:pt x="197" y="52"/>
                  </a:cubicBezTo>
                  <a:close/>
                  <a:moveTo>
                    <a:pt x="134" y="59"/>
                  </a:moveTo>
                  <a:lnTo>
                    <a:pt x="134" y="59"/>
                  </a:lnTo>
                  <a:cubicBezTo>
                    <a:pt x="134" y="59"/>
                    <a:pt x="134" y="59"/>
                    <a:pt x="134" y="59"/>
                  </a:cubicBezTo>
                  <a:cubicBezTo>
                    <a:pt x="134" y="59"/>
                    <a:pt x="134" y="59"/>
                    <a:pt x="134" y="59"/>
                  </a:cubicBezTo>
                  <a:lnTo>
                    <a:pt x="133" y="59"/>
                  </a:lnTo>
                  <a:lnTo>
                    <a:pt x="134" y="59"/>
                  </a:lnTo>
                  <a:close/>
                  <a:moveTo>
                    <a:pt x="121" y="77"/>
                  </a:moveTo>
                  <a:lnTo>
                    <a:pt x="121" y="77"/>
                  </a:lnTo>
                  <a:cubicBezTo>
                    <a:pt x="121" y="77"/>
                    <a:pt x="121" y="77"/>
                    <a:pt x="121" y="77"/>
                  </a:cubicBezTo>
                  <a:cubicBezTo>
                    <a:pt x="121" y="77"/>
                    <a:pt x="121" y="77"/>
                    <a:pt x="121" y="77"/>
                  </a:cubicBezTo>
                  <a:cubicBezTo>
                    <a:pt x="121" y="77"/>
                    <a:pt x="121" y="77"/>
                    <a:pt x="121" y="77"/>
                  </a:cubicBezTo>
                  <a:cubicBezTo>
                    <a:pt x="121" y="77"/>
                    <a:pt x="121" y="77"/>
                    <a:pt x="121" y="77"/>
                  </a:cubicBezTo>
                  <a:cubicBezTo>
                    <a:pt x="121" y="77"/>
                    <a:pt x="121" y="77"/>
                    <a:pt x="121" y="77"/>
                  </a:cubicBezTo>
                  <a:close/>
                  <a:moveTo>
                    <a:pt x="121" y="79"/>
                  </a:moveTo>
                  <a:lnTo>
                    <a:pt x="121" y="79"/>
                  </a:lnTo>
                  <a:cubicBezTo>
                    <a:pt x="121" y="79"/>
                    <a:pt x="121" y="79"/>
                    <a:pt x="121" y="79"/>
                  </a:cubicBezTo>
                  <a:cubicBezTo>
                    <a:pt x="121" y="79"/>
                    <a:pt x="121" y="79"/>
                    <a:pt x="121" y="79"/>
                  </a:cubicBezTo>
                  <a:cubicBezTo>
                    <a:pt x="121" y="79"/>
                    <a:pt x="121" y="79"/>
                    <a:pt x="121" y="79"/>
                  </a:cubicBezTo>
                  <a:cubicBezTo>
                    <a:pt x="121" y="79"/>
                    <a:pt x="121" y="79"/>
                    <a:pt x="121" y="79"/>
                  </a:cubicBezTo>
                  <a:cubicBezTo>
                    <a:pt x="121" y="79"/>
                    <a:pt x="121" y="79"/>
                    <a:pt x="121" y="79"/>
                  </a:cubicBezTo>
                  <a:close/>
                  <a:moveTo>
                    <a:pt x="121" y="80"/>
                  </a:moveTo>
                  <a:lnTo>
                    <a:pt x="121" y="80"/>
                  </a:lnTo>
                  <a:cubicBezTo>
                    <a:pt x="121" y="81"/>
                    <a:pt x="121" y="81"/>
                    <a:pt x="121" y="81"/>
                  </a:cubicBezTo>
                  <a:cubicBezTo>
                    <a:pt x="121" y="81"/>
                    <a:pt x="121" y="81"/>
                    <a:pt x="121" y="81"/>
                  </a:cubicBezTo>
                  <a:cubicBezTo>
                    <a:pt x="121" y="81"/>
                    <a:pt x="121" y="81"/>
                    <a:pt x="121" y="81"/>
                  </a:cubicBezTo>
                  <a:cubicBezTo>
                    <a:pt x="121" y="81"/>
                    <a:pt x="121" y="81"/>
                    <a:pt x="121" y="80"/>
                  </a:cubicBezTo>
                  <a:close/>
                  <a:moveTo>
                    <a:pt x="131" y="93"/>
                  </a:moveTo>
                  <a:lnTo>
                    <a:pt x="131" y="93"/>
                  </a:lnTo>
                  <a:cubicBezTo>
                    <a:pt x="131" y="93"/>
                    <a:pt x="131" y="93"/>
                    <a:pt x="131" y="93"/>
                  </a:cubicBezTo>
                  <a:cubicBezTo>
                    <a:pt x="131" y="93"/>
                    <a:pt x="131" y="93"/>
                    <a:pt x="131" y="93"/>
                  </a:cubicBezTo>
                  <a:cubicBezTo>
                    <a:pt x="131" y="93"/>
                    <a:pt x="131" y="93"/>
                    <a:pt x="131" y="92"/>
                  </a:cubicBezTo>
                  <a:cubicBezTo>
                    <a:pt x="131" y="92"/>
                    <a:pt x="131" y="92"/>
                    <a:pt x="131" y="92"/>
                  </a:cubicBezTo>
                  <a:cubicBezTo>
                    <a:pt x="131" y="93"/>
                    <a:pt x="131" y="93"/>
                    <a:pt x="131" y="93"/>
                  </a:cubicBezTo>
                  <a:cubicBezTo>
                    <a:pt x="130" y="93"/>
                    <a:pt x="130" y="93"/>
                    <a:pt x="130" y="92"/>
                  </a:cubicBezTo>
                  <a:cubicBezTo>
                    <a:pt x="130" y="92"/>
                    <a:pt x="130" y="92"/>
                    <a:pt x="129" y="92"/>
                  </a:cubicBezTo>
                  <a:cubicBezTo>
                    <a:pt x="129" y="92"/>
                    <a:pt x="129" y="92"/>
                    <a:pt x="129" y="92"/>
                  </a:cubicBezTo>
                  <a:cubicBezTo>
                    <a:pt x="130" y="92"/>
                    <a:pt x="130" y="92"/>
                    <a:pt x="130" y="92"/>
                  </a:cubicBezTo>
                  <a:cubicBezTo>
                    <a:pt x="130" y="91"/>
                    <a:pt x="130" y="91"/>
                    <a:pt x="130" y="91"/>
                  </a:cubicBezTo>
                  <a:lnTo>
                    <a:pt x="131" y="91"/>
                  </a:lnTo>
                  <a:cubicBezTo>
                    <a:pt x="131" y="91"/>
                    <a:pt x="131" y="91"/>
                    <a:pt x="131" y="91"/>
                  </a:cubicBezTo>
                  <a:cubicBezTo>
                    <a:pt x="131" y="92"/>
                    <a:pt x="131" y="92"/>
                    <a:pt x="132" y="93"/>
                  </a:cubicBezTo>
                  <a:cubicBezTo>
                    <a:pt x="131" y="93"/>
                    <a:pt x="131" y="93"/>
                    <a:pt x="131" y="93"/>
                  </a:cubicBezTo>
                  <a:close/>
                  <a:moveTo>
                    <a:pt x="132" y="91"/>
                  </a:moveTo>
                  <a:lnTo>
                    <a:pt x="132" y="91"/>
                  </a:lnTo>
                  <a:cubicBezTo>
                    <a:pt x="132" y="90"/>
                    <a:pt x="132" y="90"/>
                    <a:pt x="132" y="90"/>
                  </a:cubicBezTo>
                  <a:cubicBezTo>
                    <a:pt x="133" y="90"/>
                    <a:pt x="133" y="90"/>
                    <a:pt x="133" y="91"/>
                  </a:cubicBezTo>
                  <a:cubicBezTo>
                    <a:pt x="133" y="91"/>
                    <a:pt x="133" y="91"/>
                    <a:pt x="133" y="91"/>
                  </a:cubicBezTo>
                  <a:cubicBezTo>
                    <a:pt x="133" y="91"/>
                    <a:pt x="133" y="91"/>
                    <a:pt x="133" y="91"/>
                  </a:cubicBezTo>
                  <a:cubicBezTo>
                    <a:pt x="133" y="91"/>
                    <a:pt x="133" y="91"/>
                    <a:pt x="134" y="91"/>
                  </a:cubicBezTo>
                  <a:cubicBezTo>
                    <a:pt x="134" y="91"/>
                    <a:pt x="134" y="91"/>
                    <a:pt x="134" y="91"/>
                  </a:cubicBezTo>
                  <a:cubicBezTo>
                    <a:pt x="133" y="90"/>
                    <a:pt x="133" y="90"/>
                    <a:pt x="133" y="90"/>
                  </a:cubicBezTo>
                  <a:cubicBezTo>
                    <a:pt x="133" y="90"/>
                    <a:pt x="133" y="90"/>
                    <a:pt x="133" y="90"/>
                  </a:cubicBezTo>
                  <a:cubicBezTo>
                    <a:pt x="133" y="90"/>
                    <a:pt x="133" y="90"/>
                    <a:pt x="134" y="90"/>
                  </a:cubicBezTo>
                  <a:cubicBezTo>
                    <a:pt x="134" y="90"/>
                    <a:pt x="134" y="90"/>
                    <a:pt x="134" y="90"/>
                  </a:cubicBezTo>
                  <a:cubicBezTo>
                    <a:pt x="134" y="90"/>
                    <a:pt x="134" y="90"/>
                    <a:pt x="134" y="91"/>
                  </a:cubicBezTo>
                  <a:cubicBezTo>
                    <a:pt x="134" y="91"/>
                    <a:pt x="134" y="91"/>
                    <a:pt x="135" y="91"/>
                  </a:cubicBezTo>
                  <a:cubicBezTo>
                    <a:pt x="134" y="91"/>
                    <a:pt x="134" y="91"/>
                    <a:pt x="134" y="91"/>
                  </a:cubicBezTo>
                  <a:cubicBezTo>
                    <a:pt x="134" y="91"/>
                    <a:pt x="134" y="91"/>
                    <a:pt x="134" y="91"/>
                  </a:cubicBezTo>
                  <a:cubicBezTo>
                    <a:pt x="134" y="91"/>
                    <a:pt x="134" y="91"/>
                    <a:pt x="134" y="91"/>
                  </a:cubicBezTo>
                  <a:lnTo>
                    <a:pt x="134" y="92"/>
                  </a:lnTo>
                  <a:cubicBezTo>
                    <a:pt x="134" y="92"/>
                    <a:pt x="134" y="92"/>
                    <a:pt x="134" y="92"/>
                  </a:cubicBezTo>
                  <a:cubicBezTo>
                    <a:pt x="134" y="92"/>
                    <a:pt x="134" y="92"/>
                    <a:pt x="134" y="92"/>
                  </a:cubicBezTo>
                  <a:cubicBezTo>
                    <a:pt x="134" y="92"/>
                    <a:pt x="134" y="92"/>
                    <a:pt x="134" y="93"/>
                  </a:cubicBezTo>
                  <a:cubicBezTo>
                    <a:pt x="133" y="93"/>
                    <a:pt x="133" y="93"/>
                    <a:pt x="133" y="93"/>
                  </a:cubicBezTo>
                  <a:cubicBezTo>
                    <a:pt x="133" y="93"/>
                    <a:pt x="133" y="93"/>
                    <a:pt x="133" y="92"/>
                  </a:cubicBezTo>
                  <a:cubicBezTo>
                    <a:pt x="133" y="92"/>
                    <a:pt x="133" y="92"/>
                    <a:pt x="133" y="92"/>
                  </a:cubicBezTo>
                  <a:cubicBezTo>
                    <a:pt x="133" y="92"/>
                    <a:pt x="133" y="92"/>
                    <a:pt x="132" y="92"/>
                  </a:cubicBezTo>
                  <a:cubicBezTo>
                    <a:pt x="132" y="92"/>
                    <a:pt x="132" y="92"/>
                    <a:pt x="132" y="92"/>
                  </a:cubicBezTo>
                  <a:cubicBezTo>
                    <a:pt x="132" y="91"/>
                    <a:pt x="132" y="91"/>
                    <a:pt x="132" y="91"/>
                  </a:cubicBezTo>
                  <a:cubicBezTo>
                    <a:pt x="132" y="91"/>
                    <a:pt x="132" y="91"/>
                    <a:pt x="132" y="91"/>
                  </a:cubicBezTo>
                  <a:cubicBezTo>
                    <a:pt x="132" y="91"/>
                    <a:pt x="132" y="91"/>
                    <a:pt x="132" y="91"/>
                  </a:cubicBezTo>
                  <a:close/>
                  <a:moveTo>
                    <a:pt x="145" y="85"/>
                  </a:moveTo>
                  <a:lnTo>
                    <a:pt x="145" y="85"/>
                  </a:lnTo>
                  <a:lnTo>
                    <a:pt x="145" y="85"/>
                  </a:lnTo>
                  <a:cubicBezTo>
                    <a:pt x="145" y="85"/>
                    <a:pt x="145" y="85"/>
                    <a:pt x="145" y="85"/>
                  </a:cubicBezTo>
                  <a:cubicBezTo>
                    <a:pt x="145" y="85"/>
                    <a:pt x="145" y="85"/>
                    <a:pt x="145" y="85"/>
                  </a:cubicBezTo>
                  <a:cubicBezTo>
                    <a:pt x="146" y="84"/>
                    <a:pt x="146" y="84"/>
                    <a:pt x="146" y="84"/>
                  </a:cubicBezTo>
                  <a:cubicBezTo>
                    <a:pt x="146" y="84"/>
                    <a:pt x="146" y="84"/>
                    <a:pt x="146" y="84"/>
                  </a:cubicBezTo>
                  <a:cubicBezTo>
                    <a:pt x="146" y="85"/>
                    <a:pt x="146" y="85"/>
                    <a:pt x="146" y="85"/>
                  </a:cubicBezTo>
                  <a:cubicBezTo>
                    <a:pt x="146" y="85"/>
                    <a:pt x="146" y="85"/>
                    <a:pt x="146" y="85"/>
                  </a:cubicBezTo>
                  <a:cubicBezTo>
                    <a:pt x="146" y="85"/>
                    <a:pt x="146" y="85"/>
                    <a:pt x="146" y="85"/>
                  </a:cubicBezTo>
                  <a:cubicBezTo>
                    <a:pt x="146" y="85"/>
                    <a:pt x="146" y="85"/>
                    <a:pt x="145" y="85"/>
                  </a:cubicBezTo>
                  <a:cubicBezTo>
                    <a:pt x="146" y="86"/>
                    <a:pt x="146" y="86"/>
                    <a:pt x="146" y="86"/>
                  </a:cubicBezTo>
                  <a:cubicBezTo>
                    <a:pt x="146" y="86"/>
                    <a:pt x="146" y="86"/>
                    <a:pt x="145" y="86"/>
                  </a:cubicBezTo>
                  <a:cubicBezTo>
                    <a:pt x="145" y="86"/>
                    <a:pt x="145" y="86"/>
                    <a:pt x="145" y="87"/>
                  </a:cubicBezTo>
                  <a:cubicBezTo>
                    <a:pt x="145" y="87"/>
                    <a:pt x="145" y="87"/>
                    <a:pt x="145" y="87"/>
                  </a:cubicBezTo>
                  <a:cubicBezTo>
                    <a:pt x="145" y="87"/>
                    <a:pt x="145" y="87"/>
                    <a:pt x="144" y="86"/>
                  </a:cubicBezTo>
                  <a:cubicBezTo>
                    <a:pt x="144" y="86"/>
                    <a:pt x="144" y="86"/>
                    <a:pt x="144" y="86"/>
                  </a:cubicBezTo>
                  <a:cubicBezTo>
                    <a:pt x="144" y="86"/>
                    <a:pt x="144" y="86"/>
                    <a:pt x="144" y="86"/>
                  </a:cubicBezTo>
                  <a:cubicBezTo>
                    <a:pt x="144" y="86"/>
                    <a:pt x="144" y="86"/>
                    <a:pt x="145" y="85"/>
                  </a:cubicBezTo>
                  <a:close/>
                  <a:moveTo>
                    <a:pt x="128" y="130"/>
                  </a:moveTo>
                  <a:lnTo>
                    <a:pt x="128" y="130"/>
                  </a:lnTo>
                  <a:cubicBezTo>
                    <a:pt x="128" y="130"/>
                    <a:pt x="128" y="130"/>
                    <a:pt x="128" y="130"/>
                  </a:cubicBezTo>
                  <a:cubicBezTo>
                    <a:pt x="129" y="130"/>
                    <a:pt x="129" y="130"/>
                    <a:pt x="130" y="129"/>
                  </a:cubicBezTo>
                  <a:cubicBezTo>
                    <a:pt x="130" y="129"/>
                    <a:pt x="130" y="129"/>
                    <a:pt x="130" y="130"/>
                  </a:cubicBezTo>
                  <a:cubicBezTo>
                    <a:pt x="131" y="130"/>
                    <a:pt x="131" y="130"/>
                    <a:pt x="131" y="131"/>
                  </a:cubicBezTo>
                  <a:cubicBezTo>
                    <a:pt x="131" y="131"/>
                    <a:pt x="131" y="131"/>
                    <a:pt x="130" y="131"/>
                  </a:cubicBezTo>
                  <a:cubicBezTo>
                    <a:pt x="131" y="132"/>
                    <a:pt x="131" y="132"/>
                    <a:pt x="131" y="132"/>
                  </a:cubicBezTo>
                  <a:cubicBezTo>
                    <a:pt x="131" y="133"/>
                    <a:pt x="131" y="133"/>
                    <a:pt x="131" y="135"/>
                  </a:cubicBezTo>
                  <a:cubicBezTo>
                    <a:pt x="131" y="135"/>
                    <a:pt x="131" y="135"/>
                    <a:pt x="130" y="135"/>
                  </a:cubicBezTo>
                  <a:cubicBezTo>
                    <a:pt x="130" y="134"/>
                    <a:pt x="130" y="134"/>
                    <a:pt x="130" y="134"/>
                  </a:cubicBezTo>
                  <a:cubicBezTo>
                    <a:pt x="130" y="135"/>
                    <a:pt x="130" y="135"/>
                    <a:pt x="129" y="135"/>
                  </a:cubicBezTo>
                  <a:cubicBezTo>
                    <a:pt x="129" y="135"/>
                    <a:pt x="129" y="135"/>
                    <a:pt x="129" y="135"/>
                  </a:cubicBezTo>
                  <a:cubicBezTo>
                    <a:pt x="128" y="135"/>
                    <a:pt x="128" y="135"/>
                    <a:pt x="128" y="134"/>
                  </a:cubicBezTo>
                  <a:cubicBezTo>
                    <a:pt x="128" y="133"/>
                    <a:pt x="128" y="133"/>
                    <a:pt x="128" y="133"/>
                  </a:cubicBezTo>
                  <a:cubicBezTo>
                    <a:pt x="128" y="133"/>
                    <a:pt x="128" y="133"/>
                    <a:pt x="128" y="132"/>
                  </a:cubicBezTo>
                  <a:cubicBezTo>
                    <a:pt x="128" y="132"/>
                    <a:pt x="128" y="132"/>
                    <a:pt x="128" y="132"/>
                  </a:cubicBezTo>
                  <a:cubicBezTo>
                    <a:pt x="128" y="132"/>
                    <a:pt x="128" y="132"/>
                    <a:pt x="128" y="131"/>
                  </a:cubicBezTo>
                  <a:cubicBezTo>
                    <a:pt x="128" y="131"/>
                    <a:pt x="128" y="131"/>
                    <a:pt x="128" y="131"/>
                  </a:cubicBezTo>
                  <a:cubicBezTo>
                    <a:pt x="128" y="130"/>
                    <a:pt x="128" y="130"/>
                    <a:pt x="128" y="130"/>
                  </a:cubicBezTo>
                  <a:close/>
                  <a:moveTo>
                    <a:pt x="129" y="125"/>
                  </a:moveTo>
                  <a:lnTo>
                    <a:pt x="129" y="125"/>
                  </a:lnTo>
                  <a:cubicBezTo>
                    <a:pt x="130" y="125"/>
                    <a:pt x="130" y="125"/>
                    <a:pt x="130" y="125"/>
                  </a:cubicBezTo>
                  <a:cubicBezTo>
                    <a:pt x="130" y="125"/>
                    <a:pt x="130" y="125"/>
                    <a:pt x="130" y="125"/>
                  </a:cubicBezTo>
                  <a:cubicBezTo>
                    <a:pt x="130" y="125"/>
                    <a:pt x="130" y="125"/>
                    <a:pt x="130" y="124"/>
                  </a:cubicBezTo>
                  <a:cubicBezTo>
                    <a:pt x="130" y="125"/>
                    <a:pt x="130" y="125"/>
                    <a:pt x="130" y="125"/>
                  </a:cubicBezTo>
                  <a:cubicBezTo>
                    <a:pt x="130" y="125"/>
                    <a:pt x="130" y="125"/>
                    <a:pt x="130" y="126"/>
                  </a:cubicBezTo>
                  <a:cubicBezTo>
                    <a:pt x="130" y="126"/>
                    <a:pt x="130" y="126"/>
                    <a:pt x="130" y="126"/>
                  </a:cubicBezTo>
                  <a:cubicBezTo>
                    <a:pt x="130" y="127"/>
                    <a:pt x="130" y="127"/>
                    <a:pt x="130" y="128"/>
                  </a:cubicBezTo>
                  <a:cubicBezTo>
                    <a:pt x="130" y="128"/>
                    <a:pt x="130" y="128"/>
                    <a:pt x="130" y="129"/>
                  </a:cubicBezTo>
                  <a:cubicBezTo>
                    <a:pt x="129" y="129"/>
                    <a:pt x="129" y="129"/>
                    <a:pt x="129" y="128"/>
                  </a:cubicBezTo>
                  <a:cubicBezTo>
                    <a:pt x="129" y="128"/>
                    <a:pt x="129" y="128"/>
                    <a:pt x="129" y="128"/>
                  </a:cubicBezTo>
                  <a:cubicBezTo>
                    <a:pt x="129" y="128"/>
                    <a:pt x="129" y="128"/>
                    <a:pt x="129" y="128"/>
                  </a:cubicBezTo>
                  <a:cubicBezTo>
                    <a:pt x="129" y="128"/>
                    <a:pt x="129" y="128"/>
                    <a:pt x="129" y="128"/>
                  </a:cubicBezTo>
                  <a:cubicBezTo>
                    <a:pt x="129" y="128"/>
                    <a:pt x="129" y="128"/>
                    <a:pt x="129" y="128"/>
                  </a:cubicBezTo>
                  <a:cubicBezTo>
                    <a:pt x="129" y="128"/>
                    <a:pt x="129" y="128"/>
                    <a:pt x="129" y="127"/>
                  </a:cubicBezTo>
                  <a:cubicBezTo>
                    <a:pt x="129" y="127"/>
                    <a:pt x="129" y="127"/>
                    <a:pt x="129" y="127"/>
                  </a:cubicBezTo>
                  <a:cubicBezTo>
                    <a:pt x="128" y="127"/>
                    <a:pt x="128" y="127"/>
                    <a:pt x="128" y="127"/>
                  </a:cubicBezTo>
                  <a:cubicBezTo>
                    <a:pt x="128" y="127"/>
                    <a:pt x="128" y="127"/>
                    <a:pt x="128" y="127"/>
                  </a:cubicBezTo>
                  <a:cubicBezTo>
                    <a:pt x="128" y="126"/>
                    <a:pt x="128" y="126"/>
                    <a:pt x="128" y="126"/>
                  </a:cubicBezTo>
                  <a:cubicBezTo>
                    <a:pt x="129" y="126"/>
                    <a:pt x="129" y="126"/>
                    <a:pt x="129" y="125"/>
                  </a:cubicBezTo>
                  <a:close/>
                  <a:moveTo>
                    <a:pt x="137" y="137"/>
                  </a:moveTo>
                  <a:lnTo>
                    <a:pt x="137" y="137"/>
                  </a:lnTo>
                  <a:cubicBezTo>
                    <a:pt x="137" y="137"/>
                    <a:pt x="137" y="137"/>
                    <a:pt x="137" y="138"/>
                  </a:cubicBezTo>
                  <a:cubicBezTo>
                    <a:pt x="138" y="137"/>
                    <a:pt x="138" y="137"/>
                    <a:pt x="138" y="137"/>
                  </a:cubicBezTo>
                  <a:cubicBezTo>
                    <a:pt x="138" y="137"/>
                    <a:pt x="138" y="137"/>
                    <a:pt x="138" y="137"/>
                  </a:cubicBezTo>
                  <a:cubicBezTo>
                    <a:pt x="138" y="137"/>
                    <a:pt x="138" y="137"/>
                    <a:pt x="139" y="138"/>
                  </a:cubicBezTo>
                  <a:cubicBezTo>
                    <a:pt x="140" y="138"/>
                    <a:pt x="140" y="138"/>
                    <a:pt x="141" y="137"/>
                  </a:cubicBezTo>
                  <a:cubicBezTo>
                    <a:pt x="141" y="137"/>
                    <a:pt x="141" y="137"/>
                    <a:pt x="141" y="137"/>
                  </a:cubicBezTo>
                  <a:cubicBezTo>
                    <a:pt x="141" y="137"/>
                    <a:pt x="141" y="137"/>
                    <a:pt x="142" y="137"/>
                  </a:cubicBezTo>
                  <a:cubicBezTo>
                    <a:pt x="142" y="137"/>
                    <a:pt x="142" y="137"/>
                    <a:pt x="142" y="137"/>
                  </a:cubicBezTo>
                  <a:cubicBezTo>
                    <a:pt x="142" y="137"/>
                    <a:pt x="142" y="137"/>
                    <a:pt x="143" y="137"/>
                  </a:cubicBezTo>
                  <a:cubicBezTo>
                    <a:pt x="143" y="137"/>
                    <a:pt x="143" y="137"/>
                    <a:pt x="143" y="137"/>
                  </a:cubicBezTo>
                  <a:cubicBezTo>
                    <a:pt x="143" y="137"/>
                    <a:pt x="143" y="137"/>
                    <a:pt x="143" y="138"/>
                  </a:cubicBezTo>
                  <a:cubicBezTo>
                    <a:pt x="142" y="138"/>
                    <a:pt x="142" y="138"/>
                    <a:pt x="142" y="138"/>
                  </a:cubicBezTo>
                  <a:cubicBezTo>
                    <a:pt x="142" y="139"/>
                    <a:pt x="142" y="139"/>
                    <a:pt x="142" y="139"/>
                  </a:cubicBezTo>
                  <a:cubicBezTo>
                    <a:pt x="142" y="140"/>
                    <a:pt x="142" y="140"/>
                    <a:pt x="142" y="140"/>
                  </a:cubicBezTo>
                  <a:cubicBezTo>
                    <a:pt x="142" y="140"/>
                    <a:pt x="142" y="140"/>
                    <a:pt x="142" y="140"/>
                  </a:cubicBezTo>
                  <a:cubicBezTo>
                    <a:pt x="142" y="140"/>
                    <a:pt x="142" y="140"/>
                    <a:pt x="142" y="140"/>
                  </a:cubicBezTo>
                  <a:cubicBezTo>
                    <a:pt x="142" y="141"/>
                    <a:pt x="142" y="141"/>
                    <a:pt x="142" y="141"/>
                  </a:cubicBezTo>
                  <a:cubicBezTo>
                    <a:pt x="141" y="141"/>
                    <a:pt x="141" y="141"/>
                    <a:pt x="141" y="140"/>
                  </a:cubicBezTo>
                  <a:cubicBezTo>
                    <a:pt x="140" y="140"/>
                    <a:pt x="140" y="140"/>
                    <a:pt x="140" y="140"/>
                  </a:cubicBezTo>
                  <a:cubicBezTo>
                    <a:pt x="140" y="140"/>
                    <a:pt x="140" y="140"/>
                    <a:pt x="140" y="140"/>
                  </a:cubicBezTo>
                  <a:cubicBezTo>
                    <a:pt x="139" y="140"/>
                    <a:pt x="139" y="140"/>
                    <a:pt x="139" y="139"/>
                  </a:cubicBezTo>
                  <a:cubicBezTo>
                    <a:pt x="138" y="139"/>
                    <a:pt x="138" y="139"/>
                    <a:pt x="137" y="139"/>
                  </a:cubicBezTo>
                  <a:cubicBezTo>
                    <a:pt x="137" y="139"/>
                    <a:pt x="137" y="139"/>
                    <a:pt x="137" y="139"/>
                  </a:cubicBezTo>
                  <a:cubicBezTo>
                    <a:pt x="137" y="138"/>
                    <a:pt x="137" y="138"/>
                    <a:pt x="137" y="138"/>
                  </a:cubicBezTo>
                  <a:cubicBezTo>
                    <a:pt x="137" y="138"/>
                    <a:pt x="137" y="138"/>
                    <a:pt x="137" y="138"/>
                  </a:cubicBezTo>
                  <a:cubicBezTo>
                    <a:pt x="137" y="137"/>
                    <a:pt x="137" y="137"/>
                    <a:pt x="137" y="137"/>
                  </a:cubicBezTo>
                  <a:close/>
                  <a:moveTo>
                    <a:pt x="159" y="143"/>
                  </a:moveTo>
                  <a:lnTo>
                    <a:pt x="159" y="143"/>
                  </a:lnTo>
                  <a:cubicBezTo>
                    <a:pt x="159" y="143"/>
                    <a:pt x="159" y="143"/>
                    <a:pt x="159" y="143"/>
                  </a:cubicBezTo>
                  <a:cubicBezTo>
                    <a:pt x="159" y="143"/>
                    <a:pt x="159" y="143"/>
                    <a:pt x="159" y="143"/>
                  </a:cubicBezTo>
                  <a:cubicBezTo>
                    <a:pt x="159" y="143"/>
                    <a:pt x="159" y="143"/>
                    <a:pt x="160" y="143"/>
                  </a:cubicBezTo>
                  <a:cubicBezTo>
                    <a:pt x="160" y="143"/>
                    <a:pt x="160" y="143"/>
                    <a:pt x="160" y="143"/>
                  </a:cubicBezTo>
                  <a:cubicBezTo>
                    <a:pt x="160" y="143"/>
                    <a:pt x="160" y="143"/>
                    <a:pt x="160" y="143"/>
                  </a:cubicBezTo>
                  <a:cubicBezTo>
                    <a:pt x="161" y="144"/>
                    <a:pt x="161" y="144"/>
                    <a:pt x="161" y="144"/>
                  </a:cubicBezTo>
                  <a:cubicBezTo>
                    <a:pt x="161" y="144"/>
                    <a:pt x="161" y="144"/>
                    <a:pt x="161" y="144"/>
                  </a:cubicBezTo>
                  <a:cubicBezTo>
                    <a:pt x="162" y="143"/>
                    <a:pt x="162" y="143"/>
                    <a:pt x="162" y="143"/>
                  </a:cubicBezTo>
                  <a:cubicBezTo>
                    <a:pt x="163" y="143"/>
                    <a:pt x="163" y="143"/>
                    <a:pt x="163" y="143"/>
                  </a:cubicBezTo>
                  <a:cubicBezTo>
                    <a:pt x="163" y="143"/>
                    <a:pt x="163" y="143"/>
                    <a:pt x="163" y="144"/>
                  </a:cubicBezTo>
                  <a:cubicBezTo>
                    <a:pt x="163" y="144"/>
                    <a:pt x="163" y="144"/>
                    <a:pt x="163" y="144"/>
                  </a:cubicBezTo>
                  <a:cubicBezTo>
                    <a:pt x="163" y="144"/>
                    <a:pt x="163" y="144"/>
                    <a:pt x="163" y="144"/>
                  </a:cubicBezTo>
                  <a:cubicBezTo>
                    <a:pt x="164" y="144"/>
                    <a:pt x="164" y="144"/>
                    <a:pt x="164" y="144"/>
                  </a:cubicBezTo>
                  <a:cubicBezTo>
                    <a:pt x="164" y="144"/>
                    <a:pt x="164" y="144"/>
                    <a:pt x="164" y="144"/>
                  </a:cubicBezTo>
                  <a:cubicBezTo>
                    <a:pt x="164" y="144"/>
                    <a:pt x="164" y="144"/>
                    <a:pt x="164" y="144"/>
                  </a:cubicBezTo>
                  <a:cubicBezTo>
                    <a:pt x="164" y="144"/>
                    <a:pt x="164" y="144"/>
                    <a:pt x="164" y="144"/>
                  </a:cubicBezTo>
                  <a:cubicBezTo>
                    <a:pt x="163" y="144"/>
                    <a:pt x="163" y="144"/>
                    <a:pt x="163" y="144"/>
                  </a:cubicBezTo>
                  <a:cubicBezTo>
                    <a:pt x="162" y="145"/>
                    <a:pt x="162" y="145"/>
                    <a:pt x="162" y="145"/>
                  </a:cubicBezTo>
                  <a:cubicBezTo>
                    <a:pt x="162" y="145"/>
                    <a:pt x="162" y="145"/>
                    <a:pt x="161" y="145"/>
                  </a:cubicBezTo>
                  <a:cubicBezTo>
                    <a:pt x="161" y="145"/>
                    <a:pt x="161" y="145"/>
                    <a:pt x="161" y="144"/>
                  </a:cubicBezTo>
                  <a:cubicBezTo>
                    <a:pt x="161" y="144"/>
                    <a:pt x="161" y="144"/>
                    <a:pt x="161" y="144"/>
                  </a:cubicBezTo>
                  <a:cubicBezTo>
                    <a:pt x="160" y="144"/>
                    <a:pt x="160" y="144"/>
                    <a:pt x="160" y="144"/>
                  </a:cubicBezTo>
                  <a:cubicBezTo>
                    <a:pt x="159" y="144"/>
                    <a:pt x="159" y="144"/>
                    <a:pt x="159" y="144"/>
                  </a:cubicBezTo>
                  <a:cubicBezTo>
                    <a:pt x="159" y="144"/>
                    <a:pt x="159" y="144"/>
                    <a:pt x="159" y="143"/>
                  </a:cubicBezTo>
                  <a:cubicBezTo>
                    <a:pt x="159" y="143"/>
                    <a:pt x="159" y="143"/>
                    <a:pt x="159" y="143"/>
                  </a:cubicBezTo>
                  <a:close/>
                  <a:moveTo>
                    <a:pt x="159" y="136"/>
                  </a:moveTo>
                  <a:lnTo>
                    <a:pt x="159" y="136"/>
                  </a:lnTo>
                  <a:cubicBezTo>
                    <a:pt x="159" y="136"/>
                    <a:pt x="159" y="136"/>
                    <a:pt x="159" y="136"/>
                  </a:cubicBezTo>
                  <a:cubicBezTo>
                    <a:pt x="159" y="136"/>
                    <a:pt x="159" y="136"/>
                    <a:pt x="159" y="136"/>
                  </a:cubicBezTo>
                  <a:cubicBezTo>
                    <a:pt x="158" y="136"/>
                    <a:pt x="158" y="136"/>
                    <a:pt x="158" y="136"/>
                  </a:cubicBezTo>
                  <a:cubicBezTo>
                    <a:pt x="158" y="136"/>
                    <a:pt x="158" y="136"/>
                    <a:pt x="158" y="135"/>
                  </a:cubicBezTo>
                  <a:cubicBezTo>
                    <a:pt x="158" y="135"/>
                    <a:pt x="158" y="135"/>
                    <a:pt x="157" y="135"/>
                  </a:cubicBezTo>
                  <a:cubicBezTo>
                    <a:pt x="157" y="135"/>
                    <a:pt x="157" y="135"/>
                    <a:pt x="157" y="135"/>
                  </a:cubicBezTo>
                  <a:cubicBezTo>
                    <a:pt x="158" y="135"/>
                    <a:pt x="158" y="135"/>
                    <a:pt x="158" y="135"/>
                  </a:cubicBezTo>
                  <a:cubicBezTo>
                    <a:pt x="158" y="135"/>
                    <a:pt x="158" y="135"/>
                    <a:pt x="158" y="135"/>
                  </a:cubicBezTo>
                  <a:cubicBezTo>
                    <a:pt x="158" y="135"/>
                    <a:pt x="158" y="135"/>
                    <a:pt x="159" y="135"/>
                  </a:cubicBezTo>
                  <a:cubicBezTo>
                    <a:pt x="159" y="135"/>
                    <a:pt x="159" y="135"/>
                    <a:pt x="159" y="136"/>
                  </a:cubicBezTo>
                  <a:cubicBezTo>
                    <a:pt x="159" y="136"/>
                    <a:pt x="159" y="136"/>
                    <a:pt x="159" y="136"/>
                  </a:cubicBezTo>
                  <a:cubicBezTo>
                    <a:pt x="160" y="136"/>
                    <a:pt x="160" y="136"/>
                    <a:pt x="160" y="136"/>
                  </a:cubicBezTo>
                  <a:cubicBezTo>
                    <a:pt x="160" y="137"/>
                    <a:pt x="160" y="137"/>
                    <a:pt x="160" y="137"/>
                  </a:cubicBezTo>
                  <a:cubicBezTo>
                    <a:pt x="160" y="137"/>
                    <a:pt x="160" y="137"/>
                    <a:pt x="160" y="137"/>
                  </a:cubicBezTo>
                  <a:cubicBezTo>
                    <a:pt x="160" y="137"/>
                    <a:pt x="160" y="137"/>
                    <a:pt x="161" y="137"/>
                  </a:cubicBezTo>
                  <a:cubicBezTo>
                    <a:pt x="161" y="137"/>
                    <a:pt x="161" y="137"/>
                    <a:pt x="161" y="137"/>
                  </a:cubicBezTo>
                  <a:cubicBezTo>
                    <a:pt x="161" y="137"/>
                    <a:pt x="161" y="137"/>
                    <a:pt x="161" y="138"/>
                  </a:cubicBezTo>
                  <a:cubicBezTo>
                    <a:pt x="161" y="138"/>
                    <a:pt x="161" y="138"/>
                    <a:pt x="160" y="138"/>
                  </a:cubicBezTo>
                  <a:cubicBezTo>
                    <a:pt x="160" y="138"/>
                    <a:pt x="160" y="138"/>
                    <a:pt x="160" y="138"/>
                  </a:cubicBezTo>
                  <a:cubicBezTo>
                    <a:pt x="160" y="138"/>
                    <a:pt x="160" y="138"/>
                    <a:pt x="160" y="137"/>
                  </a:cubicBezTo>
                  <a:cubicBezTo>
                    <a:pt x="160" y="137"/>
                    <a:pt x="160" y="137"/>
                    <a:pt x="160" y="137"/>
                  </a:cubicBezTo>
                  <a:cubicBezTo>
                    <a:pt x="160" y="137"/>
                    <a:pt x="160" y="137"/>
                    <a:pt x="160" y="137"/>
                  </a:cubicBezTo>
                  <a:cubicBezTo>
                    <a:pt x="159" y="137"/>
                    <a:pt x="159" y="137"/>
                    <a:pt x="159" y="136"/>
                  </a:cubicBezTo>
                  <a:close/>
                  <a:moveTo>
                    <a:pt x="177" y="144"/>
                  </a:moveTo>
                  <a:lnTo>
                    <a:pt x="177" y="144"/>
                  </a:lnTo>
                  <a:cubicBezTo>
                    <a:pt x="177" y="144"/>
                    <a:pt x="177" y="144"/>
                    <a:pt x="177" y="144"/>
                  </a:cubicBezTo>
                  <a:cubicBezTo>
                    <a:pt x="177" y="144"/>
                    <a:pt x="177" y="144"/>
                    <a:pt x="177" y="144"/>
                  </a:cubicBezTo>
                  <a:lnTo>
                    <a:pt x="177" y="143"/>
                  </a:lnTo>
                  <a:cubicBezTo>
                    <a:pt x="178" y="143"/>
                    <a:pt x="178" y="143"/>
                    <a:pt x="178" y="143"/>
                  </a:cubicBezTo>
                  <a:cubicBezTo>
                    <a:pt x="178" y="143"/>
                    <a:pt x="178" y="143"/>
                    <a:pt x="178" y="143"/>
                  </a:cubicBezTo>
                  <a:cubicBezTo>
                    <a:pt x="179" y="143"/>
                    <a:pt x="179" y="143"/>
                    <a:pt x="180" y="143"/>
                  </a:cubicBezTo>
                  <a:cubicBezTo>
                    <a:pt x="180" y="143"/>
                    <a:pt x="180" y="143"/>
                    <a:pt x="180" y="143"/>
                  </a:cubicBezTo>
                  <a:cubicBezTo>
                    <a:pt x="180" y="143"/>
                    <a:pt x="180" y="143"/>
                    <a:pt x="179" y="144"/>
                  </a:cubicBezTo>
                  <a:cubicBezTo>
                    <a:pt x="179" y="144"/>
                    <a:pt x="179" y="144"/>
                    <a:pt x="180" y="144"/>
                  </a:cubicBezTo>
                  <a:cubicBezTo>
                    <a:pt x="179" y="144"/>
                    <a:pt x="179" y="144"/>
                    <a:pt x="179" y="144"/>
                  </a:cubicBezTo>
                  <a:cubicBezTo>
                    <a:pt x="178" y="145"/>
                    <a:pt x="178" y="145"/>
                    <a:pt x="178" y="145"/>
                  </a:cubicBezTo>
                  <a:cubicBezTo>
                    <a:pt x="178" y="145"/>
                    <a:pt x="178" y="145"/>
                    <a:pt x="178" y="145"/>
                  </a:cubicBezTo>
                  <a:cubicBezTo>
                    <a:pt x="178" y="145"/>
                    <a:pt x="178" y="145"/>
                    <a:pt x="178" y="145"/>
                  </a:cubicBezTo>
                  <a:cubicBezTo>
                    <a:pt x="177" y="145"/>
                    <a:pt x="177" y="145"/>
                    <a:pt x="177" y="145"/>
                  </a:cubicBezTo>
                  <a:cubicBezTo>
                    <a:pt x="177" y="145"/>
                    <a:pt x="177" y="145"/>
                    <a:pt x="176" y="145"/>
                  </a:cubicBezTo>
                  <a:cubicBezTo>
                    <a:pt x="176" y="144"/>
                    <a:pt x="176" y="144"/>
                    <a:pt x="176" y="144"/>
                  </a:cubicBezTo>
                  <a:cubicBezTo>
                    <a:pt x="176" y="144"/>
                    <a:pt x="176" y="144"/>
                    <a:pt x="177" y="144"/>
                  </a:cubicBezTo>
                  <a:close/>
                  <a:moveTo>
                    <a:pt x="255" y="177"/>
                  </a:moveTo>
                  <a:lnTo>
                    <a:pt x="255" y="177"/>
                  </a:lnTo>
                  <a:cubicBezTo>
                    <a:pt x="255" y="176"/>
                    <a:pt x="255" y="176"/>
                    <a:pt x="255" y="176"/>
                  </a:cubicBezTo>
                  <a:cubicBezTo>
                    <a:pt x="256" y="175"/>
                    <a:pt x="256" y="175"/>
                    <a:pt x="256" y="175"/>
                  </a:cubicBezTo>
                  <a:cubicBezTo>
                    <a:pt x="256" y="175"/>
                    <a:pt x="256" y="175"/>
                    <a:pt x="256" y="175"/>
                  </a:cubicBezTo>
                  <a:cubicBezTo>
                    <a:pt x="256" y="175"/>
                    <a:pt x="256" y="175"/>
                    <a:pt x="256" y="175"/>
                  </a:cubicBezTo>
                  <a:cubicBezTo>
                    <a:pt x="256" y="174"/>
                    <a:pt x="256" y="174"/>
                    <a:pt x="256" y="174"/>
                  </a:cubicBezTo>
                  <a:cubicBezTo>
                    <a:pt x="256" y="174"/>
                    <a:pt x="256" y="174"/>
                    <a:pt x="256" y="174"/>
                  </a:cubicBezTo>
                  <a:cubicBezTo>
                    <a:pt x="256" y="174"/>
                    <a:pt x="256" y="174"/>
                    <a:pt x="256" y="174"/>
                  </a:cubicBezTo>
                  <a:cubicBezTo>
                    <a:pt x="256" y="173"/>
                    <a:pt x="256" y="173"/>
                    <a:pt x="256" y="173"/>
                  </a:cubicBezTo>
                  <a:cubicBezTo>
                    <a:pt x="256" y="173"/>
                    <a:pt x="256" y="173"/>
                    <a:pt x="256" y="173"/>
                  </a:cubicBezTo>
                  <a:cubicBezTo>
                    <a:pt x="256" y="173"/>
                    <a:pt x="256" y="173"/>
                    <a:pt x="257" y="172"/>
                  </a:cubicBezTo>
                  <a:cubicBezTo>
                    <a:pt x="257" y="172"/>
                    <a:pt x="257" y="172"/>
                    <a:pt x="257" y="172"/>
                  </a:cubicBezTo>
                  <a:cubicBezTo>
                    <a:pt x="257" y="172"/>
                    <a:pt x="257" y="172"/>
                    <a:pt x="256" y="172"/>
                  </a:cubicBezTo>
                  <a:cubicBezTo>
                    <a:pt x="257" y="172"/>
                    <a:pt x="257" y="172"/>
                    <a:pt x="257" y="172"/>
                  </a:cubicBezTo>
                  <a:cubicBezTo>
                    <a:pt x="257" y="171"/>
                    <a:pt x="257" y="171"/>
                    <a:pt x="257" y="171"/>
                  </a:cubicBezTo>
                  <a:cubicBezTo>
                    <a:pt x="257" y="171"/>
                    <a:pt x="257" y="171"/>
                    <a:pt x="257" y="171"/>
                  </a:cubicBezTo>
                  <a:cubicBezTo>
                    <a:pt x="257" y="171"/>
                    <a:pt x="257" y="171"/>
                    <a:pt x="257" y="171"/>
                  </a:cubicBezTo>
                  <a:cubicBezTo>
                    <a:pt x="257" y="170"/>
                    <a:pt x="257" y="170"/>
                    <a:pt x="257" y="170"/>
                  </a:cubicBezTo>
                  <a:cubicBezTo>
                    <a:pt x="257" y="170"/>
                    <a:pt x="257" y="170"/>
                    <a:pt x="257" y="170"/>
                  </a:cubicBezTo>
                  <a:lnTo>
                    <a:pt x="257" y="170"/>
                  </a:lnTo>
                  <a:cubicBezTo>
                    <a:pt x="257" y="170"/>
                    <a:pt x="257" y="170"/>
                    <a:pt x="257" y="170"/>
                  </a:cubicBezTo>
                  <a:cubicBezTo>
                    <a:pt x="257" y="169"/>
                    <a:pt x="257" y="169"/>
                    <a:pt x="257" y="169"/>
                  </a:cubicBezTo>
                  <a:cubicBezTo>
                    <a:pt x="257" y="169"/>
                    <a:pt x="257" y="169"/>
                    <a:pt x="257" y="168"/>
                  </a:cubicBezTo>
                  <a:cubicBezTo>
                    <a:pt x="257" y="168"/>
                    <a:pt x="257" y="168"/>
                    <a:pt x="257" y="168"/>
                  </a:cubicBezTo>
                  <a:cubicBezTo>
                    <a:pt x="257" y="168"/>
                    <a:pt x="257" y="168"/>
                    <a:pt x="257" y="167"/>
                  </a:cubicBezTo>
                  <a:cubicBezTo>
                    <a:pt x="257" y="168"/>
                    <a:pt x="257" y="168"/>
                    <a:pt x="257" y="168"/>
                  </a:cubicBezTo>
                  <a:cubicBezTo>
                    <a:pt x="257" y="168"/>
                    <a:pt x="257" y="168"/>
                    <a:pt x="257" y="168"/>
                  </a:cubicBezTo>
                  <a:cubicBezTo>
                    <a:pt x="257" y="169"/>
                    <a:pt x="257" y="169"/>
                    <a:pt x="257" y="169"/>
                  </a:cubicBezTo>
                  <a:cubicBezTo>
                    <a:pt x="257" y="168"/>
                    <a:pt x="257" y="168"/>
                    <a:pt x="257" y="168"/>
                  </a:cubicBezTo>
                  <a:cubicBezTo>
                    <a:pt x="257" y="168"/>
                    <a:pt x="257" y="168"/>
                    <a:pt x="257" y="168"/>
                  </a:cubicBezTo>
                  <a:cubicBezTo>
                    <a:pt x="257" y="168"/>
                    <a:pt x="257" y="168"/>
                    <a:pt x="257" y="169"/>
                  </a:cubicBezTo>
                  <a:cubicBezTo>
                    <a:pt x="257" y="169"/>
                    <a:pt x="257" y="169"/>
                    <a:pt x="257" y="169"/>
                  </a:cubicBezTo>
                  <a:cubicBezTo>
                    <a:pt x="257" y="169"/>
                    <a:pt x="257" y="169"/>
                    <a:pt x="257" y="169"/>
                  </a:cubicBezTo>
                  <a:cubicBezTo>
                    <a:pt x="257" y="169"/>
                    <a:pt x="257" y="169"/>
                    <a:pt x="257" y="169"/>
                  </a:cubicBezTo>
                  <a:cubicBezTo>
                    <a:pt x="257" y="169"/>
                    <a:pt x="257" y="169"/>
                    <a:pt x="256" y="169"/>
                  </a:cubicBezTo>
                  <a:cubicBezTo>
                    <a:pt x="256" y="170"/>
                    <a:pt x="256" y="170"/>
                    <a:pt x="256" y="170"/>
                  </a:cubicBezTo>
                  <a:cubicBezTo>
                    <a:pt x="256" y="170"/>
                    <a:pt x="256" y="170"/>
                    <a:pt x="256" y="170"/>
                  </a:cubicBezTo>
                  <a:cubicBezTo>
                    <a:pt x="256" y="170"/>
                    <a:pt x="256" y="170"/>
                    <a:pt x="256" y="170"/>
                  </a:cubicBezTo>
                  <a:cubicBezTo>
                    <a:pt x="256" y="170"/>
                    <a:pt x="256" y="170"/>
                    <a:pt x="256" y="170"/>
                  </a:cubicBezTo>
                  <a:cubicBezTo>
                    <a:pt x="256" y="170"/>
                    <a:pt x="256" y="170"/>
                    <a:pt x="256" y="170"/>
                  </a:cubicBezTo>
                  <a:cubicBezTo>
                    <a:pt x="256" y="170"/>
                    <a:pt x="256" y="170"/>
                    <a:pt x="256" y="170"/>
                  </a:cubicBezTo>
                  <a:cubicBezTo>
                    <a:pt x="256" y="170"/>
                    <a:pt x="256" y="170"/>
                    <a:pt x="256" y="170"/>
                  </a:cubicBezTo>
                  <a:cubicBezTo>
                    <a:pt x="256" y="170"/>
                    <a:pt x="256" y="170"/>
                    <a:pt x="256" y="170"/>
                  </a:cubicBezTo>
                  <a:cubicBezTo>
                    <a:pt x="256" y="170"/>
                    <a:pt x="256" y="170"/>
                    <a:pt x="256" y="170"/>
                  </a:cubicBezTo>
                  <a:cubicBezTo>
                    <a:pt x="256" y="170"/>
                    <a:pt x="256" y="170"/>
                    <a:pt x="256" y="170"/>
                  </a:cubicBezTo>
                  <a:cubicBezTo>
                    <a:pt x="256" y="170"/>
                    <a:pt x="256" y="170"/>
                    <a:pt x="256" y="170"/>
                  </a:cubicBezTo>
                  <a:cubicBezTo>
                    <a:pt x="256" y="170"/>
                    <a:pt x="256" y="170"/>
                    <a:pt x="256" y="169"/>
                  </a:cubicBezTo>
                  <a:lnTo>
                    <a:pt x="256" y="169"/>
                  </a:lnTo>
                  <a:cubicBezTo>
                    <a:pt x="256" y="170"/>
                    <a:pt x="256" y="170"/>
                    <a:pt x="256" y="170"/>
                  </a:cubicBezTo>
                  <a:cubicBezTo>
                    <a:pt x="256" y="170"/>
                    <a:pt x="256" y="170"/>
                    <a:pt x="256" y="170"/>
                  </a:cubicBezTo>
                  <a:cubicBezTo>
                    <a:pt x="256" y="170"/>
                    <a:pt x="256" y="170"/>
                    <a:pt x="256" y="170"/>
                  </a:cubicBezTo>
                  <a:cubicBezTo>
                    <a:pt x="256" y="169"/>
                    <a:pt x="256" y="169"/>
                    <a:pt x="256" y="168"/>
                  </a:cubicBezTo>
                  <a:cubicBezTo>
                    <a:pt x="256" y="168"/>
                    <a:pt x="256" y="168"/>
                    <a:pt x="256" y="168"/>
                  </a:cubicBezTo>
                  <a:cubicBezTo>
                    <a:pt x="256" y="168"/>
                    <a:pt x="256" y="168"/>
                    <a:pt x="256" y="168"/>
                  </a:cubicBezTo>
                  <a:cubicBezTo>
                    <a:pt x="257" y="167"/>
                    <a:pt x="257" y="167"/>
                    <a:pt x="257" y="167"/>
                  </a:cubicBezTo>
                  <a:cubicBezTo>
                    <a:pt x="257" y="167"/>
                    <a:pt x="257" y="167"/>
                    <a:pt x="257" y="167"/>
                  </a:cubicBezTo>
                  <a:cubicBezTo>
                    <a:pt x="257" y="167"/>
                    <a:pt x="257" y="167"/>
                    <a:pt x="257" y="167"/>
                  </a:cubicBezTo>
                  <a:cubicBezTo>
                    <a:pt x="257" y="167"/>
                    <a:pt x="257" y="167"/>
                    <a:pt x="257" y="166"/>
                  </a:cubicBezTo>
                  <a:cubicBezTo>
                    <a:pt x="257" y="166"/>
                    <a:pt x="257" y="166"/>
                    <a:pt x="257" y="166"/>
                  </a:cubicBezTo>
                  <a:cubicBezTo>
                    <a:pt x="257" y="166"/>
                    <a:pt x="257" y="166"/>
                    <a:pt x="257" y="166"/>
                  </a:cubicBezTo>
                  <a:cubicBezTo>
                    <a:pt x="257" y="166"/>
                    <a:pt x="257" y="166"/>
                    <a:pt x="257" y="166"/>
                  </a:cubicBezTo>
                  <a:cubicBezTo>
                    <a:pt x="257" y="165"/>
                    <a:pt x="257" y="165"/>
                    <a:pt x="257" y="165"/>
                  </a:cubicBezTo>
                  <a:cubicBezTo>
                    <a:pt x="257" y="165"/>
                    <a:pt x="257" y="165"/>
                    <a:pt x="257" y="165"/>
                  </a:cubicBezTo>
                  <a:cubicBezTo>
                    <a:pt x="257" y="165"/>
                    <a:pt x="257" y="165"/>
                    <a:pt x="257" y="164"/>
                  </a:cubicBezTo>
                  <a:cubicBezTo>
                    <a:pt x="257" y="164"/>
                    <a:pt x="257" y="164"/>
                    <a:pt x="257" y="164"/>
                  </a:cubicBezTo>
                  <a:cubicBezTo>
                    <a:pt x="257" y="164"/>
                    <a:pt x="257" y="164"/>
                    <a:pt x="257" y="164"/>
                  </a:cubicBezTo>
                  <a:cubicBezTo>
                    <a:pt x="257" y="164"/>
                    <a:pt x="257" y="164"/>
                    <a:pt x="256" y="164"/>
                  </a:cubicBezTo>
                  <a:cubicBezTo>
                    <a:pt x="256" y="164"/>
                    <a:pt x="256" y="164"/>
                    <a:pt x="257" y="164"/>
                  </a:cubicBezTo>
                  <a:cubicBezTo>
                    <a:pt x="257" y="164"/>
                    <a:pt x="257" y="164"/>
                    <a:pt x="257" y="163"/>
                  </a:cubicBezTo>
                  <a:cubicBezTo>
                    <a:pt x="257" y="164"/>
                    <a:pt x="257" y="164"/>
                    <a:pt x="257" y="164"/>
                  </a:cubicBezTo>
                  <a:cubicBezTo>
                    <a:pt x="256" y="164"/>
                    <a:pt x="256" y="164"/>
                    <a:pt x="256" y="164"/>
                  </a:cubicBezTo>
                  <a:cubicBezTo>
                    <a:pt x="256" y="164"/>
                    <a:pt x="256" y="164"/>
                    <a:pt x="256" y="164"/>
                  </a:cubicBezTo>
                  <a:cubicBezTo>
                    <a:pt x="256" y="164"/>
                    <a:pt x="256" y="164"/>
                    <a:pt x="256" y="164"/>
                  </a:cubicBezTo>
                  <a:cubicBezTo>
                    <a:pt x="256" y="164"/>
                    <a:pt x="256" y="164"/>
                    <a:pt x="256" y="164"/>
                  </a:cubicBezTo>
                  <a:cubicBezTo>
                    <a:pt x="256" y="164"/>
                    <a:pt x="256" y="164"/>
                    <a:pt x="256" y="163"/>
                  </a:cubicBezTo>
                  <a:cubicBezTo>
                    <a:pt x="256" y="163"/>
                    <a:pt x="256" y="163"/>
                    <a:pt x="256" y="163"/>
                  </a:cubicBezTo>
                  <a:cubicBezTo>
                    <a:pt x="256" y="163"/>
                    <a:pt x="256" y="163"/>
                    <a:pt x="256" y="163"/>
                  </a:cubicBezTo>
                  <a:cubicBezTo>
                    <a:pt x="256" y="162"/>
                    <a:pt x="256" y="162"/>
                    <a:pt x="256" y="162"/>
                  </a:cubicBezTo>
                  <a:cubicBezTo>
                    <a:pt x="256" y="162"/>
                    <a:pt x="256" y="162"/>
                    <a:pt x="256" y="162"/>
                  </a:cubicBezTo>
                  <a:cubicBezTo>
                    <a:pt x="256" y="162"/>
                    <a:pt x="256" y="162"/>
                    <a:pt x="256" y="162"/>
                  </a:cubicBezTo>
                  <a:cubicBezTo>
                    <a:pt x="256" y="161"/>
                    <a:pt x="256" y="161"/>
                    <a:pt x="256" y="161"/>
                  </a:cubicBezTo>
                  <a:cubicBezTo>
                    <a:pt x="256" y="161"/>
                    <a:pt x="256" y="161"/>
                    <a:pt x="256" y="160"/>
                  </a:cubicBezTo>
                  <a:cubicBezTo>
                    <a:pt x="256" y="160"/>
                    <a:pt x="256" y="160"/>
                    <a:pt x="256" y="161"/>
                  </a:cubicBezTo>
                  <a:cubicBezTo>
                    <a:pt x="256" y="161"/>
                    <a:pt x="256" y="161"/>
                    <a:pt x="256" y="160"/>
                  </a:cubicBezTo>
                  <a:cubicBezTo>
                    <a:pt x="256" y="160"/>
                    <a:pt x="256" y="160"/>
                    <a:pt x="256" y="160"/>
                  </a:cubicBezTo>
                  <a:cubicBezTo>
                    <a:pt x="256" y="160"/>
                    <a:pt x="256" y="160"/>
                    <a:pt x="256" y="160"/>
                  </a:cubicBezTo>
                  <a:lnTo>
                    <a:pt x="256" y="160"/>
                  </a:lnTo>
                  <a:cubicBezTo>
                    <a:pt x="256" y="160"/>
                    <a:pt x="256" y="160"/>
                    <a:pt x="256" y="160"/>
                  </a:cubicBezTo>
                  <a:cubicBezTo>
                    <a:pt x="256" y="160"/>
                    <a:pt x="256" y="160"/>
                    <a:pt x="256" y="160"/>
                  </a:cubicBezTo>
                  <a:cubicBezTo>
                    <a:pt x="256" y="161"/>
                    <a:pt x="256" y="161"/>
                    <a:pt x="256" y="161"/>
                  </a:cubicBezTo>
                  <a:cubicBezTo>
                    <a:pt x="256" y="161"/>
                    <a:pt x="256" y="161"/>
                    <a:pt x="256" y="161"/>
                  </a:cubicBezTo>
                  <a:cubicBezTo>
                    <a:pt x="255" y="161"/>
                    <a:pt x="255" y="161"/>
                    <a:pt x="255" y="161"/>
                  </a:cubicBezTo>
                  <a:cubicBezTo>
                    <a:pt x="255" y="161"/>
                    <a:pt x="255" y="161"/>
                    <a:pt x="255" y="161"/>
                  </a:cubicBezTo>
                  <a:lnTo>
                    <a:pt x="255" y="161"/>
                  </a:lnTo>
                  <a:lnTo>
                    <a:pt x="256" y="161"/>
                  </a:lnTo>
                  <a:cubicBezTo>
                    <a:pt x="256" y="161"/>
                    <a:pt x="256" y="161"/>
                    <a:pt x="256" y="161"/>
                  </a:cubicBezTo>
                  <a:cubicBezTo>
                    <a:pt x="256" y="161"/>
                    <a:pt x="256" y="161"/>
                    <a:pt x="256" y="161"/>
                  </a:cubicBezTo>
                  <a:cubicBezTo>
                    <a:pt x="256" y="161"/>
                    <a:pt x="256" y="161"/>
                    <a:pt x="256" y="161"/>
                  </a:cubicBezTo>
                  <a:cubicBezTo>
                    <a:pt x="256" y="161"/>
                    <a:pt x="256" y="161"/>
                    <a:pt x="256" y="161"/>
                  </a:cubicBezTo>
                  <a:cubicBezTo>
                    <a:pt x="256" y="161"/>
                    <a:pt x="256" y="161"/>
                    <a:pt x="256" y="161"/>
                  </a:cubicBezTo>
                  <a:cubicBezTo>
                    <a:pt x="256" y="161"/>
                    <a:pt x="256" y="161"/>
                    <a:pt x="256" y="161"/>
                  </a:cubicBezTo>
                  <a:cubicBezTo>
                    <a:pt x="256" y="162"/>
                    <a:pt x="256" y="162"/>
                    <a:pt x="256" y="162"/>
                  </a:cubicBezTo>
                  <a:cubicBezTo>
                    <a:pt x="255" y="162"/>
                    <a:pt x="255" y="162"/>
                    <a:pt x="255" y="162"/>
                  </a:cubicBezTo>
                  <a:cubicBezTo>
                    <a:pt x="255" y="162"/>
                    <a:pt x="255" y="162"/>
                    <a:pt x="255" y="162"/>
                  </a:cubicBezTo>
                  <a:cubicBezTo>
                    <a:pt x="255" y="162"/>
                    <a:pt x="255" y="162"/>
                    <a:pt x="255" y="162"/>
                  </a:cubicBezTo>
                  <a:cubicBezTo>
                    <a:pt x="255" y="162"/>
                    <a:pt x="255" y="162"/>
                    <a:pt x="255" y="162"/>
                  </a:cubicBezTo>
                  <a:cubicBezTo>
                    <a:pt x="255" y="162"/>
                    <a:pt x="255" y="162"/>
                    <a:pt x="255" y="162"/>
                  </a:cubicBezTo>
                  <a:cubicBezTo>
                    <a:pt x="255" y="162"/>
                    <a:pt x="255" y="162"/>
                    <a:pt x="255" y="162"/>
                  </a:cubicBezTo>
                  <a:cubicBezTo>
                    <a:pt x="255" y="162"/>
                    <a:pt x="255" y="162"/>
                    <a:pt x="255" y="162"/>
                  </a:cubicBezTo>
                  <a:cubicBezTo>
                    <a:pt x="255" y="162"/>
                    <a:pt x="255" y="162"/>
                    <a:pt x="255" y="163"/>
                  </a:cubicBezTo>
                  <a:cubicBezTo>
                    <a:pt x="255" y="163"/>
                    <a:pt x="255" y="163"/>
                    <a:pt x="255" y="163"/>
                  </a:cubicBezTo>
                  <a:cubicBezTo>
                    <a:pt x="255" y="163"/>
                    <a:pt x="255" y="163"/>
                    <a:pt x="255" y="163"/>
                  </a:cubicBezTo>
                  <a:cubicBezTo>
                    <a:pt x="255" y="163"/>
                    <a:pt x="255" y="163"/>
                    <a:pt x="255" y="163"/>
                  </a:cubicBezTo>
                  <a:cubicBezTo>
                    <a:pt x="255" y="163"/>
                    <a:pt x="255" y="163"/>
                    <a:pt x="255" y="163"/>
                  </a:cubicBezTo>
                  <a:cubicBezTo>
                    <a:pt x="255" y="163"/>
                    <a:pt x="255" y="163"/>
                    <a:pt x="255" y="163"/>
                  </a:cubicBezTo>
                  <a:cubicBezTo>
                    <a:pt x="255" y="163"/>
                    <a:pt x="255" y="163"/>
                    <a:pt x="255" y="163"/>
                  </a:cubicBezTo>
                  <a:cubicBezTo>
                    <a:pt x="254" y="163"/>
                    <a:pt x="254" y="163"/>
                    <a:pt x="254" y="163"/>
                  </a:cubicBezTo>
                  <a:cubicBezTo>
                    <a:pt x="254" y="163"/>
                    <a:pt x="254" y="163"/>
                    <a:pt x="254" y="163"/>
                  </a:cubicBezTo>
                  <a:cubicBezTo>
                    <a:pt x="254" y="163"/>
                    <a:pt x="254" y="163"/>
                    <a:pt x="254" y="163"/>
                  </a:cubicBezTo>
                  <a:cubicBezTo>
                    <a:pt x="254" y="163"/>
                    <a:pt x="254" y="163"/>
                    <a:pt x="254" y="163"/>
                  </a:cubicBezTo>
                  <a:cubicBezTo>
                    <a:pt x="254" y="163"/>
                    <a:pt x="254" y="163"/>
                    <a:pt x="254" y="163"/>
                  </a:cubicBezTo>
                  <a:cubicBezTo>
                    <a:pt x="254" y="163"/>
                    <a:pt x="254" y="163"/>
                    <a:pt x="254" y="163"/>
                  </a:cubicBezTo>
                  <a:cubicBezTo>
                    <a:pt x="254" y="163"/>
                    <a:pt x="254" y="163"/>
                    <a:pt x="254" y="163"/>
                  </a:cubicBezTo>
                  <a:cubicBezTo>
                    <a:pt x="254" y="163"/>
                    <a:pt x="254" y="163"/>
                    <a:pt x="254" y="162"/>
                  </a:cubicBezTo>
                  <a:cubicBezTo>
                    <a:pt x="254" y="163"/>
                    <a:pt x="254" y="163"/>
                    <a:pt x="254" y="163"/>
                  </a:cubicBezTo>
                  <a:cubicBezTo>
                    <a:pt x="253" y="163"/>
                    <a:pt x="253" y="163"/>
                    <a:pt x="253" y="164"/>
                  </a:cubicBezTo>
                  <a:cubicBezTo>
                    <a:pt x="253" y="164"/>
                    <a:pt x="253" y="164"/>
                    <a:pt x="253" y="164"/>
                  </a:cubicBezTo>
                  <a:cubicBezTo>
                    <a:pt x="253" y="165"/>
                    <a:pt x="253" y="165"/>
                    <a:pt x="253" y="165"/>
                  </a:cubicBezTo>
                  <a:cubicBezTo>
                    <a:pt x="253" y="165"/>
                    <a:pt x="253" y="165"/>
                    <a:pt x="253" y="165"/>
                  </a:cubicBezTo>
                  <a:cubicBezTo>
                    <a:pt x="253" y="166"/>
                    <a:pt x="253" y="166"/>
                    <a:pt x="253" y="166"/>
                  </a:cubicBezTo>
                  <a:cubicBezTo>
                    <a:pt x="253" y="166"/>
                    <a:pt x="253" y="166"/>
                    <a:pt x="253" y="166"/>
                  </a:cubicBezTo>
                  <a:cubicBezTo>
                    <a:pt x="252" y="166"/>
                    <a:pt x="252" y="166"/>
                    <a:pt x="252" y="167"/>
                  </a:cubicBezTo>
                  <a:cubicBezTo>
                    <a:pt x="252" y="167"/>
                    <a:pt x="252" y="167"/>
                    <a:pt x="252" y="167"/>
                  </a:cubicBezTo>
                  <a:cubicBezTo>
                    <a:pt x="252" y="167"/>
                    <a:pt x="252" y="167"/>
                    <a:pt x="252" y="167"/>
                  </a:cubicBezTo>
                  <a:cubicBezTo>
                    <a:pt x="252" y="167"/>
                    <a:pt x="252" y="167"/>
                    <a:pt x="252" y="167"/>
                  </a:cubicBezTo>
                  <a:cubicBezTo>
                    <a:pt x="252" y="167"/>
                    <a:pt x="252" y="167"/>
                    <a:pt x="252" y="167"/>
                  </a:cubicBezTo>
                  <a:cubicBezTo>
                    <a:pt x="252" y="167"/>
                    <a:pt x="252" y="167"/>
                    <a:pt x="251" y="167"/>
                  </a:cubicBezTo>
                  <a:cubicBezTo>
                    <a:pt x="251" y="167"/>
                    <a:pt x="251" y="167"/>
                    <a:pt x="252" y="167"/>
                  </a:cubicBezTo>
                  <a:cubicBezTo>
                    <a:pt x="252" y="167"/>
                    <a:pt x="252" y="167"/>
                    <a:pt x="252" y="167"/>
                  </a:cubicBezTo>
                  <a:cubicBezTo>
                    <a:pt x="251" y="168"/>
                    <a:pt x="251" y="168"/>
                    <a:pt x="251" y="168"/>
                  </a:cubicBezTo>
                  <a:cubicBezTo>
                    <a:pt x="251" y="169"/>
                    <a:pt x="251" y="169"/>
                    <a:pt x="251" y="169"/>
                  </a:cubicBezTo>
                  <a:cubicBezTo>
                    <a:pt x="250" y="170"/>
                    <a:pt x="250" y="170"/>
                    <a:pt x="250" y="170"/>
                  </a:cubicBezTo>
                  <a:cubicBezTo>
                    <a:pt x="250" y="171"/>
                    <a:pt x="250" y="171"/>
                    <a:pt x="250" y="171"/>
                  </a:cubicBezTo>
                  <a:cubicBezTo>
                    <a:pt x="249" y="171"/>
                    <a:pt x="249" y="171"/>
                    <a:pt x="249" y="172"/>
                  </a:cubicBezTo>
                  <a:cubicBezTo>
                    <a:pt x="249" y="172"/>
                    <a:pt x="249" y="172"/>
                    <a:pt x="249" y="173"/>
                  </a:cubicBezTo>
                  <a:cubicBezTo>
                    <a:pt x="249" y="173"/>
                    <a:pt x="249" y="173"/>
                    <a:pt x="248" y="173"/>
                  </a:cubicBezTo>
                  <a:cubicBezTo>
                    <a:pt x="248" y="173"/>
                    <a:pt x="248" y="173"/>
                    <a:pt x="248" y="173"/>
                  </a:cubicBezTo>
                  <a:cubicBezTo>
                    <a:pt x="248" y="174"/>
                    <a:pt x="248" y="174"/>
                    <a:pt x="247" y="175"/>
                  </a:cubicBezTo>
                  <a:cubicBezTo>
                    <a:pt x="247" y="175"/>
                    <a:pt x="247" y="175"/>
                    <a:pt x="247" y="174"/>
                  </a:cubicBezTo>
                  <a:cubicBezTo>
                    <a:pt x="247" y="175"/>
                    <a:pt x="247" y="175"/>
                    <a:pt x="247" y="175"/>
                  </a:cubicBezTo>
                  <a:cubicBezTo>
                    <a:pt x="247" y="176"/>
                    <a:pt x="247" y="176"/>
                    <a:pt x="246" y="176"/>
                  </a:cubicBezTo>
                  <a:cubicBezTo>
                    <a:pt x="246" y="176"/>
                    <a:pt x="246" y="176"/>
                    <a:pt x="246" y="176"/>
                  </a:cubicBezTo>
                  <a:cubicBezTo>
                    <a:pt x="246" y="177"/>
                    <a:pt x="246" y="177"/>
                    <a:pt x="246" y="177"/>
                  </a:cubicBezTo>
                  <a:cubicBezTo>
                    <a:pt x="246" y="177"/>
                    <a:pt x="246" y="177"/>
                    <a:pt x="246" y="178"/>
                  </a:cubicBezTo>
                  <a:cubicBezTo>
                    <a:pt x="246" y="178"/>
                    <a:pt x="246" y="178"/>
                    <a:pt x="246" y="178"/>
                  </a:cubicBezTo>
                  <a:cubicBezTo>
                    <a:pt x="246" y="178"/>
                    <a:pt x="246" y="178"/>
                    <a:pt x="246" y="179"/>
                  </a:cubicBezTo>
                  <a:cubicBezTo>
                    <a:pt x="246" y="179"/>
                    <a:pt x="246" y="179"/>
                    <a:pt x="246" y="179"/>
                  </a:cubicBezTo>
                  <a:cubicBezTo>
                    <a:pt x="246" y="180"/>
                    <a:pt x="246" y="180"/>
                    <a:pt x="245" y="181"/>
                  </a:cubicBezTo>
                  <a:cubicBezTo>
                    <a:pt x="245" y="182"/>
                    <a:pt x="245" y="182"/>
                    <a:pt x="245" y="183"/>
                  </a:cubicBezTo>
                  <a:cubicBezTo>
                    <a:pt x="245" y="183"/>
                    <a:pt x="245" y="183"/>
                    <a:pt x="245" y="183"/>
                  </a:cubicBezTo>
                  <a:cubicBezTo>
                    <a:pt x="245" y="183"/>
                    <a:pt x="245" y="183"/>
                    <a:pt x="244" y="183"/>
                  </a:cubicBezTo>
                  <a:cubicBezTo>
                    <a:pt x="244" y="184"/>
                    <a:pt x="244" y="184"/>
                    <a:pt x="244" y="184"/>
                  </a:cubicBezTo>
                  <a:cubicBezTo>
                    <a:pt x="244" y="184"/>
                    <a:pt x="244" y="184"/>
                    <a:pt x="244" y="185"/>
                  </a:cubicBezTo>
                  <a:cubicBezTo>
                    <a:pt x="244" y="185"/>
                    <a:pt x="244" y="185"/>
                    <a:pt x="244" y="185"/>
                  </a:cubicBezTo>
                  <a:cubicBezTo>
                    <a:pt x="243" y="186"/>
                    <a:pt x="243" y="186"/>
                    <a:pt x="243" y="186"/>
                  </a:cubicBezTo>
                  <a:cubicBezTo>
                    <a:pt x="243" y="187"/>
                    <a:pt x="243" y="187"/>
                    <a:pt x="242" y="187"/>
                  </a:cubicBezTo>
                  <a:cubicBezTo>
                    <a:pt x="242" y="187"/>
                    <a:pt x="242" y="187"/>
                    <a:pt x="242" y="187"/>
                  </a:cubicBezTo>
                  <a:cubicBezTo>
                    <a:pt x="242" y="187"/>
                    <a:pt x="242" y="187"/>
                    <a:pt x="241" y="187"/>
                  </a:cubicBezTo>
                  <a:cubicBezTo>
                    <a:pt x="241" y="186"/>
                    <a:pt x="241" y="186"/>
                    <a:pt x="241" y="186"/>
                  </a:cubicBezTo>
                  <a:cubicBezTo>
                    <a:pt x="242" y="185"/>
                    <a:pt x="242" y="185"/>
                    <a:pt x="242" y="185"/>
                  </a:cubicBezTo>
                  <a:cubicBezTo>
                    <a:pt x="242" y="185"/>
                    <a:pt x="242" y="185"/>
                    <a:pt x="241" y="184"/>
                  </a:cubicBezTo>
                  <a:cubicBezTo>
                    <a:pt x="241" y="184"/>
                    <a:pt x="241" y="184"/>
                    <a:pt x="241" y="184"/>
                  </a:cubicBezTo>
                  <a:cubicBezTo>
                    <a:pt x="241" y="183"/>
                    <a:pt x="241" y="183"/>
                    <a:pt x="241" y="183"/>
                  </a:cubicBezTo>
                  <a:cubicBezTo>
                    <a:pt x="241" y="182"/>
                    <a:pt x="241" y="182"/>
                    <a:pt x="241" y="182"/>
                  </a:cubicBezTo>
                  <a:cubicBezTo>
                    <a:pt x="241" y="182"/>
                    <a:pt x="241" y="182"/>
                    <a:pt x="241" y="181"/>
                  </a:cubicBezTo>
                  <a:cubicBezTo>
                    <a:pt x="241" y="181"/>
                    <a:pt x="241" y="181"/>
                    <a:pt x="241" y="181"/>
                  </a:cubicBezTo>
                  <a:cubicBezTo>
                    <a:pt x="241" y="181"/>
                    <a:pt x="241" y="181"/>
                    <a:pt x="241" y="180"/>
                  </a:cubicBezTo>
                  <a:cubicBezTo>
                    <a:pt x="241" y="180"/>
                    <a:pt x="241" y="180"/>
                    <a:pt x="241" y="180"/>
                  </a:cubicBezTo>
                  <a:cubicBezTo>
                    <a:pt x="241" y="179"/>
                    <a:pt x="241" y="179"/>
                    <a:pt x="241" y="179"/>
                  </a:cubicBezTo>
                  <a:cubicBezTo>
                    <a:pt x="241" y="179"/>
                    <a:pt x="241" y="179"/>
                    <a:pt x="241" y="179"/>
                  </a:cubicBezTo>
                  <a:cubicBezTo>
                    <a:pt x="241" y="178"/>
                    <a:pt x="241" y="178"/>
                    <a:pt x="240" y="178"/>
                  </a:cubicBezTo>
                  <a:cubicBezTo>
                    <a:pt x="240" y="177"/>
                    <a:pt x="240" y="177"/>
                    <a:pt x="240" y="177"/>
                  </a:cubicBezTo>
                  <a:cubicBezTo>
                    <a:pt x="240" y="176"/>
                    <a:pt x="240" y="176"/>
                    <a:pt x="240" y="176"/>
                  </a:cubicBezTo>
                  <a:cubicBezTo>
                    <a:pt x="240" y="175"/>
                    <a:pt x="240" y="175"/>
                    <a:pt x="240" y="175"/>
                  </a:cubicBezTo>
                  <a:cubicBezTo>
                    <a:pt x="240" y="174"/>
                    <a:pt x="240" y="174"/>
                    <a:pt x="240" y="173"/>
                  </a:cubicBezTo>
                  <a:cubicBezTo>
                    <a:pt x="240" y="173"/>
                    <a:pt x="240" y="173"/>
                    <a:pt x="240" y="173"/>
                  </a:cubicBezTo>
                  <a:cubicBezTo>
                    <a:pt x="240" y="172"/>
                    <a:pt x="240" y="172"/>
                    <a:pt x="240" y="172"/>
                  </a:cubicBezTo>
                  <a:cubicBezTo>
                    <a:pt x="240" y="172"/>
                    <a:pt x="240" y="172"/>
                    <a:pt x="240" y="172"/>
                  </a:cubicBezTo>
                  <a:cubicBezTo>
                    <a:pt x="240" y="171"/>
                    <a:pt x="240" y="171"/>
                    <a:pt x="240" y="170"/>
                  </a:cubicBezTo>
                  <a:cubicBezTo>
                    <a:pt x="240" y="170"/>
                    <a:pt x="240" y="170"/>
                    <a:pt x="240" y="170"/>
                  </a:cubicBezTo>
                  <a:cubicBezTo>
                    <a:pt x="240" y="170"/>
                    <a:pt x="240" y="170"/>
                    <a:pt x="240" y="170"/>
                  </a:cubicBezTo>
                  <a:cubicBezTo>
                    <a:pt x="240" y="170"/>
                    <a:pt x="240" y="170"/>
                    <a:pt x="240" y="169"/>
                  </a:cubicBezTo>
                  <a:cubicBezTo>
                    <a:pt x="240" y="169"/>
                    <a:pt x="240" y="169"/>
                    <a:pt x="240" y="168"/>
                  </a:cubicBezTo>
                  <a:cubicBezTo>
                    <a:pt x="240" y="168"/>
                    <a:pt x="240" y="168"/>
                    <a:pt x="240" y="168"/>
                  </a:cubicBezTo>
                  <a:cubicBezTo>
                    <a:pt x="240" y="168"/>
                    <a:pt x="240" y="168"/>
                    <a:pt x="240" y="167"/>
                  </a:cubicBezTo>
                  <a:cubicBezTo>
                    <a:pt x="240" y="167"/>
                    <a:pt x="240" y="167"/>
                    <a:pt x="240" y="167"/>
                  </a:cubicBezTo>
                  <a:cubicBezTo>
                    <a:pt x="240" y="167"/>
                    <a:pt x="240" y="167"/>
                    <a:pt x="240" y="167"/>
                  </a:cubicBezTo>
                  <a:cubicBezTo>
                    <a:pt x="240" y="166"/>
                    <a:pt x="240" y="166"/>
                    <a:pt x="240" y="166"/>
                  </a:cubicBezTo>
                  <a:cubicBezTo>
                    <a:pt x="240" y="166"/>
                    <a:pt x="240" y="166"/>
                    <a:pt x="240" y="166"/>
                  </a:cubicBezTo>
                  <a:cubicBezTo>
                    <a:pt x="240" y="166"/>
                    <a:pt x="240" y="166"/>
                    <a:pt x="240" y="166"/>
                  </a:cubicBezTo>
                  <a:cubicBezTo>
                    <a:pt x="240" y="166"/>
                    <a:pt x="240" y="166"/>
                    <a:pt x="240" y="166"/>
                  </a:cubicBezTo>
                  <a:cubicBezTo>
                    <a:pt x="240" y="166"/>
                    <a:pt x="240" y="166"/>
                    <a:pt x="241" y="165"/>
                  </a:cubicBezTo>
                  <a:cubicBezTo>
                    <a:pt x="240" y="166"/>
                    <a:pt x="240" y="166"/>
                    <a:pt x="240" y="165"/>
                  </a:cubicBezTo>
                  <a:cubicBezTo>
                    <a:pt x="240" y="165"/>
                    <a:pt x="240" y="165"/>
                    <a:pt x="240" y="165"/>
                  </a:cubicBezTo>
                  <a:cubicBezTo>
                    <a:pt x="240" y="166"/>
                    <a:pt x="240" y="166"/>
                    <a:pt x="240" y="166"/>
                  </a:cubicBezTo>
                  <a:cubicBezTo>
                    <a:pt x="240" y="166"/>
                    <a:pt x="240" y="166"/>
                    <a:pt x="240" y="166"/>
                  </a:cubicBezTo>
                  <a:cubicBezTo>
                    <a:pt x="240" y="166"/>
                    <a:pt x="240" y="166"/>
                    <a:pt x="240" y="167"/>
                  </a:cubicBezTo>
                  <a:cubicBezTo>
                    <a:pt x="240" y="167"/>
                    <a:pt x="240" y="167"/>
                    <a:pt x="240" y="167"/>
                  </a:cubicBezTo>
                  <a:cubicBezTo>
                    <a:pt x="240" y="167"/>
                    <a:pt x="240" y="167"/>
                    <a:pt x="239" y="168"/>
                  </a:cubicBezTo>
                  <a:cubicBezTo>
                    <a:pt x="239" y="168"/>
                    <a:pt x="239" y="168"/>
                    <a:pt x="239" y="168"/>
                  </a:cubicBezTo>
                  <a:cubicBezTo>
                    <a:pt x="239" y="168"/>
                    <a:pt x="239" y="168"/>
                    <a:pt x="238" y="169"/>
                  </a:cubicBezTo>
                  <a:cubicBezTo>
                    <a:pt x="238" y="169"/>
                    <a:pt x="238" y="169"/>
                    <a:pt x="238" y="169"/>
                  </a:cubicBezTo>
                  <a:cubicBezTo>
                    <a:pt x="238" y="169"/>
                    <a:pt x="238" y="169"/>
                    <a:pt x="237" y="168"/>
                  </a:cubicBezTo>
                  <a:cubicBezTo>
                    <a:pt x="237" y="168"/>
                    <a:pt x="237" y="168"/>
                    <a:pt x="236" y="167"/>
                  </a:cubicBezTo>
                  <a:cubicBezTo>
                    <a:pt x="236" y="167"/>
                    <a:pt x="236" y="167"/>
                    <a:pt x="236" y="167"/>
                  </a:cubicBezTo>
                  <a:cubicBezTo>
                    <a:pt x="236" y="166"/>
                    <a:pt x="236" y="166"/>
                    <a:pt x="236" y="166"/>
                  </a:cubicBezTo>
                  <a:cubicBezTo>
                    <a:pt x="236" y="166"/>
                    <a:pt x="236" y="166"/>
                    <a:pt x="236" y="166"/>
                  </a:cubicBezTo>
                  <a:cubicBezTo>
                    <a:pt x="236" y="166"/>
                    <a:pt x="236" y="166"/>
                    <a:pt x="236" y="167"/>
                  </a:cubicBezTo>
                  <a:cubicBezTo>
                    <a:pt x="236" y="166"/>
                    <a:pt x="236" y="166"/>
                    <a:pt x="237" y="166"/>
                  </a:cubicBezTo>
                  <a:cubicBezTo>
                    <a:pt x="237" y="166"/>
                    <a:pt x="237" y="166"/>
                    <a:pt x="237" y="166"/>
                  </a:cubicBezTo>
                  <a:cubicBezTo>
                    <a:pt x="237" y="166"/>
                    <a:pt x="237" y="166"/>
                    <a:pt x="238" y="165"/>
                  </a:cubicBezTo>
                  <a:cubicBezTo>
                    <a:pt x="238" y="165"/>
                    <a:pt x="238" y="165"/>
                    <a:pt x="238" y="165"/>
                  </a:cubicBezTo>
                  <a:cubicBezTo>
                    <a:pt x="238" y="165"/>
                    <a:pt x="238" y="165"/>
                    <a:pt x="238" y="165"/>
                  </a:cubicBezTo>
                  <a:cubicBezTo>
                    <a:pt x="238" y="165"/>
                    <a:pt x="238" y="165"/>
                    <a:pt x="238" y="165"/>
                  </a:cubicBezTo>
                  <a:cubicBezTo>
                    <a:pt x="238" y="165"/>
                    <a:pt x="238" y="165"/>
                    <a:pt x="237" y="165"/>
                  </a:cubicBezTo>
                  <a:cubicBezTo>
                    <a:pt x="237" y="165"/>
                    <a:pt x="237" y="165"/>
                    <a:pt x="237" y="165"/>
                  </a:cubicBezTo>
                  <a:cubicBezTo>
                    <a:pt x="237" y="165"/>
                    <a:pt x="237" y="165"/>
                    <a:pt x="237" y="165"/>
                  </a:cubicBezTo>
                  <a:cubicBezTo>
                    <a:pt x="236" y="165"/>
                    <a:pt x="236" y="165"/>
                    <a:pt x="236" y="165"/>
                  </a:cubicBezTo>
                  <a:cubicBezTo>
                    <a:pt x="236" y="164"/>
                    <a:pt x="236" y="164"/>
                    <a:pt x="235" y="164"/>
                  </a:cubicBezTo>
                  <a:cubicBezTo>
                    <a:pt x="236" y="164"/>
                    <a:pt x="236" y="164"/>
                    <a:pt x="236" y="164"/>
                  </a:cubicBezTo>
                  <a:cubicBezTo>
                    <a:pt x="236" y="164"/>
                    <a:pt x="236" y="164"/>
                    <a:pt x="235" y="164"/>
                  </a:cubicBezTo>
                  <a:cubicBezTo>
                    <a:pt x="235" y="164"/>
                    <a:pt x="235" y="164"/>
                    <a:pt x="235" y="164"/>
                  </a:cubicBezTo>
                  <a:cubicBezTo>
                    <a:pt x="235" y="164"/>
                    <a:pt x="235" y="164"/>
                    <a:pt x="234" y="164"/>
                  </a:cubicBezTo>
                  <a:cubicBezTo>
                    <a:pt x="234" y="164"/>
                    <a:pt x="234" y="164"/>
                    <a:pt x="234" y="164"/>
                  </a:cubicBezTo>
                  <a:cubicBezTo>
                    <a:pt x="234" y="163"/>
                    <a:pt x="234" y="163"/>
                    <a:pt x="234" y="162"/>
                  </a:cubicBezTo>
                  <a:cubicBezTo>
                    <a:pt x="234" y="162"/>
                    <a:pt x="234" y="162"/>
                    <a:pt x="234" y="162"/>
                  </a:cubicBezTo>
                  <a:cubicBezTo>
                    <a:pt x="233" y="162"/>
                    <a:pt x="233" y="162"/>
                    <a:pt x="233" y="162"/>
                  </a:cubicBezTo>
                  <a:cubicBezTo>
                    <a:pt x="233" y="162"/>
                    <a:pt x="233" y="162"/>
                    <a:pt x="233" y="162"/>
                  </a:cubicBezTo>
                  <a:cubicBezTo>
                    <a:pt x="233" y="162"/>
                    <a:pt x="233" y="162"/>
                    <a:pt x="233" y="161"/>
                  </a:cubicBezTo>
                  <a:cubicBezTo>
                    <a:pt x="233" y="161"/>
                    <a:pt x="233" y="161"/>
                    <a:pt x="233" y="161"/>
                  </a:cubicBezTo>
                  <a:cubicBezTo>
                    <a:pt x="233" y="161"/>
                    <a:pt x="233" y="161"/>
                    <a:pt x="232" y="161"/>
                  </a:cubicBezTo>
                  <a:cubicBezTo>
                    <a:pt x="232" y="161"/>
                    <a:pt x="232" y="161"/>
                    <a:pt x="232" y="161"/>
                  </a:cubicBezTo>
                  <a:cubicBezTo>
                    <a:pt x="231" y="161"/>
                    <a:pt x="231" y="161"/>
                    <a:pt x="231" y="161"/>
                  </a:cubicBezTo>
                  <a:cubicBezTo>
                    <a:pt x="231" y="161"/>
                    <a:pt x="231" y="161"/>
                    <a:pt x="231" y="161"/>
                  </a:cubicBezTo>
                  <a:cubicBezTo>
                    <a:pt x="231" y="162"/>
                    <a:pt x="231" y="162"/>
                    <a:pt x="230" y="162"/>
                  </a:cubicBezTo>
                  <a:cubicBezTo>
                    <a:pt x="230" y="162"/>
                    <a:pt x="230" y="162"/>
                    <a:pt x="230" y="162"/>
                  </a:cubicBezTo>
                  <a:cubicBezTo>
                    <a:pt x="230" y="162"/>
                    <a:pt x="230" y="162"/>
                    <a:pt x="230" y="162"/>
                  </a:cubicBezTo>
                  <a:cubicBezTo>
                    <a:pt x="230" y="162"/>
                    <a:pt x="230" y="162"/>
                    <a:pt x="230" y="162"/>
                  </a:cubicBezTo>
                  <a:cubicBezTo>
                    <a:pt x="229" y="162"/>
                    <a:pt x="229" y="162"/>
                    <a:pt x="229" y="162"/>
                  </a:cubicBezTo>
                  <a:cubicBezTo>
                    <a:pt x="229" y="162"/>
                    <a:pt x="229" y="162"/>
                    <a:pt x="229" y="162"/>
                  </a:cubicBezTo>
                  <a:cubicBezTo>
                    <a:pt x="229" y="162"/>
                    <a:pt x="229" y="162"/>
                    <a:pt x="229" y="162"/>
                  </a:cubicBezTo>
                  <a:cubicBezTo>
                    <a:pt x="229" y="162"/>
                    <a:pt x="229" y="162"/>
                    <a:pt x="229" y="162"/>
                  </a:cubicBezTo>
                  <a:cubicBezTo>
                    <a:pt x="228" y="162"/>
                    <a:pt x="228" y="162"/>
                    <a:pt x="228" y="162"/>
                  </a:cubicBezTo>
                  <a:cubicBezTo>
                    <a:pt x="228" y="162"/>
                    <a:pt x="228" y="162"/>
                    <a:pt x="228" y="162"/>
                  </a:cubicBezTo>
                  <a:cubicBezTo>
                    <a:pt x="228" y="162"/>
                    <a:pt x="228" y="162"/>
                    <a:pt x="227" y="162"/>
                  </a:cubicBezTo>
                  <a:cubicBezTo>
                    <a:pt x="227" y="162"/>
                    <a:pt x="227" y="162"/>
                    <a:pt x="227" y="162"/>
                  </a:cubicBezTo>
                  <a:cubicBezTo>
                    <a:pt x="227" y="162"/>
                    <a:pt x="227" y="162"/>
                    <a:pt x="227" y="162"/>
                  </a:cubicBezTo>
                  <a:cubicBezTo>
                    <a:pt x="227" y="162"/>
                    <a:pt x="227" y="162"/>
                    <a:pt x="226" y="162"/>
                  </a:cubicBezTo>
                  <a:cubicBezTo>
                    <a:pt x="226" y="162"/>
                    <a:pt x="226" y="162"/>
                    <a:pt x="226" y="162"/>
                  </a:cubicBezTo>
                  <a:cubicBezTo>
                    <a:pt x="226" y="162"/>
                    <a:pt x="226" y="162"/>
                    <a:pt x="225" y="162"/>
                  </a:cubicBezTo>
                  <a:cubicBezTo>
                    <a:pt x="225" y="162"/>
                    <a:pt x="225" y="162"/>
                    <a:pt x="225" y="162"/>
                  </a:cubicBezTo>
                  <a:cubicBezTo>
                    <a:pt x="225" y="162"/>
                    <a:pt x="225" y="162"/>
                    <a:pt x="225" y="162"/>
                  </a:cubicBezTo>
                  <a:cubicBezTo>
                    <a:pt x="225" y="162"/>
                    <a:pt x="225" y="162"/>
                    <a:pt x="225" y="162"/>
                  </a:cubicBezTo>
                  <a:cubicBezTo>
                    <a:pt x="225" y="162"/>
                    <a:pt x="225" y="162"/>
                    <a:pt x="225" y="162"/>
                  </a:cubicBezTo>
                  <a:cubicBezTo>
                    <a:pt x="225" y="162"/>
                    <a:pt x="225" y="162"/>
                    <a:pt x="225" y="162"/>
                  </a:cubicBezTo>
                  <a:cubicBezTo>
                    <a:pt x="225" y="162"/>
                    <a:pt x="225" y="162"/>
                    <a:pt x="225" y="162"/>
                  </a:cubicBezTo>
                  <a:cubicBezTo>
                    <a:pt x="224" y="162"/>
                    <a:pt x="224" y="162"/>
                    <a:pt x="224" y="162"/>
                  </a:cubicBezTo>
                  <a:cubicBezTo>
                    <a:pt x="224" y="162"/>
                    <a:pt x="224" y="162"/>
                    <a:pt x="224" y="162"/>
                  </a:cubicBezTo>
                  <a:cubicBezTo>
                    <a:pt x="223" y="162"/>
                    <a:pt x="223" y="162"/>
                    <a:pt x="223" y="162"/>
                  </a:cubicBezTo>
                  <a:cubicBezTo>
                    <a:pt x="223" y="162"/>
                    <a:pt x="223" y="162"/>
                    <a:pt x="223" y="162"/>
                  </a:cubicBezTo>
                  <a:cubicBezTo>
                    <a:pt x="223" y="162"/>
                    <a:pt x="223" y="162"/>
                    <a:pt x="223" y="162"/>
                  </a:cubicBezTo>
                  <a:lnTo>
                    <a:pt x="222" y="162"/>
                  </a:lnTo>
                  <a:cubicBezTo>
                    <a:pt x="222" y="162"/>
                    <a:pt x="222" y="162"/>
                    <a:pt x="222" y="162"/>
                  </a:cubicBezTo>
                  <a:cubicBezTo>
                    <a:pt x="222" y="162"/>
                    <a:pt x="222" y="162"/>
                    <a:pt x="221" y="162"/>
                  </a:cubicBezTo>
                  <a:cubicBezTo>
                    <a:pt x="221" y="162"/>
                    <a:pt x="221" y="162"/>
                    <a:pt x="221" y="162"/>
                  </a:cubicBezTo>
                  <a:cubicBezTo>
                    <a:pt x="221" y="162"/>
                    <a:pt x="221" y="162"/>
                    <a:pt x="221" y="162"/>
                  </a:cubicBezTo>
                  <a:cubicBezTo>
                    <a:pt x="220" y="162"/>
                    <a:pt x="220" y="162"/>
                    <a:pt x="220" y="162"/>
                  </a:cubicBezTo>
                  <a:cubicBezTo>
                    <a:pt x="220" y="161"/>
                    <a:pt x="220" y="161"/>
                    <a:pt x="220" y="159"/>
                  </a:cubicBezTo>
                  <a:cubicBezTo>
                    <a:pt x="219" y="159"/>
                    <a:pt x="219" y="159"/>
                    <a:pt x="219" y="159"/>
                  </a:cubicBezTo>
                  <a:cubicBezTo>
                    <a:pt x="218" y="159"/>
                    <a:pt x="218" y="159"/>
                    <a:pt x="218" y="159"/>
                  </a:cubicBezTo>
                  <a:cubicBezTo>
                    <a:pt x="218" y="160"/>
                    <a:pt x="218" y="160"/>
                    <a:pt x="218" y="160"/>
                  </a:cubicBezTo>
                  <a:cubicBezTo>
                    <a:pt x="217" y="160"/>
                    <a:pt x="217" y="160"/>
                    <a:pt x="216" y="161"/>
                  </a:cubicBezTo>
                  <a:cubicBezTo>
                    <a:pt x="216" y="160"/>
                    <a:pt x="216" y="160"/>
                    <a:pt x="216" y="160"/>
                  </a:cubicBezTo>
                  <a:cubicBezTo>
                    <a:pt x="215" y="160"/>
                    <a:pt x="215" y="160"/>
                    <a:pt x="215" y="160"/>
                  </a:cubicBezTo>
                  <a:cubicBezTo>
                    <a:pt x="214" y="160"/>
                    <a:pt x="214" y="160"/>
                    <a:pt x="213" y="160"/>
                  </a:cubicBezTo>
                  <a:cubicBezTo>
                    <a:pt x="213" y="159"/>
                    <a:pt x="213" y="159"/>
                    <a:pt x="213" y="159"/>
                  </a:cubicBezTo>
                  <a:cubicBezTo>
                    <a:pt x="213" y="159"/>
                    <a:pt x="213" y="159"/>
                    <a:pt x="213" y="159"/>
                  </a:cubicBezTo>
                  <a:cubicBezTo>
                    <a:pt x="213" y="159"/>
                    <a:pt x="213" y="159"/>
                    <a:pt x="212" y="159"/>
                  </a:cubicBezTo>
                  <a:cubicBezTo>
                    <a:pt x="212" y="158"/>
                    <a:pt x="212" y="158"/>
                    <a:pt x="212" y="158"/>
                  </a:cubicBezTo>
                  <a:cubicBezTo>
                    <a:pt x="211" y="158"/>
                    <a:pt x="211" y="158"/>
                    <a:pt x="211" y="158"/>
                  </a:cubicBezTo>
                  <a:cubicBezTo>
                    <a:pt x="211" y="158"/>
                    <a:pt x="211" y="158"/>
                    <a:pt x="210" y="157"/>
                  </a:cubicBezTo>
                  <a:cubicBezTo>
                    <a:pt x="210" y="157"/>
                    <a:pt x="210" y="157"/>
                    <a:pt x="210" y="156"/>
                  </a:cubicBezTo>
                  <a:cubicBezTo>
                    <a:pt x="210" y="157"/>
                    <a:pt x="210" y="157"/>
                    <a:pt x="210" y="157"/>
                  </a:cubicBezTo>
                  <a:cubicBezTo>
                    <a:pt x="210" y="156"/>
                    <a:pt x="210" y="156"/>
                    <a:pt x="210" y="156"/>
                  </a:cubicBezTo>
                  <a:cubicBezTo>
                    <a:pt x="210" y="156"/>
                    <a:pt x="210" y="156"/>
                    <a:pt x="210" y="156"/>
                  </a:cubicBezTo>
                  <a:cubicBezTo>
                    <a:pt x="210" y="156"/>
                    <a:pt x="210" y="156"/>
                    <a:pt x="209" y="155"/>
                  </a:cubicBezTo>
                  <a:cubicBezTo>
                    <a:pt x="209" y="155"/>
                    <a:pt x="209" y="155"/>
                    <a:pt x="209" y="154"/>
                  </a:cubicBezTo>
                  <a:cubicBezTo>
                    <a:pt x="209" y="154"/>
                    <a:pt x="209" y="154"/>
                    <a:pt x="209" y="154"/>
                  </a:cubicBezTo>
                  <a:cubicBezTo>
                    <a:pt x="209" y="154"/>
                    <a:pt x="209" y="154"/>
                    <a:pt x="208" y="154"/>
                  </a:cubicBezTo>
                  <a:cubicBezTo>
                    <a:pt x="208" y="154"/>
                    <a:pt x="208" y="154"/>
                    <a:pt x="208" y="154"/>
                  </a:cubicBezTo>
                  <a:cubicBezTo>
                    <a:pt x="208" y="154"/>
                    <a:pt x="208" y="154"/>
                    <a:pt x="208" y="154"/>
                  </a:cubicBezTo>
                  <a:cubicBezTo>
                    <a:pt x="207" y="154"/>
                    <a:pt x="207" y="154"/>
                    <a:pt x="207" y="154"/>
                  </a:cubicBezTo>
                  <a:cubicBezTo>
                    <a:pt x="207" y="153"/>
                    <a:pt x="207" y="153"/>
                    <a:pt x="207" y="153"/>
                  </a:cubicBezTo>
                  <a:cubicBezTo>
                    <a:pt x="207" y="153"/>
                    <a:pt x="207" y="153"/>
                    <a:pt x="207" y="154"/>
                  </a:cubicBezTo>
                  <a:cubicBezTo>
                    <a:pt x="207" y="154"/>
                    <a:pt x="207" y="154"/>
                    <a:pt x="207" y="154"/>
                  </a:cubicBezTo>
                  <a:cubicBezTo>
                    <a:pt x="207" y="154"/>
                    <a:pt x="207" y="154"/>
                    <a:pt x="206" y="154"/>
                  </a:cubicBezTo>
                  <a:cubicBezTo>
                    <a:pt x="206" y="154"/>
                    <a:pt x="206" y="154"/>
                    <a:pt x="206" y="154"/>
                  </a:cubicBezTo>
                  <a:cubicBezTo>
                    <a:pt x="206" y="154"/>
                    <a:pt x="206" y="154"/>
                    <a:pt x="205" y="153"/>
                  </a:cubicBezTo>
                  <a:cubicBezTo>
                    <a:pt x="205" y="153"/>
                    <a:pt x="205" y="153"/>
                    <a:pt x="205" y="153"/>
                  </a:cubicBezTo>
                  <a:cubicBezTo>
                    <a:pt x="205" y="153"/>
                    <a:pt x="205" y="153"/>
                    <a:pt x="204" y="153"/>
                  </a:cubicBezTo>
                  <a:cubicBezTo>
                    <a:pt x="204" y="153"/>
                    <a:pt x="204" y="153"/>
                    <a:pt x="204" y="153"/>
                  </a:cubicBezTo>
                  <a:cubicBezTo>
                    <a:pt x="204" y="153"/>
                    <a:pt x="204" y="153"/>
                    <a:pt x="204" y="152"/>
                  </a:cubicBezTo>
                  <a:cubicBezTo>
                    <a:pt x="204" y="153"/>
                    <a:pt x="204" y="153"/>
                    <a:pt x="204" y="153"/>
                  </a:cubicBezTo>
                  <a:cubicBezTo>
                    <a:pt x="204" y="153"/>
                    <a:pt x="204" y="153"/>
                    <a:pt x="204" y="152"/>
                  </a:cubicBezTo>
                  <a:cubicBezTo>
                    <a:pt x="204" y="152"/>
                    <a:pt x="204" y="152"/>
                    <a:pt x="203" y="152"/>
                  </a:cubicBezTo>
                  <a:cubicBezTo>
                    <a:pt x="203" y="152"/>
                    <a:pt x="203" y="152"/>
                    <a:pt x="202" y="152"/>
                  </a:cubicBezTo>
                  <a:cubicBezTo>
                    <a:pt x="203" y="153"/>
                    <a:pt x="203" y="153"/>
                    <a:pt x="204" y="153"/>
                  </a:cubicBezTo>
                  <a:cubicBezTo>
                    <a:pt x="205" y="153"/>
                    <a:pt x="205" y="153"/>
                    <a:pt x="205" y="153"/>
                  </a:cubicBezTo>
                  <a:cubicBezTo>
                    <a:pt x="205" y="154"/>
                    <a:pt x="205" y="154"/>
                    <a:pt x="206" y="154"/>
                  </a:cubicBezTo>
                  <a:cubicBezTo>
                    <a:pt x="206" y="154"/>
                    <a:pt x="206" y="154"/>
                    <a:pt x="205" y="154"/>
                  </a:cubicBezTo>
                  <a:cubicBezTo>
                    <a:pt x="206" y="154"/>
                    <a:pt x="206" y="154"/>
                    <a:pt x="206" y="155"/>
                  </a:cubicBezTo>
                  <a:cubicBezTo>
                    <a:pt x="206" y="155"/>
                    <a:pt x="206" y="155"/>
                    <a:pt x="206" y="155"/>
                  </a:cubicBezTo>
                  <a:cubicBezTo>
                    <a:pt x="205" y="155"/>
                    <a:pt x="205" y="155"/>
                    <a:pt x="205" y="155"/>
                  </a:cubicBezTo>
                  <a:cubicBezTo>
                    <a:pt x="205" y="155"/>
                    <a:pt x="205" y="155"/>
                    <a:pt x="205" y="155"/>
                  </a:cubicBezTo>
                  <a:cubicBezTo>
                    <a:pt x="205" y="156"/>
                    <a:pt x="205" y="156"/>
                    <a:pt x="206" y="156"/>
                  </a:cubicBezTo>
                  <a:cubicBezTo>
                    <a:pt x="206" y="156"/>
                    <a:pt x="206" y="156"/>
                    <a:pt x="206" y="156"/>
                  </a:cubicBezTo>
                  <a:cubicBezTo>
                    <a:pt x="206" y="157"/>
                    <a:pt x="206" y="157"/>
                    <a:pt x="206" y="157"/>
                  </a:cubicBezTo>
                  <a:cubicBezTo>
                    <a:pt x="206" y="158"/>
                    <a:pt x="206" y="158"/>
                    <a:pt x="207" y="159"/>
                  </a:cubicBezTo>
                  <a:cubicBezTo>
                    <a:pt x="207" y="159"/>
                    <a:pt x="207" y="159"/>
                    <a:pt x="208" y="159"/>
                  </a:cubicBezTo>
                  <a:cubicBezTo>
                    <a:pt x="207" y="159"/>
                    <a:pt x="207" y="159"/>
                    <a:pt x="207" y="159"/>
                  </a:cubicBezTo>
                  <a:cubicBezTo>
                    <a:pt x="208" y="160"/>
                    <a:pt x="208" y="160"/>
                    <a:pt x="208" y="160"/>
                  </a:cubicBezTo>
                  <a:cubicBezTo>
                    <a:pt x="208" y="160"/>
                    <a:pt x="208" y="160"/>
                    <a:pt x="209" y="160"/>
                  </a:cubicBezTo>
                  <a:cubicBezTo>
                    <a:pt x="209" y="161"/>
                    <a:pt x="209" y="161"/>
                    <a:pt x="209" y="161"/>
                  </a:cubicBezTo>
                  <a:cubicBezTo>
                    <a:pt x="209" y="162"/>
                    <a:pt x="209" y="162"/>
                    <a:pt x="209" y="162"/>
                  </a:cubicBezTo>
                  <a:cubicBezTo>
                    <a:pt x="209" y="162"/>
                    <a:pt x="209" y="162"/>
                    <a:pt x="209" y="162"/>
                  </a:cubicBezTo>
                  <a:cubicBezTo>
                    <a:pt x="209" y="163"/>
                    <a:pt x="209" y="163"/>
                    <a:pt x="210" y="164"/>
                  </a:cubicBezTo>
                  <a:cubicBezTo>
                    <a:pt x="210" y="164"/>
                    <a:pt x="210" y="164"/>
                    <a:pt x="210" y="164"/>
                  </a:cubicBezTo>
                  <a:cubicBezTo>
                    <a:pt x="210" y="164"/>
                    <a:pt x="210" y="164"/>
                    <a:pt x="210" y="165"/>
                  </a:cubicBezTo>
                  <a:cubicBezTo>
                    <a:pt x="210" y="164"/>
                    <a:pt x="210" y="164"/>
                    <a:pt x="210" y="164"/>
                  </a:cubicBezTo>
                  <a:cubicBezTo>
                    <a:pt x="210" y="164"/>
                    <a:pt x="210" y="164"/>
                    <a:pt x="210" y="164"/>
                  </a:cubicBezTo>
                  <a:cubicBezTo>
                    <a:pt x="210" y="164"/>
                    <a:pt x="210" y="164"/>
                    <a:pt x="210" y="163"/>
                  </a:cubicBezTo>
                  <a:cubicBezTo>
                    <a:pt x="210" y="163"/>
                    <a:pt x="210" y="163"/>
                    <a:pt x="210" y="163"/>
                  </a:cubicBezTo>
                  <a:cubicBezTo>
                    <a:pt x="210" y="163"/>
                    <a:pt x="210" y="163"/>
                    <a:pt x="210" y="163"/>
                  </a:cubicBezTo>
                  <a:cubicBezTo>
                    <a:pt x="210" y="163"/>
                    <a:pt x="210" y="163"/>
                    <a:pt x="210" y="163"/>
                  </a:cubicBezTo>
                  <a:cubicBezTo>
                    <a:pt x="210" y="163"/>
                    <a:pt x="210" y="163"/>
                    <a:pt x="210" y="162"/>
                  </a:cubicBezTo>
                  <a:cubicBezTo>
                    <a:pt x="210" y="162"/>
                    <a:pt x="210" y="162"/>
                    <a:pt x="211" y="162"/>
                  </a:cubicBezTo>
                  <a:cubicBezTo>
                    <a:pt x="211" y="162"/>
                    <a:pt x="211" y="162"/>
                    <a:pt x="211" y="162"/>
                  </a:cubicBezTo>
                  <a:cubicBezTo>
                    <a:pt x="211" y="163"/>
                    <a:pt x="211" y="163"/>
                    <a:pt x="211" y="163"/>
                  </a:cubicBezTo>
                  <a:cubicBezTo>
                    <a:pt x="211" y="163"/>
                    <a:pt x="211" y="163"/>
                    <a:pt x="211" y="163"/>
                  </a:cubicBezTo>
                  <a:cubicBezTo>
                    <a:pt x="211" y="163"/>
                    <a:pt x="211" y="163"/>
                    <a:pt x="211" y="164"/>
                  </a:cubicBezTo>
                  <a:cubicBezTo>
                    <a:pt x="211" y="164"/>
                    <a:pt x="211" y="164"/>
                    <a:pt x="211" y="165"/>
                  </a:cubicBezTo>
                  <a:cubicBezTo>
                    <a:pt x="211" y="165"/>
                    <a:pt x="211" y="165"/>
                    <a:pt x="211" y="165"/>
                  </a:cubicBezTo>
                  <a:cubicBezTo>
                    <a:pt x="211" y="165"/>
                    <a:pt x="211" y="165"/>
                    <a:pt x="211" y="165"/>
                  </a:cubicBezTo>
                  <a:cubicBezTo>
                    <a:pt x="211" y="165"/>
                    <a:pt x="211" y="165"/>
                    <a:pt x="211" y="166"/>
                  </a:cubicBezTo>
                  <a:cubicBezTo>
                    <a:pt x="211" y="166"/>
                    <a:pt x="211" y="166"/>
                    <a:pt x="211" y="166"/>
                  </a:cubicBezTo>
                  <a:cubicBezTo>
                    <a:pt x="212" y="166"/>
                    <a:pt x="212" y="166"/>
                    <a:pt x="212" y="166"/>
                  </a:cubicBezTo>
                  <a:cubicBezTo>
                    <a:pt x="212" y="166"/>
                    <a:pt x="212" y="166"/>
                    <a:pt x="212" y="166"/>
                  </a:cubicBezTo>
                  <a:cubicBezTo>
                    <a:pt x="213" y="166"/>
                    <a:pt x="213" y="166"/>
                    <a:pt x="213" y="166"/>
                  </a:cubicBezTo>
                  <a:cubicBezTo>
                    <a:pt x="213" y="166"/>
                    <a:pt x="213" y="166"/>
                    <a:pt x="214" y="166"/>
                  </a:cubicBezTo>
                  <a:cubicBezTo>
                    <a:pt x="214" y="166"/>
                    <a:pt x="214" y="166"/>
                    <a:pt x="214" y="166"/>
                  </a:cubicBezTo>
                  <a:cubicBezTo>
                    <a:pt x="215" y="166"/>
                    <a:pt x="215" y="166"/>
                    <a:pt x="215" y="166"/>
                  </a:cubicBezTo>
                  <a:cubicBezTo>
                    <a:pt x="215" y="165"/>
                    <a:pt x="215" y="165"/>
                    <a:pt x="215" y="165"/>
                  </a:cubicBezTo>
                  <a:cubicBezTo>
                    <a:pt x="215" y="165"/>
                    <a:pt x="215" y="165"/>
                    <a:pt x="215" y="165"/>
                  </a:cubicBezTo>
                  <a:cubicBezTo>
                    <a:pt x="216" y="165"/>
                    <a:pt x="216" y="165"/>
                    <a:pt x="216" y="165"/>
                  </a:cubicBezTo>
                  <a:cubicBezTo>
                    <a:pt x="216" y="165"/>
                    <a:pt x="216" y="165"/>
                    <a:pt x="216" y="165"/>
                  </a:cubicBezTo>
                  <a:cubicBezTo>
                    <a:pt x="216" y="164"/>
                    <a:pt x="216" y="164"/>
                    <a:pt x="216" y="164"/>
                  </a:cubicBezTo>
                  <a:cubicBezTo>
                    <a:pt x="217" y="164"/>
                    <a:pt x="217" y="164"/>
                    <a:pt x="217" y="163"/>
                  </a:cubicBezTo>
                  <a:cubicBezTo>
                    <a:pt x="217" y="163"/>
                    <a:pt x="217" y="163"/>
                    <a:pt x="217" y="163"/>
                  </a:cubicBezTo>
                  <a:cubicBezTo>
                    <a:pt x="218" y="162"/>
                    <a:pt x="218" y="162"/>
                    <a:pt x="218" y="162"/>
                  </a:cubicBezTo>
                  <a:cubicBezTo>
                    <a:pt x="218" y="162"/>
                    <a:pt x="218" y="162"/>
                    <a:pt x="218" y="161"/>
                  </a:cubicBezTo>
                  <a:cubicBezTo>
                    <a:pt x="218" y="161"/>
                    <a:pt x="218" y="161"/>
                    <a:pt x="219" y="161"/>
                  </a:cubicBezTo>
                  <a:cubicBezTo>
                    <a:pt x="219" y="161"/>
                    <a:pt x="219" y="161"/>
                    <a:pt x="219" y="161"/>
                  </a:cubicBezTo>
                  <a:cubicBezTo>
                    <a:pt x="219" y="161"/>
                    <a:pt x="219" y="161"/>
                    <a:pt x="219" y="161"/>
                  </a:cubicBezTo>
                  <a:cubicBezTo>
                    <a:pt x="219" y="161"/>
                    <a:pt x="219" y="161"/>
                    <a:pt x="219" y="161"/>
                  </a:cubicBezTo>
                  <a:cubicBezTo>
                    <a:pt x="219" y="161"/>
                    <a:pt x="219" y="161"/>
                    <a:pt x="219" y="161"/>
                  </a:cubicBezTo>
                  <a:cubicBezTo>
                    <a:pt x="219" y="161"/>
                    <a:pt x="219" y="161"/>
                    <a:pt x="219" y="161"/>
                  </a:cubicBezTo>
                  <a:cubicBezTo>
                    <a:pt x="219" y="161"/>
                    <a:pt x="219" y="161"/>
                    <a:pt x="219" y="161"/>
                  </a:cubicBezTo>
                  <a:cubicBezTo>
                    <a:pt x="219" y="161"/>
                    <a:pt x="219" y="161"/>
                    <a:pt x="219" y="162"/>
                  </a:cubicBezTo>
                  <a:cubicBezTo>
                    <a:pt x="219" y="162"/>
                    <a:pt x="219" y="162"/>
                    <a:pt x="219" y="162"/>
                  </a:cubicBezTo>
                  <a:cubicBezTo>
                    <a:pt x="219" y="162"/>
                    <a:pt x="219" y="162"/>
                    <a:pt x="219" y="162"/>
                  </a:cubicBezTo>
                  <a:cubicBezTo>
                    <a:pt x="219" y="163"/>
                    <a:pt x="219" y="163"/>
                    <a:pt x="219" y="164"/>
                  </a:cubicBezTo>
                  <a:cubicBezTo>
                    <a:pt x="219" y="164"/>
                    <a:pt x="219" y="164"/>
                    <a:pt x="220" y="165"/>
                  </a:cubicBezTo>
                  <a:cubicBezTo>
                    <a:pt x="220" y="166"/>
                    <a:pt x="220" y="166"/>
                    <a:pt x="220" y="166"/>
                  </a:cubicBezTo>
                  <a:cubicBezTo>
                    <a:pt x="221" y="166"/>
                    <a:pt x="221" y="166"/>
                    <a:pt x="221" y="166"/>
                  </a:cubicBezTo>
                  <a:cubicBezTo>
                    <a:pt x="221" y="166"/>
                    <a:pt x="221" y="166"/>
                    <a:pt x="221" y="166"/>
                  </a:cubicBezTo>
                  <a:cubicBezTo>
                    <a:pt x="221" y="166"/>
                    <a:pt x="221" y="166"/>
                    <a:pt x="221" y="166"/>
                  </a:cubicBezTo>
                  <a:cubicBezTo>
                    <a:pt x="221" y="166"/>
                    <a:pt x="221" y="166"/>
                    <a:pt x="221" y="166"/>
                  </a:cubicBezTo>
                  <a:cubicBezTo>
                    <a:pt x="222" y="166"/>
                    <a:pt x="222" y="166"/>
                    <a:pt x="222" y="166"/>
                  </a:cubicBezTo>
                  <a:cubicBezTo>
                    <a:pt x="222" y="166"/>
                    <a:pt x="222" y="166"/>
                    <a:pt x="222" y="166"/>
                  </a:cubicBezTo>
                  <a:cubicBezTo>
                    <a:pt x="222" y="166"/>
                    <a:pt x="222" y="166"/>
                    <a:pt x="222" y="166"/>
                  </a:cubicBezTo>
                  <a:cubicBezTo>
                    <a:pt x="223" y="166"/>
                    <a:pt x="223" y="166"/>
                    <a:pt x="223" y="167"/>
                  </a:cubicBezTo>
                  <a:cubicBezTo>
                    <a:pt x="223" y="167"/>
                    <a:pt x="223" y="167"/>
                    <a:pt x="223" y="168"/>
                  </a:cubicBezTo>
                  <a:cubicBezTo>
                    <a:pt x="224" y="168"/>
                    <a:pt x="224" y="168"/>
                    <a:pt x="224" y="168"/>
                  </a:cubicBezTo>
                  <a:cubicBezTo>
                    <a:pt x="224" y="168"/>
                    <a:pt x="224" y="168"/>
                    <a:pt x="224" y="168"/>
                  </a:cubicBezTo>
                  <a:cubicBezTo>
                    <a:pt x="224" y="168"/>
                    <a:pt x="224" y="168"/>
                    <a:pt x="224" y="168"/>
                  </a:cubicBezTo>
                  <a:cubicBezTo>
                    <a:pt x="223" y="169"/>
                    <a:pt x="223" y="169"/>
                    <a:pt x="223" y="169"/>
                  </a:cubicBezTo>
                  <a:cubicBezTo>
                    <a:pt x="223" y="170"/>
                    <a:pt x="223" y="170"/>
                    <a:pt x="222" y="171"/>
                  </a:cubicBezTo>
                  <a:cubicBezTo>
                    <a:pt x="222" y="171"/>
                    <a:pt x="222" y="171"/>
                    <a:pt x="222" y="172"/>
                  </a:cubicBezTo>
                  <a:cubicBezTo>
                    <a:pt x="222" y="172"/>
                    <a:pt x="222" y="172"/>
                    <a:pt x="222" y="172"/>
                  </a:cubicBezTo>
                  <a:cubicBezTo>
                    <a:pt x="222" y="172"/>
                    <a:pt x="222" y="172"/>
                    <a:pt x="222" y="171"/>
                  </a:cubicBezTo>
                  <a:cubicBezTo>
                    <a:pt x="221" y="172"/>
                    <a:pt x="221" y="172"/>
                    <a:pt x="221" y="172"/>
                  </a:cubicBezTo>
                  <a:cubicBezTo>
                    <a:pt x="221" y="172"/>
                    <a:pt x="221" y="172"/>
                    <a:pt x="221" y="172"/>
                  </a:cubicBezTo>
                  <a:cubicBezTo>
                    <a:pt x="221" y="173"/>
                    <a:pt x="221" y="173"/>
                    <a:pt x="220" y="173"/>
                  </a:cubicBezTo>
                  <a:cubicBezTo>
                    <a:pt x="221" y="174"/>
                    <a:pt x="221" y="174"/>
                    <a:pt x="221" y="174"/>
                  </a:cubicBezTo>
                  <a:cubicBezTo>
                    <a:pt x="221" y="174"/>
                    <a:pt x="221" y="174"/>
                    <a:pt x="221" y="174"/>
                  </a:cubicBezTo>
                  <a:cubicBezTo>
                    <a:pt x="221" y="174"/>
                    <a:pt x="221" y="174"/>
                    <a:pt x="221" y="175"/>
                  </a:cubicBezTo>
                  <a:cubicBezTo>
                    <a:pt x="220" y="175"/>
                    <a:pt x="220" y="175"/>
                    <a:pt x="219" y="175"/>
                  </a:cubicBezTo>
                  <a:cubicBezTo>
                    <a:pt x="219" y="176"/>
                    <a:pt x="219" y="176"/>
                    <a:pt x="219" y="176"/>
                  </a:cubicBezTo>
                  <a:cubicBezTo>
                    <a:pt x="219" y="176"/>
                    <a:pt x="219" y="176"/>
                    <a:pt x="219" y="177"/>
                  </a:cubicBezTo>
                  <a:cubicBezTo>
                    <a:pt x="219" y="177"/>
                    <a:pt x="219" y="177"/>
                    <a:pt x="218" y="177"/>
                  </a:cubicBezTo>
                  <a:cubicBezTo>
                    <a:pt x="218" y="177"/>
                    <a:pt x="218" y="177"/>
                    <a:pt x="218" y="177"/>
                  </a:cubicBezTo>
                  <a:cubicBezTo>
                    <a:pt x="218" y="177"/>
                    <a:pt x="218" y="177"/>
                    <a:pt x="217" y="177"/>
                  </a:cubicBezTo>
                  <a:cubicBezTo>
                    <a:pt x="217" y="177"/>
                    <a:pt x="217" y="177"/>
                    <a:pt x="217" y="178"/>
                  </a:cubicBezTo>
                  <a:cubicBezTo>
                    <a:pt x="217" y="178"/>
                    <a:pt x="217" y="178"/>
                    <a:pt x="217" y="178"/>
                  </a:cubicBezTo>
                  <a:cubicBezTo>
                    <a:pt x="216" y="179"/>
                    <a:pt x="216" y="179"/>
                    <a:pt x="216" y="179"/>
                  </a:cubicBezTo>
                  <a:cubicBezTo>
                    <a:pt x="216" y="179"/>
                    <a:pt x="216" y="179"/>
                    <a:pt x="216" y="179"/>
                  </a:cubicBezTo>
                  <a:cubicBezTo>
                    <a:pt x="216" y="179"/>
                    <a:pt x="216" y="179"/>
                    <a:pt x="215" y="179"/>
                  </a:cubicBezTo>
                  <a:cubicBezTo>
                    <a:pt x="215" y="179"/>
                    <a:pt x="215" y="179"/>
                    <a:pt x="215" y="180"/>
                  </a:cubicBezTo>
                  <a:cubicBezTo>
                    <a:pt x="215" y="180"/>
                    <a:pt x="215" y="180"/>
                    <a:pt x="214" y="180"/>
                  </a:cubicBezTo>
                  <a:cubicBezTo>
                    <a:pt x="214" y="180"/>
                    <a:pt x="214" y="180"/>
                    <a:pt x="214" y="180"/>
                  </a:cubicBezTo>
                  <a:cubicBezTo>
                    <a:pt x="213" y="180"/>
                    <a:pt x="213" y="180"/>
                    <a:pt x="213" y="180"/>
                  </a:cubicBezTo>
                  <a:cubicBezTo>
                    <a:pt x="212" y="181"/>
                    <a:pt x="212" y="181"/>
                    <a:pt x="212" y="181"/>
                  </a:cubicBezTo>
                  <a:cubicBezTo>
                    <a:pt x="212" y="182"/>
                    <a:pt x="212" y="182"/>
                    <a:pt x="212" y="182"/>
                  </a:cubicBezTo>
                  <a:cubicBezTo>
                    <a:pt x="212" y="182"/>
                    <a:pt x="212" y="182"/>
                    <a:pt x="211" y="182"/>
                  </a:cubicBezTo>
                  <a:cubicBezTo>
                    <a:pt x="211" y="183"/>
                    <a:pt x="211" y="183"/>
                    <a:pt x="210" y="183"/>
                  </a:cubicBezTo>
                  <a:cubicBezTo>
                    <a:pt x="210" y="183"/>
                    <a:pt x="210" y="183"/>
                    <a:pt x="209" y="183"/>
                  </a:cubicBezTo>
                  <a:cubicBezTo>
                    <a:pt x="209" y="183"/>
                    <a:pt x="209" y="183"/>
                    <a:pt x="209" y="183"/>
                  </a:cubicBezTo>
                  <a:cubicBezTo>
                    <a:pt x="208" y="184"/>
                    <a:pt x="208" y="184"/>
                    <a:pt x="207" y="184"/>
                  </a:cubicBezTo>
                  <a:cubicBezTo>
                    <a:pt x="206" y="185"/>
                    <a:pt x="206" y="185"/>
                    <a:pt x="206" y="186"/>
                  </a:cubicBezTo>
                  <a:cubicBezTo>
                    <a:pt x="206" y="186"/>
                    <a:pt x="206" y="186"/>
                    <a:pt x="206" y="186"/>
                  </a:cubicBezTo>
                  <a:cubicBezTo>
                    <a:pt x="205" y="186"/>
                    <a:pt x="205" y="186"/>
                    <a:pt x="205" y="186"/>
                  </a:cubicBezTo>
                  <a:cubicBezTo>
                    <a:pt x="205" y="186"/>
                    <a:pt x="205" y="186"/>
                    <a:pt x="205" y="186"/>
                  </a:cubicBezTo>
                  <a:cubicBezTo>
                    <a:pt x="204" y="186"/>
                    <a:pt x="204" y="186"/>
                    <a:pt x="204" y="187"/>
                  </a:cubicBezTo>
                  <a:cubicBezTo>
                    <a:pt x="204" y="187"/>
                    <a:pt x="204" y="187"/>
                    <a:pt x="203" y="187"/>
                  </a:cubicBezTo>
                  <a:cubicBezTo>
                    <a:pt x="203" y="187"/>
                    <a:pt x="203" y="187"/>
                    <a:pt x="202" y="187"/>
                  </a:cubicBezTo>
                  <a:cubicBezTo>
                    <a:pt x="202" y="187"/>
                    <a:pt x="202" y="187"/>
                    <a:pt x="202" y="187"/>
                  </a:cubicBezTo>
                  <a:cubicBezTo>
                    <a:pt x="201" y="187"/>
                    <a:pt x="201" y="187"/>
                    <a:pt x="201" y="187"/>
                  </a:cubicBezTo>
                  <a:cubicBezTo>
                    <a:pt x="200" y="188"/>
                    <a:pt x="200" y="188"/>
                    <a:pt x="200" y="188"/>
                  </a:cubicBezTo>
                  <a:cubicBezTo>
                    <a:pt x="200" y="188"/>
                    <a:pt x="200" y="188"/>
                    <a:pt x="199" y="189"/>
                  </a:cubicBezTo>
                  <a:cubicBezTo>
                    <a:pt x="199" y="189"/>
                    <a:pt x="199" y="189"/>
                    <a:pt x="199" y="189"/>
                  </a:cubicBezTo>
                  <a:cubicBezTo>
                    <a:pt x="199" y="189"/>
                    <a:pt x="199" y="189"/>
                    <a:pt x="198" y="189"/>
                  </a:cubicBezTo>
                  <a:cubicBezTo>
                    <a:pt x="198" y="189"/>
                    <a:pt x="198" y="189"/>
                    <a:pt x="198" y="189"/>
                  </a:cubicBezTo>
                  <a:cubicBezTo>
                    <a:pt x="197" y="189"/>
                    <a:pt x="197" y="189"/>
                    <a:pt x="197" y="189"/>
                  </a:cubicBezTo>
                  <a:cubicBezTo>
                    <a:pt x="197" y="189"/>
                    <a:pt x="197" y="189"/>
                    <a:pt x="197" y="189"/>
                  </a:cubicBezTo>
                  <a:cubicBezTo>
                    <a:pt x="197" y="189"/>
                    <a:pt x="197" y="189"/>
                    <a:pt x="197" y="188"/>
                  </a:cubicBezTo>
                  <a:cubicBezTo>
                    <a:pt x="197" y="188"/>
                    <a:pt x="197" y="188"/>
                    <a:pt x="197" y="188"/>
                  </a:cubicBezTo>
                  <a:cubicBezTo>
                    <a:pt x="197" y="187"/>
                    <a:pt x="197" y="187"/>
                    <a:pt x="197" y="187"/>
                  </a:cubicBezTo>
                  <a:cubicBezTo>
                    <a:pt x="197" y="187"/>
                    <a:pt x="197" y="187"/>
                    <a:pt x="196" y="187"/>
                  </a:cubicBezTo>
                  <a:cubicBezTo>
                    <a:pt x="196" y="186"/>
                    <a:pt x="196" y="186"/>
                    <a:pt x="196" y="185"/>
                  </a:cubicBezTo>
                  <a:cubicBezTo>
                    <a:pt x="196" y="185"/>
                    <a:pt x="196" y="185"/>
                    <a:pt x="196" y="184"/>
                  </a:cubicBezTo>
                  <a:cubicBezTo>
                    <a:pt x="196" y="184"/>
                    <a:pt x="196" y="184"/>
                    <a:pt x="196" y="183"/>
                  </a:cubicBezTo>
                  <a:cubicBezTo>
                    <a:pt x="196" y="182"/>
                    <a:pt x="196" y="182"/>
                    <a:pt x="196" y="181"/>
                  </a:cubicBezTo>
                  <a:cubicBezTo>
                    <a:pt x="195" y="181"/>
                    <a:pt x="195" y="181"/>
                    <a:pt x="195" y="181"/>
                  </a:cubicBezTo>
                  <a:cubicBezTo>
                    <a:pt x="195" y="181"/>
                    <a:pt x="195" y="181"/>
                    <a:pt x="195" y="180"/>
                  </a:cubicBezTo>
                  <a:cubicBezTo>
                    <a:pt x="195" y="180"/>
                    <a:pt x="195" y="180"/>
                    <a:pt x="195" y="180"/>
                  </a:cubicBezTo>
                  <a:cubicBezTo>
                    <a:pt x="194" y="179"/>
                    <a:pt x="194" y="179"/>
                    <a:pt x="194" y="179"/>
                  </a:cubicBezTo>
                  <a:cubicBezTo>
                    <a:pt x="194" y="178"/>
                    <a:pt x="194" y="178"/>
                    <a:pt x="194" y="178"/>
                  </a:cubicBezTo>
                  <a:cubicBezTo>
                    <a:pt x="194" y="178"/>
                    <a:pt x="194" y="178"/>
                    <a:pt x="193" y="178"/>
                  </a:cubicBezTo>
                  <a:cubicBezTo>
                    <a:pt x="193" y="177"/>
                    <a:pt x="193" y="177"/>
                    <a:pt x="193" y="176"/>
                  </a:cubicBezTo>
                  <a:cubicBezTo>
                    <a:pt x="193" y="176"/>
                    <a:pt x="193" y="176"/>
                    <a:pt x="193" y="176"/>
                  </a:cubicBezTo>
                  <a:cubicBezTo>
                    <a:pt x="192" y="176"/>
                    <a:pt x="192" y="176"/>
                    <a:pt x="192" y="175"/>
                  </a:cubicBezTo>
                  <a:cubicBezTo>
                    <a:pt x="191" y="175"/>
                    <a:pt x="191" y="175"/>
                    <a:pt x="191" y="175"/>
                  </a:cubicBezTo>
                  <a:cubicBezTo>
                    <a:pt x="190" y="174"/>
                    <a:pt x="190" y="174"/>
                    <a:pt x="190" y="173"/>
                  </a:cubicBezTo>
                  <a:cubicBezTo>
                    <a:pt x="190" y="173"/>
                    <a:pt x="190" y="173"/>
                    <a:pt x="190" y="173"/>
                  </a:cubicBezTo>
                  <a:cubicBezTo>
                    <a:pt x="190" y="172"/>
                    <a:pt x="190" y="172"/>
                    <a:pt x="189" y="172"/>
                  </a:cubicBezTo>
                  <a:cubicBezTo>
                    <a:pt x="189" y="171"/>
                    <a:pt x="189" y="171"/>
                    <a:pt x="190" y="171"/>
                  </a:cubicBezTo>
                  <a:cubicBezTo>
                    <a:pt x="190" y="171"/>
                    <a:pt x="190" y="171"/>
                    <a:pt x="190" y="170"/>
                  </a:cubicBezTo>
                  <a:cubicBezTo>
                    <a:pt x="189" y="170"/>
                    <a:pt x="189" y="170"/>
                    <a:pt x="189" y="170"/>
                  </a:cubicBezTo>
                  <a:cubicBezTo>
                    <a:pt x="189" y="170"/>
                    <a:pt x="189" y="170"/>
                    <a:pt x="189" y="169"/>
                  </a:cubicBezTo>
                  <a:cubicBezTo>
                    <a:pt x="189" y="169"/>
                    <a:pt x="189" y="169"/>
                    <a:pt x="188" y="168"/>
                  </a:cubicBezTo>
                  <a:cubicBezTo>
                    <a:pt x="188" y="168"/>
                    <a:pt x="188" y="168"/>
                    <a:pt x="188" y="167"/>
                  </a:cubicBezTo>
                  <a:cubicBezTo>
                    <a:pt x="187" y="167"/>
                    <a:pt x="187" y="167"/>
                    <a:pt x="187" y="167"/>
                  </a:cubicBezTo>
                  <a:cubicBezTo>
                    <a:pt x="187" y="167"/>
                    <a:pt x="187" y="167"/>
                    <a:pt x="187" y="167"/>
                  </a:cubicBezTo>
                  <a:cubicBezTo>
                    <a:pt x="187" y="167"/>
                    <a:pt x="187" y="167"/>
                    <a:pt x="187" y="167"/>
                  </a:cubicBezTo>
                  <a:cubicBezTo>
                    <a:pt x="186" y="167"/>
                    <a:pt x="186" y="167"/>
                    <a:pt x="186" y="166"/>
                  </a:cubicBezTo>
                  <a:cubicBezTo>
                    <a:pt x="186" y="166"/>
                    <a:pt x="186" y="166"/>
                    <a:pt x="186" y="166"/>
                  </a:cubicBezTo>
                  <a:cubicBezTo>
                    <a:pt x="186" y="166"/>
                    <a:pt x="186" y="166"/>
                    <a:pt x="186" y="165"/>
                  </a:cubicBezTo>
                  <a:cubicBezTo>
                    <a:pt x="186" y="165"/>
                    <a:pt x="186" y="165"/>
                    <a:pt x="186" y="164"/>
                  </a:cubicBezTo>
                  <a:cubicBezTo>
                    <a:pt x="186" y="164"/>
                    <a:pt x="186" y="164"/>
                    <a:pt x="185" y="164"/>
                  </a:cubicBezTo>
                  <a:cubicBezTo>
                    <a:pt x="185" y="164"/>
                    <a:pt x="185" y="164"/>
                    <a:pt x="185" y="164"/>
                  </a:cubicBezTo>
                  <a:cubicBezTo>
                    <a:pt x="185" y="163"/>
                    <a:pt x="185" y="163"/>
                    <a:pt x="185" y="163"/>
                  </a:cubicBezTo>
                  <a:cubicBezTo>
                    <a:pt x="185" y="163"/>
                    <a:pt x="185" y="163"/>
                    <a:pt x="185" y="163"/>
                  </a:cubicBezTo>
                  <a:cubicBezTo>
                    <a:pt x="184" y="162"/>
                    <a:pt x="184" y="162"/>
                    <a:pt x="184" y="162"/>
                  </a:cubicBezTo>
                  <a:cubicBezTo>
                    <a:pt x="184" y="162"/>
                    <a:pt x="184" y="162"/>
                    <a:pt x="184" y="161"/>
                  </a:cubicBezTo>
                  <a:cubicBezTo>
                    <a:pt x="183" y="161"/>
                    <a:pt x="183" y="161"/>
                    <a:pt x="183" y="160"/>
                  </a:cubicBezTo>
                  <a:cubicBezTo>
                    <a:pt x="183" y="160"/>
                    <a:pt x="183" y="160"/>
                    <a:pt x="182" y="159"/>
                  </a:cubicBezTo>
                  <a:cubicBezTo>
                    <a:pt x="182" y="159"/>
                    <a:pt x="182" y="159"/>
                    <a:pt x="181" y="159"/>
                  </a:cubicBezTo>
                  <a:cubicBezTo>
                    <a:pt x="181" y="159"/>
                    <a:pt x="181" y="159"/>
                    <a:pt x="181" y="159"/>
                  </a:cubicBezTo>
                  <a:cubicBezTo>
                    <a:pt x="181" y="159"/>
                    <a:pt x="181" y="159"/>
                    <a:pt x="182" y="159"/>
                  </a:cubicBezTo>
                  <a:cubicBezTo>
                    <a:pt x="182" y="158"/>
                    <a:pt x="182" y="158"/>
                    <a:pt x="182" y="157"/>
                  </a:cubicBezTo>
                  <a:cubicBezTo>
                    <a:pt x="182" y="157"/>
                    <a:pt x="182" y="157"/>
                    <a:pt x="182" y="156"/>
                  </a:cubicBezTo>
                  <a:cubicBezTo>
                    <a:pt x="182" y="157"/>
                    <a:pt x="182" y="157"/>
                    <a:pt x="182" y="157"/>
                  </a:cubicBezTo>
                  <a:cubicBezTo>
                    <a:pt x="182" y="157"/>
                    <a:pt x="182" y="157"/>
                    <a:pt x="182" y="157"/>
                  </a:cubicBezTo>
                  <a:cubicBezTo>
                    <a:pt x="182" y="157"/>
                    <a:pt x="182" y="157"/>
                    <a:pt x="181" y="157"/>
                  </a:cubicBezTo>
                  <a:cubicBezTo>
                    <a:pt x="181" y="158"/>
                    <a:pt x="181" y="158"/>
                    <a:pt x="181" y="159"/>
                  </a:cubicBezTo>
                  <a:cubicBezTo>
                    <a:pt x="181" y="159"/>
                    <a:pt x="181" y="159"/>
                    <a:pt x="181" y="159"/>
                  </a:cubicBezTo>
                  <a:cubicBezTo>
                    <a:pt x="181" y="160"/>
                    <a:pt x="181" y="160"/>
                    <a:pt x="181" y="160"/>
                  </a:cubicBezTo>
                  <a:cubicBezTo>
                    <a:pt x="181" y="160"/>
                    <a:pt x="181" y="160"/>
                    <a:pt x="180" y="160"/>
                  </a:cubicBezTo>
                  <a:cubicBezTo>
                    <a:pt x="180" y="160"/>
                    <a:pt x="180" y="160"/>
                    <a:pt x="179" y="159"/>
                  </a:cubicBezTo>
                  <a:cubicBezTo>
                    <a:pt x="179" y="159"/>
                    <a:pt x="179" y="159"/>
                    <a:pt x="179" y="159"/>
                  </a:cubicBezTo>
                  <a:cubicBezTo>
                    <a:pt x="179" y="158"/>
                    <a:pt x="179" y="158"/>
                    <a:pt x="179" y="158"/>
                  </a:cubicBezTo>
                  <a:cubicBezTo>
                    <a:pt x="179" y="158"/>
                    <a:pt x="179" y="158"/>
                    <a:pt x="178" y="158"/>
                  </a:cubicBezTo>
                  <a:cubicBezTo>
                    <a:pt x="178" y="158"/>
                    <a:pt x="178" y="158"/>
                    <a:pt x="178" y="158"/>
                  </a:cubicBezTo>
                  <a:cubicBezTo>
                    <a:pt x="178" y="157"/>
                    <a:pt x="178" y="157"/>
                    <a:pt x="178" y="157"/>
                  </a:cubicBezTo>
                  <a:cubicBezTo>
                    <a:pt x="178" y="157"/>
                    <a:pt x="178" y="157"/>
                    <a:pt x="178" y="156"/>
                  </a:cubicBezTo>
                  <a:cubicBezTo>
                    <a:pt x="177" y="156"/>
                    <a:pt x="177" y="156"/>
                    <a:pt x="177" y="156"/>
                  </a:cubicBezTo>
                  <a:cubicBezTo>
                    <a:pt x="177" y="156"/>
                    <a:pt x="177" y="156"/>
                    <a:pt x="177" y="156"/>
                  </a:cubicBezTo>
                  <a:cubicBezTo>
                    <a:pt x="177" y="156"/>
                    <a:pt x="177" y="156"/>
                    <a:pt x="177" y="157"/>
                  </a:cubicBezTo>
                  <a:cubicBezTo>
                    <a:pt x="177" y="157"/>
                    <a:pt x="177" y="157"/>
                    <a:pt x="177" y="157"/>
                  </a:cubicBezTo>
                  <a:cubicBezTo>
                    <a:pt x="177" y="157"/>
                    <a:pt x="177" y="157"/>
                    <a:pt x="177" y="157"/>
                  </a:cubicBezTo>
                  <a:cubicBezTo>
                    <a:pt x="178" y="158"/>
                    <a:pt x="178" y="158"/>
                    <a:pt x="178" y="158"/>
                  </a:cubicBezTo>
                  <a:cubicBezTo>
                    <a:pt x="178" y="158"/>
                    <a:pt x="178" y="158"/>
                    <a:pt x="178" y="159"/>
                  </a:cubicBezTo>
                  <a:cubicBezTo>
                    <a:pt x="179" y="159"/>
                    <a:pt x="179" y="159"/>
                    <a:pt x="179" y="160"/>
                  </a:cubicBezTo>
                  <a:cubicBezTo>
                    <a:pt x="179" y="160"/>
                    <a:pt x="179" y="160"/>
                    <a:pt x="179" y="160"/>
                  </a:cubicBezTo>
                  <a:cubicBezTo>
                    <a:pt x="179" y="160"/>
                    <a:pt x="179" y="160"/>
                    <a:pt x="179" y="160"/>
                  </a:cubicBezTo>
                  <a:cubicBezTo>
                    <a:pt x="179" y="160"/>
                    <a:pt x="179" y="160"/>
                    <a:pt x="179" y="161"/>
                  </a:cubicBezTo>
                  <a:cubicBezTo>
                    <a:pt x="180" y="161"/>
                    <a:pt x="180" y="161"/>
                    <a:pt x="180" y="161"/>
                  </a:cubicBezTo>
                  <a:cubicBezTo>
                    <a:pt x="180" y="161"/>
                    <a:pt x="180" y="161"/>
                    <a:pt x="180" y="161"/>
                  </a:cubicBezTo>
                  <a:cubicBezTo>
                    <a:pt x="180" y="162"/>
                    <a:pt x="180" y="162"/>
                    <a:pt x="180" y="162"/>
                  </a:cubicBezTo>
                  <a:cubicBezTo>
                    <a:pt x="180" y="162"/>
                    <a:pt x="180" y="162"/>
                    <a:pt x="180" y="162"/>
                  </a:cubicBezTo>
                  <a:cubicBezTo>
                    <a:pt x="180" y="163"/>
                    <a:pt x="180" y="163"/>
                    <a:pt x="180" y="163"/>
                  </a:cubicBezTo>
                  <a:cubicBezTo>
                    <a:pt x="180" y="163"/>
                    <a:pt x="180" y="163"/>
                    <a:pt x="180" y="163"/>
                  </a:cubicBezTo>
                  <a:cubicBezTo>
                    <a:pt x="181" y="164"/>
                    <a:pt x="181" y="164"/>
                    <a:pt x="181" y="165"/>
                  </a:cubicBezTo>
                  <a:cubicBezTo>
                    <a:pt x="181" y="165"/>
                    <a:pt x="181" y="165"/>
                    <a:pt x="182" y="165"/>
                  </a:cubicBezTo>
                  <a:cubicBezTo>
                    <a:pt x="182" y="166"/>
                    <a:pt x="182" y="166"/>
                    <a:pt x="182" y="166"/>
                  </a:cubicBezTo>
                  <a:cubicBezTo>
                    <a:pt x="182" y="166"/>
                    <a:pt x="182" y="166"/>
                    <a:pt x="183" y="167"/>
                  </a:cubicBezTo>
                  <a:cubicBezTo>
                    <a:pt x="183" y="167"/>
                    <a:pt x="183" y="167"/>
                    <a:pt x="183" y="167"/>
                  </a:cubicBezTo>
                  <a:cubicBezTo>
                    <a:pt x="183" y="167"/>
                    <a:pt x="183" y="167"/>
                    <a:pt x="183" y="168"/>
                  </a:cubicBezTo>
                  <a:cubicBezTo>
                    <a:pt x="183" y="168"/>
                    <a:pt x="183" y="168"/>
                    <a:pt x="183" y="168"/>
                  </a:cubicBezTo>
                  <a:cubicBezTo>
                    <a:pt x="183" y="168"/>
                    <a:pt x="183" y="168"/>
                    <a:pt x="184" y="168"/>
                  </a:cubicBezTo>
                  <a:cubicBezTo>
                    <a:pt x="183" y="168"/>
                    <a:pt x="183" y="168"/>
                    <a:pt x="183" y="168"/>
                  </a:cubicBezTo>
                  <a:cubicBezTo>
                    <a:pt x="183" y="169"/>
                    <a:pt x="183" y="169"/>
                    <a:pt x="183" y="169"/>
                  </a:cubicBezTo>
                  <a:cubicBezTo>
                    <a:pt x="183" y="170"/>
                    <a:pt x="183" y="170"/>
                    <a:pt x="183" y="170"/>
                  </a:cubicBezTo>
                  <a:cubicBezTo>
                    <a:pt x="183" y="170"/>
                    <a:pt x="183" y="170"/>
                    <a:pt x="183" y="170"/>
                  </a:cubicBezTo>
                  <a:cubicBezTo>
                    <a:pt x="184" y="171"/>
                    <a:pt x="184" y="171"/>
                    <a:pt x="184" y="171"/>
                  </a:cubicBezTo>
                  <a:lnTo>
                    <a:pt x="184" y="171"/>
                  </a:lnTo>
                  <a:cubicBezTo>
                    <a:pt x="185" y="171"/>
                    <a:pt x="185" y="171"/>
                    <a:pt x="185" y="171"/>
                  </a:cubicBezTo>
                  <a:cubicBezTo>
                    <a:pt x="185" y="171"/>
                    <a:pt x="185" y="171"/>
                    <a:pt x="185" y="171"/>
                  </a:cubicBezTo>
                  <a:cubicBezTo>
                    <a:pt x="185" y="171"/>
                    <a:pt x="185" y="171"/>
                    <a:pt x="185" y="171"/>
                  </a:cubicBezTo>
                  <a:cubicBezTo>
                    <a:pt x="185" y="171"/>
                    <a:pt x="185" y="171"/>
                    <a:pt x="185" y="171"/>
                  </a:cubicBezTo>
                  <a:cubicBezTo>
                    <a:pt x="185" y="171"/>
                    <a:pt x="185" y="171"/>
                    <a:pt x="185" y="172"/>
                  </a:cubicBezTo>
                  <a:cubicBezTo>
                    <a:pt x="186" y="172"/>
                    <a:pt x="186" y="172"/>
                    <a:pt x="186" y="172"/>
                  </a:cubicBezTo>
                  <a:lnTo>
                    <a:pt x="186" y="173"/>
                  </a:lnTo>
                  <a:cubicBezTo>
                    <a:pt x="186" y="173"/>
                    <a:pt x="186" y="173"/>
                    <a:pt x="186" y="174"/>
                  </a:cubicBezTo>
                  <a:cubicBezTo>
                    <a:pt x="186" y="174"/>
                    <a:pt x="186" y="174"/>
                    <a:pt x="186" y="174"/>
                  </a:cubicBezTo>
                  <a:cubicBezTo>
                    <a:pt x="186" y="175"/>
                    <a:pt x="186" y="175"/>
                    <a:pt x="186" y="175"/>
                  </a:cubicBezTo>
                  <a:cubicBezTo>
                    <a:pt x="186" y="176"/>
                    <a:pt x="186" y="176"/>
                    <a:pt x="187" y="176"/>
                  </a:cubicBezTo>
                  <a:cubicBezTo>
                    <a:pt x="187" y="176"/>
                    <a:pt x="187" y="176"/>
                    <a:pt x="187" y="177"/>
                  </a:cubicBezTo>
                  <a:cubicBezTo>
                    <a:pt x="187" y="177"/>
                    <a:pt x="187" y="177"/>
                    <a:pt x="186" y="177"/>
                  </a:cubicBezTo>
                  <a:cubicBezTo>
                    <a:pt x="186" y="177"/>
                    <a:pt x="186" y="177"/>
                    <a:pt x="187" y="177"/>
                  </a:cubicBezTo>
                  <a:cubicBezTo>
                    <a:pt x="187" y="177"/>
                    <a:pt x="187" y="177"/>
                    <a:pt x="187" y="178"/>
                  </a:cubicBezTo>
                  <a:cubicBezTo>
                    <a:pt x="187" y="178"/>
                    <a:pt x="187" y="178"/>
                    <a:pt x="187" y="178"/>
                  </a:cubicBezTo>
                  <a:cubicBezTo>
                    <a:pt x="187" y="178"/>
                    <a:pt x="187" y="178"/>
                    <a:pt x="187" y="178"/>
                  </a:cubicBezTo>
                  <a:cubicBezTo>
                    <a:pt x="188" y="179"/>
                    <a:pt x="188" y="179"/>
                    <a:pt x="188" y="179"/>
                  </a:cubicBezTo>
                  <a:cubicBezTo>
                    <a:pt x="188" y="179"/>
                    <a:pt x="188" y="179"/>
                    <a:pt x="188" y="179"/>
                  </a:cubicBezTo>
                  <a:cubicBezTo>
                    <a:pt x="188" y="179"/>
                    <a:pt x="188" y="179"/>
                    <a:pt x="188" y="179"/>
                  </a:cubicBezTo>
                  <a:cubicBezTo>
                    <a:pt x="189" y="179"/>
                    <a:pt x="189" y="179"/>
                    <a:pt x="189" y="180"/>
                  </a:cubicBezTo>
                  <a:cubicBezTo>
                    <a:pt x="189" y="181"/>
                    <a:pt x="189" y="181"/>
                    <a:pt x="190" y="182"/>
                  </a:cubicBezTo>
                  <a:cubicBezTo>
                    <a:pt x="190" y="182"/>
                    <a:pt x="190" y="182"/>
                    <a:pt x="190" y="183"/>
                  </a:cubicBezTo>
                  <a:cubicBezTo>
                    <a:pt x="190" y="183"/>
                    <a:pt x="190" y="183"/>
                    <a:pt x="190" y="184"/>
                  </a:cubicBezTo>
                  <a:cubicBezTo>
                    <a:pt x="190" y="184"/>
                    <a:pt x="190" y="184"/>
                    <a:pt x="191" y="184"/>
                  </a:cubicBezTo>
                  <a:cubicBezTo>
                    <a:pt x="191" y="184"/>
                    <a:pt x="191" y="184"/>
                    <a:pt x="190" y="185"/>
                  </a:cubicBezTo>
                  <a:cubicBezTo>
                    <a:pt x="191" y="185"/>
                    <a:pt x="191" y="185"/>
                    <a:pt x="191" y="185"/>
                  </a:cubicBezTo>
                  <a:cubicBezTo>
                    <a:pt x="191" y="185"/>
                    <a:pt x="191" y="185"/>
                    <a:pt x="191" y="185"/>
                  </a:cubicBezTo>
                  <a:cubicBezTo>
                    <a:pt x="191" y="185"/>
                    <a:pt x="191" y="185"/>
                    <a:pt x="191" y="185"/>
                  </a:cubicBezTo>
                  <a:cubicBezTo>
                    <a:pt x="191" y="184"/>
                    <a:pt x="191" y="184"/>
                    <a:pt x="191" y="184"/>
                  </a:cubicBezTo>
                  <a:cubicBezTo>
                    <a:pt x="191" y="184"/>
                    <a:pt x="191" y="184"/>
                    <a:pt x="191" y="185"/>
                  </a:cubicBezTo>
                  <a:cubicBezTo>
                    <a:pt x="191" y="185"/>
                    <a:pt x="191" y="185"/>
                    <a:pt x="191" y="185"/>
                  </a:cubicBezTo>
                  <a:cubicBezTo>
                    <a:pt x="191" y="185"/>
                    <a:pt x="191" y="185"/>
                    <a:pt x="191" y="185"/>
                  </a:cubicBezTo>
                  <a:cubicBezTo>
                    <a:pt x="192" y="185"/>
                    <a:pt x="192" y="185"/>
                    <a:pt x="192" y="185"/>
                  </a:cubicBezTo>
                  <a:cubicBezTo>
                    <a:pt x="192" y="185"/>
                    <a:pt x="192" y="185"/>
                    <a:pt x="192" y="185"/>
                  </a:cubicBezTo>
                  <a:cubicBezTo>
                    <a:pt x="192" y="185"/>
                    <a:pt x="192" y="185"/>
                    <a:pt x="192" y="185"/>
                  </a:cubicBezTo>
                  <a:cubicBezTo>
                    <a:pt x="192" y="185"/>
                    <a:pt x="192" y="185"/>
                    <a:pt x="192" y="185"/>
                  </a:cubicBezTo>
                  <a:cubicBezTo>
                    <a:pt x="193" y="185"/>
                    <a:pt x="193" y="185"/>
                    <a:pt x="193" y="186"/>
                  </a:cubicBezTo>
                  <a:cubicBezTo>
                    <a:pt x="193" y="186"/>
                    <a:pt x="193" y="186"/>
                    <a:pt x="193" y="186"/>
                  </a:cubicBezTo>
                  <a:cubicBezTo>
                    <a:pt x="194" y="186"/>
                    <a:pt x="194" y="186"/>
                    <a:pt x="194" y="187"/>
                  </a:cubicBezTo>
                  <a:cubicBezTo>
                    <a:pt x="195" y="187"/>
                    <a:pt x="195" y="187"/>
                    <a:pt x="195" y="187"/>
                  </a:cubicBezTo>
                  <a:cubicBezTo>
                    <a:pt x="195" y="188"/>
                    <a:pt x="195" y="188"/>
                    <a:pt x="195" y="188"/>
                  </a:cubicBezTo>
                  <a:cubicBezTo>
                    <a:pt x="195" y="188"/>
                    <a:pt x="195" y="188"/>
                    <a:pt x="195" y="188"/>
                  </a:cubicBezTo>
                  <a:cubicBezTo>
                    <a:pt x="196" y="189"/>
                    <a:pt x="196" y="189"/>
                    <a:pt x="196" y="189"/>
                  </a:cubicBezTo>
                  <a:cubicBezTo>
                    <a:pt x="196" y="189"/>
                    <a:pt x="196" y="189"/>
                    <a:pt x="196" y="189"/>
                  </a:cubicBezTo>
                  <a:cubicBezTo>
                    <a:pt x="196" y="189"/>
                    <a:pt x="196" y="189"/>
                    <a:pt x="196" y="189"/>
                  </a:cubicBezTo>
                  <a:cubicBezTo>
                    <a:pt x="196" y="189"/>
                    <a:pt x="196" y="189"/>
                    <a:pt x="197" y="189"/>
                  </a:cubicBezTo>
                  <a:cubicBezTo>
                    <a:pt x="197" y="190"/>
                    <a:pt x="197" y="190"/>
                    <a:pt x="197" y="190"/>
                  </a:cubicBezTo>
                  <a:cubicBezTo>
                    <a:pt x="197" y="190"/>
                    <a:pt x="197" y="190"/>
                    <a:pt x="197" y="190"/>
                  </a:cubicBezTo>
                  <a:cubicBezTo>
                    <a:pt x="197" y="190"/>
                    <a:pt x="197" y="190"/>
                    <a:pt x="196" y="191"/>
                  </a:cubicBezTo>
                  <a:cubicBezTo>
                    <a:pt x="197" y="191"/>
                    <a:pt x="197" y="191"/>
                    <a:pt x="197" y="191"/>
                  </a:cubicBezTo>
                  <a:cubicBezTo>
                    <a:pt x="197" y="191"/>
                    <a:pt x="197" y="191"/>
                    <a:pt x="197" y="191"/>
                  </a:cubicBezTo>
                  <a:cubicBezTo>
                    <a:pt x="197" y="192"/>
                    <a:pt x="197" y="192"/>
                    <a:pt x="198" y="193"/>
                  </a:cubicBezTo>
                  <a:cubicBezTo>
                    <a:pt x="198" y="193"/>
                    <a:pt x="198" y="193"/>
                    <a:pt x="198" y="193"/>
                  </a:cubicBezTo>
                  <a:cubicBezTo>
                    <a:pt x="199" y="193"/>
                    <a:pt x="199" y="193"/>
                    <a:pt x="199" y="193"/>
                  </a:cubicBezTo>
                  <a:cubicBezTo>
                    <a:pt x="199" y="193"/>
                    <a:pt x="199" y="193"/>
                    <a:pt x="200" y="193"/>
                  </a:cubicBezTo>
                  <a:cubicBezTo>
                    <a:pt x="200" y="192"/>
                    <a:pt x="200" y="192"/>
                    <a:pt x="201" y="192"/>
                  </a:cubicBezTo>
                  <a:cubicBezTo>
                    <a:pt x="201" y="192"/>
                    <a:pt x="201" y="192"/>
                    <a:pt x="201" y="192"/>
                  </a:cubicBezTo>
                  <a:cubicBezTo>
                    <a:pt x="201" y="192"/>
                    <a:pt x="201" y="192"/>
                    <a:pt x="202" y="192"/>
                  </a:cubicBezTo>
                  <a:cubicBezTo>
                    <a:pt x="202" y="192"/>
                    <a:pt x="202" y="192"/>
                    <a:pt x="202" y="192"/>
                  </a:cubicBezTo>
                  <a:cubicBezTo>
                    <a:pt x="203" y="192"/>
                    <a:pt x="203" y="192"/>
                    <a:pt x="204" y="191"/>
                  </a:cubicBezTo>
                  <a:cubicBezTo>
                    <a:pt x="204" y="191"/>
                    <a:pt x="204" y="191"/>
                    <a:pt x="205" y="191"/>
                  </a:cubicBezTo>
                  <a:cubicBezTo>
                    <a:pt x="205" y="191"/>
                    <a:pt x="205" y="191"/>
                    <a:pt x="205" y="191"/>
                  </a:cubicBezTo>
                  <a:cubicBezTo>
                    <a:pt x="205" y="191"/>
                    <a:pt x="205" y="191"/>
                    <a:pt x="206" y="190"/>
                  </a:cubicBezTo>
                  <a:cubicBezTo>
                    <a:pt x="206" y="191"/>
                    <a:pt x="206" y="191"/>
                    <a:pt x="206" y="191"/>
                  </a:cubicBezTo>
                  <a:cubicBezTo>
                    <a:pt x="206" y="191"/>
                    <a:pt x="206" y="191"/>
                    <a:pt x="206" y="191"/>
                  </a:cubicBezTo>
                  <a:cubicBezTo>
                    <a:pt x="207" y="190"/>
                    <a:pt x="207" y="190"/>
                    <a:pt x="207" y="190"/>
                  </a:cubicBezTo>
                  <a:cubicBezTo>
                    <a:pt x="207" y="190"/>
                    <a:pt x="207" y="190"/>
                    <a:pt x="207" y="190"/>
                  </a:cubicBezTo>
                  <a:cubicBezTo>
                    <a:pt x="208" y="190"/>
                    <a:pt x="208" y="190"/>
                    <a:pt x="208" y="190"/>
                  </a:cubicBezTo>
                  <a:cubicBezTo>
                    <a:pt x="208" y="190"/>
                    <a:pt x="208" y="190"/>
                    <a:pt x="208" y="190"/>
                  </a:cubicBezTo>
                  <a:cubicBezTo>
                    <a:pt x="209" y="189"/>
                    <a:pt x="209" y="189"/>
                    <a:pt x="209" y="189"/>
                  </a:cubicBezTo>
                  <a:cubicBezTo>
                    <a:pt x="209" y="189"/>
                    <a:pt x="209" y="189"/>
                    <a:pt x="210" y="189"/>
                  </a:cubicBezTo>
                  <a:cubicBezTo>
                    <a:pt x="210" y="189"/>
                    <a:pt x="210" y="189"/>
                    <a:pt x="210" y="189"/>
                  </a:cubicBezTo>
                  <a:cubicBezTo>
                    <a:pt x="210" y="190"/>
                    <a:pt x="210" y="190"/>
                    <a:pt x="210" y="190"/>
                  </a:cubicBezTo>
                  <a:cubicBezTo>
                    <a:pt x="210" y="190"/>
                    <a:pt x="210" y="190"/>
                    <a:pt x="209" y="190"/>
                  </a:cubicBezTo>
                  <a:cubicBezTo>
                    <a:pt x="210" y="190"/>
                    <a:pt x="210" y="190"/>
                    <a:pt x="210" y="190"/>
                  </a:cubicBezTo>
                  <a:cubicBezTo>
                    <a:pt x="210" y="190"/>
                    <a:pt x="210" y="190"/>
                    <a:pt x="209" y="191"/>
                  </a:cubicBezTo>
                  <a:cubicBezTo>
                    <a:pt x="209" y="191"/>
                    <a:pt x="209" y="191"/>
                    <a:pt x="209" y="192"/>
                  </a:cubicBezTo>
                  <a:cubicBezTo>
                    <a:pt x="209" y="192"/>
                    <a:pt x="209" y="192"/>
                    <a:pt x="209" y="192"/>
                  </a:cubicBezTo>
                  <a:cubicBezTo>
                    <a:pt x="209" y="192"/>
                    <a:pt x="209" y="192"/>
                    <a:pt x="209" y="193"/>
                  </a:cubicBezTo>
                  <a:cubicBezTo>
                    <a:pt x="209" y="193"/>
                    <a:pt x="209" y="193"/>
                    <a:pt x="209" y="193"/>
                  </a:cubicBezTo>
                  <a:cubicBezTo>
                    <a:pt x="209" y="193"/>
                    <a:pt x="209" y="193"/>
                    <a:pt x="209" y="193"/>
                  </a:cubicBezTo>
                  <a:cubicBezTo>
                    <a:pt x="208" y="194"/>
                    <a:pt x="208" y="194"/>
                    <a:pt x="207" y="196"/>
                  </a:cubicBezTo>
                  <a:cubicBezTo>
                    <a:pt x="207" y="196"/>
                    <a:pt x="207" y="196"/>
                    <a:pt x="207" y="196"/>
                  </a:cubicBezTo>
                  <a:cubicBezTo>
                    <a:pt x="207" y="196"/>
                    <a:pt x="207" y="196"/>
                    <a:pt x="207" y="196"/>
                  </a:cubicBezTo>
                  <a:cubicBezTo>
                    <a:pt x="206" y="197"/>
                    <a:pt x="206" y="197"/>
                    <a:pt x="206" y="198"/>
                  </a:cubicBezTo>
                  <a:cubicBezTo>
                    <a:pt x="205" y="199"/>
                    <a:pt x="205" y="199"/>
                    <a:pt x="205" y="199"/>
                  </a:cubicBezTo>
                  <a:cubicBezTo>
                    <a:pt x="205" y="199"/>
                    <a:pt x="205" y="199"/>
                    <a:pt x="205" y="200"/>
                  </a:cubicBezTo>
                  <a:cubicBezTo>
                    <a:pt x="205" y="200"/>
                    <a:pt x="205" y="200"/>
                    <a:pt x="205" y="200"/>
                  </a:cubicBezTo>
                  <a:cubicBezTo>
                    <a:pt x="204" y="201"/>
                    <a:pt x="204" y="201"/>
                    <a:pt x="203" y="202"/>
                  </a:cubicBezTo>
                  <a:cubicBezTo>
                    <a:pt x="203" y="202"/>
                    <a:pt x="203" y="202"/>
                    <a:pt x="203" y="202"/>
                  </a:cubicBezTo>
                  <a:cubicBezTo>
                    <a:pt x="202" y="203"/>
                    <a:pt x="202" y="203"/>
                    <a:pt x="201" y="204"/>
                  </a:cubicBezTo>
                  <a:cubicBezTo>
                    <a:pt x="200" y="206"/>
                    <a:pt x="200" y="206"/>
                    <a:pt x="199" y="207"/>
                  </a:cubicBezTo>
                  <a:cubicBezTo>
                    <a:pt x="198" y="207"/>
                    <a:pt x="198" y="207"/>
                    <a:pt x="197" y="208"/>
                  </a:cubicBezTo>
                  <a:cubicBezTo>
                    <a:pt x="196" y="209"/>
                    <a:pt x="196" y="209"/>
                    <a:pt x="194" y="210"/>
                  </a:cubicBezTo>
                  <a:cubicBezTo>
                    <a:pt x="194" y="211"/>
                    <a:pt x="194" y="211"/>
                    <a:pt x="194" y="211"/>
                  </a:cubicBezTo>
                  <a:cubicBezTo>
                    <a:pt x="193" y="212"/>
                    <a:pt x="193" y="212"/>
                    <a:pt x="192" y="213"/>
                  </a:cubicBezTo>
                  <a:cubicBezTo>
                    <a:pt x="192" y="213"/>
                    <a:pt x="192" y="213"/>
                    <a:pt x="191" y="213"/>
                  </a:cubicBezTo>
                  <a:cubicBezTo>
                    <a:pt x="191" y="213"/>
                    <a:pt x="191" y="213"/>
                    <a:pt x="191" y="214"/>
                  </a:cubicBezTo>
                  <a:cubicBezTo>
                    <a:pt x="191" y="214"/>
                    <a:pt x="191" y="214"/>
                    <a:pt x="190" y="214"/>
                  </a:cubicBezTo>
                  <a:cubicBezTo>
                    <a:pt x="190" y="214"/>
                    <a:pt x="190" y="214"/>
                    <a:pt x="190" y="214"/>
                  </a:cubicBezTo>
                  <a:cubicBezTo>
                    <a:pt x="190" y="214"/>
                    <a:pt x="190" y="214"/>
                    <a:pt x="190" y="215"/>
                  </a:cubicBezTo>
                  <a:cubicBezTo>
                    <a:pt x="189" y="215"/>
                    <a:pt x="189" y="215"/>
                    <a:pt x="189" y="215"/>
                  </a:cubicBezTo>
                  <a:cubicBezTo>
                    <a:pt x="189" y="215"/>
                    <a:pt x="189" y="215"/>
                    <a:pt x="188" y="216"/>
                  </a:cubicBezTo>
                  <a:cubicBezTo>
                    <a:pt x="188" y="216"/>
                    <a:pt x="188" y="216"/>
                    <a:pt x="189" y="216"/>
                  </a:cubicBezTo>
                  <a:cubicBezTo>
                    <a:pt x="188" y="216"/>
                    <a:pt x="188" y="216"/>
                    <a:pt x="188" y="216"/>
                  </a:cubicBezTo>
                  <a:cubicBezTo>
                    <a:pt x="188" y="217"/>
                    <a:pt x="188" y="217"/>
                    <a:pt x="188" y="217"/>
                  </a:cubicBezTo>
                  <a:cubicBezTo>
                    <a:pt x="187" y="217"/>
                    <a:pt x="187" y="217"/>
                    <a:pt x="187" y="218"/>
                  </a:cubicBezTo>
                  <a:cubicBezTo>
                    <a:pt x="187" y="218"/>
                    <a:pt x="187" y="218"/>
                    <a:pt x="186" y="218"/>
                  </a:cubicBezTo>
                  <a:cubicBezTo>
                    <a:pt x="186" y="219"/>
                    <a:pt x="186" y="219"/>
                    <a:pt x="185" y="220"/>
                  </a:cubicBezTo>
                  <a:cubicBezTo>
                    <a:pt x="185" y="221"/>
                    <a:pt x="185" y="221"/>
                    <a:pt x="185" y="221"/>
                  </a:cubicBezTo>
                  <a:cubicBezTo>
                    <a:pt x="186" y="221"/>
                    <a:pt x="186" y="221"/>
                    <a:pt x="186" y="222"/>
                  </a:cubicBezTo>
                  <a:cubicBezTo>
                    <a:pt x="186" y="222"/>
                    <a:pt x="186" y="222"/>
                    <a:pt x="186" y="222"/>
                  </a:cubicBezTo>
                  <a:cubicBezTo>
                    <a:pt x="186" y="223"/>
                    <a:pt x="186" y="223"/>
                    <a:pt x="186" y="223"/>
                  </a:cubicBezTo>
                  <a:cubicBezTo>
                    <a:pt x="186" y="223"/>
                    <a:pt x="186" y="223"/>
                    <a:pt x="186" y="223"/>
                  </a:cubicBezTo>
                  <a:cubicBezTo>
                    <a:pt x="186" y="223"/>
                    <a:pt x="186" y="223"/>
                    <a:pt x="185" y="224"/>
                  </a:cubicBezTo>
                  <a:cubicBezTo>
                    <a:pt x="186" y="224"/>
                    <a:pt x="186" y="224"/>
                    <a:pt x="186" y="225"/>
                  </a:cubicBezTo>
                  <a:cubicBezTo>
                    <a:pt x="186" y="225"/>
                    <a:pt x="186" y="225"/>
                    <a:pt x="186" y="225"/>
                  </a:cubicBezTo>
                  <a:cubicBezTo>
                    <a:pt x="186" y="225"/>
                    <a:pt x="186" y="225"/>
                    <a:pt x="186" y="226"/>
                  </a:cubicBezTo>
                  <a:cubicBezTo>
                    <a:pt x="186" y="226"/>
                    <a:pt x="186" y="226"/>
                    <a:pt x="186" y="226"/>
                  </a:cubicBezTo>
                  <a:cubicBezTo>
                    <a:pt x="186" y="226"/>
                    <a:pt x="186" y="226"/>
                    <a:pt x="187" y="226"/>
                  </a:cubicBezTo>
                  <a:cubicBezTo>
                    <a:pt x="187" y="226"/>
                    <a:pt x="187" y="226"/>
                    <a:pt x="187" y="226"/>
                  </a:cubicBezTo>
                  <a:cubicBezTo>
                    <a:pt x="187" y="227"/>
                    <a:pt x="187" y="227"/>
                    <a:pt x="187" y="227"/>
                  </a:cubicBezTo>
                  <a:cubicBezTo>
                    <a:pt x="187" y="227"/>
                    <a:pt x="187" y="227"/>
                    <a:pt x="186" y="227"/>
                  </a:cubicBezTo>
                  <a:cubicBezTo>
                    <a:pt x="186" y="228"/>
                    <a:pt x="186" y="228"/>
                    <a:pt x="186" y="229"/>
                  </a:cubicBezTo>
                  <a:cubicBezTo>
                    <a:pt x="186" y="229"/>
                    <a:pt x="186" y="229"/>
                    <a:pt x="186" y="229"/>
                  </a:cubicBezTo>
                  <a:cubicBezTo>
                    <a:pt x="186" y="230"/>
                    <a:pt x="186" y="230"/>
                    <a:pt x="186" y="230"/>
                  </a:cubicBezTo>
                  <a:cubicBezTo>
                    <a:pt x="186" y="230"/>
                    <a:pt x="186" y="230"/>
                    <a:pt x="186" y="230"/>
                  </a:cubicBezTo>
                  <a:cubicBezTo>
                    <a:pt x="186" y="230"/>
                    <a:pt x="186" y="230"/>
                    <a:pt x="186" y="231"/>
                  </a:cubicBezTo>
                  <a:cubicBezTo>
                    <a:pt x="186" y="231"/>
                    <a:pt x="186" y="231"/>
                    <a:pt x="186" y="231"/>
                  </a:cubicBezTo>
                  <a:cubicBezTo>
                    <a:pt x="185" y="231"/>
                    <a:pt x="185" y="231"/>
                    <a:pt x="185" y="231"/>
                  </a:cubicBezTo>
                  <a:cubicBezTo>
                    <a:pt x="185" y="231"/>
                    <a:pt x="185" y="231"/>
                    <a:pt x="186" y="231"/>
                  </a:cubicBezTo>
                  <a:cubicBezTo>
                    <a:pt x="186" y="231"/>
                    <a:pt x="186" y="231"/>
                    <a:pt x="186" y="231"/>
                  </a:cubicBezTo>
                  <a:cubicBezTo>
                    <a:pt x="186" y="232"/>
                    <a:pt x="186" y="232"/>
                    <a:pt x="186" y="232"/>
                  </a:cubicBezTo>
                  <a:cubicBezTo>
                    <a:pt x="186" y="232"/>
                    <a:pt x="186" y="232"/>
                    <a:pt x="186" y="232"/>
                  </a:cubicBezTo>
                  <a:cubicBezTo>
                    <a:pt x="185" y="232"/>
                    <a:pt x="185" y="232"/>
                    <a:pt x="185" y="232"/>
                  </a:cubicBezTo>
                  <a:cubicBezTo>
                    <a:pt x="185" y="232"/>
                    <a:pt x="185" y="232"/>
                    <a:pt x="185" y="232"/>
                  </a:cubicBezTo>
                  <a:cubicBezTo>
                    <a:pt x="185" y="232"/>
                    <a:pt x="185" y="232"/>
                    <a:pt x="185" y="233"/>
                  </a:cubicBezTo>
                  <a:cubicBezTo>
                    <a:pt x="185" y="233"/>
                    <a:pt x="185" y="233"/>
                    <a:pt x="185" y="232"/>
                  </a:cubicBezTo>
                  <a:cubicBezTo>
                    <a:pt x="185" y="233"/>
                    <a:pt x="185" y="233"/>
                    <a:pt x="185" y="233"/>
                  </a:cubicBezTo>
                  <a:cubicBezTo>
                    <a:pt x="185" y="233"/>
                    <a:pt x="185" y="233"/>
                    <a:pt x="184" y="233"/>
                  </a:cubicBezTo>
                  <a:cubicBezTo>
                    <a:pt x="184" y="234"/>
                    <a:pt x="184" y="234"/>
                    <a:pt x="184" y="234"/>
                  </a:cubicBezTo>
                  <a:cubicBezTo>
                    <a:pt x="184" y="234"/>
                    <a:pt x="184" y="234"/>
                    <a:pt x="184" y="234"/>
                  </a:cubicBezTo>
                  <a:cubicBezTo>
                    <a:pt x="184" y="234"/>
                    <a:pt x="184" y="234"/>
                    <a:pt x="184" y="234"/>
                  </a:cubicBezTo>
                  <a:cubicBezTo>
                    <a:pt x="183" y="234"/>
                    <a:pt x="183" y="234"/>
                    <a:pt x="183" y="234"/>
                  </a:cubicBezTo>
                  <a:cubicBezTo>
                    <a:pt x="183" y="235"/>
                    <a:pt x="183" y="235"/>
                    <a:pt x="182" y="235"/>
                  </a:cubicBezTo>
                  <a:cubicBezTo>
                    <a:pt x="182" y="235"/>
                    <a:pt x="182" y="235"/>
                    <a:pt x="182" y="235"/>
                  </a:cubicBezTo>
                  <a:cubicBezTo>
                    <a:pt x="182" y="235"/>
                    <a:pt x="182" y="235"/>
                    <a:pt x="182" y="235"/>
                  </a:cubicBezTo>
                  <a:cubicBezTo>
                    <a:pt x="182" y="235"/>
                    <a:pt x="182" y="235"/>
                    <a:pt x="181" y="236"/>
                  </a:cubicBezTo>
                  <a:cubicBezTo>
                    <a:pt x="180" y="236"/>
                    <a:pt x="180" y="236"/>
                    <a:pt x="179" y="236"/>
                  </a:cubicBezTo>
                  <a:cubicBezTo>
                    <a:pt x="179" y="236"/>
                    <a:pt x="179" y="236"/>
                    <a:pt x="179" y="237"/>
                  </a:cubicBezTo>
                  <a:cubicBezTo>
                    <a:pt x="179" y="237"/>
                    <a:pt x="179" y="237"/>
                    <a:pt x="178" y="237"/>
                  </a:cubicBezTo>
                  <a:cubicBezTo>
                    <a:pt x="178" y="237"/>
                    <a:pt x="178" y="237"/>
                    <a:pt x="178" y="237"/>
                  </a:cubicBezTo>
                  <a:cubicBezTo>
                    <a:pt x="178" y="237"/>
                    <a:pt x="178" y="237"/>
                    <a:pt x="178" y="237"/>
                  </a:cubicBezTo>
                  <a:cubicBezTo>
                    <a:pt x="178" y="237"/>
                    <a:pt x="178" y="237"/>
                    <a:pt x="178" y="237"/>
                  </a:cubicBezTo>
                  <a:cubicBezTo>
                    <a:pt x="178" y="237"/>
                    <a:pt x="178" y="237"/>
                    <a:pt x="178" y="237"/>
                  </a:cubicBezTo>
                  <a:cubicBezTo>
                    <a:pt x="178" y="237"/>
                    <a:pt x="178" y="237"/>
                    <a:pt x="177" y="238"/>
                  </a:cubicBezTo>
                  <a:cubicBezTo>
                    <a:pt x="177" y="238"/>
                    <a:pt x="177" y="238"/>
                    <a:pt x="177" y="238"/>
                  </a:cubicBezTo>
                  <a:cubicBezTo>
                    <a:pt x="177" y="238"/>
                    <a:pt x="177" y="238"/>
                    <a:pt x="177" y="238"/>
                  </a:cubicBezTo>
                  <a:cubicBezTo>
                    <a:pt x="176" y="238"/>
                    <a:pt x="176" y="238"/>
                    <a:pt x="176" y="239"/>
                  </a:cubicBezTo>
                  <a:cubicBezTo>
                    <a:pt x="176" y="239"/>
                    <a:pt x="176" y="239"/>
                    <a:pt x="176" y="239"/>
                  </a:cubicBezTo>
                  <a:cubicBezTo>
                    <a:pt x="175" y="239"/>
                    <a:pt x="175" y="239"/>
                    <a:pt x="175" y="239"/>
                  </a:cubicBezTo>
                  <a:cubicBezTo>
                    <a:pt x="175" y="239"/>
                    <a:pt x="175" y="239"/>
                    <a:pt x="175" y="239"/>
                  </a:cubicBezTo>
                  <a:cubicBezTo>
                    <a:pt x="174" y="239"/>
                    <a:pt x="174" y="239"/>
                    <a:pt x="174" y="239"/>
                  </a:cubicBezTo>
                  <a:cubicBezTo>
                    <a:pt x="174" y="240"/>
                    <a:pt x="174" y="240"/>
                    <a:pt x="174" y="240"/>
                  </a:cubicBezTo>
                  <a:cubicBezTo>
                    <a:pt x="174" y="240"/>
                    <a:pt x="174" y="240"/>
                    <a:pt x="174" y="240"/>
                  </a:cubicBezTo>
                  <a:cubicBezTo>
                    <a:pt x="174" y="240"/>
                    <a:pt x="174" y="240"/>
                    <a:pt x="174" y="241"/>
                  </a:cubicBezTo>
                  <a:cubicBezTo>
                    <a:pt x="174" y="241"/>
                    <a:pt x="174" y="241"/>
                    <a:pt x="174" y="241"/>
                  </a:cubicBezTo>
                  <a:cubicBezTo>
                    <a:pt x="174" y="241"/>
                    <a:pt x="174" y="241"/>
                    <a:pt x="174" y="241"/>
                  </a:cubicBezTo>
                  <a:cubicBezTo>
                    <a:pt x="174" y="242"/>
                    <a:pt x="174" y="242"/>
                    <a:pt x="174" y="242"/>
                  </a:cubicBezTo>
                  <a:cubicBezTo>
                    <a:pt x="174" y="242"/>
                    <a:pt x="174" y="242"/>
                    <a:pt x="174" y="242"/>
                  </a:cubicBezTo>
                  <a:cubicBezTo>
                    <a:pt x="174" y="242"/>
                    <a:pt x="174" y="242"/>
                    <a:pt x="174" y="242"/>
                  </a:cubicBezTo>
                  <a:cubicBezTo>
                    <a:pt x="174" y="242"/>
                    <a:pt x="174" y="242"/>
                    <a:pt x="174" y="242"/>
                  </a:cubicBezTo>
                  <a:cubicBezTo>
                    <a:pt x="174" y="242"/>
                    <a:pt x="174" y="242"/>
                    <a:pt x="175" y="242"/>
                  </a:cubicBezTo>
                  <a:cubicBezTo>
                    <a:pt x="174" y="242"/>
                    <a:pt x="174" y="242"/>
                    <a:pt x="174" y="243"/>
                  </a:cubicBezTo>
                  <a:cubicBezTo>
                    <a:pt x="174" y="243"/>
                    <a:pt x="174" y="243"/>
                    <a:pt x="174" y="243"/>
                  </a:cubicBezTo>
                  <a:cubicBezTo>
                    <a:pt x="174" y="243"/>
                    <a:pt x="174" y="243"/>
                    <a:pt x="174" y="243"/>
                  </a:cubicBezTo>
                  <a:cubicBezTo>
                    <a:pt x="174" y="243"/>
                    <a:pt x="174" y="243"/>
                    <a:pt x="174" y="243"/>
                  </a:cubicBezTo>
                  <a:lnTo>
                    <a:pt x="174" y="244"/>
                  </a:lnTo>
                  <a:cubicBezTo>
                    <a:pt x="174" y="244"/>
                    <a:pt x="174" y="244"/>
                    <a:pt x="174" y="244"/>
                  </a:cubicBezTo>
                  <a:cubicBezTo>
                    <a:pt x="174" y="244"/>
                    <a:pt x="174" y="244"/>
                    <a:pt x="174" y="244"/>
                  </a:cubicBezTo>
                  <a:cubicBezTo>
                    <a:pt x="174" y="244"/>
                    <a:pt x="174" y="244"/>
                    <a:pt x="174" y="244"/>
                  </a:cubicBezTo>
                  <a:cubicBezTo>
                    <a:pt x="174" y="244"/>
                    <a:pt x="174" y="244"/>
                    <a:pt x="174" y="244"/>
                  </a:cubicBezTo>
                  <a:cubicBezTo>
                    <a:pt x="173" y="245"/>
                    <a:pt x="173" y="245"/>
                    <a:pt x="173" y="245"/>
                  </a:cubicBezTo>
                  <a:cubicBezTo>
                    <a:pt x="172" y="245"/>
                    <a:pt x="172" y="245"/>
                    <a:pt x="172" y="245"/>
                  </a:cubicBezTo>
                  <a:cubicBezTo>
                    <a:pt x="171" y="245"/>
                    <a:pt x="171" y="245"/>
                    <a:pt x="171" y="245"/>
                  </a:cubicBezTo>
                  <a:cubicBezTo>
                    <a:pt x="170" y="246"/>
                    <a:pt x="170" y="246"/>
                    <a:pt x="169" y="246"/>
                  </a:cubicBezTo>
                  <a:cubicBezTo>
                    <a:pt x="169" y="246"/>
                    <a:pt x="169" y="246"/>
                    <a:pt x="169" y="246"/>
                  </a:cubicBezTo>
                  <a:cubicBezTo>
                    <a:pt x="169" y="246"/>
                    <a:pt x="169" y="246"/>
                    <a:pt x="169" y="247"/>
                  </a:cubicBezTo>
                  <a:cubicBezTo>
                    <a:pt x="169" y="247"/>
                    <a:pt x="169" y="247"/>
                    <a:pt x="169" y="247"/>
                  </a:cubicBezTo>
                  <a:cubicBezTo>
                    <a:pt x="169" y="247"/>
                    <a:pt x="169" y="247"/>
                    <a:pt x="169" y="247"/>
                  </a:cubicBezTo>
                  <a:cubicBezTo>
                    <a:pt x="169" y="247"/>
                    <a:pt x="169" y="247"/>
                    <a:pt x="169" y="247"/>
                  </a:cubicBezTo>
                  <a:cubicBezTo>
                    <a:pt x="169" y="247"/>
                    <a:pt x="169" y="247"/>
                    <a:pt x="169" y="247"/>
                  </a:cubicBezTo>
                  <a:cubicBezTo>
                    <a:pt x="169" y="247"/>
                    <a:pt x="169" y="247"/>
                    <a:pt x="169" y="247"/>
                  </a:cubicBezTo>
                  <a:cubicBezTo>
                    <a:pt x="169" y="247"/>
                    <a:pt x="169" y="247"/>
                    <a:pt x="169" y="247"/>
                  </a:cubicBezTo>
                  <a:cubicBezTo>
                    <a:pt x="169" y="247"/>
                    <a:pt x="169" y="247"/>
                    <a:pt x="169" y="248"/>
                  </a:cubicBezTo>
                  <a:cubicBezTo>
                    <a:pt x="169" y="248"/>
                    <a:pt x="169" y="248"/>
                    <a:pt x="169" y="248"/>
                  </a:cubicBezTo>
                  <a:cubicBezTo>
                    <a:pt x="168" y="248"/>
                    <a:pt x="168" y="248"/>
                    <a:pt x="168" y="248"/>
                  </a:cubicBezTo>
                  <a:cubicBezTo>
                    <a:pt x="168" y="248"/>
                    <a:pt x="168" y="248"/>
                    <a:pt x="168" y="248"/>
                  </a:cubicBezTo>
                  <a:cubicBezTo>
                    <a:pt x="168" y="248"/>
                    <a:pt x="168" y="248"/>
                    <a:pt x="168" y="249"/>
                  </a:cubicBezTo>
                  <a:cubicBezTo>
                    <a:pt x="168" y="249"/>
                    <a:pt x="168" y="249"/>
                    <a:pt x="168" y="249"/>
                  </a:cubicBezTo>
                  <a:cubicBezTo>
                    <a:pt x="168" y="249"/>
                    <a:pt x="168" y="249"/>
                    <a:pt x="168" y="249"/>
                  </a:cubicBezTo>
                  <a:cubicBezTo>
                    <a:pt x="168" y="249"/>
                    <a:pt x="168" y="249"/>
                    <a:pt x="168" y="249"/>
                  </a:cubicBezTo>
                  <a:cubicBezTo>
                    <a:pt x="167" y="249"/>
                    <a:pt x="167" y="249"/>
                    <a:pt x="167" y="249"/>
                  </a:cubicBezTo>
                  <a:cubicBezTo>
                    <a:pt x="167" y="249"/>
                    <a:pt x="167" y="249"/>
                    <a:pt x="167" y="249"/>
                  </a:cubicBezTo>
                  <a:cubicBezTo>
                    <a:pt x="166" y="250"/>
                    <a:pt x="166" y="250"/>
                    <a:pt x="166" y="250"/>
                  </a:cubicBezTo>
                  <a:cubicBezTo>
                    <a:pt x="165" y="250"/>
                    <a:pt x="165" y="250"/>
                    <a:pt x="165" y="250"/>
                  </a:cubicBezTo>
                  <a:cubicBezTo>
                    <a:pt x="165" y="251"/>
                    <a:pt x="165" y="251"/>
                    <a:pt x="165" y="251"/>
                  </a:cubicBezTo>
                  <a:cubicBezTo>
                    <a:pt x="165" y="251"/>
                    <a:pt x="165" y="251"/>
                    <a:pt x="165" y="251"/>
                  </a:cubicBezTo>
                  <a:cubicBezTo>
                    <a:pt x="164" y="251"/>
                    <a:pt x="164" y="251"/>
                    <a:pt x="164" y="251"/>
                  </a:cubicBezTo>
                  <a:cubicBezTo>
                    <a:pt x="163" y="252"/>
                    <a:pt x="163" y="252"/>
                    <a:pt x="163" y="252"/>
                  </a:cubicBezTo>
                  <a:cubicBezTo>
                    <a:pt x="163" y="252"/>
                    <a:pt x="163" y="252"/>
                    <a:pt x="163" y="252"/>
                  </a:cubicBezTo>
                  <a:cubicBezTo>
                    <a:pt x="162" y="252"/>
                    <a:pt x="162" y="252"/>
                    <a:pt x="162" y="253"/>
                  </a:cubicBezTo>
                  <a:cubicBezTo>
                    <a:pt x="161" y="253"/>
                    <a:pt x="161" y="253"/>
                    <a:pt x="160" y="254"/>
                  </a:cubicBezTo>
                  <a:cubicBezTo>
                    <a:pt x="160" y="254"/>
                    <a:pt x="160" y="254"/>
                    <a:pt x="160" y="254"/>
                  </a:cubicBezTo>
                  <a:cubicBezTo>
                    <a:pt x="160" y="254"/>
                    <a:pt x="160" y="254"/>
                    <a:pt x="160" y="254"/>
                  </a:cubicBezTo>
                  <a:cubicBezTo>
                    <a:pt x="159" y="254"/>
                    <a:pt x="159" y="254"/>
                    <a:pt x="158" y="254"/>
                  </a:cubicBezTo>
                  <a:cubicBezTo>
                    <a:pt x="158" y="254"/>
                    <a:pt x="158" y="254"/>
                    <a:pt x="158" y="255"/>
                  </a:cubicBezTo>
                  <a:cubicBezTo>
                    <a:pt x="157" y="255"/>
                    <a:pt x="157" y="255"/>
                    <a:pt x="157" y="255"/>
                  </a:cubicBezTo>
                  <a:cubicBezTo>
                    <a:pt x="157" y="255"/>
                    <a:pt x="157" y="255"/>
                    <a:pt x="157" y="255"/>
                  </a:cubicBezTo>
                  <a:cubicBezTo>
                    <a:pt x="156" y="255"/>
                    <a:pt x="156" y="255"/>
                    <a:pt x="156" y="255"/>
                  </a:cubicBezTo>
                  <a:cubicBezTo>
                    <a:pt x="156" y="255"/>
                    <a:pt x="156" y="255"/>
                    <a:pt x="155" y="255"/>
                  </a:cubicBezTo>
                  <a:cubicBezTo>
                    <a:pt x="155" y="255"/>
                    <a:pt x="155" y="255"/>
                    <a:pt x="155" y="255"/>
                  </a:cubicBezTo>
                  <a:cubicBezTo>
                    <a:pt x="155" y="255"/>
                    <a:pt x="155" y="255"/>
                    <a:pt x="155" y="255"/>
                  </a:cubicBezTo>
                  <a:cubicBezTo>
                    <a:pt x="155" y="255"/>
                    <a:pt x="155" y="255"/>
                    <a:pt x="155" y="255"/>
                  </a:cubicBezTo>
                  <a:cubicBezTo>
                    <a:pt x="155" y="255"/>
                    <a:pt x="155" y="255"/>
                    <a:pt x="155" y="255"/>
                  </a:cubicBezTo>
                  <a:cubicBezTo>
                    <a:pt x="155" y="255"/>
                    <a:pt x="155" y="255"/>
                    <a:pt x="154" y="255"/>
                  </a:cubicBezTo>
                  <a:cubicBezTo>
                    <a:pt x="154" y="255"/>
                    <a:pt x="154" y="255"/>
                    <a:pt x="154" y="255"/>
                  </a:cubicBezTo>
                  <a:cubicBezTo>
                    <a:pt x="154" y="255"/>
                    <a:pt x="154" y="255"/>
                    <a:pt x="154" y="256"/>
                  </a:cubicBezTo>
                  <a:cubicBezTo>
                    <a:pt x="154" y="256"/>
                    <a:pt x="154" y="256"/>
                    <a:pt x="154" y="256"/>
                  </a:cubicBezTo>
                  <a:cubicBezTo>
                    <a:pt x="153" y="256"/>
                    <a:pt x="153" y="256"/>
                    <a:pt x="152" y="256"/>
                  </a:cubicBezTo>
                  <a:cubicBezTo>
                    <a:pt x="152" y="256"/>
                    <a:pt x="152" y="256"/>
                    <a:pt x="152" y="256"/>
                  </a:cubicBezTo>
                  <a:cubicBezTo>
                    <a:pt x="152" y="256"/>
                    <a:pt x="152" y="256"/>
                    <a:pt x="152" y="256"/>
                  </a:cubicBezTo>
                  <a:cubicBezTo>
                    <a:pt x="151" y="256"/>
                    <a:pt x="151" y="256"/>
                    <a:pt x="151" y="256"/>
                  </a:cubicBezTo>
                  <a:cubicBezTo>
                    <a:pt x="151" y="256"/>
                    <a:pt x="151" y="256"/>
                    <a:pt x="150" y="256"/>
                  </a:cubicBezTo>
                  <a:cubicBezTo>
                    <a:pt x="150" y="256"/>
                    <a:pt x="150" y="256"/>
                    <a:pt x="150" y="256"/>
                  </a:cubicBezTo>
                  <a:cubicBezTo>
                    <a:pt x="150" y="256"/>
                    <a:pt x="150" y="256"/>
                    <a:pt x="150" y="256"/>
                  </a:cubicBezTo>
                  <a:cubicBezTo>
                    <a:pt x="150" y="256"/>
                    <a:pt x="150" y="256"/>
                    <a:pt x="149" y="256"/>
                  </a:cubicBezTo>
                  <a:cubicBezTo>
                    <a:pt x="149" y="256"/>
                    <a:pt x="149" y="256"/>
                    <a:pt x="149" y="256"/>
                  </a:cubicBezTo>
                  <a:cubicBezTo>
                    <a:pt x="149" y="256"/>
                    <a:pt x="149" y="256"/>
                    <a:pt x="149" y="256"/>
                  </a:cubicBezTo>
                  <a:cubicBezTo>
                    <a:pt x="148" y="256"/>
                    <a:pt x="148" y="256"/>
                    <a:pt x="148" y="256"/>
                  </a:cubicBezTo>
                  <a:cubicBezTo>
                    <a:pt x="148" y="256"/>
                    <a:pt x="148" y="256"/>
                    <a:pt x="148" y="256"/>
                  </a:cubicBezTo>
                  <a:cubicBezTo>
                    <a:pt x="148" y="256"/>
                    <a:pt x="148" y="256"/>
                    <a:pt x="148" y="256"/>
                  </a:cubicBezTo>
                  <a:cubicBezTo>
                    <a:pt x="147" y="256"/>
                    <a:pt x="147" y="256"/>
                    <a:pt x="147" y="257"/>
                  </a:cubicBezTo>
                  <a:cubicBezTo>
                    <a:pt x="147" y="257"/>
                    <a:pt x="147" y="257"/>
                    <a:pt x="146" y="257"/>
                  </a:cubicBezTo>
                  <a:cubicBezTo>
                    <a:pt x="146" y="257"/>
                    <a:pt x="146" y="257"/>
                    <a:pt x="146" y="257"/>
                  </a:cubicBezTo>
                  <a:cubicBezTo>
                    <a:pt x="146" y="257"/>
                    <a:pt x="146" y="257"/>
                    <a:pt x="145" y="257"/>
                  </a:cubicBezTo>
                  <a:cubicBezTo>
                    <a:pt x="145" y="257"/>
                    <a:pt x="145" y="257"/>
                    <a:pt x="146" y="256"/>
                  </a:cubicBezTo>
                  <a:cubicBezTo>
                    <a:pt x="145" y="256"/>
                    <a:pt x="145" y="256"/>
                    <a:pt x="145" y="256"/>
                  </a:cubicBezTo>
                  <a:cubicBezTo>
                    <a:pt x="145" y="256"/>
                    <a:pt x="145" y="256"/>
                    <a:pt x="145" y="256"/>
                  </a:cubicBezTo>
                  <a:cubicBezTo>
                    <a:pt x="145" y="256"/>
                    <a:pt x="145" y="256"/>
                    <a:pt x="145" y="256"/>
                  </a:cubicBezTo>
                  <a:cubicBezTo>
                    <a:pt x="145" y="256"/>
                    <a:pt x="145" y="256"/>
                    <a:pt x="145" y="256"/>
                  </a:cubicBezTo>
                  <a:cubicBezTo>
                    <a:pt x="144" y="256"/>
                    <a:pt x="144" y="256"/>
                    <a:pt x="144" y="256"/>
                  </a:cubicBezTo>
                  <a:cubicBezTo>
                    <a:pt x="144" y="256"/>
                    <a:pt x="144" y="256"/>
                    <a:pt x="144" y="256"/>
                  </a:cubicBezTo>
                  <a:cubicBezTo>
                    <a:pt x="144" y="256"/>
                    <a:pt x="144" y="256"/>
                    <a:pt x="144" y="256"/>
                  </a:cubicBezTo>
                  <a:cubicBezTo>
                    <a:pt x="144" y="256"/>
                    <a:pt x="144" y="256"/>
                    <a:pt x="144" y="256"/>
                  </a:cubicBezTo>
                  <a:cubicBezTo>
                    <a:pt x="144" y="256"/>
                    <a:pt x="144" y="256"/>
                    <a:pt x="144" y="256"/>
                  </a:cubicBezTo>
                  <a:cubicBezTo>
                    <a:pt x="144" y="256"/>
                    <a:pt x="144" y="256"/>
                    <a:pt x="144" y="256"/>
                  </a:cubicBezTo>
                  <a:cubicBezTo>
                    <a:pt x="144" y="256"/>
                    <a:pt x="144" y="256"/>
                    <a:pt x="144" y="255"/>
                  </a:cubicBezTo>
                  <a:cubicBezTo>
                    <a:pt x="144" y="255"/>
                    <a:pt x="144" y="255"/>
                    <a:pt x="144" y="255"/>
                  </a:cubicBezTo>
                  <a:cubicBezTo>
                    <a:pt x="144" y="255"/>
                    <a:pt x="144" y="255"/>
                    <a:pt x="144" y="255"/>
                  </a:cubicBezTo>
                  <a:cubicBezTo>
                    <a:pt x="144" y="255"/>
                    <a:pt x="144" y="255"/>
                    <a:pt x="144" y="255"/>
                  </a:cubicBezTo>
                  <a:cubicBezTo>
                    <a:pt x="144" y="255"/>
                    <a:pt x="144" y="255"/>
                    <a:pt x="144" y="255"/>
                  </a:cubicBezTo>
                  <a:cubicBezTo>
                    <a:pt x="144" y="255"/>
                    <a:pt x="144" y="255"/>
                    <a:pt x="144" y="255"/>
                  </a:cubicBezTo>
                  <a:cubicBezTo>
                    <a:pt x="144" y="255"/>
                    <a:pt x="144" y="255"/>
                    <a:pt x="144" y="254"/>
                  </a:cubicBezTo>
                  <a:cubicBezTo>
                    <a:pt x="144" y="254"/>
                    <a:pt x="144" y="254"/>
                    <a:pt x="144" y="254"/>
                  </a:cubicBezTo>
                  <a:cubicBezTo>
                    <a:pt x="144" y="254"/>
                    <a:pt x="144" y="254"/>
                    <a:pt x="143" y="254"/>
                  </a:cubicBezTo>
                  <a:cubicBezTo>
                    <a:pt x="143" y="253"/>
                    <a:pt x="143" y="253"/>
                    <a:pt x="143" y="252"/>
                  </a:cubicBezTo>
                  <a:cubicBezTo>
                    <a:pt x="143" y="252"/>
                    <a:pt x="143" y="252"/>
                    <a:pt x="142" y="252"/>
                  </a:cubicBezTo>
                  <a:cubicBezTo>
                    <a:pt x="142" y="252"/>
                    <a:pt x="142" y="252"/>
                    <a:pt x="142" y="252"/>
                  </a:cubicBezTo>
                  <a:cubicBezTo>
                    <a:pt x="142" y="252"/>
                    <a:pt x="142" y="252"/>
                    <a:pt x="142" y="252"/>
                  </a:cubicBezTo>
                  <a:cubicBezTo>
                    <a:pt x="142" y="251"/>
                    <a:pt x="142" y="251"/>
                    <a:pt x="141" y="251"/>
                  </a:cubicBezTo>
                  <a:cubicBezTo>
                    <a:pt x="141" y="251"/>
                    <a:pt x="141" y="251"/>
                    <a:pt x="140" y="251"/>
                  </a:cubicBezTo>
                  <a:cubicBezTo>
                    <a:pt x="141" y="250"/>
                    <a:pt x="141" y="250"/>
                    <a:pt x="141" y="250"/>
                  </a:cubicBezTo>
                  <a:cubicBezTo>
                    <a:pt x="140" y="250"/>
                    <a:pt x="140" y="250"/>
                    <a:pt x="140" y="250"/>
                  </a:cubicBezTo>
                  <a:cubicBezTo>
                    <a:pt x="140" y="250"/>
                    <a:pt x="140" y="250"/>
                    <a:pt x="140" y="250"/>
                  </a:cubicBezTo>
                  <a:cubicBezTo>
                    <a:pt x="140" y="250"/>
                    <a:pt x="140" y="250"/>
                    <a:pt x="140" y="250"/>
                  </a:cubicBezTo>
                  <a:cubicBezTo>
                    <a:pt x="140" y="250"/>
                    <a:pt x="140" y="250"/>
                    <a:pt x="140" y="250"/>
                  </a:cubicBezTo>
                  <a:cubicBezTo>
                    <a:pt x="140" y="249"/>
                    <a:pt x="140" y="249"/>
                    <a:pt x="140" y="249"/>
                  </a:cubicBezTo>
                  <a:cubicBezTo>
                    <a:pt x="140" y="249"/>
                    <a:pt x="140" y="249"/>
                    <a:pt x="140" y="248"/>
                  </a:cubicBezTo>
                  <a:cubicBezTo>
                    <a:pt x="140" y="248"/>
                    <a:pt x="140" y="248"/>
                    <a:pt x="139" y="247"/>
                  </a:cubicBezTo>
                  <a:cubicBezTo>
                    <a:pt x="139" y="247"/>
                    <a:pt x="139" y="247"/>
                    <a:pt x="139" y="246"/>
                  </a:cubicBezTo>
                  <a:cubicBezTo>
                    <a:pt x="139" y="246"/>
                    <a:pt x="139" y="246"/>
                    <a:pt x="140" y="246"/>
                  </a:cubicBezTo>
                  <a:cubicBezTo>
                    <a:pt x="140" y="246"/>
                    <a:pt x="140" y="246"/>
                    <a:pt x="140" y="246"/>
                  </a:cubicBezTo>
                  <a:cubicBezTo>
                    <a:pt x="140" y="246"/>
                    <a:pt x="140" y="246"/>
                    <a:pt x="139" y="246"/>
                  </a:cubicBezTo>
                  <a:cubicBezTo>
                    <a:pt x="140" y="246"/>
                    <a:pt x="140" y="246"/>
                    <a:pt x="140" y="246"/>
                  </a:cubicBezTo>
                  <a:cubicBezTo>
                    <a:pt x="139" y="245"/>
                    <a:pt x="139" y="245"/>
                    <a:pt x="139" y="245"/>
                  </a:cubicBezTo>
                  <a:cubicBezTo>
                    <a:pt x="139" y="245"/>
                    <a:pt x="139" y="245"/>
                    <a:pt x="139" y="245"/>
                  </a:cubicBezTo>
                  <a:cubicBezTo>
                    <a:pt x="138" y="244"/>
                    <a:pt x="138" y="244"/>
                    <a:pt x="138" y="244"/>
                  </a:cubicBezTo>
                  <a:cubicBezTo>
                    <a:pt x="138" y="243"/>
                    <a:pt x="138" y="243"/>
                    <a:pt x="137" y="242"/>
                  </a:cubicBezTo>
                  <a:cubicBezTo>
                    <a:pt x="137" y="242"/>
                    <a:pt x="137" y="242"/>
                    <a:pt x="136" y="241"/>
                  </a:cubicBezTo>
                  <a:cubicBezTo>
                    <a:pt x="136" y="241"/>
                    <a:pt x="136" y="241"/>
                    <a:pt x="135" y="241"/>
                  </a:cubicBezTo>
                  <a:cubicBezTo>
                    <a:pt x="135" y="240"/>
                    <a:pt x="135" y="240"/>
                    <a:pt x="135" y="239"/>
                  </a:cubicBezTo>
                  <a:cubicBezTo>
                    <a:pt x="135" y="239"/>
                    <a:pt x="135" y="239"/>
                    <a:pt x="135" y="239"/>
                  </a:cubicBezTo>
                  <a:cubicBezTo>
                    <a:pt x="135" y="239"/>
                    <a:pt x="135" y="239"/>
                    <a:pt x="135" y="239"/>
                  </a:cubicBezTo>
                  <a:cubicBezTo>
                    <a:pt x="135" y="239"/>
                    <a:pt x="135" y="239"/>
                    <a:pt x="135" y="239"/>
                  </a:cubicBezTo>
                  <a:cubicBezTo>
                    <a:pt x="135" y="238"/>
                    <a:pt x="135" y="238"/>
                    <a:pt x="135" y="238"/>
                  </a:cubicBezTo>
                  <a:cubicBezTo>
                    <a:pt x="136" y="238"/>
                    <a:pt x="136" y="238"/>
                    <a:pt x="136" y="237"/>
                  </a:cubicBezTo>
                  <a:cubicBezTo>
                    <a:pt x="136" y="237"/>
                    <a:pt x="136" y="237"/>
                    <a:pt x="136" y="237"/>
                  </a:cubicBezTo>
                  <a:cubicBezTo>
                    <a:pt x="136" y="237"/>
                    <a:pt x="136" y="237"/>
                    <a:pt x="136" y="237"/>
                  </a:cubicBezTo>
                  <a:cubicBezTo>
                    <a:pt x="136" y="236"/>
                    <a:pt x="136" y="236"/>
                    <a:pt x="136" y="236"/>
                  </a:cubicBezTo>
                  <a:cubicBezTo>
                    <a:pt x="136" y="236"/>
                    <a:pt x="136" y="236"/>
                    <a:pt x="136" y="235"/>
                  </a:cubicBezTo>
                  <a:cubicBezTo>
                    <a:pt x="137" y="235"/>
                    <a:pt x="137" y="235"/>
                    <a:pt x="137" y="235"/>
                  </a:cubicBezTo>
                  <a:cubicBezTo>
                    <a:pt x="137" y="235"/>
                    <a:pt x="137" y="235"/>
                    <a:pt x="137" y="235"/>
                  </a:cubicBezTo>
                  <a:cubicBezTo>
                    <a:pt x="137" y="234"/>
                    <a:pt x="137" y="234"/>
                    <a:pt x="138" y="234"/>
                  </a:cubicBezTo>
                  <a:cubicBezTo>
                    <a:pt x="138" y="234"/>
                    <a:pt x="138" y="234"/>
                    <a:pt x="138" y="234"/>
                  </a:cubicBezTo>
                  <a:cubicBezTo>
                    <a:pt x="138" y="234"/>
                    <a:pt x="138" y="234"/>
                    <a:pt x="139" y="233"/>
                  </a:cubicBezTo>
                  <a:cubicBezTo>
                    <a:pt x="139" y="233"/>
                    <a:pt x="139" y="233"/>
                    <a:pt x="140" y="232"/>
                  </a:cubicBezTo>
                  <a:cubicBezTo>
                    <a:pt x="140" y="232"/>
                    <a:pt x="140" y="232"/>
                    <a:pt x="140" y="231"/>
                  </a:cubicBezTo>
                  <a:cubicBezTo>
                    <a:pt x="139" y="231"/>
                    <a:pt x="139" y="231"/>
                    <a:pt x="139" y="231"/>
                  </a:cubicBezTo>
                  <a:cubicBezTo>
                    <a:pt x="139" y="231"/>
                    <a:pt x="139" y="231"/>
                    <a:pt x="139" y="231"/>
                  </a:cubicBezTo>
                  <a:cubicBezTo>
                    <a:pt x="139" y="230"/>
                    <a:pt x="139" y="230"/>
                    <a:pt x="138" y="229"/>
                  </a:cubicBezTo>
                  <a:cubicBezTo>
                    <a:pt x="138" y="229"/>
                    <a:pt x="138" y="229"/>
                    <a:pt x="138" y="229"/>
                  </a:cubicBezTo>
                  <a:cubicBezTo>
                    <a:pt x="138" y="229"/>
                    <a:pt x="138" y="229"/>
                    <a:pt x="138" y="228"/>
                  </a:cubicBezTo>
                  <a:cubicBezTo>
                    <a:pt x="138" y="228"/>
                    <a:pt x="138" y="228"/>
                    <a:pt x="138" y="228"/>
                  </a:cubicBezTo>
                  <a:cubicBezTo>
                    <a:pt x="139" y="228"/>
                    <a:pt x="139" y="228"/>
                    <a:pt x="139" y="227"/>
                  </a:cubicBezTo>
                  <a:cubicBezTo>
                    <a:pt x="139" y="227"/>
                    <a:pt x="139" y="227"/>
                    <a:pt x="138" y="227"/>
                  </a:cubicBezTo>
                  <a:cubicBezTo>
                    <a:pt x="138" y="226"/>
                    <a:pt x="138" y="226"/>
                    <a:pt x="138" y="226"/>
                  </a:cubicBezTo>
                  <a:cubicBezTo>
                    <a:pt x="138" y="225"/>
                    <a:pt x="138" y="225"/>
                    <a:pt x="137" y="225"/>
                  </a:cubicBezTo>
                  <a:cubicBezTo>
                    <a:pt x="137" y="225"/>
                    <a:pt x="137" y="225"/>
                    <a:pt x="137" y="224"/>
                  </a:cubicBezTo>
                  <a:cubicBezTo>
                    <a:pt x="137" y="224"/>
                    <a:pt x="137" y="224"/>
                    <a:pt x="138" y="224"/>
                  </a:cubicBezTo>
                  <a:cubicBezTo>
                    <a:pt x="137" y="224"/>
                    <a:pt x="137" y="224"/>
                    <a:pt x="137" y="224"/>
                  </a:cubicBezTo>
                  <a:cubicBezTo>
                    <a:pt x="137" y="224"/>
                    <a:pt x="137" y="224"/>
                    <a:pt x="137" y="224"/>
                  </a:cubicBezTo>
                  <a:cubicBezTo>
                    <a:pt x="137" y="223"/>
                    <a:pt x="137" y="223"/>
                    <a:pt x="137" y="223"/>
                  </a:cubicBezTo>
                  <a:cubicBezTo>
                    <a:pt x="136" y="222"/>
                    <a:pt x="136" y="222"/>
                    <a:pt x="136" y="222"/>
                  </a:cubicBezTo>
                  <a:cubicBezTo>
                    <a:pt x="135" y="221"/>
                    <a:pt x="135" y="221"/>
                    <a:pt x="135" y="221"/>
                  </a:cubicBezTo>
                  <a:cubicBezTo>
                    <a:pt x="135" y="221"/>
                    <a:pt x="135" y="221"/>
                    <a:pt x="134" y="220"/>
                  </a:cubicBezTo>
                  <a:cubicBezTo>
                    <a:pt x="134" y="220"/>
                    <a:pt x="134" y="220"/>
                    <a:pt x="134" y="220"/>
                  </a:cubicBezTo>
                  <a:cubicBezTo>
                    <a:pt x="134" y="220"/>
                    <a:pt x="134" y="220"/>
                    <a:pt x="134" y="220"/>
                  </a:cubicBezTo>
                  <a:cubicBezTo>
                    <a:pt x="133" y="220"/>
                    <a:pt x="133" y="220"/>
                    <a:pt x="133" y="219"/>
                  </a:cubicBezTo>
                  <a:cubicBezTo>
                    <a:pt x="132" y="219"/>
                    <a:pt x="132" y="219"/>
                    <a:pt x="132" y="219"/>
                  </a:cubicBezTo>
                  <a:cubicBezTo>
                    <a:pt x="132" y="219"/>
                    <a:pt x="132" y="219"/>
                    <a:pt x="133" y="219"/>
                  </a:cubicBezTo>
                  <a:cubicBezTo>
                    <a:pt x="132" y="219"/>
                    <a:pt x="132" y="219"/>
                    <a:pt x="132" y="218"/>
                  </a:cubicBezTo>
                  <a:cubicBezTo>
                    <a:pt x="132" y="218"/>
                    <a:pt x="132" y="218"/>
                    <a:pt x="131" y="218"/>
                  </a:cubicBezTo>
                  <a:cubicBezTo>
                    <a:pt x="131" y="217"/>
                    <a:pt x="131" y="217"/>
                    <a:pt x="131" y="217"/>
                  </a:cubicBezTo>
                  <a:cubicBezTo>
                    <a:pt x="131" y="217"/>
                    <a:pt x="131" y="217"/>
                    <a:pt x="132" y="218"/>
                  </a:cubicBezTo>
                  <a:cubicBezTo>
                    <a:pt x="132" y="217"/>
                    <a:pt x="132" y="217"/>
                    <a:pt x="132" y="217"/>
                  </a:cubicBezTo>
                  <a:cubicBezTo>
                    <a:pt x="132" y="217"/>
                    <a:pt x="132" y="217"/>
                    <a:pt x="132" y="217"/>
                  </a:cubicBezTo>
                  <a:cubicBezTo>
                    <a:pt x="132" y="217"/>
                    <a:pt x="132" y="217"/>
                    <a:pt x="132" y="217"/>
                  </a:cubicBezTo>
                  <a:lnTo>
                    <a:pt x="132" y="217"/>
                  </a:lnTo>
                  <a:cubicBezTo>
                    <a:pt x="131" y="217"/>
                    <a:pt x="131" y="217"/>
                    <a:pt x="131" y="217"/>
                  </a:cubicBezTo>
                  <a:cubicBezTo>
                    <a:pt x="131" y="217"/>
                    <a:pt x="131" y="217"/>
                    <a:pt x="131" y="216"/>
                  </a:cubicBezTo>
                  <a:cubicBezTo>
                    <a:pt x="130" y="216"/>
                    <a:pt x="130" y="216"/>
                    <a:pt x="130" y="215"/>
                  </a:cubicBezTo>
                  <a:cubicBezTo>
                    <a:pt x="130" y="216"/>
                    <a:pt x="130" y="216"/>
                    <a:pt x="131" y="216"/>
                  </a:cubicBezTo>
                  <a:cubicBezTo>
                    <a:pt x="131" y="216"/>
                    <a:pt x="131" y="216"/>
                    <a:pt x="131" y="216"/>
                  </a:cubicBezTo>
                  <a:cubicBezTo>
                    <a:pt x="131" y="215"/>
                    <a:pt x="131" y="215"/>
                    <a:pt x="131" y="214"/>
                  </a:cubicBezTo>
                  <a:cubicBezTo>
                    <a:pt x="132" y="214"/>
                    <a:pt x="132" y="214"/>
                    <a:pt x="132" y="214"/>
                  </a:cubicBezTo>
                  <a:cubicBezTo>
                    <a:pt x="132" y="214"/>
                    <a:pt x="132" y="214"/>
                    <a:pt x="132" y="214"/>
                  </a:cubicBezTo>
                  <a:cubicBezTo>
                    <a:pt x="132" y="214"/>
                    <a:pt x="132" y="214"/>
                    <a:pt x="132" y="214"/>
                  </a:cubicBezTo>
                  <a:cubicBezTo>
                    <a:pt x="132" y="214"/>
                    <a:pt x="132" y="214"/>
                    <a:pt x="132" y="214"/>
                  </a:cubicBezTo>
                  <a:cubicBezTo>
                    <a:pt x="132" y="214"/>
                    <a:pt x="132" y="214"/>
                    <a:pt x="132" y="214"/>
                  </a:cubicBezTo>
                  <a:cubicBezTo>
                    <a:pt x="132" y="213"/>
                    <a:pt x="132" y="213"/>
                    <a:pt x="132" y="213"/>
                  </a:cubicBezTo>
                  <a:cubicBezTo>
                    <a:pt x="132" y="213"/>
                    <a:pt x="132" y="213"/>
                    <a:pt x="131" y="213"/>
                  </a:cubicBezTo>
                  <a:cubicBezTo>
                    <a:pt x="132" y="212"/>
                    <a:pt x="132" y="212"/>
                    <a:pt x="132" y="212"/>
                  </a:cubicBezTo>
                  <a:cubicBezTo>
                    <a:pt x="132" y="212"/>
                    <a:pt x="132" y="212"/>
                    <a:pt x="132" y="211"/>
                  </a:cubicBezTo>
                  <a:cubicBezTo>
                    <a:pt x="132" y="211"/>
                    <a:pt x="132" y="211"/>
                    <a:pt x="133" y="211"/>
                  </a:cubicBezTo>
                  <a:cubicBezTo>
                    <a:pt x="133" y="211"/>
                    <a:pt x="133" y="211"/>
                    <a:pt x="133" y="211"/>
                  </a:cubicBezTo>
                  <a:cubicBezTo>
                    <a:pt x="133" y="211"/>
                    <a:pt x="133" y="211"/>
                    <a:pt x="132" y="211"/>
                  </a:cubicBezTo>
                  <a:cubicBezTo>
                    <a:pt x="133" y="210"/>
                    <a:pt x="133" y="210"/>
                    <a:pt x="133" y="210"/>
                  </a:cubicBezTo>
                  <a:cubicBezTo>
                    <a:pt x="133" y="209"/>
                    <a:pt x="133" y="209"/>
                    <a:pt x="132" y="209"/>
                  </a:cubicBezTo>
                  <a:cubicBezTo>
                    <a:pt x="132" y="209"/>
                    <a:pt x="132" y="209"/>
                    <a:pt x="132" y="209"/>
                  </a:cubicBezTo>
                  <a:cubicBezTo>
                    <a:pt x="132" y="208"/>
                    <a:pt x="132" y="208"/>
                    <a:pt x="132" y="208"/>
                  </a:cubicBezTo>
                  <a:cubicBezTo>
                    <a:pt x="132" y="208"/>
                    <a:pt x="132" y="208"/>
                    <a:pt x="132" y="208"/>
                  </a:cubicBezTo>
                  <a:cubicBezTo>
                    <a:pt x="132" y="208"/>
                    <a:pt x="132" y="208"/>
                    <a:pt x="132" y="208"/>
                  </a:cubicBezTo>
                  <a:cubicBezTo>
                    <a:pt x="131" y="208"/>
                    <a:pt x="131" y="208"/>
                    <a:pt x="131" y="208"/>
                  </a:cubicBezTo>
                  <a:cubicBezTo>
                    <a:pt x="131" y="207"/>
                    <a:pt x="131" y="207"/>
                    <a:pt x="131" y="207"/>
                  </a:cubicBezTo>
                  <a:cubicBezTo>
                    <a:pt x="130" y="207"/>
                    <a:pt x="130" y="207"/>
                    <a:pt x="130" y="207"/>
                  </a:cubicBezTo>
                  <a:cubicBezTo>
                    <a:pt x="130" y="207"/>
                    <a:pt x="130" y="207"/>
                    <a:pt x="130" y="207"/>
                  </a:cubicBezTo>
                  <a:cubicBezTo>
                    <a:pt x="130" y="207"/>
                    <a:pt x="130" y="207"/>
                    <a:pt x="130" y="207"/>
                  </a:cubicBezTo>
                  <a:cubicBezTo>
                    <a:pt x="129" y="207"/>
                    <a:pt x="129" y="207"/>
                    <a:pt x="129" y="207"/>
                  </a:cubicBezTo>
                  <a:cubicBezTo>
                    <a:pt x="129" y="207"/>
                    <a:pt x="129" y="207"/>
                    <a:pt x="129" y="207"/>
                  </a:cubicBezTo>
                  <a:cubicBezTo>
                    <a:pt x="128" y="207"/>
                    <a:pt x="128" y="207"/>
                    <a:pt x="128" y="207"/>
                  </a:cubicBezTo>
                  <a:cubicBezTo>
                    <a:pt x="128" y="207"/>
                    <a:pt x="128" y="207"/>
                    <a:pt x="128" y="207"/>
                  </a:cubicBezTo>
                  <a:cubicBezTo>
                    <a:pt x="127" y="207"/>
                    <a:pt x="127" y="207"/>
                    <a:pt x="127" y="207"/>
                  </a:cubicBezTo>
                  <a:cubicBezTo>
                    <a:pt x="126" y="207"/>
                    <a:pt x="126" y="207"/>
                    <a:pt x="125" y="207"/>
                  </a:cubicBezTo>
                  <a:cubicBezTo>
                    <a:pt x="125" y="207"/>
                    <a:pt x="125" y="207"/>
                    <a:pt x="124" y="207"/>
                  </a:cubicBezTo>
                  <a:cubicBezTo>
                    <a:pt x="124" y="206"/>
                    <a:pt x="124" y="206"/>
                    <a:pt x="123" y="205"/>
                  </a:cubicBezTo>
                  <a:cubicBezTo>
                    <a:pt x="123" y="204"/>
                    <a:pt x="123" y="204"/>
                    <a:pt x="122" y="204"/>
                  </a:cubicBezTo>
                  <a:cubicBezTo>
                    <a:pt x="122" y="204"/>
                    <a:pt x="122" y="204"/>
                    <a:pt x="121" y="203"/>
                  </a:cubicBezTo>
                  <a:cubicBezTo>
                    <a:pt x="119" y="204"/>
                    <a:pt x="119" y="204"/>
                    <a:pt x="117" y="204"/>
                  </a:cubicBezTo>
                  <a:cubicBezTo>
                    <a:pt x="116" y="204"/>
                    <a:pt x="116" y="204"/>
                    <a:pt x="116" y="204"/>
                  </a:cubicBezTo>
                  <a:cubicBezTo>
                    <a:pt x="115" y="204"/>
                    <a:pt x="115" y="204"/>
                    <a:pt x="114" y="204"/>
                  </a:cubicBezTo>
                  <a:cubicBezTo>
                    <a:pt x="113" y="205"/>
                    <a:pt x="113" y="205"/>
                    <a:pt x="113" y="205"/>
                  </a:cubicBezTo>
                  <a:cubicBezTo>
                    <a:pt x="112" y="205"/>
                    <a:pt x="112" y="205"/>
                    <a:pt x="111" y="206"/>
                  </a:cubicBezTo>
                  <a:cubicBezTo>
                    <a:pt x="111" y="206"/>
                    <a:pt x="111" y="206"/>
                    <a:pt x="110" y="206"/>
                  </a:cubicBezTo>
                  <a:lnTo>
                    <a:pt x="109" y="206"/>
                  </a:lnTo>
                  <a:cubicBezTo>
                    <a:pt x="109" y="206"/>
                    <a:pt x="109" y="206"/>
                    <a:pt x="108" y="206"/>
                  </a:cubicBezTo>
                  <a:cubicBezTo>
                    <a:pt x="108" y="206"/>
                    <a:pt x="108" y="206"/>
                    <a:pt x="108" y="206"/>
                  </a:cubicBezTo>
                  <a:cubicBezTo>
                    <a:pt x="108" y="205"/>
                    <a:pt x="108" y="205"/>
                    <a:pt x="108" y="205"/>
                  </a:cubicBezTo>
                  <a:cubicBezTo>
                    <a:pt x="108" y="205"/>
                    <a:pt x="108" y="205"/>
                    <a:pt x="108" y="205"/>
                  </a:cubicBezTo>
                  <a:cubicBezTo>
                    <a:pt x="107" y="205"/>
                    <a:pt x="107" y="205"/>
                    <a:pt x="107" y="205"/>
                  </a:cubicBezTo>
                  <a:cubicBezTo>
                    <a:pt x="107" y="205"/>
                    <a:pt x="107" y="205"/>
                    <a:pt x="106" y="205"/>
                  </a:cubicBezTo>
                  <a:cubicBezTo>
                    <a:pt x="106" y="205"/>
                    <a:pt x="106" y="205"/>
                    <a:pt x="105" y="205"/>
                  </a:cubicBezTo>
                  <a:cubicBezTo>
                    <a:pt x="104" y="205"/>
                    <a:pt x="104" y="205"/>
                    <a:pt x="102" y="205"/>
                  </a:cubicBezTo>
                  <a:cubicBezTo>
                    <a:pt x="102" y="206"/>
                    <a:pt x="102" y="206"/>
                    <a:pt x="101" y="206"/>
                  </a:cubicBezTo>
                  <a:lnTo>
                    <a:pt x="100" y="206"/>
                  </a:lnTo>
                  <a:cubicBezTo>
                    <a:pt x="100" y="206"/>
                    <a:pt x="100" y="206"/>
                    <a:pt x="100" y="206"/>
                  </a:cubicBezTo>
                  <a:cubicBezTo>
                    <a:pt x="99" y="206"/>
                    <a:pt x="99" y="206"/>
                    <a:pt x="98" y="206"/>
                  </a:cubicBezTo>
                  <a:cubicBezTo>
                    <a:pt x="97" y="205"/>
                    <a:pt x="97" y="205"/>
                    <a:pt x="96" y="205"/>
                  </a:cubicBezTo>
                  <a:cubicBezTo>
                    <a:pt x="96" y="205"/>
                    <a:pt x="96" y="205"/>
                    <a:pt x="96" y="205"/>
                  </a:cubicBezTo>
                  <a:cubicBezTo>
                    <a:pt x="96" y="204"/>
                    <a:pt x="96" y="204"/>
                    <a:pt x="96" y="204"/>
                  </a:cubicBezTo>
                  <a:cubicBezTo>
                    <a:pt x="95" y="204"/>
                    <a:pt x="95" y="204"/>
                    <a:pt x="94" y="203"/>
                  </a:cubicBezTo>
                  <a:cubicBezTo>
                    <a:pt x="93" y="203"/>
                    <a:pt x="93" y="203"/>
                    <a:pt x="93" y="202"/>
                  </a:cubicBezTo>
                  <a:cubicBezTo>
                    <a:pt x="93" y="202"/>
                    <a:pt x="93" y="202"/>
                    <a:pt x="92" y="202"/>
                  </a:cubicBezTo>
                  <a:cubicBezTo>
                    <a:pt x="93" y="202"/>
                    <a:pt x="93" y="202"/>
                    <a:pt x="93" y="202"/>
                  </a:cubicBezTo>
                  <a:cubicBezTo>
                    <a:pt x="92" y="202"/>
                    <a:pt x="92" y="202"/>
                    <a:pt x="92" y="202"/>
                  </a:cubicBezTo>
                  <a:cubicBezTo>
                    <a:pt x="91" y="201"/>
                    <a:pt x="91" y="201"/>
                    <a:pt x="91" y="201"/>
                  </a:cubicBezTo>
                  <a:cubicBezTo>
                    <a:pt x="90" y="201"/>
                    <a:pt x="90" y="201"/>
                    <a:pt x="90" y="201"/>
                  </a:cubicBezTo>
                  <a:cubicBezTo>
                    <a:pt x="90" y="201"/>
                    <a:pt x="90" y="201"/>
                    <a:pt x="90" y="201"/>
                  </a:cubicBezTo>
                  <a:cubicBezTo>
                    <a:pt x="90" y="200"/>
                    <a:pt x="90" y="200"/>
                    <a:pt x="89" y="200"/>
                  </a:cubicBezTo>
                  <a:cubicBezTo>
                    <a:pt x="89" y="199"/>
                    <a:pt x="89" y="199"/>
                    <a:pt x="89" y="199"/>
                  </a:cubicBezTo>
                  <a:cubicBezTo>
                    <a:pt x="89" y="199"/>
                    <a:pt x="89" y="199"/>
                    <a:pt x="88" y="198"/>
                  </a:cubicBezTo>
                  <a:cubicBezTo>
                    <a:pt x="88" y="198"/>
                    <a:pt x="88" y="198"/>
                    <a:pt x="88" y="198"/>
                  </a:cubicBezTo>
                  <a:cubicBezTo>
                    <a:pt x="88" y="198"/>
                    <a:pt x="88" y="198"/>
                    <a:pt x="88" y="197"/>
                  </a:cubicBezTo>
                  <a:cubicBezTo>
                    <a:pt x="88" y="197"/>
                    <a:pt x="88" y="197"/>
                    <a:pt x="88" y="197"/>
                  </a:cubicBezTo>
                  <a:cubicBezTo>
                    <a:pt x="88" y="197"/>
                    <a:pt x="88" y="197"/>
                    <a:pt x="87" y="196"/>
                  </a:cubicBezTo>
                  <a:cubicBezTo>
                    <a:pt x="87" y="196"/>
                    <a:pt x="87" y="196"/>
                    <a:pt x="87" y="196"/>
                  </a:cubicBezTo>
                  <a:cubicBezTo>
                    <a:pt x="87" y="195"/>
                    <a:pt x="87" y="195"/>
                    <a:pt x="87" y="195"/>
                  </a:cubicBezTo>
                  <a:cubicBezTo>
                    <a:pt x="86" y="195"/>
                    <a:pt x="86" y="195"/>
                    <a:pt x="86" y="195"/>
                  </a:cubicBezTo>
                  <a:cubicBezTo>
                    <a:pt x="86" y="195"/>
                    <a:pt x="86" y="195"/>
                    <a:pt x="86" y="195"/>
                  </a:cubicBezTo>
                  <a:cubicBezTo>
                    <a:pt x="86" y="195"/>
                    <a:pt x="86" y="195"/>
                    <a:pt x="86" y="195"/>
                  </a:cubicBezTo>
                  <a:cubicBezTo>
                    <a:pt x="85" y="195"/>
                    <a:pt x="85" y="195"/>
                    <a:pt x="85" y="194"/>
                  </a:cubicBezTo>
                  <a:cubicBezTo>
                    <a:pt x="85" y="194"/>
                    <a:pt x="85" y="194"/>
                    <a:pt x="85" y="194"/>
                  </a:cubicBezTo>
                  <a:cubicBezTo>
                    <a:pt x="85" y="194"/>
                    <a:pt x="85" y="194"/>
                    <a:pt x="85" y="194"/>
                  </a:cubicBezTo>
                  <a:cubicBezTo>
                    <a:pt x="85" y="194"/>
                    <a:pt x="85" y="194"/>
                    <a:pt x="84" y="193"/>
                  </a:cubicBezTo>
                  <a:cubicBezTo>
                    <a:pt x="84" y="193"/>
                    <a:pt x="84" y="193"/>
                    <a:pt x="84" y="193"/>
                  </a:cubicBezTo>
                  <a:cubicBezTo>
                    <a:pt x="84" y="193"/>
                    <a:pt x="84" y="193"/>
                    <a:pt x="84" y="193"/>
                  </a:cubicBezTo>
                  <a:lnTo>
                    <a:pt x="84" y="193"/>
                  </a:lnTo>
                  <a:cubicBezTo>
                    <a:pt x="84" y="193"/>
                    <a:pt x="84" y="193"/>
                    <a:pt x="84" y="193"/>
                  </a:cubicBezTo>
                  <a:cubicBezTo>
                    <a:pt x="84" y="193"/>
                    <a:pt x="84" y="193"/>
                    <a:pt x="84" y="193"/>
                  </a:cubicBezTo>
                  <a:cubicBezTo>
                    <a:pt x="84" y="193"/>
                    <a:pt x="84" y="193"/>
                    <a:pt x="83" y="193"/>
                  </a:cubicBezTo>
                  <a:cubicBezTo>
                    <a:pt x="84" y="193"/>
                    <a:pt x="84" y="193"/>
                    <a:pt x="84" y="193"/>
                  </a:cubicBezTo>
                  <a:cubicBezTo>
                    <a:pt x="84" y="193"/>
                    <a:pt x="84" y="193"/>
                    <a:pt x="84" y="193"/>
                  </a:cubicBezTo>
                  <a:cubicBezTo>
                    <a:pt x="83" y="192"/>
                    <a:pt x="83" y="192"/>
                    <a:pt x="83" y="192"/>
                  </a:cubicBezTo>
                  <a:cubicBezTo>
                    <a:pt x="84" y="192"/>
                    <a:pt x="84" y="192"/>
                    <a:pt x="84" y="192"/>
                  </a:cubicBezTo>
                  <a:cubicBezTo>
                    <a:pt x="84" y="192"/>
                    <a:pt x="84" y="192"/>
                    <a:pt x="84" y="192"/>
                  </a:cubicBezTo>
                  <a:cubicBezTo>
                    <a:pt x="84" y="192"/>
                    <a:pt x="84" y="192"/>
                    <a:pt x="83" y="192"/>
                  </a:cubicBezTo>
                  <a:cubicBezTo>
                    <a:pt x="83" y="192"/>
                    <a:pt x="83" y="192"/>
                    <a:pt x="82" y="192"/>
                  </a:cubicBezTo>
                  <a:cubicBezTo>
                    <a:pt x="82" y="192"/>
                    <a:pt x="82" y="192"/>
                    <a:pt x="82" y="192"/>
                  </a:cubicBezTo>
                  <a:cubicBezTo>
                    <a:pt x="82" y="191"/>
                    <a:pt x="82" y="191"/>
                    <a:pt x="82" y="191"/>
                  </a:cubicBezTo>
                  <a:cubicBezTo>
                    <a:pt x="82" y="191"/>
                    <a:pt x="82" y="191"/>
                    <a:pt x="81" y="191"/>
                  </a:cubicBezTo>
                  <a:cubicBezTo>
                    <a:pt x="81" y="191"/>
                    <a:pt x="81" y="191"/>
                    <a:pt x="81" y="190"/>
                  </a:cubicBezTo>
                  <a:cubicBezTo>
                    <a:pt x="81" y="191"/>
                    <a:pt x="81" y="191"/>
                    <a:pt x="81" y="191"/>
                  </a:cubicBezTo>
                  <a:cubicBezTo>
                    <a:pt x="82" y="190"/>
                    <a:pt x="82" y="190"/>
                    <a:pt x="82" y="190"/>
                  </a:cubicBezTo>
                  <a:cubicBezTo>
                    <a:pt x="82" y="190"/>
                    <a:pt x="82" y="190"/>
                    <a:pt x="81" y="190"/>
                  </a:cubicBezTo>
                  <a:cubicBezTo>
                    <a:pt x="81" y="190"/>
                    <a:pt x="81" y="190"/>
                    <a:pt x="81" y="190"/>
                  </a:cubicBezTo>
                  <a:cubicBezTo>
                    <a:pt x="81" y="190"/>
                    <a:pt x="81" y="190"/>
                    <a:pt x="81" y="190"/>
                  </a:cubicBezTo>
                  <a:cubicBezTo>
                    <a:pt x="81" y="189"/>
                    <a:pt x="81" y="189"/>
                    <a:pt x="81" y="189"/>
                  </a:cubicBezTo>
                  <a:cubicBezTo>
                    <a:pt x="81" y="189"/>
                    <a:pt x="81" y="189"/>
                    <a:pt x="81" y="189"/>
                  </a:cubicBezTo>
                  <a:cubicBezTo>
                    <a:pt x="81" y="189"/>
                    <a:pt x="81" y="189"/>
                    <a:pt x="81" y="189"/>
                  </a:cubicBezTo>
                  <a:cubicBezTo>
                    <a:pt x="81" y="189"/>
                    <a:pt x="81" y="189"/>
                    <a:pt x="81" y="189"/>
                  </a:cubicBezTo>
                  <a:cubicBezTo>
                    <a:pt x="81" y="189"/>
                    <a:pt x="81" y="189"/>
                    <a:pt x="81" y="188"/>
                  </a:cubicBezTo>
                  <a:cubicBezTo>
                    <a:pt x="81" y="188"/>
                    <a:pt x="81" y="188"/>
                    <a:pt x="81" y="188"/>
                  </a:cubicBezTo>
                  <a:cubicBezTo>
                    <a:pt x="81" y="188"/>
                    <a:pt x="81" y="188"/>
                    <a:pt x="81" y="188"/>
                  </a:cubicBezTo>
                  <a:cubicBezTo>
                    <a:pt x="81" y="188"/>
                    <a:pt x="81" y="188"/>
                    <a:pt x="81" y="188"/>
                  </a:cubicBezTo>
                  <a:cubicBezTo>
                    <a:pt x="80" y="187"/>
                    <a:pt x="80" y="187"/>
                    <a:pt x="79" y="186"/>
                  </a:cubicBezTo>
                  <a:cubicBezTo>
                    <a:pt x="80" y="185"/>
                    <a:pt x="80" y="185"/>
                    <a:pt x="81" y="184"/>
                  </a:cubicBezTo>
                  <a:cubicBezTo>
                    <a:pt x="81" y="184"/>
                    <a:pt x="81" y="184"/>
                    <a:pt x="81" y="183"/>
                  </a:cubicBezTo>
                  <a:cubicBezTo>
                    <a:pt x="81" y="182"/>
                    <a:pt x="81" y="182"/>
                    <a:pt x="82" y="180"/>
                  </a:cubicBezTo>
                  <a:cubicBezTo>
                    <a:pt x="82" y="179"/>
                    <a:pt x="82" y="179"/>
                    <a:pt x="81" y="178"/>
                  </a:cubicBezTo>
                  <a:cubicBezTo>
                    <a:pt x="81" y="178"/>
                    <a:pt x="81" y="178"/>
                    <a:pt x="81" y="177"/>
                  </a:cubicBezTo>
                  <a:cubicBezTo>
                    <a:pt x="81" y="177"/>
                    <a:pt x="81" y="177"/>
                    <a:pt x="81" y="177"/>
                  </a:cubicBezTo>
                  <a:cubicBezTo>
                    <a:pt x="81" y="177"/>
                    <a:pt x="81" y="177"/>
                    <a:pt x="81" y="176"/>
                  </a:cubicBezTo>
                  <a:cubicBezTo>
                    <a:pt x="81" y="176"/>
                    <a:pt x="81" y="176"/>
                    <a:pt x="81" y="175"/>
                  </a:cubicBezTo>
                  <a:cubicBezTo>
                    <a:pt x="81" y="175"/>
                    <a:pt x="81" y="175"/>
                    <a:pt x="81" y="175"/>
                  </a:cubicBezTo>
                  <a:cubicBezTo>
                    <a:pt x="81" y="175"/>
                    <a:pt x="81" y="175"/>
                    <a:pt x="81" y="175"/>
                  </a:cubicBezTo>
                  <a:cubicBezTo>
                    <a:pt x="80" y="175"/>
                    <a:pt x="80" y="175"/>
                    <a:pt x="80" y="175"/>
                  </a:cubicBezTo>
                  <a:cubicBezTo>
                    <a:pt x="80" y="175"/>
                    <a:pt x="80" y="175"/>
                    <a:pt x="80" y="175"/>
                  </a:cubicBezTo>
                  <a:cubicBezTo>
                    <a:pt x="80" y="175"/>
                    <a:pt x="80" y="175"/>
                    <a:pt x="80" y="174"/>
                  </a:cubicBezTo>
                  <a:cubicBezTo>
                    <a:pt x="80" y="174"/>
                    <a:pt x="80" y="174"/>
                    <a:pt x="80" y="173"/>
                  </a:cubicBezTo>
                  <a:cubicBezTo>
                    <a:pt x="80" y="173"/>
                    <a:pt x="80" y="173"/>
                    <a:pt x="80" y="173"/>
                  </a:cubicBezTo>
                  <a:cubicBezTo>
                    <a:pt x="80" y="173"/>
                    <a:pt x="80" y="173"/>
                    <a:pt x="80" y="173"/>
                  </a:cubicBezTo>
                  <a:cubicBezTo>
                    <a:pt x="80" y="172"/>
                    <a:pt x="80" y="172"/>
                    <a:pt x="80" y="172"/>
                  </a:cubicBezTo>
                  <a:cubicBezTo>
                    <a:pt x="80" y="172"/>
                    <a:pt x="80" y="172"/>
                    <a:pt x="80" y="172"/>
                  </a:cubicBezTo>
                  <a:cubicBezTo>
                    <a:pt x="81" y="172"/>
                    <a:pt x="81" y="172"/>
                    <a:pt x="81" y="172"/>
                  </a:cubicBezTo>
                  <a:cubicBezTo>
                    <a:pt x="81" y="171"/>
                    <a:pt x="81" y="171"/>
                    <a:pt x="81" y="171"/>
                  </a:cubicBezTo>
                  <a:cubicBezTo>
                    <a:pt x="81" y="171"/>
                    <a:pt x="81" y="171"/>
                    <a:pt x="81" y="171"/>
                  </a:cubicBezTo>
                  <a:cubicBezTo>
                    <a:pt x="81" y="171"/>
                    <a:pt x="81" y="171"/>
                    <a:pt x="81" y="171"/>
                  </a:cubicBezTo>
                  <a:cubicBezTo>
                    <a:pt x="81" y="170"/>
                    <a:pt x="81" y="170"/>
                    <a:pt x="81" y="170"/>
                  </a:cubicBezTo>
                  <a:cubicBezTo>
                    <a:pt x="82" y="170"/>
                    <a:pt x="82" y="170"/>
                    <a:pt x="82" y="169"/>
                  </a:cubicBezTo>
                  <a:cubicBezTo>
                    <a:pt x="82" y="169"/>
                    <a:pt x="82" y="169"/>
                    <a:pt x="82" y="169"/>
                  </a:cubicBezTo>
                  <a:cubicBezTo>
                    <a:pt x="82" y="169"/>
                    <a:pt x="82" y="169"/>
                    <a:pt x="82" y="168"/>
                  </a:cubicBezTo>
                  <a:cubicBezTo>
                    <a:pt x="83" y="168"/>
                    <a:pt x="83" y="168"/>
                    <a:pt x="83" y="167"/>
                  </a:cubicBezTo>
                  <a:cubicBezTo>
                    <a:pt x="84" y="167"/>
                    <a:pt x="84" y="167"/>
                    <a:pt x="84" y="167"/>
                  </a:cubicBezTo>
                  <a:cubicBezTo>
                    <a:pt x="84" y="166"/>
                    <a:pt x="84" y="166"/>
                    <a:pt x="84" y="166"/>
                  </a:cubicBezTo>
                  <a:cubicBezTo>
                    <a:pt x="84" y="166"/>
                    <a:pt x="84" y="166"/>
                    <a:pt x="84" y="165"/>
                  </a:cubicBezTo>
                  <a:cubicBezTo>
                    <a:pt x="84" y="164"/>
                    <a:pt x="84" y="164"/>
                    <a:pt x="84" y="164"/>
                  </a:cubicBezTo>
                  <a:cubicBezTo>
                    <a:pt x="85" y="164"/>
                    <a:pt x="85" y="164"/>
                    <a:pt x="85" y="163"/>
                  </a:cubicBezTo>
                  <a:cubicBezTo>
                    <a:pt x="86" y="163"/>
                    <a:pt x="86" y="163"/>
                    <a:pt x="86" y="163"/>
                  </a:cubicBezTo>
                  <a:cubicBezTo>
                    <a:pt x="86" y="163"/>
                    <a:pt x="86" y="163"/>
                    <a:pt x="87" y="163"/>
                  </a:cubicBezTo>
                  <a:cubicBezTo>
                    <a:pt x="87" y="162"/>
                    <a:pt x="87" y="162"/>
                    <a:pt x="87" y="162"/>
                  </a:cubicBezTo>
                  <a:cubicBezTo>
                    <a:pt x="87" y="161"/>
                    <a:pt x="87" y="161"/>
                    <a:pt x="88" y="160"/>
                  </a:cubicBezTo>
                  <a:cubicBezTo>
                    <a:pt x="89" y="160"/>
                    <a:pt x="89" y="160"/>
                    <a:pt x="90" y="160"/>
                  </a:cubicBezTo>
                  <a:cubicBezTo>
                    <a:pt x="90" y="159"/>
                    <a:pt x="90" y="159"/>
                    <a:pt x="91" y="159"/>
                  </a:cubicBezTo>
                  <a:cubicBezTo>
                    <a:pt x="91" y="159"/>
                    <a:pt x="91" y="159"/>
                    <a:pt x="92" y="158"/>
                  </a:cubicBezTo>
                  <a:cubicBezTo>
                    <a:pt x="92" y="158"/>
                    <a:pt x="92" y="158"/>
                    <a:pt x="92" y="157"/>
                  </a:cubicBezTo>
                  <a:cubicBezTo>
                    <a:pt x="93" y="157"/>
                    <a:pt x="93" y="157"/>
                    <a:pt x="94" y="156"/>
                  </a:cubicBezTo>
                  <a:cubicBezTo>
                    <a:pt x="94" y="156"/>
                    <a:pt x="94" y="156"/>
                    <a:pt x="94" y="155"/>
                  </a:cubicBezTo>
                  <a:cubicBezTo>
                    <a:pt x="94" y="155"/>
                    <a:pt x="94" y="155"/>
                    <a:pt x="93" y="155"/>
                  </a:cubicBezTo>
                  <a:cubicBezTo>
                    <a:pt x="94" y="155"/>
                    <a:pt x="94" y="155"/>
                    <a:pt x="94" y="154"/>
                  </a:cubicBezTo>
                  <a:cubicBezTo>
                    <a:pt x="93" y="154"/>
                    <a:pt x="93" y="154"/>
                    <a:pt x="93" y="154"/>
                  </a:cubicBezTo>
                  <a:cubicBezTo>
                    <a:pt x="93" y="153"/>
                    <a:pt x="93" y="153"/>
                    <a:pt x="93" y="153"/>
                  </a:cubicBezTo>
                  <a:cubicBezTo>
                    <a:pt x="94" y="152"/>
                    <a:pt x="94" y="152"/>
                    <a:pt x="95" y="151"/>
                  </a:cubicBezTo>
                  <a:cubicBezTo>
                    <a:pt x="95" y="151"/>
                    <a:pt x="95" y="151"/>
                    <a:pt x="95" y="151"/>
                  </a:cubicBezTo>
                  <a:cubicBezTo>
                    <a:pt x="94" y="150"/>
                    <a:pt x="94" y="150"/>
                    <a:pt x="94" y="150"/>
                  </a:cubicBezTo>
                  <a:cubicBezTo>
                    <a:pt x="95" y="150"/>
                    <a:pt x="95" y="150"/>
                    <a:pt x="96" y="149"/>
                  </a:cubicBezTo>
                  <a:cubicBezTo>
                    <a:pt x="96" y="149"/>
                    <a:pt x="96" y="149"/>
                    <a:pt x="96" y="149"/>
                  </a:cubicBezTo>
                  <a:cubicBezTo>
                    <a:pt x="96" y="149"/>
                    <a:pt x="96" y="149"/>
                    <a:pt x="96" y="148"/>
                  </a:cubicBezTo>
                  <a:cubicBezTo>
                    <a:pt x="97" y="148"/>
                    <a:pt x="97" y="148"/>
                    <a:pt x="97" y="148"/>
                  </a:cubicBezTo>
                  <a:cubicBezTo>
                    <a:pt x="97" y="148"/>
                    <a:pt x="97" y="148"/>
                    <a:pt x="98" y="148"/>
                  </a:cubicBezTo>
                  <a:cubicBezTo>
                    <a:pt x="98" y="148"/>
                    <a:pt x="98" y="148"/>
                    <a:pt x="98" y="147"/>
                  </a:cubicBezTo>
                  <a:cubicBezTo>
                    <a:pt x="98" y="147"/>
                    <a:pt x="98" y="147"/>
                    <a:pt x="99" y="147"/>
                  </a:cubicBezTo>
                  <a:cubicBezTo>
                    <a:pt x="99" y="147"/>
                    <a:pt x="99" y="147"/>
                    <a:pt x="99" y="147"/>
                  </a:cubicBezTo>
                  <a:cubicBezTo>
                    <a:pt x="100" y="146"/>
                    <a:pt x="100" y="146"/>
                    <a:pt x="100" y="146"/>
                  </a:cubicBezTo>
                  <a:cubicBezTo>
                    <a:pt x="100" y="145"/>
                    <a:pt x="100" y="145"/>
                    <a:pt x="100" y="145"/>
                  </a:cubicBezTo>
                  <a:cubicBezTo>
                    <a:pt x="100" y="144"/>
                    <a:pt x="100" y="144"/>
                    <a:pt x="101" y="144"/>
                  </a:cubicBezTo>
                  <a:cubicBezTo>
                    <a:pt x="101" y="143"/>
                    <a:pt x="101" y="143"/>
                    <a:pt x="101" y="143"/>
                  </a:cubicBezTo>
                  <a:cubicBezTo>
                    <a:pt x="101" y="143"/>
                    <a:pt x="101" y="143"/>
                    <a:pt x="101" y="143"/>
                  </a:cubicBezTo>
                  <a:cubicBezTo>
                    <a:pt x="102" y="143"/>
                    <a:pt x="102" y="143"/>
                    <a:pt x="102" y="143"/>
                  </a:cubicBezTo>
                  <a:cubicBezTo>
                    <a:pt x="102" y="143"/>
                    <a:pt x="102" y="143"/>
                    <a:pt x="102" y="143"/>
                  </a:cubicBezTo>
                  <a:cubicBezTo>
                    <a:pt x="102" y="144"/>
                    <a:pt x="102" y="144"/>
                    <a:pt x="103" y="144"/>
                  </a:cubicBezTo>
                  <a:cubicBezTo>
                    <a:pt x="103" y="144"/>
                    <a:pt x="103" y="144"/>
                    <a:pt x="104" y="144"/>
                  </a:cubicBezTo>
                  <a:cubicBezTo>
                    <a:pt x="104" y="144"/>
                    <a:pt x="104" y="144"/>
                    <a:pt x="105" y="144"/>
                  </a:cubicBezTo>
                  <a:cubicBezTo>
                    <a:pt x="105" y="144"/>
                    <a:pt x="105" y="144"/>
                    <a:pt x="105" y="144"/>
                  </a:cubicBezTo>
                  <a:cubicBezTo>
                    <a:pt x="106" y="144"/>
                    <a:pt x="106" y="144"/>
                    <a:pt x="106" y="144"/>
                  </a:cubicBezTo>
                  <a:cubicBezTo>
                    <a:pt x="106" y="144"/>
                    <a:pt x="106" y="144"/>
                    <a:pt x="107" y="144"/>
                  </a:cubicBezTo>
                  <a:cubicBezTo>
                    <a:pt x="107" y="144"/>
                    <a:pt x="107" y="144"/>
                    <a:pt x="107" y="144"/>
                  </a:cubicBezTo>
                  <a:cubicBezTo>
                    <a:pt x="108" y="144"/>
                    <a:pt x="108" y="144"/>
                    <a:pt x="109" y="144"/>
                  </a:cubicBezTo>
                  <a:cubicBezTo>
                    <a:pt x="109" y="144"/>
                    <a:pt x="109" y="144"/>
                    <a:pt x="110" y="144"/>
                  </a:cubicBezTo>
                  <a:cubicBezTo>
                    <a:pt x="110" y="144"/>
                    <a:pt x="110" y="144"/>
                    <a:pt x="110" y="143"/>
                  </a:cubicBezTo>
                  <a:cubicBezTo>
                    <a:pt x="111" y="143"/>
                    <a:pt x="111" y="143"/>
                    <a:pt x="111" y="143"/>
                  </a:cubicBezTo>
                  <a:cubicBezTo>
                    <a:pt x="112" y="143"/>
                    <a:pt x="112" y="143"/>
                    <a:pt x="112" y="143"/>
                  </a:cubicBezTo>
                  <a:cubicBezTo>
                    <a:pt x="112" y="143"/>
                    <a:pt x="112" y="143"/>
                    <a:pt x="112" y="143"/>
                  </a:cubicBezTo>
                  <a:cubicBezTo>
                    <a:pt x="112" y="143"/>
                    <a:pt x="112" y="143"/>
                    <a:pt x="112" y="143"/>
                  </a:cubicBezTo>
                  <a:cubicBezTo>
                    <a:pt x="113" y="142"/>
                    <a:pt x="113" y="142"/>
                    <a:pt x="113" y="142"/>
                  </a:cubicBezTo>
                  <a:cubicBezTo>
                    <a:pt x="113" y="142"/>
                    <a:pt x="113" y="142"/>
                    <a:pt x="114" y="142"/>
                  </a:cubicBezTo>
                  <a:cubicBezTo>
                    <a:pt x="115" y="141"/>
                    <a:pt x="115" y="141"/>
                    <a:pt x="115" y="141"/>
                  </a:cubicBezTo>
                  <a:cubicBezTo>
                    <a:pt x="115" y="141"/>
                    <a:pt x="115" y="141"/>
                    <a:pt x="116" y="141"/>
                  </a:cubicBezTo>
                  <a:cubicBezTo>
                    <a:pt x="116" y="141"/>
                    <a:pt x="116" y="141"/>
                    <a:pt x="117" y="141"/>
                  </a:cubicBezTo>
                  <a:cubicBezTo>
                    <a:pt x="117" y="141"/>
                    <a:pt x="117" y="141"/>
                    <a:pt x="118" y="141"/>
                  </a:cubicBezTo>
                  <a:cubicBezTo>
                    <a:pt x="118" y="141"/>
                    <a:pt x="118" y="141"/>
                    <a:pt x="118" y="141"/>
                  </a:cubicBezTo>
                  <a:cubicBezTo>
                    <a:pt x="118" y="141"/>
                    <a:pt x="118" y="141"/>
                    <a:pt x="119" y="141"/>
                  </a:cubicBezTo>
                  <a:cubicBezTo>
                    <a:pt x="119" y="141"/>
                    <a:pt x="119" y="141"/>
                    <a:pt x="119" y="140"/>
                  </a:cubicBezTo>
                  <a:cubicBezTo>
                    <a:pt x="120" y="140"/>
                    <a:pt x="120" y="140"/>
                    <a:pt x="122" y="140"/>
                  </a:cubicBezTo>
                  <a:cubicBezTo>
                    <a:pt x="122" y="141"/>
                    <a:pt x="122" y="141"/>
                    <a:pt x="122" y="141"/>
                  </a:cubicBezTo>
                  <a:cubicBezTo>
                    <a:pt x="122" y="141"/>
                    <a:pt x="122" y="141"/>
                    <a:pt x="123" y="141"/>
                  </a:cubicBezTo>
                  <a:cubicBezTo>
                    <a:pt x="123" y="141"/>
                    <a:pt x="123" y="141"/>
                    <a:pt x="123" y="141"/>
                  </a:cubicBezTo>
                  <a:cubicBezTo>
                    <a:pt x="123" y="141"/>
                    <a:pt x="123" y="141"/>
                    <a:pt x="124" y="141"/>
                  </a:cubicBezTo>
                  <a:cubicBezTo>
                    <a:pt x="124" y="140"/>
                    <a:pt x="124" y="140"/>
                    <a:pt x="124" y="140"/>
                  </a:cubicBezTo>
                  <a:cubicBezTo>
                    <a:pt x="124" y="140"/>
                    <a:pt x="124" y="140"/>
                    <a:pt x="124" y="140"/>
                  </a:cubicBezTo>
                  <a:cubicBezTo>
                    <a:pt x="124" y="140"/>
                    <a:pt x="124" y="140"/>
                    <a:pt x="124" y="140"/>
                  </a:cubicBezTo>
                  <a:cubicBezTo>
                    <a:pt x="124" y="140"/>
                    <a:pt x="124" y="140"/>
                    <a:pt x="125" y="140"/>
                  </a:cubicBezTo>
                  <a:cubicBezTo>
                    <a:pt x="125" y="140"/>
                    <a:pt x="125" y="140"/>
                    <a:pt x="125" y="140"/>
                  </a:cubicBezTo>
                  <a:cubicBezTo>
                    <a:pt x="126" y="140"/>
                    <a:pt x="126" y="140"/>
                    <a:pt x="126" y="140"/>
                  </a:cubicBezTo>
                  <a:cubicBezTo>
                    <a:pt x="126" y="140"/>
                    <a:pt x="126" y="140"/>
                    <a:pt x="126" y="140"/>
                  </a:cubicBezTo>
                  <a:cubicBezTo>
                    <a:pt x="127" y="140"/>
                    <a:pt x="127" y="140"/>
                    <a:pt x="127" y="140"/>
                  </a:cubicBezTo>
                  <a:cubicBezTo>
                    <a:pt x="128" y="140"/>
                    <a:pt x="128" y="140"/>
                    <a:pt x="129" y="140"/>
                  </a:cubicBezTo>
                  <a:cubicBezTo>
                    <a:pt x="129" y="140"/>
                    <a:pt x="129" y="140"/>
                    <a:pt x="129" y="140"/>
                  </a:cubicBezTo>
                  <a:cubicBezTo>
                    <a:pt x="129" y="140"/>
                    <a:pt x="129" y="140"/>
                    <a:pt x="130" y="140"/>
                  </a:cubicBezTo>
                  <a:cubicBezTo>
                    <a:pt x="130" y="140"/>
                    <a:pt x="130" y="140"/>
                    <a:pt x="131" y="139"/>
                  </a:cubicBezTo>
                  <a:cubicBezTo>
                    <a:pt x="131" y="140"/>
                    <a:pt x="131" y="140"/>
                    <a:pt x="131" y="140"/>
                  </a:cubicBezTo>
                  <a:cubicBezTo>
                    <a:pt x="131" y="140"/>
                    <a:pt x="131" y="140"/>
                    <a:pt x="131" y="139"/>
                  </a:cubicBezTo>
                  <a:cubicBezTo>
                    <a:pt x="131" y="139"/>
                    <a:pt x="131" y="139"/>
                    <a:pt x="132" y="139"/>
                  </a:cubicBezTo>
                  <a:cubicBezTo>
                    <a:pt x="132" y="140"/>
                    <a:pt x="132" y="140"/>
                    <a:pt x="132" y="140"/>
                  </a:cubicBezTo>
                  <a:cubicBezTo>
                    <a:pt x="132" y="140"/>
                    <a:pt x="132" y="140"/>
                    <a:pt x="132" y="141"/>
                  </a:cubicBezTo>
                  <a:cubicBezTo>
                    <a:pt x="133" y="140"/>
                    <a:pt x="133" y="140"/>
                    <a:pt x="134" y="140"/>
                  </a:cubicBezTo>
                  <a:cubicBezTo>
                    <a:pt x="134" y="140"/>
                    <a:pt x="134" y="140"/>
                    <a:pt x="134" y="140"/>
                  </a:cubicBezTo>
                  <a:cubicBezTo>
                    <a:pt x="133" y="141"/>
                    <a:pt x="133" y="141"/>
                    <a:pt x="133" y="141"/>
                  </a:cubicBezTo>
                  <a:cubicBezTo>
                    <a:pt x="133" y="141"/>
                    <a:pt x="133" y="141"/>
                    <a:pt x="133" y="141"/>
                  </a:cubicBezTo>
                  <a:cubicBezTo>
                    <a:pt x="133" y="142"/>
                    <a:pt x="133" y="142"/>
                    <a:pt x="133" y="142"/>
                  </a:cubicBezTo>
                  <a:cubicBezTo>
                    <a:pt x="133" y="142"/>
                    <a:pt x="133" y="142"/>
                    <a:pt x="133" y="142"/>
                  </a:cubicBezTo>
                  <a:cubicBezTo>
                    <a:pt x="133" y="143"/>
                    <a:pt x="133" y="143"/>
                    <a:pt x="134" y="143"/>
                  </a:cubicBezTo>
                  <a:cubicBezTo>
                    <a:pt x="134" y="144"/>
                    <a:pt x="134" y="144"/>
                    <a:pt x="134" y="144"/>
                  </a:cubicBezTo>
                  <a:cubicBezTo>
                    <a:pt x="134" y="144"/>
                    <a:pt x="134" y="144"/>
                    <a:pt x="134" y="144"/>
                  </a:cubicBezTo>
                  <a:cubicBezTo>
                    <a:pt x="134" y="144"/>
                    <a:pt x="134" y="144"/>
                    <a:pt x="134" y="144"/>
                  </a:cubicBezTo>
                  <a:cubicBezTo>
                    <a:pt x="134" y="145"/>
                    <a:pt x="134" y="145"/>
                    <a:pt x="134" y="145"/>
                  </a:cubicBezTo>
                  <a:cubicBezTo>
                    <a:pt x="134" y="145"/>
                    <a:pt x="134" y="145"/>
                    <a:pt x="133" y="145"/>
                  </a:cubicBezTo>
                  <a:cubicBezTo>
                    <a:pt x="133" y="145"/>
                    <a:pt x="133" y="145"/>
                    <a:pt x="133" y="146"/>
                  </a:cubicBezTo>
                  <a:cubicBezTo>
                    <a:pt x="133" y="146"/>
                    <a:pt x="133" y="146"/>
                    <a:pt x="132" y="146"/>
                  </a:cubicBezTo>
                  <a:cubicBezTo>
                    <a:pt x="132" y="147"/>
                    <a:pt x="132" y="147"/>
                    <a:pt x="132" y="147"/>
                  </a:cubicBezTo>
                  <a:cubicBezTo>
                    <a:pt x="132" y="148"/>
                    <a:pt x="132" y="148"/>
                    <a:pt x="133" y="148"/>
                  </a:cubicBezTo>
                  <a:cubicBezTo>
                    <a:pt x="133" y="148"/>
                    <a:pt x="133" y="148"/>
                    <a:pt x="133" y="148"/>
                  </a:cubicBezTo>
                  <a:cubicBezTo>
                    <a:pt x="133" y="148"/>
                    <a:pt x="133" y="148"/>
                    <a:pt x="133" y="148"/>
                  </a:cubicBezTo>
                  <a:cubicBezTo>
                    <a:pt x="134" y="148"/>
                    <a:pt x="134" y="148"/>
                    <a:pt x="134" y="148"/>
                  </a:cubicBezTo>
                  <a:cubicBezTo>
                    <a:pt x="134" y="148"/>
                    <a:pt x="134" y="148"/>
                    <a:pt x="134" y="148"/>
                  </a:cubicBezTo>
                  <a:cubicBezTo>
                    <a:pt x="134" y="148"/>
                    <a:pt x="134" y="148"/>
                    <a:pt x="134" y="148"/>
                  </a:cubicBezTo>
                  <a:cubicBezTo>
                    <a:pt x="134" y="148"/>
                    <a:pt x="134" y="148"/>
                    <a:pt x="134" y="149"/>
                  </a:cubicBezTo>
                  <a:cubicBezTo>
                    <a:pt x="135" y="149"/>
                    <a:pt x="135" y="149"/>
                    <a:pt x="136" y="149"/>
                  </a:cubicBezTo>
                  <a:cubicBezTo>
                    <a:pt x="136" y="149"/>
                    <a:pt x="136" y="149"/>
                    <a:pt x="136" y="150"/>
                  </a:cubicBezTo>
                  <a:cubicBezTo>
                    <a:pt x="138" y="150"/>
                    <a:pt x="138" y="150"/>
                    <a:pt x="140" y="150"/>
                  </a:cubicBezTo>
                  <a:cubicBezTo>
                    <a:pt x="140" y="150"/>
                    <a:pt x="140" y="150"/>
                    <a:pt x="141" y="150"/>
                  </a:cubicBezTo>
                  <a:cubicBezTo>
                    <a:pt x="142" y="150"/>
                    <a:pt x="142" y="150"/>
                    <a:pt x="142" y="150"/>
                  </a:cubicBezTo>
                  <a:cubicBezTo>
                    <a:pt x="143" y="151"/>
                    <a:pt x="143" y="151"/>
                    <a:pt x="143" y="151"/>
                  </a:cubicBezTo>
                  <a:cubicBezTo>
                    <a:pt x="143" y="151"/>
                    <a:pt x="143" y="151"/>
                    <a:pt x="143" y="152"/>
                  </a:cubicBezTo>
                  <a:cubicBezTo>
                    <a:pt x="143" y="152"/>
                    <a:pt x="143" y="152"/>
                    <a:pt x="144" y="153"/>
                  </a:cubicBezTo>
                  <a:cubicBezTo>
                    <a:pt x="144" y="153"/>
                    <a:pt x="144" y="153"/>
                    <a:pt x="144" y="153"/>
                  </a:cubicBezTo>
                  <a:cubicBezTo>
                    <a:pt x="145" y="153"/>
                    <a:pt x="145" y="153"/>
                    <a:pt x="146" y="153"/>
                  </a:cubicBezTo>
                  <a:cubicBezTo>
                    <a:pt x="147" y="154"/>
                    <a:pt x="147" y="154"/>
                    <a:pt x="149" y="154"/>
                  </a:cubicBezTo>
                  <a:cubicBezTo>
                    <a:pt x="149" y="155"/>
                    <a:pt x="149" y="155"/>
                    <a:pt x="149" y="155"/>
                  </a:cubicBezTo>
                  <a:cubicBezTo>
                    <a:pt x="150" y="156"/>
                    <a:pt x="150" y="156"/>
                    <a:pt x="150" y="156"/>
                  </a:cubicBezTo>
                  <a:cubicBezTo>
                    <a:pt x="151" y="156"/>
                    <a:pt x="151" y="156"/>
                    <a:pt x="151" y="156"/>
                  </a:cubicBezTo>
                  <a:cubicBezTo>
                    <a:pt x="152" y="155"/>
                    <a:pt x="152" y="155"/>
                    <a:pt x="152" y="155"/>
                  </a:cubicBezTo>
                  <a:cubicBezTo>
                    <a:pt x="152" y="154"/>
                    <a:pt x="152" y="154"/>
                    <a:pt x="153" y="154"/>
                  </a:cubicBezTo>
                  <a:cubicBezTo>
                    <a:pt x="152" y="153"/>
                    <a:pt x="152" y="153"/>
                    <a:pt x="152" y="153"/>
                  </a:cubicBezTo>
                  <a:cubicBezTo>
                    <a:pt x="152" y="152"/>
                    <a:pt x="152" y="152"/>
                    <a:pt x="152" y="152"/>
                  </a:cubicBezTo>
                  <a:cubicBezTo>
                    <a:pt x="153" y="151"/>
                    <a:pt x="153" y="151"/>
                    <a:pt x="153" y="150"/>
                  </a:cubicBezTo>
                  <a:cubicBezTo>
                    <a:pt x="153" y="150"/>
                    <a:pt x="153" y="150"/>
                    <a:pt x="154" y="150"/>
                  </a:cubicBezTo>
                  <a:cubicBezTo>
                    <a:pt x="154" y="150"/>
                    <a:pt x="154" y="150"/>
                    <a:pt x="155" y="150"/>
                  </a:cubicBezTo>
                  <a:cubicBezTo>
                    <a:pt x="155" y="149"/>
                    <a:pt x="155" y="149"/>
                    <a:pt x="155" y="149"/>
                  </a:cubicBezTo>
                  <a:cubicBezTo>
                    <a:pt x="155" y="149"/>
                    <a:pt x="155" y="149"/>
                    <a:pt x="156" y="149"/>
                  </a:cubicBezTo>
                  <a:cubicBezTo>
                    <a:pt x="156" y="149"/>
                    <a:pt x="156" y="149"/>
                    <a:pt x="156" y="149"/>
                  </a:cubicBezTo>
                  <a:cubicBezTo>
                    <a:pt x="156" y="149"/>
                    <a:pt x="156" y="149"/>
                    <a:pt x="156" y="149"/>
                  </a:cubicBezTo>
                  <a:cubicBezTo>
                    <a:pt x="156" y="149"/>
                    <a:pt x="156" y="149"/>
                    <a:pt x="156" y="149"/>
                  </a:cubicBezTo>
                  <a:cubicBezTo>
                    <a:pt x="156" y="149"/>
                    <a:pt x="156" y="149"/>
                    <a:pt x="157" y="149"/>
                  </a:cubicBezTo>
                  <a:cubicBezTo>
                    <a:pt x="157" y="149"/>
                    <a:pt x="157" y="149"/>
                    <a:pt x="157" y="150"/>
                  </a:cubicBezTo>
                  <a:cubicBezTo>
                    <a:pt x="158" y="150"/>
                    <a:pt x="158" y="150"/>
                    <a:pt x="158" y="150"/>
                  </a:cubicBezTo>
                  <a:cubicBezTo>
                    <a:pt x="159" y="150"/>
                    <a:pt x="159" y="150"/>
                    <a:pt x="159" y="151"/>
                  </a:cubicBezTo>
                  <a:cubicBezTo>
                    <a:pt x="159" y="151"/>
                    <a:pt x="159" y="151"/>
                    <a:pt x="160" y="151"/>
                  </a:cubicBezTo>
                  <a:cubicBezTo>
                    <a:pt x="161" y="151"/>
                    <a:pt x="161" y="151"/>
                    <a:pt x="162" y="151"/>
                  </a:cubicBezTo>
                  <a:cubicBezTo>
                    <a:pt x="162" y="151"/>
                    <a:pt x="162" y="151"/>
                    <a:pt x="162" y="151"/>
                  </a:cubicBezTo>
                  <a:cubicBezTo>
                    <a:pt x="162" y="152"/>
                    <a:pt x="162" y="152"/>
                    <a:pt x="162" y="152"/>
                  </a:cubicBezTo>
                  <a:cubicBezTo>
                    <a:pt x="163" y="152"/>
                    <a:pt x="163" y="152"/>
                    <a:pt x="164" y="152"/>
                  </a:cubicBezTo>
                  <a:cubicBezTo>
                    <a:pt x="164" y="152"/>
                    <a:pt x="164" y="152"/>
                    <a:pt x="164" y="152"/>
                  </a:cubicBezTo>
                  <a:cubicBezTo>
                    <a:pt x="165" y="152"/>
                    <a:pt x="165" y="152"/>
                    <a:pt x="166" y="152"/>
                  </a:cubicBezTo>
                  <a:cubicBezTo>
                    <a:pt x="166" y="152"/>
                    <a:pt x="166" y="152"/>
                    <a:pt x="167" y="152"/>
                  </a:cubicBezTo>
                  <a:cubicBezTo>
                    <a:pt x="167" y="153"/>
                    <a:pt x="167" y="153"/>
                    <a:pt x="167" y="153"/>
                  </a:cubicBezTo>
                  <a:cubicBezTo>
                    <a:pt x="167" y="153"/>
                    <a:pt x="167" y="153"/>
                    <a:pt x="168" y="153"/>
                  </a:cubicBezTo>
                  <a:cubicBezTo>
                    <a:pt x="168" y="153"/>
                    <a:pt x="168" y="153"/>
                    <a:pt x="168" y="153"/>
                  </a:cubicBezTo>
                  <a:cubicBezTo>
                    <a:pt x="168" y="153"/>
                    <a:pt x="168" y="153"/>
                    <a:pt x="168" y="153"/>
                  </a:cubicBezTo>
                  <a:cubicBezTo>
                    <a:pt x="168" y="153"/>
                    <a:pt x="168" y="153"/>
                    <a:pt x="168" y="153"/>
                  </a:cubicBezTo>
                  <a:cubicBezTo>
                    <a:pt x="169" y="153"/>
                    <a:pt x="169" y="153"/>
                    <a:pt x="169" y="153"/>
                  </a:cubicBezTo>
                  <a:cubicBezTo>
                    <a:pt x="170" y="153"/>
                    <a:pt x="170" y="153"/>
                    <a:pt x="170" y="154"/>
                  </a:cubicBezTo>
                  <a:cubicBezTo>
                    <a:pt x="171" y="154"/>
                    <a:pt x="171" y="154"/>
                    <a:pt x="172" y="153"/>
                  </a:cubicBezTo>
                  <a:cubicBezTo>
                    <a:pt x="172" y="153"/>
                    <a:pt x="172" y="153"/>
                    <a:pt x="172" y="153"/>
                  </a:cubicBezTo>
                  <a:cubicBezTo>
                    <a:pt x="172" y="153"/>
                    <a:pt x="172" y="153"/>
                    <a:pt x="173" y="153"/>
                  </a:cubicBezTo>
                  <a:cubicBezTo>
                    <a:pt x="173" y="152"/>
                    <a:pt x="173" y="152"/>
                    <a:pt x="173" y="152"/>
                  </a:cubicBezTo>
                  <a:cubicBezTo>
                    <a:pt x="173" y="152"/>
                    <a:pt x="173" y="152"/>
                    <a:pt x="174" y="152"/>
                  </a:cubicBezTo>
                  <a:cubicBezTo>
                    <a:pt x="174" y="152"/>
                    <a:pt x="174" y="152"/>
                    <a:pt x="174" y="152"/>
                  </a:cubicBezTo>
                  <a:cubicBezTo>
                    <a:pt x="174" y="152"/>
                    <a:pt x="174" y="152"/>
                    <a:pt x="174" y="152"/>
                  </a:cubicBezTo>
                  <a:cubicBezTo>
                    <a:pt x="175" y="152"/>
                    <a:pt x="175" y="152"/>
                    <a:pt x="176" y="152"/>
                  </a:cubicBezTo>
                  <a:cubicBezTo>
                    <a:pt x="176" y="152"/>
                    <a:pt x="176" y="152"/>
                    <a:pt x="176" y="152"/>
                  </a:cubicBezTo>
                  <a:cubicBezTo>
                    <a:pt x="176" y="152"/>
                    <a:pt x="176" y="152"/>
                    <a:pt x="176" y="152"/>
                  </a:cubicBezTo>
                  <a:cubicBezTo>
                    <a:pt x="176" y="152"/>
                    <a:pt x="176" y="152"/>
                    <a:pt x="176" y="152"/>
                  </a:cubicBezTo>
                  <a:cubicBezTo>
                    <a:pt x="176" y="153"/>
                    <a:pt x="176" y="153"/>
                    <a:pt x="176" y="153"/>
                  </a:cubicBezTo>
                  <a:cubicBezTo>
                    <a:pt x="176" y="153"/>
                    <a:pt x="176" y="153"/>
                    <a:pt x="176" y="153"/>
                  </a:cubicBezTo>
                  <a:cubicBezTo>
                    <a:pt x="176" y="153"/>
                    <a:pt x="176" y="153"/>
                    <a:pt x="176" y="153"/>
                  </a:cubicBezTo>
                  <a:cubicBezTo>
                    <a:pt x="176" y="153"/>
                    <a:pt x="176" y="153"/>
                    <a:pt x="176" y="153"/>
                  </a:cubicBezTo>
                  <a:cubicBezTo>
                    <a:pt x="176" y="153"/>
                    <a:pt x="176" y="153"/>
                    <a:pt x="176" y="153"/>
                  </a:cubicBezTo>
                  <a:cubicBezTo>
                    <a:pt x="176" y="153"/>
                    <a:pt x="176" y="153"/>
                    <a:pt x="176" y="152"/>
                  </a:cubicBezTo>
                  <a:cubicBezTo>
                    <a:pt x="176" y="153"/>
                    <a:pt x="176" y="153"/>
                    <a:pt x="176" y="153"/>
                  </a:cubicBezTo>
                  <a:cubicBezTo>
                    <a:pt x="177" y="153"/>
                    <a:pt x="177" y="153"/>
                    <a:pt x="177" y="153"/>
                  </a:cubicBezTo>
                  <a:cubicBezTo>
                    <a:pt x="177" y="153"/>
                    <a:pt x="177" y="153"/>
                    <a:pt x="178" y="153"/>
                  </a:cubicBezTo>
                  <a:cubicBezTo>
                    <a:pt x="179" y="153"/>
                    <a:pt x="179" y="153"/>
                    <a:pt x="179" y="153"/>
                  </a:cubicBezTo>
                  <a:cubicBezTo>
                    <a:pt x="179" y="153"/>
                    <a:pt x="179" y="153"/>
                    <a:pt x="180" y="153"/>
                  </a:cubicBezTo>
                  <a:cubicBezTo>
                    <a:pt x="181" y="152"/>
                    <a:pt x="181" y="152"/>
                    <a:pt x="181" y="151"/>
                  </a:cubicBezTo>
                  <a:cubicBezTo>
                    <a:pt x="181" y="150"/>
                    <a:pt x="181" y="150"/>
                    <a:pt x="181" y="149"/>
                  </a:cubicBezTo>
                  <a:cubicBezTo>
                    <a:pt x="182" y="149"/>
                    <a:pt x="182" y="149"/>
                    <a:pt x="182" y="149"/>
                  </a:cubicBezTo>
                  <a:cubicBezTo>
                    <a:pt x="182" y="148"/>
                    <a:pt x="182" y="148"/>
                    <a:pt x="182" y="148"/>
                  </a:cubicBezTo>
                  <a:cubicBezTo>
                    <a:pt x="182" y="148"/>
                    <a:pt x="182" y="148"/>
                    <a:pt x="182" y="147"/>
                  </a:cubicBezTo>
                  <a:cubicBezTo>
                    <a:pt x="182" y="147"/>
                    <a:pt x="182" y="147"/>
                    <a:pt x="183" y="146"/>
                  </a:cubicBezTo>
                  <a:cubicBezTo>
                    <a:pt x="183" y="146"/>
                    <a:pt x="183" y="146"/>
                    <a:pt x="183" y="145"/>
                  </a:cubicBezTo>
                  <a:cubicBezTo>
                    <a:pt x="183" y="145"/>
                    <a:pt x="183" y="145"/>
                    <a:pt x="183" y="145"/>
                  </a:cubicBezTo>
                  <a:cubicBezTo>
                    <a:pt x="183" y="144"/>
                    <a:pt x="183" y="144"/>
                    <a:pt x="183" y="144"/>
                  </a:cubicBezTo>
                  <a:cubicBezTo>
                    <a:pt x="183" y="144"/>
                    <a:pt x="183" y="144"/>
                    <a:pt x="183" y="144"/>
                  </a:cubicBezTo>
                  <a:cubicBezTo>
                    <a:pt x="183" y="144"/>
                    <a:pt x="183" y="144"/>
                    <a:pt x="183" y="143"/>
                  </a:cubicBezTo>
                  <a:cubicBezTo>
                    <a:pt x="183" y="143"/>
                    <a:pt x="183" y="143"/>
                    <a:pt x="183" y="142"/>
                  </a:cubicBezTo>
                  <a:cubicBezTo>
                    <a:pt x="183" y="142"/>
                    <a:pt x="183" y="142"/>
                    <a:pt x="182" y="142"/>
                  </a:cubicBezTo>
                  <a:cubicBezTo>
                    <a:pt x="183" y="142"/>
                    <a:pt x="183" y="142"/>
                    <a:pt x="183" y="142"/>
                  </a:cubicBezTo>
                  <a:cubicBezTo>
                    <a:pt x="183" y="142"/>
                    <a:pt x="183" y="142"/>
                    <a:pt x="183" y="142"/>
                  </a:cubicBezTo>
                  <a:cubicBezTo>
                    <a:pt x="183" y="141"/>
                    <a:pt x="183" y="141"/>
                    <a:pt x="182" y="141"/>
                  </a:cubicBezTo>
                  <a:cubicBezTo>
                    <a:pt x="183" y="141"/>
                    <a:pt x="183" y="141"/>
                    <a:pt x="183" y="140"/>
                  </a:cubicBezTo>
                  <a:cubicBezTo>
                    <a:pt x="183" y="140"/>
                    <a:pt x="183" y="140"/>
                    <a:pt x="183" y="140"/>
                  </a:cubicBezTo>
                  <a:cubicBezTo>
                    <a:pt x="183" y="140"/>
                    <a:pt x="183" y="140"/>
                    <a:pt x="183" y="140"/>
                  </a:cubicBezTo>
                  <a:cubicBezTo>
                    <a:pt x="182" y="140"/>
                    <a:pt x="182" y="140"/>
                    <a:pt x="182" y="140"/>
                  </a:cubicBezTo>
                  <a:cubicBezTo>
                    <a:pt x="182" y="140"/>
                    <a:pt x="182" y="140"/>
                    <a:pt x="182" y="140"/>
                  </a:cubicBezTo>
                  <a:cubicBezTo>
                    <a:pt x="181" y="140"/>
                    <a:pt x="181" y="140"/>
                    <a:pt x="181" y="140"/>
                  </a:cubicBezTo>
                  <a:cubicBezTo>
                    <a:pt x="180" y="140"/>
                    <a:pt x="180" y="140"/>
                    <a:pt x="179" y="141"/>
                  </a:cubicBezTo>
                  <a:cubicBezTo>
                    <a:pt x="179" y="141"/>
                    <a:pt x="179" y="141"/>
                    <a:pt x="179" y="141"/>
                  </a:cubicBezTo>
                  <a:cubicBezTo>
                    <a:pt x="179" y="141"/>
                    <a:pt x="179" y="141"/>
                    <a:pt x="179" y="141"/>
                  </a:cubicBezTo>
                  <a:cubicBezTo>
                    <a:pt x="179" y="141"/>
                    <a:pt x="179" y="141"/>
                    <a:pt x="179" y="141"/>
                  </a:cubicBezTo>
                  <a:cubicBezTo>
                    <a:pt x="179" y="141"/>
                    <a:pt x="179" y="141"/>
                    <a:pt x="179" y="141"/>
                  </a:cubicBezTo>
                  <a:cubicBezTo>
                    <a:pt x="178" y="142"/>
                    <a:pt x="178" y="142"/>
                    <a:pt x="177" y="142"/>
                  </a:cubicBezTo>
                  <a:cubicBezTo>
                    <a:pt x="176" y="142"/>
                    <a:pt x="176" y="142"/>
                    <a:pt x="176" y="141"/>
                  </a:cubicBezTo>
                  <a:cubicBezTo>
                    <a:pt x="176" y="141"/>
                    <a:pt x="176" y="141"/>
                    <a:pt x="175" y="141"/>
                  </a:cubicBezTo>
                  <a:cubicBezTo>
                    <a:pt x="175" y="140"/>
                    <a:pt x="175" y="140"/>
                    <a:pt x="174" y="140"/>
                  </a:cubicBezTo>
                  <a:cubicBezTo>
                    <a:pt x="173" y="140"/>
                    <a:pt x="173" y="140"/>
                    <a:pt x="173" y="140"/>
                  </a:cubicBezTo>
                  <a:cubicBezTo>
                    <a:pt x="173" y="140"/>
                    <a:pt x="173" y="140"/>
                    <a:pt x="173" y="140"/>
                  </a:cubicBezTo>
                  <a:cubicBezTo>
                    <a:pt x="173" y="141"/>
                    <a:pt x="173" y="141"/>
                    <a:pt x="173" y="141"/>
                  </a:cubicBezTo>
                  <a:cubicBezTo>
                    <a:pt x="172" y="141"/>
                    <a:pt x="172" y="141"/>
                    <a:pt x="172" y="141"/>
                  </a:cubicBezTo>
                  <a:cubicBezTo>
                    <a:pt x="172" y="141"/>
                    <a:pt x="172" y="141"/>
                    <a:pt x="172" y="142"/>
                  </a:cubicBezTo>
                  <a:cubicBezTo>
                    <a:pt x="171" y="141"/>
                    <a:pt x="171" y="141"/>
                    <a:pt x="171" y="141"/>
                  </a:cubicBezTo>
                  <a:cubicBezTo>
                    <a:pt x="171" y="142"/>
                    <a:pt x="171" y="142"/>
                    <a:pt x="171" y="142"/>
                  </a:cubicBezTo>
                  <a:cubicBezTo>
                    <a:pt x="170" y="141"/>
                    <a:pt x="170" y="141"/>
                    <a:pt x="170" y="141"/>
                  </a:cubicBezTo>
                  <a:cubicBezTo>
                    <a:pt x="170" y="141"/>
                    <a:pt x="170" y="141"/>
                    <a:pt x="169" y="140"/>
                  </a:cubicBezTo>
                  <a:cubicBezTo>
                    <a:pt x="169" y="140"/>
                    <a:pt x="169" y="140"/>
                    <a:pt x="169" y="140"/>
                  </a:cubicBezTo>
                  <a:cubicBezTo>
                    <a:pt x="169" y="140"/>
                    <a:pt x="169" y="140"/>
                    <a:pt x="169" y="141"/>
                  </a:cubicBezTo>
                  <a:cubicBezTo>
                    <a:pt x="169" y="140"/>
                    <a:pt x="169" y="140"/>
                    <a:pt x="168" y="140"/>
                  </a:cubicBezTo>
                  <a:cubicBezTo>
                    <a:pt x="168" y="140"/>
                    <a:pt x="168" y="140"/>
                    <a:pt x="168" y="140"/>
                  </a:cubicBezTo>
                  <a:cubicBezTo>
                    <a:pt x="168" y="140"/>
                    <a:pt x="168" y="140"/>
                    <a:pt x="168" y="141"/>
                  </a:cubicBezTo>
                  <a:cubicBezTo>
                    <a:pt x="168" y="141"/>
                    <a:pt x="168" y="141"/>
                    <a:pt x="167" y="141"/>
                  </a:cubicBezTo>
                  <a:cubicBezTo>
                    <a:pt x="167" y="141"/>
                    <a:pt x="167" y="141"/>
                    <a:pt x="167" y="141"/>
                  </a:cubicBezTo>
                  <a:cubicBezTo>
                    <a:pt x="167" y="141"/>
                    <a:pt x="167" y="141"/>
                    <a:pt x="167" y="141"/>
                  </a:cubicBezTo>
                  <a:cubicBezTo>
                    <a:pt x="167" y="141"/>
                    <a:pt x="167" y="141"/>
                    <a:pt x="168" y="140"/>
                  </a:cubicBezTo>
                  <a:cubicBezTo>
                    <a:pt x="167" y="140"/>
                    <a:pt x="167" y="140"/>
                    <a:pt x="167" y="140"/>
                  </a:cubicBezTo>
                  <a:cubicBezTo>
                    <a:pt x="167" y="141"/>
                    <a:pt x="167" y="141"/>
                    <a:pt x="167" y="141"/>
                  </a:cubicBezTo>
                  <a:cubicBezTo>
                    <a:pt x="166" y="141"/>
                    <a:pt x="166" y="141"/>
                    <a:pt x="166" y="140"/>
                  </a:cubicBezTo>
                  <a:cubicBezTo>
                    <a:pt x="166" y="140"/>
                    <a:pt x="166" y="140"/>
                    <a:pt x="166" y="140"/>
                  </a:cubicBezTo>
                  <a:cubicBezTo>
                    <a:pt x="167" y="140"/>
                    <a:pt x="167" y="140"/>
                    <a:pt x="167" y="140"/>
                  </a:cubicBezTo>
                  <a:cubicBezTo>
                    <a:pt x="167" y="140"/>
                    <a:pt x="167" y="140"/>
                    <a:pt x="168" y="140"/>
                  </a:cubicBezTo>
                  <a:cubicBezTo>
                    <a:pt x="167" y="140"/>
                    <a:pt x="167" y="140"/>
                    <a:pt x="167" y="140"/>
                  </a:cubicBezTo>
                  <a:cubicBezTo>
                    <a:pt x="166" y="140"/>
                    <a:pt x="166" y="140"/>
                    <a:pt x="166" y="140"/>
                  </a:cubicBezTo>
                  <a:cubicBezTo>
                    <a:pt x="166" y="140"/>
                    <a:pt x="166" y="140"/>
                    <a:pt x="166" y="140"/>
                  </a:cubicBezTo>
                  <a:cubicBezTo>
                    <a:pt x="166" y="140"/>
                    <a:pt x="166" y="140"/>
                    <a:pt x="166" y="139"/>
                  </a:cubicBezTo>
                  <a:lnTo>
                    <a:pt x="166" y="139"/>
                  </a:lnTo>
                  <a:cubicBezTo>
                    <a:pt x="166" y="139"/>
                    <a:pt x="166" y="139"/>
                    <a:pt x="166" y="139"/>
                  </a:cubicBezTo>
                  <a:cubicBezTo>
                    <a:pt x="166" y="139"/>
                    <a:pt x="166" y="139"/>
                    <a:pt x="166" y="139"/>
                  </a:cubicBezTo>
                  <a:cubicBezTo>
                    <a:pt x="166" y="139"/>
                    <a:pt x="166" y="139"/>
                    <a:pt x="166" y="139"/>
                  </a:cubicBezTo>
                  <a:cubicBezTo>
                    <a:pt x="166" y="139"/>
                    <a:pt x="166" y="139"/>
                    <a:pt x="166" y="139"/>
                  </a:cubicBezTo>
                  <a:cubicBezTo>
                    <a:pt x="166" y="139"/>
                    <a:pt x="166" y="139"/>
                    <a:pt x="166" y="138"/>
                  </a:cubicBezTo>
                  <a:cubicBezTo>
                    <a:pt x="165" y="138"/>
                    <a:pt x="165" y="138"/>
                    <a:pt x="165" y="138"/>
                  </a:cubicBezTo>
                  <a:cubicBezTo>
                    <a:pt x="165" y="138"/>
                    <a:pt x="165" y="138"/>
                    <a:pt x="165" y="138"/>
                  </a:cubicBezTo>
                  <a:cubicBezTo>
                    <a:pt x="166" y="138"/>
                    <a:pt x="166" y="138"/>
                    <a:pt x="166" y="138"/>
                  </a:cubicBezTo>
                  <a:cubicBezTo>
                    <a:pt x="166" y="138"/>
                    <a:pt x="166" y="138"/>
                    <a:pt x="166" y="138"/>
                  </a:cubicBezTo>
                  <a:cubicBezTo>
                    <a:pt x="165" y="137"/>
                    <a:pt x="165" y="137"/>
                    <a:pt x="165" y="137"/>
                  </a:cubicBezTo>
                  <a:cubicBezTo>
                    <a:pt x="165" y="137"/>
                    <a:pt x="165" y="137"/>
                    <a:pt x="165" y="137"/>
                  </a:cubicBezTo>
                  <a:cubicBezTo>
                    <a:pt x="165" y="137"/>
                    <a:pt x="165" y="137"/>
                    <a:pt x="165" y="137"/>
                  </a:cubicBezTo>
                  <a:cubicBezTo>
                    <a:pt x="164" y="137"/>
                    <a:pt x="164" y="137"/>
                    <a:pt x="164" y="137"/>
                  </a:cubicBezTo>
                  <a:cubicBezTo>
                    <a:pt x="164" y="137"/>
                    <a:pt x="164" y="137"/>
                    <a:pt x="164" y="137"/>
                  </a:cubicBezTo>
                  <a:cubicBezTo>
                    <a:pt x="164" y="137"/>
                    <a:pt x="164" y="137"/>
                    <a:pt x="164" y="136"/>
                  </a:cubicBezTo>
                  <a:cubicBezTo>
                    <a:pt x="164" y="136"/>
                    <a:pt x="164" y="136"/>
                    <a:pt x="164" y="136"/>
                  </a:cubicBezTo>
                  <a:cubicBezTo>
                    <a:pt x="164" y="136"/>
                    <a:pt x="164" y="136"/>
                    <a:pt x="164" y="136"/>
                  </a:cubicBezTo>
                  <a:cubicBezTo>
                    <a:pt x="164" y="136"/>
                    <a:pt x="164" y="136"/>
                    <a:pt x="164" y="136"/>
                  </a:cubicBezTo>
                  <a:lnTo>
                    <a:pt x="164" y="136"/>
                  </a:lnTo>
                  <a:cubicBezTo>
                    <a:pt x="164" y="136"/>
                    <a:pt x="164" y="136"/>
                    <a:pt x="165" y="136"/>
                  </a:cubicBezTo>
                  <a:cubicBezTo>
                    <a:pt x="165" y="136"/>
                    <a:pt x="165" y="136"/>
                    <a:pt x="165" y="136"/>
                  </a:cubicBezTo>
                  <a:cubicBezTo>
                    <a:pt x="165" y="136"/>
                    <a:pt x="165" y="136"/>
                    <a:pt x="165" y="136"/>
                  </a:cubicBezTo>
                  <a:cubicBezTo>
                    <a:pt x="165" y="136"/>
                    <a:pt x="165" y="136"/>
                    <a:pt x="165" y="136"/>
                  </a:cubicBezTo>
                  <a:cubicBezTo>
                    <a:pt x="165" y="136"/>
                    <a:pt x="165" y="136"/>
                    <a:pt x="165" y="136"/>
                  </a:cubicBezTo>
                  <a:cubicBezTo>
                    <a:pt x="165" y="135"/>
                    <a:pt x="165" y="135"/>
                    <a:pt x="165" y="135"/>
                  </a:cubicBezTo>
                  <a:cubicBezTo>
                    <a:pt x="165" y="135"/>
                    <a:pt x="165" y="135"/>
                    <a:pt x="165" y="135"/>
                  </a:cubicBezTo>
                  <a:cubicBezTo>
                    <a:pt x="165" y="135"/>
                    <a:pt x="165" y="135"/>
                    <a:pt x="165" y="135"/>
                  </a:cubicBezTo>
                  <a:cubicBezTo>
                    <a:pt x="165" y="135"/>
                    <a:pt x="165" y="135"/>
                    <a:pt x="165" y="135"/>
                  </a:cubicBezTo>
                  <a:cubicBezTo>
                    <a:pt x="165" y="135"/>
                    <a:pt x="165" y="135"/>
                    <a:pt x="165" y="135"/>
                  </a:cubicBezTo>
                  <a:cubicBezTo>
                    <a:pt x="165" y="134"/>
                    <a:pt x="165" y="134"/>
                    <a:pt x="165" y="134"/>
                  </a:cubicBezTo>
                  <a:cubicBezTo>
                    <a:pt x="165" y="134"/>
                    <a:pt x="165" y="134"/>
                    <a:pt x="165" y="134"/>
                  </a:cubicBezTo>
                  <a:cubicBezTo>
                    <a:pt x="165" y="133"/>
                    <a:pt x="165" y="133"/>
                    <a:pt x="165" y="133"/>
                  </a:cubicBezTo>
                  <a:cubicBezTo>
                    <a:pt x="164" y="133"/>
                    <a:pt x="164" y="133"/>
                    <a:pt x="164" y="134"/>
                  </a:cubicBezTo>
                  <a:cubicBezTo>
                    <a:pt x="164" y="133"/>
                    <a:pt x="164" y="133"/>
                    <a:pt x="163" y="133"/>
                  </a:cubicBezTo>
                  <a:cubicBezTo>
                    <a:pt x="164" y="133"/>
                    <a:pt x="164" y="133"/>
                    <a:pt x="164" y="133"/>
                  </a:cubicBezTo>
                  <a:cubicBezTo>
                    <a:pt x="164" y="133"/>
                    <a:pt x="164" y="133"/>
                    <a:pt x="163" y="132"/>
                  </a:cubicBezTo>
                  <a:cubicBezTo>
                    <a:pt x="164" y="132"/>
                    <a:pt x="164" y="132"/>
                    <a:pt x="165" y="131"/>
                  </a:cubicBezTo>
                  <a:cubicBezTo>
                    <a:pt x="165" y="131"/>
                    <a:pt x="165" y="131"/>
                    <a:pt x="165" y="131"/>
                  </a:cubicBezTo>
                  <a:cubicBezTo>
                    <a:pt x="165" y="131"/>
                    <a:pt x="165" y="131"/>
                    <a:pt x="166" y="131"/>
                  </a:cubicBezTo>
                  <a:cubicBezTo>
                    <a:pt x="166" y="131"/>
                    <a:pt x="166" y="131"/>
                    <a:pt x="166" y="131"/>
                  </a:cubicBezTo>
                  <a:cubicBezTo>
                    <a:pt x="166" y="131"/>
                    <a:pt x="166" y="131"/>
                    <a:pt x="166" y="131"/>
                  </a:cubicBezTo>
                  <a:cubicBezTo>
                    <a:pt x="166" y="131"/>
                    <a:pt x="166" y="131"/>
                    <a:pt x="167" y="131"/>
                  </a:cubicBezTo>
                  <a:cubicBezTo>
                    <a:pt x="167" y="131"/>
                    <a:pt x="167" y="131"/>
                    <a:pt x="167" y="131"/>
                  </a:cubicBezTo>
                  <a:cubicBezTo>
                    <a:pt x="167" y="131"/>
                    <a:pt x="167" y="131"/>
                    <a:pt x="167" y="131"/>
                  </a:cubicBezTo>
                  <a:cubicBezTo>
                    <a:pt x="167" y="131"/>
                    <a:pt x="167" y="131"/>
                    <a:pt x="168" y="131"/>
                  </a:cubicBezTo>
                  <a:cubicBezTo>
                    <a:pt x="168" y="131"/>
                    <a:pt x="168" y="131"/>
                    <a:pt x="168" y="131"/>
                  </a:cubicBezTo>
                  <a:cubicBezTo>
                    <a:pt x="168" y="131"/>
                    <a:pt x="168" y="131"/>
                    <a:pt x="168" y="131"/>
                  </a:cubicBezTo>
                  <a:cubicBezTo>
                    <a:pt x="168" y="131"/>
                    <a:pt x="168" y="131"/>
                    <a:pt x="169" y="131"/>
                  </a:cubicBezTo>
                  <a:cubicBezTo>
                    <a:pt x="169" y="131"/>
                    <a:pt x="169" y="131"/>
                    <a:pt x="169" y="131"/>
                  </a:cubicBezTo>
                  <a:cubicBezTo>
                    <a:pt x="169" y="131"/>
                    <a:pt x="169" y="131"/>
                    <a:pt x="169" y="131"/>
                  </a:cubicBezTo>
                  <a:cubicBezTo>
                    <a:pt x="169" y="131"/>
                    <a:pt x="169" y="131"/>
                    <a:pt x="168" y="131"/>
                  </a:cubicBezTo>
                  <a:cubicBezTo>
                    <a:pt x="168" y="131"/>
                    <a:pt x="168" y="131"/>
                    <a:pt x="168" y="131"/>
                  </a:cubicBezTo>
                  <a:cubicBezTo>
                    <a:pt x="169" y="131"/>
                    <a:pt x="169" y="131"/>
                    <a:pt x="169" y="130"/>
                  </a:cubicBezTo>
                  <a:cubicBezTo>
                    <a:pt x="170" y="130"/>
                    <a:pt x="170" y="130"/>
                    <a:pt x="170" y="130"/>
                  </a:cubicBezTo>
                  <a:cubicBezTo>
                    <a:pt x="170" y="130"/>
                    <a:pt x="170" y="130"/>
                    <a:pt x="170" y="130"/>
                  </a:cubicBezTo>
                  <a:cubicBezTo>
                    <a:pt x="170" y="130"/>
                    <a:pt x="170" y="130"/>
                    <a:pt x="170" y="130"/>
                  </a:cubicBezTo>
                  <a:cubicBezTo>
                    <a:pt x="169" y="130"/>
                    <a:pt x="169" y="130"/>
                    <a:pt x="169" y="130"/>
                  </a:cubicBezTo>
                  <a:cubicBezTo>
                    <a:pt x="169" y="130"/>
                    <a:pt x="169" y="130"/>
                    <a:pt x="168" y="129"/>
                  </a:cubicBezTo>
                  <a:cubicBezTo>
                    <a:pt x="169" y="129"/>
                    <a:pt x="169" y="129"/>
                    <a:pt x="169" y="129"/>
                  </a:cubicBezTo>
                  <a:cubicBezTo>
                    <a:pt x="169" y="129"/>
                    <a:pt x="169" y="129"/>
                    <a:pt x="169" y="129"/>
                  </a:cubicBezTo>
                  <a:cubicBezTo>
                    <a:pt x="170" y="129"/>
                    <a:pt x="170" y="129"/>
                    <a:pt x="170" y="129"/>
                  </a:cubicBezTo>
                  <a:cubicBezTo>
                    <a:pt x="170" y="129"/>
                    <a:pt x="170" y="129"/>
                    <a:pt x="170" y="129"/>
                  </a:cubicBezTo>
                  <a:cubicBezTo>
                    <a:pt x="170" y="129"/>
                    <a:pt x="170" y="129"/>
                    <a:pt x="171" y="129"/>
                  </a:cubicBezTo>
                  <a:cubicBezTo>
                    <a:pt x="171" y="129"/>
                    <a:pt x="171" y="129"/>
                    <a:pt x="171" y="129"/>
                  </a:cubicBezTo>
                  <a:cubicBezTo>
                    <a:pt x="172" y="129"/>
                    <a:pt x="172" y="129"/>
                    <a:pt x="172" y="129"/>
                  </a:cubicBezTo>
                  <a:cubicBezTo>
                    <a:pt x="172" y="129"/>
                    <a:pt x="172" y="129"/>
                    <a:pt x="173" y="129"/>
                  </a:cubicBezTo>
                  <a:cubicBezTo>
                    <a:pt x="173" y="129"/>
                    <a:pt x="173" y="129"/>
                    <a:pt x="173" y="129"/>
                  </a:cubicBezTo>
                  <a:cubicBezTo>
                    <a:pt x="173" y="129"/>
                    <a:pt x="173" y="129"/>
                    <a:pt x="173" y="128"/>
                  </a:cubicBezTo>
                  <a:cubicBezTo>
                    <a:pt x="174" y="128"/>
                    <a:pt x="174" y="128"/>
                    <a:pt x="174" y="128"/>
                  </a:cubicBezTo>
                  <a:cubicBezTo>
                    <a:pt x="175" y="127"/>
                    <a:pt x="175" y="127"/>
                    <a:pt x="175" y="127"/>
                  </a:cubicBezTo>
                  <a:cubicBezTo>
                    <a:pt x="176" y="127"/>
                    <a:pt x="176" y="127"/>
                    <a:pt x="177" y="127"/>
                  </a:cubicBezTo>
                  <a:cubicBezTo>
                    <a:pt x="177" y="127"/>
                    <a:pt x="177" y="127"/>
                    <a:pt x="178" y="127"/>
                  </a:cubicBezTo>
                  <a:cubicBezTo>
                    <a:pt x="178" y="127"/>
                    <a:pt x="178" y="127"/>
                    <a:pt x="179" y="127"/>
                  </a:cubicBezTo>
                  <a:cubicBezTo>
                    <a:pt x="179" y="127"/>
                    <a:pt x="179" y="127"/>
                    <a:pt x="180" y="127"/>
                  </a:cubicBezTo>
                  <a:cubicBezTo>
                    <a:pt x="180" y="127"/>
                    <a:pt x="180" y="127"/>
                    <a:pt x="180" y="127"/>
                  </a:cubicBezTo>
                  <a:cubicBezTo>
                    <a:pt x="180" y="127"/>
                    <a:pt x="180" y="127"/>
                    <a:pt x="180" y="127"/>
                  </a:cubicBezTo>
                  <a:cubicBezTo>
                    <a:pt x="180" y="127"/>
                    <a:pt x="180" y="127"/>
                    <a:pt x="181" y="128"/>
                  </a:cubicBezTo>
                  <a:cubicBezTo>
                    <a:pt x="181" y="128"/>
                    <a:pt x="181" y="128"/>
                    <a:pt x="181" y="128"/>
                  </a:cubicBezTo>
                  <a:cubicBezTo>
                    <a:pt x="181" y="127"/>
                    <a:pt x="181" y="127"/>
                    <a:pt x="182" y="127"/>
                  </a:cubicBezTo>
                  <a:cubicBezTo>
                    <a:pt x="182" y="127"/>
                    <a:pt x="182" y="127"/>
                    <a:pt x="182" y="127"/>
                  </a:cubicBezTo>
                  <a:cubicBezTo>
                    <a:pt x="182" y="128"/>
                    <a:pt x="182" y="128"/>
                    <a:pt x="182" y="128"/>
                  </a:cubicBezTo>
                  <a:cubicBezTo>
                    <a:pt x="183" y="128"/>
                    <a:pt x="183" y="128"/>
                    <a:pt x="183" y="129"/>
                  </a:cubicBezTo>
                  <a:cubicBezTo>
                    <a:pt x="183" y="128"/>
                    <a:pt x="183" y="128"/>
                    <a:pt x="183" y="128"/>
                  </a:cubicBezTo>
                  <a:cubicBezTo>
                    <a:pt x="184" y="129"/>
                    <a:pt x="184" y="129"/>
                    <a:pt x="185" y="129"/>
                  </a:cubicBezTo>
                  <a:cubicBezTo>
                    <a:pt x="185" y="129"/>
                    <a:pt x="185" y="129"/>
                    <a:pt x="185" y="129"/>
                  </a:cubicBezTo>
                  <a:cubicBezTo>
                    <a:pt x="186" y="129"/>
                    <a:pt x="186" y="129"/>
                    <a:pt x="186" y="130"/>
                  </a:cubicBezTo>
                  <a:cubicBezTo>
                    <a:pt x="187" y="129"/>
                    <a:pt x="187" y="129"/>
                    <a:pt x="187" y="129"/>
                  </a:cubicBezTo>
                  <a:cubicBezTo>
                    <a:pt x="187" y="129"/>
                    <a:pt x="187" y="129"/>
                    <a:pt x="188" y="129"/>
                  </a:cubicBezTo>
                  <a:cubicBezTo>
                    <a:pt x="189" y="129"/>
                    <a:pt x="189" y="129"/>
                    <a:pt x="190" y="129"/>
                  </a:cubicBezTo>
                  <a:cubicBezTo>
                    <a:pt x="190" y="129"/>
                    <a:pt x="190" y="129"/>
                    <a:pt x="190" y="129"/>
                  </a:cubicBezTo>
                  <a:cubicBezTo>
                    <a:pt x="190" y="129"/>
                    <a:pt x="190" y="129"/>
                    <a:pt x="190" y="129"/>
                  </a:cubicBezTo>
                  <a:cubicBezTo>
                    <a:pt x="190" y="129"/>
                    <a:pt x="190" y="129"/>
                    <a:pt x="191" y="129"/>
                  </a:cubicBezTo>
                  <a:cubicBezTo>
                    <a:pt x="191" y="128"/>
                    <a:pt x="191" y="128"/>
                    <a:pt x="192" y="128"/>
                  </a:cubicBezTo>
                  <a:cubicBezTo>
                    <a:pt x="192" y="128"/>
                    <a:pt x="192" y="128"/>
                    <a:pt x="192" y="127"/>
                  </a:cubicBezTo>
                  <a:cubicBezTo>
                    <a:pt x="192" y="126"/>
                    <a:pt x="192" y="126"/>
                    <a:pt x="191" y="126"/>
                  </a:cubicBezTo>
                  <a:cubicBezTo>
                    <a:pt x="191" y="125"/>
                    <a:pt x="191" y="125"/>
                    <a:pt x="191" y="124"/>
                  </a:cubicBezTo>
                  <a:cubicBezTo>
                    <a:pt x="191" y="124"/>
                    <a:pt x="191" y="124"/>
                    <a:pt x="190" y="124"/>
                  </a:cubicBezTo>
                  <a:cubicBezTo>
                    <a:pt x="190" y="124"/>
                    <a:pt x="190" y="124"/>
                    <a:pt x="190" y="124"/>
                  </a:cubicBezTo>
                  <a:cubicBezTo>
                    <a:pt x="189" y="124"/>
                    <a:pt x="189" y="124"/>
                    <a:pt x="189" y="124"/>
                  </a:cubicBezTo>
                  <a:cubicBezTo>
                    <a:pt x="189" y="123"/>
                    <a:pt x="189" y="123"/>
                    <a:pt x="189" y="123"/>
                  </a:cubicBezTo>
                  <a:cubicBezTo>
                    <a:pt x="188" y="123"/>
                    <a:pt x="188" y="123"/>
                    <a:pt x="188" y="123"/>
                  </a:cubicBezTo>
                  <a:cubicBezTo>
                    <a:pt x="188" y="123"/>
                    <a:pt x="188" y="123"/>
                    <a:pt x="187" y="122"/>
                  </a:cubicBezTo>
                  <a:cubicBezTo>
                    <a:pt x="187" y="122"/>
                    <a:pt x="187" y="122"/>
                    <a:pt x="187" y="122"/>
                  </a:cubicBezTo>
                  <a:cubicBezTo>
                    <a:pt x="187" y="122"/>
                    <a:pt x="187" y="122"/>
                    <a:pt x="187" y="122"/>
                  </a:cubicBezTo>
                  <a:cubicBezTo>
                    <a:pt x="186" y="121"/>
                    <a:pt x="186" y="121"/>
                    <a:pt x="185" y="120"/>
                  </a:cubicBezTo>
                  <a:cubicBezTo>
                    <a:pt x="185" y="120"/>
                    <a:pt x="185" y="120"/>
                    <a:pt x="185" y="120"/>
                  </a:cubicBezTo>
                  <a:cubicBezTo>
                    <a:pt x="185" y="120"/>
                    <a:pt x="185" y="120"/>
                    <a:pt x="184" y="120"/>
                  </a:cubicBezTo>
                  <a:cubicBezTo>
                    <a:pt x="184" y="120"/>
                    <a:pt x="184" y="120"/>
                    <a:pt x="184" y="120"/>
                  </a:cubicBezTo>
                  <a:cubicBezTo>
                    <a:pt x="183" y="120"/>
                    <a:pt x="183" y="120"/>
                    <a:pt x="183" y="120"/>
                  </a:cubicBezTo>
                  <a:cubicBezTo>
                    <a:pt x="183" y="119"/>
                    <a:pt x="183" y="119"/>
                    <a:pt x="183" y="119"/>
                  </a:cubicBezTo>
                  <a:cubicBezTo>
                    <a:pt x="183" y="119"/>
                    <a:pt x="183" y="119"/>
                    <a:pt x="182" y="119"/>
                  </a:cubicBezTo>
                  <a:cubicBezTo>
                    <a:pt x="182" y="119"/>
                    <a:pt x="182" y="119"/>
                    <a:pt x="182" y="119"/>
                  </a:cubicBezTo>
                  <a:cubicBezTo>
                    <a:pt x="182" y="119"/>
                    <a:pt x="182" y="119"/>
                    <a:pt x="182" y="119"/>
                  </a:cubicBezTo>
                  <a:cubicBezTo>
                    <a:pt x="182" y="119"/>
                    <a:pt x="182" y="119"/>
                    <a:pt x="182" y="118"/>
                  </a:cubicBezTo>
                  <a:cubicBezTo>
                    <a:pt x="182" y="118"/>
                    <a:pt x="182" y="118"/>
                    <a:pt x="182" y="118"/>
                  </a:cubicBezTo>
                  <a:cubicBezTo>
                    <a:pt x="182" y="118"/>
                    <a:pt x="182" y="118"/>
                    <a:pt x="182" y="118"/>
                  </a:cubicBezTo>
                  <a:cubicBezTo>
                    <a:pt x="183" y="118"/>
                    <a:pt x="183" y="118"/>
                    <a:pt x="183" y="118"/>
                  </a:cubicBezTo>
                  <a:cubicBezTo>
                    <a:pt x="183" y="118"/>
                    <a:pt x="183" y="118"/>
                    <a:pt x="183" y="118"/>
                  </a:cubicBezTo>
                  <a:cubicBezTo>
                    <a:pt x="183" y="118"/>
                    <a:pt x="183" y="118"/>
                    <a:pt x="183" y="118"/>
                  </a:cubicBezTo>
                  <a:cubicBezTo>
                    <a:pt x="183" y="118"/>
                    <a:pt x="183" y="118"/>
                    <a:pt x="184" y="118"/>
                  </a:cubicBezTo>
                  <a:cubicBezTo>
                    <a:pt x="183" y="118"/>
                    <a:pt x="183" y="118"/>
                    <a:pt x="183" y="117"/>
                  </a:cubicBezTo>
                  <a:cubicBezTo>
                    <a:pt x="184" y="117"/>
                    <a:pt x="184" y="117"/>
                    <a:pt x="184" y="117"/>
                  </a:cubicBezTo>
                  <a:cubicBezTo>
                    <a:pt x="184" y="117"/>
                    <a:pt x="184" y="117"/>
                    <a:pt x="184" y="116"/>
                  </a:cubicBezTo>
                  <a:cubicBezTo>
                    <a:pt x="184" y="116"/>
                    <a:pt x="184" y="116"/>
                    <a:pt x="184" y="116"/>
                  </a:cubicBezTo>
                  <a:cubicBezTo>
                    <a:pt x="184" y="117"/>
                    <a:pt x="184" y="117"/>
                    <a:pt x="184" y="117"/>
                  </a:cubicBezTo>
                  <a:cubicBezTo>
                    <a:pt x="184" y="116"/>
                    <a:pt x="184" y="116"/>
                    <a:pt x="184" y="116"/>
                  </a:cubicBezTo>
                  <a:cubicBezTo>
                    <a:pt x="185" y="116"/>
                    <a:pt x="185" y="116"/>
                    <a:pt x="185" y="116"/>
                  </a:cubicBezTo>
                  <a:cubicBezTo>
                    <a:pt x="185" y="116"/>
                    <a:pt x="185" y="116"/>
                    <a:pt x="184" y="116"/>
                  </a:cubicBezTo>
                  <a:cubicBezTo>
                    <a:pt x="184" y="116"/>
                    <a:pt x="184" y="116"/>
                    <a:pt x="184" y="116"/>
                  </a:cubicBezTo>
                  <a:cubicBezTo>
                    <a:pt x="184" y="116"/>
                    <a:pt x="184" y="116"/>
                    <a:pt x="184" y="116"/>
                  </a:cubicBezTo>
                  <a:cubicBezTo>
                    <a:pt x="184" y="115"/>
                    <a:pt x="184" y="115"/>
                    <a:pt x="183" y="115"/>
                  </a:cubicBezTo>
                  <a:cubicBezTo>
                    <a:pt x="184" y="115"/>
                    <a:pt x="184" y="115"/>
                    <a:pt x="184" y="115"/>
                  </a:cubicBezTo>
                  <a:cubicBezTo>
                    <a:pt x="185" y="115"/>
                    <a:pt x="185" y="115"/>
                    <a:pt x="185" y="115"/>
                  </a:cubicBezTo>
                  <a:cubicBezTo>
                    <a:pt x="185" y="115"/>
                    <a:pt x="185" y="115"/>
                    <a:pt x="184" y="115"/>
                  </a:cubicBezTo>
                  <a:cubicBezTo>
                    <a:pt x="184" y="114"/>
                    <a:pt x="184" y="114"/>
                    <a:pt x="184" y="114"/>
                  </a:cubicBezTo>
                  <a:cubicBezTo>
                    <a:pt x="185" y="114"/>
                    <a:pt x="185" y="114"/>
                    <a:pt x="186" y="113"/>
                  </a:cubicBezTo>
                  <a:cubicBezTo>
                    <a:pt x="186" y="113"/>
                    <a:pt x="186" y="113"/>
                    <a:pt x="186" y="113"/>
                  </a:cubicBezTo>
                  <a:cubicBezTo>
                    <a:pt x="185" y="113"/>
                    <a:pt x="185" y="113"/>
                    <a:pt x="185" y="113"/>
                  </a:cubicBezTo>
                  <a:cubicBezTo>
                    <a:pt x="185" y="113"/>
                    <a:pt x="185" y="113"/>
                    <a:pt x="185" y="113"/>
                  </a:cubicBezTo>
                  <a:cubicBezTo>
                    <a:pt x="184" y="113"/>
                    <a:pt x="184" y="113"/>
                    <a:pt x="184" y="113"/>
                  </a:cubicBezTo>
                  <a:cubicBezTo>
                    <a:pt x="184" y="113"/>
                    <a:pt x="184" y="113"/>
                    <a:pt x="184" y="114"/>
                  </a:cubicBezTo>
                  <a:cubicBezTo>
                    <a:pt x="184" y="113"/>
                    <a:pt x="184" y="113"/>
                    <a:pt x="184" y="113"/>
                  </a:cubicBezTo>
                  <a:cubicBezTo>
                    <a:pt x="183" y="113"/>
                    <a:pt x="183" y="113"/>
                    <a:pt x="183" y="113"/>
                  </a:cubicBezTo>
                  <a:cubicBezTo>
                    <a:pt x="183" y="113"/>
                    <a:pt x="183" y="113"/>
                    <a:pt x="183" y="113"/>
                  </a:cubicBezTo>
                  <a:cubicBezTo>
                    <a:pt x="182" y="114"/>
                    <a:pt x="182" y="114"/>
                    <a:pt x="182" y="114"/>
                  </a:cubicBezTo>
                  <a:cubicBezTo>
                    <a:pt x="182" y="114"/>
                    <a:pt x="182" y="114"/>
                    <a:pt x="182" y="114"/>
                  </a:cubicBezTo>
                  <a:cubicBezTo>
                    <a:pt x="182" y="114"/>
                    <a:pt x="182" y="114"/>
                    <a:pt x="181" y="115"/>
                  </a:cubicBezTo>
                  <a:cubicBezTo>
                    <a:pt x="181" y="115"/>
                    <a:pt x="181" y="115"/>
                    <a:pt x="181" y="115"/>
                  </a:cubicBezTo>
                  <a:cubicBezTo>
                    <a:pt x="181" y="115"/>
                    <a:pt x="181" y="115"/>
                    <a:pt x="180" y="115"/>
                  </a:cubicBezTo>
                  <a:cubicBezTo>
                    <a:pt x="180" y="115"/>
                    <a:pt x="180" y="115"/>
                    <a:pt x="180" y="115"/>
                  </a:cubicBezTo>
                  <a:cubicBezTo>
                    <a:pt x="180" y="115"/>
                    <a:pt x="180" y="115"/>
                    <a:pt x="179" y="115"/>
                  </a:cubicBezTo>
                  <a:cubicBezTo>
                    <a:pt x="179" y="115"/>
                    <a:pt x="179" y="115"/>
                    <a:pt x="179" y="114"/>
                  </a:cubicBezTo>
                  <a:cubicBezTo>
                    <a:pt x="179" y="115"/>
                    <a:pt x="179" y="115"/>
                    <a:pt x="179" y="115"/>
                  </a:cubicBezTo>
                  <a:cubicBezTo>
                    <a:pt x="179" y="116"/>
                    <a:pt x="179" y="116"/>
                    <a:pt x="179" y="116"/>
                  </a:cubicBezTo>
                  <a:cubicBezTo>
                    <a:pt x="179" y="116"/>
                    <a:pt x="179" y="116"/>
                    <a:pt x="178" y="116"/>
                  </a:cubicBezTo>
                  <a:cubicBezTo>
                    <a:pt x="178" y="116"/>
                    <a:pt x="178" y="116"/>
                    <a:pt x="178" y="116"/>
                  </a:cubicBezTo>
                  <a:cubicBezTo>
                    <a:pt x="179" y="116"/>
                    <a:pt x="179" y="116"/>
                    <a:pt x="179" y="115"/>
                  </a:cubicBezTo>
                  <a:cubicBezTo>
                    <a:pt x="179" y="115"/>
                    <a:pt x="179" y="115"/>
                    <a:pt x="178" y="115"/>
                  </a:cubicBezTo>
                  <a:cubicBezTo>
                    <a:pt x="178" y="115"/>
                    <a:pt x="178" y="115"/>
                    <a:pt x="178" y="115"/>
                  </a:cubicBezTo>
                  <a:cubicBezTo>
                    <a:pt x="178" y="115"/>
                    <a:pt x="178" y="115"/>
                    <a:pt x="178" y="115"/>
                  </a:cubicBezTo>
                  <a:cubicBezTo>
                    <a:pt x="178" y="116"/>
                    <a:pt x="178" y="116"/>
                    <a:pt x="177" y="116"/>
                  </a:cubicBezTo>
                  <a:cubicBezTo>
                    <a:pt x="177" y="116"/>
                    <a:pt x="177" y="116"/>
                    <a:pt x="177" y="116"/>
                  </a:cubicBezTo>
                  <a:cubicBezTo>
                    <a:pt x="177" y="116"/>
                    <a:pt x="177" y="116"/>
                    <a:pt x="177" y="116"/>
                  </a:cubicBezTo>
                  <a:cubicBezTo>
                    <a:pt x="177" y="116"/>
                    <a:pt x="177" y="116"/>
                    <a:pt x="176" y="116"/>
                  </a:cubicBezTo>
                  <a:cubicBezTo>
                    <a:pt x="176" y="116"/>
                    <a:pt x="176" y="116"/>
                    <a:pt x="176" y="116"/>
                  </a:cubicBezTo>
                  <a:cubicBezTo>
                    <a:pt x="176" y="116"/>
                    <a:pt x="176" y="116"/>
                    <a:pt x="176" y="117"/>
                  </a:cubicBezTo>
                  <a:cubicBezTo>
                    <a:pt x="177" y="117"/>
                    <a:pt x="177" y="117"/>
                    <a:pt x="177" y="117"/>
                  </a:cubicBezTo>
                  <a:cubicBezTo>
                    <a:pt x="177" y="117"/>
                    <a:pt x="177" y="117"/>
                    <a:pt x="178" y="118"/>
                  </a:cubicBezTo>
                  <a:cubicBezTo>
                    <a:pt x="178" y="118"/>
                    <a:pt x="178" y="118"/>
                    <a:pt x="178" y="118"/>
                  </a:cubicBezTo>
                  <a:cubicBezTo>
                    <a:pt x="178" y="118"/>
                    <a:pt x="178" y="118"/>
                    <a:pt x="178" y="118"/>
                  </a:cubicBezTo>
                  <a:cubicBezTo>
                    <a:pt x="179" y="118"/>
                    <a:pt x="179" y="118"/>
                    <a:pt x="179" y="118"/>
                  </a:cubicBezTo>
                  <a:cubicBezTo>
                    <a:pt x="179" y="118"/>
                    <a:pt x="179" y="118"/>
                    <a:pt x="179" y="118"/>
                  </a:cubicBezTo>
                  <a:cubicBezTo>
                    <a:pt x="179" y="118"/>
                    <a:pt x="179" y="118"/>
                    <a:pt x="178" y="117"/>
                  </a:cubicBezTo>
                  <a:cubicBezTo>
                    <a:pt x="178" y="117"/>
                    <a:pt x="178" y="117"/>
                    <a:pt x="178" y="117"/>
                  </a:cubicBezTo>
                  <a:cubicBezTo>
                    <a:pt x="178" y="116"/>
                    <a:pt x="178" y="116"/>
                    <a:pt x="178" y="116"/>
                  </a:cubicBezTo>
                  <a:cubicBezTo>
                    <a:pt x="178" y="116"/>
                    <a:pt x="178" y="116"/>
                    <a:pt x="178" y="116"/>
                  </a:cubicBezTo>
                  <a:cubicBezTo>
                    <a:pt x="178" y="117"/>
                    <a:pt x="178" y="117"/>
                    <a:pt x="178" y="117"/>
                  </a:cubicBezTo>
                  <a:cubicBezTo>
                    <a:pt x="179" y="118"/>
                    <a:pt x="179" y="118"/>
                    <a:pt x="180" y="118"/>
                  </a:cubicBezTo>
                  <a:cubicBezTo>
                    <a:pt x="180" y="118"/>
                    <a:pt x="180" y="118"/>
                    <a:pt x="180" y="118"/>
                  </a:cubicBezTo>
                  <a:cubicBezTo>
                    <a:pt x="180" y="118"/>
                    <a:pt x="180" y="118"/>
                    <a:pt x="180" y="118"/>
                  </a:cubicBezTo>
                  <a:cubicBezTo>
                    <a:pt x="181" y="118"/>
                    <a:pt x="181" y="118"/>
                    <a:pt x="181" y="118"/>
                  </a:cubicBezTo>
                  <a:cubicBezTo>
                    <a:pt x="181" y="118"/>
                    <a:pt x="181" y="118"/>
                    <a:pt x="182" y="118"/>
                  </a:cubicBezTo>
                  <a:cubicBezTo>
                    <a:pt x="182" y="118"/>
                    <a:pt x="182" y="118"/>
                    <a:pt x="182" y="118"/>
                  </a:cubicBezTo>
                  <a:cubicBezTo>
                    <a:pt x="182" y="118"/>
                    <a:pt x="182" y="118"/>
                    <a:pt x="182" y="119"/>
                  </a:cubicBezTo>
                  <a:cubicBezTo>
                    <a:pt x="181" y="119"/>
                    <a:pt x="181" y="119"/>
                    <a:pt x="181" y="119"/>
                  </a:cubicBezTo>
                  <a:cubicBezTo>
                    <a:pt x="181" y="119"/>
                    <a:pt x="181" y="119"/>
                    <a:pt x="180" y="119"/>
                  </a:cubicBezTo>
                  <a:cubicBezTo>
                    <a:pt x="179" y="119"/>
                    <a:pt x="179" y="119"/>
                    <a:pt x="179" y="120"/>
                  </a:cubicBezTo>
                  <a:cubicBezTo>
                    <a:pt x="179" y="120"/>
                    <a:pt x="179" y="120"/>
                    <a:pt x="179" y="119"/>
                  </a:cubicBezTo>
                  <a:cubicBezTo>
                    <a:pt x="178" y="120"/>
                    <a:pt x="178" y="120"/>
                    <a:pt x="177" y="121"/>
                  </a:cubicBezTo>
                  <a:cubicBezTo>
                    <a:pt x="176" y="120"/>
                    <a:pt x="176" y="120"/>
                    <a:pt x="176" y="120"/>
                  </a:cubicBezTo>
                  <a:cubicBezTo>
                    <a:pt x="176" y="120"/>
                    <a:pt x="176" y="120"/>
                    <a:pt x="176" y="120"/>
                  </a:cubicBezTo>
                  <a:cubicBezTo>
                    <a:pt x="176" y="120"/>
                    <a:pt x="176" y="120"/>
                    <a:pt x="176" y="119"/>
                  </a:cubicBezTo>
                  <a:cubicBezTo>
                    <a:pt x="176" y="119"/>
                    <a:pt x="176" y="119"/>
                    <a:pt x="176" y="119"/>
                  </a:cubicBezTo>
                  <a:cubicBezTo>
                    <a:pt x="175" y="118"/>
                    <a:pt x="175" y="118"/>
                    <a:pt x="174" y="118"/>
                  </a:cubicBezTo>
                  <a:cubicBezTo>
                    <a:pt x="175" y="118"/>
                    <a:pt x="175" y="118"/>
                    <a:pt x="175" y="117"/>
                  </a:cubicBezTo>
                  <a:cubicBezTo>
                    <a:pt x="176" y="117"/>
                    <a:pt x="176" y="117"/>
                    <a:pt x="176" y="117"/>
                  </a:cubicBezTo>
                  <a:cubicBezTo>
                    <a:pt x="176" y="117"/>
                    <a:pt x="176" y="117"/>
                    <a:pt x="176" y="117"/>
                  </a:cubicBezTo>
                  <a:cubicBezTo>
                    <a:pt x="176" y="116"/>
                    <a:pt x="176" y="116"/>
                    <a:pt x="176" y="116"/>
                  </a:cubicBezTo>
                  <a:cubicBezTo>
                    <a:pt x="176" y="116"/>
                    <a:pt x="176" y="116"/>
                    <a:pt x="175" y="116"/>
                  </a:cubicBezTo>
                  <a:cubicBezTo>
                    <a:pt x="175" y="116"/>
                    <a:pt x="175" y="116"/>
                    <a:pt x="175" y="116"/>
                  </a:cubicBezTo>
                  <a:cubicBezTo>
                    <a:pt x="174" y="116"/>
                    <a:pt x="174" y="116"/>
                    <a:pt x="174" y="116"/>
                  </a:cubicBezTo>
                  <a:cubicBezTo>
                    <a:pt x="173" y="116"/>
                    <a:pt x="173" y="116"/>
                    <a:pt x="173" y="116"/>
                  </a:cubicBezTo>
                  <a:cubicBezTo>
                    <a:pt x="173" y="116"/>
                    <a:pt x="173" y="116"/>
                    <a:pt x="173" y="116"/>
                  </a:cubicBezTo>
                  <a:cubicBezTo>
                    <a:pt x="173" y="116"/>
                    <a:pt x="173" y="116"/>
                    <a:pt x="173" y="115"/>
                  </a:cubicBezTo>
                  <a:cubicBezTo>
                    <a:pt x="172" y="115"/>
                    <a:pt x="172" y="115"/>
                    <a:pt x="172" y="115"/>
                  </a:cubicBezTo>
                  <a:cubicBezTo>
                    <a:pt x="172" y="115"/>
                    <a:pt x="172" y="115"/>
                    <a:pt x="173" y="115"/>
                  </a:cubicBezTo>
                  <a:cubicBezTo>
                    <a:pt x="173" y="115"/>
                    <a:pt x="173" y="115"/>
                    <a:pt x="173" y="115"/>
                  </a:cubicBezTo>
                  <a:cubicBezTo>
                    <a:pt x="173" y="115"/>
                    <a:pt x="173" y="115"/>
                    <a:pt x="173" y="114"/>
                  </a:cubicBezTo>
                  <a:cubicBezTo>
                    <a:pt x="172" y="115"/>
                    <a:pt x="172" y="115"/>
                    <a:pt x="172" y="115"/>
                  </a:cubicBezTo>
                  <a:cubicBezTo>
                    <a:pt x="172" y="115"/>
                    <a:pt x="172" y="115"/>
                    <a:pt x="172" y="115"/>
                  </a:cubicBezTo>
                  <a:cubicBezTo>
                    <a:pt x="172" y="115"/>
                    <a:pt x="172" y="115"/>
                    <a:pt x="171" y="115"/>
                  </a:cubicBezTo>
                  <a:cubicBezTo>
                    <a:pt x="171" y="115"/>
                    <a:pt x="171" y="115"/>
                    <a:pt x="171" y="115"/>
                  </a:cubicBezTo>
                  <a:cubicBezTo>
                    <a:pt x="171" y="115"/>
                    <a:pt x="171" y="115"/>
                    <a:pt x="171" y="115"/>
                  </a:cubicBezTo>
                  <a:cubicBezTo>
                    <a:pt x="171" y="116"/>
                    <a:pt x="171" y="116"/>
                    <a:pt x="171" y="116"/>
                  </a:cubicBezTo>
                  <a:cubicBezTo>
                    <a:pt x="170" y="116"/>
                    <a:pt x="170" y="116"/>
                    <a:pt x="170" y="116"/>
                  </a:cubicBezTo>
                  <a:cubicBezTo>
                    <a:pt x="170" y="116"/>
                    <a:pt x="170" y="116"/>
                    <a:pt x="170" y="116"/>
                  </a:cubicBezTo>
                  <a:cubicBezTo>
                    <a:pt x="170" y="116"/>
                    <a:pt x="170" y="116"/>
                    <a:pt x="170" y="117"/>
                  </a:cubicBezTo>
                  <a:cubicBezTo>
                    <a:pt x="170" y="117"/>
                    <a:pt x="170" y="117"/>
                    <a:pt x="169" y="118"/>
                  </a:cubicBezTo>
                  <a:cubicBezTo>
                    <a:pt x="169" y="117"/>
                    <a:pt x="169" y="117"/>
                    <a:pt x="169" y="117"/>
                  </a:cubicBezTo>
                  <a:cubicBezTo>
                    <a:pt x="169" y="118"/>
                    <a:pt x="169" y="118"/>
                    <a:pt x="169" y="118"/>
                  </a:cubicBezTo>
                  <a:cubicBezTo>
                    <a:pt x="169" y="118"/>
                    <a:pt x="169" y="118"/>
                    <a:pt x="169" y="118"/>
                  </a:cubicBezTo>
                  <a:cubicBezTo>
                    <a:pt x="169" y="119"/>
                    <a:pt x="169" y="119"/>
                    <a:pt x="169" y="119"/>
                  </a:cubicBezTo>
                  <a:cubicBezTo>
                    <a:pt x="169" y="119"/>
                    <a:pt x="169" y="119"/>
                    <a:pt x="169" y="119"/>
                  </a:cubicBezTo>
                  <a:cubicBezTo>
                    <a:pt x="169" y="119"/>
                    <a:pt x="169" y="119"/>
                    <a:pt x="169" y="120"/>
                  </a:cubicBezTo>
                  <a:cubicBezTo>
                    <a:pt x="168" y="120"/>
                    <a:pt x="168" y="120"/>
                    <a:pt x="168" y="120"/>
                  </a:cubicBezTo>
                  <a:cubicBezTo>
                    <a:pt x="168" y="119"/>
                    <a:pt x="168" y="119"/>
                    <a:pt x="168" y="119"/>
                  </a:cubicBezTo>
                  <a:cubicBezTo>
                    <a:pt x="168" y="119"/>
                    <a:pt x="168" y="119"/>
                    <a:pt x="167" y="119"/>
                  </a:cubicBezTo>
                  <a:cubicBezTo>
                    <a:pt x="168" y="120"/>
                    <a:pt x="168" y="120"/>
                    <a:pt x="168" y="120"/>
                  </a:cubicBezTo>
                  <a:cubicBezTo>
                    <a:pt x="167" y="120"/>
                    <a:pt x="167" y="120"/>
                    <a:pt x="167" y="120"/>
                  </a:cubicBezTo>
                  <a:cubicBezTo>
                    <a:pt x="167" y="120"/>
                    <a:pt x="167" y="120"/>
                    <a:pt x="167" y="121"/>
                  </a:cubicBezTo>
                  <a:cubicBezTo>
                    <a:pt x="167" y="122"/>
                    <a:pt x="167" y="122"/>
                    <a:pt x="167" y="123"/>
                  </a:cubicBezTo>
                  <a:cubicBezTo>
                    <a:pt x="167" y="123"/>
                    <a:pt x="167" y="123"/>
                    <a:pt x="167" y="123"/>
                  </a:cubicBezTo>
                  <a:cubicBezTo>
                    <a:pt x="167" y="123"/>
                    <a:pt x="167" y="123"/>
                    <a:pt x="166" y="123"/>
                  </a:cubicBezTo>
                  <a:cubicBezTo>
                    <a:pt x="166" y="124"/>
                    <a:pt x="166" y="124"/>
                    <a:pt x="166" y="124"/>
                  </a:cubicBezTo>
                  <a:cubicBezTo>
                    <a:pt x="166" y="124"/>
                    <a:pt x="166" y="124"/>
                    <a:pt x="166" y="125"/>
                  </a:cubicBezTo>
                  <a:cubicBezTo>
                    <a:pt x="166" y="125"/>
                    <a:pt x="166" y="125"/>
                    <a:pt x="166" y="125"/>
                  </a:cubicBezTo>
                  <a:cubicBezTo>
                    <a:pt x="165" y="126"/>
                    <a:pt x="165" y="126"/>
                    <a:pt x="165" y="126"/>
                  </a:cubicBezTo>
                  <a:cubicBezTo>
                    <a:pt x="166" y="126"/>
                    <a:pt x="166" y="126"/>
                    <a:pt x="166" y="126"/>
                  </a:cubicBezTo>
                  <a:cubicBezTo>
                    <a:pt x="166" y="126"/>
                    <a:pt x="166" y="126"/>
                    <a:pt x="167" y="127"/>
                  </a:cubicBezTo>
                  <a:cubicBezTo>
                    <a:pt x="167" y="127"/>
                    <a:pt x="167" y="127"/>
                    <a:pt x="167" y="128"/>
                  </a:cubicBezTo>
                  <a:cubicBezTo>
                    <a:pt x="167" y="128"/>
                    <a:pt x="167" y="128"/>
                    <a:pt x="167" y="128"/>
                  </a:cubicBezTo>
                  <a:cubicBezTo>
                    <a:pt x="167" y="128"/>
                    <a:pt x="167" y="128"/>
                    <a:pt x="168" y="128"/>
                  </a:cubicBezTo>
                  <a:cubicBezTo>
                    <a:pt x="168" y="129"/>
                    <a:pt x="168" y="129"/>
                    <a:pt x="169" y="129"/>
                  </a:cubicBezTo>
                  <a:cubicBezTo>
                    <a:pt x="168" y="129"/>
                    <a:pt x="168" y="129"/>
                    <a:pt x="168" y="130"/>
                  </a:cubicBezTo>
                  <a:cubicBezTo>
                    <a:pt x="168" y="130"/>
                    <a:pt x="168" y="130"/>
                    <a:pt x="168" y="130"/>
                  </a:cubicBezTo>
                  <a:cubicBezTo>
                    <a:pt x="168" y="130"/>
                    <a:pt x="168" y="130"/>
                    <a:pt x="168" y="130"/>
                  </a:cubicBezTo>
                  <a:cubicBezTo>
                    <a:pt x="167" y="129"/>
                    <a:pt x="167" y="129"/>
                    <a:pt x="167" y="129"/>
                  </a:cubicBezTo>
                  <a:lnTo>
                    <a:pt x="167" y="130"/>
                  </a:lnTo>
                  <a:cubicBezTo>
                    <a:pt x="167" y="130"/>
                    <a:pt x="167" y="130"/>
                    <a:pt x="167" y="130"/>
                  </a:cubicBezTo>
                  <a:cubicBezTo>
                    <a:pt x="166" y="130"/>
                    <a:pt x="166" y="130"/>
                    <a:pt x="166" y="130"/>
                  </a:cubicBezTo>
                  <a:cubicBezTo>
                    <a:pt x="166" y="130"/>
                    <a:pt x="166" y="130"/>
                    <a:pt x="166" y="130"/>
                  </a:cubicBezTo>
                  <a:cubicBezTo>
                    <a:pt x="165" y="131"/>
                    <a:pt x="165" y="131"/>
                    <a:pt x="165" y="131"/>
                  </a:cubicBezTo>
                  <a:cubicBezTo>
                    <a:pt x="164" y="131"/>
                    <a:pt x="164" y="131"/>
                    <a:pt x="163" y="132"/>
                  </a:cubicBezTo>
                  <a:cubicBezTo>
                    <a:pt x="164" y="131"/>
                    <a:pt x="164" y="131"/>
                    <a:pt x="164" y="131"/>
                  </a:cubicBezTo>
                  <a:cubicBezTo>
                    <a:pt x="164" y="131"/>
                    <a:pt x="164" y="131"/>
                    <a:pt x="164" y="131"/>
                  </a:cubicBezTo>
                  <a:cubicBezTo>
                    <a:pt x="164" y="131"/>
                    <a:pt x="164" y="131"/>
                    <a:pt x="164" y="131"/>
                  </a:cubicBezTo>
                  <a:cubicBezTo>
                    <a:pt x="164" y="131"/>
                    <a:pt x="164" y="131"/>
                    <a:pt x="163" y="131"/>
                  </a:cubicBezTo>
                  <a:cubicBezTo>
                    <a:pt x="163" y="130"/>
                    <a:pt x="163" y="130"/>
                    <a:pt x="163" y="130"/>
                  </a:cubicBezTo>
                  <a:cubicBezTo>
                    <a:pt x="162" y="130"/>
                    <a:pt x="162" y="130"/>
                    <a:pt x="162" y="130"/>
                  </a:cubicBezTo>
                  <a:cubicBezTo>
                    <a:pt x="161" y="130"/>
                    <a:pt x="161" y="130"/>
                    <a:pt x="161" y="129"/>
                  </a:cubicBezTo>
                  <a:cubicBezTo>
                    <a:pt x="161" y="130"/>
                    <a:pt x="161" y="130"/>
                    <a:pt x="161" y="130"/>
                  </a:cubicBezTo>
                  <a:cubicBezTo>
                    <a:pt x="161" y="130"/>
                    <a:pt x="161" y="130"/>
                    <a:pt x="160" y="130"/>
                  </a:cubicBezTo>
                  <a:cubicBezTo>
                    <a:pt x="160" y="130"/>
                    <a:pt x="160" y="130"/>
                    <a:pt x="160" y="130"/>
                  </a:cubicBezTo>
                  <a:cubicBezTo>
                    <a:pt x="160" y="130"/>
                    <a:pt x="160" y="130"/>
                    <a:pt x="160" y="130"/>
                  </a:cubicBezTo>
                  <a:cubicBezTo>
                    <a:pt x="160" y="130"/>
                    <a:pt x="160" y="130"/>
                    <a:pt x="160" y="130"/>
                  </a:cubicBezTo>
                  <a:cubicBezTo>
                    <a:pt x="159" y="130"/>
                    <a:pt x="159" y="130"/>
                    <a:pt x="159" y="131"/>
                  </a:cubicBezTo>
                  <a:cubicBezTo>
                    <a:pt x="159" y="130"/>
                    <a:pt x="159" y="130"/>
                    <a:pt x="159" y="130"/>
                  </a:cubicBezTo>
                  <a:cubicBezTo>
                    <a:pt x="159" y="131"/>
                    <a:pt x="159" y="131"/>
                    <a:pt x="159" y="131"/>
                  </a:cubicBezTo>
                  <a:cubicBezTo>
                    <a:pt x="159" y="131"/>
                    <a:pt x="159" y="131"/>
                    <a:pt x="159" y="131"/>
                  </a:cubicBezTo>
                  <a:cubicBezTo>
                    <a:pt x="159" y="131"/>
                    <a:pt x="159" y="131"/>
                    <a:pt x="160" y="131"/>
                  </a:cubicBezTo>
                  <a:cubicBezTo>
                    <a:pt x="160" y="132"/>
                    <a:pt x="160" y="132"/>
                    <a:pt x="160" y="132"/>
                  </a:cubicBezTo>
                  <a:cubicBezTo>
                    <a:pt x="160" y="132"/>
                    <a:pt x="160" y="132"/>
                    <a:pt x="159" y="131"/>
                  </a:cubicBezTo>
                  <a:cubicBezTo>
                    <a:pt x="159" y="131"/>
                    <a:pt x="159" y="131"/>
                    <a:pt x="159" y="131"/>
                  </a:cubicBezTo>
                  <a:cubicBezTo>
                    <a:pt x="159" y="131"/>
                    <a:pt x="159" y="131"/>
                    <a:pt x="158" y="131"/>
                  </a:cubicBezTo>
                  <a:cubicBezTo>
                    <a:pt x="159" y="132"/>
                    <a:pt x="159" y="132"/>
                    <a:pt x="159" y="132"/>
                  </a:cubicBezTo>
                  <a:cubicBezTo>
                    <a:pt x="159" y="132"/>
                    <a:pt x="159" y="132"/>
                    <a:pt x="159" y="132"/>
                  </a:cubicBezTo>
                  <a:cubicBezTo>
                    <a:pt x="159" y="132"/>
                    <a:pt x="159" y="132"/>
                    <a:pt x="159" y="132"/>
                  </a:cubicBezTo>
                  <a:cubicBezTo>
                    <a:pt x="159" y="132"/>
                    <a:pt x="159" y="132"/>
                    <a:pt x="159" y="132"/>
                  </a:cubicBezTo>
                  <a:cubicBezTo>
                    <a:pt x="159" y="132"/>
                    <a:pt x="159" y="132"/>
                    <a:pt x="158" y="132"/>
                  </a:cubicBezTo>
                  <a:cubicBezTo>
                    <a:pt x="158" y="132"/>
                    <a:pt x="158" y="132"/>
                    <a:pt x="158" y="132"/>
                  </a:cubicBezTo>
                  <a:cubicBezTo>
                    <a:pt x="158" y="132"/>
                    <a:pt x="158" y="132"/>
                    <a:pt x="158" y="132"/>
                  </a:cubicBezTo>
                  <a:cubicBezTo>
                    <a:pt x="158" y="132"/>
                    <a:pt x="158" y="132"/>
                    <a:pt x="158" y="132"/>
                  </a:cubicBezTo>
                  <a:cubicBezTo>
                    <a:pt x="158" y="132"/>
                    <a:pt x="158" y="132"/>
                    <a:pt x="158" y="132"/>
                  </a:cubicBezTo>
                  <a:cubicBezTo>
                    <a:pt x="158" y="132"/>
                    <a:pt x="158" y="132"/>
                    <a:pt x="158" y="132"/>
                  </a:cubicBezTo>
                  <a:cubicBezTo>
                    <a:pt x="157" y="131"/>
                    <a:pt x="157" y="131"/>
                    <a:pt x="157" y="131"/>
                  </a:cubicBezTo>
                  <a:cubicBezTo>
                    <a:pt x="157" y="131"/>
                    <a:pt x="157" y="131"/>
                    <a:pt x="157" y="131"/>
                  </a:cubicBezTo>
                  <a:cubicBezTo>
                    <a:pt x="157" y="131"/>
                    <a:pt x="157" y="131"/>
                    <a:pt x="157" y="131"/>
                  </a:cubicBezTo>
                  <a:cubicBezTo>
                    <a:pt x="157" y="131"/>
                    <a:pt x="157" y="131"/>
                    <a:pt x="156" y="131"/>
                  </a:cubicBezTo>
                  <a:cubicBezTo>
                    <a:pt x="156" y="132"/>
                    <a:pt x="156" y="132"/>
                    <a:pt x="156" y="132"/>
                  </a:cubicBezTo>
                  <a:cubicBezTo>
                    <a:pt x="157" y="133"/>
                    <a:pt x="157" y="133"/>
                    <a:pt x="157" y="133"/>
                  </a:cubicBezTo>
                  <a:cubicBezTo>
                    <a:pt x="158" y="134"/>
                    <a:pt x="158" y="134"/>
                    <a:pt x="158" y="134"/>
                  </a:cubicBezTo>
                  <a:cubicBezTo>
                    <a:pt x="158" y="134"/>
                    <a:pt x="158" y="134"/>
                    <a:pt x="158" y="135"/>
                  </a:cubicBezTo>
                  <a:cubicBezTo>
                    <a:pt x="158" y="134"/>
                    <a:pt x="158" y="134"/>
                    <a:pt x="158" y="134"/>
                  </a:cubicBezTo>
                  <a:cubicBezTo>
                    <a:pt x="157" y="134"/>
                    <a:pt x="157" y="134"/>
                    <a:pt x="157" y="134"/>
                  </a:cubicBezTo>
                  <a:cubicBezTo>
                    <a:pt x="157" y="134"/>
                    <a:pt x="157" y="134"/>
                    <a:pt x="157" y="134"/>
                  </a:cubicBezTo>
                  <a:cubicBezTo>
                    <a:pt x="157" y="135"/>
                    <a:pt x="157" y="135"/>
                    <a:pt x="157" y="135"/>
                  </a:cubicBezTo>
                  <a:cubicBezTo>
                    <a:pt x="157" y="135"/>
                    <a:pt x="157" y="135"/>
                    <a:pt x="157" y="135"/>
                  </a:cubicBezTo>
                  <a:cubicBezTo>
                    <a:pt x="157" y="135"/>
                    <a:pt x="157" y="135"/>
                    <a:pt x="157" y="135"/>
                  </a:cubicBezTo>
                  <a:cubicBezTo>
                    <a:pt x="157" y="135"/>
                    <a:pt x="157" y="135"/>
                    <a:pt x="157" y="135"/>
                  </a:cubicBezTo>
                  <a:cubicBezTo>
                    <a:pt x="157" y="136"/>
                    <a:pt x="157" y="136"/>
                    <a:pt x="157" y="136"/>
                  </a:cubicBezTo>
                  <a:cubicBezTo>
                    <a:pt x="158" y="136"/>
                    <a:pt x="158" y="136"/>
                    <a:pt x="158" y="136"/>
                  </a:cubicBezTo>
                  <a:cubicBezTo>
                    <a:pt x="158" y="136"/>
                    <a:pt x="158" y="136"/>
                    <a:pt x="159" y="137"/>
                  </a:cubicBezTo>
                  <a:cubicBezTo>
                    <a:pt x="159" y="137"/>
                    <a:pt x="159" y="137"/>
                    <a:pt x="159" y="137"/>
                  </a:cubicBezTo>
                  <a:cubicBezTo>
                    <a:pt x="159" y="137"/>
                    <a:pt x="159" y="137"/>
                    <a:pt x="159" y="137"/>
                  </a:cubicBezTo>
                  <a:cubicBezTo>
                    <a:pt x="159" y="138"/>
                    <a:pt x="159" y="138"/>
                    <a:pt x="159" y="138"/>
                  </a:cubicBezTo>
                  <a:cubicBezTo>
                    <a:pt x="159" y="138"/>
                    <a:pt x="159" y="138"/>
                    <a:pt x="159" y="138"/>
                  </a:cubicBezTo>
                  <a:cubicBezTo>
                    <a:pt x="159" y="138"/>
                    <a:pt x="159" y="138"/>
                    <a:pt x="158" y="138"/>
                  </a:cubicBezTo>
                  <a:cubicBezTo>
                    <a:pt x="158" y="138"/>
                    <a:pt x="158" y="138"/>
                    <a:pt x="158" y="138"/>
                  </a:cubicBezTo>
                  <a:cubicBezTo>
                    <a:pt x="158" y="138"/>
                    <a:pt x="158" y="138"/>
                    <a:pt x="158" y="138"/>
                  </a:cubicBezTo>
                  <a:cubicBezTo>
                    <a:pt x="158" y="138"/>
                    <a:pt x="158" y="138"/>
                    <a:pt x="158" y="138"/>
                  </a:cubicBezTo>
                  <a:cubicBezTo>
                    <a:pt x="158" y="138"/>
                    <a:pt x="158" y="138"/>
                    <a:pt x="158" y="139"/>
                  </a:cubicBezTo>
                  <a:cubicBezTo>
                    <a:pt x="158" y="139"/>
                    <a:pt x="158" y="139"/>
                    <a:pt x="159" y="139"/>
                  </a:cubicBezTo>
                  <a:cubicBezTo>
                    <a:pt x="158" y="139"/>
                    <a:pt x="158" y="139"/>
                    <a:pt x="158" y="139"/>
                  </a:cubicBezTo>
                  <a:cubicBezTo>
                    <a:pt x="158" y="139"/>
                    <a:pt x="158" y="139"/>
                    <a:pt x="158" y="139"/>
                  </a:cubicBezTo>
                  <a:cubicBezTo>
                    <a:pt x="158" y="139"/>
                    <a:pt x="158" y="139"/>
                    <a:pt x="158" y="139"/>
                  </a:cubicBezTo>
                  <a:cubicBezTo>
                    <a:pt x="157" y="139"/>
                    <a:pt x="157" y="139"/>
                    <a:pt x="157" y="139"/>
                  </a:cubicBezTo>
                  <a:cubicBezTo>
                    <a:pt x="157" y="139"/>
                    <a:pt x="157" y="139"/>
                    <a:pt x="158" y="140"/>
                  </a:cubicBezTo>
                  <a:cubicBezTo>
                    <a:pt x="158" y="140"/>
                    <a:pt x="158" y="140"/>
                    <a:pt x="158" y="140"/>
                  </a:cubicBezTo>
                  <a:cubicBezTo>
                    <a:pt x="158" y="141"/>
                    <a:pt x="158" y="141"/>
                    <a:pt x="158" y="141"/>
                  </a:cubicBezTo>
                  <a:cubicBezTo>
                    <a:pt x="158" y="141"/>
                    <a:pt x="158" y="141"/>
                    <a:pt x="158" y="141"/>
                  </a:cubicBezTo>
                  <a:cubicBezTo>
                    <a:pt x="157" y="140"/>
                    <a:pt x="157" y="140"/>
                    <a:pt x="157" y="140"/>
                  </a:cubicBezTo>
                  <a:cubicBezTo>
                    <a:pt x="157" y="140"/>
                    <a:pt x="157" y="140"/>
                    <a:pt x="157" y="141"/>
                  </a:cubicBezTo>
                  <a:cubicBezTo>
                    <a:pt x="157" y="141"/>
                    <a:pt x="157" y="141"/>
                    <a:pt x="157" y="141"/>
                  </a:cubicBezTo>
                  <a:cubicBezTo>
                    <a:pt x="157" y="141"/>
                    <a:pt x="157" y="141"/>
                    <a:pt x="157" y="141"/>
                  </a:cubicBezTo>
                  <a:cubicBezTo>
                    <a:pt x="157" y="141"/>
                    <a:pt x="157" y="141"/>
                    <a:pt x="157" y="141"/>
                  </a:cubicBezTo>
                  <a:cubicBezTo>
                    <a:pt x="156" y="140"/>
                    <a:pt x="156" y="140"/>
                    <a:pt x="156" y="140"/>
                  </a:cubicBezTo>
                  <a:cubicBezTo>
                    <a:pt x="156" y="140"/>
                    <a:pt x="156" y="140"/>
                    <a:pt x="156" y="140"/>
                  </a:cubicBezTo>
                  <a:cubicBezTo>
                    <a:pt x="156" y="140"/>
                    <a:pt x="156" y="140"/>
                    <a:pt x="156" y="140"/>
                  </a:cubicBezTo>
                  <a:cubicBezTo>
                    <a:pt x="156" y="140"/>
                    <a:pt x="156" y="140"/>
                    <a:pt x="156" y="141"/>
                  </a:cubicBezTo>
                  <a:cubicBezTo>
                    <a:pt x="156" y="140"/>
                    <a:pt x="156" y="140"/>
                    <a:pt x="155" y="140"/>
                  </a:cubicBezTo>
                  <a:cubicBezTo>
                    <a:pt x="155" y="140"/>
                    <a:pt x="155" y="140"/>
                    <a:pt x="155" y="140"/>
                  </a:cubicBezTo>
                  <a:cubicBezTo>
                    <a:pt x="155" y="139"/>
                    <a:pt x="155" y="139"/>
                    <a:pt x="155" y="139"/>
                  </a:cubicBezTo>
                  <a:cubicBezTo>
                    <a:pt x="155" y="139"/>
                    <a:pt x="155" y="139"/>
                    <a:pt x="155" y="139"/>
                  </a:cubicBezTo>
                  <a:cubicBezTo>
                    <a:pt x="155" y="139"/>
                    <a:pt x="155" y="139"/>
                    <a:pt x="154" y="138"/>
                  </a:cubicBezTo>
                  <a:cubicBezTo>
                    <a:pt x="154" y="138"/>
                    <a:pt x="154" y="138"/>
                    <a:pt x="154" y="138"/>
                  </a:cubicBezTo>
                  <a:cubicBezTo>
                    <a:pt x="154" y="137"/>
                    <a:pt x="154" y="137"/>
                    <a:pt x="154" y="137"/>
                  </a:cubicBezTo>
                  <a:cubicBezTo>
                    <a:pt x="155" y="137"/>
                    <a:pt x="155" y="137"/>
                    <a:pt x="155" y="137"/>
                  </a:cubicBezTo>
                  <a:cubicBezTo>
                    <a:pt x="155" y="137"/>
                    <a:pt x="155" y="137"/>
                    <a:pt x="155" y="137"/>
                  </a:cubicBezTo>
                  <a:cubicBezTo>
                    <a:pt x="156" y="137"/>
                    <a:pt x="156" y="137"/>
                    <a:pt x="156" y="137"/>
                  </a:cubicBezTo>
                  <a:cubicBezTo>
                    <a:pt x="156" y="137"/>
                    <a:pt x="156" y="137"/>
                    <a:pt x="157" y="137"/>
                  </a:cubicBezTo>
                  <a:cubicBezTo>
                    <a:pt x="157" y="137"/>
                    <a:pt x="157" y="137"/>
                    <a:pt x="157" y="138"/>
                  </a:cubicBezTo>
                  <a:cubicBezTo>
                    <a:pt x="157" y="137"/>
                    <a:pt x="157" y="137"/>
                    <a:pt x="157" y="137"/>
                  </a:cubicBezTo>
                  <a:cubicBezTo>
                    <a:pt x="157" y="137"/>
                    <a:pt x="157" y="137"/>
                    <a:pt x="157" y="137"/>
                  </a:cubicBezTo>
                  <a:cubicBezTo>
                    <a:pt x="157" y="137"/>
                    <a:pt x="157" y="137"/>
                    <a:pt x="157" y="137"/>
                  </a:cubicBezTo>
                  <a:cubicBezTo>
                    <a:pt x="157" y="137"/>
                    <a:pt x="157" y="137"/>
                    <a:pt x="157" y="137"/>
                  </a:cubicBezTo>
                  <a:cubicBezTo>
                    <a:pt x="157" y="137"/>
                    <a:pt x="157" y="137"/>
                    <a:pt x="157" y="137"/>
                  </a:cubicBezTo>
                  <a:cubicBezTo>
                    <a:pt x="157" y="137"/>
                    <a:pt x="157" y="137"/>
                    <a:pt x="157" y="137"/>
                  </a:cubicBezTo>
                  <a:cubicBezTo>
                    <a:pt x="157" y="137"/>
                    <a:pt x="157" y="137"/>
                    <a:pt x="157" y="137"/>
                  </a:cubicBezTo>
                  <a:cubicBezTo>
                    <a:pt x="157" y="137"/>
                    <a:pt x="157" y="137"/>
                    <a:pt x="156" y="137"/>
                  </a:cubicBezTo>
                  <a:cubicBezTo>
                    <a:pt x="156" y="137"/>
                    <a:pt x="156" y="137"/>
                    <a:pt x="156" y="136"/>
                  </a:cubicBezTo>
                  <a:cubicBezTo>
                    <a:pt x="155" y="137"/>
                    <a:pt x="155" y="137"/>
                    <a:pt x="155" y="137"/>
                  </a:cubicBezTo>
                  <a:cubicBezTo>
                    <a:pt x="155" y="137"/>
                    <a:pt x="155" y="137"/>
                    <a:pt x="155" y="137"/>
                  </a:cubicBezTo>
                  <a:cubicBezTo>
                    <a:pt x="155" y="136"/>
                    <a:pt x="155" y="136"/>
                    <a:pt x="154" y="136"/>
                  </a:cubicBezTo>
                  <a:cubicBezTo>
                    <a:pt x="154" y="137"/>
                    <a:pt x="154" y="137"/>
                    <a:pt x="154" y="137"/>
                  </a:cubicBezTo>
                  <a:cubicBezTo>
                    <a:pt x="154" y="137"/>
                    <a:pt x="154" y="137"/>
                    <a:pt x="154" y="137"/>
                  </a:cubicBezTo>
                  <a:cubicBezTo>
                    <a:pt x="154" y="136"/>
                    <a:pt x="154" y="136"/>
                    <a:pt x="154" y="136"/>
                  </a:cubicBezTo>
                  <a:cubicBezTo>
                    <a:pt x="153" y="136"/>
                    <a:pt x="153" y="136"/>
                    <a:pt x="153" y="135"/>
                  </a:cubicBezTo>
                  <a:cubicBezTo>
                    <a:pt x="153" y="135"/>
                    <a:pt x="153" y="135"/>
                    <a:pt x="153" y="135"/>
                  </a:cubicBezTo>
                  <a:cubicBezTo>
                    <a:pt x="153" y="135"/>
                    <a:pt x="153" y="135"/>
                    <a:pt x="152" y="134"/>
                  </a:cubicBezTo>
                  <a:cubicBezTo>
                    <a:pt x="152" y="134"/>
                    <a:pt x="152" y="134"/>
                    <a:pt x="152" y="134"/>
                  </a:cubicBezTo>
                  <a:cubicBezTo>
                    <a:pt x="152" y="134"/>
                    <a:pt x="152" y="134"/>
                    <a:pt x="152" y="133"/>
                  </a:cubicBezTo>
                  <a:cubicBezTo>
                    <a:pt x="152" y="133"/>
                    <a:pt x="152" y="133"/>
                    <a:pt x="151" y="133"/>
                  </a:cubicBezTo>
                  <a:cubicBezTo>
                    <a:pt x="151" y="133"/>
                    <a:pt x="151" y="133"/>
                    <a:pt x="151" y="132"/>
                  </a:cubicBezTo>
                  <a:cubicBezTo>
                    <a:pt x="151" y="132"/>
                    <a:pt x="151" y="132"/>
                    <a:pt x="150" y="132"/>
                  </a:cubicBezTo>
                  <a:cubicBezTo>
                    <a:pt x="150" y="132"/>
                    <a:pt x="150" y="132"/>
                    <a:pt x="150" y="132"/>
                  </a:cubicBezTo>
                  <a:cubicBezTo>
                    <a:pt x="150" y="132"/>
                    <a:pt x="150" y="132"/>
                    <a:pt x="150" y="131"/>
                  </a:cubicBezTo>
                  <a:cubicBezTo>
                    <a:pt x="150" y="131"/>
                    <a:pt x="150" y="131"/>
                    <a:pt x="150" y="131"/>
                  </a:cubicBezTo>
                  <a:cubicBezTo>
                    <a:pt x="150" y="131"/>
                    <a:pt x="150" y="131"/>
                    <a:pt x="150" y="131"/>
                  </a:cubicBezTo>
                  <a:cubicBezTo>
                    <a:pt x="150" y="130"/>
                    <a:pt x="150" y="130"/>
                    <a:pt x="150" y="130"/>
                  </a:cubicBezTo>
                  <a:cubicBezTo>
                    <a:pt x="150" y="130"/>
                    <a:pt x="150" y="130"/>
                    <a:pt x="150" y="129"/>
                  </a:cubicBezTo>
                  <a:cubicBezTo>
                    <a:pt x="150" y="129"/>
                    <a:pt x="150" y="129"/>
                    <a:pt x="150" y="129"/>
                  </a:cubicBezTo>
                  <a:lnTo>
                    <a:pt x="150" y="128"/>
                  </a:lnTo>
                  <a:cubicBezTo>
                    <a:pt x="150" y="128"/>
                    <a:pt x="150" y="128"/>
                    <a:pt x="150" y="128"/>
                  </a:cubicBezTo>
                  <a:cubicBezTo>
                    <a:pt x="150" y="128"/>
                    <a:pt x="150" y="128"/>
                    <a:pt x="150" y="128"/>
                  </a:cubicBezTo>
                  <a:cubicBezTo>
                    <a:pt x="150" y="128"/>
                    <a:pt x="150" y="128"/>
                    <a:pt x="149" y="128"/>
                  </a:cubicBezTo>
                  <a:cubicBezTo>
                    <a:pt x="149" y="127"/>
                    <a:pt x="149" y="127"/>
                    <a:pt x="149" y="126"/>
                  </a:cubicBezTo>
                  <a:cubicBezTo>
                    <a:pt x="148" y="126"/>
                    <a:pt x="148" y="126"/>
                    <a:pt x="148" y="126"/>
                  </a:cubicBezTo>
                  <a:cubicBezTo>
                    <a:pt x="148" y="126"/>
                    <a:pt x="148" y="126"/>
                    <a:pt x="147" y="125"/>
                  </a:cubicBezTo>
                  <a:cubicBezTo>
                    <a:pt x="147" y="125"/>
                    <a:pt x="147" y="125"/>
                    <a:pt x="146" y="125"/>
                  </a:cubicBezTo>
                  <a:cubicBezTo>
                    <a:pt x="146" y="125"/>
                    <a:pt x="146" y="125"/>
                    <a:pt x="146" y="125"/>
                  </a:cubicBezTo>
                  <a:cubicBezTo>
                    <a:pt x="145" y="125"/>
                    <a:pt x="145" y="125"/>
                    <a:pt x="145" y="125"/>
                  </a:cubicBezTo>
                  <a:cubicBezTo>
                    <a:pt x="145" y="125"/>
                    <a:pt x="145" y="125"/>
                    <a:pt x="144" y="125"/>
                  </a:cubicBezTo>
                  <a:cubicBezTo>
                    <a:pt x="145" y="125"/>
                    <a:pt x="145" y="125"/>
                    <a:pt x="145" y="125"/>
                  </a:cubicBezTo>
                  <a:cubicBezTo>
                    <a:pt x="145" y="124"/>
                    <a:pt x="145" y="124"/>
                    <a:pt x="144" y="123"/>
                  </a:cubicBezTo>
                  <a:cubicBezTo>
                    <a:pt x="144" y="123"/>
                    <a:pt x="144" y="123"/>
                    <a:pt x="143" y="123"/>
                  </a:cubicBezTo>
                  <a:cubicBezTo>
                    <a:pt x="143" y="123"/>
                    <a:pt x="143" y="123"/>
                    <a:pt x="143" y="123"/>
                  </a:cubicBezTo>
                  <a:cubicBezTo>
                    <a:pt x="143" y="123"/>
                    <a:pt x="143" y="123"/>
                    <a:pt x="142" y="122"/>
                  </a:cubicBezTo>
                  <a:cubicBezTo>
                    <a:pt x="142" y="122"/>
                    <a:pt x="142" y="122"/>
                    <a:pt x="141" y="122"/>
                  </a:cubicBezTo>
                  <a:cubicBezTo>
                    <a:pt x="141" y="122"/>
                    <a:pt x="141" y="122"/>
                    <a:pt x="141" y="122"/>
                  </a:cubicBezTo>
                  <a:cubicBezTo>
                    <a:pt x="142" y="122"/>
                    <a:pt x="142" y="122"/>
                    <a:pt x="142" y="122"/>
                  </a:cubicBezTo>
                  <a:cubicBezTo>
                    <a:pt x="142" y="121"/>
                    <a:pt x="142" y="121"/>
                    <a:pt x="141" y="120"/>
                  </a:cubicBezTo>
                  <a:cubicBezTo>
                    <a:pt x="141" y="120"/>
                    <a:pt x="141" y="120"/>
                    <a:pt x="141" y="120"/>
                  </a:cubicBezTo>
                  <a:cubicBezTo>
                    <a:pt x="140" y="119"/>
                    <a:pt x="140" y="119"/>
                    <a:pt x="139" y="119"/>
                  </a:cubicBezTo>
                  <a:cubicBezTo>
                    <a:pt x="139" y="119"/>
                    <a:pt x="139" y="119"/>
                    <a:pt x="139" y="119"/>
                  </a:cubicBezTo>
                  <a:cubicBezTo>
                    <a:pt x="139" y="120"/>
                    <a:pt x="139" y="120"/>
                    <a:pt x="139" y="120"/>
                  </a:cubicBezTo>
                  <a:cubicBezTo>
                    <a:pt x="139" y="120"/>
                    <a:pt x="139" y="120"/>
                    <a:pt x="138" y="120"/>
                  </a:cubicBezTo>
                  <a:cubicBezTo>
                    <a:pt x="138" y="119"/>
                    <a:pt x="138" y="119"/>
                    <a:pt x="138" y="119"/>
                  </a:cubicBezTo>
                  <a:cubicBezTo>
                    <a:pt x="138" y="118"/>
                    <a:pt x="138" y="118"/>
                    <a:pt x="138" y="118"/>
                  </a:cubicBezTo>
                  <a:cubicBezTo>
                    <a:pt x="138" y="118"/>
                    <a:pt x="138" y="118"/>
                    <a:pt x="138" y="118"/>
                  </a:cubicBezTo>
                  <a:cubicBezTo>
                    <a:pt x="137" y="118"/>
                    <a:pt x="137" y="118"/>
                    <a:pt x="137" y="118"/>
                  </a:cubicBezTo>
                  <a:cubicBezTo>
                    <a:pt x="137" y="118"/>
                    <a:pt x="137" y="118"/>
                    <a:pt x="137" y="118"/>
                  </a:cubicBezTo>
                  <a:cubicBezTo>
                    <a:pt x="137" y="118"/>
                    <a:pt x="137" y="118"/>
                    <a:pt x="136" y="118"/>
                  </a:cubicBezTo>
                  <a:cubicBezTo>
                    <a:pt x="136" y="119"/>
                    <a:pt x="136" y="119"/>
                    <a:pt x="135" y="119"/>
                  </a:cubicBezTo>
                  <a:cubicBezTo>
                    <a:pt x="135" y="119"/>
                    <a:pt x="135" y="119"/>
                    <a:pt x="136" y="119"/>
                  </a:cubicBezTo>
                  <a:cubicBezTo>
                    <a:pt x="136" y="120"/>
                    <a:pt x="136" y="120"/>
                    <a:pt x="136" y="120"/>
                  </a:cubicBezTo>
                  <a:cubicBezTo>
                    <a:pt x="136" y="120"/>
                    <a:pt x="136" y="120"/>
                    <a:pt x="135" y="120"/>
                  </a:cubicBezTo>
                  <a:cubicBezTo>
                    <a:pt x="135" y="120"/>
                    <a:pt x="135" y="120"/>
                    <a:pt x="135" y="120"/>
                  </a:cubicBezTo>
                  <a:cubicBezTo>
                    <a:pt x="136" y="121"/>
                    <a:pt x="136" y="121"/>
                    <a:pt x="136" y="122"/>
                  </a:cubicBezTo>
                  <a:cubicBezTo>
                    <a:pt x="137" y="122"/>
                    <a:pt x="137" y="122"/>
                    <a:pt x="137" y="122"/>
                  </a:cubicBezTo>
                  <a:cubicBezTo>
                    <a:pt x="138" y="123"/>
                    <a:pt x="138" y="123"/>
                    <a:pt x="139" y="124"/>
                  </a:cubicBezTo>
                  <a:cubicBezTo>
                    <a:pt x="139" y="125"/>
                    <a:pt x="139" y="125"/>
                    <a:pt x="139" y="125"/>
                  </a:cubicBezTo>
                  <a:cubicBezTo>
                    <a:pt x="140" y="126"/>
                    <a:pt x="140" y="126"/>
                    <a:pt x="141" y="127"/>
                  </a:cubicBezTo>
                  <a:cubicBezTo>
                    <a:pt x="141" y="127"/>
                    <a:pt x="141" y="127"/>
                    <a:pt x="142" y="127"/>
                  </a:cubicBezTo>
                  <a:cubicBezTo>
                    <a:pt x="142" y="127"/>
                    <a:pt x="142" y="127"/>
                    <a:pt x="143" y="127"/>
                  </a:cubicBezTo>
                  <a:cubicBezTo>
                    <a:pt x="144" y="128"/>
                    <a:pt x="144" y="128"/>
                    <a:pt x="144" y="128"/>
                  </a:cubicBezTo>
                  <a:cubicBezTo>
                    <a:pt x="143" y="128"/>
                    <a:pt x="143" y="128"/>
                    <a:pt x="143" y="128"/>
                  </a:cubicBezTo>
                  <a:cubicBezTo>
                    <a:pt x="143" y="129"/>
                    <a:pt x="143" y="129"/>
                    <a:pt x="143" y="129"/>
                  </a:cubicBezTo>
                  <a:cubicBezTo>
                    <a:pt x="144" y="129"/>
                    <a:pt x="144" y="129"/>
                    <a:pt x="144" y="129"/>
                  </a:cubicBezTo>
                  <a:cubicBezTo>
                    <a:pt x="145" y="129"/>
                    <a:pt x="145" y="129"/>
                    <a:pt x="146" y="130"/>
                  </a:cubicBezTo>
                  <a:cubicBezTo>
                    <a:pt x="146" y="130"/>
                    <a:pt x="146" y="130"/>
                    <a:pt x="147" y="131"/>
                  </a:cubicBezTo>
                  <a:cubicBezTo>
                    <a:pt x="148" y="131"/>
                    <a:pt x="148" y="131"/>
                    <a:pt x="148" y="131"/>
                  </a:cubicBezTo>
                  <a:cubicBezTo>
                    <a:pt x="148" y="131"/>
                    <a:pt x="148" y="131"/>
                    <a:pt x="148" y="132"/>
                  </a:cubicBezTo>
                  <a:cubicBezTo>
                    <a:pt x="148" y="132"/>
                    <a:pt x="148" y="132"/>
                    <a:pt x="148" y="133"/>
                  </a:cubicBezTo>
                  <a:cubicBezTo>
                    <a:pt x="148" y="132"/>
                    <a:pt x="148" y="132"/>
                    <a:pt x="147" y="132"/>
                  </a:cubicBezTo>
                  <a:cubicBezTo>
                    <a:pt x="147" y="132"/>
                    <a:pt x="147" y="132"/>
                    <a:pt x="147" y="131"/>
                  </a:cubicBezTo>
                  <a:cubicBezTo>
                    <a:pt x="147" y="131"/>
                    <a:pt x="147" y="131"/>
                    <a:pt x="146" y="132"/>
                  </a:cubicBezTo>
                  <a:cubicBezTo>
                    <a:pt x="146" y="131"/>
                    <a:pt x="146" y="131"/>
                    <a:pt x="146" y="131"/>
                  </a:cubicBezTo>
                  <a:cubicBezTo>
                    <a:pt x="146" y="131"/>
                    <a:pt x="146" y="131"/>
                    <a:pt x="145" y="131"/>
                  </a:cubicBezTo>
                  <a:cubicBezTo>
                    <a:pt x="145" y="132"/>
                    <a:pt x="145" y="132"/>
                    <a:pt x="145" y="133"/>
                  </a:cubicBezTo>
                  <a:cubicBezTo>
                    <a:pt x="145" y="133"/>
                    <a:pt x="145" y="133"/>
                    <a:pt x="145" y="133"/>
                  </a:cubicBezTo>
                  <a:cubicBezTo>
                    <a:pt x="145" y="134"/>
                    <a:pt x="145" y="134"/>
                    <a:pt x="146" y="134"/>
                  </a:cubicBezTo>
                  <a:cubicBezTo>
                    <a:pt x="146" y="134"/>
                    <a:pt x="146" y="134"/>
                    <a:pt x="146" y="135"/>
                  </a:cubicBezTo>
                  <a:cubicBezTo>
                    <a:pt x="145" y="135"/>
                    <a:pt x="145" y="135"/>
                    <a:pt x="145" y="136"/>
                  </a:cubicBezTo>
                  <a:cubicBezTo>
                    <a:pt x="145" y="136"/>
                    <a:pt x="145" y="136"/>
                    <a:pt x="145" y="136"/>
                  </a:cubicBezTo>
                  <a:cubicBezTo>
                    <a:pt x="145" y="137"/>
                    <a:pt x="145" y="137"/>
                    <a:pt x="144" y="137"/>
                  </a:cubicBezTo>
                  <a:cubicBezTo>
                    <a:pt x="144" y="137"/>
                    <a:pt x="144" y="137"/>
                    <a:pt x="144" y="138"/>
                  </a:cubicBezTo>
                  <a:cubicBezTo>
                    <a:pt x="144" y="138"/>
                    <a:pt x="144" y="138"/>
                    <a:pt x="143" y="138"/>
                  </a:cubicBezTo>
                  <a:cubicBezTo>
                    <a:pt x="143" y="137"/>
                    <a:pt x="143" y="137"/>
                    <a:pt x="143" y="137"/>
                  </a:cubicBezTo>
                  <a:cubicBezTo>
                    <a:pt x="143" y="137"/>
                    <a:pt x="143" y="137"/>
                    <a:pt x="143" y="137"/>
                  </a:cubicBezTo>
                  <a:cubicBezTo>
                    <a:pt x="143" y="136"/>
                    <a:pt x="143" y="136"/>
                    <a:pt x="143" y="136"/>
                  </a:cubicBezTo>
                  <a:cubicBezTo>
                    <a:pt x="144" y="136"/>
                    <a:pt x="144" y="136"/>
                    <a:pt x="144" y="135"/>
                  </a:cubicBezTo>
                  <a:cubicBezTo>
                    <a:pt x="144" y="135"/>
                    <a:pt x="144" y="135"/>
                    <a:pt x="144" y="135"/>
                  </a:cubicBezTo>
                  <a:cubicBezTo>
                    <a:pt x="144" y="134"/>
                    <a:pt x="144" y="134"/>
                    <a:pt x="143" y="134"/>
                  </a:cubicBezTo>
                  <a:cubicBezTo>
                    <a:pt x="143" y="133"/>
                    <a:pt x="143" y="133"/>
                    <a:pt x="143" y="133"/>
                  </a:cubicBezTo>
                  <a:cubicBezTo>
                    <a:pt x="143" y="132"/>
                    <a:pt x="143" y="132"/>
                    <a:pt x="143" y="132"/>
                  </a:cubicBezTo>
                  <a:cubicBezTo>
                    <a:pt x="143" y="132"/>
                    <a:pt x="143" y="132"/>
                    <a:pt x="142" y="132"/>
                  </a:cubicBezTo>
                  <a:cubicBezTo>
                    <a:pt x="142" y="132"/>
                    <a:pt x="142" y="132"/>
                    <a:pt x="142" y="132"/>
                  </a:cubicBezTo>
                  <a:cubicBezTo>
                    <a:pt x="142" y="132"/>
                    <a:pt x="142" y="132"/>
                    <a:pt x="142" y="132"/>
                  </a:cubicBezTo>
                  <a:cubicBezTo>
                    <a:pt x="142" y="132"/>
                    <a:pt x="142" y="132"/>
                    <a:pt x="141" y="132"/>
                  </a:cubicBezTo>
                  <a:cubicBezTo>
                    <a:pt x="141" y="132"/>
                    <a:pt x="141" y="132"/>
                    <a:pt x="141" y="132"/>
                  </a:cubicBezTo>
                  <a:cubicBezTo>
                    <a:pt x="141" y="131"/>
                    <a:pt x="141" y="131"/>
                    <a:pt x="141" y="131"/>
                  </a:cubicBezTo>
                  <a:cubicBezTo>
                    <a:pt x="141" y="131"/>
                    <a:pt x="141" y="131"/>
                    <a:pt x="141" y="131"/>
                  </a:cubicBezTo>
                  <a:cubicBezTo>
                    <a:pt x="141" y="131"/>
                    <a:pt x="141" y="131"/>
                    <a:pt x="140" y="131"/>
                  </a:cubicBezTo>
                  <a:cubicBezTo>
                    <a:pt x="140" y="130"/>
                    <a:pt x="140" y="130"/>
                    <a:pt x="140" y="130"/>
                  </a:cubicBezTo>
                  <a:cubicBezTo>
                    <a:pt x="140" y="130"/>
                    <a:pt x="140" y="130"/>
                    <a:pt x="140" y="130"/>
                  </a:cubicBezTo>
                  <a:cubicBezTo>
                    <a:pt x="139" y="130"/>
                    <a:pt x="139" y="130"/>
                    <a:pt x="139" y="129"/>
                  </a:cubicBezTo>
                  <a:cubicBezTo>
                    <a:pt x="138" y="129"/>
                    <a:pt x="138" y="129"/>
                    <a:pt x="138" y="129"/>
                  </a:cubicBezTo>
                  <a:cubicBezTo>
                    <a:pt x="137" y="129"/>
                    <a:pt x="137" y="129"/>
                    <a:pt x="137" y="129"/>
                  </a:cubicBezTo>
                  <a:cubicBezTo>
                    <a:pt x="137" y="129"/>
                    <a:pt x="137" y="129"/>
                    <a:pt x="137" y="129"/>
                  </a:cubicBezTo>
                  <a:cubicBezTo>
                    <a:pt x="136" y="128"/>
                    <a:pt x="136" y="128"/>
                    <a:pt x="135" y="127"/>
                  </a:cubicBezTo>
                  <a:lnTo>
                    <a:pt x="135" y="127"/>
                  </a:lnTo>
                  <a:cubicBezTo>
                    <a:pt x="135" y="127"/>
                    <a:pt x="135" y="127"/>
                    <a:pt x="134" y="126"/>
                  </a:cubicBezTo>
                  <a:cubicBezTo>
                    <a:pt x="134" y="126"/>
                    <a:pt x="134" y="126"/>
                    <a:pt x="134" y="126"/>
                  </a:cubicBezTo>
                  <a:cubicBezTo>
                    <a:pt x="134" y="126"/>
                    <a:pt x="134" y="126"/>
                    <a:pt x="134" y="126"/>
                  </a:cubicBezTo>
                  <a:cubicBezTo>
                    <a:pt x="133" y="125"/>
                    <a:pt x="133" y="125"/>
                    <a:pt x="133" y="125"/>
                  </a:cubicBezTo>
                  <a:cubicBezTo>
                    <a:pt x="132" y="125"/>
                    <a:pt x="132" y="125"/>
                    <a:pt x="132" y="124"/>
                  </a:cubicBezTo>
                  <a:cubicBezTo>
                    <a:pt x="132" y="124"/>
                    <a:pt x="132" y="124"/>
                    <a:pt x="132" y="124"/>
                  </a:cubicBezTo>
                  <a:cubicBezTo>
                    <a:pt x="132" y="124"/>
                    <a:pt x="132" y="124"/>
                    <a:pt x="132" y="124"/>
                  </a:cubicBezTo>
                  <a:lnTo>
                    <a:pt x="131" y="122"/>
                  </a:lnTo>
                  <a:cubicBezTo>
                    <a:pt x="131" y="122"/>
                    <a:pt x="131" y="122"/>
                    <a:pt x="131" y="122"/>
                  </a:cubicBezTo>
                  <a:cubicBezTo>
                    <a:pt x="130" y="121"/>
                    <a:pt x="130" y="121"/>
                    <a:pt x="129" y="121"/>
                  </a:cubicBezTo>
                  <a:cubicBezTo>
                    <a:pt x="128" y="121"/>
                    <a:pt x="128" y="121"/>
                    <a:pt x="128" y="121"/>
                  </a:cubicBezTo>
                  <a:cubicBezTo>
                    <a:pt x="128" y="122"/>
                    <a:pt x="128" y="122"/>
                    <a:pt x="127" y="122"/>
                  </a:cubicBezTo>
                  <a:cubicBezTo>
                    <a:pt x="127" y="123"/>
                    <a:pt x="127" y="123"/>
                    <a:pt x="126" y="123"/>
                  </a:cubicBezTo>
                  <a:cubicBezTo>
                    <a:pt x="125" y="123"/>
                    <a:pt x="125" y="123"/>
                    <a:pt x="125" y="124"/>
                  </a:cubicBezTo>
                  <a:cubicBezTo>
                    <a:pt x="125" y="124"/>
                    <a:pt x="125" y="124"/>
                    <a:pt x="125" y="124"/>
                  </a:cubicBezTo>
                  <a:cubicBezTo>
                    <a:pt x="124" y="124"/>
                    <a:pt x="124" y="124"/>
                    <a:pt x="124" y="125"/>
                  </a:cubicBezTo>
                  <a:lnTo>
                    <a:pt x="123" y="125"/>
                  </a:lnTo>
                  <a:cubicBezTo>
                    <a:pt x="122" y="124"/>
                    <a:pt x="122" y="124"/>
                    <a:pt x="121" y="123"/>
                  </a:cubicBezTo>
                  <a:cubicBezTo>
                    <a:pt x="121" y="124"/>
                    <a:pt x="121" y="124"/>
                    <a:pt x="121" y="124"/>
                  </a:cubicBezTo>
                  <a:cubicBezTo>
                    <a:pt x="120" y="123"/>
                    <a:pt x="120" y="123"/>
                    <a:pt x="119" y="123"/>
                  </a:cubicBezTo>
                  <a:cubicBezTo>
                    <a:pt x="119" y="124"/>
                    <a:pt x="119" y="124"/>
                    <a:pt x="118" y="124"/>
                  </a:cubicBezTo>
                  <a:cubicBezTo>
                    <a:pt x="118" y="125"/>
                    <a:pt x="118" y="125"/>
                    <a:pt x="118" y="125"/>
                  </a:cubicBezTo>
                  <a:cubicBezTo>
                    <a:pt x="118" y="126"/>
                    <a:pt x="118" y="126"/>
                    <a:pt x="118" y="126"/>
                  </a:cubicBezTo>
                  <a:cubicBezTo>
                    <a:pt x="118" y="126"/>
                    <a:pt x="118" y="126"/>
                    <a:pt x="118" y="127"/>
                  </a:cubicBezTo>
                  <a:cubicBezTo>
                    <a:pt x="118" y="127"/>
                    <a:pt x="118" y="127"/>
                    <a:pt x="118" y="127"/>
                  </a:cubicBezTo>
                  <a:cubicBezTo>
                    <a:pt x="118" y="128"/>
                    <a:pt x="118" y="128"/>
                    <a:pt x="118" y="128"/>
                  </a:cubicBezTo>
                  <a:cubicBezTo>
                    <a:pt x="117" y="128"/>
                    <a:pt x="117" y="128"/>
                    <a:pt x="117" y="129"/>
                  </a:cubicBezTo>
                  <a:cubicBezTo>
                    <a:pt x="116" y="129"/>
                    <a:pt x="116" y="129"/>
                    <a:pt x="116" y="129"/>
                  </a:cubicBezTo>
                  <a:cubicBezTo>
                    <a:pt x="116" y="129"/>
                    <a:pt x="116" y="129"/>
                    <a:pt x="115" y="129"/>
                  </a:cubicBezTo>
                  <a:cubicBezTo>
                    <a:pt x="115" y="130"/>
                    <a:pt x="115" y="130"/>
                    <a:pt x="114" y="130"/>
                  </a:cubicBezTo>
                  <a:cubicBezTo>
                    <a:pt x="114" y="130"/>
                    <a:pt x="114" y="130"/>
                    <a:pt x="114" y="131"/>
                  </a:cubicBezTo>
                  <a:cubicBezTo>
                    <a:pt x="114" y="131"/>
                    <a:pt x="114" y="131"/>
                    <a:pt x="114" y="131"/>
                  </a:cubicBezTo>
                  <a:cubicBezTo>
                    <a:pt x="113" y="132"/>
                    <a:pt x="113" y="132"/>
                    <a:pt x="112" y="134"/>
                  </a:cubicBezTo>
                  <a:cubicBezTo>
                    <a:pt x="112" y="134"/>
                    <a:pt x="112" y="134"/>
                    <a:pt x="112" y="134"/>
                  </a:cubicBezTo>
                  <a:cubicBezTo>
                    <a:pt x="112" y="135"/>
                    <a:pt x="112" y="135"/>
                    <a:pt x="113" y="136"/>
                  </a:cubicBezTo>
                  <a:cubicBezTo>
                    <a:pt x="113" y="136"/>
                    <a:pt x="113" y="136"/>
                    <a:pt x="112" y="136"/>
                  </a:cubicBezTo>
                  <a:cubicBezTo>
                    <a:pt x="112" y="136"/>
                    <a:pt x="112" y="136"/>
                    <a:pt x="112" y="136"/>
                  </a:cubicBezTo>
                  <a:cubicBezTo>
                    <a:pt x="112" y="136"/>
                    <a:pt x="112" y="136"/>
                    <a:pt x="112" y="136"/>
                  </a:cubicBezTo>
                  <a:cubicBezTo>
                    <a:pt x="111" y="137"/>
                    <a:pt x="111" y="137"/>
                    <a:pt x="111" y="138"/>
                  </a:cubicBezTo>
                  <a:cubicBezTo>
                    <a:pt x="111" y="138"/>
                    <a:pt x="111" y="138"/>
                    <a:pt x="111" y="138"/>
                  </a:cubicBezTo>
                  <a:cubicBezTo>
                    <a:pt x="110" y="139"/>
                    <a:pt x="110" y="139"/>
                    <a:pt x="109" y="139"/>
                  </a:cubicBezTo>
                  <a:cubicBezTo>
                    <a:pt x="109" y="140"/>
                    <a:pt x="109" y="140"/>
                    <a:pt x="108" y="140"/>
                  </a:cubicBezTo>
                  <a:cubicBezTo>
                    <a:pt x="108" y="140"/>
                    <a:pt x="108" y="140"/>
                    <a:pt x="108" y="140"/>
                  </a:cubicBezTo>
                  <a:cubicBezTo>
                    <a:pt x="107" y="140"/>
                    <a:pt x="107" y="140"/>
                    <a:pt x="107" y="141"/>
                  </a:cubicBezTo>
                  <a:cubicBezTo>
                    <a:pt x="107" y="140"/>
                    <a:pt x="107" y="140"/>
                    <a:pt x="106" y="140"/>
                  </a:cubicBezTo>
                  <a:cubicBezTo>
                    <a:pt x="106" y="140"/>
                    <a:pt x="106" y="140"/>
                    <a:pt x="106" y="140"/>
                  </a:cubicBezTo>
                  <a:cubicBezTo>
                    <a:pt x="105" y="140"/>
                    <a:pt x="105" y="140"/>
                    <a:pt x="105" y="140"/>
                  </a:cubicBezTo>
                  <a:cubicBezTo>
                    <a:pt x="105" y="140"/>
                    <a:pt x="105" y="140"/>
                    <a:pt x="104" y="140"/>
                  </a:cubicBezTo>
                  <a:cubicBezTo>
                    <a:pt x="104" y="140"/>
                    <a:pt x="104" y="140"/>
                    <a:pt x="104" y="140"/>
                  </a:cubicBezTo>
                  <a:cubicBezTo>
                    <a:pt x="104" y="141"/>
                    <a:pt x="104" y="141"/>
                    <a:pt x="103" y="141"/>
                  </a:cubicBezTo>
                  <a:cubicBezTo>
                    <a:pt x="103" y="141"/>
                    <a:pt x="103" y="141"/>
                    <a:pt x="102" y="141"/>
                  </a:cubicBezTo>
                  <a:cubicBezTo>
                    <a:pt x="102" y="141"/>
                    <a:pt x="102" y="141"/>
                    <a:pt x="102" y="142"/>
                  </a:cubicBezTo>
                  <a:cubicBezTo>
                    <a:pt x="102" y="142"/>
                    <a:pt x="102" y="142"/>
                    <a:pt x="102" y="142"/>
                  </a:cubicBezTo>
                  <a:cubicBezTo>
                    <a:pt x="101" y="142"/>
                    <a:pt x="101" y="142"/>
                    <a:pt x="101" y="142"/>
                  </a:cubicBezTo>
                  <a:cubicBezTo>
                    <a:pt x="100" y="141"/>
                    <a:pt x="100" y="141"/>
                    <a:pt x="100" y="141"/>
                  </a:cubicBezTo>
                  <a:cubicBezTo>
                    <a:pt x="100" y="140"/>
                    <a:pt x="100" y="140"/>
                    <a:pt x="100" y="140"/>
                  </a:cubicBezTo>
                  <a:cubicBezTo>
                    <a:pt x="99" y="140"/>
                    <a:pt x="99" y="140"/>
                    <a:pt x="99" y="139"/>
                  </a:cubicBezTo>
                  <a:cubicBezTo>
                    <a:pt x="98" y="139"/>
                    <a:pt x="98" y="139"/>
                    <a:pt x="98" y="139"/>
                  </a:cubicBezTo>
                  <a:cubicBezTo>
                    <a:pt x="97" y="140"/>
                    <a:pt x="97" y="140"/>
                    <a:pt x="97" y="140"/>
                  </a:cubicBezTo>
                  <a:cubicBezTo>
                    <a:pt x="96" y="140"/>
                    <a:pt x="96" y="140"/>
                    <a:pt x="96" y="139"/>
                  </a:cubicBezTo>
                  <a:cubicBezTo>
                    <a:pt x="95" y="139"/>
                    <a:pt x="95" y="139"/>
                    <a:pt x="95" y="140"/>
                  </a:cubicBezTo>
                  <a:cubicBezTo>
                    <a:pt x="95" y="140"/>
                    <a:pt x="95" y="140"/>
                    <a:pt x="95" y="139"/>
                  </a:cubicBezTo>
                  <a:cubicBezTo>
                    <a:pt x="95" y="139"/>
                    <a:pt x="95" y="139"/>
                    <a:pt x="95" y="139"/>
                  </a:cubicBezTo>
                  <a:cubicBezTo>
                    <a:pt x="95" y="138"/>
                    <a:pt x="95" y="138"/>
                    <a:pt x="95" y="137"/>
                  </a:cubicBezTo>
                  <a:cubicBezTo>
                    <a:pt x="95" y="137"/>
                    <a:pt x="95" y="137"/>
                    <a:pt x="95" y="137"/>
                  </a:cubicBezTo>
                  <a:cubicBezTo>
                    <a:pt x="95" y="137"/>
                    <a:pt x="95" y="137"/>
                    <a:pt x="95" y="136"/>
                  </a:cubicBezTo>
                  <a:cubicBezTo>
                    <a:pt x="95" y="136"/>
                    <a:pt x="95" y="136"/>
                    <a:pt x="96" y="136"/>
                  </a:cubicBezTo>
                  <a:cubicBezTo>
                    <a:pt x="95" y="136"/>
                    <a:pt x="95" y="136"/>
                    <a:pt x="95" y="136"/>
                  </a:cubicBezTo>
                  <a:cubicBezTo>
                    <a:pt x="95" y="136"/>
                    <a:pt x="95" y="136"/>
                    <a:pt x="95" y="136"/>
                  </a:cubicBezTo>
                  <a:cubicBezTo>
                    <a:pt x="95" y="136"/>
                    <a:pt x="95" y="136"/>
                    <a:pt x="95" y="136"/>
                  </a:cubicBezTo>
                  <a:cubicBezTo>
                    <a:pt x="95" y="136"/>
                    <a:pt x="95" y="136"/>
                    <a:pt x="95" y="136"/>
                  </a:cubicBezTo>
                  <a:cubicBezTo>
                    <a:pt x="95" y="135"/>
                    <a:pt x="95" y="135"/>
                    <a:pt x="95" y="135"/>
                  </a:cubicBezTo>
                  <a:cubicBezTo>
                    <a:pt x="95" y="135"/>
                    <a:pt x="95" y="135"/>
                    <a:pt x="95" y="135"/>
                  </a:cubicBezTo>
                  <a:cubicBezTo>
                    <a:pt x="95" y="135"/>
                    <a:pt x="95" y="135"/>
                    <a:pt x="95" y="135"/>
                  </a:cubicBezTo>
                  <a:cubicBezTo>
                    <a:pt x="94" y="135"/>
                    <a:pt x="94" y="135"/>
                    <a:pt x="94" y="135"/>
                  </a:cubicBezTo>
                  <a:cubicBezTo>
                    <a:pt x="94" y="135"/>
                    <a:pt x="94" y="135"/>
                    <a:pt x="94" y="134"/>
                  </a:cubicBezTo>
                  <a:cubicBezTo>
                    <a:pt x="95" y="134"/>
                    <a:pt x="95" y="134"/>
                    <a:pt x="95" y="133"/>
                  </a:cubicBezTo>
                  <a:cubicBezTo>
                    <a:pt x="95" y="133"/>
                    <a:pt x="95" y="133"/>
                    <a:pt x="95" y="133"/>
                  </a:cubicBezTo>
                  <a:cubicBezTo>
                    <a:pt x="95" y="132"/>
                    <a:pt x="95" y="132"/>
                    <a:pt x="95" y="132"/>
                  </a:cubicBezTo>
                  <a:cubicBezTo>
                    <a:pt x="95" y="132"/>
                    <a:pt x="95" y="132"/>
                    <a:pt x="95" y="131"/>
                  </a:cubicBezTo>
                  <a:cubicBezTo>
                    <a:pt x="95" y="131"/>
                    <a:pt x="95" y="131"/>
                    <a:pt x="96" y="131"/>
                  </a:cubicBezTo>
                  <a:cubicBezTo>
                    <a:pt x="96" y="130"/>
                    <a:pt x="96" y="130"/>
                    <a:pt x="96" y="130"/>
                  </a:cubicBezTo>
                  <a:cubicBezTo>
                    <a:pt x="96" y="130"/>
                    <a:pt x="96" y="130"/>
                    <a:pt x="96" y="130"/>
                  </a:cubicBezTo>
                  <a:cubicBezTo>
                    <a:pt x="96" y="129"/>
                    <a:pt x="96" y="129"/>
                    <a:pt x="96" y="129"/>
                  </a:cubicBezTo>
                  <a:cubicBezTo>
                    <a:pt x="96" y="129"/>
                    <a:pt x="96" y="129"/>
                    <a:pt x="96" y="128"/>
                  </a:cubicBezTo>
                  <a:cubicBezTo>
                    <a:pt x="95" y="128"/>
                    <a:pt x="95" y="128"/>
                    <a:pt x="95" y="127"/>
                  </a:cubicBezTo>
                  <a:cubicBezTo>
                    <a:pt x="96" y="127"/>
                    <a:pt x="96" y="127"/>
                    <a:pt x="96" y="126"/>
                  </a:cubicBezTo>
                  <a:cubicBezTo>
                    <a:pt x="96" y="126"/>
                    <a:pt x="96" y="126"/>
                    <a:pt x="96" y="126"/>
                  </a:cubicBezTo>
                  <a:cubicBezTo>
                    <a:pt x="96" y="126"/>
                    <a:pt x="96" y="126"/>
                    <a:pt x="96" y="126"/>
                  </a:cubicBezTo>
                  <a:cubicBezTo>
                    <a:pt x="96" y="126"/>
                    <a:pt x="96" y="126"/>
                    <a:pt x="96" y="126"/>
                  </a:cubicBezTo>
                  <a:cubicBezTo>
                    <a:pt x="96" y="126"/>
                    <a:pt x="96" y="126"/>
                    <a:pt x="96" y="126"/>
                  </a:cubicBezTo>
                  <a:cubicBezTo>
                    <a:pt x="95" y="126"/>
                    <a:pt x="95" y="126"/>
                    <a:pt x="95" y="126"/>
                  </a:cubicBezTo>
                  <a:cubicBezTo>
                    <a:pt x="95" y="126"/>
                    <a:pt x="95" y="126"/>
                    <a:pt x="95" y="125"/>
                  </a:cubicBezTo>
                  <a:cubicBezTo>
                    <a:pt x="95" y="125"/>
                    <a:pt x="95" y="125"/>
                    <a:pt x="95" y="125"/>
                  </a:cubicBezTo>
                  <a:cubicBezTo>
                    <a:pt x="95" y="125"/>
                    <a:pt x="95" y="125"/>
                    <a:pt x="95" y="125"/>
                  </a:cubicBezTo>
                  <a:cubicBezTo>
                    <a:pt x="95" y="125"/>
                    <a:pt x="95" y="125"/>
                    <a:pt x="95" y="125"/>
                  </a:cubicBezTo>
                  <a:cubicBezTo>
                    <a:pt x="95" y="124"/>
                    <a:pt x="95" y="124"/>
                    <a:pt x="96" y="124"/>
                  </a:cubicBezTo>
                  <a:cubicBezTo>
                    <a:pt x="96" y="124"/>
                    <a:pt x="96" y="124"/>
                    <a:pt x="96" y="124"/>
                  </a:cubicBezTo>
                  <a:cubicBezTo>
                    <a:pt x="96" y="124"/>
                    <a:pt x="96" y="124"/>
                    <a:pt x="97" y="124"/>
                  </a:cubicBezTo>
                  <a:cubicBezTo>
                    <a:pt x="97" y="123"/>
                    <a:pt x="97" y="123"/>
                    <a:pt x="97" y="123"/>
                  </a:cubicBezTo>
                  <a:cubicBezTo>
                    <a:pt x="97" y="123"/>
                    <a:pt x="97" y="123"/>
                    <a:pt x="97" y="123"/>
                  </a:cubicBezTo>
                  <a:cubicBezTo>
                    <a:pt x="97" y="123"/>
                    <a:pt x="97" y="123"/>
                    <a:pt x="97" y="123"/>
                  </a:cubicBezTo>
                  <a:cubicBezTo>
                    <a:pt x="98" y="123"/>
                    <a:pt x="98" y="123"/>
                    <a:pt x="98" y="123"/>
                  </a:cubicBezTo>
                  <a:cubicBezTo>
                    <a:pt x="98" y="123"/>
                    <a:pt x="98" y="123"/>
                    <a:pt x="98" y="123"/>
                  </a:cubicBezTo>
                  <a:cubicBezTo>
                    <a:pt x="98" y="123"/>
                    <a:pt x="98" y="123"/>
                    <a:pt x="99" y="123"/>
                  </a:cubicBezTo>
                  <a:cubicBezTo>
                    <a:pt x="99" y="123"/>
                    <a:pt x="99" y="123"/>
                    <a:pt x="99" y="123"/>
                  </a:cubicBezTo>
                  <a:cubicBezTo>
                    <a:pt x="100" y="123"/>
                    <a:pt x="100" y="123"/>
                    <a:pt x="100" y="123"/>
                  </a:cubicBezTo>
                  <a:cubicBezTo>
                    <a:pt x="100" y="123"/>
                    <a:pt x="100" y="123"/>
                    <a:pt x="100" y="123"/>
                  </a:cubicBezTo>
                  <a:cubicBezTo>
                    <a:pt x="100" y="123"/>
                    <a:pt x="100" y="123"/>
                    <a:pt x="100" y="123"/>
                  </a:cubicBezTo>
                  <a:cubicBezTo>
                    <a:pt x="101" y="123"/>
                    <a:pt x="101" y="123"/>
                    <a:pt x="101" y="123"/>
                  </a:cubicBezTo>
                  <a:cubicBezTo>
                    <a:pt x="101" y="123"/>
                    <a:pt x="101" y="123"/>
                    <a:pt x="102" y="123"/>
                  </a:cubicBezTo>
                  <a:cubicBezTo>
                    <a:pt x="103" y="123"/>
                    <a:pt x="103" y="123"/>
                    <a:pt x="103" y="124"/>
                  </a:cubicBezTo>
                  <a:cubicBezTo>
                    <a:pt x="104" y="123"/>
                    <a:pt x="104" y="123"/>
                    <a:pt x="105" y="123"/>
                  </a:cubicBezTo>
                  <a:cubicBezTo>
                    <a:pt x="106" y="123"/>
                    <a:pt x="106" y="123"/>
                    <a:pt x="106" y="124"/>
                  </a:cubicBezTo>
                  <a:cubicBezTo>
                    <a:pt x="107" y="124"/>
                    <a:pt x="107" y="124"/>
                    <a:pt x="107" y="123"/>
                  </a:cubicBezTo>
                  <a:cubicBezTo>
                    <a:pt x="108" y="124"/>
                    <a:pt x="108" y="124"/>
                    <a:pt x="108" y="124"/>
                  </a:cubicBezTo>
                  <a:cubicBezTo>
                    <a:pt x="109" y="124"/>
                    <a:pt x="109" y="124"/>
                    <a:pt x="109" y="124"/>
                  </a:cubicBezTo>
                  <a:cubicBezTo>
                    <a:pt x="110" y="123"/>
                    <a:pt x="110" y="123"/>
                    <a:pt x="110" y="122"/>
                  </a:cubicBezTo>
                  <a:cubicBezTo>
                    <a:pt x="110" y="122"/>
                    <a:pt x="110" y="122"/>
                    <a:pt x="110" y="121"/>
                  </a:cubicBezTo>
                  <a:cubicBezTo>
                    <a:pt x="110" y="121"/>
                    <a:pt x="110" y="121"/>
                    <a:pt x="110" y="121"/>
                  </a:cubicBezTo>
                  <a:cubicBezTo>
                    <a:pt x="110" y="120"/>
                    <a:pt x="110" y="120"/>
                    <a:pt x="110" y="120"/>
                  </a:cubicBezTo>
                  <a:cubicBezTo>
                    <a:pt x="110" y="120"/>
                    <a:pt x="110" y="120"/>
                    <a:pt x="110" y="120"/>
                  </a:cubicBezTo>
                  <a:cubicBezTo>
                    <a:pt x="110" y="119"/>
                    <a:pt x="110" y="119"/>
                    <a:pt x="110" y="118"/>
                  </a:cubicBezTo>
                  <a:cubicBezTo>
                    <a:pt x="110" y="118"/>
                    <a:pt x="110" y="118"/>
                    <a:pt x="110" y="118"/>
                  </a:cubicBezTo>
                  <a:lnTo>
                    <a:pt x="111" y="119"/>
                  </a:lnTo>
                  <a:cubicBezTo>
                    <a:pt x="111" y="119"/>
                    <a:pt x="111" y="119"/>
                    <a:pt x="111" y="120"/>
                  </a:cubicBezTo>
                  <a:cubicBezTo>
                    <a:pt x="112" y="120"/>
                    <a:pt x="112" y="120"/>
                    <a:pt x="112" y="120"/>
                  </a:cubicBezTo>
                  <a:cubicBezTo>
                    <a:pt x="112" y="120"/>
                    <a:pt x="112" y="120"/>
                    <a:pt x="111" y="119"/>
                  </a:cubicBezTo>
                  <a:cubicBezTo>
                    <a:pt x="111" y="119"/>
                    <a:pt x="111" y="119"/>
                    <a:pt x="111" y="118"/>
                  </a:cubicBezTo>
                  <a:cubicBezTo>
                    <a:pt x="111" y="118"/>
                    <a:pt x="111" y="118"/>
                    <a:pt x="111" y="118"/>
                  </a:cubicBezTo>
                  <a:cubicBezTo>
                    <a:pt x="110" y="118"/>
                    <a:pt x="110" y="118"/>
                    <a:pt x="110" y="118"/>
                  </a:cubicBezTo>
                  <a:cubicBezTo>
                    <a:pt x="110" y="118"/>
                    <a:pt x="110" y="118"/>
                    <a:pt x="110" y="117"/>
                  </a:cubicBezTo>
                  <a:cubicBezTo>
                    <a:pt x="110" y="117"/>
                    <a:pt x="110" y="117"/>
                    <a:pt x="110" y="117"/>
                  </a:cubicBezTo>
                  <a:cubicBezTo>
                    <a:pt x="110" y="117"/>
                    <a:pt x="110" y="117"/>
                    <a:pt x="110" y="117"/>
                  </a:cubicBezTo>
                  <a:cubicBezTo>
                    <a:pt x="110" y="117"/>
                    <a:pt x="110" y="117"/>
                    <a:pt x="110" y="117"/>
                  </a:cubicBezTo>
                  <a:cubicBezTo>
                    <a:pt x="110" y="117"/>
                    <a:pt x="110" y="117"/>
                    <a:pt x="110" y="117"/>
                  </a:cubicBezTo>
                  <a:cubicBezTo>
                    <a:pt x="110" y="117"/>
                    <a:pt x="110" y="117"/>
                    <a:pt x="110" y="117"/>
                  </a:cubicBezTo>
                  <a:cubicBezTo>
                    <a:pt x="110" y="116"/>
                    <a:pt x="110" y="116"/>
                    <a:pt x="110" y="116"/>
                  </a:cubicBezTo>
                  <a:cubicBezTo>
                    <a:pt x="110" y="116"/>
                    <a:pt x="110" y="116"/>
                    <a:pt x="109" y="116"/>
                  </a:cubicBezTo>
                  <a:cubicBezTo>
                    <a:pt x="109" y="116"/>
                    <a:pt x="109" y="116"/>
                    <a:pt x="109" y="115"/>
                  </a:cubicBezTo>
                  <a:cubicBezTo>
                    <a:pt x="108" y="115"/>
                    <a:pt x="108" y="115"/>
                    <a:pt x="108" y="115"/>
                  </a:cubicBezTo>
                  <a:cubicBezTo>
                    <a:pt x="108" y="115"/>
                    <a:pt x="108" y="115"/>
                    <a:pt x="109" y="114"/>
                  </a:cubicBezTo>
                  <a:cubicBezTo>
                    <a:pt x="108" y="114"/>
                    <a:pt x="108" y="114"/>
                    <a:pt x="108" y="114"/>
                  </a:cubicBezTo>
                  <a:cubicBezTo>
                    <a:pt x="108" y="114"/>
                    <a:pt x="108" y="114"/>
                    <a:pt x="108" y="114"/>
                  </a:cubicBezTo>
                  <a:cubicBezTo>
                    <a:pt x="109" y="114"/>
                    <a:pt x="109" y="114"/>
                    <a:pt x="109" y="114"/>
                  </a:cubicBezTo>
                  <a:cubicBezTo>
                    <a:pt x="109" y="114"/>
                    <a:pt x="109" y="114"/>
                    <a:pt x="109" y="114"/>
                  </a:cubicBezTo>
                  <a:cubicBezTo>
                    <a:pt x="108" y="114"/>
                    <a:pt x="108" y="114"/>
                    <a:pt x="108" y="114"/>
                  </a:cubicBezTo>
                  <a:cubicBezTo>
                    <a:pt x="108" y="113"/>
                    <a:pt x="108" y="113"/>
                    <a:pt x="108" y="113"/>
                  </a:cubicBezTo>
                  <a:cubicBezTo>
                    <a:pt x="107" y="113"/>
                    <a:pt x="107" y="113"/>
                    <a:pt x="107" y="113"/>
                  </a:cubicBezTo>
                  <a:cubicBezTo>
                    <a:pt x="107" y="113"/>
                    <a:pt x="107" y="113"/>
                    <a:pt x="107" y="113"/>
                  </a:cubicBezTo>
                  <a:cubicBezTo>
                    <a:pt x="107" y="113"/>
                    <a:pt x="107" y="113"/>
                    <a:pt x="106" y="113"/>
                  </a:cubicBezTo>
                  <a:cubicBezTo>
                    <a:pt x="106" y="113"/>
                    <a:pt x="106" y="113"/>
                    <a:pt x="106" y="113"/>
                  </a:cubicBezTo>
                  <a:cubicBezTo>
                    <a:pt x="106" y="113"/>
                    <a:pt x="106" y="113"/>
                    <a:pt x="105" y="112"/>
                  </a:cubicBezTo>
                  <a:cubicBezTo>
                    <a:pt x="105" y="112"/>
                    <a:pt x="105" y="112"/>
                    <a:pt x="104" y="113"/>
                  </a:cubicBezTo>
                  <a:cubicBezTo>
                    <a:pt x="104" y="112"/>
                    <a:pt x="104" y="112"/>
                    <a:pt x="104" y="112"/>
                  </a:cubicBezTo>
                  <a:cubicBezTo>
                    <a:pt x="104" y="112"/>
                    <a:pt x="104" y="112"/>
                    <a:pt x="104" y="111"/>
                  </a:cubicBezTo>
                  <a:cubicBezTo>
                    <a:pt x="104" y="111"/>
                    <a:pt x="104" y="111"/>
                    <a:pt x="104" y="111"/>
                  </a:cubicBezTo>
                  <a:cubicBezTo>
                    <a:pt x="104" y="111"/>
                    <a:pt x="104" y="111"/>
                    <a:pt x="104" y="111"/>
                  </a:cubicBezTo>
                  <a:cubicBezTo>
                    <a:pt x="104" y="111"/>
                    <a:pt x="104" y="111"/>
                    <a:pt x="104" y="111"/>
                  </a:cubicBezTo>
                  <a:cubicBezTo>
                    <a:pt x="104" y="111"/>
                    <a:pt x="104" y="111"/>
                    <a:pt x="104" y="111"/>
                  </a:cubicBezTo>
                  <a:cubicBezTo>
                    <a:pt x="104" y="111"/>
                    <a:pt x="104" y="111"/>
                    <a:pt x="103" y="111"/>
                  </a:cubicBezTo>
                  <a:cubicBezTo>
                    <a:pt x="103" y="111"/>
                    <a:pt x="103" y="111"/>
                    <a:pt x="104" y="110"/>
                  </a:cubicBezTo>
                  <a:cubicBezTo>
                    <a:pt x="104" y="110"/>
                    <a:pt x="104" y="110"/>
                    <a:pt x="105" y="110"/>
                  </a:cubicBezTo>
                  <a:cubicBezTo>
                    <a:pt x="105" y="110"/>
                    <a:pt x="105" y="110"/>
                    <a:pt x="105" y="110"/>
                  </a:cubicBezTo>
                  <a:cubicBezTo>
                    <a:pt x="106" y="110"/>
                    <a:pt x="106" y="110"/>
                    <a:pt x="107" y="110"/>
                  </a:cubicBezTo>
                  <a:cubicBezTo>
                    <a:pt x="107" y="110"/>
                    <a:pt x="107" y="110"/>
                    <a:pt x="107" y="110"/>
                  </a:cubicBezTo>
                  <a:cubicBezTo>
                    <a:pt x="108" y="110"/>
                    <a:pt x="108" y="110"/>
                    <a:pt x="108" y="110"/>
                  </a:cubicBezTo>
                  <a:cubicBezTo>
                    <a:pt x="108" y="110"/>
                    <a:pt x="108" y="110"/>
                    <a:pt x="108" y="110"/>
                  </a:cubicBezTo>
                  <a:cubicBezTo>
                    <a:pt x="108" y="110"/>
                    <a:pt x="108" y="110"/>
                    <a:pt x="108" y="110"/>
                  </a:cubicBezTo>
                  <a:cubicBezTo>
                    <a:pt x="108" y="110"/>
                    <a:pt x="108" y="110"/>
                    <a:pt x="108" y="110"/>
                  </a:cubicBezTo>
                  <a:cubicBezTo>
                    <a:pt x="109" y="110"/>
                    <a:pt x="109" y="110"/>
                    <a:pt x="110" y="110"/>
                  </a:cubicBezTo>
                  <a:cubicBezTo>
                    <a:pt x="110" y="110"/>
                    <a:pt x="110" y="110"/>
                    <a:pt x="109" y="110"/>
                  </a:cubicBezTo>
                  <a:cubicBezTo>
                    <a:pt x="109" y="109"/>
                    <a:pt x="109" y="109"/>
                    <a:pt x="110" y="109"/>
                  </a:cubicBezTo>
                  <a:cubicBezTo>
                    <a:pt x="109" y="108"/>
                    <a:pt x="109" y="108"/>
                    <a:pt x="109" y="108"/>
                  </a:cubicBezTo>
                  <a:cubicBezTo>
                    <a:pt x="109" y="108"/>
                    <a:pt x="109" y="108"/>
                    <a:pt x="109" y="107"/>
                  </a:cubicBezTo>
                  <a:cubicBezTo>
                    <a:pt x="109" y="107"/>
                    <a:pt x="109" y="107"/>
                    <a:pt x="110" y="107"/>
                  </a:cubicBezTo>
                  <a:cubicBezTo>
                    <a:pt x="110" y="108"/>
                    <a:pt x="110" y="108"/>
                    <a:pt x="110" y="108"/>
                  </a:cubicBezTo>
                  <a:cubicBezTo>
                    <a:pt x="110" y="108"/>
                    <a:pt x="110" y="108"/>
                    <a:pt x="111" y="108"/>
                  </a:cubicBezTo>
                  <a:cubicBezTo>
                    <a:pt x="111" y="108"/>
                    <a:pt x="111" y="108"/>
                    <a:pt x="111" y="108"/>
                  </a:cubicBezTo>
                  <a:cubicBezTo>
                    <a:pt x="112" y="108"/>
                    <a:pt x="112" y="108"/>
                    <a:pt x="113" y="108"/>
                  </a:cubicBezTo>
                  <a:cubicBezTo>
                    <a:pt x="113" y="108"/>
                    <a:pt x="113" y="108"/>
                    <a:pt x="113" y="108"/>
                  </a:cubicBezTo>
                  <a:cubicBezTo>
                    <a:pt x="113" y="108"/>
                    <a:pt x="113" y="108"/>
                    <a:pt x="113" y="108"/>
                  </a:cubicBezTo>
                  <a:cubicBezTo>
                    <a:pt x="112" y="108"/>
                    <a:pt x="112" y="108"/>
                    <a:pt x="112" y="107"/>
                  </a:cubicBezTo>
                  <a:cubicBezTo>
                    <a:pt x="113" y="107"/>
                    <a:pt x="113" y="107"/>
                    <a:pt x="113" y="107"/>
                  </a:cubicBezTo>
                  <a:cubicBezTo>
                    <a:pt x="114" y="107"/>
                    <a:pt x="114" y="107"/>
                    <a:pt x="115" y="107"/>
                  </a:cubicBezTo>
                  <a:cubicBezTo>
                    <a:pt x="115" y="106"/>
                    <a:pt x="115" y="106"/>
                    <a:pt x="115" y="106"/>
                  </a:cubicBezTo>
                  <a:cubicBezTo>
                    <a:pt x="116" y="105"/>
                    <a:pt x="116" y="105"/>
                    <a:pt x="116" y="104"/>
                  </a:cubicBezTo>
                  <a:cubicBezTo>
                    <a:pt x="116" y="104"/>
                    <a:pt x="116" y="104"/>
                    <a:pt x="116" y="104"/>
                  </a:cubicBezTo>
                  <a:cubicBezTo>
                    <a:pt x="117" y="104"/>
                    <a:pt x="117" y="104"/>
                    <a:pt x="117" y="104"/>
                  </a:cubicBezTo>
                  <a:cubicBezTo>
                    <a:pt x="117" y="103"/>
                    <a:pt x="117" y="103"/>
                    <a:pt x="118" y="103"/>
                  </a:cubicBezTo>
                  <a:cubicBezTo>
                    <a:pt x="118" y="103"/>
                    <a:pt x="118" y="103"/>
                    <a:pt x="118" y="103"/>
                  </a:cubicBezTo>
                  <a:cubicBezTo>
                    <a:pt x="118" y="103"/>
                    <a:pt x="118" y="103"/>
                    <a:pt x="119" y="103"/>
                  </a:cubicBezTo>
                  <a:cubicBezTo>
                    <a:pt x="119" y="103"/>
                    <a:pt x="119" y="103"/>
                    <a:pt x="119" y="103"/>
                  </a:cubicBezTo>
                  <a:cubicBezTo>
                    <a:pt x="119" y="103"/>
                    <a:pt x="119" y="103"/>
                    <a:pt x="119" y="103"/>
                  </a:cubicBezTo>
                  <a:cubicBezTo>
                    <a:pt x="118" y="103"/>
                    <a:pt x="118" y="103"/>
                    <a:pt x="118" y="102"/>
                  </a:cubicBezTo>
                  <a:cubicBezTo>
                    <a:pt x="119" y="102"/>
                    <a:pt x="119" y="102"/>
                    <a:pt x="119" y="103"/>
                  </a:cubicBezTo>
                  <a:cubicBezTo>
                    <a:pt x="119" y="103"/>
                    <a:pt x="119" y="103"/>
                    <a:pt x="120" y="103"/>
                  </a:cubicBezTo>
                  <a:cubicBezTo>
                    <a:pt x="119" y="103"/>
                    <a:pt x="119" y="103"/>
                    <a:pt x="119" y="102"/>
                  </a:cubicBezTo>
                  <a:cubicBezTo>
                    <a:pt x="119" y="102"/>
                    <a:pt x="119" y="102"/>
                    <a:pt x="119" y="102"/>
                  </a:cubicBezTo>
                  <a:lnTo>
                    <a:pt x="119" y="102"/>
                  </a:lnTo>
                  <a:cubicBezTo>
                    <a:pt x="119" y="102"/>
                    <a:pt x="119" y="102"/>
                    <a:pt x="119" y="102"/>
                  </a:cubicBezTo>
                  <a:cubicBezTo>
                    <a:pt x="119" y="102"/>
                    <a:pt x="119" y="102"/>
                    <a:pt x="119" y="101"/>
                  </a:cubicBezTo>
                  <a:cubicBezTo>
                    <a:pt x="119" y="101"/>
                    <a:pt x="119" y="101"/>
                    <a:pt x="119" y="101"/>
                  </a:cubicBezTo>
                  <a:cubicBezTo>
                    <a:pt x="119" y="101"/>
                    <a:pt x="119" y="101"/>
                    <a:pt x="119" y="101"/>
                  </a:cubicBezTo>
                  <a:cubicBezTo>
                    <a:pt x="120" y="101"/>
                    <a:pt x="120" y="101"/>
                    <a:pt x="120" y="100"/>
                  </a:cubicBezTo>
                  <a:cubicBezTo>
                    <a:pt x="120" y="100"/>
                    <a:pt x="120" y="100"/>
                    <a:pt x="120" y="99"/>
                  </a:cubicBezTo>
                  <a:cubicBezTo>
                    <a:pt x="120" y="99"/>
                    <a:pt x="120" y="99"/>
                    <a:pt x="120" y="99"/>
                  </a:cubicBezTo>
                  <a:cubicBezTo>
                    <a:pt x="120" y="99"/>
                    <a:pt x="120" y="99"/>
                    <a:pt x="121" y="98"/>
                  </a:cubicBezTo>
                  <a:cubicBezTo>
                    <a:pt x="121" y="98"/>
                    <a:pt x="121" y="98"/>
                    <a:pt x="121" y="99"/>
                  </a:cubicBezTo>
                  <a:cubicBezTo>
                    <a:pt x="121" y="98"/>
                    <a:pt x="121" y="98"/>
                    <a:pt x="121" y="98"/>
                  </a:cubicBezTo>
                  <a:cubicBezTo>
                    <a:pt x="122" y="98"/>
                    <a:pt x="122" y="98"/>
                    <a:pt x="123" y="97"/>
                  </a:cubicBezTo>
                  <a:cubicBezTo>
                    <a:pt x="123" y="98"/>
                    <a:pt x="123" y="98"/>
                    <a:pt x="123" y="98"/>
                  </a:cubicBezTo>
                  <a:cubicBezTo>
                    <a:pt x="123" y="97"/>
                    <a:pt x="123" y="97"/>
                    <a:pt x="123" y="97"/>
                  </a:cubicBezTo>
                  <a:cubicBezTo>
                    <a:pt x="124" y="97"/>
                    <a:pt x="124" y="97"/>
                    <a:pt x="124" y="97"/>
                  </a:cubicBezTo>
                  <a:cubicBezTo>
                    <a:pt x="124" y="97"/>
                    <a:pt x="124" y="97"/>
                    <a:pt x="125" y="98"/>
                  </a:cubicBezTo>
                  <a:cubicBezTo>
                    <a:pt x="125" y="98"/>
                    <a:pt x="125" y="98"/>
                    <a:pt x="125" y="98"/>
                  </a:cubicBezTo>
                  <a:cubicBezTo>
                    <a:pt x="125" y="98"/>
                    <a:pt x="125" y="98"/>
                    <a:pt x="125" y="97"/>
                  </a:cubicBezTo>
                  <a:cubicBezTo>
                    <a:pt x="125" y="97"/>
                    <a:pt x="125" y="97"/>
                    <a:pt x="125" y="97"/>
                  </a:cubicBezTo>
                  <a:cubicBezTo>
                    <a:pt x="125" y="97"/>
                    <a:pt x="125" y="97"/>
                    <a:pt x="124" y="97"/>
                  </a:cubicBezTo>
                  <a:cubicBezTo>
                    <a:pt x="125" y="97"/>
                    <a:pt x="125" y="97"/>
                    <a:pt x="126" y="96"/>
                  </a:cubicBezTo>
                  <a:cubicBezTo>
                    <a:pt x="126" y="96"/>
                    <a:pt x="126" y="96"/>
                    <a:pt x="126" y="97"/>
                  </a:cubicBezTo>
                  <a:cubicBezTo>
                    <a:pt x="126" y="97"/>
                    <a:pt x="126" y="97"/>
                    <a:pt x="126" y="97"/>
                  </a:cubicBezTo>
                  <a:cubicBezTo>
                    <a:pt x="126" y="97"/>
                    <a:pt x="126" y="97"/>
                    <a:pt x="127" y="98"/>
                  </a:cubicBezTo>
                  <a:cubicBezTo>
                    <a:pt x="127" y="97"/>
                    <a:pt x="127" y="97"/>
                    <a:pt x="127" y="97"/>
                  </a:cubicBezTo>
                  <a:cubicBezTo>
                    <a:pt x="127" y="97"/>
                    <a:pt x="127" y="97"/>
                    <a:pt x="127" y="97"/>
                  </a:cubicBezTo>
                  <a:cubicBezTo>
                    <a:pt x="127" y="97"/>
                    <a:pt x="127" y="97"/>
                    <a:pt x="127" y="97"/>
                  </a:cubicBezTo>
                  <a:cubicBezTo>
                    <a:pt x="127" y="97"/>
                    <a:pt x="127" y="97"/>
                    <a:pt x="127" y="97"/>
                  </a:cubicBezTo>
                  <a:cubicBezTo>
                    <a:pt x="127" y="97"/>
                    <a:pt x="127" y="97"/>
                    <a:pt x="127" y="98"/>
                  </a:cubicBezTo>
                  <a:cubicBezTo>
                    <a:pt x="127" y="97"/>
                    <a:pt x="127" y="97"/>
                    <a:pt x="127" y="97"/>
                  </a:cubicBezTo>
                  <a:cubicBezTo>
                    <a:pt x="127" y="97"/>
                    <a:pt x="127" y="97"/>
                    <a:pt x="127" y="96"/>
                  </a:cubicBezTo>
                  <a:cubicBezTo>
                    <a:pt x="128" y="96"/>
                    <a:pt x="128" y="96"/>
                    <a:pt x="128" y="96"/>
                  </a:cubicBezTo>
                  <a:cubicBezTo>
                    <a:pt x="128" y="96"/>
                    <a:pt x="128" y="96"/>
                    <a:pt x="128" y="96"/>
                  </a:cubicBezTo>
                  <a:cubicBezTo>
                    <a:pt x="128" y="96"/>
                    <a:pt x="128" y="96"/>
                    <a:pt x="128" y="96"/>
                  </a:cubicBezTo>
                  <a:cubicBezTo>
                    <a:pt x="128" y="96"/>
                    <a:pt x="128" y="96"/>
                    <a:pt x="128" y="96"/>
                  </a:cubicBezTo>
                  <a:cubicBezTo>
                    <a:pt x="128" y="96"/>
                    <a:pt x="128" y="96"/>
                    <a:pt x="128" y="95"/>
                  </a:cubicBezTo>
                  <a:cubicBezTo>
                    <a:pt x="128" y="95"/>
                    <a:pt x="128" y="95"/>
                    <a:pt x="128" y="95"/>
                  </a:cubicBezTo>
                  <a:cubicBezTo>
                    <a:pt x="128" y="95"/>
                    <a:pt x="128" y="95"/>
                    <a:pt x="128" y="94"/>
                  </a:cubicBezTo>
                  <a:cubicBezTo>
                    <a:pt x="128" y="95"/>
                    <a:pt x="128" y="95"/>
                    <a:pt x="127" y="95"/>
                  </a:cubicBezTo>
                  <a:cubicBezTo>
                    <a:pt x="127" y="95"/>
                    <a:pt x="127" y="95"/>
                    <a:pt x="127" y="94"/>
                  </a:cubicBezTo>
                  <a:cubicBezTo>
                    <a:pt x="128" y="94"/>
                    <a:pt x="128" y="94"/>
                    <a:pt x="128" y="94"/>
                  </a:cubicBezTo>
                  <a:cubicBezTo>
                    <a:pt x="128" y="94"/>
                    <a:pt x="128" y="94"/>
                    <a:pt x="128" y="94"/>
                  </a:cubicBezTo>
                  <a:cubicBezTo>
                    <a:pt x="128" y="93"/>
                    <a:pt x="128" y="93"/>
                    <a:pt x="127" y="93"/>
                  </a:cubicBezTo>
                  <a:cubicBezTo>
                    <a:pt x="127" y="93"/>
                    <a:pt x="127" y="93"/>
                    <a:pt x="127" y="93"/>
                  </a:cubicBezTo>
                  <a:cubicBezTo>
                    <a:pt x="127" y="92"/>
                    <a:pt x="127" y="92"/>
                    <a:pt x="127" y="92"/>
                  </a:cubicBezTo>
                  <a:cubicBezTo>
                    <a:pt x="127" y="92"/>
                    <a:pt x="127" y="92"/>
                    <a:pt x="127" y="92"/>
                  </a:cubicBezTo>
                  <a:cubicBezTo>
                    <a:pt x="127" y="92"/>
                    <a:pt x="127" y="92"/>
                    <a:pt x="127" y="91"/>
                  </a:cubicBezTo>
                  <a:cubicBezTo>
                    <a:pt x="127" y="92"/>
                    <a:pt x="127" y="92"/>
                    <a:pt x="127" y="92"/>
                  </a:cubicBezTo>
                  <a:cubicBezTo>
                    <a:pt x="126" y="92"/>
                    <a:pt x="126" y="92"/>
                    <a:pt x="126" y="92"/>
                  </a:cubicBezTo>
                  <a:cubicBezTo>
                    <a:pt x="126" y="91"/>
                    <a:pt x="126" y="91"/>
                    <a:pt x="126" y="91"/>
                  </a:cubicBezTo>
                  <a:cubicBezTo>
                    <a:pt x="127" y="91"/>
                    <a:pt x="127" y="91"/>
                    <a:pt x="127" y="91"/>
                  </a:cubicBezTo>
                  <a:cubicBezTo>
                    <a:pt x="127" y="90"/>
                    <a:pt x="127" y="90"/>
                    <a:pt x="127" y="90"/>
                  </a:cubicBezTo>
                  <a:cubicBezTo>
                    <a:pt x="127" y="90"/>
                    <a:pt x="127" y="90"/>
                    <a:pt x="127" y="90"/>
                  </a:cubicBezTo>
                  <a:cubicBezTo>
                    <a:pt x="127" y="90"/>
                    <a:pt x="127" y="90"/>
                    <a:pt x="127" y="89"/>
                  </a:cubicBezTo>
                  <a:cubicBezTo>
                    <a:pt x="127" y="89"/>
                    <a:pt x="127" y="89"/>
                    <a:pt x="127" y="89"/>
                  </a:cubicBezTo>
                  <a:cubicBezTo>
                    <a:pt x="127" y="89"/>
                    <a:pt x="127" y="89"/>
                    <a:pt x="127" y="89"/>
                  </a:cubicBezTo>
                  <a:cubicBezTo>
                    <a:pt x="127" y="88"/>
                    <a:pt x="127" y="88"/>
                    <a:pt x="127" y="88"/>
                  </a:cubicBezTo>
                  <a:cubicBezTo>
                    <a:pt x="127" y="88"/>
                    <a:pt x="127" y="88"/>
                    <a:pt x="127" y="88"/>
                  </a:cubicBezTo>
                  <a:cubicBezTo>
                    <a:pt x="127" y="89"/>
                    <a:pt x="127" y="89"/>
                    <a:pt x="128" y="89"/>
                  </a:cubicBezTo>
                  <a:cubicBezTo>
                    <a:pt x="128" y="89"/>
                    <a:pt x="128" y="89"/>
                    <a:pt x="128" y="89"/>
                  </a:cubicBezTo>
                  <a:cubicBezTo>
                    <a:pt x="128" y="88"/>
                    <a:pt x="128" y="88"/>
                    <a:pt x="128" y="88"/>
                  </a:cubicBezTo>
                  <a:cubicBezTo>
                    <a:pt x="128" y="88"/>
                    <a:pt x="128" y="88"/>
                    <a:pt x="128" y="88"/>
                  </a:cubicBezTo>
                  <a:cubicBezTo>
                    <a:pt x="128" y="88"/>
                    <a:pt x="128" y="88"/>
                    <a:pt x="128" y="88"/>
                  </a:cubicBezTo>
                  <a:cubicBezTo>
                    <a:pt x="128" y="88"/>
                    <a:pt x="128" y="88"/>
                    <a:pt x="128" y="89"/>
                  </a:cubicBezTo>
                  <a:cubicBezTo>
                    <a:pt x="129" y="89"/>
                    <a:pt x="129" y="89"/>
                    <a:pt x="129" y="89"/>
                  </a:cubicBezTo>
                  <a:cubicBezTo>
                    <a:pt x="129" y="88"/>
                    <a:pt x="129" y="88"/>
                    <a:pt x="129" y="88"/>
                  </a:cubicBezTo>
                  <a:cubicBezTo>
                    <a:pt x="129" y="88"/>
                    <a:pt x="129" y="88"/>
                    <a:pt x="129" y="88"/>
                  </a:cubicBezTo>
                  <a:cubicBezTo>
                    <a:pt x="128" y="88"/>
                    <a:pt x="128" y="88"/>
                    <a:pt x="128" y="87"/>
                  </a:cubicBezTo>
                  <a:cubicBezTo>
                    <a:pt x="128" y="87"/>
                    <a:pt x="128" y="87"/>
                    <a:pt x="128" y="87"/>
                  </a:cubicBezTo>
                  <a:cubicBezTo>
                    <a:pt x="129" y="87"/>
                    <a:pt x="129" y="87"/>
                    <a:pt x="129" y="88"/>
                  </a:cubicBezTo>
                  <a:cubicBezTo>
                    <a:pt x="129" y="87"/>
                    <a:pt x="129" y="87"/>
                    <a:pt x="130" y="87"/>
                  </a:cubicBezTo>
                  <a:cubicBezTo>
                    <a:pt x="129" y="87"/>
                    <a:pt x="129" y="87"/>
                    <a:pt x="129" y="87"/>
                  </a:cubicBezTo>
                  <a:cubicBezTo>
                    <a:pt x="129" y="87"/>
                    <a:pt x="129" y="87"/>
                    <a:pt x="129" y="87"/>
                  </a:cubicBezTo>
                  <a:cubicBezTo>
                    <a:pt x="129" y="87"/>
                    <a:pt x="129" y="87"/>
                    <a:pt x="128" y="87"/>
                  </a:cubicBezTo>
                  <a:cubicBezTo>
                    <a:pt x="128" y="87"/>
                    <a:pt x="128" y="87"/>
                    <a:pt x="127" y="87"/>
                  </a:cubicBezTo>
                  <a:cubicBezTo>
                    <a:pt x="127" y="88"/>
                    <a:pt x="127" y="88"/>
                    <a:pt x="127" y="88"/>
                  </a:cubicBezTo>
                  <a:cubicBezTo>
                    <a:pt x="127" y="88"/>
                    <a:pt x="127" y="88"/>
                    <a:pt x="127" y="88"/>
                  </a:cubicBezTo>
                  <a:cubicBezTo>
                    <a:pt x="127" y="88"/>
                    <a:pt x="127" y="88"/>
                    <a:pt x="127" y="88"/>
                  </a:cubicBezTo>
                  <a:cubicBezTo>
                    <a:pt x="127" y="88"/>
                    <a:pt x="127" y="88"/>
                    <a:pt x="127" y="88"/>
                  </a:cubicBezTo>
                  <a:cubicBezTo>
                    <a:pt x="127" y="88"/>
                    <a:pt x="127" y="88"/>
                    <a:pt x="127" y="88"/>
                  </a:cubicBezTo>
                  <a:cubicBezTo>
                    <a:pt x="127" y="87"/>
                    <a:pt x="127" y="87"/>
                    <a:pt x="127" y="87"/>
                  </a:cubicBezTo>
                  <a:cubicBezTo>
                    <a:pt x="127" y="87"/>
                    <a:pt x="127" y="87"/>
                    <a:pt x="128" y="87"/>
                  </a:cubicBezTo>
                  <a:cubicBezTo>
                    <a:pt x="128" y="87"/>
                    <a:pt x="128" y="87"/>
                    <a:pt x="128" y="87"/>
                  </a:cubicBezTo>
                  <a:cubicBezTo>
                    <a:pt x="128" y="87"/>
                    <a:pt x="128" y="87"/>
                    <a:pt x="128" y="87"/>
                  </a:cubicBezTo>
                  <a:cubicBezTo>
                    <a:pt x="129" y="86"/>
                    <a:pt x="129" y="86"/>
                    <a:pt x="129" y="86"/>
                  </a:cubicBezTo>
                  <a:cubicBezTo>
                    <a:pt x="130" y="86"/>
                    <a:pt x="130" y="86"/>
                    <a:pt x="130" y="86"/>
                  </a:cubicBezTo>
                  <a:cubicBezTo>
                    <a:pt x="130" y="85"/>
                    <a:pt x="130" y="85"/>
                    <a:pt x="131" y="85"/>
                  </a:cubicBezTo>
                  <a:cubicBezTo>
                    <a:pt x="131" y="85"/>
                    <a:pt x="131" y="85"/>
                    <a:pt x="130" y="86"/>
                  </a:cubicBezTo>
                  <a:cubicBezTo>
                    <a:pt x="131" y="86"/>
                    <a:pt x="131" y="86"/>
                    <a:pt x="131" y="86"/>
                  </a:cubicBezTo>
                  <a:cubicBezTo>
                    <a:pt x="130" y="87"/>
                    <a:pt x="130" y="87"/>
                    <a:pt x="130" y="87"/>
                  </a:cubicBezTo>
                  <a:cubicBezTo>
                    <a:pt x="130" y="88"/>
                    <a:pt x="130" y="88"/>
                    <a:pt x="130" y="88"/>
                  </a:cubicBezTo>
                  <a:cubicBezTo>
                    <a:pt x="130" y="88"/>
                    <a:pt x="130" y="88"/>
                    <a:pt x="130" y="88"/>
                  </a:cubicBezTo>
                  <a:lnTo>
                    <a:pt x="130" y="88"/>
                  </a:lnTo>
                  <a:cubicBezTo>
                    <a:pt x="130" y="88"/>
                    <a:pt x="130" y="88"/>
                    <a:pt x="130" y="89"/>
                  </a:cubicBezTo>
                  <a:cubicBezTo>
                    <a:pt x="130" y="89"/>
                    <a:pt x="130" y="89"/>
                    <a:pt x="131" y="89"/>
                  </a:cubicBezTo>
                  <a:cubicBezTo>
                    <a:pt x="131" y="89"/>
                    <a:pt x="131" y="89"/>
                    <a:pt x="131" y="89"/>
                  </a:cubicBezTo>
                  <a:cubicBezTo>
                    <a:pt x="131" y="89"/>
                    <a:pt x="131" y="89"/>
                    <a:pt x="131" y="89"/>
                  </a:cubicBezTo>
                  <a:cubicBezTo>
                    <a:pt x="131" y="90"/>
                    <a:pt x="131" y="90"/>
                    <a:pt x="131" y="90"/>
                  </a:cubicBezTo>
                  <a:cubicBezTo>
                    <a:pt x="131" y="89"/>
                    <a:pt x="131" y="89"/>
                    <a:pt x="131" y="89"/>
                  </a:cubicBezTo>
                  <a:cubicBezTo>
                    <a:pt x="131" y="89"/>
                    <a:pt x="131" y="89"/>
                    <a:pt x="130" y="89"/>
                  </a:cubicBezTo>
                  <a:cubicBezTo>
                    <a:pt x="130" y="90"/>
                    <a:pt x="130" y="90"/>
                    <a:pt x="130" y="90"/>
                  </a:cubicBezTo>
                  <a:cubicBezTo>
                    <a:pt x="130" y="91"/>
                    <a:pt x="130" y="91"/>
                    <a:pt x="130" y="91"/>
                  </a:cubicBezTo>
                  <a:cubicBezTo>
                    <a:pt x="130" y="91"/>
                    <a:pt x="130" y="91"/>
                    <a:pt x="130" y="91"/>
                  </a:cubicBezTo>
                  <a:cubicBezTo>
                    <a:pt x="130" y="91"/>
                    <a:pt x="130" y="91"/>
                    <a:pt x="129" y="91"/>
                  </a:cubicBezTo>
                  <a:cubicBezTo>
                    <a:pt x="130" y="91"/>
                    <a:pt x="130" y="91"/>
                    <a:pt x="130" y="91"/>
                  </a:cubicBezTo>
                  <a:cubicBezTo>
                    <a:pt x="129" y="91"/>
                    <a:pt x="129" y="91"/>
                    <a:pt x="129" y="91"/>
                  </a:cubicBezTo>
                  <a:cubicBezTo>
                    <a:pt x="129" y="92"/>
                    <a:pt x="129" y="92"/>
                    <a:pt x="129" y="92"/>
                  </a:cubicBezTo>
                  <a:cubicBezTo>
                    <a:pt x="129" y="92"/>
                    <a:pt x="129" y="92"/>
                    <a:pt x="129" y="92"/>
                  </a:cubicBezTo>
                  <a:cubicBezTo>
                    <a:pt x="129" y="92"/>
                    <a:pt x="129" y="92"/>
                    <a:pt x="129" y="92"/>
                  </a:cubicBezTo>
                  <a:cubicBezTo>
                    <a:pt x="129" y="92"/>
                    <a:pt x="129" y="92"/>
                    <a:pt x="129" y="92"/>
                  </a:cubicBezTo>
                  <a:cubicBezTo>
                    <a:pt x="129" y="93"/>
                    <a:pt x="129" y="93"/>
                    <a:pt x="129" y="93"/>
                  </a:cubicBezTo>
                  <a:cubicBezTo>
                    <a:pt x="129" y="93"/>
                    <a:pt x="129" y="93"/>
                    <a:pt x="129" y="93"/>
                  </a:cubicBezTo>
                  <a:cubicBezTo>
                    <a:pt x="129" y="93"/>
                    <a:pt x="129" y="93"/>
                    <a:pt x="130" y="94"/>
                  </a:cubicBezTo>
                  <a:cubicBezTo>
                    <a:pt x="130" y="94"/>
                    <a:pt x="130" y="94"/>
                    <a:pt x="130" y="94"/>
                  </a:cubicBezTo>
                  <a:cubicBezTo>
                    <a:pt x="130" y="94"/>
                    <a:pt x="130" y="94"/>
                    <a:pt x="130" y="94"/>
                  </a:cubicBezTo>
                  <a:cubicBezTo>
                    <a:pt x="130" y="94"/>
                    <a:pt x="130" y="94"/>
                    <a:pt x="130" y="95"/>
                  </a:cubicBezTo>
                  <a:cubicBezTo>
                    <a:pt x="130" y="95"/>
                    <a:pt x="130" y="95"/>
                    <a:pt x="130" y="95"/>
                  </a:cubicBezTo>
                  <a:cubicBezTo>
                    <a:pt x="130" y="95"/>
                    <a:pt x="130" y="95"/>
                    <a:pt x="131" y="94"/>
                  </a:cubicBezTo>
                  <a:cubicBezTo>
                    <a:pt x="131" y="95"/>
                    <a:pt x="131" y="95"/>
                    <a:pt x="131" y="95"/>
                  </a:cubicBezTo>
                  <a:cubicBezTo>
                    <a:pt x="132" y="95"/>
                    <a:pt x="132" y="95"/>
                    <a:pt x="132" y="94"/>
                  </a:cubicBezTo>
                  <a:cubicBezTo>
                    <a:pt x="132" y="94"/>
                    <a:pt x="132" y="94"/>
                    <a:pt x="132" y="94"/>
                  </a:cubicBezTo>
                  <a:cubicBezTo>
                    <a:pt x="132" y="94"/>
                    <a:pt x="132" y="94"/>
                    <a:pt x="132" y="94"/>
                  </a:cubicBezTo>
                  <a:cubicBezTo>
                    <a:pt x="132" y="94"/>
                    <a:pt x="132" y="94"/>
                    <a:pt x="132" y="94"/>
                  </a:cubicBezTo>
                  <a:cubicBezTo>
                    <a:pt x="132" y="95"/>
                    <a:pt x="132" y="95"/>
                    <a:pt x="132" y="95"/>
                  </a:cubicBezTo>
                  <a:cubicBezTo>
                    <a:pt x="132" y="95"/>
                    <a:pt x="132" y="95"/>
                    <a:pt x="131" y="95"/>
                  </a:cubicBezTo>
                  <a:cubicBezTo>
                    <a:pt x="132" y="95"/>
                    <a:pt x="132" y="95"/>
                    <a:pt x="133" y="95"/>
                  </a:cubicBezTo>
                  <a:cubicBezTo>
                    <a:pt x="133" y="95"/>
                    <a:pt x="133" y="95"/>
                    <a:pt x="133" y="95"/>
                  </a:cubicBezTo>
                  <a:cubicBezTo>
                    <a:pt x="133" y="95"/>
                    <a:pt x="133" y="95"/>
                    <a:pt x="134" y="95"/>
                  </a:cubicBezTo>
                  <a:cubicBezTo>
                    <a:pt x="134" y="95"/>
                    <a:pt x="134" y="95"/>
                    <a:pt x="134" y="95"/>
                  </a:cubicBezTo>
                  <a:cubicBezTo>
                    <a:pt x="134" y="95"/>
                    <a:pt x="134" y="95"/>
                    <a:pt x="134" y="95"/>
                  </a:cubicBezTo>
                  <a:cubicBezTo>
                    <a:pt x="134" y="95"/>
                    <a:pt x="134" y="95"/>
                    <a:pt x="134" y="95"/>
                  </a:cubicBezTo>
                  <a:cubicBezTo>
                    <a:pt x="134" y="95"/>
                    <a:pt x="134" y="95"/>
                    <a:pt x="134" y="95"/>
                  </a:cubicBezTo>
                  <a:cubicBezTo>
                    <a:pt x="134" y="95"/>
                    <a:pt x="134" y="95"/>
                    <a:pt x="134" y="94"/>
                  </a:cubicBezTo>
                  <a:cubicBezTo>
                    <a:pt x="134" y="94"/>
                    <a:pt x="135" y="94"/>
                    <a:pt x="135" y="94"/>
                  </a:cubicBezTo>
                  <a:cubicBezTo>
                    <a:pt x="135" y="94"/>
                    <a:pt x="135" y="95"/>
                    <a:pt x="135" y="95"/>
                  </a:cubicBezTo>
                  <a:lnTo>
                    <a:pt x="135" y="95"/>
                  </a:lnTo>
                  <a:cubicBezTo>
                    <a:pt x="135" y="95"/>
                    <a:pt x="135" y="95"/>
                    <a:pt x="135" y="95"/>
                  </a:cubicBezTo>
                  <a:cubicBezTo>
                    <a:pt x="135" y="94"/>
                    <a:pt x="135" y="94"/>
                    <a:pt x="136" y="94"/>
                  </a:cubicBezTo>
                  <a:cubicBezTo>
                    <a:pt x="136" y="94"/>
                    <a:pt x="136" y="94"/>
                    <a:pt x="136" y="94"/>
                  </a:cubicBezTo>
                  <a:cubicBezTo>
                    <a:pt x="136" y="94"/>
                    <a:pt x="136" y="94"/>
                    <a:pt x="136" y="94"/>
                  </a:cubicBezTo>
                  <a:cubicBezTo>
                    <a:pt x="136" y="94"/>
                    <a:pt x="136" y="94"/>
                    <a:pt x="136" y="94"/>
                  </a:cubicBezTo>
                  <a:cubicBezTo>
                    <a:pt x="136" y="94"/>
                    <a:pt x="136" y="94"/>
                    <a:pt x="136" y="94"/>
                  </a:cubicBezTo>
                  <a:cubicBezTo>
                    <a:pt x="137" y="94"/>
                    <a:pt x="137" y="94"/>
                    <a:pt x="137" y="94"/>
                  </a:cubicBezTo>
                  <a:cubicBezTo>
                    <a:pt x="136" y="94"/>
                    <a:pt x="136" y="94"/>
                    <a:pt x="136" y="94"/>
                  </a:cubicBezTo>
                  <a:cubicBezTo>
                    <a:pt x="136" y="95"/>
                    <a:pt x="136" y="95"/>
                    <a:pt x="136" y="95"/>
                  </a:cubicBezTo>
                  <a:cubicBezTo>
                    <a:pt x="136" y="95"/>
                    <a:pt x="136" y="95"/>
                    <a:pt x="136" y="95"/>
                  </a:cubicBezTo>
                  <a:cubicBezTo>
                    <a:pt x="137" y="95"/>
                    <a:pt x="137" y="95"/>
                    <a:pt x="137" y="95"/>
                  </a:cubicBezTo>
                  <a:cubicBezTo>
                    <a:pt x="137" y="95"/>
                    <a:pt x="137" y="95"/>
                    <a:pt x="138" y="95"/>
                  </a:cubicBezTo>
                  <a:cubicBezTo>
                    <a:pt x="137" y="96"/>
                    <a:pt x="137" y="96"/>
                    <a:pt x="137" y="96"/>
                  </a:cubicBezTo>
                  <a:cubicBezTo>
                    <a:pt x="137" y="96"/>
                    <a:pt x="137" y="96"/>
                    <a:pt x="137" y="96"/>
                  </a:cubicBezTo>
                  <a:cubicBezTo>
                    <a:pt x="138" y="96"/>
                    <a:pt x="138" y="96"/>
                    <a:pt x="139" y="96"/>
                  </a:cubicBezTo>
                  <a:cubicBezTo>
                    <a:pt x="139" y="96"/>
                    <a:pt x="139" y="96"/>
                    <a:pt x="139" y="95"/>
                  </a:cubicBezTo>
                  <a:cubicBezTo>
                    <a:pt x="140" y="95"/>
                    <a:pt x="140" y="95"/>
                    <a:pt x="141" y="95"/>
                  </a:cubicBezTo>
                  <a:cubicBezTo>
                    <a:pt x="141" y="95"/>
                    <a:pt x="141" y="95"/>
                    <a:pt x="141" y="94"/>
                  </a:cubicBezTo>
                  <a:cubicBezTo>
                    <a:pt x="142" y="94"/>
                    <a:pt x="142" y="94"/>
                    <a:pt x="142" y="94"/>
                  </a:cubicBezTo>
                  <a:cubicBezTo>
                    <a:pt x="142" y="94"/>
                    <a:pt x="142" y="94"/>
                    <a:pt x="142" y="94"/>
                  </a:cubicBezTo>
                  <a:cubicBezTo>
                    <a:pt x="143" y="93"/>
                    <a:pt x="143" y="93"/>
                    <a:pt x="143" y="93"/>
                  </a:cubicBezTo>
                  <a:cubicBezTo>
                    <a:pt x="144" y="93"/>
                    <a:pt x="144" y="93"/>
                    <a:pt x="144" y="93"/>
                  </a:cubicBezTo>
                  <a:cubicBezTo>
                    <a:pt x="144" y="93"/>
                    <a:pt x="144" y="93"/>
                    <a:pt x="145" y="93"/>
                  </a:cubicBezTo>
                  <a:cubicBezTo>
                    <a:pt x="145" y="93"/>
                    <a:pt x="145" y="93"/>
                    <a:pt x="145" y="93"/>
                  </a:cubicBezTo>
                  <a:cubicBezTo>
                    <a:pt x="145" y="93"/>
                    <a:pt x="145" y="93"/>
                    <a:pt x="145" y="93"/>
                  </a:cubicBezTo>
                  <a:cubicBezTo>
                    <a:pt x="145" y="93"/>
                    <a:pt x="145" y="93"/>
                    <a:pt x="146" y="93"/>
                  </a:cubicBezTo>
                  <a:cubicBezTo>
                    <a:pt x="146" y="93"/>
                    <a:pt x="146" y="93"/>
                    <a:pt x="146" y="93"/>
                  </a:cubicBezTo>
                  <a:cubicBezTo>
                    <a:pt x="146" y="93"/>
                    <a:pt x="146" y="93"/>
                    <a:pt x="146" y="93"/>
                  </a:cubicBezTo>
                  <a:cubicBezTo>
                    <a:pt x="146" y="93"/>
                    <a:pt x="146" y="93"/>
                    <a:pt x="145" y="94"/>
                  </a:cubicBezTo>
                  <a:cubicBezTo>
                    <a:pt x="146" y="94"/>
                    <a:pt x="146" y="94"/>
                    <a:pt x="146" y="94"/>
                  </a:cubicBezTo>
                  <a:cubicBezTo>
                    <a:pt x="146" y="94"/>
                    <a:pt x="146" y="94"/>
                    <a:pt x="147" y="94"/>
                  </a:cubicBezTo>
                  <a:cubicBezTo>
                    <a:pt x="147" y="94"/>
                    <a:pt x="147" y="94"/>
                    <a:pt x="147" y="94"/>
                  </a:cubicBezTo>
                  <a:cubicBezTo>
                    <a:pt x="147" y="94"/>
                    <a:pt x="147" y="94"/>
                    <a:pt x="148" y="94"/>
                  </a:cubicBezTo>
                  <a:cubicBezTo>
                    <a:pt x="147" y="94"/>
                    <a:pt x="147" y="94"/>
                    <a:pt x="147" y="94"/>
                  </a:cubicBezTo>
                  <a:cubicBezTo>
                    <a:pt x="147" y="94"/>
                    <a:pt x="147" y="94"/>
                    <a:pt x="147" y="94"/>
                  </a:cubicBezTo>
                  <a:cubicBezTo>
                    <a:pt x="147" y="94"/>
                    <a:pt x="147" y="94"/>
                    <a:pt x="147" y="95"/>
                  </a:cubicBezTo>
                  <a:cubicBezTo>
                    <a:pt x="147" y="95"/>
                    <a:pt x="147" y="95"/>
                    <a:pt x="147" y="95"/>
                  </a:cubicBezTo>
                  <a:cubicBezTo>
                    <a:pt x="148" y="94"/>
                    <a:pt x="148" y="94"/>
                    <a:pt x="148" y="94"/>
                  </a:cubicBezTo>
                  <a:cubicBezTo>
                    <a:pt x="148" y="94"/>
                    <a:pt x="148" y="94"/>
                    <a:pt x="149" y="94"/>
                  </a:cubicBezTo>
                  <a:cubicBezTo>
                    <a:pt x="149" y="94"/>
                    <a:pt x="149" y="94"/>
                    <a:pt x="149" y="93"/>
                  </a:cubicBezTo>
                  <a:cubicBezTo>
                    <a:pt x="149" y="93"/>
                    <a:pt x="149" y="93"/>
                    <a:pt x="149" y="93"/>
                  </a:cubicBezTo>
                  <a:cubicBezTo>
                    <a:pt x="149" y="93"/>
                    <a:pt x="149" y="93"/>
                    <a:pt x="149" y="93"/>
                  </a:cubicBezTo>
                  <a:cubicBezTo>
                    <a:pt x="149" y="93"/>
                    <a:pt x="149" y="93"/>
                    <a:pt x="149" y="93"/>
                  </a:cubicBezTo>
                  <a:cubicBezTo>
                    <a:pt x="148" y="93"/>
                    <a:pt x="148" y="93"/>
                    <a:pt x="148" y="93"/>
                  </a:cubicBezTo>
                  <a:cubicBezTo>
                    <a:pt x="148" y="93"/>
                    <a:pt x="148" y="93"/>
                    <a:pt x="148" y="93"/>
                  </a:cubicBezTo>
                  <a:cubicBezTo>
                    <a:pt x="148" y="93"/>
                    <a:pt x="148" y="93"/>
                    <a:pt x="148" y="93"/>
                  </a:cubicBezTo>
                  <a:cubicBezTo>
                    <a:pt x="148" y="93"/>
                    <a:pt x="148" y="93"/>
                    <a:pt x="148" y="93"/>
                  </a:cubicBezTo>
                  <a:cubicBezTo>
                    <a:pt x="149" y="93"/>
                    <a:pt x="149" y="93"/>
                    <a:pt x="149" y="93"/>
                  </a:cubicBezTo>
                  <a:cubicBezTo>
                    <a:pt x="149" y="93"/>
                    <a:pt x="149" y="93"/>
                    <a:pt x="149" y="92"/>
                  </a:cubicBezTo>
                  <a:cubicBezTo>
                    <a:pt x="149" y="93"/>
                    <a:pt x="149" y="93"/>
                    <a:pt x="149" y="93"/>
                  </a:cubicBezTo>
                  <a:cubicBezTo>
                    <a:pt x="150" y="93"/>
                    <a:pt x="150" y="93"/>
                    <a:pt x="150" y="93"/>
                  </a:cubicBezTo>
                  <a:cubicBezTo>
                    <a:pt x="150" y="93"/>
                    <a:pt x="150" y="93"/>
                    <a:pt x="150" y="93"/>
                  </a:cubicBezTo>
                  <a:cubicBezTo>
                    <a:pt x="150" y="92"/>
                    <a:pt x="150" y="92"/>
                    <a:pt x="150" y="92"/>
                  </a:cubicBezTo>
                  <a:cubicBezTo>
                    <a:pt x="150" y="91"/>
                    <a:pt x="150" y="91"/>
                    <a:pt x="150" y="91"/>
                  </a:cubicBezTo>
                  <a:cubicBezTo>
                    <a:pt x="150" y="91"/>
                    <a:pt x="150" y="91"/>
                    <a:pt x="150" y="91"/>
                  </a:cubicBezTo>
                  <a:cubicBezTo>
                    <a:pt x="150" y="91"/>
                    <a:pt x="150" y="91"/>
                    <a:pt x="150" y="92"/>
                  </a:cubicBezTo>
                  <a:cubicBezTo>
                    <a:pt x="150" y="92"/>
                    <a:pt x="150" y="92"/>
                    <a:pt x="150" y="92"/>
                  </a:cubicBezTo>
                  <a:cubicBezTo>
                    <a:pt x="150" y="92"/>
                    <a:pt x="150" y="92"/>
                    <a:pt x="150" y="91"/>
                  </a:cubicBezTo>
                  <a:cubicBezTo>
                    <a:pt x="150" y="91"/>
                    <a:pt x="150" y="91"/>
                    <a:pt x="150" y="91"/>
                  </a:cubicBezTo>
                  <a:cubicBezTo>
                    <a:pt x="150" y="91"/>
                    <a:pt x="150" y="91"/>
                    <a:pt x="150" y="90"/>
                  </a:cubicBezTo>
                  <a:cubicBezTo>
                    <a:pt x="150" y="90"/>
                    <a:pt x="150" y="90"/>
                    <a:pt x="150" y="90"/>
                  </a:cubicBezTo>
                  <a:cubicBezTo>
                    <a:pt x="150" y="89"/>
                    <a:pt x="150" y="89"/>
                    <a:pt x="149" y="89"/>
                  </a:cubicBezTo>
                  <a:cubicBezTo>
                    <a:pt x="150" y="88"/>
                    <a:pt x="150" y="88"/>
                    <a:pt x="150" y="88"/>
                  </a:cubicBezTo>
                  <a:cubicBezTo>
                    <a:pt x="150" y="88"/>
                    <a:pt x="150" y="88"/>
                    <a:pt x="150" y="88"/>
                  </a:cubicBezTo>
                  <a:cubicBezTo>
                    <a:pt x="150" y="87"/>
                    <a:pt x="150" y="87"/>
                    <a:pt x="150" y="87"/>
                  </a:cubicBezTo>
                  <a:cubicBezTo>
                    <a:pt x="150" y="87"/>
                    <a:pt x="150" y="87"/>
                    <a:pt x="150" y="86"/>
                  </a:cubicBezTo>
                  <a:cubicBezTo>
                    <a:pt x="150" y="86"/>
                    <a:pt x="150" y="86"/>
                    <a:pt x="150" y="86"/>
                  </a:cubicBezTo>
                  <a:cubicBezTo>
                    <a:pt x="150" y="86"/>
                    <a:pt x="150" y="86"/>
                    <a:pt x="150" y="85"/>
                  </a:cubicBezTo>
                  <a:cubicBezTo>
                    <a:pt x="151" y="85"/>
                    <a:pt x="151" y="85"/>
                    <a:pt x="152" y="85"/>
                  </a:cubicBezTo>
                  <a:cubicBezTo>
                    <a:pt x="152" y="85"/>
                    <a:pt x="152" y="85"/>
                    <a:pt x="152" y="85"/>
                  </a:cubicBezTo>
                  <a:cubicBezTo>
                    <a:pt x="152" y="85"/>
                    <a:pt x="152" y="85"/>
                    <a:pt x="152" y="85"/>
                  </a:cubicBezTo>
                  <a:cubicBezTo>
                    <a:pt x="153" y="86"/>
                    <a:pt x="153" y="86"/>
                    <a:pt x="153" y="86"/>
                  </a:cubicBezTo>
                  <a:cubicBezTo>
                    <a:pt x="153" y="86"/>
                    <a:pt x="153" y="86"/>
                    <a:pt x="153" y="87"/>
                  </a:cubicBezTo>
                  <a:cubicBezTo>
                    <a:pt x="154" y="87"/>
                    <a:pt x="154" y="87"/>
                    <a:pt x="154" y="87"/>
                  </a:cubicBezTo>
                  <a:cubicBezTo>
                    <a:pt x="154" y="87"/>
                    <a:pt x="154" y="87"/>
                    <a:pt x="154" y="87"/>
                  </a:cubicBezTo>
                  <a:cubicBezTo>
                    <a:pt x="155" y="87"/>
                    <a:pt x="155" y="87"/>
                    <a:pt x="155" y="86"/>
                  </a:cubicBezTo>
                  <a:cubicBezTo>
                    <a:pt x="155" y="85"/>
                    <a:pt x="155" y="85"/>
                    <a:pt x="155" y="85"/>
                  </a:cubicBezTo>
                  <a:cubicBezTo>
                    <a:pt x="155" y="84"/>
                    <a:pt x="155" y="84"/>
                    <a:pt x="155" y="83"/>
                  </a:cubicBezTo>
                  <a:cubicBezTo>
                    <a:pt x="155" y="83"/>
                    <a:pt x="155" y="83"/>
                    <a:pt x="154" y="84"/>
                  </a:cubicBezTo>
                  <a:cubicBezTo>
                    <a:pt x="154" y="83"/>
                    <a:pt x="154" y="83"/>
                    <a:pt x="154" y="82"/>
                  </a:cubicBezTo>
                  <a:cubicBezTo>
                    <a:pt x="154" y="82"/>
                    <a:pt x="154" y="82"/>
                    <a:pt x="154" y="82"/>
                  </a:cubicBezTo>
                  <a:cubicBezTo>
                    <a:pt x="154" y="82"/>
                    <a:pt x="154" y="82"/>
                    <a:pt x="154" y="82"/>
                  </a:cubicBezTo>
                  <a:cubicBezTo>
                    <a:pt x="154" y="82"/>
                    <a:pt x="154" y="82"/>
                    <a:pt x="154" y="82"/>
                  </a:cubicBezTo>
                  <a:cubicBezTo>
                    <a:pt x="153" y="82"/>
                    <a:pt x="153" y="82"/>
                    <a:pt x="153" y="82"/>
                  </a:cubicBezTo>
                  <a:cubicBezTo>
                    <a:pt x="153" y="81"/>
                    <a:pt x="153" y="81"/>
                    <a:pt x="153" y="81"/>
                  </a:cubicBezTo>
                  <a:cubicBezTo>
                    <a:pt x="153" y="81"/>
                    <a:pt x="153" y="81"/>
                    <a:pt x="153" y="80"/>
                  </a:cubicBezTo>
                  <a:cubicBezTo>
                    <a:pt x="154" y="80"/>
                    <a:pt x="154" y="80"/>
                    <a:pt x="154" y="80"/>
                  </a:cubicBezTo>
                  <a:cubicBezTo>
                    <a:pt x="154" y="80"/>
                    <a:pt x="154" y="80"/>
                    <a:pt x="154" y="80"/>
                  </a:cubicBezTo>
                  <a:cubicBezTo>
                    <a:pt x="154" y="80"/>
                    <a:pt x="154" y="80"/>
                    <a:pt x="155" y="80"/>
                  </a:cubicBezTo>
                  <a:cubicBezTo>
                    <a:pt x="155" y="80"/>
                    <a:pt x="155" y="80"/>
                    <a:pt x="155" y="80"/>
                  </a:cubicBezTo>
                  <a:cubicBezTo>
                    <a:pt x="155" y="79"/>
                    <a:pt x="155" y="79"/>
                    <a:pt x="155" y="79"/>
                  </a:cubicBezTo>
                  <a:cubicBezTo>
                    <a:pt x="155" y="79"/>
                    <a:pt x="155" y="79"/>
                    <a:pt x="156" y="79"/>
                  </a:cubicBezTo>
                  <a:cubicBezTo>
                    <a:pt x="156" y="79"/>
                    <a:pt x="156" y="79"/>
                    <a:pt x="156" y="79"/>
                  </a:cubicBezTo>
                  <a:cubicBezTo>
                    <a:pt x="156" y="80"/>
                    <a:pt x="156" y="80"/>
                    <a:pt x="156" y="80"/>
                  </a:cubicBezTo>
                  <a:cubicBezTo>
                    <a:pt x="156" y="80"/>
                    <a:pt x="156" y="80"/>
                    <a:pt x="156" y="80"/>
                  </a:cubicBezTo>
                  <a:cubicBezTo>
                    <a:pt x="156" y="79"/>
                    <a:pt x="156" y="79"/>
                    <a:pt x="157" y="79"/>
                  </a:cubicBezTo>
                  <a:cubicBezTo>
                    <a:pt x="157" y="79"/>
                    <a:pt x="157" y="79"/>
                    <a:pt x="157" y="79"/>
                  </a:cubicBezTo>
                  <a:cubicBezTo>
                    <a:pt x="157" y="79"/>
                    <a:pt x="157" y="79"/>
                    <a:pt x="157" y="79"/>
                  </a:cubicBezTo>
                  <a:cubicBezTo>
                    <a:pt x="157" y="79"/>
                    <a:pt x="157" y="79"/>
                    <a:pt x="157" y="79"/>
                  </a:cubicBezTo>
                  <a:cubicBezTo>
                    <a:pt x="157" y="79"/>
                    <a:pt x="157" y="79"/>
                    <a:pt x="157" y="79"/>
                  </a:cubicBezTo>
                  <a:cubicBezTo>
                    <a:pt x="157" y="79"/>
                    <a:pt x="157" y="79"/>
                    <a:pt x="157" y="79"/>
                  </a:cubicBezTo>
                  <a:cubicBezTo>
                    <a:pt x="158" y="79"/>
                    <a:pt x="158" y="79"/>
                    <a:pt x="158" y="79"/>
                  </a:cubicBezTo>
                  <a:cubicBezTo>
                    <a:pt x="158" y="79"/>
                    <a:pt x="158" y="79"/>
                    <a:pt x="158" y="79"/>
                  </a:cubicBezTo>
                  <a:cubicBezTo>
                    <a:pt x="159" y="80"/>
                    <a:pt x="159" y="80"/>
                    <a:pt x="159" y="80"/>
                  </a:cubicBezTo>
                  <a:cubicBezTo>
                    <a:pt x="160" y="80"/>
                    <a:pt x="160" y="80"/>
                    <a:pt x="161" y="80"/>
                  </a:cubicBezTo>
                  <a:cubicBezTo>
                    <a:pt x="161" y="80"/>
                    <a:pt x="161" y="80"/>
                    <a:pt x="161" y="80"/>
                  </a:cubicBezTo>
                  <a:cubicBezTo>
                    <a:pt x="161" y="79"/>
                    <a:pt x="161" y="79"/>
                    <a:pt x="161" y="79"/>
                  </a:cubicBezTo>
                  <a:cubicBezTo>
                    <a:pt x="161" y="79"/>
                    <a:pt x="161" y="79"/>
                    <a:pt x="161" y="79"/>
                  </a:cubicBezTo>
                  <a:cubicBezTo>
                    <a:pt x="161" y="79"/>
                    <a:pt x="161" y="79"/>
                    <a:pt x="161" y="79"/>
                  </a:cubicBezTo>
                  <a:cubicBezTo>
                    <a:pt x="161" y="79"/>
                    <a:pt x="161" y="79"/>
                    <a:pt x="161" y="79"/>
                  </a:cubicBezTo>
                  <a:cubicBezTo>
                    <a:pt x="161" y="79"/>
                    <a:pt x="161" y="79"/>
                    <a:pt x="161" y="79"/>
                  </a:cubicBezTo>
                  <a:cubicBezTo>
                    <a:pt x="161" y="79"/>
                    <a:pt x="161" y="79"/>
                    <a:pt x="161" y="79"/>
                  </a:cubicBezTo>
                  <a:cubicBezTo>
                    <a:pt x="161" y="79"/>
                    <a:pt x="161" y="79"/>
                    <a:pt x="161" y="79"/>
                  </a:cubicBezTo>
                  <a:cubicBezTo>
                    <a:pt x="162" y="79"/>
                    <a:pt x="162" y="79"/>
                    <a:pt x="162" y="78"/>
                  </a:cubicBezTo>
                  <a:cubicBezTo>
                    <a:pt x="162" y="78"/>
                    <a:pt x="162" y="78"/>
                    <a:pt x="162" y="79"/>
                  </a:cubicBezTo>
                  <a:cubicBezTo>
                    <a:pt x="162" y="78"/>
                    <a:pt x="162" y="78"/>
                    <a:pt x="162" y="78"/>
                  </a:cubicBezTo>
                  <a:cubicBezTo>
                    <a:pt x="163" y="78"/>
                    <a:pt x="163" y="78"/>
                    <a:pt x="163" y="78"/>
                  </a:cubicBezTo>
                  <a:cubicBezTo>
                    <a:pt x="163" y="78"/>
                    <a:pt x="163" y="78"/>
                    <a:pt x="164" y="78"/>
                  </a:cubicBezTo>
                  <a:cubicBezTo>
                    <a:pt x="164" y="78"/>
                    <a:pt x="164" y="78"/>
                    <a:pt x="164" y="78"/>
                  </a:cubicBezTo>
                  <a:cubicBezTo>
                    <a:pt x="164" y="78"/>
                    <a:pt x="164" y="78"/>
                    <a:pt x="164" y="78"/>
                  </a:cubicBezTo>
                  <a:cubicBezTo>
                    <a:pt x="164" y="78"/>
                    <a:pt x="164" y="78"/>
                    <a:pt x="164" y="78"/>
                  </a:cubicBezTo>
                  <a:cubicBezTo>
                    <a:pt x="164" y="78"/>
                    <a:pt x="164" y="78"/>
                    <a:pt x="164" y="78"/>
                  </a:cubicBezTo>
                  <a:cubicBezTo>
                    <a:pt x="164" y="78"/>
                    <a:pt x="164" y="78"/>
                    <a:pt x="163" y="77"/>
                  </a:cubicBezTo>
                  <a:cubicBezTo>
                    <a:pt x="163" y="77"/>
                    <a:pt x="163" y="77"/>
                    <a:pt x="163" y="77"/>
                  </a:cubicBezTo>
                  <a:cubicBezTo>
                    <a:pt x="163" y="77"/>
                    <a:pt x="163" y="77"/>
                    <a:pt x="162" y="77"/>
                  </a:cubicBezTo>
                  <a:cubicBezTo>
                    <a:pt x="162" y="77"/>
                    <a:pt x="162" y="77"/>
                    <a:pt x="162" y="77"/>
                  </a:cubicBezTo>
                  <a:cubicBezTo>
                    <a:pt x="162" y="77"/>
                    <a:pt x="162" y="77"/>
                    <a:pt x="162" y="77"/>
                  </a:cubicBezTo>
                  <a:cubicBezTo>
                    <a:pt x="162" y="77"/>
                    <a:pt x="162" y="77"/>
                    <a:pt x="161" y="77"/>
                  </a:cubicBezTo>
                  <a:cubicBezTo>
                    <a:pt x="161" y="76"/>
                    <a:pt x="161" y="76"/>
                    <a:pt x="161" y="76"/>
                  </a:cubicBezTo>
                  <a:cubicBezTo>
                    <a:pt x="161" y="76"/>
                    <a:pt x="161" y="76"/>
                    <a:pt x="162" y="77"/>
                  </a:cubicBezTo>
                  <a:cubicBezTo>
                    <a:pt x="162" y="76"/>
                    <a:pt x="162" y="76"/>
                    <a:pt x="162" y="76"/>
                  </a:cubicBezTo>
                  <a:cubicBezTo>
                    <a:pt x="162" y="76"/>
                    <a:pt x="162" y="76"/>
                    <a:pt x="162" y="76"/>
                  </a:cubicBezTo>
                  <a:cubicBezTo>
                    <a:pt x="162" y="76"/>
                    <a:pt x="162" y="76"/>
                    <a:pt x="162" y="76"/>
                  </a:cubicBezTo>
                  <a:cubicBezTo>
                    <a:pt x="161" y="76"/>
                    <a:pt x="161" y="76"/>
                    <a:pt x="161" y="76"/>
                  </a:cubicBezTo>
                  <a:cubicBezTo>
                    <a:pt x="161" y="76"/>
                    <a:pt x="161" y="76"/>
                    <a:pt x="161" y="76"/>
                  </a:cubicBezTo>
                  <a:cubicBezTo>
                    <a:pt x="161" y="76"/>
                    <a:pt x="161" y="76"/>
                    <a:pt x="161" y="76"/>
                  </a:cubicBezTo>
                  <a:cubicBezTo>
                    <a:pt x="161" y="76"/>
                    <a:pt x="161" y="76"/>
                    <a:pt x="161" y="76"/>
                  </a:cubicBezTo>
                  <a:cubicBezTo>
                    <a:pt x="161" y="76"/>
                    <a:pt x="161" y="76"/>
                    <a:pt x="161" y="76"/>
                  </a:cubicBezTo>
                  <a:cubicBezTo>
                    <a:pt x="161" y="76"/>
                    <a:pt x="161" y="76"/>
                    <a:pt x="160" y="77"/>
                  </a:cubicBezTo>
                  <a:cubicBezTo>
                    <a:pt x="160" y="77"/>
                    <a:pt x="160" y="77"/>
                    <a:pt x="160" y="76"/>
                  </a:cubicBezTo>
                  <a:cubicBezTo>
                    <a:pt x="160" y="76"/>
                    <a:pt x="160" y="76"/>
                    <a:pt x="160" y="76"/>
                  </a:cubicBezTo>
                  <a:cubicBezTo>
                    <a:pt x="160" y="76"/>
                    <a:pt x="160" y="76"/>
                    <a:pt x="160" y="76"/>
                  </a:cubicBezTo>
                  <a:cubicBezTo>
                    <a:pt x="160" y="76"/>
                    <a:pt x="160" y="76"/>
                    <a:pt x="160" y="77"/>
                  </a:cubicBezTo>
                  <a:cubicBezTo>
                    <a:pt x="159" y="77"/>
                    <a:pt x="159" y="77"/>
                    <a:pt x="159" y="77"/>
                  </a:cubicBezTo>
                  <a:cubicBezTo>
                    <a:pt x="159" y="76"/>
                    <a:pt x="159" y="76"/>
                    <a:pt x="159" y="76"/>
                  </a:cubicBezTo>
                  <a:cubicBezTo>
                    <a:pt x="159" y="76"/>
                    <a:pt x="159" y="76"/>
                    <a:pt x="158" y="76"/>
                  </a:cubicBezTo>
                  <a:cubicBezTo>
                    <a:pt x="158" y="77"/>
                    <a:pt x="158" y="77"/>
                    <a:pt x="158" y="77"/>
                  </a:cubicBezTo>
                  <a:cubicBezTo>
                    <a:pt x="158" y="76"/>
                    <a:pt x="158" y="76"/>
                    <a:pt x="158" y="76"/>
                  </a:cubicBezTo>
                  <a:cubicBezTo>
                    <a:pt x="158" y="76"/>
                    <a:pt x="158" y="76"/>
                    <a:pt x="158" y="77"/>
                  </a:cubicBezTo>
                  <a:cubicBezTo>
                    <a:pt x="158" y="77"/>
                    <a:pt x="158" y="77"/>
                    <a:pt x="158" y="77"/>
                  </a:cubicBezTo>
                  <a:cubicBezTo>
                    <a:pt x="157" y="76"/>
                    <a:pt x="157" y="76"/>
                    <a:pt x="157" y="76"/>
                  </a:cubicBezTo>
                  <a:cubicBezTo>
                    <a:pt x="157" y="76"/>
                    <a:pt x="157" y="76"/>
                    <a:pt x="157" y="76"/>
                  </a:cubicBezTo>
                  <a:cubicBezTo>
                    <a:pt x="157" y="76"/>
                    <a:pt x="157" y="76"/>
                    <a:pt x="157" y="76"/>
                  </a:cubicBezTo>
                  <a:cubicBezTo>
                    <a:pt x="157" y="76"/>
                    <a:pt x="157" y="76"/>
                    <a:pt x="157" y="76"/>
                  </a:cubicBezTo>
                  <a:cubicBezTo>
                    <a:pt x="157" y="77"/>
                    <a:pt x="157" y="77"/>
                    <a:pt x="157" y="77"/>
                  </a:cubicBezTo>
                  <a:cubicBezTo>
                    <a:pt x="157" y="77"/>
                    <a:pt x="157" y="77"/>
                    <a:pt x="157" y="77"/>
                  </a:cubicBezTo>
                  <a:cubicBezTo>
                    <a:pt x="157" y="77"/>
                    <a:pt x="157" y="77"/>
                    <a:pt x="157" y="77"/>
                  </a:cubicBezTo>
                  <a:cubicBezTo>
                    <a:pt x="157" y="77"/>
                    <a:pt x="157" y="77"/>
                    <a:pt x="157" y="77"/>
                  </a:cubicBezTo>
                  <a:cubicBezTo>
                    <a:pt x="156" y="77"/>
                    <a:pt x="156" y="77"/>
                    <a:pt x="156" y="77"/>
                  </a:cubicBezTo>
                  <a:cubicBezTo>
                    <a:pt x="156" y="77"/>
                    <a:pt x="156" y="77"/>
                    <a:pt x="156" y="77"/>
                  </a:cubicBezTo>
                  <a:cubicBezTo>
                    <a:pt x="156" y="77"/>
                    <a:pt x="156" y="77"/>
                    <a:pt x="156" y="77"/>
                  </a:cubicBezTo>
                  <a:cubicBezTo>
                    <a:pt x="156" y="76"/>
                    <a:pt x="156" y="76"/>
                    <a:pt x="156" y="76"/>
                  </a:cubicBezTo>
                  <a:cubicBezTo>
                    <a:pt x="156" y="76"/>
                    <a:pt x="156" y="76"/>
                    <a:pt x="156" y="77"/>
                  </a:cubicBezTo>
                  <a:cubicBezTo>
                    <a:pt x="156" y="77"/>
                    <a:pt x="156" y="77"/>
                    <a:pt x="156" y="77"/>
                  </a:cubicBezTo>
                  <a:cubicBezTo>
                    <a:pt x="156" y="77"/>
                    <a:pt x="156" y="77"/>
                    <a:pt x="155" y="77"/>
                  </a:cubicBezTo>
                  <a:cubicBezTo>
                    <a:pt x="155" y="77"/>
                    <a:pt x="155" y="77"/>
                    <a:pt x="154" y="78"/>
                  </a:cubicBezTo>
                  <a:cubicBezTo>
                    <a:pt x="154" y="78"/>
                    <a:pt x="154" y="78"/>
                    <a:pt x="154" y="78"/>
                  </a:cubicBezTo>
                  <a:cubicBezTo>
                    <a:pt x="154" y="78"/>
                    <a:pt x="154" y="78"/>
                    <a:pt x="153" y="78"/>
                  </a:cubicBezTo>
                  <a:cubicBezTo>
                    <a:pt x="153" y="78"/>
                    <a:pt x="153" y="78"/>
                    <a:pt x="153" y="78"/>
                  </a:cubicBezTo>
                  <a:cubicBezTo>
                    <a:pt x="153" y="78"/>
                    <a:pt x="153" y="78"/>
                    <a:pt x="153" y="78"/>
                  </a:cubicBezTo>
                  <a:cubicBezTo>
                    <a:pt x="153" y="78"/>
                    <a:pt x="153" y="78"/>
                    <a:pt x="153" y="78"/>
                  </a:cubicBezTo>
                  <a:cubicBezTo>
                    <a:pt x="152" y="78"/>
                    <a:pt x="152" y="78"/>
                    <a:pt x="152" y="79"/>
                  </a:cubicBezTo>
                  <a:cubicBezTo>
                    <a:pt x="152" y="78"/>
                    <a:pt x="152" y="78"/>
                    <a:pt x="152" y="78"/>
                  </a:cubicBezTo>
                  <a:cubicBezTo>
                    <a:pt x="152" y="78"/>
                    <a:pt x="152" y="78"/>
                    <a:pt x="152" y="78"/>
                  </a:cubicBezTo>
                  <a:cubicBezTo>
                    <a:pt x="152" y="78"/>
                    <a:pt x="152" y="78"/>
                    <a:pt x="152" y="77"/>
                  </a:cubicBezTo>
                  <a:cubicBezTo>
                    <a:pt x="152" y="77"/>
                    <a:pt x="152" y="77"/>
                    <a:pt x="152" y="77"/>
                  </a:cubicBezTo>
                  <a:cubicBezTo>
                    <a:pt x="152" y="77"/>
                    <a:pt x="152" y="77"/>
                    <a:pt x="152" y="77"/>
                  </a:cubicBezTo>
                  <a:cubicBezTo>
                    <a:pt x="151" y="77"/>
                    <a:pt x="151" y="77"/>
                    <a:pt x="151" y="77"/>
                  </a:cubicBezTo>
                  <a:cubicBezTo>
                    <a:pt x="151" y="77"/>
                    <a:pt x="151" y="77"/>
                    <a:pt x="151" y="77"/>
                  </a:cubicBezTo>
                  <a:cubicBezTo>
                    <a:pt x="151" y="77"/>
                    <a:pt x="151" y="77"/>
                    <a:pt x="151" y="77"/>
                  </a:cubicBezTo>
                  <a:cubicBezTo>
                    <a:pt x="151" y="77"/>
                    <a:pt x="151" y="77"/>
                    <a:pt x="151" y="76"/>
                  </a:cubicBezTo>
                  <a:cubicBezTo>
                    <a:pt x="150" y="76"/>
                    <a:pt x="150" y="76"/>
                    <a:pt x="150" y="76"/>
                  </a:cubicBezTo>
                  <a:cubicBezTo>
                    <a:pt x="150" y="76"/>
                    <a:pt x="150" y="76"/>
                    <a:pt x="150" y="76"/>
                  </a:cubicBezTo>
                  <a:cubicBezTo>
                    <a:pt x="149" y="76"/>
                    <a:pt x="149" y="76"/>
                    <a:pt x="149" y="76"/>
                  </a:cubicBezTo>
                  <a:cubicBezTo>
                    <a:pt x="149" y="76"/>
                    <a:pt x="149" y="76"/>
                    <a:pt x="148" y="76"/>
                  </a:cubicBezTo>
                  <a:cubicBezTo>
                    <a:pt x="149" y="76"/>
                    <a:pt x="149" y="76"/>
                    <a:pt x="149" y="76"/>
                  </a:cubicBezTo>
                  <a:cubicBezTo>
                    <a:pt x="149" y="75"/>
                    <a:pt x="149" y="75"/>
                    <a:pt x="149" y="75"/>
                  </a:cubicBezTo>
                  <a:cubicBezTo>
                    <a:pt x="149" y="75"/>
                    <a:pt x="149" y="75"/>
                    <a:pt x="148" y="75"/>
                  </a:cubicBezTo>
                  <a:cubicBezTo>
                    <a:pt x="148" y="75"/>
                    <a:pt x="148" y="75"/>
                    <a:pt x="149" y="74"/>
                  </a:cubicBezTo>
                  <a:cubicBezTo>
                    <a:pt x="149" y="74"/>
                    <a:pt x="149" y="74"/>
                    <a:pt x="149" y="74"/>
                  </a:cubicBezTo>
                  <a:cubicBezTo>
                    <a:pt x="149" y="73"/>
                    <a:pt x="149" y="73"/>
                    <a:pt x="149" y="73"/>
                  </a:cubicBezTo>
                  <a:cubicBezTo>
                    <a:pt x="149" y="73"/>
                    <a:pt x="149" y="73"/>
                    <a:pt x="149" y="73"/>
                  </a:cubicBezTo>
                  <a:cubicBezTo>
                    <a:pt x="149" y="73"/>
                    <a:pt x="148" y="72"/>
                    <a:pt x="148" y="72"/>
                  </a:cubicBezTo>
                  <a:cubicBezTo>
                    <a:pt x="148" y="72"/>
                    <a:pt x="148" y="72"/>
                    <a:pt x="148" y="71"/>
                  </a:cubicBezTo>
                  <a:cubicBezTo>
                    <a:pt x="148" y="71"/>
                    <a:pt x="148" y="71"/>
                    <a:pt x="148" y="71"/>
                  </a:cubicBezTo>
                  <a:lnTo>
                    <a:pt x="148" y="71"/>
                  </a:lnTo>
                  <a:cubicBezTo>
                    <a:pt x="148" y="70"/>
                    <a:pt x="148" y="70"/>
                    <a:pt x="148" y="70"/>
                  </a:cubicBezTo>
                  <a:cubicBezTo>
                    <a:pt x="148" y="70"/>
                    <a:pt x="148" y="70"/>
                    <a:pt x="147" y="70"/>
                  </a:cubicBezTo>
                  <a:cubicBezTo>
                    <a:pt x="147" y="70"/>
                    <a:pt x="147" y="70"/>
                    <a:pt x="148" y="69"/>
                  </a:cubicBezTo>
                  <a:cubicBezTo>
                    <a:pt x="148" y="69"/>
                    <a:pt x="148" y="69"/>
                    <a:pt x="148" y="69"/>
                  </a:cubicBezTo>
                  <a:cubicBezTo>
                    <a:pt x="148" y="69"/>
                    <a:pt x="148" y="69"/>
                    <a:pt x="148" y="69"/>
                  </a:cubicBezTo>
                  <a:cubicBezTo>
                    <a:pt x="148" y="69"/>
                    <a:pt x="148" y="69"/>
                    <a:pt x="148" y="69"/>
                  </a:cubicBezTo>
                  <a:cubicBezTo>
                    <a:pt x="148" y="68"/>
                    <a:pt x="148" y="68"/>
                    <a:pt x="148" y="68"/>
                  </a:cubicBezTo>
                  <a:cubicBezTo>
                    <a:pt x="148" y="68"/>
                    <a:pt x="148" y="68"/>
                    <a:pt x="149" y="68"/>
                  </a:cubicBezTo>
                  <a:cubicBezTo>
                    <a:pt x="149" y="68"/>
                    <a:pt x="149" y="68"/>
                    <a:pt x="149" y="68"/>
                  </a:cubicBezTo>
                  <a:cubicBezTo>
                    <a:pt x="149" y="68"/>
                    <a:pt x="149" y="68"/>
                    <a:pt x="149" y="68"/>
                  </a:cubicBezTo>
                  <a:cubicBezTo>
                    <a:pt x="149" y="67"/>
                    <a:pt x="149" y="67"/>
                    <a:pt x="149" y="67"/>
                  </a:cubicBezTo>
                  <a:cubicBezTo>
                    <a:pt x="149" y="67"/>
                    <a:pt x="149" y="67"/>
                    <a:pt x="149" y="67"/>
                  </a:cubicBezTo>
                  <a:cubicBezTo>
                    <a:pt x="150" y="67"/>
                    <a:pt x="150" y="67"/>
                    <a:pt x="150" y="67"/>
                  </a:cubicBezTo>
                  <a:cubicBezTo>
                    <a:pt x="150" y="67"/>
                    <a:pt x="150" y="67"/>
                    <a:pt x="150" y="67"/>
                  </a:cubicBezTo>
                  <a:cubicBezTo>
                    <a:pt x="150" y="67"/>
                    <a:pt x="150" y="67"/>
                    <a:pt x="150" y="66"/>
                  </a:cubicBezTo>
                  <a:cubicBezTo>
                    <a:pt x="150" y="66"/>
                    <a:pt x="150" y="66"/>
                    <a:pt x="150" y="66"/>
                  </a:cubicBezTo>
                  <a:cubicBezTo>
                    <a:pt x="150" y="66"/>
                    <a:pt x="150" y="66"/>
                    <a:pt x="151" y="66"/>
                  </a:cubicBezTo>
                  <a:cubicBezTo>
                    <a:pt x="151" y="66"/>
                    <a:pt x="151" y="66"/>
                    <a:pt x="151" y="65"/>
                  </a:cubicBezTo>
                  <a:cubicBezTo>
                    <a:pt x="151" y="65"/>
                    <a:pt x="151" y="65"/>
                    <a:pt x="151" y="65"/>
                  </a:cubicBezTo>
                  <a:cubicBezTo>
                    <a:pt x="151" y="65"/>
                    <a:pt x="151" y="65"/>
                    <a:pt x="151" y="65"/>
                  </a:cubicBezTo>
                  <a:cubicBezTo>
                    <a:pt x="151" y="65"/>
                    <a:pt x="151" y="65"/>
                    <a:pt x="152" y="64"/>
                  </a:cubicBezTo>
                  <a:cubicBezTo>
                    <a:pt x="152" y="64"/>
                    <a:pt x="152" y="64"/>
                    <a:pt x="152" y="64"/>
                  </a:cubicBezTo>
                  <a:cubicBezTo>
                    <a:pt x="152" y="64"/>
                    <a:pt x="152" y="64"/>
                    <a:pt x="152" y="64"/>
                  </a:cubicBezTo>
                  <a:cubicBezTo>
                    <a:pt x="152" y="64"/>
                    <a:pt x="152" y="64"/>
                    <a:pt x="152" y="63"/>
                  </a:cubicBezTo>
                  <a:cubicBezTo>
                    <a:pt x="152" y="63"/>
                    <a:pt x="152" y="63"/>
                    <a:pt x="153" y="63"/>
                  </a:cubicBezTo>
                  <a:cubicBezTo>
                    <a:pt x="153" y="63"/>
                    <a:pt x="153" y="63"/>
                    <a:pt x="153" y="63"/>
                  </a:cubicBezTo>
                  <a:cubicBezTo>
                    <a:pt x="153" y="63"/>
                    <a:pt x="153" y="63"/>
                    <a:pt x="154" y="63"/>
                  </a:cubicBezTo>
                  <a:cubicBezTo>
                    <a:pt x="154" y="63"/>
                    <a:pt x="154" y="63"/>
                    <a:pt x="154" y="63"/>
                  </a:cubicBezTo>
                  <a:cubicBezTo>
                    <a:pt x="154" y="63"/>
                    <a:pt x="154" y="63"/>
                    <a:pt x="153" y="63"/>
                  </a:cubicBezTo>
                  <a:cubicBezTo>
                    <a:pt x="153" y="63"/>
                    <a:pt x="153" y="63"/>
                    <a:pt x="153" y="62"/>
                  </a:cubicBezTo>
                  <a:cubicBezTo>
                    <a:pt x="153" y="62"/>
                    <a:pt x="153" y="62"/>
                    <a:pt x="153" y="62"/>
                  </a:cubicBezTo>
                  <a:cubicBezTo>
                    <a:pt x="153" y="62"/>
                    <a:pt x="153" y="62"/>
                    <a:pt x="153" y="61"/>
                  </a:cubicBezTo>
                  <a:cubicBezTo>
                    <a:pt x="153" y="61"/>
                    <a:pt x="153" y="61"/>
                    <a:pt x="153" y="61"/>
                  </a:cubicBezTo>
                  <a:cubicBezTo>
                    <a:pt x="153" y="61"/>
                    <a:pt x="153" y="61"/>
                    <a:pt x="153" y="61"/>
                  </a:cubicBezTo>
                  <a:cubicBezTo>
                    <a:pt x="153" y="61"/>
                    <a:pt x="153" y="61"/>
                    <a:pt x="152" y="61"/>
                  </a:cubicBezTo>
                  <a:cubicBezTo>
                    <a:pt x="152" y="61"/>
                    <a:pt x="152" y="61"/>
                    <a:pt x="152" y="61"/>
                  </a:cubicBezTo>
                  <a:cubicBezTo>
                    <a:pt x="152" y="61"/>
                    <a:pt x="152" y="61"/>
                    <a:pt x="152" y="60"/>
                  </a:cubicBezTo>
                  <a:cubicBezTo>
                    <a:pt x="152" y="60"/>
                    <a:pt x="152" y="60"/>
                    <a:pt x="151" y="60"/>
                  </a:cubicBezTo>
                  <a:cubicBezTo>
                    <a:pt x="151" y="60"/>
                    <a:pt x="151" y="60"/>
                    <a:pt x="151" y="60"/>
                  </a:cubicBezTo>
                  <a:cubicBezTo>
                    <a:pt x="151" y="60"/>
                    <a:pt x="151" y="60"/>
                    <a:pt x="151" y="60"/>
                  </a:cubicBezTo>
                  <a:cubicBezTo>
                    <a:pt x="151" y="60"/>
                    <a:pt x="151" y="60"/>
                    <a:pt x="151" y="60"/>
                  </a:cubicBezTo>
                  <a:cubicBezTo>
                    <a:pt x="150" y="60"/>
                    <a:pt x="150" y="60"/>
                    <a:pt x="150" y="60"/>
                  </a:cubicBezTo>
                  <a:cubicBezTo>
                    <a:pt x="150" y="60"/>
                    <a:pt x="150" y="60"/>
                    <a:pt x="150" y="60"/>
                  </a:cubicBezTo>
                  <a:cubicBezTo>
                    <a:pt x="150" y="60"/>
                    <a:pt x="150" y="60"/>
                    <a:pt x="150" y="60"/>
                  </a:cubicBezTo>
                  <a:cubicBezTo>
                    <a:pt x="150" y="60"/>
                    <a:pt x="150" y="60"/>
                    <a:pt x="150" y="60"/>
                  </a:cubicBezTo>
                  <a:cubicBezTo>
                    <a:pt x="149" y="60"/>
                    <a:pt x="149" y="60"/>
                    <a:pt x="149" y="60"/>
                  </a:cubicBezTo>
                  <a:cubicBezTo>
                    <a:pt x="149" y="60"/>
                    <a:pt x="149" y="60"/>
                    <a:pt x="149" y="60"/>
                  </a:cubicBezTo>
                  <a:cubicBezTo>
                    <a:pt x="149" y="60"/>
                    <a:pt x="149" y="60"/>
                    <a:pt x="149" y="60"/>
                  </a:cubicBezTo>
                  <a:cubicBezTo>
                    <a:pt x="149" y="60"/>
                    <a:pt x="149" y="60"/>
                    <a:pt x="149" y="60"/>
                  </a:cubicBezTo>
                  <a:cubicBezTo>
                    <a:pt x="149" y="60"/>
                    <a:pt x="149" y="60"/>
                    <a:pt x="148" y="60"/>
                  </a:cubicBezTo>
                  <a:cubicBezTo>
                    <a:pt x="148" y="60"/>
                    <a:pt x="148" y="60"/>
                    <a:pt x="148" y="60"/>
                  </a:cubicBezTo>
                  <a:cubicBezTo>
                    <a:pt x="148" y="60"/>
                    <a:pt x="148" y="60"/>
                    <a:pt x="148" y="61"/>
                  </a:cubicBezTo>
                  <a:cubicBezTo>
                    <a:pt x="148" y="61"/>
                    <a:pt x="148" y="61"/>
                    <a:pt x="148" y="61"/>
                  </a:cubicBezTo>
                  <a:cubicBezTo>
                    <a:pt x="148" y="61"/>
                    <a:pt x="148" y="61"/>
                    <a:pt x="148" y="61"/>
                  </a:cubicBezTo>
                  <a:cubicBezTo>
                    <a:pt x="147" y="61"/>
                    <a:pt x="147" y="61"/>
                    <a:pt x="147" y="60"/>
                  </a:cubicBezTo>
                  <a:cubicBezTo>
                    <a:pt x="147" y="61"/>
                    <a:pt x="147" y="61"/>
                    <a:pt x="147" y="61"/>
                  </a:cubicBezTo>
                  <a:cubicBezTo>
                    <a:pt x="148" y="61"/>
                    <a:pt x="148" y="61"/>
                    <a:pt x="148" y="61"/>
                  </a:cubicBezTo>
                  <a:cubicBezTo>
                    <a:pt x="148" y="61"/>
                    <a:pt x="148" y="61"/>
                    <a:pt x="147" y="61"/>
                  </a:cubicBezTo>
                  <a:cubicBezTo>
                    <a:pt x="147" y="61"/>
                    <a:pt x="147" y="61"/>
                    <a:pt x="147" y="61"/>
                  </a:cubicBezTo>
                  <a:cubicBezTo>
                    <a:pt x="147" y="62"/>
                    <a:pt x="147" y="62"/>
                    <a:pt x="147" y="62"/>
                  </a:cubicBezTo>
                  <a:cubicBezTo>
                    <a:pt x="147" y="62"/>
                    <a:pt x="147" y="62"/>
                    <a:pt x="147" y="62"/>
                  </a:cubicBezTo>
                  <a:cubicBezTo>
                    <a:pt x="147" y="62"/>
                    <a:pt x="147" y="62"/>
                    <a:pt x="147" y="62"/>
                  </a:cubicBezTo>
                  <a:cubicBezTo>
                    <a:pt x="147" y="62"/>
                    <a:pt x="147" y="62"/>
                    <a:pt x="147" y="62"/>
                  </a:cubicBezTo>
                  <a:cubicBezTo>
                    <a:pt x="147" y="62"/>
                    <a:pt x="147" y="62"/>
                    <a:pt x="147" y="62"/>
                  </a:cubicBezTo>
                  <a:cubicBezTo>
                    <a:pt x="147" y="63"/>
                    <a:pt x="147" y="63"/>
                    <a:pt x="147" y="63"/>
                  </a:cubicBezTo>
                  <a:cubicBezTo>
                    <a:pt x="147" y="63"/>
                    <a:pt x="147" y="63"/>
                    <a:pt x="147" y="63"/>
                  </a:cubicBezTo>
                  <a:cubicBezTo>
                    <a:pt x="147" y="63"/>
                    <a:pt x="147" y="63"/>
                    <a:pt x="147" y="63"/>
                  </a:cubicBezTo>
                  <a:cubicBezTo>
                    <a:pt x="147" y="64"/>
                    <a:pt x="147" y="64"/>
                    <a:pt x="147" y="64"/>
                  </a:cubicBezTo>
                  <a:cubicBezTo>
                    <a:pt x="147" y="64"/>
                    <a:pt x="147" y="64"/>
                    <a:pt x="147" y="64"/>
                  </a:cubicBezTo>
                  <a:cubicBezTo>
                    <a:pt x="147" y="64"/>
                    <a:pt x="147" y="64"/>
                    <a:pt x="147" y="64"/>
                  </a:cubicBezTo>
                  <a:cubicBezTo>
                    <a:pt x="148" y="64"/>
                    <a:pt x="148" y="64"/>
                    <a:pt x="148" y="64"/>
                  </a:cubicBezTo>
                  <a:cubicBezTo>
                    <a:pt x="147" y="65"/>
                    <a:pt x="147" y="65"/>
                    <a:pt x="147" y="65"/>
                  </a:cubicBezTo>
                  <a:cubicBezTo>
                    <a:pt x="147" y="65"/>
                    <a:pt x="147" y="65"/>
                    <a:pt x="147" y="66"/>
                  </a:cubicBezTo>
                  <a:cubicBezTo>
                    <a:pt x="147" y="66"/>
                    <a:pt x="147" y="66"/>
                    <a:pt x="146" y="66"/>
                  </a:cubicBezTo>
                  <a:cubicBezTo>
                    <a:pt x="146" y="66"/>
                    <a:pt x="146" y="66"/>
                    <a:pt x="146" y="66"/>
                  </a:cubicBezTo>
                  <a:cubicBezTo>
                    <a:pt x="146" y="67"/>
                    <a:pt x="146" y="67"/>
                    <a:pt x="146" y="67"/>
                  </a:cubicBezTo>
                  <a:cubicBezTo>
                    <a:pt x="146" y="67"/>
                    <a:pt x="146" y="67"/>
                    <a:pt x="146" y="67"/>
                  </a:cubicBezTo>
                  <a:cubicBezTo>
                    <a:pt x="146" y="67"/>
                    <a:pt x="146" y="67"/>
                    <a:pt x="146" y="67"/>
                  </a:cubicBezTo>
                  <a:cubicBezTo>
                    <a:pt x="145" y="67"/>
                    <a:pt x="145" y="67"/>
                    <a:pt x="145" y="68"/>
                  </a:cubicBezTo>
                  <a:cubicBezTo>
                    <a:pt x="145" y="67"/>
                    <a:pt x="145" y="67"/>
                    <a:pt x="145" y="67"/>
                  </a:cubicBezTo>
                  <a:cubicBezTo>
                    <a:pt x="145" y="67"/>
                    <a:pt x="145" y="67"/>
                    <a:pt x="144" y="68"/>
                  </a:cubicBezTo>
                  <a:cubicBezTo>
                    <a:pt x="144" y="68"/>
                    <a:pt x="144" y="68"/>
                    <a:pt x="144" y="68"/>
                  </a:cubicBezTo>
                  <a:cubicBezTo>
                    <a:pt x="144" y="68"/>
                    <a:pt x="144" y="68"/>
                    <a:pt x="144" y="68"/>
                  </a:cubicBezTo>
                  <a:cubicBezTo>
                    <a:pt x="144" y="68"/>
                    <a:pt x="144" y="68"/>
                    <a:pt x="144" y="69"/>
                  </a:cubicBezTo>
                  <a:cubicBezTo>
                    <a:pt x="143" y="69"/>
                    <a:pt x="143" y="69"/>
                    <a:pt x="143" y="69"/>
                  </a:cubicBezTo>
                  <a:cubicBezTo>
                    <a:pt x="143" y="69"/>
                    <a:pt x="143" y="69"/>
                    <a:pt x="143" y="69"/>
                  </a:cubicBezTo>
                  <a:cubicBezTo>
                    <a:pt x="143" y="69"/>
                    <a:pt x="143" y="69"/>
                    <a:pt x="143" y="69"/>
                  </a:cubicBezTo>
                  <a:cubicBezTo>
                    <a:pt x="143" y="69"/>
                    <a:pt x="143" y="69"/>
                    <a:pt x="143" y="69"/>
                  </a:cubicBezTo>
                  <a:cubicBezTo>
                    <a:pt x="142" y="70"/>
                    <a:pt x="142" y="70"/>
                    <a:pt x="142" y="70"/>
                  </a:cubicBezTo>
                  <a:cubicBezTo>
                    <a:pt x="142" y="70"/>
                    <a:pt x="142" y="70"/>
                    <a:pt x="143" y="70"/>
                  </a:cubicBezTo>
                  <a:cubicBezTo>
                    <a:pt x="142" y="70"/>
                    <a:pt x="142" y="70"/>
                    <a:pt x="142" y="71"/>
                  </a:cubicBezTo>
                  <a:cubicBezTo>
                    <a:pt x="142" y="71"/>
                    <a:pt x="142" y="71"/>
                    <a:pt x="141" y="71"/>
                  </a:cubicBezTo>
                  <a:cubicBezTo>
                    <a:pt x="141" y="71"/>
                    <a:pt x="141" y="71"/>
                    <a:pt x="142" y="71"/>
                  </a:cubicBezTo>
                  <a:cubicBezTo>
                    <a:pt x="142" y="72"/>
                    <a:pt x="142" y="72"/>
                    <a:pt x="141" y="72"/>
                  </a:cubicBezTo>
                  <a:cubicBezTo>
                    <a:pt x="142" y="73"/>
                    <a:pt x="142" y="73"/>
                    <a:pt x="142" y="73"/>
                  </a:cubicBezTo>
                  <a:cubicBezTo>
                    <a:pt x="142" y="73"/>
                    <a:pt x="142" y="73"/>
                    <a:pt x="142" y="73"/>
                  </a:cubicBezTo>
                  <a:cubicBezTo>
                    <a:pt x="141" y="73"/>
                    <a:pt x="141" y="73"/>
                    <a:pt x="141" y="73"/>
                  </a:cubicBezTo>
                  <a:cubicBezTo>
                    <a:pt x="141" y="73"/>
                    <a:pt x="141" y="73"/>
                    <a:pt x="141" y="73"/>
                  </a:cubicBezTo>
                  <a:cubicBezTo>
                    <a:pt x="141" y="74"/>
                    <a:pt x="141" y="74"/>
                    <a:pt x="141" y="74"/>
                  </a:cubicBezTo>
                  <a:cubicBezTo>
                    <a:pt x="141" y="74"/>
                    <a:pt x="141" y="74"/>
                    <a:pt x="142" y="74"/>
                  </a:cubicBezTo>
                  <a:cubicBezTo>
                    <a:pt x="141" y="74"/>
                    <a:pt x="141" y="74"/>
                    <a:pt x="141" y="75"/>
                  </a:cubicBezTo>
                  <a:cubicBezTo>
                    <a:pt x="142" y="75"/>
                    <a:pt x="142" y="75"/>
                    <a:pt x="142" y="75"/>
                  </a:cubicBezTo>
                  <a:cubicBezTo>
                    <a:pt x="142" y="75"/>
                    <a:pt x="142" y="75"/>
                    <a:pt x="141" y="75"/>
                  </a:cubicBezTo>
                  <a:cubicBezTo>
                    <a:pt x="141" y="75"/>
                    <a:pt x="141" y="75"/>
                    <a:pt x="141" y="76"/>
                  </a:cubicBezTo>
                  <a:cubicBezTo>
                    <a:pt x="142" y="76"/>
                    <a:pt x="142" y="76"/>
                    <a:pt x="142" y="76"/>
                  </a:cubicBezTo>
                  <a:cubicBezTo>
                    <a:pt x="142" y="76"/>
                    <a:pt x="142" y="76"/>
                    <a:pt x="142" y="76"/>
                  </a:cubicBezTo>
                  <a:cubicBezTo>
                    <a:pt x="141" y="77"/>
                    <a:pt x="141" y="77"/>
                    <a:pt x="141" y="77"/>
                  </a:cubicBezTo>
                  <a:cubicBezTo>
                    <a:pt x="141" y="77"/>
                    <a:pt x="141" y="77"/>
                    <a:pt x="141" y="77"/>
                  </a:cubicBezTo>
                  <a:cubicBezTo>
                    <a:pt x="141" y="77"/>
                    <a:pt x="141" y="77"/>
                    <a:pt x="141" y="77"/>
                  </a:cubicBezTo>
                  <a:cubicBezTo>
                    <a:pt x="141" y="77"/>
                    <a:pt x="141" y="77"/>
                    <a:pt x="141" y="77"/>
                  </a:cubicBezTo>
                  <a:cubicBezTo>
                    <a:pt x="141" y="77"/>
                    <a:pt x="141" y="77"/>
                    <a:pt x="141" y="77"/>
                  </a:cubicBezTo>
                  <a:cubicBezTo>
                    <a:pt x="141" y="77"/>
                    <a:pt x="141" y="77"/>
                    <a:pt x="142" y="77"/>
                  </a:cubicBezTo>
                  <a:cubicBezTo>
                    <a:pt x="142" y="76"/>
                    <a:pt x="142" y="76"/>
                    <a:pt x="142" y="76"/>
                  </a:cubicBezTo>
                  <a:cubicBezTo>
                    <a:pt x="142" y="76"/>
                    <a:pt x="142" y="76"/>
                    <a:pt x="143" y="76"/>
                  </a:cubicBezTo>
                  <a:cubicBezTo>
                    <a:pt x="143" y="76"/>
                    <a:pt x="143" y="76"/>
                    <a:pt x="143" y="76"/>
                  </a:cubicBezTo>
                  <a:cubicBezTo>
                    <a:pt x="143" y="76"/>
                    <a:pt x="143" y="76"/>
                    <a:pt x="143" y="77"/>
                  </a:cubicBezTo>
                  <a:cubicBezTo>
                    <a:pt x="144" y="77"/>
                    <a:pt x="144" y="77"/>
                    <a:pt x="144" y="77"/>
                  </a:cubicBezTo>
                  <a:cubicBezTo>
                    <a:pt x="144" y="77"/>
                    <a:pt x="144" y="77"/>
                    <a:pt x="144" y="77"/>
                  </a:cubicBezTo>
                  <a:cubicBezTo>
                    <a:pt x="144" y="77"/>
                    <a:pt x="144" y="77"/>
                    <a:pt x="144" y="77"/>
                  </a:cubicBezTo>
                  <a:cubicBezTo>
                    <a:pt x="144" y="78"/>
                    <a:pt x="144" y="78"/>
                    <a:pt x="145" y="78"/>
                  </a:cubicBezTo>
                  <a:cubicBezTo>
                    <a:pt x="145" y="78"/>
                    <a:pt x="145" y="78"/>
                    <a:pt x="145" y="79"/>
                  </a:cubicBezTo>
                  <a:cubicBezTo>
                    <a:pt x="144" y="79"/>
                    <a:pt x="144" y="79"/>
                    <a:pt x="144" y="80"/>
                  </a:cubicBezTo>
                  <a:cubicBezTo>
                    <a:pt x="144" y="80"/>
                    <a:pt x="144" y="80"/>
                    <a:pt x="144" y="81"/>
                  </a:cubicBezTo>
                  <a:cubicBezTo>
                    <a:pt x="144" y="81"/>
                    <a:pt x="144" y="81"/>
                    <a:pt x="144" y="81"/>
                  </a:cubicBezTo>
                  <a:cubicBezTo>
                    <a:pt x="143" y="81"/>
                    <a:pt x="143" y="81"/>
                    <a:pt x="143" y="81"/>
                  </a:cubicBezTo>
                  <a:cubicBezTo>
                    <a:pt x="143" y="81"/>
                    <a:pt x="143" y="81"/>
                    <a:pt x="143" y="81"/>
                  </a:cubicBezTo>
                  <a:cubicBezTo>
                    <a:pt x="143" y="81"/>
                    <a:pt x="143" y="81"/>
                    <a:pt x="143" y="81"/>
                  </a:cubicBezTo>
                  <a:cubicBezTo>
                    <a:pt x="143" y="81"/>
                    <a:pt x="143" y="81"/>
                    <a:pt x="143" y="81"/>
                  </a:cubicBezTo>
                  <a:cubicBezTo>
                    <a:pt x="143" y="81"/>
                    <a:pt x="143" y="81"/>
                    <a:pt x="143" y="81"/>
                  </a:cubicBezTo>
                  <a:cubicBezTo>
                    <a:pt x="143" y="81"/>
                    <a:pt x="143" y="81"/>
                    <a:pt x="143" y="81"/>
                  </a:cubicBezTo>
                  <a:cubicBezTo>
                    <a:pt x="142" y="81"/>
                    <a:pt x="142" y="81"/>
                    <a:pt x="142" y="82"/>
                  </a:cubicBezTo>
                  <a:cubicBezTo>
                    <a:pt x="142" y="82"/>
                    <a:pt x="142" y="82"/>
                    <a:pt x="142" y="82"/>
                  </a:cubicBezTo>
                  <a:cubicBezTo>
                    <a:pt x="142" y="82"/>
                    <a:pt x="142" y="82"/>
                    <a:pt x="142" y="82"/>
                  </a:cubicBezTo>
                  <a:cubicBezTo>
                    <a:pt x="141" y="82"/>
                    <a:pt x="141" y="82"/>
                    <a:pt x="140" y="81"/>
                  </a:cubicBezTo>
                  <a:cubicBezTo>
                    <a:pt x="141" y="82"/>
                    <a:pt x="141" y="82"/>
                    <a:pt x="141" y="82"/>
                  </a:cubicBezTo>
                  <a:cubicBezTo>
                    <a:pt x="141" y="82"/>
                    <a:pt x="141" y="82"/>
                    <a:pt x="141" y="82"/>
                  </a:cubicBezTo>
                  <a:cubicBezTo>
                    <a:pt x="142" y="82"/>
                    <a:pt x="142" y="82"/>
                    <a:pt x="142" y="82"/>
                  </a:cubicBezTo>
                  <a:cubicBezTo>
                    <a:pt x="142" y="82"/>
                    <a:pt x="142" y="82"/>
                    <a:pt x="142" y="82"/>
                  </a:cubicBezTo>
                  <a:cubicBezTo>
                    <a:pt x="142" y="82"/>
                    <a:pt x="142" y="82"/>
                    <a:pt x="141" y="82"/>
                  </a:cubicBezTo>
                  <a:cubicBezTo>
                    <a:pt x="141" y="82"/>
                    <a:pt x="141" y="82"/>
                    <a:pt x="141" y="82"/>
                  </a:cubicBezTo>
                  <a:cubicBezTo>
                    <a:pt x="141" y="83"/>
                    <a:pt x="141" y="83"/>
                    <a:pt x="142" y="83"/>
                  </a:cubicBezTo>
                  <a:cubicBezTo>
                    <a:pt x="142" y="83"/>
                    <a:pt x="142" y="83"/>
                    <a:pt x="141" y="83"/>
                  </a:cubicBezTo>
                  <a:cubicBezTo>
                    <a:pt x="141" y="83"/>
                    <a:pt x="141" y="83"/>
                    <a:pt x="142" y="83"/>
                  </a:cubicBezTo>
                  <a:cubicBezTo>
                    <a:pt x="142" y="84"/>
                    <a:pt x="142" y="84"/>
                    <a:pt x="142" y="84"/>
                  </a:cubicBezTo>
                  <a:cubicBezTo>
                    <a:pt x="142" y="84"/>
                    <a:pt x="142" y="84"/>
                    <a:pt x="142" y="84"/>
                  </a:cubicBezTo>
                  <a:cubicBezTo>
                    <a:pt x="142" y="84"/>
                    <a:pt x="142" y="84"/>
                    <a:pt x="141" y="84"/>
                  </a:cubicBezTo>
                  <a:cubicBezTo>
                    <a:pt x="141" y="84"/>
                    <a:pt x="141" y="84"/>
                    <a:pt x="141" y="84"/>
                  </a:cubicBezTo>
                  <a:cubicBezTo>
                    <a:pt x="141" y="84"/>
                    <a:pt x="141" y="84"/>
                    <a:pt x="141" y="84"/>
                  </a:cubicBezTo>
                  <a:cubicBezTo>
                    <a:pt x="141" y="84"/>
                    <a:pt x="141" y="84"/>
                    <a:pt x="141" y="85"/>
                  </a:cubicBezTo>
                  <a:cubicBezTo>
                    <a:pt x="141" y="85"/>
                    <a:pt x="141" y="85"/>
                    <a:pt x="141" y="85"/>
                  </a:cubicBezTo>
                  <a:cubicBezTo>
                    <a:pt x="141" y="85"/>
                    <a:pt x="141" y="85"/>
                    <a:pt x="141" y="85"/>
                  </a:cubicBezTo>
                  <a:cubicBezTo>
                    <a:pt x="141" y="86"/>
                    <a:pt x="141" y="86"/>
                    <a:pt x="142" y="86"/>
                  </a:cubicBezTo>
                  <a:cubicBezTo>
                    <a:pt x="141" y="86"/>
                    <a:pt x="141" y="86"/>
                    <a:pt x="141" y="86"/>
                  </a:cubicBezTo>
                  <a:cubicBezTo>
                    <a:pt x="141" y="86"/>
                    <a:pt x="141" y="86"/>
                    <a:pt x="141" y="87"/>
                  </a:cubicBezTo>
                  <a:cubicBezTo>
                    <a:pt x="141" y="87"/>
                    <a:pt x="141" y="87"/>
                    <a:pt x="141" y="87"/>
                  </a:cubicBezTo>
                  <a:cubicBezTo>
                    <a:pt x="141" y="87"/>
                    <a:pt x="141" y="87"/>
                    <a:pt x="141" y="87"/>
                  </a:cubicBezTo>
                  <a:cubicBezTo>
                    <a:pt x="141" y="88"/>
                    <a:pt x="141" y="88"/>
                    <a:pt x="141" y="88"/>
                  </a:cubicBezTo>
                  <a:cubicBezTo>
                    <a:pt x="141" y="88"/>
                    <a:pt x="141" y="88"/>
                    <a:pt x="141" y="88"/>
                  </a:cubicBezTo>
                  <a:cubicBezTo>
                    <a:pt x="141" y="89"/>
                    <a:pt x="141" y="89"/>
                    <a:pt x="141" y="90"/>
                  </a:cubicBezTo>
                  <a:cubicBezTo>
                    <a:pt x="140" y="90"/>
                    <a:pt x="140" y="90"/>
                    <a:pt x="140" y="90"/>
                  </a:cubicBezTo>
                  <a:cubicBezTo>
                    <a:pt x="140" y="90"/>
                    <a:pt x="140" y="90"/>
                    <a:pt x="139" y="90"/>
                  </a:cubicBezTo>
                  <a:cubicBezTo>
                    <a:pt x="139" y="90"/>
                    <a:pt x="139" y="90"/>
                    <a:pt x="138" y="90"/>
                  </a:cubicBezTo>
                  <a:cubicBezTo>
                    <a:pt x="138" y="90"/>
                    <a:pt x="138" y="90"/>
                    <a:pt x="138" y="90"/>
                  </a:cubicBezTo>
                  <a:cubicBezTo>
                    <a:pt x="138" y="90"/>
                    <a:pt x="138" y="90"/>
                    <a:pt x="138" y="90"/>
                  </a:cubicBezTo>
                  <a:cubicBezTo>
                    <a:pt x="138" y="90"/>
                    <a:pt x="138" y="90"/>
                    <a:pt x="137" y="90"/>
                  </a:cubicBezTo>
                  <a:cubicBezTo>
                    <a:pt x="137" y="91"/>
                    <a:pt x="137" y="91"/>
                    <a:pt x="138" y="91"/>
                  </a:cubicBezTo>
                  <a:cubicBezTo>
                    <a:pt x="137" y="91"/>
                    <a:pt x="137" y="91"/>
                    <a:pt x="137" y="91"/>
                  </a:cubicBezTo>
                  <a:cubicBezTo>
                    <a:pt x="137" y="91"/>
                    <a:pt x="137" y="91"/>
                    <a:pt x="137" y="91"/>
                  </a:cubicBezTo>
                  <a:cubicBezTo>
                    <a:pt x="136" y="91"/>
                    <a:pt x="136" y="91"/>
                    <a:pt x="136" y="92"/>
                  </a:cubicBezTo>
                  <a:cubicBezTo>
                    <a:pt x="135" y="92"/>
                    <a:pt x="135" y="92"/>
                    <a:pt x="135" y="91"/>
                  </a:cubicBezTo>
                  <a:cubicBezTo>
                    <a:pt x="135" y="91"/>
                    <a:pt x="135" y="91"/>
                    <a:pt x="135" y="91"/>
                  </a:cubicBezTo>
                  <a:cubicBezTo>
                    <a:pt x="135" y="91"/>
                    <a:pt x="135" y="91"/>
                    <a:pt x="135" y="90"/>
                  </a:cubicBezTo>
                  <a:cubicBezTo>
                    <a:pt x="135" y="90"/>
                    <a:pt x="135" y="90"/>
                    <a:pt x="135" y="90"/>
                  </a:cubicBezTo>
                  <a:cubicBezTo>
                    <a:pt x="135" y="90"/>
                    <a:pt x="135" y="90"/>
                    <a:pt x="135" y="89"/>
                  </a:cubicBezTo>
                  <a:cubicBezTo>
                    <a:pt x="135" y="89"/>
                    <a:pt x="135" y="89"/>
                    <a:pt x="135" y="89"/>
                  </a:cubicBezTo>
                  <a:cubicBezTo>
                    <a:pt x="135" y="89"/>
                    <a:pt x="135" y="89"/>
                    <a:pt x="135" y="88"/>
                  </a:cubicBezTo>
                  <a:cubicBezTo>
                    <a:pt x="135" y="88"/>
                    <a:pt x="135" y="88"/>
                    <a:pt x="135" y="88"/>
                  </a:cubicBezTo>
                  <a:cubicBezTo>
                    <a:pt x="134" y="88"/>
                    <a:pt x="134" y="88"/>
                    <a:pt x="134" y="88"/>
                  </a:cubicBezTo>
                  <a:cubicBezTo>
                    <a:pt x="134" y="88"/>
                    <a:pt x="134" y="88"/>
                    <a:pt x="134" y="87"/>
                  </a:cubicBezTo>
                  <a:cubicBezTo>
                    <a:pt x="134" y="87"/>
                    <a:pt x="134" y="87"/>
                    <a:pt x="134" y="87"/>
                  </a:cubicBezTo>
                  <a:cubicBezTo>
                    <a:pt x="133" y="86"/>
                    <a:pt x="133" y="86"/>
                    <a:pt x="133" y="85"/>
                  </a:cubicBezTo>
                  <a:cubicBezTo>
                    <a:pt x="133" y="85"/>
                    <a:pt x="133" y="85"/>
                    <a:pt x="132" y="85"/>
                  </a:cubicBezTo>
                  <a:cubicBezTo>
                    <a:pt x="132" y="85"/>
                    <a:pt x="132" y="85"/>
                    <a:pt x="133" y="85"/>
                  </a:cubicBezTo>
                  <a:cubicBezTo>
                    <a:pt x="133" y="84"/>
                    <a:pt x="133" y="84"/>
                    <a:pt x="133" y="84"/>
                  </a:cubicBezTo>
                  <a:cubicBezTo>
                    <a:pt x="133" y="84"/>
                    <a:pt x="133" y="84"/>
                    <a:pt x="133" y="84"/>
                  </a:cubicBezTo>
                  <a:cubicBezTo>
                    <a:pt x="133" y="83"/>
                    <a:pt x="133" y="83"/>
                    <a:pt x="133" y="83"/>
                  </a:cubicBezTo>
                  <a:cubicBezTo>
                    <a:pt x="133" y="83"/>
                    <a:pt x="133" y="83"/>
                    <a:pt x="133" y="83"/>
                  </a:cubicBezTo>
                  <a:cubicBezTo>
                    <a:pt x="132" y="83"/>
                    <a:pt x="132" y="83"/>
                    <a:pt x="132" y="83"/>
                  </a:cubicBezTo>
                  <a:cubicBezTo>
                    <a:pt x="132" y="83"/>
                    <a:pt x="132" y="83"/>
                    <a:pt x="132" y="83"/>
                  </a:cubicBezTo>
                  <a:cubicBezTo>
                    <a:pt x="132" y="82"/>
                    <a:pt x="132" y="82"/>
                    <a:pt x="131" y="81"/>
                  </a:cubicBezTo>
                  <a:cubicBezTo>
                    <a:pt x="132" y="81"/>
                    <a:pt x="132" y="81"/>
                    <a:pt x="132" y="81"/>
                  </a:cubicBezTo>
                  <a:cubicBezTo>
                    <a:pt x="132" y="81"/>
                    <a:pt x="132" y="81"/>
                    <a:pt x="131" y="81"/>
                  </a:cubicBezTo>
                  <a:cubicBezTo>
                    <a:pt x="131" y="81"/>
                    <a:pt x="131" y="81"/>
                    <a:pt x="131" y="80"/>
                  </a:cubicBezTo>
                  <a:cubicBezTo>
                    <a:pt x="131" y="80"/>
                    <a:pt x="131" y="80"/>
                    <a:pt x="131" y="79"/>
                  </a:cubicBezTo>
                  <a:cubicBezTo>
                    <a:pt x="131" y="79"/>
                    <a:pt x="131" y="79"/>
                    <a:pt x="131" y="79"/>
                  </a:cubicBezTo>
                  <a:cubicBezTo>
                    <a:pt x="131" y="79"/>
                    <a:pt x="131" y="79"/>
                    <a:pt x="131" y="78"/>
                  </a:cubicBezTo>
                  <a:cubicBezTo>
                    <a:pt x="130" y="79"/>
                    <a:pt x="130" y="79"/>
                    <a:pt x="130" y="79"/>
                  </a:cubicBezTo>
                  <a:cubicBezTo>
                    <a:pt x="130" y="79"/>
                    <a:pt x="130" y="79"/>
                    <a:pt x="130" y="79"/>
                  </a:cubicBezTo>
                  <a:cubicBezTo>
                    <a:pt x="130" y="79"/>
                    <a:pt x="130" y="79"/>
                    <a:pt x="130" y="79"/>
                  </a:cubicBezTo>
                  <a:cubicBezTo>
                    <a:pt x="130" y="80"/>
                    <a:pt x="130" y="80"/>
                    <a:pt x="130" y="80"/>
                  </a:cubicBezTo>
                  <a:cubicBezTo>
                    <a:pt x="130" y="80"/>
                    <a:pt x="130" y="80"/>
                    <a:pt x="130" y="80"/>
                  </a:cubicBezTo>
                  <a:cubicBezTo>
                    <a:pt x="130" y="80"/>
                    <a:pt x="130" y="80"/>
                    <a:pt x="130" y="81"/>
                  </a:cubicBezTo>
                  <a:cubicBezTo>
                    <a:pt x="130" y="81"/>
                    <a:pt x="130" y="81"/>
                    <a:pt x="130" y="81"/>
                  </a:cubicBezTo>
                  <a:cubicBezTo>
                    <a:pt x="130" y="81"/>
                    <a:pt x="130" y="81"/>
                    <a:pt x="129" y="81"/>
                  </a:cubicBezTo>
                  <a:cubicBezTo>
                    <a:pt x="129" y="81"/>
                    <a:pt x="129" y="81"/>
                    <a:pt x="129" y="82"/>
                  </a:cubicBezTo>
                  <a:cubicBezTo>
                    <a:pt x="129" y="82"/>
                    <a:pt x="129" y="82"/>
                    <a:pt x="129" y="82"/>
                  </a:cubicBezTo>
                  <a:cubicBezTo>
                    <a:pt x="129" y="81"/>
                    <a:pt x="129" y="81"/>
                    <a:pt x="129" y="81"/>
                  </a:cubicBezTo>
                  <a:cubicBezTo>
                    <a:pt x="129" y="81"/>
                    <a:pt x="129" y="81"/>
                    <a:pt x="129" y="81"/>
                  </a:cubicBezTo>
                  <a:cubicBezTo>
                    <a:pt x="129" y="81"/>
                    <a:pt x="129" y="81"/>
                    <a:pt x="129" y="81"/>
                  </a:cubicBezTo>
                  <a:cubicBezTo>
                    <a:pt x="128" y="80"/>
                    <a:pt x="128" y="80"/>
                    <a:pt x="128" y="80"/>
                  </a:cubicBezTo>
                  <a:cubicBezTo>
                    <a:pt x="128" y="80"/>
                    <a:pt x="128" y="80"/>
                    <a:pt x="128" y="81"/>
                  </a:cubicBezTo>
                  <a:cubicBezTo>
                    <a:pt x="128" y="81"/>
                    <a:pt x="128" y="81"/>
                    <a:pt x="128" y="81"/>
                  </a:cubicBezTo>
                  <a:cubicBezTo>
                    <a:pt x="128" y="81"/>
                    <a:pt x="128" y="81"/>
                    <a:pt x="129" y="81"/>
                  </a:cubicBezTo>
                  <a:cubicBezTo>
                    <a:pt x="129" y="81"/>
                    <a:pt x="129" y="81"/>
                    <a:pt x="129" y="82"/>
                  </a:cubicBezTo>
                  <a:cubicBezTo>
                    <a:pt x="128" y="82"/>
                    <a:pt x="128" y="82"/>
                    <a:pt x="128" y="82"/>
                  </a:cubicBezTo>
                  <a:cubicBezTo>
                    <a:pt x="128" y="82"/>
                    <a:pt x="128" y="82"/>
                    <a:pt x="128" y="82"/>
                  </a:cubicBezTo>
                  <a:cubicBezTo>
                    <a:pt x="128" y="82"/>
                    <a:pt x="128" y="82"/>
                    <a:pt x="128" y="82"/>
                  </a:cubicBezTo>
                  <a:cubicBezTo>
                    <a:pt x="128" y="82"/>
                    <a:pt x="128" y="82"/>
                    <a:pt x="128" y="82"/>
                  </a:cubicBezTo>
                  <a:cubicBezTo>
                    <a:pt x="128" y="83"/>
                    <a:pt x="128" y="83"/>
                    <a:pt x="128" y="83"/>
                  </a:cubicBezTo>
                  <a:cubicBezTo>
                    <a:pt x="128" y="83"/>
                    <a:pt x="128" y="83"/>
                    <a:pt x="127" y="83"/>
                  </a:cubicBezTo>
                  <a:cubicBezTo>
                    <a:pt x="127" y="83"/>
                    <a:pt x="127" y="83"/>
                    <a:pt x="127" y="83"/>
                  </a:cubicBezTo>
                  <a:cubicBezTo>
                    <a:pt x="127" y="83"/>
                    <a:pt x="127" y="83"/>
                    <a:pt x="127" y="83"/>
                  </a:cubicBezTo>
                  <a:cubicBezTo>
                    <a:pt x="127" y="83"/>
                    <a:pt x="127" y="83"/>
                    <a:pt x="126" y="84"/>
                  </a:cubicBezTo>
                  <a:cubicBezTo>
                    <a:pt x="126" y="84"/>
                    <a:pt x="126" y="84"/>
                    <a:pt x="126" y="84"/>
                  </a:cubicBezTo>
                  <a:cubicBezTo>
                    <a:pt x="126" y="84"/>
                    <a:pt x="126" y="84"/>
                    <a:pt x="126" y="83"/>
                  </a:cubicBezTo>
                  <a:cubicBezTo>
                    <a:pt x="126" y="84"/>
                    <a:pt x="126" y="84"/>
                    <a:pt x="126" y="84"/>
                  </a:cubicBezTo>
                  <a:cubicBezTo>
                    <a:pt x="126" y="84"/>
                    <a:pt x="126" y="84"/>
                    <a:pt x="126" y="84"/>
                  </a:cubicBezTo>
                  <a:cubicBezTo>
                    <a:pt x="125" y="84"/>
                    <a:pt x="125" y="84"/>
                    <a:pt x="125" y="84"/>
                  </a:cubicBezTo>
                  <a:cubicBezTo>
                    <a:pt x="125" y="84"/>
                    <a:pt x="125" y="84"/>
                    <a:pt x="125" y="84"/>
                  </a:cubicBezTo>
                  <a:cubicBezTo>
                    <a:pt x="125" y="84"/>
                    <a:pt x="125" y="84"/>
                    <a:pt x="124" y="84"/>
                  </a:cubicBezTo>
                  <a:cubicBezTo>
                    <a:pt x="124" y="84"/>
                    <a:pt x="124" y="84"/>
                    <a:pt x="124" y="84"/>
                  </a:cubicBezTo>
                  <a:cubicBezTo>
                    <a:pt x="124" y="84"/>
                    <a:pt x="124" y="84"/>
                    <a:pt x="124" y="84"/>
                  </a:cubicBezTo>
                  <a:cubicBezTo>
                    <a:pt x="124" y="84"/>
                    <a:pt x="124" y="84"/>
                    <a:pt x="124" y="84"/>
                  </a:cubicBezTo>
                  <a:cubicBezTo>
                    <a:pt x="124" y="84"/>
                    <a:pt x="124" y="84"/>
                    <a:pt x="124" y="84"/>
                  </a:cubicBezTo>
                  <a:lnTo>
                    <a:pt x="123" y="84"/>
                  </a:lnTo>
                  <a:cubicBezTo>
                    <a:pt x="123" y="84"/>
                    <a:pt x="123" y="84"/>
                    <a:pt x="123" y="84"/>
                  </a:cubicBezTo>
                  <a:cubicBezTo>
                    <a:pt x="123" y="83"/>
                    <a:pt x="123" y="83"/>
                    <a:pt x="123" y="83"/>
                  </a:cubicBezTo>
                  <a:cubicBezTo>
                    <a:pt x="122" y="83"/>
                    <a:pt x="122" y="83"/>
                    <a:pt x="122" y="83"/>
                  </a:cubicBezTo>
                  <a:cubicBezTo>
                    <a:pt x="122" y="83"/>
                    <a:pt x="122" y="83"/>
                    <a:pt x="122" y="83"/>
                  </a:cubicBezTo>
                  <a:cubicBezTo>
                    <a:pt x="122" y="82"/>
                    <a:pt x="122" y="82"/>
                    <a:pt x="121" y="82"/>
                  </a:cubicBezTo>
                  <a:cubicBezTo>
                    <a:pt x="121" y="82"/>
                    <a:pt x="121" y="82"/>
                    <a:pt x="121" y="81"/>
                  </a:cubicBezTo>
                  <a:cubicBezTo>
                    <a:pt x="122" y="81"/>
                    <a:pt x="122" y="81"/>
                    <a:pt x="122" y="81"/>
                  </a:cubicBezTo>
                  <a:cubicBezTo>
                    <a:pt x="122" y="82"/>
                    <a:pt x="122" y="82"/>
                    <a:pt x="123" y="82"/>
                  </a:cubicBezTo>
                  <a:cubicBezTo>
                    <a:pt x="123" y="82"/>
                    <a:pt x="123" y="82"/>
                    <a:pt x="123" y="82"/>
                  </a:cubicBezTo>
                  <a:cubicBezTo>
                    <a:pt x="123" y="81"/>
                    <a:pt x="123" y="81"/>
                    <a:pt x="123" y="81"/>
                  </a:cubicBezTo>
                  <a:cubicBezTo>
                    <a:pt x="123" y="81"/>
                    <a:pt x="123" y="81"/>
                    <a:pt x="123" y="81"/>
                  </a:cubicBezTo>
                  <a:cubicBezTo>
                    <a:pt x="123" y="81"/>
                    <a:pt x="123" y="81"/>
                    <a:pt x="122" y="81"/>
                  </a:cubicBezTo>
                  <a:cubicBezTo>
                    <a:pt x="122" y="81"/>
                    <a:pt x="122" y="81"/>
                    <a:pt x="122" y="81"/>
                  </a:cubicBezTo>
                  <a:cubicBezTo>
                    <a:pt x="122" y="81"/>
                    <a:pt x="122" y="81"/>
                    <a:pt x="123" y="81"/>
                  </a:cubicBezTo>
                  <a:cubicBezTo>
                    <a:pt x="123" y="81"/>
                    <a:pt x="123" y="81"/>
                    <a:pt x="123" y="80"/>
                  </a:cubicBezTo>
                  <a:cubicBezTo>
                    <a:pt x="123" y="80"/>
                    <a:pt x="123" y="80"/>
                    <a:pt x="122" y="80"/>
                  </a:cubicBezTo>
                  <a:cubicBezTo>
                    <a:pt x="123" y="80"/>
                    <a:pt x="123" y="80"/>
                    <a:pt x="123" y="80"/>
                  </a:cubicBezTo>
                  <a:cubicBezTo>
                    <a:pt x="122" y="80"/>
                    <a:pt x="122" y="80"/>
                    <a:pt x="122" y="80"/>
                  </a:cubicBezTo>
                  <a:cubicBezTo>
                    <a:pt x="122" y="80"/>
                    <a:pt x="122" y="80"/>
                    <a:pt x="122" y="80"/>
                  </a:cubicBezTo>
                  <a:cubicBezTo>
                    <a:pt x="122" y="80"/>
                    <a:pt x="122" y="80"/>
                    <a:pt x="122" y="80"/>
                  </a:cubicBezTo>
                  <a:cubicBezTo>
                    <a:pt x="122" y="80"/>
                    <a:pt x="122" y="80"/>
                    <a:pt x="122" y="80"/>
                  </a:cubicBezTo>
                  <a:cubicBezTo>
                    <a:pt x="122" y="80"/>
                    <a:pt x="122" y="80"/>
                    <a:pt x="122" y="80"/>
                  </a:cubicBezTo>
                  <a:cubicBezTo>
                    <a:pt x="122" y="80"/>
                    <a:pt x="122" y="80"/>
                    <a:pt x="121" y="81"/>
                  </a:cubicBezTo>
                  <a:cubicBezTo>
                    <a:pt x="121" y="80"/>
                    <a:pt x="121" y="80"/>
                    <a:pt x="121" y="80"/>
                  </a:cubicBezTo>
                  <a:cubicBezTo>
                    <a:pt x="121" y="80"/>
                    <a:pt x="121" y="80"/>
                    <a:pt x="121" y="80"/>
                  </a:cubicBezTo>
                  <a:cubicBezTo>
                    <a:pt x="121" y="79"/>
                    <a:pt x="121" y="79"/>
                    <a:pt x="121" y="79"/>
                  </a:cubicBezTo>
                  <a:cubicBezTo>
                    <a:pt x="122" y="79"/>
                    <a:pt x="122" y="79"/>
                    <a:pt x="122" y="80"/>
                  </a:cubicBezTo>
                  <a:cubicBezTo>
                    <a:pt x="122" y="79"/>
                    <a:pt x="122" y="79"/>
                    <a:pt x="122" y="79"/>
                  </a:cubicBezTo>
                  <a:cubicBezTo>
                    <a:pt x="122" y="79"/>
                    <a:pt x="122" y="79"/>
                    <a:pt x="122" y="79"/>
                  </a:cubicBezTo>
                  <a:cubicBezTo>
                    <a:pt x="122" y="79"/>
                    <a:pt x="122" y="79"/>
                    <a:pt x="122" y="79"/>
                  </a:cubicBezTo>
                  <a:cubicBezTo>
                    <a:pt x="122" y="79"/>
                    <a:pt x="122" y="79"/>
                    <a:pt x="123" y="79"/>
                  </a:cubicBezTo>
                  <a:cubicBezTo>
                    <a:pt x="123" y="79"/>
                    <a:pt x="123" y="79"/>
                    <a:pt x="123" y="79"/>
                  </a:cubicBezTo>
                  <a:cubicBezTo>
                    <a:pt x="122" y="79"/>
                    <a:pt x="122" y="79"/>
                    <a:pt x="122" y="79"/>
                  </a:cubicBezTo>
                  <a:cubicBezTo>
                    <a:pt x="122" y="79"/>
                    <a:pt x="122" y="79"/>
                    <a:pt x="122" y="78"/>
                  </a:cubicBezTo>
                  <a:cubicBezTo>
                    <a:pt x="122" y="78"/>
                    <a:pt x="122" y="78"/>
                    <a:pt x="122" y="78"/>
                  </a:cubicBezTo>
                  <a:cubicBezTo>
                    <a:pt x="122" y="78"/>
                    <a:pt x="123" y="78"/>
                    <a:pt x="123" y="78"/>
                  </a:cubicBezTo>
                  <a:cubicBezTo>
                    <a:pt x="123" y="78"/>
                    <a:pt x="122" y="78"/>
                    <a:pt x="122" y="78"/>
                  </a:cubicBezTo>
                  <a:cubicBezTo>
                    <a:pt x="123" y="77"/>
                    <a:pt x="123" y="77"/>
                    <a:pt x="123" y="77"/>
                  </a:cubicBezTo>
                  <a:cubicBezTo>
                    <a:pt x="123" y="78"/>
                    <a:pt x="123" y="78"/>
                    <a:pt x="123" y="78"/>
                  </a:cubicBezTo>
                  <a:cubicBezTo>
                    <a:pt x="123" y="77"/>
                    <a:pt x="123" y="77"/>
                    <a:pt x="123" y="77"/>
                  </a:cubicBezTo>
                  <a:cubicBezTo>
                    <a:pt x="123" y="77"/>
                    <a:pt x="123" y="77"/>
                    <a:pt x="124" y="77"/>
                  </a:cubicBezTo>
                  <a:cubicBezTo>
                    <a:pt x="124" y="77"/>
                    <a:pt x="124" y="77"/>
                    <a:pt x="124" y="77"/>
                  </a:cubicBezTo>
                  <a:cubicBezTo>
                    <a:pt x="124" y="77"/>
                    <a:pt x="124" y="77"/>
                    <a:pt x="124" y="77"/>
                  </a:cubicBezTo>
                  <a:cubicBezTo>
                    <a:pt x="124" y="77"/>
                    <a:pt x="124" y="77"/>
                    <a:pt x="123" y="77"/>
                  </a:cubicBezTo>
                  <a:cubicBezTo>
                    <a:pt x="123" y="77"/>
                    <a:pt x="123" y="77"/>
                    <a:pt x="123" y="77"/>
                  </a:cubicBezTo>
                  <a:cubicBezTo>
                    <a:pt x="123" y="77"/>
                    <a:pt x="123" y="77"/>
                    <a:pt x="122" y="77"/>
                  </a:cubicBezTo>
                  <a:cubicBezTo>
                    <a:pt x="122" y="77"/>
                    <a:pt x="122" y="77"/>
                    <a:pt x="122" y="78"/>
                  </a:cubicBezTo>
                  <a:cubicBezTo>
                    <a:pt x="122" y="78"/>
                    <a:pt x="122" y="78"/>
                    <a:pt x="122" y="78"/>
                  </a:cubicBezTo>
                  <a:cubicBezTo>
                    <a:pt x="122" y="78"/>
                    <a:pt x="122" y="78"/>
                    <a:pt x="122" y="78"/>
                  </a:cubicBezTo>
                  <a:lnTo>
                    <a:pt x="122" y="77"/>
                  </a:lnTo>
                  <a:cubicBezTo>
                    <a:pt x="122" y="77"/>
                    <a:pt x="122" y="77"/>
                    <a:pt x="122" y="77"/>
                  </a:cubicBezTo>
                  <a:cubicBezTo>
                    <a:pt x="122" y="77"/>
                    <a:pt x="122" y="77"/>
                    <a:pt x="122" y="77"/>
                  </a:cubicBezTo>
                  <a:cubicBezTo>
                    <a:pt x="122" y="77"/>
                    <a:pt x="122" y="76"/>
                    <a:pt x="122" y="76"/>
                  </a:cubicBezTo>
                  <a:cubicBezTo>
                    <a:pt x="122" y="76"/>
                    <a:pt x="122" y="76"/>
                    <a:pt x="122" y="76"/>
                  </a:cubicBezTo>
                  <a:cubicBezTo>
                    <a:pt x="122" y="76"/>
                    <a:pt x="122" y="76"/>
                    <a:pt x="122" y="76"/>
                  </a:cubicBezTo>
                  <a:cubicBezTo>
                    <a:pt x="121" y="76"/>
                    <a:pt x="121" y="76"/>
                    <a:pt x="121" y="77"/>
                  </a:cubicBezTo>
                  <a:cubicBezTo>
                    <a:pt x="121" y="77"/>
                    <a:pt x="121" y="77"/>
                    <a:pt x="121" y="77"/>
                  </a:cubicBezTo>
                  <a:cubicBezTo>
                    <a:pt x="121" y="77"/>
                    <a:pt x="121" y="77"/>
                    <a:pt x="121" y="76"/>
                  </a:cubicBezTo>
                  <a:cubicBezTo>
                    <a:pt x="121" y="76"/>
                    <a:pt x="121" y="76"/>
                    <a:pt x="121" y="76"/>
                  </a:cubicBezTo>
                  <a:cubicBezTo>
                    <a:pt x="121" y="76"/>
                    <a:pt x="121" y="76"/>
                    <a:pt x="121" y="76"/>
                  </a:cubicBezTo>
                  <a:cubicBezTo>
                    <a:pt x="121" y="76"/>
                    <a:pt x="121" y="76"/>
                    <a:pt x="121" y="76"/>
                  </a:cubicBezTo>
                  <a:cubicBezTo>
                    <a:pt x="121" y="76"/>
                    <a:pt x="121" y="76"/>
                    <a:pt x="121" y="76"/>
                  </a:cubicBezTo>
                  <a:cubicBezTo>
                    <a:pt x="121" y="76"/>
                    <a:pt x="121" y="76"/>
                    <a:pt x="121" y="76"/>
                  </a:cubicBezTo>
                  <a:cubicBezTo>
                    <a:pt x="121" y="76"/>
                    <a:pt x="121" y="76"/>
                    <a:pt x="121" y="76"/>
                  </a:cubicBezTo>
                  <a:cubicBezTo>
                    <a:pt x="121" y="75"/>
                    <a:pt x="121" y="75"/>
                    <a:pt x="121" y="75"/>
                  </a:cubicBezTo>
                  <a:cubicBezTo>
                    <a:pt x="121" y="75"/>
                    <a:pt x="121" y="75"/>
                    <a:pt x="121" y="75"/>
                  </a:cubicBezTo>
                  <a:cubicBezTo>
                    <a:pt x="121" y="75"/>
                    <a:pt x="121" y="75"/>
                    <a:pt x="121" y="75"/>
                  </a:cubicBezTo>
                  <a:cubicBezTo>
                    <a:pt x="122" y="75"/>
                    <a:pt x="122" y="75"/>
                    <a:pt x="123" y="75"/>
                  </a:cubicBezTo>
                  <a:lnTo>
                    <a:pt x="123" y="75"/>
                  </a:lnTo>
                  <a:cubicBezTo>
                    <a:pt x="123" y="75"/>
                    <a:pt x="123" y="75"/>
                    <a:pt x="123" y="75"/>
                  </a:cubicBezTo>
                  <a:cubicBezTo>
                    <a:pt x="123" y="75"/>
                    <a:pt x="123" y="75"/>
                    <a:pt x="123" y="75"/>
                  </a:cubicBezTo>
                  <a:cubicBezTo>
                    <a:pt x="123" y="75"/>
                    <a:pt x="123" y="75"/>
                    <a:pt x="124" y="75"/>
                  </a:cubicBezTo>
                  <a:cubicBezTo>
                    <a:pt x="124" y="75"/>
                    <a:pt x="124" y="75"/>
                    <a:pt x="124" y="75"/>
                  </a:cubicBezTo>
                  <a:cubicBezTo>
                    <a:pt x="124" y="75"/>
                    <a:pt x="124" y="75"/>
                    <a:pt x="123" y="76"/>
                  </a:cubicBezTo>
                  <a:cubicBezTo>
                    <a:pt x="124" y="76"/>
                    <a:pt x="124" y="76"/>
                    <a:pt x="124" y="76"/>
                  </a:cubicBezTo>
                  <a:cubicBezTo>
                    <a:pt x="124" y="75"/>
                    <a:pt x="124" y="75"/>
                    <a:pt x="124" y="75"/>
                  </a:cubicBezTo>
                  <a:cubicBezTo>
                    <a:pt x="124" y="75"/>
                    <a:pt x="124" y="75"/>
                    <a:pt x="125" y="75"/>
                  </a:cubicBezTo>
                  <a:cubicBezTo>
                    <a:pt x="125" y="75"/>
                    <a:pt x="125" y="75"/>
                    <a:pt x="125" y="75"/>
                  </a:cubicBezTo>
                  <a:cubicBezTo>
                    <a:pt x="125" y="74"/>
                    <a:pt x="125" y="74"/>
                    <a:pt x="125" y="74"/>
                  </a:cubicBezTo>
                  <a:cubicBezTo>
                    <a:pt x="125" y="74"/>
                    <a:pt x="125" y="74"/>
                    <a:pt x="125" y="74"/>
                  </a:cubicBezTo>
                  <a:cubicBezTo>
                    <a:pt x="125" y="74"/>
                    <a:pt x="125" y="74"/>
                    <a:pt x="125" y="74"/>
                  </a:cubicBezTo>
                  <a:cubicBezTo>
                    <a:pt x="125" y="74"/>
                    <a:pt x="125" y="74"/>
                    <a:pt x="125" y="75"/>
                  </a:cubicBezTo>
                  <a:cubicBezTo>
                    <a:pt x="125" y="75"/>
                    <a:pt x="125" y="75"/>
                    <a:pt x="124" y="75"/>
                  </a:cubicBezTo>
                  <a:cubicBezTo>
                    <a:pt x="124" y="75"/>
                    <a:pt x="124" y="75"/>
                    <a:pt x="124" y="75"/>
                  </a:cubicBezTo>
                  <a:cubicBezTo>
                    <a:pt x="124" y="75"/>
                    <a:pt x="124" y="75"/>
                    <a:pt x="124" y="74"/>
                  </a:cubicBezTo>
                  <a:cubicBezTo>
                    <a:pt x="124" y="74"/>
                    <a:pt x="124" y="74"/>
                    <a:pt x="124" y="74"/>
                  </a:cubicBezTo>
                  <a:cubicBezTo>
                    <a:pt x="124" y="74"/>
                    <a:pt x="124" y="74"/>
                    <a:pt x="124" y="74"/>
                  </a:cubicBezTo>
                  <a:cubicBezTo>
                    <a:pt x="124" y="75"/>
                    <a:pt x="124" y="75"/>
                    <a:pt x="123" y="75"/>
                  </a:cubicBezTo>
                  <a:cubicBezTo>
                    <a:pt x="123" y="74"/>
                    <a:pt x="123" y="74"/>
                    <a:pt x="123" y="74"/>
                  </a:cubicBezTo>
                  <a:cubicBezTo>
                    <a:pt x="123" y="75"/>
                    <a:pt x="123" y="75"/>
                    <a:pt x="123" y="75"/>
                  </a:cubicBezTo>
                  <a:cubicBezTo>
                    <a:pt x="123" y="75"/>
                    <a:pt x="123" y="75"/>
                    <a:pt x="123" y="75"/>
                  </a:cubicBezTo>
                  <a:cubicBezTo>
                    <a:pt x="122" y="75"/>
                    <a:pt x="122" y="75"/>
                    <a:pt x="122" y="75"/>
                  </a:cubicBezTo>
                  <a:cubicBezTo>
                    <a:pt x="122" y="75"/>
                    <a:pt x="122" y="75"/>
                    <a:pt x="121" y="75"/>
                  </a:cubicBezTo>
                  <a:cubicBezTo>
                    <a:pt x="121" y="75"/>
                    <a:pt x="121" y="75"/>
                    <a:pt x="121" y="75"/>
                  </a:cubicBezTo>
                  <a:cubicBezTo>
                    <a:pt x="121" y="75"/>
                    <a:pt x="121" y="75"/>
                    <a:pt x="121" y="75"/>
                  </a:cubicBezTo>
                  <a:cubicBezTo>
                    <a:pt x="121" y="74"/>
                    <a:pt x="121" y="74"/>
                    <a:pt x="121" y="74"/>
                  </a:cubicBezTo>
                  <a:cubicBezTo>
                    <a:pt x="121" y="74"/>
                    <a:pt x="121" y="74"/>
                    <a:pt x="120" y="74"/>
                  </a:cubicBezTo>
                  <a:cubicBezTo>
                    <a:pt x="121" y="74"/>
                    <a:pt x="121" y="74"/>
                    <a:pt x="121" y="74"/>
                  </a:cubicBezTo>
                  <a:cubicBezTo>
                    <a:pt x="121" y="74"/>
                    <a:pt x="121" y="74"/>
                    <a:pt x="122" y="74"/>
                  </a:cubicBezTo>
                  <a:cubicBezTo>
                    <a:pt x="122" y="74"/>
                    <a:pt x="122" y="74"/>
                    <a:pt x="122" y="74"/>
                  </a:cubicBezTo>
                  <a:cubicBezTo>
                    <a:pt x="121" y="74"/>
                    <a:pt x="121" y="74"/>
                    <a:pt x="121" y="74"/>
                  </a:cubicBezTo>
                  <a:cubicBezTo>
                    <a:pt x="121" y="74"/>
                    <a:pt x="121" y="74"/>
                    <a:pt x="121" y="74"/>
                  </a:cubicBezTo>
                  <a:cubicBezTo>
                    <a:pt x="121" y="74"/>
                    <a:pt x="121" y="74"/>
                    <a:pt x="121" y="73"/>
                  </a:cubicBezTo>
                  <a:cubicBezTo>
                    <a:pt x="121" y="73"/>
                    <a:pt x="121" y="73"/>
                    <a:pt x="120" y="73"/>
                  </a:cubicBezTo>
                  <a:cubicBezTo>
                    <a:pt x="121" y="73"/>
                    <a:pt x="121" y="73"/>
                    <a:pt x="121" y="73"/>
                  </a:cubicBezTo>
                  <a:cubicBezTo>
                    <a:pt x="121" y="73"/>
                    <a:pt x="121" y="73"/>
                    <a:pt x="122" y="73"/>
                  </a:cubicBezTo>
                  <a:cubicBezTo>
                    <a:pt x="122" y="73"/>
                    <a:pt x="122" y="73"/>
                    <a:pt x="122" y="73"/>
                  </a:cubicBezTo>
                  <a:cubicBezTo>
                    <a:pt x="122" y="73"/>
                    <a:pt x="122" y="73"/>
                    <a:pt x="122" y="73"/>
                  </a:cubicBezTo>
                  <a:cubicBezTo>
                    <a:pt x="123" y="73"/>
                    <a:pt x="123" y="73"/>
                    <a:pt x="123" y="73"/>
                  </a:cubicBezTo>
                  <a:cubicBezTo>
                    <a:pt x="123" y="73"/>
                    <a:pt x="123" y="73"/>
                    <a:pt x="124" y="73"/>
                  </a:cubicBezTo>
                  <a:cubicBezTo>
                    <a:pt x="123" y="73"/>
                    <a:pt x="123" y="73"/>
                    <a:pt x="122" y="73"/>
                  </a:cubicBezTo>
                  <a:cubicBezTo>
                    <a:pt x="122" y="73"/>
                    <a:pt x="122" y="73"/>
                    <a:pt x="122" y="73"/>
                  </a:cubicBezTo>
                  <a:cubicBezTo>
                    <a:pt x="122" y="73"/>
                    <a:pt x="122" y="73"/>
                    <a:pt x="121" y="73"/>
                  </a:cubicBezTo>
                  <a:cubicBezTo>
                    <a:pt x="121" y="72"/>
                    <a:pt x="121" y="72"/>
                    <a:pt x="121" y="72"/>
                  </a:cubicBezTo>
                  <a:cubicBezTo>
                    <a:pt x="121" y="72"/>
                    <a:pt x="121" y="72"/>
                    <a:pt x="121" y="72"/>
                  </a:cubicBezTo>
                  <a:cubicBezTo>
                    <a:pt x="121" y="72"/>
                    <a:pt x="121" y="72"/>
                    <a:pt x="121" y="72"/>
                  </a:cubicBezTo>
                  <a:cubicBezTo>
                    <a:pt x="121" y="72"/>
                    <a:pt x="121" y="72"/>
                    <a:pt x="121" y="72"/>
                  </a:cubicBezTo>
                  <a:cubicBezTo>
                    <a:pt x="121" y="72"/>
                    <a:pt x="121" y="72"/>
                    <a:pt x="121" y="72"/>
                  </a:cubicBezTo>
                  <a:cubicBezTo>
                    <a:pt x="121" y="72"/>
                    <a:pt x="121" y="72"/>
                    <a:pt x="121" y="72"/>
                  </a:cubicBezTo>
                  <a:cubicBezTo>
                    <a:pt x="121" y="72"/>
                    <a:pt x="121" y="72"/>
                    <a:pt x="121" y="72"/>
                  </a:cubicBezTo>
                  <a:cubicBezTo>
                    <a:pt x="122" y="72"/>
                    <a:pt x="122" y="72"/>
                    <a:pt x="122" y="72"/>
                  </a:cubicBezTo>
                  <a:cubicBezTo>
                    <a:pt x="122" y="72"/>
                    <a:pt x="122" y="72"/>
                    <a:pt x="122" y="72"/>
                  </a:cubicBezTo>
                  <a:cubicBezTo>
                    <a:pt x="122" y="72"/>
                    <a:pt x="122" y="72"/>
                    <a:pt x="122" y="72"/>
                  </a:cubicBezTo>
                  <a:cubicBezTo>
                    <a:pt x="122" y="72"/>
                    <a:pt x="122" y="72"/>
                    <a:pt x="123" y="72"/>
                  </a:cubicBezTo>
                  <a:cubicBezTo>
                    <a:pt x="122" y="72"/>
                    <a:pt x="122" y="72"/>
                    <a:pt x="122" y="72"/>
                  </a:cubicBezTo>
                  <a:cubicBezTo>
                    <a:pt x="122" y="72"/>
                    <a:pt x="122" y="72"/>
                    <a:pt x="122" y="71"/>
                  </a:cubicBezTo>
                  <a:cubicBezTo>
                    <a:pt x="123" y="71"/>
                    <a:pt x="123" y="71"/>
                    <a:pt x="123" y="72"/>
                  </a:cubicBezTo>
                  <a:cubicBezTo>
                    <a:pt x="123" y="71"/>
                    <a:pt x="123" y="71"/>
                    <a:pt x="123" y="71"/>
                  </a:cubicBezTo>
                  <a:cubicBezTo>
                    <a:pt x="123" y="71"/>
                    <a:pt x="123" y="71"/>
                    <a:pt x="123" y="71"/>
                  </a:cubicBezTo>
                  <a:cubicBezTo>
                    <a:pt x="124" y="72"/>
                    <a:pt x="124" y="72"/>
                    <a:pt x="124" y="72"/>
                  </a:cubicBezTo>
                  <a:cubicBezTo>
                    <a:pt x="124" y="72"/>
                    <a:pt x="124" y="72"/>
                    <a:pt x="124" y="72"/>
                  </a:cubicBezTo>
                  <a:cubicBezTo>
                    <a:pt x="124" y="72"/>
                    <a:pt x="124" y="72"/>
                    <a:pt x="124" y="71"/>
                  </a:cubicBezTo>
                  <a:cubicBezTo>
                    <a:pt x="124" y="71"/>
                    <a:pt x="124" y="71"/>
                    <a:pt x="124" y="71"/>
                  </a:cubicBezTo>
                  <a:cubicBezTo>
                    <a:pt x="124" y="71"/>
                    <a:pt x="124" y="71"/>
                    <a:pt x="123" y="71"/>
                  </a:cubicBezTo>
                  <a:cubicBezTo>
                    <a:pt x="123" y="71"/>
                    <a:pt x="123" y="71"/>
                    <a:pt x="123" y="71"/>
                  </a:cubicBezTo>
                  <a:cubicBezTo>
                    <a:pt x="123" y="71"/>
                    <a:pt x="123" y="71"/>
                    <a:pt x="122" y="70"/>
                  </a:cubicBezTo>
                  <a:cubicBezTo>
                    <a:pt x="123" y="70"/>
                    <a:pt x="123" y="70"/>
                    <a:pt x="123" y="70"/>
                  </a:cubicBezTo>
                  <a:cubicBezTo>
                    <a:pt x="123" y="70"/>
                    <a:pt x="123" y="70"/>
                    <a:pt x="123" y="70"/>
                  </a:cubicBezTo>
                  <a:cubicBezTo>
                    <a:pt x="123" y="70"/>
                    <a:pt x="123" y="70"/>
                    <a:pt x="124" y="70"/>
                  </a:cubicBezTo>
                  <a:cubicBezTo>
                    <a:pt x="124" y="71"/>
                    <a:pt x="124" y="71"/>
                    <a:pt x="124" y="71"/>
                  </a:cubicBezTo>
                  <a:cubicBezTo>
                    <a:pt x="125" y="71"/>
                    <a:pt x="125" y="71"/>
                    <a:pt x="125" y="70"/>
                  </a:cubicBezTo>
                  <a:cubicBezTo>
                    <a:pt x="125" y="70"/>
                    <a:pt x="125" y="70"/>
                    <a:pt x="125" y="70"/>
                  </a:cubicBezTo>
                  <a:cubicBezTo>
                    <a:pt x="125" y="70"/>
                    <a:pt x="125" y="70"/>
                    <a:pt x="124" y="70"/>
                  </a:cubicBezTo>
                  <a:cubicBezTo>
                    <a:pt x="125" y="70"/>
                    <a:pt x="125" y="70"/>
                    <a:pt x="125" y="70"/>
                  </a:cubicBezTo>
                  <a:cubicBezTo>
                    <a:pt x="124" y="70"/>
                    <a:pt x="124" y="70"/>
                    <a:pt x="124" y="70"/>
                  </a:cubicBezTo>
                  <a:cubicBezTo>
                    <a:pt x="124" y="70"/>
                    <a:pt x="124" y="70"/>
                    <a:pt x="124" y="69"/>
                  </a:cubicBezTo>
                  <a:cubicBezTo>
                    <a:pt x="124" y="69"/>
                    <a:pt x="124" y="69"/>
                    <a:pt x="124" y="69"/>
                  </a:cubicBezTo>
                  <a:cubicBezTo>
                    <a:pt x="125" y="69"/>
                    <a:pt x="125" y="69"/>
                    <a:pt x="125" y="69"/>
                  </a:cubicBezTo>
                  <a:lnTo>
                    <a:pt x="125" y="70"/>
                  </a:lnTo>
                  <a:cubicBezTo>
                    <a:pt x="126" y="70"/>
                    <a:pt x="126" y="70"/>
                    <a:pt x="126" y="70"/>
                  </a:cubicBezTo>
                  <a:cubicBezTo>
                    <a:pt x="126" y="70"/>
                    <a:pt x="126" y="70"/>
                    <a:pt x="127" y="70"/>
                  </a:cubicBezTo>
                  <a:cubicBezTo>
                    <a:pt x="126" y="70"/>
                    <a:pt x="126" y="70"/>
                    <a:pt x="126" y="70"/>
                  </a:cubicBezTo>
                  <a:cubicBezTo>
                    <a:pt x="126" y="70"/>
                    <a:pt x="126" y="70"/>
                    <a:pt x="126" y="69"/>
                  </a:cubicBezTo>
                  <a:cubicBezTo>
                    <a:pt x="126" y="69"/>
                    <a:pt x="126" y="69"/>
                    <a:pt x="126" y="69"/>
                  </a:cubicBezTo>
                  <a:cubicBezTo>
                    <a:pt x="126" y="69"/>
                    <a:pt x="126" y="69"/>
                    <a:pt x="126" y="69"/>
                  </a:cubicBezTo>
                  <a:cubicBezTo>
                    <a:pt x="126" y="69"/>
                    <a:pt x="126" y="69"/>
                    <a:pt x="126" y="69"/>
                  </a:cubicBezTo>
                  <a:cubicBezTo>
                    <a:pt x="126" y="70"/>
                    <a:pt x="126" y="70"/>
                    <a:pt x="126" y="70"/>
                  </a:cubicBezTo>
                  <a:cubicBezTo>
                    <a:pt x="127" y="70"/>
                    <a:pt x="127" y="70"/>
                    <a:pt x="127" y="70"/>
                  </a:cubicBezTo>
                  <a:cubicBezTo>
                    <a:pt x="127" y="70"/>
                    <a:pt x="127" y="70"/>
                    <a:pt x="127" y="70"/>
                  </a:cubicBezTo>
                  <a:cubicBezTo>
                    <a:pt x="127" y="69"/>
                    <a:pt x="127" y="69"/>
                    <a:pt x="127" y="69"/>
                  </a:cubicBezTo>
                  <a:cubicBezTo>
                    <a:pt x="126" y="69"/>
                    <a:pt x="126" y="69"/>
                    <a:pt x="126" y="69"/>
                  </a:cubicBezTo>
                  <a:cubicBezTo>
                    <a:pt x="126" y="69"/>
                    <a:pt x="126" y="69"/>
                    <a:pt x="126" y="69"/>
                  </a:cubicBezTo>
                  <a:cubicBezTo>
                    <a:pt x="126" y="69"/>
                    <a:pt x="126" y="69"/>
                    <a:pt x="126" y="69"/>
                  </a:cubicBezTo>
                  <a:cubicBezTo>
                    <a:pt x="127" y="69"/>
                    <a:pt x="127" y="69"/>
                    <a:pt x="127" y="69"/>
                  </a:cubicBezTo>
                  <a:cubicBezTo>
                    <a:pt x="127" y="69"/>
                    <a:pt x="127" y="69"/>
                    <a:pt x="126" y="68"/>
                  </a:cubicBezTo>
                  <a:cubicBezTo>
                    <a:pt x="127" y="68"/>
                    <a:pt x="127" y="68"/>
                    <a:pt x="127" y="68"/>
                  </a:cubicBezTo>
                  <a:cubicBezTo>
                    <a:pt x="127" y="68"/>
                    <a:pt x="127" y="68"/>
                    <a:pt x="127" y="68"/>
                  </a:cubicBezTo>
                  <a:cubicBezTo>
                    <a:pt x="128" y="68"/>
                    <a:pt x="128" y="68"/>
                    <a:pt x="128" y="68"/>
                  </a:cubicBezTo>
                  <a:cubicBezTo>
                    <a:pt x="128" y="68"/>
                    <a:pt x="128" y="68"/>
                    <a:pt x="127" y="68"/>
                  </a:cubicBezTo>
                  <a:cubicBezTo>
                    <a:pt x="128" y="68"/>
                    <a:pt x="128" y="68"/>
                    <a:pt x="128" y="68"/>
                  </a:cubicBezTo>
                  <a:cubicBezTo>
                    <a:pt x="128" y="67"/>
                    <a:pt x="128" y="67"/>
                    <a:pt x="128" y="67"/>
                  </a:cubicBezTo>
                  <a:cubicBezTo>
                    <a:pt x="128" y="68"/>
                    <a:pt x="128" y="68"/>
                    <a:pt x="128" y="68"/>
                  </a:cubicBezTo>
                  <a:cubicBezTo>
                    <a:pt x="128" y="68"/>
                    <a:pt x="128" y="68"/>
                    <a:pt x="129" y="68"/>
                  </a:cubicBezTo>
                  <a:cubicBezTo>
                    <a:pt x="129" y="68"/>
                    <a:pt x="129" y="68"/>
                    <a:pt x="128" y="69"/>
                  </a:cubicBezTo>
                  <a:cubicBezTo>
                    <a:pt x="129" y="69"/>
                    <a:pt x="129" y="69"/>
                    <a:pt x="129" y="69"/>
                  </a:cubicBezTo>
                  <a:cubicBezTo>
                    <a:pt x="129" y="68"/>
                    <a:pt x="129" y="68"/>
                    <a:pt x="129" y="68"/>
                  </a:cubicBezTo>
                  <a:cubicBezTo>
                    <a:pt x="129" y="68"/>
                    <a:pt x="129" y="68"/>
                    <a:pt x="129" y="68"/>
                  </a:cubicBezTo>
                  <a:cubicBezTo>
                    <a:pt x="130" y="68"/>
                    <a:pt x="130" y="68"/>
                    <a:pt x="130" y="68"/>
                  </a:cubicBezTo>
                  <a:cubicBezTo>
                    <a:pt x="130" y="68"/>
                    <a:pt x="130" y="68"/>
                    <a:pt x="130" y="68"/>
                  </a:cubicBezTo>
                  <a:cubicBezTo>
                    <a:pt x="130" y="68"/>
                    <a:pt x="130" y="68"/>
                    <a:pt x="130" y="68"/>
                  </a:cubicBezTo>
                  <a:cubicBezTo>
                    <a:pt x="130" y="67"/>
                    <a:pt x="130" y="67"/>
                    <a:pt x="130" y="67"/>
                  </a:cubicBezTo>
                  <a:cubicBezTo>
                    <a:pt x="131" y="67"/>
                    <a:pt x="131" y="67"/>
                    <a:pt x="131" y="67"/>
                  </a:cubicBezTo>
                  <a:cubicBezTo>
                    <a:pt x="131" y="67"/>
                    <a:pt x="131" y="67"/>
                    <a:pt x="131" y="67"/>
                  </a:cubicBezTo>
                  <a:cubicBezTo>
                    <a:pt x="131" y="67"/>
                    <a:pt x="131" y="67"/>
                    <a:pt x="130" y="66"/>
                  </a:cubicBezTo>
                  <a:cubicBezTo>
                    <a:pt x="131" y="66"/>
                    <a:pt x="131" y="66"/>
                    <a:pt x="131" y="66"/>
                  </a:cubicBezTo>
                  <a:cubicBezTo>
                    <a:pt x="131" y="66"/>
                    <a:pt x="131" y="66"/>
                    <a:pt x="131" y="66"/>
                  </a:cubicBezTo>
                  <a:cubicBezTo>
                    <a:pt x="132" y="66"/>
                    <a:pt x="132" y="66"/>
                    <a:pt x="132" y="65"/>
                  </a:cubicBezTo>
                  <a:cubicBezTo>
                    <a:pt x="132" y="65"/>
                    <a:pt x="132" y="65"/>
                    <a:pt x="131" y="66"/>
                  </a:cubicBezTo>
                  <a:cubicBezTo>
                    <a:pt x="131" y="66"/>
                    <a:pt x="131" y="66"/>
                    <a:pt x="131" y="66"/>
                  </a:cubicBezTo>
                  <a:cubicBezTo>
                    <a:pt x="131" y="66"/>
                    <a:pt x="131" y="66"/>
                    <a:pt x="131" y="66"/>
                  </a:cubicBezTo>
                  <a:cubicBezTo>
                    <a:pt x="130" y="66"/>
                    <a:pt x="130" y="66"/>
                    <a:pt x="130" y="67"/>
                  </a:cubicBezTo>
                  <a:cubicBezTo>
                    <a:pt x="130" y="67"/>
                    <a:pt x="130" y="67"/>
                    <a:pt x="130" y="67"/>
                  </a:cubicBezTo>
                  <a:cubicBezTo>
                    <a:pt x="130" y="67"/>
                    <a:pt x="130" y="67"/>
                    <a:pt x="130" y="67"/>
                  </a:cubicBezTo>
                  <a:cubicBezTo>
                    <a:pt x="130" y="67"/>
                    <a:pt x="130" y="67"/>
                    <a:pt x="129" y="68"/>
                  </a:cubicBezTo>
                  <a:cubicBezTo>
                    <a:pt x="129" y="68"/>
                    <a:pt x="129" y="68"/>
                    <a:pt x="129" y="67"/>
                  </a:cubicBezTo>
                  <a:cubicBezTo>
                    <a:pt x="129" y="67"/>
                    <a:pt x="129" y="67"/>
                    <a:pt x="129" y="67"/>
                  </a:cubicBezTo>
                  <a:cubicBezTo>
                    <a:pt x="128" y="67"/>
                    <a:pt x="128" y="67"/>
                    <a:pt x="128" y="67"/>
                  </a:cubicBezTo>
                  <a:cubicBezTo>
                    <a:pt x="128" y="67"/>
                    <a:pt x="128" y="67"/>
                    <a:pt x="129" y="67"/>
                  </a:cubicBezTo>
                  <a:cubicBezTo>
                    <a:pt x="129" y="66"/>
                    <a:pt x="129" y="66"/>
                    <a:pt x="129" y="66"/>
                  </a:cubicBezTo>
                  <a:cubicBezTo>
                    <a:pt x="129" y="66"/>
                    <a:pt x="129" y="66"/>
                    <a:pt x="129" y="66"/>
                  </a:cubicBezTo>
                  <a:cubicBezTo>
                    <a:pt x="129" y="66"/>
                    <a:pt x="129" y="66"/>
                    <a:pt x="129" y="65"/>
                  </a:cubicBezTo>
                  <a:lnTo>
                    <a:pt x="130" y="65"/>
                  </a:lnTo>
                  <a:cubicBezTo>
                    <a:pt x="130" y="65"/>
                    <a:pt x="130" y="65"/>
                    <a:pt x="130" y="65"/>
                  </a:cubicBezTo>
                  <a:cubicBezTo>
                    <a:pt x="130" y="65"/>
                    <a:pt x="130" y="65"/>
                    <a:pt x="130" y="65"/>
                  </a:cubicBezTo>
                  <a:cubicBezTo>
                    <a:pt x="130" y="65"/>
                    <a:pt x="130" y="65"/>
                    <a:pt x="130" y="64"/>
                  </a:cubicBezTo>
                  <a:cubicBezTo>
                    <a:pt x="130" y="65"/>
                    <a:pt x="130" y="65"/>
                    <a:pt x="130" y="65"/>
                  </a:cubicBezTo>
                  <a:cubicBezTo>
                    <a:pt x="131" y="65"/>
                    <a:pt x="131" y="65"/>
                    <a:pt x="131" y="64"/>
                  </a:cubicBezTo>
                  <a:cubicBezTo>
                    <a:pt x="131" y="64"/>
                    <a:pt x="131" y="64"/>
                    <a:pt x="131" y="64"/>
                  </a:cubicBezTo>
                  <a:cubicBezTo>
                    <a:pt x="131" y="64"/>
                    <a:pt x="131" y="64"/>
                    <a:pt x="131" y="64"/>
                  </a:cubicBezTo>
                  <a:cubicBezTo>
                    <a:pt x="131" y="64"/>
                    <a:pt x="131" y="64"/>
                    <a:pt x="131" y="64"/>
                  </a:cubicBezTo>
                  <a:cubicBezTo>
                    <a:pt x="131" y="64"/>
                    <a:pt x="131" y="64"/>
                    <a:pt x="131" y="63"/>
                  </a:cubicBezTo>
                  <a:cubicBezTo>
                    <a:pt x="132" y="63"/>
                    <a:pt x="132" y="63"/>
                    <a:pt x="132" y="63"/>
                  </a:cubicBezTo>
                  <a:cubicBezTo>
                    <a:pt x="132" y="63"/>
                    <a:pt x="132" y="63"/>
                    <a:pt x="132" y="63"/>
                  </a:cubicBezTo>
                  <a:cubicBezTo>
                    <a:pt x="132" y="63"/>
                    <a:pt x="132" y="63"/>
                    <a:pt x="132" y="63"/>
                  </a:cubicBezTo>
                  <a:cubicBezTo>
                    <a:pt x="133" y="63"/>
                    <a:pt x="133" y="63"/>
                    <a:pt x="133" y="62"/>
                  </a:cubicBezTo>
                  <a:cubicBezTo>
                    <a:pt x="133" y="62"/>
                    <a:pt x="133" y="62"/>
                    <a:pt x="133" y="62"/>
                  </a:cubicBezTo>
                  <a:cubicBezTo>
                    <a:pt x="133" y="62"/>
                    <a:pt x="132" y="62"/>
                    <a:pt x="133" y="62"/>
                  </a:cubicBezTo>
                  <a:cubicBezTo>
                    <a:pt x="133" y="62"/>
                    <a:pt x="132" y="62"/>
                    <a:pt x="132" y="62"/>
                  </a:cubicBezTo>
                  <a:cubicBezTo>
                    <a:pt x="132" y="62"/>
                    <a:pt x="132" y="62"/>
                    <a:pt x="133" y="62"/>
                  </a:cubicBezTo>
                  <a:cubicBezTo>
                    <a:pt x="133" y="62"/>
                    <a:pt x="133" y="62"/>
                    <a:pt x="132" y="61"/>
                  </a:cubicBezTo>
                  <a:cubicBezTo>
                    <a:pt x="133" y="62"/>
                    <a:pt x="133" y="62"/>
                    <a:pt x="133" y="62"/>
                  </a:cubicBezTo>
                  <a:cubicBezTo>
                    <a:pt x="133" y="62"/>
                    <a:pt x="133" y="62"/>
                    <a:pt x="133" y="61"/>
                  </a:cubicBezTo>
                  <a:cubicBezTo>
                    <a:pt x="133" y="61"/>
                    <a:pt x="133" y="61"/>
                    <a:pt x="133" y="61"/>
                  </a:cubicBezTo>
                  <a:cubicBezTo>
                    <a:pt x="133" y="61"/>
                    <a:pt x="133" y="61"/>
                    <a:pt x="133" y="61"/>
                  </a:cubicBezTo>
                  <a:cubicBezTo>
                    <a:pt x="133" y="61"/>
                    <a:pt x="133" y="61"/>
                    <a:pt x="133" y="61"/>
                  </a:cubicBezTo>
                  <a:cubicBezTo>
                    <a:pt x="133" y="61"/>
                    <a:pt x="133" y="61"/>
                    <a:pt x="133" y="60"/>
                  </a:cubicBezTo>
                  <a:cubicBezTo>
                    <a:pt x="133" y="60"/>
                    <a:pt x="133" y="60"/>
                    <a:pt x="133" y="60"/>
                  </a:cubicBezTo>
                  <a:cubicBezTo>
                    <a:pt x="133" y="60"/>
                    <a:pt x="133" y="60"/>
                    <a:pt x="134" y="60"/>
                  </a:cubicBezTo>
                  <a:cubicBezTo>
                    <a:pt x="134" y="60"/>
                    <a:pt x="134" y="60"/>
                    <a:pt x="133" y="60"/>
                  </a:cubicBezTo>
                  <a:cubicBezTo>
                    <a:pt x="133" y="60"/>
                    <a:pt x="133" y="60"/>
                    <a:pt x="133" y="60"/>
                  </a:cubicBezTo>
                  <a:cubicBezTo>
                    <a:pt x="133" y="60"/>
                    <a:pt x="133" y="60"/>
                    <a:pt x="133" y="60"/>
                  </a:cubicBezTo>
                  <a:cubicBezTo>
                    <a:pt x="133" y="60"/>
                    <a:pt x="133" y="60"/>
                    <a:pt x="133" y="59"/>
                  </a:cubicBezTo>
                  <a:cubicBezTo>
                    <a:pt x="133" y="59"/>
                    <a:pt x="133" y="59"/>
                    <a:pt x="134" y="59"/>
                  </a:cubicBezTo>
                  <a:cubicBezTo>
                    <a:pt x="134" y="59"/>
                    <a:pt x="134" y="59"/>
                    <a:pt x="134" y="59"/>
                  </a:cubicBezTo>
                  <a:cubicBezTo>
                    <a:pt x="134" y="59"/>
                    <a:pt x="134" y="59"/>
                    <a:pt x="134" y="59"/>
                  </a:cubicBezTo>
                  <a:cubicBezTo>
                    <a:pt x="134" y="59"/>
                    <a:pt x="134" y="59"/>
                    <a:pt x="134" y="59"/>
                  </a:cubicBezTo>
                  <a:cubicBezTo>
                    <a:pt x="134" y="59"/>
                    <a:pt x="134" y="59"/>
                    <a:pt x="134" y="59"/>
                  </a:cubicBezTo>
                  <a:cubicBezTo>
                    <a:pt x="134" y="59"/>
                    <a:pt x="134" y="59"/>
                    <a:pt x="134" y="59"/>
                  </a:cubicBezTo>
                  <a:cubicBezTo>
                    <a:pt x="133" y="59"/>
                    <a:pt x="133" y="59"/>
                    <a:pt x="133" y="59"/>
                  </a:cubicBezTo>
                  <a:cubicBezTo>
                    <a:pt x="134" y="59"/>
                    <a:pt x="134" y="59"/>
                    <a:pt x="134" y="58"/>
                  </a:cubicBezTo>
                  <a:cubicBezTo>
                    <a:pt x="134" y="58"/>
                    <a:pt x="134" y="58"/>
                    <a:pt x="134" y="58"/>
                  </a:cubicBezTo>
                  <a:cubicBezTo>
                    <a:pt x="134" y="58"/>
                    <a:pt x="134" y="58"/>
                    <a:pt x="134" y="58"/>
                  </a:cubicBezTo>
                  <a:cubicBezTo>
                    <a:pt x="134" y="58"/>
                    <a:pt x="134" y="58"/>
                    <a:pt x="134" y="58"/>
                  </a:cubicBezTo>
                  <a:cubicBezTo>
                    <a:pt x="134" y="58"/>
                    <a:pt x="134" y="58"/>
                    <a:pt x="134" y="58"/>
                  </a:cubicBezTo>
                  <a:cubicBezTo>
                    <a:pt x="134" y="58"/>
                    <a:pt x="134" y="58"/>
                    <a:pt x="134" y="57"/>
                  </a:cubicBezTo>
                  <a:lnTo>
                    <a:pt x="134" y="57"/>
                  </a:lnTo>
                  <a:cubicBezTo>
                    <a:pt x="134" y="57"/>
                    <a:pt x="134" y="57"/>
                    <a:pt x="134" y="57"/>
                  </a:cubicBezTo>
                  <a:cubicBezTo>
                    <a:pt x="134" y="57"/>
                    <a:pt x="134" y="57"/>
                    <a:pt x="134" y="57"/>
                  </a:cubicBezTo>
                  <a:cubicBezTo>
                    <a:pt x="135" y="57"/>
                    <a:pt x="135" y="57"/>
                    <a:pt x="135" y="57"/>
                  </a:cubicBezTo>
                  <a:cubicBezTo>
                    <a:pt x="135" y="57"/>
                    <a:pt x="135" y="57"/>
                    <a:pt x="135" y="56"/>
                  </a:cubicBezTo>
                  <a:cubicBezTo>
                    <a:pt x="135" y="56"/>
                    <a:pt x="135" y="56"/>
                    <a:pt x="136" y="56"/>
                  </a:cubicBezTo>
                  <a:cubicBezTo>
                    <a:pt x="136" y="56"/>
                    <a:pt x="136" y="56"/>
                    <a:pt x="137" y="56"/>
                  </a:cubicBezTo>
                  <a:cubicBezTo>
                    <a:pt x="137" y="56"/>
                    <a:pt x="137" y="56"/>
                    <a:pt x="136" y="56"/>
                  </a:cubicBezTo>
                  <a:cubicBezTo>
                    <a:pt x="136" y="56"/>
                    <a:pt x="136" y="56"/>
                    <a:pt x="136" y="56"/>
                  </a:cubicBezTo>
                  <a:cubicBezTo>
                    <a:pt x="136" y="56"/>
                    <a:pt x="136" y="56"/>
                    <a:pt x="136" y="56"/>
                  </a:cubicBezTo>
                  <a:cubicBezTo>
                    <a:pt x="136" y="56"/>
                    <a:pt x="136" y="56"/>
                    <a:pt x="135" y="56"/>
                  </a:cubicBezTo>
                  <a:cubicBezTo>
                    <a:pt x="135" y="56"/>
                    <a:pt x="135" y="56"/>
                    <a:pt x="135" y="55"/>
                  </a:cubicBezTo>
                  <a:cubicBezTo>
                    <a:pt x="136" y="55"/>
                    <a:pt x="136" y="55"/>
                    <a:pt x="136" y="55"/>
                  </a:cubicBezTo>
                  <a:cubicBezTo>
                    <a:pt x="136" y="55"/>
                    <a:pt x="136" y="55"/>
                    <a:pt x="136" y="55"/>
                  </a:cubicBezTo>
                  <a:cubicBezTo>
                    <a:pt x="136" y="55"/>
                    <a:pt x="136" y="55"/>
                    <a:pt x="136" y="55"/>
                  </a:cubicBezTo>
                  <a:cubicBezTo>
                    <a:pt x="136" y="55"/>
                    <a:pt x="136" y="55"/>
                    <a:pt x="136" y="55"/>
                  </a:cubicBezTo>
                  <a:cubicBezTo>
                    <a:pt x="136" y="55"/>
                    <a:pt x="136" y="55"/>
                    <a:pt x="137" y="55"/>
                  </a:cubicBezTo>
                  <a:cubicBezTo>
                    <a:pt x="137" y="55"/>
                    <a:pt x="137" y="55"/>
                    <a:pt x="136" y="55"/>
                  </a:cubicBezTo>
                  <a:cubicBezTo>
                    <a:pt x="136" y="55"/>
                    <a:pt x="136" y="55"/>
                    <a:pt x="136" y="54"/>
                  </a:cubicBezTo>
                  <a:cubicBezTo>
                    <a:pt x="137" y="54"/>
                    <a:pt x="137" y="54"/>
                    <a:pt x="137" y="54"/>
                  </a:cubicBezTo>
                  <a:cubicBezTo>
                    <a:pt x="136" y="54"/>
                    <a:pt x="136" y="54"/>
                    <a:pt x="136" y="54"/>
                  </a:cubicBezTo>
                  <a:cubicBezTo>
                    <a:pt x="136" y="54"/>
                    <a:pt x="136" y="54"/>
                    <a:pt x="136" y="55"/>
                  </a:cubicBezTo>
                  <a:cubicBezTo>
                    <a:pt x="136" y="54"/>
                    <a:pt x="136" y="54"/>
                    <a:pt x="136" y="54"/>
                  </a:cubicBezTo>
                  <a:cubicBezTo>
                    <a:pt x="136" y="54"/>
                    <a:pt x="136" y="54"/>
                    <a:pt x="136" y="54"/>
                  </a:cubicBezTo>
                  <a:cubicBezTo>
                    <a:pt x="136" y="54"/>
                    <a:pt x="136" y="54"/>
                    <a:pt x="136" y="54"/>
                  </a:cubicBezTo>
                  <a:cubicBezTo>
                    <a:pt x="136" y="54"/>
                    <a:pt x="136" y="54"/>
                    <a:pt x="136" y="54"/>
                  </a:cubicBezTo>
                  <a:cubicBezTo>
                    <a:pt x="137" y="54"/>
                    <a:pt x="137" y="54"/>
                    <a:pt x="137" y="54"/>
                  </a:cubicBezTo>
                  <a:cubicBezTo>
                    <a:pt x="137" y="54"/>
                    <a:pt x="137" y="54"/>
                    <a:pt x="137" y="54"/>
                  </a:cubicBezTo>
                  <a:lnTo>
                    <a:pt x="137" y="54"/>
                  </a:lnTo>
                  <a:cubicBezTo>
                    <a:pt x="137" y="53"/>
                    <a:pt x="137" y="53"/>
                    <a:pt x="137" y="53"/>
                  </a:cubicBezTo>
                  <a:cubicBezTo>
                    <a:pt x="137" y="53"/>
                    <a:pt x="137" y="53"/>
                    <a:pt x="136" y="53"/>
                  </a:cubicBezTo>
                  <a:cubicBezTo>
                    <a:pt x="136" y="53"/>
                    <a:pt x="136" y="53"/>
                    <a:pt x="136" y="53"/>
                  </a:cubicBezTo>
                  <a:cubicBezTo>
                    <a:pt x="136" y="53"/>
                    <a:pt x="136" y="53"/>
                    <a:pt x="137" y="53"/>
                  </a:cubicBezTo>
                  <a:cubicBezTo>
                    <a:pt x="137" y="53"/>
                    <a:pt x="137" y="53"/>
                    <a:pt x="137" y="53"/>
                  </a:cubicBezTo>
                  <a:cubicBezTo>
                    <a:pt x="137" y="53"/>
                    <a:pt x="137" y="53"/>
                    <a:pt x="137" y="53"/>
                  </a:cubicBezTo>
                  <a:cubicBezTo>
                    <a:pt x="137" y="53"/>
                    <a:pt x="137" y="53"/>
                    <a:pt x="137" y="53"/>
                  </a:cubicBezTo>
                  <a:cubicBezTo>
                    <a:pt x="137" y="53"/>
                    <a:pt x="137" y="53"/>
                    <a:pt x="138" y="54"/>
                  </a:cubicBezTo>
                  <a:cubicBezTo>
                    <a:pt x="138" y="54"/>
                    <a:pt x="138" y="54"/>
                    <a:pt x="138" y="54"/>
                  </a:cubicBezTo>
                  <a:cubicBezTo>
                    <a:pt x="138" y="54"/>
                    <a:pt x="138" y="54"/>
                    <a:pt x="138" y="54"/>
                  </a:cubicBezTo>
                  <a:cubicBezTo>
                    <a:pt x="138" y="54"/>
                    <a:pt x="138" y="54"/>
                    <a:pt x="138" y="53"/>
                  </a:cubicBezTo>
                  <a:cubicBezTo>
                    <a:pt x="138" y="53"/>
                    <a:pt x="138" y="53"/>
                    <a:pt x="138" y="53"/>
                  </a:cubicBezTo>
                  <a:cubicBezTo>
                    <a:pt x="138" y="53"/>
                    <a:pt x="138" y="53"/>
                    <a:pt x="138" y="53"/>
                  </a:cubicBezTo>
                  <a:cubicBezTo>
                    <a:pt x="138" y="53"/>
                    <a:pt x="138" y="53"/>
                    <a:pt x="138" y="53"/>
                  </a:cubicBezTo>
                  <a:cubicBezTo>
                    <a:pt x="138" y="53"/>
                    <a:pt x="138" y="53"/>
                    <a:pt x="138" y="53"/>
                  </a:cubicBezTo>
                  <a:cubicBezTo>
                    <a:pt x="138" y="52"/>
                    <a:pt x="138" y="52"/>
                    <a:pt x="138" y="52"/>
                  </a:cubicBezTo>
                  <a:cubicBezTo>
                    <a:pt x="138" y="52"/>
                    <a:pt x="138" y="52"/>
                    <a:pt x="138" y="52"/>
                  </a:cubicBezTo>
                  <a:cubicBezTo>
                    <a:pt x="139" y="52"/>
                    <a:pt x="139" y="52"/>
                    <a:pt x="139" y="52"/>
                  </a:cubicBezTo>
                  <a:cubicBezTo>
                    <a:pt x="139" y="52"/>
                    <a:pt x="139" y="52"/>
                    <a:pt x="139" y="52"/>
                  </a:cubicBezTo>
                  <a:cubicBezTo>
                    <a:pt x="139" y="53"/>
                    <a:pt x="139" y="53"/>
                    <a:pt x="139" y="53"/>
                  </a:cubicBezTo>
                  <a:cubicBezTo>
                    <a:pt x="139" y="53"/>
                    <a:pt x="139" y="53"/>
                    <a:pt x="139" y="53"/>
                  </a:cubicBezTo>
                  <a:cubicBezTo>
                    <a:pt x="139" y="53"/>
                    <a:pt x="139" y="53"/>
                    <a:pt x="139" y="52"/>
                  </a:cubicBezTo>
                  <a:cubicBezTo>
                    <a:pt x="139" y="52"/>
                    <a:pt x="139" y="52"/>
                    <a:pt x="140" y="52"/>
                  </a:cubicBezTo>
                  <a:cubicBezTo>
                    <a:pt x="139" y="52"/>
                    <a:pt x="139" y="52"/>
                    <a:pt x="139" y="52"/>
                  </a:cubicBezTo>
                  <a:cubicBezTo>
                    <a:pt x="139" y="52"/>
                    <a:pt x="139" y="52"/>
                    <a:pt x="139" y="52"/>
                  </a:cubicBezTo>
                  <a:cubicBezTo>
                    <a:pt x="139" y="52"/>
                    <a:pt x="139" y="52"/>
                    <a:pt x="138" y="52"/>
                  </a:cubicBezTo>
                  <a:cubicBezTo>
                    <a:pt x="138" y="52"/>
                    <a:pt x="138" y="52"/>
                    <a:pt x="138" y="52"/>
                  </a:cubicBezTo>
                  <a:cubicBezTo>
                    <a:pt x="138" y="52"/>
                    <a:pt x="138" y="52"/>
                    <a:pt x="138" y="52"/>
                  </a:cubicBezTo>
                  <a:cubicBezTo>
                    <a:pt x="138" y="52"/>
                    <a:pt x="138" y="52"/>
                    <a:pt x="138" y="52"/>
                  </a:cubicBezTo>
                  <a:cubicBezTo>
                    <a:pt x="138" y="52"/>
                    <a:pt x="138" y="52"/>
                    <a:pt x="138" y="52"/>
                  </a:cubicBezTo>
                  <a:cubicBezTo>
                    <a:pt x="138" y="52"/>
                    <a:pt x="138" y="52"/>
                    <a:pt x="138" y="51"/>
                  </a:cubicBezTo>
                  <a:cubicBezTo>
                    <a:pt x="138" y="51"/>
                    <a:pt x="138" y="51"/>
                    <a:pt x="138" y="51"/>
                  </a:cubicBezTo>
                  <a:cubicBezTo>
                    <a:pt x="139" y="51"/>
                    <a:pt x="139" y="51"/>
                    <a:pt x="139" y="51"/>
                  </a:cubicBezTo>
                  <a:cubicBezTo>
                    <a:pt x="139" y="51"/>
                    <a:pt x="139" y="51"/>
                    <a:pt x="139" y="51"/>
                  </a:cubicBezTo>
                  <a:cubicBezTo>
                    <a:pt x="139" y="51"/>
                    <a:pt x="139" y="51"/>
                    <a:pt x="139" y="51"/>
                  </a:cubicBezTo>
                  <a:lnTo>
                    <a:pt x="139" y="51"/>
                  </a:lnTo>
                  <a:cubicBezTo>
                    <a:pt x="139" y="51"/>
                    <a:pt x="139" y="51"/>
                    <a:pt x="140" y="50"/>
                  </a:cubicBezTo>
                  <a:cubicBezTo>
                    <a:pt x="139" y="50"/>
                    <a:pt x="139" y="50"/>
                    <a:pt x="139" y="50"/>
                  </a:cubicBezTo>
                  <a:cubicBezTo>
                    <a:pt x="139" y="50"/>
                    <a:pt x="139" y="50"/>
                    <a:pt x="139" y="50"/>
                  </a:cubicBezTo>
                  <a:cubicBezTo>
                    <a:pt x="140" y="50"/>
                    <a:pt x="140" y="50"/>
                    <a:pt x="140" y="50"/>
                  </a:cubicBezTo>
                  <a:cubicBezTo>
                    <a:pt x="140" y="50"/>
                    <a:pt x="140" y="50"/>
                    <a:pt x="140" y="50"/>
                  </a:cubicBezTo>
                  <a:cubicBezTo>
                    <a:pt x="140" y="50"/>
                    <a:pt x="140" y="50"/>
                    <a:pt x="140" y="49"/>
                  </a:cubicBezTo>
                  <a:cubicBezTo>
                    <a:pt x="140" y="49"/>
                    <a:pt x="140" y="49"/>
                    <a:pt x="140" y="49"/>
                  </a:cubicBezTo>
                  <a:cubicBezTo>
                    <a:pt x="140" y="49"/>
                    <a:pt x="140" y="49"/>
                    <a:pt x="140" y="49"/>
                  </a:cubicBezTo>
                  <a:cubicBezTo>
                    <a:pt x="140" y="49"/>
                    <a:pt x="140" y="49"/>
                    <a:pt x="141" y="50"/>
                  </a:cubicBezTo>
                  <a:cubicBezTo>
                    <a:pt x="141" y="50"/>
                    <a:pt x="141" y="50"/>
                    <a:pt x="141" y="50"/>
                  </a:cubicBezTo>
                  <a:cubicBezTo>
                    <a:pt x="141" y="50"/>
                    <a:pt x="141" y="50"/>
                    <a:pt x="141" y="50"/>
                  </a:cubicBezTo>
                  <a:cubicBezTo>
                    <a:pt x="141" y="50"/>
                    <a:pt x="141" y="50"/>
                    <a:pt x="141" y="49"/>
                  </a:cubicBezTo>
                  <a:cubicBezTo>
                    <a:pt x="141" y="49"/>
                    <a:pt x="141" y="49"/>
                    <a:pt x="141" y="50"/>
                  </a:cubicBezTo>
                  <a:cubicBezTo>
                    <a:pt x="141" y="49"/>
                    <a:pt x="141" y="49"/>
                    <a:pt x="141" y="49"/>
                  </a:cubicBezTo>
                  <a:cubicBezTo>
                    <a:pt x="141" y="49"/>
                    <a:pt x="141" y="49"/>
                    <a:pt x="141" y="49"/>
                  </a:cubicBezTo>
                  <a:cubicBezTo>
                    <a:pt x="140" y="49"/>
                    <a:pt x="140" y="49"/>
                    <a:pt x="140" y="49"/>
                  </a:cubicBezTo>
                  <a:cubicBezTo>
                    <a:pt x="141" y="49"/>
                    <a:pt x="141" y="49"/>
                    <a:pt x="141" y="49"/>
                  </a:cubicBezTo>
                  <a:cubicBezTo>
                    <a:pt x="141" y="49"/>
                    <a:pt x="141" y="49"/>
                    <a:pt x="141" y="49"/>
                  </a:cubicBezTo>
                  <a:cubicBezTo>
                    <a:pt x="141" y="49"/>
                    <a:pt x="141" y="49"/>
                    <a:pt x="141" y="49"/>
                  </a:cubicBezTo>
                  <a:cubicBezTo>
                    <a:pt x="142" y="49"/>
                    <a:pt x="142" y="49"/>
                    <a:pt x="142" y="49"/>
                  </a:cubicBezTo>
                  <a:cubicBezTo>
                    <a:pt x="142" y="49"/>
                    <a:pt x="142" y="49"/>
                    <a:pt x="142" y="50"/>
                  </a:cubicBezTo>
                  <a:cubicBezTo>
                    <a:pt x="142" y="50"/>
                    <a:pt x="142" y="50"/>
                    <a:pt x="142" y="50"/>
                  </a:cubicBezTo>
                  <a:cubicBezTo>
                    <a:pt x="142" y="50"/>
                    <a:pt x="142" y="50"/>
                    <a:pt x="142" y="50"/>
                  </a:cubicBezTo>
                  <a:cubicBezTo>
                    <a:pt x="142" y="50"/>
                    <a:pt x="142" y="50"/>
                    <a:pt x="142" y="49"/>
                  </a:cubicBezTo>
                  <a:cubicBezTo>
                    <a:pt x="142" y="49"/>
                    <a:pt x="142" y="49"/>
                    <a:pt x="141" y="49"/>
                  </a:cubicBezTo>
                  <a:cubicBezTo>
                    <a:pt x="142" y="49"/>
                    <a:pt x="142" y="49"/>
                    <a:pt x="141" y="49"/>
                  </a:cubicBezTo>
                  <a:cubicBezTo>
                    <a:pt x="142" y="49"/>
                    <a:pt x="142" y="49"/>
                    <a:pt x="142" y="49"/>
                  </a:cubicBezTo>
                  <a:cubicBezTo>
                    <a:pt x="141" y="49"/>
                    <a:pt x="141" y="49"/>
                    <a:pt x="141" y="48"/>
                  </a:cubicBezTo>
                  <a:cubicBezTo>
                    <a:pt x="141" y="48"/>
                    <a:pt x="141" y="48"/>
                    <a:pt x="141" y="48"/>
                  </a:cubicBezTo>
                  <a:cubicBezTo>
                    <a:pt x="142" y="48"/>
                    <a:pt x="142" y="48"/>
                    <a:pt x="142" y="48"/>
                  </a:cubicBezTo>
                  <a:cubicBezTo>
                    <a:pt x="142" y="48"/>
                    <a:pt x="142" y="48"/>
                    <a:pt x="142" y="48"/>
                  </a:cubicBezTo>
                  <a:cubicBezTo>
                    <a:pt x="142" y="48"/>
                    <a:pt x="142" y="48"/>
                    <a:pt x="142" y="48"/>
                  </a:cubicBezTo>
                  <a:cubicBezTo>
                    <a:pt x="142" y="48"/>
                    <a:pt x="142" y="48"/>
                    <a:pt x="142" y="48"/>
                  </a:cubicBezTo>
                  <a:cubicBezTo>
                    <a:pt x="142" y="49"/>
                    <a:pt x="142" y="49"/>
                    <a:pt x="142" y="49"/>
                  </a:cubicBezTo>
                  <a:cubicBezTo>
                    <a:pt x="142" y="49"/>
                    <a:pt x="142" y="49"/>
                    <a:pt x="142" y="49"/>
                  </a:cubicBezTo>
                  <a:cubicBezTo>
                    <a:pt x="142" y="48"/>
                    <a:pt x="142" y="48"/>
                    <a:pt x="142" y="48"/>
                  </a:cubicBezTo>
                  <a:cubicBezTo>
                    <a:pt x="143" y="48"/>
                    <a:pt x="143" y="48"/>
                    <a:pt x="143" y="47"/>
                  </a:cubicBezTo>
                  <a:cubicBezTo>
                    <a:pt x="143" y="47"/>
                    <a:pt x="143" y="47"/>
                    <a:pt x="143" y="47"/>
                  </a:cubicBezTo>
                  <a:cubicBezTo>
                    <a:pt x="143" y="48"/>
                    <a:pt x="143" y="48"/>
                    <a:pt x="143" y="48"/>
                  </a:cubicBezTo>
                  <a:cubicBezTo>
                    <a:pt x="143" y="48"/>
                    <a:pt x="143" y="48"/>
                    <a:pt x="143" y="48"/>
                  </a:cubicBezTo>
                  <a:cubicBezTo>
                    <a:pt x="143" y="49"/>
                    <a:pt x="143" y="49"/>
                    <a:pt x="143" y="49"/>
                  </a:cubicBezTo>
                  <a:cubicBezTo>
                    <a:pt x="143" y="49"/>
                    <a:pt x="143" y="49"/>
                    <a:pt x="143" y="49"/>
                  </a:cubicBezTo>
                  <a:cubicBezTo>
                    <a:pt x="143" y="49"/>
                    <a:pt x="143" y="49"/>
                    <a:pt x="143" y="49"/>
                  </a:cubicBezTo>
                  <a:cubicBezTo>
                    <a:pt x="143" y="49"/>
                    <a:pt x="143" y="49"/>
                    <a:pt x="143" y="49"/>
                  </a:cubicBezTo>
                  <a:cubicBezTo>
                    <a:pt x="143" y="49"/>
                    <a:pt x="143" y="49"/>
                    <a:pt x="144" y="48"/>
                  </a:cubicBezTo>
                  <a:cubicBezTo>
                    <a:pt x="144" y="48"/>
                    <a:pt x="144" y="48"/>
                    <a:pt x="144" y="49"/>
                  </a:cubicBezTo>
                  <a:cubicBezTo>
                    <a:pt x="144" y="48"/>
                    <a:pt x="144" y="48"/>
                    <a:pt x="144" y="48"/>
                  </a:cubicBezTo>
                  <a:cubicBezTo>
                    <a:pt x="144" y="48"/>
                    <a:pt x="144" y="48"/>
                    <a:pt x="143" y="48"/>
                  </a:cubicBezTo>
                  <a:cubicBezTo>
                    <a:pt x="144" y="48"/>
                    <a:pt x="144" y="48"/>
                    <a:pt x="144" y="48"/>
                  </a:cubicBezTo>
                  <a:cubicBezTo>
                    <a:pt x="144" y="48"/>
                    <a:pt x="144" y="48"/>
                    <a:pt x="144" y="47"/>
                  </a:cubicBezTo>
                  <a:cubicBezTo>
                    <a:pt x="144" y="48"/>
                    <a:pt x="144" y="48"/>
                    <a:pt x="144" y="48"/>
                  </a:cubicBezTo>
                  <a:cubicBezTo>
                    <a:pt x="144" y="48"/>
                    <a:pt x="144" y="48"/>
                    <a:pt x="144" y="48"/>
                  </a:cubicBezTo>
                  <a:cubicBezTo>
                    <a:pt x="144" y="47"/>
                    <a:pt x="144" y="47"/>
                    <a:pt x="145" y="47"/>
                  </a:cubicBezTo>
                  <a:cubicBezTo>
                    <a:pt x="145" y="48"/>
                    <a:pt x="145" y="48"/>
                    <a:pt x="145" y="48"/>
                  </a:cubicBezTo>
                  <a:cubicBezTo>
                    <a:pt x="145" y="48"/>
                    <a:pt x="145" y="48"/>
                    <a:pt x="146" y="48"/>
                  </a:cubicBezTo>
                  <a:cubicBezTo>
                    <a:pt x="146" y="48"/>
                    <a:pt x="146" y="48"/>
                    <a:pt x="146" y="48"/>
                  </a:cubicBezTo>
                  <a:cubicBezTo>
                    <a:pt x="146" y="48"/>
                    <a:pt x="146" y="48"/>
                    <a:pt x="145" y="48"/>
                  </a:cubicBezTo>
                  <a:cubicBezTo>
                    <a:pt x="145" y="47"/>
                    <a:pt x="145" y="47"/>
                    <a:pt x="145" y="47"/>
                  </a:cubicBezTo>
                  <a:cubicBezTo>
                    <a:pt x="145" y="47"/>
                    <a:pt x="145" y="47"/>
                    <a:pt x="145" y="47"/>
                  </a:cubicBezTo>
                  <a:cubicBezTo>
                    <a:pt x="145" y="47"/>
                    <a:pt x="145" y="47"/>
                    <a:pt x="145" y="47"/>
                  </a:cubicBezTo>
                  <a:cubicBezTo>
                    <a:pt x="145" y="47"/>
                    <a:pt x="145" y="47"/>
                    <a:pt x="144" y="47"/>
                  </a:cubicBezTo>
                  <a:cubicBezTo>
                    <a:pt x="144" y="46"/>
                    <a:pt x="144" y="46"/>
                    <a:pt x="144" y="46"/>
                  </a:cubicBezTo>
                  <a:cubicBezTo>
                    <a:pt x="144" y="46"/>
                    <a:pt x="144" y="46"/>
                    <a:pt x="145" y="46"/>
                  </a:cubicBezTo>
                  <a:cubicBezTo>
                    <a:pt x="145" y="46"/>
                    <a:pt x="145" y="46"/>
                    <a:pt x="145" y="46"/>
                  </a:cubicBezTo>
                  <a:cubicBezTo>
                    <a:pt x="145" y="46"/>
                    <a:pt x="145" y="46"/>
                    <a:pt x="145" y="46"/>
                  </a:cubicBezTo>
                  <a:cubicBezTo>
                    <a:pt x="145" y="46"/>
                    <a:pt x="145" y="46"/>
                    <a:pt x="145" y="46"/>
                  </a:cubicBezTo>
                  <a:cubicBezTo>
                    <a:pt x="145" y="46"/>
                    <a:pt x="145" y="46"/>
                    <a:pt x="146" y="46"/>
                  </a:cubicBezTo>
                  <a:cubicBezTo>
                    <a:pt x="146" y="46"/>
                    <a:pt x="146" y="46"/>
                    <a:pt x="146" y="46"/>
                  </a:cubicBezTo>
                  <a:cubicBezTo>
                    <a:pt x="147" y="46"/>
                    <a:pt x="147" y="46"/>
                    <a:pt x="147" y="46"/>
                  </a:cubicBezTo>
                  <a:cubicBezTo>
                    <a:pt x="147" y="46"/>
                    <a:pt x="147" y="46"/>
                    <a:pt x="147" y="47"/>
                  </a:cubicBezTo>
                  <a:cubicBezTo>
                    <a:pt x="147" y="47"/>
                    <a:pt x="147" y="47"/>
                    <a:pt x="147" y="47"/>
                  </a:cubicBezTo>
                  <a:cubicBezTo>
                    <a:pt x="147" y="47"/>
                    <a:pt x="147" y="47"/>
                    <a:pt x="147" y="47"/>
                  </a:cubicBezTo>
                  <a:cubicBezTo>
                    <a:pt x="147" y="47"/>
                    <a:pt x="147" y="47"/>
                    <a:pt x="147" y="47"/>
                  </a:cubicBezTo>
                  <a:cubicBezTo>
                    <a:pt x="147" y="47"/>
                    <a:pt x="147" y="47"/>
                    <a:pt x="147" y="47"/>
                  </a:cubicBezTo>
                  <a:cubicBezTo>
                    <a:pt x="147" y="47"/>
                    <a:pt x="147" y="47"/>
                    <a:pt x="148" y="47"/>
                  </a:cubicBezTo>
                  <a:cubicBezTo>
                    <a:pt x="148" y="47"/>
                    <a:pt x="148" y="47"/>
                    <a:pt x="148" y="47"/>
                  </a:cubicBezTo>
                  <a:cubicBezTo>
                    <a:pt x="147" y="47"/>
                    <a:pt x="147" y="47"/>
                    <a:pt x="147" y="47"/>
                  </a:cubicBezTo>
                  <a:cubicBezTo>
                    <a:pt x="147" y="47"/>
                    <a:pt x="147" y="47"/>
                    <a:pt x="147" y="47"/>
                  </a:cubicBezTo>
                  <a:cubicBezTo>
                    <a:pt x="147" y="47"/>
                    <a:pt x="147" y="47"/>
                    <a:pt x="147" y="47"/>
                  </a:cubicBezTo>
                  <a:cubicBezTo>
                    <a:pt x="147" y="47"/>
                    <a:pt x="147" y="47"/>
                    <a:pt x="147" y="47"/>
                  </a:cubicBezTo>
                  <a:cubicBezTo>
                    <a:pt x="147" y="46"/>
                    <a:pt x="147" y="46"/>
                    <a:pt x="147" y="46"/>
                  </a:cubicBezTo>
                  <a:cubicBezTo>
                    <a:pt x="147" y="46"/>
                    <a:pt x="147" y="46"/>
                    <a:pt x="148" y="46"/>
                  </a:cubicBezTo>
                  <a:cubicBezTo>
                    <a:pt x="147" y="46"/>
                    <a:pt x="147" y="46"/>
                    <a:pt x="147" y="46"/>
                  </a:cubicBezTo>
                  <a:cubicBezTo>
                    <a:pt x="148" y="46"/>
                    <a:pt x="148" y="46"/>
                    <a:pt x="148" y="45"/>
                  </a:cubicBezTo>
                  <a:cubicBezTo>
                    <a:pt x="148" y="45"/>
                    <a:pt x="148" y="45"/>
                    <a:pt x="148" y="46"/>
                  </a:cubicBezTo>
                  <a:cubicBezTo>
                    <a:pt x="148" y="46"/>
                    <a:pt x="148" y="46"/>
                    <a:pt x="149" y="46"/>
                  </a:cubicBezTo>
                  <a:cubicBezTo>
                    <a:pt x="148" y="45"/>
                    <a:pt x="148" y="45"/>
                    <a:pt x="148" y="45"/>
                  </a:cubicBezTo>
                  <a:cubicBezTo>
                    <a:pt x="148" y="45"/>
                    <a:pt x="148" y="45"/>
                    <a:pt x="149" y="45"/>
                  </a:cubicBezTo>
                  <a:cubicBezTo>
                    <a:pt x="149" y="45"/>
                    <a:pt x="149" y="45"/>
                    <a:pt x="149" y="45"/>
                  </a:cubicBezTo>
                  <a:cubicBezTo>
                    <a:pt x="149" y="45"/>
                    <a:pt x="149" y="45"/>
                    <a:pt x="149" y="45"/>
                  </a:cubicBezTo>
                  <a:cubicBezTo>
                    <a:pt x="149" y="45"/>
                    <a:pt x="149" y="45"/>
                    <a:pt x="148" y="45"/>
                  </a:cubicBezTo>
                  <a:cubicBezTo>
                    <a:pt x="149" y="44"/>
                    <a:pt x="149" y="44"/>
                    <a:pt x="148" y="44"/>
                  </a:cubicBezTo>
                  <a:cubicBezTo>
                    <a:pt x="149" y="44"/>
                    <a:pt x="149" y="44"/>
                    <a:pt x="149" y="45"/>
                  </a:cubicBezTo>
                  <a:cubicBezTo>
                    <a:pt x="149" y="44"/>
                    <a:pt x="149" y="44"/>
                    <a:pt x="149" y="44"/>
                  </a:cubicBezTo>
                  <a:cubicBezTo>
                    <a:pt x="149" y="44"/>
                    <a:pt x="149" y="44"/>
                    <a:pt x="150" y="44"/>
                  </a:cubicBezTo>
                  <a:cubicBezTo>
                    <a:pt x="150" y="44"/>
                    <a:pt x="150" y="44"/>
                    <a:pt x="150" y="45"/>
                  </a:cubicBezTo>
                  <a:cubicBezTo>
                    <a:pt x="150" y="44"/>
                    <a:pt x="150" y="44"/>
                    <a:pt x="150" y="44"/>
                  </a:cubicBezTo>
                  <a:cubicBezTo>
                    <a:pt x="150" y="44"/>
                    <a:pt x="150" y="44"/>
                    <a:pt x="150" y="44"/>
                  </a:cubicBezTo>
                  <a:cubicBezTo>
                    <a:pt x="150" y="44"/>
                    <a:pt x="150" y="44"/>
                    <a:pt x="150" y="44"/>
                  </a:cubicBezTo>
                  <a:cubicBezTo>
                    <a:pt x="150" y="44"/>
                    <a:pt x="150" y="44"/>
                    <a:pt x="151" y="44"/>
                  </a:cubicBezTo>
                  <a:cubicBezTo>
                    <a:pt x="151" y="45"/>
                    <a:pt x="151" y="45"/>
                    <a:pt x="151" y="45"/>
                  </a:cubicBezTo>
                  <a:cubicBezTo>
                    <a:pt x="150" y="45"/>
                    <a:pt x="150" y="45"/>
                    <a:pt x="150" y="45"/>
                  </a:cubicBezTo>
                  <a:cubicBezTo>
                    <a:pt x="150" y="45"/>
                    <a:pt x="150" y="45"/>
                    <a:pt x="150" y="46"/>
                  </a:cubicBezTo>
                  <a:cubicBezTo>
                    <a:pt x="150" y="46"/>
                    <a:pt x="150" y="46"/>
                    <a:pt x="150" y="46"/>
                  </a:cubicBezTo>
                  <a:cubicBezTo>
                    <a:pt x="150" y="46"/>
                    <a:pt x="150" y="46"/>
                    <a:pt x="150" y="46"/>
                  </a:cubicBezTo>
                  <a:cubicBezTo>
                    <a:pt x="150" y="46"/>
                    <a:pt x="150" y="46"/>
                    <a:pt x="150" y="47"/>
                  </a:cubicBezTo>
                  <a:cubicBezTo>
                    <a:pt x="150" y="47"/>
                    <a:pt x="150" y="47"/>
                    <a:pt x="150" y="47"/>
                  </a:cubicBezTo>
                  <a:cubicBezTo>
                    <a:pt x="150" y="47"/>
                    <a:pt x="150" y="47"/>
                    <a:pt x="150" y="47"/>
                  </a:cubicBezTo>
                  <a:cubicBezTo>
                    <a:pt x="150" y="47"/>
                    <a:pt x="150" y="47"/>
                    <a:pt x="151" y="47"/>
                  </a:cubicBezTo>
                  <a:cubicBezTo>
                    <a:pt x="151" y="46"/>
                    <a:pt x="151" y="46"/>
                    <a:pt x="151" y="46"/>
                  </a:cubicBezTo>
                  <a:cubicBezTo>
                    <a:pt x="151" y="46"/>
                    <a:pt x="151" y="46"/>
                    <a:pt x="150" y="46"/>
                  </a:cubicBezTo>
                  <a:cubicBezTo>
                    <a:pt x="151" y="45"/>
                    <a:pt x="151" y="45"/>
                    <a:pt x="151" y="45"/>
                  </a:cubicBezTo>
                  <a:cubicBezTo>
                    <a:pt x="151" y="45"/>
                    <a:pt x="151" y="45"/>
                    <a:pt x="152" y="44"/>
                  </a:cubicBezTo>
                  <a:cubicBezTo>
                    <a:pt x="152" y="44"/>
                    <a:pt x="152" y="44"/>
                    <a:pt x="152" y="44"/>
                  </a:cubicBezTo>
                  <a:cubicBezTo>
                    <a:pt x="152" y="44"/>
                    <a:pt x="152" y="44"/>
                    <a:pt x="152" y="45"/>
                  </a:cubicBezTo>
                  <a:cubicBezTo>
                    <a:pt x="152" y="45"/>
                    <a:pt x="152" y="45"/>
                    <a:pt x="152" y="45"/>
                  </a:cubicBezTo>
                  <a:cubicBezTo>
                    <a:pt x="152" y="45"/>
                    <a:pt x="152" y="45"/>
                    <a:pt x="152" y="45"/>
                  </a:cubicBezTo>
                  <a:cubicBezTo>
                    <a:pt x="152" y="45"/>
                    <a:pt x="152" y="45"/>
                    <a:pt x="152" y="46"/>
                  </a:cubicBezTo>
                  <a:cubicBezTo>
                    <a:pt x="152" y="46"/>
                    <a:pt x="152" y="46"/>
                    <a:pt x="152" y="46"/>
                  </a:cubicBezTo>
                  <a:cubicBezTo>
                    <a:pt x="152" y="46"/>
                    <a:pt x="152" y="46"/>
                    <a:pt x="152" y="46"/>
                  </a:cubicBezTo>
                  <a:cubicBezTo>
                    <a:pt x="152" y="46"/>
                    <a:pt x="152" y="46"/>
                    <a:pt x="152" y="46"/>
                  </a:cubicBezTo>
                  <a:cubicBezTo>
                    <a:pt x="152" y="46"/>
                    <a:pt x="152" y="46"/>
                    <a:pt x="152" y="46"/>
                  </a:cubicBezTo>
                  <a:cubicBezTo>
                    <a:pt x="152" y="46"/>
                    <a:pt x="152" y="46"/>
                    <a:pt x="153" y="46"/>
                  </a:cubicBezTo>
                  <a:cubicBezTo>
                    <a:pt x="153" y="45"/>
                    <a:pt x="153" y="45"/>
                    <a:pt x="152" y="45"/>
                  </a:cubicBezTo>
                  <a:cubicBezTo>
                    <a:pt x="153" y="45"/>
                    <a:pt x="153" y="45"/>
                    <a:pt x="153" y="45"/>
                  </a:cubicBezTo>
                  <a:cubicBezTo>
                    <a:pt x="153" y="45"/>
                    <a:pt x="153" y="45"/>
                    <a:pt x="153" y="45"/>
                  </a:cubicBezTo>
                  <a:cubicBezTo>
                    <a:pt x="152" y="45"/>
                    <a:pt x="152" y="45"/>
                    <a:pt x="153" y="45"/>
                  </a:cubicBezTo>
                  <a:cubicBezTo>
                    <a:pt x="153" y="45"/>
                    <a:pt x="153" y="45"/>
                    <a:pt x="153" y="45"/>
                  </a:cubicBezTo>
                  <a:cubicBezTo>
                    <a:pt x="153" y="45"/>
                    <a:pt x="153" y="45"/>
                    <a:pt x="153" y="45"/>
                  </a:cubicBezTo>
                  <a:cubicBezTo>
                    <a:pt x="153" y="45"/>
                    <a:pt x="153" y="45"/>
                    <a:pt x="153" y="44"/>
                  </a:cubicBezTo>
                  <a:cubicBezTo>
                    <a:pt x="153" y="44"/>
                    <a:pt x="153" y="44"/>
                    <a:pt x="153" y="44"/>
                  </a:cubicBezTo>
                  <a:cubicBezTo>
                    <a:pt x="153" y="44"/>
                    <a:pt x="153" y="44"/>
                    <a:pt x="153" y="44"/>
                  </a:cubicBezTo>
                  <a:cubicBezTo>
                    <a:pt x="152" y="44"/>
                    <a:pt x="152" y="44"/>
                    <a:pt x="153" y="44"/>
                  </a:cubicBezTo>
                  <a:cubicBezTo>
                    <a:pt x="153" y="44"/>
                    <a:pt x="153" y="44"/>
                    <a:pt x="153" y="44"/>
                  </a:cubicBezTo>
                  <a:cubicBezTo>
                    <a:pt x="153" y="44"/>
                    <a:pt x="153" y="44"/>
                    <a:pt x="153" y="44"/>
                  </a:cubicBezTo>
                  <a:cubicBezTo>
                    <a:pt x="153" y="44"/>
                    <a:pt x="153" y="44"/>
                    <a:pt x="153" y="44"/>
                  </a:cubicBezTo>
                  <a:cubicBezTo>
                    <a:pt x="153" y="44"/>
                    <a:pt x="153" y="44"/>
                    <a:pt x="153" y="44"/>
                  </a:cubicBezTo>
                  <a:cubicBezTo>
                    <a:pt x="153" y="43"/>
                    <a:pt x="153" y="43"/>
                    <a:pt x="153" y="43"/>
                  </a:cubicBezTo>
                  <a:cubicBezTo>
                    <a:pt x="153" y="43"/>
                    <a:pt x="153" y="43"/>
                    <a:pt x="154" y="44"/>
                  </a:cubicBezTo>
                  <a:cubicBezTo>
                    <a:pt x="154" y="43"/>
                    <a:pt x="154" y="43"/>
                    <a:pt x="154" y="43"/>
                  </a:cubicBezTo>
                  <a:cubicBezTo>
                    <a:pt x="154" y="43"/>
                    <a:pt x="154" y="43"/>
                    <a:pt x="154" y="44"/>
                  </a:cubicBezTo>
                  <a:cubicBezTo>
                    <a:pt x="154" y="44"/>
                    <a:pt x="154" y="44"/>
                    <a:pt x="154" y="44"/>
                  </a:cubicBezTo>
                  <a:cubicBezTo>
                    <a:pt x="154" y="44"/>
                    <a:pt x="154" y="44"/>
                    <a:pt x="154" y="44"/>
                  </a:cubicBezTo>
                  <a:cubicBezTo>
                    <a:pt x="155" y="44"/>
                    <a:pt x="155" y="44"/>
                    <a:pt x="155" y="44"/>
                  </a:cubicBezTo>
                  <a:cubicBezTo>
                    <a:pt x="154" y="44"/>
                    <a:pt x="154" y="44"/>
                    <a:pt x="154" y="44"/>
                  </a:cubicBezTo>
                  <a:cubicBezTo>
                    <a:pt x="154" y="44"/>
                    <a:pt x="154" y="44"/>
                    <a:pt x="154" y="44"/>
                  </a:cubicBezTo>
                  <a:cubicBezTo>
                    <a:pt x="154" y="44"/>
                    <a:pt x="154" y="44"/>
                    <a:pt x="154" y="44"/>
                  </a:cubicBezTo>
                  <a:cubicBezTo>
                    <a:pt x="154" y="45"/>
                    <a:pt x="154" y="45"/>
                    <a:pt x="154" y="45"/>
                  </a:cubicBezTo>
                  <a:cubicBezTo>
                    <a:pt x="154" y="45"/>
                    <a:pt x="154" y="45"/>
                    <a:pt x="154" y="45"/>
                  </a:cubicBezTo>
                  <a:cubicBezTo>
                    <a:pt x="154" y="45"/>
                    <a:pt x="154" y="45"/>
                    <a:pt x="154" y="45"/>
                  </a:cubicBezTo>
                  <a:cubicBezTo>
                    <a:pt x="154" y="45"/>
                    <a:pt x="154" y="45"/>
                    <a:pt x="154" y="45"/>
                  </a:cubicBezTo>
                  <a:cubicBezTo>
                    <a:pt x="154" y="45"/>
                    <a:pt x="154" y="45"/>
                    <a:pt x="154" y="45"/>
                  </a:cubicBezTo>
                  <a:cubicBezTo>
                    <a:pt x="154" y="45"/>
                    <a:pt x="154" y="45"/>
                    <a:pt x="154" y="45"/>
                  </a:cubicBezTo>
                  <a:cubicBezTo>
                    <a:pt x="154" y="45"/>
                    <a:pt x="154" y="45"/>
                    <a:pt x="154" y="45"/>
                  </a:cubicBezTo>
                  <a:cubicBezTo>
                    <a:pt x="154" y="45"/>
                    <a:pt x="154" y="45"/>
                    <a:pt x="154" y="45"/>
                  </a:cubicBezTo>
                  <a:cubicBezTo>
                    <a:pt x="154" y="45"/>
                    <a:pt x="154" y="45"/>
                    <a:pt x="154" y="46"/>
                  </a:cubicBezTo>
                  <a:cubicBezTo>
                    <a:pt x="154" y="46"/>
                    <a:pt x="154" y="46"/>
                    <a:pt x="154" y="46"/>
                  </a:cubicBezTo>
                  <a:cubicBezTo>
                    <a:pt x="154" y="46"/>
                    <a:pt x="154" y="46"/>
                    <a:pt x="155" y="45"/>
                  </a:cubicBezTo>
                  <a:cubicBezTo>
                    <a:pt x="155" y="46"/>
                    <a:pt x="155" y="46"/>
                    <a:pt x="155" y="46"/>
                  </a:cubicBezTo>
                  <a:cubicBezTo>
                    <a:pt x="155" y="46"/>
                    <a:pt x="155" y="46"/>
                    <a:pt x="155" y="46"/>
                  </a:cubicBezTo>
                  <a:cubicBezTo>
                    <a:pt x="155" y="46"/>
                    <a:pt x="155" y="46"/>
                    <a:pt x="155" y="45"/>
                  </a:cubicBezTo>
                  <a:cubicBezTo>
                    <a:pt x="155" y="45"/>
                    <a:pt x="155" y="45"/>
                    <a:pt x="155" y="45"/>
                  </a:cubicBezTo>
                  <a:cubicBezTo>
                    <a:pt x="155" y="45"/>
                    <a:pt x="155" y="45"/>
                    <a:pt x="155" y="45"/>
                  </a:cubicBezTo>
                  <a:cubicBezTo>
                    <a:pt x="155" y="45"/>
                    <a:pt x="155" y="45"/>
                    <a:pt x="155" y="44"/>
                  </a:cubicBezTo>
                  <a:cubicBezTo>
                    <a:pt x="156" y="44"/>
                    <a:pt x="156" y="44"/>
                    <a:pt x="156" y="44"/>
                  </a:cubicBezTo>
                  <a:cubicBezTo>
                    <a:pt x="156" y="45"/>
                    <a:pt x="156" y="45"/>
                    <a:pt x="156" y="45"/>
                  </a:cubicBezTo>
                  <a:cubicBezTo>
                    <a:pt x="156" y="45"/>
                    <a:pt x="156" y="45"/>
                    <a:pt x="156" y="45"/>
                  </a:cubicBezTo>
                  <a:cubicBezTo>
                    <a:pt x="156" y="45"/>
                    <a:pt x="156" y="45"/>
                    <a:pt x="156" y="45"/>
                  </a:cubicBezTo>
                  <a:cubicBezTo>
                    <a:pt x="156" y="45"/>
                    <a:pt x="156" y="45"/>
                    <a:pt x="156" y="45"/>
                  </a:cubicBezTo>
                  <a:cubicBezTo>
                    <a:pt x="156" y="45"/>
                    <a:pt x="156" y="45"/>
                    <a:pt x="156" y="45"/>
                  </a:cubicBezTo>
                  <a:cubicBezTo>
                    <a:pt x="157" y="45"/>
                    <a:pt x="157" y="45"/>
                    <a:pt x="157" y="45"/>
                  </a:cubicBezTo>
                  <a:cubicBezTo>
                    <a:pt x="157" y="45"/>
                    <a:pt x="157" y="45"/>
                    <a:pt x="158" y="45"/>
                  </a:cubicBezTo>
                  <a:cubicBezTo>
                    <a:pt x="157" y="45"/>
                    <a:pt x="157" y="45"/>
                    <a:pt x="157" y="46"/>
                  </a:cubicBezTo>
                  <a:cubicBezTo>
                    <a:pt x="158" y="45"/>
                    <a:pt x="158" y="45"/>
                    <a:pt x="158" y="45"/>
                  </a:cubicBezTo>
                  <a:cubicBezTo>
                    <a:pt x="158" y="45"/>
                    <a:pt x="158" y="45"/>
                    <a:pt x="158" y="46"/>
                  </a:cubicBezTo>
                  <a:cubicBezTo>
                    <a:pt x="159" y="46"/>
                    <a:pt x="159" y="46"/>
                    <a:pt x="159" y="46"/>
                  </a:cubicBezTo>
                  <a:cubicBezTo>
                    <a:pt x="159" y="46"/>
                    <a:pt x="159" y="46"/>
                    <a:pt x="159" y="46"/>
                  </a:cubicBezTo>
                  <a:cubicBezTo>
                    <a:pt x="159" y="46"/>
                    <a:pt x="159" y="46"/>
                    <a:pt x="159" y="46"/>
                  </a:cubicBezTo>
                  <a:cubicBezTo>
                    <a:pt x="159" y="46"/>
                    <a:pt x="159" y="46"/>
                    <a:pt x="159" y="46"/>
                  </a:cubicBezTo>
                  <a:cubicBezTo>
                    <a:pt x="158" y="47"/>
                    <a:pt x="158" y="47"/>
                    <a:pt x="158" y="47"/>
                  </a:cubicBezTo>
                  <a:cubicBezTo>
                    <a:pt x="158" y="47"/>
                    <a:pt x="158" y="47"/>
                    <a:pt x="158" y="47"/>
                  </a:cubicBezTo>
                  <a:cubicBezTo>
                    <a:pt x="158" y="47"/>
                    <a:pt x="158" y="47"/>
                    <a:pt x="158" y="47"/>
                  </a:cubicBezTo>
                  <a:cubicBezTo>
                    <a:pt x="157" y="47"/>
                    <a:pt x="157" y="47"/>
                    <a:pt x="157" y="47"/>
                  </a:cubicBezTo>
                  <a:cubicBezTo>
                    <a:pt x="157" y="47"/>
                    <a:pt x="156" y="47"/>
                    <a:pt x="156" y="47"/>
                  </a:cubicBezTo>
                  <a:cubicBezTo>
                    <a:pt x="156" y="47"/>
                    <a:pt x="155" y="47"/>
                    <a:pt x="155" y="47"/>
                  </a:cubicBezTo>
                  <a:cubicBezTo>
                    <a:pt x="155" y="47"/>
                    <a:pt x="155" y="47"/>
                    <a:pt x="155" y="47"/>
                  </a:cubicBezTo>
                  <a:cubicBezTo>
                    <a:pt x="156" y="47"/>
                    <a:pt x="156" y="47"/>
                    <a:pt x="156" y="47"/>
                  </a:cubicBezTo>
                  <a:cubicBezTo>
                    <a:pt x="156" y="47"/>
                    <a:pt x="156" y="47"/>
                    <a:pt x="156" y="47"/>
                  </a:cubicBezTo>
                  <a:cubicBezTo>
                    <a:pt x="156" y="47"/>
                    <a:pt x="156" y="47"/>
                    <a:pt x="157" y="47"/>
                  </a:cubicBezTo>
                  <a:cubicBezTo>
                    <a:pt x="157" y="47"/>
                    <a:pt x="157" y="47"/>
                    <a:pt x="157" y="47"/>
                  </a:cubicBezTo>
                  <a:cubicBezTo>
                    <a:pt x="157" y="47"/>
                    <a:pt x="157" y="47"/>
                    <a:pt x="157" y="47"/>
                  </a:cubicBezTo>
                  <a:cubicBezTo>
                    <a:pt x="157" y="48"/>
                    <a:pt x="157" y="48"/>
                    <a:pt x="157" y="48"/>
                  </a:cubicBezTo>
                  <a:cubicBezTo>
                    <a:pt x="157" y="48"/>
                    <a:pt x="157" y="48"/>
                    <a:pt x="158" y="48"/>
                  </a:cubicBezTo>
                  <a:cubicBezTo>
                    <a:pt x="158" y="48"/>
                    <a:pt x="158" y="48"/>
                    <a:pt x="158" y="48"/>
                  </a:cubicBezTo>
                  <a:cubicBezTo>
                    <a:pt x="158" y="48"/>
                    <a:pt x="158" y="48"/>
                    <a:pt x="158" y="48"/>
                  </a:cubicBezTo>
                  <a:cubicBezTo>
                    <a:pt x="158" y="48"/>
                    <a:pt x="158" y="48"/>
                    <a:pt x="158" y="48"/>
                  </a:cubicBezTo>
                  <a:cubicBezTo>
                    <a:pt x="158" y="48"/>
                    <a:pt x="158" y="48"/>
                    <a:pt x="158" y="48"/>
                  </a:cubicBezTo>
                  <a:cubicBezTo>
                    <a:pt x="158" y="48"/>
                    <a:pt x="158" y="48"/>
                    <a:pt x="158" y="48"/>
                  </a:cubicBezTo>
                  <a:cubicBezTo>
                    <a:pt x="158" y="48"/>
                    <a:pt x="158" y="48"/>
                    <a:pt x="158" y="48"/>
                  </a:cubicBezTo>
                  <a:cubicBezTo>
                    <a:pt x="159" y="48"/>
                    <a:pt x="159" y="48"/>
                    <a:pt x="159" y="48"/>
                  </a:cubicBezTo>
                  <a:cubicBezTo>
                    <a:pt x="159" y="48"/>
                    <a:pt x="159" y="48"/>
                    <a:pt x="159" y="48"/>
                  </a:cubicBezTo>
                  <a:cubicBezTo>
                    <a:pt x="159" y="48"/>
                    <a:pt x="159" y="48"/>
                    <a:pt x="159" y="48"/>
                  </a:cubicBezTo>
                  <a:cubicBezTo>
                    <a:pt x="159" y="48"/>
                    <a:pt x="159" y="48"/>
                    <a:pt x="159" y="48"/>
                  </a:cubicBezTo>
                  <a:cubicBezTo>
                    <a:pt x="159" y="48"/>
                    <a:pt x="159" y="48"/>
                    <a:pt x="159" y="48"/>
                  </a:cubicBezTo>
                  <a:cubicBezTo>
                    <a:pt x="160" y="48"/>
                    <a:pt x="160" y="48"/>
                    <a:pt x="160" y="49"/>
                  </a:cubicBezTo>
                  <a:cubicBezTo>
                    <a:pt x="160" y="49"/>
                    <a:pt x="160" y="48"/>
                    <a:pt x="160" y="48"/>
                  </a:cubicBezTo>
                  <a:cubicBezTo>
                    <a:pt x="160" y="48"/>
                    <a:pt x="160" y="48"/>
                    <a:pt x="160" y="48"/>
                  </a:cubicBezTo>
                  <a:cubicBezTo>
                    <a:pt x="160" y="48"/>
                    <a:pt x="160" y="48"/>
                    <a:pt x="160" y="48"/>
                  </a:cubicBezTo>
                  <a:cubicBezTo>
                    <a:pt x="160" y="48"/>
                    <a:pt x="160" y="48"/>
                    <a:pt x="160" y="48"/>
                  </a:cubicBezTo>
                  <a:lnTo>
                    <a:pt x="160" y="48"/>
                  </a:lnTo>
                  <a:cubicBezTo>
                    <a:pt x="160" y="48"/>
                    <a:pt x="160" y="48"/>
                    <a:pt x="160" y="48"/>
                  </a:cubicBezTo>
                  <a:cubicBezTo>
                    <a:pt x="160" y="47"/>
                    <a:pt x="160" y="47"/>
                    <a:pt x="160" y="47"/>
                  </a:cubicBezTo>
                  <a:cubicBezTo>
                    <a:pt x="160" y="47"/>
                    <a:pt x="160" y="47"/>
                    <a:pt x="160" y="47"/>
                  </a:cubicBezTo>
                  <a:cubicBezTo>
                    <a:pt x="161" y="47"/>
                    <a:pt x="161" y="47"/>
                    <a:pt x="161" y="48"/>
                  </a:cubicBezTo>
                  <a:cubicBezTo>
                    <a:pt x="161" y="48"/>
                    <a:pt x="161" y="48"/>
                    <a:pt x="161" y="48"/>
                  </a:cubicBezTo>
                  <a:cubicBezTo>
                    <a:pt x="161" y="48"/>
                    <a:pt x="161" y="48"/>
                    <a:pt x="161" y="48"/>
                  </a:cubicBezTo>
                  <a:cubicBezTo>
                    <a:pt x="162" y="48"/>
                    <a:pt x="162" y="48"/>
                    <a:pt x="162" y="48"/>
                  </a:cubicBezTo>
                  <a:cubicBezTo>
                    <a:pt x="162" y="48"/>
                    <a:pt x="162" y="48"/>
                    <a:pt x="162" y="48"/>
                  </a:cubicBezTo>
                  <a:cubicBezTo>
                    <a:pt x="162" y="48"/>
                    <a:pt x="162" y="48"/>
                    <a:pt x="162" y="48"/>
                  </a:cubicBezTo>
                  <a:cubicBezTo>
                    <a:pt x="162" y="48"/>
                    <a:pt x="162" y="48"/>
                    <a:pt x="161" y="48"/>
                  </a:cubicBezTo>
                  <a:cubicBezTo>
                    <a:pt x="161" y="48"/>
                    <a:pt x="161" y="48"/>
                    <a:pt x="161" y="48"/>
                  </a:cubicBezTo>
                  <a:cubicBezTo>
                    <a:pt x="161" y="48"/>
                    <a:pt x="161" y="48"/>
                    <a:pt x="161" y="48"/>
                  </a:cubicBezTo>
                  <a:cubicBezTo>
                    <a:pt x="161" y="48"/>
                    <a:pt x="161" y="48"/>
                    <a:pt x="161" y="48"/>
                  </a:cubicBezTo>
                  <a:cubicBezTo>
                    <a:pt x="161" y="48"/>
                    <a:pt x="161" y="48"/>
                    <a:pt x="161" y="48"/>
                  </a:cubicBezTo>
                  <a:cubicBezTo>
                    <a:pt x="161" y="49"/>
                    <a:pt x="161" y="49"/>
                    <a:pt x="161" y="49"/>
                  </a:cubicBezTo>
                  <a:cubicBezTo>
                    <a:pt x="161" y="49"/>
                    <a:pt x="161" y="49"/>
                    <a:pt x="161" y="49"/>
                  </a:cubicBezTo>
                  <a:cubicBezTo>
                    <a:pt x="161" y="49"/>
                    <a:pt x="161" y="49"/>
                    <a:pt x="161" y="49"/>
                  </a:cubicBezTo>
                  <a:cubicBezTo>
                    <a:pt x="161" y="49"/>
                    <a:pt x="161" y="49"/>
                    <a:pt x="162" y="49"/>
                  </a:cubicBezTo>
                  <a:cubicBezTo>
                    <a:pt x="162" y="49"/>
                    <a:pt x="162" y="49"/>
                    <a:pt x="162" y="49"/>
                  </a:cubicBezTo>
                  <a:cubicBezTo>
                    <a:pt x="162" y="49"/>
                    <a:pt x="162" y="49"/>
                    <a:pt x="162" y="49"/>
                  </a:cubicBezTo>
                  <a:cubicBezTo>
                    <a:pt x="162" y="49"/>
                    <a:pt x="162" y="49"/>
                    <a:pt x="162" y="49"/>
                  </a:cubicBezTo>
                  <a:cubicBezTo>
                    <a:pt x="162" y="49"/>
                    <a:pt x="162" y="49"/>
                    <a:pt x="162" y="49"/>
                  </a:cubicBezTo>
                  <a:cubicBezTo>
                    <a:pt x="162" y="49"/>
                    <a:pt x="162" y="49"/>
                    <a:pt x="162" y="49"/>
                  </a:cubicBezTo>
                  <a:cubicBezTo>
                    <a:pt x="162" y="49"/>
                    <a:pt x="162" y="49"/>
                    <a:pt x="162" y="49"/>
                  </a:cubicBezTo>
                  <a:cubicBezTo>
                    <a:pt x="163" y="49"/>
                    <a:pt x="163" y="49"/>
                    <a:pt x="163" y="49"/>
                  </a:cubicBezTo>
                  <a:cubicBezTo>
                    <a:pt x="163" y="49"/>
                    <a:pt x="163" y="49"/>
                    <a:pt x="163" y="49"/>
                  </a:cubicBezTo>
                  <a:cubicBezTo>
                    <a:pt x="163" y="49"/>
                    <a:pt x="163" y="49"/>
                    <a:pt x="163" y="49"/>
                  </a:cubicBezTo>
                  <a:cubicBezTo>
                    <a:pt x="163" y="49"/>
                    <a:pt x="163" y="49"/>
                    <a:pt x="163" y="49"/>
                  </a:cubicBezTo>
                  <a:cubicBezTo>
                    <a:pt x="163" y="50"/>
                    <a:pt x="163" y="50"/>
                    <a:pt x="163" y="50"/>
                  </a:cubicBezTo>
                  <a:cubicBezTo>
                    <a:pt x="163" y="50"/>
                    <a:pt x="163" y="50"/>
                    <a:pt x="163" y="50"/>
                  </a:cubicBezTo>
                  <a:cubicBezTo>
                    <a:pt x="163" y="50"/>
                    <a:pt x="163" y="50"/>
                    <a:pt x="163" y="50"/>
                  </a:cubicBezTo>
                  <a:cubicBezTo>
                    <a:pt x="163" y="50"/>
                    <a:pt x="163" y="50"/>
                    <a:pt x="163" y="50"/>
                  </a:cubicBezTo>
                  <a:cubicBezTo>
                    <a:pt x="163" y="49"/>
                    <a:pt x="163" y="49"/>
                    <a:pt x="164" y="49"/>
                  </a:cubicBezTo>
                  <a:cubicBezTo>
                    <a:pt x="164" y="49"/>
                    <a:pt x="164" y="49"/>
                    <a:pt x="164" y="49"/>
                  </a:cubicBezTo>
                  <a:cubicBezTo>
                    <a:pt x="164" y="49"/>
                    <a:pt x="164" y="49"/>
                    <a:pt x="164" y="49"/>
                  </a:cubicBezTo>
                  <a:cubicBezTo>
                    <a:pt x="164" y="49"/>
                    <a:pt x="164" y="49"/>
                    <a:pt x="164" y="49"/>
                  </a:cubicBezTo>
                  <a:cubicBezTo>
                    <a:pt x="164" y="49"/>
                    <a:pt x="164" y="49"/>
                    <a:pt x="164" y="49"/>
                  </a:cubicBezTo>
                  <a:cubicBezTo>
                    <a:pt x="165" y="49"/>
                    <a:pt x="165" y="49"/>
                    <a:pt x="165" y="49"/>
                  </a:cubicBezTo>
                  <a:cubicBezTo>
                    <a:pt x="165" y="49"/>
                    <a:pt x="165" y="49"/>
                    <a:pt x="166" y="49"/>
                  </a:cubicBezTo>
                  <a:cubicBezTo>
                    <a:pt x="166" y="49"/>
                    <a:pt x="166" y="49"/>
                    <a:pt x="166" y="49"/>
                  </a:cubicBezTo>
                  <a:cubicBezTo>
                    <a:pt x="166" y="49"/>
                    <a:pt x="166" y="49"/>
                    <a:pt x="166" y="49"/>
                  </a:cubicBezTo>
                  <a:cubicBezTo>
                    <a:pt x="166" y="50"/>
                    <a:pt x="166" y="50"/>
                    <a:pt x="167" y="50"/>
                  </a:cubicBezTo>
                  <a:cubicBezTo>
                    <a:pt x="167" y="50"/>
                    <a:pt x="167" y="50"/>
                    <a:pt x="167" y="49"/>
                  </a:cubicBezTo>
                  <a:cubicBezTo>
                    <a:pt x="168" y="50"/>
                    <a:pt x="168" y="50"/>
                    <a:pt x="169" y="50"/>
                  </a:cubicBezTo>
                  <a:cubicBezTo>
                    <a:pt x="170" y="51"/>
                    <a:pt x="170" y="51"/>
                    <a:pt x="172" y="53"/>
                  </a:cubicBezTo>
                  <a:cubicBezTo>
                    <a:pt x="172" y="52"/>
                    <a:pt x="172" y="52"/>
                    <a:pt x="172" y="52"/>
                  </a:cubicBezTo>
                  <a:cubicBezTo>
                    <a:pt x="172" y="52"/>
                    <a:pt x="172" y="52"/>
                    <a:pt x="173" y="53"/>
                  </a:cubicBezTo>
                  <a:cubicBezTo>
                    <a:pt x="173" y="53"/>
                    <a:pt x="173" y="53"/>
                    <a:pt x="173" y="53"/>
                  </a:cubicBezTo>
                  <a:cubicBezTo>
                    <a:pt x="173" y="53"/>
                    <a:pt x="173" y="53"/>
                    <a:pt x="173" y="53"/>
                  </a:cubicBezTo>
                  <a:cubicBezTo>
                    <a:pt x="173" y="53"/>
                    <a:pt x="173" y="53"/>
                    <a:pt x="173" y="52"/>
                  </a:cubicBezTo>
                  <a:cubicBezTo>
                    <a:pt x="173" y="53"/>
                    <a:pt x="173" y="53"/>
                    <a:pt x="173" y="53"/>
                  </a:cubicBezTo>
                  <a:cubicBezTo>
                    <a:pt x="173" y="53"/>
                    <a:pt x="173" y="53"/>
                    <a:pt x="173" y="53"/>
                  </a:cubicBezTo>
                  <a:cubicBezTo>
                    <a:pt x="174" y="53"/>
                    <a:pt x="174" y="53"/>
                    <a:pt x="174" y="54"/>
                  </a:cubicBezTo>
                  <a:lnTo>
                    <a:pt x="175" y="54"/>
                  </a:lnTo>
                  <a:cubicBezTo>
                    <a:pt x="175" y="54"/>
                    <a:pt x="175" y="54"/>
                    <a:pt x="175" y="54"/>
                  </a:cubicBezTo>
                  <a:cubicBezTo>
                    <a:pt x="176" y="55"/>
                    <a:pt x="176" y="55"/>
                    <a:pt x="176" y="55"/>
                  </a:cubicBezTo>
                  <a:cubicBezTo>
                    <a:pt x="176" y="55"/>
                    <a:pt x="176" y="55"/>
                    <a:pt x="177" y="55"/>
                  </a:cubicBezTo>
                  <a:cubicBezTo>
                    <a:pt x="177" y="56"/>
                    <a:pt x="177" y="56"/>
                    <a:pt x="177" y="57"/>
                  </a:cubicBezTo>
                  <a:cubicBezTo>
                    <a:pt x="176" y="57"/>
                    <a:pt x="176" y="57"/>
                    <a:pt x="176" y="58"/>
                  </a:cubicBezTo>
                  <a:cubicBezTo>
                    <a:pt x="176" y="58"/>
                    <a:pt x="176" y="58"/>
                    <a:pt x="176" y="58"/>
                  </a:cubicBezTo>
                  <a:cubicBezTo>
                    <a:pt x="176" y="59"/>
                    <a:pt x="176" y="59"/>
                    <a:pt x="175" y="59"/>
                  </a:cubicBezTo>
                  <a:cubicBezTo>
                    <a:pt x="175" y="59"/>
                    <a:pt x="175" y="59"/>
                    <a:pt x="175" y="59"/>
                  </a:cubicBezTo>
                  <a:cubicBezTo>
                    <a:pt x="174" y="59"/>
                    <a:pt x="174" y="59"/>
                    <a:pt x="174" y="59"/>
                  </a:cubicBezTo>
                  <a:cubicBezTo>
                    <a:pt x="174" y="59"/>
                    <a:pt x="174" y="59"/>
                    <a:pt x="174" y="59"/>
                  </a:cubicBezTo>
                  <a:cubicBezTo>
                    <a:pt x="174" y="59"/>
                    <a:pt x="174" y="59"/>
                    <a:pt x="174" y="59"/>
                  </a:cubicBezTo>
                  <a:cubicBezTo>
                    <a:pt x="172" y="59"/>
                    <a:pt x="172" y="59"/>
                    <a:pt x="171" y="59"/>
                  </a:cubicBezTo>
                  <a:cubicBezTo>
                    <a:pt x="171" y="59"/>
                    <a:pt x="171" y="59"/>
                    <a:pt x="170" y="58"/>
                  </a:cubicBezTo>
                  <a:cubicBezTo>
                    <a:pt x="170" y="59"/>
                    <a:pt x="170" y="59"/>
                    <a:pt x="170" y="59"/>
                  </a:cubicBezTo>
                  <a:cubicBezTo>
                    <a:pt x="169" y="59"/>
                    <a:pt x="169" y="59"/>
                    <a:pt x="169" y="59"/>
                  </a:cubicBezTo>
                  <a:cubicBezTo>
                    <a:pt x="169" y="59"/>
                    <a:pt x="169" y="59"/>
                    <a:pt x="169" y="59"/>
                  </a:cubicBezTo>
                  <a:cubicBezTo>
                    <a:pt x="169" y="58"/>
                    <a:pt x="169" y="58"/>
                    <a:pt x="168" y="58"/>
                  </a:cubicBezTo>
                  <a:cubicBezTo>
                    <a:pt x="168" y="58"/>
                    <a:pt x="168" y="58"/>
                    <a:pt x="168" y="58"/>
                  </a:cubicBezTo>
                  <a:cubicBezTo>
                    <a:pt x="167" y="58"/>
                    <a:pt x="167" y="58"/>
                    <a:pt x="167" y="58"/>
                  </a:cubicBezTo>
                  <a:cubicBezTo>
                    <a:pt x="167" y="58"/>
                    <a:pt x="167" y="58"/>
                    <a:pt x="167" y="58"/>
                  </a:cubicBezTo>
                  <a:cubicBezTo>
                    <a:pt x="166" y="57"/>
                    <a:pt x="166" y="57"/>
                    <a:pt x="166" y="57"/>
                  </a:cubicBezTo>
                  <a:cubicBezTo>
                    <a:pt x="166" y="57"/>
                    <a:pt x="166" y="57"/>
                    <a:pt x="166" y="57"/>
                  </a:cubicBezTo>
                  <a:cubicBezTo>
                    <a:pt x="165" y="57"/>
                    <a:pt x="165" y="57"/>
                    <a:pt x="165" y="57"/>
                  </a:cubicBezTo>
                  <a:cubicBezTo>
                    <a:pt x="165" y="57"/>
                    <a:pt x="165" y="57"/>
                    <a:pt x="164" y="57"/>
                  </a:cubicBezTo>
                  <a:cubicBezTo>
                    <a:pt x="164" y="56"/>
                    <a:pt x="164" y="56"/>
                    <a:pt x="164" y="56"/>
                  </a:cubicBezTo>
                  <a:cubicBezTo>
                    <a:pt x="164" y="56"/>
                    <a:pt x="164" y="56"/>
                    <a:pt x="163" y="56"/>
                  </a:cubicBezTo>
                  <a:cubicBezTo>
                    <a:pt x="163" y="56"/>
                    <a:pt x="163" y="56"/>
                    <a:pt x="164" y="56"/>
                  </a:cubicBezTo>
                  <a:cubicBezTo>
                    <a:pt x="164" y="57"/>
                    <a:pt x="164" y="57"/>
                    <a:pt x="164" y="57"/>
                  </a:cubicBezTo>
                  <a:cubicBezTo>
                    <a:pt x="164" y="57"/>
                    <a:pt x="164" y="57"/>
                    <a:pt x="164" y="57"/>
                  </a:cubicBezTo>
                  <a:cubicBezTo>
                    <a:pt x="165" y="58"/>
                    <a:pt x="165" y="58"/>
                    <a:pt x="165" y="58"/>
                  </a:cubicBezTo>
                  <a:cubicBezTo>
                    <a:pt x="164" y="58"/>
                    <a:pt x="164" y="58"/>
                    <a:pt x="164" y="58"/>
                  </a:cubicBezTo>
                  <a:cubicBezTo>
                    <a:pt x="164" y="58"/>
                    <a:pt x="164" y="58"/>
                    <a:pt x="165" y="58"/>
                  </a:cubicBezTo>
                  <a:cubicBezTo>
                    <a:pt x="165" y="58"/>
                    <a:pt x="165" y="58"/>
                    <a:pt x="165" y="58"/>
                  </a:cubicBezTo>
                  <a:cubicBezTo>
                    <a:pt x="166" y="58"/>
                    <a:pt x="166" y="58"/>
                    <a:pt x="166" y="58"/>
                  </a:cubicBezTo>
                  <a:cubicBezTo>
                    <a:pt x="166" y="59"/>
                    <a:pt x="166" y="59"/>
                    <a:pt x="165" y="59"/>
                  </a:cubicBezTo>
                  <a:cubicBezTo>
                    <a:pt x="165" y="59"/>
                    <a:pt x="165" y="59"/>
                    <a:pt x="166" y="59"/>
                  </a:cubicBezTo>
                  <a:cubicBezTo>
                    <a:pt x="166" y="59"/>
                    <a:pt x="166" y="59"/>
                    <a:pt x="166" y="59"/>
                  </a:cubicBezTo>
                  <a:cubicBezTo>
                    <a:pt x="166" y="59"/>
                    <a:pt x="166" y="59"/>
                    <a:pt x="167" y="59"/>
                  </a:cubicBezTo>
                  <a:cubicBezTo>
                    <a:pt x="167" y="59"/>
                    <a:pt x="167" y="59"/>
                    <a:pt x="168" y="60"/>
                  </a:cubicBezTo>
                  <a:cubicBezTo>
                    <a:pt x="168" y="61"/>
                    <a:pt x="168" y="61"/>
                    <a:pt x="168" y="61"/>
                  </a:cubicBezTo>
                  <a:cubicBezTo>
                    <a:pt x="168" y="61"/>
                    <a:pt x="168" y="61"/>
                    <a:pt x="168" y="61"/>
                  </a:cubicBezTo>
                  <a:cubicBezTo>
                    <a:pt x="168" y="61"/>
                    <a:pt x="168" y="61"/>
                    <a:pt x="167" y="62"/>
                  </a:cubicBezTo>
                  <a:cubicBezTo>
                    <a:pt x="168" y="62"/>
                    <a:pt x="168" y="62"/>
                    <a:pt x="168" y="62"/>
                  </a:cubicBezTo>
                  <a:cubicBezTo>
                    <a:pt x="169" y="63"/>
                    <a:pt x="169" y="63"/>
                    <a:pt x="169" y="64"/>
                  </a:cubicBezTo>
                  <a:cubicBezTo>
                    <a:pt x="169" y="64"/>
                    <a:pt x="169" y="64"/>
                    <a:pt x="169" y="64"/>
                  </a:cubicBezTo>
                  <a:cubicBezTo>
                    <a:pt x="170" y="65"/>
                    <a:pt x="170" y="65"/>
                    <a:pt x="170" y="65"/>
                  </a:cubicBezTo>
                  <a:cubicBezTo>
                    <a:pt x="170" y="65"/>
                    <a:pt x="170" y="65"/>
                    <a:pt x="170" y="65"/>
                  </a:cubicBezTo>
                  <a:cubicBezTo>
                    <a:pt x="171" y="65"/>
                    <a:pt x="171" y="65"/>
                    <a:pt x="171" y="65"/>
                  </a:cubicBezTo>
                  <a:cubicBezTo>
                    <a:pt x="171" y="65"/>
                    <a:pt x="171" y="65"/>
                    <a:pt x="171" y="66"/>
                  </a:cubicBezTo>
                  <a:cubicBezTo>
                    <a:pt x="172" y="66"/>
                    <a:pt x="172" y="66"/>
                    <a:pt x="172" y="66"/>
                  </a:cubicBezTo>
                  <a:cubicBezTo>
                    <a:pt x="172" y="66"/>
                    <a:pt x="172" y="66"/>
                    <a:pt x="172" y="66"/>
                  </a:cubicBezTo>
                  <a:cubicBezTo>
                    <a:pt x="172" y="66"/>
                    <a:pt x="172" y="66"/>
                    <a:pt x="173" y="66"/>
                  </a:cubicBezTo>
                  <a:cubicBezTo>
                    <a:pt x="173" y="66"/>
                    <a:pt x="173" y="66"/>
                    <a:pt x="173" y="67"/>
                  </a:cubicBezTo>
                  <a:cubicBezTo>
                    <a:pt x="174" y="66"/>
                    <a:pt x="174" y="66"/>
                    <a:pt x="174" y="66"/>
                  </a:cubicBezTo>
                  <a:cubicBezTo>
                    <a:pt x="174" y="66"/>
                    <a:pt x="174" y="66"/>
                    <a:pt x="174" y="66"/>
                  </a:cubicBezTo>
                  <a:cubicBezTo>
                    <a:pt x="174" y="66"/>
                    <a:pt x="174" y="66"/>
                    <a:pt x="174" y="65"/>
                  </a:cubicBezTo>
                  <a:cubicBezTo>
                    <a:pt x="174" y="65"/>
                    <a:pt x="174" y="65"/>
                    <a:pt x="174" y="64"/>
                  </a:cubicBezTo>
                  <a:cubicBezTo>
                    <a:pt x="173" y="65"/>
                    <a:pt x="173" y="65"/>
                    <a:pt x="173" y="65"/>
                  </a:cubicBezTo>
                  <a:cubicBezTo>
                    <a:pt x="173" y="64"/>
                    <a:pt x="173" y="64"/>
                    <a:pt x="172" y="64"/>
                  </a:cubicBezTo>
                  <a:cubicBezTo>
                    <a:pt x="172" y="64"/>
                    <a:pt x="172" y="64"/>
                    <a:pt x="171" y="64"/>
                  </a:cubicBezTo>
                  <a:cubicBezTo>
                    <a:pt x="171" y="63"/>
                    <a:pt x="171" y="63"/>
                    <a:pt x="171" y="63"/>
                  </a:cubicBezTo>
                  <a:cubicBezTo>
                    <a:pt x="171" y="63"/>
                    <a:pt x="171" y="63"/>
                    <a:pt x="172" y="63"/>
                  </a:cubicBezTo>
                  <a:cubicBezTo>
                    <a:pt x="171" y="63"/>
                    <a:pt x="171" y="63"/>
                    <a:pt x="171" y="62"/>
                  </a:cubicBezTo>
                  <a:cubicBezTo>
                    <a:pt x="172" y="62"/>
                    <a:pt x="172" y="62"/>
                    <a:pt x="172" y="62"/>
                  </a:cubicBezTo>
                  <a:cubicBezTo>
                    <a:pt x="173" y="62"/>
                    <a:pt x="173" y="62"/>
                    <a:pt x="173" y="63"/>
                  </a:cubicBezTo>
                  <a:cubicBezTo>
                    <a:pt x="174" y="63"/>
                    <a:pt x="174" y="63"/>
                    <a:pt x="174" y="63"/>
                  </a:cubicBezTo>
                  <a:cubicBezTo>
                    <a:pt x="174" y="63"/>
                    <a:pt x="174" y="63"/>
                    <a:pt x="174" y="64"/>
                  </a:cubicBezTo>
                  <a:cubicBezTo>
                    <a:pt x="174" y="64"/>
                    <a:pt x="174" y="64"/>
                    <a:pt x="174" y="64"/>
                  </a:cubicBezTo>
                  <a:cubicBezTo>
                    <a:pt x="175" y="64"/>
                    <a:pt x="175" y="64"/>
                    <a:pt x="175" y="64"/>
                  </a:cubicBezTo>
                  <a:cubicBezTo>
                    <a:pt x="176" y="64"/>
                    <a:pt x="176" y="64"/>
                    <a:pt x="176" y="64"/>
                  </a:cubicBezTo>
                  <a:cubicBezTo>
                    <a:pt x="177" y="64"/>
                    <a:pt x="177" y="64"/>
                    <a:pt x="177" y="64"/>
                  </a:cubicBezTo>
                  <a:cubicBezTo>
                    <a:pt x="177" y="64"/>
                    <a:pt x="177" y="64"/>
                    <a:pt x="178" y="65"/>
                  </a:cubicBezTo>
                  <a:cubicBezTo>
                    <a:pt x="177" y="64"/>
                    <a:pt x="177" y="64"/>
                    <a:pt x="177" y="64"/>
                  </a:cubicBezTo>
                  <a:cubicBezTo>
                    <a:pt x="177" y="64"/>
                    <a:pt x="177" y="64"/>
                    <a:pt x="177" y="63"/>
                  </a:cubicBezTo>
                  <a:cubicBezTo>
                    <a:pt x="177" y="63"/>
                    <a:pt x="177" y="63"/>
                    <a:pt x="176" y="62"/>
                  </a:cubicBezTo>
                  <a:cubicBezTo>
                    <a:pt x="176" y="61"/>
                    <a:pt x="176" y="61"/>
                    <a:pt x="176" y="61"/>
                  </a:cubicBezTo>
                  <a:cubicBezTo>
                    <a:pt x="176" y="61"/>
                    <a:pt x="176" y="61"/>
                    <a:pt x="177" y="61"/>
                  </a:cubicBezTo>
                  <a:cubicBezTo>
                    <a:pt x="177" y="60"/>
                    <a:pt x="177" y="60"/>
                    <a:pt x="177" y="60"/>
                  </a:cubicBezTo>
                  <a:cubicBezTo>
                    <a:pt x="177" y="60"/>
                    <a:pt x="177" y="60"/>
                    <a:pt x="178" y="59"/>
                  </a:cubicBezTo>
                  <a:cubicBezTo>
                    <a:pt x="178" y="59"/>
                    <a:pt x="178" y="59"/>
                    <a:pt x="179" y="58"/>
                  </a:cubicBezTo>
                  <a:cubicBezTo>
                    <a:pt x="179" y="58"/>
                    <a:pt x="179" y="58"/>
                    <a:pt x="179" y="59"/>
                  </a:cubicBezTo>
                  <a:cubicBezTo>
                    <a:pt x="180" y="59"/>
                    <a:pt x="180" y="59"/>
                    <a:pt x="181" y="59"/>
                  </a:cubicBezTo>
                  <a:cubicBezTo>
                    <a:pt x="181" y="59"/>
                    <a:pt x="181" y="59"/>
                    <a:pt x="181" y="59"/>
                  </a:cubicBezTo>
                  <a:cubicBezTo>
                    <a:pt x="181" y="59"/>
                    <a:pt x="181" y="59"/>
                    <a:pt x="181" y="60"/>
                  </a:cubicBezTo>
                  <a:cubicBezTo>
                    <a:pt x="181" y="59"/>
                    <a:pt x="181" y="59"/>
                    <a:pt x="181" y="59"/>
                  </a:cubicBezTo>
                  <a:cubicBezTo>
                    <a:pt x="181" y="59"/>
                    <a:pt x="181" y="59"/>
                    <a:pt x="181" y="59"/>
                  </a:cubicBezTo>
                  <a:cubicBezTo>
                    <a:pt x="181" y="59"/>
                    <a:pt x="181" y="59"/>
                    <a:pt x="182" y="59"/>
                  </a:cubicBezTo>
                  <a:cubicBezTo>
                    <a:pt x="182" y="60"/>
                    <a:pt x="182" y="60"/>
                    <a:pt x="182" y="60"/>
                  </a:cubicBezTo>
                  <a:cubicBezTo>
                    <a:pt x="182" y="60"/>
                    <a:pt x="182" y="60"/>
                    <a:pt x="182" y="60"/>
                  </a:cubicBezTo>
                  <a:cubicBezTo>
                    <a:pt x="182" y="60"/>
                    <a:pt x="182" y="60"/>
                    <a:pt x="182" y="60"/>
                  </a:cubicBezTo>
                  <a:cubicBezTo>
                    <a:pt x="182" y="59"/>
                    <a:pt x="182" y="59"/>
                    <a:pt x="182" y="59"/>
                  </a:cubicBezTo>
                  <a:cubicBezTo>
                    <a:pt x="182" y="58"/>
                    <a:pt x="182" y="58"/>
                    <a:pt x="182" y="58"/>
                  </a:cubicBezTo>
                  <a:cubicBezTo>
                    <a:pt x="182" y="58"/>
                    <a:pt x="182" y="58"/>
                    <a:pt x="182" y="58"/>
                  </a:cubicBezTo>
                  <a:cubicBezTo>
                    <a:pt x="182" y="58"/>
                    <a:pt x="182" y="58"/>
                    <a:pt x="182" y="58"/>
                  </a:cubicBezTo>
                  <a:cubicBezTo>
                    <a:pt x="182" y="57"/>
                    <a:pt x="182" y="57"/>
                    <a:pt x="182" y="57"/>
                  </a:cubicBezTo>
                  <a:cubicBezTo>
                    <a:pt x="182" y="57"/>
                    <a:pt x="182" y="57"/>
                    <a:pt x="182" y="57"/>
                  </a:cubicBezTo>
                  <a:cubicBezTo>
                    <a:pt x="182" y="57"/>
                    <a:pt x="182" y="57"/>
                    <a:pt x="182" y="57"/>
                  </a:cubicBezTo>
                  <a:cubicBezTo>
                    <a:pt x="181" y="57"/>
                    <a:pt x="181" y="57"/>
                    <a:pt x="181" y="56"/>
                  </a:cubicBezTo>
                  <a:cubicBezTo>
                    <a:pt x="181" y="56"/>
                    <a:pt x="181" y="56"/>
                    <a:pt x="180" y="56"/>
                  </a:cubicBezTo>
                  <a:cubicBezTo>
                    <a:pt x="180" y="56"/>
                    <a:pt x="180" y="56"/>
                    <a:pt x="180" y="56"/>
                  </a:cubicBezTo>
                  <a:cubicBezTo>
                    <a:pt x="180" y="55"/>
                    <a:pt x="180" y="55"/>
                    <a:pt x="180" y="55"/>
                  </a:cubicBezTo>
                  <a:cubicBezTo>
                    <a:pt x="180" y="55"/>
                    <a:pt x="180" y="55"/>
                    <a:pt x="180" y="55"/>
                  </a:cubicBezTo>
                  <a:cubicBezTo>
                    <a:pt x="180" y="54"/>
                    <a:pt x="180" y="54"/>
                    <a:pt x="180" y="54"/>
                  </a:cubicBezTo>
                  <a:cubicBezTo>
                    <a:pt x="180" y="54"/>
                    <a:pt x="180" y="54"/>
                    <a:pt x="180" y="54"/>
                  </a:cubicBezTo>
                  <a:cubicBezTo>
                    <a:pt x="180" y="54"/>
                    <a:pt x="180" y="54"/>
                    <a:pt x="180" y="54"/>
                  </a:cubicBezTo>
                  <a:cubicBezTo>
                    <a:pt x="180" y="54"/>
                    <a:pt x="180" y="54"/>
                    <a:pt x="180" y="54"/>
                  </a:cubicBezTo>
                  <a:cubicBezTo>
                    <a:pt x="180" y="53"/>
                    <a:pt x="180" y="53"/>
                    <a:pt x="180" y="53"/>
                  </a:cubicBezTo>
                  <a:cubicBezTo>
                    <a:pt x="179" y="52"/>
                    <a:pt x="179" y="52"/>
                    <a:pt x="178" y="52"/>
                  </a:cubicBezTo>
                  <a:cubicBezTo>
                    <a:pt x="178" y="51"/>
                    <a:pt x="178" y="51"/>
                    <a:pt x="178" y="51"/>
                  </a:cubicBezTo>
                  <a:cubicBezTo>
                    <a:pt x="178" y="51"/>
                    <a:pt x="178" y="51"/>
                    <a:pt x="178" y="51"/>
                  </a:cubicBezTo>
                  <a:cubicBezTo>
                    <a:pt x="179" y="52"/>
                    <a:pt x="179" y="52"/>
                    <a:pt x="180" y="52"/>
                  </a:cubicBezTo>
                  <a:cubicBezTo>
                    <a:pt x="180" y="52"/>
                    <a:pt x="180" y="52"/>
                    <a:pt x="180" y="52"/>
                  </a:cubicBezTo>
                  <a:cubicBezTo>
                    <a:pt x="180" y="52"/>
                    <a:pt x="180" y="52"/>
                    <a:pt x="181" y="52"/>
                  </a:cubicBezTo>
                  <a:cubicBezTo>
                    <a:pt x="182" y="52"/>
                    <a:pt x="182" y="52"/>
                    <a:pt x="182" y="52"/>
                  </a:cubicBezTo>
                  <a:cubicBezTo>
                    <a:pt x="182" y="52"/>
                    <a:pt x="182" y="52"/>
                    <a:pt x="182" y="52"/>
                  </a:cubicBezTo>
                  <a:cubicBezTo>
                    <a:pt x="182" y="53"/>
                    <a:pt x="182" y="53"/>
                    <a:pt x="183" y="53"/>
                  </a:cubicBezTo>
                  <a:cubicBezTo>
                    <a:pt x="183" y="53"/>
                    <a:pt x="183" y="53"/>
                    <a:pt x="183" y="53"/>
                  </a:cubicBezTo>
                  <a:cubicBezTo>
                    <a:pt x="183" y="53"/>
                    <a:pt x="183" y="53"/>
                    <a:pt x="184" y="54"/>
                  </a:cubicBezTo>
                  <a:cubicBezTo>
                    <a:pt x="184" y="54"/>
                    <a:pt x="184" y="54"/>
                    <a:pt x="184" y="54"/>
                  </a:cubicBezTo>
                  <a:cubicBezTo>
                    <a:pt x="183" y="54"/>
                    <a:pt x="183" y="54"/>
                    <a:pt x="183" y="54"/>
                  </a:cubicBezTo>
                  <a:cubicBezTo>
                    <a:pt x="183" y="54"/>
                    <a:pt x="183" y="54"/>
                    <a:pt x="183" y="54"/>
                  </a:cubicBezTo>
                  <a:cubicBezTo>
                    <a:pt x="183" y="54"/>
                    <a:pt x="183" y="54"/>
                    <a:pt x="182" y="54"/>
                  </a:cubicBezTo>
                  <a:cubicBezTo>
                    <a:pt x="182" y="55"/>
                    <a:pt x="182" y="55"/>
                    <a:pt x="182" y="55"/>
                  </a:cubicBezTo>
                  <a:cubicBezTo>
                    <a:pt x="182" y="55"/>
                    <a:pt x="182" y="55"/>
                    <a:pt x="182" y="55"/>
                  </a:cubicBezTo>
                  <a:cubicBezTo>
                    <a:pt x="182" y="55"/>
                    <a:pt x="182" y="55"/>
                    <a:pt x="182" y="55"/>
                  </a:cubicBezTo>
                  <a:cubicBezTo>
                    <a:pt x="182" y="56"/>
                    <a:pt x="182" y="56"/>
                    <a:pt x="182" y="56"/>
                  </a:cubicBezTo>
                  <a:cubicBezTo>
                    <a:pt x="183" y="56"/>
                    <a:pt x="183" y="56"/>
                    <a:pt x="184" y="57"/>
                  </a:cubicBezTo>
                  <a:cubicBezTo>
                    <a:pt x="184" y="57"/>
                    <a:pt x="184" y="57"/>
                    <a:pt x="185" y="57"/>
                  </a:cubicBezTo>
                  <a:cubicBezTo>
                    <a:pt x="185" y="57"/>
                    <a:pt x="185" y="57"/>
                    <a:pt x="185" y="57"/>
                  </a:cubicBezTo>
                  <a:cubicBezTo>
                    <a:pt x="185" y="57"/>
                    <a:pt x="185" y="57"/>
                    <a:pt x="186" y="57"/>
                  </a:cubicBezTo>
                  <a:cubicBezTo>
                    <a:pt x="186" y="57"/>
                    <a:pt x="186" y="57"/>
                    <a:pt x="186" y="57"/>
                  </a:cubicBezTo>
                  <a:cubicBezTo>
                    <a:pt x="186" y="56"/>
                    <a:pt x="186" y="56"/>
                    <a:pt x="186" y="56"/>
                  </a:cubicBezTo>
                  <a:cubicBezTo>
                    <a:pt x="186" y="56"/>
                    <a:pt x="186" y="56"/>
                    <a:pt x="186" y="55"/>
                  </a:cubicBezTo>
                  <a:cubicBezTo>
                    <a:pt x="186" y="55"/>
                    <a:pt x="186" y="55"/>
                    <a:pt x="186" y="55"/>
                  </a:cubicBezTo>
                  <a:cubicBezTo>
                    <a:pt x="186" y="55"/>
                    <a:pt x="186" y="55"/>
                    <a:pt x="187" y="55"/>
                  </a:cubicBezTo>
                  <a:cubicBezTo>
                    <a:pt x="187" y="55"/>
                    <a:pt x="187" y="55"/>
                    <a:pt x="188" y="55"/>
                  </a:cubicBezTo>
                  <a:cubicBezTo>
                    <a:pt x="187" y="55"/>
                    <a:pt x="187" y="55"/>
                    <a:pt x="187" y="55"/>
                  </a:cubicBezTo>
                  <a:cubicBezTo>
                    <a:pt x="187" y="54"/>
                    <a:pt x="187" y="54"/>
                    <a:pt x="187" y="54"/>
                  </a:cubicBezTo>
                  <a:cubicBezTo>
                    <a:pt x="187" y="54"/>
                    <a:pt x="187" y="54"/>
                    <a:pt x="187" y="54"/>
                  </a:cubicBezTo>
                  <a:cubicBezTo>
                    <a:pt x="188" y="54"/>
                    <a:pt x="188" y="54"/>
                    <a:pt x="188" y="53"/>
                  </a:cubicBezTo>
                  <a:cubicBezTo>
                    <a:pt x="188" y="53"/>
                    <a:pt x="188" y="53"/>
                    <a:pt x="189" y="52"/>
                  </a:cubicBezTo>
                  <a:cubicBezTo>
                    <a:pt x="189" y="53"/>
                    <a:pt x="189" y="53"/>
                    <a:pt x="189" y="53"/>
                  </a:cubicBezTo>
                  <a:cubicBezTo>
                    <a:pt x="190" y="52"/>
                    <a:pt x="190" y="52"/>
                    <a:pt x="190" y="52"/>
                  </a:cubicBezTo>
                  <a:cubicBezTo>
                    <a:pt x="190" y="52"/>
                    <a:pt x="190" y="52"/>
                    <a:pt x="190" y="52"/>
                  </a:cubicBezTo>
                  <a:cubicBezTo>
                    <a:pt x="190" y="52"/>
                    <a:pt x="190" y="52"/>
                    <a:pt x="191" y="53"/>
                  </a:cubicBezTo>
                  <a:cubicBezTo>
                    <a:pt x="191" y="53"/>
                    <a:pt x="191" y="53"/>
                    <a:pt x="190" y="53"/>
                  </a:cubicBezTo>
                  <a:cubicBezTo>
                    <a:pt x="191" y="53"/>
                    <a:pt x="191" y="53"/>
                    <a:pt x="191" y="53"/>
                  </a:cubicBezTo>
                  <a:cubicBezTo>
                    <a:pt x="191" y="53"/>
                    <a:pt x="191" y="53"/>
                    <a:pt x="191" y="53"/>
                  </a:cubicBezTo>
                  <a:cubicBezTo>
                    <a:pt x="191" y="52"/>
                    <a:pt x="191" y="52"/>
                    <a:pt x="190" y="52"/>
                  </a:cubicBezTo>
                  <a:cubicBezTo>
                    <a:pt x="191" y="52"/>
                    <a:pt x="191" y="52"/>
                    <a:pt x="191" y="51"/>
                  </a:cubicBezTo>
                  <a:cubicBezTo>
                    <a:pt x="191" y="52"/>
                    <a:pt x="191" y="52"/>
                    <a:pt x="191" y="52"/>
                  </a:cubicBezTo>
                  <a:cubicBezTo>
                    <a:pt x="191" y="52"/>
                    <a:pt x="191" y="52"/>
                    <a:pt x="191" y="52"/>
                  </a:cubicBezTo>
                  <a:cubicBezTo>
                    <a:pt x="192" y="52"/>
                    <a:pt x="192" y="52"/>
                    <a:pt x="192" y="52"/>
                  </a:cubicBezTo>
                  <a:cubicBezTo>
                    <a:pt x="192" y="52"/>
                    <a:pt x="192" y="52"/>
                    <a:pt x="191" y="51"/>
                  </a:cubicBezTo>
                  <a:cubicBezTo>
                    <a:pt x="192" y="51"/>
                    <a:pt x="192" y="51"/>
                    <a:pt x="192" y="51"/>
                  </a:cubicBezTo>
                  <a:cubicBezTo>
                    <a:pt x="193" y="51"/>
                    <a:pt x="193" y="51"/>
                    <a:pt x="193" y="51"/>
                  </a:cubicBezTo>
                  <a:cubicBezTo>
                    <a:pt x="193" y="51"/>
                    <a:pt x="193" y="51"/>
                    <a:pt x="193" y="51"/>
                  </a:cubicBezTo>
                  <a:cubicBezTo>
                    <a:pt x="192" y="51"/>
                    <a:pt x="192" y="51"/>
                    <a:pt x="192" y="51"/>
                  </a:cubicBezTo>
                  <a:cubicBezTo>
                    <a:pt x="192" y="51"/>
                    <a:pt x="192" y="51"/>
                    <a:pt x="192" y="51"/>
                  </a:cubicBezTo>
                  <a:cubicBezTo>
                    <a:pt x="192" y="52"/>
                    <a:pt x="192" y="52"/>
                    <a:pt x="192" y="52"/>
                  </a:cubicBezTo>
                  <a:cubicBezTo>
                    <a:pt x="192" y="52"/>
                    <a:pt x="192" y="52"/>
                    <a:pt x="193" y="52"/>
                  </a:cubicBezTo>
                  <a:cubicBezTo>
                    <a:pt x="193" y="52"/>
                    <a:pt x="193" y="52"/>
                    <a:pt x="193" y="52"/>
                  </a:cubicBezTo>
                  <a:cubicBezTo>
                    <a:pt x="193" y="52"/>
                    <a:pt x="193" y="52"/>
                    <a:pt x="193" y="52"/>
                  </a:cubicBezTo>
                  <a:cubicBezTo>
                    <a:pt x="193" y="52"/>
                    <a:pt x="193" y="52"/>
                    <a:pt x="193" y="53"/>
                  </a:cubicBezTo>
                  <a:cubicBezTo>
                    <a:pt x="193" y="53"/>
                    <a:pt x="193" y="53"/>
                    <a:pt x="192" y="53"/>
                  </a:cubicBezTo>
                  <a:cubicBezTo>
                    <a:pt x="192" y="53"/>
                    <a:pt x="192" y="53"/>
                    <a:pt x="192" y="53"/>
                  </a:cubicBezTo>
                  <a:cubicBezTo>
                    <a:pt x="192" y="53"/>
                    <a:pt x="192" y="53"/>
                    <a:pt x="193" y="53"/>
                  </a:cubicBezTo>
                  <a:cubicBezTo>
                    <a:pt x="193" y="53"/>
                    <a:pt x="193" y="53"/>
                    <a:pt x="193" y="53"/>
                  </a:cubicBezTo>
                  <a:cubicBezTo>
                    <a:pt x="193" y="53"/>
                    <a:pt x="193" y="53"/>
                    <a:pt x="194" y="53"/>
                  </a:cubicBezTo>
                  <a:cubicBezTo>
                    <a:pt x="194" y="53"/>
                    <a:pt x="194" y="53"/>
                    <a:pt x="194" y="53"/>
                  </a:cubicBezTo>
                  <a:cubicBezTo>
                    <a:pt x="194" y="53"/>
                    <a:pt x="194" y="53"/>
                    <a:pt x="195" y="53"/>
                  </a:cubicBezTo>
                  <a:cubicBezTo>
                    <a:pt x="195" y="53"/>
                    <a:pt x="195" y="53"/>
                    <a:pt x="194" y="53"/>
                  </a:cubicBezTo>
                  <a:cubicBezTo>
                    <a:pt x="195" y="52"/>
                    <a:pt x="195" y="52"/>
                    <a:pt x="194" y="52"/>
                  </a:cubicBezTo>
                  <a:cubicBezTo>
                    <a:pt x="195" y="52"/>
                    <a:pt x="195" y="52"/>
                    <a:pt x="195" y="52"/>
                  </a:cubicBezTo>
                  <a:cubicBezTo>
                    <a:pt x="195" y="52"/>
                    <a:pt x="195" y="52"/>
                    <a:pt x="195" y="52"/>
                  </a:cubicBezTo>
                  <a:cubicBezTo>
                    <a:pt x="196" y="52"/>
                    <a:pt x="196" y="52"/>
                    <a:pt x="196" y="52"/>
                  </a:cubicBezTo>
                  <a:cubicBezTo>
                    <a:pt x="196" y="52"/>
                    <a:pt x="196" y="52"/>
                    <a:pt x="196" y="52"/>
                  </a:cubicBezTo>
                  <a:cubicBezTo>
                    <a:pt x="196" y="52"/>
                    <a:pt x="196" y="52"/>
                    <a:pt x="196" y="52"/>
                  </a:cubicBezTo>
                  <a:cubicBezTo>
                    <a:pt x="197" y="52"/>
                    <a:pt x="197" y="52"/>
                    <a:pt x="197" y="52"/>
                  </a:cubicBezTo>
                  <a:cubicBezTo>
                    <a:pt x="197" y="52"/>
                    <a:pt x="197" y="52"/>
                    <a:pt x="197" y="52"/>
                  </a:cubicBezTo>
                  <a:cubicBezTo>
                    <a:pt x="198" y="52"/>
                    <a:pt x="198" y="52"/>
                    <a:pt x="198" y="52"/>
                  </a:cubicBezTo>
                  <a:cubicBezTo>
                    <a:pt x="198" y="52"/>
                    <a:pt x="198" y="52"/>
                    <a:pt x="198" y="52"/>
                  </a:cubicBezTo>
                  <a:cubicBezTo>
                    <a:pt x="198" y="52"/>
                    <a:pt x="198" y="52"/>
                    <a:pt x="198" y="52"/>
                  </a:cubicBezTo>
                  <a:cubicBezTo>
                    <a:pt x="198" y="51"/>
                    <a:pt x="198" y="51"/>
                    <a:pt x="198" y="51"/>
                  </a:cubicBezTo>
                  <a:cubicBezTo>
                    <a:pt x="199" y="51"/>
                    <a:pt x="199" y="51"/>
                    <a:pt x="199" y="51"/>
                  </a:cubicBezTo>
                  <a:cubicBezTo>
                    <a:pt x="199" y="51"/>
                    <a:pt x="199" y="51"/>
                    <a:pt x="199" y="52"/>
                  </a:cubicBezTo>
                  <a:cubicBezTo>
                    <a:pt x="199" y="52"/>
                    <a:pt x="199" y="52"/>
                    <a:pt x="199" y="52"/>
                  </a:cubicBezTo>
                  <a:cubicBezTo>
                    <a:pt x="199" y="52"/>
                    <a:pt x="199" y="52"/>
                    <a:pt x="199" y="52"/>
                  </a:cubicBezTo>
                  <a:cubicBezTo>
                    <a:pt x="199" y="52"/>
                    <a:pt x="199" y="52"/>
                    <a:pt x="199" y="53"/>
                  </a:cubicBezTo>
                  <a:cubicBezTo>
                    <a:pt x="200" y="53"/>
                    <a:pt x="200" y="53"/>
                    <a:pt x="200" y="53"/>
                  </a:cubicBezTo>
                  <a:cubicBezTo>
                    <a:pt x="200" y="53"/>
                    <a:pt x="200" y="53"/>
                    <a:pt x="200" y="53"/>
                  </a:cubicBezTo>
                  <a:cubicBezTo>
                    <a:pt x="200" y="53"/>
                    <a:pt x="200" y="53"/>
                    <a:pt x="201" y="53"/>
                  </a:cubicBezTo>
                  <a:cubicBezTo>
                    <a:pt x="200" y="53"/>
                    <a:pt x="200" y="53"/>
                    <a:pt x="200" y="53"/>
                  </a:cubicBezTo>
                  <a:cubicBezTo>
                    <a:pt x="200" y="52"/>
                    <a:pt x="200" y="52"/>
                    <a:pt x="200" y="52"/>
                  </a:cubicBezTo>
                  <a:cubicBezTo>
                    <a:pt x="200" y="52"/>
                    <a:pt x="200" y="52"/>
                    <a:pt x="201" y="52"/>
                  </a:cubicBezTo>
                  <a:cubicBezTo>
                    <a:pt x="201" y="52"/>
                    <a:pt x="201" y="52"/>
                    <a:pt x="201" y="52"/>
                  </a:cubicBezTo>
                  <a:cubicBezTo>
                    <a:pt x="201" y="52"/>
                    <a:pt x="201" y="52"/>
                    <a:pt x="201" y="52"/>
                  </a:cubicBezTo>
                  <a:cubicBezTo>
                    <a:pt x="201" y="52"/>
                    <a:pt x="201" y="52"/>
                    <a:pt x="201" y="52"/>
                  </a:cubicBezTo>
                  <a:cubicBezTo>
                    <a:pt x="202" y="52"/>
                    <a:pt x="202" y="52"/>
                    <a:pt x="202" y="52"/>
                  </a:cubicBezTo>
                  <a:cubicBezTo>
                    <a:pt x="202" y="52"/>
                    <a:pt x="202" y="52"/>
                    <a:pt x="201" y="52"/>
                  </a:cubicBezTo>
                  <a:cubicBezTo>
                    <a:pt x="201" y="52"/>
                    <a:pt x="201" y="52"/>
                    <a:pt x="201" y="51"/>
                  </a:cubicBezTo>
                  <a:cubicBezTo>
                    <a:pt x="201" y="51"/>
                    <a:pt x="201" y="51"/>
                    <a:pt x="200" y="51"/>
                  </a:cubicBezTo>
                  <a:cubicBezTo>
                    <a:pt x="200" y="51"/>
                    <a:pt x="200" y="51"/>
                    <a:pt x="200" y="51"/>
                  </a:cubicBezTo>
                  <a:cubicBezTo>
                    <a:pt x="200" y="51"/>
                    <a:pt x="200" y="51"/>
                    <a:pt x="200" y="50"/>
                  </a:cubicBezTo>
                  <a:cubicBezTo>
                    <a:pt x="200" y="50"/>
                    <a:pt x="200" y="50"/>
                    <a:pt x="199" y="49"/>
                  </a:cubicBezTo>
                  <a:cubicBezTo>
                    <a:pt x="199" y="49"/>
                    <a:pt x="199" y="49"/>
                    <a:pt x="200" y="49"/>
                  </a:cubicBezTo>
                  <a:cubicBezTo>
                    <a:pt x="200" y="49"/>
                    <a:pt x="200" y="49"/>
                    <a:pt x="199" y="49"/>
                  </a:cubicBezTo>
                  <a:cubicBezTo>
                    <a:pt x="199" y="49"/>
                    <a:pt x="199" y="49"/>
                    <a:pt x="199" y="49"/>
                  </a:cubicBezTo>
                  <a:cubicBezTo>
                    <a:pt x="200" y="49"/>
                    <a:pt x="200" y="49"/>
                    <a:pt x="200" y="49"/>
                  </a:cubicBezTo>
                  <a:cubicBezTo>
                    <a:pt x="200" y="49"/>
                    <a:pt x="200" y="49"/>
                    <a:pt x="200" y="49"/>
                  </a:cubicBezTo>
                  <a:cubicBezTo>
                    <a:pt x="200" y="49"/>
                    <a:pt x="200" y="49"/>
                    <a:pt x="201" y="49"/>
                  </a:cubicBezTo>
                  <a:cubicBezTo>
                    <a:pt x="201" y="49"/>
                    <a:pt x="201" y="49"/>
                    <a:pt x="202" y="49"/>
                  </a:cubicBezTo>
                  <a:cubicBezTo>
                    <a:pt x="203" y="49"/>
                    <a:pt x="203" y="49"/>
                    <a:pt x="203" y="50"/>
                  </a:cubicBezTo>
                  <a:cubicBezTo>
                    <a:pt x="204" y="50"/>
                    <a:pt x="204" y="50"/>
                    <a:pt x="205" y="51"/>
                  </a:cubicBezTo>
                  <a:cubicBezTo>
                    <a:pt x="205" y="51"/>
                    <a:pt x="205" y="51"/>
                    <a:pt x="205" y="51"/>
                  </a:cubicBezTo>
                  <a:cubicBezTo>
                    <a:pt x="205" y="51"/>
                    <a:pt x="205" y="51"/>
                    <a:pt x="205" y="51"/>
                  </a:cubicBezTo>
                  <a:cubicBezTo>
                    <a:pt x="205" y="51"/>
                    <a:pt x="205" y="51"/>
                    <a:pt x="205" y="51"/>
                  </a:cubicBezTo>
                  <a:cubicBezTo>
                    <a:pt x="205" y="51"/>
                    <a:pt x="205" y="51"/>
                    <a:pt x="206" y="51"/>
                  </a:cubicBezTo>
                  <a:cubicBezTo>
                    <a:pt x="206" y="51"/>
                    <a:pt x="206" y="51"/>
                    <a:pt x="206" y="51"/>
                  </a:cubicBezTo>
                  <a:cubicBezTo>
                    <a:pt x="206" y="51"/>
                    <a:pt x="206" y="51"/>
                    <a:pt x="206" y="51"/>
                  </a:cubicBezTo>
                  <a:cubicBezTo>
                    <a:pt x="206" y="51"/>
                    <a:pt x="206" y="51"/>
                    <a:pt x="206" y="51"/>
                  </a:cubicBezTo>
                  <a:cubicBezTo>
                    <a:pt x="207" y="52"/>
                    <a:pt x="207" y="52"/>
                    <a:pt x="208" y="52"/>
                  </a:cubicBezTo>
                  <a:cubicBezTo>
                    <a:pt x="208" y="52"/>
                    <a:pt x="208" y="52"/>
                    <a:pt x="209" y="52"/>
                  </a:cubicBezTo>
                  <a:cubicBezTo>
                    <a:pt x="209" y="53"/>
                    <a:pt x="209" y="53"/>
                    <a:pt x="209" y="53"/>
                  </a:cubicBezTo>
                  <a:cubicBezTo>
                    <a:pt x="210" y="53"/>
                    <a:pt x="210" y="53"/>
                    <a:pt x="210" y="54"/>
                  </a:cubicBezTo>
                  <a:cubicBezTo>
                    <a:pt x="210" y="54"/>
                    <a:pt x="210" y="54"/>
                    <a:pt x="211" y="54"/>
                  </a:cubicBezTo>
                  <a:cubicBezTo>
                    <a:pt x="211" y="55"/>
                    <a:pt x="211" y="55"/>
                    <a:pt x="211" y="55"/>
                  </a:cubicBezTo>
                  <a:cubicBezTo>
                    <a:pt x="211" y="54"/>
                    <a:pt x="211" y="54"/>
                    <a:pt x="211" y="54"/>
                  </a:cubicBezTo>
                  <a:cubicBezTo>
                    <a:pt x="211" y="54"/>
                    <a:pt x="211" y="54"/>
                    <a:pt x="211" y="54"/>
                  </a:cubicBezTo>
                  <a:cubicBezTo>
                    <a:pt x="211" y="54"/>
                    <a:pt x="211" y="54"/>
                    <a:pt x="211" y="54"/>
                  </a:cubicBezTo>
                  <a:cubicBezTo>
                    <a:pt x="211" y="53"/>
                    <a:pt x="211" y="53"/>
                    <a:pt x="211" y="53"/>
                  </a:cubicBezTo>
                  <a:cubicBezTo>
                    <a:pt x="211" y="53"/>
                    <a:pt x="211" y="53"/>
                    <a:pt x="211" y="52"/>
                  </a:cubicBezTo>
                  <a:cubicBezTo>
                    <a:pt x="211" y="52"/>
                    <a:pt x="211" y="52"/>
                    <a:pt x="211" y="52"/>
                  </a:cubicBezTo>
                  <a:cubicBezTo>
                    <a:pt x="211" y="52"/>
                    <a:pt x="211" y="52"/>
                    <a:pt x="210" y="52"/>
                  </a:cubicBezTo>
                  <a:cubicBezTo>
                    <a:pt x="210" y="52"/>
                    <a:pt x="210" y="52"/>
                    <a:pt x="210" y="52"/>
                  </a:cubicBezTo>
                  <a:cubicBezTo>
                    <a:pt x="209" y="52"/>
                    <a:pt x="209" y="52"/>
                    <a:pt x="209" y="51"/>
                  </a:cubicBezTo>
                  <a:cubicBezTo>
                    <a:pt x="209" y="51"/>
                    <a:pt x="209" y="51"/>
                    <a:pt x="209" y="51"/>
                  </a:cubicBezTo>
                  <a:cubicBezTo>
                    <a:pt x="209" y="51"/>
                    <a:pt x="209" y="51"/>
                    <a:pt x="208" y="50"/>
                  </a:cubicBezTo>
                  <a:cubicBezTo>
                    <a:pt x="208" y="50"/>
                    <a:pt x="208" y="50"/>
                    <a:pt x="208" y="51"/>
                  </a:cubicBezTo>
                  <a:cubicBezTo>
                    <a:pt x="208" y="50"/>
                    <a:pt x="208" y="50"/>
                    <a:pt x="207" y="50"/>
                  </a:cubicBezTo>
                  <a:cubicBezTo>
                    <a:pt x="207" y="50"/>
                    <a:pt x="207" y="50"/>
                    <a:pt x="207" y="50"/>
                  </a:cubicBezTo>
                  <a:cubicBezTo>
                    <a:pt x="207" y="50"/>
                    <a:pt x="207" y="50"/>
                    <a:pt x="206" y="49"/>
                  </a:cubicBezTo>
                  <a:cubicBezTo>
                    <a:pt x="206" y="49"/>
                    <a:pt x="206" y="49"/>
                    <a:pt x="206" y="49"/>
                  </a:cubicBezTo>
                  <a:cubicBezTo>
                    <a:pt x="206" y="49"/>
                    <a:pt x="206" y="49"/>
                    <a:pt x="207" y="49"/>
                  </a:cubicBezTo>
                  <a:cubicBezTo>
                    <a:pt x="206" y="48"/>
                    <a:pt x="206" y="48"/>
                    <a:pt x="206" y="48"/>
                  </a:cubicBezTo>
                  <a:cubicBezTo>
                    <a:pt x="206" y="48"/>
                    <a:pt x="206" y="48"/>
                    <a:pt x="206" y="47"/>
                  </a:cubicBezTo>
                  <a:cubicBezTo>
                    <a:pt x="206" y="47"/>
                    <a:pt x="206" y="47"/>
                    <a:pt x="206" y="47"/>
                  </a:cubicBezTo>
                  <a:cubicBezTo>
                    <a:pt x="206" y="47"/>
                    <a:pt x="206" y="47"/>
                    <a:pt x="206" y="47"/>
                  </a:cubicBezTo>
                  <a:cubicBezTo>
                    <a:pt x="206" y="47"/>
                    <a:pt x="206" y="47"/>
                    <a:pt x="206" y="47"/>
                  </a:cubicBezTo>
                  <a:cubicBezTo>
                    <a:pt x="205" y="47"/>
                    <a:pt x="205" y="47"/>
                    <a:pt x="205" y="46"/>
                  </a:cubicBezTo>
                  <a:cubicBezTo>
                    <a:pt x="205" y="46"/>
                    <a:pt x="205" y="46"/>
                    <a:pt x="205" y="46"/>
                  </a:cubicBezTo>
                  <a:cubicBezTo>
                    <a:pt x="205" y="46"/>
                    <a:pt x="205" y="46"/>
                    <a:pt x="204" y="46"/>
                  </a:cubicBezTo>
                  <a:cubicBezTo>
                    <a:pt x="204" y="46"/>
                    <a:pt x="204" y="46"/>
                    <a:pt x="204" y="45"/>
                  </a:cubicBezTo>
                  <a:cubicBezTo>
                    <a:pt x="204" y="45"/>
                    <a:pt x="204" y="45"/>
                    <a:pt x="204" y="45"/>
                  </a:cubicBezTo>
                  <a:cubicBezTo>
                    <a:pt x="204" y="45"/>
                    <a:pt x="204" y="45"/>
                    <a:pt x="205" y="44"/>
                  </a:cubicBezTo>
                  <a:cubicBezTo>
                    <a:pt x="205" y="44"/>
                    <a:pt x="205" y="44"/>
                    <a:pt x="205" y="44"/>
                  </a:cubicBezTo>
                  <a:cubicBezTo>
                    <a:pt x="205" y="44"/>
                    <a:pt x="205" y="44"/>
                    <a:pt x="205" y="43"/>
                  </a:cubicBezTo>
                  <a:cubicBezTo>
                    <a:pt x="205" y="43"/>
                    <a:pt x="205" y="43"/>
                    <a:pt x="205" y="43"/>
                  </a:cubicBezTo>
                  <a:cubicBezTo>
                    <a:pt x="205" y="43"/>
                    <a:pt x="205" y="43"/>
                    <a:pt x="204" y="42"/>
                  </a:cubicBezTo>
                  <a:cubicBezTo>
                    <a:pt x="204" y="42"/>
                    <a:pt x="204" y="42"/>
                    <a:pt x="204" y="42"/>
                  </a:cubicBezTo>
                  <a:cubicBezTo>
                    <a:pt x="204" y="41"/>
                    <a:pt x="204" y="41"/>
                    <a:pt x="204" y="41"/>
                  </a:cubicBezTo>
                  <a:cubicBezTo>
                    <a:pt x="204" y="41"/>
                    <a:pt x="204" y="41"/>
                    <a:pt x="204" y="41"/>
                  </a:cubicBezTo>
                  <a:cubicBezTo>
                    <a:pt x="204" y="41"/>
                    <a:pt x="204" y="41"/>
                    <a:pt x="204" y="40"/>
                  </a:cubicBezTo>
                  <a:cubicBezTo>
                    <a:pt x="204" y="40"/>
                    <a:pt x="204" y="40"/>
                    <a:pt x="203" y="40"/>
                  </a:cubicBezTo>
                  <a:cubicBezTo>
                    <a:pt x="204" y="39"/>
                    <a:pt x="204" y="39"/>
                    <a:pt x="203" y="39"/>
                  </a:cubicBezTo>
                  <a:cubicBezTo>
                    <a:pt x="204" y="39"/>
                    <a:pt x="204" y="39"/>
                    <a:pt x="204" y="40"/>
                  </a:cubicBezTo>
                  <a:cubicBezTo>
                    <a:pt x="204" y="40"/>
                    <a:pt x="204" y="40"/>
                    <a:pt x="204" y="40"/>
                  </a:cubicBezTo>
                  <a:cubicBezTo>
                    <a:pt x="204" y="40"/>
                    <a:pt x="204" y="40"/>
                    <a:pt x="204" y="40"/>
                  </a:cubicBezTo>
                  <a:cubicBezTo>
                    <a:pt x="204" y="40"/>
                    <a:pt x="204" y="40"/>
                    <a:pt x="205" y="40"/>
                  </a:cubicBezTo>
                  <a:cubicBezTo>
                    <a:pt x="205" y="40"/>
                    <a:pt x="205" y="40"/>
                    <a:pt x="205" y="40"/>
                  </a:cubicBezTo>
                  <a:cubicBezTo>
                    <a:pt x="206" y="40"/>
                    <a:pt x="206" y="40"/>
                    <a:pt x="206" y="40"/>
                  </a:cubicBezTo>
                  <a:cubicBezTo>
                    <a:pt x="206" y="40"/>
                    <a:pt x="206" y="40"/>
                    <a:pt x="207" y="40"/>
                  </a:cubicBezTo>
                  <a:cubicBezTo>
                    <a:pt x="207" y="41"/>
                    <a:pt x="207" y="41"/>
                    <a:pt x="208" y="41"/>
                  </a:cubicBezTo>
                  <a:cubicBezTo>
                    <a:pt x="208" y="41"/>
                    <a:pt x="208" y="41"/>
                    <a:pt x="208" y="41"/>
                  </a:cubicBezTo>
                  <a:cubicBezTo>
                    <a:pt x="208" y="41"/>
                    <a:pt x="208" y="41"/>
                    <a:pt x="208" y="41"/>
                  </a:cubicBezTo>
                  <a:cubicBezTo>
                    <a:pt x="208" y="42"/>
                    <a:pt x="208" y="42"/>
                    <a:pt x="208" y="43"/>
                  </a:cubicBezTo>
                  <a:cubicBezTo>
                    <a:pt x="209" y="43"/>
                    <a:pt x="209" y="43"/>
                    <a:pt x="209" y="43"/>
                  </a:cubicBezTo>
                  <a:cubicBezTo>
                    <a:pt x="209" y="44"/>
                    <a:pt x="209" y="44"/>
                    <a:pt x="209" y="44"/>
                  </a:cubicBezTo>
                  <a:cubicBezTo>
                    <a:pt x="209" y="44"/>
                    <a:pt x="209" y="44"/>
                    <a:pt x="209" y="44"/>
                  </a:cubicBezTo>
                  <a:cubicBezTo>
                    <a:pt x="209" y="44"/>
                    <a:pt x="209" y="44"/>
                    <a:pt x="209" y="45"/>
                  </a:cubicBezTo>
                  <a:cubicBezTo>
                    <a:pt x="209" y="45"/>
                    <a:pt x="209" y="45"/>
                    <a:pt x="209" y="45"/>
                  </a:cubicBezTo>
                  <a:cubicBezTo>
                    <a:pt x="209" y="45"/>
                    <a:pt x="209" y="45"/>
                    <a:pt x="210" y="45"/>
                  </a:cubicBezTo>
                  <a:cubicBezTo>
                    <a:pt x="210" y="46"/>
                    <a:pt x="210" y="46"/>
                    <a:pt x="210" y="46"/>
                  </a:cubicBezTo>
                  <a:cubicBezTo>
                    <a:pt x="210" y="46"/>
                    <a:pt x="210" y="46"/>
                    <a:pt x="211" y="46"/>
                  </a:cubicBezTo>
                  <a:cubicBezTo>
                    <a:pt x="211" y="47"/>
                    <a:pt x="211" y="47"/>
                    <a:pt x="211" y="47"/>
                  </a:cubicBezTo>
                  <a:cubicBezTo>
                    <a:pt x="211" y="47"/>
                    <a:pt x="211" y="47"/>
                    <a:pt x="212" y="48"/>
                  </a:cubicBezTo>
                  <a:cubicBezTo>
                    <a:pt x="212" y="48"/>
                    <a:pt x="212" y="48"/>
                    <a:pt x="212" y="48"/>
                  </a:cubicBezTo>
                  <a:cubicBezTo>
                    <a:pt x="212" y="48"/>
                    <a:pt x="212" y="48"/>
                    <a:pt x="212" y="48"/>
                  </a:cubicBezTo>
                  <a:cubicBezTo>
                    <a:pt x="212" y="49"/>
                    <a:pt x="212" y="49"/>
                    <a:pt x="212" y="49"/>
                  </a:cubicBezTo>
                  <a:cubicBezTo>
                    <a:pt x="212" y="49"/>
                    <a:pt x="212" y="49"/>
                    <a:pt x="212" y="49"/>
                  </a:cubicBezTo>
                  <a:cubicBezTo>
                    <a:pt x="213" y="50"/>
                    <a:pt x="213" y="50"/>
                    <a:pt x="213" y="50"/>
                  </a:cubicBezTo>
                  <a:cubicBezTo>
                    <a:pt x="213" y="50"/>
                    <a:pt x="213" y="50"/>
                    <a:pt x="213" y="50"/>
                  </a:cubicBezTo>
                  <a:cubicBezTo>
                    <a:pt x="213" y="51"/>
                    <a:pt x="213" y="51"/>
                    <a:pt x="213" y="51"/>
                  </a:cubicBezTo>
                  <a:cubicBezTo>
                    <a:pt x="213" y="51"/>
                    <a:pt x="213" y="51"/>
                    <a:pt x="213" y="51"/>
                  </a:cubicBezTo>
                  <a:cubicBezTo>
                    <a:pt x="213" y="51"/>
                    <a:pt x="213" y="51"/>
                    <a:pt x="213" y="51"/>
                  </a:cubicBezTo>
                  <a:cubicBezTo>
                    <a:pt x="214" y="52"/>
                    <a:pt x="214" y="52"/>
                    <a:pt x="214" y="52"/>
                  </a:cubicBezTo>
                  <a:cubicBezTo>
                    <a:pt x="214" y="52"/>
                    <a:pt x="214" y="52"/>
                    <a:pt x="215" y="53"/>
                  </a:cubicBezTo>
                  <a:cubicBezTo>
                    <a:pt x="215" y="53"/>
                    <a:pt x="215" y="53"/>
                    <a:pt x="215" y="53"/>
                  </a:cubicBezTo>
                  <a:cubicBezTo>
                    <a:pt x="216" y="54"/>
                    <a:pt x="216" y="54"/>
                    <a:pt x="216" y="54"/>
                  </a:cubicBezTo>
                  <a:cubicBezTo>
                    <a:pt x="216" y="54"/>
                    <a:pt x="216" y="54"/>
                    <a:pt x="216" y="54"/>
                  </a:cubicBezTo>
                  <a:cubicBezTo>
                    <a:pt x="216" y="54"/>
                    <a:pt x="216" y="54"/>
                    <a:pt x="216" y="54"/>
                  </a:cubicBezTo>
                  <a:cubicBezTo>
                    <a:pt x="216" y="54"/>
                    <a:pt x="216" y="54"/>
                    <a:pt x="216" y="55"/>
                  </a:cubicBezTo>
                  <a:cubicBezTo>
                    <a:pt x="216" y="55"/>
                    <a:pt x="216" y="55"/>
                    <a:pt x="216" y="55"/>
                  </a:cubicBezTo>
                  <a:cubicBezTo>
                    <a:pt x="216" y="56"/>
                    <a:pt x="216" y="56"/>
                    <a:pt x="217" y="56"/>
                  </a:cubicBezTo>
                  <a:cubicBezTo>
                    <a:pt x="217" y="56"/>
                    <a:pt x="217" y="56"/>
                    <a:pt x="217" y="56"/>
                  </a:cubicBezTo>
                  <a:cubicBezTo>
                    <a:pt x="217" y="56"/>
                    <a:pt x="217" y="56"/>
                    <a:pt x="217" y="56"/>
                  </a:cubicBezTo>
                  <a:cubicBezTo>
                    <a:pt x="217" y="56"/>
                    <a:pt x="217" y="56"/>
                    <a:pt x="217" y="57"/>
                  </a:cubicBezTo>
                  <a:cubicBezTo>
                    <a:pt x="217" y="57"/>
                    <a:pt x="217" y="57"/>
                    <a:pt x="217" y="57"/>
                  </a:cubicBezTo>
                  <a:cubicBezTo>
                    <a:pt x="217" y="57"/>
                    <a:pt x="217" y="57"/>
                    <a:pt x="217" y="57"/>
                  </a:cubicBezTo>
                  <a:cubicBezTo>
                    <a:pt x="217" y="57"/>
                    <a:pt x="217" y="57"/>
                    <a:pt x="217" y="58"/>
                  </a:cubicBezTo>
                  <a:cubicBezTo>
                    <a:pt x="217" y="58"/>
                    <a:pt x="217" y="58"/>
                    <a:pt x="217" y="58"/>
                  </a:cubicBezTo>
                  <a:cubicBezTo>
                    <a:pt x="217" y="58"/>
                    <a:pt x="217" y="58"/>
                    <a:pt x="217" y="58"/>
                  </a:cubicBezTo>
                  <a:cubicBezTo>
                    <a:pt x="217" y="58"/>
                    <a:pt x="217" y="58"/>
                    <a:pt x="217" y="58"/>
                  </a:cubicBezTo>
                  <a:cubicBezTo>
                    <a:pt x="217" y="58"/>
                    <a:pt x="217" y="58"/>
                    <a:pt x="217" y="59"/>
                  </a:cubicBezTo>
                  <a:cubicBezTo>
                    <a:pt x="217" y="59"/>
                    <a:pt x="217" y="59"/>
                    <a:pt x="217" y="59"/>
                  </a:cubicBezTo>
                  <a:cubicBezTo>
                    <a:pt x="216" y="59"/>
                    <a:pt x="216" y="59"/>
                    <a:pt x="216" y="59"/>
                  </a:cubicBezTo>
                  <a:cubicBezTo>
                    <a:pt x="216" y="59"/>
                    <a:pt x="216" y="59"/>
                    <a:pt x="217" y="59"/>
                  </a:cubicBezTo>
                  <a:cubicBezTo>
                    <a:pt x="217" y="59"/>
                    <a:pt x="217" y="59"/>
                    <a:pt x="217" y="60"/>
                  </a:cubicBezTo>
                  <a:cubicBezTo>
                    <a:pt x="216" y="60"/>
                    <a:pt x="216" y="60"/>
                    <a:pt x="216" y="60"/>
                  </a:cubicBezTo>
                  <a:cubicBezTo>
                    <a:pt x="216" y="60"/>
                    <a:pt x="216" y="60"/>
                    <a:pt x="216" y="60"/>
                  </a:cubicBezTo>
                  <a:cubicBezTo>
                    <a:pt x="216" y="60"/>
                    <a:pt x="216" y="60"/>
                    <a:pt x="216" y="59"/>
                  </a:cubicBezTo>
                  <a:cubicBezTo>
                    <a:pt x="216" y="59"/>
                    <a:pt x="216" y="59"/>
                    <a:pt x="216" y="59"/>
                  </a:cubicBezTo>
                  <a:cubicBezTo>
                    <a:pt x="216" y="59"/>
                    <a:pt x="216" y="59"/>
                    <a:pt x="216" y="59"/>
                  </a:cubicBezTo>
                  <a:cubicBezTo>
                    <a:pt x="216" y="59"/>
                    <a:pt x="216" y="59"/>
                    <a:pt x="216" y="59"/>
                  </a:cubicBezTo>
                  <a:cubicBezTo>
                    <a:pt x="216" y="59"/>
                    <a:pt x="216" y="59"/>
                    <a:pt x="215" y="59"/>
                  </a:cubicBezTo>
                  <a:cubicBezTo>
                    <a:pt x="215" y="59"/>
                    <a:pt x="215" y="59"/>
                    <a:pt x="215" y="59"/>
                  </a:cubicBezTo>
                  <a:cubicBezTo>
                    <a:pt x="215" y="59"/>
                    <a:pt x="215" y="59"/>
                    <a:pt x="215" y="59"/>
                  </a:cubicBezTo>
                  <a:cubicBezTo>
                    <a:pt x="214" y="59"/>
                    <a:pt x="214" y="59"/>
                    <a:pt x="213" y="59"/>
                  </a:cubicBezTo>
                  <a:cubicBezTo>
                    <a:pt x="213" y="59"/>
                    <a:pt x="213" y="59"/>
                    <a:pt x="213" y="59"/>
                  </a:cubicBezTo>
                  <a:cubicBezTo>
                    <a:pt x="213" y="59"/>
                    <a:pt x="213" y="59"/>
                    <a:pt x="214" y="59"/>
                  </a:cubicBezTo>
                  <a:cubicBezTo>
                    <a:pt x="214" y="59"/>
                    <a:pt x="214" y="59"/>
                    <a:pt x="214" y="59"/>
                  </a:cubicBezTo>
                  <a:cubicBezTo>
                    <a:pt x="214" y="59"/>
                    <a:pt x="214" y="59"/>
                    <a:pt x="214" y="59"/>
                  </a:cubicBezTo>
                  <a:cubicBezTo>
                    <a:pt x="215" y="60"/>
                    <a:pt x="215" y="60"/>
                    <a:pt x="215" y="60"/>
                  </a:cubicBezTo>
                  <a:cubicBezTo>
                    <a:pt x="216" y="60"/>
                    <a:pt x="216" y="60"/>
                    <a:pt x="216" y="60"/>
                  </a:cubicBezTo>
                  <a:cubicBezTo>
                    <a:pt x="217" y="60"/>
                    <a:pt x="217" y="60"/>
                    <a:pt x="217" y="60"/>
                  </a:cubicBezTo>
                  <a:cubicBezTo>
                    <a:pt x="218" y="61"/>
                    <a:pt x="218" y="61"/>
                    <a:pt x="218" y="61"/>
                  </a:cubicBezTo>
                  <a:cubicBezTo>
                    <a:pt x="218" y="61"/>
                    <a:pt x="218" y="61"/>
                    <a:pt x="218" y="61"/>
                  </a:cubicBezTo>
                  <a:cubicBezTo>
                    <a:pt x="218" y="60"/>
                    <a:pt x="218" y="60"/>
                    <a:pt x="218" y="60"/>
                  </a:cubicBezTo>
                  <a:cubicBezTo>
                    <a:pt x="218" y="60"/>
                    <a:pt x="218" y="60"/>
                    <a:pt x="218" y="60"/>
                  </a:cubicBezTo>
                  <a:cubicBezTo>
                    <a:pt x="218" y="59"/>
                    <a:pt x="218" y="59"/>
                    <a:pt x="219" y="59"/>
                  </a:cubicBezTo>
                  <a:cubicBezTo>
                    <a:pt x="219" y="59"/>
                    <a:pt x="219" y="59"/>
                    <a:pt x="219" y="58"/>
                  </a:cubicBezTo>
                  <a:cubicBezTo>
                    <a:pt x="219" y="58"/>
                    <a:pt x="219" y="58"/>
                    <a:pt x="218" y="58"/>
                  </a:cubicBezTo>
                  <a:cubicBezTo>
                    <a:pt x="218" y="58"/>
                    <a:pt x="218" y="58"/>
                    <a:pt x="218" y="57"/>
                  </a:cubicBezTo>
                  <a:cubicBezTo>
                    <a:pt x="218" y="57"/>
                    <a:pt x="218" y="57"/>
                    <a:pt x="219" y="56"/>
                  </a:cubicBezTo>
                  <a:cubicBezTo>
                    <a:pt x="218" y="56"/>
                    <a:pt x="218" y="56"/>
                    <a:pt x="218" y="55"/>
                  </a:cubicBezTo>
                  <a:cubicBezTo>
                    <a:pt x="217" y="55"/>
                    <a:pt x="217" y="55"/>
                    <a:pt x="217" y="55"/>
                  </a:cubicBezTo>
                  <a:cubicBezTo>
                    <a:pt x="217" y="54"/>
                    <a:pt x="217" y="54"/>
                    <a:pt x="217" y="54"/>
                  </a:cubicBezTo>
                  <a:cubicBezTo>
                    <a:pt x="217" y="53"/>
                    <a:pt x="217" y="53"/>
                    <a:pt x="217" y="53"/>
                  </a:cubicBezTo>
                  <a:cubicBezTo>
                    <a:pt x="217" y="53"/>
                    <a:pt x="217" y="53"/>
                    <a:pt x="217" y="53"/>
                  </a:cubicBezTo>
                  <a:cubicBezTo>
                    <a:pt x="218" y="53"/>
                    <a:pt x="218" y="53"/>
                    <a:pt x="218" y="53"/>
                  </a:cubicBezTo>
                  <a:cubicBezTo>
                    <a:pt x="218" y="53"/>
                    <a:pt x="218" y="53"/>
                    <a:pt x="218" y="53"/>
                  </a:cubicBezTo>
                  <a:cubicBezTo>
                    <a:pt x="218" y="53"/>
                    <a:pt x="218" y="53"/>
                    <a:pt x="219" y="53"/>
                  </a:cubicBezTo>
                  <a:cubicBezTo>
                    <a:pt x="219" y="53"/>
                    <a:pt x="219" y="53"/>
                    <a:pt x="219" y="54"/>
                  </a:cubicBezTo>
                  <a:cubicBezTo>
                    <a:pt x="219" y="54"/>
                    <a:pt x="219" y="54"/>
                    <a:pt x="220" y="54"/>
                  </a:cubicBezTo>
                  <a:cubicBezTo>
                    <a:pt x="220" y="54"/>
                    <a:pt x="220" y="54"/>
                    <a:pt x="220" y="55"/>
                  </a:cubicBezTo>
                  <a:cubicBezTo>
                    <a:pt x="220" y="55"/>
                    <a:pt x="220" y="55"/>
                    <a:pt x="220" y="55"/>
                  </a:cubicBezTo>
                  <a:cubicBezTo>
                    <a:pt x="220" y="55"/>
                    <a:pt x="220" y="55"/>
                    <a:pt x="220" y="55"/>
                  </a:cubicBezTo>
                  <a:cubicBezTo>
                    <a:pt x="221" y="56"/>
                    <a:pt x="221" y="56"/>
                    <a:pt x="221" y="56"/>
                  </a:cubicBezTo>
                  <a:cubicBezTo>
                    <a:pt x="221" y="56"/>
                    <a:pt x="221" y="56"/>
                    <a:pt x="221" y="56"/>
                  </a:cubicBezTo>
                  <a:cubicBezTo>
                    <a:pt x="221" y="57"/>
                    <a:pt x="221" y="57"/>
                    <a:pt x="221" y="57"/>
                  </a:cubicBezTo>
                  <a:cubicBezTo>
                    <a:pt x="221" y="57"/>
                    <a:pt x="221" y="57"/>
                    <a:pt x="221" y="57"/>
                  </a:cubicBezTo>
                  <a:cubicBezTo>
                    <a:pt x="222" y="57"/>
                    <a:pt x="222" y="57"/>
                    <a:pt x="222" y="57"/>
                  </a:cubicBezTo>
                  <a:cubicBezTo>
                    <a:pt x="222" y="57"/>
                    <a:pt x="222" y="57"/>
                    <a:pt x="222" y="58"/>
                  </a:cubicBezTo>
                  <a:cubicBezTo>
                    <a:pt x="222" y="57"/>
                    <a:pt x="222" y="57"/>
                    <a:pt x="222" y="57"/>
                  </a:cubicBezTo>
                  <a:cubicBezTo>
                    <a:pt x="223" y="57"/>
                    <a:pt x="223" y="57"/>
                    <a:pt x="223" y="57"/>
                  </a:cubicBezTo>
                  <a:cubicBezTo>
                    <a:pt x="223" y="57"/>
                    <a:pt x="223" y="57"/>
                    <a:pt x="223" y="57"/>
                  </a:cubicBezTo>
                  <a:cubicBezTo>
                    <a:pt x="223" y="57"/>
                    <a:pt x="223" y="57"/>
                    <a:pt x="223" y="57"/>
                  </a:cubicBezTo>
                  <a:cubicBezTo>
                    <a:pt x="222" y="57"/>
                    <a:pt x="222" y="57"/>
                    <a:pt x="222" y="57"/>
                  </a:cubicBezTo>
                  <a:cubicBezTo>
                    <a:pt x="222" y="57"/>
                    <a:pt x="222" y="57"/>
                    <a:pt x="222" y="57"/>
                  </a:cubicBezTo>
                  <a:cubicBezTo>
                    <a:pt x="222" y="57"/>
                    <a:pt x="222" y="57"/>
                    <a:pt x="222" y="57"/>
                  </a:cubicBezTo>
                  <a:cubicBezTo>
                    <a:pt x="222" y="57"/>
                    <a:pt x="222" y="57"/>
                    <a:pt x="222" y="57"/>
                  </a:cubicBezTo>
                  <a:cubicBezTo>
                    <a:pt x="222" y="57"/>
                    <a:pt x="222" y="57"/>
                    <a:pt x="221" y="57"/>
                  </a:cubicBezTo>
                  <a:cubicBezTo>
                    <a:pt x="221" y="57"/>
                    <a:pt x="221" y="57"/>
                    <a:pt x="221" y="56"/>
                  </a:cubicBezTo>
                  <a:cubicBezTo>
                    <a:pt x="221" y="56"/>
                    <a:pt x="221" y="56"/>
                    <a:pt x="221" y="56"/>
                  </a:cubicBezTo>
                  <a:cubicBezTo>
                    <a:pt x="221" y="56"/>
                    <a:pt x="221" y="56"/>
                    <a:pt x="221" y="55"/>
                  </a:cubicBezTo>
                  <a:cubicBezTo>
                    <a:pt x="221" y="55"/>
                    <a:pt x="221" y="55"/>
                    <a:pt x="221" y="55"/>
                  </a:cubicBezTo>
                  <a:cubicBezTo>
                    <a:pt x="221" y="55"/>
                    <a:pt x="221" y="55"/>
                    <a:pt x="221" y="55"/>
                  </a:cubicBezTo>
                  <a:cubicBezTo>
                    <a:pt x="221" y="55"/>
                    <a:pt x="221" y="55"/>
                    <a:pt x="220" y="54"/>
                  </a:cubicBezTo>
                  <a:cubicBezTo>
                    <a:pt x="220" y="54"/>
                    <a:pt x="220" y="54"/>
                    <a:pt x="220" y="54"/>
                  </a:cubicBezTo>
                  <a:cubicBezTo>
                    <a:pt x="220" y="54"/>
                    <a:pt x="220" y="54"/>
                    <a:pt x="219" y="53"/>
                  </a:cubicBezTo>
                  <a:cubicBezTo>
                    <a:pt x="219" y="53"/>
                    <a:pt x="219" y="53"/>
                    <a:pt x="218" y="53"/>
                  </a:cubicBezTo>
                  <a:cubicBezTo>
                    <a:pt x="218" y="53"/>
                    <a:pt x="218" y="53"/>
                    <a:pt x="218" y="52"/>
                  </a:cubicBezTo>
                  <a:cubicBezTo>
                    <a:pt x="218" y="52"/>
                    <a:pt x="218" y="52"/>
                    <a:pt x="218" y="52"/>
                  </a:cubicBezTo>
                  <a:cubicBezTo>
                    <a:pt x="218" y="52"/>
                    <a:pt x="218" y="52"/>
                    <a:pt x="217" y="52"/>
                  </a:cubicBezTo>
                  <a:cubicBezTo>
                    <a:pt x="217" y="52"/>
                    <a:pt x="217" y="52"/>
                    <a:pt x="217" y="52"/>
                  </a:cubicBezTo>
                  <a:cubicBezTo>
                    <a:pt x="217" y="52"/>
                    <a:pt x="217" y="52"/>
                    <a:pt x="216" y="52"/>
                  </a:cubicBezTo>
                  <a:cubicBezTo>
                    <a:pt x="217" y="52"/>
                    <a:pt x="217" y="52"/>
                    <a:pt x="217" y="52"/>
                  </a:cubicBezTo>
                  <a:cubicBezTo>
                    <a:pt x="216" y="52"/>
                    <a:pt x="216" y="52"/>
                    <a:pt x="216" y="52"/>
                  </a:cubicBezTo>
                  <a:cubicBezTo>
                    <a:pt x="216" y="52"/>
                    <a:pt x="216" y="52"/>
                    <a:pt x="216" y="52"/>
                  </a:cubicBezTo>
                  <a:cubicBezTo>
                    <a:pt x="216" y="52"/>
                    <a:pt x="216" y="52"/>
                    <a:pt x="215" y="52"/>
                  </a:cubicBezTo>
                  <a:cubicBezTo>
                    <a:pt x="215" y="52"/>
                    <a:pt x="215" y="52"/>
                    <a:pt x="215" y="52"/>
                  </a:cubicBezTo>
                  <a:cubicBezTo>
                    <a:pt x="215" y="52"/>
                    <a:pt x="215" y="52"/>
                    <a:pt x="215" y="51"/>
                  </a:cubicBezTo>
                  <a:cubicBezTo>
                    <a:pt x="214" y="51"/>
                    <a:pt x="214" y="51"/>
                    <a:pt x="214" y="50"/>
                  </a:cubicBezTo>
                  <a:cubicBezTo>
                    <a:pt x="214" y="50"/>
                    <a:pt x="214" y="50"/>
                    <a:pt x="214" y="50"/>
                  </a:cubicBezTo>
                  <a:cubicBezTo>
                    <a:pt x="214" y="49"/>
                    <a:pt x="214" y="49"/>
                    <a:pt x="213" y="49"/>
                  </a:cubicBezTo>
                  <a:cubicBezTo>
                    <a:pt x="213" y="49"/>
                    <a:pt x="213" y="49"/>
                    <a:pt x="213" y="48"/>
                  </a:cubicBezTo>
                  <a:cubicBezTo>
                    <a:pt x="213" y="48"/>
                    <a:pt x="213" y="48"/>
                    <a:pt x="213" y="47"/>
                  </a:cubicBezTo>
                  <a:cubicBezTo>
                    <a:pt x="212" y="47"/>
                    <a:pt x="212" y="47"/>
                    <a:pt x="212" y="47"/>
                  </a:cubicBezTo>
                  <a:cubicBezTo>
                    <a:pt x="212" y="46"/>
                    <a:pt x="212" y="46"/>
                    <a:pt x="212" y="46"/>
                  </a:cubicBezTo>
                  <a:cubicBezTo>
                    <a:pt x="211" y="46"/>
                    <a:pt x="211" y="46"/>
                    <a:pt x="210" y="45"/>
                  </a:cubicBezTo>
                  <a:cubicBezTo>
                    <a:pt x="210" y="45"/>
                    <a:pt x="210" y="45"/>
                    <a:pt x="210" y="45"/>
                  </a:cubicBezTo>
                  <a:cubicBezTo>
                    <a:pt x="210" y="44"/>
                    <a:pt x="210" y="44"/>
                    <a:pt x="210" y="44"/>
                  </a:cubicBezTo>
                  <a:cubicBezTo>
                    <a:pt x="210" y="44"/>
                    <a:pt x="210" y="44"/>
                    <a:pt x="210" y="44"/>
                  </a:cubicBezTo>
                  <a:cubicBezTo>
                    <a:pt x="210" y="44"/>
                    <a:pt x="210" y="44"/>
                    <a:pt x="210" y="43"/>
                  </a:cubicBezTo>
                  <a:cubicBezTo>
                    <a:pt x="210" y="43"/>
                    <a:pt x="210" y="43"/>
                    <a:pt x="210" y="43"/>
                  </a:cubicBezTo>
                  <a:cubicBezTo>
                    <a:pt x="210" y="42"/>
                    <a:pt x="210" y="42"/>
                    <a:pt x="209" y="41"/>
                  </a:cubicBezTo>
                  <a:cubicBezTo>
                    <a:pt x="209" y="41"/>
                    <a:pt x="209" y="41"/>
                    <a:pt x="209" y="41"/>
                  </a:cubicBezTo>
                  <a:cubicBezTo>
                    <a:pt x="209" y="41"/>
                    <a:pt x="209" y="41"/>
                    <a:pt x="210" y="41"/>
                  </a:cubicBezTo>
                  <a:cubicBezTo>
                    <a:pt x="210" y="41"/>
                    <a:pt x="210" y="41"/>
                    <a:pt x="210" y="41"/>
                  </a:cubicBezTo>
                  <a:cubicBezTo>
                    <a:pt x="210" y="41"/>
                    <a:pt x="210" y="41"/>
                    <a:pt x="210" y="42"/>
                  </a:cubicBezTo>
                  <a:cubicBezTo>
                    <a:pt x="210" y="42"/>
                    <a:pt x="210" y="42"/>
                    <a:pt x="210" y="42"/>
                  </a:cubicBezTo>
                  <a:cubicBezTo>
                    <a:pt x="210" y="42"/>
                    <a:pt x="210" y="42"/>
                    <a:pt x="211" y="42"/>
                  </a:cubicBezTo>
                  <a:cubicBezTo>
                    <a:pt x="211" y="43"/>
                    <a:pt x="211" y="43"/>
                    <a:pt x="211" y="43"/>
                  </a:cubicBezTo>
                  <a:cubicBezTo>
                    <a:pt x="211" y="43"/>
                    <a:pt x="211" y="43"/>
                    <a:pt x="211" y="43"/>
                  </a:cubicBezTo>
                  <a:cubicBezTo>
                    <a:pt x="211" y="43"/>
                    <a:pt x="211" y="43"/>
                    <a:pt x="211" y="44"/>
                  </a:cubicBezTo>
                  <a:cubicBezTo>
                    <a:pt x="212" y="44"/>
                    <a:pt x="212" y="44"/>
                    <a:pt x="212" y="44"/>
                  </a:cubicBezTo>
                  <a:cubicBezTo>
                    <a:pt x="212" y="44"/>
                    <a:pt x="212" y="44"/>
                    <a:pt x="212" y="45"/>
                  </a:cubicBezTo>
                  <a:cubicBezTo>
                    <a:pt x="212" y="45"/>
                    <a:pt x="212" y="45"/>
                    <a:pt x="212" y="45"/>
                  </a:cubicBezTo>
                  <a:cubicBezTo>
                    <a:pt x="212" y="45"/>
                    <a:pt x="212" y="45"/>
                    <a:pt x="212" y="45"/>
                  </a:cubicBezTo>
                  <a:cubicBezTo>
                    <a:pt x="213" y="45"/>
                    <a:pt x="213" y="45"/>
                    <a:pt x="213" y="46"/>
                  </a:cubicBezTo>
                  <a:cubicBezTo>
                    <a:pt x="214" y="46"/>
                    <a:pt x="214" y="46"/>
                    <a:pt x="214" y="46"/>
                  </a:cubicBezTo>
                  <a:cubicBezTo>
                    <a:pt x="214" y="46"/>
                    <a:pt x="214" y="46"/>
                    <a:pt x="214" y="46"/>
                  </a:cubicBezTo>
                  <a:cubicBezTo>
                    <a:pt x="214" y="46"/>
                    <a:pt x="214" y="46"/>
                    <a:pt x="214" y="46"/>
                  </a:cubicBezTo>
                  <a:cubicBezTo>
                    <a:pt x="215" y="46"/>
                    <a:pt x="215" y="46"/>
                    <a:pt x="215" y="46"/>
                  </a:cubicBezTo>
                  <a:cubicBezTo>
                    <a:pt x="215" y="46"/>
                    <a:pt x="215" y="46"/>
                    <a:pt x="216" y="47"/>
                  </a:cubicBezTo>
                  <a:cubicBezTo>
                    <a:pt x="216" y="47"/>
                    <a:pt x="216" y="47"/>
                    <a:pt x="216" y="47"/>
                  </a:cubicBezTo>
                  <a:cubicBezTo>
                    <a:pt x="217" y="47"/>
                    <a:pt x="217" y="47"/>
                    <a:pt x="217" y="47"/>
                  </a:cubicBezTo>
                  <a:cubicBezTo>
                    <a:pt x="217" y="47"/>
                    <a:pt x="217" y="47"/>
                    <a:pt x="216" y="47"/>
                  </a:cubicBezTo>
                  <a:cubicBezTo>
                    <a:pt x="216" y="46"/>
                    <a:pt x="216" y="46"/>
                    <a:pt x="216" y="46"/>
                  </a:cubicBezTo>
                  <a:cubicBezTo>
                    <a:pt x="215" y="46"/>
                    <a:pt x="215" y="46"/>
                    <a:pt x="215" y="46"/>
                  </a:cubicBezTo>
                  <a:cubicBezTo>
                    <a:pt x="215" y="46"/>
                    <a:pt x="215" y="46"/>
                    <a:pt x="215" y="46"/>
                  </a:cubicBezTo>
                  <a:cubicBezTo>
                    <a:pt x="215" y="46"/>
                    <a:pt x="215" y="46"/>
                    <a:pt x="214" y="46"/>
                  </a:cubicBezTo>
                  <a:cubicBezTo>
                    <a:pt x="214" y="45"/>
                    <a:pt x="214" y="45"/>
                    <a:pt x="214" y="45"/>
                  </a:cubicBezTo>
                  <a:cubicBezTo>
                    <a:pt x="214" y="45"/>
                    <a:pt x="214" y="45"/>
                    <a:pt x="213" y="45"/>
                  </a:cubicBezTo>
                  <a:cubicBezTo>
                    <a:pt x="213" y="45"/>
                    <a:pt x="213" y="45"/>
                    <a:pt x="213" y="44"/>
                  </a:cubicBezTo>
                  <a:lnTo>
                    <a:pt x="213" y="44"/>
                  </a:lnTo>
                  <a:cubicBezTo>
                    <a:pt x="212" y="44"/>
                    <a:pt x="212" y="44"/>
                    <a:pt x="212" y="43"/>
                  </a:cubicBezTo>
                  <a:cubicBezTo>
                    <a:pt x="212" y="43"/>
                    <a:pt x="212" y="43"/>
                    <a:pt x="212" y="43"/>
                  </a:cubicBezTo>
                  <a:cubicBezTo>
                    <a:pt x="213" y="43"/>
                    <a:pt x="213" y="43"/>
                    <a:pt x="213" y="43"/>
                  </a:cubicBezTo>
                  <a:cubicBezTo>
                    <a:pt x="213" y="44"/>
                    <a:pt x="213" y="44"/>
                    <a:pt x="214" y="44"/>
                  </a:cubicBezTo>
                  <a:cubicBezTo>
                    <a:pt x="214" y="44"/>
                    <a:pt x="214" y="44"/>
                    <a:pt x="214" y="44"/>
                  </a:cubicBezTo>
                  <a:cubicBezTo>
                    <a:pt x="214" y="44"/>
                    <a:pt x="214" y="44"/>
                    <a:pt x="214" y="43"/>
                  </a:cubicBezTo>
                  <a:cubicBezTo>
                    <a:pt x="214" y="43"/>
                    <a:pt x="214" y="43"/>
                    <a:pt x="213" y="43"/>
                  </a:cubicBezTo>
                  <a:cubicBezTo>
                    <a:pt x="213" y="43"/>
                    <a:pt x="213" y="43"/>
                    <a:pt x="213" y="43"/>
                  </a:cubicBezTo>
                  <a:cubicBezTo>
                    <a:pt x="213" y="43"/>
                    <a:pt x="213" y="43"/>
                    <a:pt x="213" y="43"/>
                  </a:cubicBezTo>
                  <a:cubicBezTo>
                    <a:pt x="213" y="43"/>
                    <a:pt x="213" y="43"/>
                    <a:pt x="213" y="43"/>
                  </a:cubicBezTo>
                  <a:cubicBezTo>
                    <a:pt x="213" y="43"/>
                    <a:pt x="213" y="43"/>
                    <a:pt x="213" y="42"/>
                  </a:cubicBezTo>
                  <a:cubicBezTo>
                    <a:pt x="213" y="42"/>
                    <a:pt x="213" y="42"/>
                    <a:pt x="213" y="42"/>
                  </a:cubicBezTo>
                  <a:cubicBezTo>
                    <a:pt x="214" y="42"/>
                    <a:pt x="214" y="42"/>
                    <a:pt x="215" y="43"/>
                  </a:cubicBezTo>
                  <a:cubicBezTo>
                    <a:pt x="215" y="43"/>
                    <a:pt x="215" y="43"/>
                    <a:pt x="215" y="43"/>
                  </a:cubicBezTo>
                  <a:cubicBezTo>
                    <a:pt x="216" y="43"/>
                    <a:pt x="216" y="43"/>
                    <a:pt x="216" y="44"/>
                  </a:cubicBezTo>
                  <a:cubicBezTo>
                    <a:pt x="216" y="44"/>
                    <a:pt x="216" y="44"/>
                    <a:pt x="216" y="44"/>
                  </a:cubicBezTo>
                  <a:cubicBezTo>
                    <a:pt x="217" y="44"/>
                    <a:pt x="217" y="44"/>
                    <a:pt x="217" y="45"/>
                  </a:cubicBezTo>
                  <a:cubicBezTo>
                    <a:pt x="218" y="45"/>
                    <a:pt x="218" y="45"/>
                    <a:pt x="218" y="45"/>
                  </a:cubicBezTo>
                  <a:cubicBezTo>
                    <a:pt x="218" y="45"/>
                    <a:pt x="218" y="45"/>
                    <a:pt x="219" y="45"/>
                  </a:cubicBezTo>
                  <a:cubicBezTo>
                    <a:pt x="219" y="45"/>
                    <a:pt x="219" y="45"/>
                    <a:pt x="219" y="45"/>
                  </a:cubicBezTo>
                  <a:cubicBezTo>
                    <a:pt x="219" y="45"/>
                    <a:pt x="219" y="45"/>
                    <a:pt x="219" y="45"/>
                  </a:cubicBezTo>
                  <a:cubicBezTo>
                    <a:pt x="219" y="45"/>
                    <a:pt x="219" y="45"/>
                    <a:pt x="219" y="46"/>
                  </a:cubicBezTo>
                  <a:cubicBezTo>
                    <a:pt x="219" y="46"/>
                    <a:pt x="219" y="46"/>
                    <a:pt x="220" y="46"/>
                  </a:cubicBezTo>
                  <a:cubicBezTo>
                    <a:pt x="219" y="46"/>
                    <a:pt x="219" y="46"/>
                    <a:pt x="219" y="46"/>
                  </a:cubicBezTo>
                  <a:cubicBezTo>
                    <a:pt x="219" y="47"/>
                    <a:pt x="219" y="47"/>
                    <a:pt x="220" y="47"/>
                  </a:cubicBezTo>
                  <a:cubicBezTo>
                    <a:pt x="220" y="48"/>
                    <a:pt x="220" y="48"/>
                    <a:pt x="220" y="48"/>
                  </a:cubicBezTo>
                  <a:cubicBezTo>
                    <a:pt x="220" y="48"/>
                    <a:pt x="220" y="48"/>
                    <a:pt x="220" y="48"/>
                  </a:cubicBezTo>
                  <a:cubicBezTo>
                    <a:pt x="220" y="48"/>
                    <a:pt x="220" y="48"/>
                    <a:pt x="220" y="48"/>
                  </a:cubicBezTo>
                  <a:cubicBezTo>
                    <a:pt x="221" y="49"/>
                    <a:pt x="221" y="49"/>
                    <a:pt x="221" y="49"/>
                  </a:cubicBezTo>
                  <a:cubicBezTo>
                    <a:pt x="221" y="49"/>
                    <a:pt x="221" y="49"/>
                    <a:pt x="221" y="49"/>
                  </a:cubicBezTo>
                  <a:lnTo>
                    <a:pt x="221" y="49"/>
                  </a:lnTo>
                  <a:cubicBezTo>
                    <a:pt x="221" y="49"/>
                    <a:pt x="221" y="49"/>
                    <a:pt x="221" y="48"/>
                  </a:cubicBezTo>
                  <a:cubicBezTo>
                    <a:pt x="221" y="48"/>
                    <a:pt x="221" y="48"/>
                    <a:pt x="221" y="48"/>
                  </a:cubicBezTo>
                  <a:cubicBezTo>
                    <a:pt x="221" y="48"/>
                    <a:pt x="221" y="48"/>
                    <a:pt x="221" y="48"/>
                  </a:cubicBezTo>
                  <a:cubicBezTo>
                    <a:pt x="221" y="48"/>
                    <a:pt x="221" y="48"/>
                    <a:pt x="221" y="48"/>
                  </a:cubicBezTo>
                  <a:cubicBezTo>
                    <a:pt x="221" y="48"/>
                    <a:pt x="221" y="48"/>
                    <a:pt x="221" y="48"/>
                  </a:cubicBezTo>
                  <a:cubicBezTo>
                    <a:pt x="221" y="49"/>
                    <a:pt x="221" y="49"/>
                    <a:pt x="221" y="49"/>
                  </a:cubicBezTo>
                  <a:cubicBezTo>
                    <a:pt x="221" y="49"/>
                    <a:pt x="221" y="49"/>
                    <a:pt x="222" y="49"/>
                  </a:cubicBezTo>
                  <a:cubicBezTo>
                    <a:pt x="221" y="49"/>
                    <a:pt x="221" y="49"/>
                    <a:pt x="221" y="49"/>
                  </a:cubicBezTo>
                  <a:cubicBezTo>
                    <a:pt x="221" y="50"/>
                    <a:pt x="221" y="50"/>
                    <a:pt x="222" y="50"/>
                  </a:cubicBezTo>
                  <a:cubicBezTo>
                    <a:pt x="222" y="50"/>
                    <a:pt x="222" y="50"/>
                    <a:pt x="222" y="50"/>
                  </a:cubicBezTo>
                  <a:cubicBezTo>
                    <a:pt x="222" y="50"/>
                    <a:pt x="222" y="50"/>
                    <a:pt x="222" y="50"/>
                  </a:cubicBezTo>
                  <a:cubicBezTo>
                    <a:pt x="222" y="50"/>
                    <a:pt x="222" y="50"/>
                    <a:pt x="223" y="50"/>
                  </a:cubicBezTo>
                  <a:cubicBezTo>
                    <a:pt x="223" y="51"/>
                    <a:pt x="223" y="51"/>
                    <a:pt x="223" y="51"/>
                  </a:cubicBezTo>
                  <a:cubicBezTo>
                    <a:pt x="223" y="51"/>
                    <a:pt x="223" y="51"/>
                    <a:pt x="223" y="51"/>
                  </a:cubicBezTo>
                  <a:cubicBezTo>
                    <a:pt x="223" y="51"/>
                    <a:pt x="224" y="52"/>
                    <a:pt x="224" y="52"/>
                  </a:cubicBezTo>
                  <a:cubicBezTo>
                    <a:pt x="224" y="52"/>
                    <a:pt x="224" y="52"/>
                    <a:pt x="224" y="52"/>
                  </a:cubicBezTo>
                  <a:cubicBezTo>
                    <a:pt x="224" y="52"/>
                    <a:pt x="224" y="52"/>
                    <a:pt x="225" y="52"/>
                  </a:cubicBezTo>
                  <a:cubicBezTo>
                    <a:pt x="224" y="52"/>
                    <a:pt x="224" y="52"/>
                    <a:pt x="224" y="52"/>
                  </a:cubicBezTo>
                  <a:cubicBezTo>
                    <a:pt x="224" y="52"/>
                    <a:pt x="224" y="52"/>
                    <a:pt x="224" y="52"/>
                  </a:cubicBezTo>
                  <a:cubicBezTo>
                    <a:pt x="224" y="51"/>
                    <a:pt x="224" y="51"/>
                    <a:pt x="224" y="51"/>
                  </a:cubicBezTo>
                  <a:cubicBezTo>
                    <a:pt x="223" y="51"/>
                    <a:pt x="223" y="51"/>
                    <a:pt x="223" y="50"/>
                  </a:cubicBezTo>
                  <a:cubicBezTo>
                    <a:pt x="223" y="50"/>
                    <a:pt x="223" y="50"/>
                    <a:pt x="222" y="50"/>
                  </a:cubicBezTo>
                  <a:cubicBezTo>
                    <a:pt x="222" y="50"/>
                    <a:pt x="222" y="50"/>
                    <a:pt x="222" y="50"/>
                  </a:cubicBezTo>
                  <a:cubicBezTo>
                    <a:pt x="222" y="50"/>
                    <a:pt x="222" y="50"/>
                    <a:pt x="222" y="50"/>
                  </a:cubicBezTo>
                  <a:cubicBezTo>
                    <a:pt x="222" y="50"/>
                    <a:pt x="222" y="50"/>
                    <a:pt x="222" y="50"/>
                  </a:cubicBezTo>
                  <a:cubicBezTo>
                    <a:pt x="222" y="49"/>
                    <a:pt x="222" y="49"/>
                    <a:pt x="222" y="49"/>
                  </a:cubicBezTo>
                  <a:cubicBezTo>
                    <a:pt x="222" y="49"/>
                    <a:pt x="222" y="49"/>
                    <a:pt x="222" y="49"/>
                  </a:cubicBezTo>
                  <a:cubicBezTo>
                    <a:pt x="221" y="48"/>
                    <a:pt x="221" y="48"/>
                    <a:pt x="221" y="48"/>
                  </a:cubicBezTo>
                  <a:cubicBezTo>
                    <a:pt x="221" y="47"/>
                    <a:pt x="221" y="47"/>
                    <a:pt x="220" y="47"/>
                  </a:cubicBezTo>
                  <a:cubicBezTo>
                    <a:pt x="220" y="47"/>
                    <a:pt x="220" y="47"/>
                    <a:pt x="220" y="46"/>
                  </a:cubicBezTo>
                  <a:cubicBezTo>
                    <a:pt x="220" y="46"/>
                    <a:pt x="220" y="46"/>
                    <a:pt x="220" y="45"/>
                  </a:cubicBezTo>
                  <a:cubicBezTo>
                    <a:pt x="219" y="45"/>
                    <a:pt x="219" y="45"/>
                    <a:pt x="219" y="45"/>
                  </a:cubicBezTo>
                  <a:cubicBezTo>
                    <a:pt x="219" y="45"/>
                    <a:pt x="219" y="45"/>
                    <a:pt x="218" y="44"/>
                  </a:cubicBezTo>
                  <a:cubicBezTo>
                    <a:pt x="218" y="44"/>
                    <a:pt x="218" y="44"/>
                    <a:pt x="218" y="44"/>
                  </a:cubicBezTo>
                  <a:cubicBezTo>
                    <a:pt x="218" y="44"/>
                    <a:pt x="218" y="44"/>
                    <a:pt x="217" y="44"/>
                  </a:cubicBezTo>
                  <a:cubicBezTo>
                    <a:pt x="217" y="44"/>
                    <a:pt x="217" y="44"/>
                    <a:pt x="217" y="43"/>
                  </a:cubicBezTo>
                  <a:cubicBezTo>
                    <a:pt x="217" y="43"/>
                    <a:pt x="217" y="43"/>
                    <a:pt x="217" y="43"/>
                  </a:cubicBezTo>
                  <a:cubicBezTo>
                    <a:pt x="217" y="43"/>
                    <a:pt x="217" y="43"/>
                    <a:pt x="217" y="43"/>
                  </a:cubicBezTo>
                  <a:cubicBezTo>
                    <a:pt x="217" y="43"/>
                    <a:pt x="217" y="43"/>
                    <a:pt x="217" y="43"/>
                  </a:cubicBezTo>
                  <a:cubicBezTo>
                    <a:pt x="216" y="43"/>
                    <a:pt x="216" y="43"/>
                    <a:pt x="216" y="43"/>
                  </a:cubicBezTo>
                  <a:cubicBezTo>
                    <a:pt x="215" y="42"/>
                    <a:pt x="215" y="42"/>
                    <a:pt x="215" y="42"/>
                  </a:cubicBezTo>
                  <a:cubicBezTo>
                    <a:pt x="215" y="42"/>
                    <a:pt x="215" y="42"/>
                    <a:pt x="215" y="42"/>
                  </a:cubicBezTo>
                  <a:cubicBezTo>
                    <a:pt x="215" y="42"/>
                    <a:pt x="215" y="42"/>
                    <a:pt x="215" y="42"/>
                  </a:cubicBezTo>
                  <a:cubicBezTo>
                    <a:pt x="215" y="41"/>
                    <a:pt x="215" y="41"/>
                    <a:pt x="214" y="41"/>
                  </a:cubicBezTo>
                  <a:cubicBezTo>
                    <a:pt x="214" y="41"/>
                    <a:pt x="214" y="41"/>
                    <a:pt x="214" y="40"/>
                  </a:cubicBezTo>
                  <a:cubicBezTo>
                    <a:pt x="214" y="40"/>
                    <a:pt x="214" y="40"/>
                    <a:pt x="214" y="40"/>
                  </a:cubicBezTo>
                  <a:cubicBezTo>
                    <a:pt x="213" y="40"/>
                    <a:pt x="213" y="40"/>
                    <a:pt x="213" y="40"/>
                  </a:cubicBezTo>
                  <a:lnTo>
                    <a:pt x="213" y="39"/>
                  </a:lnTo>
                  <a:cubicBezTo>
                    <a:pt x="213" y="39"/>
                    <a:pt x="213" y="39"/>
                    <a:pt x="213" y="39"/>
                  </a:cubicBezTo>
                  <a:cubicBezTo>
                    <a:pt x="213" y="39"/>
                    <a:pt x="213" y="39"/>
                    <a:pt x="213" y="39"/>
                  </a:cubicBezTo>
                  <a:cubicBezTo>
                    <a:pt x="213" y="39"/>
                    <a:pt x="213" y="39"/>
                    <a:pt x="213" y="39"/>
                  </a:cubicBezTo>
                  <a:cubicBezTo>
                    <a:pt x="213" y="39"/>
                    <a:pt x="213" y="39"/>
                    <a:pt x="213" y="39"/>
                  </a:cubicBezTo>
                  <a:lnTo>
                    <a:pt x="214" y="39"/>
                  </a:lnTo>
                  <a:cubicBezTo>
                    <a:pt x="214" y="39"/>
                    <a:pt x="214" y="39"/>
                    <a:pt x="215" y="39"/>
                  </a:cubicBezTo>
                  <a:cubicBezTo>
                    <a:pt x="215" y="39"/>
                    <a:pt x="215" y="39"/>
                    <a:pt x="215" y="39"/>
                  </a:cubicBezTo>
                  <a:cubicBezTo>
                    <a:pt x="216" y="39"/>
                    <a:pt x="216" y="39"/>
                    <a:pt x="216" y="39"/>
                  </a:cubicBezTo>
                  <a:cubicBezTo>
                    <a:pt x="216" y="39"/>
                    <a:pt x="216" y="39"/>
                    <a:pt x="216" y="39"/>
                  </a:cubicBezTo>
                  <a:cubicBezTo>
                    <a:pt x="216" y="39"/>
                    <a:pt x="216" y="39"/>
                    <a:pt x="216" y="39"/>
                  </a:cubicBezTo>
                  <a:cubicBezTo>
                    <a:pt x="216" y="39"/>
                    <a:pt x="216" y="39"/>
                    <a:pt x="217" y="39"/>
                  </a:cubicBezTo>
                  <a:cubicBezTo>
                    <a:pt x="217" y="39"/>
                    <a:pt x="217" y="39"/>
                    <a:pt x="217" y="39"/>
                  </a:cubicBezTo>
                  <a:cubicBezTo>
                    <a:pt x="217" y="39"/>
                    <a:pt x="217" y="39"/>
                    <a:pt x="217" y="39"/>
                  </a:cubicBezTo>
                  <a:cubicBezTo>
                    <a:pt x="217" y="39"/>
                    <a:pt x="217" y="39"/>
                    <a:pt x="217" y="39"/>
                  </a:cubicBezTo>
                  <a:cubicBezTo>
                    <a:pt x="217" y="39"/>
                    <a:pt x="217" y="39"/>
                    <a:pt x="217" y="40"/>
                  </a:cubicBezTo>
                  <a:cubicBezTo>
                    <a:pt x="217" y="40"/>
                    <a:pt x="217" y="40"/>
                    <a:pt x="217" y="40"/>
                  </a:cubicBezTo>
                  <a:cubicBezTo>
                    <a:pt x="217" y="40"/>
                    <a:pt x="217" y="40"/>
                    <a:pt x="218" y="41"/>
                  </a:cubicBezTo>
                  <a:cubicBezTo>
                    <a:pt x="218" y="41"/>
                    <a:pt x="218" y="41"/>
                    <a:pt x="218" y="41"/>
                  </a:cubicBezTo>
                  <a:cubicBezTo>
                    <a:pt x="218" y="41"/>
                    <a:pt x="218" y="41"/>
                    <a:pt x="218" y="41"/>
                  </a:cubicBezTo>
                  <a:cubicBezTo>
                    <a:pt x="218" y="40"/>
                    <a:pt x="218" y="40"/>
                    <a:pt x="217" y="40"/>
                  </a:cubicBezTo>
                  <a:cubicBezTo>
                    <a:pt x="217" y="40"/>
                    <a:pt x="217" y="40"/>
                    <a:pt x="217" y="40"/>
                  </a:cubicBezTo>
                  <a:cubicBezTo>
                    <a:pt x="217" y="40"/>
                    <a:pt x="217" y="40"/>
                    <a:pt x="218" y="40"/>
                  </a:cubicBezTo>
                  <a:cubicBezTo>
                    <a:pt x="218" y="39"/>
                    <a:pt x="218" y="39"/>
                    <a:pt x="218" y="39"/>
                  </a:cubicBezTo>
                  <a:cubicBezTo>
                    <a:pt x="218" y="39"/>
                    <a:pt x="218" y="39"/>
                    <a:pt x="217" y="39"/>
                  </a:cubicBezTo>
                  <a:cubicBezTo>
                    <a:pt x="217" y="39"/>
                    <a:pt x="217" y="39"/>
                    <a:pt x="217" y="39"/>
                  </a:cubicBezTo>
                  <a:cubicBezTo>
                    <a:pt x="217" y="39"/>
                    <a:pt x="217" y="39"/>
                    <a:pt x="217" y="38"/>
                  </a:cubicBezTo>
                  <a:cubicBezTo>
                    <a:pt x="217" y="38"/>
                    <a:pt x="217" y="38"/>
                    <a:pt x="217" y="38"/>
                  </a:cubicBezTo>
                  <a:cubicBezTo>
                    <a:pt x="216" y="38"/>
                    <a:pt x="216" y="38"/>
                    <a:pt x="216" y="38"/>
                  </a:cubicBezTo>
                  <a:cubicBezTo>
                    <a:pt x="216" y="38"/>
                    <a:pt x="216" y="38"/>
                    <a:pt x="216" y="38"/>
                  </a:cubicBezTo>
                  <a:cubicBezTo>
                    <a:pt x="215" y="37"/>
                    <a:pt x="215" y="37"/>
                    <a:pt x="215" y="37"/>
                  </a:cubicBezTo>
                  <a:cubicBezTo>
                    <a:pt x="215" y="37"/>
                    <a:pt x="215" y="37"/>
                    <a:pt x="215" y="37"/>
                  </a:cubicBezTo>
                  <a:cubicBezTo>
                    <a:pt x="215" y="37"/>
                    <a:pt x="215" y="37"/>
                    <a:pt x="215" y="37"/>
                  </a:cubicBezTo>
                  <a:cubicBezTo>
                    <a:pt x="215" y="37"/>
                    <a:pt x="215" y="37"/>
                    <a:pt x="215" y="37"/>
                  </a:cubicBezTo>
                  <a:cubicBezTo>
                    <a:pt x="215" y="37"/>
                    <a:pt x="215" y="37"/>
                    <a:pt x="215" y="37"/>
                  </a:cubicBezTo>
                  <a:cubicBezTo>
                    <a:pt x="215" y="37"/>
                    <a:pt x="215" y="37"/>
                    <a:pt x="215" y="37"/>
                  </a:cubicBezTo>
                  <a:cubicBezTo>
                    <a:pt x="216" y="37"/>
                    <a:pt x="216" y="37"/>
                    <a:pt x="216" y="37"/>
                  </a:cubicBezTo>
                  <a:cubicBezTo>
                    <a:pt x="216" y="37"/>
                    <a:pt x="216" y="37"/>
                    <a:pt x="215" y="37"/>
                  </a:cubicBezTo>
                  <a:cubicBezTo>
                    <a:pt x="215" y="37"/>
                    <a:pt x="215" y="37"/>
                    <a:pt x="215" y="37"/>
                  </a:cubicBezTo>
                  <a:cubicBezTo>
                    <a:pt x="215" y="37"/>
                    <a:pt x="215" y="37"/>
                    <a:pt x="215" y="36"/>
                  </a:cubicBezTo>
                  <a:cubicBezTo>
                    <a:pt x="214" y="36"/>
                    <a:pt x="214" y="36"/>
                    <a:pt x="214" y="36"/>
                  </a:cubicBezTo>
                  <a:cubicBezTo>
                    <a:pt x="214" y="36"/>
                    <a:pt x="214" y="36"/>
                    <a:pt x="214" y="36"/>
                  </a:cubicBezTo>
                  <a:cubicBezTo>
                    <a:pt x="214" y="36"/>
                    <a:pt x="214" y="36"/>
                    <a:pt x="214" y="36"/>
                  </a:cubicBezTo>
                  <a:cubicBezTo>
                    <a:pt x="214" y="36"/>
                    <a:pt x="214" y="36"/>
                    <a:pt x="214" y="36"/>
                  </a:cubicBezTo>
                  <a:cubicBezTo>
                    <a:pt x="214" y="36"/>
                    <a:pt x="214" y="36"/>
                    <a:pt x="213" y="35"/>
                  </a:cubicBezTo>
                  <a:cubicBezTo>
                    <a:pt x="214" y="35"/>
                    <a:pt x="214" y="35"/>
                    <a:pt x="214" y="35"/>
                  </a:cubicBezTo>
                  <a:cubicBezTo>
                    <a:pt x="214" y="36"/>
                    <a:pt x="214" y="36"/>
                    <a:pt x="214" y="36"/>
                  </a:cubicBezTo>
                  <a:cubicBezTo>
                    <a:pt x="214" y="36"/>
                    <a:pt x="214" y="36"/>
                    <a:pt x="214" y="36"/>
                  </a:cubicBezTo>
                  <a:cubicBezTo>
                    <a:pt x="215" y="36"/>
                    <a:pt x="215" y="36"/>
                    <a:pt x="215" y="36"/>
                  </a:cubicBezTo>
                  <a:cubicBezTo>
                    <a:pt x="215" y="36"/>
                    <a:pt x="215" y="36"/>
                    <a:pt x="215" y="36"/>
                  </a:cubicBezTo>
                  <a:cubicBezTo>
                    <a:pt x="215" y="36"/>
                    <a:pt x="215" y="36"/>
                    <a:pt x="215" y="36"/>
                  </a:cubicBezTo>
                  <a:cubicBezTo>
                    <a:pt x="215" y="36"/>
                    <a:pt x="215" y="36"/>
                    <a:pt x="215" y="36"/>
                  </a:cubicBezTo>
                  <a:cubicBezTo>
                    <a:pt x="215" y="36"/>
                    <a:pt x="215" y="36"/>
                    <a:pt x="215" y="36"/>
                  </a:cubicBezTo>
                  <a:cubicBezTo>
                    <a:pt x="214" y="36"/>
                    <a:pt x="214" y="36"/>
                    <a:pt x="214" y="35"/>
                  </a:cubicBezTo>
                  <a:cubicBezTo>
                    <a:pt x="214" y="35"/>
                    <a:pt x="214" y="35"/>
                    <a:pt x="215" y="35"/>
                  </a:cubicBezTo>
                  <a:cubicBezTo>
                    <a:pt x="215" y="35"/>
                    <a:pt x="215" y="35"/>
                    <a:pt x="215" y="35"/>
                  </a:cubicBezTo>
                  <a:cubicBezTo>
                    <a:pt x="214" y="35"/>
                    <a:pt x="214" y="35"/>
                    <a:pt x="214" y="35"/>
                  </a:cubicBezTo>
                  <a:cubicBezTo>
                    <a:pt x="214" y="35"/>
                    <a:pt x="214" y="35"/>
                    <a:pt x="214" y="35"/>
                  </a:cubicBezTo>
                  <a:cubicBezTo>
                    <a:pt x="214" y="35"/>
                    <a:pt x="214" y="35"/>
                    <a:pt x="214" y="35"/>
                  </a:cubicBezTo>
                  <a:cubicBezTo>
                    <a:pt x="214" y="35"/>
                    <a:pt x="214" y="35"/>
                    <a:pt x="214" y="35"/>
                  </a:cubicBezTo>
                  <a:cubicBezTo>
                    <a:pt x="214" y="35"/>
                    <a:pt x="214" y="35"/>
                    <a:pt x="214" y="35"/>
                  </a:cubicBezTo>
                  <a:cubicBezTo>
                    <a:pt x="214" y="35"/>
                    <a:pt x="214" y="35"/>
                    <a:pt x="214" y="34"/>
                  </a:cubicBezTo>
                  <a:cubicBezTo>
                    <a:pt x="214" y="34"/>
                    <a:pt x="214" y="34"/>
                    <a:pt x="214" y="34"/>
                  </a:cubicBezTo>
                  <a:cubicBezTo>
                    <a:pt x="214" y="34"/>
                    <a:pt x="214" y="34"/>
                    <a:pt x="214" y="34"/>
                  </a:cubicBezTo>
                  <a:cubicBezTo>
                    <a:pt x="215" y="34"/>
                    <a:pt x="215" y="34"/>
                    <a:pt x="215" y="34"/>
                  </a:cubicBezTo>
                  <a:cubicBezTo>
                    <a:pt x="215" y="34"/>
                    <a:pt x="215" y="34"/>
                    <a:pt x="215" y="34"/>
                  </a:cubicBezTo>
                  <a:cubicBezTo>
                    <a:pt x="215" y="34"/>
                    <a:pt x="215" y="34"/>
                    <a:pt x="215" y="34"/>
                  </a:cubicBezTo>
                  <a:cubicBezTo>
                    <a:pt x="215" y="34"/>
                    <a:pt x="215" y="34"/>
                    <a:pt x="215" y="34"/>
                  </a:cubicBezTo>
                  <a:cubicBezTo>
                    <a:pt x="215" y="34"/>
                    <a:pt x="215" y="34"/>
                    <a:pt x="215" y="34"/>
                  </a:cubicBezTo>
                  <a:cubicBezTo>
                    <a:pt x="215" y="34"/>
                    <a:pt x="215" y="34"/>
                    <a:pt x="216" y="34"/>
                  </a:cubicBezTo>
                  <a:cubicBezTo>
                    <a:pt x="215" y="34"/>
                    <a:pt x="215" y="34"/>
                    <a:pt x="215" y="34"/>
                  </a:cubicBezTo>
                  <a:cubicBezTo>
                    <a:pt x="216" y="34"/>
                    <a:pt x="216" y="34"/>
                    <a:pt x="216" y="34"/>
                  </a:cubicBezTo>
                  <a:cubicBezTo>
                    <a:pt x="216" y="34"/>
                    <a:pt x="216" y="34"/>
                    <a:pt x="216" y="34"/>
                  </a:cubicBezTo>
                  <a:cubicBezTo>
                    <a:pt x="216" y="34"/>
                    <a:pt x="216" y="34"/>
                    <a:pt x="217" y="34"/>
                  </a:cubicBezTo>
                  <a:cubicBezTo>
                    <a:pt x="216" y="34"/>
                    <a:pt x="216" y="34"/>
                    <a:pt x="216" y="34"/>
                  </a:cubicBezTo>
                  <a:cubicBezTo>
                    <a:pt x="216" y="34"/>
                    <a:pt x="216" y="34"/>
                    <a:pt x="216" y="34"/>
                  </a:cubicBezTo>
                  <a:cubicBezTo>
                    <a:pt x="216" y="34"/>
                    <a:pt x="216" y="34"/>
                    <a:pt x="216" y="34"/>
                  </a:cubicBezTo>
                  <a:cubicBezTo>
                    <a:pt x="216" y="34"/>
                    <a:pt x="216" y="34"/>
                    <a:pt x="216" y="34"/>
                  </a:cubicBezTo>
                  <a:cubicBezTo>
                    <a:pt x="216" y="34"/>
                    <a:pt x="216" y="34"/>
                    <a:pt x="216" y="34"/>
                  </a:cubicBezTo>
                  <a:cubicBezTo>
                    <a:pt x="216" y="33"/>
                    <a:pt x="216" y="33"/>
                    <a:pt x="215" y="33"/>
                  </a:cubicBezTo>
                  <a:cubicBezTo>
                    <a:pt x="215" y="33"/>
                    <a:pt x="215" y="33"/>
                    <a:pt x="216" y="33"/>
                  </a:cubicBezTo>
                  <a:cubicBezTo>
                    <a:pt x="215" y="33"/>
                    <a:pt x="215" y="33"/>
                    <a:pt x="215" y="33"/>
                  </a:cubicBezTo>
                  <a:cubicBezTo>
                    <a:pt x="215" y="33"/>
                    <a:pt x="215" y="33"/>
                    <a:pt x="215" y="33"/>
                  </a:cubicBezTo>
                  <a:cubicBezTo>
                    <a:pt x="216" y="33"/>
                    <a:pt x="216" y="33"/>
                    <a:pt x="216" y="33"/>
                  </a:cubicBezTo>
                  <a:cubicBezTo>
                    <a:pt x="216" y="33"/>
                    <a:pt x="216" y="33"/>
                    <a:pt x="216" y="33"/>
                  </a:cubicBezTo>
                  <a:cubicBezTo>
                    <a:pt x="216" y="33"/>
                    <a:pt x="216" y="33"/>
                    <a:pt x="216" y="33"/>
                  </a:cubicBezTo>
                  <a:cubicBezTo>
                    <a:pt x="216" y="33"/>
                    <a:pt x="216" y="33"/>
                    <a:pt x="216" y="33"/>
                  </a:cubicBezTo>
                  <a:cubicBezTo>
                    <a:pt x="216" y="33"/>
                    <a:pt x="216" y="33"/>
                    <a:pt x="216" y="33"/>
                  </a:cubicBezTo>
                  <a:cubicBezTo>
                    <a:pt x="216" y="33"/>
                    <a:pt x="216" y="33"/>
                    <a:pt x="217" y="33"/>
                  </a:cubicBezTo>
                  <a:cubicBezTo>
                    <a:pt x="217" y="34"/>
                    <a:pt x="217" y="34"/>
                    <a:pt x="217" y="34"/>
                  </a:cubicBezTo>
                  <a:cubicBezTo>
                    <a:pt x="217" y="34"/>
                    <a:pt x="217" y="34"/>
                    <a:pt x="217" y="34"/>
                  </a:cubicBezTo>
                  <a:cubicBezTo>
                    <a:pt x="217" y="34"/>
                    <a:pt x="217" y="34"/>
                    <a:pt x="218" y="34"/>
                  </a:cubicBezTo>
                  <a:cubicBezTo>
                    <a:pt x="218" y="34"/>
                    <a:pt x="218" y="34"/>
                    <a:pt x="218" y="35"/>
                  </a:cubicBezTo>
                  <a:cubicBezTo>
                    <a:pt x="218" y="34"/>
                    <a:pt x="218" y="34"/>
                    <a:pt x="218" y="34"/>
                  </a:cubicBezTo>
                  <a:cubicBezTo>
                    <a:pt x="218" y="34"/>
                    <a:pt x="218" y="34"/>
                    <a:pt x="218" y="34"/>
                  </a:cubicBezTo>
                  <a:cubicBezTo>
                    <a:pt x="218" y="34"/>
                    <a:pt x="218" y="34"/>
                    <a:pt x="218" y="34"/>
                  </a:cubicBezTo>
                  <a:cubicBezTo>
                    <a:pt x="218" y="34"/>
                    <a:pt x="218" y="34"/>
                    <a:pt x="218" y="34"/>
                  </a:cubicBezTo>
                  <a:cubicBezTo>
                    <a:pt x="218" y="34"/>
                    <a:pt x="218" y="34"/>
                    <a:pt x="218" y="34"/>
                  </a:cubicBezTo>
                  <a:cubicBezTo>
                    <a:pt x="218" y="34"/>
                    <a:pt x="218" y="34"/>
                    <a:pt x="218" y="34"/>
                  </a:cubicBezTo>
                  <a:cubicBezTo>
                    <a:pt x="218" y="34"/>
                    <a:pt x="218" y="34"/>
                    <a:pt x="219" y="34"/>
                  </a:cubicBezTo>
                  <a:cubicBezTo>
                    <a:pt x="218" y="34"/>
                    <a:pt x="218" y="34"/>
                    <a:pt x="218" y="34"/>
                  </a:cubicBezTo>
                  <a:cubicBezTo>
                    <a:pt x="218" y="34"/>
                    <a:pt x="218" y="34"/>
                    <a:pt x="218" y="34"/>
                  </a:cubicBezTo>
                  <a:cubicBezTo>
                    <a:pt x="218" y="34"/>
                    <a:pt x="218" y="34"/>
                    <a:pt x="219" y="34"/>
                  </a:cubicBezTo>
                  <a:cubicBezTo>
                    <a:pt x="218" y="34"/>
                    <a:pt x="218" y="34"/>
                    <a:pt x="218" y="34"/>
                  </a:cubicBezTo>
                  <a:lnTo>
                    <a:pt x="218" y="34"/>
                  </a:lnTo>
                  <a:cubicBezTo>
                    <a:pt x="219" y="34"/>
                    <a:pt x="219" y="34"/>
                    <a:pt x="219" y="34"/>
                  </a:cubicBezTo>
                  <a:cubicBezTo>
                    <a:pt x="219" y="34"/>
                    <a:pt x="219" y="34"/>
                    <a:pt x="219" y="34"/>
                  </a:cubicBezTo>
                  <a:cubicBezTo>
                    <a:pt x="219" y="34"/>
                    <a:pt x="219" y="34"/>
                    <a:pt x="219" y="35"/>
                  </a:cubicBezTo>
                  <a:cubicBezTo>
                    <a:pt x="219" y="35"/>
                    <a:pt x="219" y="35"/>
                    <a:pt x="220" y="35"/>
                  </a:cubicBezTo>
                  <a:cubicBezTo>
                    <a:pt x="220" y="35"/>
                    <a:pt x="220" y="35"/>
                    <a:pt x="220" y="35"/>
                  </a:cubicBezTo>
                  <a:cubicBezTo>
                    <a:pt x="220" y="35"/>
                    <a:pt x="220" y="35"/>
                    <a:pt x="220" y="35"/>
                  </a:cubicBezTo>
                  <a:cubicBezTo>
                    <a:pt x="220" y="35"/>
                    <a:pt x="220" y="35"/>
                    <a:pt x="220" y="35"/>
                  </a:cubicBezTo>
                  <a:cubicBezTo>
                    <a:pt x="220" y="35"/>
                    <a:pt x="220" y="35"/>
                    <a:pt x="219" y="34"/>
                  </a:cubicBezTo>
                  <a:cubicBezTo>
                    <a:pt x="219" y="34"/>
                    <a:pt x="219" y="34"/>
                    <a:pt x="219" y="34"/>
                  </a:cubicBezTo>
                  <a:cubicBezTo>
                    <a:pt x="219" y="34"/>
                    <a:pt x="219" y="34"/>
                    <a:pt x="219" y="34"/>
                  </a:cubicBezTo>
                  <a:lnTo>
                    <a:pt x="219" y="34"/>
                  </a:lnTo>
                  <a:cubicBezTo>
                    <a:pt x="218" y="34"/>
                    <a:pt x="218" y="34"/>
                    <a:pt x="218" y="34"/>
                  </a:cubicBezTo>
                  <a:cubicBezTo>
                    <a:pt x="218" y="33"/>
                    <a:pt x="218" y="33"/>
                    <a:pt x="218" y="33"/>
                  </a:cubicBezTo>
                  <a:cubicBezTo>
                    <a:pt x="218" y="33"/>
                    <a:pt x="218" y="33"/>
                    <a:pt x="218" y="33"/>
                  </a:cubicBezTo>
                  <a:cubicBezTo>
                    <a:pt x="218" y="33"/>
                    <a:pt x="218" y="33"/>
                    <a:pt x="218" y="34"/>
                  </a:cubicBezTo>
                  <a:cubicBezTo>
                    <a:pt x="218" y="33"/>
                    <a:pt x="218" y="33"/>
                    <a:pt x="218" y="34"/>
                  </a:cubicBezTo>
                  <a:cubicBezTo>
                    <a:pt x="219" y="34"/>
                    <a:pt x="219" y="34"/>
                    <a:pt x="219" y="34"/>
                  </a:cubicBezTo>
                  <a:cubicBezTo>
                    <a:pt x="219" y="34"/>
                    <a:pt x="219" y="34"/>
                    <a:pt x="219" y="34"/>
                  </a:cubicBezTo>
                  <a:cubicBezTo>
                    <a:pt x="219" y="34"/>
                    <a:pt x="219" y="34"/>
                    <a:pt x="219" y="34"/>
                  </a:cubicBezTo>
                  <a:cubicBezTo>
                    <a:pt x="219" y="34"/>
                    <a:pt x="219" y="34"/>
                    <a:pt x="219" y="34"/>
                  </a:cubicBezTo>
                  <a:cubicBezTo>
                    <a:pt x="219" y="34"/>
                    <a:pt x="219" y="34"/>
                    <a:pt x="219" y="34"/>
                  </a:cubicBezTo>
                  <a:cubicBezTo>
                    <a:pt x="220" y="34"/>
                    <a:pt x="220" y="34"/>
                    <a:pt x="220" y="35"/>
                  </a:cubicBezTo>
                  <a:cubicBezTo>
                    <a:pt x="220" y="34"/>
                    <a:pt x="220" y="34"/>
                    <a:pt x="220" y="34"/>
                  </a:cubicBezTo>
                  <a:cubicBezTo>
                    <a:pt x="220" y="34"/>
                    <a:pt x="220" y="34"/>
                    <a:pt x="219" y="34"/>
                  </a:cubicBezTo>
                  <a:cubicBezTo>
                    <a:pt x="219" y="34"/>
                    <a:pt x="219" y="34"/>
                    <a:pt x="219" y="34"/>
                  </a:cubicBezTo>
                  <a:cubicBezTo>
                    <a:pt x="219" y="34"/>
                    <a:pt x="219" y="34"/>
                    <a:pt x="219" y="34"/>
                  </a:cubicBezTo>
                  <a:cubicBezTo>
                    <a:pt x="219" y="34"/>
                    <a:pt x="219" y="34"/>
                    <a:pt x="219" y="34"/>
                  </a:cubicBezTo>
                  <a:cubicBezTo>
                    <a:pt x="218" y="33"/>
                    <a:pt x="218" y="33"/>
                    <a:pt x="218" y="33"/>
                  </a:cubicBezTo>
                  <a:cubicBezTo>
                    <a:pt x="218" y="33"/>
                    <a:pt x="218" y="33"/>
                    <a:pt x="218" y="33"/>
                  </a:cubicBezTo>
                  <a:cubicBezTo>
                    <a:pt x="218" y="33"/>
                    <a:pt x="218" y="33"/>
                    <a:pt x="218" y="33"/>
                  </a:cubicBezTo>
                  <a:cubicBezTo>
                    <a:pt x="218" y="33"/>
                    <a:pt x="218" y="33"/>
                    <a:pt x="218" y="33"/>
                  </a:cubicBezTo>
                  <a:cubicBezTo>
                    <a:pt x="218" y="33"/>
                    <a:pt x="218" y="33"/>
                    <a:pt x="218" y="32"/>
                  </a:cubicBezTo>
                  <a:cubicBezTo>
                    <a:pt x="217" y="32"/>
                    <a:pt x="217" y="32"/>
                    <a:pt x="217" y="32"/>
                  </a:cubicBezTo>
                  <a:cubicBezTo>
                    <a:pt x="217" y="32"/>
                    <a:pt x="217" y="32"/>
                    <a:pt x="217" y="32"/>
                  </a:cubicBezTo>
                  <a:cubicBezTo>
                    <a:pt x="217" y="32"/>
                    <a:pt x="217" y="32"/>
                    <a:pt x="217" y="32"/>
                  </a:cubicBezTo>
                  <a:cubicBezTo>
                    <a:pt x="217" y="31"/>
                    <a:pt x="217" y="31"/>
                    <a:pt x="216" y="31"/>
                  </a:cubicBezTo>
                  <a:cubicBezTo>
                    <a:pt x="216" y="31"/>
                    <a:pt x="216" y="31"/>
                    <a:pt x="217" y="31"/>
                  </a:cubicBezTo>
                  <a:cubicBezTo>
                    <a:pt x="216" y="31"/>
                    <a:pt x="216" y="31"/>
                    <a:pt x="216" y="31"/>
                  </a:cubicBezTo>
                  <a:cubicBezTo>
                    <a:pt x="216" y="31"/>
                    <a:pt x="216" y="31"/>
                    <a:pt x="216" y="31"/>
                  </a:cubicBezTo>
                  <a:cubicBezTo>
                    <a:pt x="216" y="30"/>
                    <a:pt x="216" y="30"/>
                    <a:pt x="216" y="30"/>
                  </a:cubicBezTo>
                  <a:cubicBezTo>
                    <a:pt x="216" y="30"/>
                    <a:pt x="216" y="30"/>
                    <a:pt x="216" y="30"/>
                  </a:cubicBezTo>
                  <a:cubicBezTo>
                    <a:pt x="216" y="30"/>
                    <a:pt x="216" y="30"/>
                    <a:pt x="216" y="30"/>
                  </a:cubicBezTo>
                  <a:cubicBezTo>
                    <a:pt x="216" y="30"/>
                    <a:pt x="216" y="30"/>
                    <a:pt x="216" y="30"/>
                  </a:cubicBezTo>
                  <a:cubicBezTo>
                    <a:pt x="216" y="30"/>
                    <a:pt x="216" y="30"/>
                    <a:pt x="216" y="30"/>
                  </a:cubicBezTo>
                  <a:cubicBezTo>
                    <a:pt x="216" y="30"/>
                    <a:pt x="216" y="30"/>
                    <a:pt x="217" y="31"/>
                  </a:cubicBezTo>
                  <a:lnTo>
                    <a:pt x="217" y="31"/>
                  </a:lnTo>
                  <a:cubicBezTo>
                    <a:pt x="217" y="31"/>
                    <a:pt x="217" y="31"/>
                    <a:pt x="217" y="31"/>
                  </a:cubicBezTo>
                  <a:cubicBezTo>
                    <a:pt x="217" y="31"/>
                    <a:pt x="217" y="31"/>
                    <a:pt x="217" y="31"/>
                  </a:cubicBezTo>
                  <a:cubicBezTo>
                    <a:pt x="217" y="31"/>
                    <a:pt x="217" y="31"/>
                    <a:pt x="217" y="31"/>
                  </a:cubicBezTo>
                  <a:cubicBezTo>
                    <a:pt x="218" y="31"/>
                    <a:pt x="218" y="31"/>
                    <a:pt x="218" y="31"/>
                  </a:cubicBezTo>
                  <a:cubicBezTo>
                    <a:pt x="218" y="32"/>
                    <a:pt x="218" y="32"/>
                    <a:pt x="218" y="32"/>
                  </a:cubicBezTo>
                  <a:cubicBezTo>
                    <a:pt x="218" y="32"/>
                    <a:pt x="218" y="32"/>
                    <a:pt x="218" y="32"/>
                  </a:cubicBezTo>
                  <a:cubicBezTo>
                    <a:pt x="218" y="32"/>
                    <a:pt x="218" y="32"/>
                    <a:pt x="218" y="32"/>
                  </a:cubicBezTo>
                  <a:cubicBezTo>
                    <a:pt x="218" y="32"/>
                    <a:pt x="218" y="32"/>
                    <a:pt x="218" y="32"/>
                  </a:cubicBezTo>
                  <a:cubicBezTo>
                    <a:pt x="218" y="32"/>
                    <a:pt x="218" y="32"/>
                    <a:pt x="218" y="32"/>
                  </a:cubicBezTo>
                  <a:cubicBezTo>
                    <a:pt x="218" y="32"/>
                    <a:pt x="218" y="32"/>
                    <a:pt x="218" y="32"/>
                  </a:cubicBezTo>
                  <a:cubicBezTo>
                    <a:pt x="218" y="32"/>
                    <a:pt x="218" y="32"/>
                    <a:pt x="219" y="32"/>
                  </a:cubicBezTo>
                  <a:cubicBezTo>
                    <a:pt x="219" y="32"/>
                    <a:pt x="219" y="32"/>
                    <a:pt x="219" y="32"/>
                  </a:cubicBezTo>
                  <a:cubicBezTo>
                    <a:pt x="219" y="32"/>
                    <a:pt x="219" y="32"/>
                    <a:pt x="219" y="33"/>
                  </a:cubicBezTo>
                  <a:cubicBezTo>
                    <a:pt x="219" y="33"/>
                    <a:pt x="219" y="33"/>
                    <a:pt x="219" y="33"/>
                  </a:cubicBezTo>
                  <a:lnTo>
                    <a:pt x="219" y="33"/>
                  </a:lnTo>
                  <a:cubicBezTo>
                    <a:pt x="219" y="33"/>
                    <a:pt x="219" y="33"/>
                    <a:pt x="219" y="33"/>
                  </a:cubicBezTo>
                  <a:cubicBezTo>
                    <a:pt x="219" y="33"/>
                    <a:pt x="219" y="33"/>
                    <a:pt x="219" y="33"/>
                  </a:cubicBezTo>
                  <a:cubicBezTo>
                    <a:pt x="219" y="33"/>
                    <a:pt x="219" y="33"/>
                    <a:pt x="220" y="33"/>
                  </a:cubicBezTo>
                  <a:cubicBezTo>
                    <a:pt x="219" y="33"/>
                    <a:pt x="219" y="33"/>
                    <a:pt x="219" y="33"/>
                  </a:cubicBezTo>
                  <a:cubicBezTo>
                    <a:pt x="220" y="33"/>
                    <a:pt x="220" y="33"/>
                    <a:pt x="220" y="33"/>
                  </a:cubicBezTo>
                  <a:cubicBezTo>
                    <a:pt x="220" y="33"/>
                    <a:pt x="220" y="33"/>
                    <a:pt x="220" y="33"/>
                  </a:cubicBezTo>
                  <a:cubicBezTo>
                    <a:pt x="220" y="33"/>
                    <a:pt x="220" y="33"/>
                    <a:pt x="220" y="34"/>
                  </a:cubicBezTo>
                  <a:cubicBezTo>
                    <a:pt x="220" y="34"/>
                    <a:pt x="220" y="34"/>
                    <a:pt x="221" y="34"/>
                  </a:cubicBezTo>
                  <a:cubicBezTo>
                    <a:pt x="221" y="34"/>
                    <a:pt x="221" y="34"/>
                    <a:pt x="221" y="34"/>
                  </a:cubicBezTo>
                  <a:cubicBezTo>
                    <a:pt x="221" y="34"/>
                    <a:pt x="221" y="34"/>
                    <a:pt x="221" y="34"/>
                  </a:cubicBezTo>
                  <a:cubicBezTo>
                    <a:pt x="221" y="35"/>
                    <a:pt x="221" y="35"/>
                    <a:pt x="221" y="35"/>
                  </a:cubicBezTo>
                  <a:cubicBezTo>
                    <a:pt x="221" y="35"/>
                    <a:pt x="221" y="35"/>
                    <a:pt x="221" y="35"/>
                  </a:cubicBezTo>
                  <a:cubicBezTo>
                    <a:pt x="221" y="35"/>
                    <a:pt x="221" y="35"/>
                    <a:pt x="221" y="35"/>
                  </a:cubicBezTo>
                  <a:cubicBezTo>
                    <a:pt x="221" y="35"/>
                    <a:pt x="221" y="35"/>
                    <a:pt x="222" y="35"/>
                  </a:cubicBezTo>
                  <a:cubicBezTo>
                    <a:pt x="222" y="35"/>
                    <a:pt x="222" y="35"/>
                    <a:pt x="222" y="35"/>
                  </a:cubicBezTo>
                  <a:cubicBezTo>
                    <a:pt x="222" y="35"/>
                    <a:pt x="222" y="35"/>
                    <a:pt x="222" y="35"/>
                  </a:cubicBezTo>
                  <a:cubicBezTo>
                    <a:pt x="222" y="35"/>
                    <a:pt x="222" y="35"/>
                    <a:pt x="222" y="35"/>
                  </a:cubicBezTo>
                  <a:cubicBezTo>
                    <a:pt x="222" y="35"/>
                    <a:pt x="222" y="35"/>
                    <a:pt x="222" y="35"/>
                  </a:cubicBezTo>
                  <a:cubicBezTo>
                    <a:pt x="219" y="33"/>
                    <a:pt x="216" y="30"/>
                    <a:pt x="214" y="28"/>
                  </a:cubicBezTo>
                  <a:cubicBezTo>
                    <a:pt x="214" y="28"/>
                    <a:pt x="214" y="28"/>
                    <a:pt x="214" y="28"/>
                  </a:cubicBezTo>
                  <a:cubicBezTo>
                    <a:pt x="214" y="28"/>
                    <a:pt x="214" y="28"/>
                    <a:pt x="214" y="29"/>
                  </a:cubicBezTo>
                  <a:cubicBezTo>
                    <a:pt x="214" y="29"/>
                    <a:pt x="214" y="29"/>
                    <a:pt x="214" y="29"/>
                  </a:cubicBezTo>
                  <a:cubicBezTo>
                    <a:pt x="214" y="29"/>
                    <a:pt x="214" y="29"/>
                    <a:pt x="214" y="29"/>
                  </a:cubicBezTo>
                  <a:cubicBezTo>
                    <a:pt x="214" y="29"/>
                    <a:pt x="214" y="29"/>
                    <a:pt x="214" y="29"/>
                  </a:cubicBezTo>
                  <a:cubicBezTo>
                    <a:pt x="214" y="29"/>
                    <a:pt x="214" y="29"/>
                    <a:pt x="214" y="28"/>
                  </a:cubicBezTo>
                  <a:cubicBezTo>
                    <a:pt x="214" y="29"/>
                    <a:pt x="214" y="29"/>
                    <a:pt x="214" y="29"/>
                  </a:cubicBezTo>
                  <a:cubicBezTo>
                    <a:pt x="214" y="29"/>
                    <a:pt x="214" y="29"/>
                    <a:pt x="214" y="29"/>
                  </a:cubicBezTo>
                  <a:cubicBezTo>
                    <a:pt x="214" y="29"/>
                    <a:pt x="214" y="29"/>
                    <a:pt x="214" y="28"/>
                  </a:cubicBezTo>
                  <a:cubicBezTo>
                    <a:pt x="214" y="28"/>
                    <a:pt x="214" y="28"/>
                    <a:pt x="213" y="28"/>
                  </a:cubicBezTo>
                  <a:cubicBezTo>
                    <a:pt x="213" y="28"/>
                    <a:pt x="213" y="28"/>
                    <a:pt x="213" y="29"/>
                  </a:cubicBezTo>
                  <a:cubicBezTo>
                    <a:pt x="213" y="28"/>
                    <a:pt x="213" y="28"/>
                    <a:pt x="213" y="28"/>
                  </a:cubicBezTo>
                  <a:cubicBezTo>
                    <a:pt x="213" y="29"/>
                    <a:pt x="213" y="29"/>
                    <a:pt x="213" y="29"/>
                  </a:cubicBezTo>
                  <a:cubicBezTo>
                    <a:pt x="213" y="29"/>
                    <a:pt x="213" y="29"/>
                    <a:pt x="213" y="29"/>
                  </a:cubicBezTo>
                  <a:cubicBezTo>
                    <a:pt x="213" y="29"/>
                    <a:pt x="213" y="29"/>
                    <a:pt x="213" y="28"/>
                  </a:cubicBezTo>
                  <a:cubicBezTo>
                    <a:pt x="213" y="28"/>
                    <a:pt x="213" y="28"/>
                    <a:pt x="213" y="28"/>
                  </a:cubicBezTo>
                  <a:cubicBezTo>
                    <a:pt x="213" y="28"/>
                    <a:pt x="213" y="28"/>
                    <a:pt x="212" y="28"/>
                  </a:cubicBezTo>
                  <a:cubicBezTo>
                    <a:pt x="212" y="28"/>
                    <a:pt x="212" y="28"/>
                    <a:pt x="212" y="28"/>
                  </a:cubicBezTo>
                  <a:cubicBezTo>
                    <a:pt x="212" y="28"/>
                    <a:pt x="212" y="28"/>
                    <a:pt x="212" y="28"/>
                  </a:cubicBezTo>
                  <a:cubicBezTo>
                    <a:pt x="212" y="28"/>
                    <a:pt x="212" y="28"/>
                    <a:pt x="212" y="27"/>
                  </a:cubicBezTo>
                  <a:cubicBezTo>
                    <a:pt x="212" y="27"/>
                    <a:pt x="212" y="27"/>
                    <a:pt x="212" y="27"/>
                  </a:cubicBezTo>
                  <a:cubicBezTo>
                    <a:pt x="212" y="27"/>
                    <a:pt x="212" y="27"/>
                    <a:pt x="212" y="27"/>
                  </a:cubicBezTo>
                  <a:cubicBezTo>
                    <a:pt x="211" y="27"/>
                    <a:pt x="211" y="27"/>
                    <a:pt x="211" y="27"/>
                  </a:cubicBezTo>
                  <a:cubicBezTo>
                    <a:pt x="211" y="26"/>
                    <a:pt x="211" y="26"/>
                    <a:pt x="211" y="26"/>
                  </a:cubicBezTo>
                  <a:cubicBezTo>
                    <a:pt x="211" y="26"/>
                    <a:pt x="211" y="26"/>
                    <a:pt x="211" y="26"/>
                  </a:cubicBezTo>
                  <a:cubicBezTo>
                    <a:pt x="211" y="26"/>
                    <a:pt x="211" y="26"/>
                    <a:pt x="211" y="26"/>
                  </a:cubicBezTo>
                  <a:cubicBezTo>
                    <a:pt x="211" y="26"/>
                    <a:pt x="211" y="26"/>
                    <a:pt x="211" y="26"/>
                  </a:cubicBezTo>
                  <a:cubicBezTo>
                    <a:pt x="210" y="26"/>
                    <a:pt x="210" y="26"/>
                    <a:pt x="210" y="26"/>
                  </a:cubicBezTo>
                  <a:cubicBezTo>
                    <a:pt x="210" y="26"/>
                    <a:pt x="210" y="26"/>
                    <a:pt x="210" y="26"/>
                  </a:cubicBezTo>
                  <a:cubicBezTo>
                    <a:pt x="210" y="26"/>
                    <a:pt x="210" y="26"/>
                    <a:pt x="210" y="26"/>
                  </a:cubicBezTo>
                  <a:cubicBezTo>
                    <a:pt x="210" y="25"/>
                    <a:pt x="210" y="25"/>
                    <a:pt x="210" y="25"/>
                  </a:cubicBezTo>
                  <a:cubicBezTo>
                    <a:pt x="210" y="25"/>
                    <a:pt x="210" y="25"/>
                    <a:pt x="209" y="25"/>
                  </a:cubicBezTo>
                  <a:cubicBezTo>
                    <a:pt x="209" y="25"/>
                    <a:pt x="209" y="25"/>
                    <a:pt x="209" y="25"/>
                  </a:cubicBezTo>
                  <a:cubicBezTo>
                    <a:pt x="209" y="25"/>
                    <a:pt x="209" y="25"/>
                    <a:pt x="209" y="25"/>
                  </a:cubicBezTo>
                  <a:cubicBezTo>
                    <a:pt x="209" y="25"/>
                    <a:pt x="209" y="25"/>
                    <a:pt x="210" y="25"/>
                  </a:cubicBezTo>
                  <a:cubicBezTo>
                    <a:pt x="210" y="25"/>
                    <a:pt x="210" y="25"/>
                    <a:pt x="210" y="25"/>
                  </a:cubicBezTo>
                  <a:cubicBezTo>
                    <a:pt x="210" y="25"/>
                    <a:pt x="210" y="25"/>
                    <a:pt x="210" y="25"/>
                  </a:cubicBezTo>
                  <a:cubicBezTo>
                    <a:pt x="210" y="25"/>
                    <a:pt x="210" y="25"/>
                    <a:pt x="209" y="25"/>
                  </a:cubicBezTo>
                  <a:cubicBezTo>
                    <a:pt x="209" y="25"/>
                    <a:pt x="209" y="25"/>
                    <a:pt x="209" y="25"/>
                  </a:cubicBezTo>
                  <a:cubicBezTo>
                    <a:pt x="209" y="25"/>
                    <a:pt x="209" y="25"/>
                    <a:pt x="209" y="25"/>
                  </a:cubicBezTo>
                  <a:cubicBezTo>
                    <a:pt x="209" y="25"/>
                    <a:pt x="209" y="25"/>
                    <a:pt x="209" y="25"/>
                  </a:cubicBezTo>
                  <a:cubicBezTo>
                    <a:pt x="210" y="25"/>
                    <a:pt x="210" y="25"/>
                    <a:pt x="210" y="25"/>
                  </a:cubicBezTo>
                  <a:cubicBezTo>
                    <a:pt x="210" y="25"/>
                    <a:pt x="210" y="25"/>
                    <a:pt x="210" y="25"/>
                  </a:cubicBezTo>
                  <a:cubicBezTo>
                    <a:pt x="210" y="26"/>
                    <a:pt x="210" y="26"/>
                    <a:pt x="211" y="26"/>
                  </a:cubicBezTo>
                  <a:cubicBezTo>
                    <a:pt x="211" y="26"/>
                    <a:pt x="211" y="26"/>
                    <a:pt x="211" y="26"/>
                  </a:cubicBezTo>
                  <a:cubicBezTo>
                    <a:pt x="211" y="26"/>
                    <a:pt x="211" y="26"/>
                    <a:pt x="211" y="26"/>
                  </a:cubicBezTo>
                  <a:cubicBezTo>
                    <a:pt x="211" y="26"/>
                    <a:pt x="211" y="26"/>
                    <a:pt x="211" y="26"/>
                  </a:cubicBezTo>
                  <a:cubicBezTo>
                    <a:pt x="211" y="26"/>
                    <a:pt x="211" y="26"/>
                    <a:pt x="210" y="25"/>
                  </a:cubicBezTo>
                  <a:cubicBezTo>
                    <a:pt x="211" y="26"/>
                    <a:pt x="211" y="26"/>
                    <a:pt x="211" y="26"/>
                  </a:cubicBezTo>
                  <a:cubicBezTo>
                    <a:pt x="211" y="26"/>
                    <a:pt x="211" y="26"/>
                    <a:pt x="211" y="26"/>
                  </a:cubicBezTo>
                  <a:cubicBezTo>
                    <a:pt x="211" y="26"/>
                    <a:pt x="211" y="26"/>
                    <a:pt x="211" y="26"/>
                  </a:cubicBezTo>
                  <a:cubicBezTo>
                    <a:pt x="211" y="26"/>
                    <a:pt x="211" y="26"/>
                    <a:pt x="211" y="26"/>
                  </a:cubicBezTo>
                  <a:cubicBezTo>
                    <a:pt x="211" y="26"/>
                    <a:pt x="211" y="26"/>
                    <a:pt x="211" y="26"/>
                  </a:cubicBezTo>
                  <a:cubicBezTo>
                    <a:pt x="211" y="26"/>
                    <a:pt x="211" y="26"/>
                    <a:pt x="211" y="26"/>
                  </a:cubicBezTo>
                  <a:cubicBezTo>
                    <a:pt x="189" y="9"/>
                    <a:pt x="161" y="0"/>
                    <a:pt x="131" y="0"/>
                  </a:cubicBezTo>
                  <a:cubicBezTo>
                    <a:pt x="107" y="0"/>
                    <a:pt x="84" y="5"/>
                    <a:pt x="65" y="17"/>
                  </a:cubicBezTo>
                  <a:cubicBezTo>
                    <a:pt x="65" y="17"/>
                    <a:pt x="65" y="17"/>
                    <a:pt x="65" y="17"/>
                  </a:cubicBezTo>
                  <a:cubicBezTo>
                    <a:pt x="65" y="17"/>
                    <a:pt x="65" y="17"/>
                    <a:pt x="65" y="17"/>
                  </a:cubicBezTo>
                  <a:cubicBezTo>
                    <a:pt x="65" y="17"/>
                    <a:pt x="65" y="17"/>
                    <a:pt x="65" y="17"/>
                  </a:cubicBezTo>
                  <a:cubicBezTo>
                    <a:pt x="65" y="17"/>
                    <a:pt x="65" y="17"/>
                    <a:pt x="65" y="16"/>
                  </a:cubicBezTo>
                  <a:cubicBezTo>
                    <a:pt x="65" y="16"/>
                    <a:pt x="65" y="16"/>
                    <a:pt x="65" y="16"/>
                  </a:cubicBezTo>
                  <a:cubicBezTo>
                    <a:pt x="66" y="16"/>
                    <a:pt x="66" y="16"/>
                    <a:pt x="66" y="16"/>
                  </a:cubicBezTo>
                  <a:cubicBezTo>
                    <a:pt x="66" y="16"/>
                    <a:pt x="66" y="16"/>
                    <a:pt x="66" y="16"/>
                  </a:cubicBezTo>
                  <a:cubicBezTo>
                    <a:pt x="65" y="17"/>
                    <a:pt x="65" y="17"/>
                    <a:pt x="65" y="17"/>
                  </a:cubicBezTo>
                  <a:cubicBezTo>
                    <a:pt x="65" y="17"/>
                    <a:pt x="65" y="17"/>
                    <a:pt x="64" y="17"/>
                  </a:cubicBezTo>
                  <a:cubicBezTo>
                    <a:pt x="64" y="17"/>
                    <a:pt x="64" y="17"/>
                    <a:pt x="64" y="17"/>
                  </a:cubicBezTo>
                  <a:cubicBezTo>
                    <a:pt x="64" y="17"/>
                    <a:pt x="64" y="17"/>
                    <a:pt x="64" y="18"/>
                  </a:cubicBezTo>
                  <a:cubicBezTo>
                    <a:pt x="63" y="18"/>
                    <a:pt x="63" y="18"/>
                    <a:pt x="63" y="18"/>
                  </a:cubicBezTo>
                  <a:cubicBezTo>
                    <a:pt x="63" y="18"/>
                    <a:pt x="63" y="18"/>
                    <a:pt x="63" y="18"/>
                  </a:cubicBezTo>
                  <a:cubicBezTo>
                    <a:pt x="64" y="17"/>
                    <a:pt x="64" y="17"/>
                    <a:pt x="64" y="17"/>
                  </a:cubicBezTo>
                  <a:cubicBezTo>
                    <a:pt x="64" y="17"/>
                    <a:pt x="64" y="17"/>
                    <a:pt x="65" y="17"/>
                  </a:cubicBezTo>
                  <a:cubicBezTo>
                    <a:pt x="65" y="17"/>
                    <a:pt x="65" y="17"/>
                    <a:pt x="65" y="17"/>
                  </a:cubicBezTo>
                  <a:cubicBezTo>
                    <a:pt x="65" y="17"/>
                    <a:pt x="65" y="17"/>
                    <a:pt x="65" y="17"/>
                  </a:cubicBezTo>
                  <a:cubicBezTo>
                    <a:pt x="65" y="17"/>
                    <a:pt x="65" y="17"/>
                    <a:pt x="65" y="17"/>
                  </a:cubicBezTo>
                  <a:cubicBezTo>
                    <a:pt x="65" y="17"/>
                    <a:pt x="65" y="17"/>
                    <a:pt x="66" y="16"/>
                  </a:cubicBezTo>
                  <a:cubicBezTo>
                    <a:pt x="66" y="16"/>
                    <a:pt x="66" y="16"/>
                    <a:pt x="66" y="16"/>
                  </a:cubicBezTo>
                  <a:cubicBezTo>
                    <a:pt x="66" y="16"/>
                    <a:pt x="66" y="16"/>
                    <a:pt x="66" y="16"/>
                  </a:cubicBezTo>
                  <a:cubicBezTo>
                    <a:pt x="66" y="17"/>
                    <a:pt x="66" y="17"/>
                    <a:pt x="66" y="17"/>
                  </a:cubicBezTo>
                  <a:cubicBezTo>
                    <a:pt x="66" y="17"/>
                    <a:pt x="66" y="17"/>
                    <a:pt x="66" y="16"/>
                  </a:cubicBezTo>
                  <a:cubicBezTo>
                    <a:pt x="66" y="16"/>
                    <a:pt x="66" y="16"/>
                    <a:pt x="66" y="16"/>
                  </a:cubicBezTo>
                  <a:cubicBezTo>
                    <a:pt x="66" y="16"/>
                    <a:pt x="66" y="16"/>
                    <a:pt x="66" y="16"/>
                  </a:cubicBezTo>
                  <a:cubicBezTo>
                    <a:pt x="66" y="16"/>
                    <a:pt x="66" y="16"/>
                    <a:pt x="67" y="16"/>
                  </a:cubicBezTo>
                  <a:cubicBezTo>
                    <a:pt x="66" y="16"/>
                    <a:pt x="66" y="16"/>
                    <a:pt x="66" y="16"/>
                  </a:cubicBezTo>
                  <a:cubicBezTo>
                    <a:pt x="66" y="16"/>
                    <a:pt x="66" y="16"/>
                    <a:pt x="66" y="16"/>
                  </a:cubicBezTo>
                  <a:cubicBezTo>
                    <a:pt x="66" y="16"/>
                    <a:pt x="66" y="16"/>
                    <a:pt x="66" y="16"/>
                  </a:cubicBezTo>
                  <a:cubicBezTo>
                    <a:pt x="66" y="16"/>
                    <a:pt x="66" y="16"/>
                    <a:pt x="66" y="16"/>
                  </a:cubicBezTo>
                  <a:cubicBezTo>
                    <a:pt x="66" y="16"/>
                    <a:pt x="66" y="16"/>
                    <a:pt x="66" y="16"/>
                  </a:cubicBezTo>
                  <a:cubicBezTo>
                    <a:pt x="67" y="16"/>
                    <a:pt x="67" y="16"/>
                    <a:pt x="67" y="16"/>
                  </a:cubicBezTo>
                  <a:cubicBezTo>
                    <a:pt x="67" y="16"/>
                    <a:pt x="67" y="16"/>
                    <a:pt x="67" y="16"/>
                  </a:cubicBezTo>
                  <a:cubicBezTo>
                    <a:pt x="67" y="16"/>
                    <a:pt x="67" y="16"/>
                    <a:pt x="67" y="16"/>
                  </a:cubicBezTo>
                  <a:cubicBezTo>
                    <a:pt x="66" y="16"/>
                    <a:pt x="66" y="16"/>
                    <a:pt x="66" y="16"/>
                  </a:cubicBezTo>
                  <a:cubicBezTo>
                    <a:pt x="66" y="16"/>
                    <a:pt x="66" y="16"/>
                    <a:pt x="66" y="16"/>
                  </a:cubicBezTo>
                  <a:cubicBezTo>
                    <a:pt x="66" y="16"/>
                    <a:pt x="66" y="16"/>
                    <a:pt x="66" y="16"/>
                  </a:cubicBezTo>
                  <a:cubicBezTo>
                    <a:pt x="66" y="17"/>
                    <a:pt x="66" y="17"/>
                    <a:pt x="66" y="17"/>
                  </a:cubicBezTo>
                  <a:cubicBezTo>
                    <a:pt x="66" y="17"/>
                    <a:pt x="66" y="17"/>
                    <a:pt x="65" y="17"/>
                  </a:cubicBezTo>
                  <a:cubicBezTo>
                    <a:pt x="66" y="17"/>
                    <a:pt x="66" y="17"/>
                    <a:pt x="66" y="17"/>
                  </a:cubicBezTo>
                  <a:cubicBezTo>
                    <a:pt x="66" y="17"/>
                    <a:pt x="66" y="17"/>
                    <a:pt x="66" y="17"/>
                  </a:cubicBezTo>
                  <a:cubicBezTo>
                    <a:pt x="66" y="17"/>
                    <a:pt x="66" y="17"/>
                    <a:pt x="66" y="17"/>
                  </a:cubicBezTo>
                  <a:cubicBezTo>
                    <a:pt x="67" y="17"/>
                    <a:pt x="67" y="17"/>
                    <a:pt x="67" y="17"/>
                  </a:cubicBezTo>
                  <a:cubicBezTo>
                    <a:pt x="66" y="17"/>
                    <a:pt x="66" y="17"/>
                    <a:pt x="66" y="17"/>
                  </a:cubicBezTo>
                  <a:cubicBezTo>
                    <a:pt x="66" y="18"/>
                    <a:pt x="66" y="18"/>
                    <a:pt x="65" y="18"/>
                  </a:cubicBezTo>
                  <a:cubicBezTo>
                    <a:pt x="65" y="18"/>
                    <a:pt x="65" y="18"/>
                    <a:pt x="65" y="18"/>
                  </a:cubicBezTo>
                  <a:cubicBezTo>
                    <a:pt x="65" y="18"/>
                    <a:pt x="65" y="18"/>
                    <a:pt x="65" y="18"/>
                  </a:cubicBezTo>
                  <a:cubicBezTo>
                    <a:pt x="64" y="18"/>
                    <a:pt x="64" y="18"/>
                    <a:pt x="64" y="18"/>
                  </a:cubicBezTo>
                  <a:cubicBezTo>
                    <a:pt x="64" y="18"/>
                    <a:pt x="64" y="18"/>
                    <a:pt x="64" y="19"/>
                  </a:cubicBezTo>
                  <a:cubicBezTo>
                    <a:pt x="63" y="19"/>
                    <a:pt x="63" y="19"/>
                    <a:pt x="63" y="19"/>
                  </a:cubicBezTo>
                  <a:cubicBezTo>
                    <a:pt x="63" y="19"/>
                    <a:pt x="63" y="19"/>
                    <a:pt x="62" y="19"/>
                  </a:cubicBezTo>
                  <a:cubicBezTo>
                    <a:pt x="62" y="19"/>
                    <a:pt x="62" y="19"/>
                    <a:pt x="62" y="19"/>
                  </a:cubicBezTo>
                  <a:cubicBezTo>
                    <a:pt x="62" y="19"/>
                    <a:pt x="62" y="19"/>
                    <a:pt x="62" y="20"/>
                  </a:cubicBezTo>
                  <a:cubicBezTo>
                    <a:pt x="62" y="20"/>
                    <a:pt x="62" y="20"/>
                    <a:pt x="62" y="20"/>
                  </a:cubicBezTo>
                  <a:cubicBezTo>
                    <a:pt x="62" y="20"/>
                    <a:pt x="62" y="20"/>
                    <a:pt x="62" y="20"/>
                  </a:cubicBezTo>
                  <a:cubicBezTo>
                    <a:pt x="61" y="20"/>
                    <a:pt x="61" y="20"/>
                    <a:pt x="61" y="20"/>
                  </a:cubicBezTo>
                  <a:cubicBezTo>
                    <a:pt x="61" y="20"/>
                    <a:pt x="61" y="20"/>
                    <a:pt x="61" y="20"/>
                  </a:cubicBezTo>
                  <a:cubicBezTo>
                    <a:pt x="61" y="20"/>
                    <a:pt x="61" y="20"/>
                    <a:pt x="61" y="20"/>
                  </a:cubicBezTo>
                  <a:cubicBezTo>
                    <a:pt x="61" y="20"/>
                    <a:pt x="61" y="20"/>
                    <a:pt x="60" y="20"/>
                  </a:cubicBezTo>
                  <a:cubicBezTo>
                    <a:pt x="60" y="20"/>
                    <a:pt x="60" y="20"/>
                    <a:pt x="60" y="20"/>
                  </a:cubicBezTo>
                  <a:cubicBezTo>
                    <a:pt x="60" y="20"/>
                    <a:pt x="60" y="20"/>
                    <a:pt x="60" y="20"/>
                  </a:cubicBezTo>
                  <a:cubicBezTo>
                    <a:pt x="60" y="20"/>
                    <a:pt x="60" y="20"/>
                    <a:pt x="60" y="21"/>
                  </a:cubicBezTo>
                  <a:cubicBezTo>
                    <a:pt x="60" y="20"/>
                    <a:pt x="60" y="20"/>
                    <a:pt x="60" y="20"/>
                  </a:cubicBezTo>
                  <a:cubicBezTo>
                    <a:pt x="60" y="20"/>
                    <a:pt x="60" y="20"/>
                    <a:pt x="60" y="20"/>
                  </a:cubicBezTo>
                  <a:cubicBezTo>
                    <a:pt x="60" y="20"/>
                    <a:pt x="60" y="20"/>
                    <a:pt x="60" y="21"/>
                  </a:cubicBezTo>
                  <a:cubicBezTo>
                    <a:pt x="60" y="21"/>
                    <a:pt x="60" y="21"/>
                    <a:pt x="60" y="21"/>
                  </a:cubicBezTo>
                  <a:cubicBezTo>
                    <a:pt x="59" y="21"/>
                    <a:pt x="59" y="21"/>
                    <a:pt x="59" y="21"/>
                  </a:cubicBezTo>
                  <a:cubicBezTo>
                    <a:pt x="59" y="21"/>
                    <a:pt x="59" y="21"/>
                    <a:pt x="59" y="21"/>
                  </a:cubicBezTo>
                  <a:cubicBezTo>
                    <a:pt x="60" y="21"/>
                    <a:pt x="60" y="21"/>
                    <a:pt x="60" y="20"/>
                  </a:cubicBezTo>
                  <a:cubicBezTo>
                    <a:pt x="60" y="20"/>
                    <a:pt x="60" y="20"/>
                    <a:pt x="60" y="20"/>
                  </a:cubicBezTo>
                  <a:cubicBezTo>
                    <a:pt x="59" y="21"/>
                    <a:pt x="59" y="21"/>
                    <a:pt x="58" y="22"/>
                  </a:cubicBezTo>
                  <a:cubicBezTo>
                    <a:pt x="58" y="22"/>
                    <a:pt x="58" y="22"/>
                    <a:pt x="57" y="22"/>
                  </a:cubicBezTo>
                  <a:cubicBezTo>
                    <a:pt x="57" y="22"/>
                    <a:pt x="57" y="22"/>
                    <a:pt x="57" y="22"/>
                  </a:cubicBezTo>
                  <a:cubicBezTo>
                    <a:pt x="57" y="22"/>
                    <a:pt x="57" y="22"/>
                    <a:pt x="57" y="22"/>
                  </a:cubicBezTo>
                  <a:cubicBezTo>
                    <a:pt x="57" y="22"/>
                    <a:pt x="57" y="22"/>
                    <a:pt x="57" y="22"/>
                  </a:cubicBezTo>
                  <a:cubicBezTo>
                    <a:pt x="57" y="22"/>
                    <a:pt x="57" y="22"/>
                    <a:pt x="57" y="22"/>
                  </a:cubicBezTo>
                  <a:cubicBezTo>
                    <a:pt x="57" y="22"/>
                    <a:pt x="57" y="22"/>
                    <a:pt x="57" y="22"/>
                  </a:cubicBezTo>
                  <a:cubicBezTo>
                    <a:pt x="57" y="22"/>
                    <a:pt x="57" y="22"/>
                    <a:pt x="57" y="23"/>
                  </a:cubicBezTo>
                  <a:cubicBezTo>
                    <a:pt x="57" y="22"/>
                    <a:pt x="57" y="22"/>
                    <a:pt x="57" y="22"/>
                  </a:cubicBezTo>
                  <a:cubicBezTo>
                    <a:pt x="58" y="22"/>
                    <a:pt x="58" y="22"/>
                    <a:pt x="60" y="21"/>
                  </a:cubicBezTo>
                  <a:cubicBezTo>
                    <a:pt x="60" y="21"/>
                    <a:pt x="60" y="21"/>
                    <a:pt x="60" y="21"/>
                  </a:cubicBezTo>
                  <a:cubicBezTo>
                    <a:pt x="60" y="21"/>
                    <a:pt x="60" y="21"/>
                    <a:pt x="60" y="21"/>
                  </a:cubicBezTo>
                  <a:cubicBezTo>
                    <a:pt x="60" y="21"/>
                    <a:pt x="60" y="21"/>
                    <a:pt x="60" y="21"/>
                  </a:cubicBezTo>
                  <a:cubicBezTo>
                    <a:pt x="61" y="20"/>
                    <a:pt x="61" y="20"/>
                    <a:pt x="61" y="20"/>
                  </a:cubicBezTo>
                  <a:cubicBezTo>
                    <a:pt x="61" y="20"/>
                    <a:pt x="61" y="20"/>
                    <a:pt x="61" y="21"/>
                  </a:cubicBezTo>
                  <a:cubicBezTo>
                    <a:pt x="60" y="21"/>
                    <a:pt x="60" y="21"/>
                    <a:pt x="60" y="21"/>
                  </a:cubicBezTo>
                  <a:cubicBezTo>
                    <a:pt x="60" y="21"/>
                    <a:pt x="60" y="21"/>
                    <a:pt x="59" y="21"/>
                  </a:cubicBezTo>
                  <a:cubicBezTo>
                    <a:pt x="59" y="21"/>
                    <a:pt x="59" y="21"/>
                    <a:pt x="59" y="21"/>
                  </a:cubicBezTo>
                  <a:cubicBezTo>
                    <a:pt x="59" y="22"/>
                    <a:pt x="59" y="22"/>
                    <a:pt x="59" y="22"/>
                  </a:cubicBezTo>
                  <a:cubicBezTo>
                    <a:pt x="59" y="22"/>
                    <a:pt x="59" y="22"/>
                    <a:pt x="58" y="22"/>
                  </a:cubicBezTo>
                  <a:cubicBezTo>
                    <a:pt x="58" y="22"/>
                    <a:pt x="58" y="22"/>
                    <a:pt x="58" y="22"/>
                  </a:cubicBezTo>
                  <a:lnTo>
                    <a:pt x="58" y="22"/>
                  </a:lnTo>
                  <a:cubicBezTo>
                    <a:pt x="57" y="22"/>
                    <a:pt x="57" y="22"/>
                    <a:pt x="57" y="23"/>
                  </a:cubicBezTo>
                  <a:cubicBezTo>
                    <a:pt x="57" y="23"/>
                    <a:pt x="57" y="23"/>
                    <a:pt x="57" y="23"/>
                  </a:cubicBezTo>
                  <a:cubicBezTo>
                    <a:pt x="57" y="23"/>
                    <a:pt x="57" y="23"/>
                    <a:pt x="57" y="23"/>
                  </a:cubicBezTo>
                  <a:cubicBezTo>
                    <a:pt x="56" y="23"/>
                    <a:pt x="56" y="23"/>
                    <a:pt x="56" y="23"/>
                  </a:cubicBezTo>
                  <a:cubicBezTo>
                    <a:pt x="56" y="23"/>
                    <a:pt x="56" y="23"/>
                    <a:pt x="56" y="23"/>
                  </a:cubicBezTo>
                  <a:cubicBezTo>
                    <a:pt x="55" y="24"/>
                    <a:pt x="55" y="24"/>
                    <a:pt x="55" y="24"/>
                  </a:cubicBezTo>
                  <a:cubicBezTo>
                    <a:pt x="55" y="24"/>
                    <a:pt x="55" y="24"/>
                    <a:pt x="55" y="24"/>
                  </a:cubicBezTo>
                  <a:cubicBezTo>
                    <a:pt x="55" y="24"/>
                    <a:pt x="55" y="24"/>
                    <a:pt x="54" y="25"/>
                  </a:cubicBezTo>
                  <a:cubicBezTo>
                    <a:pt x="54" y="25"/>
                    <a:pt x="54" y="25"/>
                    <a:pt x="54" y="25"/>
                  </a:cubicBezTo>
                  <a:cubicBezTo>
                    <a:pt x="54" y="25"/>
                    <a:pt x="54" y="25"/>
                    <a:pt x="54" y="25"/>
                  </a:cubicBezTo>
                  <a:cubicBezTo>
                    <a:pt x="54" y="25"/>
                    <a:pt x="54" y="25"/>
                    <a:pt x="54" y="25"/>
                  </a:cubicBezTo>
                  <a:cubicBezTo>
                    <a:pt x="54" y="25"/>
                    <a:pt x="54" y="25"/>
                    <a:pt x="54" y="25"/>
                  </a:cubicBezTo>
                  <a:cubicBezTo>
                    <a:pt x="54" y="25"/>
                    <a:pt x="54" y="25"/>
                    <a:pt x="54" y="25"/>
                  </a:cubicBezTo>
                  <a:cubicBezTo>
                    <a:pt x="54" y="25"/>
                    <a:pt x="54" y="25"/>
                    <a:pt x="54" y="25"/>
                  </a:cubicBezTo>
                  <a:cubicBezTo>
                    <a:pt x="54" y="25"/>
                    <a:pt x="54" y="25"/>
                    <a:pt x="53" y="25"/>
                  </a:cubicBezTo>
                  <a:cubicBezTo>
                    <a:pt x="54" y="25"/>
                    <a:pt x="54" y="25"/>
                    <a:pt x="54" y="25"/>
                  </a:cubicBezTo>
                  <a:cubicBezTo>
                    <a:pt x="53" y="25"/>
                    <a:pt x="53" y="25"/>
                    <a:pt x="53" y="26"/>
                  </a:cubicBezTo>
                  <a:cubicBezTo>
                    <a:pt x="53" y="25"/>
                    <a:pt x="53" y="25"/>
                    <a:pt x="53" y="26"/>
                  </a:cubicBezTo>
                  <a:lnTo>
                    <a:pt x="53" y="26"/>
                  </a:lnTo>
                  <a:cubicBezTo>
                    <a:pt x="53" y="26"/>
                    <a:pt x="53" y="26"/>
                    <a:pt x="52" y="26"/>
                  </a:cubicBezTo>
                  <a:cubicBezTo>
                    <a:pt x="52" y="26"/>
                    <a:pt x="52" y="26"/>
                    <a:pt x="52" y="26"/>
                  </a:cubicBezTo>
                  <a:cubicBezTo>
                    <a:pt x="52" y="26"/>
                    <a:pt x="52" y="26"/>
                    <a:pt x="52" y="26"/>
                  </a:cubicBezTo>
                  <a:cubicBezTo>
                    <a:pt x="52" y="26"/>
                    <a:pt x="52" y="26"/>
                    <a:pt x="52" y="26"/>
                  </a:cubicBezTo>
                  <a:cubicBezTo>
                    <a:pt x="52" y="26"/>
                    <a:pt x="52" y="26"/>
                    <a:pt x="52" y="26"/>
                  </a:cubicBezTo>
                  <a:cubicBezTo>
                    <a:pt x="52" y="26"/>
                    <a:pt x="52" y="26"/>
                    <a:pt x="52" y="26"/>
                  </a:cubicBezTo>
                  <a:cubicBezTo>
                    <a:pt x="52" y="26"/>
                    <a:pt x="52" y="26"/>
                    <a:pt x="53" y="26"/>
                  </a:cubicBezTo>
                  <a:cubicBezTo>
                    <a:pt x="53" y="26"/>
                    <a:pt x="53" y="26"/>
                    <a:pt x="53" y="26"/>
                  </a:cubicBezTo>
                  <a:cubicBezTo>
                    <a:pt x="52" y="26"/>
                    <a:pt x="52" y="26"/>
                    <a:pt x="52" y="26"/>
                  </a:cubicBezTo>
                  <a:cubicBezTo>
                    <a:pt x="52" y="26"/>
                    <a:pt x="52" y="26"/>
                    <a:pt x="52" y="26"/>
                  </a:cubicBezTo>
                  <a:cubicBezTo>
                    <a:pt x="52" y="26"/>
                    <a:pt x="52" y="26"/>
                    <a:pt x="52" y="26"/>
                  </a:cubicBezTo>
                  <a:lnTo>
                    <a:pt x="52" y="27"/>
                  </a:lnTo>
                  <a:cubicBezTo>
                    <a:pt x="52" y="26"/>
                    <a:pt x="52" y="26"/>
                    <a:pt x="52" y="26"/>
                  </a:cubicBezTo>
                  <a:cubicBezTo>
                    <a:pt x="52" y="26"/>
                    <a:pt x="52" y="26"/>
                    <a:pt x="52" y="26"/>
                  </a:cubicBezTo>
                  <a:cubicBezTo>
                    <a:pt x="52" y="27"/>
                    <a:pt x="52" y="27"/>
                    <a:pt x="51" y="27"/>
                  </a:cubicBezTo>
                  <a:cubicBezTo>
                    <a:pt x="51" y="27"/>
                    <a:pt x="51" y="27"/>
                    <a:pt x="50" y="27"/>
                  </a:cubicBezTo>
                  <a:cubicBezTo>
                    <a:pt x="50" y="27"/>
                    <a:pt x="50" y="27"/>
                    <a:pt x="50" y="27"/>
                  </a:cubicBezTo>
                  <a:cubicBezTo>
                    <a:pt x="50" y="27"/>
                    <a:pt x="50" y="27"/>
                    <a:pt x="50" y="27"/>
                  </a:cubicBezTo>
                  <a:cubicBezTo>
                    <a:pt x="50" y="27"/>
                    <a:pt x="50" y="27"/>
                    <a:pt x="50" y="27"/>
                  </a:cubicBezTo>
                  <a:cubicBezTo>
                    <a:pt x="50" y="27"/>
                    <a:pt x="50" y="27"/>
                    <a:pt x="50" y="27"/>
                  </a:cubicBezTo>
                  <a:cubicBezTo>
                    <a:pt x="50" y="27"/>
                    <a:pt x="50" y="27"/>
                    <a:pt x="50" y="27"/>
                  </a:cubicBezTo>
                  <a:cubicBezTo>
                    <a:pt x="50" y="27"/>
                    <a:pt x="50" y="27"/>
                    <a:pt x="50" y="28"/>
                  </a:cubicBezTo>
                  <a:cubicBezTo>
                    <a:pt x="50" y="28"/>
                    <a:pt x="50" y="28"/>
                    <a:pt x="50" y="28"/>
                  </a:cubicBezTo>
                  <a:cubicBezTo>
                    <a:pt x="50" y="27"/>
                    <a:pt x="50" y="27"/>
                    <a:pt x="50" y="27"/>
                  </a:cubicBezTo>
                  <a:cubicBezTo>
                    <a:pt x="50" y="27"/>
                    <a:pt x="50" y="27"/>
                    <a:pt x="50" y="27"/>
                  </a:cubicBezTo>
                  <a:cubicBezTo>
                    <a:pt x="50" y="28"/>
                    <a:pt x="50" y="28"/>
                    <a:pt x="50" y="28"/>
                  </a:cubicBezTo>
                  <a:cubicBezTo>
                    <a:pt x="50" y="28"/>
                    <a:pt x="50" y="28"/>
                    <a:pt x="50" y="28"/>
                  </a:cubicBezTo>
                  <a:cubicBezTo>
                    <a:pt x="50" y="28"/>
                    <a:pt x="50" y="28"/>
                    <a:pt x="49" y="28"/>
                  </a:cubicBezTo>
                  <a:cubicBezTo>
                    <a:pt x="49" y="28"/>
                    <a:pt x="49" y="28"/>
                    <a:pt x="49" y="28"/>
                  </a:cubicBezTo>
                  <a:cubicBezTo>
                    <a:pt x="49" y="28"/>
                    <a:pt x="49" y="28"/>
                    <a:pt x="49" y="28"/>
                  </a:cubicBezTo>
                  <a:cubicBezTo>
                    <a:pt x="49" y="28"/>
                    <a:pt x="49" y="28"/>
                    <a:pt x="49" y="28"/>
                  </a:cubicBezTo>
                  <a:cubicBezTo>
                    <a:pt x="49" y="28"/>
                    <a:pt x="49" y="28"/>
                    <a:pt x="49" y="28"/>
                  </a:cubicBezTo>
                  <a:cubicBezTo>
                    <a:pt x="49" y="28"/>
                    <a:pt x="49" y="28"/>
                    <a:pt x="49" y="28"/>
                  </a:cubicBezTo>
                  <a:cubicBezTo>
                    <a:pt x="49" y="28"/>
                    <a:pt x="49" y="28"/>
                    <a:pt x="49" y="28"/>
                  </a:cubicBezTo>
                  <a:cubicBezTo>
                    <a:pt x="49" y="28"/>
                    <a:pt x="49" y="28"/>
                    <a:pt x="48" y="29"/>
                  </a:cubicBezTo>
                  <a:cubicBezTo>
                    <a:pt x="48" y="29"/>
                    <a:pt x="48" y="29"/>
                    <a:pt x="48" y="29"/>
                  </a:cubicBezTo>
                  <a:cubicBezTo>
                    <a:pt x="48" y="29"/>
                    <a:pt x="48" y="29"/>
                    <a:pt x="48" y="29"/>
                  </a:cubicBezTo>
                  <a:cubicBezTo>
                    <a:pt x="48" y="29"/>
                    <a:pt x="48" y="29"/>
                    <a:pt x="48" y="29"/>
                  </a:cubicBezTo>
                  <a:lnTo>
                    <a:pt x="48" y="29"/>
                  </a:lnTo>
                  <a:cubicBezTo>
                    <a:pt x="48" y="29"/>
                    <a:pt x="48" y="29"/>
                    <a:pt x="48" y="29"/>
                  </a:cubicBezTo>
                  <a:cubicBezTo>
                    <a:pt x="48" y="29"/>
                    <a:pt x="48" y="29"/>
                    <a:pt x="48" y="29"/>
                  </a:cubicBezTo>
                  <a:cubicBezTo>
                    <a:pt x="48" y="29"/>
                    <a:pt x="48" y="29"/>
                    <a:pt x="48" y="29"/>
                  </a:cubicBezTo>
                  <a:cubicBezTo>
                    <a:pt x="48" y="29"/>
                    <a:pt x="48" y="29"/>
                    <a:pt x="48" y="29"/>
                  </a:cubicBezTo>
                  <a:cubicBezTo>
                    <a:pt x="48" y="29"/>
                    <a:pt x="48" y="29"/>
                    <a:pt x="48" y="29"/>
                  </a:cubicBezTo>
                  <a:cubicBezTo>
                    <a:pt x="48" y="29"/>
                    <a:pt x="48" y="29"/>
                    <a:pt x="48" y="29"/>
                  </a:cubicBezTo>
                  <a:cubicBezTo>
                    <a:pt x="48" y="29"/>
                    <a:pt x="48" y="29"/>
                    <a:pt x="48" y="29"/>
                  </a:cubicBezTo>
                  <a:cubicBezTo>
                    <a:pt x="48" y="29"/>
                    <a:pt x="48" y="29"/>
                    <a:pt x="48" y="29"/>
                  </a:cubicBezTo>
                  <a:cubicBezTo>
                    <a:pt x="48" y="29"/>
                    <a:pt x="48" y="29"/>
                    <a:pt x="47" y="29"/>
                  </a:cubicBezTo>
                  <a:cubicBezTo>
                    <a:pt x="47" y="29"/>
                    <a:pt x="47" y="29"/>
                    <a:pt x="48" y="29"/>
                  </a:cubicBezTo>
                  <a:cubicBezTo>
                    <a:pt x="47" y="29"/>
                    <a:pt x="47" y="29"/>
                    <a:pt x="47" y="29"/>
                  </a:cubicBezTo>
                  <a:cubicBezTo>
                    <a:pt x="47" y="29"/>
                    <a:pt x="47" y="29"/>
                    <a:pt x="47" y="29"/>
                  </a:cubicBezTo>
                  <a:lnTo>
                    <a:pt x="47" y="29"/>
                  </a:lnTo>
                  <a:cubicBezTo>
                    <a:pt x="47" y="29"/>
                    <a:pt x="47" y="29"/>
                    <a:pt x="47" y="29"/>
                  </a:cubicBezTo>
                  <a:cubicBezTo>
                    <a:pt x="47" y="29"/>
                    <a:pt x="47" y="29"/>
                    <a:pt x="47" y="30"/>
                  </a:cubicBezTo>
                  <a:cubicBezTo>
                    <a:pt x="47" y="30"/>
                    <a:pt x="47" y="30"/>
                    <a:pt x="47" y="30"/>
                  </a:cubicBezTo>
                  <a:cubicBezTo>
                    <a:pt x="47" y="30"/>
                    <a:pt x="47" y="30"/>
                    <a:pt x="47" y="30"/>
                  </a:cubicBezTo>
                  <a:cubicBezTo>
                    <a:pt x="47" y="30"/>
                    <a:pt x="47" y="30"/>
                    <a:pt x="47" y="30"/>
                  </a:cubicBezTo>
                  <a:cubicBezTo>
                    <a:pt x="47" y="30"/>
                    <a:pt x="47" y="30"/>
                    <a:pt x="47" y="29"/>
                  </a:cubicBezTo>
                  <a:cubicBezTo>
                    <a:pt x="47" y="29"/>
                    <a:pt x="47" y="29"/>
                    <a:pt x="47" y="29"/>
                  </a:cubicBezTo>
                  <a:cubicBezTo>
                    <a:pt x="47" y="29"/>
                    <a:pt x="47" y="29"/>
                    <a:pt x="47" y="29"/>
                  </a:cubicBezTo>
                  <a:cubicBezTo>
                    <a:pt x="47" y="29"/>
                    <a:pt x="47" y="29"/>
                    <a:pt x="47" y="29"/>
                  </a:cubicBezTo>
                  <a:cubicBezTo>
                    <a:pt x="48" y="29"/>
                    <a:pt x="48" y="29"/>
                    <a:pt x="48" y="29"/>
                  </a:cubicBezTo>
                  <a:cubicBezTo>
                    <a:pt x="48" y="29"/>
                    <a:pt x="48" y="29"/>
                    <a:pt x="48" y="29"/>
                  </a:cubicBezTo>
                  <a:cubicBezTo>
                    <a:pt x="48" y="29"/>
                    <a:pt x="48" y="29"/>
                    <a:pt x="48" y="29"/>
                  </a:cubicBezTo>
                  <a:cubicBezTo>
                    <a:pt x="48" y="29"/>
                    <a:pt x="48" y="29"/>
                    <a:pt x="48" y="29"/>
                  </a:cubicBezTo>
                  <a:cubicBezTo>
                    <a:pt x="48" y="29"/>
                    <a:pt x="48" y="29"/>
                    <a:pt x="48" y="29"/>
                  </a:cubicBezTo>
                  <a:cubicBezTo>
                    <a:pt x="48" y="29"/>
                    <a:pt x="48" y="29"/>
                    <a:pt x="48" y="29"/>
                  </a:cubicBezTo>
                  <a:cubicBezTo>
                    <a:pt x="48" y="30"/>
                    <a:pt x="48" y="30"/>
                    <a:pt x="48" y="30"/>
                  </a:cubicBezTo>
                  <a:cubicBezTo>
                    <a:pt x="48" y="30"/>
                    <a:pt x="48" y="30"/>
                    <a:pt x="47" y="30"/>
                  </a:cubicBezTo>
                  <a:cubicBezTo>
                    <a:pt x="47" y="30"/>
                    <a:pt x="47" y="30"/>
                    <a:pt x="47" y="30"/>
                  </a:cubicBezTo>
                  <a:cubicBezTo>
                    <a:pt x="47" y="30"/>
                    <a:pt x="47" y="30"/>
                    <a:pt x="47" y="30"/>
                  </a:cubicBezTo>
                  <a:cubicBezTo>
                    <a:pt x="47" y="30"/>
                    <a:pt x="47" y="30"/>
                    <a:pt x="47" y="30"/>
                  </a:cubicBezTo>
                  <a:cubicBezTo>
                    <a:pt x="47" y="30"/>
                    <a:pt x="47" y="30"/>
                    <a:pt x="47" y="29"/>
                  </a:cubicBezTo>
                  <a:cubicBezTo>
                    <a:pt x="47" y="30"/>
                    <a:pt x="47" y="30"/>
                    <a:pt x="47" y="30"/>
                  </a:cubicBezTo>
                  <a:cubicBezTo>
                    <a:pt x="47" y="30"/>
                    <a:pt x="47" y="30"/>
                    <a:pt x="47" y="30"/>
                  </a:cubicBezTo>
                  <a:cubicBezTo>
                    <a:pt x="46" y="30"/>
                    <a:pt x="46" y="30"/>
                    <a:pt x="46" y="30"/>
                  </a:cubicBezTo>
                  <a:cubicBezTo>
                    <a:pt x="46" y="30"/>
                    <a:pt x="46" y="30"/>
                    <a:pt x="46" y="30"/>
                  </a:cubicBezTo>
                  <a:cubicBezTo>
                    <a:pt x="47" y="30"/>
                    <a:pt x="47" y="30"/>
                    <a:pt x="47" y="30"/>
                  </a:cubicBezTo>
                  <a:cubicBezTo>
                    <a:pt x="47" y="30"/>
                    <a:pt x="47" y="30"/>
                    <a:pt x="47" y="30"/>
                  </a:cubicBezTo>
                  <a:cubicBezTo>
                    <a:pt x="47" y="30"/>
                    <a:pt x="47" y="30"/>
                    <a:pt x="47" y="30"/>
                  </a:cubicBezTo>
                  <a:cubicBezTo>
                    <a:pt x="47" y="30"/>
                    <a:pt x="47" y="30"/>
                    <a:pt x="47" y="30"/>
                  </a:cubicBezTo>
                  <a:cubicBezTo>
                    <a:pt x="47" y="30"/>
                    <a:pt x="47" y="30"/>
                    <a:pt x="46" y="30"/>
                  </a:cubicBezTo>
                  <a:cubicBezTo>
                    <a:pt x="46" y="30"/>
                    <a:pt x="46" y="30"/>
                    <a:pt x="46" y="30"/>
                  </a:cubicBezTo>
                  <a:cubicBezTo>
                    <a:pt x="46" y="30"/>
                    <a:pt x="46" y="30"/>
                    <a:pt x="46" y="30"/>
                  </a:cubicBezTo>
                  <a:cubicBezTo>
                    <a:pt x="46" y="30"/>
                    <a:pt x="46" y="30"/>
                    <a:pt x="46" y="30"/>
                  </a:cubicBezTo>
                  <a:cubicBezTo>
                    <a:pt x="46" y="30"/>
                    <a:pt x="46" y="30"/>
                    <a:pt x="46" y="30"/>
                  </a:cubicBezTo>
                  <a:cubicBezTo>
                    <a:pt x="46" y="31"/>
                    <a:pt x="46" y="31"/>
                    <a:pt x="46" y="31"/>
                  </a:cubicBezTo>
                  <a:cubicBezTo>
                    <a:pt x="46" y="31"/>
                    <a:pt x="46" y="31"/>
                    <a:pt x="46" y="30"/>
                  </a:cubicBezTo>
                  <a:cubicBezTo>
                    <a:pt x="46" y="30"/>
                    <a:pt x="46" y="30"/>
                    <a:pt x="46" y="30"/>
                  </a:cubicBezTo>
                  <a:cubicBezTo>
                    <a:pt x="46" y="30"/>
                    <a:pt x="46" y="30"/>
                    <a:pt x="46" y="30"/>
                  </a:cubicBezTo>
                  <a:cubicBezTo>
                    <a:pt x="46" y="30"/>
                    <a:pt x="46" y="30"/>
                    <a:pt x="46" y="30"/>
                  </a:cubicBezTo>
                  <a:cubicBezTo>
                    <a:pt x="47" y="30"/>
                    <a:pt x="47" y="30"/>
                    <a:pt x="47" y="30"/>
                  </a:cubicBezTo>
                  <a:cubicBezTo>
                    <a:pt x="47" y="30"/>
                    <a:pt x="47" y="30"/>
                    <a:pt x="47" y="30"/>
                  </a:cubicBezTo>
                  <a:cubicBezTo>
                    <a:pt x="47" y="30"/>
                    <a:pt x="47" y="30"/>
                    <a:pt x="47" y="30"/>
                  </a:cubicBezTo>
                  <a:cubicBezTo>
                    <a:pt x="47" y="30"/>
                    <a:pt x="47" y="30"/>
                    <a:pt x="46" y="30"/>
                  </a:cubicBezTo>
                  <a:cubicBezTo>
                    <a:pt x="47" y="30"/>
                    <a:pt x="47" y="30"/>
                    <a:pt x="47" y="30"/>
                  </a:cubicBezTo>
                  <a:cubicBezTo>
                    <a:pt x="47" y="30"/>
                    <a:pt x="47" y="30"/>
                    <a:pt x="47" y="30"/>
                  </a:cubicBezTo>
                  <a:cubicBezTo>
                    <a:pt x="47" y="30"/>
                    <a:pt x="47" y="30"/>
                    <a:pt x="47" y="30"/>
                  </a:cubicBezTo>
                  <a:cubicBezTo>
                    <a:pt x="47" y="31"/>
                    <a:pt x="47" y="31"/>
                    <a:pt x="46" y="31"/>
                  </a:cubicBezTo>
                  <a:cubicBezTo>
                    <a:pt x="46" y="31"/>
                    <a:pt x="46" y="31"/>
                    <a:pt x="46" y="31"/>
                  </a:cubicBezTo>
                  <a:cubicBezTo>
                    <a:pt x="46" y="31"/>
                    <a:pt x="46" y="31"/>
                    <a:pt x="46" y="31"/>
                  </a:cubicBezTo>
                  <a:cubicBezTo>
                    <a:pt x="46" y="31"/>
                    <a:pt x="46" y="31"/>
                    <a:pt x="46" y="31"/>
                  </a:cubicBezTo>
                  <a:cubicBezTo>
                    <a:pt x="46" y="31"/>
                    <a:pt x="46" y="31"/>
                    <a:pt x="46" y="31"/>
                  </a:cubicBezTo>
                  <a:cubicBezTo>
                    <a:pt x="45" y="32"/>
                    <a:pt x="45" y="32"/>
                    <a:pt x="45" y="32"/>
                  </a:cubicBezTo>
                  <a:cubicBezTo>
                    <a:pt x="45" y="32"/>
                    <a:pt x="45" y="32"/>
                    <a:pt x="45" y="32"/>
                  </a:cubicBezTo>
                  <a:cubicBezTo>
                    <a:pt x="45" y="32"/>
                    <a:pt x="45" y="32"/>
                    <a:pt x="45" y="32"/>
                  </a:cubicBezTo>
                  <a:cubicBezTo>
                    <a:pt x="45" y="32"/>
                    <a:pt x="45" y="32"/>
                    <a:pt x="45" y="32"/>
                  </a:cubicBezTo>
                  <a:cubicBezTo>
                    <a:pt x="45" y="32"/>
                    <a:pt x="45" y="32"/>
                    <a:pt x="45" y="32"/>
                  </a:cubicBezTo>
                  <a:cubicBezTo>
                    <a:pt x="45" y="32"/>
                    <a:pt x="45" y="32"/>
                    <a:pt x="45" y="32"/>
                  </a:cubicBezTo>
                  <a:cubicBezTo>
                    <a:pt x="45" y="32"/>
                    <a:pt x="45" y="32"/>
                    <a:pt x="45" y="32"/>
                  </a:cubicBezTo>
                  <a:cubicBezTo>
                    <a:pt x="45" y="32"/>
                    <a:pt x="45" y="32"/>
                    <a:pt x="45" y="32"/>
                  </a:cubicBezTo>
                  <a:cubicBezTo>
                    <a:pt x="45" y="32"/>
                    <a:pt x="45" y="32"/>
                    <a:pt x="45" y="32"/>
                  </a:cubicBezTo>
                  <a:cubicBezTo>
                    <a:pt x="45" y="32"/>
                    <a:pt x="45" y="32"/>
                    <a:pt x="45" y="32"/>
                  </a:cubicBezTo>
                  <a:cubicBezTo>
                    <a:pt x="44" y="32"/>
                    <a:pt x="44" y="32"/>
                    <a:pt x="44" y="32"/>
                  </a:cubicBezTo>
                  <a:cubicBezTo>
                    <a:pt x="44" y="33"/>
                    <a:pt x="44" y="33"/>
                    <a:pt x="44" y="33"/>
                  </a:cubicBezTo>
                  <a:cubicBezTo>
                    <a:pt x="44" y="33"/>
                    <a:pt x="44" y="33"/>
                    <a:pt x="44" y="33"/>
                  </a:cubicBezTo>
                  <a:lnTo>
                    <a:pt x="44" y="33"/>
                  </a:lnTo>
                  <a:cubicBezTo>
                    <a:pt x="44" y="33"/>
                    <a:pt x="44" y="33"/>
                    <a:pt x="44" y="33"/>
                  </a:cubicBezTo>
                  <a:cubicBezTo>
                    <a:pt x="44" y="33"/>
                    <a:pt x="44" y="33"/>
                    <a:pt x="44" y="33"/>
                  </a:cubicBezTo>
                  <a:cubicBezTo>
                    <a:pt x="44" y="33"/>
                    <a:pt x="44" y="33"/>
                    <a:pt x="44" y="33"/>
                  </a:cubicBezTo>
                  <a:cubicBezTo>
                    <a:pt x="44" y="33"/>
                    <a:pt x="44" y="33"/>
                    <a:pt x="44" y="33"/>
                  </a:cubicBezTo>
                  <a:cubicBezTo>
                    <a:pt x="44" y="33"/>
                    <a:pt x="44" y="33"/>
                    <a:pt x="44" y="33"/>
                  </a:cubicBezTo>
                  <a:cubicBezTo>
                    <a:pt x="44" y="33"/>
                    <a:pt x="44" y="33"/>
                    <a:pt x="44" y="33"/>
                  </a:cubicBezTo>
                  <a:cubicBezTo>
                    <a:pt x="43" y="33"/>
                    <a:pt x="43" y="33"/>
                    <a:pt x="43" y="34"/>
                  </a:cubicBezTo>
                  <a:cubicBezTo>
                    <a:pt x="43" y="34"/>
                    <a:pt x="43" y="34"/>
                    <a:pt x="43" y="34"/>
                  </a:cubicBezTo>
                  <a:cubicBezTo>
                    <a:pt x="43" y="34"/>
                    <a:pt x="43" y="34"/>
                    <a:pt x="43" y="34"/>
                  </a:cubicBezTo>
                  <a:cubicBezTo>
                    <a:pt x="43" y="34"/>
                    <a:pt x="43" y="34"/>
                    <a:pt x="42" y="34"/>
                  </a:cubicBezTo>
                  <a:cubicBezTo>
                    <a:pt x="42" y="34"/>
                    <a:pt x="42" y="34"/>
                    <a:pt x="42" y="34"/>
                  </a:cubicBezTo>
                  <a:cubicBezTo>
                    <a:pt x="42" y="34"/>
                    <a:pt x="42" y="34"/>
                    <a:pt x="42" y="34"/>
                  </a:cubicBezTo>
                  <a:cubicBezTo>
                    <a:pt x="42" y="34"/>
                    <a:pt x="42" y="34"/>
                    <a:pt x="42" y="34"/>
                  </a:cubicBezTo>
                  <a:cubicBezTo>
                    <a:pt x="42" y="35"/>
                    <a:pt x="42" y="35"/>
                    <a:pt x="42" y="35"/>
                  </a:cubicBezTo>
                  <a:cubicBezTo>
                    <a:pt x="42" y="35"/>
                    <a:pt x="42" y="35"/>
                    <a:pt x="42" y="35"/>
                  </a:cubicBezTo>
                  <a:cubicBezTo>
                    <a:pt x="41" y="35"/>
                    <a:pt x="41" y="35"/>
                    <a:pt x="41" y="35"/>
                  </a:cubicBezTo>
                  <a:cubicBezTo>
                    <a:pt x="41" y="35"/>
                    <a:pt x="41" y="35"/>
                    <a:pt x="41" y="35"/>
                  </a:cubicBezTo>
                  <a:cubicBezTo>
                    <a:pt x="41" y="35"/>
                    <a:pt x="41" y="35"/>
                    <a:pt x="41" y="35"/>
                  </a:cubicBezTo>
                  <a:cubicBezTo>
                    <a:pt x="41" y="36"/>
                    <a:pt x="41" y="36"/>
                    <a:pt x="41" y="36"/>
                  </a:cubicBezTo>
                  <a:cubicBezTo>
                    <a:pt x="41" y="36"/>
                    <a:pt x="41" y="36"/>
                    <a:pt x="40" y="36"/>
                  </a:cubicBezTo>
                  <a:cubicBezTo>
                    <a:pt x="41" y="36"/>
                    <a:pt x="41" y="36"/>
                    <a:pt x="41" y="36"/>
                  </a:cubicBezTo>
                  <a:cubicBezTo>
                    <a:pt x="41" y="36"/>
                    <a:pt x="41" y="36"/>
                    <a:pt x="40" y="36"/>
                  </a:cubicBezTo>
                  <a:cubicBezTo>
                    <a:pt x="40" y="36"/>
                    <a:pt x="40" y="36"/>
                    <a:pt x="40" y="36"/>
                  </a:cubicBezTo>
                  <a:cubicBezTo>
                    <a:pt x="40" y="36"/>
                    <a:pt x="40" y="36"/>
                    <a:pt x="40" y="36"/>
                  </a:cubicBezTo>
                  <a:cubicBezTo>
                    <a:pt x="40" y="37"/>
                    <a:pt x="40" y="37"/>
                    <a:pt x="39" y="37"/>
                  </a:cubicBezTo>
                  <a:cubicBezTo>
                    <a:pt x="39" y="37"/>
                    <a:pt x="39" y="37"/>
                    <a:pt x="39" y="37"/>
                  </a:cubicBezTo>
                  <a:cubicBezTo>
                    <a:pt x="39" y="36"/>
                    <a:pt x="39" y="36"/>
                    <a:pt x="39" y="36"/>
                  </a:cubicBezTo>
                  <a:cubicBezTo>
                    <a:pt x="40" y="36"/>
                    <a:pt x="40" y="36"/>
                    <a:pt x="40" y="36"/>
                  </a:cubicBezTo>
                  <a:cubicBezTo>
                    <a:pt x="40" y="36"/>
                    <a:pt x="40" y="36"/>
                    <a:pt x="40" y="36"/>
                  </a:cubicBezTo>
                  <a:cubicBezTo>
                    <a:pt x="40" y="36"/>
                    <a:pt x="40" y="36"/>
                    <a:pt x="40" y="36"/>
                  </a:cubicBezTo>
                  <a:cubicBezTo>
                    <a:pt x="40" y="36"/>
                    <a:pt x="40" y="36"/>
                    <a:pt x="39" y="36"/>
                  </a:cubicBezTo>
                  <a:cubicBezTo>
                    <a:pt x="39" y="36"/>
                    <a:pt x="39" y="36"/>
                    <a:pt x="39" y="36"/>
                  </a:cubicBezTo>
                  <a:cubicBezTo>
                    <a:pt x="39" y="37"/>
                    <a:pt x="39" y="37"/>
                    <a:pt x="39" y="37"/>
                  </a:cubicBezTo>
                  <a:cubicBezTo>
                    <a:pt x="39" y="37"/>
                    <a:pt x="39" y="37"/>
                    <a:pt x="39" y="37"/>
                  </a:cubicBezTo>
                  <a:cubicBezTo>
                    <a:pt x="39" y="37"/>
                    <a:pt x="39" y="37"/>
                    <a:pt x="39" y="37"/>
                  </a:cubicBezTo>
                  <a:cubicBezTo>
                    <a:pt x="39" y="37"/>
                    <a:pt x="39" y="37"/>
                    <a:pt x="38" y="37"/>
                  </a:cubicBezTo>
                  <a:lnTo>
                    <a:pt x="38" y="37"/>
                  </a:lnTo>
                  <a:cubicBezTo>
                    <a:pt x="38" y="37"/>
                    <a:pt x="38" y="37"/>
                    <a:pt x="38" y="37"/>
                  </a:cubicBezTo>
                  <a:cubicBezTo>
                    <a:pt x="38" y="37"/>
                    <a:pt x="38" y="37"/>
                    <a:pt x="38" y="37"/>
                  </a:cubicBezTo>
                  <a:cubicBezTo>
                    <a:pt x="39" y="37"/>
                    <a:pt x="39" y="37"/>
                    <a:pt x="39" y="37"/>
                  </a:cubicBezTo>
                  <a:cubicBezTo>
                    <a:pt x="39" y="37"/>
                    <a:pt x="39" y="37"/>
                    <a:pt x="39" y="37"/>
                  </a:cubicBezTo>
                  <a:cubicBezTo>
                    <a:pt x="39" y="37"/>
                    <a:pt x="39" y="37"/>
                    <a:pt x="39" y="37"/>
                  </a:cubicBezTo>
                  <a:cubicBezTo>
                    <a:pt x="39" y="37"/>
                    <a:pt x="39" y="37"/>
                    <a:pt x="39" y="37"/>
                  </a:cubicBezTo>
                  <a:cubicBezTo>
                    <a:pt x="39" y="37"/>
                    <a:pt x="39" y="37"/>
                    <a:pt x="39" y="37"/>
                  </a:cubicBezTo>
                  <a:cubicBezTo>
                    <a:pt x="39" y="37"/>
                    <a:pt x="39" y="37"/>
                    <a:pt x="39" y="37"/>
                  </a:cubicBezTo>
                  <a:cubicBezTo>
                    <a:pt x="40" y="37"/>
                    <a:pt x="40" y="37"/>
                    <a:pt x="40" y="36"/>
                  </a:cubicBezTo>
                  <a:cubicBezTo>
                    <a:pt x="40" y="37"/>
                    <a:pt x="40" y="37"/>
                    <a:pt x="40" y="37"/>
                  </a:cubicBezTo>
                  <a:cubicBezTo>
                    <a:pt x="39" y="37"/>
                    <a:pt x="39" y="37"/>
                    <a:pt x="39" y="37"/>
                  </a:cubicBezTo>
                  <a:cubicBezTo>
                    <a:pt x="39" y="37"/>
                    <a:pt x="39" y="37"/>
                    <a:pt x="39" y="37"/>
                  </a:cubicBezTo>
                  <a:cubicBezTo>
                    <a:pt x="39" y="37"/>
                    <a:pt x="39" y="37"/>
                    <a:pt x="39" y="37"/>
                  </a:cubicBezTo>
                  <a:cubicBezTo>
                    <a:pt x="39" y="37"/>
                    <a:pt x="39" y="37"/>
                    <a:pt x="39" y="37"/>
                  </a:cubicBezTo>
                  <a:cubicBezTo>
                    <a:pt x="39" y="37"/>
                    <a:pt x="39" y="37"/>
                    <a:pt x="39" y="38"/>
                  </a:cubicBezTo>
                  <a:cubicBezTo>
                    <a:pt x="39" y="38"/>
                    <a:pt x="39" y="38"/>
                    <a:pt x="39" y="38"/>
                  </a:cubicBezTo>
                  <a:cubicBezTo>
                    <a:pt x="39" y="37"/>
                    <a:pt x="39" y="37"/>
                    <a:pt x="39" y="37"/>
                  </a:cubicBezTo>
                  <a:cubicBezTo>
                    <a:pt x="40" y="37"/>
                    <a:pt x="40" y="37"/>
                    <a:pt x="40" y="37"/>
                  </a:cubicBezTo>
                  <a:cubicBezTo>
                    <a:pt x="40" y="37"/>
                    <a:pt x="40" y="37"/>
                    <a:pt x="40" y="37"/>
                  </a:cubicBezTo>
                  <a:cubicBezTo>
                    <a:pt x="39" y="37"/>
                    <a:pt x="39" y="37"/>
                    <a:pt x="39" y="37"/>
                  </a:cubicBezTo>
                  <a:cubicBezTo>
                    <a:pt x="39" y="38"/>
                    <a:pt x="39" y="38"/>
                    <a:pt x="39" y="38"/>
                  </a:cubicBezTo>
                  <a:cubicBezTo>
                    <a:pt x="39" y="38"/>
                    <a:pt x="39" y="38"/>
                    <a:pt x="39" y="38"/>
                  </a:cubicBezTo>
                  <a:cubicBezTo>
                    <a:pt x="39" y="38"/>
                    <a:pt x="39" y="38"/>
                    <a:pt x="38" y="38"/>
                  </a:cubicBezTo>
                  <a:cubicBezTo>
                    <a:pt x="38" y="38"/>
                    <a:pt x="38" y="38"/>
                    <a:pt x="38" y="38"/>
                  </a:cubicBezTo>
                  <a:cubicBezTo>
                    <a:pt x="38" y="39"/>
                    <a:pt x="38" y="39"/>
                    <a:pt x="38" y="39"/>
                  </a:cubicBezTo>
                  <a:cubicBezTo>
                    <a:pt x="38" y="39"/>
                    <a:pt x="38" y="39"/>
                    <a:pt x="38" y="39"/>
                  </a:cubicBezTo>
                  <a:cubicBezTo>
                    <a:pt x="38" y="39"/>
                    <a:pt x="38" y="39"/>
                    <a:pt x="38" y="38"/>
                  </a:cubicBezTo>
                  <a:cubicBezTo>
                    <a:pt x="38" y="38"/>
                    <a:pt x="38" y="38"/>
                    <a:pt x="38" y="38"/>
                  </a:cubicBezTo>
                  <a:cubicBezTo>
                    <a:pt x="38" y="38"/>
                    <a:pt x="38" y="38"/>
                    <a:pt x="38" y="38"/>
                  </a:cubicBezTo>
                  <a:cubicBezTo>
                    <a:pt x="38" y="39"/>
                    <a:pt x="38" y="39"/>
                    <a:pt x="38" y="39"/>
                  </a:cubicBezTo>
                  <a:cubicBezTo>
                    <a:pt x="38" y="39"/>
                    <a:pt x="38" y="39"/>
                    <a:pt x="38" y="39"/>
                  </a:cubicBezTo>
                  <a:cubicBezTo>
                    <a:pt x="38" y="39"/>
                    <a:pt x="38" y="39"/>
                    <a:pt x="37" y="39"/>
                  </a:cubicBezTo>
                  <a:cubicBezTo>
                    <a:pt x="37" y="39"/>
                    <a:pt x="37" y="39"/>
                    <a:pt x="37" y="39"/>
                  </a:cubicBezTo>
                  <a:cubicBezTo>
                    <a:pt x="37" y="39"/>
                    <a:pt x="37" y="39"/>
                    <a:pt x="37" y="39"/>
                  </a:cubicBezTo>
                  <a:cubicBezTo>
                    <a:pt x="37" y="39"/>
                    <a:pt x="37" y="39"/>
                    <a:pt x="37" y="39"/>
                  </a:cubicBezTo>
                  <a:cubicBezTo>
                    <a:pt x="37" y="40"/>
                    <a:pt x="37" y="40"/>
                    <a:pt x="37" y="40"/>
                  </a:cubicBezTo>
                  <a:cubicBezTo>
                    <a:pt x="37" y="40"/>
                    <a:pt x="37" y="40"/>
                    <a:pt x="37" y="40"/>
                  </a:cubicBezTo>
                  <a:cubicBezTo>
                    <a:pt x="36" y="40"/>
                    <a:pt x="36" y="40"/>
                    <a:pt x="36" y="40"/>
                  </a:cubicBezTo>
                  <a:cubicBezTo>
                    <a:pt x="36" y="40"/>
                    <a:pt x="36" y="40"/>
                    <a:pt x="36" y="40"/>
                  </a:cubicBezTo>
                  <a:cubicBezTo>
                    <a:pt x="36" y="40"/>
                    <a:pt x="36" y="40"/>
                    <a:pt x="36" y="40"/>
                  </a:cubicBezTo>
                  <a:cubicBezTo>
                    <a:pt x="36" y="40"/>
                    <a:pt x="36" y="40"/>
                    <a:pt x="36" y="40"/>
                  </a:cubicBezTo>
                  <a:cubicBezTo>
                    <a:pt x="37" y="40"/>
                    <a:pt x="37" y="40"/>
                    <a:pt x="37" y="40"/>
                  </a:cubicBezTo>
                  <a:cubicBezTo>
                    <a:pt x="37" y="39"/>
                    <a:pt x="37" y="39"/>
                    <a:pt x="37" y="39"/>
                  </a:cubicBezTo>
                  <a:cubicBezTo>
                    <a:pt x="37" y="39"/>
                    <a:pt x="37" y="39"/>
                    <a:pt x="37" y="39"/>
                  </a:cubicBezTo>
                  <a:cubicBezTo>
                    <a:pt x="37" y="39"/>
                    <a:pt x="37" y="39"/>
                    <a:pt x="37" y="39"/>
                  </a:cubicBezTo>
                  <a:cubicBezTo>
                    <a:pt x="36" y="39"/>
                    <a:pt x="36" y="39"/>
                    <a:pt x="36" y="40"/>
                  </a:cubicBezTo>
                  <a:cubicBezTo>
                    <a:pt x="37" y="39"/>
                    <a:pt x="37" y="39"/>
                    <a:pt x="37" y="39"/>
                  </a:cubicBezTo>
                  <a:cubicBezTo>
                    <a:pt x="37" y="39"/>
                    <a:pt x="37" y="39"/>
                    <a:pt x="37" y="39"/>
                  </a:cubicBezTo>
                  <a:cubicBezTo>
                    <a:pt x="37" y="39"/>
                    <a:pt x="37" y="39"/>
                    <a:pt x="37" y="39"/>
                  </a:cubicBezTo>
                  <a:cubicBezTo>
                    <a:pt x="37" y="39"/>
                    <a:pt x="37" y="39"/>
                    <a:pt x="37" y="39"/>
                  </a:cubicBezTo>
                  <a:cubicBezTo>
                    <a:pt x="37" y="39"/>
                    <a:pt x="37" y="39"/>
                    <a:pt x="37" y="39"/>
                  </a:cubicBezTo>
                  <a:cubicBezTo>
                    <a:pt x="37" y="39"/>
                    <a:pt x="37" y="39"/>
                    <a:pt x="37" y="39"/>
                  </a:cubicBezTo>
                  <a:cubicBezTo>
                    <a:pt x="37" y="39"/>
                    <a:pt x="37" y="39"/>
                    <a:pt x="37" y="39"/>
                  </a:cubicBezTo>
                  <a:cubicBezTo>
                    <a:pt x="37" y="39"/>
                    <a:pt x="37" y="39"/>
                    <a:pt x="37" y="39"/>
                  </a:cubicBezTo>
                  <a:cubicBezTo>
                    <a:pt x="37" y="39"/>
                    <a:pt x="37" y="39"/>
                    <a:pt x="37" y="39"/>
                  </a:cubicBezTo>
                  <a:cubicBezTo>
                    <a:pt x="36" y="39"/>
                    <a:pt x="36" y="39"/>
                    <a:pt x="36" y="39"/>
                  </a:cubicBezTo>
                  <a:cubicBezTo>
                    <a:pt x="36" y="40"/>
                    <a:pt x="36" y="40"/>
                    <a:pt x="36" y="40"/>
                  </a:cubicBezTo>
                  <a:cubicBezTo>
                    <a:pt x="36" y="40"/>
                    <a:pt x="36" y="40"/>
                    <a:pt x="36" y="40"/>
                  </a:cubicBezTo>
                  <a:cubicBezTo>
                    <a:pt x="36" y="40"/>
                    <a:pt x="36" y="40"/>
                    <a:pt x="36" y="40"/>
                  </a:cubicBezTo>
                  <a:cubicBezTo>
                    <a:pt x="36" y="40"/>
                    <a:pt x="36" y="40"/>
                    <a:pt x="36" y="40"/>
                  </a:cubicBezTo>
                  <a:cubicBezTo>
                    <a:pt x="36" y="40"/>
                    <a:pt x="36" y="40"/>
                    <a:pt x="36" y="40"/>
                  </a:cubicBezTo>
                  <a:cubicBezTo>
                    <a:pt x="36" y="40"/>
                    <a:pt x="36" y="40"/>
                    <a:pt x="36" y="40"/>
                  </a:cubicBezTo>
                  <a:cubicBezTo>
                    <a:pt x="36" y="40"/>
                    <a:pt x="36" y="40"/>
                    <a:pt x="36" y="39"/>
                  </a:cubicBezTo>
                  <a:cubicBezTo>
                    <a:pt x="36" y="39"/>
                    <a:pt x="36" y="39"/>
                    <a:pt x="36" y="39"/>
                  </a:cubicBezTo>
                  <a:cubicBezTo>
                    <a:pt x="36" y="39"/>
                    <a:pt x="36" y="39"/>
                    <a:pt x="37" y="39"/>
                  </a:cubicBezTo>
                  <a:cubicBezTo>
                    <a:pt x="36" y="39"/>
                    <a:pt x="36" y="39"/>
                    <a:pt x="36" y="39"/>
                  </a:cubicBezTo>
                  <a:cubicBezTo>
                    <a:pt x="36" y="39"/>
                    <a:pt x="36" y="39"/>
                    <a:pt x="36" y="40"/>
                  </a:cubicBezTo>
                  <a:cubicBezTo>
                    <a:pt x="36" y="40"/>
                    <a:pt x="36" y="40"/>
                    <a:pt x="36" y="40"/>
                  </a:cubicBezTo>
                  <a:cubicBezTo>
                    <a:pt x="36" y="40"/>
                    <a:pt x="36" y="40"/>
                    <a:pt x="36" y="40"/>
                  </a:cubicBezTo>
                  <a:cubicBezTo>
                    <a:pt x="36" y="40"/>
                    <a:pt x="36" y="40"/>
                    <a:pt x="35" y="40"/>
                  </a:cubicBezTo>
                  <a:cubicBezTo>
                    <a:pt x="36" y="40"/>
                    <a:pt x="36" y="40"/>
                    <a:pt x="36" y="40"/>
                  </a:cubicBezTo>
                  <a:cubicBezTo>
                    <a:pt x="36" y="40"/>
                    <a:pt x="36" y="40"/>
                    <a:pt x="36" y="40"/>
                  </a:cubicBezTo>
                  <a:cubicBezTo>
                    <a:pt x="36" y="40"/>
                    <a:pt x="36" y="40"/>
                    <a:pt x="36" y="39"/>
                  </a:cubicBezTo>
                  <a:cubicBezTo>
                    <a:pt x="36" y="39"/>
                    <a:pt x="36" y="39"/>
                    <a:pt x="36" y="39"/>
                  </a:cubicBezTo>
                  <a:cubicBezTo>
                    <a:pt x="36" y="40"/>
                    <a:pt x="36" y="40"/>
                    <a:pt x="36" y="40"/>
                  </a:cubicBezTo>
                  <a:cubicBezTo>
                    <a:pt x="36" y="40"/>
                    <a:pt x="36" y="40"/>
                    <a:pt x="35" y="40"/>
                  </a:cubicBezTo>
                  <a:cubicBezTo>
                    <a:pt x="35" y="40"/>
                    <a:pt x="35" y="40"/>
                    <a:pt x="35" y="40"/>
                  </a:cubicBezTo>
                  <a:cubicBezTo>
                    <a:pt x="35" y="40"/>
                    <a:pt x="35" y="40"/>
                    <a:pt x="35" y="40"/>
                  </a:cubicBezTo>
                  <a:cubicBezTo>
                    <a:pt x="35" y="40"/>
                    <a:pt x="35" y="40"/>
                    <a:pt x="35" y="40"/>
                  </a:cubicBezTo>
                  <a:cubicBezTo>
                    <a:pt x="35" y="40"/>
                    <a:pt x="35" y="40"/>
                    <a:pt x="35" y="40"/>
                  </a:cubicBezTo>
                  <a:cubicBezTo>
                    <a:pt x="35" y="40"/>
                    <a:pt x="35" y="40"/>
                    <a:pt x="35" y="40"/>
                  </a:cubicBezTo>
                  <a:cubicBezTo>
                    <a:pt x="35" y="41"/>
                    <a:pt x="35" y="41"/>
                    <a:pt x="35" y="41"/>
                  </a:cubicBezTo>
                  <a:cubicBezTo>
                    <a:pt x="35" y="41"/>
                    <a:pt x="35" y="41"/>
                    <a:pt x="35" y="41"/>
                  </a:cubicBezTo>
                  <a:cubicBezTo>
                    <a:pt x="35" y="41"/>
                    <a:pt x="35" y="41"/>
                    <a:pt x="35" y="41"/>
                  </a:cubicBezTo>
                  <a:cubicBezTo>
                    <a:pt x="34" y="41"/>
                    <a:pt x="34" y="41"/>
                    <a:pt x="34" y="41"/>
                  </a:cubicBezTo>
                  <a:cubicBezTo>
                    <a:pt x="34" y="41"/>
                    <a:pt x="34" y="41"/>
                    <a:pt x="34" y="41"/>
                  </a:cubicBezTo>
                  <a:cubicBezTo>
                    <a:pt x="34" y="41"/>
                    <a:pt x="34" y="41"/>
                    <a:pt x="34" y="41"/>
                  </a:cubicBezTo>
                  <a:cubicBezTo>
                    <a:pt x="34" y="41"/>
                    <a:pt x="34" y="41"/>
                    <a:pt x="34" y="41"/>
                  </a:cubicBezTo>
                  <a:cubicBezTo>
                    <a:pt x="34" y="41"/>
                    <a:pt x="34" y="41"/>
                    <a:pt x="34" y="41"/>
                  </a:cubicBezTo>
                  <a:cubicBezTo>
                    <a:pt x="33" y="42"/>
                    <a:pt x="33" y="43"/>
                    <a:pt x="32" y="43"/>
                  </a:cubicBezTo>
                  <a:cubicBezTo>
                    <a:pt x="32" y="43"/>
                    <a:pt x="32" y="43"/>
                    <a:pt x="32" y="44"/>
                  </a:cubicBezTo>
                  <a:cubicBezTo>
                    <a:pt x="32" y="44"/>
                    <a:pt x="32" y="44"/>
                    <a:pt x="32" y="44"/>
                  </a:cubicBezTo>
                  <a:cubicBezTo>
                    <a:pt x="32" y="44"/>
                    <a:pt x="32" y="44"/>
                    <a:pt x="32" y="44"/>
                  </a:cubicBezTo>
                  <a:lnTo>
                    <a:pt x="32" y="44"/>
                  </a:lnTo>
                  <a:cubicBezTo>
                    <a:pt x="32" y="44"/>
                    <a:pt x="32" y="44"/>
                    <a:pt x="32" y="44"/>
                  </a:cubicBezTo>
                  <a:cubicBezTo>
                    <a:pt x="32" y="44"/>
                    <a:pt x="32" y="44"/>
                    <a:pt x="32" y="44"/>
                  </a:cubicBezTo>
                  <a:cubicBezTo>
                    <a:pt x="32" y="44"/>
                    <a:pt x="32" y="44"/>
                    <a:pt x="32" y="44"/>
                  </a:cubicBezTo>
                  <a:cubicBezTo>
                    <a:pt x="32" y="43"/>
                    <a:pt x="32" y="43"/>
                    <a:pt x="32" y="43"/>
                  </a:cubicBezTo>
                  <a:cubicBezTo>
                    <a:pt x="32" y="43"/>
                    <a:pt x="32" y="43"/>
                    <a:pt x="32" y="43"/>
                  </a:cubicBezTo>
                  <a:lnTo>
                    <a:pt x="32" y="43"/>
                  </a:lnTo>
                  <a:cubicBezTo>
                    <a:pt x="32" y="43"/>
                    <a:pt x="32" y="43"/>
                    <a:pt x="33" y="43"/>
                  </a:cubicBezTo>
                  <a:cubicBezTo>
                    <a:pt x="33" y="43"/>
                    <a:pt x="33" y="43"/>
                    <a:pt x="33" y="43"/>
                  </a:cubicBezTo>
                  <a:cubicBezTo>
                    <a:pt x="33" y="43"/>
                    <a:pt x="33" y="43"/>
                    <a:pt x="33" y="43"/>
                  </a:cubicBezTo>
                  <a:cubicBezTo>
                    <a:pt x="33" y="43"/>
                    <a:pt x="33" y="43"/>
                    <a:pt x="33" y="43"/>
                  </a:cubicBezTo>
                  <a:lnTo>
                    <a:pt x="33" y="43"/>
                  </a:lnTo>
                  <a:cubicBezTo>
                    <a:pt x="33" y="43"/>
                    <a:pt x="33" y="43"/>
                    <a:pt x="33" y="43"/>
                  </a:cubicBezTo>
                  <a:cubicBezTo>
                    <a:pt x="33" y="43"/>
                    <a:pt x="33" y="43"/>
                    <a:pt x="33" y="43"/>
                  </a:cubicBezTo>
                  <a:lnTo>
                    <a:pt x="33" y="43"/>
                  </a:lnTo>
                  <a:cubicBezTo>
                    <a:pt x="33" y="43"/>
                    <a:pt x="33" y="43"/>
                    <a:pt x="33" y="43"/>
                  </a:cubicBezTo>
                  <a:cubicBezTo>
                    <a:pt x="33" y="43"/>
                    <a:pt x="33" y="43"/>
                    <a:pt x="33" y="42"/>
                  </a:cubicBezTo>
                  <a:cubicBezTo>
                    <a:pt x="33" y="42"/>
                    <a:pt x="33" y="42"/>
                    <a:pt x="33" y="42"/>
                  </a:cubicBezTo>
                  <a:cubicBezTo>
                    <a:pt x="34" y="42"/>
                    <a:pt x="34" y="42"/>
                    <a:pt x="34" y="42"/>
                  </a:cubicBezTo>
                  <a:cubicBezTo>
                    <a:pt x="34" y="42"/>
                    <a:pt x="34" y="42"/>
                    <a:pt x="34" y="42"/>
                  </a:cubicBezTo>
                  <a:cubicBezTo>
                    <a:pt x="34" y="42"/>
                    <a:pt x="34" y="42"/>
                    <a:pt x="34" y="42"/>
                  </a:cubicBezTo>
                  <a:cubicBezTo>
                    <a:pt x="34" y="42"/>
                    <a:pt x="34" y="42"/>
                    <a:pt x="34" y="42"/>
                  </a:cubicBezTo>
                  <a:cubicBezTo>
                    <a:pt x="34" y="42"/>
                    <a:pt x="34" y="42"/>
                    <a:pt x="34" y="42"/>
                  </a:cubicBezTo>
                  <a:cubicBezTo>
                    <a:pt x="34" y="42"/>
                    <a:pt x="34" y="42"/>
                    <a:pt x="34" y="42"/>
                  </a:cubicBezTo>
                  <a:cubicBezTo>
                    <a:pt x="34" y="42"/>
                    <a:pt x="34" y="42"/>
                    <a:pt x="34" y="42"/>
                  </a:cubicBezTo>
                  <a:cubicBezTo>
                    <a:pt x="34" y="42"/>
                    <a:pt x="34" y="42"/>
                    <a:pt x="34" y="42"/>
                  </a:cubicBezTo>
                  <a:lnTo>
                    <a:pt x="34" y="42"/>
                  </a:lnTo>
                  <a:cubicBezTo>
                    <a:pt x="35" y="41"/>
                    <a:pt x="35" y="41"/>
                    <a:pt x="35" y="41"/>
                  </a:cubicBezTo>
                  <a:cubicBezTo>
                    <a:pt x="35" y="41"/>
                    <a:pt x="35" y="41"/>
                    <a:pt x="35" y="41"/>
                  </a:cubicBezTo>
                  <a:cubicBezTo>
                    <a:pt x="35" y="41"/>
                    <a:pt x="35" y="41"/>
                    <a:pt x="35" y="41"/>
                  </a:cubicBezTo>
                  <a:cubicBezTo>
                    <a:pt x="35" y="41"/>
                    <a:pt x="35" y="41"/>
                    <a:pt x="35" y="41"/>
                  </a:cubicBezTo>
                  <a:cubicBezTo>
                    <a:pt x="35" y="41"/>
                    <a:pt x="35" y="41"/>
                    <a:pt x="35" y="41"/>
                  </a:cubicBezTo>
                  <a:cubicBezTo>
                    <a:pt x="35" y="42"/>
                    <a:pt x="35" y="42"/>
                    <a:pt x="35" y="41"/>
                  </a:cubicBezTo>
                  <a:cubicBezTo>
                    <a:pt x="35" y="42"/>
                    <a:pt x="35" y="42"/>
                    <a:pt x="35" y="42"/>
                  </a:cubicBezTo>
                  <a:cubicBezTo>
                    <a:pt x="35" y="42"/>
                    <a:pt x="35" y="42"/>
                    <a:pt x="35" y="42"/>
                  </a:cubicBezTo>
                  <a:cubicBezTo>
                    <a:pt x="35" y="41"/>
                    <a:pt x="35" y="41"/>
                    <a:pt x="35" y="41"/>
                  </a:cubicBezTo>
                  <a:cubicBezTo>
                    <a:pt x="35" y="41"/>
                    <a:pt x="35" y="41"/>
                    <a:pt x="35" y="41"/>
                  </a:cubicBezTo>
                  <a:cubicBezTo>
                    <a:pt x="35" y="42"/>
                    <a:pt x="35" y="42"/>
                    <a:pt x="35" y="42"/>
                  </a:cubicBezTo>
                  <a:cubicBezTo>
                    <a:pt x="35" y="42"/>
                    <a:pt x="35" y="42"/>
                    <a:pt x="35" y="42"/>
                  </a:cubicBezTo>
                  <a:cubicBezTo>
                    <a:pt x="35" y="42"/>
                    <a:pt x="35" y="42"/>
                    <a:pt x="35" y="42"/>
                  </a:cubicBezTo>
                  <a:cubicBezTo>
                    <a:pt x="35" y="42"/>
                    <a:pt x="35" y="42"/>
                    <a:pt x="35" y="42"/>
                  </a:cubicBezTo>
                  <a:cubicBezTo>
                    <a:pt x="35" y="42"/>
                    <a:pt x="35" y="42"/>
                    <a:pt x="35" y="42"/>
                  </a:cubicBezTo>
                  <a:cubicBezTo>
                    <a:pt x="35" y="42"/>
                    <a:pt x="35" y="42"/>
                    <a:pt x="35" y="42"/>
                  </a:cubicBezTo>
                  <a:cubicBezTo>
                    <a:pt x="35" y="42"/>
                    <a:pt x="35" y="42"/>
                    <a:pt x="35" y="42"/>
                  </a:cubicBezTo>
                  <a:lnTo>
                    <a:pt x="35" y="42"/>
                  </a:lnTo>
                  <a:cubicBezTo>
                    <a:pt x="35" y="42"/>
                    <a:pt x="35" y="42"/>
                    <a:pt x="35" y="42"/>
                  </a:cubicBezTo>
                  <a:cubicBezTo>
                    <a:pt x="35" y="42"/>
                    <a:pt x="35" y="42"/>
                    <a:pt x="34" y="43"/>
                  </a:cubicBezTo>
                  <a:cubicBezTo>
                    <a:pt x="34" y="43"/>
                    <a:pt x="34" y="43"/>
                    <a:pt x="34" y="43"/>
                  </a:cubicBezTo>
                  <a:cubicBezTo>
                    <a:pt x="34" y="43"/>
                    <a:pt x="34" y="43"/>
                    <a:pt x="34" y="43"/>
                  </a:cubicBezTo>
                  <a:cubicBezTo>
                    <a:pt x="34" y="43"/>
                    <a:pt x="34" y="43"/>
                    <a:pt x="34" y="43"/>
                  </a:cubicBezTo>
                  <a:cubicBezTo>
                    <a:pt x="34" y="43"/>
                    <a:pt x="34" y="43"/>
                    <a:pt x="34" y="43"/>
                  </a:cubicBezTo>
                  <a:cubicBezTo>
                    <a:pt x="34" y="43"/>
                    <a:pt x="34" y="43"/>
                    <a:pt x="34" y="43"/>
                  </a:cubicBezTo>
                  <a:cubicBezTo>
                    <a:pt x="34" y="43"/>
                    <a:pt x="34" y="43"/>
                    <a:pt x="34" y="43"/>
                  </a:cubicBezTo>
                  <a:cubicBezTo>
                    <a:pt x="34" y="43"/>
                    <a:pt x="34" y="43"/>
                    <a:pt x="34" y="43"/>
                  </a:cubicBezTo>
                  <a:cubicBezTo>
                    <a:pt x="34" y="43"/>
                    <a:pt x="34" y="43"/>
                    <a:pt x="34" y="43"/>
                  </a:cubicBezTo>
                  <a:cubicBezTo>
                    <a:pt x="34" y="43"/>
                    <a:pt x="34" y="43"/>
                    <a:pt x="34" y="43"/>
                  </a:cubicBezTo>
                  <a:cubicBezTo>
                    <a:pt x="34" y="43"/>
                    <a:pt x="34" y="43"/>
                    <a:pt x="34" y="43"/>
                  </a:cubicBezTo>
                  <a:cubicBezTo>
                    <a:pt x="34" y="43"/>
                    <a:pt x="34" y="43"/>
                    <a:pt x="34" y="43"/>
                  </a:cubicBezTo>
                  <a:cubicBezTo>
                    <a:pt x="34" y="43"/>
                    <a:pt x="34" y="43"/>
                    <a:pt x="34" y="43"/>
                  </a:cubicBezTo>
                  <a:cubicBezTo>
                    <a:pt x="34" y="43"/>
                    <a:pt x="34" y="43"/>
                    <a:pt x="34" y="43"/>
                  </a:cubicBezTo>
                  <a:cubicBezTo>
                    <a:pt x="34" y="43"/>
                    <a:pt x="34" y="43"/>
                    <a:pt x="34" y="43"/>
                  </a:cubicBezTo>
                  <a:cubicBezTo>
                    <a:pt x="34" y="44"/>
                    <a:pt x="34" y="44"/>
                    <a:pt x="34" y="44"/>
                  </a:cubicBezTo>
                  <a:cubicBezTo>
                    <a:pt x="33" y="44"/>
                    <a:pt x="33" y="44"/>
                    <a:pt x="33" y="44"/>
                  </a:cubicBezTo>
                  <a:cubicBezTo>
                    <a:pt x="33" y="44"/>
                    <a:pt x="33" y="44"/>
                    <a:pt x="34" y="43"/>
                  </a:cubicBezTo>
                  <a:cubicBezTo>
                    <a:pt x="34" y="43"/>
                    <a:pt x="34" y="43"/>
                    <a:pt x="34" y="43"/>
                  </a:cubicBezTo>
                  <a:cubicBezTo>
                    <a:pt x="33" y="43"/>
                    <a:pt x="33" y="43"/>
                    <a:pt x="33" y="44"/>
                  </a:cubicBezTo>
                  <a:cubicBezTo>
                    <a:pt x="33" y="44"/>
                    <a:pt x="33" y="44"/>
                    <a:pt x="33" y="44"/>
                  </a:cubicBezTo>
                  <a:cubicBezTo>
                    <a:pt x="33" y="44"/>
                    <a:pt x="33" y="44"/>
                    <a:pt x="33" y="44"/>
                  </a:cubicBezTo>
                  <a:cubicBezTo>
                    <a:pt x="33" y="44"/>
                    <a:pt x="33" y="44"/>
                    <a:pt x="33" y="44"/>
                  </a:cubicBezTo>
                  <a:cubicBezTo>
                    <a:pt x="33" y="44"/>
                    <a:pt x="33" y="44"/>
                    <a:pt x="33" y="44"/>
                  </a:cubicBezTo>
                  <a:cubicBezTo>
                    <a:pt x="33" y="44"/>
                    <a:pt x="33" y="44"/>
                    <a:pt x="33" y="44"/>
                  </a:cubicBezTo>
                  <a:cubicBezTo>
                    <a:pt x="33" y="44"/>
                    <a:pt x="33" y="44"/>
                    <a:pt x="33" y="44"/>
                  </a:cubicBezTo>
                  <a:cubicBezTo>
                    <a:pt x="33" y="44"/>
                    <a:pt x="33" y="44"/>
                    <a:pt x="33" y="45"/>
                  </a:cubicBezTo>
                  <a:cubicBezTo>
                    <a:pt x="33" y="45"/>
                    <a:pt x="33" y="45"/>
                    <a:pt x="32" y="45"/>
                  </a:cubicBezTo>
                  <a:cubicBezTo>
                    <a:pt x="32" y="45"/>
                    <a:pt x="32" y="45"/>
                    <a:pt x="32" y="45"/>
                  </a:cubicBezTo>
                  <a:cubicBezTo>
                    <a:pt x="32" y="45"/>
                    <a:pt x="32" y="45"/>
                    <a:pt x="32" y="45"/>
                  </a:cubicBezTo>
                  <a:cubicBezTo>
                    <a:pt x="32" y="45"/>
                    <a:pt x="32" y="45"/>
                    <a:pt x="32" y="45"/>
                  </a:cubicBezTo>
                  <a:cubicBezTo>
                    <a:pt x="32" y="45"/>
                    <a:pt x="32" y="45"/>
                    <a:pt x="32" y="45"/>
                  </a:cubicBezTo>
                  <a:cubicBezTo>
                    <a:pt x="32" y="45"/>
                    <a:pt x="32" y="45"/>
                    <a:pt x="31" y="45"/>
                  </a:cubicBezTo>
                  <a:cubicBezTo>
                    <a:pt x="31" y="45"/>
                    <a:pt x="31" y="45"/>
                    <a:pt x="32" y="45"/>
                  </a:cubicBezTo>
                  <a:lnTo>
                    <a:pt x="32" y="45"/>
                  </a:lnTo>
                  <a:cubicBezTo>
                    <a:pt x="32" y="45"/>
                    <a:pt x="32" y="45"/>
                    <a:pt x="31" y="45"/>
                  </a:cubicBezTo>
                  <a:cubicBezTo>
                    <a:pt x="31" y="45"/>
                    <a:pt x="31" y="45"/>
                    <a:pt x="31" y="45"/>
                  </a:cubicBezTo>
                  <a:cubicBezTo>
                    <a:pt x="31" y="45"/>
                    <a:pt x="31" y="45"/>
                    <a:pt x="32" y="45"/>
                  </a:cubicBezTo>
                  <a:cubicBezTo>
                    <a:pt x="32" y="45"/>
                    <a:pt x="32" y="45"/>
                    <a:pt x="32" y="45"/>
                  </a:cubicBezTo>
                  <a:cubicBezTo>
                    <a:pt x="32" y="45"/>
                    <a:pt x="32" y="45"/>
                    <a:pt x="32" y="45"/>
                  </a:cubicBezTo>
                  <a:cubicBezTo>
                    <a:pt x="32" y="44"/>
                    <a:pt x="32" y="44"/>
                    <a:pt x="32" y="44"/>
                  </a:cubicBezTo>
                  <a:cubicBezTo>
                    <a:pt x="32" y="44"/>
                    <a:pt x="32" y="44"/>
                    <a:pt x="32" y="45"/>
                  </a:cubicBezTo>
                  <a:cubicBezTo>
                    <a:pt x="32" y="44"/>
                    <a:pt x="32" y="44"/>
                    <a:pt x="32" y="44"/>
                  </a:cubicBezTo>
                  <a:cubicBezTo>
                    <a:pt x="32" y="44"/>
                    <a:pt x="32" y="44"/>
                    <a:pt x="32" y="44"/>
                  </a:cubicBezTo>
                  <a:cubicBezTo>
                    <a:pt x="32" y="45"/>
                    <a:pt x="32" y="45"/>
                    <a:pt x="32" y="45"/>
                  </a:cubicBezTo>
                  <a:cubicBezTo>
                    <a:pt x="32" y="45"/>
                    <a:pt x="32" y="45"/>
                    <a:pt x="32" y="45"/>
                  </a:cubicBezTo>
                  <a:cubicBezTo>
                    <a:pt x="32" y="45"/>
                    <a:pt x="32" y="45"/>
                    <a:pt x="31" y="45"/>
                  </a:cubicBezTo>
                  <a:cubicBezTo>
                    <a:pt x="31" y="45"/>
                    <a:pt x="31" y="45"/>
                    <a:pt x="31" y="45"/>
                  </a:cubicBezTo>
                  <a:cubicBezTo>
                    <a:pt x="31" y="45"/>
                    <a:pt x="31" y="45"/>
                    <a:pt x="31" y="45"/>
                  </a:cubicBezTo>
                  <a:cubicBezTo>
                    <a:pt x="31" y="46"/>
                    <a:pt x="31" y="46"/>
                    <a:pt x="31" y="46"/>
                  </a:cubicBezTo>
                  <a:cubicBezTo>
                    <a:pt x="31" y="46"/>
                    <a:pt x="31" y="46"/>
                    <a:pt x="31" y="46"/>
                  </a:cubicBezTo>
                  <a:cubicBezTo>
                    <a:pt x="31" y="46"/>
                    <a:pt x="31" y="46"/>
                    <a:pt x="31" y="46"/>
                  </a:cubicBezTo>
                  <a:cubicBezTo>
                    <a:pt x="31" y="46"/>
                    <a:pt x="31" y="46"/>
                    <a:pt x="31" y="46"/>
                  </a:cubicBezTo>
                  <a:cubicBezTo>
                    <a:pt x="31" y="46"/>
                    <a:pt x="31" y="46"/>
                    <a:pt x="31" y="46"/>
                  </a:cubicBezTo>
                  <a:cubicBezTo>
                    <a:pt x="31" y="46"/>
                    <a:pt x="31" y="46"/>
                    <a:pt x="31" y="46"/>
                  </a:cubicBezTo>
                  <a:cubicBezTo>
                    <a:pt x="30" y="46"/>
                    <a:pt x="30" y="46"/>
                    <a:pt x="30" y="46"/>
                  </a:cubicBezTo>
                  <a:cubicBezTo>
                    <a:pt x="30" y="46"/>
                    <a:pt x="30" y="46"/>
                    <a:pt x="31" y="46"/>
                  </a:cubicBezTo>
                  <a:cubicBezTo>
                    <a:pt x="31" y="46"/>
                    <a:pt x="31" y="46"/>
                    <a:pt x="31" y="45"/>
                  </a:cubicBezTo>
                  <a:cubicBezTo>
                    <a:pt x="31" y="45"/>
                    <a:pt x="31" y="45"/>
                    <a:pt x="31" y="45"/>
                  </a:cubicBezTo>
                  <a:cubicBezTo>
                    <a:pt x="31" y="45"/>
                    <a:pt x="31" y="45"/>
                    <a:pt x="31" y="46"/>
                  </a:cubicBezTo>
                  <a:cubicBezTo>
                    <a:pt x="31" y="46"/>
                    <a:pt x="31" y="46"/>
                    <a:pt x="31" y="46"/>
                  </a:cubicBezTo>
                  <a:cubicBezTo>
                    <a:pt x="30" y="46"/>
                    <a:pt x="30" y="46"/>
                    <a:pt x="30" y="46"/>
                  </a:cubicBezTo>
                  <a:cubicBezTo>
                    <a:pt x="30" y="46"/>
                    <a:pt x="30" y="46"/>
                    <a:pt x="30" y="46"/>
                  </a:cubicBezTo>
                  <a:cubicBezTo>
                    <a:pt x="30" y="46"/>
                    <a:pt x="30" y="46"/>
                    <a:pt x="30" y="46"/>
                  </a:cubicBezTo>
                  <a:cubicBezTo>
                    <a:pt x="31" y="46"/>
                    <a:pt x="31" y="46"/>
                    <a:pt x="31" y="46"/>
                  </a:cubicBezTo>
                  <a:cubicBezTo>
                    <a:pt x="31" y="46"/>
                    <a:pt x="31" y="46"/>
                    <a:pt x="30" y="46"/>
                  </a:cubicBezTo>
                  <a:cubicBezTo>
                    <a:pt x="30" y="46"/>
                    <a:pt x="30" y="46"/>
                    <a:pt x="30" y="46"/>
                  </a:cubicBezTo>
                  <a:cubicBezTo>
                    <a:pt x="30" y="46"/>
                    <a:pt x="30" y="46"/>
                    <a:pt x="30" y="46"/>
                  </a:cubicBezTo>
                  <a:cubicBezTo>
                    <a:pt x="30" y="46"/>
                    <a:pt x="30" y="46"/>
                    <a:pt x="30" y="46"/>
                  </a:cubicBezTo>
                  <a:cubicBezTo>
                    <a:pt x="30" y="46"/>
                    <a:pt x="30" y="46"/>
                    <a:pt x="30" y="46"/>
                  </a:cubicBezTo>
                  <a:cubicBezTo>
                    <a:pt x="30" y="46"/>
                    <a:pt x="30" y="46"/>
                    <a:pt x="30" y="46"/>
                  </a:cubicBezTo>
                  <a:cubicBezTo>
                    <a:pt x="30" y="46"/>
                    <a:pt x="30" y="46"/>
                    <a:pt x="30" y="46"/>
                  </a:cubicBezTo>
                  <a:cubicBezTo>
                    <a:pt x="30" y="46"/>
                    <a:pt x="30" y="46"/>
                    <a:pt x="30" y="46"/>
                  </a:cubicBezTo>
                  <a:cubicBezTo>
                    <a:pt x="30" y="46"/>
                    <a:pt x="30" y="46"/>
                    <a:pt x="30" y="46"/>
                  </a:cubicBezTo>
                  <a:cubicBezTo>
                    <a:pt x="30" y="46"/>
                    <a:pt x="30" y="46"/>
                    <a:pt x="30" y="46"/>
                  </a:cubicBezTo>
                  <a:cubicBezTo>
                    <a:pt x="30" y="46"/>
                    <a:pt x="30" y="46"/>
                    <a:pt x="30" y="46"/>
                  </a:cubicBezTo>
                  <a:cubicBezTo>
                    <a:pt x="30" y="46"/>
                    <a:pt x="30" y="46"/>
                    <a:pt x="30" y="46"/>
                  </a:cubicBezTo>
                  <a:cubicBezTo>
                    <a:pt x="30" y="46"/>
                    <a:pt x="30" y="46"/>
                    <a:pt x="30" y="46"/>
                  </a:cubicBezTo>
                  <a:cubicBezTo>
                    <a:pt x="30" y="46"/>
                    <a:pt x="30" y="46"/>
                    <a:pt x="30" y="46"/>
                  </a:cubicBezTo>
                  <a:cubicBezTo>
                    <a:pt x="30" y="46"/>
                    <a:pt x="30" y="46"/>
                    <a:pt x="30" y="46"/>
                  </a:cubicBezTo>
                  <a:lnTo>
                    <a:pt x="30" y="47"/>
                  </a:lnTo>
                  <a:cubicBezTo>
                    <a:pt x="29" y="47"/>
                    <a:pt x="29" y="47"/>
                    <a:pt x="29" y="47"/>
                  </a:cubicBezTo>
                  <a:cubicBezTo>
                    <a:pt x="29" y="47"/>
                    <a:pt x="29" y="47"/>
                    <a:pt x="30" y="47"/>
                  </a:cubicBezTo>
                  <a:cubicBezTo>
                    <a:pt x="30" y="47"/>
                    <a:pt x="30" y="47"/>
                    <a:pt x="30" y="47"/>
                  </a:cubicBezTo>
                  <a:cubicBezTo>
                    <a:pt x="29" y="47"/>
                    <a:pt x="29" y="47"/>
                    <a:pt x="29" y="47"/>
                  </a:cubicBezTo>
                  <a:cubicBezTo>
                    <a:pt x="29" y="47"/>
                    <a:pt x="29" y="47"/>
                    <a:pt x="29" y="47"/>
                  </a:cubicBezTo>
                  <a:cubicBezTo>
                    <a:pt x="29" y="47"/>
                    <a:pt x="29" y="47"/>
                    <a:pt x="29" y="47"/>
                  </a:cubicBezTo>
                  <a:cubicBezTo>
                    <a:pt x="29" y="47"/>
                    <a:pt x="29" y="47"/>
                    <a:pt x="29" y="47"/>
                  </a:cubicBezTo>
                  <a:cubicBezTo>
                    <a:pt x="29" y="47"/>
                    <a:pt x="29" y="47"/>
                    <a:pt x="29" y="47"/>
                  </a:cubicBezTo>
                  <a:cubicBezTo>
                    <a:pt x="29" y="47"/>
                    <a:pt x="29" y="47"/>
                    <a:pt x="29" y="47"/>
                  </a:cubicBezTo>
                  <a:cubicBezTo>
                    <a:pt x="29" y="47"/>
                    <a:pt x="29" y="47"/>
                    <a:pt x="29" y="47"/>
                  </a:cubicBezTo>
                  <a:cubicBezTo>
                    <a:pt x="29" y="47"/>
                    <a:pt x="29" y="47"/>
                    <a:pt x="29" y="47"/>
                  </a:cubicBezTo>
                  <a:cubicBezTo>
                    <a:pt x="29" y="47"/>
                    <a:pt x="29" y="47"/>
                    <a:pt x="30" y="46"/>
                  </a:cubicBezTo>
                  <a:lnTo>
                    <a:pt x="30" y="46"/>
                  </a:lnTo>
                  <a:cubicBezTo>
                    <a:pt x="26" y="51"/>
                    <a:pt x="22" y="55"/>
                    <a:pt x="19" y="60"/>
                  </a:cubicBezTo>
                  <a:cubicBezTo>
                    <a:pt x="19" y="60"/>
                    <a:pt x="19" y="60"/>
                    <a:pt x="19" y="60"/>
                  </a:cubicBezTo>
                  <a:cubicBezTo>
                    <a:pt x="19" y="60"/>
                    <a:pt x="19" y="60"/>
                    <a:pt x="19" y="61"/>
                  </a:cubicBezTo>
                  <a:cubicBezTo>
                    <a:pt x="19" y="61"/>
                    <a:pt x="19" y="61"/>
                    <a:pt x="19" y="61"/>
                  </a:cubicBezTo>
                  <a:cubicBezTo>
                    <a:pt x="19" y="61"/>
                    <a:pt x="18" y="62"/>
                    <a:pt x="18" y="62"/>
                  </a:cubicBezTo>
                  <a:cubicBezTo>
                    <a:pt x="18" y="62"/>
                    <a:pt x="18" y="62"/>
                    <a:pt x="18" y="62"/>
                  </a:cubicBezTo>
                  <a:cubicBezTo>
                    <a:pt x="18" y="62"/>
                    <a:pt x="18" y="62"/>
                    <a:pt x="18" y="63"/>
                  </a:cubicBezTo>
                  <a:cubicBezTo>
                    <a:pt x="18" y="63"/>
                    <a:pt x="18" y="63"/>
                    <a:pt x="18" y="62"/>
                  </a:cubicBezTo>
                  <a:cubicBezTo>
                    <a:pt x="18" y="62"/>
                    <a:pt x="18" y="62"/>
                    <a:pt x="18" y="62"/>
                  </a:cubicBezTo>
                  <a:cubicBezTo>
                    <a:pt x="18" y="62"/>
                    <a:pt x="18" y="62"/>
                    <a:pt x="18" y="62"/>
                  </a:cubicBezTo>
                  <a:cubicBezTo>
                    <a:pt x="18" y="62"/>
                    <a:pt x="18" y="62"/>
                    <a:pt x="18" y="62"/>
                  </a:cubicBezTo>
                  <a:cubicBezTo>
                    <a:pt x="18" y="62"/>
                    <a:pt x="18" y="62"/>
                    <a:pt x="18" y="62"/>
                  </a:cubicBezTo>
                  <a:cubicBezTo>
                    <a:pt x="18" y="62"/>
                    <a:pt x="18" y="62"/>
                    <a:pt x="18" y="62"/>
                  </a:cubicBezTo>
                  <a:cubicBezTo>
                    <a:pt x="18" y="62"/>
                    <a:pt x="18" y="62"/>
                    <a:pt x="18" y="62"/>
                  </a:cubicBezTo>
                  <a:cubicBezTo>
                    <a:pt x="18" y="62"/>
                    <a:pt x="18" y="62"/>
                    <a:pt x="18" y="62"/>
                  </a:cubicBezTo>
                  <a:cubicBezTo>
                    <a:pt x="18" y="62"/>
                    <a:pt x="18" y="62"/>
                    <a:pt x="18" y="62"/>
                  </a:cubicBezTo>
                  <a:cubicBezTo>
                    <a:pt x="18" y="63"/>
                    <a:pt x="18" y="63"/>
                    <a:pt x="18" y="63"/>
                  </a:cubicBezTo>
                  <a:cubicBezTo>
                    <a:pt x="18" y="63"/>
                    <a:pt x="18" y="63"/>
                    <a:pt x="18" y="63"/>
                  </a:cubicBezTo>
                  <a:cubicBezTo>
                    <a:pt x="18" y="63"/>
                    <a:pt x="18" y="63"/>
                    <a:pt x="18" y="63"/>
                  </a:cubicBezTo>
                  <a:cubicBezTo>
                    <a:pt x="18" y="63"/>
                    <a:pt x="18" y="63"/>
                    <a:pt x="18" y="63"/>
                  </a:cubicBezTo>
                  <a:cubicBezTo>
                    <a:pt x="18" y="63"/>
                    <a:pt x="18" y="63"/>
                    <a:pt x="18" y="63"/>
                  </a:cubicBezTo>
                  <a:cubicBezTo>
                    <a:pt x="18" y="63"/>
                    <a:pt x="18" y="63"/>
                    <a:pt x="18" y="63"/>
                  </a:cubicBezTo>
                  <a:cubicBezTo>
                    <a:pt x="18" y="64"/>
                    <a:pt x="18" y="64"/>
                    <a:pt x="17" y="64"/>
                  </a:cubicBezTo>
                  <a:cubicBezTo>
                    <a:pt x="17" y="64"/>
                    <a:pt x="17" y="64"/>
                    <a:pt x="17" y="64"/>
                  </a:cubicBezTo>
                  <a:cubicBezTo>
                    <a:pt x="17" y="64"/>
                    <a:pt x="17" y="64"/>
                    <a:pt x="17" y="64"/>
                  </a:cubicBezTo>
                  <a:cubicBezTo>
                    <a:pt x="17" y="65"/>
                    <a:pt x="17" y="65"/>
                    <a:pt x="17" y="65"/>
                  </a:cubicBezTo>
                  <a:cubicBezTo>
                    <a:pt x="17" y="65"/>
                    <a:pt x="17" y="65"/>
                    <a:pt x="17" y="65"/>
                  </a:cubicBezTo>
                  <a:cubicBezTo>
                    <a:pt x="17" y="65"/>
                    <a:pt x="17" y="65"/>
                    <a:pt x="17" y="65"/>
                  </a:cubicBezTo>
                  <a:cubicBezTo>
                    <a:pt x="17" y="65"/>
                    <a:pt x="17" y="65"/>
                    <a:pt x="16" y="66"/>
                  </a:cubicBezTo>
                  <a:cubicBezTo>
                    <a:pt x="17" y="65"/>
                    <a:pt x="17" y="65"/>
                    <a:pt x="17" y="65"/>
                  </a:cubicBezTo>
                  <a:cubicBezTo>
                    <a:pt x="17" y="65"/>
                    <a:pt x="17" y="65"/>
                    <a:pt x="17" y="65"/>
                  </a:cubicBezTo>
                  <a:cubicBezTo>
                    <a:pt x="17" y="65"/>
                    <a:pt x="17" y="65"/>
                    <a:pt x="17" y="65"/>
                  </a:cubicBezTo>
                  <a:cubicBezTo>
                    <a:pt x="17" y="65"/>
                    <a:pt x="17" y="65"/>
                    <a:pt x="17" y="65"/>
                  </a:cubicBezTo>
                  <a:cubicBezTo>
                    <a:pt x="17" y="64"/>
                    <a:pt x="17" y="64"/>
                    <a:pt x="17" y="64"/>
                  </a:cubicBezTo>
                  <a:cubicBezTo>
                    <a:pt x="17" y="64"/>
                    <a:pt x="17" y="64"/>
                    <a:pt x="17" y="64"/>
                  </a:cubicBezTo>
                  <a:cubicBezTo>
                    <a:pt x="17" y="64"/>
                    <a:pt x="17" y="64"/>
                    <a:pt x="17" y="64"/>
                  </a:cubicBezTo>
                  <a:cubicBezTo>
                    <a:pt x="17" y="64"/>
                    <a:pt x="17" y="64"/>
                    <a:pt x="18" y="64"/>
                  </a:cubicBezTo>
                  <a:cubicBezTo>
                    <a:pt x="18" y="63"/>
                    <a:pt x="18" y="63"/>
                    <a:pt x="18" y="63"/>
                  </a:cubicBezTo>
                  <a:cubicBezTo>
                    <a:pt x="18" y="63"/>
                    <a:pt x="18" y="63"/>
                    <a:pt x="18" y="62"/>
                  </a:cubicBezTo>
                  <a:cubicBezTo>
                    <a:pt x="18" y="62"/>
                    <a:pt x="18" y="62"/>
                    <a:pt x="18" y="62"/>
                  </a:cubicBezTo>
                  <a:cubicBezTo>
                    <a:pt x="18" y="62"/>
                    <a:pt x="18" y="62"/>
                    <a:pt x="18" y="63"/>
                  </a:cubicBezTo>
                  <a:cubicBezTo>
                    <a:pt x="18" y="63"/>
                    <a:pt x="18" y="63"/>
                    <a:pt x="18" y="63"/>
                  </a:cubicBezTo>
                  <a:cubicBezTo>
                    <a:pt x="18" y="63"/>
                    <a:pt x="18" y="63"/>
                    <a:pt x="18" y="63"/>
                  </a:cubicBezTo>
                  <a:cubicBezTo>
                    <a:pt x="18" y="63"/>
                    <a:pt x="18" y="63"/>
                    <a:pt x="18" y="63"/>
                  </a:cubicBezTo>
                  <a:cubicBezTo>
                    <a:pt x="18" y="64"/>
                    <a:pt x="18" y="64"/>
                    <a:pt x="18" y="64"/>
                  </a:cubicBezTo>
                  <a:cubicBezTo>
                    <a:pt x="18" y="64"/>
                    <a:pt x="18" y="64"/>
                    <a:pt x="18" y="64"/>
                  </a:cubicBezTo>
                  <a:cubicBezTo>
                    <a:pt x="18" y="64"/>
                    <a:pt x="18" y="64"/>
                    <a:pt x="18" y="64"/>
                  </a:cubicBezTo>
                  <a:cubicBezTo>
                    <a:pt x="17" y="64"/>
                    <a:pt x="17" y="64"/>
                    <a:pt x="17" y="65"/>
                  </a:cubicBezTo>
                  <a:cubicBezTo>
                    <a:pt x="17" y="65"/>
                    <a:pt x="17" y="65"/>
                    <a:pt x="17" y="65"/>
                  </a:cubicBezTo>
                  <a:cubicBezTo>
                    <a:pt x="17" y="65"/>
                    <a:pt x="17" y="65"/>
                    <a:pt x="17" y="65"/>
                  </a:cubicBezTo>
                  <a:cubicBezTo>
                    <a:pt x="17" y="65"/>
                    <a:pt x="17" y="65"/>
                    <a:pt x="17" y="65"/>
                  </a:cubicBezTo>
                  <a:cubicBezTo>
                    <a:pt x="17" y="65"/>
                    <a:pt x="17" y="65"/>
                    <a:pt x="17" y="66"/>
                  </a:cubicBezTo>
                  <a:cubicBezTo>
                    <a:pt x="17" y="66"/>
                    <a:pt x="17" y="66"/>
                    <a:pt x="16" y="67"/>
                  </a:cubicBezTo>
                  <a:cubicBezTo>
                    <a:pt x="16" y="67"/>
                    <a:pt x="16" y="67"/>
                    <a:pt x="16" y="67"/>
                  </a:cubicBezTo>
                  <a:cubicBezTo>
                    <a:pt x="16" y="67"/>
                    <a:pt x="16" y="67"/>
                    <a:pt x="16" y="68"/>
                  </a:cubicBezTo>
                  <a:cubicBezTo>
                    <a:pt x="16" y="68"/>
                    <a:pt x="16" y="68"/>
                    <a:pt x="16" y="68"/>
                  </a:cubicBezTo>
                  <a:cubicBezTo>
                    <a:pt x="16" y="67"/>
                    <a:pt x="16" y="67"/>
                    <a:pt x="16" y="67"/>
                  </a:cubicBezTo>
                  <a:cubicBezTo>
                    <a:pt x="16" y="67"/>
                    <a:pt x="16" y="67"/>
                    <a:pt x="16" y="67"/>
                  </a:cubicBezTo>
                  <a:cubicBezTo>
                    <a:pt x="16" y="67"/>
                    <a:pt x="16" y="67"/>
                    <a:pt x="16" y="67"/>
                  </a:cubicBezTo>
                  <a:cubicBezTo>
                    <a:pt x="16" y="67"/>
                    <a:pt x="16" y="67"/>
                    <a:pt x="16" y="67"/>
                  </a:cubicBezTo>
                  <a:lnTo>
                    <a:pt x="16" y="67"/>
                  </a:lnTo>
                  <a:cubicBezTo>
                    <a:pt x="17" y="67"/>
                    <a:pt x="17" y="67"/>
                    <a:pt x="17" y="67"/>
                  </a:cubicBezTo>
                  <a:cubicBezTo>
                    <a:pt x="17" y="67"/>
                    <a:pt x="17" y="67"/>
                    <a:pt x="17" y="66"/>
                  </a:cubicBezTo>
                  <a:cubicBezTo>
                    <a:pt x="17" y="66"/>
                    <a:pt x="17" y="66"/>
                    <a:pt x="17" y="66"/>
                  </a:cubicBezTo>
                  <a:cubicBezTo>
                    <a:pt x="17" y="66"/>
                    <a:pt x="17" y="66"/>
                    <a:pt x="17" y="66"/>
                  </a:cubicBezTo>
                  <a:cubicBezTo>
                    <a:pt x="17" y="65"/>
                    <a:pt x="17" y="65"/>
                    <a:pt x="17" y="65"/>
                  </a:cubicBezTo>
                  <a:cubicBezTo>
                    <a:pt x="18" y="65"/>
                    <a:pt x="18" y="65"/>
                    <a:pt x="18" y="64"/>
                  </a:cubicBezTo>
                  <a:cubicBezTo>
                    <a:pt x="18" y="64"/>
                    <a:pt x="18" y="64"/>
                    <a:pt x="18" y="64"/>
                  </a:cubicBezTo>
                  <a:cubicBezTo>
                    <a:pt x="18" y="64"/>
                    <a:pt x="18" y="64"/>
                    <a:pt x="19" y="63"/>
                  </a:cubicBezTo>
                  <a:cubicBezTo>
                    <a:pt x="19" y="63"/>
                    <a:pt x="19" y="63"/>
                    <a:pt x="19" y="63"/>
                  </a:cubicBezTo>
                  <a:cubicBezTo>
                    <a:pt x="19" y="63"/>
                    <a:pt x="19" y="63"/>
                    <a:pt x="19" y="63"/>
                  </a:cubicBezTo>
                  <a:cubicBezTo>
                    <a:pt x="19" y="63"/>
                    <a:pt x="19" y="63"/>
                    <a:pt x="19" y="63"/>
                  </a:cubicBezTo>
                  <a:cubicBezTo>
                    <a:pt x="19" y="63"/>
                    <a:pt x="19" y="63"/>
                    <a:pt x="19" y="63"/>
                  </a:cubicBezTo>
                  <a:cubicBezTo>
                    <a:pt x="19" y="63"/>
                    <a:pt x="19" y="63"/>
                    <a:pt x="19" y="63"/>
                  </a:cubicBezTo>
                  <a:cubicBezTo>
                    <a:pt x="19" y="63"/>
                    <a:pt x="19" y="63"/>
                    <a:pt x="19" y="63"/>
                  </a:cubicBezTo>
                  <a:cubicBezTo>
                    <a:pt x="19" y="63"/>
                    <a:pt x="19" y="63"/>
                    <a:pt x="19" y="63"/>
                  </a:cubicBezTo>
                  <a:cubicBezTo>
                    <a:pt x="19" y="62"/>
                    <a:pt x="19" y="62"/>
                    <a:pt x="19" y="62"/>
                  </a:cubicBezTo>
                  <a:cubicBezTo>
                    <a:pt x="19" y="62"/>
                    <a:pt x="19" y="62"/>
                    <a:pt x="20" y="62"/>
                  </a:cubicBezTo>
                  <a:cubicBezTo>
                    <a:pt x="20" y="62"/>
                    <a:pt x="20" y="62"/>
                    <a:pt x="20" y="62"/>
                  </a:cubicBezTo>
                  <a:cubicBezTo>
                    <a:pt x="20" y="62"/>
                    <a:pt x="20" y="62"/>
                    <a:pt x="20" y="62"/>
                  </a:cubicBezTo>
                  <a:cubicBezTo>
                    <a:pt x="20" y="62"/>
                    <a:pt x="20" y="62"/>
                    <a:pt x="20" y="62"/>
                  </a:cubicBezTo>
                  <a:cubicBezTo>
                    <a:pt x="20" y="62"/>
                    <a:pt x="20" y="62"/>
                    <a:pt x="20" y="62"/>
                  </a:cubicBezTo>
                  <a:cubicBezTo>
                    <a:pt x="20" y="62"/>
                    <a:pt x="20" y="62"/>
                    <a:pt x="20" y="62"/>
                  </a:cubicBezTo>
                  <a:cubicBezTo>
                    <a:pt x="20" y="62"/>
                    <a:pt x="20" y="62"/>
                    <a:pt x="20" y="62"/>
                  </a:cubicBezTo>
                  <a:cubicBezTo>
                    <a:pt x="20" y="61"/>
                    <a:pt x="20" y="61"/>
                    <a:pt x="20" y="61"/>
                  </a:cubicBezTo>
                  <a:cubicBezTo>
                    <a:pt x="20" y="61"/>
                    <a:pt x="20" y="61"/>
                    <a:pt x="20" y="61"/>
                  </a:cubicBezTo>
                  <a:cubicBezTo>
                    <a:pt x="20" y="61"/>
                    <a:pt x="20" y="61"/>
                    <a:pt x="20" y="61"/>
                  </a:cubicBezTo>
                  <a:cubicBezTo>
                    <a:pt x="20" y="61"/>
                    <a:pt x="20" y="61"/>
                    <a:pt x="20" y="61"/>
                  </a:cubicBezTo>
                  <a:cubicBezTo>
                    <a:pt x="20" y="61"/>
                    <a:pt x="20" y="61"/>
                    <a:pt x="20" y="61"/>
                  </a:cubicBezTo>
                  <a:cubicBezTo>
                    <a:pt x="20" y="60"/>
                    <a:pt x="20" y="60"/>
                    <a:pt x="21" y="60"/>
                  </a:cubicBezTo>
                  <a:cubicBezTo>
                    <a:pt x="21" y="60"/>
                    <a:pt x="21" y="60"/>
                    <a:pt x="21" y="60"/>
                  </a:cubicBezTo>
                  <a:cubicBezTo>
                    <a:pt x="21" y="60"/>
                    <a:pt x="21" y="60"/>
                    <a:pt x="21" y="60"/>
                  </a:cubicBezTo>
                  <a:cubicBezTo>
                    <a:pt x="21" y="60"/>
                    <a:pt x="21" y="60"/>
                    <a:pt x="21" y="60"/>
                  </a:cubicBezTo>
                  <a:cubicBezTo>
                    <a:pt x="21" y="60"/>
                    <a:pt x="21" y="60"/>
                    <a:pt x="21" y="60"/>
                  </a:cubicBezTo>
                  <a:cubicBezTo>
                    <a:pt x="21" y="60"/>
                    <a:pt x="21" y="60"/>
                    <a:pt x="21" y="60"/>
                  </a:cubicBezTo>
                  <a:cubicBezTo>
                    <a:pt x="21" y="60"/>
                    <a:pt x="21" y="60"/>
                    <a:pt x="21" y="60"/>
                  </a:cubicBezTo>
                  <a:lnTo>
                    <a:pt x="21" y="60"/>
                  </a:lnTo>
                  <a:cubicBezTo>
                    <a:pt x="21" y="60"/>
                    <a:pt x="21" y="60"/>
                    <a:pt x="21" y="60"/>
                  </a:cubicBezTo>
                  <a:cubicBezTo>
                    <a:pt x="21" y="60"/>
                    <a:pt x="21" y="60"/>
                    <a:pt x="21" y="60"/>
                  </a:cubicBezTo>
                  <a:cubicBezTo>
                    <a:pt x="21" y="60"/>
                    <a:pt x="21" y="60"/>
                    <a:pt x="21" y="60"/>
                  </a:cubicBezTo>
                  <a:cubicBezTo>
                    <a:pt x="21" y="60"/>
                    <a:pt x="21" y="60"/>
                    <a:pt x="21" y="60"/>
                  </a:cubicBezTo>
                  <a:cubicBezTo>
                    <a:pt x="21" y="60"/>
                    <a:pt x="21" y="60"/>
                    <a:pt x="22" y="60"/>
                  </a:cubicBezTo>
                  <a:cubicBezTo>
                    <a:pt x="22" y="60"/>
                    <a:pt x="22" y="60"/>
                    <a:pt x="22" y="60"/>
                  </a:cubicBezTo>
                  <a:cubicBezTo>
                    <a:pt x="22" y="60"/>
                    <a:pt x="22" y="60"/>
                    <a:pt x="22" y="60"/>
                  </a:cubicBezTo>
                  <a:cubicBezTo>
                    <a:pt x="22" y="60"/>
                    <a:pt x="22" y="60"/>
                    <a:pt x="22" y="60"/>
                  </a:cubicBezTo>
                  <a:cubicBezTo>
                    <a:pt x="22" y="60"/>
                    <a:pt x="22" y="60"/>
                    <a:pt x="22" y="60"/>
                  </a:cubicBezTo>
                  <a:cubicBezTo>
                    <a:pt x="22" y="60"/>
                    <a:pt x="22" y="60"/>
                    <a:pt x="22" y="60"/>
                  </a:cubicBezTo>
                  <a:cubicBezTo>
                    <a:pt x="22" y="60"/>
                    <a:pt x="22" y="60"/>
                    <a:pt x="22" y="60"/>
                  </a:cubicBezTo>
                  <a:cubicBezTo>
                    <a:pt x="21" y="60"/>
                    <a:pt x="21" y="60"/>
                    <a:pt x="21" y="60"/>
                  </a:cubicBezTo>
                  <a:cubicBezTo>
                    <a:pt x="21" y="60"/>
                    <a:pt x="21" y="60"/>
                    <a:pt x="21" y="60"/>
                  </a:cubicBezTo>
                  <a:cubicBezTo>
                    <a:pt x="21" y="60"/>
                    <a:pt x="21" y="60"/>
                    <a:pt x="21" y="60"/>
                  </a:cubicBezTo>
                  <a:cubicBezTo>
                    <a:pt x="21" y="60"/>
                    <a:pt x="21" y="60"/>
                    <a:pt x="21" y="61"/>
                  </a:cubicBezTo>
                  <a:cubicBezTo>
                    <a:pt x="21" y="61"/>
                    <a:pt x="21" y="61"/>
                    <a:pt x="21" y="61"/>
                  </a:cubicBezTo>
                  <a:lnTo>
                    <a:pt x="21" y="61"/>
                  </a:lnTo>
                  <a:cubicBezTo>
                    <a:pt x="21" y="61"/>
                    <a:pt x="21" y="61"/>
                    <a:pt x="21" y="61"/>
                  </a:cubicBezTo>
                  <a:cubicBezTo>
                    <a:pt x="22" y="61"/>
                    <a:pt x="22" y="61"/>
                    <a:pt x="22" y="61"/>
                  </a:cubicBezTo>
                  <a:cubicBezTo>
                    <a:pt x="22" y="61"/>
                    <a:pt x="22" y="61"/>
                    <a:pt x="22" y="61"/>
                  </a:cubicBezTo>
                  <a:cubicBezTo>
                    <a:pt x="22" y="61"/>
                    <a:pt x="22" y="61"/>
                    <a:pt x="21" y="61"/>
                  </a:cubicBezTo>
                  <a:cubicBezTo>
                    <a:pt x="21" y="61"/>
                    <a:pt x="21" y="61"/>
                    <a:pt x="21" y="61"/>
                  </a:cubicBezTo>
                  <a:cubicBezTo>
                    <a:pt x="21" y="61"/>
                    <a:pt x="21" y="61"/>
                    <a:pt x="21" y="61"/>
                  </a:cubicBezTo>
                  <a:cubicBezTo>
                    <a:pt x="21" y="61"/>
                    <a:pt x="21" y="61"/>
                    <a:pt x="21" y="62"/>
                  </a:cubicBezTo>
                  <a:cubicBezTo>
                    <a:pt x="21" y="62"/>
                    <a:pt x="21" y="62"/>
                    <a:pt x="21" y="62"/>
                  </a:cubicBezTo>
                  <a:cubicBezTo>
                    <a:pt x="21" y="62"/>
                    <a:pt x="21" y="62"/>
                    <a:pt x="21" y="62"/>
                  </a:cubicBezTo>
                  <a:cubicBezTo>
                    <a:pt x="21" y="62"/>
                    <a:pt x="21" y="62"/>
                    <a:pt x="21" y="62"/>
                  </a:cubicBezTo>
                  <a:cubicBezTo>
                    <a:pt x="21" y="62"/>
                    <a:pt x="21" y="62"/>
                    <a:pt x="21" y="62"/>
                  </a:cubicBezTo>
                  <a:cubicBezTo>
                    <a:pt x="21" y="62"/>
                    <a:pt x="21" y="62"/>
                    <a:pt x="21" y="62"/>
                  </a:cubicBezTo>
                  <a:cubicBezTo>
                    <a:pt x="21" y="62"/>
                    <a:pt x="21" y="62"/>
                    <a:pt x="21" y="62"/>
                  </a:cubicBezTo>
                  <a:cubicBezTo>
                    <a:pt x="21" y="62"/>
                    <a:pt x="21" y="62"/>
                    <a:pt x="20" y="63"/>
                  </a:cubicBezTo>
                  <a:cubicBezTo>
                    <a:pt x="20" y="63"/>
                    <a:pt x="20" y="63"/>
                    <a:pt x="20" y="63"/>
                  </a:cubicBezTo>
                  <a:cubicBezTo>
                    <a:pt x="20" y="63"/>
                    <a:pt x="20" y="63"/>
                    <a:pt x="20" y="63"/>
                  </a:cubicBezTo>
                  <a:cubicBezTo>
                    <a:pt x="20" y="63"/>
                    <a:pt x="20" y="63"/>
                    <a:pt x="20" y="63"/>
                  </a:cubicBezTo>
                  <a:cubicBezTo>
                    <a:pt x="20" y="63"/>
                    <a:pt x="20" y="63"/>
                    <a:pt x="20" y="63"/>
                  </a:cubicBezTo>
                  <a:cubicBezTo>
                    <a:pt x="20" y="63"/>
                    <a:pt x="20" y="63"/>
                    <a:pt x="20" y="63"/>
                  </a:cubicBezTo>
                  <a:cubicBezTo>
                    <a:pt x="20" y="63"/>
                    <a:pt x="20" y="63"/>
                    <a:pt x="20" y="63"/>
                  </a:cubicBezTo>
                  <a:cubicBezTo>
                    <a:pt x="20" y="63"/>
                    <a:pt x="20" y="63"/>
                    <a:pt x="20" y="63"/>
                  </a:cubicBezTo>
                  <a:cubicBezTo>
                    <a:pt x="20" y="63"/>
                    <a:pt x="20" y="63"/>
                    <a:pt x="20" y="63"/>
                  </a:cubicBezTo>
                  <a:cubicBezTo>
                    <a:pt x="20" y="63"/>
                    <a:pt x="20" y="63"/>
                    <a:pt x="20" y="63"/>
                  </a:cubicBezTo>
                  <a:cubicBezTo>
                    <a:pt x="20" y="63"/>
                    <a:pt x="20" y="63"/>
                    <a:pt x="20" y="63"/>
                  </a:cubicBezTo>
                  <a:cubicBezTo>
                    <a:pt x="20" y="64"/>
                    <a:pt x="20" y="64"/>
                    <a:pt x="20" y="64"/>
                  </a:cubicBezTo>
                  <a:cubicBezTo>
                    <a:pt x="20" y="64"/>
                    <a:pt x="20" y="64"/>
                    <a:pt x="20" y="64"/>
                  </a:cubicBezTo>
                  <a:lnTo>
                    <a:pt x="20" y="64"/>
                  </a:lnTo>
                  <a:cubicBezTo>
                    <a:pt x="20" y="64"/>
                    <a:pt x="20" y="64"/>
                    <a:pt x="20" y="64"/>
                  </a:cubicBezTo>
                  <a:cubicBezTo>
                    <a:pt x="20" y="64"/>
                    <a:pt x="20" y="64"/>
                    <a:pt x="19" y="64"/>
                  </a:cubicBezTo>
                  <a:cubicBezTo>
                    <a:pt x="19" y="64"/>
                    <a:pt x="19" y="64"/>
                    <a:pt x="19" y="64"/>
                  </a:cubicBezTo>
                  <a:cubicBezTo>
                    <a:pt x="19" y="65"/>
                    <a:pt x="19" y="65"/>
                    <a:pt x="19" y="65"/>
                  </a:cubicBezTo>
                  <a:lnTo>
                    <a:pt x="19" y="65"/>
                  </a:lnTo>
                  <a:cubicBezTo>
                    <a:pt x="19" y="65"/>
                    <a:pt x="19" y="65"/>
                    <a:pt x="19" y="65"/>
                  </a:cubicBezTo>
                  <a:cubicBezTo>
                    <a:pt x="19" y="65"/>
                    <a:pt x="19" y="65"/>
                    <a:pt x="19" y="66"/>
                  </a:cubicBezTo>
                  <a:cubicBezTo>
                    <a:pt x="19" y="66"/>
                    <a:pt x="19" y="66"/>
                    <a:pt x="19" y="66"/>
                  </a:cubicBezTo>
                  <a:cubicBezTo>
                    <a:pt x="19" y="66"/>
                    <a:pt x="19" y="66"/>
                    <a:pt x="19" y="66"/>
                  </a:cubicBezTo>
                  <a:cubicBezTo>
                    <a:pt x="19" y="66"/>
                    <a:pt x="19" y="66"/>
                    <a:pt x="19" y="66"/>
                  </a:cubicBezTo>
                  <a:cubicBezTo>
                    <a:pt x="19" y="66"/>
                    <a:pt x="19" y="66"/>
                    <a:pt x="19" y="67"/>
                  </a:cubicBezTo>
                  <a:cubicBezTo>
                    <a:pt x="18" y="67"/>
                    <a:pt x="18" y="67"/>
                    <a:pt x="18" y="67"/>
                  </a:cubicBezTo>
                  <a:cubicBezTo>
                    <a:pt x="18" y="67"/>
                    <a:pt x="18" y="67"/>
                    <a:pt x="18" y="67"/>
                  </a:cubicBezTo>
                  <a:cubicBezTo>
                    <a:pt x="18" y="67"/>
                    <a:pt x="18" y="67"/>
                    <a:pt x="18" y="67"/>
                  </a:cubicBezTo>
                  <a:cubicBezTo>
                    <a:pt x="18" y="67"/>
                    <a:pt x="18" y="67"/>
                    <a:pt x="18" y="67"/>
                  </a:cubicBezTo>
                  <a:cubicBezTo>
                    <a:pt x="18" y="68"/>
                    <a:pt x="18" y="68"/>
                    <a:pt x="18" y="68"/>
                  </a:cubicBezTo>
                  <a:cubicBezTo>
                    <a:pt x="18" y="68"/>
                    <a:pt x="18" y="68"/>
                    <a:pt x="17" y="68"/>
                  </a:cubicBezTo>
                  <a:cubicBezTo>
                    <a:pt x="17" y="68"/>
                    <a:pt x="17" y="68"/>
                    <a:pt x="17" y="68"/>
                  </a:cubicBezTo>
                  <a:cubicBezTo>
                    <a:pt x="17" y="68"/>
                    <a:pt x="17" y="68"/>
                    <a:pt x="17" y="68"/>
                  </a:cubicBezTo>
                  <a:cubicBezTo>
                    <a:pt x="17" y="69"/>
                    <a:pt x="17" y="69"/>
                    <a:pt x="17" y="69"/>
                  </a:cubicBezTo>
                  <a:cubicBezTo>
                    <a:pt x="16" y="69"/>
                    <a:pt x="16" y="69"/>
                    <a:pt x="16" y="69"/>
                  </a:cubicBezTo>
                  <a:cubicBezTo>
                    <a:pt x="16" y="69"/>
                    <a:pt x="16" y="69"/>
                    <a:pt x="16" y="69"/>
                  </a:cubicBezTo>
                  <a:cubicBezTo>
                    <a:pt x="17" y="69"/>
                    <a:pt x="17" y="69"/>
                    <a:pt x="17" y="68"/>
                  </a:cubicBezTo>
                  <a:cubicBezTo>
                    <a:pt x="17" y="68"/>
                    <a:pt x="17" y="68"/>
                    <a:pt x="17" y="68"/>
                  </a:cubicBezTo>
                  <a:cubicBezTo>
                    <a:pt x="17" y="68"/>
                    <a:pt x="17" y="68"/>
                    <a:pt x="17" y="68"/>
                  </a:cubicBezTo>
                  <a:cubicBezTo>
                    <a:pt x="17" y="68"/>
                    <a:pt x="17" y="68"/>
                    <a:pt x="17" y="68"/>
                  </a:cubicBezTo>
                  <a:cubicBezTo>
                    <a:pt x="17" y="68"/>
                    <a:pt x="17" y="68"/>
                    <a:pt x="17" y="68"/>
                  </a:cubicBezTo>
                  <a:cubicBezTo>
                    <a:pt x="17" y="68"/>
                    <a:pt x="17" y="68"/>
                    <a:pt x="17" y="68"/>
                  </a:cubicBezTo>
                  <a:cubicBezTo>
                    <a:pt x="17" y="68"/>
                    <a:pt x="17" y="68"/>
                    <a:pt x="17" y="67"/>
                  </a:cubicBezTo>
                  <a:cubicBezTo>
                    <a:pt x="17" y="67"/>
                    <a:pt x="17" y="67"/>
                    <a:pt x="17" y="68"/>
                  </a:cubicBezTo>
                  <a:cubicBezTo>
                    <a:pt x="17" y="67"/>
                    <a:pt x="17" y="67"/>
                    <a:pt x="17" y="68"/>
                  </a:cubicBezTo>
                  <a:cubicBezTo>
                    <a:pt x="17" y="68"/>
                    <a:pt x="17" y="68"/>
                    <a:pt x="16" y="68"/>
                  </a:cubicBezTo>
                  <a:cubicBezTo>
                    <a:pt x="16" y="68"/>
                    <a:pt x="16" y="68"/>
                    <a:pt x="16" y="68"/>
                  </a:cubicBezTo>
                  <a:cubicBezTo>
                    <a:pt x="17" y="68"/>
                    <a:pt x="17" y="68"/>
                    <a:pt x="17" y="68"/>
                  </a:cubicBezTo>
                  <a:cubicBezTo>
                    <a:pt x="17" y="68"/>
                    <a:pt x="17" y="68"/>
                    <a:pt x="17" y="68"/>
                  </a:cubicBezTo>
                  <a:cubicBezTo>
                    <a:pt x="17" y="68"/>
                    <a:pt x="17" y="68"/>
                    <a:pt x="17" y="68"/>
                  </a:cubicBezTo>
                  <a:cubicBezTo>
                    <a:pt x="17" y="68"/>
                    <a:pt x="17" y="68"/>
                    <a:pt x="16" y="69"/>
                  </a:cubicBezTo>
                  <a:cubicBezTo>
                    <a:pt x="16" y="69"/>
                    <a:pt x="16" y="69"/>
                    <a:pt x="16" y="69"/>
                  </a:cubicBezTo>
                  <a:cubicBezTo>
                    <a:pt x="16" y="69"/>
                    <a:pt x="16" y="69"/>
                    <a:pt x="16" y="69"/>
                  </a:cubicBezTo>
                  <a:cubicBezTo>
                    <a:pt x="16" y="69"/>
                    <a:pt x="16" y="69"/>
                    <a:pt x="16" y="69"/>
                  </a:cubicBezTo>
                  <a:cubicBezTo>
                    <a:pt x="16" y="69"/>
                    <a:pt x="16" y="69"/>
                    <a:pt x="16" y="69"/>
                  </a:cubicBezTo>
                  <a:cubicBezTo>
                    <a:pt x="16" y="69"/>
                    <a:pt x="16" y="69"/>
                    <a:pt x="16" y="69"/>
                  </a:cubicBezTo>
                  <a:cubicBezTo>
                    <a:pt x="16" y="69"/>
                    <a:pt x="16" y="69"/>
                    <a:pt x="16" y="69"/>
                  </a:cubicBezTo>
                  <a:cubicBezTo>
                    <a:pt x="16" y="69"/>
                    <a:pt x="16" y="69"/>
                    <a:pt x="16" y="69"/>
                  </a:cubicBezTo>
                  <a:cubicBezTo>
                    <a:pt x="16" y="69"/>
                    <a:pt x="16" y="69"/>
                    <a:pt x="16" y="69"/>
                  </a:cubicBezTo>
                  <a:cubicBezTo>
                    <a:pt x="16" y="70"/>
                    <a:pt x="16" y="70"/>
                    <a:pt x="16" y="70"/>
                  </a:cubicBezTo>
                  <a:lnTo>
                    <a:pt x="16" y="70"/>
                  </a:lnTo>
                  <a:cubicBezTo>
                    <a:pt x="16" y="70"/>
                    <a:pt x="16" y="70"/>
                    <a:pt x="16" y="69"/>
                  </a:cubicBezTo>
                  <a:cubicBezTo>
                    <a:pt x="16" y="69"/>
                    <a:pt x="16" y="69"/>
                    <a:pt x="16" y="69"/>
                  </a:cubicBezTo>
                  <a:cubicBezTo>
                    <a:pt x="16" y="69"/>
                    <a:pt x="16" y="69"/>
                    <a:pt x="16" y="70"/>
                  </a:cubicBezTo>
                  <a:cubicBezTo>
                    <a:pt x="16" y="69"/>
                    <a:pt x="16" y="69"/>
                    <a:pt x="16" y="69"/>
                  </a:cubicBezTo>
                  <a:cubicBezTo>
                    <a:pt x="16" y="69"/>
                    <a:pt x="16" y="69"/>
                    <a:pt x="16" y="69"/>
                  </a:cubicBezTo>
                  <a:cubicBezTo>
                    <a:pt x="16" y="69"/>
                    <a:pt x="16" y="69"/>
                    <a:pt x="16" y="69"/>
                  </a:cubicBezTo>
                  <a:cubicBezTo>
                    <a:pt x="16" y="69"/>
                    <a:pt x="16" y="69"/>
                    <a:pt x="16" y="69"/>
                  </a:cubicBezTo>
                  <a:cubicBezTo>
                    <a:pt x="16" y="69"/>
                    <a:pt x="16" y="69"/>
                    <a:pt x="16" y="69"/>
                  </a:cubicBezTo>
                  <a:cubicBezTo>
                    <a:pt x="16" y="69"/>
                    <a:pt x="16" y="69"/>
                    <a:pt x="16" y="69"/>
                  </a:cubicBezTo>
                  <a:cubicBezTo>
                    <a:pt x="16" y="69"/>
                    <a:pt x="16" y="69"/>
                    <a:pt x="15" y="69"/>
                  </a:cubicBezTo>
                  <a:cubicBezTo>
                    <a:pt x="15" y="69"/>
                    <a:pt x="15" y="69"/>
                    <a:pt x="15" y="69"/>
                  </a:cubicBezTo>
                  <a:cubicBezTo>
                    <a:pt x="15" y="69"/>
                    <a:pt x="15" y="69"/>
                    <a:pt x="15" y="69"/>
                  </a:cubicBezTo>
                  <a:cubicBezTo>
                    <a:pt x="15" y="70"/>
                    <a:pt x="15" y="70"/>
                    <a:pt x="15" y="70"/>
                  </a:cubicBezTo>
                  <a:cubicBezTo>
                    <a:pt x="15" y="70"/>
                    <a:pt x="15" y="70"/>
                    <a:pt x="15" y="70"/>
                  </a:cubicBezTo>
                  <a:cubicBezTo>
                    <a:pt x="15" y="70"/>
                    <a:pt x="15" y="70"/>
                    <a:pt x="15" y="70"/>
                  </a:cubicBezTo>
                  <a:cubicBezTo>
                    <a:pt x="15" y="70"/>
                    <a:pt x="15" y="70"/>
                    <a:pt x="15" y="70"/>
                  </a:cubicBezTo>
                  <a:cubicBezTo>
                    <a:pt x="15" y="70"/>
                    <a:pt x="15" y="70"/>
                    <a:pt x="15" y="71"/>
                  </a:cubicBezTo>
                  <a:cubicBezTo>
                    <a:pt x="15" y="71"/>
                    <a:pt x="15" y="71"/>
                    <a:pt x="14" y="71"/>
                  </a:cubicBezTo>
                  <a:cubicBezTo>
                    <a:pt x="14" y="72"/>
                    <a:pt x="14" y="72"/>
                    <a:pt x="14" y="72"/>
                  </a:cubicBezTo>
                  <a:cubicBezTo>
                    <a:pt x="14" y="72"/>
                    <a:pt x="14" y="72"/>
                    <a:pt x="14" y="72"/>
                  </a:cubicBezTo>
                  <a:cubicBezTo>
                    <a:pt x="14" y="72"/>
                    <a:pt x="14" y="72"/>
                    <a:pt x="14" y="73"/>
                  </a:cubicBezTo>
                  <a:cubicBezTo>
                    <a:pt x="14" y="73"/>
                    <a:pt x="14" y="73"/>
                    <a:pt x="13" y="73"/>
                  </a:cubicBezTo>
                  <a:cubicBezTo>
                    <a:pt x="13" y="73"/>
                    <a:pt x="13" y="73"/>
                    <a:pt x="13" y="73"/>
                  </a:cubicBezTo>
                  <a:cubicBezTo>
                    <a:pt x="13" y="73"/>
                    <a:pt x="13" y="73"/>
                    <a:pt x="13" y="73"/>
                  </a:cubicBezTo>
                  <a:cubicBezTo>
                    <a:pt x="13" y="72"/>
                    <a:pt x="13" y="72"/>
                    <a:pt x="13" y="72"/>
                  </a:cubicBezTo>
                  <a:cubicBezTo>
                    <a:pt x="13" y="72"/>
                    <a:pt x="13" y="72"/>
                    <a:pt x="13" y="72"/>
                  </a:cubicBezTo>
                  <a:cubicBezTo>
                    <a:pt x="13" y="72"/>
                    <a:pt x="13" y="72"/>
                    <a:pt x="13" y="72"/>
                  </a:cubicBezTo>
                  <a:cubicBezTo>
                    <a:pt x="13" y="72"/>
                    <a:pt x="13" y="72"/>
                    <a:pt x="13" y="72"/>
                  </a:cubicBezTo>
                  <a:cubicBezTo>
                    <a:pt x="13" y="72"/>
                    <a:pt x="13" y="72"/>
                    <a:pt x="13" y="72"/>
                  </a:cubicBezTo>
                  <a:cubicBezTo>
                    <a:pt x="13" y="72"/>
                    <a:pt x="13" y="72"/>
                    <a:pt x="13" y="72"/>
                  </a:cubicBezTo>
                  <a:cubicBezTo>
                    <a:pt x="13" y="72"/>
                    <a:pt x="13" y="72"/>
                    <a:pt x="13" y="72"/>
                  </a:cubicBezTo>
                  <a:cubicBezTo>
                    <a:pt x="13" y="72"/>
                    <a:pt x="13" y="72"/>
                    <a:pt x="13" y="72"/>
                  </a:cubicBezTo>
                  <a:cubicBezTo>
                    <a:pt x="13" y="72"/>
                    <a:pt x="13" y="72"/>
                    <a:pt x="13" y="72"/>
                  </a:cubicBezTo>
                  <a:cubicBezTo>
                    <a:pt x="13" y="72"/>
                    <a:pt x="13" y="72"/>
                    <a:pt x="13" y="72"/>
                  </a:cubicBezTo>
                  <a:cubicBezTo>
                    <a:pt x="13" y="72"/>
                    <a:pt x="13" y="72"/>
                    <a:pt x="13" y="72"/>
                  </a:cubicBezTo>
                  <a:cubicBezTo>
                    <a:pt x="13" y="72"/>
                    <a:pt x="13" y="72"/>
                    <a:pt x="13" y="72"/>
                  </a:cubicBezTo>
                  <a:cubicBezTo>
                    <a:pt x="13" y="72"/>
                    <a:pt x="13" y="72"/>
                    <a:pt x="13" y="72"/>
                  </a:cubicBezTo>
                  <a:cubicBezTo>
                    <a:pt x="13" y="73"/>
                    <a:pt x="13" y="73"/>
                    <a:pt x="13" y="73"/>
                  </a:cubicBezTo>
                  <a:cubicBezTo>
                    <a:pt x="13" y="73"/>
                    <a:pt x="13" y="73"/>
                    <a:pt x="13" y="73"/>
                  </a:cubicBezTo>
                  <a:cubicBezTo>
                    <a:pt x="13" y="73"/>
                    <a:pt x="13" y="73"/>
                    <a:pt x="13" y="73"/>
                  </a:cubicBezTo>
                  <a:cubicBezTo>
                    <a:pt x="13" y="73"/>
                    <a:pt x="13" y="73"/>
                    <a:pt x="13" y="73"/>
                  </a:cubicBezTo>
                  <a:cubicBezTo>
                    <a:pt x="13" y="73"/>
                    <a:pt x="13" y="73"/>
                    <a:pt x="13" y="73"/>
                  </a:cubicBezTo>
                  <a:cubicBezTo>
                    <a:pt x="13" y="73"/>
                    <a:pt x="13" y="73"/>
                    <a:pt x="13" y="73"/>
                  </a:cubicBezTo>
                  <a:cubicBezTo>
                    <a:pt x="13" y="73"/>
                    <a:pt x="13" y="73"/>
                    <a:pt x="13" y="73"/>
                  </a:cubicBezTo>
                  <a:cubicBezTo>
                    <a:pt x="13" y="73"/>
                    <a:pt x="13" y="73"/>
                    <a:pt x="13" y="74"/>
                  </a:cubicBezTo>
                  <a:cubicBezTo>
                    <a:pt x="13" y="74"/>
                    <a:pt x="13" y="74"/>
                    <a:pt x="13" y="74"/>
                  </a:cubicBezTo>
                  <a:cubicBezTo>
                    <a:pt x="13" y="74"/>
                    <a:pt x="13" y="74"/>
                    <a:pt x="13" y="74"/>
                  </a:cubicBezTo>
                  <a:cubicBezTo>
                    <a:pt x="13" y="74"/>
                    <a:pt x="13" y="74"/>
                    <a:pt x="13" y="74"/>
                  </a:cubicBezTo>
                  <a:cubicBezTo>
                    <a:pt x="13" y="74"/>
                    <a:pt x="13" y="74"/>
                    <a:pt x="13" y="74"/>
                  </a:cubicBezTo>
                  <a:cubicBezTo>
                    <a:pt x="13" y="75"/>
                    <a:pt x="13" y="75"/>
                    <a:pt x="12" y="75"/>
                  </a:cubicBezTo>
                  <a:cubicBezTo>
                    <a:pt x="12" y="75"/>
                    <a:pt x="12" y="75"/>
                    <a:pt x="12" y="76"/>
                  </a:cubicBezTo>
                  <a:cubicBezTo>
                    <a:pt x="12" y="76"/>
                    <a:pt x="12" y="76"/>
                    <a:pt x="12" y="76"/>
                  </a:cubicBezTo>
                  <a:cubicBezTo>
                    <a:pt x="11" y="76"/>
                    <a:pt x="11" y="76"/>
                    <a:pt x="11" y="77"/>
                  </a:cubicBezTo>
                  <a:cubicBezTo>
                    <a:pt x="11" y="77"/>
                    <a:pt x="11" y="77"/>
                    <a:pt x="11" y="76"/>
                  </a:cubicBezTo>
                  <a:cubicBezTo>
                    <a:pt x="11" y="77"/>
                    <a:pt x="11" y="77"/>
                    <a:pt x="11" y="77"/>
                  </a:cubicBezTo>
                  <a:cubicBezTo>
                    <a:pt x="11" y="77"/>
                    <a:pt x="11" y="77"/>
                    <a:pt x="11" y="77"/>
                  </a:cubicBezTo>
                  <a:cubicBezTo>
                    <a:pt x="11" y="76"/>
                    <a:pt x="11" y="76"/>
                    <a:pt x="11" y="76"/>
                  </a:cubicBezTo>
                  <a:cubicBezTo>
                    <a:pt x="11" y="76"/>
                    <a:pt x="11" y="76"/>
                    <a:pt x="11" y="76"/>
                  </a:cubicBezTo>
                  <a:cubicBezTo>
                    <a:pt x="11" y="77"/>
                    <a:pt x="11" y="77"/>
                    <a:pt x="11" y="77"/>
                  </a:cubicBezTo>
                  <a:cubicBezTo>
                    <a:pt x="11" y="77"/>
                    <a:pt x="11" y="77"/>
                    <a:pt x="11" y="77"/>
                  </a:cubicBezTo>
                  <a:cubicBezTo>
                    <a:pt x="11" y="77"/>
                    <a:pt x="11" y="77"/>
                    <a:pt x="11" y="77"/>
                  </a:cubicBezTo>
                  <a:cubicBezTo>
                    <a:pt x="11" y="77"/>
                    <a:pt x="11" y="77"/>
                    <a:pt x="11" y="76"/>
                  </a:cubicBezTo>
                  <a:cubicBezTo>
                    <a:pt x="11" y="77"/>
                    <a:pt x="11" y="77"/>
                    <a:pt x="11" y="77"/>
                  </a:cubicBezTo>
                  <a:cubicBezTo>
                    <a:pt x="11" y="77"/>
                    <a:pt x="11" y="77"/>
                    <a:pt x="11" y="77"/>
                  </a:cubicBezTo>
                  <a:cubicBezTo>
                    <a:pt x="11" y="78"/>
                    <a:pt x="11" y="78"/>
                    <a:pt x="10" y="78"/>
                  </a:cubicBezTo>
                  <a:cubicBezTo>
                    <a:pt x="10" y="78"/>
                    <a:pt x="10" y="78"/>
                    <a:pt x="10" y="78"/>
                  </a:cubicBezTo>
                  <a:cubicBezTo>
                    <a:pt x="10" y="78"/>
                    <a:pt x="10" y="78"/>
                    <a:pt x="10" y="78"/>
                  </a:cubicBezTo>
                  <a:cubicBezTo>
                    <a:pt x="10" y="78"/>
                    <a:pt x="10" y="78"/>
                    <a:pt x="11" y="78"/>
                  </a:cubicBezTo>
                  <a:cubicBezTo>
                    <a:pt x="11" y="78"/>
                    <a:pt x="11" y="78"/>
                    <a:pt x="11" y="78"/>
                  </a:cubicBezTo>
                  <a:cubicBezTo>
                    <a:pt x="11" y="77"/>
                    <a:pt x="11" y="77"/>
                    <a:pt x="11" y="77"/>
                  </a:cubicBezTo>
                  <a:cubicBezTo>
                    <a:pt x="10" y="78"/>
                    <a:pt x="10" y="78"/>
                    <a:pt x="10" y="78"/>
                  </a:cubicBezTo>
                  <a:cubicBezTo>
                    <a:pt x="10" y="78"/>
                    <a:pt x="10" y="78"/>
                    <a:pt x="10" y="78"/>
                  </a:cubicBezTo>
                  <a:cubicBezTo>
                    <a:pt x="10" y="78"/>
                    <a:pt x="10" y="78"/>
                    <a:pt x="10" y="78"/>
                  </a:cubicBezTo>
                  <a:cubicBezTo>
                    <a:pt x="10" y="78"/>
                    <a:pt x="10" y="78"/>
                    <a:pt x="10" y="78"/>
                  </a:cubicBezTo>
                  <a:cubicBezTo>
                    <a:pt x="10" y="78"/>
                    <a:pt x="10" y="78"/>
                    <a:pt x="10" y="78"/>
                  </a:cubicBezTo>
                  <a:cubicBezTo>
                    <a:pt x="10" y="78"/>
                    <a:pt x="10" y="78"/>
                    <a:pt x="10" y="78"/>
                  </a:cubicBezTo>
                  <a:cubicBezTo>
                    <a:pt x="10" y="78"/>
                    <a:pt x="10" y="78"/>
                    <a:pt x="10" y="78"/>
                  </a:cubicBezTo>
                  <a:cubicBezTo>
                    <a:pt x="10" y="78"/>
                    <a:pt x="10" y="78"/>
                    <a:pt x="10" y="78"/>
                  </a:cubicBezTo>
                  <a:cubicBezTo>
                    <a:pt x="10" y="78"/>
                    <a:pt x="10" y="78"/>
                    <a:pt x="10" y="78"/>
                  </a:cubicBezTo>
                  <a:cubicBezTo>
                    <a:pt x="10" y="78"/>
                    <a:pt x="10" y="78"/>
                    <a:pt x="10" y="78"/>
                  </a:cubicBezTo>
                  <a:cubicBezTo>
                    <a:pt x="10" y="78"/>
                    <a:pt x="10" y="78"/>
                    <a:pt x="10" y="78"/>
                  </a:cubicBezTo>
                  <a:cubicBezTo>
                    <a:pt x="10" y="77"/>
                    <a:pt x="10" y="77"/>
                    <a:pt x="10" y="77"/>
                  </a:cubicBezTo>
                  <a:cubicBezTo>
                    <a:pt x="10" y="77"/>
                    <a:pt x="10" y="77"/>
                    <a:pt x="10" y="78"/>
                  </a:cubicBezTo>
                  <a:cubicBezTo>
                    <a:pt x="10" y="78"/>
                    <a:pt x="10" y="78"/>
                    <a:pt x="10" y="78"/>
                  </a:cubicBezTo>
                  <a:cubicBezTo>
                    <a:pt x="10" y="78"/>
                    <a:pt x="10" y="78"/>
                    <a:pt x="10" y="78"/>
                  </a:cubicBezTo>
                  <a:cubicBezTo>
                    <a:pt x="10" y="78"/>
                    <a:pt x="10" y="78"/>
                    <a:pt x="10" y="78"/>
                  </a:cubicBezTo>
                  <a:cubicBezTo>
                    <a:pt x="10" y="78"/>
                    <a:pt x="10" y="78"/>
                    <a:pt x="10" y="78"/>
                  </a:cubicBezTo>
                  <a:lnTo>
                    <a:pt x="10" y="78"/>
                  </a:lnTo>
                  <a:cubicBezTo>
                    <a:pt x="10" y="78"/>
                    <a:pt x="10" y="78"/>
                    <a:pt x="10" y="78"/>
                  </a:cubicBezTo>
                  <a:cubicBezTo>
                    <a:pt x="10" y="78"/>
                    <a:pt x="10" y="78"/>
                    <a:pt x="10" y="78"/>
                  </a:cubicBezTo>
                  <a:cubicBezTo>
                    <a:pt x="10" y="78"/>
                    <a:pt x="10" y="78"/>
                    <a:pt x="10" y="78"/>
                  </a:cubicBezTo>
                  <a:cubicBezTo>
                    <a:pt x="10" y="78"/>
                    <a:pt x="10" y="78"/>
                    <a:pt x="10" y="78"/>
                  </a:cubicBezTo>
                  <a:cubicBezTo>
                    <a:pt x="10" y="78"/>
                    <a:pt x="10" y="78"/>
                    <a:pt x="10" y="78"/>
                  </a:cubicBezTo>
                  <a:cubicBezTo>
                    <a:pt x="10" y="78"/>
                    <a:pt x="10" y="78"/>
                    <a:pt x="10" y="78"/>
                  </a:cubicBezTo>
                  <a:cubicBezTo>
                    <a:pt x="10" y="78"/>
                    <a:pt x="10" y="78"/>
                    <a:pt x="10" y="78"/>
                  </a:cubicBezTo>
                  <a:cubicBezTo>
                    <a:pt x="10" y="79"/>
                    <a:pt x="10" y="79"/>
                    <a:pt x="10" y="79"/>
                  </a:cubicBezTo>
                  <a:cubicBezTo>
                    <a:pt x="10" y="79"/>
                    <a:pt x="10" y="79"/>
                    <a:pt x="10" y="79"/>
                  </a:cubicBezTo>
                  <a:cubicBezTo>
                    <a:pt x="10" y="79"/>
                    <a:pt x="10" y="79"/>
                    <a:pt x="10" y="79"/>
                  </a:cubicBezTo>
                  <a:cubicBezTo>
                    <a:pt x="10" y="79"/>
                    <a:pt x="10" y="79"/>
                    <a:pt x="10" y="78"/>
                  </a:cubicBezTo>
                  <a:cubicBezTo>
                    <a:pt x="10" y="78"/>
                    <a:pt x="10" y="78"/>
                    <a:pt x="10" y="78"/>
                  </a:cubicBezTo>
                  <a:cubicBezTo>
                    <a:pt x="10" y="78"/>
                    <a:pt x="10" y="78"/>
                    <a:pt x="10" y="78"/>
                  </a:cubicBezTo>
                  <a:cubicBezTo>
                    <a:pt x="10" y="78"/>
                    <a:pt x="10" y="78"/>
                    <a:pt x="10" y="78"/>
                  </a:cubicBezTo>
                  <a:cubicBezTo>
                    <a:pt x="10" y="78"/>
                    <a:pt x="10" y="78"/>
                    <a:pt x="10" y="78"/>
                  </a:cubicBezTo>
                  <a:cubicBezTo>
                    <a:pt x="10" y="79"/>
                    <a:pt x="10" y="79"/>
                    <a:pt x="10" y="79"/>
                  </a:cubicBezTo>
                  <a:cubicBezTo>
                    <a:pt x="10" y="79"/>
                    <a:pt x="10" y="79"/>
                    <a:pt x="10" y="79"/>
                  </a:cubicBezTo>
                  <a:cubicBezTo>
                    <a:pt x="10" y="79"/>
                    <a:pt x="10" y="79"/>
                    <a:pt x="10" y="79"/>
                  </a:cubicBezTo>
                  <a:cubicBezTo>
                    <a:pt x="10" y="80"/>
                    <a:pt x="10" y="80"/>
                    <a:pt x="10" y="80"/>
                  </a:cubicBezTo>
                  <a:cubicBezTo>
                    <a:pt x="9" y="80"/>
                    <a:pt x="9" y="80"/>
                    <a:pt x="9" y="80"/>
                  </a:cubicBezTo>
                  <a:cubicBezTo>
                    <a:pt x="9" y="80"/>
                    <a:pt x="9" y="80"/>
                    <a:pt x="9" y="80"/>
                  </a:cubicBezTo>
                  <a:cubicBezTo>
                    <a:pt x="9" y="80"/>
                    <a:pt x="9" y="80"/>
                    <a:pt x="9" y="80"/>
                  </a:cubicBezTo>
                  <a:cubicBezTo>
                    <a:pt x="9" y="80"/>
                    <a:pt x="9" y="80"/>
                    <a:pt x="9" y="80"/>
                  </a:cubicBezTo>
                  <a:cubicBezTo>
                    <a:pt x="9" y="80"/>
                    <a:pt x="9" y="80"/>
                    <a:pt x="9" y="80"/>
                  </a:cubicBezTo>
                  <a:cubicBezTo>
                    <a:pt x="9" y="80"/>
                    <a:pt x="9" y="80"/>
                    <a:pt x="9" y="80"/>
                  </a:cubicBezTo>
                  <a:cubicBezTo>
                    <a:pt x="9" y="80"/>
                    <a:pt x="9" y="80"/>
                    <a:pt x="9" y="80"/>
                  </a:cubicBezTo>
                  <a:cubicBezTo>
                    <a:pt x="9" y="80"/>
                    <a:pt x="9" y="80"/>
                    <a:pt x="9" y="80"/>
                  </a:cubicBezTo>
                  <a:cubicBezTo>
                    <a:pt x="9" y="80"/>
                    <a:pt x="9" y="80"/>
                    <a:pt x="9" y="79"/>
                  </a:cubicBezTo>
                  <a:cubicBezTo>
                    <a:pt x="9" y="79"/>
                    <a:pt x="9" y="79"/>
                    <a:pt x="10" y="79"/>
                  </a:cubicBezTo>
                  <a:cubicBezTo>
                    <a:pt x="9" y="79"/>
                    <a:pt x="9" y="79"/>
                    <a:pt x="9" y="79"/>
                  </a:cubicBezTo>
                  <a:cubicBezTo>
                    <a:pt x="9" y="79"/>
                    <a:pt x="9" y="79"/>
                    <a:pt x="9" y="80"/>
                  </a:cubicBezTo>
                  <a:cubicBezTo>
                    <a:pt x="9" y="80"/>
                    <a:pt x="9" y="80"/>
                    <a:pt x="9" y="80"/>
                  </a:cubicBezTo>
                  <a:cubicBezTo>
                    <a:pt x="9" y="80"/>
                    <a:pt x="9" y="80"/>
                    <a:pt x="9" y="80"/>
                  </a:cubicBezTo>
                  <a:cubicBezTo>
                    <a:pt x="9" y="80"/>
                    <a:pt x="9" y="80"/>
                    <a:pt x="9" y="81"/>
                  </a:cubicBezTo>
                  <a:cubicBezTo>
                    <a:pt x="9" y="81"/>
                    <a:pt x="9" y="81"/>
                    <a:pt x="9" y="81"/>
                  </a:cubicBezTo>
                  <a:cubicBezTo>
                    <a:pt x="9" y="81"/>
                    <a:pt x="9" y="81"/>
                    <a:pt x="9" y="81"/>
                  </a:cubicBezTo>
                  <a:cubicBezTo>
                    <a:pt x="9" y="81"/>
                    <a:pt x="9" y="81"/>
                    <a:pt x="9" y="81"/>
                  </a:cubicBezTo>
                  <a:cubicBezTo>
                    <a:pt x="9" y="81"/>
                    <a:pt x="9" y="81"/>
                    <a:pt x="9" y="81"/>
                  </a:cubicBezTo>
                  <a:cubicBezTo>
                    <a:pt x="9" y="81"/>
                    <a:pt x="9" y="81"/>
                    <a:pt x="9" y="81"/>
                  </a:cubicBezTo>
                  <a:cubicBezTo>
                    <a:pt x="9" y="81"/>
                    <a:pt x="9" y="81"/>
                    <a:pt x="9" y="81"/>
                  </a:cubicBezTo>
                  <a:cubicBezTo>
                    <a:pt x="9" y="81"/>
                    <a:pt x="9" y="81"/>
                    <a:pt x="9" y="81"/>
                  </a:cubicBezTo>
                  <a:cubicBezTo>
                    <a:pt x="9" y="81"/>
                    <a:pt x="9" y="81"/>
                    <a:pt x="9" y="81"/>
                  </a:cubicBezTo>
                  <a:cubicBezTo>
                    <a:pt x="9" y="81"/>
                    <a:pt x="9" y="81"/>
                    <a:pt x="9" y="82"/>
                  </a:cubicBezTo>
                  <a:cubicBezTo>
                    <a:pt x="9" y="81"/>
                    <a:pt x="9" y="81"/>
                    <a:pt x="9" y="81"/>
                  </a:cubicBezTo>
                  <a:cubicBezTo>
                    <a:pt x="9" y="81"/>
                    <a:pt x="9" y="81"/>
                    <a:pt x="8" y="82"/>
                  </a:cubicBezTo>
                  <a:cubicBezTo>
                    <a:pt x="8" y="82"/>
                    <a:pt x="8" y="82"/>
                    <a:pt x="8" y="82"/>
                  </a:cubicBezTo>
                  <a:cubicBezTo>
                    <a:pt x="8" y="82"/>
                    <a:pt x="8" y="82"/>
                    <a:pt x="8" y="82"/>
                  </a:cubicBezTo>
                  <a:cubicBezTo>
                    <a:pt x="8" y="82"/>
                    <a:pt x="8" y="82"/>
                    <a:pt x="8" y="82"/>
                  </a:cubicBezTo>
                  <a:cubicBezTo>
                    <a:pt x="8" y="82"/>
                    <a:pt x="8" y="82"/>
                    <a:pt x="8" y="82"/>
                  </a:cubicBezTo>
                  <a:cubicBezTo>
                    <a:pt x="8" y="82"/>
                    <a:pt x="8" y="82"/>
                    <a:pt x="8" y="82"/>
                  </a:cubicBezTo>
                  <a:cubicBezTo>
                    <a:pt x="8" y="82"/>
                    <a:pt x="8" y="82"/>
                    <a:pt x="8" y="82"/>
                  </a:cubicBezTo>
                  <a:cubicBezTo>
                    <a:pt x="8" y="82"/>
                    <a:pt x="8" y="82"/>
                    <a:pt x="8" y="82"/>
                  </a:cubicBezTo>
                  <a:cubicBezTo>
                    <a:pt x="8" y="82"/>
                    <a:pt x="8" y="82"/>
                    <a:pt x="8" y="82"/>
                  </a:cubicBezTo>
                  <a:cubicBezTo>
                    <a:pt x="8" y="83"/>
                    <a:pt x="8" y="83"/>
                    <a:pt x="8" y="83"/>
                  </a:cubicBezTo>
                  <a:cubicBezTo>
                    <a:pt x="8" y="83"/>
                    <a:pt x="8" y="83"/>
                    <a:pt x="8" y="83"/>
                  </a:cubicBezTo>
                  <a:cubicBezTo>
                    <a:pt x="8" y="83"/>
                    <a:pt x="8" y="83"/>
                    <a:pt x="8" y="83"/>
                  </a:cubicBezTo>
                  <a:cubicBezTo>
                    <a:pt x="8" y="83"/>
                    <a:pt x="8" y="83"/>
                    <a:pt x="8" y="83"/>
                  </a:cubicBezTo>
                  <a:cubicBezTo>
                    <a:pt x="8" y="83"/>
                    <a:pt x="8" y="83"/>
                    <a:pt x="8" y="83"/>
                  </a:cubicBezTo>
                  <a:cubicBezTo>
                    <a:pt x="8" y="83"/>
                    <a:pt x="8" y="83"/>
                    <a:pt x="8" y="83"/>
                  </a:cubicBezTo>
                  <a:cubicBezTo>
                    <a:pt x="8" y="83"/>
                    <a:pt x="8" y="83"/>
                    <a:pt x="8" y="83"/>
                  </a:cubicBezTo>
                  <a:cubicBezTo>
                    <a:pt x="8" y="83"/>
                    <a:pt x="8" y="83"/>
                    <a:pt x="8" y="83"/>
                  </a:cubicBezTo>
                  <a:cubicBezTo>
                    <a:pt x="8" y="83"/>
                    <a:pt x="8" y="83"/>
                    <a:pt x="8" y="83"/>
                  </a:cubicBezTo>
                  <a:cubicBezTo>
                    <a:pt x="8" y="83"/>
                    <a:pt x="8" y="83"/>
                    <a:pt x="8" y="83"/>
                  </a:cubicBezTo>
                  <a:lnTo>
                    <a:pt x="8" y="84"/>
                  </a:lnTo>
                  <a:cubicBezTo>
                    <a:pt x="8" y="84"/>
                    <a:pt x="8" y="84"/>
                    <a:pt x="8" y="84"/>
                  </a:cubicBezTo>
                  <a:cubicBezTo>
                    <a:pt x="7" y="84"/>
                    <a:pt x="7" y="84"/>
                    <a:pt x="7" y="84"/>
                  </a:cubicBezTo>
                  <a:cubicBezTo>
                    <a:pt x="7" y="84"/>
                    <a:pt x="7" y="84"/>
                    <a:pt x="7" y="84"/>
                  </a:cubicBezTo>
                  <a:cubicBezTo>
                    <a:pt x="7" y="84"/>
                    <a:pt x="7" y="84"/>
                    <a:pt x="7" y="84"/>
                  </a:cubicBezTo>
                  <a:cubicBezTo>
                    <a:pt x="7" y="85"/>
                    <a:pt x="7" y="85"/>
                    <a:pt x="7" y="85"/>
                  </a:cubicBezTo>
                  <a:cubicBezTo>
                    <a:pt x="7" y="85"/>
                    <a:pt x="7" y="85"/>
                    <a:pt x="7" y="85"/>
                  </a:cubicBezTo>
                  <a:cubicBezTo>
                    <a:pt x="7" y="85"/>
                    <a:pt x="7" y="85"/>
                    <a:pt x="7" y="85"/>
                  </a:cubicBezTo>
                  <a:cubicBezTo>
                    <a:pt x="7" y="85"/>
                    <a:pt x="7" y="85"/>
                    <a:pt x="7" y="85"/>
                  </a:cubicBezTo>
                  <a:cubicBezTo>
                    <a:pt x="7" y="85"/>
                    <a:pt x="7" y="85"/>
                    <a:pt x="7" y="85"/>
                  </a:cubicBezTo>
                  <a:cubicBezTo>
                    <a:pt x="7" y="85"/>
                    <a:pt x="7" y="86"/>
                    <a:pt x="7" y="86"/>
                  </a:cubicBezTo>
                  <a:cubicBezTo>
                    <a:pt x="7" y="86"/>
                    <a:pt x="7" y="86"/>
                    <a:pt x="7" y="86"/>
                  </a:cubicBezTo>
                  <a:cubicBezTo>
                    <a:pt x="6" y="87"/>
                    <a:pt x="6" y="89"/>
                    <a:pt x="5" y="91"/>
                  </a:cubicBezTo>
                  <a:cubicBezTo>
                    <a:pt x="5" y="91"/>
                    <a:pt x="5" y="91"/>
                    <a:pt x="5" y="91"/>
                  </a:cubicBezTo>
                  <a:cubicBezTo>
                    <a:pt x="5" y="91"/>
                    <a:pt x="5" y="91"/>
                    <a:pt x="5" y="91"/>
                  </a:cubicBezTo>
                  <a:cubicBezTo>
                    <a:pt x="5" y="91"/>
                    <a:pt x="5" y="91"/>
                    <a:pt x="5" y="91"/>
                  </a:cubicBezTo>
                  <a:cubicBezTo>
                    <a:pt x="5" y="92"/>
                    <a:pt x="5" y="92"/>
                    <a:pt x="5" y="92"/>
                  </a:cubicBezTo>
                  <a:cubicBezTo>
                    <a:pt x="5" y="93"/>
                    <a:pt x="5" y="93"/>
                    <a:pt x="5" y="93"/>
                  </a:cubicBezTo>
                  <a:cubicBezTo>
                    <a:pt x="4" y="93"/>
                    <a:pt x="4" y="93"/>
                    <a:pt x="4" y="93"/>
                  </a:cubicBezTo>
                  <a:cubicBezTo>
                    <a:pt x="4" y="94"/>
                    <a:pt x="4" y="94"/>
                    <a:pt x="4" y="95"/>
                  </a:cubicBezTo>
                  <a:cubicBezTo>
                    <a:pt x="4" y="95"/>
                    <a:pt x="4" y="95"/>
                    <a:pt x="4" y="95"/>
                  </a:cubicBezTo>
                  <a:cubicBezTo>
                    <a:pt x="4" y="95"/>
                    <a:pt x="4" y="95"/>
                    <a:pt x="4" y="95"/>
                  </a:cubicBezTo>
                  <a:cubicBezTo>
                    <a:pt x="4" y="95"/>
                    <a:pt x="4" y="95"/>
                    <a:pt x="4" y="94"/>
                  </a:cubicBezTo>
                  <a:cubicBezTo>
                    <a:pt x="4" y="95"/>
                    <a:pt x="4" y="95"/>
                    <a:pt x="4" y="95"/>
                  </a:cubicBezTo>
                  <a:cubicBezTo>
                    <a:pt x="4" y="94"/>
                    <a:pt x="4" y="94"/>
                    <a:pt x="4" y="94"/>
                  </a:cubicBezTo>
                  <a:cubicBezTo>
                    <a:pt x="4" y="94"/>
                    <a:pt x="4" y="94"/>
                    <a:pt x="4" y="94"/>
                  </a:cubicBezTo>
                  <a:cubicBezTo>
                    <a:pt x="5" y="94"/>
                    <a:pt x="5" y="94"/>
                    <a:pt x="5" y="94"/>
                  </a:cubicBezTo>
                  <a:cubicBezTo>
                    <a:pt x="5" y="94"/>
                    <a:pt x="5" y="94"/>
                    <a:pt x="5" y="94"/>
                  </a:cubicBezTo>
                  <a:cubicBezTo>
                    <a:pt x="5" y="94"/>
                    <a:pt x="5" y="94"/>
                    <a:pt x="5" y="95"/>
                  </a:cubicBezTo>
                  <a:cubicBezTo>
                    <a:pt x="5" y="94"/>
                    <a:pt x="5" y="94"/>
                    <a:pt x="5" y="94"/>
                  </a:cubicBezTo>
                  <a:cubicBezTo>
                    <a:pt x="5" y="95"/>
                    <a:pt x="5" y="95"/>
                    <a:pt x="5" y="95"/>
                  </a:cubicBezTo>
                  <a:cubicBezTo>
                    <a:pt x="5" y="95"/>
                    <a:pt x="5" y="95"/>
                    <a:pt x="5" y="95"/>
                  </a:cubicBezTo>
                  <a:cubicBezTo>
                    <a:pt x="5" y="95"/>
                    <a:pt x="5" y="95"/>
                    <a:pt x="5" y="95"/>
                  </a:cubicBezTo>
                  <a:cubicBezTo>
                    <a:pt x="5" y="96"/>
                    <a:pt x="5" y="96"/>
                    <a:pt x="5" y="96"/>
                  </a:cubicBezTo>
                  <a:cubicBezTo>
                    <a:pt x="5" y="96"/>
                    <a:pt x="5" y="96"/>
                    <a:pt x="5" y="96"/>
                  </a:cubicBezTo>
                  <a:cubicBezTo>
                    <a:pt x="5" y="96"/>
                    <a:pt x="5" y="96"/>
                    <a:pt x="5" y="96"/>
                  </a:cubicBezTo>
                  <a:cubicBezTo>
                    <a:pt x="5" y="96"/>
                    <a:pt x="5" y="96"/>
                    <a:pt x="5" y="96"/>
                  </a:cubicBezTo>
                  <a:cubicBezTo>
                    <a:pt x="5" y="96"/>
                    <a:pt x="5" y="96"/>
                    <a:pt x="5" y="97"/>
                  </a:cubicBezTo>
                  <a:cubicBezTo>
                    <a:pt x="5" y="97"/>
                    <a:pt x="5" y="97"/>
                    <a:pt x="5" y="97"/>
                  </a:cubicBezTo>
                  <a:cubicBezTo>
                    <a:pt x="5" y="97"/>
                    <a:pt x="5" y="97"/>
                    <a:pt x="5" y="97"/>
                  </a:cubicBezTo>
                  <a:cubicBezTo>
                    <a:pt x="5" y="97"/>
                    <a:pt x="5" y="97"/>
                    <a:pt x="5" y="97"/>
                  </a:cubicBezTo>
                  <a:cubicBezTo>
                    <a:pt x="5" y="98"/>
                    <a:pt x="5" y="98"/>
                    <a:pt x="5" y="98"/>
                  </a:cubicBezTo>
                  <a:cubicBezTo>
                    <a:pt x="5" y="98"/>
                    <a:pt x="5" y="98"/>
                    <a:pt x="5" y="98"/>
                  </a:cubicBezTo>
                  <a:cubicBezTo>
                    <a:pt x="5" y="98"/>
                    <a:pt x="5" y="98"/>
                    <a:pt x="5" y="98"/>
                  </a:cubicBezTo>
                  <a:cubicBezTo>
                    <a:pt x="5" y="98"/>
                    <a:pt x="5" y="98"/>
                    <a:pt x="5" y="98"/>
                  </a:cubicBezTo>
                  <a:cubicBezTo>
                    <a:pt x="5" y="98"/>
                    <a:pt x="5" y="98"/>
                    <a:pt x="5" y="98"/>
                  </a:cubicBezTo>
                  <a:cubicBezTo>
                    <a:pt x="5" y="98"/>
                    <a:pt x="5" y="98"/>
                    <a:pt x="5" y="98"/>
                  </a:cubicBezTo>
                  <a:cubicBezTo>
                    <a:pt x="5" y="98"/>
                    <a:pt x="5" y="98"/>
                    <a:pt x="5" y="97"/>
                  </a:cubicBezTo>
                  <a:cubicBezTo>
                    <a:pt x="5" y="97"/>
                    <a:pt x="5" y="97"/>
                    <a:pt x="6" y="97"/>
                  </a:cubicBezTo>
                  <a:cubicBezTo>
                    <a:pt x="6" y="98"/>
                    <a:pt x="6" y="98"/>
                    <a:pt x="6" y="98"/>
                  </a:cubicBezTo>
                  <a:cubicBezTo>
                    <a:pt x="6" y="97"/>
                    <a:pt x="6" y="97"/>
                    <a:pt x="6" y="97"/>
                  </a:cubicBezTo>
                  <a:cubicBezTo>
                    <a:pt x="6" y="97"/>
                    <a:pt x="6" y="97"/>
                    <a:pt x="6" y="97"/>
                  </a:cubicBezTo>
                  <a:cubicBezTo>
                    <a:pt x="6" y="98"/>
                    <a:pt x="6" y="98"/>
                    <a:pt x="6" y="98"/>
                  </a:cubicBezTo>
                  <a:cubicBezTo>
                    <a:pt x="6" y="97"/>
                    <a:pt x="6" y="97"/>
                    <a:pt x="6" y="97"/>
                  </a:cubicBezTo>
                  <a:cubicBezTo>
                    <a:pt x="6" y="97"/>
                    <a:pt x="6" y="97"/>
                    <a:pt x="6" y="97"/>
                  </a:cubicBezTo>
                  <a:cubicBezTo>
                    <a:pt x="6" y="98"/>
                    <a:pt x="6" y="98"/>
                    <a:pt x="6" y="98"/>
                  </a:cubicBezTo>
                  <a:cubicBezTo>
                    <a:pt x="6" y="98"/>
                    <a:pt x="6" y="98"/>
                    <a:pt x="6" y="99"/>
                  </a:cubicBezTo>
                  <a:cubicBezTo>
                    <a:pt x="6" y="99"/>
                    <a:pt x="6" y="99"/>
                    <a:pt x="6" y="99"/>
                  </a:cubicBezTo>
                  <a:cubicBezTo>
                    <a:pt x="6" y="99"/>
                    <a:pt x="6" y="99"/>
                    <a:pt x="6" y="99"/>
                  </a:cubicBezTo>
                  <a:cubicBezTo>
                    <a:pt x="6" y="100"/>
                    <a:pt x="6" y="100"/>
                    <a:pt x="5" y="100"/>
                  </a:cubicBezTo>
                  <a:cubicBezTo>
                    <a:pt x="6" y="100"/>
                    <a:pt x="6" y="100"/>
                    <a:pt x="6" y="100"/>
                  </a:cubicBezTo>
                  <a:cubicBezTo>
                    <a:pt x="6" y="100"/>
                    <a:pt x="6" y="100"/>
                    <a:pt x="5" y="100"/>
                  </a:cubicBezTo>
                  <a:cubicBezTo>
                    <a:pt x="5" y="101"/>
                    <a:pt x="5" y="101"/>
                    <a:pt x="5" y="101"/>
                  </a:cubicBezTo>
                  <a:cubicBezTo>
                    <a:pt x="5" y="102"/>
                    <a:pt x="5" y="102"/>
                    <a:pt x="5" y="102"/>
                  </a:cubicBezTo>
                  <a:cubicBezTo>
                    <a:pt x="5" y="102"/>
                    <a:pt x="5" y="102"/>
                    <a:pt x="5" y="102"/>
                  </a:cubicBezTo>
                  <a:cubicBezTo>
                    <a:pt x="5" y="102"/>
                    <a:pt x="5" y="102"/>
                    <a:pt x="5" y="103"/>
                  </a:cubicBezTo>
                  <a:cubicBezTo>
                    <a:pt x="5" y="103"/>
                    <a:pt x="5" y="103"/>
                    <a:pt x="5" y="103"/>
                  </a:cubicBezTo>
                  <a:cubicBezTo>
                    <a:pt x="5" y="103"/>
                    <a:pt x="5" y="103"/>
                    <a:pt x="5" y="103"/>
                  </a:cubicBezTo>
                  <a:cubicBezTo>
                    <a:pt x="5" y="104"/>
                    <a:pt x="5" y="104"/>
                    <a:pt x="5" y="104"/>
                  </a:cubicBezTo>
                  <a:cubicBezTo>
                    <a:pt x="5" y="104"/>
                    <a:pt x="5" y="104"/>
                    <a:pt x="5" y="104"/>
                  </a:cubicBezTo>
                  <a:cubicBezTo>
                    <a:pt x="5" y="104"/>
                    <a:pt x="5" y="104"/>
                    <a:pt x="5" y="104"/>
                  </a:cubicBezTo>
                  <a:cubicBezTo>
                    <a:pt x="5" y="104"/>
                    <a:pt x="5" y="104"/>
                    <a:pt x="4" y="105"/>
                  </a:cubicBezTo>
                  <a:cubicBezTo>
                    <a:pt x="5" y="105"/>
                    <a:pt x="5" y="105"/>
                    <a:pt x="5" y="104"/>
                  </a:cubicBezTo>
                  <a:cubicBezTo>
                    <a:pt x="5" y="105"/>
                    <a:pt x="5" y="105"/>
                    <a:pt x="5" y="105"/>
                  </a:cubicBezTo>
                  <a:cubicBezTo>
                    <a:pt x="5" y="105"/>
                    <a:pt x="5" y="105"/>
                    <a:pt x="5" y="105"/>
                  </a:cubicBezTo>
                  <a:cubicBezTo>
                    <a:pt x="5" y="105"/>
                    <a:pt x="5" y="105"/>
                    <a:pt x="5" y="105"/>
                  </a:cubicBezTo>
                  <a:cubicBezTo>
                    <a:pt x="5" y="106"/>
                    <a:pt x="5" y="106"/>
                    <a:pt x="5" y="106"/>
                  </a:cubicBezTo>
                  <a:cubicBezTo>
                    <a:pt x="5" y="106"/>
                    <a:pt x="5" y="106"/>
                    <a:pt x="5" y="106"/>
                  </a:cubicBezTo>
                  <a:cubicBezTo>
                    <a:pt x="5" y="106"/>
                    <a:pt x="5" y="106"/>
                    <a:pt x="5" y="107"/>
                  </a:cubicBezTo>
                  <a:cubicBezTo>
                    <a:pt x="5" y="107"/>
                    <a:pt x="5" y="107"/>
                    <a:pt x="5" y="107"/>
                  </a:cubicBezTo>
                  <a:cubicBezTo>
                    <a:pt x="5" y="106"/>
                    <a:pt x="5" y="106"/>
                    <a:pt x="5" y="106"/>
                  </a:cubicBezTo>
                  <a:cubicBezTo>
                    <a:pt x="5" y="106"/>
                    <a:pt x="5" y="106"/>
                    <a:pt x="5" y="106"/>
                  </a:cubicBezTo>
                  <a:cubicBezTo>
                    <a:pt x="5" y="106"/>
                    <a:pt x="5" y="106"/>
                    <a:pt x="5" y="106"/>
                  </a:cubicBezTo>
                  <a:cubicBezTo>
                    <a:pt x="5" y="107"/>
                    <a:pt x="5" y="107"/>
                    <a:pt x="5" y="107"/>
                  </a:cubicBezTo>
                  <a:cubicBezTo>
                    <a:pt x="5" y="107"/>
                    <a:pt x="5" y="107"/>
                    <a:pt x="5" y="107"/>
                  </a:cubicBezTo>
                  <a:cubicBezTo>
                    <a:pt x="5" y="106"/>
                    <a:pt x="5" y="106"/>
                    <a:pt x="5" y="106"/>
                  </a:cubicBezTo>
                  <a:cubicBezTo>
                    <a:pt x="5" y="106"/>
                    <a:pt x="5" y="106"/>
                    <a:pt x="5" y="106"/>
                  </a:cubicBezTo>
                  <a:lnTo>
                    <a:pt x="6" y="105"/>
                  </a:lnTo>
                  <a:cubicBezTo>
                    <a:pt x="6" y="105"/>
                    <a:pt x="6" y="105"/>
                    <a:pt x="6" y="105"/>
                  </a:cubicBezTo>
                  <a:cubicBezTo>
                    <a:pt x="6" y="105"/>
                    <a:pt x="6" y="105"/>
                    <a:pt x="6" y="105"/>
                  </a:cubicBezTo>
                  <a:cubicBezTo>
                    <a:pt x="6" y="105"/>
                    <a:pt x="6" y="105"/>
                    <a:pt x="6" y="105"/>
                  </a:cubicBezTo>
                  <a:cubicBezTo>
                    <a:pt x="6" y="106"/>
                    <a:pt x="6" y="106"/>
                    <a:pt x="6" y="106"/>
                  </a:cubicBezTo>
                  <a:cubicBezTo>
                    <a:pt x="6" y="106"/>
                    <a:pt x="6" y="106"/>
                    <a:pt x="6" y="107"/>
                  </a:cubicBezTo>
                  <a:cubicBezTo>
                    <a:pt x="6" y="107"/>
                    <a:pt x="6" y="107"/>
                    <a:pt x="6" y="107"/>
                  </a:cubicBezTo>
                  <a:cubicBezTo>
                    <a:pt x="6" y="107"/>
                    <a:pt x="6" y="107"/>
                    <a:pt x="6" y="107"/>
                  </a:cubicBezTo>
                  <a:cubicBezTo>
                    <a:pt x="6" y="106"/>
                    <a:pt x="6" y="106"/>
                    <a:pt x="6" y="106"/>
                  </a:cubicBezTo>
                  <a:cubicBezTo>
                    <a:pt x="6" y="106"/>
                    <a:pt x="6" y="106"/>
                    <a:pt x="6" y="106"/>
                  </a:cubicBezTo>
                  <a:cubicBezTo>
                    <a:pt x="6" y="106"/>
                    <a:pt x="6" y="106"/>
                    <a:pt x="6" y="106"/>
                  </a:cubicBezTo>
                  <a:cubicBezTo>
                    <a:pt x="6" y="106"/>
                    <a:pt x="6" y="106"/>
                    <a:pt x="6" y="105"/>
                  </a:cubicBezTo>
                  <a:cubicBezTo>
                    <a:pt x="6" y="105"/>
                    <a:pt x="6" y="105"/>
                    <a:pt x="6" y="105"/>
                  </a:cubicBezTo>
                  <a:cubicBezTo>
                    <a:pt x="6" y="105"/>
                    <a:pt x="6" y="105"/>
                    <a:pt x="6" y="105"/>
                  </a:cubicBezTo>
                  <a:cubicBezTo>
                    <a:pt x="6" y="105"/>
                    <a:pt x="6" y="105"/>
                    <a:pt x="6" y="105"/>
                  </a:cubicBezTo>
                  <a:cubicBezTo>
                    <a:pt x="6" y="105"/>
                    <a:pt x="6" y="105"/>
                    <a:pt x="6" y="104"/>
                  </a:cubicBezTo>
                  <a:cubicBezTo>
                    <a:pt x="6" y="104"/>
                    <a:pt x="6" y="104"/>
                    <a:pt x="6" y="104"/>
                  </a:cubicBezTo>
                  <a:cubicBezTo>
                    <a:pt x="6" y="104"/>
                    <a:pt x="6" y="104"/>
                    <a:pt x="6" y="104"/>
                  </a:cubicBezTo>
                  <a:cubicBezTo>
                    <a:pt x="6" y="104"/>
                    <a:pt x="6" y="104"/>
                    <a:pt x="6" y="103"/>
                  </a:cubicBezTo>
                  <a:cubicBezTo>
                    <a:pt x="6" y="103"/>
                    <a:pt x="6" y="103"/>
                    <a:pt x="6" y="103"/>
                  </a:cubicBezTo>
                  <a:cubicBezTo>
                    <a:pt x="6" y="103"/>
                    <a:pt x="6" y="103"/>
                    <a:pt x="6" y="103"/>
                  </a:cubicBezTo>
                  <a:cubicBezTo>
                    <a:pt x="6" y="103"/>
                    <a:pt x="6" y="103"/>
                    <a:pt x="7" y="103"/>
                  </a:cubicBezTo>
                  <a:cubicBezTo>
                    <a:pt x="6" y="103"/>
                    <a:pt x="6" y="103"/>
                    <a:pt x="6" y="102"/>
                  </a:cubicBezTo>
                  <a:cubicBezTo>
                    <a:pt x="6" y="102"/>
                    <a:pt x="6" y="102"/>
                    <a:pt x="7" y="102"/>
                  </a:cubicBezTo>
                  <a:cubicBezTo>
                    <a:pt x="6" y="102"/>
                    <a:pt x="6" y="102"/>
                    <a:pt x="6" y="102"/>
                  </a:cubicBezTo>
                  <a:cubicBezTo>
                    <a:pt x="7" y="102"/>
                    <a:pt x="7" y="102"/>
                    <a:pt x="7" y="101"/>
                  </a:cubicBezTo>
                  <a:cubicBezTo>
                    <a:pt x="7" y="101"/>
                    <a:pt x="7" y="101"/>
                    <a:pt x="7" y="101"/>
                  </a:cubicBezTo>
                  <a:cubicBezTo>
                    <a:pt x="7" y="101"/>
                    <a:pt x="7" y="101"/>
                    <a:pt x="7" y="101"/>
                  </a:cubicBezTo>
                  <a:cubicBezTo>
                    <a:pt x="7" y="101"/>
                    <a:pt x="7" y="101"/>
                    <a:pt x="7" y="100"/>
                  </a:cubicBezTo>
                  <a:cubicBezTo>
                    <a:pt x="7" y="100"/>
                    <a:pt x="7" y="100"/>
                    <a:pt x="7" y="100"/>
                  </a:cubicBezTo>
                  <a:cubicBezTo>
                    <a:pt x="7" y="100"/>
                    <a:pt x="7" y="100"/>
                    <a:pt x="7" y="100"/>
                  </a:cubicBezTo>
                  <a:cubicBezTo>
                    <a:pt x="7" y="100"/>
                    <a:pt x="7" y="100"/>
                    <a:pt x="7" y="100"/>
                  </a:cubicBezTo>
                  <a:lnTo>
                    <a:pt x="7" y="100"/>
                  </a:lnTo>
                  <a:cubicBezTo>
                    <a:pt x="7" y="100"/>
                    <a:pt x="7" y="100"/>
                    <a:pt x="7" y="100"/>
                  </a:cubicBezTo>
                  <a:cubicBezTo>
                    <a:pt x="7" y="100"/>
                    <a:pt x="7" y="100"/>
                    <a:pt x="7" y="100"/>
                  </a:cubicBezTo>
                  <a:cubicBezTo>
                    <a:pt x="7" y="99"/>
                    <a:pt x="7" y="99"/>
                    <a:pt x="7" y="99"/>
                  </a:cubicBezTo>
                  <a:cubicBezTo>
                    <a:pt x="7" y="99"/>
                    <a:pt x="7" y="99"/>
                    <a:pt x="7" y="99"/>
                  </a:cubicBezTo>
                  <a:cubicBezTo>
                    <a:pt x="7" y="99"/>
                    <a:pt x="7" y="99"/>
                    <a:pt x="7" y="99"/>
                  </a:cubicBezTo>
                  <a:cubicBezTo>
                    <a:pt x="7" y="99"/>
                    <a:pt x="7" y="99"/>
                    <a:pt x="7" y="98"/>
                  </a:cubicBezTo>
                  <a:cubicBezTo>
                    <a:pt x="7" y="98"/>
                    <a:pt x="7" y="98"/>
                    <a:pt x="7" y="98"/>
                  </a:cubicBezTo>
                  <a:cubicBezTo>
                    <a:pt x="7" y="98"/>
                    <a:pt x="7" y="98"/>
                    <a:pt x="8" y="98"/>
                  </a:cubicBezTo>
                  <a:lnTo>
                    <a:pt x="8" y="97"/>
                  </a:lnTo>
                  <a:cubicBezTo>
                    <a:pt x="8" y="97"/>
                    <a:pt x="8" y="97"/>
                    <a:pt x="8" y="97"/>
                  </a:cubicBezTo>
                  <a:cubicBezTo>
                    <a:pt x="8" y="97"/>
                    <a:pt x="8" y="97"/>
                    <a:pt x="8" y="97"/>
                  </a:cubicBezTo>
                  <a:cubicBezTo>
                    <a:pt x="8" y="97"/>
                    <a:pt x="8" y="97"/>
                    <a:pt x="9" y="96"/>
                  </a:cubicBezTo>
                  <a:cubicBezTo>
                    <a:pt x="9" y="96"/>
                    <a:pt x="9" y="96"/>
                    <a:pt x="9" y="96"/>
                  </a:cubicBezTo>
                  <a:cubicBezTo>
                    <a:pt x="9" y="96"/>
                    <a:pt x="9" y="96"/>
                    <a:pt x="9" y="96"/>
                  </a:cubicBezTo>
                  <a:cubicBezTo>
                    <a:pt x="9" y="95"/>
                    <a:pt x="9" y="95"/>
                    <a:pt x="9" y="95"/>
                  </a:cubicBezTo>
                  <a:cubicBezTo>
                    <a:pt x="9" y="95"/>
                    <a:pt x="9" y="95"/>
                    <a:pt x="10" y="95"/>
                  </a:cubicBezTo>
                  <a:cubicBezTo>
                    <a:pt x="10" y="95"/>
                    <a:pt x="10" y="95"/>
                    <a:pt x="10" y="94"/>
                  </a:cubicBezTo>
                  <a:cubicBezTo>
                    <a:pt x="10" y="94"/>
                    <a:pt x="10" y="94"/>
                    <a:pt x="10" y="94"/>
                  </a:cubicBezTo>
                  <a:cubicBezTo>
                    <a:pt x="10" y="95"/>
                    <a:pt x="10" y="95"/>
                    <a:pt x="10" y="94"/>
                  </a:cubicBezTo>
                  <a:cubicBezTo>
                    <a:pt x="10" y="94"/>
                    <a:pt x="10" y="94"/>
                    <a:pt x="10" y="94"/>
                  </a:cubicBezTo>
                  <a:cubicBezTo>
                    <a:pt x="10" y="94"/>
                    <a:pt x="10" y="94"/>
                    <a:pt x="10" y="94"/>
                  </a:cubicBezTo>
                  <a:cubicBezTo>
                    <a:pt x="10" y="94"/>
                    <a:pt x="10" y="94"/>
                    <a:pt x="10" y="94"/>
                  </a:cubicBezTo>
                  <a:cubicBezTo>
                    <a:pt x="10" y="94"/>
                    <a:pt x="10" y="94"/>
                    <a:pt x="10" y="94"/>
                  </a:cubicBezTo>
                  <a:cubicBezTo>
                    <a:pt x="10" y="94"/>
                    <a:pt x="10" y="94"/>
                    <a:pt x="10" y="94"/>
                  </a:cubicBezTo>
                  <a:cubicBezTo>
                    <a:pt x="10" y="94"/>
                    <a:pt x="10" y="94"/>
                    <a:pt x="10" y="94"/>
                  </a:cubicBezTo>
                  <a:cubicBezTo>
                    <a:pt x="10" y="94"/>
                    <a:pt x="10" y="94"/>
                    <a:pt x="10" y="93"/>
                  </a:cubicBezTo>
                  <a:cubicBezTo>
                    <a:pt x="10" y="93"/>
                    <a:pt x="10" y="93"/>
                    <a:pt x="10" y="93"/>
                  </a:cubicBezTo>
                  <a:cubicBezTo>
                    <a:pt x="10" y="92"/>
                    <a:pt x="10" y="92"/>
                    <a:pt x="11" y="92"/>
                  </a:cubicBezTo>
                  <a:cubicBezTo>
                    <a:pt x="11" y="92"/>
                    <a:pt x="11" y="92"/>
                    <a:pt x="11" y="91"/>
                  </a:cubicBezTo>
                  <a:cubicBezTo>
                    <a:pt x="11" y="91"/>
                    <a:pt x="11" y="91"/>
                    <a:pt x="11" y="90"/>
                  </a:cubicBezTo>
                  <a:cubicBezTo>
                    <a:pt x="11" y="89"/>
                    <a:pt x="11" y="89"/>
                    <a:pt x="11" y="89"/>
                  </a:cubicBezTo>
                  <a:cubicBezTo>
                    <a:pt x="11" y="89"/>
                    <a:pt x="11" y="89"/>
                    <a:pt x="11" y="89"/>
                  </a:cubicBezTo>
                  <a:cubicBezTo>
                    <a:pt x="11" y="89"/>
                    <a:pt x="11" y="89"/>
                    <a:pt x="11" y="89"/>
                  </a:cubicBezTo>
                  <a:cubicBezTo>
                    <a:pt x="11" y="89"/>
                    <a:pt x="11" y="89"/>
                    <a:pt x="11" y="89"/>
                  </a:cubicBezTo>
                  <a:cubicBezTo>
                    <a:pt x="11" y="88"/>
                    <a:pt x="11" y="88"/>
                    <a:pt x="11" y="88"/>
                  </a:cubicBezTo>
                  <a:cubicBezTo>
                    <a:pt x="11" y="88"/>
                    <a:pt x="11" y="88"/>
                    <a:pt x="11" y="88"/>
                  </a:cubicBezTo>
                  <a:cubicBezTo>
                    <a:pt x="11" y="87"/>
                    <a:pt x="11" y="87"/>
                    <a:pt x="11" y="87"/>
                  </a:cubicBezTo>
                  <a:cubicBezTo>
                    <a:pt x="12" y="87"/>
                    <a:pt x="12" y="87"/>
                    <a:pt x="12" y="87"/>
                  </a:cubicBezTo>
                  <a:cubicBezTo>
                    <a:pt x="12" y="86"/>
                    <a:pt x="12" y="86"/>
                    <a:pt x="12" y="86"/>
                  </a:cubicBezTo>
                  <a:cubicBezTo>
                    <a:pt x="12" y="86"/>
                    <a:pt x="12" y="86"/>
                    <a:pt x="12" y="86"/>
                  </a:cubicBezTo>
                  <a:cubicBezTo>
                    <a:pt x="12" y="86"/>
                    <a:pt x="12" y="86"/>
                    <a:pt x="12" y="86"/>
                  </a:cubicBezTo>
                  <a:cubicBezTo>
                    <a:pt x="12" y="86"/>
                    <a:pt x="12" y="86"/>
                    <a:pt x="12" y="86"/>
                  </a:cubicBezTo>
                  <a:cubicBezTo>
                    <a:pt x="12" y="86"/>
                    <a:pt x="12" y="86"/>
                    <a:pt x="12" y="86"/>
                  </a:cubicBezTo>
                  <a:cubicBezTo>
                    <a:pt x="12" y="86"/>
                    <a:pt x="12" y="86"/>
                    <a:pt x="12" y="86"/>
                  </a:cubicBezTo>
                  <a:cubicBezTo>
                    <a:pt x="12" y="86"/>
                    <a:pt x="12" y="86"/>
                    <a:pt x="12" y="85"/>
                  </a:cubicBezTo>
                  <a:cubicBezTo>
                    <a:pt x="12" y="85"/>
                    <a:pt x="12" y="85"/>
                    <a:pt x="12" y="85"/>
                  </a:cubicBezTo>
                  <a:cubicBezTo>
                    <a:pt x="12" y="85"/>
                    <a:pt x="12" y="85"/>
                    <a:pt x="13" y="85"/>
                  </a:cubicBezTo>
                  <a:cubicBezTo>
                    <a:pt x="13" y="85"/>
                    <a:pt x="13" y="85"/>
                    <a:pt x="13" y="85"/>
                  </a:cubicBezTo>
                  <a:cubicBezTo>
                    <a:pt x="13" y="85"/>
                    <a:pt x="13" y="85"/>
                    <a:pt x="13" y="85"/>
                  </a:cubicBezTo>
                  <a:cubicBezTo>
                    <a:pt x="13" y="85"/>
                    <a:pt x="13" y="85"/>
                    <a:pt x="12" y="84"/>
                  </a:cubicBezTo>
                  <a:cubicBezTo>
                    <a:pt x="13" y="84"/>
                    <a:pt x="13" y="84"/>
                    <a:pt x="13" y="84"/>
                  </a:cubicBezTo>
                  <a:cubicBezTo>
                    <a:pt x="13" y="84"/>
                    <a:pt x="13" y="84"/>
                    <a:pt x="13" y="84"/>
                  </a:cubicBezTo>
                  <a:cubicBezTo>
                    <a:pt x="13" y="84"/>
                    <a:pt x="13" y="84"/>
                    <a:pt x="13" y="84"/>
                  </a:cubicBezTo>
                  <a:cubicBezTo>
                    <a:pt x="13" y="84"/>
                    <a:pt x="13" y="84"/>
                    <a:pt x="13" y="84"/>
                  </a:cubicBezTo>
                  <a:cubicBezTo>
                    <a:pt x="13" y="83"/>
                    <a:pt x="13" y="83"/>
                    <a:pt x="13" y="83"/>
                  </a:cubicBezTo>
                  <a:cubicBezTo>
                    <a:pt x="13" y="83"/>
                    <a:pt x="13" y="83"/>
                    <a:pt x="13" y="83"/>
                  </a:cubicBezTo>
                  <a:cubicBezTo>
                    <a:pt x="13" y="83"/>
                    <a:pt x="13" y="83"/>
                    <a:pt x="13" y="83"/>
                  </a:cubicBezTo>
                  <a:cubicBezTo>
                    <a:pt x="13" y="83"/>
                    <a:pt x="13" y="83"/>
                    <a:pt x="13" y="83"/>
                  </a:cubicBezTo>
                  <a:cubicBezTo>
                    <a:pt x="13" y="83"/>
                    <a:pt x="13" y="83"/>
                    <a:pt x="13" y="83"/>
                  </a:cubicBezTo>
                  <a:cubicBezTo>
                    <a:pt x="13" y="83"/>
                    <a:pt x="13" y="83"/>
                    <a:pt x="13" y="83"/>
                  </a:cubicBezTo>
                  <a:cubicBezTo>
                    <a:pt x="13" y="83"/>
                    <a:pt x="13" y="83"/>
                    <a:pt x="13" y="83"/>
                  </a:cubicBezTo>
                  <a:cubicBezTo>
                    <a:pt x="13" y="82"/>
                    <a:pt x="13" y="82"/>
                    <a:pt x="13" y="82"/>
                  </a:cubicBezTo>
                  <a:cubicBezTo>
                    <a:pt x="13" y="82"/>
                    <a:pt x="13" y="82"/>
                    <a:pt x="14" y="81"/>
                  </a:cubicBezTo>
                  <a:cubicBezTo>
                    <a:pt x="14" y="81"/>
                    <a:pt x="14" y="81"/>
                    <a:pt x="14" y="81"/>
                  </a:cubicBezTo>
                  <a:cubicBezTo>
                    <a:pt x="14" y="81"/>
                    <a:pt x="14" y="81"/>
                    <a:pt x="14" y="81"/>
                  </a:cubicBezTo>
                  <a:cubicBezTo>
                    <a:pt x="14" y="81"/>
                    <a:pt x="14" y="81"/>
                    <a:pt x="14" y="80"/>
                  </a:cubicBezTo>
                  <a:cubicBezTo>
                    <a:pt x="14" y="80"/>
                    <a:pt x="14" y="80"/>
                    <a:pt x="14" y="80"/>
                  </a:cubicBezTo>
                  <a:cubicBezTo>
                    <a:pt x="14" y="80"/>
                    <a:pt x="14" y="80"/>
                    <a:pt x="14" y="80"/>
                  </a:cubicBezTo>
                  <a:cubicBezTo>
                    <a:pt x="14" y="80"/>
                    <a:pt x="14" y="80"/>
                    <a:pt x="14" y="80"/>
                  </a:cubicBezTo>
                  <a:cubicBezTo>
                    <a:pt x="14" y="80"/>
                    <a:pt x="14" y="80"/>
                    <a:pt x="14" y="80"/>
                  </a:cubicBezTo>
                  <a:cubicBezTo>
                    <a:pt x="14" y="80"/>
                    <a:pt x="14" y="80"/>
                    <a:pt x="14" y="80"/>
                  </a:cubicBezTo>
                  <a:cubicBezTo>
                    <a:pt x="14" y="80"/>
                    <a:pt x="14" y="80"/>
                    <a:pt x="14" y="80"/>
                  </a:cubicBezTo>
                  <a:cubicBezTo>
                    <a:pt x="14" y="79"/>
                    <a:pt x="14" y="79"/>
                    <a:pt x="14" y="79"/>
                  </a:cubicBezTo>
                  <a:cubicBezTo>
                    <a:pt x="14" y="79"/>
                    <a:pt x="14" y="79"/>
                    <a:pt x="14" y="79"/>
                  </a:cubicBezTo>
                  <a:cubicBezTo>
                    <a:pt x="14" y="79"/>
                    <a:pt x="14" y="79"/>
                    <a:pt x="15" y="79"/>
                  </a:cubicBezTo>
                  <a:cubicBezTo>
                    <a:pt x="15" y="78"/>
                    <a:pt x="15" y="78"/>
                    <a:pt x="15" y="78"/>
                  </a:cubicBezTo>
                  <a:cubicBezTo>
                    <a:pt x="15" y="78"/>
                    <a:pt x="15" y="78"/>
                    <a:pt x="15" y="78"/>
                  </a:cubicBezTo>
                  <a:cubicBezTo>
                    <a:pt x="15" y="78"/>
                    <a:pt x="15" y="78"/>
                    <a:pt x="15" y="78"/>
                  </a:cubicBezTo>
                  <a:cubicBezTo>
                    <a:pt x="15" y="78"/>
                    <a:pt x="15" y="78"/>
                    <a:pt x="15" y="78"/>
                  </a:cubicBezTo>
                  <a:cubicBezTo>
                    <a:pt x="15" y="78"/>
                    <a:pt x="15" y="78"/>
                    <a:pt x="15" y="78"/>
                  </a:cubicBezTo>
                  <a:cubicBezTo>
                    <a:pt x="16" y="78"/>
                    <a:pt x="16" y="78"/>
                    <a:pt x="16" y="78"/>
                  </a:cubicBezTo>
                  <a:cubicBezTo>
                    <a:pt x="16" y="78"/>
                    <a:pt x="16" y="78"/>
                    <a:pt x="16" y="78"/>
                  </a:cubicBezTo>
                  <a:cubicBezTo>
                    <a:pt x="16" y="78"/>
                    <a:pt x="16" y="78"/>
                    <a:pt x="16" y="78"/>
                  </a:cubicBezTo>
                  <a:cubicBezTo>
                    <a:pt x="16" y="78"/>
                    <a:pt x="16" y="78"/>
                    <a:pt x="16" y="79"/>
                  </a:cubicBezTo>
                  <a:lnTo>
                    <a:pt x="16" y="79"/>
                  </a:lnTo>
                  <a:cubicBezTo>
                    <a:pt x="16" y="78"/>
                    <a:pt x="16" y="78"/>
                    <a:pt x="16" y="78"/>
                  </a:cubicBezTo>
                  <a:cubicBezTo>
                    <a:pt x="16" y="78"/>
                    <a:pt x="16" y="78"/>
                    <a:pt x="16" y="78"/>
                  </a:cubicBezTo>
                  <a:cubicBezTo>
                    <a:pt x="16" y="78"/>
                    <a:pt x="16" y="78"/>
                    <a:pt x="16" y="78"/>
                  </a:cubicBezTo>
                  <a:cubicBezTo>
                    <a:pt x="17" y="78"/>
                    <a:pt x="17" y="78"/>
                    <a:pt x="17" y="78"/>
                  </a:cubicBezTo>
                  <a:cubicBezTo>
                    <a:pt x="17" y="78"/>
                    <a:pt x="17" y="78"/>
                    <a:pt x="17" y="78"/>
                  </a:cubicBezTo>
                  <a:cubicBezTo>
                    <a:pt x="17" y="78"/>
                    <a:pt x="17" y="78"/>
                    <a:pt x="17" y="78"/>
                  </a:cubicBezTo>
                  <a:cubicBezTo>
                    <a:pt x="17" y="78"/>
                    <a:pt x="17" y="78"/>
                    <a:pt x="17" y="78"/>
                  </a:cubicBezTo>
                  <a:cubicBezTo>
                    <a:pt x="17" y="78"/>
                    <a:pt x="17" y="78"/>
                    <a:pt x="17" y="77"/>
                  </a:cubicBezTo>
                  <a:cubicBezTo>
                    <a:pt x="17" y="78"/>
                    <a:pt x="17" y="78"/>
                    <a:pt x="17" y="78"/>
                  </a:cubicBezTo>
                  <a:cubicBezTo>
                    <a:pt x="17" y="78"/>
                    <a:pt x="17" y="78"/>
                    <a:pt x="17" y="78"/>
                  </a:cubicBezTo>
                  <a:cubicBezTo>
                    <a:pt x="17" y="78"/>
                    <a:pt x="17" y="78"/>
                    <a:pt x="17" y="78"/>
                  </a:cubicBezTo>
                  <a:cubicBezTo>
                    <a:pt x="18" y="78"/>
                    <a:pt x="18" y="78"/>
                    <a:pt x="18" y="78"/>
                  </a:cubicBezTo>
                  <a:cubicBezTo>
                    <a:pt x="18" y="78"/>
                    <a:pt x="18" y="78"/>
                    <a:pt x="18" y="79"/>
                  </a:cubicBezTo>
                  <a:cubicBezTo>
                    <a:pt x="17" y="79"/>
                    <a:pt x="17" y="79"/>
                    <a:pt x="17" y="79"/>
                  </a:cubicBezTo>
                  <a:cubicBezTo>
                    <a:pt x="17" y="79"/>
                    <a:pt x="17" y="79"/>
                    <a:pt x="17" y="79"/>
                  </a:cubicBezTo>
                  <a:cubicBezTo>
                    <a:pt x="17" y="79"/>
                    <a:pt x="17" y="79"/>
                    <a:pt x="18" y="79"/>
                  </a:cubicBezTo>
                  <a:cubicBezTo>
                    <a:pt x="18" y="79"/>
                    <a:pt x="18" y="79"/>
                    <a:pt x="18" y="79"/>
                  </a:cubicBezTo>
                  <a:cubicBezTo>
                    <a:pt x="18" y="79"/>
                    <a:pt x="18" y="79"/>
                    <a:pt x="18" y="80"/>
                  </a:cubicBezTo>
                  <a:cubicBezTo>
                    <a:pt x="17" y="80"/>
                    <a:pt x="17" y="80"/>
                    <a:pt x="17" y="80"/>
                  </a:cubicBezTo>
                  <a:cubicBezTo>
                    <a:pt x="18" y="80"/>
                    <a:pt x="18" y="80"/>
                    <a:pt x="18" y="80"/>
                  </a:cubicBezTo>
                  <a:cubicBezTo>
                    <a:pt x="18" y="80"/>
                    <a:pt x="18" y="80"/>
                    <a:pt x="18" y="79"/>
                  </a:cubicBezTo>
                  <a:cubicBezTo>
                    <a:pt x="18" y="80"/>
                    <a:pt x="18" y="80"/>
                    <a:pt x="18" y="80"/>
                  </a:cubicBezTo>
                  <a:cubicBezTo>
                    <a:pt x="18" y="80"/>
                    <a:pt x="18" y="80"/>
                    <a:pt x="18" y="80"/>
                  </a:cubicBezTo>
                  <a:cubicBezTo>
                    <a:pt x="18" y="80"/>
                    <a:pt x="18" y="80"/>
                    <a:pt x="17" y="80"/>
                  </a:cubicBezTo>
                  <a:cubicBezTo>
                    <a:pt x="17" y="80"/>
                    <a:pt x="17" y="80"/>
                    <a:pt x="17" y="81"/>
                  </a:cubicBezTo>
                  <a:cubicBezTo>
                    <a:pt x="18" y="81"/>
                    <a:pt x="18" y="81"/>
                    <a:pt x="18" y="81"/>
                  </a:cubicBezTo>
                  <a:cubicBezTo>
                    <a:pt x="18" y="81"/>
                    <a:pt x="18" y="81"/>
                    <a:pt x="18" y="81"/>
                  </a:cubicBezTo>
                  <a:cubicBezTo>
                    <a:pt x="18" y="81"/>
                    <a:pt x="18" y="81"/>
                    <a:pt x="18" y="81"/>
                  </a:cubicBezTo>
                  <a:cubicBezTo>
                    <a:pt x="18" y="81"/>
                    <a:pt x="18" y="81"/>
                    <a:pt x="18" y="81"/>
                  </a:cubicBezTo>
                  <a:cubicBezTo>
                    <a:pt x="18" y="81"/>
                    <a:pt x="18" y="81"/>
                    <a:pt x="18" y="81"/>
                  </a:cubicBezTo>
                  <a:cubicBezTo>
                    <a:pt x="18" y="81"/>
                    <a:pt x="18" y="81"/>
                    <a:pt x="18" y="81"/>
                  </a:cubicBezTo>
                  <a:cubicBezTo>
                    <a:pt x="18" y="81"/>
                    <a:pt x="18" y="81"/>
                    <a:pt x="18" y="81"/>
                  </a:cubicBezTo>
                  <a:cubicBezTo>
                    <a:pt x="18" y="81"/>
                    <a:pt x="18" y="81"/>
                    <a:pt x="19" y="81"/>
                  </a:cubicBezTo>
                  <a:cubicBezTo>
                    <a:pt x="19" y="81"/>
                    <a:pt x="19" y="81"/>
                    <a:pt x="19" y="81"/>
                  </a:cubicBezTo>
                  <a:cubicBezTo>
                    <a:pt x="19" y="81"/>
                    <a:pt x="19" y="81"/>
                    <a:pt x="18" y="81"/>
                  </a:cubicBezTo>
                  <a:lnTo>
                    <a:pt x="18" y="81"/>
                  </a:lnTo>
                  <a:cubicBezTo>
                    <a:pt x="18" y="81"/>
                    <a:pt x="18" y="81"/>
                    <a:pt x="18" y="82"/>
                  </a:cubicBezTo>
                  <a:cubicBezTo>
                    <a:pt x="19" y="81"/>
                    <a:pt x="19" y="81"/>
                    <a:pt x="19" y="81"/>
                  </a:cubicBezTo>
                  <a:cubicBezTo>
                    <a:pt x="19" y="81"/>
                    <a:pt x="19" y="81"/>
                    <a:pt x="19" y="81"/>
                  </a:cubicBezTo>
                  <a:cubicBezTo>
                    <a:pt x="19" y="81"/>
                    <a:pt x="19" y="81"/>
                    <a:pt x="19" y="80"/>
                  </a:cubicBezTo>
                  <a:cubicBezTo>
                    <a:pt x="19" y="81"/>
                    <a:pt x="19" y="81"/>
                    <a:pt x="19" y="81"/>
                  </a:cubicBezTo>
                  <a:cubicBezTo>
                    <a:pt x="19" y="81"/>
                    <a:pt x="19" y="81"/>
                    <a:pt x="19" y="82"/>
                  </a:cubicBezTo>
                  <a:cubicBezTo>
                    <a:pt x="19" y="82"/>
                    <a:pt x="19" y="82"/>
                    <a:pt x="18" y="82"/>
                  </a:cubicBezTo>
                  <a:cubicBezTo>
                    <a:pt x="18" y="82"/>
                    <a:pt x="18" y="82"/>
                    <a:pt x="18" y="82"/>
                  </a:cubicBezTo>
                  <a:cubicBezTo>
                    <a:pt x="18" y="82"/>
                    <a:pt x="18" y="82"/>
                    <a:pt x="18" y="82"/>
                  </a:cubicBezTo>
                  <a:cubicBezTo>
                    <a:pt x="18" y="82"/>
                    <a:pt x="18" y="82"/>
                    <a:pt x="18" y="83"/>
                  </a:cubicBezTo>
                  <a:cubicBezTo>
                    <a:pt x="18" y="83"/>
                    <a:pt x="18" y="83"/>
                    <a:pt x="18" y="83"/>
                  </a:cubicBezTo>
                  <a:cubicBezTo>
                    <a:pt x="18" y="83"/>
                    <a:pt x="18" y="83"/>
                    <a:pt x="18" y="83"/>
                  </a:cubicBezTo>
                  <a:cubicBezTo>
                    <a:pt x="18" y="83"/>
                    <a:pt x="18" y="83"/>
                    <a:pt x="18" y="84"/>
                  </a:cubicBezTo>
                  <a:cubicBezTo>
                    <a:pt x="18" y="84"/>
                    <a:pt x="18" y="84"/>
                    <a:pt x="18" y="84"/>
                  </a:cubicBezTo>
                  <a:cubicBezTo>
                    <a:pt x="17" y="83"/>
                    <a:pt x="17" y="83"/>
                    <a:pt x="17" y="83"/>
                  </a:cubicBezTo>
                  <a:cubicBezTo>
                    <a:pt x="17" y="83"/>
                    <a:pt x="17" y="83"/>
                    <a:pt x="16" y="84"/>
                  </a:cubicBezTo>
                  <a:cubicBezTo>
                    <a:pt x="17" y="84"/>
                    <a:pt x="17" y="84"/>
                    <a:pt x="17" y="84"/>
                  </a:cubicBezTo>
                  <a:cubicBezTo>
                    <a:pt x="17" y="84"/>
                    <a:pt x="17" y="84"/>
                    <a:pt x="18" y="84"/>
                  </a:cubicBezTo>
                  <a:cubicBezTo>
                    <a:pt x="18" y="84"/>
                    <a:pt x="18" y="84"/>
                    <a:pt x="18" y="84"/>
                  </a:cubicBezTo>
                  <a:cubicBezTo>
                    <a:pt x="18" y="85"/>
                    <a:pt x="18" y="85"/>
                    <a:pt x="17" y="85"/>
                  </a:cubicBezTo>
                  <a:cubicBezTo>
                    <a:pt x="17" y="85"/>
                    <a:pt x="17" y="85"/>
                    <a:pt x="17" y="85"/>
                  </a:cubicBezTo>
                  <a:cubicBezTo>
                    <a:pt x="17" y="85"/>
                    <a:pt x="17" y="85"/>
                    <a:pt x="17" y="85"/>
                  </a:cubicBezTo>
                  <a:cubicBezTo>
                    <a:pt x="17" y="85"/>
                    <a:pt x="17" y="85"/>
                    <a:pt x="18" y="85"/>
                  </a:cubicBezTo>
                  <a:cubicBezTo>
                    <a:pt x="18" y="85"/>
                    <a:pt x="18" y="85"/>
                    <a:pt x="17" y="86"/>
                  </a:cubicBezTo>
                  <a:cubicBezTo>
                    <a:pt x="17" y="86"/>
                    <a:pt x="17" y="86"/>
                    <a:pt x="17" y="86"/>
                  </a:cubicBezTo>
                  <a:cubicBezTo>
                    <a:pt x="17" y="86"/>
                    <a:pt x="17" y="86"/>
                    <a:pt x="17" y="86"/>
                  </a:cubicBezTo>
                  <a:cubicBezTo>
                    <a:pt x="17" y="86"/>
                    <a:pt x="17" y="86"/>
                    <a:pt x="17" y="86"/>
                  </a:cubicBezTo>
                  <a:cubicBezTo>
                    <a:pt x="17" y="86"/>
                    <a:pt x="17" y="86"/>
                    <a:pt x="17" y="86"/>
                  </a:cubicBezTo>
                  <a:cubicBezTo>
                    <a:pt x="17" y="86"/>
                    <a:pt x="17" y="86"/>
                    <a:pt x="17" y="86"/>
                  </a:cubicBezTo>
                  <a:cubicBezTo>
                    <a:pt x="17" y="86"/>
                    <a:pt x="17" y="86"/>
                    <a:pt x="17" y="87"/>
                  </a:cubicBezTo>
                  <a:cubicBezTo>
                    <a:pt x="17" y="87"/>
                    <a:pt x="17" y="87"/>
                    <a:pt x="17" y="86"/>
                  </a:cubicBezTo>
                  <a:cubicBezTo>
                    <a:pt x="17" y="86"/>
                    <a:pt x="17" y="86"/>
                    <a:pt x="17" y="86"/>
                  </a:cubicBezTo>
                  <a:cubicBezTo>
                    <a:pt x="17" y="86"/>
                    <a:pt x="17" y="86"/>
                    <a:pt x="17" y="87"/>
                  </a:cubicBezTo>
                  <a:cubicBezTo>
                    <a:pt x="16" y="87"/>
                    <a:pt x="16" y="87"/>
                    <a:pt x="16" y="87"/>
                  </a:cubicBezTo>
                  <a:cubicBezTo>
                    <a:pt x="16" y="87"/>
                    <a:pt x="16" y="87"/>
                    <a:pt x="17" y="87"/>
                  </a:cubicBezTo>
                  <a:cubicBezTo>
                    <a:pt x="17" y="87"/>
                    <a:pt x="17" y="87"/>
                    <a:pt x="17" y="87"/>
                  </a:cubicBezTo>
                  <a:cubicBezTo>
                    <a:pt x="17" y="87"/>
                    <a:pt x="17" y="87"/>
                    <a:pt x="17" y="87"/>
                  </a:cubicBezTo>
                  <a:cubicBezTo>
                    <a:pt x="17" y="87"/>
                    <a:pt x="17" y="87"/>
                    <a:pt x="17" y="87"/>
                  </a:cubicBezTo>
                  <a:cubicBezTo>
                    <a:pt x="17" y="87"/>
                    <a:pt x="17" y="87"/>
                    <a:pt x="17" y="86"/>
                  </a:cubicBezTo>
                  <a:cubicBezTo>
                    <a:pt x="18" y="87"/>
                    <a:pt x="18" y="87"/>
                    <a:pt x="18" y="87"/>
                  </a:cubicBezTo>
                  <a:cubicBezTo>
                    <a:pt x="18" y="87"/>
                    <a:pt x="18" y="87"/>
                    <a:pt x="18" y="87"/>
                  </a:cubicBezTo>
                  <a:cubicBezTo>
                    <a:pt x="17" y="88"/>
                    <a:pt x="17" y="88"/>
                    <a:pt x="17" y="88"/>
                  </a:cubicBezTo>
                  <a:cubicBezTo>
                    <a:pt x="17" y="88"/>
                    <a:pt x="17" y="88"/>
                    <a:pt x="17" y="89"/>
                  </a:cubicBezTo>
                  <a:cubicBezTo>
                    <a:pt x="17" y="89"/>
                    <a:pt x="17" y="89"/>
                    <a:pt x="17" y="89"/>
                  </a:cubicBezTo>
                  <a:cubicBezTo>
                    <a:pt x="17" y="89"/>
                    <a:pt x="17" y="89"/>
                    <a:pt x="17" y="89"/>
                  </a:cubicBezTo>
                  <a:cubicBezTo>
                    <a:pt x="17" y="89"/>
                    <a:pt x="17" y="89"/>
                    <a:pt x="17" y="89"/>
                  </a:cubicBezTo>
                  <a:cubicBezTo>
                    <a:pt x="17" y="88"/>
                    <a:pt x="17" y="88"/>
                    <a:pt x="18" y="87"/>
                  </a:cubicBezTo>
                  <a:cubicBezTo>
                    <a:pt x="18" y="87"/>
                    <a:pt x="18" y="87"/>
                    <a:pt x="18" y="87"/>
                  </a:cubicBezTo>
                  <a:cubicBezTo>
                    <a:pt x="18" y="87"/>
                    <a:pt x="18" y="87"/>
                    <a:pt x="18" y="88"/>
                  </a:cubicBezTo>
                  <a:cubicBezTo>
                    <a:pt x="18" y="88"/>
                    <a:pt x="18" y="88"/>
                    <a:pt x="18" y="88"/>
                  </a:cubicBezTo>
                  <a:cubicBezTo>
                    <a:pt x="17" y="88"/>
                    <a:pt x="17" y="88"/>
                    <a:pt x="17" y="88"/>
                  </a:cubicBezTo>
                  <a:cubicBezTo>
                    <a:pt x="17" y="89"/>
                    <a:pt x="17" y="89"/>
                    <a:pt x="17" y="88"/>
                  </a:cubicBezTo>
                  <a:cubicBezTo>
                    <a:pt x="18" y="88"/>
                    <a:pt x="18" y="88"/>
                    <a:pt x="18" y="88"/>
                  </a:cubicBezTo>
                  <a:cubicBezTo>
                    <a:pt x="18" y="88"/>
                    <a:pt x="18" y="88"/>
                    <a:pt x="18" y="88"/>
                  </a:cubicBezTo>
                  <a:cubicBezTo>
                    <a:pt x="18" y="89"/>
                    <a:pt x="18" y="89"/>
                    <a:pt x="17" y="89"/>
                  </a:cubicBezTo>
                  <a:cubicBezTo>
                    <a:pt x="17" y="89"/>
                    <a:pt x="17" y="89"/>
                    <a:pt x="17" y="89"/>
                  </a:cubicBezTo>
                  <a:cubicBezTo>
                    <a:pt x="17" y="89"/>
                    <a:pt x="17" y="89"/>
                    <a:pt x="17" y="89"/>
                  </a:cubicBezTo>
                  <a:cubicBezTo>
                    <a:pt x="18" y="89"/>
                    <a:pt x="18" y="89"/>
                    <a:pt x="18" y="88"/>
                  </a:cubicBezTo>
                  <a:cubicBezTo>
                    <a:pt x="18" y="88"/>
                    <a:pt x="18" y="88"/>
                    <a:pt x="18" y="88"/>
                  </a:cubicBezTo>
                  <a:cubicBezTo>
                    <a:pt x="18" y="88"/>
                    <a:pt x="18" y="88"/>
                    <a:pt x="18" y="88"/>
                  </a:cubicBezTo>
                  <a:cubicBezTo>
                    <a:pt x="18" y="88"/>
                    <a:pt x="18" y="88"/>
                    <a:pt x="18" y="88"/>
                  </a:cubicBezTo>
                  <a:cubicBezTo>
                    <a:pt x="18" y="87"/>
                    <a:pt x="18" y="87"/>
                    <a:pt x="19" y="87"/>
                  </a:cubicBezTo>
                  <a:cubicBezTo>
                    <a:pt x="19" y="87"/>
                    <a:pt x="19" y="87"/>
                    <a:pt x="19" y="88"/>
                  </a:cubicBezTo>
                  <a:cubicBezTo>
                    <a:pt x="19" y="87"/>
                    <a:pt x="19" y="87"/>
                    <a:pt x="19" y="87"/>
                  </a:cubicBezTo>
                  <a:cubicBezTo>
                    <a:pt x="19" y="87"/>
                    <a:pt x="19" y="87"/>
                    <a:pt x="19" y="87"/>
                  </a:cubicBezTo>
                  <a:cubicBezTo>
                    <a:pt x="19" y="87"/>
                    <a:pt x="19" y="87"/>
                    <a:pt x="19" y="87"/>
                  </a:cubicBezTo>
                  <a:cubicBezTo>
                    <a:pt x="19" y="86"/>
                    <a:pt x="19" y="86"/>
                    <a:pt x="19" y="86"/>
                  </a:cubicBezTo>
                  <a:cubicBezTo>
                    <a:pt x="20" y="86"/>
                    <a:pt x="20" y="86"/>
                    <a:pt x="20" y="86"/>
                  </a:cubicBezTo>
                  <a:cubicBezTo>
                    <a:pt x="20" y="87"/>
                    <a:pt x="20" y="87"/>
                    <a:pt x="20" y="87"/>
                  </a:cubicBezTo>
                  <a:cubicBezTo>
                    <a:pt x="19" y="87"/>
                    <a:pt x="19" y="87"/>
                    <a:pt x="19" y="87"/>
                  </a:cubicBezTo>
                  <a:cubicBezTo>
                    <a:pt x="19" y="87"/>
                    <a:pt x="19" y="87"/>
                    <a:pt x="20" y="87"/>
                  </a:cubicBezTo>
                  <a:cubicBezTo>
                    <a:pt x="20" y="87"/>
                    <a:pt x="20" y="87"/>
                    <a:pt x="20" y="86"/>
                  </a:cubicBezTo>
                  <a:cubicBezTo>
                    <a:pt x="20" y="86"/>
                    <a:pt x="20" y="86"/>
                    <a:pt x="20" y="86"/>
                  </a:cubicBezTo>
                  <a:cubicBezTo>
                    <a:pt x="20" y="86"/>
                    <a:pt x="20" y="86"/>
                    <a:pt x="20" y="86"/>
                  </a:cubicBezTo>
                  <a:cubicBezTo>
                    <a:pt x="20" y="86"/>
                    <a:pt x="20" y="86"/>
                    <a:pt x="20" y="86"/>
                  </a:cubicBezTo>
                  <a:cubicBezTo>
                    <a:pt x="20" y="86"/>
                    <a:pt x="20" y="86"/>
                    <a:pt x="20" y="86"/>
                  </a:cubicBezTo>
                  <a:cubicBezTo>
                    <a:pt x="20" y="86"/>
                    <a:pt x="20" y="86"/>
                    <a:pt x="20" y="86"/>
                  </a:cubicBezTo>
                  <a:cubicBezTo>
                    <a:pt x="20" y="86"/>
                    <a:pt x="20" y="86"/>
                    <a:pt x="20" y="85"/>
                  </a:cubicBezTo>
                  <a:cubicBezTo>
                    <a:pt x="20" y="85"/>
                    <a:pt x="20" y="85"/>
                    <a:pt x="20" y="85"/>
                  </a:cubicBezTo>
                  <a:cubicBezTo>
                    <a:pt x="20" y="85"/>
                    <a:pt x="20" y="85"/>
                    <a:pt x="20" y="85"/>
                  </a:cubicBezTo>
                  <a:cubicBezTo>
                    <a:pt x="20" y="85"/>
                    <a:pt x="20" y="85"/>
                    <a:pt x="20" y="85"/>
                  </a:cubicBezTo>
                  <a:cubicBezTo>
                    <a:pt x="21" y="85"/>
                    <a:pt x="21" y="85"/>
                    <a:pt x="21" y="85"/>
                  </a:cubicBezTo>
                  <a:cubicBezTo>
                    <a:pt x="21" y="85"/>
                    <a:pt x="21" y="85"/>
                    <a:pt x="21" y="85"/>
                  </a:cubicBezTo>
                  <a:cubicBezTo>
                    <a:pt x="21" y="85"/>
                    <a:pt x="21" y="85"/>
                    <a:pt x="21" y="84"/>
                  </a:cubicBezTo>
                  <a:cubicBezTo>
                    <a:pt x="21" y="84"/>
                    <a:pt x="21" y="84"/>
                    <a:pt x="21" y="84"/>
                  </a:cubicBezTo>
                  <a:cubicBezTo>
                    <a:pt x="21" y="84"/>
                    <a:pt x="21" y="84"/>
                    <a:pt x="21" y="85"/>
                  </a:cubicBezTo>
                  <a:cubicBezTo>
                    <a:pt x="21" y="85"/>
                    <a:pt x="21" y="85"/>
                    <a:pt x="21" y="84"/>
                  </a:cubicBezTo>
                  <a:cubicBezTo>
                    <a:pt x="21" y="84"/>
                    <a:pt x="21" y="84"/>
                    <a:pt x="21" y="84"/>
                  </a:cubicBezTo>
                  <a:cubicBezTo>
                    <a:pt x="21" y="84"/>
                    <a:pt x="21" y="84"/>
                    <a:pt x="21" y="83"/>
                  </a:cubicBezTo>
                  <a:cubicBezTo>
                    <a:pt x="21" y="83"/>
                    <a:pt x="21" y="83"/>
                    <a:pt x="21" y="83"/>
                  </a:cubicBezTo>
                  <a:cubicBezTo>
                    <a:pt x="21" y="83"/>
                    <a:pt x="21" y="83"/>
                    <a:pt x="21" y="83"/>
                  </a:cubicBezTo>
                  <a:cubicBezTo>
                    <a:pt x="22" y="83"/>
                    <a:pt x="22" y="83"/>
                    <a:pt x="22" y="82"/>
                  </a:cubicBezTo>
                  <a:cubicBezTo>
                    <a:pt x="22" y="82"/>
                    <a:pt x="22" y="82"/>
                    <a:pt x="22" y="82"/>
                  </a:cubicBezTo>
                  <a:cubicBezTo>
                    <a:pt x="22" y="82"/>
                    <a:pt x="22" y="82"/>
                    <a:pt x="22" y="82"/>
                  </a:cubicBezTo>
                  <a:cubicBezTo>
                    <a:pt x="22" y="81"/>
                    <a:pt x="22" y="81"/>
                    <a:pt x="22" y="81"/>
                  </a:cubicBezTo>
                  <a:cubicBezTo>
                    <a:pt x="22" y="81"/>
                    <a:pt x="22" y="81"/>
                    <a:pt x="23" y="81"/>
                  </a:cubicBezTo>
                  <a:cubicBezTo>
                    <a:pt x="23" y="82"/>
                    <a:pt x="23" y="82"/>
                    <a:pt x="23" y="82"/>
                  </a:cubicBezTo>
                  <a:cubicBezTo>
                    <a:pt x="22" y="82"/>
                    <a:pt x="22" y="82"/>
                    <a:pt x="22" y="82"/>
                  </a:cubicBezTo>
                  <a:cubicBezTo>
                    <a:pt x="22" y="82"/>
                    <a:pt x="22" y="82"/>
                    <a:pt x="22" y="82"/>
                  </a:cubicBezTo>
                  <a:lnTo>
                    <a:pt x="22" y="82"/>
                  </a:lnTo>
                  <a:cubicBezTo>
                    <a:pt x="22" y="82"/>
                    <a:pt x="22" y="82"/>
                    <a:pt x="22" y="83"/>
                  </a:cubicBezTo>
                  <a:cubicBezTo>
                    <a:pt x="22" y="82"/>
                    <a:pt x="22" y="82"/>
                    <a:pt x="22" y="83"/>
                  </a:cubicBezTo>
                  <a:cubicBezTo>
                    <a:pt x="22" y="83"/>
                    <a:pt x="22" y="83"/>
                    <a:pt x="23" y="83"/>
                  </a:cubicBezTo>
                  <a:cubicBezTo>
                    <a:pt x="22" y="83"/>
                    <a:pt x="22" y="83"/>
                    <a:pt x="22" y="83"/>
                  </a:cubicBezTo>
                  <a:cubicBezTo>
                    <a:pt x="22" y="83"/>
                    <a:pt x="22" y="83"/>
                    <a:pt x="22" y="83"/>
                  </a:cubicBezTo>
                  <a:cubicBezTo>
                    <a:pt x="22" y="83"/>
                    <a:pt x="22" y="83"/>
                    <a:pt x="22" y="84"/>
                  </a:cubicBezTo>
                  <a:cubicBezTo>
                    <a:pt x="22" y="84"/>
                    <a:pt x="22" y="84"/>
                    <a:pt x="22" y="84"/>
                  </a:cubicBezTo>
                  <a:cubicBezTo>
                    <a:pt x="22" y="84"/>
                    <a:pt x="22" y="84"/>
                    <a:pt x="22" y="84"/>
                  </a:cubicBezTo>
                  <a:cubicBezTo>
                    <a:pt x="22" y="84"/>
                    <a:pt x="22" y="84"/>
                    <a:pt x="22" y="85"/>
                  </a:cubicBezTo>
                  <a:cubicBezTo>
                    <a:pt x="22" y="85"/>
                    <a:pt x="22" y="85"/>
                    <a:pt x="22" y="85"/>
                  </a:cubicBezTo>
                  <a:cubicBezTo>
                    <a:pt x="22" y="85"/>
                    <a:pt x="22" y="85"/>
                    <a:pt x="22" y="85"/>
                  </a:cubicBezTo>
                  <a:cubicBezTo>
                    <a:pt x="22" y="85"/>
                    <a:pt x="22" y="85"/>
                    <a:pt x="22" y="85"/>
                  </a:cubicBezTo>
                  <a:cubicBezTo>
                    <a:pt x="22" y="85"/>
                    <a:pt x="22" y="85"/>
                    <a:pt x="22" y="85"/>
                  </a:cubicBezTo>
                  <a:cubicBezTo>
                    <a:pt x="22" y="85"/>
                    <a:pt x="22" y="85"/>
                    <a:pt x="22" y="85"/>
                  </a:cubicBezTo>
                  <a:cubicBezTo>
                    <a:pt x="22" y="86"/>
                    <a:pt x="22" y="86"/>
                    <a:pt x="22" y="86"/>
                  </a:cubicBezTo>
                  <a:cubicBezTo>
                    <a:pt x="22" y="86"/>
                    <a:pt x="22" y="86"/>
                    <a:pt x="22" y="86"/>
                  </a:cubicBezTo>
                  <a:cubicBezTo>
                    <a:pt x="22" y="86"/>
                    <a:pt x="22" y="86"/>
                    <a:pt x="22" y="85"/>
                  </a:cubicBezTo>
                  <a:cubicBezTo>
                    <a:pt x="22" y="86"/>
                    <a:pt x="22" y="86"/>
                    <a:pt x="22" y="86"/>
                  </a:cubicBezTo>
                  <a:cubicBezTo>
                    <a:pt x="22" y="86"/>
                    <a:pt x="22" y="86"/>
                    <a:pt x="22" y="86"/>
                  </a:cubicBezTo>
                  <a:cubicBezTo>
                    <a:pt x="22" y="86"/>
                    <a:pt x="22" y="86"/>
                    <a:pt x="22" y="86"/>
                  </a:cubicBezTo>
                  <a:cubicBezTo>
                    <a:pt x="22" y="86"/>
                    <a:pt x="22" y="86"/>
                    <a:pt x="22" y="86"/>
                  </a:cubicBezTo>
                  <a:cubicBezTo>
                    <a:pt x="22" y="87"/>
                    <a:pt x="22" y="87"/>
                    <a:pt x="22" y="87"/>
                  </a:cubicBezTo>
                  <a:cubicBezTo>
                    <a:pt x="22" y="87"/>
                    <a:pt x="22" y="87"/>
                    <a:pt x="22" y="87"/>
                  </a:cubicBezTo>
                  <a:cubicBezTo>
                    <a:pt x="22" y="87"/>
                    <a:pt x="22" y="87"/>
                    <a:pt x="21" y="87"/>
                  </a:cubicBezTo>
                  <a:cubicBezTo>
                    <a:pt x="21" y="87"/>
                    <a:pt x="21" y="87"/>
                    <a:pt x="21" y="87"/>
                  </a:cubicBezTo>
                  <a:cubicBezTo>
                    <a:pt x="21" y="87"/>
                    <a:pt x="21" y="87"/>
                    <a:pt x="22" y="87"/>
                  </a:cubicBezTo>
                  <a:cubicBezTo>
                    <a:pt x="22" y="87"/>
                    <a:pt x="22" y="87"/>
                    <a:pt x="22" y="87"/>
                  </a:cubicBezTo>
                  <a:cubicBezTo>
                    <a:pt x="22" y="87"/>
                    <a:pt x="22" y="87"/>
                    <a:pt x="22" y="87"/>
                  </a:cubicBezTo>
                  <a:cubicBezTo>
                    <a:pt x="22" y="87"/>
                    <a:pt x="22" y="87"/>
                    <a:pt x="22" y="87"/>
                  </a:cubicBezTo>
                  <a:cubicBezTo>
                    <a:pt x="22" y="87"/>
                    <a:pt x="22" y="87"/>
                    <a:pt x="22" y="88"/>
                  </a:cubicBezTo>
                  <a:cubicBezTo>
                    <a:pt x="22" y="88"/>
                    <a:pt x="22" y="88"/>
                    <a:pt x="22" y="88"/>
                  </a:cubicBezTo>
                  <a:cubicBezTo>
                    <a:pt x="22" y="88"/>
                    <a:pt x="22" y="88"/>
                    <a:pt x="21" y="88"/>
                  </a:cubicBezTo>
                  <a:cubicBezTo>
                    <a:pt x="22" y="88"/>
                    <a:pt x="22" y="88"/>
                    <a:pt x="22" y="88"/>
                  </a:cubicBezTo>
                  <a:cubicBezTo>
                    <a:pt x="22" y="88"/>
                    <a:pt x="22" y="88"/>
                    <a:pt x="22" y="88"/>
                  </a:cubicBezTo>
                  <a:lnTo>
                    <a:pt x="22" y="88"/>
                  </a:lnTo>
                  <a:cubicBezTo>
                    <a:pt x="22" y="88"/>
                    <a:pt x="22" y="88"/>
                    <a:pt x="22" y="88"/>
                  </a:cubicBezTo>
                  <a:cubicBezTo>
                    <a:pt x="22" y="88"/>
                    <a:pt x="22" y="88"/>
                    <a:pt x="22" y="88"/>
                  </a:cubicBezTo>
                  <a:cubicBezTo>
                    <a:pt x="22" y="88"/>
                    <a:pt x="22" y="88"/>
                    <a:pt x="22" y="88"/>
                  </a:cubicBezTo>
                  <a:cubicBezTo>
                    <a:pt x="23" y="88"/>
                    <a:pt x="23" y="88"/>
                    <a:pt x="23" y="88"/>
                  </a:cubicBezTo>
                  <a:cubicBezTo>
                    <a:pt x="23" y="88"/>
                    <a:pt x="23" y="88"/>
                    <a:pt x="22" y="89"/>
                  </a:cubicBezTo>
                  <a:cubicBezTo>
                    <a:pt x="23" y="89"/>
                    <a:pt x="23" y="89"/>
                    <a:pt x="23" y="89"/>
                  </a:cubicBezTo>
                  <a:cubicBezTo>
                    <a:pt x="22" y="89"/>
                    <a:pt x="22" y="89"/>
                    <a:pt x="22" y="89"/>
                  </a:cubicBezTo>
                  <a:cubicBezTo>
                    <a:pt x="22" y="89"/>
                    <a:pt x="22" y="89"/>
                    <a:pt x="22" y="89"/>
                  </a:cubicBezTo>
                  <a:cubicBezTo>
                    <a:pt x="22" y="89"/>
                    <a:pt x="22" y="89"/>
                    <a:pt x="22" y="90"/>
                  </a:cubicBezTo>
                  <a:cubicBezTo>
                    <a:pt x="22" y="89"/>
                    <a:pt x="22" y="89"/>
                    <a:pt x="22" y="89"/>
                  </a:cubicBezTo>
                  <a:cubicBezTo>
                    <a:pt x="22" y="90"/>
                    <a:pt x="22" y="90"/>
                    <a:pt x="22" y="90"/>
                  </a:cubicBezTo>
                  <a:cubicBezTo>
                    <a:pt x="22" y="90"/>
                    <a:pt x="22" y="90"/>
                    <a:pt x="22" y="90"/>
                  </a:cubicBezTo>
                  <a:cubicBezTo>
                    <a:pt x="22" y="90"/>
                    <a:pt x="22" y="90"/>
                    <a:pt x="22" y="90"/>
                  </a:cubicBezTo>
                  <a:cubicBezTo>
                    <a:pt x="22" y="90"/>
                    <a:pt x="22" y="90"/>
                    <a:pt x="22" y="90"/>
                  </a:cubicBezTo>
                  <a:cubicBezTo>
                    <a:pt x="22" y="90"/>
                    <a:pt x="22" y="90"/>
                    <a:pt x="23" y="90"/>
                  </a:cubicBezTo>
                  <a:cubicBezTo>
                    <a:pt x="23" y="90"/>
                    <a:pt x="23" y="90"/>
                    <a:pt x="23" y="90"/>
                  </a:cubicBezTo>
                  <a:cubicBezTo>
                    <a:pt x="22" y="91"/>
                    <a:pt x="22" y="91"/>
                    <a:pt x="22" y="91"/>
                  </a:cubicBezTo>
                  <a:cubicBezTo>
                    <a:pt x="22" y="91"/>
                    <a:pt x="22" y="91"/>
                    <a:pt x="22" y="91"/>
                  </a:cubicBezTo>
                  <a:cubicBezTo>
                    <a:pt x="22" y="91"/>
                    <a:pt x="22" y="91"/>
                    <a:pt x="22" y="91"/>
                  </a:cubicBezTo>
                  <a:cubicBezTo>
                    <a:pt x="22" y="92"/>
                    <a:pt x="22" y="92"/>
                    <a:pt x="22" y="92"/>
                  </a:cubicBezTo>
                  <a:cubicBezTo>
                    <a:pt x="22" y="92"/>
                    <a:pt x="22" y="92"/>
                    <a:pt x="22" y="92"/>
                  </a:cubicBezTo>
                  <a:cubicBezTo>
                    <a:pt x="21" y="92"/>
                    <a:pt x="21" y="92"/>
                    <a:pt x="21" y="91"/>
                  </a:cubicBezTo>
                  <a:cubicBezTo>
                    <a:pt x="21" y="92"/>
                    <a:pt x="21" y="92"/>
                    <a:pt x="21" y="92"/>
                  </a:cubicBezTo>
                  <a:cubicBezTo>
                    <a:pt x="21" y="92"/>
                    <a:pt x="21" y="92"/>
                    <a:pt x="21" y="92"/>
                  </a:cubicBezTo>
                  <a:cubicBezTo>
                    <a:pt x="22" y="92"/>
                    <a:pt x="22" y="92"/>
                    <a:pt x="22" y="92"/>
                  </a:cubicBezTo>
                  <a:cubicBezTo>
                    <a:pt x="22" y="92"/>
                    <a:pt x="22" y="92"/>
                    <a:pt x="22" y="92"/>
                  </a:cubicBezTo>
                  <a:cubicBezTo>
                    <a:pt x="21" y="93"/>
                    <a:pt x="21" y="93"/>
                    <a:pt x="21" y="93"/>
                  </a:cubicBezTo>
                  <a:cubicBezTo>
                    <a:pt x="21" y="93"/>
                    <a:pt x="21" y="93"/>
                    <a:pt x="21" y="93"/>
                  </a:cubicBezTo>
                  <a:cubicBezTo>
                    <a:pt x="21" y="93"/>
                    <a:pt x="21" y="93"/>
                    <a:pt x="21" y="93"/>
                  </a:cubicBezTo>
                  <a:cubicBezTo>
                    <a:pt x="22" y="93"/>
                    <a:pt x="22" y="93"/>
                    <a:pt x="22" y="93"/>
                  </a:cubicBezTo>
                  <a:cubicBezTo>
                    <a:pt x="22" y="93"/>
                    <a:pt x="22" y="93"/>
                    <a:pt x="22" y="93"/>
                  </a:cubicBezTo>
                  <a:cubicBezTo>
                    <a:pt x="22" y="93"/>
                    <a:pt x="22" y="93"/>
                    <a:pt x="22" y="93"/>
                  </a:cubicBezTo>
                  <a:cubicBezTo>
                    <a:pt x="22" y="93"/>
                    <a:pt x="22" y="93"/>
                    <a:pt x="22" y="93"/>
                  </a:cubicBezTo>
                  <a:cubicBezTo>
                    <a:pt x="22" y="93"/>
                    <a:pt x="22" y="93"/>
                    <a:pt x="22" y="93"/>
                  </a:cubicBezTo>
                  <a:cubicBezTo>
                    <a:pt x="22" y="94"/>
                    <a:pt x="22" y="94"/>
                    <a:pt x="22" y="94"/>
                  </a:cubicBezTo>
                  <a:cubicBezTo>
                    <a:pt x="22" y="94"/>
                    <a:pt x="22" y="94"/>
                    <a:pt x="22" y="93"/>
                  </a:cubicBezTo>
                  <a:cubicBezTo>
                    <a:pt x="22" y="94"/>
                    <a:pt x="22" y="94"/>
                    <a:pt x="22" y="94"/>
                  </a:cubicBezTo>
                  <a:cubicBezTo>
                    <a:pt x="22" y="94"/>
                    <a:pt x="22" y="94"/>
                    <a:pt x="22" y="94"/>
                  </a:cubicBezTo>
                  <a:cubicBezTo>
                    <a:pt x="22" y="94"/>
                    <a:pt x="22" y="94"/>
                    <a:pt x="22" y="94"/>
                  </a:cubicBezTo>
                  <a:cubicBezTo>
                    <a:pt x="22" y="94"/>
                    <a:pt x="22" y="94"/>
                    <a:pt x="23" y="93"/>
                  </a:cubicBezTo>
                  <a:cubicBezTo>
                    <a:pt x="23" y="94"/>
                    <a:pt x="23" y="94"/>
                    <a:pt x="23" y="94"/>
                  </a:cubicBezTo>
                  <a:cubicBezTo>
                    <a:pt x="23" y="94"/>
                    <a:pt x="23" y="94"/>
                    <a:pt x="23" y="94"/>
                  </a:cubicBezTo>
                  <a:cubicBezTo>
                    <a:pt x="22" y="95"/>
                    <a:pt x="22" y="95"/>
                    <a:pt x="22" y="95"/>
                  </a:cubicBezTo>
                  <a:cubicBezTo>
                    <a:pt x="22" y="95"/>
                    <a:pt x="22" y="95"/>
                    <a:pt x="22" y="96"/>
                  </a:cubicBezTo>
                  <a:cubicBezTo>
                    <a:pt x="22" y="95"/>
                    <a:pt x="22" y="95"/>
                    <a:pt x="22" y="95"/>
                  </a:cubicBezTo>
                  <a:cubicBezTo>
                    <a:pt x="22" y="95"/>
                    <a:pt x="22" y="95"/>
                    <a:pt x="23" y="95"/>
                  </a:cubicBezTo>
                  <a:cubicBezTo>
                    <a:pt x="22" y="95"/>
                    <a:pt x="22" y="95"/>
                    <a:pt x="22" y="95"/>
                  </a:cubicBezTo>
                  <a:cubicBezTo>
                    <a:pt x="22" y="96"/>
                    <a:pt x="22" y="96"/>
                    <a:pt x="22" y="96"/>
                  </a:cubicBezTo>
                  <a:cubicBezTo>
                    <a:pt x="22" y="95"/>
                    <a:pt x="22" y="95"/>
                    <a:pt x="23" y="95"/>
                  </a:cubicBezTo>
                  <a:cubicBezTo>
                    <a:pt x="23" y="95"/>
                    <a:pt x="23" y="95"/>
                    <a:pt x="23" y="95"/>
                  </a:cubicBezTo>
                  <a:cubicBezTo>
                    <a:pt x="23" y="95"/>
                    <a:pt x="23" y="95"/>
                    <a:pt x="23" y="95"/>
                  </a:cubicBezTo>
                  <a:cubicBezTo>
                    <a:pt x="23" y="95"/>
                    <a:pt x="23" y="95"/>
                    <a:pt x="23" y="95"/>
                  </a:cubicBezTo>
                  <a:cubicBezTo>
                    <a:pt x="23" y="95"/>
                    <a:pt x="23" y="95"/>
                    <a:pt x="23" y="95"/>
                  </a:cubicBezTo>
                  <a:cubicBezTo>
                    <a:pt x="23" y="95"/>
                    <a:pt x="23" y="95"/>
                    <a:pt x="23" y="95"/>
                  </a:cubicBezTo>
                  <a:cubicBezTo>
                    <a:pt x="23" y="96"/>
                    <a:pt x="23" y="96"/>
                    <a:pt x="22" y="96"/>
                  </a:cubicBezTo>
                  <a:cubicBezTo>
                    <a:pt x="22" y="96"/>
                    <a:pt x="22" y="96"/>
                    <a:pt x="22" y="96"/>
                  </a:cubicBezTo>
                  <a:cubicBezTo>
                    <a:pt x="23" y="96"/>
                    <a:pt x="23" y="96"/>
                    <a:pt x="23" y="96"/>
                  </a:cubicBezTo>
                  <a:cubicBezTo>
                    <a:pt x="23" y="95"/>
                    <a:pt x="23" y="95"/>
                    <a:pt x="24" y="95"/>
                  </a:cubicBezTo>
                  <a:cubicBezTo>
                    <a:pt x="24" y="95"/>
                    <a:pt x="24" y="95"/>
                    <a:pt x="24" y="96"/>
                  </a:cubicBezTo>
                  <a:cubicBezTo>
                    <a:pt x="23" y="96"/>
                    <a:pt x="23" y="96"/>
                    <a:pt x="23" y="96"/>
                  </a:cubicBezTo>
                  <a:cubicBezTo>
                    <a:pt x="24" y="96"/>
                    <a:pt x="24" y="96"/>
                    <a:pt x="24" y="96"/>
                  </a:cubicBezTo>
                  <a:cubicBezTo>
                    <a:pt x="24" y="96"/>
                    <a:pt x="24" y="96"/>
                    <a:pt x="24" y="96"/>
                  </a:cubicBezTo>
                  <a:cubicBezTo>
                    <a:pt x="24" y="96"/>
                    <a:pt x="24" y="96"/>
                    <a:pt x="25" y="96"/>
                  </a:cubicBezTo>
                  <a:cubicBezTo>
                    <a:pt x="24" y="96"/>
                    <a:pt x="24" y="96"/>
                    <a:pt x="25" y="96"/>
                  </a:cubicBezTo>
                  <a:cubicBezTo>
                    <a:pt x="25" y="96"/>
                    <a:pt x="25" y="96"/>
                    <a:pt x="25" y="96"/>
                  </a:cubicBezTo>
                  <a:cubicBezTo>
                    <a:pt x="25" y="97"/>
                    <a:pt x="25" y="97"/>
                    <a:pt x="25" y="97"/>
                  </a:cubicBezTo>
                  <a:cubicBezTo>
                    <a:pt x="25" y="97"/>
                    <a:pt x="25" y="97"/>
                    <a:pt x="25" y="97"/>
                  </a:cubicBezTo>
                  <a:cubicBezTo>
                    <a:pt x="25" y="97"/>
                    <a:pt x="25" y="97"/>
                    <a:pt x="25" y="97"/>
                  </a:cubicBezTo>
                  <a:cubicBezTo>
                    <a:pt x="24" y="97"/>
                    <a:pt x="24" y="97"/>
                    <a:pt x="24" y="97"/>
                  </a:cubicBezTo>
                  <a:cubicBezTo>
                    <a:pt x="24" y="97"/>
                    <a:pt x="24" y="97"/>
                    <a:pt x="24" y="97"/>
                  </a:cubicBezTo>
                  <a:cubicBezTo>
                    <a:pt x="24" y="97"/>
                    <a:pt x="24" y="97"/>
                    <a:pt x="23" y="98"/>
                  </a:cubicBezTo>
                  <a:cubicBezTo>
                    <a:pt x="23" y="98"/>
                    <a:pt x="23" y="98"/>
                    <a:pt x="23" y="98"/>
                  </a:cubicBezTo>
                  <a:cubicBezTo>
                    <a:pt x="22" y="98"/>
                    <a:pt x="22" y="98"/>
                    <a:pt x="22" y="98"/>
                  </a:cubicBezTo>
                  <a:cubicBezTo>
                    <a:pt x="22" y="98"/>
                    <a:pt x="22" y="98"/>
                    <a:pt x="22" y="98"/>
                  </a:cubicBezTo>
                  <a:cubicBezTo>
                    <a:pt x="23" y="98"/>
                    <a:pt x="23" y="98"/>
                    <a:pt x="23" y="98"/>
                  </a:cubicBezTo>
                  <a:cubicBezTo>
                    <a:pt x="23" y="98"/>
                    <a:pt x="23" y="98"/>
                    <a:pt x="23" y="98"/>
                  </a:cubicBezTo>
                  <a:cubicBezTo>
                    <a:pt x="23" y="98"/>
                    <a:pt x="23" y="98"/>
                    <a:pt x="23" y="98"/>
                  </a:cubicBezTo>
                  <a:cubicBezTo>
                    <a:pt x="23" y="98"/>
                    <a:pt x="23" y="98"/>
                    <a:pt x="23" y="98"/>
                  </a:cubicBezTo>
                  <a:cubicBezTo>
                    <a:pt x="23" y="98"/>
                    <a:pt x="23" y="98"/>
                    <a:pt x="22" y="99"/>
                  </a:cubicBezTo>
                  <a:cubicBezTo>
                    <a:pt x="22" y="99"/>
                    <a:pt x="22" y="99"/>
                    <a:pt x="22" y="98"/>
                  </a:cubicBezTo>
                  <a:cubicBezTo>
                    <a:pt x="22" y="98"/>
                    <a:pt x="22" y="98"/>
                    <a:pt x="22" y="99"/>
                  </a:cubicBezTo>
                  <a:cubicBezTo>
                    <a:pt x="22" y="99"/>
                    <a:pt x="22" y="99"/>
                    <a:pt x="22" y="99"/>
                  </a:cubicBezTo>
                  <a:cubicBezTo>
                    <a:pt x="22" y="99"/>
                    <a:pt x="22" y="99"/>
                    <a:pt x="22" y="99"/>
                  </a:cubicBezTo>
                  <a:cubicBezTo>
                    <a:pt x="22" y="99"/>
                    <a:pt x="22" y="99"/>
                    <a:pt x="21" y="99"/>
                  </a:cubicBezTo>
                  <a:cubicBezTo>
                    <a:pt x="21" y="99"/>
                    <a:pt x="21" y="99"/>
                    <a:pt x="21" y="99"/>
                  </a:cubicBezTo>
                  <a:cubicBezTo>
                    <a:pt x="21" y="99"/>
                    <a:pt x="21" y="99"/>
                    <a:pt x="21" y="100"/>
                  </a:cubicBezTo>
                  <a:cubicBezTo>
                    <a:pt x="21" y="100"/>
                    <a:pt x="21" y="100"/>
                    <a:pt x="21" y="100"/>
                  </a:cubicBezTo>
                  <a:cubicBezTo>
                    <a:pt x="21" y="100"/>
                    <a:pt x="21" y="100"/>
                    <a:pt x="21" y="100"/>
                  </a:cubicBezTo>
                  <a:cubicBezTo>
                    <a:pt x="21" y="100"/>
                    <a:pt x="21" y="100"/>
                    <a:pt x="21" y="100"/>
                  </a:cubicBezTo>
                  <a:cubicBezTo>
                    <a:pt x="22" y="100"/>
                    <a:pt x="22" y="100"/>
                    <a:pt x="22" y="99"/>
                  </a:cubicBezTo>
                  <a:cubicBezTo>
                    <a:pt x="22" y="99"/>
                    <a:pt x="22" y="99"/>
                    <a:pt x="22" y="99"/>
                  </a:cubicBezTo>
                  <a:cubicBezTo>
                    <a:pt x="22" y="99"/>
                    <a:pt x="22" y="99"/>
                    <a:pt x="22" y="99"/>
                  </a:cubicBezTo>
                  <a:cubicBezTo>
                    <a:pt x="22" y="99"/>
                    <a:pt x="22" y="99"/>
                    <a:pt x="23" y="99"/>
                  </a:cubicBezTo>
                  <a:cubicBezTo>
                    <a:pt x="23" y="99"/>
                    <a:pt x="23" y="99"/>
                    <a:pt x="23" y="99"/>
                  </a:cubicBezTo>
                  <a:cubicBezTo>
                    <a:pt x="23" y="99"/>
                    <a:pt x="23" y="99"/>
                    <a:pt x="23" y="98"/>
                  </a:cubicBezTo>
                  <a:cubicBezTo>
                    <a:pt x="23" y="98"/>
                    <a:pt x="23" y="98"/>
                    <a:pt x="24" y="98"/>
                  </a:cubicBezTo>
                  <a:cubicBezTo>
                    <a:pt x="24" y="98"/>
                    <a:pt x="24" y="98"/>
                    <a:pt x="24" y="98"/>
                  </a:cubicBezTo>
                  <a:cubicBezTo>
                    <a:pt x="24" y="98"/>
                    <a:pt x="24" y="98"/>
                    <a:pt x="24" y="98"/>
                  </a:cubicBezTo>
                  <a:cubicBezTo>
                    <a:pt x="24" y="98"/>
                    <a:pt x="24" y="98"/>
                    <a:pt x="24" y="98"/>
                  </a:cubicBezTo>
                  <a:cubicBezTo>
                    <a:pt x="24" y="98"/>
                    <a:pt x="24" y="98"/>
                    <a:pt x="24" y="98"/>
                  </a:cubicBezTo>
                  <a:cubicBezTo>
                    <a:pt x="24" y="98"/>
                    <a:pt x="24" y="98"/>
                    <a:pt x="25" y="97"/>
                  </a:cubicBezTo>
                  <a:cubicBezTo>
                    <a:pt x="25" y="98"/>
                    <a:pt x="25" y="98"/>
                    <a:pt x="25" y="98"/>
                  </a:cubicBezTo>
                  <a:cubicBezTo>
                    <a:pt x="25" y="98"/>
                    <a:pt x="25" y="98"/>
                    <a:pt x="25" y="99"/>
                  </a:cubicBezTo>
                  <a:cubicBezTo>
                    <a:pt x="25" y="99"/>
                    <a:pt x="25" y="99"/>
                    <a:pt x="24" y="99"/>
                  </a:cubicBezTo>
                  <a:cubicBezTo>
                    <a:pt x="24" y="99"/>
                    <a:pt x="24" y="99"/>
                    <a:pt x="24" y="99"/>
                  </a:cubicBezTo>
                  <a:cubicBezTo>
                    <a:pt x="24" y="99"/>
                    <a:pt x="24" y="99"/>
                    <a:pt x="25" y="99"/>
                  </a:cubicBezTo>
                  <a:cubicBezTo>
                    <a:pt x="24" y="99"/>
                    <a:pt x="24" y="99"/>
                    <a:pt x="24" y="99"/>
                  </a:cubicBezTo>
                  <a:cubicBezTo>
                    <a:pt x="25" y="99"/>
                    <a:pt x="25" y="99"/>
                    <a:pt x="25" y="99"/>
                  </a:cubicBezTo>
                  <a:cubicBezTo>
                    <a:pt x="25" y="99"/>
                    <a:pt x="25" y="99"/>
                    <a:pt x="25" y="99"/>
                  </a:cubicBezTo>
                  <a:cubicBezTo>
                    <a:pt x="25" y="99"/>
                    <a:pt x="25" y="99"/>
                    <a:pt x="25" y="99"/>
                  </a:cubicBezTo>
                  <a:cubicBezTo>
                    <a:pt x="25" y="99"/>
                    <a:pt x="25" y="99"/>
                    <a:pt x="25" y="99"/>
                  </a:cubicBezTo>
                  <a:cubicBezTo>
                    <a:pt x="25" y="99"/>
                    <a:pt x="25" y="99"/>
                    <a:pt x="25" y="99"/>
                  </a:cubicBezTo>
                  <a:cubicBezTo>
                    <a:pt x="26" y="99"/>
                    <a:pt x="26" y="99"/>
                    <a:pt x="26" y="99"/>
                  </a:cubicBezTo>
                  <a:cubicBezTo>
                    <a:pt x="26" y="99"/>
                    <a:pt x="26" y="99"/>
                    <a:pt x="26" y="99"/>
                  </a:cubicBezTo>
                  <a:cubicBezTo>
                    <a:pt x="26" y="99"/>
                    <a:pt x="26" y="99"/>
                    <a:pt x="26" y="99"/>
                  </a:cubicBezTo>
                  <a:cubicBezTo>
                    <a:pt x="26" y="99"/>
                    <a:pt x="26" y="99"/>
                    <a:pt x="26" y="99"/>
                  </a:cubicBezTo>
                  <a:cubicBezTo>
                    <a:pt x="26" y="99"/>
                    <a:pt x="26" y="99"/>
                    <a:pt x="26" y="99"/>
                  </a:cubicBezTo>
                  <a:cubicBezTo>
                    <a:pt x="26" y="99"/>
                    <a:pt x="26" y="99"/>
                    <a:pt x="26" y="99"/>
                  </a:cubicBezTo>
                  <a:cubicBezTo>
                    <a:pt x="26" y="100"/>
                    <a:pt x="26" y="100"/>
                    <a:pt x="26" y="100"/>
                  </a:cubicBezTo>
                  <a:cubicBezTo>
                    <a:pt x="26" y="100"/>
                    <a:pt x="26" y="100"/>
                    <a:pt x="26" y="100"/>
                  </a:cubicBezTo>
                  <a:cubicBezTo>
                    <a:pt x="26" y="100"/>
                    <a:pt x="26" y="100"/>
                    <a:pt x="25" y="100"/>
                  </a:cubicBezTo>
                  <a:cubicBezTo>
                    <a:pt x="25" y="100"/>
                    <a:pt x="25" y="100"/>
                    <a:pt x="25" y="101"/>
                  </a:cubicBezTo>
                  <a:cubicBezTo>
                    <a:pt x="25" y="100"/>
                    <a:pt x="25" y="100"/>
                    <a:pt x="25" y="100"/>
                  </a:cubicBezTo>
                  <a:cubicBezTo>
                    <a:pt x="26" y="100"/>
                    <a:pt x="26" y="100"/>
                    <a:pt x="26" y="101"/>
                  </a:cubicBezTo>
                  <a:cubicBezTo>
                    <a:pt x="26" y="101"/>
                    <a:pt x="26" y="101"/>
                    <a:pt x="26" y="101"/>
                  </a:cubicBezTo>
                  <a:cubicBezTo>
                    <a:pt x="25" y="101"/>
                    <a:pt x="25" y="101"/>
                    <a:pt x="25" y="101"/>
                  </a:cubicBezTo>
                  <a:cubicBezTo>
                    <a:pt x="25" y="101"/>
                    <a:pt x="25" y="101"/>
                    <a:pt x="25" y="101"/>
                  </a:cubicBezTo>
                  <a:cubicBezTo>
                    <a:pt x="25" y="101"/>
                    <a:pt x="25" y="101"/>
                    <a:pt x="25" y="101"/>
                  </a:cubicBezTo>
                  <a:cubicBezTo>
                    <a:pt x="25" y="101"/>
                    <a:pt x="25" y="101"/>
                    <a:pt x="25" y="101"/>
                  </a:cubicBezTo>
                  <a:cubicBezTo>
                    <a:pt x="25" y="101"/>
                    <a:pt x="25" y="101"/>
                    <a:pt x="25" y="102"/>
                  </a:cubicBezTo>
                  <a:cubicBezTo>
                    <a:pt x="25" y="102"/>
                    <a:pt x="25" y="102"/>
                    <a:pt x="25" y="101"/>
                  </a:cubicBezTo>
                  <a:cubicBezTo>
                    <a:pt x="25" y="102"/>
                    <a:pt x="25" y="102"/>
                    <a:pt x="26" y="102"/>
                  </a:cubicBezTo>
                  <a:cubicBezTo>
                    <a:pt x="26" y="102"/>
                    <a:pt x="26" y="102"/>
                    <a:pt x="26" y="102"/>
                  </a:cubicBezTo>
                  <a:cubicBezTo>
                    <a:pt x="25" y="102"/>
                    <a:pt x="25" y="102"/>
                    <a:pt x="25" y="102"/>
                  </a:cubicBezTo>
                  <a:cubicBezTo>
                    <a:pt x="25" y="102"/>
                    <a:pt x="25" y="102"/>
                    <a:pt x="25" y="102"/>
                  </a:cubicBezTo>
                  <a:cubicBezTo>
                    <a:pt x="25" y="102"/>
                    <a:pt x="25" y="102"/>
                    <a:pt x="25" y="102"/>
                  </a:cubicBezTo>
                  <a:cubicBezTo>
                    <a:pt x="25" y="102"/>
                    <a:pt x="25" y="102"/>
                    <a:pt x="25" y="102"/>
                  </a:cubicBezTo>
                  <a:cubicBezTo>
                    <a:pt x="25" y="102"/>
                    <a:pt x="25" y="102"/>
                    <a:pt x="26" y="102"/>
                  </a:cubicBezTo>
                  <a:cubicBezTo>
                    <a:pt x="25" y="102"/>
                    <a:pt x="25" y="102"/>
                    <a:pt x="25" y="103"/>
                  </a:cubicBezTo>
                  <a:cubicBezTo>
                    <a:pt x="25" y="103"/>
                    <a:pt x="25" y="103"/>
                    <a:pt x="25" y="103"/>
                  </a:cubicBezTo>
                  <a:cubicBezTo>
                    <a:pt x="25" y="103"/>
                    <a:pt x="25" y="103"/>
                    <a:pt x="25" y="103"/>
                  </a:cubicBezTo>
                  <a:cubicBezTo>
                    <a:pt x="25" y="103"/>
                    <a:pt x="25" y="103"/>
                    <a:pt x="25" y="103"/>
                  </a:cubicBezTo>
                  <a:cubicBezTo>
                    <a:pt x="25" y="103"/>
                    <a:pt x="25" y="103"/>
                    <a:pt x="24" y="103"/>
                  </a:cubicBezTo>
                  <a:cubicBezTo>
                    <a:pt x="24" y="104"/>
                    <a:pt x="24" y="104"/>
                    <a:pt x="24" y="104"/>
                  </a:cubicBezTo>
                  <a:cubicBezTo>
                    <a:pt x="23" y="104"/>
                    <a:pt x="23" y="104"/>
                    <a:pt x="23" y="104"/>
                  </a:cubicBezTo>
                  <a:cubicBezTo>
                    <a:pt x="23" y="104"/>
                    <a:pt x="23" y="104"/>
                    <a:pt x="23" y="104"/>
                  </a:cubicBezTo>
                  <a:cubicBezTo>
                    <a:pt x="23" y="104"/>
                    <a:pt x="23" y="104"/>
                    <a:pt x="23" y="104"/>
                  </a:cubicBezTo>
                  <a:cubicBezTo>
                    <a:pt x="23" y="104"/>
                    <a:pt x="23" y="104"/>
                    <a:pt x="23" y="104"/>
                  </a:cubicBezTo>
                  <a:cubicBezTo>
                    <a:pt x="23" y="104"/>
                    <a:pt x="23" y="104"/>
                    <a:pt x="23" y="105"/>
                  </a:cubicBezTo>
                  <a:cubicBezTo>
                    <a:pt x="22" y="104"/>
                    <a:pt x="22" y="104"/>
                    <a:pt x="22" y="104"/>
                  </a:cubicBezTo>
                  <a:cubicBezTo>
                    <a:pt x="22" y="104"/>
                    <a:pt x="22" y="104"/>
                    <a:pt x="22" y="105"/>
                  </a:cubicBezTo>
                  <a:cubicBezTo>
                    <a:pt x="22" y="105"/>
                    <a:pt x="22" y="105"/>
                    <a:pt x="22" y="105"/>
                  </a:cubicBezTo>
                  <a:cubicBezTo>
                    <a:pt x="22" y="105"/>
                    <a:pt x="22" y="105"/>
                    <a:pt x="22" y="105"/>
                  </a:cubicBezTo>
                  <a:cubicBezTo>
                    <a:pt x="22" y="105"/>
                    <a:pt x="22" y="105"/>
                    <a:pt x="22" y="105"/>
                  </a:cubicBezTo>
                  <a:cubicBezTo>
                    <a:pt x="22" y="105"/>
                    <a:pt x="22" y="105"/>
                    <a:pt x="21" y="105"/>
                  </a:cubicBezTo>
                  <a:cubicBezTo>
                    <a:pt x="21" y="106"/>
                    <a:pt x="21" y="106"/>
                    <a:pt x="21" y="106"/>
                  </a:cubicBezTo>
                  <a:cubicBezTo>
                    <a:pt x="21" y="106"/>
                    <a:pt x="21" y="106"/>
                    <a:pt x="21" y="106"/>
                  </a:cubicBezTo>
                  <a:cubicBezTo>
                    <a:pt x="21" y="106"/>
                    <a:pt x="21" y="106"/>
                    <a:pt x="20" y="107"/>
                  </a:cubicBezTo>
                  <a:cubicBezTo>
                    <a:pt x="20" y="107"/>
                    <a:pt x="20" y="107"/>
                    <a:pt x="20" y="107"/>
                  </a:cubicBezTo>
                  <a:cubicBezTo>
                    <a:pt x="20" y="107"/>
                    <a:pt x="20" y="107"/>
                    <a:pt x="20" y="107"/>
                  </a:cubicBezTo>
                  <a:cubicBezTo>
                    <a:pt x="20" y="107"/>
                    <a:pt x="20" y="107"/>
                    <a:pt x="20" y="107"/>
                  </a:cubicBezTo>
                  <a:cubicBezTo>
                    <a:pt x="20" y="107"/>
                    <a:pt x="20" y="107"/>
                    <a:pt x="20" y="107"/>
                  </a:cubicBezTo>
                  <a:cubicBezTo>
                    <a:pt x="20" y="107"/>
                    <a:pt x="20" y="107"/>
                    <a:pt x="19" y="107"/>
                  </a:cubicBezTo>
                  <a:cubicBezTo>
                    <a:pt x="19" y="107"/>
                    <a:pt x="19" y="107"/>
                    <a:pt x="19" y="107"/>
                  </a:cubicBezTo>
                  <a:cubicBezTo>
                    <a:pt x="19" y="107"/>
                    <a:pt x="19" y="107"/>
                    <a:pt x="19" y="107"/>
                  </a:cubicBezTo>
                  <a:cubicBezTo>
                    <a:pt x="19" y="107"/>
                    <a:pt x="19" y="107"/>
                    <a:pt x="19" y="107"/>
                  </a:cubicBezTo>
                  <a:cubicBezTo>
                    <a:pt x="19" y="108"/>
                    <a:pt x="19" y="108"/>
                    <a:pt x="18" y="108"/>
                  </a:cubicBezTo>
                  <a:cubicBezTo>
                    <a:pt x="18" y="108"/>
                    <a:pt x="18" y="108"/>
                    <a:pt x="18" y="108"/>
                  </a:cubicBezTo>
                  <a:cubicBezTo>
                    <a:pt x="18" y="108"/>
                    <a:pt x="18" y="108"/>
                    <a:pt x="18" y="107"/>
                  </a:cubicBezTo>
                  <a:cubicBezTo>
                    <a:pt x="18" y="107"/>
                    <a:pt x="18" y="107"/>
                    <a:pt x="18" y="107"/>
                  </a:cubicBezTo>
                  <a:cubicBezTo>
                    <a:pt x="18" y="107"/>
                    <a:pt x="18" y="107"/>
                    <a:pt x="18" y="108"/>
                  </a:cubicBezTo>
                  <a:cubicBezTo>
                    <a:pt x="18" y="107"/>
                    <a:pt x="18" y="107"/>
                    <a:pt x="18" y="107"/>
                  </a:cubicBezTo>
                  <a:cubicBezTo>
                    <a:pt x="17" y="107"/>
                    <a:pt x="17" y="107"/>
                    <a:pt x="17" y="107"/>
                  </a:cubicBezTo>
                  <a:cubicBezTo>
                    <a:pt x="17" y="107"/>
                    <a:pt x="17" y="107"/>
                    <a:pt x="17" y="107"/>
                  </a:cubicBezTo>
                  <a:cubicBezTo>
                    <a:pt x="17" y="107"/>
                    <a:pt x="17" y="107"/>
                    <a:pt x="17" y="107"/>
                  </a:cubicBezTo>
                  <a:cubicBezTo>
                    <a:pt x="16" y="107"/>
                    <a:pt x="16" y="107"/>
                    <a:pt x="16" y="107"/>
                  </a:cubicBezTo>
                  <a:cubicBezTo>
                    <a:pt x="16" y="107"/>
                    <a:pt x="16" y="107"/>
                    <a:pt x="16" y="107"/>
                  </a:cubicBezTo>
                  <a:cubicBezTo>
                    <a:pt x="16" y="107"/>
                    <a:pt x="16" y="107"/>
                    <a:pt x="16" y="107"/>
                  </a:cubicBezTo>
                  <a:cubicBezTo>
                    <a:pt x="16" y="107"/>
                    <a:pt x="16" y="107"/>
                    <a:pt x="16" y="107"/>
                  </a:cubicBezTo>
                  <a:cubicBezTo>
                    <a:pt x="16" y="107"/>
                    <a:pt x="16" y="107"/>
                    <a:pt x="16" y="107"/>
                  </a:cubicBezTo>
                  <a:cubicBezTo>
                    <a:pt x="15" y="107"/>
                    <a:pt x="15" y="107"/>
                    <a:pt x="15" y="107"/>
                  </a:cubicBezTo>
                  <a:cubicBezTo>
                    <a:pt x="15" y="107"/>
                    <a:pt x="15" y="107"/>
                    <a:pt x="15" y="107"/>
                  </a:cubicBezTo>
                  <a:cubicBezTo>
                    <a:pt x="15" y="107"/>
                    <a:pt x="15" y="107"/>
                    <a:pt x="14" y="107"/>
                  </a:cubicBezTo>
                  <a:cubicBezTo>
                    <a:pt x="14" y="107"/>
                    <a:pt x="14" y="107"/>
                    <a:pt x="14" y="107"/>
                  </a:cubicBezTo>
                  <a:cubicBezTo>
                    <a:pt x="14" y="107"/>
                    <a:pt x="14" y="107"/>
                    <a:pt x="14" y="108"/>
                  </a:cubicBezTo>
                  <a:cubicBezTo>
                    <a:pt x="14" y="108"/>
                    <a:pt x="14" y="108"/>
                    <a:pt x="14" y="108"/>
                  </a:cubicBezTo>
                  <a:cubicBezTo>
                    <a:pt x="14" y="108"/>
                    <a:pt x="14" y="108"/>
                    <a:pt x="14" y="108"/>
                  </a:cubicBezTo>
                  <a:cubicBezTo>
                    <a:pt x="13" y="108"/>
                    <a:pt x="13" y="108"/>
                    <a:pt x="13" y="109"/>
                  </a:cubicBezTo>
                  <a:cubicBezTo>
                    <a:pt x="13" y="109"/>
                    <a:pt x="13" y="109"/>
                    <a:pt x="13" y="110"/>
                  </a:cubicBezTo>
                  <a:cubicBezTo>
                    <a:pt x="13" y="110"/>
                    <a:pt x="13" y="110"/>
                    <a:pt x="12" y="110"/>
                  </a:cubicBezTo>
                  <a:cubicBezTo>
                    <a:pt x="12" y="110"/>
                    <a:pt x="12" y="110"/>
                    <a:pt x="12" y="110"/>
                  </a:cubicBezTo>
                  <a:cubicBezTo>
                    <a:pt x="12" y="110"/>
                    <a:pt x="12" y="110"/>
                    <a:pt x="12" y="110"/>
                  </a:cubicBezTo>
                  <a:cubicBezTo>
                    <a:pt x="12" y="110"/>
                    <a:pt x="12" y="110"/>
                    <a:pt x="12" y="111"/>
                  </a:cubicBezTo>
                  <a:cubicBezTo>
                    <a:pt x="12" y="111"/>
                    <a:pt x="12" y="111"/>
                    <a:pt x="12" y="110"/>
                  </a:cubicBezTo>
                  <a:cubicBezTo>
                    <a:pt x="12" y="111"/>
                    <a:pt x="12" y="111"/>
                    <a:pt x="11" y="111"/>
                  </a:cubicBezTo>
                  <a:cubicBezTo>
                    <a:pt x="11" y="111"/>
                    <a:pt x="11" y="111"/>
                    <a:pt x="11" y="111"/>
                  </a:cubicBezTo>
                  <a:cubicBezTo>
                    <a:pt x="11" y="112"/>
                    <a:pt x="11" y="112"/>
                    <a:pt x="11" y="112"/>
                  </a:cubicBezTo>
                  <a:cubicBezTo>
                    <a:pt x="11" y="112"/>
                    <a:pt x="11" y="112"/>
                    <a:pt x="10" y="113"/>
                  </a:cubicBezTo>
                  <a:cubicBezTo>
                    <a:pt x="10" y="113"/>
                    <a:pt x="10" y="113"/>
                    <a:pt x="10" y="113"/>
                  </a:cubicBezTo>
                  <a:cubicBezTo>
                    <a:pt x="10" y="113"/>
                    <a:pt x="10" y="113"/>
                    <a:pt x="10" y="113"/>
                  </a:cubicBezTo>
                  <a:cubicBezTo>
                    <a:pt x="10" y="114"/>
                    <a:pt x="10" y="114"/>
                    <a:pt x="10" y="114"/>
                  </a:cubicBezTo>
                  <a:cubicBezTo>
                    <a:pt x="10" y="114"/>
                    <a:pt x="10" y="114"/>
                    <a:pt x="10" y="114"/>
                  </a:cubicBezTo>
                  <a:cubicBezTo>
                    <a:pt x="10" y="114"/>
                    <a:pt x="10" y="114"/>
                    <a:pt x="10" y="114"/>
                  </a:cubicBezTo>
                  <a:cubicBezTo>
                    <a:pt x="9" y="115"/>
                    <a:pt x="9" y="115"/>
                    <a:pt x="9" y="115"/>
                  </a:cubicBezTo>
                  <a:cubicBezTo>
                    <a:pt x="9" y="115"/>
                    <a:pt x="9" y="115"/>
                    <a:pt x="9" y="116"/>
                  </a:cubicBezTo>
                  <a:cubicBezTo>
                    <a:pt x="9" y="116"/>
                    <a:pt x="9" y="116"/>
                    <a:pt x="8" y="116"/>
                  </a:cubicBezTo>
                  <a:cubicBezTo>
                    <a:pt x="9" y="116"/>
                    <a:pt x="9" y="116"/>
                    <a:pt x="9" y="116"/>
                  </a:cubicBezTo>
                  <a:cubicBezTo>
                    <a:pt x="9" y="115"/>
                    <a:pt x="9" y="115"/>
                    <a:pt x="9" y="115"/>
                  </a:cubicBezTo>
                  <a:cubicBezTo>
                    <a:pt x="10" y="114"/>
                    <a:pt x="10" y="114"/>
                    <a:pt x="10" y="114"/>
                  </a:cubicBezTo>
                  <a:cubicBezTo>
                    <a:pt x="10" y="114"/>
                    <a:pt x="10" y="114"/>
                    <a:pt x="10" y="114"/>
                  </a:cubicBezTo>
                  <a:cubicBezTo>
                    <a:pt x="10" y="113"/>
                    <a:pt x="10" y="113"/>
                    <a:pt x="11" y="113"/>
                  </a:cubicBezTo>
                  <a:cubicBezTo>
                    <a:pt x="11" y="112"/>
                    <a:pt x="11" y="112"/>
                    <a:pt x="12" y="111"/>
                  </a:cubicBezTo>
                  <a:cubicBezTo>
                    <a:pt x="12" y="111"/>
                    <a:pt x="12" y="111"/>
                    <a:pt x="13" y="111"/>
                  </a:cubicBezTo>
                  <a:cubicBezTo>
                    <a:pt x="14" y="110"/>
                    <a:pt x="14" y="110"/>
                    <a:pt x="14" y="110"/>
                  </a:cubicBezTo>
                  <a:cubicBezTo>
                    <a:pt x="14" y="110"/>
                    <a:pt x="14" y="110"/>
                    <a:pt x="14" y="110"/>
                  </a:cubicBezTo>
                  <a:cubicBezTo>
                    <a:pt x="15" y="110"/>
                    <a:pt x="15" y="110"/>
                    <a:pt x="15" y="111"/>
                  </a:cubicBezTo>
                  <a:cubicBezTo>
                    <a:pt x="15" y="111"/>
                    <a:pt x="15" y="111"/>
                    <a:pt x="15" y="111"/>
                  </a:cubicBezTo>
                  <a:cubicBezTo>
                    <a:pt x="15" y="111"/>
                    <a:pt x="15" y="111"/>
                    <a:pt x="15" y="111"/>
                  </a:cubicBezTo>
                  <a:cubicBezTo>
                    <a:pt x="15" y="111"/>
                    <a:pt x="15" y="111"/>
                    <a:pt x="15" y="111"/>
                  </a:cubicBezTo>
                  <a:cubicBezTo>
                    <a:pt x="15" y="111"/>
                    <a:pt x="15" y="111"/>
                    <a:pt x="15" y="111"/>
                  </a:cubicBezTo>
                  <a:cubicBezTo>
                    <a:pt x="15" y="111"/>
                    <a:pt x="15" y="111"/>
                    <a:pt x="15" y="111"/>
                  </a:cubicBezTo>
                  <a:cubicBezTo>
                    <a:pt x="15" y="112"/>
                    <a:pt x="15" y="112"/>
                    <a:pt x="15" y="112"/>
                  </a:cubicBezTo>
                  <a:cubicBezTo>
                    <a:pt x="15" y="112"/>
                    <a:pt x="15" y="112"/>
                    <a:pt x="15" y="112"/>
                  </a:cubicBezTo>
                  <a:cubicBezTo>
                    <a:pt x="14" y="112"/>
                    <a:pt x="14" y="112"/>
                    <a:pt x="14" y="113"/>
                  </a:cubicBezTo>
                  <a:cubicBezTo>
                    <a:pt x="14" y="113"/>
                    <a:pt x="14" y="113"/>
                    <a:pt x="14" y="113"/>
                  </a:cubicBezTo>
                  <a:cubicBezTo>
                    <a:pt x="14" y="113"/>
                    <a:pt x="14" y="113"/>
                    <a:pt x="13" y="112"/>
                  </a:cubicBezTo>
                  <a:cubicBezTo>
                    <a:pt x="13" y="113"/>
                    <a:pt x="13" y="113"/>
                    <a:pt x="13" y="113"/>
                  </a:cubicBezTo>
                  <a:cubicBezTo>
                    <a:pt x="13" y="113"/>
                    <a:pt x="13" y="113"/>
                    <a:pt x="13" y="113"/>
                  </a:cubicBezTo>
                  <a:cubicBezTo>
                    <a:pt x="13" y="113"/>
                    <a:pt x="13" y="113"/>
                    <a:pt x="13" y="113"/>
                  </a:cubicBezTo>
                  <a:cubicBezTo>
                    <a:pt x="13" y="113"/>
                    <a:pt x="13" y="113"/>
                    <a:pt x="13" y="113"/>
                  </a:cubicBezTo>
                  <a:cubicBezTo>
                    <a:pt x="13" y="113"/>
                    <a:pt x="13" y="113"/>
                    <a:pt x="14" y="113"/>
                  </a:cubicBezTo>
                  <a:cubicBezTo>
                    <a:pt x="14" y="113"/>
                    <a:pt x="14" y="113"/>
                    <a:pt x="14" y="114"/>
                  </a:cubicBezTo>
                  <a:cubicBezTo>
                    <a:pt x="14" y="113"/>
                    <a:pt x="14" y="113"/>
                    <a:pt x="14" y="113"/>
                  </a:cubicBezTo>
                  <a:cubicBezTo>
                    <a:pt x="14" y="113"/>
                    <a:pt x="14" y="113"/>
                    <a:pt x="14" y="113"/>
                  </a:cubicBezTo>
                  <a:cubicBezTo>
                    <a:pt x="14" y="113"/>
                    <a:pt x="14" y="113"/>
                    <a:pt x="14" y="113"/>
                  </a:cubicBezTo>
                  <a:cubicBezTo>
                    <a:pt x="14" y="113"/>
                    <a:pt x="14" y="113"/>
                    <a:pt x="14" y="113"/>
                  </a:cubicBezTo>
                  <a:cubicBezTo>
                    <a:pt x="14" y="114"/>
                    <a:pt x="14" y="114"/>
                    <a:pt x="14" y="114"/>
                  </a:cubicBezTo>
                  <a:cubicBezTo>
                    <a:pt x="14" y="114"/>
                    <a:pt x="14" y="114"/>
                    <a:pt x="14" y="115"/>
                  </a:cubicBezTo>
                  <a:cubicBezTo>
                    <a:pt x="14" y="115"/>
                    <a:pt x="14" y="115"/>
                    <a:pt x="14" y="115"/>
                  </a:cubicBezTo>
                  <a:cubicBezTo>
                    <a:pt x="14" y="115"/>
                    <a:pt x="14" y="115"/>
                    <a:pt x="14" y="115"/>
                  </a:cubicBezTo>
                  <a:cubicBezTo>
                    <a:pt x="14" y="115"/>
                    <a:pt x="14" y="115"/>
                    <a:pt x="14" y="115"/>
                  </a:cubicBezTo>
                  <a:cubicBezTo>
                    <a:pt x="14" y="115"/>
                    <a:pt x="14" y="115"/>
                    <a:pt x="14" y="115"/>
                  </a:cubicBezTo>
                  <a:cubicBezTo>
                    <a:pt x="14" y="116"/>
                    <a:pt x="14" y="116"/>
                    <a:pt x="14" y="116"/>
                  </a:cubicBezTo>
                  <a:cubicBezTo>
                    <a:pt x="14" y="117"/>
                    <a:pt x="14" y="117"/>
                    <a:pt x="14" y="117"/>
                  </a:cubicBezTo>
                  <a:cubicBezTo>
                    <a:pt x="14" y="117"/>
                    <a:pt x="14" y="117"/>
                    <a:pt x="15" y="117"/>
                  </a:cubicBezTo>
                  <a:cubicBezTo>
                    <a:pt x="15" y="117"/>
                    <a:pt x="15" y="117"/>
                    <a:pt x="15" y="117"/>
                  </a:cubicBezTo>
                  <a:cubicBezTo>
                    <a:pt x="15" y="117"/>
                    <a:pt x="15" y="117"/>
                    <a:pt x="14" y="117"/>
                  </a:cubicBezTo>
                  <a:cubicBezTo>
                    <a:pt x="15" y="117"/>
                    <a:pt x="15" y="117"/>
                    <a:pt x="15" y="118"/>
                  </a:cubicBezTo>
                  <a:cubicBezTo>
                    <a:pt x="15" y="118"/>
                    <a:pt x="15" y="118"/>
                    <a:pt x="15" y="118"/>
                  </a:cubicBezTo>
                  <a:cubicBezTo>
                    <a:pt x="15" y="118"/>
                    <a:pt x="15" y="118"/>
                    <a:pt x="15" y="118"/>
                  </a:cubicBezTo>
                  <a:cubicBezTo>
                    <a:pt x="15" y="118"/>
                    <a:pt x="15" y="118"/>
                    <a:pt x="15" y="118"/>
                  </a:cubicBezTo>
                  <a:cubicBezTo>
                    <a:pt x="15" y="118"/>
                    <a:pt x="15" y="118"/>
                    <a:pt x="16" y="118"/>
                  </a:cubicBezTo>
                  <a:cubicBezTo>
                    <a:pt x="16" y="118"/>
                    <a:pt x="16" y="118"/>
                    <a:pt x="16" y="118"/>
                  </a:cubicBezTo>
                  <a:cubicBezTo>
                    <a:pt x="16" y="118"/>
                    <a:pt x="16" y="118"/>
                    <a:pt x="16" y="117"/>
                  </a:cubicBezTo>
                  <a:cubicBezTo>
                    <a:pt x="16" y="118"/>
                    <a:pt x="16" y="118"/>
                    <a:pt x="16" y="118"/>
                  </a:cubicBezTo>
                  <a:cubicBezTo>
                    <a:pt x="16" y="118"/>
                    <a:pt x="16" y="118"/>
                    <a:pt x="16" y="118"/>
                  </a:cubicBezTo>
                  <a:cubicBezTo>
                    <a:pt x="16" y="118"/>
                    <a:pt x="16" y="118"/>
                    <a:pt x="16" y="118"/>
                  </a:cubicBezTo>
                  <a:cubicBezTo>
                    <a:pt x="17" y="118"/>
                    <a:pt x="17" y="118"/>
                    <a:pt x="17" y="118"/>
                  </a:cubicBezTo>
                  <a:cubicBezTo>
                    <a:pt x="17" y="118"/>
                    <a:pt x="17" y="118"/>
                    <a:pt x="17" y="118"/>
                  </a:cubicBezTo>
                  <a:cubicBezTo>
                    <a:pt x="17" y="119"/>
                    <a:pt x="17" y="119"/>
                    <a:pt x="17" y="119"/>
                  </a:cubicBezTo>
                  <a:cubicBezTo>
                    <a:pt x="17" y="119"/>
                    <a:pt x="17" y="119"/>
                    <a:pt x="17" y="119"/>
                  </a:cubicBezTo>
                  <a:cubicBezTo>
                    <a:pt x="17" y="119"/>
                    <a:pt x="17" y="119"/>
                    <a:pt x="16" y="119"/>
                  </a:cubicBezTo>
                  <a:cubicBezTo>
                    <a:pt x="16" y="119"/>
                    <a:pt x="16" y="119"/>
                    <a:pt x="16" y="119"/>
                  </a:cubicBezTo>
                  <a:cubicBezTo>
                    <a:pt x="15" y="120"/>
                    <a:pt x="15" y="120"/>
                    <a:pt x="15" y="120"/>
                  </a:cubicBezTo>
                  <a:cubicBezTo>
                    <a:pt x="15" y="120"/>
                    <a:pt x="15" y="120"/>
                    <a:pt x="14" y="120"/>
                  </a:cubicBezTo>
                  <a:cubicBezTo>
                    <a:pt x="14" y="120"/>
                    <a:pt x="14" y="120"/>
                    <a:pt x="14" y="120"/>
                  </a:cubicBezTo>
                  <a:cubicBezTo>
                    <a:pt x="14" y="120"/>
                    <a:pt x="14" y="120"/>
                    <a:pt x="14" y="120"/>
                  </a:cubicBezTo>
                  <a:cubicBezTo>
                    <a:pt x="14" y="120"/>
                    <a:pt x="14" y="120"/>
                    <a:pt x="14" y="120"/>
                  </a:cubicBezTo>
                  <a:cubicBezTo>
                    <a:pt x="14" y="120"/>
                    <a:pt x="14" y="120"/>
                    <a:pt x="14" y="120"/>
                  </a:cubicBezTo>
                  <a:cubicBezTo>
                    <a:pt x="14" y="120"/>
                    <a:pt x="14" y="120"/>
                    <a:pt x="14" y="120"/>
                  </a:cubicBezTo>
                  <a:cubicBezTo>
                    <a:pt x="14" y="121"/>
                    <a:pt x="14" y="121"/>
                    <a:pt x="14" y="121"/>
                  </a:cubicBezTo>
                  <a:cubicBezTo>
                    <a:pt x="14" y="121"/>
                    <a:pt x="14" y="121"/>
                    <a:pt x="14" y="121"/>
                  </a:cubicBezTo>
                  <a:cubicBezTo>
                    <a:pt x="13" y="121"/>
                    <a:pt x="13" y="121"/>
                    <a:pt x="13" y="122"/>
                  </a:cubicBezTo>
                  <a:cubicBezTo>
                    <a:pt x="13" y="122"/>
                    <a:pt x="13" y="122"/>
                    <a:pt x="13" y="122"/>
                  </a:cubicBezTo>
                  <a:cubicBezTo>
                    <a:pt x="13" y="122"/>
                    <a:pt x="13" y="122"/>
                    <a:pt x="13" y="122"/>
                  </a:cubicBezTo>
                  <a:cubicBezTo>
                    <a:pt x="13" y="122"/>
                    <a:pt x="13" y="122"/>
                    <a:pt x="13" y="122"/>
                  </a:cubicBezTo>
                  <a:cubicBezTo>
                    <a:pt x="13" y="122"/>
                    <a:pt x="13" y="122"/>
                    <a:pt x="13" y="123"/>
                  </a:cubicBezTo>
                  <a:cubicBezTo>
                    <a:pt x="12" y="123"/>
                    <a:pt x="12" y="123"/>
                    <a:pt x="12" y="123"/>
                  </a:cubicBezTo>
                  <a:cubicBezTo>
                    <a:pt x="12" y="123"/>
                    <a:pt x="12" y="123"/>
                    <a:pt x="12" y="123"/>
                  </a:cubicBezTo>
                  <a:cubicBezTo>
                    <a:pt x="12" y="123"/>
                    <a:pt x="12" y="123"/>
                    <a:pt x="12" y="123"/>
                  </a:cubicBezTo>
                  <a:cubicBezTo>
                    <a:pt x="12" y="123"/>
                    <a:pt x="12" y="123"/>
                    <a:pt x="12" y="122"/>
                  </a:cubicBezTo>
                  <a:cubicBezTo>
                    <a:pt x="12" y="122"/>
                    <a:pt x="12" y="122"/>
                    <a:pt x="12" y="122"/>
                  </a:cubicBezTo>
                  <a:cubicBezTo>
                    <a:pt x="12" y="122"/>
                    <a:pt x="12" y="122"/>
                    <a:pt x="12" y="122"/>
                  </a:cubicBezTo>
                  <a:cubicBezTo>
                    <a:pt x="12" y="122"/>
                    <a:pt x="12" y="122"/>
                    <a:pt x="12" y="122"/>
                  </a:cubicBezTo>
                  <a:cubicBezTo>
                    <a:pt x="12" y="122"/>
                    <a:pt x="12" y="122"/>
                    <a:pt x="12" y="122"/>
                  </a:cubicBezTo>
                  <a:cubicBezTo>
                    <a:pt x="12" y="121"/>
                    <a:pt x="12" y="121"/>
                    <a:pt x="12" y="121"/>
                  </a:cubicBezTo>
                  <a:cubicBezTo>
                    <a:pt x="12" y="121"/>
                    <a:pt x="12" y="121"/>
                    <a:pt x="12" y="120"/>
                  </a:cubicBezTo>
                  <a:cubicBezTo>
                    <a:pt x="12" y="120"/>
                    <a:pt x="12" y="120"/>
                    <a:pt x="12" y="120"/>
                  </a:cubicBezTo>
                  <a:cubicBezTo>
                    <a:pt x="12" y="120"/>
                    <a:pt x="12" y="120"/>
                    <a:pt x="12" y="120"/>
                  </a:cubicBezTo>
                  <a:cubicBezTo>
                    <a:pt x="13" y="120"/>
                    <a:pt x="13" y="120"/>
                    <a:pt x="13" y="120"/>
                  </a:cubicBezTo>
                  <a:cubicBezTo>
                    <a:pt x="13" y="120"/>
                    <a:pt x="13" y="120"/>
                    <a:pt x="13" y="120"/>
                  </a:cubicBezTo>
                  <a:cubicBezTo>
                    <a:pt x="13" y="119"/>
                    <a:pt x="13" y="119"/>
                    <a:pt x="13" y="119"/>
                  </a:cubicBezTo>
                  <a:cubicBezTo>
                    <a:pt x="14" y="119"/>
                    <a:pt x="14" y="119"/>
                    <a:pt x="14" y="119"/>
                  </a:cubicBezTo>
                  <a:cubicBezTo>
                    <a:pt x="14" y="119"/>
                    <a:pt x="14" y="119"/>
                    <a:pt x="14" y="119"/>
                  </a:cubicBezTo>
                  <a:cubicBezTo>
                    <a:pt x="14" y="119"/>
                    <a:pt x="14" y="119"/>
                    <a:pt x="14" y="119"/>
                  </a:cubicBezTo>
                  <a:cubicBezTo>
                    <a:pt x="14" y="119"/>
                    <a:pt x="14" y="119"/>
                    <a:pt x="15" y="119"/>
                  </a:cubicBezTo>
                  <a:cubicBezTo>
                    <a:pt x="15" y="119"/>
                    <a:pt x="15" y="119"/>
                    <a:pt x="15" y="119"/>
                  </a:cubicBezTo>
                  <a:cubicBezTo>
                    <a:pt x="15" y="119"/>
                    <a:pt x="15" y="119"/>
                    <a:pt x="14" y="118"/>
                  </a:cubicBezTo>
                  <a:cubicBezTo>
                    <a:pt x="14" y="118"/>
                    <a:pt x="14" y="118"/>
                    <a:pt x="14" y="119"/>
                  </a:cubicBezTo>
                  <a:cubicBezTo>
                    <a:pt x="14" y="119"/>
                    <a:pt x="14" y="119"/>
                    <a:pt x="14" y="118"/>
                  </a:cubicBezTo>
                  <a:cubicBezTo>
                    <a:pt x="14" y="119"/>
                    <a:pt x="14" y="119"/>
                    <a:pt x="14" y="119"/>
                  </a:cubicBezTo>
                  <a:cubicBezTo>
                    <a:pt x="14" y="119"/>
                    <a:pt x="14" y="119"/>
                    <a:pt x="14" y="118"/>
                  </a:cubicBezTo>
                  <a:cubicBezTo>
                    <a:pt x="14" y="119"/>
                    <a:pt x="14" y="119"/>
                    <a:pt x="14" y="119"/>
                  </a:cubicBezTo>
                  <a:cubicBezTo>
                    <a:pt x="13" y="119"/>
                    <a:pt x="13" y="119"/>
                    <a:pt x="13" y="119"/>
                  </a:cubicBezTo>
                  <a:cubicBezTo>
                    <a:pt x="13" y="119"/>
                    <a:pt x="13" y="119"/>
                    <a:pt x="13" y="118"/>
                  </a:cubicBezTo>
                  <a:cubicBezTo>
                    <a:pt x="13" y="118"/>
                    <a:pt x="13" y="118"/>
                    <a:pt x="14" y="118"/>
                  </a:cubicBezTo>
                  <a:cubicBezTo>
                    <a:pt x="14" y="118"/>
                    <a:pt x="14" y="118"/>
                    <a:pt x="14" y="118"/>
                  </a:cubicBezTo>
                  <a:lnTo>
                    <a:pt x="14" y="118"/>
                  </a:lnTo>
                  <a:cubicBezTo>
                    <a:pt x="14" y="118"/>
                    <a:pt x="14" y="118"/>
                    <a:pt x="14" y="118"/>
                  </a:cubicBezTo>
                  <a:cubicBezTo>
                    <a:pt x="14" y="118"/>
                    <a:pt x="14" y="118"/>
                    <a:pt x="14" y="117"/>
                  </a:cubicBezTo>
                  <a:cubicBezTo>
                    <a:pt x="14" y="118"/>
                    <a:pt x="14" y="118"/>
                    <a:pt x="14" y="118"/>
                  </a:cubicBezTo>
                  <a:cubicBezTo>
                    <a:pt x="14" y="118"/>
                    <a:pt x="13" y="118"/>
                    <a:pt x="13" y="118"/>
                  </a:cubicBezTo>
                  <a:cubicBezTo>
                    <a:pt x="13" y="118"/>
                    <a:pt x="13" y="119"/>
                    <a:pt x="13" y="119"/>
                  </a:cubicBezTo>
                  <a:cubicBezTo>
                    <a:pt x="13" y="119"/>
                    <a:pt x="13" y="119"/>
                    <a:pt x="13" y="119"/>
                  </a:cubicBezTo>
                  <a:cubicBezTo>
                    <a:pt x="13" y="119"/>
                    <a:pt x="13" y="119"/>
                    <a:pt x="13" y="119"/>
                  </a:cubicBezTo>
                  <a:cubicBezTo>
                    <a:pt x="13" y="119"/>
                    <a:pt x="13" y="119"/>
                    <a:pt x="12" y="119"/>
                  </a:cubicBezTo>
                  <a:cubicBezTo>
                    <a:pt x="12" y="119"/>
                    <a:pt x="12" y="119"/>
                    <a:pt x="12" y="119"/>
                  </a:cubicBezTo>
                  <a:cubicBezTo>
                    <a:pt x="12" y="119"/>
                    <a:pt x="12" y="119"/>
                    <a:pt x="12" y="119"/>
                  </a:cubicBezTo>
                  <a:cubicBezTo>
                    <a:pt x="12" y="119"/>
                    <a:pt x="12" y="119"/>
                    <a:pt x="12" y="119"/>
                  </a:cubicBezTo>
                  <a:cubicBezTo>
                    <a:pt x="12" y="119"/>
                    <a:pt x="12" y="119"/>
                    <a:pt x="12" y="119"/>
                  </a:cubicBezTo>
                  <a:cubicBezTo>
                    <a:pt x="12" y="119"/>
                    <a:pt x="12" y="119"/>
                    <a:pt x="12" y="119"/>
                  </a:cubicBezTo>
                  <a:cubicBezTo>
                    <a:pt x="12" y="119"/>
                    <a:pt x="12" y="119"/>
                    <a:pt x="12" y="119"/>
                  </a:cubicBezTo>
                  <a:cubicBezTo>
                    <a:pt x="12" y="119"/>
                    <a:pt x="12" y="119"/>
                    <a:pt x="12" y="119"/>
                  </a:cubicBezTo>
                  <a:cubicBezTo>
                    <a:pt x="12" y="119"/>
                    <a:pt x="12" y="119"/>
                    <a:pt x="11" y="119"/>
                  </a:cubicBezTo>
                  <a:cubicBezTo>
                    <a:pt x="11" y="119"/>
                    <a:pt x="11" y="119"/>
                    <a:pt x="11" y="119"/>
                  </a:cubicBezTo>
                  <a:cubicBezTo>
                    <a:pt x="11" y="119"/>
                    <a:pt x="11" y="119"/>
                    <a:pt x="11" y="119"/>
                  </a:cubicBezTo>
                  <a:cubicBezTo>
                    <a:pt x="11" y="119"/>
                    <a:pt x="11" y="119"/>
                    <a:pt x="12" y="119"/>
                  </a:cubicBezTo>
                  <a:cubicBezTo>
                    <a:pt x="11" y="120"/>
                    <a:pt x="11" y="120"/>
                    <a:pt x="11" y="120"/>
                  </a:cubicBezTo>
                  <a:cubicBezTo>
                    <a:pt x="11" y="120"/>
                    <a:pt x="11" y="120"/>
                    <a:pt x="12" y="120"/>
                  </a:cubicBezTo>
                  <a:lnTo>
                    <a:pt x="12" y="120"/>
                  </a:lnTo>
                  <a:cubicBezTo>
                    <a:pt x="11" y="120"/>
                    <a:pt x="11" y="120"/>
                    <a:pt x="11" y="120"/>
                  </a:cubicBezTo>
                  <a:cubicBezTo>
                    <a:pt x="11" y="120"/>
                    <a:pt x="11" y="120"/>
                    <a:pt x="11" y="120"/>
                  </a:cubicBezTo>
                  <a:cubicBezTo>
                    <a:pt x="11" y="120"/>
                    <a:pt x="11" y="120"/>
                    <a:pt x="11" y="120"/>
                  </a:cubicBezTo>
                  <a:cubicBezTo>
                    <a:pt x="11" y="120"/>
                    <a:pt x="11" y="120"/>
                    <a:pt x="11" y="121"/>
                  </a:cubicBezTo>
                  <a:cubicBezTo>
                    <a:pt x="11" y="121"/>
                    <a:pt x="11" y="121"/>
                    <a:pt x="11" y="120"/>
                  </a:cubicBezTo>
                  <a:cubicBezTo>
                    <a:pt x="11" y="121"/>
                    <a:pt x="11" y="121"/>
                    <a:pt x="10" y="121"/>
                  </a:cubicBezTo>
                  <a:cubicBezTo>
                    <a:pt x="10" y="121"/>
                    <a:pt x="10" y="121"/>
                    <a:pt x="10" y="120"/>
                  </a:cubicBezTo>
                  <a:cubicBezTo>
                    <a:pt x="10" y="120"/>
                    <a:pt x="10" y="120"/>
                    <a:pt x="10" y="120"/>
                  </a:cubicBezTo>
                  <a:cubicBezTo>
                    <a:pt x="10" y="121"/>
                    <a:pt x="10" y="121"/>
                    <a:pt x="10" y="121"/>
                  </a:cubicBezTo>
                  <a:cubicBezTo>
                    <a:pt x="10" y="121"/>
                    <a:pt x="10" y="121"/>
                    <a:pt x="10" y="121"/>
                  </a:cubicBezTo>
                  <a:cubicBezTo>
                    <a:pt x="10" y="121"/>
                    <a:pt x="10" y="121"/>
                    <a:pt x="10" y="120"/>
                  </a:cubicBezTo>
                  <a:cubicBezTo>
                    <a:pt x="10" y="121"/>
                    <a:pt x="10" y="121"/>
                    <a:pt x="9" y="122"/>
                  </a:cubicBezTo>
                  <a:cubicBezTo>
                    <a:pt x="9" y="121"/>
                    <a:pt x="9" y="121"/>
                    <a:pt x="9" y="121"/>
                  </a:cubicBezTo>
                  <a:cubicBezTo>
                    <a:pt x="9" y="121"/>
                    <a:pt x="9" y="121"/>
                    <a:pt x="9" y="122"/>
                  </a:cubicBezTo>
                  <a:cubicBezTo>
                    <a:pt x="9" y="122"/>
                    <a:pt x="9" y="122"/>
                    <a:pt x="9" y="122"/>
                  </a:cubicBezTo>
                  <a:cubicBezTo>
                    <a:pt x="9" y="122"/>
                    <a:pt x="9" y="122"/>
                    <a:pt x="9" y="121"/>
                  </a:cubicBezTo>
                  <a:cubicBezTo>
                    <a:pt x="9" y="122"/>
                    <a:pt x="9" y="122"/>
                    <a:pt x="9" y="122"/>
                  </a:cubicBezTo>
                  <a:cubicBezTo>
                    <a:pt x="9" y="122"/>
                    <a:pt x="9" y="122"/>
                    <a:pt x="9" y="122"/>
                  </a:cubicBezTo>
                  <a:cubicBezTo>
                    <a:pt x="9" y="122"/>
                    <a:pt x="9" y="122"/>
                    <a:pt x="9" y="122"/>
                  </a:cubicBezTo>
                  <a:cubicBezTo>
                    <a:pt x="8" y="123"/>
                    <a:pt x="8" y="123"/>
                    <a:pt x="8" y="123"/>
                  </a:cubicBezTo>
                  <a:cubicBezTo>
                    <a:pt x="8" y="123"/>
                    <a:pt x="8" y="123"/>
                    <a:pt x="8" y="124"/>
                  </a:cubicBezTo>
                  <a:cubicBezTo>
                    <a:pt x="8" y="124"/>
                    <a:pt x="8" y="124"/>
                    <a:pt x="8" y="124"/>
                  </a:cubicBezTo>
                  <a:lnTo>
                    <a:pt x="8" y="124"/>
                  </a:lnTo>
                  <a:cubicBezTo>
                    <a:pt x="8" y="124"/>
                    <a:pt x="8" y="124"/>
                    <a:pt x="8" y="124"/>
                  </a:cubicBezTo>
                  <a:cubicBezTo>
                    <a:pt x="8" y="125"/>
                    <a:pt x="8" y="125"/>
                    <a:pt x="8" y="125"/>
                  </a:cubicBezTo>
                  <a:cubicBezTo>
                    <a:pt x="8" y="125"/>
                    <a:pt x="8" y="125"/>
                    <a:pt x="8" y="126"/>
                  </a:cubicBezTo>
                  <a:cubicBezTo>
                    <a:pt x="8" y="126"/>
                    <a:pt x="8" y="126"/>
                    <a:pt x="8" y="126"/>
                  </a:cubicBezTo>
                  <a:cubicBezTo>
                    <a:pt x="8" y="126"/>
                    <a:pt x="8" y="126"/>
                    <a:pt x="8" y="126"/>
                  </a:cubicBezTo>
                  <a:cubicBezTo>
                    <a:pt x="8" y="126"/>
                    <a:pt x="8" y="126"/>
                    <a:pt x="8" y="126"/>
                  </a:cubicBezTo>
                  <a:cubicBezTo>
                    <a:pt x="8" y="126"/>
                    <a:pt x="8" y="126"/>
                    <a:pt x="8" y="126"/>
                  </a:cubicBezTo>
                  <a:cubicBezTo>
                    <a:pt x="8" y="126"/>
                    <a:pt x="8" y="126"/>
                    <a:pt x="8" y="126"/>
                  </a:cubicBezTo>
                  <a:cubicBezTo>
                    <a:pt x="8" y="126"/>
                    <a:pt x="8" y="126"/>
                    <a:pt x="8" y="126"/>
                  </a:cubicBezTo>
                  <a:cubicBezTo>
                    <a:pt x="8" y="126"/>
                    <a:pt x="8" y="126"/>
                    <a:pt x="8" y="126"/>
                  </a:cubicBezTo>
                  <a:cubicBezTo>
                    <a:pt x="8" y="126"/>
                    <a:pt x="8" y="126"/>
                    <a:pt x="8" y="127"/>
                  </a:cubicBezTo>
                  <a:cubicBezTo>
                    <a:pt x="8" y="127"/>
                    <a:pt x="8" y="127"/>
                    <a:pt x="8" y="127"/>
                  </a:cubicBezTo>
                  <a:cubicBezTo>
                    <a:pt x="8" y="127"/>
                    <a:pt x="8" y="127"/>
                    <a:pt x="8" y="127"/>
                  </a:cubicBezTo>
                  <a:cubicBezTo>
                    <a:pt x="8" y="127"/>
                    <a:pt x="8" y="127"/>
                    <a:pt x="8" y="127"/>
                  </a:cubicBezTo>
                  <a:cubicBezTo>
                    <a:pt x="8" y="127"/>
                    <a:pt x="8" y="127"/>
                    <a:pt x="8" y="126"/>
                  </a:cubicBezTo>
                  <a:cubicBezTo>
                    <a:pt x="8" y="126"/>
                    <a:pt x="8" y="126"/>
                    <a:pt x="8" y="126"/>
                  </a:cubicBezTo>
                  <a:cubicBezTo>
                    <a:pt x="8" y="127"/>
                    <a:pt x="8" y="127"/>
                    <a:pt x="8" y="127"/>
                  </a:cubicBezTo>
                  <a:cubicBezTo>
                    <a:pt x="7" y="127"/>
                    <a:pt x="7" y="127"/>
                    <a:pt x="7" y="127"/>
                  </a:cubicBezTo>
                  <a:cubicBezTo>
                    <a:pt x="7" y="127"/>
                    <a:pt x="7" y="127"/>
                    <a:pt x="7" y="127"/>
                  </a:cubicBezTo>
                  <a:cubicBezTo>
                    <a:pt x="7" y="127"/>
                    <a:pt x="7" y="127"/>
                    <a:pt x="7" y="126"/>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6" y="127"/>
                    <a:pt x="6" y="127"/>
                    <a:pt x="6" y="127"/>
                  </a:cubicBezTo>
                  <a:cubicBezTo>
                    <a:pt x="6" y="127"/>
                    <a:pt x="6" y="127"/>
                    <a:pt x="6" y="127"/>
                  </a:cubicBezTo>
                  <a:cubicBezTo>
                    <a:pt x="6" y="128"/>
                    <a:pt x="6" y="128"/>
                    <a:pt x="6" y="128"/>
                  </a:cubicBezTo>
                  <a:cubicBezTo>
                    <a:pt x="6" y="128"/>
                    <a:pt x="6" y="128"/>
                    <a:pt x="6" y="128"/>
                  </a:cubicBezTo>
                  <a:cubicBezTo>
                    <a:pt x="6" y="128"/>
                    <a:pt x="6" y="128"/>
                    <a:pt x="5" y="128"/>
                  </a:cubicBezTo>
                  <a:cubicBezTo>
                    <a:pt x="5" y="128"/>
                    <a:pt x="5" y="128"/>
                    <a:pt x="5" y="128"/>
                  </a:cubicBezTo>
                  <a:cubicBezTo>
                    <a:pt x="5" y="129"/>
                    <a:pt x="5" y="129"/>
                    <a:pt x="5" y="129"/>
                  </a:cubicBezTo>
                  <a:cubicBezTo>
                    <a:pt x="5" y="129"/>
                    <a:pt x="5" y="129"/>
                    <a:pt x="5" y="129"/>
                  </a:cubicBezTo>
                  <a:cubicBezTo>
                    <a:pt x="5" y="129"/>
                    <a:pt x="5" y="129"/>
                    <a:pt x="5" y="129"/>
                  </a:cubicBezTo>
                  <a:cubicBezTo>
                    <a:pt x="5" y="130"/>
                    <a:pt x="5" y="130"/>
                    <a:pt x="5" y="131"/>
                  </a:cubicBezTo>
                  <a:cubicBezTo>
                    <a:pt x="5" y="131"/>
                    <a:pt x="5" y="131"/>
                    <a:pt x="5" y="131"/>
                  </a:cubicBezTo>
                  <a:cubicBezTo>
                    <a:pt x="5" y="131"/>
                    <a:pt x="5" y="131"/>
                    <a:pt x="5" y="131"/>
                  </a:cubicBezTo>
                  <a:cubicBezTo>
                    <a:pt x="5" y="131"/>
                    <a:pt x="5" y="131"/>
                    <a:pt x="5" y="132"/>
                  </a:cubicBezTo>
                  <a:cubicBezTo>
                    <a:pt x="5" y="132"/>
                    <a:pt x="5" y="132"/>
                    <a:pt x="5" y="132"/>
                  </a:cubicBezTo>
                  <a:lnTo>
                    <a:pt x="4" y="132"/>
                  </a:lnTo>
                  <a:cubicBezTo>
                    <a:pt x="4" y="132"/>
                    <a:pt x="4" y="132"/>
                    <a:pt x="4" y="132"/>
                  </a:cubicBezTo>
                  <a:lnTo>
                    <a:pt x="4" y="132"/>
                  </a:lnTo>
                  <a:cubicBezTo>
                    <a:pt x="4" y="132"/>
                    <a:pt x="4" y="132"/>
                    <a:pt x="4" y="132"/>
                  </a:cubicBezTo>
                  <a:lnTo>
                    <a:pt x="4" y="132"/>
                  </a:lnTo>
                  <a:cubicBezTo>
                    <a:pt x="4" y="131"/>
                    <a:pt x="4" y="131"/>
                    <a:pt x="4" y="131"/>
                  </a:cubicBezTo>
                  <a:cubicBezTo>
                    <a:pt x="4" y="131"/>
                    <a:pt x="4" y="131"/>
                    <a:pt x="4" y="130"/>
                  </a:cubicBezTo>
                  <a:cubicBezTo>
                    <a:pt x="4" y="130"/>
                    <a:pt x="4" y="130"/>
                    <a:pt x="4" y="130"/>
                  </a:cubicBezTo>
                  <a:lnTo>
                    <a:pt x="4" y="130"/>
                  </a:lnTo>
                  <a:cubicBezTo>
                    <a:pt x="4" y="131"/>
                    <a:pt x="4" y="131"/>
                    <a:pt x="4" y="131"/>
                  </a:cubicBezTo>
                  <a:cubicBezTo>
                    <a:pt x="4" y="132"/>
                    <a:pt x="4" y="132"/>
                    <a:pt x="4" y="132"/>
                  </a:cubicBezTo>
                  <a:cubicBezTo>
                    <a:pt x="4" y="132"/>
                    <a:pt x="4" y="132"/>
                    <a:pt x="4" y="133"/>
                  </a:cubicBezTo>
                  <a:cubicBezTo>
                    <a:pt x="4" y="133"/>
                    <a:pt x="4" y="133"/>
                    <a:pt x="4" y="134"/>
                  </a:cubicBezTo>
                  <a:cubicBezTo>
                    <a:pt x="4" y="134"/>
                    <a:pt x="4" y="134"/>
                    <a:pt x="4" y="134"/>
                  </a:cubicBezTo>
                  <a:cubicBezTo>
                    <a:pt x="4" y="134"/>
                    <a:pt x="4" y="134"/>
                    <a:pt x="4" y="135"/>
                  </a:cubicBezTo>
                  <a:cubicBezTo>
                    <a:pt x="4" y="135"/>
                    <a:pt x="4" y="135"/>
                    <a:pt x="4" y="136"/>
                  </a:cubicBezTo>
                  <a:cubicBezTo>
                    <a:pt x="4" y="135"/>
                    <a:pt x="4" y="135"/>
                    <a:pt x="4" y="135"/>
                  </a:cubicBezTo>
                  <a:cubicBezTo>
                    <a:pt x="4" y="135"/>
                    <a:pt x="4" y="135"/>
                    <a:pt x="4" y="134"/>
                  </a:cubicBezTo>
                  <a:cubicBezTo>
                    <a:pt x="4" y="134"/>
                    <a:pt x="4" y="134"/>
                    <a:pt x="4" y="134"/>
                  </a:cubicBezTo>
                  <a:cubicBezTo>
                    <a:pt x="4" y="134"/>
                    <a:pt x="4" y="134"/>
                    <a:pt x="4" y="134"/>
                  </a:cubicBezTo>
                  <a:cubicBezTo>
                    <a:pt x="4" y="134"/>
                    <a:pt x="4" y="134"/>
                    <a:pt x="4" y="134"/>
                  </a:cubicBezTo>
                  <a:cubicBezTo>
                    <a:pt x="4" y="134"/>
                    <a:pt x="4" y="134"/>
                    <a:pt x="4" y="134"/>
                  </a:cubicBezTo>
                  <a:cubicBezTo>
                    <a:pt x="4" y="133"/>
                    <a:pt x="4" y="133"/>
                    <a:pt x="4" y="133"/>
                  </a:cubicBezTo>
                  <a:cubicBezTo>
                    <a:pt x="4" y="133"/>
                    <a:pt x="4" y="133"/>
                    <a:pt x="4" y="133"/>
                  </a:cubicBezTo>
                  <a:cubicBezTo>
                    <a:pt x="4" y="133"/>
                    <a:pt x="4" y="133"/>
                    <a:pt x="4" y="132"/>
                  </a:cubicBezTo>
                  <a:cubicBezTo>
                    <a:pt x="4" y="132"/>
                    <a:pt x="4" y="132"/>
                    <a:pt x="4" y="132"/>
                  </a:cubicBezTo>
                  <a:cubicBezTo>
                    <a:pt x="4" y="132"/>
                    <a:pt x="4" y="132"/>
                    <a:pt x="4" y="132"/>
                  </a:cubicBezTo>
                  <a:cubicBezTo>
                    <a:pt x="4" y="132"/>
                    <a:pt x="4" y="132"/>
                    <a:pt x="4" y="131"/>
                  </a:cubicBezTo>
                  <a:lnTo>
                    <a:pt x="4" y="131"/>
                  </a:lnTo>
                  <a:cubicBezTo>
                    <a:pt x="4" y="131"/>
                    <a:pt x="4" y="131"/>
                    <a:pt x="4" y="131"/>
                  </a:cubicBezTo>
                  <a:cubicBezTo>
                    <a:pt x="4" y="131"/>
                    <a:pt x="4" y="131"/>
                    <a:pt x="4" y="132"/>
                  </a:cubicBezTo>
                  <a:cubicBezTo>
                    <a:pt x="4" y="132"/>
                    <a:pt x="4" y="132"/>
                    <a:pt x="3" y="132"/>
                  </a:cubicBezTo>
                  <a:cubicBezTo>
                    <a:pt x="3" y="133"/>
                    <a:pt x="3" y="133"/>
                    <a:pt x="4" y="133"/>
                  </a:cubicBezTo>
                  <a:cubicBezTo>
                    <a:pt x="3" y="133"/>
                    <a:pt x="3" y="133"/>
                    <a:pt x="3" y="133"/>
                  </a:cubicBezTo>
                  <a:cubicBezTo>
                    <a:pt x="4" y="133"/>
                    <a:pt x="4" y="133"/>
                    <a:pt x="4" y="134"/>
                  </a:cubicBezTo>
                  <a:cubicBezTo>
                    <a:pt x="3" y="134"/>
                    <a:pt x="3" y="134"/>
                    <a:pt x="3" y="133"/>
                  </a:cubicBezTo>
                  <a:lnTo>
                    <a:pt x="3" y="133"/>
                  </a:lnTo>
                  <a:cubicBezTo>
                    <a:pt x="3" y="133"/>
                    <a:pt x="3" y="133"/>
                    <a:pt x="3" y="133"/>
                  </a:cubicBezTo>
                  <a:cubicBezTo>
                    <a:pt x="3" y="133"/>
                    <a:pt x="3" y="133"/>
                    <a:pt x="3" y="133"/>
                  </a:cubicBezTo>
                  <a:lnTo>
                    <a:pt x="3" y="133"/>
                  </a:lnTo>
                  <a:cubicBezTo>
                    <a:pt x="3" y="133"/>
                    <a:pt x="3" y="133"/>
                    <a:pt x="3" y="133"/>
                  </a:cubicBezTo>
                  <a:lnTo>
                    <a:pt x="3" y="133"/>
                  </a:lnTo>
                  <a:cubicBezTo>
                    <a:pt x="3" y="134"/>
                    <a:pt x="3" y="134"/>
                    <a:pt x="4" y="134"/>
                  </a:cubicBezTo>
                  <a:cubicBezTo>
                    <a:pt x="4" y="134"/>
                    <a:pt x="4" y="134"/>
                    <a:pt x="4" y="135"/>
                  </a:cubicBezTo>
                  <a:cubicBezTo>
                    <a:pt x="4" y="135"/>
                    <a:pt x="4" y="135"/>
                    <a:pt x="3" y="135"/>
                  </a:cubicBezTo>
                  <a:cubicBezTo>
                    <a:pt x="3" y="134"/>
                    <a:pt x="3" y="134"/>
                    <a:pt x="3" y="134"/>
                  </a:cubicBezTo>
                  <a:cubicBezTo>
                    <a:pt x="3" y="134"/>
                    <a:pt x="3" y="134"/>
                    <a:pt x="3" y="134"/>
                  </a:cubicBezTo>
                  <a:cubicBezTo>
                    <a:pt x="3" y="135"/>
                    <a:pt x="3" y="135"/>
                    <a:pt x="4" y="135"/>
                  </a:cubicBezTo>
                  <a:cubicBezTo>
                    <a:pt x="4" y="135"/>
                    <a:pt x="4" y="135"/>
                    <a:pt x="4" y="135"/>
                  </a:cubicBezTo>
                  <a:cubicBezTo>
                    <a:pt x="3" y="135"/>
                    <a:pt x="3" y="135"/>
                    <a:pt x="3" y="135"/>
                  </a:cubicBezTo>
                  <a:cubicBezTo>
                    <a:pt x="3" y="135"/>
                    <a:pt x="3" y="135"/>
                    <a:pt x="3" y="135"/>
                  </a:cubicBezTo>
                  <a:cubicBezTo>
                    <a:pt x="3" y="135"/>
                    <a:pt x="3" y="135"/>
                    <a:pt x="3" y="135"/>
                  </a:cubicBezTo>
                  <a:cubicBezTo>
                    <a:pt x="3" y="135"/>
                    <a:pt x="3" y="135"/>
                    <a:pt x="3" y="135"/>
                  </a:cubicBezTo>
                  <a:cubicBezTo>
                    <a:pt x="3" y="136"/>
                    <a:pt x="3" y="136"/>
                    <a:pt x="4" y="136"/>
                  </a:cubicBezTo>
                  <a:cubicBezTo>
                    <a:pt x="4" y="136"/>
                    <a:pt x="4" y="136"/>
                    <a:pt x="4" y="136"/>
                  </a:cubicBezTo>
                  <a:cubicBezTo>
                    <a:pt x="4" y="137"/>
                    <a:pt x="4" y="137"/>
                    <a:pt x="4" y="137"/>
                  </a:cubicBezTo>
                  <a:cubicBezTo>
                    <a:pt x="4" y="137"/>
                    <a:pt x="4" y="137"/>
                    <a:pt x="4" y="138"/>
                  </a:cubicBezTo>
                  <a:cubicBezTo>
                    <a:pt x="4" y="138"/>
                    <a:pt x="4" y="138"/>
                    <a:pt x="4" y="138"/>
                  </a:cubicBezTo>
                  <a:cubicBezTo>
                    <a:pt x="4" y="138"/>
                    <a:pt x="4" y="138"/>
                    <a:pt x="4" y="138"/>
                  </a:cubicBezTo>
                  <a:cubicBezTo>
                    <a:pt x="4" y="138"/>
                    <a:pt x="4" y="138"/>
                    <a:pt x="3" y="138"/>
                  </a:cubicBezTo>
                  <a:cubicBezTo>
                    <a:pt x="3" y="138"/>
                    <a:pt x="3" y="138"/>
                    <a:pt x="3" y="138"/>
                  </a:cubicBezTo>
                  <a:cubicBezTo>
                    <a:pt x="3" y="138"/>
                    <a:pt x="3" y="138"/>
                    <a:pt x="3" y="138"/>
                  </a:cubicBezTo>
                  <a:cubicBezTo>
                    <a:pt x="3" y="138"/>
                    <a:pt x="3" y="138"/>
                    <a:pt x="3" y="137"/>
                  </a:cubicBezTo>
                  <a:cubicBezTo>
                    <a:pt x="3" y="138"/>
                    <a:pt x="3" y="138"/>
                    <a:pt x="3" y="138"/>
                  </a:cubicBezTo>
                  <a:cubicBezTo>
                    <a:pt x="3" y="138"/>
                    <a:pt x="3" y="138"/>
                    <a:pt x="3" y="138"/>
                  </a:cubicBezTo>
                  <a:cubicBezTo>
                    <a:pt x="3" y="138"/>
                    <a:pt x="3" y="138"/>
                    <a:pt x="3" y="138"/>
                  </a:cubicBezTo>
                  <a:cubicBezTo>
                    <a:pt x="3" y="138"/>
                    <a:pt x="3" y="138"/>
                    <a:pt x="4" y="138"/>
                  </a:cubicBezTo>
                  <a:cubicBezTo>
                    <a:pt x="4" y="138"/>
                    <a:pt x="4" y="138"/>
                    <a:pt x="4" y="139"/>
                  </a:cubicBezTo>
                  <a:cubicBezTo>
                    <a:pt x="4" y="139"/>
                    <a:pt x="4" y="139"/>
                    <a:pt x="4" y="139"/>
                  </a:cubicBezTo>
                  <a:cubicBezTo>
                    <a:pt x="4" y="138"/>
                    <a:pt x="4" y="138"/>
                    <a:pt x="4" y="138"/>
                  </a:cubicBezTo>
                  <a:cubicBezTo>
                    <a:pt x="4" y="138"/>
                    <a:pt x="4" y="138"/>
                    <a:pt x="4" y="138"/>
                  </a:cubicBezTo>
                  <a:cubicBezTo>
                    <a:pt x="4" y="138"/>
                    <a:pt x="4" y="138"/>
                    <a:pt x="4" y="139"/>
                  </a:cubicBezTo>
                  <a:cubicBezTo>
                    <a:pt x="4" y="139"/>
                    <a:pt x="4" y="139"/>
                    <a:pt x="4" y="139"/>
                  </a:cubicBezTo>
                  <a:cubicBezTo>
                    <a:pt x="4" y="139"/>
                    <a:pt x="4" y="139"/>
                    <a:pt x="4" y="139"/>
                  </a:cubicBezTo>
                  <a:cubicBezTo>
                    <a:pt x="4" y="139"/>
                    <a:pt x="4" y="139"/>
                    <a:pt x="4" y="139"/>
                  </a:cubicBezTo>
                  <a:cubicBezTo>
                    <a:pt x="3" y="139"/>
                    <a:pt x="3" y="139"/>
                    <a:pt x="3" y="139"/>
                  </a:cubicBezTo>
                  <a:cubicBezTo>
                    <a:pt x="3" y="139"/>
                    <a:pt x="3" y="139"/>
                    <a:pt x="3" y="139"/>
                  </a:cubicBezTo>
                  <a:cubicBezTo>
                    <a:pt x="3" y="139"/>
                    <a:pt x="3" y="139"/>
                    <a:pt x="3" y="139"/>
                  </a:cubicBezTo>
                  <a:cubicBezTo>
                    <a:pt x="3" y="139"/>
                    <a:pt x="3" y="139"/>
                    <a:pt x="3" y="139"/>
                  </a:cubicBezTo>
                  <a:cubicBezTo>
                    <a:pt x="3" y="139"/>
                    <a:pt x="3" y="139"/>
                    <a:pt x="3" y="139"/>
                  </a:cubicBezTo>
                  <a:cubicBezTo>
                    <a:pt x="3" y="139"/>
                    <a:pt x="3" y="139"/>
                    <a:pt x="3" y="139"/>
                  </a:cubicBezTo>
                  <a:cubicBezTo>
                    <a:pt x="3" y="139"/>
                    <a:pt x="3" y="139"/>
                    <a:pt x="3" y="139"/>
                  </a:cubicBezTo>
                  <a:cubicBezTo>
                    <a:pt x="3" y="140"/>
                    <a:pt x="3" y="140"/>
                    <a:pt x="3" y="140"/>
                  </a:cubicBezTo>
                  <a:cubicBezTo>
                    <a:pt x="3" y="140"/>
                    <a:pt x="3" y="140"/>
                    <a:pt x="3" y="140"/>
                  </a:cubicBezTo>
                  <a:cubicBezTo>
                    <a:pt x="3" y="140"/>
                    <a:pt x="3" y="140"/>
                    <a:pt x="3" y="140"/>
                  </a:cubicBezTo>
                  <a:cubicBezTo>
                    <a:pt x="3" y="140"/>
                    <a:pt x="3" y="140"/>
                    <a:pt x="3" y="140"/>
                  </a:cubicBezTo>
                  <a:cubicBezTo>
                    <a:pt x="3" y="140"/>
                    <a:pt x="3" y="140"/>
                    <a:pt x="3" y="140"/>
                  </a:cubicBezTo>
                  <a:cubicBezTo>
                    <a:pt x="3" y="140"/>
                    <a:pt x="3" y="140"/>
                    <a:pt x="3" y="140"/>
                  </a:cubicBezTo>
                  <a:cubicBezTo>
                    <a:pt x="3" y="140"/>
                    <a:pt x="3" y="140"/>
                    <a:pt x="3" y="140"/>
                  </a:cubicBezTo>
                  <a:cubicBezTo>
                    <a:pt x="3" y="140"/>
                    <a:pt x="3" y="140"/>
                    <a:pt x="3" y="140"/>
                  </a:cubicBezTo>
                  <a:cubicBezTo>
                    <a:pt x="3" y="140"/>
                    <a:pt x="3" y="140"/>
                    <a:pt x="3" y="140"/>
                  </a:cubicBezTo>
                  <a:cubicBezTo>
                    <a:pt x="3" y="140"/>
                    <a:pt x="3" y="140"/>
                    <a:pt x="3" y="140"/>
                  </a:cubicBezTo>
                  <a:cubicBezTo>
                    <a:pt x="3" y="141"/>
                    <a:pt x="3" y="141"/>
                    <a:pt x="3" y="141"/>
                  </a:cubicBezTo>
                  <a:cubicBezTo>
                    <a:pt x="3" y="141"/>
                    <a:pt x="3" y="141"/>
                    <a:pt x="3" y="142"/>
                  </a:cubicBezTo>
                  <a:cubicBezTo>
                    <a:pt x="3" y="142"/>
                    <a:pt x="3" y="142"/>
                    <a:pt x="2" y="142"/>
                  </a:cubicBezTo>
                  <a:cubicBezTo>
                    <a:pt x="2" y="142"/>
                    <a:pt x="2" y="142"/>
                    <a:pt x="2" y="142"/>
                  </a:cubicBezTo>
                  <a:cubicBezTo>
                    <a:pt x="2" y="142"/>
                    <a:pt x="2" y="142"/>
                    <a:pt x="2" y="143"/>
                  </a:cubicBezTo>
                  <a:cubicBezTo>
                    <a:pt x="2" y="143"/>
                    <a:pt x="2" y="143"/>
                    <a:pt x="2" y="143"/>
                  </a:cubicBezTo>
                  <a:cubicBezTo>
                    <a:pt x="2" y="143"/>
                    <a:pt x="2" y="143"/>
                    <a:pt x="2" y="143"/>
                  </a:cubicBezTo>
                  <a:cubicBezTo>
                    <a:pt x="2" y="143"/>
                    <a:pt x="2" y="143"/>
                    <a:pt x="2" y="143"/>
                  </a:cubicBezTo>
                  <a:cubicBezTo>
                    <a:pt x="2" y="143"/>
                    <a:pt x="2" y="143"/>
                    <a:pt x="2" y="143"/>
                  </a:cubicBezTo>
                  <a:cubicBezTo>
                    <a:pt x="2" y="143"/>
                    <a:pt x="2" y="143"/>
                    <a:pt x="2" y="143"/>
                  </a:cubicBezTo>
                  <a:cubicBezTo>
                    <a:pt x="2" y="143"/>
                    <a:pt x="2" y="143"/>
                    <a:pt x="2" y="143"/>
                  </a:cubicBezTo>
                  <a:cubicBezTo>
                    <a:pt x="2" y="144"/>
                    <a:pt x="2" y="144"/>
                    <a:pt x="2" y="144"/>
                  </a:cubicBezTo>
                  <a:cubicBezTo>
                    <a:pt x="2" y="144"/>
                    <a:pt x="2" y="144"/>
                    <a:pt x="1" y="144"/>
                  </a:cubicBezTo>
                  <a:cubicBezTo>
                    <a:pt x="1" y="144"/>
                    <a:pt x="1" y="144"/>
                    <a:pt x="1" y="144"/>
                  </a:cubicBezTo>
                  <a:cubicBezTo>
                    <a:pt x="1" y="144"/>
                    <a:pt x="1" y="144"/>
                    <a:pt x="1" y="144"/>
                  </a:cubicBezTo>
                  <a:lnTo>
                    <a:pt x="1" y="144"/>
                  </a:lnTo>
                  <a:cubicBezTo>
                    <a:pt x="1" y="144"/>
                    <a:pt x="1" y="144"/>
                    <a:pt x="1" y="145"/>
                  </a:cubicBezTo>
                  <a:cubicBezTo>
                    <a:pt x="1" y="145"/>
                    <a:pt x="1" y="145"/>
                    <a:pt x="1" y="145"/>
                  </a:cubicBezTo>
                  <a:cubicBezTo>
                    <a:pt x="1" y="145"/>
                    <a:pt x="1" y="145"/>
                    <a:pt x="1" y="145"/>
                  </a:cubicBezTo>
                  <a:cubicBezTo>
                    <a:pt x="1" y="146"/>
                    <a:pt x="1" y="146"/>
                    <a:pt x="1" y="146"/>
                  </a:cubicBezTo>
                  <a:cubicBezTo>
                    <a:pt x="1" y="146"/>
                    <a:pt x="1" y="146"/>
                    <a:pt x="1" y="147"/>
                  </a:cubicBezTo>
                  <a:cubicBezTo>
                    <a:pt x="1" y="147"/>
                    <a:pt x="1" y="147"/>
                    <a:pt x="1" y="147"/>
                  </a:cubicBezTo>
                  <a:cubicBezTo>
                    <a:pt x="1" y="148"/>
                    <a:pt x="1" y="148"/>
                    <a:pt x="2" y="149"/>
                  </a:cubicBezTo>
                  <a:cubicBezTo>
                    <a:pt x="2" y="149"/>
                    <a:pt x="2" y="149"/>
                    <a:pt x="2" y="150"/>
                  </a:cubicBezTo>
                  <a:cubicBezTo>
                    <a:pt x="2" y="150"/>
                    <a:pt x="2" y="150"/>
                    <a:pt x="2" y="150"/>
                  </a:cubicBezTo>
                  <a:cubicBezTo>
                    <a:pt x="2" y="150"/>
                    <a:pt x="2" y="150"/>
                    <a:pt x="2" y="151"/>
                  </a:cubicBezTo>
                  <a:cubicBezTo>
                    <a:pt x="2" y="151"/>
                    <a:pt x="2" y="151"/>
                    <a:pt x="2" y="151"/>
                  </a:cubicBezTo>
                  <a:cubicBezTo>
                    <a:pt x="2" y="152"/>
                    <a:pt x="2" y="152"/>
                    <a:pt x="2" y="152"/>
                  </a:cubicBezTo>
                  <a:cubicBezTo>
                    <a:pt x="2" y="153"/>
                    <a:pt x="2" y="153"/>
                    <a:pt x="2" y="153"/>
                  </a:cubicBezTo>
                  <a:cubicBezTo>
                    <a:pt x="2" y="153"/>
                    <a:pt x="2" y="153"/>
                    <a:pt x="2" y="154"/>
                  </a:cubicBezTo>
                  <a:cubicBezTo>
                    <a:pt x="2" y="154"/>
                    <a:pt x="2" y="154"/>
                    <a:pt x="2" y="154"/>
                  </a:cubicBezTo>
                  <a:cubicBezTo>
                    <a:pt x="2" y="154"/>
                    <a:pt x="2" y="154"/>
                    <a:pt x="2" y="154"/>
                  </a:cubicBezTo>
                  <a:cubicBezTo>
                    <a:pt x="2" y="155"/>
                    <a:pt x="2" y="155"/>
                    <a:pt x="2" y="155"/>
                  </a:cubicBezTo>
                  <a:cubicBezTo>
                    <a:pt x="2" y="155"/>
                    <a:pt x="2" y="155"/>
                    <a:pt x="2" y="155"/>
                  </a:cubicBezTo>
                  <a:cubicBezTo>
                    <a:pt x="2" y="155"/>
                    <a:pt x="2" y="155"/>
                    <a:pt x="2" y="156"/>
                  </a:cubicBezTo>
                  <a:cubicBezTo>
                    <a:pt x="2" y="156"/>
                    <a:pt x="2" y="156"/>
                    <a:pt x="2" y="156"/>
                  </a:cubicBezTo>
                  <a:cubicBezTo>
                    <a:pt x="2" y="156"/>
                    <a:pt x="2" y="156"/>
                    <a:pt x="2" y="156"/>
                  </a:cubicBezTo>
                  <a:cubicBezTo>
                    <a:pt x="2" y="156"/>
                    <a:pt x="2" y="156"/>
                    <a:pt x="2" y="156"/>
                  </a:cubicBezTo>
                  <a:lnTo>
                    <a:pt x="2" y="156"/>
                  </a:lnTo>
                  <a:cubicBezTo>
                    <a:pt x="2" y="156"/>
                    <a:pt x="2" y="156"/>
                    <a:pt x="2" y="156"/>
                  </a:cubicBezTo>
                  <a:cubicBezTo>
                    <a:pt x="2" y="156"/>
                    <a:pt x="2" y="156"/>
                    <a:pt x="2" y="155"/>
                  </a:cubicBezTo>
                  <a:cubicBezTo>
                    <a:pt x="2" y="155"/>
                    <a:pt x="2" y="155"/>
                    <a:pt x="2" y="155"/>
                  </a:cubicBezTo>
                  <a:cubicBezTo>
                    <a:pt x="2" y="155"/>
                    <a:pt x="2" y="155"/>
                    <a:pt x="2" y="155"/>
                  </a:cubicBezTo>
                  <a:cubicBezTo>
                    <a:pt x="2" y="155"/>
                    <a:pt x="2" y="155"/>
                    <a:pt x="2" y="155"/>
                  </a:cubicBezTo>
                  <a:cubicBezTo>
                    <a:pt x="2" y="155"/>
                    <a:pt x="2" y="155"/>
                    <a:pt x="2" y="154"/>
                  </a:cubicBezTo>
                  <a:cubicBezTo>
                    <a:pt x="2" y="154"/>
                    <a:pt x="2" y="154"/>
                    <a:pt x="2" y="154"/>
                  </a:cubicBezTo>
                  <a:cubicBezTo>
                    <a:pt x="2" y="154"/>
                    <a:pt x="2" y="154"/>
                    <a:pt x="2" y="154"/>
                  </a:cubicBezTo>
                  <a:cubicBezTo>
                    <a:pt x="2" y="153"/>
                    <a:pt x="2" y="153"/>
                    <a:pt x="2" y="153"/>
                  </a:cubicBezTo>
                  <a:cubicBezTo>
                    <a:pt x="2" y="153"/>
                    <a:pt x="2" y="153"/>
                    <a:pt x="2" y="153"/>
                  </a:cubicBezTo>
                  <a:cubicBezTo>
                    <a:pt x="2" y="153"/>
                    <a:pt x="2" y="153"/>
                    <a:pt x="2" y="153"/>
                  </a:cubicBezTo>
                  <a:cubicBezTo>
                    <a:pt x="2" y="153"/>
                    <a:pt x="2" y="153"/>
                    <a:pt x="2" y="153"/>
                  </a:cubicBezTo>
                  <a:cubicBezTo>
                    <a:pt x="2" y="153"/>
                    <a:pt x="2" y="153"/>
                    <a:pt x="2" y="153"/>
                  </a:cubicBezTo>
                  <a:cubicBezTo>
                    <a:pt x="2" y="153"/>
                    <a:pt x="2" y="153"/>
                    <a:pt x="1" y="152"/>
                  </a:cubicBezTo>
                  <a:cubicBezTo>
                    <a:pt x="1" y="152"/>
                    <a:pt x="1" y="152"/>
                    <a:pt x="1" y="152"/>
                  </a:cubicBezTo>
                  <a:cubicBezTo>
                    <a:pt x="1" y="152"/>
                    <a:pt x="1" y="152"/>
                    <a:pt x="1" y="151"/>
                  </a:cubicBezTo>
                  <a:cubicBezTo>
                    <a:pt x="1" y="151"/>
                    <a:pt x="1" y="151"/>
                    <a:pt x="1" y="151"/>
                  </a:cubicBezTo>
                  <a:cubicBezTo>
                    <a:pt x="1" y="151"/>
                    <a:pt x="1" y="151"/>
                    <a:pt x="1" y="151"/>
                  </a:cubicBezTo>
                  <a:cubicBezTo>
                    <a:pt x="1" y="151"/>
                    <a:pt x="1" y="151"/>
                    <a:pt x="1" y="151"/>
                  </a:cubicBezTo>
                  <a:cubicBezTo>
                    <a:pt x="1" y="151"/>
                    <a:pt x="1" y="151"/>
                    <a:pt x="1" y="151"/>
                  </a:cubicBezTo>
                  <a:cubicBezTo>
                    <a:pt x="1" y="151"/>
                    <a:pt x="1" y="151"/>
                    <a:pt x="1" y="151"/>
                  </a:cubicBezTo>
                  <a:cubicBezTo>
                    <a:pt x="1" y="151"/>
                    <a:pt x="1" y="151"/>
                    <a:pt x="1" y="150"/>
                  </a:cubicBezTo>
                  <a:cubicBezTo>
                    <a:pt x="1" y="150"/>
                    <a:pt x="1" y="150"/>
                    <a:pt x="1" y="149"/>
                  </a:cubicBezTo>
                  <a:cubicBezTo>
                    <a:pt x="1" y="149"/>
                    <a:pt x="1" y="149"/>
                    <a:pt x="1" y="149"/>
                  </a:cubicBezTo>
                  <a:cubicBezTo>
                    <a:pt x="1" y="149"/>
                    <a:pt x="1" y="149"/>
                    <a:pt x="1" y="149"/>
                  </a:cubicBezTo>
                  <a:cubicBezTo>
                    <a:pt x="1" y="149"/>
                    <a:pt x="1" y="149"/>
                    <a:pt x="1" y="149"/>
                  </a:cubicBezTo>
                  <a:cubicBezTo>
                    <a:pt x="1" y="149"/>
                    <a:pt x="1" y="149"/>
                    <a:pt x="1" y="148"/>
                  </a:cubicBezTo>
                  <a:cubicBezTo>
                    <a:pt x="1" y="148"/>
                    <a:pt x="1" y="148"/>
                    <a:pt x="1" y="148"/>
                  </a:cubicBezTo>
                  <a:cubicBezTo>
                    <a:pt x="1" y="148"/>
                    <a:pt x="1" y="148"/>
                    <a:pt x="1" y="148"/>
                  </a:cubicBezTo>
                  <a:cubicBezTo>
                    <a:pt x="1" y="148"/>
                    <a:pt x="1" y="148"/>
                    <a:pt x="1" y="148"/>
                  </a:cubicBezTo>
                  <a:cubicBezTo>
                    <a:pt x="1" y="147"/>
                    <a:pt x="1" y="147"/>
                    <a:pt x="1" y="147"/>
                  </a:cubicBezTo>
                  <a:cubicBezTo>
                    <a:pt x="0" y="147"/>
                    <a:pt x="0" y="147"/>
                    <a:pt x="0" y="147"/>
                  </a:cubicBezTo>
                  <a:cubicBezTo>
                    <a:pt x="0" y="147"/>
                    <a:pt x="0" y="147"/>
                    <a:pt x="0" y="147"/>
                  </a:cubicBezTo>
                  <a:cubicBezTo>
                    <a:pt x="0" y="147"/>
                    <a:pt x="0" y="147"/>
                    <a:pt x="0" y="147"/>
                  </a:cubicBezTo>
                  <a:cubicBezTo>
                    <a:pt x="0" y="148"/>
                    <a:pt x="0" y="148"/>
                    <a:pt x="0" y="148"/>
                  </a:cubicBezTo>
                  <a:cubicBezTo>
                    <a:pt x="0" y="148"/>
                    <a:pt x="0" y="148"/>
                    <a:pt x="0" y="148"/>
                  </a:cubicBezTo>
                  <a:cubicBezTo>
                    <a:pt x="0" y="148"/>
                    <a:pt x="0" y="148"/>
                    <a:pt x="0" y="148"/>
                  </a:cubicBezTo>
                  <a:cubicBezTo>
                    <a:pt x="0" y="148"/>
                    <a:pt x="0" y="148"/>
                    <a:pt x="0" y="147"/>
                  </a:cubicBezTo>
                  <a:cubicBezTo>
                    <a:pt x="0" y="147"/>
                    <a:pt x="0" y="147"/>
                    <a:pt x="0" y="147"/>
                  </a:cubicBezTo>
                  <a:cubicBezTo>
                    <a:pt x="0" y="147"/>
                    <a:pt x="0" y="147"/>
                    <a:pt x="0" y="147"/>
                  </a:cubicBezTo>
                  <a:cubicBezTo>
                    <a:pt x="0" y="147"/>
                    <a:pt x="0" y="147"/>
                    <a:pt x="0" y="147"/>
                  </a:cubicBezTo>
                  <a:cubicBezTo>
                    <a:pt x="0" y="147"/>
                    <a:pt x="0" y="147"/>
                    <a:pt x="0" y="147"/>
                  </a:cubicBezTo>
                  <a:cubicBezTo>
                    <a:pt x="0" y="147"/>
                    <a:pt x="0" y="147"/>
                    <a:pt x="0" y="147"/>
                  </a:cubicBezTo>
                  <a:cubicBezTo>
                    <a:pt x="0" y="147"/>
                    <a:pt x="0" y="147"/>
                    <a:pt x="0" y="147"/>
                  </a:cubicBezTo>
                  <a:cubicBezTo>
                    <a:pt x="0" y="147"/>
                    <a:pt x="0" y="147"/>
                    <a:pt x="0" y="147"/>
                  </a:cubicBezTo>
                  <a:lnTo>
                    <a:pt x="0" y="147"/>
                  </a:lnTo>
                  <a:cubicBezTo>
                    <a:pt x="0" y="146"/>
                    <a:pt x="0" y="146"/>
                    <a:pt x="0" y="146"/>
                  </a:cubicBezTo>
                  <a:cubicBezTo>
                    <a:pt x="0" y="146"/>
                    <a:pt x="0" y="146"/>
                    <a:pt x="0" y="146"/>
                  </a:cubicBezTo>
                  <a:cubicBezTo>
                    <a:pt x="0" y="146"/>
                    <a:pt x="0" y="146"/>
                    <a:pt x="0" y="146"/>
                  </a:cubicBezTo>
                  <a:cubicBezTo>
                    <a:pt x="0" y="146"/>
                    <a:pt x="0" y="146"/>
                    <a:pt x="0" y="146"/>
                  </a:cubicBezTo>
                  <a:cubicBezTo>
                    <a:pt x="0" y="146"/>
                    <a:pt x="0" y="146"/>
                    <a:pt x="0" y="146"/>
                  </a:cubicBezTo>
                  <a:cubicBezTo>
                    <a:pt x="0" y="146"/>
                    <a:pt x="0" y="146"/>
                    <a:pt x="0" y="146"/>
                  </a:cubicBezTo>
                  <a:cubicBezTo>
                    <a:pt x="0" y="146"/>
                    <a:pt x="0" y="146"/>
                    <a:pt x="0" y="146"/>
                  </a:cubicBezTo>
                  <a:cubicBezTo>
                    <a:pt x="0" y="146"/>
                    <a:pt x="0" y="146"/>
                    <a:pt x="0" y="146"/>
                  </a:cubicBezTo>
                  <a:cubicBezTo>
                    <a:pt x="0" y="146"/>
                    <a:pt x="0" y="146"/>
                    <a:pt x="0" y="146"/>
                  </a:cubicBezTo>
                  <a:cubicBezTo>
                    <a:pt x="0" y="146"/>
                    <a:pt x="0" y="146"/>
                    <a:pt x="0" y="145"/>
                  </a:cubicBezTo>
                  <a:cubicBezTo>
                    <a:pt x="0" y="146"/>
                    <a:pt x="0" y="146"/>
                    <a:pt x="0" y="146"/>
                  </a:cubicBezTo>
                  <a:cubicBezTo>
                    <a:pt x="0" y="146"/>
                    <a:pt x="0" y="146"/>
                    <a:pt x="0" y="146"/>
                  </a:cubicBezTo>
                  <a:cubicBezTo>
                    <a:pt x="0" y="154"/>
                    <a:pt x="2" y="162"/>
                    <a:pt x="4" y="169"/>
                  </a:cubicBezTo>
                  <a:cubicBezTo>
                    <a:pt x="4" y="169"/>
                    <a:pt x="4" y="169"/>
                    <a:pt x="4" y="169"/>
                  </a:cubicBezTo>
                  <a:lnTo>
                    <a:pt x="4" y="169"/>
                  </a:lnTo>
                  <a:cubicBezTo>
                    <a:pt x="4" y="169"/>
                    <a:pt x="4" y="169"/>
                    <a:pt x="4" y="169"/>
                  </a:cubicBezTo>
                  <a:cubicBezTo>
                    <a:pt x="4" y="169"/>
                    <a:pt x="4" y="169"/>
                    <a:pt x="4" y="169"/>
                  </a:cubicBezTo>
                  <a:cubicBezTo>
                    <a:pt x="4" y="169"/>
                    <a:pt x="4" y="169"/>
                    <a:pt x="4" y="169"/>
                  </a:cubicBezTo>
                  <a:cubicBezTo>
                    <a:pt x="4" y="169"/>
                    <a:pt x="4" y="169"/>
                    <a:pt x="4" y="169"/>
                  </a:cubicBezTo>
                  <a:cubicBezTo>
                    <a:pt x="4" y="169"/>
                    <a:pt x="4" y="169"/>
                    <a:pt x="4" y="170"/>
                  </a:cubicBezTo>
                  <a:cubicBezTo>
                    <a:pt x="4" y="170"/>
                    <a:pt x="4" y="170"/>
                    <a:pt x="4" y="170"/>
                  </a:cubicBezTo>
                  <a:cubicBezTo>
                    <a:pt x="5" y="170"/>
                    <a:pt x="5" y="170"/>
                    <a:pt x="5" y="170"/>
                  </a:cubicBezTo>
                  <a:cubicBezTo>
                    <a:pt x="5" y="170"/>
                    <a:pt x="5" y="170"/>
                    <a:pt x="5" y="171"/>
                  </a:cubicBezTo>
                  <a:cubicBezTo>
                    <a:pt x="5" y="171"/>
                    <a:pt x="5" y="171"/>
                    <a:pt x="5" y="171"/>
                  </a:cubicBezTo>
                  <a:cubicBezTo>
                    <a:pt x="5" y="171"/>
                    <a:pt x="5" y="171"/>
                    <a:pt x="5" y="171"/>
                  </a:cubicBezTo>
                  <a:cubicBezTo>
                    <a:pt x="5" y="171"/>
                    <a:pt x="5" y="171"/>
                    <a:pt x="5" y="171"/>
                  </a:cubicBezTo>
                  <a:cubicBezTo>
                    <a:pt x="5" y="171"/>
                    <a:pt x="5" y="171"/>
                    <a:pt x="5" y="171"/>
                  </a:cubicBezTo>
                  <a:cubicBezTo>
                    <a:pt x="6" y="174"/>
                    <a:pt x="6" y="176"/>
                    <a:pt x="7" y="178"/>
                  </a:cubicBezTo>
                  <a:cubicBezTo>
                    <a:pt x="7" y="178"/>
                    <a:pt x="7" y="178"/>
                    <a:pt x="7" y="179"/>
                  </a:cubicBezTo>
                  <a:cubicBezTo>
                    <a:pt x="7" y="178"/>
                    <a:pt x="7" y="178"/>
                    <a:pt x="7" y="178"/>
                  </a:cubicBezTo>
                  <a:cubicBezTo>
                    <a:pt x="7" y="178"/>
                    <a:pt x="7" y="178"/>
                    <a:pt x="8" y="178"/>
                  </a:cubicBezTo>
                  <a:cubicBezTo>
                    <a:pt x="8" y="178"/>
                    <a:pt x="8" y="178"/>
                    <a:pt x="8" y="178"/>
                  </a:cubicBezTo>
                  <a:cubicBezTo>
                    <a:pt x="8" y="178"/>
                    <a:pt x="8" y="178"/>
                    <a:pt x="8" y="178"/>
                  </a:cubicBezTo>
                  <a:cubicBezTo>
                    <a:pt x="8" y="178"/>
                    <a:pt x="8" y="178"/>
                    <a:pt x="8" y="178"/>
                  </a:cubicBezTo>
                  <a:cubicBezTo>
                    <a:pt x="8" y="178"/>
                    <a:pt x="8" y="178"/>
                    <a:pt x="8" y="178"/>
                  </a:cubicBezTo>
                  <a:cubicBezTo>
                    <a:pt x="8" y="179"/>
                    <a:pt x="8" y="179"/>
                    <a:pt x="8" y="179"/>
                  </a:cubicBezTo>
                  <a:cubicBezTo>
                    <a:pt x="8" y="179"/>
                    <a:pt x="8" y="179"/>
                    <a:pt x="8" y="180"/>
                  </a:cubicBezTo>
                  <a:lnTo>
                    <a:pt x="9" y="180"/>
                  </a:lnTo>
                  <a:cubicBezTo>
                    <a:pt x="9" y="180"/>
                    <a:pt x="9" y="180"/>
                    <a:pt x="9" y="181"/>
                  </a:cubicBezTo>
                  <a:cubicBezTo>
                    <a:pt x="9" y="181"/>
                    <a:pt x="9" y="181"/>
                    <a:pt x="9" y="181"/>
                  </a:cubicBezTo>
                  <a:cubicBezTo>
                    <a:pt x="9" y="181"/>
                    <a:pt x="9" y="181"/>
                    <a:pt x="9" y="181"/>
                  </a:cubicBezTo>
                  <a:cubicBezTo>
                    <a:pt x="9" y="181"/>
                    <a:pt x="9" y="181"/>
                    <a:pt x="9" y="181"/>
                  </a:cubicBezTo>
                  <a:cubicBezTo>
                    <a:pt x="9" y="181"/>
                    <a:pt x="9" y="181"/>
                    <a:pt x="9" y="181"/>
                  </a:cubicBezTo>
                  <a:cubicBezTo>
                    <a:pt x="9" y="181"/>
                    <a:pt x="9" y="181"/>
                    <a:pt x="9" y="181"/>
                  </a:cubicBezTo>
                  <a:cubicBezTo>
                    <a:pt x="9" y="181"/>
                    <a:pt x="9" y="181"/>
                    <a:pt x="9" y="181"/>
                  </a:cubicBezTo>
                  <a:cubicBezTo>
                    <a:pt x="9" y="181"/>
                    <a:pt x="9" y="181"/>
                    <a:pt x="9" y="180"/>
                  </a:cubicBezTo>
                  <a:cubicBezTo>
                    <a:pt x="9" y="180"/>
                    <a:pt x="9" y="180"/>
                    <a:pt x="9" y="180"/>
                  </a:cubicBezTo>
                  <a:cubicBezTo>
                    <a:pt x="9" y="180"/>
                    <a:pt x="9" y="180"/>
                    <a:pt x="9" y="180"/>
                  </a:cubicBezTo>
                  <a:cubicBezTo>
                    <a:pt x="9" y="180"/>
                    <a:pt x="9" y="180"/>
                    <a:pt x="9" y="180"/>
                  </a:cubicBezTo>
                  <a:cubicBezTo>
                    <a:pt x="9" y="180"/>
                    <a:pt x="9" y="180"/>
                    <a:pt x="9" y="179"/>
                  </a:cubicBezTo>
                  <a:cubicBezTo>
                    <a:pt x="9" y="179"/>
                    <a:pt x="9" y="179"/>
                    <a:pt x="9" y="179"/>
                  </a:cubicBezTo>
                  <a:cubicBezTo>
                    <a:pt x="9" y="179"/>
                    <a:pt x="9" y="179"/>
                    <a:pt x="9" y="179"/>
                  </a:cubicBezTo>
                  <a:cubicBezTo>
                    <a:pt x="9" y="179"/>
                    <a:pt x="9" y="179"/>
                    <a:pt x="9" y="178"/>
                  </a:cubicBezTo>
                  <a:cubicBezTo>
                    <a:pt x="9" y="178"/>
                    <a:pt x="9" y="178"/>
                    <a:pt x="9" y="178"/>
                  </a:cubicBezTo>
                  <a:cubicBezTo>
                    <a:pt x="9" y="178"/>
                    <a:pt x="9" y="178"/>
                    <a:pt x="9" y="178"/>
                  </a:cubicBezTo>
                  <a:cubicBezTo>
                    <a:pt x="9" y="178"/>
                    <a:pt x="9" y="178"/>
                    <a:pt x="9" y="178"/>
                  </a:cubicBezTo>
                  <a:cubicBezTo>
                    <a:pt x="9" y="178"/>
                    <a:pt x="9" y="178"/>
                    <a:pt x="9" y="178"/>
                  </a:cubicBezTo>
                  <a:cubicBezTo>
                    <a:pt x="9" y="179"/>
                    <a:pt x="9" y="179"/>
                    <a:pt x="9" y="179"/>
                  </a:cubicBezTo>
                  <a:cubicBezTo>
                    <a:pt x="9" y="179"/>
                    <a:pt x="9" y="179"/>
                    <a:pt x="9" y="179"/>
                  </a:cubicBezTo>
                  <a:cubicBezTo>
                    <a:pt x="9" y="178"/>
                    <a:pt x="9" y="178"/>
                    <a:pt x="9" y="178"/>
                  </a:cubicBezTo>
                  <a:cubicBezTo>
                    <a:pt x="9" y="178"/>
                    <a:pt x="9" y="178"/>
                    <a:pt x="9" y="178"/>
                  </a:cubicBezTo>
                  <a:cubicBezTo>
                    <a:pt x="9" y="178"/>
                    <a:pt x="9" y="178"/>
                    <a:pt x="9" y="178"/>
                  </a:cubicBezTo>
                  <a:cubicBezTo>
                    <a:pt x="9" y="178"/>
                    <a:pt x="9" y="178"/>
                    <a:pt x="10" y="178"/>
                  </a:cubicBezTo>
                  <a:cubicBezTo>
                    <a:pt x="10" y="178"/>
                    <a:pt x="10" y="178"/>
                    <a:pt x="10" y="178"/>
                  </a:cubicBezTo>
                  <a:cubicBezTo>
                    <a:pt x="10" y="178"/>
                    <a:pt x="10" y="178"/>
                    <a:pt x="10" y="178"/>
                  </a:cubicBezTo>
                  <a:cubicBezTo>
                    <a:pt x="10" y="178"/>
                    <a:pt x="10" y="178"/>
                    <a:pt x="10" y="177"/>
                  </a:cubicBezTo>
                  <a:cubicBezTo>
                    <a:pt x="10" y="178"/>
                    <a:pt x="10" y="178"/>
                    <a:pt x="10" y="178"/>
                  </a:cubicBezTo>
                  <a:cubicBezTo>
                    <a:pt x="10" y="177"/>
                    <a:pt x="10" y="177"/>
                    <a:pt x="10" y="177"/>
                  </a:cubicBezTo>
                  <a:cubicBezTo>
                    <a:pt x="10" y="177"/>
                    <a:pt x="10" y="177"/>
                    <a:pt x="10" y="177"/>
                  </a:cubicBezTo>
                  <a:cubicBezTo>
                    <a:pt x="10" y="177"/>
                    <a:pt x="10" y="177"/>
                    <a:pt x="10" y="177"/>
                  </a:cubicBezTo>
                  <a:cubicBezTo>
                    <a:pt x="10" y="177"/>
                    <a:pt x="10" y="177"/>
                    <a:pt x="11" y="178"/>
                  </a:cubicBezTo>
                  <a:cubicBezTo>
                    <a:pt x="11" y="178"/>
                    <a:pt x="11" y="178"/>
                    <a:pt x="11" y="178"/>
                  </a:cubicBezTo>
                  <a:cubicBezTo>
                    <a:pt x="10" y="178"/>
                    <a:pt x="10" y="178"/>
                    <a:pt x="10" y="178"/>
                  </a:cubicBezTo>
                  <a:cubicBezTo>
                    <a:pt x="10" y="179"/>
                    <a:pt x="10" y="179"/>
                    <a:pt x="10" y="179"/>
                  </a:cubicBezTo>
                  <a:cubicBezTo>
                    <a:pt x="11" y="179"/>
                    <a:pt x="11" y="179"/>
                    <a:pt x="11" y="179"/>
                  </a:cubicBezTo>
                  <a:cubicBezTo>
                    <a:pt x="11" y="179"/>
                    <a:pt x="11" y="179"/>
                    <a:pt x="11" y="179"/>
                  </a:cubicBezTo>
                  <a:cubicBezTo>
                    <a:pt x="11" y="180"/>
                    <a:pt x="11" y="180"/>
                    <a:pt x="11" y="180"/>
                  </a:cubicBezTo>
                  <a:cubicBezTo>
                    <a:pt x="11" y="180"/>
                    <a:pt x="11" y="180"/>
                    <a:pt x="11" y="180"/>
                  </a:cubicBezTo>
                  <a:cubicBezTo>
                    <a:pt x="11" y="181"/>
                    <a:pt x="11" y="181"/>
                    <a:pt x="11" y="181"/>
                  </a:cubicBezTo>
                  <a:cubicBezTo>
                    <a:pt x="11" y="181"/>
                    <a:pt x="11" y="181"/>
                    <a:pt x="11" y="181"/>
                  </a:cubicBezTo>
                  <a:cubicBezTo>
                    <a:pt x="11" y="182"/>
                    <a:pt x="11" y="182"/>
                    <a:pt x="11" y="182"/>
                  </a:cubicBezTo>
                  <a:cubicBezTo>
                    <a:pt x="11" y="182"/>
                    <a:pt x="11" y="182"/>
                    <a:pt x="12" y="182"/>
                  </a:cubicBezTo>
                  <a:cubicBezTo>
                    <a:pt x="12" y="182"/>
                    <a:pt x="12" y="182"/>
                    <a:pt x="12" y="182"/>
                  </a:cubicBezTo>
                  <a:cubicBezTo>
                    <a:pt x="11" y="181"/>
                    <a:pt x="11" y="181"/>
                    <a:pt x="11" y="180"/>
                  </a:cubicBezTo>
                  <a:cubicBezTo>
                    <a:pt x="11" y="180"/>
                    <a:pt x="11" y="180"/>
                    <a:pt x="11" y="180"/>
                  </a:cubicBezTo>
                  <a:cubicBezTo>
                    <a:pt x="11" y="180"/>
                    <a:pt x="11" y="180"/>
                    <a:pt x="11" y="179"/>
                  </a:cubicBezTo>
                  <a:cubicBezTo>
                    <a:pt x="11" y="179"/>
                    <a:pt x="11" y="179"/>
                    <a:pt x="11" y="179"/>
                  </a:cubicBezTo>
                  <a:cubicBezTo>
                    <a:pt x="11" y="179"/>
                    <a:pt x="11" y="179"/>
                    <a:pt x="11" y="179"/>
                  </a:cubicBezTo>
                  <a:cubicBezTo>
                    <a:pt x="12" y="179"/>
                    <a:pt x="12" y="179"/>
                    <a:pt x="12" y="179"/>
                  </a:cubicBezTo>
                  <a:cubicBezTo>
                    <a:pt x="12" y="179"/>
                    <a:pt x="12" y="179"/>
                    <a:pt x="12" y="179"/>
                  </a:cubicBezTo>
                  <a:cubicBezTo>
                    <a:pt x="11" y="179"/>
                    <a:pt x="11" y="179"/>
                    <a:pt x="11" y="179"/>
                  </a:cubicBezTo>
                  <a:cubicBezTo>
                    <a:pt x="11" y="179"/>
                    <a:pt x="11" y="179"/>
                    <a:pt x="11" y="179"/>
                  </a:cubicBezTo>
                  <a:cubicBezTo>
                    <a:pt x="11" y="178"/>
                    <a:pt x="11" y="178"/>
                    <a:pt x="11" y="178"/>
                  </a:cubicBezTo>
                  <a:cubicBezTo>
                    <a:pt x="11" y="178"/>
                    <a:pt x="11" y="178"/>
                    <a:pt x="11" y="178"/>
                  </a:cubicBezTo>
                  <a:cubicBezTo>
                    <a:pt x="12" y="179"/>
                    <a:pt x="12" y="179"/>
                    <a:pt x="12" y="179"/>
                  </a:cubicBezTo>
                  <a:cubicBezTo>
                    <a:pt x="12" y="179"/>
                    <a:pt x="12" y="179"/>
                    <a:pt x="12" y="180"/>
                  </a:cubicBezTo>
                  <a:cubicBezTo>
                    <a:pt x="12" y="180"/>
                    <a:pt x="12" y="180"/>
                    <a:pt x="12" y="180"/>
                  </a:cubicBezTo>
                  <a:cubicBezTo>
                    <a:pt x="12" y="180"/>
                    <a:pt x="12" y="180"/>
                    <a:pt x="12" y="180"/>
                  </a:cubicBezTo>
                  <a:cubicBezTo>
                    <a:pt x="12" y="180"/>
                    <a:pt x="12" y="180"/>
                    <a:pt x="13" y="180"/>
                  </a:cubicBezTo>
                  <a:cubicBezTo>
                    <a:pt x="13" y="180"/>
                    <a:pt x="13" y="180"/>
                    <a:pt x="13" y="181"/>
                  </a:cubicBezTo>
                  <a:cubicBezTo>
                    <a:pt x="13" y="181"/>
                    <a:pt x="13" y="181"/>
                    <a:pt x="13" y="181"/>
                  </a:cubicBezTo>
                  <a:cubicBezTo>
                    <a:pt x="13" y="181"/>
                    <a:pt x="13" y="181"/>
                    <a:pt x="13" y="182"/>
                  </a:cubicBezTo>
                  <a:cubicBezTo>
                    <a:pt x="14" y="182"/>
                    <a:pt x="14" y="182"/>
                    <a:pt x="14" y="182"/>
                  </a:cubicBezTo>
                  <a:cubicBezTo>
                    <a:pt x="14" y="182"/>
                    <a:pt x="14" y="182"/>
                    <a:pt x="15" y="182"/>
                  </a:cubicBezTo>
                  <a:cubicBezTo>
                    <a:pt x="15" y="182"/>
                    <a:pt x="15" y="182"/>
                    <a:pt x="15" y="182"/>
                  </a:cubicBezTo>
                  <a:cubicBezTo>
                    <a:pt x="15" y="183"/>
                    <a:pt x="15" y="183"/>
                    <a:pt x="15" y="183"/>
                  </a:cubicBezTo>
                  <a:cubicBezTo>
                    <a:pt x="16" y="183"/>
                    <a:pt x="16" y="183"/>
                    <a:pt x="16" y="183"/>
                  </a:cubicBezTo>
                  <a:cubicBezTo>
                    <a:pt x="16" y="183"/>
                    <a:pt x="16" y="183"/>
                    <a:pt x="16" y="183"/>
                  </a:cubicBezTo>
                  <a:cubicBezTo>
                    <a:pt x="16" y="183"/>
                    <a:pt x="16" y="183"/>
                    <a:pt x="16" y="183"/>
                  </a:cubicBezTo>
                  <a:cubicBezTo>
                    <a:pt x="16" y="183"/>
                    <a:pt x="16" y="183"/>
                    <a:pt x="16" y="182"/>
                  </a:cubicBezTo>
                  <a:cubicBezTo>
                    <a:pt x="16" y="183"/>
                    <a:pt x="16" y="183"/>
                    <a:pt x="17" y="183"/>
                  </a:cubicBezTo>
                  <a:cubicBezTo>
                    <a:pt x="17" y="183"/>
                    <a:pt x="17" y="183"/>
                    <a:pt x="17" y="183"/>
                  </a:cubicBezTo>
                  <a:cubicBezTo>
                    <a:pt x="17" y="183"/>
                    <a:pt x="17" y="183"/>
                    <a:pt x="17" y="183"/>
                  </a:cubicBezTo>
                  <a:cubicBezTo>
                    <a:pt x="17" y="183"/>
                    <a:pt x="17" y="183"/>
                    <a:pt x="17" y="183"/>
                  </a:cubicBezTo>
                  <a:cubicBezTo>
                    <a:pt x="17" y="183"/>
                    <a:pt x="17" y="183"/>
                    <a:pt x="18" y="183"/>
                  </a:cubicBezTo>
                  <a:cubicBezTo>
                    <a:pt x="18" y="183"/>
                    <a:pt x="18" y="183"/>
                    <a:pt x="18" y="183"/>
                  </a:cubicBezTo>
                  <a:cubicBezTo>
                    <a:pt x="18" y="183"/>
                    <a:pt x="18" y="183"/>
                    <a:pt x="18" y="183"/>
                  </a:cubicBezTo>
                  <a:cubicBezTo>
                    <a:pt x="17" y="183"/>
                    <a:pt x="17" y="183"/>
                    <a:pt x="17" y="183"/>
                  </a:cubicBezTo>
                  <a:cubicBezTo>
                    <a:pt x="17" y="183"/>
                    <a:pt x="17" y="183"/>
                    <a:pt x="17" y="183"/>
                  </a:cubicBezTo>
                  <a:cubicBezTo>
                    <a:pt x="17" y="183"/>
                    <a:pt x="17" y="183"/>
                    <a:pt x="17" y="184"/>
                  </a:cubicBezTo>
                  <a:cubicBezTo>
                    <a:pt x="18" y="184"/>
                    <a:pt x="18" y="184"/>
                    <a:pt x="18" y="184"/>
                  </a:cubicBezTo>
                  <a:cubicBezTo>
                    <a:pt x="18" y="184"/>
                    <a:pt x="18" y="184"/>
                    <a:pt x="18" y="184"/>
                  </a:cubicBezTo>
                  <a:cubicBezTo>
                    <a:pt x="18" y="184"/>
                    <a:pt x="18" y="184"/>
                    <a:pt x="18" y="184"/>
                  </a:cubicBezTo>
                  <a:cubicBezTo>
                    <a:pt x="18" y="184"/>
                    <a:pt x="18" y="184"/>
                    <a:pt x="18" y="184"/>
                  </a:cubicBezTo>
                  <a:cubicBezTo>
                    <a:pt x="18" y="184"/>
                    <a:pt x="18" y="184"/>
                    <a:pt x="18" y="184"/>
                  </a:cubicBezTo>
                  <a:cubicBezTo>
                    <a:pt x="19" y="185"/>
                    <a:pt x="19" y="185"/>
                    <a:pt x="19" y="185"/>
                  </a:cubicBezTo>
                  <a:cubicBezTo>
                    <a:pt x="19" y="186"/>
                    <a:pt x="19" y="186"/>
                    <a:pt x="19" y="186"/>
                  </a:cubicBezTo>
                  <a:cubicBezTo>
                    <a:pt x="19" y="186"/>
                    <a:pt x="19" y="186"/>
                    <a:pt x="19" y="186"/>
                  </a:cubicBezTo>
                  <a:cubicBezTo>
                    <a:pt x="19" y="186"/>
                    <a:pt x="19" y="186"/>
                    <a:pt x="19" y="186"/>
                  </a:cubicBezTo>
                  <a:cubicBezTo>
                    <a:pt x="19" y="186"/>
                    <a:pt x="19" y="186"/>
                    <a:pt x="19" y="186"/>
                  </a:cubicBezTo>
                  <a:cubicBezTo>
                    <a:pt x="19" y="186"/>
                    <a:pt x="19" y="186"/>
                    <a:pt x="19" y="186"/>
                  </a:cubicBezTo>
                  <a:cubicBezTo>
                    <a:pt x="19" y="186"/>
                    <a:pt x="19" y="186"/>
                    <a:pt x="19" y="187"/>
                  </a:cubicBezTo>
                  <a:cubicBezTo>
                    <a:pt x="19" y="187"/>
                    <a:pt x="19" y="187"/>
                    <a:pt x="20" y="186"/>
                  </a:cubicBezTo>
                  <a:cubicBezTo>
                    <a:pt x="20" y="187"/>
                    <a:pt x="20" y="187"/>
                    <a:pt x="20" y="187"/>
                  </a:cubicBezTo>
                  <a:cubicBezTo>
                    <a:pt x="20" y="187"/>
                    <a:pt x="20" y="187"/>
                    <a:pt x="20" y="187"/>
                  </a:cubicBezTo>
                  <a:cubicBezTo>
                    <a:pt x="21" y="187"/>
                    <a:pt x="21" y="187"/>
                    <a:pt x="21" y="188"/>
                  </a:cubicBezTo>
                  <a:cubicBezTo>
                    <a:pt x="21" y="188"/>
                    <a:pt x="21" y="188"/>
                    <a:pt x="21" y="188"/>
                  </a:cubicBezTo>
                  <a:cubicBezTo>
                    <a:pt x="22" y="188"/>
                    <a:pt x="22" y="188"/>
                    <a:pt x="22" y="189"/>
                  </a:cubicBezTo>
                  <a:cubicBezTo>
                    <a:pt x="22" y="189"/>
                    <a:pt x="22" y="189"/>
                    <a:pt x="22" y="190"/>
                  </a:cubicBezTo>
                  <a:cubicBezTo>
                    <a:pt x="22" y="190"/>
                    <a:pt x="22" y="190"/>
                    <a:pt x="22" y="190"/>
                  </a:cubicBezTo>
                  <a:cubicBezTo>
                    <a:pt x="22" y="190"/>
                    <a:pt x="22" y="190"/>
                    <a:pt x="22" y="190"/>
                  </a:cubicBezTo>
                  <a:cubicBezTo>
                    <a:pt x="23" y="190"/>
                    <a:pt x="23" y="190"/>
                    <a:pt x="23" y="190"/>
                  </a:cubicBezTo>
                  <a:cubicBezTo>
                    <a:pt x="23" y="190"/>
                    <a:pt x="23" y="190"/>
                    <a:pt x="23" y="190"/>
                  </a:cubicBezTo>
                  <a:cubicBezTo>
                    <a:pt x="23" y="191"/>
                    <a:pt x="23" y="191"/>
                    <a:pt x="24" y="191"/>
                  </a:cubicBezTo>
                  <a:cubicBezTo>
                    <a:pt x="24" y="191"/>
                    <a:pt x="24" y="191"/>
                    <a:pt x="24" y="191"/>
                  </a:cubicBezTo>
                  <a:cubicBezTo>
                    <a:pt x="24" y="191"/>
                    <a:pt x="24" y="191"/>
                    <a:pt x="24" y="191"/>
                  </a:cubicBezTo>
                  <a:cubicBezTo>
                    <a:pt x="24" y="192"/>
                    <a:pt x="24" y="192"/>
                    <a:pt x="24" y="192"/>
                  </a:cubicBezTo>
                  <a:cubicBezTo>
                    <a:pt x="24" y="192"/>
                    <a:pt x="24" y="192"/>
                    <a:pt x="24" y="192"/>
                  </a:cubicBezTo>
                  <a:cubicBezTo>
                    <a:pt x="25" y="192"/>
                    <a:pt x="25" y="192"/>
                    <a:pt x="25" y="192"/>
                  </a:cubicBezTo>
                  <a:cubicBezTo>
                    <a:pt x="25" y="192"/>
                    <a:pt x="25" y="192"/>
                    <a:pt x="25" y="192"/>
                  </a:cubicBezTo>
                  <a:cubicBezTo>
                    <a:pt x="25" y="192"/>
                    <a:pt x="25" y="192"/>
                    <a:pt x="26" y="192"/>
                  </a:cubicBezTo>
                  <a:cubicBezTo>
                    <a:pt x="26" y="192"/>
                    <a:pt x="26" y="192"/>
                    <a:pt x="26" y="193"/>
                  </a:cubicBezTo>
                  <a:cubicBezTo>
                    <a:pt x="26" y="192"/>
                    <a:pt x="26" y="192"/>
                    <a:pt x="26" y="192"/>
                  </a:cubicBezTo>
                  <a:cubicBezTo>
                    <a:pt x="27" y="193"/>
                    <a:pt x="27" y="193"/>
                    <a:pt x="27" y="193"/>
                  </a:cubicBezTo>
                  <a:cubicBezTo>
                    <a:pt x="27" y="193"/>
                    <a:pt x="27" y="193"/>
                    <a:pt x="27" y="193"/>
                  </a:cubicBezTo>
                  <a:lnTo>
                    <a:pt x="27" y="194"/>
                  </a:lnTo>
                  <a:cubicBezTo>
                    <a:pt x="27" y="194"/>
                    <a:pt x="27" y="194"/>
                    <a:pt x="28" y="194"/>
                  </a:cubicBezTo>
                  <a:cubicBezTo>
                    <a:pt x="28" y="194"/>
                    <a:pt x="28" y="194"/>
                    <a:pt x="28" y="194"/>
                  </a:cubicBezTo>
                  <a:cubicBezTo>
                    <a:pt x="28" y="194"/>
                    <a:pt x="28" y="194"/>
                    <a:pt x="28" y="194"/>
                  </a:cubicBezTo>
                  <a:cubicBezTo>
                    <a:pt x="29" y="194"/>
                    <a:pt x="29" y="194"/>
                    <a:pt x="29" y="194"/>
                  </a:cubicBezTo>
                  <a:cubicBezTo>
                    <a:pt x="29" y="195"/>
                    <a:pt x="29" y="195"/>
                    <a:pt x="29" y="195"/>
                  </a:cubicBezTo>
                  <a:cubicBezTo>
                    <a:pt x="30" y="195"/>
                    <a:pt x="30" y="195"/>
                    <a:pt x="30" y="195"/>
                  </a:cubicBezTo>
                  <a:cubicBezTo>
                    <a:pt x="30" y="195"/>
                    <a:pt x="30" y="195"/>
                    <a:pt x="30" y="196"/>
                  </a:cubicBezTo>
                  <a:cubicBezTo>
                    <a:pt x="30" y="196"/>
                    <a:pt x="30" y="196"/>
                    <a:pt x="30" y="196"/>
                  </a:cubicBezTo>
                  <a:cubicBezTo>
                    <a:pt x="30" y="196"/>
                    <a:pt x="30" y="196"/>
                    <a:pt x="30" y="196"/>
                  </a:cubicBezTo>
                  <a:cubicBezTo>
                    <a:pt x="30" y="196"/>
                    <a:pt x="30" y="196"/>
                    <a:pt x="30" y="196"/>
                  </a:cubicBezTo>
                  <a:cubicBezTo>
                    <a:pt x="30" y="196"/>
                    <a:pt x="30" y="196"/>
                    <a:pt x="30" y="196"/>
                  </a:cubicBezTo>
                  <a:cubicBezTo>
                    <a:pt x="31" y="196"/>
                    <a:pt x="31" y="196"/>
                    <a:pt x="31" y="197"/>
                  </a:cubicBezTo>
                  <a:cubicBezTo>
                    <a:pt x="31" y="197"/>
                    <a:pt x="31" y="197"/>
                    <a:pt x="31" y="197"/>
                  </a:cubicBezTo>
                  <a:cubicBezTo>
                    <a:pt x="31" y="196"/>
                    <a:pt x="31" y="196"/>
                    <a:pt x="31" y="196"/>
                  </a:cubicBezTo>
                  <a:cubicBezTo>
                    <a:pt x="31" y="196"/>
                    <a:pt x="31" y="196"/>
                    <a:pt x="31" y="196"/>
                  </a:cubicBezTo>
                  <a:cubicBezTo>
                    <a:pt x="31" y="197"/>
                    <a:pt x="31" y="197"/>
                    <a:pt x="31" y="197"/>
                  </a:cubicBezTo>
                  <a:cubicBezTo>
                    <a:pt x="31" y="197"/>
                    <a:pt x="31" y="197"/>
                    <a:pt x="31" y="197"/>
                  </a:cubicBezTo>
                  <a:cubicBezTo>
                    <a:pt x="31" y="197"/>
                    <a:pt x="31" y="197"/>
                    <a:pt x="31" y="198"/>
                  </a:cubicBezTo>
                  <a:cubicBezTo>
                    <a:pt x="32" y="198"/>
                    <a:pt x="32" y="198"/>
                    <a:pt x="32" y="199"/>
                  </a:cubicBezTo>
                  <a:cubicBezTo>
                    <a:pt x="32" y="199"/>
                    <a:pt x="32" y="199"/>
                    <a:pt x="33" y="200"/>
                  </a:cubicBezTo>
                  <a:cubicBezTo>
                    <a:pt x="33" y="200"/>
                    <a:pt x="33" y="200"/>
                    <a:pt x="33" y="200"/>
                  </a:cubicBezTo>
                  <a:cubicBezTo>
                    <a:pt x="33" y="200"/>
                    <a:pt x="33" y="200"/>
                    <a:pt x="33" y="200"/>
                  </a:cubicBezTo>
                  <a:cubicBezTo>
                    <a:pt x="33" y="200"/>
                    <a:pt x="33" y="200"/>
                    <a:pt x="33" y="200"/>
                  </a:cubicBezTo>
                  <a:cubicBezTo>
                    <a:pt x="33" y="200"/>
                    <a:pt x="33" y="200"/>
                    <a:pt x="33" y="200"/>
                  </a:cubicBezTo>
                  <a:cubicBezTo>
                    <a:pt x="33" y="200"/>
                    <a:pt x="33" y="200"/>
                    <a:pt x="33" y="200"/>
                  </a:cubicBezTo>
                  <a:cubicBezTo>
                    <a:pt x="33" y="200"/>
                    <a:pt x="33" y="200"/>
                    <a:pt x="33" y="201"/>
                  </a:cubicBezTo>
                  <a:cubicBezTo>
                    <a:pt x="34" y="201"/>
                    <a:pt x="34" y="201"/>
                    <a:pt x="34" y="201"/>
                  </a:cubicBezTo>
                  <a:cubicBezTo>
                    <a:pt x="34" y="201"/>
                    <a:pt x="34" y="201"/>
                    <a:pt x="33" y="201"/>
                  </a:cubicBezTo>
                  <a:cubicBezTo>
                    <a:pt x="34" y="201"/>
                    <a:pt x="34" y="201"/>
                    <a:pt x="34" y="201"/>
                  </a:cubicBezTo>
                  <a:cubicBezTo>
                    <a:pt x="34" y="201"/>
                    <a:pt x="34" y="201"/>
                    <a:pt x="34" y="201"/>
                  </a:cubicBezTo>
                  <a:cubicBezTo>
                    <a:pt x="34" y="202"/>
                    <a:pt x="34" y="202"/>
                    <a:pt x="34" y="202"/>
                  </a:cubicBezTo>
                  <a:cubicBezTo>
                    <a:pt x="33" y="202"/>
                    <a:pt x="33" y="202"/>
                    <a:pt x="33" y="202"/>
                  </a:cubicBezTo>
                  <a:cubicBezTo>
                    <a:pt x="33" y="202"/>
                    <a:pt x="33" y="202"/>
                    <a:pt x="33" y="203"/>
                  </a:cubicBezTo>
                  <a:cubicBezTo>
                    <a:pt x="33" y="203"/>
                    <a:pt x="33" y="203"/>
                    <a:pt x="33" y="203"/>
                  </a:cubicBezTo>
                  <a:cubicBezTo>
                    <a:pt x="33" y="203"/>
                    <a:pt x="33" y="203"/>
                    <a:pt x="33" y="203"/>
                  </a:cubicBezTo>
                  <a:cubicBezTo>
                    <a:pt x="33" y="203"/>
                    <a:pt x="33" y="203"/>
                    <a:pt x="33" y="203"/>
                  </a:cubicBezTo>
                  <a:cubicBezTo>
                    <a:pt x="32" y="203"/>
                    <a:pt x="32" y="203"/>
                    <a:pt x="32" y="204"/>
                  </a:cubicBezTo>
                  <a:cubicBezTo>
                    <a:pt x="32" y="204"/>
                    <a:pt x="32" y="204"/>
                    <a:pt x="33" y="204"/>
                  </a:cubicBezTo>
                  <a:cubicBezTo>
                    <a:pt x="33" y="204"/>
                    <a:pt x="33" y="204"/>
                    <a:pt x="33" y="204"/>
                  </a:cubicBezTo>
                  <a:cubicBezTo>
                    <a:pt x="33" y="204"/>
                    <a:pt x="33" y="204"/>
                    <a:pt x="33" y="204"/>
                  </a:cubicBezTo>
                  <a:cubicBezTo>
                    <a:pt x="33" y="204"/>
                    <a:pt x="33" y="204"/>
                    <a:pt x="33" y="204"/>
                  </a:cubicBezTo>
                  <a:cubicBezTo>
                    <a:pt x="33" y="204"/>
                    <a:pt x="33" y="204"/>
                    <a:pt x="33" y="204"/>
                  </a:cubicBezTo>
                  <a:cubicBezTo>
                    <a:pt x="33" y="204"/>
                    <a:pt x="33" y="204"/>
                    <a:pt x="33" y="205"/>
                  </a:cubicBezTo>
                  <a:cubicBezTo>
                    <a:pt x="33" y="204"/>
                    <a:pt x="33" y="204"/>
                    <a:pt x="33" y="204"/>
                  </a:cubicBezTo>
                  <a:cubicBezTo>
                    <a:pt x="33" y="204"/>
                    <a:pt x="33" y="204"/>
                    <a:pt x="33" y="204"/>
                  </a:cubicBezTo>
                  <a:cubicBezTo>
                    <a:pt x="33" y="204"/>
                    <a:pt x="33" y="204"/>
                    <a:pt x="33" y="204"/>
                  </a:cubicBezTo>
                  <a:cubicBezTo>
                    <a:pt x="34" y="204"/>
                    <a:pt x="34" y="204"/>
                    <a:pt x="34" y="204"/>
                  </a:cubicBezTo>
                  <a:cubicBezTo>
                    <a:pt x="34" y="204"/>
                    <a:pt x="34" y="204"/>
                    <a:pt x="34" y="204"/>
                  </a:cubicBezTo>
                  <a:cubicBezTo>
                    <a:pt x="34" y="204"/>
                    <a:pt x="34" y="204"/>
                    <a:pt x="34" y="204"/>
                  </a:cubicBezTo>
                  <a:cubicBezTo>
                    <a:pt x="34" y="204"/>
                    <a:pt x="34" y="204"/>
                    <a:pt x="34" y="204"/>
                  </a:cubicBezTo>
                  <a:cubicBezTo>
                    <a:pt x="34" y="203"/>
                    <a:pt x="34" y="203"/>
                    <a:pt x="34" y="203"/>
                  </a:cubicBezTo>
                  <a:cubicBezTo>
                    <a:pt x="34" y="203"/>
                    <a:pt x="34" y="203"/>
                    <a:pt x="34" y="204"/>
                  </a:cubicBezTo>
                  <a:cubicBezTo>
                    <a:pt x="35" y="204"/>
                    <a:pt x="35" y="204"/>
                    <a:pt x="35" y="204"/>
                  </a:cubicBezTo>
                  <a:cubicBezTo>
                    <a:pt x="35" y="204"/>
                    <a:pt x="35" y="204"/>
                    <a:pt x="35" y="204"/>
                  </a:cubicBezTo>
                  <a:cubicBezTo>
                    <a:pt x="35" y="204"/>
                    <a:pt x="35" y="204"/>
                    <a:pt x="36" y="204"/>
                  </a:cubicBezTo>
                  <a:cubicBezTo>
                    <a:pt x="36" y="204"/>
                    <a:pt x="36" y="204"/>
                    <a:pt x="36" y="204"/>
                  </a:cubicBezTo>
                  <a:cubicBezTo>
                    <a:pt x="36" y="204"/>
                    <a:pt x="36" y="204"/>
                    <a:pt x="36" y="204"/>
                  </a:cubicBezTo>
                  <a:cubicBezTo>
                    <a:pt x="36" y="204"/>
                    <a:pt x="36" y="204"/>
                    <a:pt x="36" y="205"/>
                  </a:cubicBezTo>
                  <a:cubicBezTo>
                    <a:pt x="36" y="205"/>
                    <a:pt x="36" y="205"/>
                    <a:pt x="36" y="205"/>
                  </a:cubicBezTo>
                  <a:cubicBezTo>
                    <a:pt x="36" y="205"/>
                    <a:pt x="36" y="205"/>
                    <a:pt x="36" y="205"/>
                  </a:cubicBezTo>
                  <a:cubicBezTo>
                    <a:pt x="36" y="205"/>
                    <a:pt x="36" y="205"/>
                    <a:pt x="36" y="205"/>
                  </a:cubicBezTo>
                  <a:cubicBezTo>
                    <a:pt x="36" y="205"/>
                    <a:pt x="36" y="205"/>
                    <a:pt x="36" y="205"/>
                  </a:cubicBezTo>
                  <a:cubicBezTo>
                    <a:pt x="36" y="205"/>
                    <a:pt x="36" y="205"/>
                    <a:pt x="36" y="206"/>
                  </a:cubicBezTo>
                  <a:cubicBezTo>
                    <a:pt x="36" y="206"/>
                    <a:pt x="36" y="206"/>
                    <a:pt x="36" y="206"/>
                  </a:cubicBezTo>
                  <a:cubicBezTo>
                    <a:pt x="35" y="206"/>
                    <a:pt x="35" y="206"/>
                    <a:pt x="35" y="206"/>
                  </a:cubicBezTo>
                  <a:cubicBezTo>
                    <a:pt x="35" y="206"/>
                    <a:pt x="35" y="206"/>
                    <a:pt x="35" y="206"/>
                  </a:cubicBezTo>
                  <a:cubicBezTo>
                    <a:pt x="35" y="206"/>
                    <a:pt x="35" y="206"/>
                    <a:pt x="35" y="206"/>
                  </a:cubicBezTo>
                  <a:cubicBezTo>
                    <a:pt x="34" y="206"/>
                    <a:pt x="34" y="206"/>
                    <a:pt x="34" y="206"/>
                  </a:cubicBezTo>
                  <a:cubicBezTo>
                    <a:pt x="34" y="206"/>
                    <a:pt x="34" y="206"/>
                    <a:pt x="34" y="206"/>
                  </a:cubicBezTo>
                  <a:cubicBezTo>
                    <a:pt x="35" y="206"/>
                    <a:pt x="35" y="206"/>
                    <a:pt x="35" y="206"/>
                  </a:cubicBezTo>
                  <a:cubicBezTo>
                    <a:pt x="35" y="206"/>
                    <a:pt x="35" y="206"/>
                    <a:pt x="35" y="206"/>
                  </a:cubicBezTo>
                  <a:cubicBezTo>
                    <a:pt x="35" y="206"/>
                    <a:pt x="35" y="206"/>
                    <a:pt x="36" y="206"/>
                  </a:cubicBezTo>
                  <a:cubicBezTo>
                    <a:pt x="36" y="206"/>
                    <a:pt x="36" y="206"/>
                    <a:pt x="36" y="207"/>
                  </a:cubicBezTo>
                  <a:cubicBezTo>
                    <a:pt x="36" y="207"/>
                    <a:pt x="36" y="207"/>
                    <a:pt x="35" y="207"/>
                  </a:cubicBezTo>
                  <a:cubicBezTo>
                    <a:pt x="36" y="208"/>
                    <a:pt x="36" y="208"/>
                    <a:pt x="36" y="208"/>
                  </a:cubicBezTo>
                  <a:cubicBezTo>
                    <a:pt x="36" y="208"/>
                    <a:pt x="36" y="208"/>
                    <a:pt x="36" y="207"/>
                  </a:cubicBezTo>
                  <a:cubicBezTo>
                    <a:pt x="36" y="207"/>
                    <a:pt x="36" y="207"/>
                    <a:pt x="36" y="207"/>
                  </a:cubicBezTo>
                  <a:cubicBezTo>
                    <a:pt x="36" y="207"/>
                    <a:pt x="36" y="207"/>
                    <a:pt x="36" y="206"/>
                  </a:cubicBezTo>
                  <a:cubicBezTo>
                    <a:pt x="36" y="206"/>
                    <a:pt x="36" y="206"/>
                    <a:pt x="36" y="206"/>
                  </a:cubicBezTo>
                  <a:cubicBezTo>
                    <a:pt x="36" y="206"/>
                    <a:pt x="36" y="206"/>
                    <a:pt x="36" y="206"/>
                  </a:cubicBezTo>
                  <a:cubicBezTo>
                    <a:pt x="36" y="206"/>
                    <a:pt x="36" y="206"/>
                    <a:pt x="37" y="206"/>
                  </a:cubicBezTo>
                  <a:cubicBezTo>
                    <a:pt x="37" y="205"/>
                    <a:pt x="37" y="205"/>
                    <a:pt x="37" y="205"/>
                  </a:cubicBezTo>
                  <a:cubicBezTo>
                    <a:pt x="37" y="205"/>
                    <a:pt x="37" y="205"/>
                    <a:pt x="37" y="205"/>
                  </a:cubicBezTo>
                  <a:cubicBezTo>
                    <a:pt x="37" y="205"/>
                    <a:pt x="37" y="205"/>
                    <a:pt x="37" y="205"/>
                  </a:cubicBezTo>
                  <a:cubicBezTo>
                    <a:pt x="37" y="205"/>
                    <a:pt x="37" y="205"/>
                    <a:pt x="37" y="205"/>
                  </a:cubicBezTo>
                  <a:cubicBezTo>
                    <a:pt x="37" y="205"/>
                    <a:pt x="37" y="205"/>
                    <a:pt x="37" y="205"/>
                  </a:cubicBezTo>
                  <a:cubicBezTo>
                    <a:pt x="37" y="205"/>
                    <a:pt x="37" y="205"/>
                    <a:pt x="37" y="205"/>
                  </a:cubicBezTo>
                  <a:cubicBezTo>
                    <a:pt x="37" y="205"/>
                    <a:pt x="37" y="205"/>
                    <a:pt x="37" y="205"/>
                  </a:cubicBezTo>
                  <a:cubicBezTo>
                    <a:pt x="37" y="205"/>
                    <a:pt x="37" y="205"/>
                    <a:pt x="38" y="205"/>
                  </a:cubicBezTo>
                  <a:cubicBezTo>
                    <a:pt x="38" y="205"/>
                    <a:pt x="38" y="205"/>
                    <a:pt x="38" y="205"/>
                  </a:cubicBezTo>
                  <a:lnTo>
                    <a:pt x="38" y="206"/>
                  </a:lnTo>
                  <a:cubicBezTo>
                    <a:pt x="38" y="206"/>
                    <a:pt x="38" y="206"/>
                    <a:pt x="39" y="206"/>
                  </a:cubicBezTo>
                  <a:cubicBezTo>
                    <a:pt x="39" y="206"/>
                    <a:pt x="39" y="206"/>
                    <a:pt x="39" y="206"/>
                  </a:cubicBezTo>
                  <a:cubicBezTo>
                    <a:pt x="39" y="206"/>
                    <a:pt x="39" y="206"/>
                    <a:pt x="39" y="206"/>
                  </a:cubicBezTo>
                  <a:cubicBezTo>
                    <a:pt x="39" y="206"/>
                    <a:pt x="39" y="206"/>
                    <a:pt x="39" y="206"/>
                  </a:cubicBezTo>
                  <a:cubicBezTo>
                    <a:pt x="39" y="206"/>
                    <a:pt x="39" y="206"/>
                    <a:pt x="39" y="206"/>
                  </a:cubicBezTo>
                  <a:cubicBezTo>
                    <a:pt x="39" y="206"/>
                    <a:pt x="39" y="206"/>
                    <a:pt x="39" y="207"/>
                  </a:cubicBezTo>
                  <a:cubicBezTo>
                    <a:pt x="40" y="207"/>
                    <a:pt x="40" y="207"/>
                    <a:pt x="40" y="207"/>
                  </a:cubicBezTo>
                  <a:cubicBezTo>
                    <a:pt x="40" y="207"/>
                    <a:pt x="40" y="207"/>
                    <a:pt x="40" y="207"/>
                  </a:cubicBezTo>
                  <a:cubicBezTo>
                    <a:pt x="40" y="207"/>
                    <a:pt x="40" y="207"/>
                    <a:pt x="40" y="207"/>
                  </a:cubicBezTo>
                  <a:cubicBezTo>
                    <a:pt x="40" y="207"/>
                    <a:pt x="40" y="207"/>
                    <a:pt x="40" y="207"/>
                  </a:cubicBezTo>
                  <a:cubicBezTo>
                    <a:pt x="40" y="207"/>
                    <a:pt x="40" y="207"/>
                    <a:pt x="40" y="207"/>
                  </a:cubicBezTo>
                  <a:cubicBezTo>
                    <a:pt x="41" y="207"/>
                    <a:pt x="41" y="207"/>
                    <a:pt x="41" y="207"/>
                  </a:cubicBezTo>
                  <a:cubicBezTo>
                    <a:pt x="41" y="207"/>
                    <a:pt x="41" y="207"/>
                    <a:pt x="41" y="207"/>
                  </a:cubicBezTo>
                  <a:cubicBezTo>
                    <a:pt x="41" y="207"/>
                    <a:pt x="41" y="207"/>
                    <a:pt x="41" y="208"/>
                  </a:cubicBezTo>
                  <a:cubicBezTo>
                    <a:pt x="41" y="207"/>
                    <a:pt x="41" y="207"/>
                    <a:pt x="41" y="207"/>
                  </a:cubicBezTo>
                  <a:cubicBezTo>
                    <a:pt x="41" y="208"/>
                    <a:pt x="41" y="208"/>
                    <a:pt x="41" y="208"/>
                  </a:cubicBezTo>
                  <a:cubicBezTo>
                    <a:pt x="41" y="208"/>
                    <a:pt x="41" y="208"/>
                    <a:pt x="42" y="208"/>
                  </a:cubicBezTo>
                  <a:cubicBezTo>
                    <a:pt x="41" y="208"/>
                    <a:pt x="41" y="208"/>
                    <a:pt x="41" y="208"/>
                  </a:cubicBezTo>
                  <a:cubicBezTo>
                    <a:pt x="42" y="208"/>
                    <a:pt x="42" y="208"/>
                    <a:pt x="42" y="208"/>
                  </a:cubicBezTo>
                  <a:cubicBezTo>
                    <a:pt x="42" y="209"/>
                    <a:pt x="42" y="209"/>
                    <a:pt x="42" y="209"/>
                  </a:cubicBezTo>
                  <a:cubicBezTo>
                    <a:pt x="42" y="209"/>
                    <a:pt x="42" y="209"/>
                    <a:pt x="42" y="209"/>
                  </a:cubicBezTo>
                  <a:cubicBezTo>
                    <a:pt x="42" y="209"/>
                    <a:pt x="42" y="209"/>
                    <a:pt x="42" y="209"/>
                  </a:cubicBezTo>
                  <a:cubicBezTo>
                    <a:pt x="42" y="209"/>
                    <a:pt x="42" y="209"/>
                    <a:pt x="42" y="209"/>
                  </a:cubicBezTo>
                  <a:cubicBezTo>
                    <a:pt x="42" y="209"/>
                    <a:pt x="42" y="209"/>
                    <a:pt x="42" y="209"/>
                  </a:cubicBezTo>
                  <a:cubicBezTo>
                    <a:pt x="42" y="209"/>
                    <a:pt x="42" y="209"/>
                    <a:pt x="42" y="209"/>
                  </a:cubicBezTo>
                  <a:cubicBezTo>
                    <a:pt x="42" y="209"/>
                    <a:pt x="42" y="209"/>
                    <a:pt x="42" y="209"/>
                  </a:cubicBezTo>
                  <a:cubicBezTo>
                    <a:pt x="42" y="209"/>
                    <a:pt x="42" y="209"/>
                    <a:pt x="42" y="209"/>
                  </a:cubicBezTo>
                  <a:cubicBezTo>
                    <a:pt x="42" y="209"/>
                    <a:pt x="42" y="209"/>
                    <a:pt x="42" y="209"/>
                  </a:cubicBezTo>
                  <a:cubicBezTo>
                    <a:pt x="42" y="209"/>
                    <a:pt x="42" y="209"/>
                    <a:pt x="43" y="209"/>
                  </a:cubicBezTo>
                  <a:cubicBezTo>
                    <a:pt x="43" y="209"/>
                    <a:pt x="43" y="209"/>
                    <a:pt x="43" y="209"/>
                  </a:cubicBezTo>
                  <a:cubicBezTo>
                    <a:pt x="43" y="209"/>
                    <a:pt x="43" y="209"/>
                    <a:pt x="43" y="209"/>
                  </a:cubicBezTo>
                  <a:cubicBezTo>
                    <a:pt x="43" y="209"/>
                    <a:pt x="43" y="209"/>
                    <a:pt x="43" y="209"/>
                  </a:cubicBezTo>
                  <a:cubicBezTo>
                    <a:pt x="43" y="209"/>
                    <a:pt x="43" y="209"/>
                    <a:pt x="43" y="209"/>
                  </a:cubicBezTo>
                  <a:cubicBezTo>
                    <a:pt x="43" y="209"/>
                    <a:pt x="43" y="209"/>
                    <a:pt x="44" y="210"/>
                  </a:cubicBezTo>
                  <a:cubicBezTo>
                    <a:pt x="44" y="210"/>
                    <a:pt x="44" y="210"/>
                    <a:pt x="44" y="209"/>
                  </a:cubicBezTo>
                  <a:cubicBezTo>
                    <a:pt x="45" y="210"/>
                    <a:pt x="45" y="210"/>
                    <a:pt x="45" y="210"/>
                  </a:cubicBezTo>
                  <a:cubicBezTo>
                    <a:pt x="45" y="210"/>
                    <a:pt x="45" y="210"/>
                    <a:pt x="45" y="210"/>
                  </a:cubicBezTo>
                  <a:cubicBezTo>
                    <a:pt x="45" y="210"/>
                    <a:pt x="45" y="210"/>
                    <a:pt x="45" y="210"/>
                  </a:cubicBezTo>
                  <a:cubicBezTo>
                    <a:pt x="45" y="210"/>
                    <a:pt x="45" y="210"/>
                    <a:pt x="45" y="210"/>
                  </a:cubicBezTo>
                  <a:cubicBezTo>
                    <a:pt x="45" y="210"/>
                    <a:pt x="45" y="210"/>
                    <a:pt x="45" y="210"/>
                  </a:cubicBezTo>
                  <a:cubicBezTo>
                    <a:pt x="45" y="210"/>
                    <a:pt x="45" y="210"/>
                    <a:pt x="45" y="210"/>
                  </a:cubicBezTo>
                  <a:cubicBezTo>
                    <a:pt x="45" y="210"/>
                    <a:pt x="45" y="210"/>
                    <a:pt x="45" y="210"/>
                  </a:cubicBezTo>
                  <a:cubicBezTo>
                    <a:pt x="46" y="210"/>
                    <a:pt x="46" y="210"/>
                    <a:pt x="46" y="210"/>
                  </a:cubicBezTo>
                  <a:cubicBezTo>
                    <a:pt x="46" y="210"/>
                    <a:pt x="46" y="210"/>
                    <a:pt x="46" y="210"/>
                  </a:cubicBezTo>
                  <a:cubicBezTo>
                    <a:pt x="47" y="210"/>
                    <a:pt x="47" y="210"/>
                    <a:pt x="47" y="211"/>
                  </a:cubicBezTo>
                  <a:cubicBezTo>
                    <a:pt x="47" y="211"/>
                    <a:pt x="47" y="211"/>
                    <a:pt x="47" y="210"/>
                  </a:cubicBezTo>
                  <a:cubicBezTo>
                    <a:pt x="47" y="211"/>
                    <a:pt x="47" y="211"/>
                    <a:pt x="48" y="211"/>
                  </a:cubicBezTo>
                  <a:cubicBezTo>
                    <a:pt x="48" y="211"/>
                    <a:pt x="48" y="211"/>
                    <a:pt x="48" y="211"/>
                  </a:cubicBezTo>
                  <a:cubicBezTo>
                    <a:pt x="48" y="211"/>
                    <a:pt x="48" y="211"/>
                    <a:pt x="49" y="212"/>
                  </a:cubicBezTo>
                  <a:cubicBezTo>
                    <a:pt x="49" y="212"/>
                    <a:pt x="49" y="212"/>
                    <a:pt x="49" y="212"/>
                  </a:cubicBezTo>
                  <a:cubicBezTo>
                    <a:pt x="50" y="213"/>
                    <a:pt x="50" y="213"/>
                    <a:pt x="51" y="214"/>
                  </a:cubicBezTo>
                  <a:cubicBezTo>
                    <a:pt x="52" y="214"/>
                    <a:pt x="52" y="214"/>
                    <a:pt x="52" y="214"/>
                  </a:cubicBezTo>
                  <a:cubicBezTo>
                    <a:pt x="52" y="214"/>
                    <a:pt x="52" y="214"/>
                    <a:pt x="52" y="215"/>
                  </a:cubicBezTo>
                  <a:cubicBezTo>
                    <a:pt x="53" y="215"/>
                    <a:pt x="53" y="215"/>
                    <a:pt x="53" y="215"/>
                  </a:cubicBezTo>
                  <a:cubicBezTo>
                    <a:pt x="53" y="215"/>
                    <a:pt x="53" y="215"/>
                    <a:pt x="53" y="215"/>
                  </a:cubicBezTo>
                  <a:cubicBezTo>
                    <a:pt x="53" y="215"/>
                    <a:pt x="53" y="215"/>
                    <a:pt x="53" y="215"/>
                  </a:cubicBezTo>
                  <a:cubicBezTo>
                    <a:pt x="53" y="215"/>
                    <a:pt x="53" y="215"/>
                    <a:pt x="53" y="215"/>
                  </a:cubicBezTo>
                  <a:cubicBezTo>
                    <a:pt x="53" y="215"/>
                    <a:pt x="53" y="215"/>
                    <a:pt x="53" y="215"/>
                  </a:cubicBezTo>
                  <a:cubicBezTo>
                    <a:pt x="54" y="215"/>
                    <a:pt x="54" y="215"/>
                    <a:pt x="54" y="215"/>
                  </a:cubicBezTo>
                  <a:cubicBezTo>
                    <a:pt x="54" y="215"/>
                    <a:pt x="54" y="215"/>
                    <a:pt x="54" y="215"/>
                  </a:cubicBezTo>
                  <a:cubicBezTo>
                    <a:pt x="54" y="215"/>
                    <a:pt x="54" y="215"/>
                    <a:pt x="54" y="216"/>
                  </a:cubicBezTo>
                  <a:cubicBezTo>
                    <a:pt x="55" y="216"/>
                    <a:pt x="55" y="216"/>
                    <a:pt x="55" y="216"/>
                  </a:cubicBezTo>
                  <a:cubicBezTo>
                    <a:pt x="55" y="216"/>
                    <a:pt x="55" y="216"/>
                    <a:pt x="55" y="216"/>
                  </a:cubicBezTo>
                  <a:cubicBezTo>
                    <a:pt x="55" y="216"/>
                    <a:pt x="55" y="216"/>
                    <a:pt x="55" y="217"/>
                  </a:cubicBezTo>
                  <a:cubicBezTo>
                    <a:pt x="56" y="217"/>
                    <a:pt x="56" y="217"/>
                    <a:pt x="56" y="218"/>
                  </a:cubicBezTo>
                  <a:cubicBezTo>
                    <a:pt x="56" y="218"/>
                    <a:pt x="56" y="218"/>
                    <a:pt x="56" y="218"/>
                  </a:cubicBezTo>
                  <a:cubicBezTo>
                    <a:pt x="56" y="218"/>
                    <a:pt x="56" y="218"/>
                    <a:pt x="57" y="218"/>
                  </a:cubicBezTo>
                  <a:cubicBezTo>
                    <a:pt x="57" y="219"/>
                    <a:pt x="57" y="219"/>
                    <a:pt x="57" y="219"/>
                  </a:cubicBezTo>
                  <a:cubicBezTo>
                    <a:pt x="57" y="219"/>
                    <a:pt x="57" y="219"/>
                    <a:pt x="57" y="219"/>
                  </a:cubicBezTo>
                  <a:cubicBezTo>
                    <a:pt x="57" y="220"/>
                    <a:pt x="57" y="220"/>
                    <a:pt x="57" y="220"/>
                  </a:cubicBezTo>
                  <a:cubicBezTo>
                    <a:pt x="57" y="220"/>
                    <a:pt x="57" y="220"/>
                    <a:pt x="57" y="221"/>
                  </a:cubicBezTo>
                  <a:cubicBezTo>
                    <a:pt x="56" y="222"/>
                    <a:pt x="56" y="222"/>
                    <a:pt x="56" y="222"/>
                  </a:cubicBezTo>
                  <a:cubicBezTo>
                    <a:pt x="55" y="222"/>
                    <a:pt x="55" y="222"/>
                    <a:pt x="55" y="222"/>
                  </a:cubicBezTo>
                  <a:cubicBezTo>
                    <a:pt x="55" y="222"/>
                    <a:pt x="55" y="222"/>
                    <a:pt x="55" y="222"/>
                  </a:cubicBezTo>
                  <a:cubicBezTo>
                    <a:pt x="55" y="222"/>
                    <a:pt x="55" y="222"/>
                    <a:pt x="55" y="223"/>
                  </a:cubicBezTo>
                  <a:cubicBezTo>
                    <a:pt x="55" y="223"/>
                    <a:pt x="55" y="223"/>
                    <a:pt x="55" y="223"/>
                  </a:cubicBezTo>
                  <a:cubicBezTo>
                    <a:pt x="55" y="223"/>
                    <a:pt x="55" y="223"/>
                    <a:pt x="54" y="224"/>
                  </a:cubicBezTo>
                  <a:cubicBezTo>
                    <a:pt x="54" y="224"/>
                    <a:pt x="54" y="224"/>
                    <a:pt x="55" y="224"/>
                  </a:cubicBezTo>
                  <a:cubicBezTo>
                    <a:pt x="54" y="224"/>
                    <a:pt x="54" y="224"/>
                    <a:pt x="54" y="225"/>
                  </a:cubicBezTo>
                  <a:cubicBezTo>
                    <a:pt x="54" y="225"/>
                    <a:pt x="54" y="225"/>
                    <a:pt x="54" y="225"/>
                  </a:cubicBezTo>
                  <a:cubicBezTo>
                    <a:pt x="54" y="225"/>
                    <a:pt x="54" y="225"/>
                    <a:pt x="53" y="225"/>
                  </a:cubicBezTo>
                  <a:cubicBezTo>
                    <a:pt x="54" y="224"/>
                    <a:pt x="54" y="224"/>
                    <a:pt x="54" y="224"/>
                  </a:cubicBezTo>
                  <a:cubicBezTo>
                    <a:pt x="54" y="224"/>
                    <a:pt x="54" y="224"/>
                    <a:pt x="53" y="224"/>
                  </a:cubicBezTo>
                  <a:cubicBezTo>
                    <a:pt x="53" y="224"/>
                    <a:pt x="53" y="224"/>
                    <a:pt x="53" y="224"/>
                  </a:cubicBezTo>
                  <a:cubicBezTo>
                    <a:pt x="53" y="224"/>
                    <a:pt x="53" y="224"/>
                    <a:pt x="53" y="224"/>
                  </a:cubicBezTo>
                  <a:cubicBezTo>
                    <a:pt x="53" y="225"/>
                    <a:pt x="53" y="225"/>
                    <a:pt x="53" y="225"/>
                  </a:cubicBezTo>
                  <a:cubicBezTo>
                    <a:pt x="53" y="225"/>
                    <a:pt x="53" y="225"/>
                    <a:pt x="53" y="225"/>
                  </a:cubicBezTo>
                  <a:cubicBezTo>
                    <a:pt x="53" y="225"/>
                    <a:pt x="53" y="225"/>
                    <a:pt x="53" y="225"/>
                  </a:cubicBezTo>
                  <a:cubicBezTo>
                    <a:pt x="53" y="225"/>
                    <a:pt x="53" y="225"/>
                    <a:pt x="54" y="225"/>
                  </a:cubicBezTo>
                  <a:cubicBezTo>
                    <a:pt x="53" y="225"/>
                    <a:pt x="53" y="225"/>
                    <a:pt x="53" y="225"/>
                  </a:cubicBezTo>
                  <a:cubicBezTo>
                    <a:pt x="53" y="225"/>
                    <a:pt x="53" y="225"/>
                    <a:pt x="54" y="225"/>
                  </a:cubicBezTo>
                  <a:cubicBezTo>
                    <a:pt x="53" y="225"/>
                    <a:pt x="53" y="225"/>
                    <a:pt x="53" y="225"/>
                  </a:cubicBezTo>
                  <a:cubicBezTo>
                    <a:pt x="53" y="226"/>
                    <a:pt x="53" y="226"/>
                    <a:pt x="54" y="226"/>
                  </a:cubicBezTo>
                  <a:cubicBezTo>
                    <a:pt x="54" y="226"/>
                    <a:pt x="54" y="226"/>
                    <a:pt x="54" y="226"/>
                  </a:cubicBezTo>
                  <a:cubicBezTo>
                    <a:pt x="54" y="226"/>
                    <a:pt x="54" y="226"/>
                    <a:pt x="54" y="226"/>
                  </a:cubicBezTo>
                  <a:cubicBezTo>
                    <a:pt x="54" y="227"/>
                    <a:pt x="54" y="227"/>
                    <a:pt x="55" y="228"/>
                  </a:cubicBezTo>
                  <a:cubicBezTo>
                    <a:pt x="55" y="228"/>
                    <a:pt x="55" y="228"/>
                    <a:pt x="55" y="229"/>
                  </a:cubicBezTo>
                  <a:cubicBezTo>
                    <a:pt x="55" y="229"/>
                    <a:pt x="55" y="229"/>
                    <a:pt x="55" y="229"/>
                  </a:cubicBezTo>
                  <a:cubicBezTo>
                    <a:pt x="55" y="229"/>
                    <a:pt x="55" y="229"/>
                    <a:pt x="55" y="229"/>
                  </a:cubicBezTo>
                  <a:cubicBezTo>
                    <a:pt x="55" y="230"/>
                    <a:pt x="55" y="230"/>
                    <a:pt x="55" y="230"/>
                  </a:cubicBezTo>
                  <a:cubicBezTo>
                    <a:pt x="55" y="230"/>
                    <a:pt x="55" y="230"/>
                    <a:pt x="55" y="230"/>
                  </a:cubicBezTo>
                  <a:cubicBezTo>
                    <a:pt x="55" y="230"/>
                    <a:pt x="55" y="230"/>
                    <a:pt x="55" y="230"/>
                  </a:cubicBezTo>
                  <a:cubicBezTo>
                    <a:pt x="55" y="230"/>
                    <a:pt x="55" y="230"/>
                    <a:pt x="55" y="231"/>
                  </a:cubicBezTo>
                  <a:cubicBezTo>
                    <a:pt x="55" y="231"/>
                    <a:pt x="55" y="231"/>
                    <a:pt x="55" y="232"/>
                  </a:cubicBezTo>
                  <a:cubicBezTo>
                    <a:pt x="55" y="232"/>
                    <a:pt x="55" y="232"/>
                    <a:pt x="55" y="232"/>
                  </a:cubicBezTo>
                  <a:cubicBezTo>
                    <a:pt x="55" y="232"/>
                    <a:pt x="55" y="232"/>
                    <a:pt x="55" y="232"/>
                  </a:cubicBezTo>
                  <a:cubicBezTo>
                    <a:pt x="55" y="233"/>
                    <a:pt x="55" y="233"/>
                    <a:pt x="55" y="233"/>
                  </a:cubicBezTo>
                  <a:cubicBezTo>
                    <a:pt x="55" y="233"/>
                    <a:pt x="55" y="233"/>
                    <a:pt x="55" y="233"/>
                  </a:cubicBezTo>
                  <a:cubicBezTo>
                    <a:pt x="55" y="233"/>
                    <a:pt x="55" y="233"/>
                    <a:pt x="55" y="233"/>
                  </a:cubicBezTo>
                  <a:cubicBezTo>
                    <a:pt x="55" y="233"/>
                    <a:pt x="55" y="233"/>
                    <a:pt x="55" y="233"/>
                  </a:cubicBezTo>
                  <a:cubicBezTo>
                    <a:pt x="55" y="233"/>
                    <a:pt x="55" y="233"/>
                    <a:pt x="55" y="233"/>
                  </a:cubicBezTo>
                  <a:cubicBezTo>
                    <a:pt x="55" y="233"/>
                    <a:pt x="55" y="233"/>
                    <a:pt x="55" y="234"/>
                  </a:cubicBezTo>
                  <a:cubicBezTo>
                    <a:pt x="55" y="234"/>
                    <a:pt x="55" y="234"/>
                    <a:pt x="55" y="234"/>
                  </a:cubicBezTo>
                  <a:cubicBezTo>
                    <a:pt x="55" y="234"/>
                    <a:pt x="55" y="234"/>
                    <a:pt x="55" y="234"/>
                  </a:cubicBezTo>
                  <a:cubicBezTo>
                    <a:pt x="55" y="234"/>
                    <a:pt x="55" y="234"/>
                    <a:pt x="54" y="234"/>
                  </a:cubicBezTo>
                  <a:cubicBezTo>
                    <a:pt x="54" y="234"/>
                    <a:pt x="54" y="234"/>
                    <a:pt x="54" y="234"/>
                  </a:cubicBezTo>
                  <a:cubicBezTo>
                    <a:pt x="54" y="234"/>
                    <a:pt x="54" y="234"/>
                    <a:pt x="55" y="234"/>
                  </a:cubicBezTo>
                  <a:cubicBezTo>
                    <a:pt x="54" y="234"/>
                    <a:pt x="54" y="234"/>
                    <a:pt x="54" y="234"/>
                  </a:cubicBezTo>
                  <a:cubicBezTo>
                    <a:pt x="54" y="234"/>
                    <a:pt x="54" y="234"/>
                    <a:pt x="54" y="234"/>
                  </a:cubicBezTo>
                  <a:cubicBezTo>
                    <a:pt x="53" y="234"/>
                    <a:pt x="53" y="234"/>
                    <a:pt x="53" y="233"/>
                  </a:cubicBezTo>
                  <a:cubicBezTo>
                    <a:pt x="53" y="233"/>
                    <a:pt x="53" y="233"/>
                    <a:pt x="53" y="233"/>
                  </a:cubicBezTo>
                  <a:cubicBezTo>
                    <a:pt x="53" y="233"/>
                    <a:pt x="53" y="233"/>
                    <a:pt x="53" y="233"/>
                  </a:cubicBezTo>
                  <a:cubicBezTo>
                    <a:pt x="53" y="233"/>
                    <a:pt x="53" y="233"/>
                    <a:pt x="53" y="233"/>
                  </a:cubicBezTo>
                  <a:cubicBezTo>
                    <a:pt x="53" y="233"/>
                    <a:pt x="53" y="233"/>
                    <a:pt x="53" y="233"/>
                  </a:cubicBezTo>
                  <a:cubicBezTo>
                    <a:pt x="53" y="233"/>
                    <a:pt x="53" y="233"/>
                    <a:pt x="52" y="233"/>
                  </a:cubicBezTo>
                  <a:cubicBezTo>
                    <a:pt x="52" y="233"/>
                    <a:pt x="52" y="233"/>
                    <a:pt x="52" y="233"/>
                  </a:cubicBezTo>
                  <a:cubicBezTo>
                    <a:pt x="52" y="233"/>
                    <a:pt x="52" y="233"/>
                    <a:pt x="52" y="233"/>
                  </a:cubicBezTo>
                  <a:cubicBezTo>
                    <a:pt x="52" y="233"/>
                    <a:pt x="52" y="233"/>
                    <a:pt x="52" y="233"/>
                  </a:cubicBezTo>
                  <a:cubicBezTo>
                    <a:pt x="52" y="233"/>
                    <a:pt x="52" y="233"/>
                    <a:pt x="52" y="233"/>
                  </a:cubicBezTo>
                  <a:cubicBezTo>
                    <a:pt x="52" y="233"/>
                    <a:pt x="52" y="233"/>
                    <a:pt x="52" y="233"/>
                  </a:cubicBezTo>
                  <a:cubicBezTo>
                    <a:pt x="52" y="233"/>
                    <a:pt x="52" y="233"/>
                    <a:pt x="52" y="233"/>
                  </a:cubicBezTo>
                  <a:cubicBezTo>
                    <a:pt x="52" y="233"/>
                    <a:pt x="52" y="233"/>
                    <a:pt x="52" y="233"/>
                  </a:cubicBezTo>
                  <a:cubicBezTo>
                    <a:pt x="52" y="233"/>
                    <a:pt x="52" y="233"/>
                    <a:pt x="51" y="233"/>
                  </a:cubicBezTo>
                  <a:cubicBezTo>
                    <a:pt x="51" y="233"/>
                    <a:pt x="51" y="233"/>
                    <a:pt x="52" y="233"/>
                  </a:cubicBezTo>
                  <a:cubicBezTo>
                    <a:pt x="52" y="233"/>
                    <a:pt x="52" y="233"/>
                    <a:pt x="52" y="233"/>
                  </a:cubicBezTo>
                  <a:cubicBezTo>
                    <a:pt x="52" y="233"/>
                    <a:pt x="52" y="233"/>
                    <a:pt x="52" y="233"/>
                  </a:cubicBezTo>
                  <a:cubicBezTo>
                    <a:pt x="52" y="233"/>
                    <a:pt x="52" y="233"/>
                    <a:pt x="52" y="233"/>
                  </a:cubicBezTo>
                  <a:cubicBezTo>
                    <a:pt x="51" y="233"/>
                    <a:pt x="51" y="233"/>
                    <a:pt x="51" y="233"/>
                  </a:cubicBezTo>
                  <a:cubicBezTo>
                    <a:pt x="51" y="233"/>
                    <a:pt x="51" y="233"/>
                    <a:pt x="51" y="233"/>
                  </a:cubicBezTo>
                  <a:cubicBezTo>
                    <a:pt x="51" y="233"/>
                    <a:pt x="51" y="233"/>
                    <a:pt x="51" y="233"/>
                  </a:cubicBezTo>
                  <a:cubicBezTo>
                    <a:pt x="51" y="233"/>
                    <a:pt x="51" y="233"/>
                    <a:pt x="51" y="233"/>
                  </a:cubicBezTo>
                  <a:cubicBezTo>
                    <a:pt x="51" y="233"/>
                    <a:pt x="51" y="233"/>
                    <a:pt x="51" y="233"/>
                  </a:cubicBezTo>
                  <a:cubicBezTo>
                    <a:pt x="50" y="233"/>
                    <a:pt x="50" y="233"/>
                    <a:pt x="50" y="233"/>
                  </a:cubicBezTo>
                  <a:cubicBezTo>
                    <a:pt x="50" y="233"/>
                    <a:pt x="50" y="233"/>
                    <a:pt x="50" y="233"/>
                  </a:cubicBezTo>
                  <a:cubicBezTo>
                    <a:pt x="50" y="233"/>
                    <a:pt x="50" y="233"/>
                    <a:pt x="50" y="233"/>
                  </a:cubicBezTo>
                  <a:cubicBezTo>
                    <a:pt x="50" y="233"/>
                    <a:pt x="50" y="233"/>
                    <a:pt x="49" y="233"/>
                  </a:cubicBezTo>
                  <a:cubicBezTo>
                    <a:pt x="49" y="233"/>
                    <a:pt x="49" y="233"/>
                    <a:pt x="49" y="233"/>
                  </a:cubicBezTo>
                  <a:cubicBezTo>
                    <a:pt x="49" y="233"/>
                    <a:pt x="49" y="233"/>
                    <a:pt x="49" y="233"/>
                  </a:cubicBezTo>
                  <a:cubicBezTo>
                    <a:pt x="49" y="233"/>
                    <a:pt x="49" y="233"/>
                    <a:pt x="49" y="233"/>
                  </a:cubicBezTo>
                  <a:cubicBezTo>
                    <a:pt x="49" y="234"/>
                    <a:pt x="49" y="234"/>
                    <a:pt x="49" y="234"/>
                  </a:cubicBezTo>
                  <a:cubicBezTo>
                    <a:pt x="49" y="234"/>
                    <a:pt x="49" y="234"/>
                    <a:pt x="49" y="233"/>
                  </a:cubicBezTo>
                  <a:cubicBezTo>
                    <a:pt x="49" y="234"/>
                    <a:pt x="49" y="234"/>
                    <a:pt x="49" y="234"/>
                  </a:cubicBezTo>
                  <a:cubicBezTo>
                    <a:pt x="49" y="234"/>
                    <a:pt x="49" y="234"/>
                    <a:pt x="49" y="234"/>
                  </a:cubicBezTo>
                  <a:cubicBezTo>
                    <a:pt x="49" y="234"/>
                    <a:pt x="49" y="234"/>
                    <a:pt x="50" y="234"/>
                  </a:cubicBezTo>
                  <a:cubicBezTo>
                    <a:pt x="50" y="234"/>
                    <a:pt x="50" y="234"/>
                    <a:pt x="50" y="234"/>
                  </a:cubicBezTo>
                  <a:cubicBezTo>
                    <a:pt x="50" y="234"/>
                    <a:pt x="50" y="234"/>
                    <a:pt x="49" y="234"/>
                  </a:cubicBezTo>
                  <a:cubicBezTo>
                    <a:pt x="49" y="234"/>
                    <a:pt x="49" y="234"/>
                    <a:pt x="49" y="234"/>
                  </a:cubicBezTo>
                  <a:cubicBezTo>
                    <a:pt x="49" y="233"/>
                    <a:pt x="49" y="233"/>
                    <a:pt x="49" y="234"/>
                  </a:cubicBezTo>
                  <a:cubicBezTo>
                    <a:pt x="49" y="234"/>
                    <a:pt x="49" y="234"/>
                    <a:pt x="50" y="234"/>
                  </a:cubicBezTo>
                  <a:cubicBezTo>
                    <a:pt x="50" y="234"/>
                    <a:pt x="50" y="234"/>
                    <a:pt x="50" y="234"/>
                  </a:cubicBezTo>
                  <a:cubicBezTo>
                    <a:pt x="50" y="234"/>
                    <a:pt x="50" y="234"/>
                    <a:pt x="50" y="234"/>
                  </a:cubicBezTo>
                  <a:cubicBezTo>
                    <a:pt x="50" y="234"/>
                    <a:pt x="50" y="234"/>
                    <a:pt x="50" y="234"/>
                  </a:cubicBezTo>
                  <a:cubicBezTo>
                    <a:pt x="50" y="235"/>
                    <a:pt x="50" y="235"/>
                    <a:pt x="50" y="235"/>
                  </a:cubicBezTo>
                  <a:cubicBezTo>
                    <a:pt x="50" y="235"/>
                    <a:pt x="50" y="235"/>
                    <a:pt x="50" y="235"/>
                  </a:cubicBezTo>
                  <a:cubicBezTo>
                    <a:pt x="50" y="235"/>
                    <a:pt x="50" y="235"/>
                    <a:pt x="51" y="235"/>
                  </a:cubicBezTo>
                  <a:cubicBezTo>
                    <a:pt x="51" y="235"/>
                    <a:pt x="51" y="235"/>
                    <a:pt x="51" y="235"/>
                  </a:cubicBezTo>
                  <a:cubicBezTo>
                    <a:pt x="51" y="235"/>
                    <a:pt x="51" y="235"/>
                    <a:pt x="51" y="235"/>
                  </a:cubicBezTo>
                  <a:cubicBezTo>
                    <a:pt x="51" y="235"/>
                    <a:pt x="51" y="235"/>
                    <a:pt x="51" y="235"/>
                  </a:cubicBezTo>
                  <a:cubicBezTo>
                    <a:pt x="51" y="235"/>
                    <a:pt x="51" y="235"/>
                    <a:pt x="51" y="235"/>
                  </a:cubicBezTo>
                  <a:cubicBezTo>
                    <a:pt x="51" y="235"/>
                    <a:pt x="51" y="235"/>
                    <a:pt x="51" y="235"/>
                  </a:cubicBezTo>
                  <a:cubicBezTo>
                    <a:pt x="51" y="235"/>
                    <a:pt x="51" y="235"/>
                    <a:pt x="51" y="235"/>
                  </a:cubicBezTo>
                  <a:cubicBezTo>
                    <a:pt x="51" y="236"/>
                    <a:pt x="51" y="236"/>
                    <a:pt x="51" y="236"/>
                  </a:cubicBezTo>
                  <a:cubicBezTo>
                    <a:pt x="51" y="236"/>
                    <a:pt x="51" y="236"/>
                    <a:pt x="51" y="236"/>
                  </a:cubicBezTo>
                  <a:cubicBezTo>
                    <a:pt x="51" y="236"/>
                    <a:pt x="51" y="236"/>
                    <a:pt x="51" y="236"/>
                  </a:cubicBezTo>
                  <a:cubicBezTo>
                    <a:pt x="51" y="236"/>
                    <a:pt x="51" y="236"/>
                    <a:pt x="51" y="236"/>
                  </a:cubicBezTo>
                  <a:cubicBezTo>
                    <a:pt x="51" y="236"/>
                    <a:pt x="51" y="236"/>
                    <a:pt x="51" y="236"/>
                  </a:cubicBezTo>
                  <a:cubicBezTo>
                    <a:pt x="51" y="236"/>
                    <a:pt x="51" y="236"/>
                    <a:pt x="51" y="237"/>
                  </a:cubicBezTo>
                  <a:cubicBezTo>
                    <a:pt x="73" y="253"/>
                    <a:pt x="101" y="263"/>
                    <a:pt x="131" y="263"/>
                  </a:cubicBezTo>
                  <a:cubicBezTo>
                    <a:pt x="188" y="263"/>
                    <a:pt x="237" y="227"/>
                    <a:pt x="255" y="176"/>
                  </a:cubicBezTo>
                  <a:cubicBezTo>
                    <a:pt x="255" y="176"/>
                    <a:pt x="255" y="176"/>
                    <a:pt x="255" y="1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53" name="Freeform 23">
              <a:extLst>
                <a:ext uri="{FF2B5EF4-FFF2-40B4-BE49-F238E27FC236}">
                  <a16:creationId xmlns:a16="http://schemas.microsoft.com/office/drawing/2014/main" id="{69456B9B-FEFE-5C41-82DA-088E3EC94EA4}"/>
                </a:ext>
              </a:extLst>
            </p:cNvPr>
            <p:cNvSpPr>
              <a:spLocks/>
            </p:cNvSpPr>
            <p:nvPr/>
          </p:nvSpPr>
          <p:spPr bwMode="auto">
            <a:xfrm>
              <a:off x="689" y="2732"/>
              <a:ext cx="9" cy="17"/>
            </a:xfrm>
            <a:custGeom>
              <a:avLst/>
              <a:gdLst>
                <a:gd name="T0" fmla="*/ 14 w 14"/>
                <a:gd name="T1" fmla="*/ 26 h 26"/>
                <a:gd name="T2" fmla="*/ 14 w 14"/>
                <a:gd name="T3" fmla="*/ 22 h 26"/>
                <a:gd name="T4" fmla="*/ 13 w 14"/>
                <a:gd name="T5" fmla="*/ 20 h 26"/>
                <a:gd name="T6" fmla="*/ 12 w 14"/>
                <a:gd name="T7" fmla="*/ 20 h 26"/>
                <a:gd name="T8" fmla="*/ 12 w 14"/>
                <a:gd name="T9" fmla="*/ 19 h 26"/>
                <a:gd name="T10" fmla="*/ 13 w 14"/>
                <a:gd name="T11" fmla="*/ 19 h 26"/>
                <a:gd name="T12" fmla="*/ 12 w 14"/>
                <a:gd name="T13" fmla="*/ 19 h 26"/>
                <a:gd name="T14" fmla="*/ 12 w 14"/>
                <a:gd name="T15" fmla="*/ 18 h 26"/>
                <a:gd name="T16" fmla="*/ 11 w 14"/>
                <a:gd name="T17" fmla="*/ 18 h 26"/>
                <a:gd name="T18" fmla="*/ 11 w 14"/>
                <a:gd name="T19" fmla="*/ 16 h 26"/>
                <a:gd name="T20" fmla="*/ 10 w 14"/>
                <a:gd name="T21" fmla="*/ 14 h 26"/>
                <a:gd name="T22" fmla="*/ 10 w 14"/>
                <a:gd name="T23" fmla="*/ 11 h 26"/>
                <a:gd name="T24" fmla="*/ 9 w 14"/>
                <a:gd name="T25" fmla="*/ 11 h 26"/>
                <a:gd name="T26" fmla="*/ 8 w 14"/>
                <a:gd name="T27" fmla="*/ 10 h 26"/>
                <a:gd name="T28" fmla="*/ 6 w 14"/>
                <a:gd name="T29" fmla="*/ 7 h 26"/>
                <a:gd name="T30" fmla="*/ 6 w 14"/>
                <a:gd name="T31" fmla="*/ 7 h 26"/>
                <a:gd name="T32" fmla="*/ 7 w 14"/>
                <a:gd name="T33" fmla="*/ 7 h 26"/>
                <a:gd name="T34" fmla="*/ 7 w 14"/>
                <a:gd name="T35" fmla="*/ 6 h 26"/>
                <a:gd name="T36" fmla="*/ 7 w 14"/>
                <a:gd name="T37" fmla="*/ 5 h 26"/>
                <a:gd name="T38" fmla="*/ 9 w 14"/>
                <a:gd name="T39" fmla="*/ 4 h 26"/>
                <a:gd name="T40" fmla="*/ 10 w 14"/>
                <a:gd name="T41" fmla="*/ 4 h 26"/>
                <a:gd name="T42" fmla="*/ 9 w 14"/>
                <a:gd name="T43" fmla="*/ 3 h 26"/>
                <a:gd name="T44" fmla="*/ 9 w 14"/>
                <a:gd name="T45" fmla="*/ 3 h 26"/>
                <a:gd name="T46" fmla="*/ 9 w 14"/>
                <a:gd name="T47" fmla="*/ 1 h 26"/>
                <a:gd name="T48" fmla="*/ 8 w 14"/>
                <a:gd name="T49" fmla="*/ 1 h 26"/>
                <a:gd name="T50" fmla="*/ 7 w 14"/>
                <a:gd name="T51" fmla="*/ 1 h 26"/>
                <a:gd name="T52" fmla="*/ 6 w 14"/>
                <a:gd name="T53" fmla="*/ 0 h 26"/>
                <a:gd name="T54" fmla="*/ 4 w 14"/>
                <a:gd name="T55" fmla="*/ 2 h 26"/>
                <a:gd name="T56" fmla="*/ 3 w 14"/>
                <a:gd name="T57" fmla="*/ 2 h 26"/>
                <a:gd name="T58" fmla="*/ 3 w 14"/>
                <a:gd name="T59" fmla="*/ 2 h 26"/>
                <a:gd name="T60" fmla="*/ 3 w 14"/>
                <a:gd name="T61" fmla="*/ 3 h 26"/>
                <a:gd name="T62" fmla="*/ 3 w 14"/>
                <a:gd name="T63" fmla="*/ 3 h 26"/>
                <a:gd name="T64" fmla="*/ 2 w 14"/>
                <a:gd name="T65" fmla="*/ 3 h 26"/>
                <a:gd name="T66" fmla="*/ 2 w 14"/>
                <a:gd name="T67" fmla="*/ 4 h 26"/>
                <a:gd name="T68" fmla="*/ 2 w 14"/>
                <a:gd name="T69" fmla="*/ 3 h 26"/>
                <a:gd name="T70" fmla="*/ 1 w 14"/>
                <a:gd name="T71" fmla="*/ 4 h 26"/>
                <a:gd name="T72" fmla="*/ 0 w 14"/>
                <a:gd name="T73" fmla="*/ 4 h 26"/>
                <a:gd name="T74" fmla="*/ 0 w 14"/>
                <a:gd name="T75" fmla="*/ 6 h 26"/>
                <a:gd name="T76" fmla="*/ 0 w 14"/>
                <a:gd name="T77" fmla="*/ 7 h 26"/>
                <a:gd name="T78" fmla="*/ 0 w 14"/>
                <a:gd name="T79" fmla="*/ 8 h 26"/>
                <a:gd name="T80" fmla="*/ 1 w 14"/>
                <a:gd name="T81" fmla="*/ 9 h 26"/>
                <a:gd name="T82" fmla="*/ 1 w 14"/>
                <a:gd name="T83" fmla="*/ 9 h 26"/>
                <a:gd name="T84" fmla="*/ 2 w 14"/>
                <a:gd name="T85" fmla="*/ 10 h 26"/>
                <a:gd name="T86" fmla="*/ 4 w 14"/>
                <a:gd name="T87" fmla="*/ 14 h 26"/>
                <a:gd name="T88" fmla="*/ 6 w 14"/>
                <a:gd name="T89" fmla="*/ 17 h 26"/>
                <a:gd name="T90" fmla="*/ 7 w 14"/>
                <a:gd name="T91" fmla="*/ 17 h 26"/>
                <a:gd name="T92" fmla="*/ 6 w 14"/>
                <a:gd name="T93" fmla="*/ 17 h 26"/>
                <a:gd name="T94" fmla="*/ 6 w 14"/>
                <a:gd name="T95" fmla="*/ 19 h 26"/>
                <a:gd name="T96" fmla="*/ 6 w 14"/>
                <a:gd name="T97" fmla="*/ 21 h 26"/>
                <a:gd name="T98" fmla="*/ 5 w 14"/>
                <a:gd name="T99" fmla="*/ 20 h 26"/>
                <a:gd name="T100" fmla="*/ 5 w 14"/>
                <a:gd name="T101" fmla="*/ 21 h 26"/>
                <a:gd name="T102" fmla="*/ 5 w 14"/>
                <a:gd name="T103" fmla="*/ 24 h 26"/>
                <a:gd name="T104" fmla="*/ 7 w 14"/>
                <a:gd name="T105" fmla="*/ 25 h 26"/>
                <a:gd name="T106" fmla="*/ 9 w 14"/>
                <a:gd name="T107" fmla="*/ 26 h 26"/>
                <a:gd name="T108" fmla="*/ 14 w 14"/>
                <a:gd name="T109" fmla="*/ 25 h 26"/>
                <a:gd name="T110" fmla="*/ 14 w 14"/>
                <a:gd name="T11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 h="26">
                  <a:moveTo>
                    <a:pt x="14" y="26"/>
                  </a:moveTo>
                  <a:lnTo>
                    <a:pt x="14" y="26"/>
                  </a:lnTo>
                  <a:cubicBezTo>
                    <a:pt x="14" y="26"/>
                    <a:pt x="14" y="26"/>
                    <a:pt x="14" y="26"/>
                  </a:cubicBezTo>
                  <a:cubicBezTo>
                    <a:pt x="14" y="25"/>
                    <a:pt x="14" y="25"/>
                    <a:pt x="14" y="25"/>
                  </a:cubicBezTo>
                  <a:cubicBezTo>
                    <a:pt x="14" y="24"/>
                    <a:pt x="14" y="24"/>
                    <a:pt x="13" y="23"/>
                  </a:cubicBezTo>
                  <a:cubicBezTo>
                    <a:pt x="13" y="23"/>
                    <a:pt x="13" y="23"/>
                    <a:pt x="14" y="22"/>
                  </a:cubicBezTo>
                  <a:cubicBezTo>
                    <a:pt x="13" y="22"/>
                    <a:pt x="13" y="22"/>
                    <a:pt x="13" y="22"/>
                  </a:cubicBezTo>
                  <a:cubicBezTo>
                    <a:pt x="13" y="21"/>
                    <a:pt x="13" y="21"/>
                    <a:pt x="13" y="21"/>
                  </a:cubicBezTo>
                  <a:cubicBezTo>
                    <a:pt x="13" y="21"/>
                    <a:pt x="13" y="21"/>
                    <a:pt x="13" y="20"/>
                  </a:cubicBezTo>
                  <a:cubicBezTo>
                    <a:pt x="13" y="20"/>
                    <a:pt x="13" y="20"/>
                    <a:pt x="13" y="20"/>
                  </a:cubicBezTo>
                  <a:cubicBezTo>
                    <a:pt x="13" y="20"/>
                    <a:pt x="13" y="20"/>
                    <a:pt x="12" y="20"/>
                  </a:cubicBezTo>
                  <a:cubicBezTo>
                    <a:pt x="12" y="20"/>
                    <a:pt x="12" y="20"/>
                    <a:pt x="12" y="20"/>
                  </a:cubicBezTo>
                  <a:cubicBezTo>
                    <a:pt x="12" y="20"/>
                    <a:pt x="12" y="20"/>
                    <a:pt x="12" y="20"/>
                  </a:cubicBezTo>
                  <a:cubicBezTo>
                    <a:pt x="12" y="20"/>
                    <a:pt x="12" y="20"/>
                    <a:pt x="12" y="19"/>
                  </a:cubicBezTo>
                  <a:cubicBezTo>
                    <a:pt x="12" y="19"/>
                    <a:pt x="12" y="19"/>
                    <a:pt x="12" y="19"/>
                  </a:cubicBezTo>
                  <a:cubicBezTo>
                    <a:pt x="12" y="19"/>
                    <a:pt x="12" y="19"/>
                    <a:pt x="12" y="19"/>
                  </a:cubicBezTo>
                  <a:cubicBezTo>
                    <a:pt x="13" y="19"/>
                    <a:pt x="13" y="19"/>
                    <a:pt x="13" y="19"/>
                  </a:cubicBezTo>
                  <a:cubicBezTo>
                    <a:pt x="13" y="19"/>
                    <a:pt x="13" y="19"/>
                    <a:pt x="13" y="19"/>
                  </a:cubicBezTo>
                  <a:cubicBezTo>
                    <a:pt x="13" y="19"/>
                    <a:pt x="13" y="19"/>
                    <a:pt x="13" y="19"/>
                  </a:cubicBezTo>
                  <a:cubicBezTo>
                    <a:pt x="13" y="19"/>
                    <a:pt x="13" y="19"/>
                    <a:pt x="13" y="19"/>
                  </a:cubicBezTo>
                  <a:cubicBezTo>
                    <a:pt x="12" y="19"/>
                    <a:pt x="12" y="19"/>
                    <a:pt x="12" y="19"/>
                  </a:cubicBezTo>
                  <a:cubicBezTo>
                    <a:pt x="12" y="18"/>
                    <a:pt x="12" y="18"/>
                    <a:pt x="13" y="18"/>
                  </a:cubicBezTo>
                  <a:cubicBezTo>
                    <a:pt x="12" y="18"/>
                    <a:pt x="12" y="18"/>
                    <a:pt x="12" y="18"/>
                  </a:cubicBezTo>
                  <a:cubicBezTo>
                    <a:pt x="12" y="18"/>
                    <a:pt x="12" y="18"/>
                    <a:pt x="12" y="18"/>
                  </a:cubicBezTo>
                  <a:lnTo>
                    <a:pt x="12" y="18"/>
                  </a:lnTo>
                  <a:cubicBezTo>
                    <a:pt x="12" y="18"/>
                    <a:pt x="12" y="18"/>
                    <a:pt x="12" y="19"/>
                  </a:cubicBezTo>
                  <a:cubicBezTo>
                    <a:pt x="11" y="18"/>
                    <a:pt x="11" y="18"/>
                    <a:pt x="11" y="18"/>
                  </a:cubicBezTo>
                  <a:cubicBezTo>
                    <a:pt x="11" y="18"/>
                    <a:pt x="11" y="18"/>
                    <a:pt x="11" y="18"/>
                  </a:cubicBezTo>
                  <a:cubicBezTo>
                    <a:pt x="11" y="17"/>
                    <a:pt x="11" y="17"/>
                    <a:pt x="11" y="17"/>
                  </a:cubicBezTo>
                  <a:cubicBezTo>
                    <a:pt x="11" y="16"/>
                    <a:pt x="11" y="16"/>
                    <a:pt x="11" y="16"/>
                  </a:cubicBezTo>
                  <a:cubicBezTo>
                    <a:pt x="11" y="15"/>
                    <a:pt x="11" y="15"/>
                    <a:pt x="11" y="15"/>
                  </a:cubicBezTo>
                  <a:cubicBezTo>
                    <a:pt x="11" y="15"/>
                    <a:pt x="11" y="15"/>
                    <a:pt x="11" y="15"/>
                  </a:cubicBezTo>
                  <a:cubicBezTo>
                    <a:pt x="10" y="14"/>
                    <a:pt x="10" y="14"/>
                    <a:pt x="10" y="14"/>
                  </a:cubicBezTo>
                  <a:cubicBezTo>
                    <a:pt x="10" y="13"/>
                    <a:pt x="10" y="13"/>
                    <a:pt x="10" y="13"/>
                  </a:cubicBezTo>
                  <a:cubicBezTo>
                    <a:pt x="10" y="12"/>
                    <a:pt x="10" y="12"/>
                    <a:pt x="10" y="12"/>
                  </a:cubicBezTo>
                  <a:cubicBezTo>
                    <a:pt x="10" y="12"/>
                    <a:pt x="10" y="12"/>
                    <a:pt x="10" y="11"/>
                  </a:cubicBezTo>
                  <a:cubicBezTo>
                    <a:pt x="10" y="11"/>
                    <a:pt x="10" y="11"/>
                    <a:pt x="10" y="11"/>
                  </a:cubicBezTo>
                  <a:cubicBezTo>
                    <a:pt x="10" y="11"/>
                    <a:pt x="10" y="11"/>
                    <a:pt x="9" y="11"/>
                  </a:cubicBezTo>
                  <a:cubicBezTo>
                    <a:pt x="9" y="11"/>
                    <a:pt x="9" y="11"/>
                    <a:pt x="9" y="11"/>
                  </a:cubicBezTo>
                  <a:cubicBezTo>
                    <a:pt x="9" y="11"/>
                    <a:pt x="9" y="11"/>
                    <a:pt x="9" y="11"/>
                  </a:cubicBezTo>
                  <a:cubicBezTo>
                    <a:pt x="8" y="11"/>
                    <a:pt x="8" y="11"/>
                    <a:pt x="8" y="10"/>
                  </a:cubicBezTo>
                  <a:cubicBezTo>
                    <a:pt x="8" y="10"/>
                    <a:pt x="8" y="10"/>
                    <a:pt x="8" y="10"/>
                  </a:cubicBezTo>
                  <a:cubicBezTo>
                    <a:pt x="8" y="10"/>
                    <a:pt x="8" y="10"/>
                    <a:pt x="8" y="10"/>
                  </a:cubicBezTo>
                  <a:cubicBezTo>
                    <a:pt x="8" y="10"/>
                    <a:pt x="8" y="10"/>
                    <a:pt x="8" y="9"/>
                  </a:cubicBezTo>
                  <a:cubicBezTo>
                    <a:pt x="7" y="8"/>
                    <a:pt x="7" y="8"/>
                    <a:pt x="6" y="7"/>
                  </a:cubicBezTo>
                  <a:cubicBezTo>
                    <a:pt x="6" y="7"/>
                    <a:pt x="6" y="7"/>
                    <a:pt x="6" y="7"/>
                  </a:cubicBezTo>
                  <a:cubicBezTo>
                    <a:pt x="6" y="7"/>
                    <a:pt x="6" y="7"/>
                    <a:pt x="5" y="7"/>
                  </a:cubicBezTo>
                  <a:cubicBezTo>
                    <a:pt x="5" y="7"/>
                    <a:pt x="5" y="7"/>
                    <a:pt x="6" y="7"/>
                  </a:cubicBezTo>
                  <a:cubicBezTo>
                    <a:pt x="6" y="7"/>
                    <a:pt x="6" y="7"/>
                    <a:pt x="6" y="7"/>
                  </a:cubicBezTo>
                  <a:cubicBezTo>
                    <a:pt x="7" y="7"/>
                    <a:pt x="7" y="7"/>
                    <a:pt x="7" y="7"/>
                  </a:cubicBezTo>
                  <a:cubicBezTo>
                    <a:pt x="7" y="7"/>
                    <a:pt x="7" y="7"/>
                    <a:pt x="7" y="7"/>
                  </a:cubicBezTo>
                  <a:cubicBezTo>
                    <a:pt x="7" y="7"/>
                    <a:pt x="7" y="7"/>
                    <a:pt x="7" y="7"/>
                  </a:cubicBezTo>
                  <a:cubicBezTo>
                    <a:pt x="8" y="7"/>
                    <a:pt x="8" y="7"/>
                    <a:pt x="8" y="7"/>
                  </a:cubicBezTo>
                  <a:cubicBezTo>
                    <a:pt x="7" y="7"/>
                    <a:pt x="7" y="7"/>
                    <a:pt x="7" y="6"/>
                  </a:cubicBezTo>
                  <a:cubicBezTo>
                    <a:pt x="7" y="6"/>
                    <a:pt x="7" y="6"/>
                    <a:pt x="7" y="6"/>
                  </a:cubicBezTo>
                  <a:cubicBezTo>
                    <a:pt x="7" y="6"/>
                    <a:pt x="7" y="6"/>
                    <a:pt x="7" y="5"/>
                  </a:cubicBezTo>
                  <a:cubicBezTo>
                    <a:pt x="7" y="5"/>
                    <a:pt x="7" y="5"/>
                    <a:pt x="7" y="5"/>
                  </a:cubicBezTo>
                  <a:cubicBezTo>
                    <a:pt x="7" y="5"/>
                    <a:pt x="7" y="5"/>
                    <a:pt x="7" y="5"/>
                  </a:cubicBezTo>
                  <a:cubicBezTo>
                    <a:pt x="7" y="5"/>
                    <a:pt x="7" y="5"/>
                    <a:pt x="8" y="4"/>
                  </a:cubicBezTo>
                  <a:cubicBezTo>
                    <a:pt x="8" y="4"/>
                    <a:pt x="8" y="4"/>
                    <a:pt x="9" y="4"/>
                  </a:cubicBezTo>
                  <a:cubicBezTo>
                    <a:pt x="9" y="5"/>
                    <a:pt x="9" y="5"/>
                    <a:pt x="9" y="5"/>
                  </a:cubicBezTo>
                  <a:cubicBezTo>
                    <a:pt x="9" y="5"/>
                    <a:pt x="9" y="5"/>
                    <a:pt x="10" y="5"/>
                  </a:cubicBezTo>
                  <a:cubicBezTo>
                    <a:pt x="10" y="5"/>
                    <a:pt x="10" y="5"/>
                    <a:pt x="10" y="4"/>
                  </a:cubicBezTo>
                  <a:cubicBezTo>
                    <a:pt x="10" y="4"/>
                    <a:pt x="10" y="4"/>
                    <a:pt x="9" y="4"/>
                  </a:cubicBezTo>
                  <a:cubicBezTo>
                    <a:pt x="9" y="4"/>
                    <a:pt x="9" y="4"/>
                    <a:pt x="9" y="4"/>
                  </a:cubicBezTo>
                  <a:cubicBezTo>
                    <a:pt x="9" y="4"/>
                    <a:pt x="9" y="4"/>
                    <a:pt x="9" y="3"/>
                  </a:cubicBezTo>
                  <a:cubicBezTo>
                    <a:pt x="9" y="3"/>
                    <a:pt x="9" y="3"/>
                    <a:pt x="10" y="3"/>
                  </a:cubicBezTo>
                  <a:cubicBezTo>
                    <a:pt x="9" y="3"/>
                    <a:pt x="9" y="3"/>
                    <a:pt x="9" y="3"/>
                  </a:cubicBezTo>
                  <a:cubicBezTo>
                    <a:pt x="9" y="3"/>
                    <a:pt x="9" y="3"/>
                    <a:pt x="9" y="3"/>
                  </a:cubicBezTo>
                  <a:cubicBezTo>
                    <a:pt x="9" y="2"/>
                    <a:pt x="9" y="2"/>
                    <a:pt x="10" y="2"/>
                  </a:cubicBezTo>
                  <a:cubicBezTo>
                    <a:pt x="9" y="2"/>
                    <a:pt x="9" y="2"/>
                    <a:pt x="9" y="1"/>
                  </a:cubicBezTo>
                  <a:cubicBezTo>
                    <a:pt x="9" y="1"/>
                    <a:pt x="9" y="1"/>
                    <a:pt x="9" y="1"/>
                  </a:cubicBezTo>
                  <a:cubicBezTo>
                    <a:pt x="9" y="1"/>
                    <a:pt x="9" y="1"/>
                    <a:pt x="9" y="1"/>
                  </a:cubicBezTo>
                  <a:cubicBezTo>
                    <a:pt x="9" y="1"/>
                    <a:pt x="9" y="1"/>
                    <a:pt x="9" y="1"/>
                  </a:cubicBezTo>
                  <a:cubicBezTo>
                    <a:pt x="8" y="1"/>
                    <a:pt x="8" y="1"/>
                    <a:pt x="8" y="1"/>
                  </a:cubicBezTo>
                  <a:cubicBezTo>
                    <a:pt x="8" y="1"/>
                    <a:pt x="8" y="1"/>
                    <a:pt x="8" y="1"/>
                  </a:cubicBezTo>
                  <a:cubicBezTo>
                    <a:pt x="8" y="1"/>
                    <a:pt x="8" y="1"/>
                    <a:pt x="8" y="1"/>
                  </a:cubicBezTo>
                  <a:cubicBezTo>
                    <a:pt x="7" y="1"/>
                    <a:pt x="7" y="1"/>
                    <a:pt x="7" y="1"/>
                  </a:cubicBezTo>
                  <a:cubicBezTo>
                    <a:pt x="7" y="1"/>
                    <a:pt x="7" y="1"/>
                    <a:pt x="7" y="1"/>
                  </a:cubicBezTo>
                  <a:cubicBezTo>
                    <a:pt x="7" y="1"/>
                    <a:pt x="7" y="1"/>
                    <a:pt x="7" y="0"/>
                  </a:cubicBezTo>
                  <a:cubicBezTo>
                    <a:pt x="6" y="0"/>
                    <a:pt x="6" y="0"/>
                    <a:pt x="6" y="0"/>
                  </a:cubicBezTo>
                  <a:cubicBezTo>
                    <a:pt x="5" y="1"/>
                    <a:pt x="5" y="1"/>
                    <a:pt x="5" y="1"/>
                  </a:cubicBezTo>
                  <a:cubicBezTo>
                    <a:pt x="5" y="1"/>
                    <a:pt x="5" y="1"/>
                    <a:pt x="5" y="1"/>
                  </a:cubicBezTo>
                  <a:cubicBezTo>
                    <a:pt x="4" y="1"/>
                    <a:pt x="4" y="1"/>
                    <a:pt x="4" y="2"/>
                  </a:cubicBezTo>
                  <a:cubicBezTo>
                    <a:pt x="4" y="2"/>
                    <a:pt x="4" y="2"/>
                    <a:pt x="4"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3"/>
                  </a:cubicBezTo>
                  <a:cubicBezTo>
                    <a:pt x="3" y="3"/>
                    <a:pt x="3" y="3"/>
                    <a:pt x="3" y="3"/>
                  </a:cubicBezTo>
                  <a:cubicBezTo>
                    <a:pt x="3" y="3"/>
                    <a:pt x="3" y="3"/>
                    <a:pt x="3" y="3"/>
                  </a:cubicBezTo>
                  <a:cubicBezTo>
                    <a:pt x="3" y="3"/>
                    <a:pt x="3" y="3"/>
                    <a:pt x="3" y="3"/>
                  </a:cubicBezTo>
                  <a:cubicBezTo>
                    <a:pt x="3" y="3"/>
                    <a:pt x="3" y="3"/>
                    <a:pt x="3" y="3"/>
                  </a:cubicBezTo>
                  <a:cubicBezTo>
                    <a:pt x="2" y="3"/>
                    <a:pt x="2" y="3"/>
                    <a:pt x="2" y="3"/>
                  </a:cubicBezTo>
                  <a:cubicBezTo>
                    <a:pt x="2" y="3"/>
                    <a:pt x="2" y="3"/>
                    <a:pt x="2" y="3"/>
                  </a:cubicBezTo>
                  <a:cubicBezTo>
                    <a:pt x="2" y="3"/>
                    <a:pt x="2" y="3"/>
                    <a:pt x="2" y="3"/>
                  </a:cubicBezTo>
                  <a:cubicBezTo>
                    <a:pt x="2" y="3"/>
                    <a:pt x="2" y="3"/>
                    <a:pt x="3" y="3"/>
                  </a:cubicBezTo>
                  <a:cubicBezTo>
                    <a:pt x="2" y="3"/>
                    <a:pt x="2" y="3"/>
                    <a:pt x="2" y="4"/>
                  </a:cubicBezTo>
                  <a:cubicBezTo>
                    <a:pt x="2" y="3"/>
                    <a:pt x="2" y="3"/>
                    <a:pt x="2" y="3"/>
                  </a:cubicBezTo>
                  <a:cubicBezTo>
                    <a:pt x="2" y="3"/>
                    <a:pt x="2" y="3"/>
                    <a:pt x="2" y="3"/>
                  </a:cubicBezTo>
                  <a:cubicBezTo>
                    <a:pt x="2" y="3"/>
                    <a:pt x="2" y="3"/>
                    <a:pt x="2" y="3"/>
                  </a:cubicBezTo>
                  <a:cubicBezTo>
                    <a:pt x="2" y="4"/>
                    <a:pt x="2" y="4"/>
                    <a:pt x="2" y="4"/>
                  </a:cubicBezTo>
                  <a:cubicBezTo>
                    <a:pt x="1" y="4"/>
                    <a:pt x="1" y="4"/>
                    <a:pt x="1" y="4"/>
                  </a:cubicBezTo>
                  <a:cubicBezTo>
                    <a:pt x="1" y="4"/>
                    <a:pt x="1" y="4"/>
                    <a:pt x="1" y="4"/>
                  </a:cubicBezTo>
                  <a:cubicBezTo>
                    <a:pt x="1" y="4"/>
                    <a:pt x="1" y="4"/>
                    <a:pt x="1" y="4"/>
                  </a:cubicBezTo>
                  <a:cubicBezTo>
                    <a:pt x="1" y="4"/>
                    <a:pt x="1" y="4"/>
                    <a:pt x="1" y="4"/>
                  </a:cubicBezTo>
                  <a:cubicBezTo>
                    <a:pt x="1" y="4"/>
                    <a:pt x="1" y="4"/>
                    <a:pt x="0" y="4"/>
                  </a:cubicBezTo>
                  <a:cubicBezTo>
                    <a:pt x="0" y="4"/>
                    <a:pt x="0" y="4"/>
                    <a:pt x="0" y="4"/>
                  </a:cubicBezTo>
                  <a:cubicBezTo>
                    <a:pt x="0" y="4"/>
                    <a:pt x="0" y="4"/>
                    <a:pt x="0" y="5"/>
                  </a:cubicBezTo>
                  <a:cubicBezTo>
                    <a:pt x="0" y="5"/>
                    <a:pt x="0" y="5"/>
                    <a:pt x="0" y="6"/>
                  </a:cubicBezTo>
                  <a:cubicBezTo>
                    <a:pt x="0" y="6"/>
                    <a:pt x="0" y="6"/>
                    <a:pt x="0" y="6"/>
                  </a:cubicBezTo>
                  <a:cubicBezTo>
                    <a:pt x="0" y="6"/>
                    <a:pt x="0" y="6"/>
                    <a:pt x="0" y="6"/>
                  </a:cubicBezTo>
                  <a:cubicBezTo>
                    <a:pt x="0" y="7"/>
                    <a:pt x="0" y="7"/>
                    <a:pt x="0" y="7"/>
                  </a:cubicBezTo>
                  <a:cubicBezTo>
                    <a:pt x="0" y="7"/>
                    <a:pt x="0" y="7"/>
                    <a:pt x="0" y="8"/>
                  </a:cubicBezTo>
                  <a:cubicBezTo>
                    <a:pt x="0" y="7"/>
                    <a:pt x="0" y="7"/>
                    <a:pt x="0" y="7"/>
                  </a:cubicBezTo>
                  <a:cubicBezTo>
                    <a:pt x="0" y="8"/>
                    <a:pt x="0" y="8"/>
                    <a:pt x="0" y="8"/>
                  </a:cubicBezTo>
                  <a:cubicBezTo>
                    <a:pt x="1" y="8"/>
                    <a:pt x="1" y="8"/>
                    <a:pt x="1" y="8"/>
                  </a:cubicBezTo>
                  <a:cubicBezTo>
                    <a:pt x="1" y="8"/>
                    <a:pt x="1" y="8"/>
                    <a:pt x="1" y="8"/>
                  </a:cubicBezTo>
                  <a:cubicBezTo>
                    <a:pt x="1" y="9"/>
                    <a:pt x="1" y="9"/>
                    <a:pt x="1" y="9"/>
                  </a:cubicBezTo>
                  <a:cubicBezTo>
                    <a:pt x="1" y="9"/>
                    <a:pt x="1" y="9"/>
                    <a:pt x="2" y="9"/>
                  </a:cubicBezTo>
                  <a:cubicBezTo>
                    <a:pt x="2" y="9"/>
                    <a:pt x="2" y="9"/>
                    <a:pt x="1" y="9"/>
                  </a:cubicBezTo>
                  <a:cubicBezTo>
                    <a:pt x="1" y="9"/>
                    <a:pt x="1" y="9"/>
                    <a:pt x="1" y="9"/>
                  </a:cubicBezTo>
                  <a:cubicBezTo>
                    <a:pt x="1" y="9"/>
                    <a:pt x="1" y="9"/>
                    <a:pt x="1" y="9"/>
                  </a:cubicBezTo>
                  <a:cubicBezTo>
                    <a:pt x="1" y="10"/>
                    <a:pt x="1" y="10"/>
                    <a:pt x="1" y="10"/>
                  </a:cubicBezTo>
                  <a:cubicBezTo>
                    <a:pt x="1" y="10"/>
                    <a:pt x="1" y="10"/>
                    <a:pt x="2" y="10"/>
                  </a:cubicBezTo>
                  <a:cubicBezTo>
                    <a:pt x="2" y="11"/>
                    <a:pt x="2" y="11"/>
                    <a:pt x="2" y="11"/>
                  </a:cubicBezTo>
                  <a:cubicBezTo>
                    <a:pt x="2" y="12"/>
                    <a:pt x="2" y="12"/>
                    <a:pt x="3" y="13"/>
                  </a:cubicBezTo>
                  <a:cubicBezTo>
                    <a:pt x="4" y="13"/>
                    <a:pt x="4" y="13"/>
                    <a:pt x="4" y="14"/>
                  </a:cubicBezTo>
                  <a:cubicBezTo>
                    <a:pt x="5" y="15"/>
                    <a:pt x="5" y="15"/>
                    <a:pt x="5" y="15"/>
                  </a:cubicBezTo>
                  <a:cubicBezTo>
                    <a:pt x="5" y="16"/>
                    <a:pt x="5" y="16"/>
                    <a:pt x="6" y="16"/>
                  </a:cubicBezTo>
                  <a:cubicBezTo>
                    <a:pt x="6" y="17"/>
                    <a:pt x="6" y="17"/>
                    <a:pt x="6" y="17"/>
                  </a:cubicBezTo>
                  <a:cubicBezTo>
                    <a:pt x="6" y="17"/>
                    <a:pt x="6" y="17"/>
                    <a:pt x="6" y="17"/>
                  </a:cubicBezTo>
                  <a:cubicBezTo>
                    <a:pt x="7" y="17"/>
                    <a:pt x="7" y="17"/>
                    <a:pt x="7" y="17"/>
                  </a:cubicBezTo>
                  <a:cubicBezTo>
                    <a:pt x="7" y="17"/>
                    <a:pt x="7" y="17"/>
                    <a:pt x="7" y="17"/>
                  </a:cubicBezTo>
                  <a:cubicBezTo>
                    <a:pt x="7" y="17"/>
                    <a:pt x="7" y="17"/>
                    <a:pt x="7" y="17"/>
                  </a:cubicBezTo>
                  <a:cubicBezTo>
                    <a:pt x="7" y="17"/>
                    <a:pt x="7" y="17"/>
                    <a:pt x="7" y="17"/>
                  </a:cubicBezTo>
                  <a:cubicBezTo>
                    <a:pt x="6" y="17"/>
                    <a:pt x="6" y="17"/>
                    <a:pt x="6" y="17"/>
                  </a:cubicBezTo>
                  <a:cubicBezTo>
                    <a:pt x="6" y="18"/>
                    <a:pt x="6" y="18"/>
                    <a:pt x="6" y="18"/>
                  </a:cubicBezTo>
                  <a:cubicBezTo>
                    <a:pt x="6" y="18"/>
                    <a:pt x="6" y="18"/>
                    <a:pt x="6" y="19"/>
                  </a:cubicBezTo>
                  <a:cubicBezTo>
                    <a:pt x="6" y="19"/>
                    <a:pt x="6" y="19"/>
                    <a:pt x="6" y="19"/>
                  </a:cubicBezTo>
                  <a:cubicBezTo>
                    <a:pt x="6" y="19"/>
                    <a:pt x="6" y="19"/>
                    <a:pt x="6" y="20"/>
                  </a:cubicBezTo>
                  <a:cubicBezTo>
                    <a:pt x="6" y="20"/>
                    <a:pt x="6" y="20"/>
                    <a:pt x="6" y="20"/>
                  </a:cubicBezTo>
                  <a:cubicBezTo>
                    <a:pt x="6" y="20"/>
                    <a:pt x="6" y="20"/>
                    <a:pt x="6" y="21"/>
                  </a:cubicBezTo>
                  <a:cubicBezTo>
                    <a:pt x="6" y="21"/>
                    <a:pt x="6" y="21"/>
                    <a:pt x="5" y="21"/>
                  </a:cubicBezTo>
                  <a:cubicBezTo>
                    <a:pt x="5" y="21"/>
                    <a:pt x="5" y="21"/>
                    <a:pt x="5" y="21"/>
                  </a:cubicBezTo>
                  <a:cubicBezTo>
                    <a:pt x="5" y="21"/>
                    <a:pt x="5" y="21"/>
                    <a:pt x="5" y="20"/>
                  </a:cubicBezTo>
                  <a:cubicBezTo>
                    <a:pt x="5" y="20"/>
                    <a:pt x="5" y="20"/>
                    <a:pt x="5" y="20"/>
                  </a:cubicBezTo>
                  <a:cubicBezTo>
                    <a:pt x="5" y="20"/>
                    <a:pt x="5" y="20"/>
                    <a:pt x="5" y="21"/>
                  </a:cubicBezTo>
                  <a:cubicBezTo>
                    <a:pt x="5" y="21"/>
                    <a:pt x="5" y="21"/>
                    <a:pt x="5" y="21"/>
                  </a:cubicBezTo>
                  <a:cubicBezTo>
                    <a:pt x="5" y="22"/>
                    <a:pt x="5" y="22"/>
                    <a:pt x="5" y="22"/>
                  </a:cubicBezTo>
                  <a:cubicBezTo>
                    <a:pt x="5" y="23"/>
                    <a:pt x="5" y="23"/>
                    <a:pt x="5" y="23"/>
                  </a:cubicBezTo>
                  <a:cubicBezTo>
                    <a:pt x="5" y="23"/>
                    <a:pt x="5" y="23"/>
                    <a:pt x="5" y="24"/>
                  </a:cubicBezTo>
                  <a:cubicBezTo>
                    <a:pt x="6" y="24"/>
                    <a:pt x="6" y="24"/>
                    <a:pt x="6" y="24"/>
                  </a:cubicBezTo>
                  <a:cubicBezTo>
                    <a:pt x="7" y="24"/>
                    <a:pt x="7" y="24"/>
                    <a:pt x="7" y="24"/>
                  </a:cubicBezTo>
                  <a:cubicBezTo>
                    <a:pt x="7" y="25"/>
                    <a:pt x="7" y="25"/>
                    <a:pt x="7" y="25"/>
                  </a:cubicBezTo>
                  <a:cubicBezTo>
                    <a:pt x="7" y="25"/>
                    <a:pt x="7" y="25"/>
                    <a:pt x="8" y="25"/>
                  </a:cubicBezTo>
                  <a:cubicBezTo>
                    <a:pt x="8" y="25"/>
                    <a:pt x="8" y="25"/>
                    <a:pt x="8" y="25"/>
                  </a:cubicBezTo>
                  <a:cubicBezTo>
                    <a:pt x="9" y="26"/>
                    <a:pt x="9" y="26"/>
                    <a:pt x="9" y="26"/>
                  </a:cubicBezTo>
                  <a:cubicBezTo>
                    <a:pt x="10" y="26"/>
                    <a:pt x="10" y="26"/>
                    <a:pt x="11" y="26"/>
                  </a:cubicBezTo>
                  <a:cubicBezTo>
                    <a:pt x="12" y="26"/>
                    <a:pt x="12" y="26"/>
                    <a:pt x="13" y="26"/>
                  </a:cubicBezTo>
                  <a:cubicBezTo>
                    <a:pt x="13" y="26"/>
                    <a:pt x="13" y="26"/>
                    <a:pt x="14" y="25"/>
                  </a:cubicBezTo>
                  <a:cubicBezTo>
                    <a:pt x="14" y="26"/>
                    <a:pt x="14" y="26"/>
                    <a:pt x="14" y="26"/>
                  </a:cubicBezTo>
                  <a:cubicBezTo>
                    <a:pt x="13" y="26"/>
                    <a:pt x="13" y="26"/>
                    <a:pt x="13" y="26"/>
                  </a:cubicBezTo>
                  <a:cubicBezTo>
                    <a:pt x="13" y="26"/>
                    <a:pt x="13" y="26"/>
                    <a:pt x="14" y="2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54" name="Freeform 24">
              <a:extLst>
                <a:ext uri="{FF2B5EF4-FFF2-40B4-BE49-F238E27FC236}">
                  <a16:creationId xmlns:a16="http://schemas.microsoft.com/office/drawing/2014/main" id="{FB871EEF-DD18-0440-BF44-4A16DC04E289}"/>
                </a:ext>
              </a:extLst>
            </p:cNvPr>
            <p:cNvSpPr>
              <a:spLocks/>
            </p:cNvSpPr>
            <p:nvPr/>
          </p:nvSpPr>
          <p:spPr bwMode="auto">
            <a:xfrm>
              <a:off x="696" y="2677"/>
              <a:ext cx="0" cy="0"/>
            </a:xfrm>
            <a:custGeom>
              <a:avLst/>
              <a:gdLst/>
              <a:ahLst/>
              <a:cxnLst>
                <a:cxn ang="0">
                  <a:pos x="0" y="0"/>
                </a:cxn>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55" name="Freeform 25">
              <a:extLst>
                <a:ext uri="{FF2B5EF4-FFF2-40B4-BE49-F238E27FC236}">
                  <a16:creationId xmlns:a16="http://schemas.microsoft.com/office/drawing/2014/main" id="{61FD24D2-7C0E-6C4C-9D31-9EDA1A5E116C}"/>
                </a:ext>
              </a:extLst>
            </p:cNvPr>
            <p:cNvSpPr>
              <a:spLocks/>
            </p:cNvSpPr>
            <p:nvPr/>
          </p:nvSpPr>
          <p:spPr bwMode="auto">
            <a:xfrm>
              <a:off x="707" y="2687"/>
              <a:ext cx="1" cy="2"/>
            </a:xfrm>
            <a:custGeom>
              <a:avLst/>
              <a:gdLst>
                <a:gd name="T0" fmla="*/ 2 w 2"/>
                <a:gd name="T1" fmla="*/ 2 h 4"/>
                <a:gd name="T2" fmla="*/ 2 w 2"/>
                <a:gd name="T3" fmla="*/ 2 h 4"/>
                <a:gd name="T4" fmla="*/ 2 w 2"/>
                <a:gd name="T5" fmla="*/ 2 h 4"/>
                <a:gd name="T6" fmla="*/ 2 w 2"/>
                <a:gd name="T7" fmla="*/ 2 h 4"/>
                <a:gd name="T8" fmla="*/ 1 w 2"/>
                <a:gd name="T9" fmla="*/ 2 h 4"/>
                <a:gd name="T10" fmla="*/ 1 w 2"/>
                <a:gd name="T11" fmla="*/ 2 h 4"/>
                <a:gd name="T12" fmla="*/ 1 w 2"/>
                <a:gd name="T13" fmla="*/ 2 h 4"/>
                <a:gd name="T14" fmla="*/ 1 w 2"/>
                <a:gd name="T15" fmla="*/ 1 h 4"/>
                <a:gd name="T16" fmla="*/ 1 w 2"/>
                <a:gd name="T17" fmla="*/ 2 h 4"/>
                <a:gd name="T18" fmla="*/ 0 w 2"/>
                <a:gd name="T19" fmla="*/ 0 h 4"/>
                <a:gd name="T20" fmla="*/ 0 w 2"/>
                <a:gd name="T21" fmla="*/ 0 h 4"/>
                <a:gd name="T22" fmla="*/ 0 w 2"/>
                <a:gd name="T23" fmla="*/ 0 h 4"/>
                <a:gd name="T24" fmla="*/ 0 w 2"/>
                <a:gd name="T25" fmla="*/ 1 h 4"/>
                <a:gd name="T26" fmla="*/ 0 w 2"/>
                <a:gd name="T27" fmla="*/ 1 h 4"/>
                <a:gd name="T28" fmla="*/ 0 w 2"/>
                <a:gd name="T29" fmla="*/ 1 h 4"/>
                <a:gd name="T30" fmla="*/ 1 w 2"/>
                <a:gd name="T31" fmla="*/ 1 h 4"/>
                <a:gd name="T32" fmla="*/ 1 w 2"/>
                <a:gd name="T33" fmla="*/ 2 h 4"/>
                <a:gd name="T34" fmla="*/ 1 w 2"/>
                <a:gd name="T35" fmla="*/ 2 h 4"/>
                <a:gd name="T36" fmla="*/ 1 w 2"/>
                <a:gd name="T37" fmla="*/ 2 h 4"/>
                <a:gd name="T38" fmla="*/ 1 w 2"/>
                <a:gd name="T39" fmla="*/ 2 h 4"/>
                <a:gd name="T40" fmla="*/ 1 w 2"/>
                <a:gd name="T41" fmla="*/ 3 h 4"/>
                <a:gd name="T42" fmla="*/ 1 w 2"/>
                <a:gd name="T43" fmla="*/ 3 h 4"/>
                <a:gd name="T44" fmla="*/ 2 w 2"/>
                <a:gd name="T45" fmla="*/ 3 h 4"/>
                <a:gd name="T46" fmla="*/ 2 w 2"/>
                <a:gd name="T47" fmla="*/ 3 h 4"/>
                <a:gd name="T48" fmla="*/ 2 w 2"/>
                <a:gd name="T49" fmla="*/ 4 h 4"/>
                <a:gd name="T50" fmla="*/ 2 w 2"/>
                <a:gd name="T51" fmla="*/ 4 h 4"/>
                <a:gd name="T52" fmla="*/ 2 w 2"/>
                <a:gd name="T53" fmla="*/ 4 h 4"/>
                <a:gd name="T54" fmla="*/ 2 w 2"/>
                <a:gd name="T55" fmla="*/ 4 h 4"/>
                <a:gd name="T56" fmla="*/ 2 w 2"/>
                <a:gd name="T57" fmla="*/ 4 h 4"/>
                <a:gd name="T58" fmla="*/ 2 w 2"/>
                <a:gd name="T59" fmla="*/ 3 h 4"/>
                <a:gd name="T60" fmla="*/ 2 w 2"/>
                <a:gd name="T61" fmla="*/ 3 h 4"/>
                <a:gd name="T62" fmla="*/ 2 w 2"/>
                <a:gd name="T63" fmla="*/ 3 h 4"/>
                <a:gd name="T64" fmla="*/ 2 w 2"/>
                <a:gd name="T65" fmla="*/ 3 h 4"/>
                <a:gd name="T66" fmla="*/ 2 w 2"/>
                <a:gd name="T67" fmla="*/ 3 h 4"/>
                <a:gd name="T68" fmla="*/ 2 w 2"/>
                <a:gd name="T69" fmla="*/ 3 h 4"/>
                <a:gd name="T70" fmla="*/ 2 w 2"/>
                <a:gd name="T71" fmla="*/ 3 h 4"/>
                <a:gd name="T72" fmla="*/ 2 w 2"/>
                <a:gd name="T73" fmla="*/ 3 h 4"/>
                <a:gd name="T74" fmla="*/ 2 w 2"/>
                <a:gd name="T75" fmla="*/ 3 h 4"/>
                <a:gd name="T76" fmla="*/ 2 w 2"/>
                <a:gd name="T77" fmla="*/ 3 h 4"/>
                <a:gd name="T78" fmla="*/ 2 w 2"/>
                <a:gd name="T79" fmla="*/ 3 h 4"/>
                <a:gd name="T80" fmla="*/ 2 w 2"/>
                <a:gd name="T8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 h="4">
                  <a:moveTo>
                    <a:pt x="2" y="2"/>
                  </a:moveTo>
                  <a:lnTo>
                    <a:pt x="2" y="2"/>
                  </a:lnTo>
                  <a:cubicBezTo>
                    <a:pt x="2" y="2"/>
                    <a:pt x="2" y="2"/>
                    <a:pt x="2" y="2"/>
                  </a:cubicBezTo>
                  <a:lnTo>
                    <a:pt x="2" y="2"/>
                  </a:lnTo>
                  <a:cubicBezTo>
                    <a:pt x="2" y="2"/>
                    <a:pt x="2" y="2"/>
                    <a:pt x="1" y="2"/>
                  </a:cubicBezTo>
                  <a:cubicBezTo>
                    <a:pt x="1" y="2"/>
                    <a:pt x="1" y="2"/>
                    <a:pt x="1" y="2"/>
                  </a:cubicBezTo>
                  <a:cubicBezTo>
                    <a:pt x="1" y="2"/>
                    <a:pt x="1" y="2"/>
                    <a:pt x="1" y="2"/>
                  </a:cubicBezTo>
                  <a:cubicBezTo>
                    <a:pt x="1" y="2"/>
                    <a:pt x="1" y="2"/>
                    <a:pt x="1" y="1"/>
                  </a:cubicBezTo>
                  <a:cubicBezTo>
                    <a:pt x="1" y="1"/>
                    <a:pt x="1" y="2"/>
                    <a:pt x="1" y="2"/>
                  </a:cubicBezTo>
                  <a:cubicBezTo>
                    <a:pt x="1" y="1"/>
                    <a:pt x="0" y="1"/>
                    <a:pt x="0" y="0"/>
                  </a:cubicBezTo>
                  <a:cubicBezTo>
                    <a:pt x="0" y="0"/>
                    <a:pt x="0" y="0"/>
                    <a:pt x="0" y="0"/>
                  </a:cubicBezTo>
                  <a:cubicBezTo>
                    <a:pt x="0" y="0"/>
                    <a:pt x="0" y="0"/>
                    <a:pt x="0" y="0"/>
                  </a:cubicBezTo>
                  <a:cubicBezTo>
                    <a:pt x="0" y="0"/>
                    <a:pt x="0" y="0"/>
                    <a:pt x="0" y="1"/>
                  </a:cubicBezTo>
                  <a:cubicBezTo>
                    <a:pt x="0" y="1"/>
                    <a:pt x="0" y="1"/>
                    <a:pt x="0" y="1"/>
                  </a:cubicBezTo>
                  <a:cubicBezTo>
                    <a:pt x="0" y="1"/>
                    <a:pt x="0" y="1"/>
                    <a:pt x="0" y="1"/>
                  </a:cubicBezTo>
                  <a:cubicBezTo>
                    <a:pt x="0" y="1"/>
                    <a:pt x="0" y="1"/>
                    <a:pt x="1" y="1"/>
                  </a:cubicBezTo>
                  <a:cubicBezTo>
                    <a:pt x="1" y="2"/>
                    <a:pt x="1" y="2"/>
                    <a:pt x="1" y="2"/>
                  </a:cubicBezTo>
                  <a:cubicBezTo>
                    <a:pt x="1" y="2"/>
                    <a:pt x="1" y="2"/>
                    <a:pt x="1" y="2"/>
                  </a:cubicBezTo>
                  <a:cubicBezTo>
                    <a:pt x="1" y="2"/>
                    <a:pt x="1" y="2"/>
                    <a:pt x="1" y="2"/>
                  </a:cubicBezTo>
                  <a:cubicBezTo>
                    <a:pt x="1" y="2"/>
                    <a:pt x="1" y="2"/>
                    <a:pt x="1" y="2"/>
                  </a:cubicBezTo>
                  <a:cubicBezTo>
                    <a:pt x="1" y="2"/>
                    <a:pt x="1" y="2"/>
                    <a:pt x="1" y="3"/>
                  </a:cubicBezTo>
                  <a:cubicBezTo>
                    <a:pt x="1" y="3"/>
                    <a:pt x="1" y="3"/>
                    <a:pt x="1" y="3"/>
                  </a:cubicBezTo>
                  <a:cubicBezTo>
                    <a:pt x="1" y="3"/>
                    <a:pt x="1" y="3"/>
                    <a:pt x="2" y="3"/>
                  </a:cubicBezTo>
                  <a:cubicBezTo>
                    <a:pt x="2" y="3"/>
                    <a:pt x="2" y="3"/>
                    <a:pt x="2" y="3"/>
                  </a:cubicBezTo>
                  <a:cubicBezTo>
                    <a:pt x="2" y="4"/>
                    <a:pt x="2" y="4"/>
                    <a:pt x="2" y="4"/>
                  </a:cubicBezTo>
                  <a:cubicBezTo>
                    <a:pt x="2" y="4"/>
                    <a:pt x="2" y="4"/>
                    <a:pt x="2" y="4"/>
                  </a:cubicBezTo>
                  <a:cubicBezTo>
                    <a:pt x="2" y="4"/>
                    <a:pt x="2" y="4"/>
                    <a:pt x="2" y="4"/>
                  </a:cubicBezTo>
                  <a:cubicBezTo>
                    <a:pt x="2" y="4"/>
                    <a:pt x="2" y="4"/>
                    <a:pt x="2" y="4"/>
                  </a:cubicBezTo>
                  <a:cubicBezTo>
                    <a:pt x="2" y="4"/>
                    <a:pt x="2" y="4"/>
                    <a:pt x="2" y="4"/>
                  </a:cubicBezTo>
                  <a:cubicBezTo>
                    <a:pt x="2" y="4"/>
                    <a:pt x="2" y="4"/>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2"/>
                    <a:pt x="2"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56" name="Freeform 26">
              <a:extLst>
                <a:ext uri="{FF2B5EF4-FFF2-40B4-BE49-F238E27FC236}">
                  <a16:creationId xmlns:a16="http://schemas.microsoft.com/office/drawing/2014/main" id="{C6B7F09B-A6A8-EA46-93A9-0B5F8D6A29F3}"/>
                </a:ext>
              </a:extLst>
            </p:cNvPr>
            <p:cNvSpPr>
              <a:spLocks/>
            </p:cNvSpPr>
            <p:nvPr/>
          </p:nvSpPr>
          <p:spPr bwMode="auto">
            <a:xfrm>
              <a:off x="598" y="2676"/>
              <a:ext cx="1" cy="0"/>
            </a:xfrm>
            <a:custGeom>
              <a:avLst/>
              <a:gdLst>
                <a:gd name="T0" fmla="*/ 0 w 1"/>
                <a:gd name="T1" fmla="*/ 1 h 1"/>
                <a:gd name="T2" fmla="*/ 0 w 1"/>
                <a:gd name="T3" fmla="*/ 1 h 1"/>
                <a:gd name="T4" fmla="*/ 1 w 1"/>
                <a:gd name="T5" fmla="*/ 0 h 1"/>
                <a:gd name="T6" fmla="*/ 1 w 1"/>
                <a:gd name="T7" fmla="*/ 0 h 1"/>
                <a:gd name="T8" fmla="*/ 1 w 1"/>
                <a:gd name="T9" fmla="*/ 0 h 1"/>
                <a:gd name="T10" fmla="*/ 1 w 1"/>
                <a:gd name="T11" fmla="*/ 0 h 1"/>
                <a:gd name="T12" fmla="*/ 1 w 1"/>
                <a:gd name="T13" fmla="*/ 0 h 1"/>
                <a:gd name="T14" fmla="*/ 1 w 1"/>
                <a:gd name="T15" fmla="*/ 0 h 1"/>
                <a:gd name="T16" fmla="*/ 1 w 1"/>
                <a:gd name="T17" fmla="*/ 0 h 1"/>
                <a:gd name="T18" fmla="*/ 1 w 1"/>
                <a:gd name="T19" fmla="*/ 0 h 1"/>
                <a:gd name="T20" fmla="*/ 0 w 1"/>
                <a:gd name="T21" fmla="*/ 0 h 1"/>
                <a:gd name="T22" fmla="*/ 0 w 1"/>
                <a:gd name="T23" fmla="*/ 1 h 1"/>
                <a:gd name="T24" fmla="*/ 0 w 1"/>
                <a:gd name="T25"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1">
                  <a:moveTo>
                    <a:pt x="0" y="1"/>
                  </a:moveTo>
                  <a:lnTo>
                    <a:pt x="0" y="1"/>
                  </a:lnTo>
                  <a:cubicBezTo>
                    <a:pt x="0" y="1"/>
                    <a:pt x="0" y="1"/>
                    <a:pt x="1" y="0"/>
                  </a:cubicBezTo>
                  <a:cubicBezTo>
                    <a:pt x="1" y="0"/>
                    <a:pt x="1" y="0"/>
                    <a:pt x="1" y="0"/>
                  </a:cubicBezTo>
                  <a:cubicBezTo>
                    <a:pt x="1" y="0"/>
                    <a:pt x="1" y="0"/>
                    <a:pt x="1" y="0"/>
                  </a:cubicBezTo>
                  <a:lnTo>
                    <a:pt x="1" y="0"/>
                  </a:lnTo>
                  <a:cubicBezTo>
                    <a:pt x="1" y="0"/>
                    <a:pt x="1" y="0"/>
                    <a:pt x="1" y="0"/>
                  </a:cubicBezTo>
                  <a:cubicBezTo>
                    <a:pt x="1" y="0"/>
                    <a:pt x="1" y="0"/>
                    <a:pt x="1" y="0"/>
                  </a:cubicBezTo>
                  <a:cubicBezTo>
                    <a:pt x="1" y="0"/>
                    <a:pt x="1" y="0"/>
                    <a:pt x="1" y="0"/>
                  </a:cubicBezTo>
                  <a:cubicBezTo>
                    <a:pt x="1" y="0"/>
                    <a:pt x="1" y="0"/>
                    <a:pt x="1" y="0"/>
                  </a:cubicBezTo>
                  <a:cubicBezTo>
                    <a:pt x="1" y="0"/>
                    <a:pt x="1" y="0"/>
                    <a:pt x="0" y="0"/>
                  </a:cubicBezTo>
                  <a:cubicBezTo>
                    <a:pt x="0" y="1"/>
                    <a:pt x="0" y="1"/>
                    <a:pt x="0" y="1"/>
                  </a:cubicBezTo>
                  <a:cubicBezTo>
                    <a:pt x="0" y="1"/>
                    <a:pt x="0"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57" name="Freeform 27">
              <a:extLst>
                <a:ext uri="{FF2B5EF4-FFF2-40B4-BE49-F238E27FC236}">
                  <a16:creationId xmlns:a16="http://schemas.microsoft.com/office/drawing/2014/main" id="{7A27A227-3DEF-A740-A0A5-C6901483C4EB}"/>
                </a:ext>
              </a:extLst>
            </p:cNvPr>
            <p:cNvSpPr>
              <a:spLocks/>
            </p:cNvSpPr>
            <p:nvPr/>
          </p:nvSpPr>
          <p:spPr bwMode="auto">
            <a:xfrm>
              <a:off x="598" y="2676"/>
              <a:ext cx="0" cy="1"/>
            </a:xfrm>
            <a:custGeom>
              <a:avLst/>
              <a:gdLst>
                <a:gd name="T0" fmla="*/ 1 h 1"/>
                <a:gd name="T1" fmla="*/ 1 h 1"/>
                <a:gd name="T2" fmla="*/ 0 h 1"/>
                <a:gd name="T3" fmla="*/ 0 h 1"/>
                <a:gd name="T4" fmla="*/ 0 h 1"/>
                <a:gd name="T5" fmla="*/ 1 h 1"/>
                <a:gd name="T6" fmla="*/ 1 h 1"/>
              </a:gdLst>
              <a:ahLst/>
              <a:cxnLst>
                <a:cxn ang="0">
                  <a:pos x="0" y="T0"/>
                </a:cxn>
                <a:cxn ang="0">
                  <a:pos x="0" y="T1"/>
                </a:cxn>
                <a:cxn ang="0">
                  <a:pos x="0" y="T2"/>
                </a:cxn>
                <a:cxn ang="0">
                  <a:pos x="0" y="T3"/>
                </a:cxn>
                <a:cxn ang="0">
                  <a:pos x="0" y="T4"/>
                </a:cxn>
                <a:cxn ang="0">
                  <a:pos x="0" y="T5"/>
                </a:cxn>
                <a:cxn ang="0">
                  <a:pos x="0" y="T6"/>
                </a:cxn>
              </a:cxnLst>
              <a:rect l="0" t="0" r="r" b="b"/>
              <a:pathLst>
                <a:path h="1">
                  <a:moveTo>
                    <a:pt x="0" y="1"/>
                  </a:moveTo>
                  <a:lnTo>
                    <a:pt x="0" y="1"/>
                  </a:lnTo>
                  <a:cubicBezTo>
                    <a:pt x="0" y="1"/>
                    <a:pt x="0" y="1"/>
                    <a:pt x="0" y="0"/>
                  </a:cubicBezTo>
                  <a:cubicBezTo>
                    <a:pt x="0" y="0"/>
                    <a:pt x="0" y="0"/>
                    <a:pt x="0" y="0"/>
                  </a:cubicBezTo>
                  <a:cubicBezTo>
                    <a:pt x="0" y="0"/>
                    <a:pt x="0" y="0"/>
                    <a:pt x="0" y="0"/>
                  </a:cubicBezTo>
                  <a:cubicBezTo>
                    <a:pt x="0" y="0"/>
                    <a:pt x="0" y="1"/>
                    <a:pt x="0" y="1"/>
                  </a:cubicBezTo>
                  <a:cubicBezTo>
                    <a:pt x="0" y="1"/>
                    <a:pt x="0"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58" name="Freeform 28">
              <a:extLst>
                <a:ext uri="{FF2B5EF4-FFF2-40B4-BE49-F238E27FC236}">
                  <a16:creationId xmlns:a16="http://schemas.microsoft.com/office/drawing/2014/main" id="{73988F5D-A327-3F4E-87DB-8A19462A34B2}"/>
                </a:ext>
              </a:extLst>
            </p:cNvPr>
            <p:cNvSpPr>
              <a:spLocks/>
            </p:cNvSpPr>
            <p:nvPr/>
          </p:nvSpPr>
          <p:spPr bwMode="auto">
            <a:xfrm>
              <a:off x="596" y="2678"/>
              <a:ext cx="0" cy="0"/>
            </a:xfrm>
            <a:custGeom>
              <a:avLst/>
              <a:gdLst/>
              <a:ahLst/>
              <a:cxnLst>
                <a:cxn ang="0">
                  <a:pos x="0" y="0"/>
                </a:cxn>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sp>
        <p:nvSpPr>
          <p:cNvPr id="161" name="Slide Number Placeholder 5">
            <a:extLst>
              <a:ext uri="{FF2B5EF4-FFF2-40B4-BE49-F238E27FC236}">
                <a16:creationId xmlns:a16="http://schemas.microsoft.com/office/drawing/2014/main" id="{CF08A758-C5B7-8047-89E1-7D355CE10FB3}"/>
              </a:ext>
            </a:extLst>
          </p:cNvPr>
          <p:cNvSpPr>
            <a:spLocks noGrp="1"/>
          </p:cNvSpPr>
          <p:nvPr>
            <p:ph type="sldNum" sz="quarter" idx="4"/>
          </p:nvPr>
        </p:nvSpPr>
        <p:spPr>
          <a:xfrm>
            <a:off x="8172400" y="4818186"/>
            <a:ext cx="720080" cy="273844"/>
          </a:xfrm>
          <a:prstGeom prst="rect">
            <a:avLst/>
          </a:prstGeom>
          <a:noFill/>
        </p:spPr>
        <p:txBody>
          <a:bodyPr vert="horz" lIns="91440" tIns="45720" rIns="91440" bIns="45720" rtlCol="0" anchor="ctr"/>
          <a:lstStyle>
            <a:lvl1pPr algn="r">
              <a:defRPr sz="900">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3653790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b_Subheading and content">
    <p:bg>
      <p:bgRef idx="1001">
        <a:schemeClr val="bg1"/>
      </p:bgRef>
    </p:bg>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57891D30-A173-D340-B376-38B207A74907}"/>
              </a:ext>
            </a:extLst>
          </p:cNvPr>
          <p:cNvSpPr>
            <a:spLocks noGrp="1"/>
          </p:cNvSpPr>
          <p:nvPr>
            <p:ph idx="1" hasCustomPrompt="1"/>
          </p:nvPr>
        </p:nvSpPr>
        <p:spPr>
          <a:xfrm>
            <a:off x="467544" y="1275606"/>
            <a:ext cx="6840000" cy="3312368"/>
          </a:xfrm>
          <a:prstGeom prst="rect">
            <a:avLst/>
          </a:prstGeom>
        </p:spPr>
        <p:txBody>
          <a:bodyPr/>
          <a:lstStyle>
            <a:lvl1pPr>
              <a:defRPr>
                <a:solidFill>
                  <a:schemeClr val="accent6"/>
                </a:solidFill>
              </a:defRPr>
            </a:lvl1pPr>
            <a:lvl2pPr>
              <a:buClr>
                <a:schemeClr val="tx1"/>
              </a:buClr>
              <a:defRPr>
                <a:solidFill>
                  <a:schemeClr val="accent6"/>
                </a:solidFill>
              </a:defRPr>
            </a:lvl2pPr>
            <a:lvl3pPr marL="360000">
              <a:defRPr>
                <a:solidFill>
                  <a:schemeClr val="accent6"/>
                </a:solidFill>
              </a:defRPr>
            </a:lvl3pPr>
            <a:lvl4pPr marL="720000">
              <a:defRPr/>
            </a:lvl4pPr>
            <a:lvl5pPr marL="792000" marR="0" indent="-180000" algn="l" defTabSz="914400" rtl="0" eaLnBrk="1" fontAlgn="auto" latinLnBrk="0" hangingPunct="1">
              <a:lnSpc>
                <a:spcPct val="100000"/>
              </a:lnSpc>
              <a:spcBef>
                <a:spcPts val="500"/>
              </a:spcBef>
              <a:spcAft>
                <a:spcPts val="0"/>
              </a:spcAft>
              <a:buClrTx/>
              <a:buSzTx/>
              <a:buFont typeface="Arial"/>
              <a:buChar char="–"/>
              <a:tabLst/>
              <a:defRPr>
                <a:solidFill>
                  <a:schemeClr val="accent6"/>
                </a:solidFill>
              </a:defRPr>
            </a:lvl5pPr>
          </a:lstStyle>
          <a:p>
            <a:pPr lvl="0"/>
            <a:r>
              <a:rPr lang="en-US" dirty="0"/>
              <a:t>Intro text styles</a:t>
            </a:r>
          </a:p>
          <a:p>
            <a:pPr lvl="1"/>
            <a:r>
              <a:rPr lang="en-US" dirty="0"/>
              <a:t>Body text </a:t>
            </a:r>
          </a:p>
          <a:p>
            <a:pPr lvl="2"/>
            <a:r>
              <a:rPr lang="en-US" dirty="0"/>
              <a:t>Second level</a:t>
            </a:r>
          </a:p>
          <a:p>
            <a:pPr marL="576000" marR="0" lvl="4" indent="-180000" algn="l" defTabSz="914400" rtl="0" eaLnBrk="1" fontAlgn="auto" latinLnBrk="0" hangingPunct="1">
              <a:lnSpc>
                <a:spcPct val="100000"/>
              </a:lnSpc>
              <a:spcBef>
                <a:spcPts val="500"/>
              </a:spcBef>
              <a:spcAft>
                <a:spcPts val="0"/>
              </a:spcAft>
              <a:buClrTx/>
              <a:buSzTx/>
              <a:buFont typeface="Arial"/>
              <a:buChar char="–"/>
              <a:tabLst/>
              <a:defRPr/>
            </a:pPr>
            <a:r>
              <a:rPr lang="en-US" dirty="0"/>
              <a:t>Third level</a:t>
            </a:r>
          </a:p>
          <a:p>
            <a:pPr marL="792000" marR="0" lvl="4" indent="-180000" algn="l" defTabSz="914400" rtl="0" eaLnBrk="1" fontAlgn="auto" latinLnBrk="0" hangingPunct="1">
              <a:lnSpc>
                <a:spcPct val="100000"/>
              </a:lnSpc>
              <a:spcBef>
                <a:spcPts val="500"/>
              </a:spcBef>
              <a:spcAft>
                <a:spcPts val="0"/>
              </a:spcAft>
              <a:buClrTx/>
              <a:buSzTx/>
              <a:buFont typeface="Arial"/>
              <a:buChar char="–"/>
              <a:tabLst/>
              <a:defRPr/>
            </a:pPr>
            <a:r>
              <a:rPr lang="en-US" dirty="0"/>
              <a:t>Fourth level</a:t>
            </a:r>
          </a:p>
        </p:txBody>
      </p:sp>
      <p:sp>
        <p:nvSpPr>
          <p:cNvPr id="17" name="Title 16">
            <a:extLst>
              <a:ext uri="{FF2B5EF4-FFF2-40B4-BE49-F238E27FC236}">
                <a16:creationId xmlns:a16="http://schemas.microsoft.com/office/drawing/2014/main" id="{C73B8E69-FFE8-004F-95C5-4859FC6DC074}"/>
              </a:ext>
            </a:extLst>
          </p:cNvPr>
          <p:cNvSpPr>
            <a:spLocks noGrp="1"/>
          </p:cNvSpPr>
          <p:nvPr>
            <p:ph type="title"/>
          </p:nvPr>
        </p:nvSpPr>
        <p:spPr/>
        <p:txBody>
          <a:bodyPr/>
          <a:lstStyle>
            <a:lvl1pPr>
              <a:defRPr>
                <a:solidFill>
                  <a:schemeClr val="accent6"/>
                </a:solidFill>
              </a:defRPr>
            </a:lvl1pPr>
          </a:lstStyle>
          <a:p>
            <a:r>
              <a:rPr lang="en-US"/>
              <a:t>Click to edit Master title style</a:t>
            </a:r>
            <a:endParaRPr lang="en-AU"/>
          </a:p>
        </p:txBody>
      </p:sp>
      <p:pic>
        <p:nvPicPr>
          <p:cNvPr id="7" name="Picture 6">
            <a:extLst>
              <a:ext uri="{FF2B5EF4-FFF2-40B4-BE49-F238E27FC236}">
                <a16:creationId xmlns:a16="http://schemas.microsoft.com/office/drawing/2014/main" id="{EABF477D-7021-2045-A0CE-C83C32009E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69120" y="-144000"/>
            <a:ext cx="1619827" cy="988726"/>
          </a:xfrm>
          <a:prstGeom prst="rect">
            <a:avLst/>
          </a:prstGeom>
        </p:spPr>
      </p:pic>
      <p:sp>
        <p:nvSpPr>
          <p:cNvPr id="8" name="Slide Number Placeholder 2">
            <a:extLst>
              <a:ext uri="{FF2B5EF4-FFF2-40B4-BE49-F238E27FC236}">
                <a16:creationId xmlns:a16="http://schemas.microsoft.com/office/drawing/2014/main" id="{DE3FE581-F411-FF45-889D-82CC8E7CB38C}"/>
              </a:ext>
            </a:extLst>
          </p:cNvPr>
          <p:cNvSpPr>
            <a:spLocks noGrp="1"/>
          </p:cNvSpPr>
          <p:nvPr>
            <p:ph type="sldNum" sz="quarter" idx="10"/>
          </p:nvPr>
        </p:nvSpPr>
        <p:spPr>
          <a:xfrm>
            <a:off x="8172400" y="4818186"/>
            <a:ext cx="720080" cy="273844"/>
          </a:xfrm>
          <a:prstGeom prst="rect">
            <a:avLst/>
          </a:prstGeom>
        </p:spPr>
        <p:txBody>
          <a:bodyPr/>
          <a:lstStyle>
            <a:lvl1pPr>
              <a:defRPr>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2589350986"/>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9a_Questions">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4C13C14-8AAD-0C49-AA55-6A3745CE2B92}"/>
              </a:ext>
            </a:extLst>
          </p:cNvPr>
          <p:cNvSpPr>
            <a:spLocks noGrp="1"/>
          </p:cNvSpPr>
          <p:nvPr>
            <p:ph type="title" hasCustomPrompt="1"/>
          </p:nvPr>
        </p:nvSpPr>
        <p:spPr>
          <a:xfrm>
            <a:off x="2555776" y="2643123"/>
            <a:ext cx="4032448" cy="846555"/>
          </a:xfrm>
          <a:prstGeom prst="rect">
            <a:avLst/>
          </a:prstGeom>
          <a:ln w="12700">
            <a:solidFill>
              <a:schemeClr val="accent6"/>
            </a:solidFill>
          </a:ln>
        </p:spPr>
        <p:txBody>
          <a:bodyPr lIns="180000" tIns="108000" rIns="180000" bIns="72000"/>
          <a:lstStyle>
            <a:lvl1pPr>
              <a:defRPr>
                <a:solidFill>
                  <a:schemeClr val="accent6"/>
                </a:solidFill>
              </a:defRPr>
            </a:lvl1pPr>
          </a:lstStyle>
          <a:p>
            <a:r>
              <a:rPr lang="en-US" dirty="0"/>
              <a:t>QUESTIONS</a:t>
            </a:r>
            <a:endParaRPr lang="en-AU" dirty="0"/>
          </a:p>
        </p:txBody>
      </p:sp>
      <p:pic>
        <p:nvPicPr>
          <p:cNvPr id="4" name="Picture 3">
            <a:extLst>
              <a:ext uri="{FF2B5EF4-FFF2-40B4-BE49-F238E27FC236}">
                <a16:creationId xmlns:a16="http://schemas.microsoft.com/office/drawing/2014/main" id="{9DCF7555-245A-D442-8473-66B0ED2A90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69120" y="-144000"/>
            <a:ext cx="1619827" cy="988726"/>
          </a:xfrm>
          <a:prstGeom prst="rect">
            <a:avLst/>
          </a:prstGeom>
        </p:spPr>
      </p:pic>
      <p:sp>
        <p:nvSpPr>
          <p:cNvPr id="6" name="Slide Number Placeholder 5">
            <a:extLst>
              <a:ext uri="{FF2B5EF4-FFF2-40B4-BE49-F238E27FC236}">
                <a16:creationId xmlns:a16="http://schemas.microsoft.com/office/drawing/2014/main" id="{99628A40-E0A6-BA4B-9780-3CE073880E90}"/>
              </a:ext>
            </a:extLst>
          </p:cNvPr>
          <p:cNvSpPr>
            <a:spLocks noGrp="1"/>
          </p:cNvSpPr>
          <p:nvPr>
            <p:ph type="sldNum" sz="quarter" idx="4"/>
          </p:nvPr>
        </p:nvSpPr>
        <p:spPr>
          <a:xfrm>
            <a:off x="8172400" y="4818186"/>
            <a:ext cx="720080" cy="273844"/>
          </a:xfrm>
          <a:prstGeom prst="rect">
            <a:avLst/>
          </a:prstGeom>
        </p:spPr>
        <p:txBody>
          <a:bodyPr vert="horz" lIns="91440" tIns="45720" rIns="91440" bIns="45720" rtlCol="0" anchor="ctr"/>
          <a:lstStyle>
            <a:lvl1pPr algn="r">
              <a:defRPr sz="900">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12283067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b_Question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74C85-0CCA-EC40-8C5F-2D3902330D29}"/>
              </a:ext>
            </a:extLst>
          </p:cNvPr>
          <p:cNvSpPr>
            <a:spLocks noGrp="1"/>
          </p:cNvSpPr>
          <p:nvPr>
            <p:ph type="title" hasCustomPrompt="1"/>
          </p:nvPr>
        </p:nvSpPr>
        <p:spPr>
          <a:xfrm>
            <a:off x="2555776" y="2643123"/>
            <a:ext cx="4032448" cy="846555"/>
          </a:xfrm>
          <a:prstGeom prst="rect">
            <a:avLst/>
          </a:prstGeom>
          <a:ln w="12700">
            <a:solidFill>
              <a:schemeClr val="tx1"/>
            </a:solidFill>
          </a:ln>
        </p:spPr>
        <p:txBody>
          <a:bodyPr lIns="180000" tIns="108000" rIns="180000" bIns="72000"/>
          <a:lstStyle/>
          <a:p>
            <a:r>
              <a:rPr lang="en-US" dirty="0"/>
              <a:t>QUESTIONS</a:t>
            </a:r>
            <a:endParaRPr lang="en-AU" dirty="0"/>
          </a:p>
        </p:txBody>
      </p:sp>
      <p:sp>
        <p:nvSpPr>
          <p:cNvPr id="7" name="Slide Number Placeholder 5">
            <a:extLst>
              <a:ext uri="{FF2B5EF4-FFF2-40B4-BE49-F238E27FC236}">
                <a16:creationId xmlns:a16="http://schemas.microsoft.com/office/drawing/2014/main" id="{B4E7B66E-7ECC-2342-B0F1-A44FABC55109}"/>
              </a:ext>
            </a:extLst>
          </p:cNvPr>
          <p:cNvSpPr>
            <a:spLocks noGrp="1"/>
          </p:cNvSpPr>
          <p:nvPr>
            <p:ph type="sldNum" sz="quarter" idx="4"/>
          </p:nvPr>
        </p:nvSpPr>
        <p:spPr>
          <a:xfrm>
            <a:off x="8172400" y="4818186"/>
            <a:ext cx="720080" cy="273844"/>
          </a:xfrm>
          <a:prstGeom prst="rect">
            <a:avLst/>
          </a:prstGeom>
        </p:spPr>
        <p:txBody>
          <a:bodyPr vert="horz" lIns="91440" tIns="45720" rIns="91440" bIns="45720" rtlCol="0" anchor="ctr"/>
          <a:lstStyle>
            <a:lvl1pPr algn="r">
              <a:defRPr sz="900">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36371821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c_Questio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74C85-0CCA-EC40-8C5F-2D3902330D29}"/>
              </a:ext>
            </a:extLst>
          </p:cNvPr>
          <p:cNvSpPr>
            <a:spLocks noGrp="1"/>
          </p:cNvSpPr>
          <p:nvPr>
            <p:ph type="title" hasCustomPrompt="1"/>
          </p:nvPr>
        </p:nvSpPr>
        <p:spPr>
          <a:xfrm>
            <a:off x="2555776" y="2643123"/>
            <a:ext cx="4032448" cy="846555"/>
          </a:xfrm>
          <a:prstGeom prst="rect">
            <a:avLst/>
          </a:prstGeom>
          <a:ln w="12700">
            <a:solidFill>
              <a:schemeClr val="tx1"/>
            </a:solidFill>
          </a:ln>
        </p:spPr>
        <p:txBody>
          <a:bodyPr lIns="180000" tIns="108000" rIns="180000" bIns="72000"/>
          <a:lstStyle/>
          <a:p>
            <a:r>
              <a:rPr lang="en-US" dirty="0"/>
              <a:t>QUESTIONS</a:t>
            </a:r>
            <a:endParaRPr lang="en-AU" dirty="0"/>
          </a:p>
        </p:txBody>
      </p:sp>
      <p:sp>
        <p:nvSpPr>
          <p:cNvPr id="6" name="Slide Number Placeholder 5">
            <a:extLst>
              <a:ext uri="{FF2B5EF4-FFF2-40B4-BE49-F238E27FC236}">
                <a16:creationId xmlns:a16="http://schemas.microsoft.com/office/drawing/2014/main" id="{9DFF3D7E-E126-7A4C-AD40-620390B01E98}"/>
              </a:ext>
            </a:extLst>
          </p:cNvPr>
          <p:cNvSpPr>
            <a:spLocks noGrp="1"/>
          </p:cNvSpPr>
          <p:nvPr>
            <p:ph type="sldNum" sz="quarter" idx="4"/>
          </p:nvPr>
        </p:nvSpPr>
        <p:spPr>
          <a:xfrm>
            <a:off x="8172400" y="4818186"/>
            <a:ext cx="720080" cy="273844"/>
          </a:xfrm>
          <a:prstGeom prst="rect">
            <a:avLst/>
          </a:prstGeom>
        </p:spPr>
        <p:txBody>
          <a:bodyPr vert="horz" lIns="91440" tIns="45720" rIns="91440" bIns="45720" rtlCol="0" anchor="ctr"/>
          <a:lstStyle>
            <a:lvl1pPr algn="r">
              <a:defRPr sz="900">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601016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d_Questions">
    <p:bg>
      <p:bgPr>
        <a:solidFill>
          <a:schemeClr val="accent4"/>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97C9D8D-C6DB-6C4A-8C1D-A4E1D82A2D6D}"/>
              </a:ext>
            </a:extLst>
          </p:cNvPr>
          <p:cNvSpPr>
            <a:spLocks noGrp="1"/>
          </p:cNvSpPr>
          <p:nvPr>
            <p:ph type="title" hasCustomPrompt="1"/>
          </p:nvPr>
        </p:nvSpPr>
        <p:spPr>
          <a:xfrm>
            <a:off x="2555776" y="2643758"/>
            <a:ext cx="4032448" cy="846555"/>
          </a:xfrm>
          <a:prstGeom prst="rect">
            <a:avLst/>
          </a:prstGeom>
          <a:ln w="12700">
            <a:solidFill>
              <a:schemeClr val="tx1"/>
            </a:solidFill>
          </a:ln>
        </p:spPr>
        <p:txBody>
          <a:bodyPr lIns="180000" tIns="108000" rIns="180000" bIns="72000"/>
          <a:lstStyle/>
          <a:p>
            <a:r>
              <a:rPr lang="en-US" dirty="0"/>
              <a:t>QUESTIONS</a:t>
            </a:r>
            <a:endParaRPr lang="en-AU" dirty="0"/>
          </a:p>
        </p:txBody>
      </p:sp>
      <p:sp>
        <p:nvSpPr>
          <p:cNvPr id="6" name="Slide Number Placeholder 5">
            <a:extLst>
              <a:ext uri="{FF2B5EF4-FFF2-40B4-BE49-F238E27FC236}">
                <a16:creationId xmlns:a16="http://schemas.microsoft.com/office/drawing/2014/main" id="{C556BD2F-AEF5-3342-8FF6-346F4945E50C}"/>
              </a:ext>
            </a:extLst>
          </p:cNvPr>
          <p:cNvSpPr>
            <a:spLocks noGrp="1"/>
          </p:cNvSpPr>
          <p:nvPr>
            <p:ph type="sldNum" sz="quarter" idx="4"/>
          </p:nvPr>
        </p:nvSpPr>
        <p:spPr>
          <a:xfrm>
            <a:off x="8172400" y="4818186"/>
            <a:ext cx="720080" cy="273844"/>
          </a:xfrm>
          <a:prstGeom prst="rect">
            <a:avLst/>
          </a:prstGeom>
        </p:spPr>
        <p:txBody>
          <a:bodyPr vert="horz" lIns="91440" tIns="45720" rIns="91440" bIns="45720" rtlCol="0" anchor="ctr"/>
          <a:lstStyle>
            <a:lvl1pPr algn="r">
              <a:defRPr sz="900">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37963306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e_Questions">
    <p:bg>
      <p:bgPr>
        <a:solidFill>
          <a:schemeClr val="accent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97C9D8D-C6DB-6C4A-8C1D-A4E1D82A2D6D}"/>
              </a:ext>
            </a:extLst>
          </p:cNvPr>
          <p:cNvSpPr>
            <a:spLocks noGrp="1"/>
          </p:cNvSpPr>
          <p:nvPr>
            <p:ph type="title" hasCustomPrompt="1"/>
          </p:nvPr>
        </p:nvSpPr>
        <p:spPr>
          <a:xfrm>
            <a:off x="2555776" y="2643758"/>
            <a:ext cx="4032448" cy="846555"/>
          </a:xfrm>
          <a:prstGeom prst="rect">
            <a:avLst/>
          </a:prstGeom>
          <a:ln w="12700">
            <a:solidFill>
              <a:schemeClr val="tx1"/>
            </a:solidFill>
          </a:ln>
        </p:spPr>
        <p:txBody>
          <a:bodyPr lIns="180000" tIns="108000" rIns="180000" bIns="72000"/>
          <a:lstStyle/>
          <a:p>
            <a:r>
              <a:rPr lang="en-US" dirty="0"/>
              <a:t>QUESTIONS</a:t>
            </a:r>
            <a:endParaRPr lang="en-AU" dirty="0"/>
          </a:p>
        </p:txBody>
      </p:sp>
      <p:sp>
        <p:nvSpPr>
          <p:cNvPr id="6" name="Slide Number Placeholder 5">
            <a:extLst>
              <a:ext uri="{FF2B5EF4-FFF2-40B4-BE49-F238E27FC236}">
                <a16:creationId xmlns:a16="http://schemas.microsoft.com/office/drawing/2014/main" id="{69D82F43-A62A-0B4D-938E-A83D3339599B}"/>
              </a:ext>
            </a:extLst>
          </p:cNvPr>
          <p:cNvSpPr>
            <a:spLocks noGrp="1"/>
          </p:cNvSpPr>
          <p:nvPr>
            <p:ph type="sldNum" sz="quarter" idx="4"/>
          </p:nvPr>
        </p:nvSpPr>
        <p:spPr>
          <a:xfrm>
            <a:off x="8172400" y="4818186"/>
            <a:ext cx="720080" cy="273844"/>
          </a:xfrm>
          <a:prstGeom prst="rect">
            <a:avLst/>
          </a:prstGeom>
        </p:spPr>
        <p:txBody>
          <a:bodyPr vert="horz" lIns="91440" tIns="45720" rIns="91440" bIns="45720" rtlCol="0" anchor="ctr"/>
          <a:lstStyle>
            <a:lvl1pPr algn="r">
              <a:defRPr sz="900">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22523113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a_Thank you">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9F437A-0550-D347-813B-04961291FC66}"/>
              </a:ext>
            </a:extLst>
          </p:cNvPr>
          <p:cNvSpPr>
            <a:spLocks noGrp="1"/>
          </p:cNvSpPr>
          <p:nvPr>
            <p:ph type="title" hasCustomPrompt="1"/>
          </p:nvPr>
        </p:nvSpPr>
        <p:spPr/>
        <p:txBody>
          <a:bodyPr/>
          <a:lstStyle/>
          <a:p>
            <a:r>
              <a:rPr lang="en-US" dirty="0"/>
              <a:t>THANK YOU</a:t>
            </a:r>
            <a:endParaRPr lang="en-AU" dirty="0"/>
          </a:p>
        </p:txBody>
      </p:sp>
      <p:sp>
        <p:nvSpPr>
          <p:cNvPr id="4" name="Slide Number Placeholder 5">
            <a:extLst>
              <a:ext uri="{FF2B5EF4-FFF2-40B4-BE49-F238E27FC236}">
                <a16:creationId xmlns:a16="http://schemas.microsoft.com/office/drawing/2014/main" id="{E54478E5-DA78-AA4F-8839-F5519CE00166}"/>
              </a:ext>
            </a:extLst>
          </p:cNvPr>
          <p:cNvSpPr>
            <a:spLocks noGrp="1"/>
          </p:cNvSpPr>
          <p:nvPr>
            <p:ph type="sldNum" sz="quarter" idx="4"/>
          </p:nvPr>
        </p:nvSpPr>
        <p:spPr>
          <a:xfrm>
            <a:off x="8172400" y="4818186"/>
            <a:ext cx="720080" cy="273844"/>
          </a:xfrm>
          <a:prstGeom prst="rect">
            <a:avLst/>
          </a:prstGeom>
        </p:spPr>
        <p:txBody>
          <a:bodyPr vert="horz" lIns="91440" tIns="45720" rIns="91440" bIns="45720" rtlCol="0" anchor="ctr"/>
          <a:lstStyle>
            <a:lvl1pPr algn="r">
              <a:defRPr sz="900">
                <a:solidFill>
                  <a:schemeClr val="tx1"/>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24662956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0b_Thank you">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C2D1DE-7D30-2347-8429-4EFDAD42D27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8590" r="3428" b="-93"/>
          <a:stretch/>
        </p:blipFill>
        <p:spPr>
          <a:xfrm>
            <a:off x="0" y="0"/>
            <a:ext cx="9144000" cy="5143500"/>
          </a:xfrm>
          <a:prstGeom prst="rect">
            <a:avLst/>
          </a:prstGeom>
        </p:spPr>
      </p:pic>
      <p:pic>
        <p:nvPicPr>
          <p:cNvPr id="6" name="Picture 5">
            <a:extLst>
              <a:ext uri="{FF2B5EF4-FFF2-40B4-BE49-F238E27FC236}">
                <a16:creationId xmlns:a16="http://schemas.microsoft.com/office/drawing/2014/main" id="{2A679EBA-9D10-5543-B996-CA73DDFFA91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69119" y="-144000"/>
            <a:ext cx="1619829" cy="988726"/>
          </a:xfrm>
          <a:prstGeom prst="rect">
            <a:avLst/>
          </a:prstGeom>
        </p:spPr>
      </p:pic>
      <p:sp>
        <p:nvSpPr>
          <p:cNvPr id="7" name="Title Placeholder 1">
            <a:extLst>
              <a:ext uri="{FF2B5EF4-FFF2-40B4-BE49-F238E27FC236}">
                <a16:creationId xmlns:a16="http://schemas.microsoft.com/office/drawing/2014/main" id="{BB65F582-1802-6044-8191-C02FE015B696}"/>
              </a:ext>
            </a:extLst>
          </p:cNvPr>
          <p:cNvSpPr>
            <a:spLocks noGrp="1"/>
          </p:cNvSpPr>
          <p:nvPr>
            <p:ph type="title"/>
          </p:nvPr>
        </p:nvSpPr>
        <p:spPr>
          <a:xfrm>
            <a:off x="3250769" y="1695609"/>
            <a:ext cx="2642457" cy="661598"/>
          </a:xfrm>
          <a:prstGeom prst="rect">
            <a:avLst/>
          </a:prstGeom>
          <a:ln w="12700">
            <a:solidFill>
              <a:schemeClr val="accent6"/>
            </a:solidFill>
          </a:ln>
        </p:spPr>
        <p:txBody>
          <a:bodyPr vert="horz" lIns="180000" tIns="108000" rIns="180000" bIns="72000" rtlCol="0" anchor="ctr">
            <a:normAutofit/>
          </a:bodyPr>
          <a:lstStyle>
            <a:lvl1pPr>
              <a:defRPr>
                <a:solidFill>
                  <a:schemeClr val="accent6"/>
                </a:solidFill>
              </a:defRPr>
            </a:lvl1pPr>
          </a:lstStyle>
          <a:p>
            <a:r>
              <a:rPr lang="en-US" dirty="0"/>
              <a:t>THANK YOU</a:t>
            </a:r>
            <a:endParaRPr lang="en-AU" dirty="0"/>
          </a:p>
        </p:txBody>
      </p:sp>
      <p:sp>
        <p:nvSpPr>
          <p:cNvPr id="9" name="Slide Number Placeholder 5">
            <a:extLst>
              <a:ext uri="{FF2B5EF4-FFF2-40B4-BE49-F238E27FC236}">
                <a16:creationId xmlns:a16="http://schemas.microsoft.com/office/drawing/2014/main" id="{10C1B852-70AF-3946-BD0A-3C6BD840BAB4}"/>
              </a:ext>
            </a:extLst>
          </p:cNvPr>
          <p:cNvSpPr>
            <a:spLocks noGrp="1"/>
          </p:cNvSpPr>
          <p:nvPr>
            <p:ph type="sldNum" sz="quarter" idx="4"/>
          </p:nvPr>
        </p:nvSpPr>
        <p:spPr>
          <a:xfrm>
            <a:off x="8172400" y="4818186"/>
            <a:ext cx="720080" cy="273844"/>
          </a:xfrm>
          <a:prstGeom prst="rect">
            <a:avLst/>
          </a:prstGeom>
        </p:spPr>
        <p:txBody>
          <a:bodyPr vert="horz" lIns="91440" tIns="45720" rIns="91440" bIns="45720" rtlCol="0" anchor="ctr"/>
          <a:lstStyle>
            <a:lvl1pPr algn="r">
              <a:defRPr sz="900">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16353366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0d_Thank you">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885A796-110E-DA46-9DFF-BD4616E3E60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46" t="10" r="6029" b="23047"/>
          <a:stretch/>
        </p:blipFill>
        <p:spPr>
          <a:xfrm>
            <a:off x="0" y="-2"/>
            <a:ext cx="9144000" cy="5148000"/>
          </a:xfrm>
          <a:prstGeom prst="rect">
            <a:avLst/>
          </a:prstGeom>
        </p:spPr>
      </p:pic>
      <p:pic>
        <p:nvPicPr>
          <p:cNvPr id="6" name="Picture 5">
            <a:extLst>
              <a:ext uri="{FF2B5EF4-FFF2-40B4-BE49-F238E27FC236}">
                <a16:creationId xmlns:a16="http://schemas.microsoft.com/office/drawing/2014/main" id="{2A679EBA-9D10-5543-B996-CA73DDFFA91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69119" y="-144000"/>
            <a:ext cx="1619829" cy="988726"/>
          </a:xfrm>
          <a:prstGeom prst="rect">
            <a:avLst/>
          </a:prstGeom>
        </p:spPr>
      </p:pic>
      <p:pic>
        <p:nvPicPr>
          <p:cNvPr id="9" name="Picture 8">
            <a:extLst>
              <a:ext uri="{FF2B5EF4-FFF2-40B4-BE49-F238E27FC236}">
                <a16:creationId xmlns:a16="http://schemas.microsoft.com/office/drawing/2014/main" id="{B57D67E7-2DF7-8F42-8B32-9A024AD2906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369120" y="-144000"/>
            <a:ext cx="1619827" cy="988726"/>
          </a:xfrm>
          <a:prstGeom prst="rect">
            <a:avLst/>
          </a:prstGeom>
        </p:spPr>
      </p:pic>
      <p:sp>
        <p:nvSpPr>
          <p:cNvPr id="11" name="Title 10">
            <a:extLst>
              <a:ext uri="{FF2B5EF4-FFF2-40B4-BE49-F238E27FC236}">
                <a16:creationId xmlns:a16="http://schemas.microsoft.com/office/drawing/2014/main" id="{6E4735ED-6B36-E443-B171-8C04B1A73BA2}"/>
              </a:ext>
            </a:extLst>
          </p:cNvPr>
          <p:cNvSpPr>
            <a:spLocks noGrp="1"/>
          </p:cNvSpPr>
          <p:nvPr>
            <p:ph type="title" hasCustomPrompt="1"/>
          </p:nvPr>
        </p:nvSpPr>
        <p:spPr>
          <a:xfrm>
            <a:off x="3250769" y="3285477"/>
            <a:ext cx="2642457" cy="661598"/>
          </a:xfrm>
          <a:ln>
            <a:solidFill>
              <a:schemeClr val="accent6"/>
            </a:solidFill>
          </a:ln>
        </p:spPr>
        <p:txBody>
          <a:bodyPr/>
          <a:lstStyle>
            <a:lvl1pPr>
              <a:defRPr>
                <a:solidFill>
                  <a:schemeClr val="accent6"/>
                </a:solidFill>
              </a:defRPr>
            </a:lvl1pPr>
          </a:lstStyle>
          <a:p>
            <a:r>
              <a:rPr lang="en-US" dirty="0"/>
              <a:t>THANK YOU</a:t>
            </a:r>
            <a:endParaRPr lang="en-AU" dirty="0"/>
          </a:p>
        </p:txBody>
      </p:sp>
      <p:pic>
        <p:nvPicPr>
          <p:cNvPr id="7" name="Picture 6">
            <a:extLst>
              <a:ext uri="{FF2B5EF4-FFF2-40B4-BE49-F238E27FC236}">
                <a16:creationId xmlns:a16="http://schemas.microsoft.com/office/drawing/2014/main" id="{98B51985-80CE-F84F-A9A6-EA74C5FA520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369119" y="-138358"/>
            <a:ext cx="1619827" cy="988726"/>
          </a:xfrm>
          <a:prstGeom prst="rect">
            <a:avLst/>
          </a:prstGeom>
        </p:spPr>
      </p:pic>
      <p:sp>
        <p:nvSpPr>
          <p:cNvPr id="13" name="Slide Number Placeholder 5">
            <a:extLst>
              <a:ext uri="{FF2B5EF4-FFF2-40B4-BE49-F238E27FC236}">
                <a16:creationId xmlns:a16="http://schemas.microsoft.com/office/drawing/2014/main" id="{4BD2738A-C434-CD49-AA6D-F030B32608BF}"/>
              </a:ext>
            </a:extLst>
          </p:cNvPr>
          <p:cNvSpPr>
            <a:spLocks noGrp="1"/>
          </p:cNvSpPr>
          <p:nvPr>
            <p:ph type="sldNum" sz="quarter" idx="4"/>
          </p:nvPr>
        </p:nvSpPr>
        <p:spPr>
          <a:xfrm>
            <a:off x="8172400" y="4818186"/>
            <a:ext cx="720080" cy="273844"/>
          </a:xfrm>
          <a:prstGeom prst="rect">
            <a:avLst/>
          </a:prstGeom>
        </p:spPr>
        <p:txBody>
          <a:bodyPr vert="horz" lIns="91440" tIns="45720" rIns="91440" bIns="45720" rtlCol="0" anchor="ctr"/>
          <a:lstStyle>
            <a:lvl1pPr algn="r">
              <a:defRPr sz="900">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36302876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7a_Cow line drawing">
  <p:cSld name="7a_Cow line drawing">
    <p:bg>
      <p:bgPr>
        <a:solidFill>
          <a:schemeClr val="dk1"/>
        </a:solidFill>
        <a:effectLst/>
      </p:bgPr>
    </p:bg>
    <p:spTree>
      <p:nvGrpSpPr>
        <p:cNvPr id="1" name="Shape 46"/>
        <p:cNvGrpSpPr/>
        <p:nvPr/>
      </p:nvGrpSpPr>
      <p:grpSpPr>
        <a:xfrm>
          <a:off x="0" y="0"/>
          <a:ext cx="0" cy="0"/>
          <a:chOff x="0" y="0"/>
          <a:chExt cx="0" cy="0"/>
        </a:xfrm>
      </p:grpSpPr>
      <p:sp>
        <p:nvSpPr>
          <p:cNvPr id="47" name="Google Shape;47;p60"/>
          <p:cNvSpPr txBox="1">
            <a:spLocks noGrp="1"/>
          </p:cNvSpPr>
          <p:nvPr>
            <p:ph type="body" idx="1"/>
          </p:nvPr>
        </p:nvSpPr>
        <p:spPr>
          <a:xfrm>
            <a:off x="1870386" y="3579862"/>
            <a:ext cx="5437918" cy="307736"/>
          </a:xfrm>
          <a:prstGeom prst="rect">
            <a:avLst/>
          </a:prstGeom>
          <a:noFill/>
          <a:ln>
            <a:noFill/>
          </a:ln>
        </p:spPr>
        <p:txBody>
          <a:bodyPr spcFirstLastPara="1" wrap="square" lIns="91425" tIns="45700" rIns="91425" bIns="45700" anchor="t" anchorCtr="0">
            <a:spAutoFit/>
          </a:bodyPr>
          <a:lstStyle>
            <a:lvl1pPr marL="342900" marR="0" lvl="0" indent="-171450" algn="ctr" rtl="0">
              <a:lnSpc>
                <a:spcPct val="100000"/>
              </a:lnSpc>
              <a:spcBef>
                <a:spcPts val="0"/>
              </a:spcBef>
              <a:spcAft>
                <a:spcPts val="0"/>
              </a:spcAft>
              <a:buClr>
                <a:schemeClr val="accent6"/>
              </a:buClr>
              <a:buSzPts val="1867"/>
              <a:buFont typeface="Arial"/>
              <a:buNone/>
              <a:defRPr sz="1400" b="0" i="0" u="none" strike="noStrike" cap="none">
                <a:solidFill>
                  <a:schemeClr val="accent6"/>
                </a:solidFill>
                <a:latin typeface="Arial"/>
                <a:ea typeface="Arial"/>
                <a:cs typeface="Arial"/>
                <a:sym typeface="Arial"/>
              </a:defRPr>
            </a:lvl1pPr>
            <a:lvl2pPr marL="685800" marR="0" lvl="1" indent="-323850" algn="l" rtl="0">
              <a:lnSpc>
                <a:spcPct val="90000"/>
              </a:lnSpc>
              <a:spcBef>
                <a:spcPts val="50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2pPr>
            <a:lvl3pPr marL="1028700" marR="0" lvl="2" indent="-298466" algn="l" rtl="0">
              <a:lnSpc>
                <a:spcPct val="90000"/>
              </a:lnSpc>
              <a:spcBef>
                <a:spcPts val="500"/>
              </a:spcBef>
              <a:spcAft>
                <a:spcPts val="0"/>
              </a:spcAft>
              <a:buClr>
                <a:schemeClr val="dk1"/>
              </a:buClr>
              <a:buSzPts val="2667"/>
              <a:buFont typeface="Arial"/>
              <a:buChar char="•"/>
              <a:defRPr sz="2000" b="0" i="0" u="none" strike="noStrike" cap="none">
                <a:solidFill>
                  <a:schemeClr val="dk1"/>
                </a:solidFill>
                <a:latin typeface="Calibri"/>
                <a:ea typeface="Calibri"/>
                <a:cs typeface="Calibri"/>
                <a:sym typeface="Calibri"/>
              </a:defRPr>
            </a:lvl3pPr>
            <a:lvl4pPr marL="1371600" marR="0" lvl="3" indent="-285750" algn="l" rtl="0">
              <a:lnSpc>
                <a:spcPct val="90000"/>
              </a:lnSpc>
              <a:spcBef>
                <a:spcPts val="50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4pPr>
            <a:lvl5pPr marL="1714500" marR="0" lvl="4" indent="-285750" algn="l" rtl="0">
              <a:lnSpc>
                <a:spcPct val="90000"/>
              </a:lnSpc>
              <a:spcBef>
                <a:spcPts val="50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5pPr>
            <a:lvl6pPr marL="2057400" marR="0" lvl="5" indent="-285750" algn="l" rtl="0">
              <a:lnSpc>
                <a:spcPct val="90000"/>
              </a:lnSpc>
              <a:spcBef>
                <a:spcPts val="50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6pPr>
            <a:lvl7pPr marL="2400300" marR="0" lvl="6" indent="-285750" algn="l" rtl="0">
              <a:lnSpc>
                <a:spcPct val="90000"/>
              </a:lnSpc>
              <a:spcBef>
                <a:spcPts val="50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7pPr>
            <a:lvl8pPr marL="2743200" marR="0" lvl="7" indent="-285750" algn="l" rtl="0">
              <a:lnSpc>
                <a:spcPct val="90000"/>
              </a:lnSpc>
              <a:spcBef>
                <a:spcPts val="50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8pPr>
            <a:lvl9pPr marL="3086100" marR="0" lvl="8" indent="-285750" algn="l" rtl="0">
              <a:lnSpc>
                <a:spcPct val="90000"/>
              </a:lnSpc>
              <a:spcBef>
                <a:spcPts val="50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48" name="Google Shape;48;p60"/>
          <p:cNvPicPr preferRelativeResize="0"/>
          <p:nvPr/>
        </p:nvPicPr>
        <p:blipFill rotWithShape="1">
          <a:blip r:embed="rId2">
            <a:alphaModFix/>
          </a:blip>
          <a:srcRect/>
          <a:stretch/>
        </p:blipFill>
        <p:spPr>
          <a:xfrm>
            <a:off x="7369121" y="-144000"/>
            <a:ext cx="1619827" cy="988726"/>
          </a:xfrm>
          <a:prstGeom prst="rect">
            <a:avLst/>
          </a:prstGeom>
          <a:noFill/>
          <a:ln>
            <a:noFill/>
          </a:ln>
        </p:spPr>
      </p:pic>
      <p:sp>
        <p:nvSpPr>
          <p:cNvPr id="49" name="Google Shape;49;p60"/>
          <p:cNvSpPr txBox="1">
            <a:spLocks noGrp="1"/>
          </p:cNvSpPr>
          <p:nvPr>
            <p:ph type="title"/>
          </p:nvPr>
        </p:nvSpPr>
        <p:spPr>
          <a:xfrm>
            <a:off x="1583674" y="2701628"/>
            <a:ext cx="5976653" cy="846555"/>
          </a:xfrm>
          <a:prstGeom prst="rect">
            <a:avLst/>
          </a:prstGeom>
          <a:noFill/>
          <a:ln w="12700" cap="flat" cmpd="sng">
            <a:solidFill>
              <a:schemeClr val="accent6"/>
            </a:solidFill>
            <a:prstDash val="solid"/>
            <a:round/>
            <a:headEnd type="none" w="sm" len="sm"/>
            <a:tailEnd type="none" w="sm" len="sm"/>
          </a:ln>
        </p:spPr>
        <p:txBody>
          <a:bodyPr spcFirstLastPara="1" wrap="square" lIns="91425" tIns="72000" rIns="91425" bIns="36000" anchor="ctr" anchorCtr="1">
            <a:noAutofit/>
          </a:bodyPr>
          <a:lstStyle>
            <a:lvl1pPr marR="0" lvl="0" algn="ctr" rtl="0">
              <a:lnSpc>
                <a:spcPct val="90000"/>
              </a:lnSpc>
              <a:spcBef>
                <a:spcPts val="0"/>
              </a:spcBef>
              <a:spcAft>
                <a:spcPts val="0"/>
              </a:spcAft>
              <a:buClr>
                <a:schemeClr val="accent6"/>
              </a:buClr>
              <a:buSzPts val="6400"/>
              <a:buFont typeface="Arial"/>
              <a:buNone/>
              <a:defRPr sz="4800" b="1" i="0" u="none" strike="noStrike" cap="none">
                <a:solidFill>
                  <a:schemeClr val="accent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50" name="Google Shape;50;p60"/>
          <p:cNvSpPr txBox="1">
            <a:spLocks noGrp="1"/>
          </p:cNvSpPr>
          <p:nvPr>
            <p:ph type="sldNum" idx="12"/>
          </p:nvPr>
        </p:nvSpPr>
        <p:spPr>
          <a:xfrm>
            <a:off x="8172400" y="4818186"/>
            <a:ext cx="72008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482191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g_Subheading and content">
  <p:cSld name="1g_Subheading and content">
    <p:bg>
      <p:bgPr>
        <a:solidFill>
          <a:schemeClr val="dk1"/>
        </a:solidFill>
        <a:effectLst/>
      </p:bgPr>
    </p:bg>
    <p:spTree>
      <p:nvGrpSpPr>
        <p:cNvPr id="1" name="Shape 51"/>
        <p:cNvGrpSpPr/>
        <p:nvPr/>
      </p:nvGrpSpPr>
      <p:grpSpPr>
        <a:xfrm>
          <a:off x="0" y="0"/>
          <a:ext cx="0" cy="0"/>
          <a:chOff x="0" y="0"/>
          <a:chExt cx="0" cy="0"/>
        </a:xfrm>
      </p:grpSpPr>
      <p:sp>
        <p:nvSpPr>
          <p:cNvPr id="52" name="Google Shape;52;p65"/>
          <p:cNvSpPr>
            <a:spLocks noGrp="1"/>
          </p:cNvSpPr>
          <p:nvPr>
            <p:ph type="pic" idx="2"/>
          </p:nvPr>
        </p:nvSpPr>
        <p:spPr>
          <a:xfrm>
            <a:off x="4499992" y="1273907"/>
            <a:ext cx="4644008" cy="3262312"/>
          </a:xfrm>
          <a:prstGeom prst="rect">
            <a:avLst/>
          </a:prstGeom>
          <a:solidFill>
            <a:schemeClr val="accent6"/>
          </a:solidFill>
          <a:ln>
            <a:noFill/>
          </a:ln>
        </p:spPr>
      </p:sp>
      <p:sp>
        <p:nvSpPr>
          <p:cNvPr id="53" name="Google Shape;53;p65"/>
          <p:cNvSpPr txBox="1">
            <a:spLocks noGrp="1"/>
          </p:cNvSpPr>
          <p:nvPr>
            <p:ph type="title"/>
          </p:nvPr>
        </p:nvSpPr>
        <p:spPr>
          <a:xfrm>
            <a:off x="0" y="0"/>
            <a:ext cx="2250000" cy="22500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chemeClr val="accent6"/>
              </a:buClr>
              <a:buSzPts val="6400"/>
              <a:buFont typeface="Arial"/>
              <a:buNone/>
              <a:defRPr sz="4800" b="1" i="0" u="none" strike="noStrike" cap="none">
                <a:solidFill>
                  <a:schemeClr val="accent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54" name="Google Shape;54;p65"/>
          <p:cNvSpPr txBox="1">
            <a:spLocks noGrp="1"/>
          </p:cNvSpPr>
          <p:nvPr>
            <p:ph type="body" idx="1"/>
          </p:nvPr>
        </p:nvSpPr>
        <p:spPr>
          <a:xfrm>
            <a:off x="481458" y="1285229"/>
            <a:ext cx="3874518" cy="3262312"/>
          </a:xfrm>
          <a:prstGeom prst="rect">
            <a:avLst/>
          </a:prstGeom>
          <a:noFill/>
          <a:ln>
            <a:noFill/>
          </a:ln>
        </p:spPr>
        <p:txBody>
          <a:bodyPr spcFirstLastPara="1" wrap="square" lIns="91425" tIns="45700" rIns="91425" bIns="45700" anchor="t" anchorCtr="0">
            <a:normAutofit/>
          </a:bodyPr>
          <a:lstStyle>
            <a:lvl1pPr marL="342900" marR="0" lvl="0" indent="-171450" algn="ctr" rtl="0">
              <a:lnSpc>
                <a:spcPct val="100000"/>
              </a:lnSpc>
              <a:spcBef>
                <a:spcPts val="0"/>
              </a:spcBef>
              <a:spcAft>
                <a:spcPts val="0"/>
              </a:spcAft>
              <a:buClr>
                <a:schemeClr val="accent6"/>
              </a:buClr>
              <a:buSzPts val="1867"/>
              <a:buFont typeface="Arial"/>
              <a:buNone/>
              <a:defRPr sz="1400" b="0" i="0" u="none" strike="noStrike" cap="none">
                <a:solidFill>
                  <a:schemeClr val="accent6"/>
                </a:solidFill>
                <a:latin typeface="Arial"/>
                <a:ea typeface="Arial"/>
                <a:cs typeface="Arial"/>
                <a:sym typeface="Arial"/>
              </a:defRPr>
            </a:lvl1pPr>
            <a:lvl2pPr marL="685800" marR="0" lvl="1" indent="-323850" algn="l" rtl="0">
              <a:lnSpc>
                <a:spcPct val="90000"/>
              </a:lnSpc>
              <a:spcBef>
                <a:spcPts val="500"/>
              </a:spcBef>
              <a:spcAft>
                <a:spcPts val="0"/>
              </a:spcAft>
              <a:buClr>
                <a:schemeClr val="accent6"/>
              </a:buClr>
              <a:buSzPts val="3200"/>
              <a:buFont typeface="Arial"/>
              <a:buChar char="•"/>
              <a:defRPr sz="2400" b="0" i="0" u="none" strike="noStrike" cap="none">
                <a:solidFill>
                  <a:schemeClr val="accent6"/>
                </a:solidFill>
                <a:latin typeface="Calibri"/>
                <a:ea typeface="Calibri"/>
                <a:cs typeface="Calibri"/>
                <a:sym typeface="Calibri"/>
              </a:defRPr>
            </a:lvl2pPr>
            <a:lvl3pPr marL="1028700" marR="0" lvl="2" indent="-298466" algn="l" rtl="0">
              <a:lnSpc>
                <a:spcPct val="90000"/>
              </a:lnSpc>
              <a:spcBef>
                <a:spcPts val="500"/>
              </a:spcBef>
              <a:spcAft>
                <a:spcPts val="0"/>
              </a:spcAft>
              <a:buClr>
                <a:schemeClr val="accent6"/>
              </a:buClr>
              <a:buSzPts val="2667"/>
              <a:buFont typeface="Arial"/>
              <a:buChar char="•"/>
              <a:defRPr sz="2000" b="0" i="0" u="none" strike="noStrike" cap="none">
                <a:solidFill>
                  <a:schemeClr val="accent6"/>
                </a:solidFill>
                <a:latin typeface="Calibri"/>
                <a:ea typeface="Calibri"/>
                <a:cs typeface="Calibri"/>
                <a:sym typeface="Calibri"/>
              </a:defRPr>
            </a:lvl3pPr>
            <a:lvl4pPr marL="1371600" marR="0" lvl="3" indent="-285750" algn="l" rtl="0">
              <a:lnSpc>
                <a:spcPct val="90000"/>
              </a:lnSpc>
              <a:spcBef>
                <a:spcPts val="50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4pPr>
            <a:lvl5pPr marL="1714500" marR="0" lvl="4" indent="-285750" algn="l" rtl="0">
              <a:lnSpc>
                <a:spcPct val="90000"/>
              </a:lnSpc>
              <a:spcBef>
                <a:spcPts val="500"/>
              </a:spcBef>
              <a:spcAft>
                <a:spcPts val="0"/>
              </a:spcAft>
              <a:buClr>
                <a:schemeClr val="accent6"/>
              </a:buClr>
              <a:buSzPts val="2400"/>
              <a:buFont typeface="Arial"/>
              <a:buChar char="•"/>
              <a:defRPr sz="1800" b="0" i="0" u="none" strike="noStrike" cap="none">
                <a:solidFill>
                  <a:schemeClr val="accent6"/>
                </a:solidFill>
                <a:latin typeface="Calibri"/>
                <a:ea typeface="Calibri"/>
                <a:cs typeface="Calibri"/>
                <a:sym typeface="Calibri"/>
              </a:defRPr>
            </a:lvl5pPr>
            <a:lvl6pPr marL="2057400" marR="0" lvl="5" indent="-285750" algn="l" rtl="0">
              <a:lnSpc>
                <a:spcPct val="90000"/>
              </a:lnSpc>
              <a:spcBef>
                <a:spcPts val="50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6pPr>
            <a:lvl7pPr marL="2400300" marR="0" lvl="6" indent="-285750" algn="l" rtl="0">
              <a:lnSpc>
                <a:spcPct val="90000"/>
              </a:lnSpc>
              <a:spcBef>
                <a:spcPts val="50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7pPr>
            <a:lvl8pPr marL="2743200" marR="0" lvl="7" indent="-285750" algn="l" rtl="0">
              <a:lnSpc>
                <a:spcPct val="90000"/>
              </a:lnSpc>
              <a:spcBef>
                <a:spcPts val="50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8pPr>
            <a:lvl9pPr marL="3086100" marR="0" lvl="8" indent="-285750" algn="l" rtl="0">
              <a:lnSpc>
                <a:spcPct val="90000"/>
              </a:lnSpc>
              <a:spcBef>
                <a:spcPts val="50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55" name="Google Shape;55;p65"/>
          <p:cNvPicPr preferRelativeResize="0"/>
          <p:nvPr/>
        </p:nvPicPr>
        <p:blipFill rotWithShape="1">
          <a:blip r:embed="rId2">
            <a:alphaModFix/>
          </a:blip>
          <a:srcRect/>
          <a:stretch/>
        </p:blipFill>
        <p:spPr>
          <a:xfrm>
            <a:off x="7369121" y="-144000"/>
            <a:ext cx="1619827" cy="988726"/>
          </a:xfrm>
          <a:prstGeom prst="rect">
            <a:avLst/>
          </a:prstGeom>
          <a:noFill/>
          <a:ln>
            <a:noFill/>
          </a:ln>
        </p:spPr>
      </p:pic>
      <p:sp>
        <p:nvSpPr>
          <p:cNvPr id="56" name="Google Shape;56;p65"/>
          <p:cNvSpPr txBox="1">
            <a:spLocks noGrp="1"/>
          </p:cNvSpPr>
          <p:nvPr>
            <p:ph type="sldNum" idx="12"/>
          </p:nvPr>
        </p:nvSpPr>
        <p:spPr>
          <a:xfrm>
            <a:off x="8172400" y="4818186"/>
            <a:ext cx="72008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08153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e_Subheading and content">
    <p:spTree>
      <p:nvGrpSpPr>
        <p:cNvPr id="1" name=""/>
        <p:cNvGrpSpPr/>
        <p:nvPr/>
      </p:nvGrpSpPr>
      <p:grpSpPr>
        <a:xfrm>
          <a:off x="0" y="0"/>
          <a:ext cx="0" cy="0"/>
          <a:chOff x="0" y="0"/>
          <a:chExt cx="0" cy="0"/>
        </a:xfrm>
      </p:grpSpPr>
      <p:sp>
        <p:nvSpPr>
          <p:cNvPr id="10" name="Picture Placeholder 10">
            <a:extLst>
              <a:ext uri="{FF2B5EF4-FFF2-40B4-BE49-F238E27FC236}">
                <a16:creationId xmlns:a16="http://schemas.microsoft.com/office/drawing/2014/main" id="{60BD0D5D-2CB9-5B4B-88D0-EF0BF500E9C5}"/>
              </a:ext>
            </a:extLst>
          </p:cNvPr>
          <p:cNvSpPr>
            <a:spLocks noGrp="1"/>
          </p:cNvSpPr>
          <p:nvPr>
            <p:ph type="pic" sz="quarter" idx="19"/>
          </p:nvPr>
        </p:nvSpPr>
        <p:spPr>
          <a:xfrm>
            <a:off x="483488" y="1203599"/>
            <a:ext cx="8660512" cy="3312367"/>
          </a:xfrm>
          <a:prstGeom prst="rect">
            <a:avLst/>
          </a:prstGeom>
          <a:noFill/>
        </p:spPr>
        <p:txBody>
          <a:bodyPr>
            <a:normAutofit/>
          </a:bodyPr>
          <a:lstStyle>
            <a:lvl1pPr>
              <a:defRPr sz="1200">
                <a:solidFill>
                  <a:schemeClr val="bg1"/>
                </a:solidFill>
              </a:defRPr>
            </a:lvl1pPr>
          </a:lstStyle>
          <a:p>
            <a:r>
              <a:rPr lang="en-US"/>
              <a:t>Click icon to add picture</a:t>
            </a:r>
            <a:endParaRPr lang="en-GB" dirty="0"/>
          </a:p>
        </p:txBody>
      </p:sp>
      <p:sp>
        <p:nvSpPr>
          <p:cNvPr id="3" name="Title 2">
            <a:extLst>
              <a:ext uri="{FF2B5EF4-FFF2-40B4-BE49-F238E27FC236}">
                <a16:creationId xmlns:a16="http://schemas.microsoft.com/office/drawing/2014/main" id="{4283A2A7-E99B-1C41-B4B4-70962FE15EA6}"/>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AU"/>
          </a:p>
        </p:txBody>
      </p:sp>
      <p:sp>
        <p:nvSpPr>
          <p:cNvPr id="5" name="Slide Number Placeholder 2">
            <a:extLst>
              <a:ext uri="{FF2B5EF4-FFF2-40B4-BE49-F238E27FC236}">
                <a16:creationId xmlns:a16="http://schemas.microsoft.com/office/drawing/2014/main" id="{27D28B3C-E990-E742-951A-1538F3DD591F}"/>
              </a:ext>
            </a:extLst>
          </p:cNvPr>
          <p:cNvSpPr>
            <a:spLocks noGrp="1"/>
          </p:cNvSpPr>
          <p:nvPr>
            <p:ph type="sldNum" sz="quarter" idx="10"/>
          </p:nvPr>
        </p:nvSpPr>
        <p:spPr>
          <a:xfrm>
            <a:off x="8172400" y="4818186"/>
            <a:ext cx="720080" cy="273844"/>
          </a:xfrm>
          <a:prstGeom prst="rect">
            <a:avLst/>
          </a:prstGeom>
        </p:spPr>
        <p:txBody>
          <a:bodyPr/>
          <a:lstStyle>
            <a:lvl1pPr>
              <a:defRPr>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1694616856"/>
      </p:ext>
    </p:extLst>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7b_Cow line drawing">
  <p:cSld name="7b_Cow line drawing">
    <p:bg>
      <p:bgPr>
        <a:solidFill>
          <a:schemeClr val="dk2"/>
        </a:solidFill>
        <a:effectLst/>
      </p:bgPr>
    </p:bg>
    <p:spTree>
      <p:nvGrpSpPr>
        <p:cNvPr id="1" name="Shape 57"/>
        <p:cNvGrpSpPr/>
        <p:nvPr/>
      </p:nvGrpSpPr>
      <p:grpSpPr>
        <a:xfrm>
          <a:off x="0" y="0"/>
          <a:ext cx="0" cy="0"/>
          <a:chOff x="0" y="0"/>
          <a:chExt cx="0" cy="0"/>
        </a:xfrm>
      </p:grpSpPr>
      <p:sp>
        <p:nvSpPr>
          <p:cNvPr id="58" name="Google Shape;58;p87"/>
          <p:cNvSpPr txBox="1">
            <a:spLocks noGrp="1"/>
          </p:cNvSpPr>
          <p:nvPr>
            <p:ph type="body" idx="1"/>
          </p:nvPr>
        </p:nvSpPr>
        <p:spPr>
          <a:xfrm>
            <a:off x="1802010" y="3579862"/>
            <a:ext cx="5437918" cy="307736"/>
          </a:xfrm>
          <a:prstGeom prst="rect">
            <a:avLst/>
          </a:prstGeom>
          <a:noFill/>
          <a:ln>
            <a:noFill/>
          </a:ln>
        </p:spPr>
        <p:txBody>
          <a:bodyPr spcFirstLastPara="1" wrap="square" lIns="91425" tIns="45700" rIns="91425" bIns="45700" anchor="t" anchorCtr="0">
            <a:spAutoFit/>
          </a:bodyPr>
          <a:lstStyle>
            <a:lvl1pPr marL="342900" marR="0" lvl="0" indent="-171450" algn="ctr" rtl="0">
              <a:lnSpc>
                <a:spcPct val="100000"/>
              </a:lnSpc>
              <a:spcBef>
                <a:spcPts val="0"/>
              </a:spcBef>
              <a:spcAft>
                <a:spcPts val="0"/>
              </a:spcAft>
              <a:buClr>
                <a:schemeClr val="dk1"/>
              </a:buClr>
              <a:buSzPts val="1867"/>
              <a:buFont typeface="Arial"/>
              <a:buNone/>
              <a:defRPr sz="1400" b="0" i="0" u="none" strike="noStrike" cap="none">
                <a:solidFill>
                  <a:schemeClr val="dk1"/>
                </a:solidFill>
                <a:latin typeface="Arial"/>
                <a:ea typeface="Arial"/>
                <a:cs typeface="Arial"/>
                <a:sym typeface="Arial"/>
              </a:defRPr>
            </a:lvl1pPr>
            <a:lvl2pPr marL="685800" marR="0" lvl="1" indent="-323850" algn="l" rtl="0">
              <a:lnSpc>
                <a:spcPct val="90000"/>
              </a:lnSpc>
              <a:spcBef>
                <a:spcPts val="50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2pPr>
            <a:lvl3pPr marL="1028700" marR="0" lvl="2" indent="-298466" algn="l" rtl="0">
              <a:lnSpc>
                <a:spcPct val="90000"/>
              </a:lnSpc>
              <a:spcBef>
                <a:spcPts val="500"/>
              </a:spcBef>
              <a:spcAft>
                <a:spcPts val="0"/>
              </a:spcAft>
              <a:buClr>
                <a:schemeClr val="dk1"/>
              </a:buClr>
              <a:buSzPts val="2667"/>
              <a:buFont typeface="Arial"/>
              <a:buChar char="•"/>
              <a:defRPr sz="2000" b="0" i="0" u="none" strike="noStrike" cap="none">
                <a:solidFill>
                  <a:schemeClr val="dk1"/>
                </a:solidFill>
                <a:latin typeface="Calibri"/>
                <a:ea typeface="Calibri"/>
                <a:cs typeface="Calibri"/>
                <a:sym typeface="Calibri"/>
              </a:defRPr>
            </a:lvl3pPr>
            <a:lvl4pPr marL="1371600" marR="0" lvl="3" indent="-285750" algn="l" rtl="0">
              <a:lnSpc>
                <a:spcPct val="90000"/>
              </a:lnSpc>
              <a:spcBef>
                <a:spcPts val="50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4pPr>
            <a:lvl5pPr marL="1714500" marR="0" lvl="4" indent="-285750" algn="l" rtl="0">
              <a:lnSpc>
                <a:spcPct val="90000"/>
              </a:lnSpc>
              <a:spcBef>
                <a:spcPts val="50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5pPr>
            <a:lvl6pPr marL="2057400" marR="0" lvl="5" indent="-285750" algn="l" rtl="0">
              <a:lnSpc>
                <a:spcPct val="90000"/>
              </a:lnSpc>
              <a:spcBef>
                <a:spcPts val="50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6pPr>
            <a:lvl7pPr marL="2400300" marR="0" lvl="6" indent="-285750" algn="l" rtl="0">
              <a:lnSpc>
                <a:spcPct val="90000"/>
              </a:lnSpc>
              <a:spcBef>
                <a:spcPts val="50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7pPr>
            <a:lvl8pPr marL="2743200" marR="0" lvl="7" indent="-285750" algn="l" rtl="0">
              <a:lnSpc>
                <a:spcPct val="90000"/>
              </a:lnSpc>
              <a:spcBef>
                <a:spcPts val="50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8pPr>
            <a:lvl9pPr marL="3086100" marR="0" lvl="8" indent="-285750" algn="l" rtl="0">
              <a:lnSpc>
                <a:spcPct val="90000"/>
              </a:lnSpc>
              <a:spcBef>
                <a:spcPts val="50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 name="Google Shape;59;p87"/>
          <p:cNvSpPr txBox="1">
            <a:spLocks noGrp="1"/>
          </p:cNvSpPr>
          <p:nvPr>
            <p:ph type="title"/>
          </p:nvPr>
        </p:nvSpPr>
        <p:spPr>
          <a:xfrm>
            <a:off x="1583674" y="2701628"/>
            <a:ext cx="5976653" cy="846555"/>
          </a:xfrm>
          <a:prstGeom prst="rect">
            <a:avLst/>
          </a:prstGeom>
          <a:noFill/>
          <a:ln w="12700" cap="flat" cmpd="sng">
            <a:solidFill>
              <a:schemeClr val="dk1"/>
            </a:solidFill>
            <a:prstDash val="solid"/>
            <a:round/>
            <a:headEnd type="none" w="sm" len="sm"/>
            <a:tailEnd type="none" w="sm" len="sm"/>
          </a:ln>
        </p:spPr>
        <p:txBody>
          <a:bodyPr spcFirstLastPara="1" wrap="square" lIns="91425" tIns="72000" rIns="91425" bIns="36000" anchor="ctr" anchorCtr="1">
            <a:noAutofit/>
          </a:bodyPr>
          <a:lstStyle>
            <a:lvl1pPr marR="0" lvl="0" algn="ctr" rtl="0">
              <a:lnSpc>
                <a:spcPct val="90000"/>
              </a:lnSpc>
              <a:spcBef>
                <a:spcPts val="0"/>
              </a:spcBef>
              <a:spcAft>
                <a:spcPts val="0"/>
              </a:spcAft>
              <a:buClr>
                <a:schemeClr val="dk1"/>
              </a:buClr>
              <a:buSzPts val="6400"/>
              <a:buFont typeface="Arial"/>
              <a:buNone/>
              <a:defRPr sz="4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60" name="Google Shape;60;p87"/>
          <p:cNvSpPr txBox="1">
            <a:spLocks noGrp="1"/>
          </p:cNvSpPr>
          <p:nvPr>
            <p:ph type="sldNum" idx="12"/>
          </p:nvPr>
        </p:nvSpPr>
        <p:spPr>
          <a:xfrm>
            <a:off x="8172400" y="4818186"/>
            <a:ext cx="72008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643335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7c_Cow line drawing">
  <p:cSld name="7c_Cow line drawing">
    <p:bg>
      <p:bgPr>
        <a:solidFill>
          <a:schemeClr val="lt1"/>
        </a:solidFill>
        <a:effectLst/>
      </p:bgPr>
    </p:bg>
    <p:spTree>
      <p:nvGrpSpPr>
        <p:cNvPr id="1" name="Shape 61"/>
        <p:cNvGrpSpPr/>
        <p:nvPr/>
      </p:nvGrpSpPr>
      <p:grpSpPr>
        <a:xfrm>
          <a:off x="0" y="0"/>
          <a:ext cx="0" cy="0"/>
          <a:chOff x="0" y="0"/>
          <a:chExt cx="0" cy="0"/>
        </a:xfrm>
      </p:grpSpPr>
      <p:sp>
        <p:nvSpPr>
          <p:cNvPr id="62" name="Google Shape;62;p88"/>
          <p:cNvSpPr txBox="1">
            <a:spLocks noGrp="1"/>
          </p:cNvSpPr>
          <p:nvPr>
            <p:ph type="title"/>
          </p:nvPr>
        </p:nvSpPr>
        <p:spPr>
          <a:xfrm>
            <a:off x="1583674" y="2701628"/>
            <a:ext cx="5976653" cy="846555"/>
          </a:xfrm>
          <a:prstGeom prst="rect">
            <a:avLst/>
          </a:prstGeom>
          <a:noFill/>
          <a:ln w="12700" cap="flat" cmpd="sng">
            <a:solidFill>
              <a:schemeClr val="dk1"/>
            </a:solidFill>
            <a:prstDash val="solid"/>
            <a:round/>
            <a:headEnd type="none" w="sm" len="sm"/>
            <a:tailEnd type="none" w="sm" len="sm"/>
          </a:ln>
        </p:spPr>
        <p:txBody>
          <a:bodyPr spcFirstLastPara="1" wrap="square" lIns="91425" tIns="72000" rIns="91425" bIns="36000" anchor="ctr" anchorCtr="1">
            <a:noAutofit/>
          </a:bodyPr>
          <a:lstStyle>
            <a:lvl1pPr marR="0" lvl="0" algn="ctr" rtl="0">
              <a:lnSpc>
                <a:spcPct val="90000"/>
              </a:lnSpc>
              <a:spcBef>
                <a:spcPts val="0"/>
              </a:spcBef>
              <a:spcAft>
                <a:spcPts val="0"/>
              </a:spcAft>
              <a:buClr>
                <a:schemeClr val="dk1"/>
              </a:buClr>
              <a:buSzPts val="6400"/>
              <a:buFont typeface="Arial"/>
              <a:buNone/>
              <a:defRPr sz="4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63" name="Google Shape;63;p88"/>
          <p:cNvSpPr txBox="1">
            <a:spLocks noGrp="1"/>
          </p:cNvSpPr>
          <p:nvPr>
            <p:ph type="sldNum" idx="12"/>
          </p:nvPr>
        </p:nvSpPr>
        <p:spPr>
          <a:xfrm>
            <a:off x="8172400" y="4818186"/>
            <a:ext cx="72008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350462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7d_Cow line drawing">
  <p:cSld name="7d_Cow line drawing">
    <p:bg>
      <p:bgPr>
        <a:solidFill>
          <a:schemeClr val="accent4"/>
        </a:solidFill>
        <a:effectLst/>
      </p:bgPr>
    </p:bg>
    <p:spTree>
      <p:nvGrpSpPr>
        <p:cNvPr id="1" name="Shape 64"/>
        <p:cNvGrpSpPr/>
        <p:nvPr/>
      </p:nvGrpSpPr>
      <p:grpSpPr>
        <a:xfrm>
          <a:off x="0" y="0"/>
          <a:ext cx="0" cy="0"/>
          <a:chOff x="0" y="0"/>
          <a:chExt cx="0" cy="0"/>
        </a:xfrm>
      </p:grpSpPr>
      <p:sp>
        <p:nvSpPr>
          <p:cNvPr id="65" name="Google Shape;65;p89"/>
          <p:cNvSpPr txBox="1">
            <a:spLocks noGrp="1"/>
          </p:cNvSpPr>
          <p:nvPr>
            <p:ph type="title"/>
          </p:nvPr>
        </p:nvSpPr>
        <p:spPr>
          <a:xfrm>
            <a:off x="1583674" y="2701628"/>
            <a:ext cx="5976653" cy="846555"/>
          </a:xfrm>
          <a:prstGeom prst="rect">
            <a:avLst/>
          </a:prstGeom>
          <a:noFill/>
          <a:ln w="12700" cap="flat" cmpd="sng">
            <a:solidFill>
              <a:schemeClr val="dk1"/>
            </a:solidFill>
            <a:prstDash val="solid"/>
            <a:round/>
            <a:headEnd type="none" w="sm" len="sm"/>
            <a:tailEnd type="none" w="sm" len="sm"/>
          </a:ln>
        </p:spPr>
        <p:txBody>
          <a:bodyPr spcFirstLastPara="1" wrap="square" lIns="91425" tIns="72000" rIns="91425" bIns="36000" anchor="ctr" anchorCtr="1">
            <a:noAutofit/>
          </a:bodyPr>
          <a:lstStyle>
            <a:lvl1pPr marR="0" lvl="0" algn="ctr" rtl="0">
              <a:lnSpc>
                <a:spcPct val="90000"/>
              </a:lnSpc>
              <a:spcBef>
                <a:spcPts val="0"/>
              </a:spcBef>
              <a:spcAft>
                <a:spcPts val="0"/>
              </a:spcAft>
              <a:buClr>
                <a:schemeClr val="dk1"/>
              </a:buClr>
              <a:buSzPts val="6400"/>
              <a:buFont typeface="Arial"/>
              <a:buNone/>
              <a:defRPr sz="4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66" name="Google Shape;66;p89"/>
          <p:cNvSpPr txBox="1">
            <a:spLocks noGrp="1"/>
          </p:cNvSpPr>
          <p:nvPr>
            <p:ph type="sldNum" idx="12"/>
          </p:nvPr>
        </p:nvSpPr>
        <p:spPr>
          <a:xfrm>
            <a:off x="8172400" y="4818186"/>
            <a:ext cx="72008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039257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7e_Cow line drawing">
  <p:cSld name="7e_Cow line drawing">
    <p:bg>
      <p:bgPr>
        <a:solidFill>
          <a:schemeClr val="accent2"/>
        </a:solidFill>
        <a:effectLst/>
      </p:bgPr>
    </p:bg>
    <p:spTree>
      <p:nvGrpSpPr>
        <p:cNvPr id="1" name="Shape 67"/>
        <p:cNvGrpSpPr/>
        <p:nvPr/>
      </p:nvGrpSpPr>
      <p:grpSpPr>
        <a:xfrm>
          <a:off x="0" y="0"/>
          <a:ext cx="0" cy="0"/>
          <a:chOff x="0" y="0"/>
          <a:chExt cx="0" cy="0"/>
        </a:xfrm>
      </p:grpSpPr>
      <p:sp>
        <p:nvSpPr>
          <p:cNvPr id="68" name="Google Shape;68;p90"/>
          <p:cNvSpPr txBox="1">
            <a:spLocks noGrp="1"/>
          </p:cNvSpPr>
          <p:nvPr>
            <p:ph type="title"/>
          </p:nvPr>
        </p:nvSpPr>
        <p:spPr>
          <a:xfrm>
            <a:off x="1583674" y="2701628"/>
            <a:ext cx="5976653" cy="846555"/>
          </a:xfrm>
          <a:prstGeom prst="rect">
            <a:avLst/>
          </a:prstGeom>
          <a:noFill/>
          <a:ln w="12700" cap="flat" cmpd="sng">
            <a:solidFill>
              <a:schemeClr val="dk1"/>
            </a:solidFill>
            <a:prstDash val="solid"/>
            <a:round/>
            <a:headEnd type="none" w="sm" len="sm"/>
            <a:tailEnd type="none" w="sm" len="sm"/>
          </a:ln>
        </p:spPr>
        <p:txBody>
          <a:bodyPr spcFirstLastPara="1" wrap="square" lIns="91425" tIns="72000" rIns="91425" bIns="36000" anchor="ctr" anchorCtr="1">
            <a:noAutofit/>
          </a:bodyPr>
          <a:lstStyle>
            <a:lvl1pPr marR="0" lvl="0" algn="ctr" rtl="0">
              <a:lnSpc>
                <a:spcPct val="90000"/>
              </a:lnSpc>
              <a:spcBef>
                <a:spcPts val="0"/>
              </a:spcBef>
              <a:spcAft>
                <a:spcPts val="0"/>
              </a:spcAft>
              <a:buClr>
                <a:schemeClr val="dk1"/>
              </a:buClr>
              <a:buSzPts val="6400"/>
              <a:buFont typeface="Arial"/>
              <a:buNone/>
              <a:defRPr sz="4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69" name="Google Shape;69;p90"/>
          <p:cNvSpPr txBox="1">
            <a:spLocks noGrp="1"/>
          </p:cNvSpPr>
          <p:nvPr>
            <p:ph type="sldNum" idx="12"/>
          </p:nvPr>
        </p:nvSpPr>
        <p:spPr>
          <a:xfrm>
            <a:off x="8172400" y="4818186"/>
            <a:ext cx="72008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954161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3a_Title">
  <p:cSld name="3a_Title">
    <p:bg>
      <p:bgPr>
        <a:solidFill>
          <a:schemeClr val="dk1"/>
        </a:solidFill>
        <a:effectLst/>
      </p:bgPr>
    </p:bg>
    <p:spTree>
      <p:nvGrpSpPr>
        <p:cNvPr id="1" name="Shape 14"/>
        <p:cNvGrpSpPr/>
        <p:nvPr/>
      </p:nvGrpSpPr>
      <p:grpSpPr>
        <a:xfrm>
          <a:off x="0" y="0"/>
          <a:ext cx="0" cy="0"/>
          <a:chOff x="0" y="0"/>
          <a:chExt cx="0" cy="0"/>
        </a:xfrm>
      </p:grpSpPr>
      <p:sp>
        <p:nvSpPr>
          <p:cNvPr id="15" name="Google Shape;15;p58"/>
          <p:cNvSpPr txBox="1">
            <a:spLocks noGrp="1"/>
          </p:cNvSpPr>
          <p:nvPr>
            <p:ph type="title"/>
          </p:nvPr>
        </p:nvSpPr>
        <p:spPr>
          <a:xfrm>
            <a:off x="2051998" y="1849685"/>
            <a:ext cx="5040000" cy="488747"/>
          </a:xfrm>
          <a:prstGeom prst="rect">
            <a:avLst/>
          </a:prstGeom>
          <a:solidFill>
            <a:schemeClr val="dk1"/>
          </a:solidFill>
          <a:ln w="12700" cap="flat" cmpd="sng">
            <a:solidFill>
              <a:schemeClr val="accent6"/>
            </a:solidFill>
            <a:prstDash val="solid"/>
            <a:round/>
            <a:headEnd type="none" w="sm" len="sm"/>
            <a:tailEnd type="none" w="sm" len="sm"/>
          </a:ln>
        </p:spPr>
        <p:txBody>
          <a:bodyPr spcFirstLastPara="1" wrap="square" lIns="180000" tIns="144000" rIns="180000" bIns="180000" anchor="ctr" anchorCtr="0">
            <a:spAutoFit/>
          </a:bodyPr>
          <a:lstStyle>
            <a:lvl1pPr lvl="0" algn="ctr">
              <a:lnSpc>
                <a:spcPct val="100000"/>
              </a:lnSpc>
              <a:spcBef>
                <a:spcPts val="0"/>
              </a:spcBef>
              <a:spcAft>
                <a:spcPts val="0"/>
              </a:spcAft>
              <a:buClr>
                <a:schemeClr val="accent6"/>
              </a:buClr>
              <a:buSzPts val="4000"/>
              <a:buFont typeface="Arial"/>
              <a:buNone/>
              <a:defRPr cap="none">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6" name="Google Shape;16;p58"/>
          <p:cNvPicPr preferRelativeResize="0"/>
          <p:nvPr/>
        </p:nvPicPr>
        <p:blipFill rotWithShape="1">
          <a:blip r:embed="rId2">
            <a:alphaModFix/>
          </a:blip>
          <a:srcRect/>
          <a:stretch/>
        </p:blipFill>
        <p:spPr>
          <a:xfrm>
            <a:off x="7369121" y="-144000"/>
            <a:ext cx="1619827" cy="988726"/>
          </a:xfrm>
          <a:prstGeom prst="rect">
            <a:avLst/>
          </a:prstGeom>
          <a:noFill/>
          <a:ln>
            <a:noFill/>
          </a:ln>
        </p:spPr>
      </p:pic>
      <p:sp>
        <p:nvSpPr>
          <p:cNvPr id="17" name="Google Shape;17;p58"/>
          <p:cNvSpPr txBox="1">
            <a:spLocks noGrp="1"/>
          </p:cNvSpPr>
          <p:nvPr>
            <p:ph type="body" idx="1"/>
          </p:nvPr>
        </p:nvSpPr>
        <p:spPr>
          <a:xfrm>
            <a:off x="2051995" y="2655028"/>
            <a:ext cx="5040000" cy="420779"/>
          </a:xfrm>
          <a:prstGeom prst="rect">
            <a:avLst/>
          </a:prstGeom>
          <a:noFill/>
          <a:ln>
            <a:noFill/>
          </a:ln>
        </p:spPr>
        <p:txBody>
          <a:bodyPr spcFirstLastPara="1" wrap="square" lIns="91425" tIns="45700" rIns="91425" bIns="45700" anchor="t" anchorCtr="0">
            <a:normAutofit/>
          </a:bodyPr>
          <a:lstStyle>
            <a:lvl1pPr marL="342900" lvl="0" indent="-171450" algn="ctr">
              <a:lnSpc>
                <a:spcPct val="90000"/>
              </a:lnSpc>
              <a:spcBef>
                <a:spcPts val="1000"/>
              </a:spcBef>
              <a:spcAft>
                <a:spcPts val="0"/>
              </a:spcAft>
              <a:buClr>
                <a:schemeClr val="accent6"/>
              </a:buClr>
              <a:buSzPts val="1867"/>
              <a:buNone/>
              <a:defRPr b="1">
                <a:solidFill>
                  <a:schemeClr val="accent6"/>
                </a:solidFill>
              </a:defRPr>
            </a:lvl1pPr>
            <a:lvl2pPr marL="685800" lvl="1" indent="-257175" algn="l">
              <a:lnSpc>
                <a:spcPct val="90000"/>
              </a:lnSpc>
              <a:spcBef>
                <a:spcPts val="500"/>
              </a:spcBef>
              <a:spcAft>
                <a:spcPts val="0"/>
              </a:spcAft>
              <a:buClr>
                <a:schemeClr val="lt1"/>
              </a:buClr>
              <a:buSzPts val="1800"/>
              <a:buChar char="•"/>
              <a:defRPr/>
            </a:lvl2pPr>
            <a:lvl3pPr marL="1028700" lvl="2" indent="-257175" algn="l">
              <a:lnSpc>
                <a:spcPct val="90000"/>
              </a:lnSpc>
              <a:spcBef>
                <a:spcPts val="500"/>
              </a:spcBef>
              <a:spcAft>
                <a:spcPts val="0"/>
              </a:spcAft>
              <a:buClr>
                <a:schemeClr val="lt1"/>
              </a:buClr>
              <a:buSzPts val="1800"/>
              <a:buChar char="•"/>
              <a:defRPr/>
            </a:lvl3pPr>
            <a:lvl4pPr marL="1371600" lvl="3" indent="-257175" algn="l">
              <a:lnSpc>
                <a:spcPct val="90000"/>
              </a:lnSpc>
              <a:spcBef>
                <a:spcPts val="500"/>
              </a:spcBef>
              <a:spcAft>
                <a:spcPts val="0"/>
              </a:spcAft>
              <a:buClr>
                <a:schemeClr val="lt1"/>
              </a:buClr>
              <a:buSzPts val="1800"/>
              <a:buChar char="•"/>
              <a:defRPr/>
            </a:lvl4pPr>
            <a:lvl5pPr marL="1714500" lvl="4" indent="-257175" algn="l">
              <a:lnSpc>
                <a:spcPct val="90000"/>
              </a:lnSpc>
              <a:spcBef>
                <a:spcPts val="500"/>
              </a:spcBef>
              <a:spcAft>
                <a:spcPts val="0"/>
              </a:spcAft>
              <a:buClr>
                <a:schemeClr val="lt1"/>
              </a:buClr>
              <a:buSzPts val="1800"/>
              <a:buChar char="•"/>
              <a:defRPr/>
            </a:lvl5pPr>
            <a:lvl6pPr marL="2057400" lvl="5" indent="-257175" algn="l">
              <a:lnSpc>
                <a:spcPct val="90000"/>
              </a:lnSpc>
              <a:spcBef>
                <a:spcPts val="500"/>
              </a:spcBef>
              <a:spcAft>
                <a:spcPts val="0"/>
              </a:spcAft>
              <a:buClr>
                <a:schemeClr val="lt1"/>
              </a:buClr>
              <a:buSzPts val="1800"/>
              <a:buChar char="•"/>
              <a:defRPr/>
            </a:lvl6pPr>
            <a:lvl7pPr marL="2400300" lvl="6" indent="-257175" algn="l">
              <a:lnSpc>
                <a:spcPct val="90000"/>
              </a:lnSpc>
              <a:spcBef>
                <a:spcPts val="500"/>
              </a:spcBef>
              <a:spcAft>
                <a:spcPts val="0"/>
              </a:spcAft>
              <a:buClr>
                <a:schemeClr val="lt1"/>
              </a:buClr>
              <a:buSzPts val="1800"/>
              <a:buChar char="•"/>
              <a:defRPr/>
            </a:lvl7pPr>
            <a:lvl8pPr marL="2743200" lvl="7" indent="-257175" algn="l">
              <a:lnSpc>
                <a:spcPct val="90000"/>
              </a:lnSpc>
              <a:spcBef>
                <a:spcPts val="500"/>
              </a:spcBef>
              <a:spcAft>
                <a:spcPts val="0"/>
              </a:spcAft>
              <a:buClr>
                <a:schemeClr val="lt1"/>
              </a:buClr>
              <a:buSzPts val="1800"/>
              <a:buChar char="•"/>
              <a:defRPr/>
            </a:lvl8pPr>
            <a:lvl9pPr marL="3086100" lvl="8" indent="-257175" algn="l">
              <a:lnSpc>
                <a:spcPct val="90000"/>
              </a:lnSpc>
              <a:spcBef>
                <a:spcPts val="500"/>
              </a:spcBef>
              <a:spcAft>
                <a:spcPts val="0"/>
              </a:spcAft>
              <a:buClr>
                <a:schemeClr val="lt1"/>
              </a:buClr>
              <a:buSzPts val="1800"/>
              <a:buChar char="•"/>
              <a:defRPr/>
            </a:lvl9pPr>
          </a:lstStyle>
          <a:p>
            <a:endParaRPr/>
          </a:p>
        </p:txBody>
      </p:sp>
      <p:sp>
        <p:nvSpPr>
          <p:cNvPr id="18" name="Google Shape;18;p58"/>
          <p:cNvSpPr txBox="1">
            <a:spLocks noGrp="1"/>
          </p:cNvSpPr>
          <p:nvPr>
            <p:ph type="sldNum" idx="12"/>
          </p:nvPr>
        </p:nvSpPr>
        <p:spPr>
          <a:xfrm>
            <a:off x="8172400" y="4818186"/>
            <a:ext cx="72008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766212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CDF529-DDD3-D7BF-9916-B76460616546}"/>
              </a:ext>
            </a:extLst>
          </p:cNvPr>
          <p:cNvSpPr>
            <a:spLocks noGrp="1"/>
          </p:cNvSpPr>
          <p:nvPr>
            <p:ph/>
          </p:nvPr>
        </p:nvSpPr>
        <p:spPr>
          <a:xfrm>
            <a:off x="628650" y="273845"/>
            <a:ext cx="8210550" cy="3326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9529488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b_Subheading and content">
    <p:bg>
      <p:bgRef idx="1001">
        <a:schemeClr val="bg1"/>
      </p:bgRef>
    </p:bg>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57891D30-A173-D340-B376-38B207A74907}"/>
              </a:ext>
            </a:extLst>
          </p:cNvPr>
          <p:cNvSpPr>
            <a:spLocks noGrp="1"/>
          </p:cNvSpPr>
          <p:nvPr>
            <p:ph idx="1" hasCustomPrompt="1"/>
          </p:nvPr>
        </p:nvSpPr>
        <p:spPr>
          <a:xfrm>
            <a:off x="467544" y="1275607"/>
            <a:ext cx="6840000" cy="3312368"/>
          </a:xfrm>
          <a:prstGeom prst="rect">
            <a:avLst/>
          </a:prstGeom>
        </p:spPr>
        <p:txBody>
          <a:bodyPr/>
          <a:lstStyle>
            <a:lvl1pPr>
              <a:defRPr>
                <a:solidFill>
                  <a:schemeClr val="accent6"/>
                </a:solidFill>
              </a:defRPr>
            </a:lvl1pPr>
            <a:lvl2pPr>
              <a:buClr>
                <a:schemeClr val="tx1"/>
              </a:buClr>
              <a:defRPr>
                <a:solidFill>
                  <a:schemeClr val="accent6"/>
                </a:solidFill>
              </a:defRPr>
            </a:lvl2pPr>
            <a:lvl3pPr marL="269993">
              <a:defRPr>
                <a:solidFill>
                  <a:schemeClr val="accent6"/>
                </a:solidFill>
              </a:defRPr>
            </a:lvl3pPr>
            <a:lvl4pPr marL="539987">
              <a:defRPr/>
            </a:lvl4pPr>
            <a:lvl5pPr marL="593985" marR="0" indent="-134997" algn="l" defTabSz="685783" rtl="0" eaLnBrk="1" fontAlgn="auto" latinLnBrk="0" hangingPunct="1">
              <a:lnSpc>
                <a:spcPct val="100000"/>
              </a:lnSpc>
              <a:spcBef>
                <a:spcPts val="375"/>
              </a:spcBef>
              <a:spcAft>
                <a:spcPts val="0"/>
              </a:spcAft>
              <a:buClrTx/>
              <a:buSzTx/>
              <a:buFont typeface="Arial"/>
              <a:buChar char="–"/>
              <a:tabLst/>
              <a:defRPr>
                <a:solidFill>
                  <a:schemeClr val="accent6"/>
                </a:solidFill>
              </a:defRPr>
            </a:lvl5pPr>
          </a:lstStyle>
          <a:p>
            <a:pPr lvl="0"/>
            <a:r>
              <a:rPr lang="en-US" dirty="0"/>
              <a:t>Intro text styles</a:t>
            </a:r>
          </a:p>
          <a:p>
            <a:pPr lvl="1"/>
            <a:r>
              <a:rPr lang="en-US" dirty="0"/>
              <a:t>Body text </a:t>
            </a:r>
          </a:p>
          <a:p>
            <a:pPr lvl="2"/>
            <a:r>
              <a:rPr lang="en-US" dirty="0"/>
              <a:t>Second level</a:t>
            </a:r>
          </a:p>
          <a:p>
            <a:pPr marL="431990" marR="0" lvl="4" indent="-134997" algn="l" defTabSz="685783" rtl="0" eaLnBrk="1" fontAlgn="auto" latinLnBrk="0" hangingPunct="1">
              <a:lnSpc>
                <a:spcPct val="100000"/>
              </a:lnSpc>
              <a:spcBef>
                <a:spcPts val="375"/>
              </a:spcBef>
              <a:spcAft>
                <a:spcPts val="0"/>
              </a:spcAft>
              <a:buClrTx/>
              <a:buSzTx/>
              <a:buFont typeface="Arial"/>
              <a:buChar char="–"/>
              <a:tabLst/>
              <a:defRPr/>
            </a:pPr>
            <a:r>
              <a:rPr lang="en-US" dirty="0"/>
              <a:t>Third level</a:t>
            </a:r>
          </a:p>
          <a:p>
            <a:pPr marL="593985" marR="0" lvl="4" indent="-134997" algn="l" defTabSz="685783" rtl="0" eaLnBrk="1" fontAlgn="auto" latinLnBrk="0" hangingPunct="1">
              <a:lnSpc>
                <a:spcPct val="100000"/>
              </a:lnSpc>
              <a:spcBef>
                <a:spcPts val="375"/>
              </a:spcBef>
              <a:spcAft>
                <a:spcPts val="0"/>
              </a:spcAft>
              <a:buClrTx/>
              <a:buSzTx/>
              <a:buFont typeface="Arial"/>
              <a:buChar char="–"/>
              <a:tabLst/>
              <a:defRPr/>
            </a:pPr>
            <a:r>
              <a:rPr lang="en-US" dirty="0"/>
              <a:t>Fourth level</a:t>
            </a:r>
          </a:p>
        </p:txBody>
      </p:sp>
      <p:sp>
        <p:nvSpPr>
          <p:cNvPr id="17" name="Title 16">
            <a:extLst>
              <a:ext uri="{FF2B5EF4-FFF2-40B4-BE49-F238E27FC236}">
                <a16:creationId xmlns:a16="http://schemas.microsoft.com/office/drawing/2014/main" id="{C73B8E69-FFE8-004F-95C5-4859FC6DC074}"/>
              </a:ext>
            </a:extLst>
          </p:cNvPr>
          <p:cNvSpPr>
            <a:spLocks noGrp="1"/>
          </p:cNvSpPr>
          <p:nvPr>
            <p:ph type="title"/>
          </p:nvPr>
        </p:nvSpPr>
        <p:spPr/>
        <p:txBody>
          <a:bodyPr/>
          <a:lstStyle>
            <a:lvl1pPr>
              <a:defRPr>
                <a:solidFill>
                  <a:schemeClr val="accent6"/>
                </a:solidFill>
              </a:defRPr>
            </a:lvl1pPr>
          </a:lstStyle>
          <a:p>
            <a:r>
              <a:rPr lang="en-US"/>
              <a:t>Click to edit Master title style</a:t>
            </a:r>
            <a:endParaRPr lang="en-AU"/>
          </a:p>
        </p:txBody>
      </p:sp>
      <p:pic>
        <p:nvPicPr>
          <p:cNvPr id="7" name="Picture 6">
            <a:extLst>
              <a:ext uri="{FF2B5EF4-FFF2-40B4-BE49-F238E27FC236}">
                <a16:creationId xmlns:a16="http://schemas.microsoft.com/office/drawing/2014/main" id="{EABF477D-7021-2045-A0CE-C83C32009E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69123" y="-144000"/>
            <a:ext cx="1619827" cy="988726"/>
          </a:xfrm>
          <a:prstGeom prst="rect">
            <a:avLst/>
          </a:prstGeom>
        </p:spPr>
      </p:pic>
      <p:sp>
        <p:nvSpPr>
          <p:cNvPr id="8" name="Slide Number Placeholder 2">
            <a:extLst>
              <a:ext uri="{FF2B5EF4-FFF2-40B4-BE49-F238E27FC236}">
                <a16:creationId xmlns:a16="http://schemas.microsoft.com/office/drawing/2014/main" id="{DE3FE581-F411-FF45-889D-82CC8E7CB38C}"/>
              </a:ext>
            </a:extLst>
          </p:cNvPr>
          <p:cNvSpPr>
            <a:spLocks noGrp="1"/>
          </p:cNvSpPr>
          <p:nvPr>
            <p:ph type="sldNum" sz="quarter" idx="10"/>
          </p:nvPr>
        </p:nvSpPr>
        <p:spPr>
          <a:xfrm>
            <a:off x="8172400" y="4818186"/>
            <a:ext cx="720080" cy="273844"/>
          </a:xfrm>
          <a:prstGeom prst="rect">
            <a:avLst/>
          </a:prstGeom>
        </p:spPr>
        <p:txBody>
          <a:bodyPr/>
          <a:lstStyle>
            <a:lvl1pPr>
              <a:defRPr>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1743410816"/>
      </p:ext>
    </p:extLst>
  </p:cSld>
  <p:clrMapOvr>
    <a:overrideClrMapping bg1="dk1" tx1="lt1" bg2="dk2" tx2="lt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1g_Subheading and content">
    <p:bg>
      <p:bgPr>
        <a:solidFill>
          <a:schemeClr val="tx1"/>
        </a:solidFill>
        <a:effectLst/>
      </p:bgPr>
    </p:bg>
    <p:spTree>
      <p:nvGrpSpPr>
        <p:cNvPr id="1" name=""/>
        <p:cNvGrpSpPr/>
        <p:nvPr/>
      </p:nvGrpSpPr>
      <p:grpSpPr>
        <a:xfrm>
          <a:off x="0" y="0"/>
          <a:ext cx="0" cy="0"/>
          <a:chOff x="0" y="0"/>
          <a:chExt cx="0" cy="0"/>
        </a:xfrm>
      </p:grpSpPr>
      <p:sp>
        <p:nvSpPr>
          <p:cNvPr id="16" name="Picture Placeholder 10">
            <a:extLst>
              <a:ext uri="{FF2B5EF4-FFF2-40B4-BE49-F238E27FC236}">
                <a16:creationId xmlns:a16="http://schemas.microsoft.com/office/drawing/2014/main" id="{D8A06014-EF28-5543-A91E-FF54F1F173B0}"/>
              </a:ext>
            </a:extLst>
          </p:cNvPr>
          <p:cNvSpPr>
            <a:spLocks noGrp="1"/>
          </p:cNvSpPr>
          <p:nvPr>
            <p:ph type="pic" sz="quarter" idx="19"/>
          </p:nvPr>
        </p:nvSpPr>
        <p:spPr>
          <a:xfrm>
            <a:off x="4499992" y="1273908"/>
            <a:ext cx="4644008" cy="3262312"/>
          </a:xfrm>
          <a:prstGeom prst="rect">
            <a:avLst/>
          </a:prstGeom>
          <a:solidFill>
            <a:schemeClr val="accent6"/>
          </a:solidFill>
        </p:spPr>
        <p:txBody>
          <a:bodyPr>
            <a:normAutofit/>
          </a:bodyPr>
          <a:lstStyle>
            <a:lvl1pPr>
              <a:defRPr sz="900"/>
            </a:lvl1pPr>
          </a:lstStyle>
          <a:p>
            <a:r>
              <a:rPr lang="en-US"/>
              <a:t>Click icon to add picture</a:t>
            </a:r>
            <a:endParaRPr lang="en-GB" dirty="0"/>
          </a:p>
        </p:txBody>
      </p:sp>
      <p:sp>
        <p:nvSpPr>
          <p:cNvPr id="3" name="Title 2">
            <a:extLst>
              <a:ext uri="{FF2B5EF4-FFF2-40B4-BE49-F238E27FC236}">
                <a16:creationId xmlns:a16="http://schemas.microsoft.com/office/drawing/2014/main" id="{E74481A7-C146-7849-8751-90AF9CD63504}"/>
              </a:ext>
            </a:extLst>
          </p:cNvPr>
          <p:cNvSpPr>
            <a:spLocks noGrp="1"/>
          </p:cNvSpPr>
          <p:nvPr>
            <p:ph type="title"/>
          </p:nvPr>
        </p:nvSpPr>
        <p:spPr/>
        <p:txBody>
          <a:bodyPr/>
          <a:lstStyle>
            <a:lvl1pPr>
              <a:defRPr>
                <a:solidFill>
                  <a:schemeClr val="accent6"/>
                </a:solidFill>
              </a:defRPr>
            </a:lvl1pPr>
          </a:lstStyle>
          <a:p>
            <a:r>
              <a:rPr lang="en-US"/>
              <a:t>Click to edit Master title style</a:t>
            </a:r>
            <a:endParaRPr lang="en-AU"/>
          </a:p>
        </p:txBody>
      </p:sp>
      <p:sp>
        <p:nvSpPr>
          <p:cNvPr id="15" name="Text Placeholder 19">
            <a:extLst>
              <a:ext uri="{FF2B5EF4-FFF2-40B4-BE49-F238E27FC236}">
                <a16:creationId xmlns:a16="http://schemas.microsoft.com/office/drawing/2014/main" id="{58B975AC-5B0B-AB42-A951-CE081F23946E}"/>
              </a:ext>
            </a:extLst>
          </p:cNvPr>
          <p:cNvSpPr>
            <a:spLocks noGrp="1"/>
          </p:cNvSpPr>
          <p:nvPr>
            <p:ph idx="1"/>
          </p:nvPr>
        </p:nvSpPr>
        <p:spPr>
          <a:xfrm>
            <a:off x="481458" y="1285230"/>
            <a:ext cx="3874518" cy="3262312"/>
          </a:xfrm>
          <a:prstGeom prst="rect">
            <a:avLst/>
          </a:prstGeom>
        </p:spPr>
        <p:txBody>
          <a:bodyPr vert="horz" lIns="91440" tIns="45720" rIns="91440" bIns="45720" rtlCol="0">
            <a:normAutofit/>
          </a:bodyPr>
          <a:lstStyle>
            <a:lvl1pPr>
              <a:defRPr>
                <a:solidFill>
                  <a:schemeClr val="accent6"/>
                </a:solidFill>
              </a:defRPr>
            </a:lvl1pPr>
            <a:lvl2pPr>
              <a:defRPr>
                <a:solidFill>
                  <a:schemeClr val="accent6"/>
                </a:solidFill>
              </a:defRPr>
            </a:lvl2pPr>
            <a:lvl3pPr>
              <a:defRPr>
                <a:solidFill>
                  <a:schemeClr val="accent6"/>
                </a:solidFill>
              </a:defRPr>
            </a:lvl3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59CD7294-FBA9-B14A-AA34-7667A8FE04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69123" y="-144000"/>
            <a:ext cx="1619827" cy="988726"/>
          </a:xfrm>
          <a:prstGeom prst="rect">
            <a:avLst/>
          </a:prstGeom>
        </p:spPr>
      </p:pic>
      <p:sp>
        <p:nvSpPr>
          <p:cNvPr id="8" name="Slide Number Placeholder 2">
            <a:extLst>
              <a:ext uri="{FF2B5EF4-FFF2-40B4-BE49-F238E27FC236}">
                <a16:creationId xmlns:a16="http://schemas.microsoft.com/office/drawing/2014/main" id="{99F16802-1DCC-EB4D-8592-6A0FEBE5A705}"/>
              </a:ext>
            </a:extLst>
          </p:cNvPr>
          <p:cNvSpPr>
            <a:spLocks noGrp="1"/>
          </p:cNvSpPr>
          <p:nvPr>
            <p:ph type="sldNum" sz="quarter" idx="10"/>
          </p:nvPr>
        </p:nvSpPr>
        <p:spPr>
          <a:xfrm>
            <a:off x="8172400" y="4818186"/>
            <a:ext cx="720080" cy="273844"/>
          </a:xfrm>
          <a:prstGeom prst="rect">
            <a:avLst/>
          </a:prstGeom>
        </p:spPr>
        <p:txBody>
          <a:bodyPr/>
          <a:lstStyle>
            <a:lvl1pPr>
              <a:defRPr>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3125491349"/>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1a_Subheading and content">
    <p:bg>
      <p:bgPr>
        <a:solidFill>
          <a:srgbClr val="FFFFFF"/>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2CBDF5A1-6C44-6D48-9155-A6B574C03C20}"/>
              </a:ext>
            </a:extLst>
          </p:cNvPr>
          <p:cNvSpPr>
            <a:spLocks noGrp="1"/>
          </p:cNvSpPr>
          <p:nvPr>
            <p:ph idx="1" hasCustomPrompt="1"/>
          </p:nvPr>
        </p:nvSpPr>
        <p:spPr>
          <a:xfrm>
            <a:off x="467544" y="1275607"/>
            <a:ext cx="6840000" cy="3312368"/>
          </a:xfrm>
          <a:prstGeom prst="rect">
            <a:avLst/>
          </a:prstGeom>
        </p:spPr>
        <p:txBody>
          <a:bodyPr/>
          <a:lstStyle>
            <a:lvl1pPr>
              <a:defRPr>
                <a:solidFill>
                  <a:schemeClr val="bg1"/>
                </a:solidFill>
              </a:defRPr>
            </a:lvl1pPr>
            <a:lvl2pPr>
              <a:buClr>
                <a:schemeClr val="tx1"/>
              </a:buClr>
              <a:defRPr>
                <a:solidFill>
                  <a:schemeClr val="bg1"/>
                </a:solidFill>
              </a:defRPr>
            </a:lvl2pPr>
            <a:lvl3pPr marL="359991">
              <a:defRPr>
                <a:solidFill>
                  <a:schemeClr val="bg1"/>
                </a:solidFill>
              </a:defRPr>
            </a:lvl3pPr>
            <a:lvl4pPr marL="719982">
              <a:defRPr/>
            </a:lvl4pPr>
            <a:lvl5pPr marL="791981" marR="0" indent="-179996" algn="l" defTabSz="914378" rtl="0" eaLnBrk="1" fontAlgn="auto" latinLnBrk="0" hangingPunct="1">
              <a:lnSpc>
                <a:spcPct val="100000"/>
              </a:lnSpc>
              <a:spcBef>
                <a:spcPts val="500"/>
              </a:spcBef>
              <a:spcAft>
                <a:spcPts val="0"/>
              </a:spcAft>
              <a:buClrTx/>
              <a:buSzTx/>
              <a:buFont typeface="Arial"/>
              <a:buChar char="–"/>
              <a:tabLst/>
              <a:defRPr>
                <a:solidFill>
                  <a:schemeClr val="bg1"/>
                </a:solidFill>
              </a:defRPr>
            </a:lvl5pPr>
          </a:lstStyle>
          <a:p>
            <a:pPr lvl="0"/>
            <a:r>
              <a:rPr lang="en-US" dirty="0"/>
              <a:t>Intro text styles</a:t>
            </a:r>
          </a:p>
          <a:p>
            <a:pPr lvl="1"/>
            <a:r>
              <a:rPr lang="en-US" dirty="0"/>
              <a:t>Body text </a:t>
            </a:r>
          </a:p>
          <a:p>
            <a:pPr lvl="2"/>
            <a:r>
              <a:rPr lang="en-US" dirty="0"/>
              <a:t>Second level</a:t>
            </a:r>
          </a:p>
          <a:p>
            <a:pPr marL="575986" marR="0" lvl="4" indent="-179996" algn="l" defTabSz="914378" rtl="0" eaLnBrk="1" fontAlgn="auto" latinLnBrk="0" hangingPunct="1">
              <a:lnSpc>
                <a:spcPct val="100000"/>
              </a:lnSpc>
              <a:spcBef>
                <a:spcPts val="500"/>
              </a:spcBef>
              <a:spcAft>
                <a:spcPts val="0"/>
              </a:spcAft>
              <a:buClrTx/>
              <a:buSzTx/>
              <a:buFont typeface="Arial"/>
              <a:buChar char="–"/>
              <a:tabLst/>
              <a:defRPr/>
            </a:pPr>
            <a:r>
              <a:rPr lang="en-US" dirty="0"/>
              <a:t>Third level</a:t>
            </a:r>
          </a:p>
          <a:p>
            <a:pPr marL="791981" marR="0" lvl="4" indent="-179996" algn="l" defTabSz="914378" rtl="0" eaLnBrk="1" fontAlgn="auto" latinLnBrk="0" hangingPunct="1">
              <a:lnSpc>
                <a:spcPct val="100000"/>
              </a:lnSpc>
              <a:spcBef>
                <a:spcPts val="500"/>
              </a:spcBef>
              <a:spcAft>
                <a:spcPts val="0"/>
              </a:spcAft>
              <a:buClrTx/>
              <a:buSzTx/>
              <a:buFont typeface="Arial"/>
              <a:buChar char="–"/>
              <a:tabLst/>
              <a:defRPr/>
            </a:pPr>
            <a:r>
              <a:rPr lang="en-US" dirty="0"/>
              <a:t>Fourth level</a:t>
            </a:r>
          </a:p>
        </p:txBody>
      </p:sp>
      <p:sp>
        <p:nvSpPr>
          <p:cNvPr id="3" name="Title 2">
            <a:extLst>
              <a:ext uri="{FF2B5EF4-FFF2-40B4-BE49-F238E27FC236}">
                <a16:creationId xmlns:a16="http://schemas.microsoft.com/office/drawing/2014/main" id="{12FDAA1D-ADCE-6A4D-B229-AA0D54661DCD}"/>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AU"/>
          </a:p>
        </p:txBody>
      </p:sp>
      <p:sp>
        <p:nvSpPr>
          <p:cNvPr id="6" name="Slide Number Placeholder 2">
            <a:extLst>
              <a:ext uri="{FF2B5EF4-FFF2-40B4-BE49-F238E27FC236}">
                <a16:creationId xmlns:a16="http://schemas.microsoft.com/office/drawing/2014/main" id="{4B627C89-25AF-404F-BE27-3DE06E37C19E}"/>
              </a:ext>
            </a:extLst>
          </p:cNvPr>
          <p:cNvSpPr>
            <a:spLocks noGrp="1"/>
          </p:cNvSpPr>
          <p:nvPr>
            <p:ph type="sldNum" sz="quarter" idx="10"/>
          </p:nvPr>
        </p:nvSpPr>
        <p:spPr>
          <a:xfrm>
            <a:off x="8172400" y="4818186"/>
            <a:ext cx="720080" cy="273844"/>
          </a:xfrm>
          <a:prstGeom prst="rect">
            <a:avLst/>
          </a:prstGeom>
        </p:spPr>
        <p:txBody>
          <a:bodyPr/>
          <a:lstStyle>
            <a:lvl1pPr>
              <a:defRPr>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202506507"/>
      </p:ext>
    </p:extLst>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c_Subheading and content">
    <p:bg>
      <p:bgPr>
        <a:solidFill>
          <a:schemeClr val="accent6"/>
        </a:solid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CA4F4C10-DC5E-A04E-A95C-80CD7E403089}"/>
              </a:ext>
            </a:extLst>
          </p:cNvPr>
          <p:cNvSpPr>
            <a:spLocks noGrp="1"/>
          </p:cNvSpPr>
          <p:nvPr>
            <p:ph idx="1" hasCustomPrompt="1"/>
          </p:nvPr>
        </p:nvSpPr>
        <p:spPr>
          <a:xfrm>
            <a:off x="467544" y="1200151"/>
            <a:ext cx="6840000" cy="3153798"/>
          </a:xfrm>
          <a:prstGeom prst="rect">
            <a:avLst/>
          </a:prstGeom>
        </p:spPr>
        <p:txBody>
          <a:bodyPr/>
          <a:lstStyle>
            <a:lvl1pPr>
              <a:defRPr>
                <a:solidFill>
                  <a:schemeClr val="tx1"/>
                </a:solidFill>
              </a:defRPr>
            </a:lvl1pPr>
            <a:lvl2pPr marL="269993" indent="-269993">
              <a:buFont typeface="+mj-lt"/>
              <a:buAutoNum type="arabicPeriod"/>
              <a:defRPr>
                <a:solidFill>
                  <a:schemeClr val="tx1"/>
                </a:solidFill>
              </a:defRPr>
            </a:lvl2pPr>
            <a:lvl3pPr marL="539987" indent="-269993">
              <a:buFont typeface="+mj-lt"/>
              <a:buAutoNum type="alphaLcPeriod"/>
              <a:defRPr>
                <a:solidFill>
                  <a:schemeClr val="tx1"/>
                </a:solidFill>
              </a:defRPr>
            </a:lvl3pPr>
            <a:lvl4pPr marL="809980" indent="-269993">
              <a:buSzPct val="100000"/>
              <a:buFont typeface="+mj-lt"/>
              <a:buAutoNum type="romanLcPeriod"/>
              <a:defRPr>
                <a:solidFill>
                  <a:schemeClr val="tx1"/>
                </a:solidFill>
              </a:defRPr>
            </a:lvl4pPr>
            <a:lvl5pPr>
              <a:defRPr>
                <a:solidFill>
                  <a:schemeClr val="tx1"/>
                </a:solidFill>
              </a:defRPr>
            </a:lvl5pPr>
          </a:lstStyle>
          <a:p>
            <a:pPr lvl="0"/>
            <a:r>
              <a:rPr lang="en-AU" noProof="0" dirty="0"/>
              <a:t>Master text style</a:t>
            </a:r>
          </a:p>
          <a:p>
            <a:pPr lvl="1"/>
            <a:r>
              <a:rPr lang="en-US" dirty="0"/>
              <a:t>First level – numbered</a:t>
            </a:r>
          </a:p>
          <a:p>
            <a:pPr lvl="2"/>
            <a:r>
              <a:rPr lang="en-US" dirty="0"/>
              <a:t>Second level – alpha</a:t>
            </a:r>
          </a:p>
          <a:p>
            <a:pPr lvl="3"/>
            <a:r>
              <a:rPr lang="en-US" dirty="0"/>
              <a:t>Third level – Roman numerals</a:t>
            </a:r>
          </a:p>
        </p:txBody>
      </p:sp>
      <p:sp>
        <p:nvSpPr>
          <p:cNvPr id="5" name="Title 4">
            <a:extLst>
              <a:ext uri="{FF2B5EF4-FFF2-40B4-BE49-F238E27FC236}">
                <a16:creationId xmlns:a16="http://schemas.microsoft.com/office/drawing/2014/main" id="{8D86643F-7F6E-0440-9822-1207EC6CAE32}"/>
              </a:ext>
            </a:extLst>
          </p:cNvPr>
          <p:cNvSpPr>
            <a:spLocks noGrp="1"/>
          </p:cNvSpPr>
          <p:nvPr>
            <p:ph type="title"/>
          </p:nvPr>
        </p:nvSpPr>
        <p:spPr/>
        <p:txBody>
          <a:bodyPr/>
          <a:lstStyle/>
          <a:p>
            <a:r>
              <a:rPr lang="en-US"/>
              <a:t>Click to edit Master title style</a:t>
            </a:r>
            <a:endParaRPr lang="en-AU"/>
          </a:p>
        </p:txBody>
      </p:sp>
      <p:sp>
        <p:nvSpPr>
          <p:cNvPr id="6" name="Slide Number Placeholder 2">
            <a:extLst>
              <a:ext uri="{FF2B5EF4-FFF2-40B4-BE49-F238E27FC236}">
                <a16:creationId xmlns:a16="http://schemas.microsoft.com/office/drawing/2014/main" id="{2BDD820D-3FE0-654A-AC73-50D71C1633EB}"/>
              </a:ext>
            </a:extLst>
          </p:cNvPr>
          <p:cNvSpPr>
            <a:spLocks noGrp="1"/>
          </p:cNvSpPr>
          <p:nvPr>
            <p:ph type="sldNum" sz="quarter" idx="10"/>
          </p:nvPr>
        </p:nvSpPr>
        <p:spPr>
          <a:xfrm>
            <a:off x="8172400" y="4818186"/>
            <a:ext cx="720080" cy="273844"/>
          </a:xfrm>
          <a:prstGeom prst="rect">
            <a:avLst/>
          </a:prstGeom>
        </p:spPr>
        <p:txBody>
          <a:bodyPr/>
          <a:lstStyle>
            <a:lvl1pPr>
              <a:defRPr>
                <a:solidFill>
                  <a:schemeClr val="tx1"/>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3044322410"/>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fi_Subheading and content">
    <p:spTree>
      <p:nvGrpSpPr>
        <p:cNvPr id="1" name=""/>
        <p:cNvGrpSpPr/>
        <p:nvPr/>
      </p:nvGrpSpPr>
      <p:grpSpPr>
        <a:xfrm>
          <a:off x="0" y="0"/>
          <a:ext cx="0" cy="0"/>
          <a:chOff x="0" y="0"/>
          <a:chExt cx="0" cy="0"/>
        </a:xfrm>
      </p:grpSpPr>
      <p:sp>
        <p:nvSpPr>
          <p:cNvPr id="10" name="Picture Placeholder 10">
            <a:extLst>
              <a:ext uri="{FF2B5EF4-FFF2-40B4-BE49-F238E27FC236}">
                <a16:creationId xmlns:a16="http://schemas.microsoft.com/office/drawing/2014/main" id="{052E7260-7423-9E43-8134-82A75E41EE28}"/>
              </a:ext>
            </a:extLst>
          </p:cNvPr>
          <p:cNvSpPr>
            <a:spLocks noGrp="1"/>
          </p:cNvSpPr>
          <p:nvPr>
            <p:ph type="pic" sz="quarter" idx="19"/>
          </p:nvPr>
        </p:nvSpPr>
        <p:spPr>
          <a:xfrm>
            <a:off x="483488" y="1203599"/>
            <a:ext cx="3224416" cy="3312367"/>
          </a:xfrm>
          <a:prstGeom prst="rect">
            <a:avLst/>
          </a:prstGeom>
          <a:noFill/>
        </p:spPr>
        <p:txBody>
          <a:bodyPr>
            <a:normAutofit/>
          </a:bodyPr>
          <a:lstStyle>
            <a:lvl1pPr>
              <a:defRPr sz="1200">
                <a:solidFill>
                  <a:schemeClr val="bg1"/>
                </a:solidFill>
              </a:defRPr>
            </a:lvl1pPr>
          </a:lstStyle>
          <a:p>
            <a:r>
              <a:rPr lang="en-US"/>
              <a:t>Click icon to add picture</a:t>
            </a:r>
            <a:endParaRPr lang="en-GB" dirty="0"/>
          </a:p>
        </p:txBody>
      </p:sp>
      <p:sp>
        <p:nvSpPr>
          <p:cNvPr id="14" name="Picture Placeholder 10">
            <a:extLst>
              <a:ext uri="{FF2B5EF4-FFF2-40B4-BE49-F238E27FC236}">
                <a16:creationId xmlns:a16="http://schemas.microsoft.com/office/drawing/2014/main" id="{CE2EEBF0-8853-BD48-83E3-794DDD8F88B4}"/>
              </a:ext>
            </a:extLst>
          </p:cNvPr>
          <p:cNvSpPr>
            <a:spLocks noGrp="1"/>
          </p:cNvSpPr>
          <p:nvPr>
            <p:ph type="pic" sz="quarter" idx="20"/>
          </p:nvPr>
        </p:nvSpPr>
        <p:spPr>
          <a:xfrm>
            <a:off x="3779912" y="1203599"/>
            <a:ext cx="5364088" cy="3312367"/>
          </a:xfrm>
          <a:prstGeom prst="rect">
            <a:avLst/>
          </a:prstGeom>
          <a:noFill/>
        </p:spPr>
        <p:txBody>
          <a:bodyPr>
            <a:normAutofit/>
          </a:bodyPr>
          <a:lstStyle>
            <a:lvl1pPr>
              <a:defRPr sz="1200">
                <a:solidFill>
                  <a:schemeClr val="bg1"/>
                </a:solidFill>
              </a:defRPr>
            </a:lvl1pPr>
          </a:lstStyle>
          <a:p>
            <a:r>
              <a:rPr lang="en-US"/>
              <a:t>Click icon to add picture</a:t>
            </a:r>
            <a:endParaRPr lang="en-GB" dirty="0"/>
          </a:p>
        </p:txBody>
      </p:sp>
      <p:sp>
        <p:nvSpPr>
          <p:cNvPr id="2" name="Title 1">
            <a:extLst>
              <a:ext uri="{FF2B5EF4-FFF2-40B4-BE49-F238E27FC236}">
                <a16:creationId xmlns:a16="http://schemas.microsoft.com/office/drawing/2014/main" id="{AEB28D56-5DBD-654D-9A26-E734F4B78F0F}"/>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AU"/>
          </a:p>
        </p:txBody>
      </p:sp>
      <p:pic>
        <p:nvPicPr>
          <p:cNvPr id="8" name="Picture 7">
            <a:extLst>
              <a:ext uri="{FF2B5EF4-FFF2-40B4-BE49-F238E27FC236}">
                <a16:creationId xmlns:a16="http://schemas.microsoft.com/office/drawing/2014/main" id="{F0D162BA-5E40-ED4F-A8E1-905924B7DE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69119" y="-144000"/>
            <a:ext cx="1619829" cy="988726"/>
          </a:xfrm>
          <a:prstGeom prst="rect">
            <a:avLst/>
          </a:prstGeom>
        </p:spPr>
      </p:pic>
      <p:sp>
        <p:nvSpPr>
          <p:cNvPr id="7" name="Slide Number Placeholder 2">
            <a:extLst>
              <a:ext uri="{FF2B5EF4-FFF2-40B4-BE49-F238E27FC236}">
                <a16:creationId xmlns:a16="http://schemas.microsoft.com/office/drawing/2014/main" id="{CBE5EE59-D7F4-164B-9F9B-A6C6CDC19285}"/>
              </a:ext>
            </a:extLst>
          </p:cNvPr>
          <p:cNvSpPr>
            <a:spLocks noGrp="1"/>
          </p:cNvSpPr>
          <p:nvPr>
            <p:ph type="sldNum" sz="quarter" idx="10"/>
          </p:nvPr>
        </p:nvSpPr>
        <p:spPr>
          <a:xfrm>
            <a:off x="8172400" y="4818186"/>
            <a:ext cx="720080" cy="273844"/>
          </a:xfrm>
          <a:prstGeom prst="rect">
            <a:avLst/>
          </a:prstGeom>
        </p:spPr>
        <p:txBody>
          <a:bodyPr/>
          <a:lstStyle>
            <a:lvl1pPr>
              <a:defRPr>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1768665953"/>
      </p:ext>
    </p:extLst>
  </p:cSld>
  <p:clrMapOvr>
    <a:overrideClrMapping bg1="dk1" tx1="lt1" bg2="dk2" tx2="lt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b_Subheading and content">
  <p:cSld name="1_1b_Subheading and content">
    <p:bg>
      <p:bgPr>
        <a:solidFill>
          <a:schemeClr val="dk1"/>
        </a:solidFill>
        <a:effectLst/>
      </p:bgPr>
    </p:bg>
    <p:spTree>
      <p:nvGrpSpPr>
        <p:cNvPr id="1" name="Shape 76"/>
        <p:cNvGrpSpPr/>
        <p:nvPr/>
      </p:nvGrpSpPr>
      <p:grpSpPr>
        <a:xfrm>
          <a:off x="0" y="0"/>
          <a:ext cx="0" cy="0"/>
          <a:chOff x="0" y="0"/>
          <a:chExt cx="0" cy="0"/>
        </a:xfrm>
      </p:grpSpPr>
      <p:sp>
        <p:nvSpPr>
          <p:cNvPr id="77" name="Google Shape;77;p64"/>
          <p:cNvSpPr txBox="1">
            <a:spLocks noGrp="1"/>
          </p:cNvSpPr>
          <p:nvPr>
            <p:ph type="body" idx="1"/>
          </p:nvPr>
        </p:nvSpPr>
        <p:spPr>
          <a:xfrm>
            <a:off x="467544" y="1275607"/>
            <a:ext cx="6840000" cy="3312368"/>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500"/>
              </a:spcBef>
              <a:spcAft>
                <a:spcPts val="0"/>
              </a:spcAft>
              <a:buClr>
                <a:schemeClr val="accent6"/>
              </a:buClr>
              <a:buSzPts val="1400"/>
              <a:buFont typeface="Arial"/>
              <a:buNone/>
              <a:defRPr>
                <a:solidFill>
                  <a:schemeClr val="accent6"/>
                </a:solidFill>
              </a:defRPr>
            </a:lvl1pPr>
            <a:lvl2pPr marL="685800" lvl="1" indent="-171450" algn="l">
              <a:lnSpc>
                <a:spcPct val="100000"/>
              </a:lnSpc>
              <a:spcBef>
                <a:spcPts val="500"/>
              </a:spcBef>
              <a:spcAft>
                <a:spcPts val="0"/>
              </a:spcAft>
              <a:buClr>
                <a:schemeClr val="lt1"/>
              </a:buClr>
              <a:buSzPts val="1867"/>
              <a:buFont typeface="Arial"/>
              <a:buNone/>
              <a:defRPr>
                <a:solidFill>
                  <a:schemeClr val="accent6"/>
                </a:solidFill>
              </a:defRPr>
            </a:lvl2pPr>
            <a:lvl3pPr marL="1028700" lvl="2" indent="-260366" algn="l">
              <a:lnSpc>
                <a:spcPct val="100000"/>
              </a:lnSpc>
              <a:spcBef>
                <a:spcPts val="500"/>
              </a:spcBef>
              <a:spcAft>
                <a:spcPts val="0"/>
              </a:spcAft>
              <a:buClr>
                <a:schemeClr val="accent6"/>
              </a:buClr>
              <a:buSzPts val="1867"/>
              <a:buChar char="•"/>
              <a:defRPr>
                <a:solidFill>
                  <a:schemeClr val="accent6"/>
                </a:solidFill>
              </a:defRPr>
            </a:lvl3pPr>
            <a:lvl4pPr marL="1371600" lvl="3" indent="-229267" algn="l">
              <a:lnSpc>
                <a:spcPct val="100000"/>
              </a:lnSpc>
              <a:spcBef>
                <a:spcPts val="500"/>
              </a:spcBef>
              <a:spcAft>
                <a:spcPts val="0"/>
              </a:spcAft>
              <a:buClr>
                <a:schemeClr val="lt1"/>
              </a:buClr>
              <a:buSzPts val="1214"/>
              <a:buChar char="▪"/>
              <a:defRPr/>
            </a:lvl4pPr>
            <a:lvl5pPr marL="1714500" marR="0" lvl="4" indent="-260366" algn="l">
              <a:lnSpc>
                <a:spcPct val="100000"/>
              </a:lnSpc>
              <a:spcBef>
                <a:spcPts val="500"/>
              </a:spcBef>
              <a:spcAft>
                <a:spcPts val="0"/>
              </a:spcAft>
              <a:buClr>
                <a:schemeClr val="accent6"/>
              </a:buClr>
              <a:buSzPts val="1867"/>
              <a:buFont typeface="Arial"/>
              <a:buChar char="–"/>
              <a:defRPr>
                <a:solidFill>
                  <a:schemeClr val="accent6"/>
                </a:solidFill>
              </a:defRPr>
            </a:lvl5pPr>
            <a:lvl6pPr marL="2057400" lvl="5" indent="-257175" algn="l">
              <a:lnSpc>
                <a:spcPct val="100000"/>
              </a:lnSpc>
              <a:spcBef>
                <a:spcPts val="270"/>
              </a:spcBef>
              <a:spcAft>
                <a:spcPts val="0"/>
              </a:spcAft>
              <a:buClr>
                <a:schemeClr val="lt1"/>
              </a:buClr>
              <a:buSzPts val="1800"/>
              <a:buChar char="•"/>
              <a:defRPr/>
            </a:lvl6pPr>
            <a:lvl7pPr marL="2400300" lvl="6" indent="-257175" algn="l">
              <a:lnSpc>
                <a:spcPct val="100000"/>
              </a:lnSpc>
              <a:spcBef>
                <a:spcPts val="270"/>
              </a:spcBef>
              <a:spcAft>
                <a:spcPts val="0"/>
              </a:spcAft>
              <a:buClr>
                <a:schemeClr val="lt1"/>
              </a:buClr>
              <a:buSzPts val="1800"/>
              <a:buChar char="•"/>
              <a:defRPr/>
            </a:lvl7pPr>
            <a:lvl8pPr marL="2743200" lvl="7" indent="-257175" algn="l">
              <a:lnSpc>
                <a:spcPct val="100000"/>
              </a:lnSpc>
              <a:spcBef>
                <a:spcPts val="270"/>
              </a:spcBef>
              <a:spcAft>
                <a:spcPts val="0"/>
              </a:spcAft>
              <a:buClr>
                <a:schemeClr val="lt1"/>
              </a:buClr>
              <a:buSzPts val="1800"/>
              <a:buChar char="•"/>
              <a:defRPr/>
            </a:lvl8pPr>
            <a:lvl9pPr marL="3086100" lvl="8" indent="-257175" algn="l">
              <a:lnSpc>
                <a:spcPct val="100000"/>
              </a:lnSpc>
              <a:spcBef>
                <a:spcPts val="270"/>
              </a:spcBef>
              <a:spcAft>
                <a:spcPts val="0"/>
              </a:spcAft>
              <a:buClr>
                <a:schemeClr val="lt1"/>
              </a:buClr>
              <a:buSzPts val="1800"/>
              <a:buChar char="•"/>
              <a:defRPr/>
            </a:lvl9pPr>
          </a:lstStyle>
          <a:p>
            <a:endParaRPr/>
          </a:p>
        </p:txBody>
      </p:sp>
      <p:sp>
        <p:nvSpPr>
          <p:cNvPr id="78" name="Google Shape;78;p64"/>
          <p:cNvSpPr txBox="1">
            <a:spLocks noGrp="1"/>
          </p:cNvSpPr>
          <p:nvPr>
            <p:ph type="title"/>
          </p:nvPr>
        </p:nvSpPr>
        <p:spPr>
          <a:xfrm>
            <a:off x="467544" y="156131"/>
            <a:ext cx="6840000" cy="993775"/>
          </a:xfrm>
          <a:prstGeom prst="rect">
            <a:avLst/>
          </a:prstGeom>
          <a:noFill/>
          <a:ln>
            <a:noFill/>
          </a:ln>
        </p:spPr>
        <p:txBody>
          <a:bodyPr spcFirstLastPara="1" wrap="square" lIns="91425" tIns="180000" rIns="91425" bIns="90000" anchor="t" anchorCtr="0">
            <a:normAutofit/>
          </a:bodyPr>
          <a:lstStyle>
            <a:lvl1pPr lvl="0" algn="l">
              <a:lnSpc>
                <a:spcPct val="100000"/>
              </a:lnSpc>
              <a:spcBef>
                <a:spcPts val="0"/>
              </a:spcBef>
              <a:spcAft>
                <a:spcPts val="0"/>
              </a:spcAft>
              <a:buClr>
                <a:schemeClr val="accent6"/>
              </a:buClr>
              <a:buSzPts val="2667"/>
              <a:buFont typeface="Arial"/>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9" name="Google Shape;79;p64"/>
          <p:cNvPicPr preferRelativeResize="0"/>
          <p:nvPr/>
        </p:nvPicPr>
        <p:blipFill rotWithShape="1">
          <a:blip r:embed="rId2">
            <a:alphaModFix/>
          </a:blip>
          <a:srcRect/>
          <a:stretch/>
        </p:blipFill>
        <p:spPr>
          <a:xfrm>
            <a:off x="7369121" y="-144000"/>
            <a:ext cx="1619827" cy="988726"/>
          </a:xfrm>
          <a:prstGeom prst="rect">
            <a:avLst/>
          </a:prstGeom>
          <a:noFill/>
          <a:ln>
            <a:noFill/>
          </a:ln>
        </p:spPr>
      </p:pic>
      <p:sp>
        <p:nvSpPr>
          <p:cNvPr id="80" name="Google Shape;80;p64"/>
          <p:cNvSpPr txBox="1">
            <a:spLocks noGrp="1"/>
          </p:cNvSpPr>
          <p:nvPr>
            <p:ph type="sldNum" idx="12"/>
          </p:nvPr>
        </p:nvSpPr>
        <p:spPr>
          <a:xfrm>
            <a:off x="8172400" y="4818186"/>
            <a:ext cx="720080" cy="273844"/>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accent6"/>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439433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2" y="2192968"/>
            <a:ext cx="4940789" cy="1524222"/>
          </a:xfrm>
          <a:prstGeom prst="rect">
            <a:avLst/>
          </a:prstGeom>
        </p:spPr>
        <p:txBody>
          <a:bodyPr/>
          <a:lstStyle>
            <a:lvl1pPr>
              <a:defRPr b="1">
                <a:latin typeface="Arial"/>
                <a:cs typeface="Arial"/>
              </a:defRPr>
            </a:lvl1pPr>
          </a:lstStyle>
          <a:p>
            <a:r>
              <a:rPr lang="en-AU" dirty="0"/>
              <a:t>CLICK TO EDIT MASTER TITLE STYLE</a:t>
            </a:r>
            <a:endParaRPr lang="en-US" dirty="0"/>
          </a:p>
        </p:txBody>
      </p:sp>
    </p:spTree>
    <p:extLst>
      <p:ext uri="{BB962C8B-B14F-4D97-AF65-F5344CB8AC3E}">
        <p14:creationId xmlns:p14="http://schemas.microsoft.com/office/powerpoint/2010/main" val="1249354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f_Subheading and content">
    <p:bg>
      <p:bgRef idx="1001">
        <a:schemeClr val="bg1"/>
      </p:bgRef>
    </p:bg>
    <p:spTree>
      <p:nvGrpSpPr>
        <p:cNvPr id="1" name=""/>
        <p:cNvGrpSpPr/>
        <p:nvPr/>
      </p:nvGrpSpPr>
      <p:grpSpPr>
        <a:xfrm>
          <a:off x="0" y="0"/>
          <a:ext cx="0" cy="0"/>
          <a:chOff x="0" y="0"/>
          <a:chExt cx="0" cy="0"/>
        </a:xfrm>
      </p:grpSpPr>
      <p:sp>
        <p:nvSpPr>
          <p:cNvPr id="10" name="Picture Placeholder 10">
            <a:extLst>
              <a:ext uri="{FF2B5EF4-FFF2-40B4-BE49-F238E27FC236}">
                <a16:creationId xmlns:a16="http://schemas.microsoft.com/office/drawing/2014/main" id="{052E7260-7423-9E43-8134-82A75E41EE28}"/>
              </a:ext>
            </a:extLst>
          </p:cNvPr>
          <p:cNvSpPr>
            <a:spLocks noGrp="1"/>
          </p:cNvSpPr>
          <p:nvPr>
            <p:ph type="pic" sz="quarter" idx="19"/>
          </p:nvPr>
        </p:nvSpPr>
        <p:spPr>
          <a:xfrm>
            <a:off x="483488" y="1203599"/>
            <a:ext cx="3224416" cy="3312367"/>
          </a:xfrm>
          <a:prstGeom prst="rect">
            <a:avLst/>
          </a:prstGeom>
          <a:solidFill>
            <a:schemeClr val="accent6"/>
          </a:solidFill>
        </p:spPr>
        <p:txBody>
          <a:bodyPr>
            <a:normAutofit/>
          </a:bodyPr>
          <a:lstStyle>
            <a:lvl1pPr>
              <a:defRPr sz="1200">
                <a:solidFill>
                  <a:schemeClr val="bg1"/>
                </a:solidFill>
              </a:defRPr>
            </a:lvl1pPr>
          </a:lstStyle>
          <a:p>
            <a:r>
              <a:rPr lang="en-US"/>
              <a:t>Click icon to add picture</a:t>
            </a:r>
            <a:endParaRPr lang="en-GB" dirty="0"/>
          </a:p>
        </p:txBody>
      </p:sp>
      <p:sp>
        <p:nvSpPr>
          <p:cNvPr id="14" name="Picture Placeholder 10">
            <a:extLst>
              <a:ext uri="{FF2B5EF4-FFF2-40B4-BE49-F238E27FC236}">
                <a16:creationId xmlns:a16="http://schemas.microsoft.com/office/drawing/2014/main" id="{CE2EEBF0-8853-BD48-83E3-794DDD8F88B4}"/>
              </a:ext>
            </a:extLst>
          </p:cNvPr>
          <p:cNvSpPr>
            <a:spLocks noGrp="1"/>
          </p:cNvSpPr>
          <p:nvPr>
            <p:ph type="pic" sz="quarter" idx="20"/>
          </p:nvPr>
        </p:nvSpPr>
        <p:spPr>
          <a:xfrm>
            <a:off x="3779912" y="1203599"/>
            <a:ext cx="5364088" cy="3312367"/>
          </a:xfrm>
          <a:prstGeom prst="rect">
            <a:avLst/>
          </a:prstGeom>
          <a:solidFill>
            <a:schemeClr val="accent6"/>
          </a:solidFill>
        </p:spPr>
        <p:txBody>
          <a:bodyPr>
            <a:normAutofit/>
          </a:bodyPr>
          <a:lstStyle>
            <a:lvl1pPr>
              <a:defRPr sz="1200">
                <a:solidFill>
                  <a:schemeClr val="bg1"/>
                </a:solidFill>
              </a:defRPr>
            </a:lvl1pPr>
          </a:lstStyle>
          <a:p>
            <a:r>
              <a:rPr lang="en-US"/>
              <a:t>Click icon to add picture</a:t>
            </a:r>
            <a:endParaRPr lang="en-GB" dirty="0"/>
          </a:p>
        </p:txBody>
      </p:sp>
      <p:sp>
        <p:nvSpPr>
          <p:cNvPr id="2" name="Title 1">
            <a:extLst>
              <a:ext uri="{FF2B5EF4-FFF2-40B4-BE49-F238E27FC236}">
                <a16:creationId xmlns:a16="http://schemas.microsoft.com/office/drawing/2014/main" id="{AEB28D56-5DBD-654D-9A26-E734F4B78F0F}"/>
              </a:ext>
            </a:extLst>
          </p:cNvPr>
          <p:cNvSpPr>
            <a:spLocks noGrp="1"/>
          </p:cNvSpPr>
          <p:nvPr>
            <p:ph type="title"/>
          </p:nvPr>
        </p:nvSpPr>
        <p:spPr/>
        <p:txBody>
          <a:bodyPr/>
          <a:lstStyle>
            <a:lvl1pPr>
              <a:defRPr>
                <a:solidFill>
                  <a:schemeClr val="accent6"/>
                </a:solidFill>
              </a:defRPr>
            </a:lvl1pPr>
          </a:lstStyle>
          <a:p>
            <a:r>
              <a:rPr lang="en-US"/>
              <a:t>Click to edit Master title style</a:t>
            </a:r>
            <a:endParaRPr lang="en-AU"/>
          </a:p>
        </p:txBody>
      </p:sp>
      <p:pic>
        <p:nvPicPr>
          <p:cNvPr id="7" name="Picture 6">
            <a:extLst>
              <a:ext uri="{FF2B5EF4-FFF2-40B4-BE49-F238E27FC236}">
                <a16:creationId xmlns:a16="http://schemas.microsoft.com/office/drawing/2014/main" id="{C29C3C29-FB1A-5B40-84D9-D11684F99C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69120" y="-144000"/>
            <a:ext cx="1619827" cy="988726"/>
          </a:xfrm>
          <a:prstGeom prst="rect">
            <a:avLst/>
          </a:prstGeom>
        </p:spPr>
      </p:pic>
      <p:sp>
        <p:nvSpPr>
          <p:cNvPr id="8" name="Slide Number Placeholder 2">
            <a:extLst>
              <a:ext uri="{FF2B5EF4-FFF2-40B4-BE49-F238E27FC236}">
                <a16:creationId xmlns:a16="http://schemas.microsoft.com/office/drawing/2014/main" id="{D3141F28-66C6-144F-A2D4-78F018D08EBD}"/>
              </a:ext>
            </a:extLst>
          </p:cNvPr>
          <p:cNvSpPr>
            <a:spLocks noGrp="1"/>
          </p:cNvSpPr>
          <p:nvPr>
            <p:ph type="sldNum" sz="quarter" idx="10"/>
          </p:nvPr>
        </p:nvSpPr>
        <p:spPr>
          <a:xfrm>
            <a:off x="8172400" y="4818186"/>
            <a:ext cx="720080" cy="273844"/>
          </a:xfrm>
          <a:prstGeom prst="rect">
            <a:avLst/>
          </a:prstGeom>
        </p:spPr>
        <p:txBody>
          <a:bodyPr/>
          <a:lstStyle>
            <a:lvl1pPr>
              <a:defRPr>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1447116818"/>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g_Subheading and content">
    <p:bg>
      <p:bgPr>
        <a:solidFill>
          <a:schemeClr val="tx1"/>
        </a:solidFill>
        <a:effectLst/>
      </p:bgPr>
    </p:bg>
    <p:spTree>
      <p:nvGrpSpPr>
        <p:cNvPr id="1" name=""/>
        <p:cNvGrpSpPr/>
        <p:nvPr/>
      </p:nvGrpSpPr>
      <p:grpSpPr>
        <a:xfrm>
          <a:off x="0" y="0"/>
          <a:ext cx="0" cy="0"/>
          <a:chOff x="0" y="0"/>
          <a:chExt cx="0" cy="0"/>
        </a:xfrm>
      </p:grpSpPr>
      <p:sp>
        <p:nvSpPr>
          <p:cNvPr id="16" name="Picture Placeholder 10">
            <a:extLst>
              <a:ext uri="{FF2B5EF4-FFF2-40B4-BE49-F238E27FC236}">
                <a16:creationId xmlns:a16="http://schemas.microsoft.com/office/drawing/2014/main" id="{D8A06014-EF28-5543-A91E-FF54F1F173B0}"/>
              </a:ext>
            </a:extLst>
          </p:cNvPr>
          <p:cNvSpPr>
            <a:spLocks noGrp="1"/>
          </p:cNvSpPr>
          <p:nvPr>
            <p:ph type="pic" sz="quarter" idx="19"/>
          </p:nvPr>
        </p:nvSpPr>
        <p:spPr>
          <a:xfrm>
            <a:off x="4499992" y="1273906"/>
            <a:ext cx="4644008" cy="3262312"/>
          </a:xfrm>
          <a:prstGeom prst="rect">
            <a:avLst/>
          </a:prstGeom>
          <a:solidFill>
            <a:schemeClr val="accent6"/>
          </a:solidFill>
        </p:spPr>
        <p:txBody>
          <a:bodyPr>
            <a:normAutofit/>
          </a:bodyPr>
          <a:lstStyle>
            <a:lvl1pPr>
              <a:defRPr sz="1200"/>
            </a:lvl1pPr>
          </a:lstStyle>
          <a:p>
            <a:r>
              <a:rPr lang="en-US"/>
              <a:t>Click icon to add picture</a:t>
            </a:r>
            <a:endParaRPr lang="en-GB" dirty="0"/>
          </a:p>
        </p:txBody>
      </p:sp>
      <p:sp>
        <p:nvSpPr>
          <p:cNvPr id="3" name="Title 2">
            <a:extLst>
              <a:ext uri="{FF2B5EF4-FFF2-40B4-BE49-F238E27FC236}">
                <a16:creationId xmlns:a16="http://schemas.microsoft.com/office/drawing/2014/main" id="{E74481A7-C146-7849-8751-90AF9CD63504}"/>
              </a:ext>
            </a:extLst>
          </p:cNvPr>
          <p:cNvSpPr>
            <a:spLocks noGrp="1"/>
          </p:cNvSpPr>
          <p:nvPr>
            <p:ph type="title"/>
          </p:nvPr>
        </p:nvSpPr>
        <p:spPr/>
        <p:txBody>
          <a:bodyPr/>
          <a:lstStyle>
            <a:lvl1pPr>
              <a:defRPr>
                <a:solidFill>
                  <a:schemeClr val="accent6"/>
                </a:solidFill>
              </a:defRPr>
            </a:lvl1pPr>
          </a:lstStyle>
          <a:p>
            <a:r>
              <a:rPr lang="en-US"/>
              <a:t>Click to edit Master title style</a:t>
            </a:r>
            <a:endParaRPr lang="en-AU"/>
          </a:p>
        </p:txBody>
      </p:sp>
      <p:sp>
        <p:nvSpPr>
          <p:cNvPr id="15" name="Text Placeholder 19">
            <a:extLst>
              <a:ext uri="{FF2B5EF4-FFF2-40B4-BE49-F238E27FC236}">
                <a16:creationId xmlns:a16="http://schemas.microsoft.com/office/drawing/2014/main" id="{58B975AC-5B0B-AB42-A951-CE081F23946E}"/>
              </a:ext>
            </a:extLst>
          </p:cNvPr>
          <p:cNvSpPr>
            <a:spLocks noGrp="1"/>
          </p:cNvSpPr>
          <p:nvPr>
            <p:ph idx="1"/>
          </p:nvPr>
        </p:nvSpPr>
        <p:spPr>
          <a:xfrm>
            <a:off x="481458" y="1285228"/>
            <a:ext cx="3874518" cy="3262312"/>
          </a:xfrm>
          <a:prstGeom prst="rect">
            <a:avLst/>
          </a:prstGeom>
        </p:spPr>
        <p:txBody>
          <a:bodyPr vert="horz" lIns="91440" tIns="45720" rIns="91440" bIns="45720" rtlCol="0">
            <a:normAutofit/>
          </a:bodyPr>
          <a:lstStyle>
            <a:lvl1pPr>
              <a:defRPr>
                <a:solidFill>
                  <a:schemeClr val="accent6"/>
                </a:solidFill>
              </a:defRPr>
            </a:lvl1pPr>
            <a:lvl2pPr>
              <a:defRPr>
                <a:solidFill>
                  <a:schemeClr val="accent6"/>
                </a:solidFill>
              </a:defRPr>
            </a:lvl2pPr>
            <a:lvl3pPr>
              <a:defRPr>
                <a:solidFill>
                  <a:schemeClr val="accent6"/>
                </a:solidFill>
              </a:defRPr>
            </a:lvl3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59CD7294-FBA9-B14A-AA34-7667A8FE04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69120" y="-144000"/>
            <a:ext cx="1619827" cy="988726"/>
          </a:xfrm>
          <a:prstGeom prst="rect">
            <a:avLst/>
          </a:prstGeom>
        </p:spPr>
      </p:pic>
      <p:sp>
        <p:nvSpPr>
          <p:cNvPr id="8" name="Slide Number Placeholder 2">
            <a:extLst>
              <a:ext uri="{FF2B5EF4-FFF2-40B4-BE49-F238E27FC236}">
                <a16:creationId xmlns:a16="http://schemas.microsoft.com/office/drawing/2014/main" id="{99F16802-1DCC-EB4D-8592-6A0FEBE5A705}"/>
              </a:ext>
            </a:extLst>
          </p:cNvPr>
          <p:cNvSpPr>
            <a:spLocks noGrp="1"/>
          </p:cNvSpPr>
          <p:nvPr>
            <p:ph type="sldNum" sz="quarter" idx="10"/>
          </p:nvPr>
        </p:nvSpPr>
        <p:spPr>
          <a:xfrm>
            <a:off x="8172400" y="4818186"/>
            <a:ext cx="720080" cy="273844"/>
          </a:xfrm>
          <a:prstGeom prst="rect">
            <a:avLst/>
          </a:prstGeom>
        </p:spPr>
        <p:txBody>
          <a:bodyPr/>
          <a:lstStyle>
            <a:lvl1pPr>
              <a:defRPr>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59703325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image" Target="../media/image1.png"/><Relationship Id="rId5" Type="http://schemas.openxmlformats.org/officeDocument/2006/relationships/image" Target="../media/image9.jpg"/><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6" Type="http://schemas.openxmlformats.org/officeDocument/2006/relationships/image" Target="../media/image1.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theme" Target="../theme/theme11.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1.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6.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image" Target="../media/image1.pn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theme" Target="../theme/theme7.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8.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52.xml"/><Relationship Id="rId7" Type="http://schemas.openxmlformats.org/officeDocument/2006/relationships/image" Target="../media/image8.png"/><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9.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2820BEB4-9756-1F41-A6C4-96CF94F4AA6B}"/>
              </a:ext>
            </a:extLst>
          </p:cNvPr>
          <p:cNvSpPr>
            <a:spLocks noGrp="1"/>
          </p:cNvSpPr>
          <p:nvPr>
            <p:ph type="body" idx="1"/>
          </p:nvPr>
        </p:nvSpPr>
        <p:spPr>
          <a:xfrm>
            <a:off x="481458" y="1285228"/>
            <a:ext cx="6840000" cy="3262312"/>
          </a:xfrm>
          <a:prstGeom prst="rect">
            <a:avLst/>
          </a:prstGeom>
        </p:spPr>
        <p:txBody>
          <a:bodyPr vert="horz" lIns="91440" tIns="45720" rIns="91440" bIns="45720" rtlCol="0">
            <a:normAutofit/>
          </a:bodyPr>
          <a:lstStyle/>
          <a:p>
            <a:pPr lvl="0"/>
            <a:r>
              <a:rPr lang="en-US" dirty="0"/>
              <a:t>Intro text styles</a:t>
            </a:r>
          </a:p>
          <a:p>
            <a:pPr lvl="1"/>
            <a:r>
              <a:rPr lang="en-US" dirty="0"/>
              <a:t>Body text </a:t>
            </a:r>
          </a:p>
          <a:p>
            <a:pPr lvl="2"/>
            <a:r>
              <a:rPr lang="en-US" dirty="0"/>
              <a:t>Second level</a:t>
            </a:r>
          </a:p>
          <a:p>
            <a:pPr marL="576000" marR="0" lvl="4" indent="-180000" algn="l" defTabSz="914400" rtl="0" eaLnBrk="1" fontAlgn="auto" latinLnBrk="0" hangingPunct="1">
              <a:lnSpc>
                <a:spcPct val="100000"/>
              </a:lnSpc>
              <a:spcBef>
                <a:spcPts val="500"/>
              </a:spcBef>
              <a:spcAft>
                <a:spcPts val="0"/>
              </a:spcAft>
              <a:buClrTx/>
              <a:buSzTx/>
              <a:buFont typeface="Arial"/>
              <a:buChar char="–"/>
              <a:tabLst/>
              <a:defRPr/>
            </a:pPr>
            <a:r>
              <a:rPr lang="en-US" dirty="0"/>
              <a:t>Third level</a:t>
            </a:r>
          </a:p>
          <a:p>
            <a:pPr marL="792000" marR="0" lvl="4" indent="-180000" algn="l" defTabSz="914400" rtl="0" eaLnBrk="1" fontAlgn="auto" latinLnBrk="0" hangingPunct="1">
              <a:lnSpc>
                <a:spcPct val="100000"/>
              </a:lnSpc>
              <a:spcBef>
                <a:spcPts val="500"/>
              </a:spcBef>
              <a:spcAft>
                <a:spcPts val="0"/>
              </a:spcAft>
              <a:buClrTx/>
              <a:buSzTx/>
              <a:buFont typeface="Arial"/>
              <a:buChar char="–"/>
              <a:tabLst/>
              <a:defRPr/>
            </a:pPr>
            <a:r>
              <a:rPr lang="en-US" dirty="0"/>
              <a:t>Fourth level</a:t>
            </a:r>
          </a:p>
        </p:txBody>
      </p:sp>
      <p:sp>
        <p:nvSpPr>
          <p:cNvPr id="26" name="Title Placeholder 25">
            <a:extLst>
              <a:ext uri="{FF2B5EF4-FFF2-40B4-BE49-F238E27FC236}">
                <a16:creationId xmlns:a16="http://schemas.microsoft.com/office/drawing/2014/main" id="{0ED7E582-6277-524A-875A-B688C54ABEE2}"/>
              </a:ext>
            </a:extLst>
          </p:cNvPr>
          <p:cNvSpPr>
            <a:spLocks noGrp="1"/>
          </p:cNvSpPr>
          <p:nvPr>
            <p:ph type="title"/>
          </p:nvPr>
        </p:nvSpPr>
        <p:spPr>
          <a:xfrm>
            <a:off x="467544" y="156130"/>
            <a:ext cx="6840000" cy="993775"/>
          </a:xfrm>
          <a:prstGeom prst="rect">
            <a:avLst/>
          </a:prstGeom>
        </p:spPr>
        <p:txBody>
          <a:bodyPr vert="horz" lIns="91440" tIns="180000" rIns="91440" bIns="90000" rtlCol="0" anchor="t" anchorCtr="0">
            <a:normAutofit/>
          </a:bodyPr>
          <a:lstStyle/>
          <a:p>
            <a:r>
              <a:rPr lang="en-US"/>
              <a:t>Click to edit Master title style</a:t>
            </a:r>
            <a:endParaRPr lang="en-AU" dirty="0"/>
          </a:p>
        </p:txBody>
      </p:sp>
      <p:pic>
        <p:nvPicPr>
          <p:cNvPr id="7" name="Picture 6">
            <a:extLst>
              <a:ext uri="{FF2B5EF4-FFF2-40B4-BE49-F238E27FC236}">
                <a16:creationId xmlns:a16="http://schemas.microsoft.com/office/drawing/2014/main" id="{F00D83E1-E7A5-DE40-B55C-8D197D997B3E}"/>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369119" y="-144000"/>
            <a:ext cx="1619829" cy="988726"/>
          </a:xfrm>
          <a:prstGeom prst="rect">
            <a:avLst/>
          </a:prstGeom>
        </p:spPr>
      </p:pic>
      <p:sp>
        <p:nvSpPr>
          <p:cNvPr id="8" name="Slide Number Placeholder 2">
            <a:extLst>
              <a:ext uri="{FF2B5EF4-FFF2-40B4-BE49-F238E27FC236}">
                <a16:creationId xmlns:a16="http://schemas.microsoft.com/office/drawing/2014/main" id="{8FD42B62-E6D9-6747-8753-AA77B4EF2214}"/>
              </a:ext>
            </a:extLst>
          </p:cNvPr>
          <p:cNvSpPr>
            <a:spLocks noGrp="1"/>
          </p:cNvSpPr>
          <p:nvPr>
            <p:ph type="sldNum" sz="quarter" idx="4"/>
          </p:nvPr>
        </p:nvSpPr>
        <p:spPr>
          <a:xfrm>
            <a:off x="8172400" y="4818186"/>
            <a:ext cx="720080" cy="273844"/>
          </a:xfrm>
          <a:prstGeom prst="rect">
            <a:avLst/>
          </a:prstGeom>
        </p:spPr>
        <p:txBody>
          <a:bodyPr/>
          <a:lstStyle>
            <a:lvl1pPr algn="r">
              <a:defRPr sz="900">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4091963801"/>
      </p:ext>
    </p:extLst>
  </p:cSld>
  <p:clrMap bg1="lt1" tx1="dk1" bg2="lt2" tx2="dk2" accent1="accent1" accent2="accent2" accent3="accent3" accent4="accent4" accent5="accent5" accent6="accent6" hlink="hlink" folHlink="folHlink"/>
  <p:sldLayoutIdLst>
    <p:sldLayoutId id="2147483836" r:id="rId1"/>
    <p:sldLayoutId id="2147483688" r:id="rId2"/>
    <p:sldLayoutId id="2147483650" r:id="rId3"/>
    <p:sldLayoutId id="2147483679" r:id="rId4"/>
    <p:sldLayoutId id="2147483695" r:id="rId5"/>
    <p:sldLayoutId id="2147483681" r:id="rId6"/>
    <p:sldLayoutId id="2147483832" r:id="rId7"/>
    <p:sldLayoutId id="2147483677" r:id="rId8"/>
    <p:sldLayoutId id="2147483682" r:id="rId9"/>
    <p:sldLayoutId id="2147483833" r:id="rId10"/>
    <p:sldLayoutId id="2147483721" r:id="rId11"/>
    <p:sldLayoutId id="2147483835" r:id="rId12"/>
    <p:sldLayoutId id="2147483834" r:id="rId13"/>
    <p:sldLayoutId id="2147483719" r:id="rId14"/>
    <p:sldLayoutId id="2147483720" r:id="rId15"/>
    <p:sldLayoutId id="2147483732" r:id="rId16"/>
  </p:sldLayoutIdLst>
  <p:hf hdr="0" dt="0"/>
  <p:txStyles>
    <p:titleStyle>
      <a:lvl1pPr algn="l" defTabSz="914400" rtl="0" eaLnBrk="1" latinLnBrk="0" hangingPunct="1">
        <a:spcBef>
          <a:spcPct val="0"/>
        </a:spcBef>
        <a:buNone/>
        <a:defRPr sz="2000" b="1" kern="1200" cap="all" baseline="0">
          <a:solidFill>
            <a:schemeClr val="tx1"/>
          </a:solidFill>
          <a:latin typeface="+mn-lt"/>
          <a:ea typeface="+mj-ea"/>
          <a:cs typeface="+mj-cs"/>
        </a:defRPr>
      </a:lvl1pPr>
    </p:titleStyle>
    <p:bodyStyle>
      <a:lvl1pPr marL="0" marR="0" indent="0" algn="l" defTabSz="914400" rtl="0" eaLnBrk="1" fontAlgn="auto" latinLnBrk="0" hangingPunct="1">
        <a:lnSpc>
          <a:spcPct val="100000"/>
        </a:lnSpc>
        <a:spcBef>
          <a:spcPts val="500"/>
        </a:spcBef>
        <a:spcAft>
          <a:spcPts val="0"/>
        </a:spcAft>
        <a:buClrTx/>
        <a:buSzPts val="1400"/>
        <a:buFontTx/>
        <a:buNone/>
        <a:tabLst/>
        <a:defRPr sz="1400" b="1" kern="600" baseline="0">
          <a:solidFill>
            <a:schemeClr val="tx1"/>
          </a:solidFill>
          <a:latin typeface="+mn-lt"/>
          <a:ea typeface="+mn-ea"/>
          <a:cs typeface="+mn-cs"/>
        </a:defRPr>
      </a:lvl1pPr>
      <a:lvl2pPr marL="0" indent="0" algn="l" defTabSz="914400" rtl="0" eaLnBrk="1" latinLnBrk="0" hangingPunct="1">
        <a:spcBef>
          <a:spcPts val="500"/>
        </a:spcBef>
        <a:spcAft>
          <a:spcPts val="0"/>
        </a:spcAft>
        <a:buClr>
          <a:schemeClr val="tx1"/>
        </a:buClr>
        <a:buFontTx/>
        <a:buNone/>
        <a:defRPr sz="1400" kern="600" baseline="0">
          <a:solidFill>
            <a:schemeClr val="tx1"/>
          </a:solidFill>
          <a:latin typeface="+mn-lt"/>
          <a:ea typeface="+mn-ea"/>
          <a:cs typeface="+mn-cs"/>
        </a:defRPr>
      </a:lvl2pPr>
      <a:lvl3pPr marL="360000" indent="-180000" algn="l" defTabSz="914400" rtl="0" eaLnBrk="1" latinLnBrk="0" hangingPunct="1">
        <a:spcBef>
          <a:spcPts val="500"/>
        </a:spcBef>
        <a:buFont typeface="Arial" panose="020B0604020202020204" pitchFamily="34" charset="0"/>
        <a:buChar char="•"/>
        <a:defRPr sz="1400" kern="600" baseline="0">
          <a:solidFill>
            <a:schemeClr val="tx1"/>
          </a:solidFill>
          <a:latin typeface="+mn-lt"/>
          <a:ea typeface="+mn-ea"/>
          <a:cs typeface="+mn-cs"/>
        </a:defRPr>
      </a:lvl3pPr>
      <a:lvl4pPr marL="681750" indent="-285750" algn="l" defTabSz="914400" rtl="0" eaLnBrk="1" latinLnBrk="0" hangingPunct="1">
        <a:spcBef>
          <a:spcPts val="500"/>
        </a:spcBef>
        <a:buSzPct val="65000"/>
        <a:buFont typeface="Wingdings" pitchFamily="2" charset="2"/>
        <a:buChar char="§"/>
        <a:defRPr sz="1400" kern="600" baseline="0">
          <a:solidFill>
            <a:schemeClr val="tx1"/>
          </a:solidFill>
          <a:latin typeface="+mn-lt"/>
          <a:ea typeface="+mn-ea"/>
          <a:cs typeface="+mn-cs"/>
        </a:defRPr>
      </a:lvl4pPr>
      <a:lvl5pPr marL="612000" marR="0" indent="0" algn="l" defTabSz="914400" rtl="0" eaLnBrk="1" fontAlgn="auto" latinLnBrk="0" hangingPunct="1">
        <a:lnSpc>
          <a:spcPct val="100000"/>
        </a:lnSpc>
        <a:spcBef>
          <a:spcPts val="500"/>
        </a:spcBef>
        <a:spcAft>
          <a:spcPts val="0"/>
        </a:spcAft>
        <a:buClrTx/>
        <a:buSzTx/>
        <a:buFont typeface="Arial"/>
        <a:buNone/>
        <a:tabLst/>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6E9B8F-294D-0A4E-93ED-201B07E1136F}"/>
              </a:ext>
            </a:extLst>
          </p:cNvPr>
          <p:cNvPicPr>
            <a:picLocks noChangeAspect="1"/>
          </p:cNvPicPr>
          <p:nvPr userDrawn="1"/>
        </p:nvPicPr>
        <p:blipFill rotWithShape="1">
          <a:blip r:embed="rId5">
            <a:extLst>
              <a:ext uri="{28A0092B-C50C-407E-A947-70E740481C1C}">
                <a14:useLocalDpi xmlns:a14="http://schemas.microsoft.com/office/drawing/2010/main"/>
              </a:ext>
            </a:extLst>
          </a:blip>
          <a:srcRect l="18102" t="4836" r="17385" b="40662"/>
          <a:stretch/>
        </p:blipFill>
        <p:spPr>
          <a:xfrm>
            <a:off x="0" y="0"/>
            <a:ext cx="9144000" cy="5148000"/>
          </a:xfrm>
          <a:prstGeom prst="rect">
            <a:avLst/>
          </a:prstGeom>
        </p:spPr>
      </p:pic>
      <p:pic>
        <p:nvPicPr>
          <p:cNvPr id="6" name="Picture 5">
            <a:extLst>
              <a:ext uri="{FF2B5EF4-FFF2-40B4-BE49-F238E27FC236}">
                <a16:creationId xmlns:a16="http://schemas.microsoft.com/office/drawing/2014/main" id="{C9D85607-E971-3348-B77E-59B26A3A95F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369119" y="-144000"/>
            <a:ext cx="1619829" cy="988726"/>
          </a:xfrm>
          <a:prstGeom prst="rect">
            <a:avLst/>
          </a:prstGeom>
        </p:spPr>
      </p:pic>
      <p:sp>
        <p:nvSpPr>
          <p:cNvPr id="2" name="Title Placeholder 1">
            <a:extLst>
              <a:ext uri="{FF2B5EF4-FFF2-40B4-BE49-F238E27FC236}">
                <a16:creationId xmlns:a16="http://schemas.microsoft.com/office/drawing/2014/main" id="{E729BD4F-F1C2-F845-A14C-FFA8C38C1540}"/>
              </a:ext>
            </a:extLst>
          </p:cNvPr>
          <p:cNvSpPr>
            <a:spLocks noGrp="1"/>
          </p:cNvSpPr>
          <p:nvPr>
            <p:ph type="title"/>
          </p:nvPr>
        </p:nvSpPr>
        <p:spPr>
          <a:xfrm>
            <a:off x="3250769" y="1695609"/>
            <a:ext cx="2642457" cy="661598"/>
          </a:xfrm>
          <a:prstGeom prst="rect">
            <a:avLst/>
          </a:prstGeom>
          <a:ln w="12700">
            <a:solidFill>
              <a:schemeClr val="tx1"/>
            </a:solidFill>
          </a:ln>
        </p:spPr>
        <p:txBody>
          <a:bodyPr vert="horz" lIns="180000" tIns="108000" rIns="180000" bIns="72000" rtlCol="0" anchor="ctr">
            <a:normAutofit/>
          </a:bodyPr>
          <a:lstStyle/>
          <a:p>
            <a:r>
              <a:rPr lang="en-US" dirty="0"/>
              <a:t>THANK YOU</a:t>
            </a:r>
            <a:endParaRPr lang="en-AU" dirty="0"/>
          </a:p>
        </p:txBody>
      </p:sp>
      <p:sp>
        <p:nvSpPr>
          <p:cNvPr id="5" name="Slide Number Placeholder 5">
            <a:extLst>
              <a:ext uri="{FF2B5EF4-FFF2-40B4-BE49-F238E27FC236}">
                <a16:creationId xmlns:a16="http://schemas.microsoft.com/office/drawing/2014/main" id="{FC30A0DF-8B94-9447-A815-B9A2EFF1E092}"/>
              </a:ext>
            </a:extLst>
          </p:cNvPr>
          <p:cNvSpPr>
            <a:spLocks noGrp="1"/>
          </p:cNvSpPr>
          <p:nvPr>
            <p:ph type="sldNum" sz="quarter" idx="4"/>
          </p:nvPr>
        </p:nvSpPr>
        <p:spPr>
          <a:xfrm>
            <a:off x="8172400" y="4818186"/>
            <a:ext cx="720080" cy="273844"/>
          </a:xfrm>
          <a:prstGeom prst="rect">
            <a:avLst/>
          </a:prstGeom>
        </p:spPr>
        <p:txBody>
          <a:bodyPr vert="horz" lIns="91440" tIns="45720" rIns="91440" bIns="45720" rtlCol="0" anchor="ctr"/>
          <a:lstStyle>
            <a:lvl1pPr algn="r">
              <a:defRPr sz="900">
                <a:solidFill>
                  <a:schemeClr val="tx1"/>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2622012748"/>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90" r:id="rId3"/>
  </p:sldLayoutIdLst>
  <p:txStyles>
    <p:titleStyle>
      <a:lvl1pPr algn="ctr" defTabSz="914400" rtl="0" eaLnBrk="1" latinLnBrk="0" hangingPunct="1">
        <a:lnSpc>
          <a:spcPct val="90000"/>
        </a:lnSpc>
        <a:spcBef>
          <a:spcPct val="0"/>
        </a:spcBef>
        <a:buNone/>
        <a:defRPr sz="3000" b="1" kern="1200">
          <a:ln>
            <a:noFill/>
          </a:ln>
          <a:solidFill>
            <a:schemeClr val="tx1"/>
          </a:solidFill>
          <a:latin typeface="Arial" panose="020B0604020202020204" pitchFamily="34" charset="0"/>
          <a:ea typeface="+mj-ea"/>
          <a:cs typeface="Arial" panose="020B0604020202020204" pitchFamily="34" charset="0"/>
        </a:defRPr>
      </a:lvl1pPr>
    </p:titleStyle>
    <p:body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3"/>
        <p:cNvGrpSpPr/>
        <p:nvPr/>
      </p:nvGrpSpPr>
      <p:grpSpPr>
        <a:xfrm>
          <a:off x="0" y="0"/>
          <a:ext cx="0" cy="0"/>
          <a:chOff x="0" y="0"/>
          <a:chExt cx="0" cy="0"/>
        </a:xfrm>
      </p:grpSpPr>
      <p:pic>
        <p:nvPicPr>
          <p:cNvPr id="44" name="Google Shape;44;p59"/>
          <p:cNvPicPr preferRelativeResize="0"/>
          <p:nvPr/>
        </p:nvPicPr>
        <p:blipFill rotWithShape="1">
          <a:blip r:embed="rId16">
            <a:alphaModFix/>
          </a:blip>
          <a:srcRect/>
          <a:stretch/>
        </p:blipFill>
        <p:spPr>
          <a:xfrm>
            <a:off x="7369120" y="-144000"/>
            <a:ext cx="1619829" cy="988726"/>
          </a:xfrm>
          <a:prstGeom prst="rect">
            <a:avLst/>
          </a:prstGeom>
          <a:noFill/>
          <a:ln>
            <a:noFill/>
          </a:ln>
        </p:spPr>
      </p:pic>
      <p:sp>
        <p:nvSpPr>
          <p:cNvPr id="45" name="Google Shape;45;p59"/>
          <p:cNvSpPr txBox="1">
            <a:spLocks noGrp="1"/>
          </p:cNvSpPr>
          <p:nvPr>
            <p:ph type="sldNum" idx="12"/>
          </p:nvPr>
        </p:nvSpPr>
        <p:spPr>
          <a:xfrm>
            <a:off x="8172400" y="4818186"/>
            <a:ext cx="72008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chemeClr val="accent6"/>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80314069"/>
      </p:ext>
    </p:extLst>
  </p:cSld>
  <p:clrMap bg1="lt1" tx1="dk1" bg2="dk2" tx2="lt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D70DA2-8F22-334F-91B0-81DE5A60F6A7}"/>
              </a:ext>
            </a:extLst>
          </p:cNvPr>
          <p:cNvCxnSpPr>
            <a:cxnSpLocks/>
          </p:cNvCxnSpPr>
          <p:nvPr userDrawn="1"/>
        </p:nvCxnSpPr>
        <p:spPr>
          <a:xfrm flipV="1">
            <a:off x="4572000" y="1"/>
            <a:ext cx="0" cy="17227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7529EEF-36A6-0B45-AD77-68A185317C88}"/>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369119" y="-144000"/>
            <a:ext cx="1619829" cy="988726"/>
          </a:xfrm>
          <a:prstGeom prst="rect">
            <a:avLst/>
          </a:prstGeom>
        </p:spPr>
      </p:pic>
      <p:sp>
        <p:nvSpPr>
          <p:cNvPr id="13" name="Title Placeholder 13">
            <a:extLst>
              <a:ext uri="{FF2B5EF4-FFF2-40B4-BE49-F238E27FC236}">
                <a16:creationId xmlns:a16="http://schemas.microsoft.com/office/drawing/2014/main" id="{A2DFEDB6-893F-7E40-B965-003650044748}"/>
              </a:ext>
            </a:extLst>
          </p:cNvPr>
          <p:cNvSpPr>
            <a:spLocks noGrp="1"/>
          </p:cNvSpPr>
          <p:nvPr>
            <p:ph type="title"/>
          </p:nvPr>
        </p:nvSpPr>
        <p:spPr>
          <a:xfrm>
            <a:off x="2052000" y="1722727"/>
            <a:ext cx="5040000" cy="706311"/>
          </a:xfrm>
          <a:prstGeom prst="rect">
            <a:avLst/>
          </a:prstGeom>
          <a:noFill/>
          <a:ln w="12700">
            <a:solidFill>
              <a:schemeClr val="tx1"/>
            </a:solidFill>
          </a:ln>
        </p:spPr>
        <p:txBody>
          <a:bodyPr vert="horz" lIns="180000" tIns="144000" rIns="180000" bIns="144000" rtlCol="0" anchor="ctr">
            <a:spAutoFit/>
          </a:bodyPr>
          <a:lstStyle/>
          <a:p>
            <a:r>
              <a:rPr lang="en-US" dirty="0"/>
              <a:t>CLICK TO EDIT TITLE</a:t>
            </a:r>
            <a:endParaRPr lang="en-AU" dirty="0"/>
          </a:p>
        </p:txBody>
      </p:sp>
      <p:sp>
        <p:nvSpPr>
          <p:cNvPr id="5" name="Text Placeholder 4">
            <a:extLst>
              <a:ext uri="{FF2B5EF4-FFF2-40B4-BE49-F238E27FC236}">
                <a16:creationId xmlns:a16="http://schemas.microsoft.com/office/drawing/2014/main" id="{71D12977-F1A7-2E45-BE45-065C9F0216B4}"/>
              </a:ext>
            </a:extLst>
          </p:cNvPr>
          <p:cNvSpPr>
            <a:spLocks noGrp="1"/>
          </p:cNvSpPr>
          <p:nvPr>
            <p:ph type="body" idx="1"/>
          </p:nvPr>
        </p:nvSpPr>
        <p:spPr>
          <a:xfrm>
            <a:off x="2052000" y="2571750"/>
            <a:ext cx="5040000" cy="504056"/>
          </a:xfrm>
          <a:prstGeom prst="rect">
            <a:avLst/>
          </a:prstGeom>
        </p:spPr>
        <p:txBody>
          <a:bodyPr vert="horz" lIns="91440" tIns="45720" rIns="91440" bIns="45720" rtlCol="0">
            <a:normAutofit/>
          </a:bodyPr>
          <a:lstStyle/>
          <a:p>
            <a:pPr lvl="0"/>
            <a:r>
              <a:rPr lang="en-US" dirty="0"/>
              <a:t>EDIT SUBTITLE TEXT</a:t>
            </a:r>
          </a:p>
        </p:txBody>
      </p:sp>
      <p:sp>
        <p:nvSpPr>
          <p:cNvPr id="9" name="Slide Number Placeholder 5">
            <a:extLst>
              <a:ext uri="{FF2B5EF4-FFF2-40B4-BE49-F238E27FC236}">
                <a16:creationId xmlns:a16="http://schemas.microsoft.com/office/drawing/2014/main" id="{726432A3-E55C-6647-8E09-9F25A8C08072}"/>
              </a:ext>
            </a:extLst>
          </p:cNvPr>
          <p:cNvSpPr>
            <a:spLocks noGrp="1"/>
          </p:cNvSpPr>
          <p:nvPr>
            <p:ph type="sldNum" sz="quarter" idx="4"/>
          </p:nvPr>
        </p:nvSpPr>
        <p:spPr>
          <a:xfrm>
            <a:off x="8172400" y="4818186"/>
            <a:ext cx="720080" cy="273844"/>
          </a:xfrm>
          <a:prstGeom prst="rect">
            <a:avLst/>
          </a:prstGeom>
        </p:spPr>
        <p:txBody>
          <a:bodyPr vert="horz" lIns="91440" tIns="45720" rIns="91440" bIns="45720" rtlCol="0" anchor="ctr"/>
          <a:lstStyle>
            <a:lvl1pPr algn="r">
              <a:defRPr sz="900">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1917570080"/>
      </p:ext>
    </p:extLst>
  </p:cSld>
  <p:clrMap bg1="lt1" tx1="dk1" bg2="lt2" tx2="dk2" accent1="accent1" accent2="accent2" accent3="accent3" accent4="accent4" accent5="accent5" accent6="accent6" hlink="hlink" folHlink="folHlink"/>
  <p:sldLayoutIdLst>
    <p:sldLayoutId id="2147483761" r:id="rId1"/>
    <p:sldLayoutId id="2147483764" r:id="rId2"/>
    <p:sldLayoutId id="2147483763" r:id="rId3"/>
    <p:sldLayoutId id="2147483765" r:id="rId4"/>
    <p:sldLayoutId id="2147483766" r:id="rId5"/>
    <p:sldLayoutId id="2147483839" r:id="rId6"/>
  </p:sldLayoutIdLst>
  <p:txStyles>
    <p:titleStyle>
      <a:lvl1pPr algn="ctr" defTabSz="914400" rtl="0" eaLnBrk="1" latinLnBrk="0" hangingPunct="1">
        <a:lnSpc>
          <a:spcPct val="90000"/>
        </a:lnSpc>
        <a:spcBef>
          <a:spcPct val="0"/>
        </a:spcBef>
        <a:buNone/>
        <a:defRPr sz="3000" b="1" kern="1200" cap="all" baseline="0">
          <a:solidFill>
            <a:schemeClr val="tx1"/>
          </a:solidFill>
          <a:latin typeface="Arial" panose="020B0604020202020204" pitchFamily="34" charset="0"/>
          <a:ea typeface="+mj-ea"/>
          <a:cs typeface="Arial" panose="020B0604020202020204" pitchFamily="34" charset="0"/>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14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93EBB4-A044-B54A-8FA7-4B4936DCD9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369120" y="-144000"/>
            <a:ext cx="1619827" cy="988725"/>
          </a:xfrm>
          <a:prstGeom prst="rect">
            <a:avLst/>
          </a:prstGeom>
        </p:spPr>
      </p:pic>
      <p:sp>
        <p:nvSpPr>
          <p:cNvPr id="4" name="Slide Number Placeholder 5">
            <a:extLst>
              <a:ext uri="{FF2B5EF4-FFF2-40B4-BE49-F238E27FC236}">
                <a16:creationId xmlns:a16="http://schemas.microsoft.com/office/drawing/2014/main" id="{14B3A2D1-528C-B847-AD9F-896D602B3DEF}"/>
              </a:ext>
            </a:extLst>
          </p:cNvPr>
          <p:cNvSpPr>
            <a:spLocks noGrp="1"/>
          </p:cNvSpPr>
          <p:nvPr>
            <p:ph type="sldNum" sz="quarter" idx="4"/>
          </p:nvPr>
        </p:nvSpPr>
        <p:spPr>
          <a:xfrm>
            <a:off x="8172400" y="4818186"/>
            <a:ext cx="720080" cy="273844"/>
          </a:xfrm>
          <a:prstGeom prst="rect">
            <a:avLst/>
          </a:prstGeom>
        </p:spPr>
        <p:txBody>
          <a:bodyPr vert="horz" lIns="91440" tIns="45720" rIns="91440" bIns="45720" rtlCol="0" anchor="ctr"/>
          <a:lstStyle>
            <a:lvl1pPr algn="r">
              <a:defRPr sz="900">
                <a:solidFill>
                  <a:schemeClr val="bg1"/>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255653800"/>
      </p:ext>
    </p:extLst>
  </p:cSld>
  <p:clrMap bg1="dk1" tx1="lt1" bg2="dk2" tx2="lt2" accent1="accent1" accent2="accent2" accent3="accent3" accent4="accent4" accent5="accent5" accent6="accent6" hlink="hlink" folHlink="folHlink"/>
  <p:sldLayoutIdLst>
    <p:sldLayoutId id="2147483823" r:id="rId1"/>
    <p:sldLayoutId id="2147483838" r:id="rId2"/>
  </p:sldLayoutIdLst>
  <p:txStyles>
    <p:titleStyle>
      <a:lvl1pPr algn="ctr" defTabSz="914400" rtl="0" eaLnBrk="1" latinLnBrk="0" hangingPunct="1">
        <a:lnSpc>
          <a:spcPct val="100000"/>
        </a:lnSpc>
        <a:spcBef>
          <a:spcPct val="0"/>
        </a:spcBef>
        <a:buNone/>
        <a:defRPr sz="3000" b="1" i="0" kern="1200" cap="none" baseline="0">
          <a:solidFill>
            <a:schemeClr val="bg1"/>
          </a:solidFill>
          <a:latin typeface="Arial" panose="020B0604020202020204" pitchFamily="34" charset="0"/>
          <a:ea typeface="+mj-ea"/>
          <a:cs typeface="Arial" panose="020B0604020202020204" pitchFamily="34" charset="0"/>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14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4" name="Title Placeholder 13">
            <a:extLst>
              <a:ext uri="{FF2B5EF4-FFF2-40B4-BE49-F238E27FC236}">
                <a16:creationId xmlns:a16="http://schemas.microsoft.com/office/drawing/2014/main" id="{87AD547F-86FF-F647-92F2-2254E7059425}"/>
              </a:ext>
            </a:extLst>
          </p:cNvPr>
          <p:cNvSpPr>
            <a:spLocks noGrp="1"/>
          </p:cNvSpPr>
          <p:nvPr>
            <p:ph type="title"/>
          </p:nvPr>
        </p:nvSpPr>
        <p:spPr>
          <a:xfrm>
            <a:off x="2051998" y="1699644"/>
            <a:ext cx="5040000" cy="788829"/>
          </a:xfrm>
          <a:prstGeom prst="rect">
            <a:avLst/>
          </a:prstGeom>
          <a:noFill/>
          <a:ln w="12700">
            <a:solidFill>
              <a:schemeClr val="bg1"/>
            </a:solidFill>
          </a:ln>
        </p:spPr>
        <p:txBody>
          <a:bodyPr vert="horz" lIns="180000" tIns="144000" rIns="180000" bIns="180000" rtlCol="0" anchor="ctr">
            <a:spAutoFit/>
          </a:bodyPr>
          <a:lstStyle/>
          <a:p>
            <a:r>
              <a:rPr lang="en-US" dirty="0"/>
              <a:t>CLICK TO EDIT TITLE</a:t>
            </a:r>
            <a:endParaRPr lang="en-AU" dirty="0"/>
          </a:p>
        </p:txBody>
      </p:sp>
      <p:pic>
        <p:nvPicPr>
          <p:cNvPr id="6" name="Picture 5">
            <a:extLst>
              <a:ext uri="{FF2B5EF4-FFF2-40B4-BE49-F238E27FC236}">
                <a16:creationId xmlns:a16="http://schemas.microsoft.com/office/drawing/2014/main" id="{FC93EBB4-A044-B54A-8FA7-4B4936DCD9E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369120" y="-144000"/>
            <a:ext cx="1619827" cy="988725"/>
          </a:xfrm>
          <a:prstGeom prst="rect">
            <a:avLst/>
          </a:prstGeom>
        </p:spPr>
      </p:pic>
      <p:sp>
        <p:nvSpPr>
          <p:cNvPr id="2" name="Text Placeholder 1">
            <a:extLst>
              <a:ext uri="{FF2B5EF4-FFF2-40B4-BE49-F238E27FC236}">
                <a16:creationId xmlns:a16="http://schemas.microsoft.com/office/drawing/2014/main" id="{C18FFE67-3FC8-BD4C-A943-E0FD428C1B72}"/>
              </a:ext>
            </a:extLst>
          </p:cNvPr>
          <p:cNvSpPr>
            <a:spLocks noGrp="1"/>
          </p:cNvSpPr>
          <p:nvPr>
            <p:ph type="body" idx="1"/>
          </p:nvPr>
        </p:nvSpPr>
        <p:spPr>
          <a:xfrm>
            <a:off x="2051995" y="2655027"/>
            <a:ext cx="5040000" cy="420779"/>
          </a:xfrm>
          <a:prstGeom prst="rect">
            <a:avLst/>
          </a:prstGeom>
        </p:spPr>
        <p:txBody>
          <a:bodyPr vert="horz" lIns="91440" tIns="45720" rIns="91440" bIns="45720" rtlCol="0">
            <a:normAutofit/>
          </a:bodyPr>
          <a:lstStyle/>
          <a:p>
            <a:pPr lvl="0"/>
            <a:endParaRPr lang="en-US" dirty="0"/>
          </a:p>
        </p:txBody>
      </p:sp>
      <p:sp>
        <p:nvSpPr>
          <p:cNvPr id="8" name="Slide Number Placeholder 5">
            <a:extLst>
              <a:ext uri="{FF2B5EF4-FFF2-40B4-BE49-F238E27FC236}">
                <a16:creationId xmlns:a16="http://schemas.microsoft.com/office/drawing/2014/main" id="{27B22189-3265-524E-9557-948802A571DF}"/>
              </a:ext>
            </a:extLst>
          </p:cNvPr>
          <p:cNvSpPr>
            <a:spLocks noGrp="1"/>
          </p:cNvSpPr>
          <p:nvPr>
            <p:ph type="sldNum" sz="quarter" idx="4"/>
          </p:nvPr>
        </p:nvSpPr>
        <p:spPr>
          <a:xfrm>
            <a:off x="8172400" y="4818186"/>
            <a:ext cx="720080" cy="273844"/>
          </a:xfrm>
          <a:prstGeom prst="rect">
            <a:avLst/>
          </a:prstGeom>
        </p:spPr>
        <p:txBody>
          <a:bodyPr vert="horz" lIns="91440" tIns="45720" rIns="91440" bIns="45720" rtlCol="0" anchor="ctr"/>
          <a:lstStyle>
            <a:lvl1pPr algn="r">
              <a:defRPr sz="900">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2232348652"/>
      </p:ext>
    </p:extLst>
  </p:cSld>
  <p:clrMap bg1="dk1" tx1="lt1" bg2="dk2" tx2="lt2" accent1="accent1" accent2="accent2" accent3="accent3" accent4="accent4" accent5="accent5" accent6="accent6" hlink="hlink" folHlink="folHlink"/>
  <p:sldLayoutIdLst>
    <p:sldLayoutId id="2147483741" r:id="rId1"/>
    <p:sldLayoutId id="2147483837" r:id="rId2"/>
    <p:sldLayoutId id="2147483755" r:id="rId3"/>
    <p:sldLayoutId id="2147483752" r:id="rId4"/>
    <p:sldLayoutId id="2147483753" r:id="rId5"/>
    <p:sldLayoutId id="2147483754" r:id="rId6"/>
    <p:sldLayoutId id="2147483825" r:id="rId7"/>
  </p:sldLayoutIdLst>
  <p:txStyles>
    <p:titleStyle>
      <a:lvl1pPr algn="ctr" defTabSz="914400" rtl="0" eaLnBrk="1" latinLnBrk="0" hangingPunct="1">
        <a:lnSpc>
          <a:spcPct val="100000"/>
        </a:lnSpc>
        <a:spcBef>
          <a:spcPct val="0"/>
        </a:spcBef>
        <a:buNone/>
        <a:defRPr sz="3000" b="1" i="0" kern="1200" cap="none" baseline="0">
          <a:solidFill>
            <a:schemeClr val="bg1"/>
          </a:solidFill>
          <a:latin typeface="Arial" panose="020B0604020202020204" pitchFamily="34" charset="0"/>
          <a:ea typeface="+mj-ea"/>
          <a:cs typeface="Arial" panose="020B0604020202020204" pitchFamily="34" charset="0"/>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14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15B211-50CC-8446-A1E2-886948D53A2C}"/>
              </a:ext>
            </a:extLst>
          </p:cNvPr>
          <p:cNvSpPr>
            <a:spLocks noGrp="1"/>
          </p:cNvSpPr>
          <p:nvPr>
            <p:ph type="title"/>
          </p:nvPr>
        </p:nvSpPr>
        <p:spPr>
          <a:xfrm>
            <a:off x="628650" y="634727"/>
            <a:ext cx="6740469" cy="712887"/>
          </a:xfrm>
          <a:prstGeom prst="rect">
            <a:avLst/>
          </a:prstGeom>
        </p:spPr>
        <p:txBody>
          <a:bodyPr vert="horz" lIns="91440" tIns="45720" rIns="91440" bIns="45720" rtlCol="0" anchor="t" anchorCtr="0">
            <a:normAutofit/>
          </a:bodyPr>
          <a:lstStyle/>
          <a:p>
            <a:r>
              <a:rPr lang="en-US" dirty="0"/>
              <a:t>CLICK TO EDIT TITLE</a:t>
            </a:r>
            <a:endParaRPr lang="en-AU" dirty="0"/>
          </a:p>
        </p:txBody>
      </p:sp>
      <p:sp>
        <p:nvSpPr>
          <p:cNvPr id="3" name="Text Placeholder 2">
            <a:extLst>
              <a:ext uri="{FF2B5EF4-FFF2-40B4-BE49-F238E27FC236}">
                <a16:creationId xmlns:a16="http://schemas.microsoft.com/office/drawing/2014/main" id="{465AB679-61FA-3C45-8518-52AAEC5D2B3F}"/>
              </a:ext>
            </a:extLst>
          </p:cNvPr>
          <p:cNvSpPr>
            <a:spLocks noGrp="1"/>
          </p:cNvSpPr>
          <p:nvPr>
            <p:ph type="body" idx="1"/>
          </p:nvPr>
        </p:nvSpPr>
        <p:spPr>
          <a:xfrm>
            <a:off x="628650" y="361901"/>
            <a:ext cx="6740469" cy="337641"/>
          </a:xfrm>
          <a:prstGeom prst="rect">
            <a:avLst/>
          </a:prstGeom>
        </p:spPr>
        <p:txBody>
          <a:bodyPr vert="horz" lIns="91440" tIns="45720" rIns="91440" bIns="45720" rtlCol="0" anchor="b" anchorCtr="0">
            <a:normAutofit/>
          </a:bodyPr>
          <a:lstStyle/>
          <a:p>
            <a:pPr lvl="0"/>
            <a:r>
              <a:rPr lang="en-US" dirty="0"/>
              <a:t>SUBTITLE</a:t>
            </a:r>
          </a:p>
        </p:txBody>
      </p:sp>
      <p:pic>
        <p:nvPicPr>
          <p:cNvPr id="10" name="Picture 9">
            <a:extLst>
              <a:ext uri="{FF2B5EF4-FFF2-40B4-BE49-F238E27FC236}">
                <a16:creationId xmlns:a16="http://schemas.microsoft.com/office/drawing/2014/main" id="{99C15492-96AB-E342-A581-135BCE56F30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369119" y="-144000"/>
            <a:ext cx="1619829" cy="988726"/>
          </a:xfrm>
          <a:prstGeom prst="rect">
            <a:avLst/>
          </a:prstGeom>
        </p:spPr>
      </p:pic>
      <p:sp>
        <p:nvSpPr>
          <p:cNvPr id="5" name="Slide Number Placeholder 5">
            <a:extLst>
              <a:ext uri="{FF2B5EF4-FFF2-40B4-BE49-F238E27FC236}">
                <a16:creationId xmlns:a16="http://schemas.microsoft.com/office/drawing/2014/main" id="{C350DF37-1CDC-0747-BD6A-F99888739EA0}"/>
              </a:ext>
            </a:extLst>
          </p:cNvPr>
          <p:cNvSpPr>
            <a:spLocks noGrp="1"/>
          </p:cNvSpPr>
          <p:nvPr>
            <p:ph type="sldNum" sz="quarter" idx="4"/>
          </p:nvPr>
        </p:nvSpPr>
        <p:spPr>
          <a:xfrm>
            <a:off x="8172400" y="4818186"/>
            <a:ext cx="720080" cy="273844"/>
          </a:xfrm>
          <a:prstGeom prst="rect">
            <a:avLst/>
          </a:prstGeom>
        </p:spPr>
        <p:txBody>
          <a:bodyPr vert="horz" lIns="91440" tIns="45720" rIns="91440" bIns="45720" rtlCol="0" anchor="ctr"/>
          <a:lstStyle>
            <a:lvl1pPr algn="r">
              <a:defRPr sz="900">
                <a:solidFill>
                  <a:schemeClr val="tx1"/>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2462249749"/>
      </p:ext>
    </p:extLst>
  </p:cSld>
  <p:clrMap bg1="lt1" tx1="dk1" bg2="lt2" tx2="dk2" accent1="accent1" accent2="accent2" accent3="accent3" accent4="accent4" accent5="accent5" accent6="accent6" hlink="hlink" folHlink="folHlink"/>
  <p:sldLayoutIdLst>
    <p:sldLayoutId id="2147483818" r:id="rId1"/>
    <p:sldLayoutId id="2147483819" r:id="rId2"/>
  </p:sldLayoutIdLst>
  <p:txStyles>
    <p:titleStyle>
      <a:lvl1pPr algn="l"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0087DB5-6EC2-BF41-9BEF-917068DB23DC}"/>
              </a:ext>
            </a:extLst>
          </p:cNvPr>
          <p:cNvSpPr>
            <a:spLocks noGrp="1"/>
          </p:cNvSpPr>
          <p:nvPr>
            <p:ph type="body" idx="1"/>
          </p:nvPr>
        </p:nvSpPr>
        <p:spPr>
          <a:xfrm>
            <a:off x="1870386" y="3579862"/>
            <a:ext cx="5437918" cy="523220"/>
          </a:xfrm>
          <a:prstGeom prst="rect">
            <a:avLst/>
          </a:prstGeom>
        </p:spPr>
        <p:txBody>
          <a:bodyPr vert="horz" lIns="91440" tIns="45720" rIns="91440" bIns="45720" rtlCol="0">
            <a:spAutoFit/>
          </a:bodyPr>
          <a:lstStyle/>
          <a:p>
            <a:pPr lvl="0"/>
            <a:r>
              <a:rPr lang="en-US" dirty="0"/>
              <a:t>Insert any further text here</a:t>
            </a:r>
          </a:p>
          <a:p>
            <a:pPr lvl="0"/>
            <a:r>
              <a:rPr lang="en-US" dirty="0"/>
              <a:t>Insert any further text here</a:t>
            </a:r>
          </a:p>
        </p:txBody>
      </p:sp>
      <p:pic>
        <p:nvPicPr>
          <p:cNvPr id="6" name="Picture 5">
            <a:extLst>
              <a:ext uri="{FF2B5EF4-FFF2-40B4-BE49-F238E27FC236}">
                <a16:creationId xmlns:a16="http://schemas.microsoft.com/office/drawing/2014/main" id="{BD966BB3-EED7-9D43-97F0-EE811C049C5B}"/>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369119" y="-144000"/>
            <a:ext cx="1619829" cy="988726"/>
          </a:xfrm>
          <a:prstGeom prst="rect">
            <a:avLst/>
          </a:prstGeom>
        </p:spPr>
      </p:pic>
      <p:sp>
        <p:nvSpPr>
          <p:cNvPr id="4" name="Slide Number Placeholder 5">
            <a:extLst>
              <a:ext uri="{FF2B5EF4-FFF2-40B4-BE49-F238E27FC236}">
                <a16:creationId xmlns:a16="http://schemas.microsoft.com/office/drawing/2014/main" id="{4F8DA04F-3F8B-D346-BCA8-7EE75A8C4734}"/>
              </a:ext>
            </a:extLst>
          </p:cNvPr>
          <p:cNvSpPr>
            <a:spLocks noGrp="1"/>
          </p:cNvSpPr>
          <p:nvPr>
            <p:ph type="sldNum" sz="quarter" idx="4"/>
          </p:nvPr>
        </p:nvSpPr>
        <p:spPr>
          <a:xfrm>
            <a:off x="8172400" y="4818186"/>
            <a:ext cx="720080" cy="273844"/>
          </a:xfrm>
          <a:prstGeom prst="rect">
            <a:avLst/>
          </a:prstGeom>
        </p:spPr>
        <p:txBody>
          <a:bodyPr vert="horz" lIns="91440" tIns="45720" rIns="91440" bIns="45720" rtlCol="0" anchor="ctr"/>
          <a:lstStyle>
            <a:lvl1pPr algn="r">
              <a:defRPr sz="900">
                <a:solidFill>
                  <a:schemeClr val="tx1"/>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3011904416"/>
      </p:ext>
    </p:extLst>
  </p:cSld>
  <p:clrMap bg1="lt1" tx1="dk1" bg2="lt2" tx2="dk2" accent1="accent1" accent2="accent2" accent3="accent3" accent4="accent4" accent5="accent5" accent6="accent6" hlink="hlink" folHlink="folHlink"/>
  <p:sldLayoutIdLst>
    <p:sldLayoutId id="2147483776" r:id="rId1"/>
    <p:sldLayoutId id="2147483775" r:id="rId2"/>
    <p:sldLayoutId id="2147483826" r:id="rId3"/>
    <p:sldLayoutId id="2147483827" r:id="rId4"/>
    <p:sldLayoutId id="2147483777" r:id="rId5"/>
  </p:sldLayoutIdLst>
  <p:txStyles>
    <p:titleStyle>
      <a:lvl1pPr algn="ctr" defTabSz="914400" rtl="0" eaLnBrk="1" latinLnBrk="0" hangingPunct="1">
        <a:lnSpc>
          <a:spcPct val="90000"/>
        </a:lnSpc>
        <a:spcBef>
          <a:spcPct val="0"/>
        </a:spcBef>
        <a:buNone/>
        <a:defRPr sz="4800" b="1" kern="1200">
          <a:ln>
            <a:noFill/>
          </a:ln>
          <a:solidFill>
            <a:schemeClr val="tx1"/>
          </a:solidFill>
          <a:latin typeface="Arial" panose="020B0604020202020204" pitchFamily="34" charset="0"/>
          <a:ea typeface="+mj-ea"/>
          <a:cs typeface="Arial" panose="020B0604020202020204" pitchFamily="34" charset="0"/>
        </a:defRPr>
      </a:lvl1pPr>
    </p:titleStyle>
    <p:body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57711D-D230-1648-9160-2FFAF1CFB61B}"/>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369119" y="-144000"/>
            <a:ext cx="1619829" cy="988726"/>
          </a:xfrm>
          <a:prstGeom prst="rect">
            <a:avLst/>
          </a:prstGeom>
        </p:spPr>
      </p:pic>
      <p:sp>
        <p:nvSpPr>
          <p:cNvPr id="3" name="Slide Number Placeholder 5">
            <a:extLst>
              <a:ext uri="{FF2B5EF4-FFF2-40B4-BE49-F238E27FC236}">
                <a16:creationId xmlns:a16="http://schemas.microsoft.com/office/drawing/2014/main" id="{2AC55604-B8B0-F443-A96B-2F2BFF887B20}"/>
              </a:ext>
            </a:extLst>
          </p:cNvPr>
          <p:cNvSpPr>
            <a:spLocks noGrp="1"/>
          </p:cNvSpPr>
          <p:nvPr>
            <p:ph type="sldNum" sz="quarter" idx="4"/>
          </p:nvPr>
        </p:nvSpPr>
        <p:spPr>
          <a:xfrm>
            <a:off x="8172400" y="4818186"/>
            <a:ext cx="720080" cy="273844"/>
          </a:xfrm>
          <a:prstGeom prst="rect">
            <a:avLst/>
          </a:prstGeom>
        </p:spPr>
        <p:txBody>
          <a:bodyPr vert="horz" lIns="91440" tIns="45720" rIns="91440" bIns="45720" rtlCol="0" anchor="ctr"/>
          <a:lstStyle>
            <a:lvl1pPr algn="r">
              <a:defRPr sz="900">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3143463580"/>
      </p:ext>
    </p:extLst>
  </p:cSld>
  <p:clrMap bg1="lt1" tx1="dk1" bg2="lt2" tx2="dk2" accent1="accent1" accent2="accent2" accent3="accent3" accent4="accent4" accent5="accent5" accent6="accent6" hlink="hlink" folHlink="folHlink"/>
  <p:sldLayoutIdLst>
    <p:sldLayoutId id="2147483781" r:id="rId1"/>
    <p:sldLayoutId id="2147483779" r:id="rId2"/>
    <p:sldLayoutId id="2147483780" r:id="rId3"/>
    <p:sldLayoutId id="2147483828" r:id="rId4"/>
    <p:sldLayoutId id="2147483829" r:id="rId5"/>
  </p:sldLayoutIdLst>
  <p:txStyles>
    <p:titleStyle>
      <a:lvl1pPr algn="ctr" defTabSz="914400" rtl="0" eaLnBrk="1" latinLnBrk="0" hangingPunct="1">
        <a:lnSpc>
          <a:spcPct val="90000"/>
        </a:lnSpc>
        <a:spcBef>
          <a:spcPct val="0"/>
        </a:spcBef>
        <a:buNone/>
        <a:defRPr sz="4800" b="1" kern="1200">
          <a:ln>
            <a:noFill/>
          </a:ln>
          <a:solidFill>
            <a:schemeClr val="tx1"/>
          </a:solidFill>
          <a:latin typeface="Arial" panose="020B0604020202020204" pitchFamily="34" charset="0"/>
          <a:ea typeface="+mj-ea"/>
          <a:cs typeface="Arial" panose="020B0604020202020204" pitchFamily="34" charset="0"/>
        </a:defRPr>
      </a:lvl1pPr>
    </p:titleStyle>
    <p:body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40FE004C-C1D7-CA4E-8312-494DF714DFDA}"/>
              </a:ext>
            </a:extLst>
          </p:cNvPr>
          <p:cNvSpPr>
            <a:spLocks noGrp="1"/>
          </p:cNvSpPr>
          <p:nvPr>
            <p:ph type="sldNum" sz="quarter" idx="4"/>
          </p:nvPr>
        </p:nvSpPr>
        <p:spPr>
          <a:xfrm>
            <a:off x="8172400" y="4818186"/>
            <a:ext cx="720080" cy="273844"/>
          </a:xfrm>
          <a:prstGeom prst="rect">
            <a:avLst/>
          </a:prstGeom>
        </p:spPr>
        <p:txBody>
          <a:bodyPr vert="horz" lIns="91440" tIns="45720" rIns="91440" bIns="45720" rtlCol="0" anchor="ctr"/>
          <a:lstStyle>
            <a:lvl1pPr algn="r">
              <a:defRPr sz="900">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738879836"/>
      </p:ext>
    </p:extLst>
  </p:cSld>
  <p:clrMap bg1="lt1" tx1="dk1" bg2="lt2" tx2="dk2" accent1="accent1" accent2="accent2" accent3="accent3" accent4="accent4" accent5="accent5" accent6="accent6" hlink="hlink" folHlink="folHlink"/>
  <p:sldLayoutIdLst>
    <p:sldLayoutId id="2147483813" r:id="rId1"/>
    <p:sldLayoutId id="2147483820" r:id="rId2"/>
    <p:sldLayoutId id="2147483814" r:id="rId3"/>
    <p:sldLayoutId id="2147483815" r:id="rId4"/>
    <p:sldLayoutId id="2147483816" r:id="rId5"/>
    <p:sldLayoutId id="2147483817" r:id="rId6"/>
  </p:sldLayoutIdLst>
  <p:txStyles>
    <p:titleStyle>
      <a:lvl1pPr algn="ctr" defTabSz="914400" rtl="0" eaLnBrk="1" latinLnBrk="0" hangingPunct="1">
        <a:lnSpc>
          <a:spcPct val="90000"/>
        </a:lnSpc>
        <a:spcBef>
          <a:spcPct val="0"/>
        </a:spcBef>
        <a:buNone/>
        <a:defRPr sz="4800" b="1" kern="1200">
          <a:ln>
            <a:noFill/>
          </a:ln>
          <a:solidFill>
            <a:schemeClr val="tx1"/>
          </a:solidFill>
          <a:latin typeface="Arial" panose="020B0604020202020204" pitchFamily="34" charset="0"/>
          <a:ea typeface="+mj-ea"/>
          <a:cs typeface="Arial" panose="020B0604020202020204" pitchFamily="34" charset="0"/>
        </a:defRPr>
      </a:lvl1pPr>
    </p:titleStyle>
    <p:body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80E748D-16D7-144B-A6D0-9BF8AD583588}"/>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3059832" y="411510"/>
            <a:ext cx="2882900" cy="2159000"/>
          </a:xfrm>
          <a:prstGeom prst="rect">
            <a:avLst/>
          </a:prstGeom>
        </p:spPr>
      </p:pic>
      <p:pic>
        <p:nvPicPr>
          <p:cNvPr id="4" name="Picture 3">
            <a:extLst>
              <a:ext uri="{FF2B5EF4-FFF2-40B4-BE49-F238E27FC236}">
                <a16:creationId xmlns:a16="http://schemas.microsoft.com/office/drawing/2014/main" id="{4F43F739-7669-6C41-B6E2-DA28EAFB3947}"/>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369119" y="-144000"/>
            <a:ext cx="1619829" cy="988726"/>
          </a:xfrm>
          <a:prstGeom prst="rect">
            <a:avLst/>
          </a:prstGeom>
        </p:spPr>
      </p:pic>
      <p:sp>
        <p:nvSpPr>
          <p:cNvPr id="6" name="Slide Number Placeholder 5">
            <a:extLst>
              <a:ext uri="{FF2B5EF4-FFF2-40B4-BE49-F238E27FC236}">
                <a16:creationId xmlns:a16="http://schemas.microsoft.com/office/drawing/2014/main" id="{77E0C02B-407A-1249-9F3D-6D074E6A503C}"/>
              </a:ext>
            </a:extLst>
          </p:cNvPr>
          <p:cNvSpPr>
            <a:spLocks noGrp="1"/>
          </p:cNvSpPr>
          <p:nvPr>
            <p:ph type="sldNum" sz="quarter" idx="4"/>
          </p:nvPr>
        </p:nvSpPr>
        <p:spPr>
          <a:xfrm>
            <a:off x="8172400" y="4818186"/>
            <a:ext cx="720080" cy="273844"/>
          </a:xfrm>
          <a:prstGeom prst="rect">
            <a:avLst/>
          </a:prstGeom>
        </p:spPr>
        <p:txBody>
          <a:bodyPr vert="horz" lIns="91440" tIns="45720" rIns="91440" bIns="45720" rtlCol="0" anchor="ctr"/>
          <a:lstStyle>
            <a:lvl1pPr algn="r">
              <a:defRPr sz="900">
                <a:solidFill>
                  <a:schemeClr val="accent6"/>
                </a:solidFill>
              </a:defRPr>
            </a:lvl1pPr>
          </a:lstStyle>
          <a:p>
            <a:fld id="{FD203BB5-2471-4B7A-A012-EB76E4C63972}" type="slidenum">
              <a:rPr lang="en-AU" smtClean="0"/>
              <a:pPr/>
              <a:t>‹#›</a:t>
            </a:fld>
            <a:endParaRPr lang="en-AU" dirty="0"/>
          </a:p>
        </p:txBody>
      </p:sp>
    </p:spTree>
    <p:extLst>
      <p:ext uri="{BB962C8B-B14F-4D97-AF65-F5344CB8AC3E}">
        <p14:creationId xmlns:p14="http://schemas.microsoft.com/office/powerpoint/2010/main" val="2910988682"/>
      </p:ext>
    </p:extLst>
  </p:cSld>
  <p:clrMap bg1="lt1" tx1="dk1" bg2="lt2" tx2="dk2" accent1="accent1" accent2="accent2" accent3="accent3" accent4="accent4" accent5="accent5" accent6="accent6" hlink="hlink" folHlink="folHlink"/>
  <p:sldLayoutIdLst>
    <p:sldLayoutId id="2147483783" r:id="rId1"/>
    <p:sldLayoutId id="2147483785" r:id="rId2"/>
    <p:sldLayoutId id="2147483830" r:id="rId3"/>
    <p:sldLayoutId id="2147483784" r:id="rId4"/>
    <p:sldLayoutId id="2147483831" r:id="rId5"/>
  </p:sldLayoutIdLst>
  <p:txStyles>
    <p:titleStyle>
      <a:lvl1pPr algn="ctr" defTabSz="914400" rtl="0" eaLnBrk="1" latinLnBrk="0" hangingPunct="1">
        <a:lnSpc>
          <a:spcPct val="90000"/>
        </a:lnSpc>
        <a:spcBef>
          <a:spcPct val="0"/>
        </a:spcBef>
        <a:buNone/>
        <a:defRPr sz="4800" b="1" kern="1200">
          <a:ln>
            <a:noFill/>
          </a:ln>
          <a:solidFill>
            <a:schemeClr val="tx1"/>
          </a:solidFill>
          <a:latin typeface="Arial" panose="020B0604020202020204" pitchFamily="34" charset="0"/>
          <a:ea typeface="+mj-ea"/>
          <a:cs typeface="Arial" panose="020B0604020202020204" pitchFamily="34" charset="0"/>
        </a:defRPr>
      </a:lvl1pPr>
    </p:titleStyle>
    <p:body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9.xml"/></Relationships>
</file>

<file path=ppt/slides/_rels/slide10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9.xml"/></Relationships>
</file>

<file path=ppt/slides/_rels/slide10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9.xml"/></Relationships>
</file>

<file path=ppt/slides/_rels/slide10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9.xml"/></Relationships>
</file>

<file path=ppt/slides/_rels/slide10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9.xml"/></Relationships>
</file>

<file path=ppt/slides/_rels/slide10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9.xml"/></Relationships>
</file>

<file path=ppt/slides/_rels/slide10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9.xml"/></Relationships>
</file>

<file path=ppt/slides/_rels/slide10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1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9.xml"/></Relationships>
</file>

<file path=ppt/slides/_rels/slide111.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9.xml"/></Relationships>
</file>

<file path=ppt/slides/_rels/slide11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9.xml"/></Relationships>
</file>

<file path=ppt/slides/_rels/slide11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9.xml"/></Relationships>
</file>

<file path=ppt/slides/_rels/slide11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9.xml"/></Relationships>
</file>

<file path=ppt/slides/_rels/slide11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9.xml"/></Relationships>
</file>

<file path=ppt/slides/_rels/slide116.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9.xml"/></Relationships>
</file>

<file path=ppt/slides/_rels/slide117.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9.xml"/></Relationships>
</file>

<file path=ppt/slides/_rels/slide11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9.xml"/></Relationships>
</file>

<file path=ppt/slides/_rels/slide119.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20.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9.xml"/></Relationships>
</file>

<file path=ppt/slides/_rels/slide121.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9.xml"/></Relationships>
</file>

<file path=ppt/slides/_rels/slide122.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9.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7.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32.xml"/></Relationships>
</file>

<file path=ppt/slides/_rels/slide128.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30.xml"/></Relationships>
</file>

<file path=ppt/slides/_rels/slide1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9.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s://www.google.com.au/url?sa=i&amp;rct=j&amp;q=&amp;esrc=s&amp;source=images&amp;cd=&amp;cad=rja&amp;uact=8&amp;ved=2ahUKEwjEld-39fbeAhVGdCsKHRd4AVgQjRx6BAgBEAU&amp;url=https://courses.ecampus.oregonstate.edu/ans312/one/gi_species_trans.htm&amp;psig=AOvVaw22P37ygn40hBJ8Vc_2noei&amp;ust=1543488372788002" TargetMode="External"/><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gif"/></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6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2.xml"/></Relationships>
</file>

<file path=ppt/slides/_rels/slide7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9.xml"/></Relationships>
</file>

<file path=ppt/slides/_rels/slide9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9.xml"/></Relationships>
</file>

<file path=ppt/slides/_rels/slide9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9.xml"/><Relationship Id="rId4" Type="http://schemas.openxmlformats.org/officeDocument/2006/relationships/image" Target="../media/image118.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9.xml"/><Relationship Id="rId4" Type="http://schemas.openxmlformats.org/officeDocument/2006/relationships/image" Target="../media/image121.png"/></Relationships>
</file>

<file path=ppt/slides/_rels/slide9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9.xml"/></Relationships>
</file>

<file path=ppt/slides/_rels/slide9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9.xml"/></Relationships>
</file>

<file path=ppt/slides/_rels/slide9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9.xml"/></Relationships>
</file>

<file path=ppt/slides/_rels/slide9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9.xml"/></Relationships>
</file>

<file path=ppt/slides/_rels/slide9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15616" y="383753"/>
            <a:ext cx="6912768" cy="1323902"/>
          </a:xfrm>
        </p:spPr>
        <p:txBody>
          <a:bodyPr/>
          <a:lstStyle/>
          <a:p>
            <a:r>
              <a:rPr lang="en-US" sz="3600" dirty="0"/>
              <a:t>FIRST 100 DAYS IN MILK</a:t>
            </a:r>
            <a:br>
              <a:rPr lang="en-US" sz="3600" dirty="0"/>
            </a:br>
            <a:r>
              <a:rPr lang="en-US" sz="2800" cap="none" dirty="0"/>
              <a:t>Cow nutrition, management and profit</a:t>
            </a:r>
            <a:endParaRPr lang="en-AU" sz="2800" dirty="0"/>
          </a:p>
        </p:txBody>
      </p:sp>
      <p:sp>
        <p:nvSpPr>
          <p:cNvPr id="4" name="Content Placeholder 3"/>
          <p:cNvSpPr>
            <a:spLocks noGrp="1"/>
          </p:cNvSpPr>
          <p:nvPr>
            <p:ph idx="1"/>
          </p:nvPr>
        </p:nvSpPr>
        <p:spPr>
          <a:xfrm>
            <a:off x="2123728" y="1839378"/>
            <a:ext cx="5040000" cy="504056"/>
          </a:xfrm>
        </p:spPr>
        <p:txBody>
          <a:bodyPr>
            <a:normAutofit/>
          </a:bodyPr>
          <a:lstStyle/>
          <a:p>
            <a:r>
              <a:rPr lang="en-AU" sz="2400" dirty="0"/>
              <a:t>Workshop for Dairy Advisers</a:t>
            </a:r>
          </a:p>
        </p:txBody>
      </p:sp>
      <p:cxnSp>
        <p:nvCxnSpPr>
          <p:cNvPr id="5" name="Straight Connector 4">
            <a:extLst>
              <a:ext uri="{FF2B5EF4-FFF2-40B4-BE49-F238E27FC236}">
                <a16:creationId xmlns:a16="http://schemas.microsoft.com/office/drawing/2014/main" id="{1CF2B408-95D9-F841-80C6-70533EB69473}"/>
              </a:ext>
            </a:extLst>
          </p:cNvPr>
          <p:cNvCxnSpPr>
            <a:cxnSpLocks/>
            <a:stCxn id="3" idx="0"/>
          </p:cNvCxnSpPr>
          <p:nvPr/>
        </p:nvCxnSpPr>
        <p:spPr>
          <a:xfrm flipV="1">
            <a:off x="4572000" y="2"/>
            <a:ext cx="0" cy="383751"/>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Slide Number Placeholder 2">
            <a:extLst>
              <a:ext uri="{FF2B5EF4-FFF2-40B4-BE49-F238E27FC236}">
                <a16:creationId xmlns:a16="http://schemas.microsoft.com/office/drawing/2014/main" id="{E648B386-87B7-F24C-8FC7-95080A2544C9}"/>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D203BB5-2471-4B7A-A012-EB76E4C63972}" type="slidenum">
              <a:rPr lang="en-AU" sz="900" smtClean="0">
                <a:solidFill>
                  <a:schemeClr val="accent6"/>
                </a:solidFill>
                <a:latin typeface="Arial" panose="020B0604020202020204" pitchFamily="34" charset="0"/>
                <a:cs typeface="Arial" panose="020B0604020202020204" pitchFamily="34" charset="0"/>
              </a:rPr>
              <a:pPr algn="r"/>
              <a:t>1</a:t>
            </a:fld>
            <a:endParaRPr lang="en-AU" sz="900" dirty="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9627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900" b="0" i="0" u="none" strike="noStrike" kern="1200" cap="none" spc="0" normalizeH="0" baseline="0" noProof="0">
              <a:ln>
                <a:noFill/>
              </a:ln>
              <a:solidFill>
                <a:srgbClr val="EEEEED"/>
              </a:solidFill>
              <a:effectLst/>
              <a:uLnTx/>
              <a:uFillTx/>
              <a:latin typeface="Arial" panose="020B0604020202020204"/>
              <a:ea typeface="+mn-ea"/>
              <a:cs typeface="+mn-cs"/>
            </a:endParaRPr>
          </a:p>
        </p:txBody>
      </p:sp>
      <p:sp>
        <p:nvSpPr>
          <p:cNvPr id="3" name="Content Placeholder 2"/>
          <p:cNvSpPr>
            <a:spLocks noGrp="1"/>
          </p:cNvSpPr>
          <p:nvPr>
            <p:ph idx="1"/>
          </p:nvPr>
        </p:nvSpPr>
        <p:spPr>
          <a:xfrm>
            <a:off x="107504" y="843558"/>
            <a:ext cx="4032448" cy="2376264"/>
          </a:xfrm>
        </p:spPr>
        <p:txBody>
          <a:bodyPr>
            <a:normAutofit/>
          </a:bodyPr>
          <a:lstStyle/>
          <a:p>
            <a:r>
              <a:rPr lang="en-AU" dirty="0"/>
              <a:t>Cows normally experience reduced feed intake in the last few weeks of pregnancy.</a:t>
            </a:r>
          </a:p>
        </p:txBody>
      </p:sp>
      <p:sp>
        <p:nvSpPr>
          <p:cNvPr id="4" name="Title 3"/>
          <p:cNvSpPr>
            <a:spLocks noGrp="1"/>
          </p:cNvSpPr>
          <p:nvPr>
            <p:ph type="title"/>
          </p:nvPr>
        </p:nvSpPr>
        <p:spPr/>
        <p:txBody>
          <a:bodyPr/>
          <a:lstStyle/>
          <a:p>
            <a:r>
              <a:rPr lang="en-AU" dirty="0"/>
              <a:t>1. Feed intake pre-calving</a:t>
            </a:r>
          </a:p>
        </p:txBody>
      </p:sp>
      <p:sp>
        <p:nvSpPr>
          <p:cNvPr id="6" name="TextBox 5">
            <a:extLst>
              <a:ext uri="{FF2B5EF4-FFF2-40B4-BE49-F238E27FC236}">
                <a16:creationId xmlns:a16="http://schemas.microsoft.com/office/drawing/2014/main" id="{C499FCEE-1349-309D-529B-8BD65509684B}"/>
              </a:ext>
            </a:extLst>
          </p:cNvPr>
          <p:cNvSpPr txBox="1"/>
          <p:nvPr/>
        </p:nvSpPr>
        <p:spPr>
          <a:xfrm>
            <a:off x="7487816" y="4855934"/>
            <a:ext cx="1656184" cy="276999"/>
          </a:xfrm>
          <a:prstGeom prst="rect">
            <a:avLst/>
          </a:prstGeom>
          <a:noFill/>
        </p:spPr>
        <p:txBody>
          <a:bodyPr wrap="square" rtlCol="0">
            <a:spAutoFit/>
          </a:bodyPr>
          <a:lstStyle/>
          <a:p>
            <a:r>
              <a:rPr lang="en-AU" sz="1200" dirty="0">
                <a:solidFill>
                  <a:srgbClr val="002060"/>
                </a:solidFill>
              </a:rPr>
              <a:t>(Santos et al., 2024)</a:t>
            </a:r>
          </a:p>
        </p:txBody>
      </p:sp>
      <p:pic>
        <p:nvPicPr>
          <p:cNvPr id="7" name="Picture 6" descr="A graph of different colored lines&#10;&#10;Description automatically generated">
            <a:extLst>
              <a:ext uri="{FF2B5EF4-FFF2-40B4-BE49-F238E27FC236}">
                <a16:creationId xmlns:a16="http://schemas.microsoft.com/office/drawing/2014/main" id="{EB1B865A-EE17-9CC4-9321-57B36E66A814}"/>
              </a:ext>
            </a:extLst>
          </p:cNvPr>
          <p:cNvPicPr>
            <a:picLocks noChangeAspect="1"/>
          </p:cNvPicPr>
          <p:nvPr/>
        </p:nvPicPr>
        <p:blipFill>
          <a:blip r:embed="rId2"/>
          <a:srcRect l="379" r="-6" b="-6"/>
          <a:stretch/>
        </p:blipFill>
        <p:spPr>
          <a:xfrm>
            <a:off x="4932040" y="699274"/>
            <a:ext cx="4211960" cy="4196273"/>
          </a:xfrm>
          <a:prstGeom prst="rect">
            <a:avLst/>
          </a:prstGeom>
          <a:noFill/>
        </p:spPr>
      </p:pic>
    </p:spTree>
    <p:extLst>
      <p:ext uri="{BB962C8B-B14F-4D97-AF65-F5344CB8AC3E}">
        <p14:creationId xmlns:p14="http://schemas.microsoft.com/office/powerpoint/2010/main" val="378867550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16459-806A-C550-FC92-D669DE36D1E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2BCE8CF-0712-9140-1B32-58936BFB731B}"/>
              </a:ext>
            </a:extLst>
          </p:cNvPr>
          <p:cNvSpPr txBox="1"/>
          <p:nvPr/>
        </p:nvSpPr>
        <p:spPr>
          <a:xfrm>
            <a:off x="3596640" y="1820091"/>
            <a:ext cx="184731" cy="369332"/>
          </a:xfrm>
          <a:prstGeom prst="rect">
            <a:avLst/>
          </a:prstGeom>
          <a:noFill/>
        </p:spPr>
        <p:txBody>
          <a:bodyPr wrap="none" rtlCol="0">
            <a:spAutoFit/>
          </a:bodyPr>
          <a:lstStyle/>
          <a:p>
            <a:endParaRPr lang="en-AU" dirty="0"/>
          </a:p>
        </p:txBody>
      </p:sp>
      <p:sp>
        <p:nvSpPr>
          <p:cNvPr id="7" name="Slide Number Placeholder 2">
            <a:extLst>
              <a:ext uri="{FF2B5EF4-FFF2-40B4-BE49-F238E27FC236}">
                <a16:creationId xmlns:a16="http://schemas.microsoft.com/office/drawing/2014/main" id="{C5A32FDB-F18B-31F5-5202-12624A32D788}"/>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D203BB5-2471-4B7A-A012-EB76E4C63972}" type="slidenum">
              <a:rPr lang="en-AU" sz="900" smtClean="0">
                <a:solidFill>
                  <a:schemeClr val="accent6"/>
                </a:solidFill>
                <a:latin typeface="Arial" panose="020B0604020202020204" pitchFamily="34" charset="0"/>
                <a:cs typeface="Arial" panose="020B0604020202020204" pitchFamily="34" charset="0"/>
              </a:rPr>
              <a:pPr algn="r"/>
              <a:t>100</a:t>
            </a:fld>
            <a:endParaRPr lang="en-AU" sz="900" dirty="0">
              <a:solidFill>
                <a:schemeClr val="accent6"/>
              </a:solidFill>
              <a:latin typeface="Arial" panose="020B0604020202020204" pitchFamily="34" charset="0"/>
              <a:cs typeface="Arial" panose="020B0604020202020204" pitchFamily="34" charset="0"/>
            </a:endParaRPr>
          </a:p>
        </p:txBody>
      </p:sp>
      <p:sp>
        <p:nvSpPr>
          <p:cNvPr id="3" name="Title 3">
            <a:extLst>
              <a:ext uri="{FF2B5EF4-FFF2-40B4-BE49-F238E27FC236}">
                <a16:creationId xmlns:a16="http://schemas.microsoft.com/office/drawing/2014/main" id="{DAF5399B-55C6-EA40-C281-2515E8641CAB}"/>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a:defRPr/>
            </a:pPr>
            <a:r>
              <a:rPr lang="en-AU" dirty="0">
                <a:solidFill>
                  <a:srgbClr val="0C2340"/>
                </a:solidFill>
                <a:latin typeface="Arial" panose="020B0604020202020204"/>
              </a:rPr>
              <a:t>Alternative concentrate feeding strategies</a:t>
            </a:r>
          </a:p>
        </p:txBody>
      </p:sp>
      <p:sp>
        <p:nvSpPr>
          <p:cNvPr id="5" name="TextBox 4">
            <a:extLst>
              <a:ext uri="{FF2B5EF4-FFF2-40B4-BE49-F238E27FC236}">
                <a16:creationId xmlns:a16="http://schemas.microsoft.com/office/drawing/2014/main" id="{58DE61CF-5A5B-8B62-D7F9-ED6E65E08ACF}"/>
              </a:ext>
            </a:extLst>
          </p:cNvPr>
          <p:cNvSpPr txBox="1"/>
          <p:nvPr/>
        </p:nvSpPr>
        <p:spPr>
          <a:xfrm>
            <a:off x="395536" y="1149905"/>
            <a:ext cx="8983896" cy="584775"/>
          </a:xfrm>
          <a:prstGeom prst="rect">
            <a:avLst/>
          </a:prstGeom>
          <a:noFill/>
        </p:spPr>
        <p:txBody>
          <a:bodyPr wrap="square" rtlCol="0">
            <a:spAutoFit/>
          </a:bodyPr>
          <a:lstStyle/>
          <a:p>
            <a:pPr>
              <a:defRPr/>
            </a:pPr>
            <a:r>
              <a:rPr lang="en-US" b="1" kern="0" dirty="0">
                <a:solidFill>
                  <a:prstClr val="black"/>
                </a:solidFill>
                <a:latin typeface="Arial" panose="020B0604020202020204"/>
                <a:cs typeface="Arial" panose="020B0604020202020204" pitchFamily="34" charset="0"/>
              </a:rPr>
              <a:t>F</a:t>
            </a:r>
            <a:r>
              <a:rPr lang="en-AU" b="1" kern="0" dirty="0" err="1">
                <a:solidFill>
                  <a:prstClr val="black"/>
                </a:solidFill>
                <a:latin typeface="Arial" panose="020B0604020202020204"/>
                <a:cs typeface="Arial" panose="020B0604020202020204" pitchFamily="34" charset="0"/>
              </a:rPr>
              <a:t>actsheet</a:t>
            </a:r>
            <a:r>
              <a:rPr lang="en-AU" b="1" kern="0" dirty="0">
                <a:solidFill>
                  <a:prstClr val="black"/>
                </a:solidFill>
                <a:latin typeface="Arial" panose="020B0604020202020204"/>
                <a:cs typeface="Arial" panose="020B0604020202020204" pitchFamily="34" charset="0"/>
              </a:rPr>
              <a:t> 3</a:t>
            </a:r>
            <a:r>
              <a:rPr lang="en-AU" sz="1400" b="1" kern="0" dirty="0">
                <a:solidFill>
                  <a:prstClr val="black"/>
                </a:solidFill>
                <a:latin typeface="Arial" panose="020B0604020202020204"/>
                <a:cs typeface="Arial" panose="020B0604020202020204" pitchFamily="34" charset="0"/>
              </a:rPr>
              <a:t>:      15-100 DIM: 4 different grain mixes, fed @ 9 kg/cow/day</a:t>
            </a:r>
          </a:p>
          <a:p>
            <a:pPr>
              <a:defRPr/>
            </a:pPr>
            <a:r>
              <a:rPr kumimoji="0" lang="en-AU" sz="14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(4 treatments)       </a:t>
            </a:r>
            <a:r>
              <a:rPr lang="en-AU" sz="1400" b="1" kern="0" dirty="0">
                <a:solidFill>
                  <a:prstClr val="black"/>
                </a:solidFill>
                <a:latin typeface="Arial" panose="020B0604020202020204"/>
                <a:cs typeface="Arial" panose="020B0604020202020204" pitchFamily="34" charset="0"/>
              </a:rPr>
              <a:t>101-200 DIM: </a:t>
            </a:r>
            <a:r>
              <a:rPr kumimoji="0" lang="en-AU" sz="14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Common diet</a:t>
            </a:r>
            <a:endParaRPr lang="en-AU" sz="1400" b="1" kern="0" dirty="0">
              <a:solidFill>
                <a:prstClr val="black"/>
              </a:solidFill>
              <a:latin typeface="Arial" panose="020B0604020202020204"/>
              <a:cs typeface="Arial" panose="020B0604020202020204" pitchFamily="34" charset="0"/>
            </a:endParaRPr>
          </a:p>
        </p:txBody>
      </p:sp>
      <p:sp>
        <p:nvSpPr>
          <p:cNvPr id="4" name="TextBox 3">
            <a:extLst>
              <a:ext uri="{FF2B5EF4-FFF2-40B4-BE49-F238E27FC236}">
                <a16:creationId xmlns:a16="http://schemas.microsoft.com/office/drawing/2014/main" id="{E8FF8083-AC9D-BD93-C794-83A90F1FC9D1}"/>
              </a:ext>
            </a:extLst>
          </p:cNvPr>
          <p:cNvSpPr txBox="1"/>
          <p:nvPr/>
        </p:nvSpPr>
        <p:spPr>
          <a:xfrm>
            <a:off x="124609" y="771550"/>
            <a:ext cx="71287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First 100 Days project, </a:t>
            </a:r>
            <a:r>
              <a:rPr kumimoji="0" lang="en-AU" sz="1600" b="1" i="0" u="none" strike="noStrike" kern="1200" cap="none" spc="0" normalizeH="0" baseline="0" noProof="0" dirty="0" err="1">
                <a:ln>
                  <a:noFill/>
                </a:ln>
                <a:solidFill>
                  <a:srgbClr val="000000"/>
                </a:solidFill>
                <a:effectLst/>
                <a:uLnTx/>
                <a:uFillTx/>
                <a:latin typeface="Arial" panose="020B0604020202020204"/>
                <a:ea typeface="+mn-ea"/>
                <a:cs typeface="+mn-cs"/>
              </a:rPr>
              <a:t>Ellinbank</a:t>
            </a: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 Experiments with grazing cows</a:t>
            </a:r>
          </a:p>
        </p:txBody>
      </p:sp>
      <p:pic>
        <p:nvPicPr>
          <p:cNvPr id="8" name="Picture 7">
            <a:extLst>
              <a:ext uri="{FF2B5EF4-FFF2-40B4-BE49-F238E27FC236}">
                <a16:creationId xmlns:a16="http://schemas.microsoft.com/office/drawing/2014/main" id="{A9C249A6-C713-0D6D-D83D-AC876D59975F}"/>
              </a:ext>
            </a:extLst>
          </p:cNvPr>
          <p:cNvPicPr>
            <a:picLocks noChangeAspect="1"/>
          </p:cNvPicPr>
          <p:nvPr/>
        </p:nvPicPr>
        <p:blipFill>
          <a:blip r:embed="rId2"/>
          <a:stretch>
            <a:fillRect/>
          </a:stretch>
        </p:blipFill>
        <p:spPr>
          <a:xfrm>
            <a:off x="2123728" y="1734679"/>
            <a:ext cx="4464496" cy="3324625"/>
          </a:xfrm>
          <a:prstGeom prst="rect">
            <a:avLst/>
          </a:prstGeom>
        </p:spPr>
      </p:pic>
      <p:pic>
        <p:nvPicPr>
          <p:cNvPr id="10" name="Picture 9">
            <a:extLst>
              <a:ext uri="{FF2B5EF4-FFF2-40B4-BE49-F238E27FC236}">
                <a16:creationId xmlns:a16="http://schemas.microsoft.com/office/drawing/2014/main" id="{3FD058F6-A0C9-0F05-605A-A0F88D9E9CCB}"/>
              </a:ext>
            </a:extLst>
          </p:cNvPr>
          <p:cNvPicPr>
            <a:picLocks noChangeAspect="1"/>
          </p:cNvPicPr>
          <p:nvPr/>
        </p:nvPicPr>
        <p:blipFill>
          <a:blip r:embed="rId3"/>
          <a:stretch>
            <a:fillRect/>
          </a:stretch>
        </p:blipFill>
        <p:spPr>
          <a:xfrm rot="337740">
            <a:off x="7336481" y="1790817"/>
            <a:ext cx="1230903" cy="1754518"/>
          </a:xfrm>
          <a:prstGeom prst="rect">
            <a:avLst/>
          </a:prstGeom>
        </p:spPr>
      </p:pic>
      <p:sp>
        <p:nvSpPr>
          <p:cNvPr id="6" name="TextBox 5">
            <a:extLst>
              <a:ext uri="{FF2B5EF4-FFF2-40B4-BE49-F238E27FC236}">
                <a16:creationId xmlns:a16="http://schemas.microsoft.com/office/drawing/2014/main" id="{BB2E2B99-1BBA-F55E-0E22-7AD96C7C2D37}"/>
              </a:ext>
            </a:extLst>
          </p:cNvPr>
          <p:cNvSpPr txBox="1"/>
          <p:nvPr/>
        </p:nvSpPr>
        <p:spPr>
          <a:xfrm>
            <a:off x="389170" y="1820091"/>
            <a:ext cx="142305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Spring calving cows grazing pasture at daily allocation of 35 kg DM/cow.</a:t>
            </a:r>
            <a:endPar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6358037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EF2AC-0096-F208-2FF3-8E413BD6018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ACE38A4-BD08-157F-C1B2-F4A1F0483FEB}"/>
              </a:ext>
            </a:extLst>
          </p:cNvPr>
          <p:cNvSpPr txBox="1"/>
          <p:nvPr/>
        </p:nvSpPr>
        <p:spPr>
          <a:xfrm>
            <a:off x="3596640" y="182009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B8DDE1"/>
              </a:solidFill>
              <a:effectLst/>
              <a:uLnTx/>
              <a:uFillTx/>
              <a:latin typeface="Calibri" panose="020F0502020204030204"/>
              <a:ea typeface="+mn-ea"/>
              <a:cs typeface="+mn-cs"/>
            </a:endParaRPr>
          </a:p>
        </p:txBody>
      </p:sp>
      <p:sp>
        <p:nvSpPr>
          <p:cNvPr id="7" name="Slide Number Placeholder 2">
            <a:extLst>
              <a:ext uri="{FF2B5EF4-FFF2-40B4-BE49-F238E27FC236}">
                <a16:creationId xmlns:a16="http://schemas.microsoft.com/office/drawing/2014/main" id="{64C05EDE-BB32-7AB5-E4F0-4D0540DE6193}"/>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AU" sz="900" b="0" i="0" u="none" strike="noStrike" kern="1200" cap="none" spc="0" normalizeH="0" baseline="0" noProof="0" smtClean="0">
                <a:ln>
                  <a:noFill/>
                </a:ln>
                <a:solidFill>
                  <a:srgbClr val="EEEEED"/>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AU" sz="900" b="0" i="0" u="none" strike="noStrike" kern="1200" cap="none" spc="0" normalizeH="0" baseline="0" noProof="0" dirty="0">
              <a:ln>
                <a:noFill/>
              </a:ln>
              <a:solidFill>
                <a:srgbClr val="EEEEED"/>
              </a:solidFill>
              <a:effectLst/>
              <a:uLnTx/>
              <a:uFillTx/>
              <a:latin typeface="Arial" panose="020B0604020202020204" pitchFamily="34" charset="0"/>
              <a:ea typeface="+mn-ea"/>
              <a:cs typeface="Arial" panose="020B0604020202020204" pitchFamily="34" charset="0"/>
            </a:endParaRPr>
          </a:p>
        </p:txBody>
      </p:sp>
      <p:sp>
        <p:nvSpPr>
          <p:cNvPr id="3" name="Title 3">
            <a:extLst>
              <a:ext uri="{FF2B5EF4-FFF2-40B4-BE49-F238E27FC236}">
                <a16:creationId xmlns:a16="http://schemas.microsoft.com/office/drawing/2014/main" id="{451F6BF9-7AB3-909B-5F09-ECF8E662AF92}"/>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Alternative concentrate feeding strategies</a:t>
            </a:r>
          </a:p>
        </p:txBody>
      </p:sp>
      <p:pic>
        <p:nvPicPr>
          <p:cNvPr id="8" name="Picture 7">
            <a:extLst>
              <a:ext uri="{FF2B5EF4-FFF2-40B4-BE49-F238E27FC236}">
                <a16:creationId xmlns:a16="http://schemas.microsoft.com/office/drawing/2014/main" id="{D7CC9DF9-9951-324A-557F-F5D2684F8333}"/>
              </a:ext>
            </a:extLst>
          </p:cNvPr>
          <p:cNvPicPr>
            <a:picLocks noChangeAspect="1"/>
          </p:cNvPicPr>
          <p:nvPr/>
        </p:nvPicPr>
        <p:blipFill>
          <a:blip r:embed="rId2"/>
          <a:stretch>
            <a:fillRect/>
          </a:stretch>
        </p:blipFill>
        <p:spPr>
          <a:xfrm>
            <a:off x="783368" y="992692"/>
            <a:ext cx="7577263" cy="4099338"/>
          </a:xfrm>
          <a:prstGeom prst="rect">
            <a:avLst/>
          </a:prstGeom>
        </p:spPr>
      </p:pic>
      <p:sp>
        <p:nvSpPr>
          <p:cNvPr id="10" name="TextBox 9">
            <a:extLst>
              <a:ext uri="{FF2B5EF4-FFF2-40B4-BE49-F238E27FC236}">
                <a16:creationId xmlns:a16="http://schemas.microsoft.com/office/drawing/2014/main" id="{7210B5F2-E9BC-521F-72E5-929CD5F03623}"/>
              </a:ext>
            </a:extLst>
          </p:cNvPr>
          <p:cNvSpPr txBox="1"/>
          <p:nvPr/>
        </p:nvSpPr>
        <p:spPr>
          <a:xfrm>
            <a:off x="5293541" y="2733127"/>
            <a:ext cx="1944216" cy="307777"/>
          </a:xfrm>
          <a:prstGeom prst="rect">
            <a:avLst/>
          </a:prstGeom>
          <a:noFill/>
        </p:spPr>
        <p:txBody>
          <a:bodyPr wrap="square" rtlCol="0">
            <a:spAutoFit/>
          </a:bodyPr>
          <a:lstStyle/>
          <a:p>
            <a:r>
              <a:rPr lang="en-US" sz="1400" dirty="0">
                <a:solidFill>
                  <a:srgbClr val="000000"/>
                </a:solidFill>
                <a:latin typeface="Arial" panose="020B0604020202020204" pitchFamily="34" charset="0"/>
                <a:cs typeface="Arial" panose="020B0604020202020204" pitchFamily="34" charset="0"/>
              </a:rPr>
              <a:t>No carryover effect </a:t>
            </a:r>
            <a:endParaRPr lang="en-AU" sz="1400" dirty="0">
              <a:solidFill>
                <a:srgbClr val="000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E8C68DE-5CA6-F893-4CEF-BEE829AD2328}"/>
              </a:ext>
            </a:extLst>
          </p:cNvPr>
          <p:cNvSpPr txBox="1"/>
          <p:nvPr/>
        </p:nvSpPr>
        <p:spPr>
          <a:xfrm>
            <a:off x="2231360" y="4027697"/>
            <a:ext cx="165618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000000"/>
                </a:solidFill>
                <a:effectLst/>
                <a:uLnTx/>
                <a:uFillTx/>
                <a:latin typeface="Arial" panose="020B0604020202020204"/>
                <a:ea typeface="+mn-ea"/>
                <a:cs typeface="+mn-cs"/>
              </a:rPr>
              <a:t>Treatment period</a:t>
            </a:r>
          </a:p>
        </p:txBody>
      </p:sp>
      <p:sp>
        <p:nvSpPr>
          <p:cNvPr id="13" name="TextBox 12">
            <a:extLst>
              <a:ext uri="{FF2B5EF4-FFF2-40B4-BE49-F238E27FC236}">
                <a16:creationId xmlns:a16="http://schemas.microsoft.com/office/drawing/2014/main" id="{82D02885-1DA8-F8D3-6640-D8679E3E295C}"/>
              </a:ext>
            </a:extLst>
          </p:cNvPr>
          <p:cNvSpPr txBox="1"/>
          <p:nvPr/>
        </p:nvSpPr>
        <p:spPr>
          <a:xfrm>
            <a:off x="5796136" y="4027696"/>
            <a:ext cx="1656184" cy="246221"/>
          </a:xfrm>
          <a:prstGeom prst="rect">
            <a:avLst/>
          </a:prstGeom>
          <a:noFill/>
        </p:spPr>
        <p:txBody>
          <a:bodyPr wrap="square" rtlCol="0">
            <a:spAutoFit/>
          </a:bodyPr>
          <a:lstStyle/>
          <a:p>
            <a:r>
              <a:rPr lang="en-AU" sz="1000" b="1" dirty="0">
                <a:solidFill>
                  <a:srgbClr val="000000"/>
                </a:solidFill>
                <a:latin typeface="Arial" panose="020B0604020202020204" pitchFamily="34" charset="0"/>
                <a:cs typeface="Arial" panose="020B0604020202020204" pitchFamily="34" charset="0"/>
              </a:rPr>
              <a:t>Carryover period</a:t>
            </a:r>
          </a:p>
        </p:txBody>
      </p:sp>
      <p:sp>
        <p:nvSpPr>
          <p:cNvPr id="16" name="TextBox 15">
            <a:extLst>
              <a:ext uri="{FF2B5EF4-FFF2-40B4-BE49-F238E27FC236}">
                <a16:creationId xmlns:a16="http://schemas.microsoft.com/office/drawing/2014/main" id="{09D250E9-4269-841E-279F-D04803254C23}"/>
              </a:ext>
            </a:extLst>
          </p:cNvPr>
          <p:cNvSpPr txBox="1"/>
          <p:nvPr/>
        </p:nvSpPr>
        <p:spPr>
          <a:xfrm>
            <a:off x="131738" y="641609"/>
            <a:ext cx="71287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First 100 Days project, </a:t>
            </a:r>
            <a:r>
              <a:rPr kumimoji="0" lang="en-AU" sz="1600" b="1" i="0" u="none" strike="noStrike" kern="1200" cap="none" spc="0" normalizeH="0" baseline="0" noProof="0" dirty="0" err="1">
                <a:ln>
                  <a:noFill/>
                </a:ln>
                <a:solidFill>
                  <a:srgbClr val="000000"/>
                </a:solidFill>
                <a:effectLst/>
                <a:uLnTx/>
                <a:uFillTx/>
                <a:latin typeface="Arial" panose="020B0604020202020204"/>
                <a:ea typeface="+mn-ea"/>
                <a:cs typeface="+mn-cs"/>
              </a:rPr>
              <a:t>Ellinbank</a:t>
            </a: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 (Factsheet 3)</a:t>
            </a:r>
          </a:p>
        </p:txBody>
      </p:sp>
      <p:sp>
        <p:nvSpPr>
          <p:cNvPr id="21" name="TextBox 20">
            <a:extLst>
              <a:ext uri="{FF2B5EF4-FFF2-40B4-BE49-F238E27FC236}">
                <a16:creationId xmlns:a16="http://schemas.microsoft.com/office/drawing/2014/main" id="{86132572-CFE7-EC27-9114-31F7F72CC1BF}"/>
              </a:ext>
            </a:extLst>
          </p:cNvPr>
          <p:cNvSpPr txBox="1"/>
          <p:nvPr/>
        </p:nvSpPr>
        <p:spPr>
          <a:xfrm>
            <a:off x="788757" y="992692"/>
            <a:ext cx="201622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000000"/>
                </a:solidFill>
                <a:effectLst/>
                <a:uLnTx/>
                <a:uFillTx/>
                <a:latin typeface="Arial" panose="020B0604020202020204"/>
                <a:ea typeface="+mn-ea"/>
                <a:cs typeface="+mn-cs"/>
              </a:rPr>
              <a:t>Results:</a:t>
            </a:r>
          </a:p>
        </p:txBody>
      </p:sp>
    </p:spTree>
    <p:extLst>
      <p:ext uri="{BB962C8B-B14F-4D97-AF65-F5344CB8AC3E}">
        <p14:creationId xmlns:p14="http://schemas.microsoft.com/office/powerpoint/2010/main" val="309238632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0A7EB-9CAD-2F17-B3F1-E3152858DEF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ECA6B06-C359-3377-8FAF-CEE4710F9178}"/>
              </a:ext>
            </a:extLst>
          </p:cNvPr>
          <p:cNvSpPr txBox="1"/>
          <p:nvPr/>
        </p:nvSpPr>
        <p:spPr>
          <a:xfrm>
            <a:off x="3596640" y="1820091"/>
            <a:ext cx="184731" cy="369332"/>
          </a:xfrm>
          <a:prstGeom prst="rect">
            <a:avLst/>
          </a:prstGeom>
          <a:noFill/>
        </p:spPr>
        <p:txBody>
          <a:bodyPr wrap="none" rtlCol="0">
            <a:spAutoFit/>
          </a:bodyPr>
          <a:lstStyle/>
          <a:p>
            <a:endParaRPr lang="en-AU" dirty="0"/>
          </a:p>
        </p:txBody>
      </p:sp>
      <p:sp>
        <p:nvSpPr>
          <p:cNvPr id="7" name="Slide Number Placeholder 2">
            <a:extLst>
              <a:ext uri="{FF2B5EF4-FFF2-40B4-BE49-F238E27FC236}">
                <a16:creationId xmlns:a16="http://schemas.microsoft.com/office/drawing/2014/main" id="{32F6C3CB-4109-AC04-58AC-98289ED99D8A}"/>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D203BB5-2471-4B7A-A012-EB76E4C63972}" type="slidenum">
              <a:rPr lang="en-AU" sz="900" smtClean="0">
                <a:solidFill>
                  <a:schemeClr val="accent6"/>
                </a:solidFill>
                <a:latin typeface="Arial" panose="020B0604020202020204" pitchFamily="34" charset="0"/>
                <a:cs typeface="Arial" panose="020B0604020202020204" pitchFamily="34" charset="0"/>
              </a:rPr>
              <a:pPr algn="r"/>
              <a:t>102</a:t>
            </a:fld>
            <a:endParaRPr lang="en-AU" sz="900" dirty="0">
              <a:solidFill>
                <a:schemeClr val="accent6"/>
              </a:solidFill>
              <a:latin typeface="Arial" panose="020B0604020202020204" pitchFamily="34" charset="0"/>
              <a:cs typeface="Arial" panose="020B0604020202020204" pitchFamily="34" charset="0"/>
            </a:endParaRPr>
          </a:p>
        </p:txBody>
      </p:sp>
      <p:sp>
        <p:nvSpPr>
          <p:cNvPr id="3" name="Title 3">
            <a:extLst>
              <a:ext uri="{FF2B5EF4-FFF2-40B4-BE49-F238E27FC236}">
                <a16:creationId xmlns:a16="http://schemas.microsoft.com/office/drawing/2014/main" id="{C31C2E2E-35C7-539C-D0CF-71B86F08C300}"/>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a:defRPr/>
            </a:pPr>
            <a:r>
              <a:rPr lang="en-AU" dirty="0">
                <a:solidFill>
                  <a:srgbClr val="0C2340"/>
                </a:solidFill>
                <a:latin typeface="Arial" panose="020B0604020202020204"/>
              </a:rPr>
              <a:t>Alternative concentrate feeding strategies</a:t>
            </a:r>
          </a:p>
        </p:txBody>
      </p:sp>
      <p:pic>
        <p:nvPicPr>
          <p:cNvPr id="11" name="Picture 10">
            <a:extLst>
              <a:ext uri="{FF2B5EF4-FFF2-40B4-BE49-F238E27FC236}">
                <a16:creationId xmlns:a16="http://schemas.microsoft.com/office/drawing/2014/main" id="{BF429AF6-0334-8F22-CFCD-C4027E35BE23}"/>
              </a:ext>
            </a:extLst>
          </p:cNvPr>
          <p:cNvPicPr>
            <a:picLocks noChangeAspect="1"/>
          </p:cNvPicPr>
          <p:nvPr/>
        </p:nvPicPr>
        <p:blipFill>
          <a:blip r:embed="rId2"/>
          <a:stretch>
            <a:fillRect/>
          </a:stretch>
        </p:blipFill>
        <p:spPr>
          <a:xfrm>
            <a:off x="-36513" y="1291005"/>
            <a:ext cx="4535947" cy="3664103"/>
          </a:xfrm>
          <a:prstGeom prst="rect">
            <a:avLst/>
          </a:prstGeom>
        </p:spPr>
      </p:pic>
      <p:sp>
        <p:nvSpPr>
          <p:cNvPr id="12" name="TextBox 11">
            <a:extLst>
              <a:ext uri="{FF2B5EF4-FFF2-40B4-BE49-F238E27FC236}">
                <a16:creationId xmlns:a16="http://schemas.microsoft.com/office/drawing/2014/main" id="{D593C957-5873-83FF-B498-72600F43D541}"/>
              </a:ext>
            </a:extLst>
          </p:cNvPr>
          <p:cNvSpPr txBox="1"/>
          <p:nvPr/>
        </p:nvSpPr>
        <p:spPr>
          <a:xfrm>
            <a:off x="84724" y="955843"/>
            <a:ext cx="201622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000000"/>
                </a:solidFill>
                <a:effectLst/>
                <a:uLnTx/>
                <a:uFillTx/>
                <a:latin typeface="Arial" panose="020B0604020202020204"/>
                <a:ea typeface="+mn-ea"/>
                <a:cs typeface="+mn-cs"/>
              </a:rPr>
              <a:t>Results:</a:t>
            </a:r>
          </a:p>
        </p:txBody>
      </p:sp>
      <p:sp>
        <p:nvSpPr>
          <p:cNvPr id="13" name="TextBox 12">
            <a:extLst>
              <a:ext uri="{FF2B5EF4-FFF2-40B4-BE49-F238E27FC236}">
                <a16:creationId xmlns:a16="http://schemas.microsoft.com/office/drawing/2014/main" id="{6205125E-F024-57CF-D5C7-7CF610246354}"/>
              </a:ext>
            </a:extLst>
          </p:cNvPr>
          <p:cNvSpPr txBox="1"/>
          <p:nvPr/>
        </p:nvSpPr>
        <p:spPr>
          <a:xfrm>
            <a:off x="131738" y="641609"/>
            <a:ext cx="71287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First 100 Days project, </a:t>
            </a:r>
            <a:r>
              <a:rPr kumimoji="0" lang="en-AU" sz="1600" b="1" i="0" u="none" strike="noStrike" kern="1200" cap="none" spc="0" normalizeH="0" baseline="0" noProof="0" dirty="0" err="1">
                <a:ln>
                  <a:noFill/>
                </a:ln>
                <a:solidFill>
                  <a:srgbClr val="000000"/>
                </a:solidFill>
                <a:effectLst/>
                <a:uLnTx/>
                <a:uFillTx/>
                <a:latin typeface="Arial" panose="020B0604020202020204"/>
                <a:ea typeface="+mn-ea"/>
                <a:cs typeface="+mn-cs"/>
              </a:rPr>
              <a:t>Ellinbank</a:t>
            </a: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 (Factsheet 3)</a:t>
            </a:r>
          </a:p>
        </p:txBody>
      </p:sp>
      <p:pic>
        <p:nvPicPr>
          <p:cNvPr id="14" name="Picture 13">
            <a:extLst>
              <a:ext uri="{FF2B5EF4-FFF2-40B4-BE49-F238E27FC236}">
                <a16:creationId xmlns:a16="http://schemas.microsoft.com/office/drawing/2014/main" id="{5E8909DA-F646-D0D5-AD32-C3151DC1C73B}"/>
              </a:ext>
            </a:extLst>
          </p:cNvPr>
          <p:cNvPicPr>
            <a:picLocks noChangeAspect="1"/>
          </p:cNvPicPr>
          <p:nvPr/>
        </p:nvPicPr>
        <p:blipFill>
          <a:blip r:embed="rId3"/>
          <a:stretch>
            <a:fillRect/>
          </a:stretch>
        </p:blipFill>
        <p:spPr>
          <a:xfrm>
            <a:off x="4508541" y="1291005"/>
            <a:ext cx="4635459" cy="3664103"/>
          </a:xfrm>
          <a:prstGeom prst="rect">
            <a:avLst/>
          </a:prstGeom>
        </p:spPr>
      </p:pic>
    </p:spTree>
    <p:extLst>
      <p:ext uri="{BB962C8B-B14F-4D97-AF65-F5344CB8AC3E}">
        <p14:creationId xmlns:p14="http://schemas.microsoft.com/office/powerpoint/2010/main" val="207915876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B0DA5-A42C-419D-9160-FA97E734F8EB}"/>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6B437B06-BE7C-2B85-5497-8DD894DAED82}"/>
              </a:ext>
            </a:extLst>
          </p:cNvPr>
          <p:cNvPicPr>
            <a:picLocks noChangeAspect="1"/>
          </p:cNvPicPr>
          <p:nvPr/>
        </p:nvPicPr>
        <p:blipFill>
          <a:blip r:embed="rId2"/>
          <a:stretch>
            <a:fillRect/>
          </a:stretch>
        </p:blipFill>
        <p:spPr>
          <a:xfrm>
            <a:off x="2134500" y="1082018"/>
            <a:ext cx="4874999" cy="4073276"/>
          </a:xfrm>
          <a:prstGeom prst="rect">
            <a:avLst/>
          </a:prstGeom>
        </p:spPr>
      </p:pic>
      <p:sp>
        <p:nvSpPr>
          <p:cNvPr id="2" name="TextBox 1">
            <a:extLst>
              <a:ext uri="{FF2B5EF4-FFF2-40B4-BE49-F238E27FC236}">
                <a16:creationId xmlns:a16="http://schemas.microsoft.com/office/drawing/2014/main" id="{504D460D-0FE5-FCCF-FD7C-14F14C6F6FD0}"/>
              </a:ext>
            </a:extLst>
          </p:cNvPr>
          <p:cNvSpPr txBox="1"/>
          <p:nvPr/>
        </p:nvSpPr>
        <p:spPr>
          <a:xfrm>
            <a:off x="3596640" y="182009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B8DDE1"/>
              </a:solidFill>
              <a:effectLst/>
              <a:uLnTx/>
              <a:uFillTx/>
              <a:latin typeface="Calibri" panose="020F0502020204030204"/>
              <a:ea typeface="+mn-ea"/>
              <a:cs typeface="+mn-cs"/>
            </a:endParaRPr>
          </a:p>
        </p:txBody>
      </p:sp>
      <p:sp>
        <p:nvSpPr>
          <p:cNvPr id="7" name="Slide Number Placeholder 2">
            <a:extLst>
              <a:ext uri="{FF2B5EF4-FFF2-40B4-BE49-F238E27FC236}">
                <a16:creationId xmlns:a16="http://schemas.microsoft.com/office/drawing/2014/main" id="{6BAE6BFC-CB20-1E5B-B897-4E5FDB00AC2A}"/>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AU" sz="900" b="0" i="0" u="none" strike="noStrike" kern="1200" cap="none" spc="0" normalizeH="0" baseline="0" noProof="0" smtClean="0">
                <a:ln>
                  <a:noFill/>
                </a:ln>
                <a:solidFill>
                  <a:srgbClr val="EEEEED"/>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AU" sz="900" b="0" i="0" u="none" strike="noStrike" kern="1200" cap="none" spc="0" normalizeH="0" baseline="0" noProof="0" dirty="0">
              <a:ln>
                <a:noFill/>
              </a:ln>
              <a:solidFill>
                <a:srgbClr val="EEEEED"/>
              </a:solidFill>
              <a:effectLst/>
              <a:uLnTx/>
              <a:uFillTx/>
              <a:latin typeface="Arial" panose="020B0604020202020204" pitchFamily="34" charset="0"/>
              <a:ea typeface="+mn-ea"/>
              <a:cs typeface="Arial" panose="020B0604020202020204" pitchFamily="34" charset="0"/>
            </a:endParaRPr>
          </a:p>
        </p:txBody>
      </p:sp>
      <p:sp>
        <p:nvSpPr>
          <p:cNvPr id="3" name="Title 3">
            <a:extLst>
              <a:ext uri="{FF2B5EF4-FFF2-40B4-BE49-F238E27FC236}">
                <a16:creationId xmlns:a16="http://schemas.microsoft.com/office/drawing/2014/main" id="{5498B54E-EFA2-0400-5934-7188725C8E3B}"/>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Alternative concentrate feeding strategies</a:t>
            </a:r>
          </a:p>
        </p:txBody>
      </p:sp>
      <p:sp>
        <p:nvSpPr>
          <p:cNvPr id="13" name="TextBox 12">
            <a:extLst>
              <a:ext uri="{FF2B5EF4-FFF2-40B4-BE49-F238E27FC236}">
                <a16:creationId xmlns:a16="http://schemas.microsoft.com/office/drawing/2014/main" id="{33EEA6B8-E2BC-09F2-3D93-F2DC75CE00B2}"/>
              </a:ext>
            </a:extLst>
          </p:cNvPr>
          <p:cNvSpPr txBox="1"/>
          <p:nvPr/>
        </p:nvSpPr>
        <p:spPr>
          <a:xfrm>
            <a:off x="131738" y="641609"/>
            <a:ext cx="71287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First 100 Days project, </a:t>
            </a:r>
            <a:r>
              <a:rPr kumimoji="0" lang="en-AU" sz="1600" b="1" i="0" u="none" strike="noStrike" kern="1200" cap="none" spc="0" normalizeH="0" baseline="0" noProof="0" dirty="0" err="1">
                <a:ln>
                  <a:noFill/>
                </a:ln>
                <a:solidFill>
                  <a:srgbClr val="000000"/>
                </a:solidFill>
                <a:effectLst/>
                <a:uLnTx/>
                <a:uFillTx/>
                <a:latin typeface="Arial" panose="020B0604020202020204"/>
                <a:ea typeface="+mn-ea"/>
                <a:cs typeface="+mn-cs"/>
              </a:rPr>
              <a:t>Ellinbank</a:t>
            </a: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 (Factsheet 3)</a:t>
            </a:r>
          </a:p>
        </p:txBody>
      </p:sp>
      <p:sp>
        <p:nvSpPr>
          <p:cNvPr id="18" name="TextBox 17">
            <a:extLst>
              <a:ext uri="{FF2B5EF4-FFF2-40B4-BE49-F238E27FC236}">
                <a16:creationId xmlns:a16="http://schemas.microsoft.com/office/drawing/2014/main" id="{7B5887AC-606C-1D12-C80A-7968E6394C51}"/>
              </a:ext>
            </a:extLst>
          </p:cNvPr>
          <p:cNvSpPr txBox="1"/>
          <p:nvPr/>
        </p:nvSpPr>
        <p:spPr>
          <a:xfrm>
            <a:off x="84724" y="955843"/>
            <a:ext cx="201622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000000"/>
                </a:solidFill>
                <a:effectLst/>
                <a:uLnTx/>
                <a:uFillTx/>
                <a:latin typeface="Arial" panose="020B0604020202020204"/>
                <a:ea typeface="+mn-ea"/>
                <a:cs typeface="+mn-cs"/>
              </a:rPr>
              <a:t>Results:</a:t>
            </a:r>
          </a:p>
        </p:txBody>
      </p:sp>
    </p:spTree>
    <p:extLst>
      <p:ext uri="{BB962C8B-B14F-4D97-AF65-F5344CB8AC3E}">
        <p14:creationId xmlns:p14="http://schemas.microsoft.com/office/powerpoint/2010/main" val="404328442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59B27-6232-FE0C-2550-66BD7475FC8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598A320-833B-0CC7-8ED2-BA1D70265D94}"/>
              </a:ext>
            </a:extLst>
          </p:cNvPr>
          <p:cNvSpPr txBox="1"/>
          <p:nvPr/>
        </p:nvSpPr>
        <p:spPr>
          <a:xfrm>
            <a:off x="3596640" y="182009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B8DDE1"/>
              </a:solidFill>
              <a:effectLst/>
              <a:uLnTx/>
              <a:uFillTx/>
              <a:latin typeface="Calibri" panose="020F0502020204030204"/>
              <a:ea typeface="+mn-ea"/>
              <a:cs typeface="+mn-cs"/>
            </a:endParaRPr>
          </a:p>
        </p:txBody>
      </p:sp>
      <p:sp>
        <p:nvSpPr>
          <p:cNvPr id="7" name="Slide Number Placeholder 2">
            <a:extLst>
              <a:ext uri="{FF2B5EF4-FFF2-40B4-BE49-F238E27FC236}">
                <a16:creationId xmlns:a16="http://schemas.microsoft.com/office/drawing/2014/main" id="{C00D934B-976B-1636-0915-E7D08117FF18}"/>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AU" sz="900" b="0" i="0" u="none" strike="noStrike" kern="1200" cap="none" spc="0" normalizeH="0" baseline="0" noProof="0" smtClean="0">
                <a:ln>
                  <a:noFill/>
                </a:ln>
                <a:solidFill>
                  <a:srgbClr val="EEEEED"/>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AU" sz="900" b="0" i="0" u="none" strike="noStrike" kern="1200" cap="none" spc="0" normalizeH="0" baseline="0" noProof="0" dirty="0">
              <a:ln>
                <a:noFill/>
              </a:ln>
              <a:solidFill>
                <a:srgbClr val="EEEEED"/>
              </a:solidFill>
              <a:effectLst/>
              <a:uLnTx/>
              <a:uFillTx/>
              <a:latin typeface="Arial" panose="020B0604020202020204" pitchFamily="34" charset="0"/>
              <a:ea typeface="+mn-ea"/>
              <a:cs typeface="Arial" panose="020B0604020202020204" pitchFamily="34" charset="0"/>
            </a:endParaRPr>
          </a:p>
        </p:txBody>
      </p:sp>
      <p:sp>
        <p:nvSpPr>
          <p:cNvPr id="3" name="Title 3">
            <a:extLst>
              <a:ext uri="{FF2B5EF4-FFF2-40B4-BE49-F238E27FC236}">
                <a16:creationId xmlns:a16="http://schemas.microsoft.com/office/drawing/2014/main" id="{9FED2E42-5EB1-F3D4-0467-680B4A04A49A}"/>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Alternative concentrate feeding strategies</a:t>
            </a:r>
          </a:p>
        </p:txBody>
      </p:sp>
      <p:sp>
        <p:nvSpPr>
          <p:cNvPr id="4" name="TextBox 3">
            <a:extLst>
              <a:ext uri="{FF2B5EF4-FFF2-40B4-BE49-F238E27FC236}">
                <a16:creationId xmlns:a16="http://schemas.microsoft.com/office/drawing/2014/main" id="{69165142-EA1A-A075-1D18-E3E17731F339}"/>
              </a:ext>
            </a:extLst>
          </p:cNvPr>
          <p:cNvSpPr txBox="1"/>
          <p:nvPr/>
        </p:nvSpPr>
        <p:spPr>
          <a:xfrm>
            <a:off x="412726" y="987574"/>
            <a:ext cx="53278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ACTIVITY (in groups of 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5" name="TextBox 4">
            <a:extLst>
              <a:ext uri="{FF2B5EF4-FFF2-40B4-BE49-F238E27FC236}">
                <a16:creationId xmlns:a16="http://schemas.microsoft.com/office/drawing/2014/main" id="{D2026EF3-82CE-6995-0E8B-71EB07257D75}"/>
              </a:ext>
            </a:extLst>
          </p:cNvPr>
          <p:cNvSpPr txBox="1"/>
          <p:nvPr/>
        </p:nvSpPr>
        <p:spPr>
          <a:xfrm>
            <a:off x="412726" y="1572349"/>
            <a:ext cx="7471642"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Read the factsheet allocated to you (4, 5, 6 or 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srgbClr val="000000"/>
              </a:solidFill>
              <a:latin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000000"/>
                </a:solidFill>
                <a:latin typeface="Arial" panose="020B0604020202020204"/>
              </a:rPr>
              <a:t>Use the fluorescent highlighter pen provided to highlight the key findings.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srgbClr val="000000"/>
              </a:solidFill>
              <a:latin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000000"/>
                </a:solidFill>
                <a:latin typeface="Arial" panose="020B0604020202020204"/>
              </a:rPr>
              <a:t>Be ready to share these findings briefly with everyone. </a:t>
            </a:r>
            <a:endPar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6611034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C3093-368B-D25B-8F64-A17A66BD785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B060244-D1DE-5F6E-5A06-8991AB51C202}"/>
              </a:ext>
            </a:extLst>
          </p:cNvPr>
          <p:cNvSpPr txBox="1"/>
          <p:nvPr/>
        </p:nvSpPr>
        <p:spPr>
          <a:xfrm>
            <a:off x="3596640" y="182009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B8DDE1"/>
              </a:solidFill>
              <a:effectLst/>
              <a:uLnTx/>
              <a:uFillTx/>
              <a:latin typeface="Calibri" panose="020F0502020204030204"/>
              <a:ea typeface="+mn-ea"/>
              <a:cs typeface="+mn-cs"/>
            </a:endParaRPr>
          </a:p>
        </p:txBody>
      </p:sp>
      <p:sp>
        <p:nvSpPr>
          <p:cNvPr id="7" name="Slide Number Placeholder 2">
            <a:extLst>
              <a:ext uri="{FF2B5EF4-FFF2-40B4-BE49-F238E27FC236}">
                <a16:creationId xmlns:a16="http://schemas.microsoft.com/office/drawing/2014/main" id="{297A9EA2-8F68-218A-4BDF-C2A77D93FECE}"/>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AU" sz="900" b="0" i="0" u="none" strike="noStrike" kern="1200" cap="none" spc="0" normalizeH="0" baseline="0" noProof="0" smtClean="0">
                <a:ln>
                  <a:noFill/>
                </a:ln>
                <a:solidFill>
                  <a:srgbClr val="EEEEED"/>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AU" sz="900" b="0" i="0" u="none" strike="noStrike" kern="1200" cap="none" spc="0" normalizeH="0" baseline="0" noProof="0" dirty="0">
              <a:ln>
                <a:noFill/>
              </a:ln>
              <a:solidFill>
                <a:srgbClr val="EEEEED"/>
              </a:solidFill>
              <a:effectLst/>
              <a:uLnTx/>
              <a:uFillTx/>
              <a:latin typeface="Arial" panose="020B0604020202020204" pitchFamily="34" charset="0"/>
              <a:ea typeface="+mn-ea"/>
              <a:cs typeface="Arial" panose="020B0604020202020204" pitchFamily="34" charset="0"/>
            </a:endParaRPr>
          </a:p>
        </p:txBody>
      </p:sp>
      <p:sp>
        <p:nvSpPr>
          <p:cNvPr id="3" name="Title 3">
            <a:extLst>
              <a:ext uri="{FF2B5EF4-FFF2-40B4-BE49-F238E27FC236}">
                <a16:creationId xmlns:a16="http://schemas.microsoft.com/office/drawing/2014/main" id="{2739449A-095F-38CC-EB0C-B236BA9F2096}"/>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Alternative concentrate feeding strategies</a:t>
            </a:r>
          </a:p>
        </p:txBody>
      </p:sp>
      <p:sp>
        <p:nvSpPr>
          <p:cNvPr id="5" name="TextBox 4">
            <a:extLst>
              <a:ext uri="{FF2B5EF4-FFF2-40B4-BE49-F238E27FC236}">
                <a16:creationId xmlns:a16="http://schemas.microsoft.com/office/drawing/2014/main" id="{B2C21A5A-A8E2-B648-DE7A-30EBE1262BEA}"/>
              </a:ext>
            </a:extLst>
          </p:cNvPr>
          <p:cNvSpPr txBox="1"/>
          <p:nvPr/>
        </p:nvSpPr>
        <p:spPr>
          <a:xfrm>
            <a:off x="395536" y="1149905"/>
            <a:ext cx="898389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Factsheet 4:</a:t>
            </a:r>
            <a:r>
              <a:rPr kumimoji="0" lang="en-AU" sz="14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  14-118 DIM: T3 grain mix </a:t>
            </a:r>
            <a:r>
              <a:rPr lang="en-AU" sz="1400" b="1" kern="0" dirty="0">
                <a:solidFill>
                  <a:prstClr val="black"/>
                </a:solidFill>
                <a:latin typeface="Arial" panose="020B0604020202020204"/>
                <a:cs typeface="Arial" panose="020B0604020202020204" pitchFamily="34" charset="0"/>
              </a:rPr>
              <a:t>as per </a:t>
            </a:r>
            <a:r>
              <a:rPr kumimoji="0" lang="en-AU" sz="14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Factsheet 3, fed using 4 different strategies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(4 treatments)   119-200 DIM: Common </a:t>
            </a:r>
            <a:r>
              <a:rPr lang="en-AU" sz="1400" b="1" kern="0" dirty="0">
                <a:solidFill>
                  <a:prstClr val="black"/>
                </a:solidFill>
                <a:latin typeface="Arial" panose="020B0604020202020204"/>
                <a:cs typeface="Arial" panose="020B0604020202020204" pitchFamily="34" charset="0"/>
              </a:rPr>
              <a:t>grain mix @ 7kg/cow/day</a:t>
            </a:r>
            <a:endParaRPr kumimoji="0" lang="en-AU" sz="14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4" name="TextBox 3">
            <a:extLst>
              <a:ext uri="{FF2B5EF4-FFF2-40B4-BE49-F238E27FC236}">
                <a16:creationId xmlns:a16="http://schemas.microsoft.com/office/drawing/2014/main" id="{11A90E2D-A5AB-38E6-C5D6-0E272D6114AE}"/>
              </a:ext>
            </a:extLst>
          </p:cNvPr>
          <p:cNvSpPr txBox="1"/>
          <p:nvPr/>
        </p:nvSpPr>
        <p:spPr>
          <a:xfrm>
            <a:off x="124609" y="771550"/>
            <a:ext cx="71287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First 100 Days project, </a:t>
            </a:r>
            <a:r>
              <a:rPr kumimoji="0" lang="en-AU" sz="1600" b="1" i="0" u="none" strike="noStrike" kern="1200" cap="none" spc="0" normalizeH="0" baseline="0" noProof="0" dirty="0" err="1">
                <a:ln>
                  <a:noFill/>
                </a:ln>
                <a:solidFill>
                  <a:srgbClr val="000000"/>
                </a:solidFill>
                <a:effectLst/>
                <a:uLnTx/>
                <a:uFillTx/>
                <a:latin typeface="Arial" panose="020B0604020202020204"/>
                <a:ea typeface="+mn-ea"/>
                <a:cs typeface="+mn-cs"/>
              </a:rPr>
              <a:t>Ellinbank</a:t>
            </a: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 Experiments with grazing cows</a:t>
            </a:r>
          </a:p>
        </p:txBody>
      </p:sp>
      <p:pic>
        <p:nvPicPr>
          <p:cNvPr id="6" name="Picture 5">
            <a:extLst>
              <a:ext uri="{FF2B5EF4-FFF2-40B4-BE49-F238E27FC236}">
                <a16:creationId xmlns:a16="http://schemas.microsoft.com/office/drawing/2014/main" id="{97D6F0A5-9909-3E75-58A8-755A487203DB}"/>
              </a:ext>
            </a:extLst>
          </p:cNvPr>
          <p:cNvPicPr>
            <a:picLocks noChangeAspect="1"/>
          </p:cNvPicPr>
          <p:nvPr/>
        </p:nvPicPr>
        <p:blipFill>
          <a:blip r:embed="rId2"/>
          <a:stretch>
            <a:fillRect/>
          </a:stretch>
        </p:blipFill>
        <p:spPr>
          <a:xfrm>
            <a:off x="2339752" y="1786265"/>
            <a:ext cx="5138178" cy="3110681"/>
          </a:xfrm>
          <a:prstGeom prst="rect">
            <a:avLst/>
          </a:prstGeom>
        </p:spPr>
      </p:pic>
      <p:pic>
        <p:nvPicPr>
          <p:cNvPr id="12" name="Picture 11">
            <a:extLst>
              <a:ext uri="{FF2B5EF4-FFF2-40B4-BE49-F238E27FC236}">
                <a16:creationId xmlns:a16="http://schemas.microsoft.com/office/drawing/2014/main" id="{A3000356-DBA0-874F-7B98-3A919086F32A}"/>
              </a:ext>
            </a:extLst>
          </p:cNvPr>
          <p:cNvPicPr>
            <a:picLocks noChangeAspect="1"/>
          </p:cNvPicPr>
          <p:nvPr/>
        </p:nvPicPr>
        <p:blipFill>
          <a:blip r:embed="rId3"/>
          <a:stretch>
            <a:fillRect/>
          </a:stretch>
        </p:blipFill>
        <p:spPr>
          <a:xfrm rot="328510">
            <a:off x="7676986" y="1801531"/>
            <a:ext cx="1228305" cy="1749239"/>
          </a:xfrm>
          <a:prstGeom prst="rect">
            <a:avLst/>
          </a:prstGeom>
        </p:spPr>
      </p:pic>
      <p:sp>
        <p:nvSpPr>
          <p:cNvPr id="8" name="TextBox 7">
            <a:extLst>
              <a:ext uri="{FF2B5EF4-FFF2-40B4-BE49-F238E27FC236}">
                <a16:creationId xmlns:a16="http://schemas.microsoft.com/office/drawing/2014/main" id="{73C737D1-63D1-E206-525F-A66207B39E4C}"/>
              </a:ext>
            </a:extLst>
          </p:cNvPr>
          <p:cNvSpPr txBox="1"/>
          <p:nvPr/>
        </p:nvSpPr>
        <p:spPr>
          <a:xfrm>
            <a:off x="115290" y="2002777"/>
            <a:ext cx="2304256"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The reduction in grain for treatment groups 70DIM and LWG occurred gradually over a 2-week period, reducing by ~0.3 kg DM/cow per day. On average cows in the LWG treatment started to gain weight and had their grain allocation switched from 9kg DM to 5 kg DM at 66 days in milk (+/- 15 days).</a:t>
            </a:r>
            <a:endParaRPr kumimoji="0" lang="en-AU"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30158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930F3-C388-4531-E4B3-68741938C63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E8A3E0E-08F5-43B9-AD2D-5A9FD126566A}"/>
              </a:ext>
            </a:extLst>
          </p:cNvPr>
          <p:cNvSpPr txBox="1"/>
          <p:nvPr/>
        </p:nvSpPr>
        <p:spPr>
          <a:xfrm>
            <a:off x="3596640" y="182009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B8DDE1"/>
              </a:solidFill>
              <a:effectLst/>
              <a:uLnTx/>
              <a:uFillTx/>
              <a:latin typeface="Calibri" panose="020F0502020204030204"/>
              <a:ea typeface="+mn-ea"/>
              <a:cs typeface="+mn-cs"/>
            </a:endParaRPr>
          </a:p>
        </p:txBody>
      </p:sp>
      <p:sp>
        <p:nvSpPr>
          <p:cNvPr id="7" name="Slide Number Placeholder 2">
            <a:extLst>
              <a:ext uri="{FF2B5EF4-FFF2-40B4-BE49-F238E27FC236}">
                <a16:creationId xmlns:a16="http://schemas.microsoft.com/office/drawing/2014/main" id="{44F99CB7-4F66-D6CE-6F8E-1031DB67AFD4}"/>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AU" sz="900" b="0" i="0" u="none" strike="noStrike" kern="1200" cap="none" spc="0" normalizeH="0" baseline="0" noProof="0" smtClean="0">
                <a:ln>
                  <a:noFill/>
                </a:ln>
                <a:solidFill>
                  <a:srgbClr val="EEEEED"/>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AU" sz="900" b="0" i="0" u="none" strike="noStrike" kern="1200" cap="none" spc="0" normalizeH="0" baseline="0" noProof="0" dirty="0">
              <a:ln>
                <a:noFill/>
              </a:ln>
              <a:solidFill>
                <a:srgbClr val="EEEEED"/>
              </a:solidFill>
              <a:effectLst/>
              <a:uLnTx/>
              <a:uFillTx/>
              <a:latin typeface="Arial" panose="020B0604020202020204" pitchFamily="34" charset="0"/>
              <a:ea typeface="+mn-ea"/>
              <a:cs typeface="Arial" panose="020B0604020202020204" pitchFamily="34" charset="0"/>
            </a:endParaRPr>
          </a:p>
        </p:txBody>
      </p:sp>
      <p:sp>
        <p:nvSpPr>
          <p:cNvPr id="3" name="Title 3">
            <a:extLst>
              <a:ext uri="{FF2B5EF4-FFF2-40B4-BE49-F238E27FC236}">
                <a16:creationId xmlns:a16="http://schemas.microsoft.com/office/drawing/2014/main" id="{9EE300A9-05D2-8B86-65A7-8FC1775B17C4}"/>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Alternative concentrate feeding strategies</a:t>
            </a:r>
          </a:p>
        </p:txBody>
      </p:sp>
      <p:sp>
        <p:nvSpPr>
          <p:cNvPr id="4" name="TextBox 3">
            <a:extLst>
              <a:ext uri="{FF2B5EF4-FFF2-40B4-BE49-F238E27FC236}">
                <a16:creationId xmlns:a16="http://schemas.microsoft.com/office/drawing/2014/main" id="{A9AFF113-2B1A-8173-939C-AB430584F8BA}"/>
              </a:ext>
            </a:extLst>
          </p:cNvPr>
          <p:cNvSpPr txBox="1"/>
          <p:nvPr/>
        </p:nvSpPr>
        <p:spPr>
          <a:xfrm>
            <a:off x="131738" y="641609"/>
            <a:ext cx="71287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First 100 Days project, </a:t>
            </a:r>
            <a:r>
              <a:rPr kumimoji="0" lang="en-AU" sz="1600" b="1" i="0" u="none" strike="noStrike" kern="1200" cap="none" spc="0" normalizeH="0" baseline="0" noProof="0" dirty="0" err="1">
                <a:ln>
                  <a:noFill/>
                </a:ln>
                <a:solidFill>
                  <a:srgbClr val="000000"/>
                </a:solidFill>
                <a:effectLst/>
                <a:uLnTx/>
                <a:uFillTx/>
                <a:latin typeface="Arial" panose="020B0604020202020204"/>
                <a:ea typeface="+mn-ea"/>
                <a:cs typeface="+mn-cs"/>
              </a:rPr>
              <a:t>Ellinbank</a:t>
            </a: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 (Factsheet 4)</a:t>
            </a:r>
          </a:p>
        </p:txBody>
      </p:sp>
      <p:pic>
        <p:nvPicPr>
          <p:cNvPr id="13" name="Picture 12">
            <a:extLst>
              <a:ext uri="{FF2B5EF4-FFF2-40B4-BE49-F238E27FC236}">
                <a16:creationId xmlns:a16="http://schemas.microsoft.com/office/drawing/2014/main" id="{64714577-D8B7-E0FB-CA54-437EF115972E}"/>
              </a:ext>
            </a:extLst>
          </p:cNvPr>
          <p:cNvPicPr>
            <a:picLocks noChangeAspect="1"/>
          </p:cNvPicPr>
          <p:nvPr/>
        </p:nvPicPr>
        <p:blipFill>
          <a:blip r:embed="rId2"/>
          <a:stretch>
            <a:fillRect/>
          </a:stretch>
        </p:blipFill>
        <p:spPr>
          <a:xfrm>
            <a:off x="525409" y="1013908"/>
            <a:ext cx="8093181" cy="4078122"/>
          </a:xfrm>
          <a:prstGeom prst="rect">
            <a:avLst/>
          </a:prstGeom>
        </p:spPr>
      </p:pic>
      <p:sp>
        <p:nvSpPr>
          <p:cNvPr id="14" name="TextBox 13">
            <a:extLst>
              <a:ext uri="{FF2B5EF4-FFF2-40B4-BE49-F238E27FC236}">
                <a16:creationId xmlns:a16="http://schemas.microsoft.com/office/drawing/2014/main" id="{AB78B3AB-DFA8-EE45-D8CC-20816CDBC2CC}"/>
              </a:ext>
            </a:extLst>
          </p:cNvPr>
          <p:cNvSpPr txBox="1"/>
          <p:nvPr/>
        </p:nvSpPr>
        <p:spPr>
          <a:xfrm>
            <a:off x="2530952" y="4227934"/>
            <a:ext cx="165618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000000"/>
                </a:solidFill>
                <a:effectLst/>
                <a:uLnTx/>
                <a:uFillTx/>
                <a:latin typeface="Arial" panose="020B0604020202020204"/>
                <a:ea typeface="+mn-ea"/>
                <a:cs typeface="+mn-cs"/>
              </a:rPr>
              <a:t>Treatment period</a:t>
            </a:r>
          </a:p>
        </p:txBody>
      </p:sp>
      <p:sp>
        <p:nvSpPr>
          <p:cNvPr id="15" name="TextBox 14">
            <a:extLst>
              <a:ext uri="{FF2B5EF4-FFF2-40B4-BE49-F238E27FC236}">
                <a16:creationId xmlns:a16="http://schemas.microsoft.com/office/drawing/2014/main" id="{DA1F1593-CFCE-46FF-73A4-45BF2124E328}"/>
              </a:ext>
            </a:extLst>
          </p:cNvPr>
          <p:cNvSpPr txBox="1"/>
          <p:nvPr/>
        </p:nvSpPr>
        <p:spPr>
          <a:xfrm>
            <a:off x="6432438" y="4238519"/>
            <a:ext cx="165618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Carryover period</a:t>
            </a:r>
          </a:p>
        </p:txBody>
      </p:sp>
      <p:sp>
        <p:nvSpPr>
          <p:cNvPr id="5" name="TextBox 4">
            <a:extLst>
              <a:ext uri="{FF2B5EF4-FFF2-40B4-BE49-F238E27FC236}">
                <a16:creationId xmlns:a16="http://schemas.microsoft.com/office/drawing/2014/main" id="{1B527A82-2E60-438A-BD00-D107A6067D72}"/>
              </a:ext>
            </a:extLst>
          </p:cNvPr>
          <p:cNvSpPr txBox="1"/>
          <p:nvPr/>
        </p:nvSpPr>
        <p:spPr>
          <a:xfrm>
            <a:off x="523468" y="980163"/>
            <a:ext cx="201622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000000"/>
                </a:solidFill>
                <a:effectLst/>
                <a:uLnTx/>
                <a:uFillTx/>
                <a:latin typeface="Arial" panose="020B0604020202020204"/>
                <a:ea typeface="+mn-ea"/>
                <a:cs typeface="+mn-cs"/>
              </a:rPr>
              <a:t>Results:</a:t>
            </a:r>
          </a:p>
        </p:txBody>
      </p:sp>
      <p:sp>
        <p:nvSpPr>
          <p:cNvPr id="6" name="TextBox 5">
            <a:extLst>
              <a:ext uri="{FF2B5EF4-FFF2-40B4-BE49-F238E27FC236}">
                <a16:creationId xmlns:a16="http://schemas.microsoft.com/office/drawing/2014/main" id="{F79D6AF7-19E4-B380-76DC-765384C81447}"/>
              </a:ext>
            </a:extLst>
          </p:cNvPr>
          <p:cNvSpPr txBox="1"/>
          <p:nvPr/>
        </p:nvSpPr>
        <p:spPr>
          <a:xfrm>
            <a:off x="5916111" y="2544711"/>
            <a:ext cx="1944216" cy="307777"/>
          </a:xfrm>
          <a:prstGeom prst="rect">
            <a:avLst/>
          </a:prstGeom>
          <a:noFill/>
        </p:spPr>
        <p:txBody>
          <a:bodyPr wrap="square" rtlCol="0">
            <a:spAutoFit/>
          </a:bodyPr>
          <a:lstStyle/>
          <a:p>
            <a:r>
              <a:rPr lang="en-US" sz="1400" dirty="0">
                <a:solidFill>
                  <a:srgbClr val="000000"/>
                </a:solidFill>
                <a:latin typeface="Arial" panose="020B0604020202020204" pitchFamily="34" charset="0"/>
                <a:cs typeface="Arial" panose="020B0604020202020204" pitchFamily="34" charset="0"/>
              </a:rPr>
              <a:t>Carryover effect </a:t>
            </a:r>
            <a:endParaRPr lang="en-AU" sz="1400" dirty="0">
              <a:solidFill>
                <a:srgbClr val="00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F63B8FB-11FF-4228-EA40-5B3232E23AEF}"/>
              </a:ext>
            </a:extLst>
          </p:cNvPr>
          <p:cNvSpPr txBox="1"/>
          <p:nvPr/>
        </p:nvSpPr>
        <p:spPr>
          <a:xfrm>
            <a:off x="5580112" y="2504253"/>
            <a:ext cx="620724" cy="369332"/>
          </a:xfrm>
          <a:prstGeom prst="rect">
            <a:avLst/>
          </a:prstGeom>
          <a:noFill/>
        </p:spPr>
        <p:txBody>
          <a:bodyPr wrap="square">
            <a:spAutoFit/>
          </a:bodyPr>
          <a:lstStyle/>
          <a:p>
            <a:r>
              <a:rPr lang="en-AU" dirty="0"/>
              <a:t>👍</a:t>
            </a:r>
          </a:p>
        </p:txBody>
      </p:sp>
    </p:spTree>
    <p:extLst>
      <p:ext uri="{BB962C8B-B14F-4D97-AF65-F5344CB8AC3E}">
        <p14:creationId xmlns:p14="http://schemas.microsoft.com/office/powerpoint/2010/main" val="21103689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63216-50A0-EF2B-06F4-99DED5148CE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01293CA-47A7-921D-39F0-298BC5FD6E55}"/>
              </a:ext>
            </a:extLst>
          </p:cNvPr>
          <p:cNvSpPr txBox="1"/>
          <p:nvPr/>
        </p:nvSpPr>
        <p:spPr>
          <a:xfrm>
            <a:off x="3596640" y="182009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B8DDE1"/>
              </a:solidFill>
              <a:effectLst/>
              <a:uLnTx/>
              <a:uFillTx/>
              <a:latin typeface="Calibri" panose="020F0502020204030204"/>
              <a:ea typeface="+mn-ea"/>
              <a:cs typeface="+mn-cs"/>
            </a:endParaRPr>
          </a:p>
        </p:txBody>
      </p:sp>
      <p:sp>
        <p:nvSpPr>
          <p:cNvPr id="7" name="Slide Number Placeholder 2">
            <a:extLst>
              <a:ext uri="{FF2B5EF4-FFF2-40B4-BE49-F238E27FC236}">
                <a16:creationId xmlns:a16="http://schemas.microsoft.com/office/drawing/2014/main" id="{0DC8C9B1-BCCF-B6E8-666D-0FB2E7AE720B}"/>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AU" sz="900" b="0" i="0" u="none" strike="noStrike" kern="1200" cap="none" spc="0" normalizeH="0" baseline="0" noProof="0" smtClean="0">
                <a:ln>
                  <a:noFill/>
                </a:ln>
                <a:solidFill>
                  <a:srgbClr val="EEEEED"/>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AU" sz="900" b="0" i="0" u="none" strike="noStrike" kern="1200" cap="none" spc="0" normalizeH="0" baseline="0" noProof="0" dirty="0">
              <a:ln>
                <a:noFill/>
              </a:ln>
              <a:solidFill>
                <a:srgbClr val="EEEEED"/>
              </a:solidFill>
              <a:effectLst/>
              <a:uLnTx/>
              <a:uFillTx/>
              <a:latin typeface="Arial" panose="020B0604020202020204" pitchFamily="34" charset="0"/>
              <a:ea typeface="+mn-ea"/>
              <a:cs typeface="Arial" panose="020B0604020202020204" pitchFamily="34" charset="0"/>
            </a:endParaRPr>
          </a:p>
        </p:txBody>
      </p:sp>
      <p:sp>
        <p:nvSpPr>
          <p:cNvPr id="3" name="Title 3">
            <a:extLst>
              <a:ext uri="{FF2B5EF4-FFF2-40B4-BE49-F238E27FC236}">
                <a16:creationId xmlns:a16="http://schemas.microsoft.com/office/drawing/2014/main" id="{25F4FB26-F3B0-D154-226F-0CCB5990930A}"/>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Alternative concentrate feeding strategies</a:t>
            </a:r>
          </a:p>
        </p:txBody>
      </p:sp>
      <p:sp>
        <p:nvSpPr>
          <p:cNvPr id="4" name="TextBox 3">
            <a:extLst>
              <a:ext uri="{FF2B5EF4-FFF2-40B4-BE49-F238E27FC236}">
                <a16:creationId xmlns:a16="http://schemas.microsoft.com/office/drawing/2014/main" id="{DBB836FA-7037-1462-3C1F-322A60F06C9F}"/>
              </a:ext>
            </a:extLst>
          </p:cNvPr>
          <p:cNvSpPr txBox="1"/>
          <p:nvPr/>
        </p:nvSpPr>
        <p:spPr>
          <a:xfrm>
            <a:off x="131738" y="641609"/>
            <a:ext cx="71287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First 100 Days project, </a:t>
            </a:r>
            <a:r>
              <a:rPr kumimoji="0" lang="en-AU" sz="1600" b="1" i="0" u="none" strike="noStrike" kern="1200" cap="none" spc="0" normalizeH="0" baseline="0" noProof="0" dirty="0" err="1">
                <a:ln>
                  <a:noFill/>
                </a:ln>
                <a:solidFill>
                  <a:srgbClr val="000000"/>
                </a:solidFill>
                <a:effectLst/>
                <a:uLnTx/>
                <a:uFillTx/>
                <a:latin typeface="Arial" panose="020B0604020202020204"/>
                <a:ea typeface="+mn-ea"/>
                <a:cs typeface="+mn-cs"/>
              </a:rPr>
              <a:t>Ellinbank</a:t>
            </a: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 (Factsheet 4)</a:t>
            </a:r>
          </a:p>
        </p:txBody>
      </p:sp>
      <p:pic>
        <p:nvPicPr>
          <p:cNvPr id="17" name="Picture 16">
            <a:extLst>
              <a:ext uri="{FF2B5EF4-FFF2-40B4-BE49-F238E27FC236}">
                <a16:creationId xmlns:a16="http://schemas.microsoft.com/office/drawing/2014/main" id="{ADBCFC1F-80C5-3071-F8DC-10931DD17BC6}"/>
              </a:ext>
            </a:extLst>
          </p:cNvPr>
          <p:cNvPicPr>
            <a:picLocks noChangeAspect="1"/>
          </p:cNvPicPr>
          <p:nvPr/>
        </p:nvPicPr>
        <p:blipFill>
          <a:blip r:embed="rId2"/>
          <a:stretch>
            <a:fillRect/>
          </a:stretch>
        </p:blipFill>
        <p:spPr>
          <a:xfrm>
            <a:off x="-11799" y="1294395"/>
            <a:ext cx="4689320" cy="3609123"/>
          </a:xfrm>
          <a:prstGeom prst="rect">
            <a:avLst/>
          </a:prstGeom>
        </p:spPr>
      </p:pic>
      <p:pic>
        <p:nvPicPr>
          <p:cNvPr id="20" name="Picture 19">
            <a:extLst>
              <a:ext uri="{FF2B5EF4-FFF2-40B4-BE49-F238E27FC236}">
                <a16:creationId xmlns:a16="http://schemas.microsoft.com/office/drawing/2014/main" id="{87A5C101-FA62-FC08-871E-9A81F239E68F}"/>
              </a:ext>
            </a:extLst>
          </p:cNvPr>
          <p:cNvPicPr>
            <a:picLocks noChangeAspect="1"/>
          </p:cNvPicPr>
          <p:nvPr/>
        </p:nvPicPr>
        <p:blipFill>
          <a:blip r:embed="rId3"/>
          <a:stretch>
            <a:fillRect/>
          </a:stretch>
        </p:blipFill>
        <p:spPr>
          <a:xfrm>
            <a:off x="4641773" y="1294396"/>
            <a:ext cx="4502227" cy="3609123"/>
          </a:xfrm>
          <a:prstGeom prst="rect">
            <a:avLst/>
          </a:prstGeom>
        </p:spPr>
      </p:pic>
      <p:sp>
        <p:nvSpPr>
          <p:cNvPr id="21" name="TextBox 20">
            <a:extLst>
              <a:ext uri="{FF2B5EF4-FFF2-40B4-BE49-F238E27FC236}">
                <a16:creationId xmlns:a16="http://schemas.microsoft.com/office/drawing/2014/main" id="{92ABF374-E5D4-F176-C726-7E0C3820C724}"/>
              </a:ext>
            </a:extLst>
          </p:cNvPr>
          <p:cNvSpPr txBox="1"/>
          <p:nvPr/>
        </p:nvSpPr>
        <p:spPr>
          <a:xfrm>
            <a:off x="84724" y="955843"/>
            <a:ext cx="201622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000000"/>
                </a:solidFill>
                <a:effectLst/>
                <a:uLnTx/>
                <a:uFillTx/>
                <a:latin typeface="Arial" panose="020B0604020202020204"/>
                <a:ea typeface="+mn-ea"/>
                <a:cs typeface="+mn-cs"/>
              </a:rPr>
              <a:t>Results:</a:t>
            </a:r>
          </a:p>
        </p:txBody>
      </p:sp>
    </p:spTree>
    <p:extLst>
      <p:ext uri="{BB962C8B-B14F-4D97-AF65-F5344CB8AC3E}">
        <p14:creationId xmlns:p14="http://schemas.microsoft.com/office/powerpoint/2010/main" val="272148780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C1007-1A6C-47CA-43C8-1C214CB92F1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77CF64A-E006-EB45-7962-0E50D8429802}"/>
              </a:ext>
            </a:extLst>
          </p:cNvPr>
          <p:cNvSpPr txBox="1"/>
          <p:nvPr/>
        </p:nvSpPr>
        <p:spPr>
          <a:xfrm>
            <a:off x="3596640" y="182009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B8DDE1"/>
              </a:solidFill>
              <a:effectLst/>
              <a:uLnTx/>
              <a:uFillTx/>
              <a:latin typeface="Calibri" panose="020F0502020204030204"/>
              <a:ea typeface="+mn-ea"/>
              <a:cs typeface="+mn-cs"/>
            </a:endParaRPr>
          </a:p>
        </p:txBody>
      </p:sp>
      <p:sp>
        <p:nvSpPr>
          <p:cNvPr id="7" name="Slide Number Placeholder 2">
            <a:extLst>
              <a:ext uri="{FF2B5EF4-FFF2-40B4-BE49-F238E27FC236}">
                <a16:creationId xmlns:a16="http://schemas.microsoft.com/office/drawing/2014/main" id="{FC6AEFEE-7ABE-4C46-E605-8A62126A84E5}"/>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AU" sz="900" b="0" i="0" u="none" strike="noStrike" kern="1200" cap="none" spc="0" normalizeH="0" baseline="0" noProof="0" smtClean="0">
                <a:ln>
                  <a:noFill/>
                </a:ln>
                <a:solidFill>
                  <a:srgbClr val="EEEEED"/>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AU" sz="900" b="0" i="0" u="none" strike="noStrike" kern="1200" cap="none" spc="0" normalizeH="0" baseline="0" noProof="0" dirty="0">
              <a:ln>
                <a:noFill/>
              </a:ln>
              <a:solidFill>
                <a:srgbClr val="EEEEED"/>
              </a:solidFill>
              <a:effectLst/>
              <a:uLnTx/>
              <a:uFillTx/>
              <a:latin typeface="Arial" panose="020B0604020202020204" pitchFamily="34" charset="0"/>
              <a:ea typeface="+mn-ea"/>
              <a:cs typeface="Arial" panose="020B0604020202020204" pitchFamily="34" charset="0"/>
            </a:endParaRPr>
          </a:p>
        </p:txBody>
      </p:sp>
      <p:sp>
        <p:nvSpPr>
          <p:cNvPr id="3" name="Title 3">
            <a:extLst>
              <a:ext uri="{FF2B5EF4-FFF2-40B4-BE49-F238E27FC236}">
                <a16:creationId xmlns:a16="http://schemas.microsoft.com/office/drawing/2014/main" id="{3B1BA546-A6DA-FF4C-1A2A-049DE08381C4}"/>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Alternative concentrate feeding strategies</a:t>
            </a:r>
          </a:p>
        </p:txBody>
      </p:sp>
      <p:sp>
        <p:nvSpPr>
          <p:cNvPr id="4" name="TextBox 3">
            <a:extLst>
              <a:ext uri="{FF2B5EF4-FFF2-40B4-BE49-F238E27FC236}">
                <a16:creationId xmlns:a16="http://schemas.microsoft.com/office/drawing/2014/main" id="{A7404FC4-358F-263C-777D-1275136248B2}"/>
              </a:ext>
            </a:extLst>
          </p:cNvPr>
          <p:cNvSpPr txBox="1"/>
          <p:nvPr/>
        </p:nvSpPr>
        <p:spPr>
          <a:xfrm>
            <a:off x="131738" y="641609"/>
            <a:ext cx="71287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First 100 Days project, </a:t>
            </a:r>
            <a:r>
              <a:rPr kumimoji="0" lang="en-AU" sz="1600" b="1" i="0" u="none" strike="noStrike" kern="1200" cap="none" spc="0" normalizeH="0" baseline="0" noProof="0" dirty="0" err="1">
                <a:ln>
                  <a:noFill/>
                </a:ln>
                <a:solidFill>
                  <a:srgbClr val="000000"/>
                </a:solidFill>
                <a:effectLst/>
                <a:uLnTx/>
                <a:uFillTx/>
                <a:latin typeface="Arial" panose="020B0604020202020204"/>
                <a:ea typeface="+mn-ea"/>
                <a:cs typeface="+mn-cs"/>
              </a:rPr>
              <a:t>Ellinbank</a:t>
            </a: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 (Factsheet 4)</a:t>
            </a:r>
          </a:p>
        </p:txBody>
      </p:sp>
      <p:pic>
        <p:nvPicPr>
          <p:cNvPr id="10" name="Picture 9">
            <a:extLst>
              <a:ext uri="{FF2B5EF4-FFF2-40B4-BE49-F238E27FC236}">
                <a16:creationId xmlns:a16="http://schemas.microsoft.com/office/drawing/2014/main" id="{4005B61F-9761-26B4-8973-E4206350E32D}"/>
              </a:ext>
            </a:extLst>
          </p:cNvPr>
          <p:cNvPicPr>
            <a:picLocks noChangeAspect="1"/>
          </p:cNvPicPr>
          <p:nvPr/>
        </p:nvPicPr>
        <p:blipFill>
          <a:blip r:embed="rId2"/>
          <a:stretch>
            <a:fillRect/>
          </a:stretch>
        </p:blipFill>
        <p:spPr>
          <a:xfrm>
            <a:off x="179512" y="1299353"/>
            <a:ext cx="4839196" cy="3717442"/>
          </a:xfrm>
          <a:prstGeom prst="rect">
            <a:avLst/>
          </a:prstGeom>
        </p:spPr>
      </p:pic>
      <p:sp>
        <p:nvSpPr>
          <p:cNvPr id="5" name="TextBox 4">
            <a:extLst>
              <a:ext uri="{FF2B5EF4-FFF2-40B4-BE49-F238E27FC236}">
                <a16:creationId xmlns:a16="http://schemas.microsoft.com/office/drawing/2014/main" id="{0F050981-7EBD-A66D-9801-960167B047DA}"/>
              </a:ext>
            </a:extLst>
          </p:cNvPr>
          <p:cNvSpPr txBox="1"/>
          <p:nvPr/>
        </p:nvSpPr>
        <p:spPr>
          <a:xfrm>
            <a:off x="5076056" y="2931790"/>
            <a:ext cx="4104456" cy="954107"/>
          </a:xfrm>
          <a:prstGeom prst="rect">
            <a:avLst/>
          </a:prstGeom>
          <a:noFill/>
        </p:spPr>
        <p:txBody>
          <a:bodyPr wrap="square" rtlCol="0">
            <a:spAutoFit/>
          </a:bodyPr>
          <a:lstStyle/>
          <a:p>
            <a:r>
              <a:rPr lang="en-US" sz="1400" b="1" dirty="0">
                <a:solidFill>
                  <a:srgbClr val="000000"/>
                </a:solidFill>
                <a:latin typeface="Arial" panose="020B0604020202020204" pitchFamily="34" charset="0"/>
                <a:cs typeface="Arial" panose="020B0604020202020204" pitchFamily="34" charset="0"/>
              </a:rPr>
              <a:t>When the cost of pasture was also accounted for, the profitability of the HI, MED and 70 DIM diets was still similar: $9.59, $9.17 and $9.47 /cow/day respectively.</a:t>
            </a:r>
            <a:endParaRPr lang="en-AU" sz="1400" b="1" dirty="0">
              <a:solidFill>
                <a:srgbClr val="00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89968F6-6277-43C4-9FE4-D3BE44EFA028}"/>
              </a:ext>
            </a:extLst>
          </p:cNvPr>
          <p:cNvSpPr txBox="1"/>
          <p:nvPr/>
        </p:nvSpPr>
        <p:spPr>
          <a:xfrm>
            <a:off x="84724" y="955843"/>
            <a:ext cx="201622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000000"/>
                </a:solidFill>
                <a:effectLst/>
                <a:uLnTx/>
                <a:uFillTx/>
                <a:latin typeface="Arial" panose="020B0604020202020204"/>
                <a:ea typeface="+mn-ea"/>
                <a:cs typeface="+mn-cs"/>
              </a:rPr>
              <a:t>Results:</a:t>
            </a:r>
          </a:p>
        </p:txBody>
      </p:sp>
    </p:spTree>
    <p:extLst>
      <p:ext uri="{BB962C8B-B14F-4D97-AF65-F5344CB8AC3E}">
        <p14:creationId xmlns:p14="http://schemas.microsoft.com/office/powerpoint/2010/main" val="285881344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F38F8-0A44-D507-7331-DE5DD603E27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5272534-90D2-E10A-8955-11062F9E5F7B}"/>
              </a:ext>
            </a:extLst>
          </p:cNvPr>
          <p:cNvSpPr txBox="1"/>
          <p:nvPr/>
        </p:nvSpPr>
        <p:spPr>
          <a:xfrm>
            <a:off x="3596640" y="182009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B8DDE1"/>
              </a:solidFill>
              <a:effectLst/>
              <a:uLnTx/>
              <a:uFillTx/>
              <a:latin typeface="Calibri" panose="020F0502020204030204"/>
              <a:ea typeface="+mn-ea"/>
              <a:cs typeface="+mn-cs"/>
            </a:endParaRPr>
          </a:p>
        </p:txBody>
      </p:sp>
      <p:sp>
        <p:nvSpPr>
          <p:cNvPr id="7" name="Slide Number Placeholder 2">
            <a:extLst>
              <a:ext uri="{FF2B5EF4-FFF2-40B4-BE49-F238E27FC236}">
                <a16:creationId xmlns:a16="http://schemas.microsoft.com/office/drawing/2014/main" id="{27C9E78A-D598-57F4-D9BB-84B74E4011B9}"/>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AU" sz="900" b="0" i="0" u="none" strike="noStrike" kern="1200" cap="none" spc="0" normalizeH="0" baseline="0" noProof="0" smtClean="0">
                <a:ln>
                  <a:noFill/>
                </a:ln>
                <a:solidFill>
                  <a:srgbClr val="EEEEED"/>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AU" sz="900" b="0" i="0" u="none" strike="noStrike" kern="1200" cap="none" spc="0" normalizeH="0" baseline="0" noProof="0" dirty="0">
              <a:ln>
                <a:noFill/>
              </a:ln>
              <a:solidFill>
                <a:srgbClr val="EEEEED"/>
              </a:solidFill>
              <a:effectLst/>
              <a:uLnTx/>
              <a:uFillTx/>
              <a:latin typeface="Arial" panose="020B0604020202020204" pitchFamily="34" charset="0"/>
              <a:ea typeface="+mn-ea"/>
              <a:cs typeface="Arial" panose="020B0604020202020204" pitchFamily="34" charset="0"/>
            </a:endParaRPr>
          </a:p>
        </p:txBody>
      </p:sp>
      <p:sp>
        <p:nvSpPr>
          <p:cNvPr id="3" name="Title 3">
            <a:extLst>
              <a:ext uri="{FF2B5EF4-FFF2-40B4-BE49-F238E27FC236}">
                <a16:creationId xmlns:a16="http://schemas.microsoft.com/office/drawing/2014/main" id="{503E7610-227D-D28B-5A2C-5093AE184DE6}"/>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Alternative concentrate feeding strategies</a:t>
            </a:r>
          </a:p>
        </p:txBody>
      </p:sp>
      <p:sp>
        <p:nvSpPr>
          <p:cNvPr id="5" name="TextBox 4">
            <a:extLst>
              <a:ext uri="{FF2B5EF4-FFF2-40B4-BE49-F238E27FC236}">
                <a16:creationId xmlns:a16="http://schemas.microsoft.com/office/drawing/2014/main" id="{DFFAA631-0C29-CDED-75FD-A8C8C839A2BF}"/>
              </a:ext>
            </a:extLst>
          </p:cNvPr>
          <p:cNvSpPr txBox="1"/>
          <p:nvPr/>
        </p:nvSpPr>
        <p:spPr>
          <a:xfrm>
            <a:off x="367471" y="1104157"/>
            <a:ext cx="864096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Factsheet 5:</a:t>
            </a:r>
            <a:r>
              <a:rPr kumimoji="0" lang="en-AU" sz="14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   5-21 DIM: Wheat OR Maize grain @ 5 kg/cow/day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(8 treatments)  22-130 DIM: Wheat or T3 grain mix </a:t>
            </a:r>
            <a:r>
              <a:rPr lang="en-AU" sz="1400" b="1" kern="0" dirty="0">
                <a:solidFill>
                  <a:prstClr val="black"/>
                </a:solidFill>
                <a:latin typeface="Arial" panose="020B0604020202020204"/>
                <a:cs typeface="Arial" panose="020B0604020202020204" pitchFamily="34" charset="0"/>
              </a:rPr>
              <a:t>as per </a:t>
            </a:r>
            <a:r>
              <a:rPr kumimoji="0" lang="en-AU" sz="14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Factsheet 3, fed using 3 different strategies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                        131-200 DIM: Common diet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4" name="TextBox 3">
            <a:extLst>
              <a:ext uri="{FF2B5EF4-FFF2-40B4-BE49-F238E27FC236}">
                <a16:creationId xmlns:a16="http://schemas.microsoft.com/office/drawing/2014/main" id="{0B7B7842-3CD8-B948-4298-B9AF75B17EDD}"/>
              </a:ext>
            </a:extLst>
          </p:cNvPr>
          <p:cNvSpPr txBox="1"/>
          <p:nvPr/>
        </p:nvSpPr>
        <p:spPr>
          <a:xfrm>
            <a:off x="124609" y="771550"/>
            <a:ext cx="71287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First 100 Days project, </a:t>
            </a:r>
            <a:r>
              <a:rPr kumimoji="0" lang="en-AU" sz="1600" b="1" i="0" u="none" strike="noStrike" kern="1200" cap="none" spc="0" normalizeH="0" baseline="0" noProof="0" dirty="0" err="1">
                <a:ln>
                  <a:noFill/>
                </a:ln>
                <a:solidFill>
                  <a:srgbClr val="000000"/>
                </a:solidFill>
                <a:effectLst/>
                <a:uLnTx/>
                <a:uFillTx/>
                <a:latin typeface="Arial" panose="020B0604020202020204"/>
                <a:ea typeface="+mn-ea"/>
                <a:cs typeface="+mn-cs"/>
              </a:rPr>
              <a:t>Ellinbank</a:t>
            </a: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 Experiments with grazing cows</a:t>
            </a:r>
          </a:p>
        </p:txBody>
      </p:sp>
      <p:pic>
        <p:nvPicPr>
          <p:cNvPr id="6" name="Picture 5">
            <a:extLst>
              <a:ext uri="{FF2B5EF4-FFF2-40B4-BE49-F238E27FC236}">
                <a16:creationId xmlns:a16="http://schemas.microsoft.com/office/drawing/2014/main" id="{9C2B6134-CA50-5F45-FD41-F186107517FF}"/>
              </a:ext>
            </a:extLst>
          </p:cNvPr>
          <p:cNvPicPr>
            <a:picLocks noChangeAspect="1"/>
          </p:cNvPicPr>
          <p:nvPr/>
        </p:nvPicPr>
        <p:blipFill>
          <a:blip r:embed="rId2"/>
          <a:stretch>
            <a:fillRect/>
          </a:stretch>
        </p:blipFill>
        <p:spPr>
          <a:xfrm>
            <a:off x="4026912" y="1873146"/>
            <a:ext cx="3204356" cy="3695932"/>
          </a:xfrm>
          <a:prstGeom prst="rect">
            <a:avLst/>
          </a:prstGeom>
        </p:spPr>
      </p:pic>
      <p:pic>
        <p:nvPicPr>
          <p:cNvPr id="9" name="Picture 8">
            <a:extLst>
              <a:ext uri="{FF2B5EF4-FFF2-40B4-BE49-F238E27FC236}">
                <a16:creationId xmlns:a16="http://schemas.microsoft.com/office/drawing/2014/main" id="{0E82A1D3-7403-38FF-87EE-074704EF1161}"/>
              </a:ext>
            </a:extLst>
          </p:cNvPr>
          <p:cNvPicPr>
            <a:picLocks noChangeAspect="1"/>
          </p:cNvPicPr>
          <p:nvPr/>
        </p:nvPicPr>
        <p:blipFill>
          <a:blip r:embed="rId3"/>
          <a:stretch>
            <a:fillRect/>
          </a:stretch>
        </p:blipFill>
        <p:spPr>
          <a:xfrm rot="312614">
            <a:off x="7595935" y="1922098"/>
            <a:ext cx="1152930" cy="1644469"/>
          </a:xfrm>
          <a:prstGeom prst="rect">
            <a:avLst/>
          </a:prstGeom>
        </p:spPr>
      </p:pic>
      <p:sp>
        <p:nvSpPr>
          <p:cNvPr id="8" name="TextBox 7">
            <a:extLst>
              <a:ext uri="{FF2B5EF4-FFF2-40B4-BE49-F238E27FC236}">
                <a16:creationId xmlns:a16="http://schemas.microsoft.com/office/drawing/2014/main" id="{102820B7-20D8-60D0-F818-6BF675A6BF98}"/>
              </a:ext>
            </a:extLst>
          </p:cNvPr>
          <p:cNvSpPr txBox="1"/>
          <p:nvPr/>
        </p:nvSpPr>
        <p:spPr>
          <a:xfrm>
            <a:off x="151046" y="2058131"/>
            <a:ext cx="3838816" cy="3093154"/>
          </a:xfrm>
          <a:prstGeom prst="rect">
            <a:avLst/>
          </a:prstGeom>
          <a:noFill/>
        </p:spPr>
        <p:txBody>
          <a:bodyPr wrap="square" rtlCol="0">
            <a:spAutoFit/>
          </a:bodyPr>
          <a:lstStyle/>
          <a:p>
            <a:pPr>
              <a:defRPr/>
            </a:pPr>
            <a:r>
              <a:rPr kumimoji="0" lang="en-US" sz="1300" b="0" i="0" u="none" strike="noStrike" kern="1200" cap="none" spc="0" normalizeH="0" baseline="0" noProof="0" dirty="0">
                <a:ln>
                  <a:noFill/>
                </a:ln>
                <a:solidFill>
                  <a:srgbClr val="000000"/>
                </a:solidFill>
                <a:effectLst/>
                <a:uLnTx/>
                <a:uFillTx/>
                <a:latin typeface="Arial" panose="020B0604020202020204"/>
                <a:ea typeface="+mn-ea"/>
                <a:cs typeface="+mn-cs"/>
              </a:rPr>
              <a:t>In </a:t>
            </a:r>
            <a:r>
              <a:rPr kumimoji="0" lang="en-US" sz="1300" b="1" i="0" u="none" strike="noStrike" kern="1200" cap="none" spc="0" normalizeH="0" baseline="0" noProof="0" dirty="0">
                <a:ln>
                  <a:noFill/>
                </a:ln>
                <a:solidFill>
                  <a:srgbClr val="000000"/>
                </a:solidFill>
                <a:effectLst/>
                <a:uLnTx/>
                <a:uFillTx/>
                <a:latin typeface="Arial" panose="020B0604020202020204"/>
                <a:ea typeface="+mn-ea"/>
                <a:cs typeface="+mn-cs"/>
              </a:rPr>
              <a:t>Fresh Period </a:t>
            </a:r>
            <a:r>
              <a:rPr kumimoji="0" lang="en-US" sz="1300" b="0" i="0" u="none" strike="noStrike" kern="1200" cap="none" spc="0" normalizeH="0" baseline="0" noProof="0" dirty="0">
                <a:ln>
                  <a:noFill/>
                </a:ln>
                <a:solidFill>
                  <a:srgbClr val="000000"/>
                </a:solidFill>
                <a:effectLst/>
                <a:uLnTx/>
                <a:uFillTx/>
                <a:latin typeface="Arial" panose="020B0604020202020204"/>
                <a:ea typeface="+mn-ea"/>
                <a:cs typeface="+mn-cs"/>
              </a:rPr>
              <a:t>(5-21 DIM), cows fed either 4 kg Wheat or Maize grain plus 1 kg Canola meal plus grazed pasture.</a:t>
            </a:r>
          </a:p>
          <a:p>
            <a:pPr>
              <a:defRPr/>
            </a:pPr>
            <a:endPar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a:defRPr/>
            </a:pPr>
            <a:r>
              <a:rPr kumimoji="0" lang="en-US" sz="1300" b="0" i="0" u="none" strike="noStrike" kern="1200" cap="none" spc="0" normalizeH="0" baseline="0" noProof="0" dirty="0">
                <a:ln>
                  <a:noFill/>
                </a:ln>
                <a:solidFill>
                  <a:srgbClr val="000000"/>
                </a:solidFill>
                <a:effectLst/>
                <a:uLnTx/>
                <a:uFillTx/>
                <a:latin typeface="Arial" panose="020B0604020202020204"/>
                <a:ea typeface="+mn-ea"/>
                <a:cs typeface="+mn-cs"/>
              </a:rPr>
              <a:t>In </a:t>
            </a:r>
            <a:r>
              <a:rPr kumimoji="0" lang="en-US" sz="1300" b="1" i="0" u="none" strike="noStrike" kern="1200" cap="none" spc="0" normalizeH="0" baseline="0" noProof="0" dirty="0">
                <a:ln>
                  <a:noFill/>
                </a:ln>
                <a:solidFill>
                  <a:srgbClr val="000000"/>
                </a:solidFill>
                <a:effectLst/>
                <a:uLnTx/>
                <a:uFillTx/>
                <a:latin typeface="Arial" panose="020B0604020202020204"/>
                <a:ea typeface="+mn-ea"/>
                <a:cs typeface="+mn-cs"/>
              </a:rPr>
              <a:t>Early Lactation </a:t>
            </a:r>
            <a:r>
              <a:rPr kumimoji="0" lang="en-US" sz="1300" b="0" i="0" u="none" strike="noStrike" kern="1200" cap="none" spc="0" normalizeH="0" baseline="0" noProof="0" dirty="0">
                <a:ln>
                  <a:noFill/>
                </a:ln>
                <a:solidFill>
                  <a:srgbClr val="000000"/>
                </a:solidFill>
                <a:effectLst/>
                <a:uLnTx/>
                <a:uFillTx/>
                <a:latin typeface="Arial" panose="020B0604020202020204"/>
                <a:ea typeface="+mn-ea"/>
                <a:cs typeface="+mn-cs"/>
              </a:rPr>
              <a:t>(22-130 DIM), cows then fed one of 4 grain mix treatments: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solidFill>
                  <a:srgbClr val="000000"/>
                </a:solidFill>
                <a:latin typeface="Arial" panose="020B0604020202020204"/>
              </a:rPr>
              <a:t>7 kg Wheat (Flat wheat)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Arial" panose="020B0604020202020204"/>
                <a:ea typeface="+mn-ea"/>
                <a:cs typeface="+mn-cs"/>
              </a:rPr>
              <a:t>7 kg grain mix T3 from previous experiment (Factsheet 3) (Flat grain mix)</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solidFill>
                  <a:srgbClr val="000000"/>
                </a:solidFill>
                <a:latin typeface="Arial" panose="020B0604020202020204"/>
              </a:rPr>
              <a:t>7 </a:t>
            </a:r>
            <a:r>
              <a:rPr kumimoji="0" lang="en-US" sz="1300" b="0" i="0" u="none" strike="noStrike" kern="1200" cap="none" spc="0" normalizeH="0" baseline="0" noProof="0" dirty="0">
                <a:ln>
                  <a:noFill/>
                </a:ln>
                <a:solidFill>
                  <a:srgbClr val="000000"/>
                </a:solidFill>
                <a:effectLst/>
                <a:uLnTx/>
                <a:uFillTx/>
                <a:latin typeface="Arial" panose="020B0604020202020204"/>
                <a:ea typeface="+mn-ea"/>
                <a:cs typeface="+mn-cs"/>
              </a:rPr>
              <a:t>kg grain mix T3 from 22-70 DIM, then 5 kg from 71-130 DIM </a:t>
            </a:r>
            <a:r>
              <a:rPr lang="en-US" sz="1300" dirty="0">
                <a:solidFill>
                  <a:srgbClr val="000000"/>
                </a:solidFill>
                <a:latin typeface="Arial" panose="020B0604020202020204"/>
              </a:rPr>
              <a:t>(70 DIM)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Arial" panose="020B0604020202020204"/>
                <a:ea typeface="+mn-ea"/>
                <a:cs typeface="+mn-cs"/>
              </a:rPr>
              <a:t>7 kg grain mix T3 initially, then adjusted up or down by 1 kg each week for each cow based on milk income minus cost of grain mix (Profit).</a:t>
            </a:r>
            <a:endParaRPr kumimoji="0" lang="en-AU" sz="13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57335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66DA267-D2EA-B3C2-EBEB-B9D888A8EAD8}"/>
              </a:ext>
            </a:extLst>
          </p:cNvPr>
          <p:cNvSpPr txBox="1"/>
          <p:nvPr/>
        </p:nvSpPr>
        <p:spPr>
          <a:xfrm>
            <a:off x="4627218" y="653017"/>
            <a:ext cx="304822" cy="2233677"/>
          </a:xfrm>
          <a:prstGeom prst="rect">
            <a:avLst/>
          </a:prstGeom>
          <a:solidFill>
            <a:srgbClr val="FFFFFF"/>
          </a:solidFill>
        </p:spPr>
        <p:txBody>
          <a:bodyPr wrap="square" rtlCol="0">
            <a:spAutoFit/>
          </a:bodyPr>
          <a:lstStyle/>
          <a:p>
            <a:endParaRPr lang="en-AU" dirty="0"/>
          </a:p>
        </p:txBody>
      </p:sp>
      <p:pic>
        <p:nvPicPr>
          <p:cNvPr id="6" name="Picture 5">
            <a:extLst>
              <a:ext uri="{FF2B5EF4-FFF2-40B4-BE49-F238E27FC236}">
                <a16:creationId xmlns:a16="http://schemas.microsoft.com/office/drawing/2014/main" id="{F59761A4-53BA-7992-AA85-C4509963DEF0}"/>
              </a:ext>
            </a:extLst>
          </p:cNvPr>
          <p:cNvPicPr>
            <a:picLocks noChangeAspect="1"/>
          </p:cNvPicPr>
          <p:nvPr/>
        </p:nvPicPr>
        <p:blipFill>
          <a:blip r:embed="rId3"/>
          <a:stretch>
            <a:fillRect/>
          </a:stretch>
        </p:blipFill>
        <p:spPr>
          <a:xfrm>
            <a:off x="4732298" y="653016"/>
            <a:ext cx="2242268" cy="2233677"/>
          </a:xfrm>
          <a:prstGeom prst="rect">
            <a:avLst/>
          </a:prstGeom>
        </p:spPr>
      </p:pic>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900" b="0" i="0" u="none" strike="noStrike" kern="1200" cap="none" spc="0" normalizeH="0" baseline="0" noProof="0">
              <a:ln>
                <a:noFill/>
              </a:ln>
              <a:solidFill>
                <a:srgbClr val="EEEEED"/>
              </a:solidFill>
              <a:effectLst/>
              <a:uLnTx/>
              <a:uFillTx/>
              <a:latin typeface="Arial" panose="020B0604020202020204"/>
              <a:ea typeface="+mn-ea"/>
              <a:cs typeface="+mn-cs"/>
            </a:endParaRPr>
          </a:p>
        </p:txBody>
      </p:sp>
      <p:sp>
        <p:nvSpPr>
          <p:cNvPr id="3" name="Content Placeholder 2"/>
          <p:cNvSpPr>
            <a:spLocks noGrp="1"/>
          </p:cNvSpPr>
          <p:nvPr>
            <p:ph idx="1"/>
          </p:nvPr>
        </p:nvSpPr>
        <p:spPr>
          <a:xfrm>
            <a:off x="107504" y="843558"/>
            <a:ext cx="4032448" cy="2592288"/>
          </a:xfrm>
        </p:spPr>
        <p:txBody>
          <a:bodyPr>
            <a:normAutofit lnSpcReduction="10000"/>
          </a:bodyPr>
          <a:lstStyle/>
          <a:p>
            <a:r>
              <a:rPr lang="en-AU" dirty="0"/>
              <a:t>Cows normally experience reduced feed intake in the last few weeks of pregnancy.</a:t>
            </a:r>
          </a:p>
          <a:p>
            <a:r>
              <a:rPr lang="en-AU" dirty="0"/>
              <a:t>Many studies have shown that very low feed intake </a:t>
            </a:r>
            <a:r>
              <a:rPr lang="en-AU" u="sng" dirty="0"/>
              <a:t>pre</a:t>
            </a:r>
            <a:r>
              <a:rPr lang="en-AU" dirty="0"/>
              <a:t>-calving is associated with the following </a:t>
            </a:r>
            <a:r>
              <a:rPr lang="en-AU" u="sng" dirty="0"/>
              <a:t>post</a:t>
            </a:r>
            <a:r>
              <a:rPr lang="en-AU" dirty="0"/>
              <a:t>-calving:</a:t>
            </a:r>
          </a:p>
          <a:p>
            <a:pPr marL="285750" indent="-285750">
              <a:buFont typeface="Arial" panose="020B0604020202020204" pitchFamily="34" charset="0"/>
              <a:buChar char="•"/>
            </a:pPr>
            <a:r>
              <a:rPr lang="en-AU" dirty="0"/>
              <a:t>Impaired immune function</a:t>
            </a:r>
          </a:p>
          <a:p>
            <a:pPr marL="285750" indent="-285750">
              <a:buFont typeface="Arial" panose="020B0604020202020204" pitchFamily="34" charset="0"/>
              <a:buChar char="•"/>
            </a:pPr>
            <a:r>
              <a:rPr lang="en-AU" dirty="0"/>
              <a:t>Increased risk of health problems including: metritis, mastitis, ketosis, displaced abomasum.</a:t>
            </a:r>
          </a:p>
          <a:p>
            <a:pPr marL="285750" indent="-285750">
              <a:buFont typeface="Arial" panose="020B0604020202020204" pitchFamily="34" charset="0"/>
              <a:buChar char="•"/>
            </a:pPr>
            <a:r>
              <a:rPr lang="en-AU" dirty="0"/>
              <a:t>Reduced feed intake, more severe negative energy balance (NEB).</a:t>
            </a:r>
          </a:p>
        </p:txBody>
      </p:sp>
      <p:sp>
        <p:nvSpPr>
          <p:cNvPr id="4" name="Title 3"/>
          <p:cNvSpPr>
            <a:spLocks noGrp="1"/>
          </p:cNvSpPr>
          <p:nvPr>
            <p:ph type="title"/>
          </p:nvPr>
        </p:nvSpPr>
        <p:spPr/>
        <p:txBody>
          <a:bodyPr/>
          <a:lstStyle/>
          <a:p>
            <a:r>
              <a:rPr lang="en-AU" dirty="0"/>
              <a:t>1. Feed intake pre-calving</a:t>
            </a:r>
          </a:p>
        </p:txBody>
      </p:sp>
      <p:pic>
        <p:nvPicPr>
          <p:cNvPr id="12" name="Picture 11">
            <a:extLst>
              <a:ext uri="{FF2B5EF4-FFF2-40B4-BE49-F238E27FC236}">
                <a16:creationId xmlns:a16="http://schemas.microsoft.com/office/drawing/2014/main" id="{3250CDAC-4D73-6F58-5B6E-88851B5932E4}"/>
              </a:ext>
            </a:extLst>
          </p:cNvPr>
          <p:cNvPicPr>
            <a:picLocks noChangeAspect="1"/>
          </p:cNvPicPr>
          <p:nvPr/>
        </p:nvPicPr>
        <p:blipFill>
          <a:blip r:embed="rId4"/>
          <a:stretch>
            <a:fillRect/>
          </a:stretch>
        </p:blipFill>
        <p:spPr>
          <a:xfrm>
            <a:off x="5935347" y="2870008"/>
            <a:ext cx="2263069" cy="2307097"/>
          </a:xfrm>
          <a:prstGeom prst="rect">
            <a:avLst/>
          </a:prstGeom>
        </p:spPr>
      </p:pic>
      <p:sp>
        <p:nvSpPr>
          <p:cNvPr id="13" name="TextBox 12">
            <a:extLst>
              <a:ext uri="{FF2B5EF4-FFF2-40B4-BE49-F238E27FC236}">
                <a16:creationId xmlns:a16="http://schemas.microsoft.com/office/drawing/2014/main" id="{6AF9D88B-D08E-F6B6-EBA8-E079FEEE94DE}"/>
              </a:ext>
            </a:extLst>
          </p:cNvPr>
          <p:cNvSpPr txBox="1"/>
          <p:nvPr/>
        </p:nvSpPr>
        <p:spPr>
          <a:xfrm>
            <a:off x="1936105" y="3507946"/>
            <a:ext cx="4017786" cy="1569660"/>
          </a:xfrm>
          <a:prstGeom prst="rect">
            <a:avLst/>
          </a:prstGeom>
          <a:noFill/>
        </p:spPr>
        <p:txBody>
          <a:bodyPr wrap="square" rtlCol="0">
            <a:spAutoFit/>
          </a:bodyPr>
          <a:lstStyle/>
          <a:p>
            <a:r>
              <a:rPr lang="en-US" sz="1200" b="1" dirty="0">
                <a:solidFill>
                  <a:srgbClr val="002060"/>
                </a:solidFill>
              </a:rPr>
              <a:t>a) Dry matter intake (DMI) as % of body weight</a:t>
            </a:r>
          </a:p>
          <a:p>
            <a:r>
              <a:rPr lang="en-US" sz="1200" b="1" dirty="0">
                <a:solidFill>
                  <a:srgbClr val="002060"/>
                </a:solidFill>
              </a:rPr>
              <a:t>b) Energy corrected milk yield </a:t>
            </a:r>
          </a:p>
          <a:p>
            <a:r>
              <a:rPr lang="en-US" sz="1200" b="1" dirty="0">
                <a:solidFill>
                  <a:srgbClr val="002060"/>
                </a:solidFill>
              </a:rPr>
              <a:t>c) Energy balance</a:t>
            </a:r>
          </a:p>
          <a:p>
            <a:r>
              <a:rPr lang="en-US" sz="1200" b="1" dirty="0">
                <a:solidFill>
                  <a:srgbClr val="002060"/>
                </a:solidFill>
              </a:rPr>
              <a:t>in lactating cows classified according to averaged DMI as % of BW in the last 5 weeks of pregnancy, as:</a:t>
            </a:r>
          </a:p>
          <a:p>
            <a:pPr marL="171450" indent="-171450">
              <a:buFont typeface="Arial" panose="020B0604020202020204" pitchFamily="34" charset="0"/>
              <a:buChar char="•"/>
            </a:pPr>
            <a:r>
              <a:rPr lang="en-US" sz="1200" b="1" dirty="0">
                <a:solidFill>
                  <a:srgbClr val="002060"/>
                </a:solidFill>
              </a:rPr>
              <a:t>Low feed intake (LFI)</a:t>
            </a:r>
          </a:p>
          <a:p>
            <a:pPr marL="171450" indent="-171450">
              <a:buFont typeface="Arial" panose="020B0604020202020204" pitchFamily="34" charset="0"/>
              <a:buChar char="•"/>
            </a:pPr>
            <a:r>
              <a:rPr lang="en-US" sz="1200" b="1" dirty="0">
                <a:solidFill>
                  <a:srgbClr val="002060"/>
                </a:solidFill>
              </a:rPr>
              <a:t>Moderate feed intake (MFI)</a:t>
            </a:r>
          </a:p>
          <a:p>
            <a:pPr marL="171450" indent="-171450">
              <a:buFont typeface="Arial" panose="020B0604020202020204" pitchFamily="34" charset="0"/>
              <a:buChar char="•"/>
            </a:pPr>
            <a:r>
              <a:rPr lang="en-US" sz="1200" b="1" dirty="0">
                <a:solidFill>
                  <a:srgbClr val="002060"/>
                </a:solidFill>
              </a:rPr>
              <a:t>High feed intake (HFI) (Santos et al., 2024).</a:t>
            </a:r>
            <a:endParaRPr lang="en-AU" sz="1200" b="1" dirty="0">
              <a:solidFill>
                <a:srgbClr val="002060"/>
              </a:solidFill>
            </a:endParaRPr>
          </a:p>
        </p:txBody>
      </p:sp>
      <p:pic>
        <p:nvPicPr>
          <p:cNvPr id="8" name="Picture 7">
            <a:extLst>
              <a:ext uri="{FF2B5EF4-FFF2-40B4-BE49-F238E27FC236}">
                <a16:creationId xmlns:a16="http://schemas.microsoft.com/office/drawing/2014/main" id="{0893159C-FE7C-E1E6-3370-848A0D4EE447}"/>
              </a:ext>
            </a:extLst>
          </p:cNvPr>
          <p:cNvPicPr>
            <a:picLocks noChangeAspect="1"/>
          </p:cNvPicPr>
          <p:nvPr/>
        </p:nvPicPr>
        <p:blipFill>
          <a:blip r:embed="rId5"/>
          <a:stretch>
            <a:fillRect/>
          </a:stretch>
        </p:blipFill>
        <p:spPr>
          <a:xfrm>
            <a:off x="6942609" y="653017"/>
            <a:ext cx="2191050" cy="2233677"/>
          </a:xfrm>
          <a:prstGeom prst="rect">
            <a:avLst/>
          </a:prstGeom>
        </p:spPr>
      </p:pic>
      <p:sp>
        <p:nvSpPr>
          <p:cNvPr id="5" name="TextBox 4">
            <a:extLst>
              <a:ext uri="{FF2B5EF4-FFF2-40B4-BE49-F238E27FC236}">
                <a16:creationId xmlns:a16="http://schemas.microsoft.com/office/drawing/2014/main" id="{DE964316-38C8-144D-95BE-F8CDBB9DE72A}"/>
              </a:ext>
            </a:extLst>
          </p:cNvPr>
          <p:cNvSpPr txBox="1"/>
          <p:nvPr/>
        </p:nvSpPr>
        <p:spPr>
          <a:xfrm>
            <a:off x="4664034" y="653015"/>
            <a:ext cx="373086" cy="261610"/>
          </a:xfrm>
          <a:prstGeom prst="rect">
            <a:avLst/>
          </a:prstGeom>
          <a:solidFill>
            <a:srgbClr val="FFFFFF"/>
          </a:solidFill>
        </p:spPr>
        <p:txBody>
          <a:bodyPr wrap="square" rtlCol="0">
            <a:spAutoFit/>
          </a:bodyPr>
          <a:lstStyle/>
          <a:p>
            <a:r>
              <a:rPr lang="en-US" sz="1100" b="1" dirty="0"/>
              <a:t>a)</a:t>
            </a:r>
            <a:endParaRPr lang="en-AU" sz="1100" b="1" dirty="0"/>
          </a:p>
        </p:txBody>
      </p:sp>
      <p:sp>
        <p:nvSpPr>
          <p:cNvPr id="9" name="TextBox 8">
            <a:extLst>
              <a:ext uri="{FF2B5EF4-FFF2-40B4-BE49-F238E27FC236}">
                <a16:creationId xmlns:a16="http://schemas.microsoft.com/office/drawing/2014/main" id="{E27154DB-33CC-B951-630B-B6CE590F044D}"/>
              </a:ext>
            </a:extLst>
          </p:cNvPr>
          <p:cNvSpPr txBox="1"/>
          <p:nvPr/>
        </p:nvSpPr>
        <p:spPr>
          <a:xfrm>
            <a:off x="5971726" y="2893126"/>
            <a:ext cx="326725" cy="261610"/>
          </a:xfrm>
          <a:prstGeom prst="rect">
            <a:avLst/>
          </a:prstGeom>
          <a:solidFill>
            <a:srgbClr val="FFFFFF"/>
          </a:solidFill>
        </p:spPr>
        <p:txBody>
          <a:bodyPr wrap="square" rtlCol="0">
            <a:spAutoFit/>
          </a:bodyPr>
          <a:lstStyle/>
          <a:p>
            <a:r>
              <a:rPr lang="en-US" sz="1100" b="1" dirty="0"/>
              <a:t>c)</a:t>
            </a:r>
            <a:endParaRPr lang="en-AU" sz="1100" b="1" dirty="0"/>
          </a:p>
        </p:txBody>
      </p:sp>
      <p:sp>
        <p:nvSpPr>
          <p:cNvPr id="11" name="TextBox 10">
            <a:extLst>
              <a:ext uri="{FF2B5EF4-FFF2-40B4-BE49-F238E27FC236}">
                <a16:creationId xmlns:a16="http://schemas.microsoft.com/office/drawing/2014/main" id="{7E1B9467-5FD2-E1FC-3426-F365DA6C5E70}"/>
              </a:ext>
            </a:extLst>
          </p:cNvPr>
          <p:cNvSpPr txBox="1"/>
          <p:nvPr/>
        </p:nvSpPr>
        <p:spPr>
          <a:xfrm>
            <a:off x="6810928" y="653015"/>
            <a:ext cx="326725" cy="261610"/>
          </a:xfrm>
          <a:prstGeom prst="rect">
            <a:avLst/>
          </a:prstGeom>
          <a:solidFill>
            <a:srgbClr val="FFFFFF"/>
          </a:solidFill>
        </p:spPr>
        <p:txBody>
          <a:bodyPr wrap="square" rtlCol="0">
            <a:spAutoFit/>
          </a:bodyPr>
          <a:lstStyle/>
          <a:p>
            <a:r>
              <a:rPr lang="en-US" sz="1100" b="1" dirty="0"/>
              <a:t>b)</a:t>
            </a:r>
            <a:endParaRPr lang="en-AU" sz="1100" b="1" dirty="0"/>
          </a:p>
        </p:txBody>
      </p:sp>
    </p:spTree>
    <p:extLst>
      <p:ext uri="{BB962C8B-B14F-4D97-AF65-F5344CB8AC3E}">
        <p14:creationId xmlns:p14="http://schemas.microsoft.com/office/powerpoint/2010/main" val="401281468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71C5B-C0ED-A1CB-04A9-69917D88D1C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299A298-FD7C-FB4A-276A-64A130FE30E7}"/>
              </a:ext>
            </a:extLst>
          </p:cNvPr>
          <p:cNvPicPr>
            <a:picLocks noChangeAspect="1"/>
          </p:cNvPicPr>
          <p:nvPr/>
        </p:nvPicPr>
        <p:blipFill>
          <a:blip r:embed="rId2"/>
          <a:stretch>
            <a:fillRect/>
          </a:stretch>
        </p:blipFill>
        <p:spPr>
          <a:xfrm>
            <a:off x="817676" y="980163"/>
            <a:ext cx="7714764" cy="4104456"/>
          </a:xfrm>
          <a:prstGeom prst="rect">
            <a:avLst/>
          </a:prstGeom>
        </p:spPr>
      </p:pic>
      <p:sp>
        <p:nvSpPr>
          <p:cNvPr id="2" name="TextBox 1">
            <a:extLst>
              <a:ext uri="{FF2B5EF4-FFF2-40B4-BE49-F238E27FC236}">
                <a16:creationId xmlns:a16="http://schemas.microsoft.com/office/drawing/2014/main" id="{C89D5F03-C395-B37E-322A-F6FFA427F4A6}"/>
              </a:ext>
            </a:extLst>
          </p:cNvPr>
          <p:cNvSpPr txBox="1"/>
          <p:nvPr/>
        </p:nvSpPr>
        <p:spPr>
          <a:xfrm>
            <a:off x="3596640" y="182009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B8DDE1"/>
              </a:solidFill>
              <a:effectLst/>
              <a:uLnTx/>
              <a:uFillTx/>
              <a:latin typeface="Calibri" panose="020F0502020204030204"/>
              <a:ea typeface="+mn-ea"/>
              <a:cs typeface="+mn-cs"/>
            </a:endParaRPr>
          </a:p>
        </p:txBody>
      </p:sp>
      <p:sp>
        <p:nvSpPr>
          <p:cNvPr id="7" name="Slide Number Placeholder 2">
            <a:extLst>
              <a:ext uri="{FF2B5EF4-FFF2-40B4-BE49-F238E27FC236}">
                <a16:creationId xmlns:a16="http://schemas.microsoft.com/office/drawing/2014/main" id="{449BB6E1-897C-5A8B-8146-C6487229BBFA}"/>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AU" sz="900" b="0" i="0" u="none" strike="noStrike" kern="1200" cap="none" spc="0" normalizeH="0" baseline="0" noProof="0" smtClean="0">
                <a:ln>
                  <a:noFill/>
                </a:ln>
                <a:solidFill>
                  <a:srgbClr val="EEEEED"/>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AU" sz="900" b="0" i="0" u="none" strike="noStrike" kern="1200" cap="none" spc="0" normalizeH="0" baseline="0" noProof="0" dirty="0">
              <a:ln>
                <a:noFill/>
              </a:ln>
              <a:solidFill>
                <a:srgbClr val="EEEEED"/>
              </a:solidFill>
              <a:effectLst/>
              <a:uLnTx/>
              <a:uFillTx/>
              <a:latin typeface="Arial" panose="020B0604020202020204" pitchFamily="34" charset="0"/>
              <a:ea typeface="+mn-ea"/>
              <a:cs typeface="Arial" panose="020B0604020202020204" pitchFamily="34" charset="0"/>
            </a:endParaRPr>
          </a:p>
        </p:txBody>
      </p:sp>
      <p:sp>
        <p:nvSpPr>
          <p:cNvPr id="3" name="Title 3">
            <a:extLst>
              <a:ext uri="{FF2B5EF4-FFF2-40B4-BE49-F238E27FC236}">
                <a16:creationId xmlns:a16="http://schemas.microsoft.com/office/drawing/2014/main" id="{927A6F81-BC3A-2EB8-55DE-7673299F2F58}"/>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Alternative concentrate feeding strategies</a:t>
            </a:r>
          </a:p>
        </p:txBody>
      </p:sp>
      <p:sp>
        <p:nvSpPr>
          <p:cNvPr id="11" name="TextBox 10">
            <a:extLst>
              <a:ext uri="{FF2B5EF4-FFF2-40B4-BE49-F238E27FC236}">
                <a16:creationId xmlns:a16="http://schemas.microsoft.com/office/drawing/2014/main" id="{79E21273-5084-D283-60DF-E2328E4E2B16}"/>
              </a:ext>
            </a:extLst>
          </p:cNvPr>
          <p:cNvSpPr txBox="1"/>
          <p:nvPr/>
        </p:nvSpPr>
        <p:spPr>
          <a:xfrm>
            <a:off x="2786827" y="4150291"/>
            <a:ext cx="165618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000000"/>
                </a:solidFill>
                <a:effectLst/>
                <a:uLnTx/>
                <a:uFillTx/>
                <a:latin typeface="Arial" panose="020B0604020202020204"/>
                <a:ea typeface="+mn-ea"/>
                <a:cs typeface="+mn-cs"/>
              </a:rPr>
              <a:t>Treatment period</a:t>
            </a:r>
          </a:p>
        </p:txBody>
      </p:sp>
      <p:sp>
        <p:nvSpPr>
          <p:cNvPr id="13" name="TextBox 12">
            <a:extLst>
              <a:ext uri="{FF2B5EF4-FFF2-40B4-BE49-F238E27FC236}">
                <a16:creationId xmlns:a16="http://schemas.microsoft.com/office/drawing/2014/main" id="{6BE010ED-CD6F-8D46-2CA9-E6098A76038F}"/>
              </a:ext>
            </a:extLst>
          </p:cNvPr>
          <p:cNvSpPr txBox="1"/>
          <p:nvPr/>
        </p:nvSpPr>
        <p:spPr>
          <a:xfrm>
            <a:off x="6479452" y="4144218"/>
            <a:ext cx="165618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Carryover period</a:t>
            </a:r>
          </a:p>
        </p:txBody>
      </p:sp>
      <p:sp>
        <p:nvSpPr>
          <p:cNvPr id="14" name="TextBox 13">
            <a:extLst>
              <a:ext uri="{FF2B5EF4-FFF2-40B4-BE49-F238E27FC236}">
                <a16:creationId xmlns:a16="http://schemas.microsoft.com/office/drawing/2014/main" id="{8FBAD772-D584-F40C-4C1F-3B72B30E5C28}"/>
              </a:ext>
            </a:extLst>
          </p:cNvPr>
          <p:cNvSpPr txBox="1"/>
          <p:nvPr/>
        </p:nvSpPr>
        <p:spPr>
          <a:xfrm>
            <a:off x="805499" y="980163"/>
            <a:ext cx="201622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000000"/>
                </a:solidFill>
                <a:effectLst/>
                <a:uLnTx/>
                <a:uFillTx/>
                <a:latin typeface="Arial" panose="020B0604020202020204"/>
                <a:ea typeface="+mn-ea"/>
                <a:cs typeface="+mn-cs"/>
              </a:rPr>
              <a:t>Results:</a:t>
            </a:r>
          </a:p>
        </p:txBody>
      </p:sp>
      <p:sp>
        <p:nvSpPr>
          <p:cNvPr id="16" name="TextBox 15">
            <a:extLst>
              <a:ext uri="{FF2B5EF4-FFF2-40B4-BE49-F238E27FC236}">
                <a16:creationId xmlns:a16="http://schemas.microsoft.com/office/drawing/2014/main" id="{78AED331-4CD5-125D-F39E-6577FCBA7358}"/>
              </a:ext>
            </a:extLst>
          </p:cNvPr>
          <p:cNvSpPr txBox="1"/>
          <p:nvPr/>
        </p:nvSpPr>
        <p:spPr>
          <a:xfrm>
            <a:off x="131738" y="641609"/>
            <a:ext cx="71287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First 100 Days project, </a:t>
            </a:r>
            <a:r>
              <a:rPr kumimoji="0" lang="en-AU" sz="1600" b="1" i="0" u="none" strike="noStrike" kern="1200" cap="none" spc="0" normalizeH="0" baseline="0" noProof="0" dirty="0" err="1">
                <a:ln>
                  <a:noFill/>
                </a:ln>
                <a:solidFill>
                  <a:srgbClr val="000000"/>
                </a:solidFill>
                <a:effectLst/>
                <a:uLnTx/>
                <a:uFillTx/>
                <a:latin typeface="Arial" panose="020B0604020202020204"/>
                <a:ea typeface="+mn-ea"/>
                <a:cs typeface="+mn-cs"/>
              </a:rPr>
              <a:t>Ellinbank</a:t>
            </a: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 (Factsheet 5)</a:t>
            </a:r>
          </a:p>
        </p:txBody>
      </p:sp>
    </p:spTree>
    <p:extLst>
      <p:ext uri="{BB962C8B-B14F-4D97-AF65-F5344CB8AC3E}">
        <p14:creationId xmlns:p14="http://schemas.microsoft.com/office/powerpoint/2010/main" val="171002072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27D5E-4ECF-E726-05F9-9860426A6C1B}"/>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C8E321BA-5EDD-3873-98BE-5450B9DFE0D8}"/>
              </a:ext>
            </a:extLst>
          </p:cNvPr>
          <p:cNvPicPr>
            <a:picLocks noChangeAspect="1"/>
          </p:cNvPicPr>
          <p:nvPr/>
        </p:nvPicPr>
        <p:blipFill>
          <a:blip r:embed="rId2"/>
          <a:stretch>
            <a:fillRect/>
          </a:stretch>
        </p:blipFill>
        <p:spPr>
          <a:xfrm>
            <a:off x="787934" y="980162"/>
            <a:ext cx="8004017" cy="4111867"/>
          </a:xfrm>
          <a:prstGeom prst="rect">
            <a:avLst/>
          </a:prstGeom>
        </p:spPr>
      </p:pic>
      <p:sp>
        <p:nvSpPr>
          <p:cNvPr id="2" name="TextBox 1">
            <a:extLst>
              <a:ext uri="{FF2B5EF4-FFF2-40B4-BE49-F238E27FC236}">
                <a16:creationId xmlns:a16="http://schemas.microsoft.com/office/drawing/2014/main" id="{197B13C0-3302-BDAF-8518-000866DFA2B1}"/>
              </a:ext>
            </a:extLst>
          </p:cNvPr>
          <p:cNvSpPr txBox="1"/>
          <p:nvPr/>
        </p:nvSpPr>
        <p:spPr>
          <a:xfrm>
            <a:off x="3596640" y="182009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B8DDE1"/>
              </a:solidFill>
              <a:effectLst/>
              <a:uLnTx/>
              <a:uFillTx/>
              <a:latin typeface="Calibri" panose="020F0502020204030204"/>
              <a:ea typeface="+mn-ea"/>
              <a:cs typeface="+mn-cs"/>
            </a:endParaRPr>
          </a:p>
        </p:txBody>
      </p:sp>
      <p:sp>
        <p:nvSpPr>
          <p:cNvPr id="7" name="Slide Number Placeholder 2">
            <a:extLst>
              <a:ext uri="{FF2B5EF4-FFF2-40B4-BE49-F238E27FC236}">
                <a16:creationId xmlns:a16="http://schemas.microsoft.com/office/drawing/2014/main" id="{31B228E9-88BC-3D1B-21A1-ED1A2CC69881}"/>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AU" sz="900" b="0" i="0" u="none" strike="noStrike" kern="1200" cap="none" spc="0" normalizeH="0" baseline="0" noProof="0" smtClean="0">
                <a:ln>
                  <a:noFill/>
                </a:ln>
                <a:solidFill>
                  <a:srgbClr val="EEEEED"/>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AU" sz="900" b="0" i="0" u="none" strike="noStrike" kern="1200" cap="none" spc="0" normalizeH="0" baseline="0" noProof="0" dirty="0">
              <a:ln>
                <a:noFill/>
              </a:ln>
              <a:solidFill>
                <a:srgbClr val="EEEEED"/>
              </a:solidFill>
              <a:effectLst/>
              <a:uLnTx/>
              <a:uFillTx/>
              <a:latin typeface="Arial" panose="020B0604020202020204" pitchFamily="34" charset="0"/>
              <a:ea typeface="+mn-ea"/>
              <a:cs typeface="Arial" panose="020B0604020202020204" pitchFamily="34" charset="0"/>
            </a:endParaRPr>
          </a:p>
        </p:txBody>
      </p:sp>
      <p:sp>
        <p:nvSpPr>
          <p:cNvPr id="3" name="Title 3">
            <a:extLst>
              <a:ext uri="{FF2B5EF4-FFF2-40B4-BE49-F238E27FC236}">
                <a16:creationId xmlns:a16="http://schemas.microsoft.com/office/drawing/2014/main" id="{4642DC39-6EB3-AFF4-1E49-7ECF8BC8CAC9}"/>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Alternative concentrate feeding strategies</a:t>
            </a:r>
          </a:p>
        </p:txBody>
      </p:sp>
      <p:sp>
        <p:nvSpPr>
          <p:cNvPr id="11" name="TextBox 10">
            <a:extLst>
              <a:ext uri="{FF2B5EF4-FFF2-40B4-BE49-F238E27FC236}">
                <a16:creationId xmlns:a16="http://schemas.microsoft.com/office/drawing/2014/main" id="{B10677CD-39AD-BEB3-0F15-4E00F818BBB7}"/>
              </a:ext>
            </a:extLst>
          </p:cNvPr>
          <p:cNvSpPr txBox="1"/>
          <p:nvPr/>
        </p:nvSpPr>
        <p:spPr>
          <a:xfrm>
            <a:off x="2915816" y="4255670"/>
            <a:ext cx="165618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000000"/>
                </a:solidFill>
                <a:effectLst/>
                <a:uLnTx/>
                <a:uFillTx/>
                <a:latin typeface="Arial" panose="020B0604020202020204"/>
                <a:ea typeface="+mn-ea"/>
                <a:cs typeface="+mn-cs"/>
              </a:rPr>
              <a:t>Treatment period</a:t>
            </a:r>
          </a:p>
        </p:txBody>
      </p:sp>
      <p:sp>
        <p:nvSpPr>
          <p:cNvPr id="13" name="TextBox 12">
            <a:extLst>
              <a:ext uri="{FF2B5EF4-FFF2-40B4-BE49-F238E27FC236}">
                <a16:creationId xmlns:a16="http://schemas.microsoft.com/office/drawing/2014/main" id="{4E4BDEE0-2AB3-5782-C97E-21828B877E20}"/>
              </a:ext>
            </a:extLst>
          </p:cNvPr>
          <p:cNvSpPr txBox="1"/>
          <p:nvPr/>
        </p:nvSpPr>
        <p:spPr>
          <a:xfrm>
            <a:off x="6666249" y="4255669"/>
            <a:ext cx="165618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Carryover period</a:t>
            </a:r>
          </a:p>
        </p:txBody>
      </p:sp>
      <p:sp>
        <p:nvSpPr>
          <p:cNvPr id="16" name="TextBox 15">
            <a:extLst>
              <a:ext uri="{FF2B5EF4-FFF2-40B4-BE49-F238E27FC236}">
                <a16:creationId xmlns:a16="http://schemas.microsoft.com/office/drawing/2014/main" id="{3344FF61-DDEF-1488-BFF5-D10641A1A10D}"/>
              </a:ext>
            </a:extLst>
          </p:cNvPr>
          <p:cNvSpPr txBox="1"/>
          <p:nvPr/>
        </p:nvSpPr>
        <p:spPr>
          <a:xfrm>
            <a:off x="131738" y="641609"/>
            <a:ext cx="71287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First 100 Days project, </a:t>
            </a:r>
            <a:r>
              <a:rPr kumimoji="0" lang="en-AU" sz="1600" b="1" i="0" u="none" strike="noStrike" kern="1200" cap="none" spc="0" normalizeH="0" baseline="0" noProof="0" dirty="0" err="1">
                <a:ln>
                  <a:noFill/>
                </a:ln>
                <a:solidFill>
                  <a:srgbClr val="000000"/>
                </a:solidFill>
                <a:effectLst/>
                <a:uLnTx/>
                <a:uFillTx/>
                <a:latin typeface="Arial" panose="020B0604020202020204"/>
                <a:ea typeface="+mn-ea"/>
                <a:cs typeface="+mn-cs"/>
              </a:rPr>
              <a:t>Ellinbank</a:t>
            </a: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 (Factsheet 5)</a:t>
            </a:r>
          </a:p>
        </p:txBody>
      </p:sp>
      <p:sp>
        <p:nvSpPr>
          <p:cNvPr id="4" name="TextBox 3">
            <a:extLst>
              <a:ext uri="{FF2B5EF4-FFF2-40B4-BE49-F238E27FC236}">
                <a16:creationId xmlns:a16="http://schemas.microsoft.com/office/drawing/2014/main" id="{A7FF61CC-87C7-864D-809C-42BDF3C9617C}"/>
              </a:ext>
            </a:extLst>
          </p:cNvPr>
          <p:cNvSpPr txBox="1"/>
          <p:nvPr/>
        </p:nvSpPr>
        <p:spPr>
          <a:xfrm>
            <a:off x="805499" y="980163"/>
            <a:ext cx="201622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000000"/>
                </a:solidFill>
                <a:effectLst/>
                <a:uLnTx/>
                <a:uFillTx/>
                <a:latin typeface="Arial" panose="020B0604020202020204"/>
                <a:ea typeface="+mn-ea"/>
                <a:cs typeface="+mn-cs"/>
              </a:rPr>
              <a:t>Results:</a:t>
            </a:r>
          </a:p>
        </p:txBody>
      </p:sp>
    </p:spTree>
    <p:extLst>
      <p:ext uri="{BB962C8B-B14F-4D97-AF65-F5344CB8AC3E}">
        <p14:creationId xmlns:p14="http://schemas.microsoft.com/office/powerpoint/2010/main" val="150461410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97160-733E-0733-EBFF-1C03E754511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34A3D68-7D91-799B-49A5-0E7FCCF5AC69}"/>
              </a:ext>
            </a:extLst>
          </p:cNvPr>
          <p:cNvSpPr txBox="1"/>
          <p:nvPr/>
        </p:nvSpPr>
        <p:spPr>
          <a:xfrm>
            <a:off x="3596640" y="182009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B8DDE1"/>
              </a:solidFill>
              <a:effectLst/>
              <a:uLnTx/>
              <a:uFillTx/>
              <a:latin typeface="Calibri" panose="020F0502020204030204"/>
              <a:ea typeface="+mn-ea"/>
              <a:cs typeface="+mn-cs"/>
            </a:endParaRPr>
          </a:p>
        </p:txBody>
      </p:sp>
      <p:sp>
        <p:nvSpPr>
          <p:cNvPr id="7" name="Slide Number Placeholder 2">
            <a:extLst>
              <a:ext uri="{FF2B5EF4-FFF2-40B4-BE49-F238E27FC236}">
                <a16:creationId xmlns:a16="http://schemas.microsoft.com/office/drawing/2014/main" id="{5BC265A8-5D17-6B93-6355-84B32DA168E4}"/>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AU" sz="900" b="0" i="0" u="none" strike="noStrike" kern="1200" cap="none" spc="0" normalizeH="0" baseline="0" noProof="0" smtClean="0">
                <a:ln>
                  <a:noFill/>
                </a:ln>
                <a:solidFill>
                  <a:srgbClr val="EEEEED"/>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AU" sz="900" b="0" i="0" u="none" strike="noStrike" kern="1200" cap="none" spc="0" normalizeH="0" baseline="0" noProof="0" dirty="0">
              <a:ln>
                <a:noFill/>
              </a:ln>
              <a:solidFill>
                <a:srgbClr val="EEEEED"/>
              </a:solidFill>
              <a:effectLst/>
              <a:uLnTx/>
              <a:uFillTx/>
              <a:latin typeface="Arial" panose="020B0604020202020204" pitchFamily="34" charset="0"/>
              <a:ea typeface="+mn-ea"/>
              <a:cs typeface="Arial" panose="020B0604020202020204" pitchFamily="34" charset="0"/>
            </a:endParaRPr>
          </a:p>
        </p:txBody>
      </p:sp>
      <p:sp>
        <p:nvSpPr>
          <p:cNvPr id="3" name="Title 3">
            <a:extLst>
              <a:ext uri="{FF2B5EF4-FFF2-40B4-BE49-F238E27FC236}">
                <a16:creationId xmlns:a16="http://schemas.microsoft.com/office/drawing/2014/main" id="{5B75C016-C5B8-D1D0-74AD-90C492898D66}"/>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Alternative concentrate feeding strategies</a:t>
            </a:r>
          </a:p>
        </p:txBody>
      </p:sp>
      <p:sp>
        <p:nvSpPr>
          <p:cNvPr id="16" name="TextBox 15">
            <a:extLst>
              <a:ext uri="{FF2B5EF4-FFF2-40B4-BE49-F238E27FC236}">
                <a16:creationId xmlns:a16="http://schemas.microsoft.com/office/drawing/2014/main" id="{D14D3E5E-8BAD-7CE4-5F02-D988980738E9}"/>
              </a:ext>
            </a:extLst>
          </p:cNvPr>
          <p:cNvSpPr txBox="1"/>
          <p:nvPr/>
        </p:nvSpPr>
        <p:spPr>
          <a:xfrm>
            <a:off x="131738" y="641609"/>
            <a:ext cx="71287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First 100 Days project, </a:t>
            </a:r>
            <a:r>
              <a:rPr kumimoji="0" lang="en-AU" sz="1600" b="1" i="0" u="none" strike="noStrike" kern="1200" cap="none" spc="0" normalizeH="0" baseline="0" noProof="0" dirty="0" err="1">
                <a:ln>
                  <a:noFill/>
                </a:ln>
                <a:solidFill>
                  <a:srgbClr val="000000"/>
                </a:solidFill>
                <a:effectLst/>
                <a:uLnTx/>
                <a:uFillTx/>
                <a:latin typeface="Arial" panose="020B0604020202020204"/>
                <a:ea typeface="+mn-ea"/>
                <a:cs typeface="+mn-cs"/>
              </a:rPr>
              <a:t>Ellinbank</a:t>
            </a: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 (Factsheet 5)</a:t>
            </a:r>
          </a:p>
        </p:txBody>
      </p:sp>
      <p:pic>
        <p:nvPicPr>
          <p:cNvPr id="6" name="Picture 5">
            <a:extLst>
              <a:ext uri="{FF2B5EF4-FFF2-40B4-BE49-F238E27FC236}">
                <a16:creationId xmlns:a16="http://schemas.microsoft.com/office/drawing/2014/main" id="{26468BC0-A60D-52D0-5BDD-E4B09247C337}"/>
              </a:ext>
            </a:extLst>
          </p:cNvPr>
          <p:cNvPicPr>
            <a:picLocks noChangeAspect="1"/>
          </p:cNvPicPr>
          <p:nvPr/>
        </p:nvPicPr>
        <p:blipFill>
          <a:blip r:embed="rId2"/>
          <a:stretch>
            <a:fillRect/>
          </a:stretch>
        </p:blipFill>
        <p:spPr>
          <a:xfrm>
            <a:off x="0" y="1202989"/>
            <a:ext cx="4543035" cy="3940511"/>
          </a:xfrm>
          <a:prstGeom prst="rect">
            <a:avLst/>
          </a:prstGeom>
        </p:spPr>
      </p:pic>
      <p:pic>
        <p:nvPicPr>
          <p:cNvPr id="9" name="Picture 8">
            <a:extLst>
              <a:ext uri="{FF2B5EF4-FFF2-40B4-BE49-F238E27FC236}">
                <a16:creationId xmlns:a16="http://schemas.microsoft.com/office/drawing/2014/main" id="{0CB8CDEB-7F97-4E7E-A8BD-964E513BCF42}"/>
              </a:ext>
            </a:extLst>
          </p:cNvPr>
          <p:cNvPicPr>
            <a:picLocks noChangeAspect="1"/>
          </p:cNvPicPr>
          <p:nvPr/>
        </p:nvPicPr>
        <p:blipFill>
          <a:blip r:embed="rId3"/>
          <a:stretch>
            <a:fillRect/>
          </a:stretch>
        </p:blipFill>
        <p:spPr>
          <a:xfrm>
            <a:off x="4569108" y="1202988"/>
            <a:ext cx="4611766" cy="3940511"/>
          </a:xfrm>
          <a:prstGeom prst="rect">
            <a:avLst/>
          </a:prstGeom>
        </p:spPr>
      </p:pic>
      <p:sp>
        <p:nvSpPr>
          <p:cNvPr id="12" name="TextBox 11">
            <a:extLst>
              <a:ext uri="{FF2B5EF4-FFF2-40B4-BE49-F238E27FC236}">
                <a16:creationId xmlns:a16="http://schemas.microsoft.com/office/drawing/2014/main" id="{239B3DD1-DD79-0206-6CEB-91468B107B84}"/>
              </a:ext>
            </a:extLst>
          </p:cNvPr>
          <p:cNvSpPr txBox="1"/>
          <p:nvPr/>
        </p:nvSpPr>
        <p:spPr>
          <a:xfrm>
            <a:off x="84724" y="955843"/>
            <a:ext cx="201622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000000"/>
                </a:solidFill>
                <a:effectLst/>
                <a:uLnTx/>
                <a:uFillTx/>
                <a:latin typeface="Arial" panose="020B0604020202020204"/>
                <a:ea typeface="+mn-ea"/>
                <a:cs typeface="+mn-cs"/>
              </a:rPr>
              <a:t>Results:</a:t>
            </a:r>
          </a:p>
        </p:txBody>
      </p:sp>
    </p:spTree>
    <p:extLst>
      <p:ext uri="{BB962C8B-B14F-4D97-AF65-F5344CB8AC3E}">
        <p14:creationId xmlns:p14="http://schemas.microsoft.com/office/powerpoint/2010/main" val="364859744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36AFC-A3C6-A6F2-6FDA-08C5B75C634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8EABFED-EAE7-E851-5A5D-84AC5A1D068A}"/>
              </a:ext>
            </a:extLst>
          </p:cNvPr>
          <p:cNvSpPr txBox="1"/>
          <p:nvPr/>
        </p:nvSpPr>
        <p:spPr>
          <a:xfrm>
            <a:off x="3596640" y="182009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B8DDE1"/>
              </a:solidFill>
              <a:effectLst/>
              <a:uLnTx/>
              <a:uFillTx/>
              <a:latin typeface="Calibri" panose="020F0502020204030204"/>
              <a:ea typeface="+mn-ea"/>
              <a:cs typeface="+mn-cs"/>
            </a:endParaRPr>
          </a:p>
        </p:txBody>
      </p:sp>
      <p:sp>
        <p:nvSpPr>
          <p:cNvPr id="7" name="Slide Number Placeholder 2">
            <a:extLst>
              <a:ext uri="{FF2B5EF4-FFF2-40B4-BE49-F238E27FC236}">
                <a16:creationId xmlns:a16="http://schemas.microsoft.com/office/drawing/2014/main" id="{3045AC8D-EF1D-5A3E-4B52-43732419C8B3}"/>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AU" sz="900" b="0" i="0" u="none" strike="noStrike" kern="1200" cap="none" spc="0" normalizeH="0" baseline="0" noProof="0" smtClean="0">
                <a:ln>
                  <a:noFill/>
                </a:ln>
                <a:solidFill>
                  <a:srgbClr val="EEEEED"/>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AU" sz="900" b="0" i="0" u="none" strike="noStrike" kern="1200" cap="none" spc="0" normalizeH="0" baseline="0" noProof="0" dirty="0">
              <a:ln>
                <a:noFill/>
              </a:ln>
              <a:solidFill>
                <a:srgbClr val="EEEEED"/>
              </a:solidFill>
              <a:effectLst/>
              <a:uLnTx/>
              <a:uFillTx/>
              <a:latin typeface="Arial" panose="020B0604020202020204" pitchFamily="34" charset="0"/>
              <a:ea typeface="+mn-ea"/>
              <a:cs typeface="Arial" panose="020B0604020202020204" pitchFamily="34" charset="0"/>
            </a:endParaRPr>
          </a:p>
        </p:txBody>
      </p:sp>
      <p:sp>
        <p:nvSpPr>
          <p:cNvPr id="3" name="Title 3">
            <a:extLst>
              <a:ext uri="{FF2B5EF4-FFF2-40B4-BE49-F238E27FC236}">
                <a16:creationId xmlns:a16="http://schemas.microsoft.com/office/drawing/2014/main" id="{0E763129-1B3D-9DE8-0A19-9AE68A20005F}"/>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Alternative concentrate feeding strategies</a:t>
            </a:r>
          </a:p>
        </p:txBody>
      </p:sp>
      <p:sp>
        <p:nvSpPr>
          <p:cNvPr id="16" name="TextBox 15">
            <a:extLst>
              <a:ext uri="{FF2B5EF4-FFF2-40B4-BE49-F238E27FC236}">
                <a16:creationId xmlns:a16="http://schemas.microsoft.com/office/drawing/2014/main" id="{9877E425-E5D3-6775-A0CD-E2AAB2FBEC8E}"/>
              </a:ext>
            </a:extLst>
          </p:cNvPr>
          <p:cNvSpPr txBox="1"/>
          <p:nvPr/>
        </p:nvSpPr>
        <p:spPr>
          <a:xfrm>
            <a:off x="131738" y="641609"/>
            <a:ext cx="71287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First 100 Days project, </a:t>
            </a:r>
            <a:r>
              <a:rPr kumimoji="0" lang="en-AU" sz="1600" b="1" i="0" u="none" strike="noStrike" kern="1200" cap="none" spc="0" normalizeH="0" baseline="0" noProof="0" dirty="0" err="1">
                <a:ln>
                  <a:noFill/>
                </a:ln>
                <a:solidFill>
                  <a:srgbClr val="000000"/>
                </a:solidFill>
                <a:effectLst/>
                <a:uLnTx/>
                <a:uFillTx/>
                <a:latin typeface="Arial" panose="020B0604020202020204"/>
                <a:ea typeface="+mn-ea"/>
                <a:cs typeface="+mn-cs"/>
              </a:rPr>
              <a:t>Ellinbank</a:t>
            </a: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 (Factsheet 5)</a:t>
            </a:r>
          </a:p>
        </p:txBody>
      </p:sp>
      <p:pic>
        <p:nvPicPr>
          <p:cNvPr id="8" name="Picture 7">
            <a:extLst>
              <a:ext uri="{FF2B5EF4-FFF2-40B4-BE49-F238E27FC236}">
                <a16:creationId xmlns:a16="http://schemas.microsoft.com/office/drawing/2014/main" id="{1370696B-C267-F577-0BE5-1C5FCEE6FF52}"/>
              </a:ext>
            </a:extLst>
          </p:cNvPr>
          <p:cNvPicPr>
            <a:picLocks noChangeAspect="1"/>
          </p:cNvPicPr>
          <p:nvPr/>
        </p:nvPicPr>
        <p:blipFill>
          <a:blip r:embed="rId2"/>
          <a:stretch>
            <a:fillRect/>
          </a:stretch>
        </p:blipFill>
        <p:spPr>
          <a:xfrm>
            <a:off x="341" y="1231492"/>
            <a:ext cx="9161097" cy="2278220"/>
          </a:xfrm>
          <a:prstGeom prst="rect">
            <a:avLst/>
          </a:prstGeom>
        </p:spPr>
      </p:pic>
      <p:sp>
        <p:nvSpPr>
          <p:cNvPr id="10" name="TextBox 9">
            <a:extLst>
              <a:ext uri="{FF2B5EF4-FFF2-40B4-BE49-F238E27FC236}">
                <a16:creationId xmlns:a16="http://schemas.microsoft.com/office/drawing/2014/main" id="{353200C2-819E-2419-C8F4-4E1D565FD9F8}"/>
              </a:ext>
            </a:extLst>
          </p:cNvPr>
          <p:cNvSpPr txBox="1"/>
          <p:nvPr/>
        </p:nvSpPr>
        <p:spPr>
          <a:xfrm>
            <a:off x="0" y="3614006"/>
            <a:ext cx="4320480" cy="1384995"/>
          </a:xfrm>
          <a:prstGeom prst="rect">
            <a:avLst/>
          </a:prstGeom>
          <a:noFill/>
        </p:spPr>
        <p:txBody>
          <a:bodyPr wrap="square" rtlCol="0">
            <a:spAutoFit/>
          </a:bodyPr>
          <a:lstStyle/>
          <a:p>
            <a:pPr marL="285750" indent="-285750">
              <a:buFont typeface="Arial" panose="020B0604020202020204" pitchFamily="34" charset="0"/>
              <a:buChar char="•"/>
            </a:pPr>
            <a:r>
              <a:rPr lang="en-US" sz="1400" b="1" dirty="0">
                <a:solidFill>
                  <a:srgbClr val="000000"/>
                </a:solidFill>
                <a:latin typeface="Arial" panose="020B0604020202020204" pitchFamily="34" charset="0"/>
                <a:cs typeface="Arial" panose="020B0604020202020204" pitchFamily="34" charset="0"/>
              </a:rPr>
              <a:t>Using maize grain in the Fresh Period resulted in higher profit (milk income minus cost of grain mix) for three of the four subsequent Early Lactation treatments.</a:t>
            </a:r>
          </a:p>
          <a:p>
            <a:pPr marL="285750" indent="-285750">
              <a:buFont typeface="Arial" panose="020B0604020202020204" pitchFamily="34" charset="0"/>
              <a:buChar char="•"/>
            </a:pPr>
            <a:r>
              <a:rPr lang="en-US" sz="1400" b="1" dirty="0">
                <a:solidFill>
                  <a:srgbClr val="000000"/>
                </a:solidFill>
                <a:latin typeface="Arial" panose="020B0604020202020204" pitchFamily="34" charset="0"/>
                <a:cs typeface="Arial" panose="020B0604020202020204" pitchFamily="34" charset="0"/>
              </a:rPr>
              <a:t>Maize appeared to have a programming effect on cows when offered in the Fresh Period.</a:t>
            </a:r>
          </a:p>
        </p:txBody>
      </p:sp>
      <p:sp>
        <p:nvSpPr>
          <p:cNvPr id="11" name="TextBox 10">
            <a:extLst>
              <a:ext uri="{FF2B5EF4-FFF2-40B4-BE49-F238E27FC236}">
                <a16:creationId xmlns:a16="http://schemas.microsoft.com/office/drawing/2014/main" id="{80DDFB95-376A-7E55-A858-067B746885BD}"/>
              </a:ext>
            </a:extLst>
          </p:cNvPr>
          <p:cNvSpPr txBox="1"/>
          <p:nvPr/>
        </p:nvSpPr>
        <p:spPr>
          <a:xfrm>
            <a:off x="4211960" y="3612960"/>
            <a:ext cx="4968552" cy="1384995"/>
          </a:xfrm>
          <a:prstGeom prst="rect">
            <a:avLst/>
          </a:prstGeom>
          <a:noFill/>
        </p:spPr>
        <p:txBody>
          <a:bodyPr wrap="square" rtlCol="0">
            <a:spAutoFit/>
          </a:bodyPr>
          <a:lstStyle/>
          <a:p>
            <a:pPr marL="285750" indent="-285750">
              <a:buFont typeface="Arial" panose="020B0604020202020204" pitchFamily="34" charset="0"/>
              <a:buChar char="•"/>
            </a:pPr>
            <a:r>
              <a:rPr lang="en-US" sz="1400" b="1" dirty="0">
                <a:solidFill>
                  <a:srgbClr val="000000"/>
                </a:solidFill>
                <a:latin typeface="Arial" panose="020B0604020202020204" pitchFamily="34" charset="0"/>
                <a:cs typeface="Arial" panose="020B0604020202020204" pitchFamily="34" charset="0"/>
              </a:rPr>
              <a:t>As shown in other experiments, the presence of canola meal in the grain mix stimulated higher intake of grazed pasture (and subsequent milk production).</a:t>
            </a:r>
          </a:p>
          <a:p>
            <a:pPr marL="285750" indent="-285750">
              <a:buFont typeface="Arial" panose="020B0604020202020204" pitchFamily="34" charset="0"/>
              <a:buChar char="•"/>
            </a:pPr>
            <a:r>
              <a:rPr lang="en-US" sz="1400" b="1" dirty="0">
                <a:solidFill>
                  <a:srgbClr val="000000"/>
                </a:solidFill>
                <a:latin typeface="Arial" panose="020B0604020202020204" pitchFamily="34" charset="0"/>
                <a:cs typeface="Arial" panose="020B0604020202020204" pitchFamily="34" charset="0"/>
              </a:rPr>
              <a:t>Changing the grain allocation each week based on each cow’s weekly estimated profit did not provide any additional benefit over flat rate feeding.</a:t>
            </a:r>
            <a:endParaRPr lang="en-AU" sz="1400" b="1" dirty="0">
              <a:solidFill>
                <a:srgbClr val="00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74591D7-5588-CF36-7310-5CE097482FFC}"/>
              </a:ext>
            </a:extLst>
          </p:cNvPr>
          <p:cNvSpPr txBox="1"/>
          <p:nvPr/>
        </p:nvSpPr>
        <p:spPr>
          <a:xfrm>
            <a:off x="84724" y="955843"/>
            <a:ext cx="201622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000000"/>
                </a:solidFill>
                <a:effectLst/>
                <a:uLnTx/>
                <a:uFillTx/>
                <a:latin typeface="Arial" panose="020B0604020202020204"/>
                <a:ea typeface="+mn-ea"/>
                <a:cs typeface="+mn-cs"/>
              </a:rPr>
              <a:t>Results:</a:t>
            </a:r>
          </a:p>
        </p:txBody>
      </p:sp>
    </p:spTree>
    <p:extLst>
      <p:ext uri="{BB962C8B-B14F-4D97-AF65-F5344CB8AC3E}">
        <p14:creationId xmlns:p14="http://schemas.microsoft.com/office/powerpoint/2010/main" val="90696637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3BA3A-9B85-0493-6C45-9BC1EEEF843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2EB5D49-78F7-B57F-502C-9B133B80541D}"/>
              </a:ext>
            </a:extLst>
          </p:cNvPr>
          <p:cNvSpPr txBox="1"/>
          <p:nvPr/>
        </p:nvSpPr>
        <p:spPr>
          <a:xfrm>
            <a:off x="3596640" y="182009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B8DDE1"/>
              </a:solidFill>
              <a:effectLst/>
              <a:uLnTx/>
              <a:uFillTx/>
              <a:latin typeface="Calibri" panose="020F0502020204030204"/>
              <a:ea typeface="+mn-ea"/>
              <a:cs typeface="+mn-cs"/>
            </a:endParaRPr>
          </a:p>
        </p:txBody>
      </p:sp>
      <p:sp>
        <p:nvSpPr>
          <p:cNvPr id="7" name="Slide Number Placeholder 2">
            <a:extLst>
              <a:ext uri="{FF2B5EF4-FFF2-40B4-BE49-F238E27FC236}">
                <a16:creationId xmlns:a16="http://schemas.microsoft.com/office/drawing/2014/main" id="{FDFEE9A6-9CB8-D888-DABF-FA207180E553}"/>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AU" sz="900" b="0" i="0" u="none" strike="noStrike" kern="1200" cap="none" spc="0" normalizeH="0" baseline="0" noProof="0" smtClean="0">
                <a:ln>
                  <a:noFill/>
                </a:ln>
                <a:solidFill>
                  <a:srgbClr val="EEEEED"/>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AU" sz="900" b="0" i="0" u="none" strike="noStrike" kern="1200" cap="none" spc="0" normalizeH="0" baseline="0" noProof="0" dirty="0">
              <a:ln>
                <a:noFill/>
              </a:ln>
              <a:solidFill>
                <a:srgbClr val="EEEEED"/>
              </a:solidFill>
              <a:effectLst/>
              <a:uLnTx/>
              <a:uFillTx/>
              <a:latin typeface="Arial" panose="020B0604020202020204" pitchFamily="34" charset="0"/>
              <a:ea typeface="+mn-ea"/>
              <a:cs typeface="Arial" panose="020B0604020202020204" pitchFamily="34" charset="0"/>
            </a:endParaRPr>
          </a:p>
        </p:txBody>
      </p:sp>
      <p:sp>
        <p:nvSpPr>
          <p:cNvPr id="3" name="Title 3">
            <a:extLst>
              <a:ext uri="{FF2B5EF4-FFF2-40B4-BE49-F238E27FC236}">
                <a16:creationId xmlns:a16="http://schemas.microsoft.com/office/drawing/2014/main" id="{62CEB290-E590-CC07-44E1-9DD3D70FF979}"/>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Alternative concentrate feeding strategies</a:t>
            </a:r>
          </a:p>
        </p:txBody>
      </p:sp>
      <p:sp>
        <p:nvSpPr>
          <p:cNvPr id="5" name="TextBox 4">
            <a:extLst>
              <a:ext uri="{FF2B5EF4-FFF2-40B4-BE49-F238E27FC236}">
                <a16:creationId xmlns:a16="http://schemas.microsoft.com/office/drawing/2014/main" id="{00ADA3F3-9931-D61C-BD77-DB6AE7BAB689}"/>
              </a:ext>
            </a:extLst>
          </p:cNvPr>
          <p:cNvSpPr txBox="1"/>
          <p:nvPr/>
        </p:nvSpPr>
        <p:spPr>
          <a:xfrm>
            <a:off x="395536" y="1100174"/>
            <a:ext cx="905590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Factsheet </a:t>
            </a:r>
            <a:r>
              <a:rPr lang="en-AU" b="1" kern="0" dirty="0">
                <a:solidFill>
                  <a:prstClr val="black"/>
                </a:solidFill>
                <a:latin typeface="Arial" panose="020B0604020202020204"/>
                <a:cs typeface="Arial" panose="020B0604020202020204" pitchFamily="34" charset="0"/>
              </a:rPr>
              <a:t>6</a:t>
            </a:r>
            <a:r>
              <a:rPr kumimoji="0" lang="en-AU"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a:t>
            </a:r>
            <a:r>
              <a:rPr kumimoji="0" lang="en-AU" sz="14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   5-21 DIM: Wheat</a:t>
            </a:r>
            <a:r>
              <a:rPr lang="en-AU" sz="1400" b="1" kern="0" dirty="0">
                <a:solidFill>
                  <a:prstClr val="black"/>
                </a:solidFill>
                <a:latin typeface="Arial" panose="020B0604020202020204"/>
                <a:cs typeface="Arial" panose="020B0604020202020204" pitchFamily="34" charset="0"/>
              </a:rPr>
              <a:t> OR</a:t>
            </a:r>
            <a:r>
              <a:rPr kumimoji="0" lang="en-AU" sz="14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 Maize </a:t>
            </a:r>
            <a:r>
              <a:rPr kumimoji="0" lang="en-AU" sz="1400" b="1" i="0" u="none" strike="noStrike" kern="0" cap="none" spc="0" normalizeH="0" baseline="0" noProof="0" dirty="0" err="1">
                <a:ln>
                  <a:noFill/>
                </a:ln>
                <a:solidFill>
                  <a:prstClr val="black"/>
                </a:solidFill>
                <a:effectLst/>
                <a:uLnTx/>
                <a:uFillTx/>
                <a:latin typeface="Arial" panose="020B0604020202020204"/>
                <a:ea typeface="+mn-ea"/>
                <a:cs typeface="Arial" panose="020B0604020202020204" pitchFamily="34" charset="0"/>
              </a:rPr>
              <a:t>grain+Canola</a:t>
            </a:r>
            <a:r>
              <a:rPr kumimoji="0" lang="en-AU" sz="14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 meal @ 7 kg/cow/day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(6 treatments)  22-100 DIM: T3 grain mix </a:t>
            </a:r>
            <a:r>
              <a:rPr lang="en-AU" sz="1400" b="1" kern="0" dirty="0">
                <a:solidFill>
                  <a:prstClr val="black"/>
                </a:solidFill>
                <a:latin typeface="Arial" panose="020B0604020202020204"/>
                <a:cs typeface="Arial" panose="020B0604020202020204" pitchFamily="34" charset="0"/>
              </a:rPr>
              <a:t>as per </a:t>
            </a:r>
            <a:r>
              <a:rPr kumimoji="0" lang="en-AU" sz="14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Factsheet 3, using 5 strategies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400" b="1" kern="0" dirty="0">
                <a:solidFill>
                  <a:prstClr val="black"/>
                </a:solidFill>
                <a:latin typeface="Arial" panose="020B0604020202020204"/>
                <a:cs typeface="Arial" panose="020B0604020202020204" pitchFamily="34" charset="0"/>
              </a:rPr>
              <a:t>                                               </a:t>
            </a:r>
            <a:r>
              <a:rPr kumimoji="0" lang="en-AU" sz="14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based </a:t>
            </a:r>
            <a:r>
              <a:rPr lang="en-AU" sz="1400" b="1" kern="0" dirty="0">
                <a:solidFill>
                  <a:prstClr val="black"/>
                </a:solidFill>
                <a:latin typeface="Arial" panose="020B0604020202020204"/>
                <a:cs typeface="Arial" panose="020B0604020202020204" pitchFamily="34" charset="0"/>
              </a:rPr>
              <a:t>on </a:t>
            </a:r>
            <a:r>
              <a:rPr kumimoji="0" lang="en-AU" sz="14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cows’ nutrient </a:t>
            </a:r>
            <a:r>
              <a:rPr lang="en-AU" sz="1400" b="1" kern="0" dirty="0">
                <a:solidFill>
                  <a:prstClr val="black"/>
                </a:solidFill>
                <a:latin typeface="Arial" panose="020B0604020202020204"/>
                <a:cs typeface="Arial" panose="020B0604020202020204" pitchFamily="34" charset="0"/>
              </a:rPr>
              <a:t>r</a:t>
            </a:r>
            <a:r>
              <a:rPr kumimoji="0" lang="en-AU" sz="1400" b="1" i="0" u="none" strike="noStrike" kern="0" cap="none" spc="0" normalizeH="0" baseline="0" noProof="0" dirty="0" err="1">
                <a:ln>
                  <a:noFill/>
                </a:ln>
                <a:solidFill>
                  <a:prstClr val="black"/>
                </a:solidFill>
                <a:effectLst/>
                <a:uLnTx/>
                <a:uFillTx/>
                <a:latin typeface="Arial" panose="020B0604020202020204"/>
                <a:ea typeface="+mn-ea"/>
                <a:cs typeface="Arial" panose="020B0604020202020204" pitchFamily="34" charset="0"/>
              </a:rPr>
              <a:t>equirement</a:t>
            </a:r>
            <a:r>
              <a:rPr kumimoji="0" lang="en-AU" sz="14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 (H/M/L)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	     119-200 DIM: Common diet</a:t>
            </a:r>
          </a:p>
        </p:txBody>
      </p:sp>
      <p:sp>
        <p:nvSpPr>
          <p:cNvPr id="4" name="TextBox 3">
            <a:extLst>
              <a:ext uri="{FF2B5EF4-FFF2-40B4-BE49-F238E27FC236}">
                <a16:creationId xmlns:a16="http://schemas.microsoft.com/office/drawing/2014/main" id="{A2DD8C3A-314C-F927-1204-2159ACF42ECE}"/>
              </a:ext>
            </a:extLst>
          </p:cNvPr>
          <p:cNvSpPr txBox="1"/>
          <p:nvPr/>
        </p:nvSpPr>
        <p:spPr>
          <a:xfrm>
            <a:off x="124609" y="771550"/>
            <a:ext cx="71287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First 100 Days project, </a:t>
            </a:r>
            <a:r>
              <a:rPr kumimoji="0" lang="en-AU" sz="1600" b="1" i="0" u="none" strike="noStrike" kern="1200" cap="none" spc="0" normalizeH="0" baseline="0" noProof="0" dirty="0" err="1">
                <a:ln>
                  <a:noFill/>
                </a:ln>
                <a:solidFill>
                  <a:srgbClr val="000000"/>
                </a:solidFill>
                <a:effectLst/>
                <a:uLnTx/>
                <a:uFillTx/>
                <a:latin typeface="Arial" panose="020B0604020202020204"/>
                <a:ea typeface="+mn-ea"/>
                <a:cs typeface="+mn-cs"/>
              </a:rPr>
              <a:t>Ellinbank</a:t>
            </a: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 Experiments with grazing cows</a:t>
            </a:r>
          </a:p>
        </p:txBody>
      </p:sp>
      <p:pic>
        <p:nvPicPr>
          <p:cNvPr id="6" name="Picture 5">
            <a:extLst>
              <a:ext uri="{FF2B5EF4-FFF2-40B4-BE49-F238E27FC236}">
                <a16:creationId xmlns:a16="http://schemas.microsoft.com/office/drawing/2014/main" id="{56AF57C2-2DF8-2D3B-B38E-0F4E3FEFFB37}"/>
              </a:ext>
            </a:extLst>
          </p:cNvPr>
          <p:cNvPicPr>
            <a:picLocks noChangeAspect="1"/>
          </p:cNvPicPr>
          <p:nvPr/>
        </p:nvPicPr>
        <p:blipFill>
          <a:blip r:embed="rId2"/>
          <a:stretch>
            <a:fillRect/>
          </a:stretch>
        </p:blipFill>
        <p:spPr>
          <a:xfrm>
            <a:off x="3985345" y="2053690"/>
            <a:ext cx="3378550" cy="4022083"/>
          </a:xfrm>
          <a:prstGeom prst="rect">
            <a:avLst/>
          </a:prstGeom>
        </p:spPr>
      </p:pic>
      <p:pic>
        <p:nvPicPr>
          <p:cNvPr id="10" name="Picture 9">
            <a:extLst>
              <a:ext uri="{FF2B5EF4-FFF2-40B4-BE49-F238E27FC236}">
                <a16:creationId xmlns:a16="http://schemas.microsoft.com/office/drawing/2014/main" id="{1484A357-347D-2480-509C-6AD07BB295AE}"/>
              </a:ext>
            </a:extLst>
          </p:cNvPr>
          <p:cNvPicPr>
            <a:picLocks noChangeAspect="1"/>
          </p:cNvPicPr>
          <p:nvPr/>
        </p:nvPicPr>
        <p:blipFill>
          <a:blip r:embed="rId3"/>
          <a:stretch>
            <a:fillRect/>
          </a:stretch>
        </p:blipFill>
        <p:spPr>
          <a:xfrm rot="297867">
            <a:off x="7662221" y="2103556"/>
            <a:ext cx="1228149" cy="1746274"/>
          </a:xfrm>
          <a:prstGeom prst="rect">
            <a:avLst/>
          </a:prstGeom>
        </p:spPr>
      </p:pic>
      <p:sp>
        <p:nvSpPr>
          <p:cNvPr id="8" name="TextBox 7">
            <a:extLst>
              <a:ext uri="{FF2B5EF4-FFF2-40B4-BE49-F238E27FC236}">
                <a16:creationId xmlns:a16="http://schemas.microsoft.com/office/drawing/2014/main" id="{45F52D8E-3E29-0878-F9B3-C2D5E5A6DA82}"/>
              </a:ext>
            </a:extLst>
          </p:cNvPr>
          <p:cNvSpPr txBox="1"/>
          <p:nvPr/>
        </p:nvSpPr>
        <p:spPr>
          <a:xfrm>
            <a:off x="98841" y="2176006"/>
            <a:ext cx="3825087" cy="26161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Arial" panose="020B0604020202020204"/>
                <a:ea typeface="+mn-ea"/>
                <a:cs typeface="+mn-cs"/>
              </a:rPr>
              <a:t>In </a:t>
            </a:r>
            <a:r>
              <a:rPr kumimoji="0" lang="en-US" sz="1300" b="1" i="0" u="none" strike="noStrike" kern="1200" cap="none" spc="0" normalizeH="0" baseline="0" noProof="0" dirty="0">
                <a:ln>
                  <a:noFill/>
                </a:ln>
                <a:solidFill>
                  <a:srgbClr val="000000"/>
                </a:solidFill>
                <a:effectLst/>
                <a:uLnTx/>
                <a:uFillTx/>
                <a:latin typeface="Arial" panose="020B0604020202020204"/>
                <a:ea typeface="+mn-ea"/>
                <a:cs typeface="+mn-cs"/>
              </a:rPr>
              <a:t>Fresh Period </a:t>
            </a:r>
            <a:r>
              <a:rPr kumimoji="0" lang="en-US" sz="1300" b="0" i="0" u="none" strike="noStrike" kern="1200" cap="none" spc="0" normalizeH="0" baseline="0" noProof="0" dirty="0">
                <a:ln>
                  <a:noFill/>
                </a:ln>
                <a:solidFill>
                  <a:srgbClr val="000000"/>
                </a:solidFill>
                <a:effectLst/>
                <a:uLnTx/>
                <a:uFillTx/>
                <a:latin typeface="Arial" panose="020B0604020202020204"/>
                <a:ea typeface="+mn-ea"/>
                <a:cs typeface="+mn-cs"/>
              </a:rPr>
              <a:t>(5 to 21 DIM):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Arial" panose="020B0604020202020204"/>
                <a:ea typeface="+mn-ea"/>
                <a:cs typeface="+mn-cs"/>
              </a:rPr>
              <a:t>Control cows fed 7 kg Wheat / day plus grazed pasture</a:t>
            </a:r>
          </a:p>
          <a:p>
            <a:pPr marL="285750" indent="-285750">
              <a:buFont typeface="Arial" panose="020B0604020202020204" pitchFamily="34" charset="0"/>
              <a:buChar char="•"/>
              <a:defRPr/>
            </a:pPr>
            <a:r>
              <a:rPr lang="en-US" sz="1300" dirty="0">
                <a:solidFill>
                  <a:srgbClr val="000000"/>
                </a:solidFill>
                <a:latin typeface="Arial" panose="020B0604020202020204"/>
              </a:rPr>
              <a:t>All other c</a:t>
            </a:r>
            <a:r>
              <a:rPr kumimoji="0" lang="en-US" sz="1300" b="0" i="0" u="none" strike="noStrike" kern="1200" cap="none" spc="0" normalizeH="0" baseline="0" noProof="0" dirty="0" err="1">
                <a:ln>
                  <a:noFill/>
                </a:ln>
                <a:solidFill>
                  <a:srgbClr val="000000"/>
                </a:solidFill>
                <a:effectLst/>
                <a:uLnTx/>
                <a:uFillTx/>
                <a:latin typeface="Arial" panose="020B0604020202020204"/>
                <a:ea typeface="+mn-ea"/>
                <a:cs typeface="+mn-cs"/>
              </a:rPr>
              <a:t>ows</a:t>
            </a:r>
            <a:r>
              <a:rPr kumimoji="0" lang="en-US" sz="1300" b="0" i="0" u="none" strike="noStrike" kern="1200" cap="none" spc="0" normalizeH="0" baseline="0" noProof="0" dirty="0">
                <a:ln>
                  <a:noFill/>
                </a:ln>
                <a:solidFill>
                  <a:srgbClr val="000000"/>
                </a:solidFill>
                <a:effectLst/>
                <a:uLnTx/>
                <a:uFillTx/>
                <a:latin typeface="Arial" panose="020B0604020202020204"/>
                <a:ea typeface="+mn-ea"/>
                <a:cs typeface="+mn-cs"/>
              </a:rPr>
              <a:t> fed 6 kg Maize grain and 1 kg Canola meal / day plus grazed pasture.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Arial" panose="020B0604020202020204"/>
                <a:ea typeface="+mn-ea"/>
                <a:cs typeface="+mn-cs"/>
              </a:rPr>
              <a:t>In </a:t>
            </a:r>
            <a:r>
              <a:rPr kumimoji="0" lang="en-US" sz="1300" b="1" i="0" u="none" strike="noStrike" kern="1200" cap="none" spc="0" normalizeH="0" baseline="0" noProof="0" dirty="0">
                <a:ln>
                  <a:noFill/>
                </a:ln>
                <a:solidFill>
                  <a:srgbClr val="000000"/>
                </a:solidFill>
                <a:effectLst/>
                <a:uLnTx/>
                <a:uFillTx/>
                <a:latin typeface="Arial" panose="020B0604020202020204"/>
                <a:ea typeface="+mn-ea"/>
                <a:cs typeface="+mn-cs"/>
              </a:rPr>
              <a:t>Early Lactation </a:t>
            </a:r>
            <a:r>
              <a:rPr kumimoji="0" lang="en-US" sz="1300" b="0" i="0" u="none" strike="noStrike" kern="1200" cap="none" spc="0" normalizeH="0" baseline="0" noProof="0" dirty="0">
                <a:ln>
                  <a:noFill/>
                </a:ln>
                <a:solidFill>
                  <a:srgbClr val="000000"/>
                </a:solidFill>
                <a:effectLst/>
                <a:uLnTx/>
                <a:uFillTx/>
                <a:latin typeface="Arial" panose="020B0604020202020204"/>
                <a:ea typeface="+mn-ea"/>
                <a:cs typeface="+mn-cs"/>
              </a:rPr>
              <a:t>(22-100 days):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Arial" panose="020B0604020202020204"/>
                <a:ea typeface="+mn-ea"/>
                <a:cs typeface="+mn-cs"/>
              </a:rPr>
              <a:t>Control cows fed flat rate of 7 kg Wheat / day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solidFill>
                  <a:srgbClr val="000000"/>
                </a:solidFill>
                <a:latin typeface="Arial" panose="020B0604020202020204"/>
              </a:rPr>
              <a:t>Other cows fed different rates of </a:t>
            </a:r>
            <a:r>
              <a:rPr kumimoji="0" lang="en-US" sz="1300" b="0" i="0" u="none" strike="noStrike" kern="1200" cap="none" spc="0" normalizeH="0" baseline="0" noProof="0" dirty="0">
                <a:ln>
                  <a:noFill/>
                </a:ln>
                <a:solidFill>
                  <a:srgbClr val="000000"/>
                </a:solidFill>
                <a:effectLst/>
                <a:uLnTx/>
                <a:uFillTx/>
                <a:latin typeface="Arial" panose="020B0604020202020204"/>
                <a:ea typeface="+mn-ea"/>
                <a:cs typeface="+mn-cs"/>
              </a:rPr>
              <a:t>grain mix T3 from previous experiment (Factsheet 3) plus grazed pasture based on their nutrient requirement between 7-14 DIM (High / Medium / Low).</a:t>
            </a:r>
          </a:p>
        </p:txBody>
      </p:sp>
    </p:spTree>
    <p:extLst>
      <p:ext uri="{BB962C8B-B14F-4D97-AF65-F5344CB8AC3E}">
        <p14:creationId xmlns:p14="http://schemas.microsoft.com/office/powerpoint/2010/main" val="120351107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E73DE-AA2B-6F85-794D-0D2DA80A3C6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2969153-D8B9-F0F7-0B79-8B14480E04D4}"/>
              </a:ext>
            </a:extLst>
          </p:cNvPr>
          <p:cNvSpPr txBox="1"/>
          <p:nvPr/>
        </p:nvSpPr>
        <p:spPr>
          <a:xfrm>
            <a:off x="3596640" y="182009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B8DDE1"/>
              </a:solidFill>
              <a:effectLst/>
              <a:uLnTx/>
              <a:uFillTx/>
              <a:latin typeface="Calibri" panose="020F0502020204030204"/>
              <a:ea typeface="+mn-ea"/>
              <a:cs typeface="+mn-cs"/>
            </a:endParaRPr>
          </a:p>
        </p:txBody>
      </p:sp>
      <p:sp>
        <p:nvSpPr>
          <p:cNvPr id="7" name="Slide Number Placeholder 2">
            <a:extLst>
              <a:ext uri="{FF2B5EF4-FFF2-40B4-BE49-F238E27FC236}">
                <a16:creationId xmlns:a16="http://schemas.microsoft.com/office/drawing/2014/main" id="{743ECC73-0FCD-4CA8-B3EC-D1590CB3F680}"/>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AU" sz="900" b="0" i="0" u="none" strike="noStrike" kern="1200" cap="none" spc="0" normalizeH="0" baseline="0" noProof="0" smtClean="0">
                <a:ln>
                  <a:noFill/>
                </a:ln>
                <a:solidFill>
                  <a:srgbClr val="EEEEED"/>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AU" sz="900" b="0" i="0" u="none" strike="noStrike" kern="1200" cap="none" spc="0" normalizeH="0" baseline="0" noProof="0" dirty="0">
              <a:ln>
                <a:noFill/>
              </a:ln>
              <a:solidFill>
                <a:srgbClr val="EEEEED"/>
              </a:solidFill>
              <a:effectLst/>
              <a:uLnTx/>
              <a:uFillTx/>
              <a:latin typeface="Arial" panose="020B0604020202020204" pitchFamily="34" charset="0"/>
              <a:ea typeface="+mn-ea"/>
              <a:cs typeface="Arial" panose="020B0604020202020204" pitchFamily="34" charset="0"/>
            </a:endParaRPr>
          </a:p>
        </p:txBody>
      </p:sp>
      <p:sp>
        <p:nvSpPr>
          <p:cNvPr id="3" name="Title 3">
            <a:extLst>
              <a:ext uri="{FF2B5EF4-FFF2-40B4-BE49-F238E27FC236}">
                <a16:creationId xmlns:a16="http://schemas.microsoft.com/office/drawing/2014/main" id="{FEFDFF5A-DCA2-4ECA-077B-DA04F59A3269}"/>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Alternative concentrate feeding strategies</a:t>
            </a:r>
          </a:p>
        </p:txBody>
      </p:sp>
      <p:sp>
        <p:nvSpPr>
          <p:cNvPr id="16" name="TextBox 15">
            <a:extLst>
              <a:ext uri="{FF2B5EF4-FFF2-40B4-BE49-F238E27FC236}">
                <a16:creationId xmlns:a16="http://schemas.microsoft.com/office/drawing/2014/main" id="{6BC08CA3-385D-B53D-FEA3-F63C4F31763D}"/>
              </a:ext>
            </a:extLst>
          </p:cNvPr>
          <p:cNvSpPr txBox="1"/>
          <p:nvPr/>
        </p:nvSpPr>
        <p:spPr>
          <a:xfrm>
            <a:off x="131738" y="641609"/>
            <a:ext cx="71287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First 100 Days project, </a:t>
            </a:r>
            <a:r>
              <a:rPr kumimoji="0" lang="en-AU" sz="1600" b="1" i="0" u="none" strike="noStrike" kern="1200" cap="none" spc="0" normalizeH="0" baseline="0" noProof="0" dirty="0" err="1">
                <a:ln>
                  <a:noFill/>
                </a:ln>
                <a:solidFill>
                  <a:srgbClr val="000000"/>
                </a:solidFill>
                <a:effectLst/>
                <a:uLnTx/>
                <a:uFillTx/>
                <a:latin typeface="Arial" panose="020B0604020202020204"/>
                <a:ea typeface="+mn-ea"/>
                <a:cs typeface="+mn-cs"/>
              </a:rPr>
              <a:t>Ellinbank</a:t>
            </a: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 (Factsheet 6)</a:t>
            </a:r>
          </a:p>
        </p:txBody>
      </p:sp>
      <p:sp>
        <p:nvSpPr>
          <p:cNvPr id="5" name="TextBox 4">
            <a:extLst>
              <a:ext uri="{FF2B5EF4-FFF2-40B4-BE49-F238E27FC236}">
                <a16:creationId xmlns:a16="http://schemas.microsoft.com/office/drawing/2014/main" id="{3F9056E4-66DB-4B5F-5C82-23809D581CAA}"/>
              </a:ext>
            </a:extLst>
          </p:cNvPr>
          <p:cNvSpPr txBox="1"/>
          <p:nvPr/>
        </p:nvSpPr>
        <p:spPr>
          <a:xfrm>
            <a:off x="154134" y="1064036"/>
            <a:ext cx="201622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000000"/>
                </a:solidFill>
                <a:effectLst/>
                <a:uLnTx/>
                <a:uFillTx/>
                <a:latin typeface="Arial" panose="020B0604020202020204"/>
                <a:ea typeface="+mn-ea"/>
                <a:cs typeface="+mn-cs"/>
              </a:rPr>
              <a:t>Results:</a:t>
            </a:r>
          </a:p>
        </p:txBody>
      </p:sp>
      <p:pic>
        <p:nvPicPr>
          <p:cNvPr id="9" name="Picture 8">
            <a:extLst>
              <a:ext uri="{FF2B5EF4-FFF2-40B4-BE49-F238E27FC236}">
                <a16:creationId xmlns:a16="http://schemas.microsoft.com/office/drawing/2014/main" id="{14827964-79BC-5550-63AC-AB3896842118}"/>
              </a:ext>
            </a:extLst>
          </p:cNvPr>
          <p:cNvPicPr>
            <a:picLocks noChangeAspect="1"/>
          </p:cNvPicPr>
          <p:nvPr/>
        </p:nvPicPr>
        <p:blipFill>
          <a:blip r:embed="rId2"/>
          <a:stretch>
            <a:fillRect/>
          </a:stretch>
        </p:blipFill>
        <p:spPr>
          <a:xfrm>
            <a:off x="34735" y="1371813"/>
            <a:ext cx="6938146" cy="3717435"/>
          </a:xfrm>
          <a:prstGeom prst="rect">
            <a:avLst/>
          </a:prstGeom>
        </p:spPr>
      </p:pic>
      <p:sp>
        <p:nvSpPr>
          <p:cNvPr id="10" name="TextBox 9">
            <a:extLst>
              <a:ext uri="{FF2B5EF4-FFF2-40B4-BE49-F238E27FC236}">
                <a16:creationId xmlns:a16="http://schemas.microsoft.com/office/drawing/2014/main" id="{5E80C4E9-DCC7-B55D-AA66-DD38C3041415}"/>
              </a:ext>
            </a:extLst>
          </p:cNvPr>
          <p:cNvSpPr txBox="1"/>
          <p:nvPr/>
        </p:nvSpPr>
        <p:spPr>
          <a:xfrm>
            <a:off x="6983760" y="1768346"/>
            <a:ext cx="2160240" cy="2246769"/>
          </a:xfrm>
          <a:prstGeom prst="rect">
            <a:avLst/>
          </a:prstGeom>
          <a:noFill/>
        </p:spPr>
        <p:txBody>
          <a:bodyPr wrap="square" rtlCol="0">
            <a:spAutoFit/>
          </a:bodyPr>
          <a:lstStyle/>
          <a:p>
            <a:r>
              <a:rPr lang="en-US" sz="1400" b="1" dirty="0">
                <a:solidFill>
                  <a:srgbClr val="000000"/>
                </a:solidFill>
                <a:latin typeface="Arial" panose="020B0604020202020204" pitchFamily="34" charset="0"/>
                <a:cs typeface="Arial" panose="020B0604020202020204" pitchFamily="34" charset="0"/>
              </a:rPr>
              <a:t>Consistent with earlier 100 Days experiments, cows offered the grain mix containing wheat grain, barley grain and canola meal produced more milk than cows offered wheat alone, at the same 7 kg DM rate of grain feeding.</a:t>
            </a:r>
            <a:endParaRPr lang="en-AU" sz="1400" b="1" dirty="0">
              <a:solidFill>
                <a:srgbClr val="00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648FD750-027A-FE95-76E2-A0E76B8C1C58}"/>
              </a:ext>
            </a:extLst>
          </p:cNvPr>
          <p:cNvSpPr txBox="1"/>
          <p:nvPr/>
        </p:nvSpPr>
        <p:spPr>
          <a:xfrm>
            <a:off x="1403648" y="4155925"/>
            <a:ext cx="165618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000000"/>
                </a:solidFill>
                <a:effectLst/>
                <a:uLnTx/>
                <a:uFillTx/>
                <a:latin typeface="Arial" panose="020B0604020202020204"/>
                <a:ea typeface="+mn-ea"/>
                <a:cs typeface="+mn-cs"/>
              </a:rPr>
              <a:t>Treatment period</a:t>
            </a:r>
          </a:p>
        </p:txBody>
      </p:sp>
      <p:sp>
        <p:nvSpPr>
          <p:cNvPr id="13" name="TextBox 12">
            <a:extLst>
              <a:ext uri="{FF2B5EF4-FFF2-40B4-BE49-F238E27FC236}">
                <a16:creationId xmlns:a16="http://schemas.microsoft.com/office/drawing/2014/main" id="{5BE89C63-B24D-49DE-B676-671443D851F5}"/>
              </a:ext>
            </a:extLst>
          </p:cNvPr>
          <p:cNvSpPr txBox="1"/>
          <p:nvPr/>
        </p:nvSpPr>
        <p:spPr>
          <a:xfrm>
            <a:off x="4644008" y="4155925"/>
            <a:ext cx="165618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Carryover period</a:t>
            </a:r>
          </a:p>
        </p:txBody>
      </p:sp>
    </p:spTree>
    <p:extLst>
      <p:ext uri="{BB962C8B-B14F-4D97-AF65-F5344CB8AC3E}">
        <p14:creationId xmlns:p14="http://schemas.microsoft.com/office/powerpoint/2010/main" val="25140746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87384-5478-1878-EE43-D40980BEFE6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36194E5-0922-84B5-BA33-EE82A16575CB}"/>
              </a:ext>
            </a:extLst>
          </p:cNvPr>
          <p:cNvSpPr txBox="1"/>
          <p:nvPr/>
        </p:nvSpPr>
        <p:spPr>
          <a:xfrm>
            <a:off x="3596640" y="182009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B8DDE1"/>
              </a:solidFill>
              <a:effectLst/>
              <a:uLnTx/>
              <a:uFillTx/>
              <a:latin typeface="Calibri" panose="020F0502020204030204"/>
              <a:ea typeface="+mn-ea"/>
              <a:cs typeface="+mn-cs"/>
            </a:endParaRPr>
          </a:p>
        </p:txBody>
      </p:sp>
      <p:sp>
        <p:nvSpPr>
          <p:cNvPr id="7" name="Slide Number Placeholder 2">
            <a:extLst>
              <a:ext uri="{FF2B5EF4-FFF2-40B4-BE49-F238E27FC236}">
                <a16:creationId xmlns:a16="http://schemas.microsoft.com/office/drawing/2014/main" id="{26E9CF27-56CA-E0EE-414E-B29FE1079014}"/>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AU" sz="900" b="0" i="0" u="none" strike="noStrike" kern="1200" cap="none" spc="0" normalizeH="0" baseline="0" noProof="0" smtClean="0">
                <a:ln>
                  <a:noFill/>
                </a:ln>
                <a:solidFill>
                  <a:srgbClr val="EEEEED"/>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AU" sz="900" b="0" i="0" u="none" strike="noStrike" kern="1200" cap="none" spc="0" normalizeH="0" baseline="0" noProof="0" dirty="0">
              <a:ln>
                <a:noFill/>
              </a:ln>
              <a:solidFill>
                <a:srgbClr val="EEEEED"/>
              </a:solidFill>
              <a:effectLst/>
              <a:uLnTx/>
              <a:uFillTx/>
              <a:latin typeface="Arial" panose="020B0604020202020204" pitchFamily="34" charset="0"/>
              <a:ea typeface="+mn-ea"/>
              <a:cs typeface="Arial" panose="020B0604020202020204" pitchFamily="34" charset="0"/>
            </a:endParaRPr>
          </a:p>
        </p:txBody>
      </p:sp>
      <p:sp>
        <p:nvSpPr>
          <p:cNvPr id="3" name="Title 3">
            <a:extLst>
              <a:ext uri="{FF2B5EF4-FFF2-40B4-BE49-F238E27FC236}">
                <a16:creationId xmlns:a16="http://schemas.microsoft.com/office/drawing/2014/main" id="{B9EA14BF-9791-0288-1912-DCF85938DB4E}"/>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Alternative concentrate feeding strategies</a:t>
            </a:r>
          </a:p>
        </p:txBody>
      </p:sp>
      <p:sp>
        <p:nvSpPr>
          <p:cNvPr id="16" name="TextBox 15">
            <a:extLst>
              <a:ext uri="{FF2B5EF4-FFF2-40B4-BE49-F238E27FC236}">
                <a16:creationId xmlns:a16="http://schemas.microsoft.com/office/drawing/2014/main" id="{FE4C7773-E647-FFCF-7C8E-8F17D417BB77}"/>
              </a:ext>
            </a:extLst>
          </p:cNvPr>
          <p:cNvSpPr txBox="1"/>
          <p:nvPr/>
        </p:nvSpPr>
        <p:spPr>
          <a:xfrm>
            <a:off x="131738" y="641609"/>
            <a:ext cx="71287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First 100 Days project, </a:t>
            </a:r>
            <a:r>
              <a:rPr kumimoji="0" lang="en-AU" sz="1600" b="1" i="0" u="none" strike="noStrike" kern="1200" cap="none" spc="0" normalizeH="0" baseline="0" noProof="0" dirty="0" err="1">
                <a:ln>
                  <a:noFill/>
                </a:ln>
                <a:solidFill>
                  <a:srgbClr val="000000"/>
                </a:solidFill>
                <a:effectLst/>
                <a:uLnTx/>
                <a:uFillTx/>
                <a:latin typeface="Arial" panose="020B0604020202020204"/>
                <a:ea typeface="+mn-ea"/>
                <a:cs typeface="+mn-cs"/>
              </a:rPr>
              <a:t>Ellinbank</a:t>
            </a: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 (Factsheet 6)</a:t>
            </a:r>
          </a:p>
        </p:txBody>
      </p:sp>
      <p:sp>
        <p:nvSpPr>
          <p:cNvPr id="5" name="TextBox 4">
            <a:extLst>
              <a:ext uri="{FF2B5EF4-FFF2-40B4-BE49-F238E27FC236}">
                <a16:creationId xmlns:a16="http://schemas.microsoft.com/office/drawing/2014/main" id="{DFF96178-202A-657F-585C-6BF420E35469}"/>
              </a:ext>
            </a:extLst>
          </p:cNvPr>
          <p:cNvSpPr txBox="1"/>
          <p:nvPr/>
        </p:nvSpPr>
        <p:spPr>
          <a:xfrm>
            <a:off x="154134" y="1064036"/>
            <a:ext cx="201622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000000"/>
                </a:solidFill>
                <a:effectLst/>
                <a:uLnTx/>
                <a:uFillTx/>
                <a:latin typeface="Arial" panose="020B0604020202020204"/>
                <a:ea typeface="+mn-ea"/>
                <a:cs typeface="+mn-cs"/>
              </a:rPr>
              <a:t>Results:</a:t>
            </a:r>
          </a:p>
        </p:txBody>
      </p:sp>
      <p:pic>
        <p:nvPicPr>
          <p:cNvPr id="11" name="Picture 10">
            <a:extLst>
              <a:ext uri="{FF2B5EF4-FFF2-40B4-BE49-F238E27FC236}">
                <a16:creationId xmlns:a16="http://schemas.microsoft.com/office/drawing/2014/main" id="{41F9198B-A9A8-3ED2-7525-8255205CA346}"/>
              </a:ext>
            </a:extLst>
          </p:cNvPr>
          <p:cNvPicPr>
            <a:picLocks noChangeAspect="1"/>
          </p:cNvPicPr>
          <p:nvPr/>
        </p:nvPicPr>
        <p:blipFill>
          <a:blip r:embed="rId2"/>
          <a:stretch>
            <a:fillRect/>
          </a:stretch>
        </p:blipFill>
        <p:spPr>
          <a:xfrm>
            <a:off x="49663" y="1366324"/>
            <a:ext cx="6610570" cy="3542210"/>
          </a:xfrm>
          <a:prstGeom prst="rect">
            <a:avLst/>
          </a:prstGeom>
        </p:spPr>
      </p:pic>
      <p:sp>
        <p:nvSpPr>
          <p:cNvPr id="9" name="TextBox 8">
            <a:extLst>
              <a:ext uri="{FF2B5EF4-FFF2-40B4-BE49-F238E27FC236}">
                <a16:creationId xmlns:a16="http://schemas.microsoft.com/office/drawing/2014/main" id="{01153A43-EC06-53BB-DB0F-916A0A8E624F}"/>
              </a:ext>
            </a:extLst>
          </p:cNvPr>
          <p:cNvSpPr txBox="1"/>
          <p:nvPr/>
        </p:nvSpPr>
        <p:spPr>
          <a:xfrm>
            <a:off x="6660233" y="1050072"/>
            <a:ext cx="2572883" cy="4093428"/>
          </a:xfrm>
          <a:prstGeom prst="rect">
            <a:avLst/>
          </a:prstGeom>
          <a:noFill/>
        </p:spPr>
        <p:txBody>
          <a:bodyPr wrap="square" rtlCol="0">
            <a:spAutoFit/>
          </a:bodyPr>
          <a:lstStyle/>
          <a:p>
            <a:r>
              <a:rPr lang="en-US" sz="1400" b="1" dirty="0">
                <a:solidFill>
                  <a:srgbClr val="000000"/>
                </a:solidFill>
                <a:latin typeface="Arial" panose="020B0604020202020204" pitchFamily="34" charset="0"/>
                <a:cs typeface="Arial" panose="020B0604020202020204" pitchFamily="34" charset="0"/>
              </a:rPr>
              <a:t>The type of concentrate fed appears to be more influential than feeding different amounts to various sub-groups within the herd, with mixes including canola meal consistently performing better.</a:t>
            </a:r>
          </a:p>
          <a:p>
            <a:endParaRPr lang="en-US" sz="800" b="1" dirty="0">
              <a:solidFill>
                <a:srgbClr val="000000"/>
              </a:solidFill>
              <a:latin typeface="Arial" panose="020B0604020202020204" pitchFamily="34" charset="0"/>
              <a:cs typeface="Arial" panose="020B0604020202020204" pitchFamily="34" charset="0"/>
            </a:endParaRPr>
          </a:p>
          <a:p>
            <a:r>
              <a:rPr lang="en-US" sz="1400" b="1" dirty="0">
                <a:solidFill>
                  <a:srgbClr val="000000"/>
                </a:solidFill>
                <a:latin typeface="Arial" panose="020B0604020202020204" pitchFamily="34" charset="0"/>
                <a:cs typeface="Arial" panose="020B0604020202020204" pitchFamily="34" charset="0"/>
              </a:rPr>
              <a:t>Several variations of differential feeding in Early Lactation have been tested in the First 100 Days project. None have shown much advantage over feeding based on the nutritional requirements of the average cow in the herd.</a:t>
            </a:r>
            <a:endParaRPr lang="en-AU" sz="1400" b="1" dirty="0">
              <a:solidFill>
                <a:srgbClr val="00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8F308EF-49B0-0E8C-570E-2FBBA28345C1}"/>
              </a:ext>
            </a:extLst>
          </p:cNvPr>
          <p:cNvSpPr txBox="1"/>
          <p:nvPr/>
        </p:nvSpPr>
        <p:spPr>
          <a:xfrm>
            <a:off x="1342266" y="4079464"/>
            <a:ext cx="165618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000000"/>
                </a:solidFill>
                <a:effectLst/>
                <a:uLnTx/>
                <a:uFillTx/>
                <a:latin typeface="Arial" panose="020B0604020202020204"/>
                <a:ea typeface="+mn-ea"/>
                <a:cs typeface="+mn-cs"/>
              </a:rPr>
              <a:t>Treatment period</a:t>
            </a:r>
          </a:p>
        </p:txBody>
      </p:sp>
      <p:sp>
        <p:nvSpPr>
          <p:cNvPr id="13" name="TextBox 12">
            <a:extLst>
              <a:ext uri="{FF2B5EF4-FFF2-40B4-BE49-F238E27FC236}">
                <a16:creationId xmlns:a16="http://schemas.microsoft.com/office/drawing/2014/main" id="{EC7C8A41-3290-EB8A-AACD-B3804BFF64BB}"/>
              </a:ext>
            </a:extLst>
          </p:cNvPr>
          <p:cNvSpPr txBox="1"/>
          <p:nvPr/>
        </p:nvSpPr>
        <p:spPr>
          <a:xfrm>
            <a:off x="4325964" y="4079463"/>
            <a:ext cx="165618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Carryover period</a:t>
            </a:r>
          </a:p>
        </p:txBody>
      </p:sp>
    </p:spTree>
    <p:extLst>
      <p:ext uri="{BB962C8B-B14F-4D97-AF65-F5344CB8AC3E}">
        <p14:creationId xmlns:p14="http://schemas.microsoft.com/office/powerpoint/2010/main" val="373421677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86CE1-0510-70B0-DF7A-B9653BFCC1E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AC2C8344-5102-E367-F435-02E4286110C0}"/>
              </a:ext>
            </a:extLst>
          </p:cNvPr>
          <p:cNvPicPr>
            <a:picLocks noChangeAspect="1"/>
          </p:cNvPicPr>
          <p:nvPr/>
        </p:nvPicPr>
        <p:blipFill>
          <a:blip r:embed="rId2"/>
          <a:stretch>
            <a:fillRect/>
          </a:stretch>
        </p:blipFill>
        <p:spPr>
          <a:xfrm>
            <a:off x="323528" y="1059582"/>
            <a:ext cx="4436730" cy="4032448"/>
          </a:xfrm>
          <a:prstGeom prst="rect">
            <a:avLst/>
          </a:prstGeom>
        </p:spPr>
      </p:pic>
      <p:sp>
        <p:nvSpPr>
          <p:cNvPr id="2" name="TextBox 1">
            <a:extLst>
              <a:ext uri="{FF2B5EF4-FFF2-40B4-BE49-F238E27FC236}">
                <a16:creationId xmlns:a16="http://schemas.microsoft.com/office/drawing/2014/main" id="{295C29BA-3242-24F9-2437-D8C08CAD995A}"/>
              </a:ext>
            </a:extLst>
          </p:cNvPr>
          <p:cNvSpPr txBox="1"/>
          <p:nvPr/>
        </p:nvSpPr>
        <p:spPr>
          <a:xfrm>
            <a:off x="3596640" y="182009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B8DDE1"/>
              </a:solidFill>
              <a:effectLst/>
              <a:uLnTx/>
              <a:uFillTx/>
              <a:latin typeface="Calibri" panose="020F0502020204030204"/>
              <a:ea typeface="+mn-ea"/>
              <a:cs typeface="+mn-cs"/>
            </a:endParaRPr>
          </a:p>
        </p:txBody>
      </p:sp>
      <p:sp>
        <p:nvSpPr>
          <p:cNvPr id="7" name="Slide Number Placeholder 2">
            <a:extLst>
              <a:ext uri="{FF2B5EF4-FFF2-40B4-BE49-F238E27FC236}">
                <a16:creationId xmlns:a16="http://schemas.microsoft.com/office/drawing/2014/main" id="{4686306D-B1AB-45B3-FFB7-5287A028D400}"/>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AU" sz="900" b="0" i="0" u="none" strike="noStrike" kern="1200" cap="none" spc="0" normalizeH="0" baseline="0" noProof="0" smtClean="0">
                <a:ln>
                  <a:noFill/>
                </a:ln>
                <a:solidFill>
                  <a:srgbClr val="EEEEED"/>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AU" sz="900" b="0" i="0" u="none" strike="noStrike" kern="1200" cap="none" spc="0" normalizeH="0" baseline="0" noProof="0" dirty="0">
              <a:ln>
                <a:noFill/>
              </a:ln>
              <a:solidFill>
                <a:srgbClr val="EEEEED"/>
              </a:solidFill>
              <a:effectLst/>
              <a:uLnTx/>
              <a:uFillTx/>
              <a:latin typeface="Arial" panose="020B0604020202020204" pitchFamily="34" charset="0"/>
              <a:ea typeface="+mn-ea"/>
              <a:cs typeface="Arial" panose="020B0604020202020204" pitchFamily="34" charset="0"/>
            </a:endParaRPr>
          </a:p>
        </p:txBody>
      </p:sp>
      <p:sp>
        <p:nvSpPr>
          <p:cNvPr id="3" name="Title 3">
            <a:extLst>
              <a:ext uri="{FF2B5EF4-FFF2-40B4-BE49-F238E27FC236}">
                <a16:creationId xmlns:a16="http://schemas.microsoft.com/office/drawing/2014/main" id="{D75ACB23-DA73-3CF6-77E7-82F4EF794960}"/>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Alternative concentrate feeding strategies</a:t>
            </a:r>
          </a:p>
        </p:txBody>
      </p:sp>
      <p:sp>
        <p:nvSpPr>
          <p:cNvPr id="16" name="TextBox 15">
            <a:extLst>
              <a:ext uri="{FF2B5EF4-FFF2-40B4-BE49-F238E27FC236}">
                <a16:creationId xmlns:a16="http://schemas.microsoft.com/office/drawing/2014/main" id="{5C6974E3-2101-F08C-C783-2C1E8D4D598C}"/>
              </a:ext>
            </a:extLst>
          </p:cNvPr>
          <p:cNvSpPr txBox="1"/>
          <p:nvPr/>
        </p:nvSpPr>
        <p:spPr>
          <a:xfrm>
            <a:off x="131738" y="641609"/>
            <a:ext cx="71287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First 100 Days project, </a:t>
            </a:r>
            <a:r>
              <a:rPr kumimoji="0" lang="en-AU" sz="1600" b="1" i="0" u="none" strike="noStrike" kern="1200" cap="none" spc="0" normalizeH="0" baseline="0" noProof="0" dirty="0" err="1">
                <a:ln>
                  <a:noFill/>
                </a:ln>
                <a:solidFill>
                  <a:srgbClr val="000000"/>
                </a:solidFill>
                <a:effectLst/>
                <a:uLnTx/>
                <a:uFillTx/>
                <a:latin typeface="Arial" panose="020B0604020202020204"/>
                <a:ea typeface="+mn-ea"/>
                <a:cs typeface="+mn-cs"/>
              </a:rPr>
              <a:t>Ellinbank</a:t>
            </a: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 (Factsheet 6)</a:t>
            </a:r>
          </a:p>
        </p:txBody>
      </p:sp>
      <p:sp>
        <p:nvSpPr>
          <p:cNvPr id="5" name="TextBox 4">
            <a:extLst>
              <a:ext uri="{FF2B5EF4-FFF2-40B4-BE49-F238E27FC236}">
                <a16:creationId xmlns:a16="http://schemas.microsoft.com/office/drawing/2014/main" id="{57775275-E0D9-6E66-ABE6-0B92C9CB8676}"/>
              </a:ext>
            </a:extLst>
          </p:cNvPr>
          <p:cNvSpPr txBox="1"/>
          <p:nvPr/>
        </p:nvSpPr>
        <p:spPr>
          <a:xfrm>
            <a:off x="314109" y="1023332"/>
            <a:ext cx="201622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000000"/>
                </a:solidFill>
                <a:effectLst/>
                <a:uLnTx/>
                <a:uFillTx/>
                <a:latin typeface="Arial" panose="020B0604020202020204"/>
                <a:ea typeface="+mn-ea"/>
                <a:cs typeface="+mn-cs"/>
              </a:rPr>
              <a:t>Results:</a:t>
            </a:r>
          </a:p>
        </p:txBody>
      </p:sp>
      <p:sp>
        <p:nvSpPr>
          <p:cNvPr id="9" name="TextBox 8">
            <a:extLst>
              <a:ext uri="{FF2B5EF4-FFF2-40B4-BE49-F238E27FC236}">
                <a16:creationId xmlns:a16="http://schemas.microsoft.com/office/drawing/2014/main" id="{75FECD35-E579-CAF2-CE0C-38C21BBFBF8F}"/>
              </a:ext>
            </a:extLst>
          </p:cNvPr>
          <p:cNvSpPr txBox="1"/>
          <p:nvPr/>
        </p:nvSpPr>
        <p:spPr>
          <a:xfrm>
            <a:off x="4932040" y="1159513"/>
            <a:ext cx="3744416" cy="3754874"/>
          </a:xfrm>
          <a:prstGeom prst="rect">
            <a:avLst/>
          </a:prstGeom>
          <a:noFill/>
        </p:spPr>
        <p:txBody>
          <a:bodyPr wrap="square" rtlCol="0">
            <a:spAutoFit/>
          </a:bodyPr>
          <a:lstStyle/>
          <a:p>
            <a:r>
              <a:rPr lang="en-US" sz="1400" b="1" dirty="0">
                <a:solidFill>
                  <a:srgbClr val="000000"/>
                </a:solidFill>
                <a:latin typeface="Arial" panose="020B0604020202020204" pitchFamily="34" charset="0"/>
                <a:cs typeface="Arial" panose="020B0604020202020204" pitchFamily="34" charset="0"/>
              </a:rPr>
              <a:t>Different pasture substitution rates were demonstrated in this experiment.</a:t>
            </a:r>
          </a:p>
          <a:p>
            <a:endParaRPr lang="en-US" sz="1400" b="1" dirty="0">
              <a:solidFill>
                <a:srgbClr val="000000"/>
              </a:solidFill>
              <a:latin typeface="Arial" panose="020B0604020202020204" pitchFamily="34" charset="0"/>
              <a:cs typeface="Arial" panose="020B0604020202020204" pitchFamily="34" charset="0"/>
            </a:endParaRPr>
          </a:p>
          <a:p>
            <a:r>
              <a:rPr lang="en-US" sz="1400" b="1" dirty="0">
                <a:solidFill>
                  <a:srgbClr val="000000"/>
                </a:solidFill>
                <a:latin typeface="Arial" panose="020B0604020202020204" pitchFamily="34" charset="0"/>
                <a:cs typeface="Arial" panose="020B0604020202020204" pitchFamily="34" charset="0"/>
              </a:rPr>
              <a:t>Economic analysis:</a:t>
            </a:r>
          </a:p>
          <a:p>
            <a:pPr marL="285750" indent="-285750">
              <a:buFont typeface="Arial" panose="020B0604020202020204" pitchFamily="34" charset="0"/>
              <a:buChar char="•"/>
            </a:pPr>
            <a:r>
              <a:rPr lang="en-US" sz="1400" b="1" dirty="0">
                <a:solidFill>
                  <a:srgbClr val="000000"/>
                </a:solidFill>
                <a:latin typeface="Arial" panose="020B0604020202020204" pitchFamily="34" charset="0"/>
                <a:cs typeface="Arial" panose="020B0604020202020204" pitchFamily="34" charset="0"/>
              </a:rPr>
              <a:t>Feeding a flat rate of the grain mix was more profitable than feeding wheat.</a:t>
            </a:r>
          </a:p>
          <a:p>
            <a:pPr marL="285750" indent="-285750">
              <a:buFont typeface="Arial" panose="020B0604020202020204" pitchFamily="34" charset="0"/>
              <a:buChar char="•"/>
            </a:pPr>
            <a:r>
              <a:rPr lang="en-US" sz="1400" b="1" dirty="0">
                <a:solidFill>
                  <a:srgbClr val="000000"/>
                </a:solidFill>
                <a:latin typeface="Arial" panose="020B0604020202020204" pitchFamily="34" charset="0"/>
                <a:cs typeface="Arial" panose="020B0604020202020204" pitchFamily="34" charset="0"/>
              </a:rPr>
              <a:t>While the average profitability of all cows in the high and low nutritional requirement groups combined was marginally higher than the average profit of all cows in the high and low nutritional requirement control groups combined, the difference was very small, so there was no meaningful advantage in differentially feeding cows in this experiment.</a:t>
            </a:r>
          </a:p>
          <a:p>
            <a:pPr marL="285750" indent="-285750">
              <a:buFont typeface="Arial" panose="020B0604020202020204" pitchFamily="34" charset="0"/>
              <a:buChar char="•"/>
            </a:pPr>
            <a:endParaRPr lang="en-AU" sz="14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86201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FA562-E707-64D8-7A04-6B4220435D4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76D1663-F004-6F99-A434-3BA3F86233D9}"/>
              </a:ext>
            </a:extLst>
          </p:cNvPr>
          <p:cNvSpPr txBox="1"/>
          <p:nvPr/>
        </p:nvSpPr>
        <p:spPr>
          <a:xfrm>
            <a:off x="3596640" y="182009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B8DDE1"/>
              </a:solidFill>
              <a:effectLst/>
              <a:uLnTx/>
              <a:uFillTx/>
              <a:latin typeface="Calibri" panose="020F0502020204030204"/>
              <a:ea typeface="+mn-ea"/>
              <a:cs typeface="+mn-cs"/>
            </a:endParaRPr>
          </a:p>
        </p:txBody>
      </p:sp>
      <p:sp>
        <p:nvSpPr>
          <p:cNvPr id="7" name="Slide Number Placeholder 2">
            <a:extLst>
              <a:ext uri="{FF2B5EF4-FFF2-40B4-BE49-F238E27FC236}">
                <a16:creationId xmlns:a16="http://schemas.microsoft.com/office/drawing/2014/main" id="{2C80AC1F-9C1B-78EA-7F7C-23172EC0CA33}"/>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AU" sz="900" b="0" i="0" u="none" strike="noStrike" kern="1200" cap="none" spc="0" normalizeH="0" baseline="0" noProof="0" smtClean="0">
                <a:ln>
                  <a:noFill/>
                </a:ln>
                <a:solidFill>
                  <a:srgbClr val="EEEEED"/>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AU" sz="900" b="0" i="0" u="none" strike="noStrike" kern="1200" cap="none" spc="0" normalizeH="0" baseline="0" noProof="0" dirty="0">
              <a:ln>
                <a:noFill/>
              </a:ln>
              <a:solidFill>
                <a:srgbClr val="EEEEED"/>
              </a:solidFill>
              <a:effectLst/>
              <a:uLnTx/>
              <a:uFillTx/>
              <a:latin typeface="Arial" panose="020B0604020202020204" pitchFamily="34" charset="0"/>
              <a:ea typeface="+mn-ea"/>
              <a:cs typeface="Arial" panose="020B0604020202020204" pitchFamily="34" charset="0"/>
            </a:endParaRPr>
          </a:p>
        </p:txBody>
      </p:sp>
      <p:sp>
        <p:nvSpPr>
          <p:cNvPr id="3" name="Title 3">
            <a:extLst>
              <a:ext uri="{FF2B5EF4-FFF2-40B4-BE49-F238E27FC236}">
                <a16:creationId xmlns:a16="http://schemas.microsoft.com/office/drawing/2014/main" id="{1C4E6DFF-BCBC-6326-35C5-7DCC0BA22EDE}"/>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Alternative concentrate feeding strategies</a:t>
            </a:r>
          </a:p>
        </p:txBody>
      </p:sp>
      <p:sp>
        <p:nvSpPr>
          <p:cNvPr id="5" name="TextBox 4">
            <a:extLst>
              <a:ext uri="{FF2B5EF4-FFF2-40B4-BE49-F238E27FC236}">
                <a16:creationId xmlns:a16="http://schemas.microsoft.com/office/drawing/2014/main" id="{6242FA36-929C-F2D6-21F2-A12F7C5BAD57}"/>
              </a:ext>
            </a:extLst>
          </p:cNvPr>
          <p:cNvSpPr txBox="1"/>
          <p:nvPr/>
        </p:nvSpPr>
        <p:spPr>
          <a:xfrm>
            <a:off x="395536" y="1151179"/>
            <a:ext cx="9055903" cy="1015663"/>
          </a:xfrm>
          <a:prstGeom prst="rect">
            <a:avLst/>
          </a:prstGeom>
          <a:noFill/>
        </p:spPr>
        <p:txBody>
          <a:bodyPr wrap="square" rtlCol="0">
            <a:spAutoFit/>
          </a:bodyPr>
          <a:lstStyle/>
          <a:p>
            <a:pPr>
              <a:defRPr/>
            </a:pPr>
            <a:r>
              <a:rPr kumimoji="0" lang="en-AU"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Factsheet 7:</a:t>
            </a:r>
            <a:r>
              <a:rPr kumimoji="0" lang="en-AU" sz="14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   1-21 DIM: Wheat OR Maize </a:t>
            </a:r>
            <a:r>
              <a:rPr kumimoji="0" lang="en-AU" sz="1400" b="1" i="0" u="none" strike="noStrike" kern="0" cap="none" spc="0" normalizeH="0" baseline="0" noProof="0" dirty="0" err="1">
                <a:ln>
                  <a:noFill/>
                </a:ln>
                <a:solidFill>
                  <a:prstClr val="black"/>
                </a:solidFill>
                <a:effectLst/>
                <a:uLnTx/>
                <a:uFillTx/>
                <a:latin typeface="Arial" panose="020B0604020202020204"/>
                <a:ea typeface="+mn-ea"/>
                <a:cs typeface="Arial" panose="020B0604020202020204" pitchFamily="34" charset="0"/>
              </a:rPr>
              <a:t>grain+Canola</a:t>
            </a:r>
            <a:r>
              <a:rPr kumimoji="0" lang="en-AU" sz="14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 meal @ two different rates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(7 treatments)  </a:t>
            </a:r>
            <a:r>
              <a:rPr lang="en-AU" sz="1400" b="1" kern="0" dirty="0">
                <a:solidFill>
                  <a:prstClr val="black"/>
                </a:solidFill>
                <a:latin typeface="Arial" panose="020B0604020202020204"/>
                <a:cs typeface="Arial" panose="020B0604020202020204" pitchFamily="34" charset="0"/>
              </a:rPr>
              <a:t>22-100 DIM: </a:t>
            </a:r>
            <a:r>
              <a:rPr kumimoji="0" lang="en-AU" sz="14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Wheat or T3 grain mix </a:t>
            </a:r>
            <a:r>
              <a:rPr lang="en-AU" sz="1400" b="1" kern="0" dirty="0">
                <a:solidFill>
                  <a:prstClr val="black"/>
                </a:solidFill>
                <a:latin typeface="Arial" panose="020B0604020202020204"/>
                <a:cs typeface="Arial" panose="020B0604020202020204" pitchFamily="34" charset="0"/>
              </a:rPr>
              <a:t>as per </a:t>
            </a:r>
            <a:r>
              <a:rPr kumimoji="0" lang="en-AU" sz="14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Factsheet 3, using 3 different strategies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                        101-200 DIM: Common diet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4" name="TextBox 3">
            <a:extLst>
              <a:ext uri="{FF2B5EF4-FFF2-40B4-BE49-F238E27FC236}">
                <a16:creationId xmlns:a16="http://schemas.microsoft.com/office/drawing/2014/main" id="{DB3E76BA-1A35-5809-9727-435316926E2B}"/>
              </a:ext>
            </a:extLst>
          </p:cNvPr>
          <p:cNvSpPr txBox="1"/>
          <p:nvPr/>
        </p:nvSpPr>
        <p:spPr>
          <a:xfrm>
            <a:off x="124609" y="771550"/>
            <a:ext cx="71287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First 100 Days project, </a:t>
            </a:r>
            <a:r>
              <a:rPr kumimoji="0" lang="en-AU" sz="1600" b="1" i="0" u="none" strike="noStrike" kern="1200" cap="none" spc="0" normalizeH="0" baseline="0" noProof="0" dirty="0" err="1">
                <a:ln>
                  <a:noFill/>
                </a:ln>
                <a:solidFill>
                  <a:srgbClr val="000000"/>
                </a:solidFill>
                <a:effectLst/>
                <a:uLnTx/>
                <a:uFillTx/>
                <a:latin typeface="Arial" panose="020B0604020202020204"/>
                <a:ea typeface="+mn-ea"/>
                <a:cs typeface="+mn-cs"/>
              </a:rPr>
              <a:t>Ellinbank</a:t>
            </a: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 Experiments with grazing cows</a:t>
            </a:r>
          </a:p>
        </p:txBody>
      </p:sp>
      <p:pic>
        <p:nvPicPr>
          <p:cNvPr id="6" name="Picture 5">
            <a:extLst>
              <a:ext uri="{FF2B5EF4-FFF2-40B4-BE49-F238E27FC236}">
                <a16:creationId xmlns:a16="http://schemas.microsoft.com/office/drawing/2014/main" id="{78D35C51-90A2-2262-BA39-F57EF709A631}"/>
              </a:ext>
            </a:extLst>
          </p:cNvPr>
          <p:cNvPicPr>
            <a:picLocks noChangeAspect="1"/>
          </p:cNvPicPr>
          <p:nvPr/>
        </p:nvPicPr>
        <p:blipFill>
          <a:blip r:embed="rId2"/>
          <a:stretch>
            <a:fillRect/>
          </a:stretch>
        </p:blipFill>
        <p:spPr>
          <a:xfrm>
            <a:off x="4031652" y="1878167"/>
            <a:ext cx="3734276" cy="4115501"/>
          </a:xfrm>
          <a:prstGeom prst="rect">
            <a:avLst/>
          </a:prstGeom>
        </p:spPr>
      </p:pic>
      <p:pic>
        <p:nvPicPr>
          <p:cNvPr id="12" name="Picture 11">
            <a:extLst>
              <a:ext uri="{FF2B5EF4-FFF2-40B4-BE49-F238E27FC236}">
                <a16:creationId xmlns:a16="http://schemas.microsoft.com/office/drawing/2014/main" id="{53A35D07-02BD-77A7-2840-E78E15210A4D}"/>
              </a:ext>
            </a:extLst>
          </p:cNvPr>
          <p:cNvPicPr>
            <a:picLocks noChangeAspect="1"/>
          </p:cNvPicPr>
          <p:nvPr/>
        </p:nvPicPr>
        <p:blipFill>
          <a:blip r:embed="rId3"/>
          <a:stretch>
            <a:fillRect/>
          </a:stretch>
        </p:blipFill>
        <p:spPr>
          <a:xfrm rot="290552">
            <a:off x="7948726" y="1921905"/>
            <a:ext cx="1102690" cy="1571395"/>
          </a:xfrm>
          <a:prstGeom prst="rect">
            <a:avLst/>
          </a:prstGeom>
        </p:spPr>
      </p:pic>
      <p:sp>
        <p:nvSpPr>
          <p:cNvPr id="8" name="TextBox 7">
            <a:extLst>
              <a:ext uri="{FF2B5EF4-FFF2-40B4-BE49-F238E27FC236}">
                <a16:creationId xmlns:a16="http://schemas.microsoft.com/office/drawing/2014/main" id="{4EA463E3-4F3A-7368-4BA3-267C308EBCA8}"/>
              </a:ext>
            </a:extLst>
          </p:cNvPr>
          <p:cNvSpPr txBox="1"/>
          <p:nvPr/>
        </p:nvSpPr>
        <p:spPr>
          <a:xfrm>
            <a:off x="118589" y="1878166"/>
            <a:ext cx="3886397" cy="36009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In </a:t>
            </a: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Fresh Period </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(1 to 21 DIM):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0000"/>
                </a:solidFill>
                <a:latin typeface="Arial" panose="020B0604020202020204"/>
              </a:rPr>
              <a:t>‘Wheat’</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 cows fed 7 kg Wheat / day plus grazed pasture</a:t>
            </a:r>
          </a:p>
          <a:p>
            <a:pPr marL="285750" indent="-285750">
              <a:buFont typeface="Arial" panose="020B0604020202020204" pitchFamily="34" charset="0"/>
              <a:buChar char="•"/>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‘Maize 1C’ cows fed 6 kg Maize grain and 1 kg Canola meal / day plus grazed pasture</a:t>
            </a:r>
          </a:p>
          <a:p>
            <a:pPr marL="285750" indent="-285750">
              <a:buFont typeface="Arial" panose="020B0604020202020204" pitchFamily="34" charset="0"/>
              <a:buChar char="•"/>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‘Maize 3C’ cows fed 6 kg Maize grain and 3 kg Canola meal / day plus grazed pasture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In </a:t>
            </a: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Early Lactation </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(22-100 DIM):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0000"/>
                </a:solidFill>
                <a:latin typeface="Arial" panose="020B0604020202020204"/>
              </a:rPr>
              <a:t>‘Wheat’</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 cows fed flat rate of 7 kg Wheat / day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‘Maize 1C’ cows</a:t>
            </a:r>
            <a:r>
              <a:rPr lang="en-US" sz="1200" dirty="0">
                <a:solidFill>
                  <a:srgbClr val="000000"/>
                </a:solidFill>
                <a:latin typeface="Arial" panose="020B0604020202020204"/>
              </a:rPr>
              <a:t> and </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‘Maize 3C’ cows </a:t>
            </a:r>
            <a:r>
              <a:rPr lang="en-US" sz="1200" dirty="0">
                <a:solidFill>
                  <a:srgbClr val="000000"/>
                </a:solidFill>
                <a:latin typeface="Arial" panose="020B0604020202020204"/>
              </a:rPr>
              <a:t>fed:</a:t>
            </a:r>
          </a:p>
          <a:p>
            <a:pPr marL="742950" lvl="1" indent="-285750">
              <a:buFont typeface="Arial" panose="020B0604020202020204" pitchFamily="34" charset="0"/>
              <a:buChar char="•"/>
              <a:defRPr/>
            </a:pPr>
            <a:r>
              <a:rPr lang="en-US" sz="1200" dirty="0">
                <a:solidFill>
                  <a:srgbClr val="000000"/>
                </a:solidFill>
                <a:latin typeface="Arial" panose="020B0604020202020204"/>
              </a:rPr>
              <a:t>G</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rain mix T3 from previous experiment (Factsheet 3) at 9 kg (High) or 7 kg (Medium) and plus grazed pasture</a:t>
            </a:r>
          </a:p>
          <a:p>
            <a:pPr marL="742950" lvl="1" indent="-285750">
              <a:buFont typeface="Arial" panose="020B0604020202020204" pitchFamily="34" charset="0"/>
              <a:buChar char="•"/>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7 kg grain mix T3 initially, then adjusted up or down by 1 kg each fortnight for each cow based on milk income minus cost of grain mix (Profit) plus grazed pasture.</a:t>
            </a:r>
          </a:p>
          <a:p>
            <a:pPr marL="742950" lvl="1" indent="-285750">
              <a:buFont typeface="Arial" panose="020B0604020202020204" pitchFamily="34" charset="0"/>
              <a:buChar char="•"/>
              <a:defRPr/>
            </a:pPr>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3713431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BC4DA-FA17-4BB5-0E23-014B5772757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3F018C8-3358-AFD0-CAA6-B84E18D206B0}"/>
              </a:ext>
            </a:extLst>
          </p:cNvPr>
          <p:cNvSpPr txBox="1"/>
          <p:nvPr/>
        </p:nvSpPr>
        <p:spPr>
          <a:xfrm>
            <a:off x="3596640" y="182009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B8DDE1"/>
              </a:solidFill>
              <a:effectLst/>
              <a:uLnTx/>
              <a:uFillTx/>
              <a:latin typeface="Calibri" panose="020F0502020204030204"/>
              <a:ea typeface="+mn-ea"/>
              <a:cs typeface="+mn-cs"/>
            </a:endParaRPr>
          </a:p>
        </p:txBody>
      </p:sp>
      <p:sp>
        <p:nvSpPr>
          <p:cNvPr id="7" name="Slide Number Placeholder 2">
            <a:extLst>
              <a:ext uri="{FF2B5EF4-FFF2-40B4-BE49-F238E27FC236}">
                <a16:creationId xmlns:a16="http://schemas.microsoft.com/office/drawing/2014/main" id="{FEBDEE64-C54C-5A84-5E26-1FE8F1C969D0}"/>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AU" sz="900" b="0" i="0" u="none" strike="noStrike" kern="1200" cap="none" spc="0" normalizeH="0" baseline="0" noProof="0" smtClean="0">
                <a:ln>
                  <a:noFill/>
                </a:ln>
                <a:solidFill>
                  <a:srgbClr val="EEEEED"/>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AU" sz="900" b="0" i="0" u="none" strike="noStrike" kern="1200" cap="none" spc="0" normalizeH="0" baseline="0" noProof="0" dirty="0">
              <a:ln>
                <a:noFill/>
              </a:ln>
              <a:solidFill>
                <a:srgbClr val="EEEEED"/>
              </a:solidFill>
              <a:effectLst/>
              <a:uLnTx/>
              <a:uFillTx/>
              <a:latin typeface="Arial" panose="020B0604020202020204" pitchFamily="34" charset="0"/>
              <a:ea typeface="+mn-ea"/>
              <a:cs typeface="Arial" panose="020B0604020202020204" pitchFamily="34" charset="0"/>
            </a:endParaRPr>
          </a:p>
        </p:txBody>
      </p:sp>
      <p:sp>
        <p:nvSpPr>
          <p:cNvPr id="3" name="Title 3">
            <a:extLst>
              <a:ext uri="{FF2B5EF4-FFF2-40B4-BE49-F238E27FC236}">
                <a16:creationId xmlns:a16="http://schemas.microsoft.com/office/drawing/2014/main" id="{E8CFBE23-3EF6-4CD8-24E4-4154CD833B61}"/>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Alternative concentrate feeding strategies</a:t>
            </a:r>
          </a:p>
        </p:txBody>
      </p:sp>
      <p:sp>
        <p:nvSpPr>
          <p:cNvPr id="16" name="TextBox 15">
            <a:extLst>
              <a:ext uri="{FF2B5EF4-FFF2-40B4-BE49-F238E27FC236}">
                <a16:creationId xmlns:a16="http://schemas.microsoft.com/office/drawing/2014/main" id="{CF838421-C85C-1105-157D-1EA41E6F2410}"/>
              </a:ext>
            </a:extLst>
          </p:cNvPr>
          <p:cNvSpPr txBox="1"/>
          <p:nvPr/>
        </p:nvSpPr>
        <p:spPr>
          <a:xfrm>
            <a:off x="131738" y="641609"/>
            <a:ext cx="71287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First 100 Days project, </a:t>
            </a:r>
            <a:r>
              <a:rPr kumimoji="0" lang="en-AU" sz="1600" b="1" i="0" u="none" strike="noStrike" kern="1200" cap="none" spc="0" normalizeH="0" baseline="0" noProof="0" dirty="0" err="1">
                <a:ln>
                  <a:noFill/>
                </a:ln>
                <a:solidFill>
                  <a:srgbClr val="000000"/>
                </a:solidFill>
                <a:effectLst/>
                <a:uLnTx/>
                <a:uFillTx/>
                <a:latin typeface="Arial" panose="020B0604020202020204"/>
                <a:ea typeface="+mn-ea"/>
                <a:cs typeface="+mn-cs"/>
              </a:rPr>
              <a:t>Ellinbank</a:t>
            </a: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 (Factsheet 7)</a:t>
            </a:r>
          </a:p>
        </p:txBody>
      </p:sp>
      <p:sp>
        <p:nvSpPr>
          <p:cNvPr id="5" name="TextBox 4">
            <a:extLst>
              <a:ext uri="{FF2B5EF4-FFF2-40B4-BE49-F238E27FC236}">
                <a16:creationId xmlns:a16="http://schemas.microsoft.com/office/drawing/2014/main" id="{173BED7A-9B2D-26C6-7932-1AD68808F604}"/>
              </a:ext>
            </a:extLst>
          </p:cNvPr>
          <p:cNvSpPr txBox="1"/>
          <p:nvPr/>
        </p:nvSpPr>
        <p:spPr>
          <a:xfrm>
            <a:off x="153528" y="994487"/>
            <a:ext cx="201622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000000"/>
                </a:solidFill>
                <a:effectLst/>
                <a:uLnTx/>
                <a:uFillTx/>
                <a:latin typeface="Arial" panose="020B0604020202020204"/>
                <a:ea typeface="+mn-ea"/>
                <a:cs typeface="+mn-cs"/>
              </a:rPr>
              <a:t>Results:</a:t>
            </a:r>
          </a:p>
        </p:txBody>
      </p:sp>
      <p:pic>
        <p:nvPicPr>
          <p:cNvPr id="10" name="Picture 9">
            <a:extLst>
              <a:ext uri="{FF2B5EF4-FFF2-40B4-BE49-F238E27FC236}">
                <a16:creationId xmlns:a16="http://schemas.microsoft.com/office/drawing/2014/main" id="{751CD61D-D562-365F-255F-3C39463238A0}"/>
              </a:ext>
            </a:extLst>
          </p:cNvPr>
          <p:cNvPicPr>
            <a:picLocks noChangeAspect="1"/>
          </p:cNvPicPr>
          <p:nvPr/>
        </p:nvPicPr>
        <p:blipFill>
          <a:blip r:embed="rId2"/>
          <a:stretch>
            <a:fillRect/>
          </a:stretch>
        </p:blipFill>
        <p:spPr>
          <a:xfrm>
            <a:off x="54401" y="1316588"/>
            <a:ext cx="6359896" cy="3501598"/>
          </a:xfrm>
          <a:prstGeom prst="rect">
            <a:avLst/>
          </a:prstGeom>
        </p:spPr>
      </p:pic>
      <p:sp>
        <p:nvSpPr>
          <p:cNvPr id="15" name="TextBox 14">
            <a:extLst>
              <a:ext uri="{FF2B5EF4-FFF2-40B4-BE49-F238E27FC236}">
                <a16:creationId xmlns:a16="http://schemas.microsoft.com/office/drawing/2014/main" id="{40EA91D3-B81D-A3FE-3D65-47ABEF57E574}"/>
              </a:ext>
            </a:extLst>
          </p:cNvPr>
          <p:cNvSpPr txBox="1"/>
          <p:nvPr/>
        </p:nvSpPr>
        <p:spPr>
          <a:xfrm>
            <a:off x="6420235" y="973220"/>
            <a:ext cx="2776817" cy="4216539"/>
          </a:xfrm>
          <a:prstGeom prst="rect">
            <a:avLst/>
          </a:prstGeom>
          <a:noFill/>
        </p:spPr>
        <p:txBody>
          <a:bodyPr wrap="square" rtlCol="0">
            <a:spAutoFit/>
          </a:bodyPr>
          <a:lstStyle/>
          <a:p>
            <a:r>
              <a:rPr lang="en-US" sz="1400" b="1" dirty="0">
                <a:solidFill>
                  <a:srgbClr val="000000"/>
                </a:solidFill>
                <a:latin typeface="Arial" panose="020B0604020202020204" pitchFamily="34" charset="0"/>
                <a:cs typeface="Arial" panose="020B0604020202020204" pitchFamily="34" charset="0"/>
              </a:rPr>
              <a:t>Is no additional advantage from feeding the higher level of canola meal.</a:t>
            </a:r>
            <a:endParaRPr lang="en-AU" sz="1400" b="1" dirty="0">
              <a:solidFill>
                <a:srgbClr val="000000"/>
              </a:solidFill>
              <a:latin typeface="Arial" panose="020B0604020202020204" pitchFamily="34" charset="0"/>
              <a:cs typeface="Arial" panose="020B0604020202020204" pitchFamily="34" charset="0"/>
            </a:endParaRPr>
          </a:p>
          <a:p>
            <a:endParaRPr lang="en-US" sz="800" b="1" dirty="0">
              <a:solidFill>
                <a:srgbClr val="000000"/>
              </a:solidFill>
              <a:latin typeface="Arial" panose="020B0604020202020204" pitchFamily="34" charset="0"/>
              <a:cs typeface="Arial" panose="020B0604020202020204" pitchFamily="34" charset="0"/>
            </a:endParaRPr>
          </a:p>
          <a:p>
            <a:r>
              <a:rPr lang="en-US" sz="1400" b="1" dirty="0">
                <a:solidFill>
                  <a:srgbClr val="000000"/>
                </a:solidFill>
                <a:latin typeface="Arial" panose="020B0604020202020204" pitchFamily="34" charset="0"/>
                <a:cs typeface="Arial" panose="020B0604020202020204" pitchFamily="34" charset="0"/>
              </a:rPr>
              <a:t>Cows fed both combinations of maize grain plus canola meal in the Fresh Period, followed by a wheat grain, barley grain and canola meal mix in Early Lactation, performed better than cows fed only wheat throughout at the same rate of feeding. The advantage persisted in carryover period from 101-200 DIM.</a:t>
            </a:r>
          </a:p>
          <a:p>
            <a:endParaRPr lang="en-US" sz="800" b="1" dirty="0">
              <a:solidFill>
                <a:srgbClr val="000000"/>
              </a:solidFill>
              <a:latin typeface="Arial" panose="020B0604020202020204" pitchFamily="34" charset="0"/>
              <a:cs typeface="Arial" panose="020B0604020202020204" pitchFamily="34" charset="0"/>
            </a:endParaRPr>
          </a:p>
          <a:p>
            <a:r>
              <a:rPr lang="en-US" sz="1400" b="1" dirty="0">
                <a:solidFill>
                  <a:srgbClr val="000000"/>
                </a:solidFill>
                <a:latin typeface="Arial" panose="020B0604020202020204" pitchFamily="34" charset="0"/>
                <a:cs typeface="Arial" panose="020B0604020202020204" pitchFamily="34" charset="0"/>
              </a:rPr>
              <a:t>Canola meal supplementation stimulated higher pasture intake and milk production.</a:t>
            </a:r>
          </a:p>
        </p:txBody>
      </p:sp>
      <p:sp>
        <p:nvSpPr>
          <p:cNvPr id="17" name="TextBox 16">
            <a:extLst>
              <a:ext uri="{FF2B5EF4-FFF2-40B4-BE49-F238E27FC236}">
                <a16:creationId xmlns:a16="http://schemas.microsoft.com/office/drawing/2014/main" id="{2CC8A624-D237-F22D-F4DC-600CA0496631}"/>
              </a:ext>
            </a:extLst>
          </p:cNvPr>
          <p:cNvSpPr txBox="1"/>
          <p:nvPr/>
        </p:nvSpPr>
        <p:spPr>
          <a:xfrm>
            <a:off x="1186619" y="3905996"/>
            <a:ext cx="165618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000000"/>
                </a:solidFill>
                <a:effectLst/>
                <a:uLnTx/>
                <a:uFillTx/>
                <a:latin typeface="Arial" panose="020B0604020202020204"/>
                <a:ea typeface="+mn-ea"/>
                <a:cs typeface="+mn-cs"/>
              </a:rPr>
              <a:t>Treatment period</a:t>
            </a:r>
          </a:p>
        </p:txBody>
      </p:sp>
      <p:sp>
        <p:nvSpPr>
          <p:cNvPr id="18" name="TextBox 17">
            <a:extLst>
              <a:ext uri="{FF2B5EF4-FFF2-40B4-BE49-F238E27FC236}">
                <a16:creationId xmlns:a16="http://schemas.microsoft.com/office/drawing/2014/main" id="{BECD621B-BB64-7471-177D-5CB7B53A4147}"/>
              </a:ext>
            </a:extLst>
          </p:cNvPr>
          <p:cNvSpPr txBox="1"/>
          <p:nvPr/>
        </p:nvSpPr>
        <p:spPr>
          <a:xfrm>
            <a:off x="4139952" y="3918996"/>
            <a:ext cx="165618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Carryover period</a:t>
            </a:r>
          </a:p>
        </p:txBody>
      </p:sp>
      <p:sp>
        <p:nvSpPr>
          <p:cNvPr id="19" name="TextBox 18">
            <a:extLst>
              <a:ext uri="{FF2B5EF4-FFF2-40B4-BE49-F238E27FC236}">
                <a16:creationId xmlns:a16="http://schemas.microsoft.com/office/drawing/2014/main" id="{4BEA5673-0EBC-1285-0181-C425621F0734}"/>
              </a:ext>
            </a:extLst>
          </p:cNvPr>
          <p:cNvSpPr txBox="1"/>
          <p:nvPr/>
        </p:nvSpPr>
        <p:spPr>
          <a:xfrm>
            <a:off x="4470081" y="2581622"/>
            <a:ext cx="1944216" cy="307777"/>
          </a:xfrm>
          <a:prstGeom prst="rect">
            <a:avLst/>
          </a:prstGeom>
          <a:noFill/>
        </p:spPr>
        <p:txBody>
          <a:bodyPr wrap="square" rtlCol="0">
            <a:spAutoFit/>
          </a:bodyPr>
          <a:lstStyle/>
          <a:p>
            <a:r>
              <a:rPr lang="en-US" sz="1400" dirty="0">
                <a:solidFill>
                  <a:srgbClr val="000000"/>
                </a:solidFill>
                <a:latin typeface="Arial" panose="020B0604020202020204" pitchFamily="34" charset="0"/>
                <a:cs typeface="Arial" panose="020B0604020202020204" pitchFamily="34" charset="0"/>
              </a:rPr>
              <a:t>Carryover effect</a:t>
            </a:r>
            <a:endParaRPr lang="en-AU" sz="1400" dirty="0">
              <a:solidFill>
                <a:srgbClr val="00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47C5173-F22D-1086-5664-F47646A5D989}"/>
              </a:ext>
            </a:extLst>
          </p:cNvPr>
          <p:cNvSpPr txBox="1"/>
          <p:nvPr/>
        </p:nvSpPr>
        <p:spPr>
          <a:xfrm>
            <a:off x="4139952" y="2550845"/>
            <a:ext cx="620724" cy="369332"/>
          </a:xfrm>
          <a:prstGeom prst="rect">
            <a:avLst/>
          </a:prstGeom>
          <a:noFill/>
        </p:spPr>
        <p:txBody>
          <a:bodyPr wrap="square">
            <a:spAutoFit/>
          </a:bodyPr>
          <a:lstStyle/>
          <a:p>
            <a:r>
              <a:rPr lang="en-AU" dirty="0"/>
              <a:t>👍</a:t>
            </a:r>
          </a:p>
        </p:txBody>
      </p:sp>
    </p:spTree>
    <p:extLst>
      <p:ext uri="{BB962C8B-B14F-4D97-AF65-F5344CB8AC3E}">
        <p14:creationId xmlns:p14="http://schemas.microsoft.com/office/powerpoint/2010/main" val="3255463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F5E32A4-6D2C-9FA2-B0FA-6EF207B7A6E9}"/>
              </a:ext>
            </a:extLst>
          </p:cNvPr>
          <p:cNvSpPr txBox="1"/>
          <p:nvPr/>
        </p:nvSpPr>
        <p:spPr>
          <a:xfrm>
            <a:off x="5939247" y="2861678"/>
            <a:ext cx="304822" cy="2233677"/>
          </a:xfrm>
          <a:prstGeom prst="rect">
            <a:avLst/>
          </a:prstGeom>
          <a:solidFill>
            <a:srgbClr val="FFFFFF"/>
          </a:solidFill>
        </p:spPr>
        <p:txBody>
          <a:bodyPr wrap="square" rtlCol="0">
            <a:spAutoFit/>
          </a:bodyPr>
          <a:lstStyle/>
          <a:p>
            <a:endParaRPr lang="en-AU" dirty="0"/>
          </a:p>
        </p:txBody>
      </p:sp>
      <p:pic>
        <p:nvPicPr>
          <p:cNvPr id="20" name="Picture 19">
            <a:extLst>
              <a:ext uri="{FF2B5EF4-FFF2-40B4-BE49-F238E27FC236}">
                <a16:creationId xmlns:a16="http://schemas.microsoft.com/office/drawing/2014/main" id="{4B5EED26-314B-28AB-A743-6A65E72AD76F}"/>
              </a:ext>
            </a:extLst>
          </p:cNvPr>
          <p:cNvPicPr>
            <a:picLocks noChangeAspect="1"/>
          </p:cNvPicPr>
          <p:nvPr/>
        </p:nvPicPr>
        <p:blipFill>
          <a:blip r:embed="rId3"/>
          <a:stretch>
            <a:fillRect/>
          </a:stretch>
        </p:blipFill>
        <p:spPr>
          <a:xfrm>
            <a:off x="4771182" y="662314"/>
            <a:ext cx="6674226" cy="2199364"/>
          </a:xfrm>
          <a:prstGeom prst="rect">
            <a:avLst/>
          </a:prstGeom>
        </p:spPr>
      </p:pic>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900" b="0" i="0" u="none" strike="noStrike" kern="1200" cap="none" spc="0" normalizeH="0" baseline="0" noProof="0">
              <a:ln>
                <a:noFill/>
              </a:ln>
              <a:solidFill>
                <a:srgbClr val="EEEEED"/>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AU" dirty="0"/>
              <a:t>1. Feed intake pre-calving</a:t>
            </a:r>
          </a:p>
        </p:txBody>
      </p:sp>
      <p:sp>
        <p:nvSpPr>
          <p:cNvPr id="13" name="TextBox 12">
            <a:extLst>
              <a:ext uri="{FF2B5EF4-FFF2-40B4-BE49-F238E27FC236}">
                <a16:creationId xmlns:a16="http://schemas.microsoft.com/office/drawing/2014/main" id="{6AF9D88B-D08E-F6B6-EBA8-E079FEEE94DE}"/>
              </a:ext>
            </a:extLst>
          </p:cNvPr>
          <p:cNvSpPr txBox="1"/>
          <p:nvPr/>
        </p:nvSpPr>
        <p:spPr>
          <a:xfrm>
            <a:off x="1561731" y="3445394"/>
            <a:ext cx="434395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Arial" panose="020B0604020202020204"/>
                <a:ea typeface="+mn-ea"/>
                <a:cs typeface="+mn-cs"/>
              </a:rPr>
              <a:t>a) Non-esterified fatty acid (NEFA) concentration in blood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2060"/>
                </a:solidFill>
                <a:latin typeface="Arial" panose="020B0604020202020204"/>
              </a:rPr>
              <a:t>b) </a:t>
            </a:r>
            <a:r>
              <a:rPr kumimoji="0" lang="en-US" sz="1200" b="1" i="0" u="none" strike="noStrike" kern="1200" cap="none" spc="0" normalizeH="0" baseline="0" noProof="0" dirty="0">
                <a:ln>
                  <a:noFill/>
                </a:ln>
                <a:solidFill>
                  <a:srgbClr val="002060"/>
                </a:solidFill>
                <a:effectLst/>
                <a:uLnTx/>
                <a:uFillTx/>
                <a:latin typeface="Arial" panose="020B0604020202020204"/>
                <a:ea typeface="+mn-ea"/>
                <a:cs typeface="+mn-cs"/>
              </a:rPr>
              <a:t>β-hydroxybutyrate</a:t>
            </a:r>
            <a:r>
              <a:rPr lang="en-US" sz="1200" b="1" dirty="0">
                <a:solidFill>
                  <a:srgbClr val="002060"/>
                </a:solidFill>
                <a:latin typeface="Arial" panose="020B0604020202020204"/>
              </a:rPr>
              <a:t> (BHB) c</a:t>
            </a:r>
            <a:r>
              <a:rPr kumimoji="0" lang="en-US" sz="1200" b="1" i="0" u="none" strike="noStrike" kern="1200" cap="none" spc="0" normalizeH="0" baseline="0" noProof="0" dirty="0" err="1">
                <a:ln>
                  <a:noFill/>
                </a:ln>
                <a:solidFill>
                  <a:srgbClr val="002060"/>
                </a:solidFill>
                <a:effectLst/>
                <a:uLnTx/>
                <a:uFillTx/>
                <a:latin typeface="Arial" panose="020B0604020202020204"/>
                <a:ea typeface="+mn-ea"/>
                <a:cs typeface="+mn-cs"/>
              </a:rPr>
              <a:t>oncentration</a:t>
            </a:r>
            <a:r>
              <a:rPr kumimoji="0" lang="en-US" sz="1200" b="1" i="0" u="none" strike="noStrike" kern="1200" cap="none" spc="0" normalizeH="0" baseline="0" noProof="0" dirty="0">
                <a:ln>
                  <a:noFill/>
                </a:ln>
                <a:solidFill>
                  <a:srgbClr val="002060"/>
                </a:solidFill>
                <a:effectLst/>
                <a:uLnTx/>
                <a:uFillTx/>
                <a:latin typeface="Arial" panose="020B0604020202020204"/>
                <a:ea typeface="+mn-ea"/>
                <a:cs typeface="+mn-cs"/>
              </a:rPr>
              <a:t> in blood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2060"/>
                </a:solidFill>
                <a:latin typeface="Arial" panose="020B0604020202020204"/>
              </a:rPr>
              <a:t>c) S</a:t>
            </a:r>
            <a:r>
              <a:rPr kumimoji="0" lang="en-US" sz="1200" b="1" i="0" u="none" strike="noStrike" kern="1200" cap="none" spc="0" normalizeH="0" baseline="0" noProof="0" dirty="0" err="1">
                <a:ln>
                  <a:noFill/>
                </a:ln>
                <a:solidFill>
                  <a:srgbClr val="002060"/>
                </a:solidFill>
                <a:effectLst/>
                <a:uLnTx/>
                <a:uFillTx/>
                <a:latin typeface="Arial" panose="020B0604020202020204"/>
                <a:ea typeface="+mn-ea"/>
                <a:cs typeface="+mn-cs"/>
              </a:rPr>
              <a:t>uperoxide</a:t>
            </a:r>
            <a:r>
              <a:rPr kumimoji="0" lang="en-US" sz="1200" b="1" i="0" u="none" strike="noStrike" kern="1200" cap="none" spc="0" normalizeH="0" baseline="0" noProof="0" dirty="0">
                <a:ln>
                  <a:noFill/>
                </a:ln>
                <a:solidFill>
                  <a:srgbClr val="002060"/>
                </a:solidFill>
                <a:effectLst/>
                <a:uLnTx/>
                <a:uFillTx/>
                <a:latin typeface="Arial" panose="020B0604020202020204"/>
                <a:ea typeface="+mn-ea"/>
                <a:cs typeface="+mn-cs"/>
              </a:rPr>
              <a:t> dismutase (SOD) in </a:t>
            </a:r>
            <a:r>
              <a:rPr lang="en-US" sz="1200" b="1" dirty="0">
                <a:solidFill>
                  <a:srgbClr val="002060"/>
                </a:solidFill>
                <a:latin typeface="Arial" panose="020B0604020202020204"/>
              </a:rPr>
              <a:t>blood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Arial" panose="020B0604020202020204"/>
                <a:ea typeface="+mn-ea"/>
                <a:cs typeface="+mn-cs"/>
              </a:rPr>
              <a:t>of transition cows classified according to averaged DMI as % of BW in the last 5 weeks of pregnancy, as:</a:t>
            </a:r>
          </a:p>
          <a:p>
            <a:pPr marL="171450" indent="-171450">
              <a:buFont typeface="Arial" panose="020B0604020202020204" pitchFamily="34" charset="0"/>
              <a:buChar char="•"/>
            </a:pPr>
            <a:r>
              <a:rPr lang="en-US" sz="1200" b="1" dirty="0">
                <a:solidFill>
                  <a:srgbClr val="002060"/>
                </a:solidFill>
              </a:rPr>
              <a:t>Low feed intake (LFI)</a:t>
            </a:r>
          </a:p>
          <a:p>
            <a:pPr marL="171450" indent="-171450">
              <a:buFont typeface="Arial" panose="020B0604020202020204" pitchFamily="34" charset="0"/>
              <a:buChar char="•"/>
            </a:pPr>
            <a:r>
              <a:rPr lang="en-US" sz="1200" b="1" dirty="0">
                <a:solidFill>
                  <a:srgbClr val="002060"/>
                </a:solidFill>
              </a:rPr>
              <a:t>Moderate feed intake (MFI)</a:t>
            </a:r>
          </a:p>
          <a:p>
            <a:pPr marL="171450" indent="-171450">
              <a:buFont typeface="Arial" panose="020B0604020202020204" pitchFamily="34" charset="0"/>
              <a:buChar char="•"/>
            </a:pPr>
            <a:r>
              <a:rPr lang="en-US" sz="1200" b="1" dirty="0">
                <a:solidFill>
                  <a:srgbClr val="002060"/>
                </a:solidFill>
              </a:rPr>
              <a:t>High feed intake (HFI) (Santos et al., 2024).</a:t>
            </a:r>
            <a:r>
              <a:rPr kumimoji="0" lang="en-US" sz="1200" b="1" i="0" u="none" strike="noStrike" kern="1200" cap="none" spc="0" normalizeH="0" baseline="0" noProof="0" dirty="0">
                <a:ln>
                  <a:noFill/>
                </a:ln>
                <a:solidFill>
                  <a:srgbClr val="002060"/>
                </a:solidFill>
                <a:effectLst/>
                <a:uLnTx/>
                <a:uFillTx/>
                <a:latin typeface="Arial" panose="020B0604020202020204"/>
                <a:ea typeface="+mn-ea"/>
                <a:cs typeface="+mn-cs"/>
              </a:rPr>
              <a:t> </a:t>
            </a:r>
          </a:p>
        </p:txBody>
      </p:sp>
      <p:sp>
        <p:nvSpPr>
          <p:cNvPr id="14" name="TextBox 13">
            <a:extLst>
              <a:ext uri="{FF2B5EF4-FFF2-40B4-BE49-F238E27FC236}">
                <a16:creationId xmlns:a16="http://schemas.microsoft.com/office/drawing/2014/main" id="{557F8721-0AD9-F4EB-E2B2-37CC31D7222B}"/>
              </a:ext>
            </a:extLst>
          </p:cNvPr>
          <p:cNvSpPr txBox="1"/>
          <p:nvPr/>
        </p:nvSpPr>
        <p:spPr>
          <a:xfrm>
            <a:off x="395536" y="768221"/>
            <a:ext cx="4199074" cy="1169551"/>
          </a:xfrm>
          <a:prstGeom prst="rect">
            <a:avLst/>
          </a:prstGeom>
          <a:noFill/>
        </p:spPr>
        <p:txBody>
          <a:bodyPr wrap="square" rtlCol="0">
            <a:spAutoFit/>
          </a:bodyPr>
          <a:lstStyle/>
          <a:p>
            <a:r>
              <a:rPr lang="en-US" sz="1400" b="1" dirty="0"/>
              <a:t>More reduced feed intake </a:t>
            </a:r>
            <a:r>
              <a:rPr lang="en-US" sz="1400" b="1" u="sng" dirty="0"/>
              <a:t>pre</a:t>
            </a:r>
            <a:r>
              <a:rPr lang="en-US" sz="1400" b="1" dirty="0"/>
              <a:t>-calving is also associated with the following </a:t>
            </a:r>
            <a:r>
              <a:rPr lang="en-US" sz="1400" b="1" u="sng" dirty="0"/>
              <a:t>post</a:t>
            </a:r>
            <a:r>
              <a:rPr lang="en-US" sz="1400" b="1" dirty="0"/>
              <a:t>-calving</a:t>
            </a:r>
            <a:r>
              <a:rPr lang="en-AU" sz="1400" b="1" dirty="0"/>
              <a:t>:</a:t>
            </a:r>
          </a:p>
          <a:p>
            <a:pPr marL="285750" indent="-285750">
              <a:buFont typeface="Arial" panose="020B0604020202020204" pitchFamily="34" charset="0"/>
              <a:buChar char="•"/>
            </a:pPr>
            <a:r>
              <a:rPr lang="en-AU" sz="1400" b="1" dirty="0"/>
              <a:t>Higher blood NEFA and BHB concentrations</a:t>
            </a:r>
          </a:p>
          <a:p>
            <a:pPr marL="285750" indent="-285750">
              <a:buFont typeface="Arial" panose="020B0604020202020204" pitchFamily="34" charset="0"/>
              <a:buChar char="•"/>
            </a:pPr>
            <a:r>
              <a:rPr lang="en-AU" sz="1400" b="1" dirty="0"/>
              <a:t>Lower blood superoxide dismutase (SOD) activity</a:t>
            </a:r>
          </a:p>
        </p:txBody>
      </p:sp>
      <p:pic>
        <p:nvPicPr>
          <p:cNvPr id="16" name="Picture 15">
            <a:extLst>
              <a:ext uri="{FF2B5EF4-FFF2-40B4-BE49-F238E27FC236}">
                <a16:creationId xmlns:a16="http://schemas.microsoft.com/office/drawing/2014/main" id="{0201CD02-D65F-6AC9-6477-42357B2DFD5F}"/>
              </a:ext>
            </a:extLst>
          </p:cNvPr>
          <p:cNvPicPr>
            <a:picLocks noChangeAspect="1"/>
          </p:cNvPicPr>
          <p:nvPr/>
        </p:nvPicPr>
        <p:blipFill>
          <a:blip r:embed="rId4"/>
          <a:stretch>
            <a:fillRect/>
          </a:stretch>
        </p:blipFill>
        <p:spPr>
          <a:xfrm>
            <a:off x="6006376" y="2861678"/>
            <a:ext cx="2265281" cy="2291621"/>
          </a:xfrm>
          <a:prstGeom prst="rect">
            <a:avLst/>
          </a:prstGeom>
        </p:spPr>
      </p:pic>
      <p:sp>
        <p:nvSpPr>
          <p:cNvPr id="3" name="TextBox 2">
            <a:extLst>
              <a:ext uri="{FF2B5EF4-FFF2-40B4-BE49-F238E27FC236}">
                <a16:creationId xmlns:a16="http://schemas.microsoft.com/office/drawing/2014/main" id="{272FE211-8750-CE70-9F9E-45E2AE4B7AA2}"/>
              </a:ext>
            </a:extLst>
          </p:cNvPr>
          <p:cNvSpPr txBox="1"/>
          <p:nvPr/>
        </p:nvSpPr>
        <p:spPr>
          <a:xfrm>
            <a:off x="4771181" y="757491"/>
            <a:ext cx="326725" cy="261610"/>
          </a:xfrm>
          <a:prstGeom prst="rect">
            <a:avLst/>
          </a:prstGeom>
          <a:solidFill>
            <a:srgbClr val="FFFFFF"/>
          </a:solidFill>
        </p:spPr>
        <p:txBody>
          <a:bodyPr wrap="square" rtlCol="0">
            <a:spAutoFit/>
          </a:bodyPr>
          <a:lstStyle/>
          <a:p>
            <a:r>
              <a:rPr lang="en-US" sz="1100" b="1" dirty="0"/>
              <a:t>a)</a:t>
            </a:r>
            <a:endParaRPr lang="en-AU" sz="1100" b="1" dirty="0"/>
          </a:p>
        </p:txBody>
      </p:sp>
      <p:sp>
        <p:nvSpPr>
          <p:cNvPr id="7" name="TextBox 6">
            <a:extLst>
              <a:ext uri="{FF2B5EF4-FFF2-40B4-BE49-F238E27FC236}">
                <a16:creationId xmlns:a16="http://schemas.microsoft.com/office/drawing/2014/main" id="{3B8B0581-D074-941E-C9C6-C140EA1ACD30}"/>
              </a:ext>
            </a:extLst>
          </p:cNvPr>
          <p:cNvSpPr txBox="1"/>
          <p:nvPr/>
        </p:nvSpPr>
        <p:spPr>
          <a:xfrm>
            <a:off x="6804248" y="757491"/>
            <a:ext cx="326725" cy="261610"/>
          </a:xfrm>
          <a:prstGeom prst="rect">
            <a:avLst/>
          </a:prstGeom>
          <a:solidFill>
            <a:srgbClr val="FFFFFF"/>
          </a:solidFill>
        </p:spPr>
        <p:txBody>
          <a:bodyPr wrap="square" rtlCol="0">
            <a:spAutoFit/>
          </a:bodyPr>
          <a:lstStyle/>
          <a:p>
            <a:r>
              <a:rPr lang="en-US" sz="1100" b="1" dirty="0"/>
              <a:t>b)</a:t>
            </a:r>
            <a:endParaRPr lang="en-AU" sz="1100" b="1" dirty="0"/>
          </a:p>
        </p:txBody>
      </p:sp>
      <p:sp>
        <p:nvSpPr>
          <p:cNvPr id="8" name="TextBox 7">
            <a:extLst>
              <a:ext uri="{FF2B5EF4-FFF2-40B4-BE49-F238E27FC236}">
                <a16:creationId xmlns:a16="http://schemas.microsoft.com/office/drawing/2014/main" id="{C24F3887-E1D2-2DF0-6F38-135248E8756A}"/>
              </a:ext>
            </a:extLst>
          </p:cNvPr>
          <p:cNvSpPr txBox="1"/>
          <p:nvPr/>
        </p:nvSpPr>
        <p:spPr>
          <a:xfrm>
            <a:off x="5940152" y="2861678"/>
            <a:ext cx="326725" cy="261610"/>
          </a:xfrm>
          <a:prstGeom prst="rect">
            <a:avLst/>
          </a:prstGeom>
          <a:noFill/>
        </p:spPr>
        <p:txBody>
          <a:bodyPr wrap="square" rtlCol="0">
            <a:spAutoFit/>
          </a:bodyPr>
          <a:lstStyle/>
          <a:p>
            <a:r>
              <a:rPr lang="en-US" sz="1100" b="1" dirty="0"/>
              <a:t>c)</a:t>
            </a:r>
            <a:endParaRPr lang="en-AU" sz="1100" b="1" dirty="0"/>
          </a:p>
        </p:txBody>
      </p:sp>
    </p:spTree>
    <p:extLst>
      <p:ext uri="{BB962C8B-B14F-4D97-AF65-F5344CB8AC3E}">
        <p14:creationId xmlns:p14="http://schemas.microsoft.com/office/powerpoint/2010/main" val="142313452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A9A0A-ED0F-E83B-2A9D-F433C411EB7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6A31398-2738-928C-BE2B-39685A4349D5}"/>
              </a:ext>
            </a:extLst>
          </p:cNvPr>
          <p:cNvSpPr txBox="1"/>
          <p:nvPr/>
        </p:nvSpPr>
        <p:spPr>
          <a:xfrm>
            <a:off x="3596640" y="182009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B8DDE1"/>
              </a:solidFill>
              <a:effectLst/>
              <a:uLnTx/>
              <a:uFillTx/>
              <a:latin typeface="Calibri" panose="020F0502020204030204"/>
              <a:ea typeface="+mn-ea"/>
              <a:cs typeface="+mn-cs"/>
            </a:endParaRPr>
          </a:p>
        </p:txBody>
      </p:sp>
      <p:sp>
        <p:nvSpPr>
          <p:cNvPr id="7" name="Slide Number Placeholder 2">
            <a:extLst>
              <a:ext uri="{FF2B5EF4-FFF2-40B4-BE49-F238E27FC236}">
                <a16:creationId xmlns:a16="http://schemas.microsoft.com/office/drawing/2014/main" id="{6D655ADB-D13C-1DB8-9C53-488030228D48}"/>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AU" sz="900" b="0" i="0" u="none" strike="noStrike" kern="1200" cap="none" spc="0" normalizeH="0" baseline="0" noProof="0" smtClean="0">
                <a:ln>
                  <a:noFill/>
                </a:ln>
                <a:solidFill>
                  <a:srgbClr val="EEEEED"/>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AU" sz="900" b="0" i="0" u="none" strike="noStrike" kern="1200" cap="none" spc="0" normalizeH="0" baseline="0" noProof="0" dirty="0">
              <a:ln>
                <a:noFill/>
              </a:ln>
              <a:solidFill>
                <a:srgbClr val="EEEEED"/>
              </a:solidFill>
              <a:effectLst/>
              <a:uLnTx/>
              <a:uFillTx/>
              <a:latin typeface="Arial" panose="020B0604020202020204" pitchFamily="34" charset="0"/>
              <a:ea typeface="+mn-ea"/>
              <a:cs typeface="Arial" panose="020B0604020202020204" pitchFamily="34" charset="0"/>
            </a:endParaRPr>
          </a:p>
        </p:txBody>
      </p:sp>
      <p:sp>
        <p:nvSpPr>
          <p:cNvPr id="3" name="Title 3">
            <a:extLst>
              <a:ext uri="{FF2B5EF4-FFF2-40B4-BE49-F238E27FC236}">
                <a16:creationId xmlns:a16="http://schemas.microsoft.com/office/drawing/2014/main" id="{A118386B-E182-E616-148D-0008A932E35B}"/>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Alternative concentrate feeding strategies</a:t>
            </a:r>
          </a:p>
        </p:txBody>
      </p:sp>
      <p:sp>
        <p:nvSpPr>
          <p:cNvPr id="16" name="TextBox 15">
            <a:extLst>
              <a:ext uri="{FF2B5EF4-FFF2-40B4-BE49-F238E27FC236}">
                <a16:creationId xmlns:a16="http://schemas.microsoft.com/office/drawing/2014/main" id="{E6295BC6-D6D5-BA8C-7EBC-5FB4D04CB3DF}"/>
              </a:ext>
            </a:extLst>
          </p:cNvPr>
          <p:cNvSpPr txBox="1"/>
          <p:nvPr/>
        </p:nvSpPr>
        <p:spPr>
          <a:xfrm>
            <a:off x="131738" y="641609"/>
            <a:ext cx="71287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First 100 Days project, </a:t>
            </a:r>
            <a:r>
              <a:rPr kumimoji="0" lang="en-AU" sz="1600" b="1" i="0" u="none" strike="noStrike" kern="1200" cap="none" spc="0" normalizeH="0" baseline="0" noProof="0" dirty="0" err="1">
                <a:ln>
                  <a:noFill/>
                </a:ln>
                <a:solidFill>
                  <a:srgbClr val="000000"/>
                </a:solidFill>
                <a:effectLst/>
                <a:uLnTx/>
                <a:uFillTx/>
                <a:latin typeface="Arial" panose="020B0604020202020204"/>
                <a:ea typeface="+mn-ea"/>
                <a:cs typeface="+mn-cs"/>
              </a:rPr>
              <a:t>Ellinbank</a:t>
            </a: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 (Factsheet 7)</a:t>
            </a:r>
          </a:p>
        </p:txBody>
      </p:sp>
      <p:sp>
        <p:nvSpPr>
          <p:cNvPr id="5" name="TextBox 4">
            <a:extLst>
              <a:ext uri="{FF2B5EF4-FFF2-40B4-BE49-F238E27FC236}">
                <a16:creationId xmlns:a16="http://schemas.microsoft.com/office/drawing/2014/main" id="{CD46E4BA-6AD6-89A1-E46E-37E4667E1BF2}"/>
              </a:ext>
            </a:extLst>
          </p:cNvPr>
          <p:cNvSpPr txBox="1"/>
          <p:nvPr/>
        </p:nvSpPr>
        <p:spPr>
          <a:xfrm>
            <a:off x="154134" y="1064036"/>
            <a:ext cx="201622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000000"/>
                </a:solidFill>
                <a:effectLst/>
                <a:uLnTx/>
                <a:uFillTx/>
                <a:latin typeface="Arial" panose="020B0604020202020204"/>
                <a:ea typeface="+mn-ea"/>
                <a:cs typeface="+mn-cs"/>
              </a:rPr>
              <a:t>Results:</a:t>
            </a:r>
          </a:p>
        </p:txBody>
      </p:sp>
      <p:pic>
        <p:nvPicPr>
          <p:cNvPr id="12" name="Picture 11">
            <a:extLst>
              <a:ext uri="{FF2B5EF4-FFF2-40B4-BE49-F238E27FC236}">
                <a16:creationId xmlns:a16="http://schemas.microsoft.com/office/drawing/2014/main" id="{89206D18-1ECE-DD40-62C2-401D0DD9AC31}"/>
              </a:ext>
            </a:extLst>
          </p:cNvPr>
          <p:cNvPicPr>
            <a:picLocks noChangeAspect="1"/>
          </p:cNvPicPr>
          <p:nvPr/>
        </p:nvPicPr>
        <p:blipFill>
          <a:blip r:embed="rId2"/>
          <a:stretch>
            <a:fillRect/>
          </a:stretch>
        </p:blipFill>
        <p:spPr>
          <a:xfrm>
            <a:off x="4342524" y="1149906"/>
            <a:ext cx="4665039" cy="3929024"/>
          </a:xfrm>
          <a:prstGeom prst="rect">
            <a:avLst/>
          </a:prstGeom>
        </p:spPr>
      </p:pic>
      <p:sp>
        <p:nvSpPr>
          <p:cNvPr id="6" name="TextBox 5">
            <a:extLst>
              <a:ext uri="{FF2B5EF4-FFF2-40B4-BE49-F238E27FC236}">
                <a16:creationId xmlns:a16="http://schemas.microsoft.com/office/drawing/2014/main" id="{EDAA74EA-C597-D640-9E01-95E29AFFF8B3}"/>
              </a:ext>
            </a:extLst>
          </p:cNvPr>
          <p:cNvSpPr txBox="1"/>
          <p:nvPr/>
        </p:nvSpPr>
        <p:spPr>
          <a:xfrm>
            <a:off x="179110" y="1367782"/>
            <a:ext cx="4176866" cy="1938992"/>
          </a:xfrm>
          <a:prstGeom prst="rect">
            <a:avLst/>
          </a:prstGeom>
          <a:noFill/>
        </p:spPr>
        <p:txBody>
          <a:bodyPr wrap="square" rtlCol="0">
            <a:spAutoFit/>
          </a:bodyPr>
          <a:lstStyle/>
          <a:p>
            <a:r>
              <a:rPr lang="en-US" sz="1400" dirty="0">
                <a:solidFill>
                  <a:srgbClr val="000000"/>
                </a:solidFill>
                <a:latin typeface="Arial" panose="020B0604020202020204" pitchFamily="34" charset="0"/>
                <a:cs typeface="Arial" panose="020B0604020202020204" pitchFamily="34" charset="0"/>
              </a:rPr>
              <a:t>Cows on the Wheat control treatment produced substantially lower milk solids than cows</a:t>
            </a:r>
          </a:p>
          <a:p>
            <a:r>
              <a:rPr lang="en-US" sz="1400" dirty="0">
                <a:solidFill>
                  <a:srgbClr val="000000"/>
                </a:solidFill>
                <a:latin typeface="Arial" panose="020B0604020202020204" pitchFamily="34" charset="0"/>
                <a:cs typeface="Arial" panose="020B0604020202020204" pitchFamily="34" charset="0"/>
              </a:rPr>
              <a:t>offered the other treatments.</a:t>
            </a:r>
          </a:p>
          <a:p>
            <a:endParaRPr lang="en-US" sz="800" dirty="0">
              <a:solidFill>
                <a:srgbClr val="000000"/>
              </a:solidFill>
              <a:latin typeface="Arial" panose="020B0604020202020204" pitchFamily="34" charset="0"/>
              <a:cs typeface="Arial" panose="020B0604020202020204" pitchFamily="34" charset="0"/>
            </a:endParaRPr>
          </a:p>
          <a:p>
            <a:r>
              <a:rPr lang="en-US" sz="1400" dirty="0">
                <a:solidFill>
                  <a:srgbClr val="000000"/>
                </a:solidFill>
                <a:latin typeface="Arial" panose="020B0604020202020204" pitchFamily="34" charset="0"/>
                <a:cs typeface="Arial" panose="020B0604020202020204" pitchFamily="34" charset="0"/>
              </a:rPr>
              <a:t>There was no difference between the High treatments compared to the Medium and Profit treatments despite these cows receiving approximately 2 kg DM less grain per cow from</a:t>
            </a:r>
          </a:p>
          <a:p>
            <a:r>
              <a:rPr lang="en-US" sz="1400" dirty="0">
                <a:solidFill>
                  <a:srgbClr val="000000"/>
                </a:solidFill>
                <a:latin typeface="Arial" panose="020B0604020202020204" pitchFamily="34" charset="0"/>
                <a:cs typeface="Arial" panose="020B0604020202020204" pitchFamily="34" charset="0"/>
              </a:rPr>
              <a:t>22–100 DIM.</a:t>
            </a:r>
            <a:endParaRPr lang="en-AU" sz="1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092178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BB06D-83BB-EB45-2E87-25CDD6665746}"/>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29E6F8FB-E1E4-BDC5-EEC4-FE1E9F83FE32}"/>
              </a:ext>
            </a:extLst>
          </p:cNvPr>
          <p:cNvPicPr>
            <a:picLocks noChangeAspect="1"/>
          </p:cNvPicPr>
          <p:nvPr/>
        </p:nvPicPr>
        <p:blipFill>
          <a:blip r:embed="rId2"/>
          <a:stretch>
            <a:fillRect/>
          </a:stretch>
        </p:blipFill>
        <p:spPr>
          <a:xfrm>
            <a:off x="53304" y="1371813"/>
            <a:ext cx="6364610" cy="3504193"/>
          </a:xfrm>
          <a:prstGeom prst="rect">
            <a:avLst/>
          </a:prstGeom>
        </p:spPr>
      </p:pic>
      <p:sp>
        <p:nvSpPr>
          <p:cNvPr id="2" name="TextBox 1">
            <a:extLst>
              <a:ext uri="{FF2B5EF4-FFF2-40B4-BE49-F238E27FC236}">
                <a16:creationId xmlns:a16="http://schemas.microsoft.com/office/drawing/2014/main" id="{22A781BD-00CE-C287-C1AE-D2A83E915375}"/>
              </a:ext>
            </a:extLst>
          </p:cNvPr>
          <p:cNvSpPr txBox="1"/>
          <p:nvPr/>
        </p:nvSpPr>
        <p:spPr>
          <a:xfrm>
            <a:off x="3596640" y="182009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B8DDE1"/>
              </a:solidFill>
              <a:effectLst/>
              <a:uLnTx/>
              <a:uFillTx/>
              <a:latin typeface="Calibri" panose="020F0502020204030204"/>
              <a:ea typeface="+mn-ea"/>
              <a:cs typeface="+mn-cs"/>
            </a:endParaRPr>
          </a:p>
        </p:txBody>
      </p:sp>
      <p:sp>
        <p:nvSpPr>
          <p:cNvPr id="7" name="Slide Number Placeholder 2">
            <a:extLst>
              <a:ext uri="{FF2B5EF4-FFF2-40B4-BE49-F238E27FC236}">
                <a16:creationId xmlns:a16="http://schemas.microsoft.com/office/drawing/2014/main" id="{76C18898-11B9-BA23-6B37-FB4B9301043A}"/>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AU" sz="900" b="0" i="0" u="none" strike="noStrike" kern="1200" cap="none" spc="0" normalizeH="0" baseline="0" noProof="0" smtClean="0">
                <a:ln>
                  <a:noFill/>
                </a:ln>
                <a:solidFill>
                  <a:srgbClr val="EEEEED"/>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AU" sz="900" b="0" i="0" u="none" strike="noStrike" kern="1200" cap="none" spc="0" normalizeH="0" baseline="0" noProof="0" dirty="0">
              <a:ln>
                <a:noFill/>
              </a:ln>
              <a:solidFill>
                <a:srgbClr val="EEEEED"/>
              </a:solidFill>
              <a:effectLst/>
              <a:uLnTx/>
              <a:uFillTx/>
              <a:latin typeface="Arial" panose="020B0604020202020204" pitchFamily="34" charset="0"/>
              <a:ea typeface="+mn-ea"/>
              <a:cs typeface="Arial" panose="020B0604020202020204" pitchFamily="34" charset="0"/>
            </a:endParaRPr>
          </a:p>
        </p:txBody>
      </p:sp>
      <p:sp>
        <p:nvSpPr>
          <p:cNvPr id="3" name="Title 3">
            <a:extLst>
              <a:ext uri="{FF2B5EF4-FFF2-40B4-BE49-F238E27FC236}">
                <a16:creationId xmlns:a16="http://schemas.microsoft.com/office/drawing/2014/main" id="{774D9313-5CAC-E5EB-7C38-C874AB81C241}"/>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Alternative concentrate feeding strategies</a:t>
            </a:r>
          </a:p>
        </p:txBody>
      </p:sp>
      <p:sp>
        <p:nvSpPr>
          <p:cNvPr id="16" name="TextBox 15">
            <a:extLst>
              <a:ext uri="{FF2B5EF4-FFF2-40B4-BE49-F238E27FC236}">
                <a16:creationId xmlns:a16="http://schemas.microsoft.com/office/drawing/2014/main" id="{819C6DD0-F89E-1F24-D59A-611B68726A73}"/>
              </a:ext>
            </a:extLst>
          </p:cNvPr>
          <p:cNvSpPr txBox="1"/>
          <p:nvPr/>
        </p:nvSpPr>
        <p:spPr>
          <a:xfrm>
            <a:off x="131738" y="641609"/>
            <a:ext cx="71287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First 100 Days project, </a:t>
            </a:r>
            <a:r>
              <a:rPr kumimoji="0" lang="en-AU" sz="1600" b="1" i="0" u="none" strike="noStrike" kern="1200" cap="none" spc="0" normalizeH="0" baseline="0" noProof="0" dirty="0" err="1">
                <a:ln>
                  <a:noFill/>
                </a:ln>
                <a:solidFill>
                  <a:srgbClr val="000000"/>
                </a:solidFill>
                <a:effectLst/>
                <a:uLnTx/>
                <a:uFillTx/>
                <a:latin typeface="Arial" panose="020B0604020202020204"/>
                <a:ea typeface="+mn-ea"/>
                <a:cs typeface="+mn-cs"/>
              </a:rPr>
              <a:t>Ellinbank</a:t>
            </a: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 (Factsheet 7)</a:t>
            </a:r>
          </a:p>
        </p:txBody>
      </p:sp>
      <p:sp>
        <p:nvSpPr>
          <p:cNvPr id="5" name="TextBox 4">
            <a:extLst>
              <a:ext uri="{FF2B5EF4-FFF2-40B4-BE49-F238E27FC236}">
                <a16:creationId xmlns:a16="http://schemas.microsoft.com/office/drawing/2014/main" id="{AFC67B1F-67C3-2C36-859C-A24F0DD67D31}"/>
              </a:ext>
            </a:extLst>
          </p:cNvPr>
          <p:cNvSpPr txBox="1"/>
          <p:nvPr/>
        </p:nvSpPr>
        <p:spPr>
          <a:xfrm>
            <a:off x="154134" y="1064036"/>
            <a:ext cx="201622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000000"/>
                </a:solidFill>
                <a:effectLst/>
                <a:uLnTx/>
                <a:uFillTx/>
                <a:latin typeface="Arial" panose="020B0604020202020204"/>
                <a:ea typeface="+mn-ea"/>
                <a:cs typeface="+mn-cs"/>
              </a:rPr>
              <a:t>Results:</a:t>
            </a:r>
          </a:p>
        </p:txBody>
      </p:sp>
      <p:sp>
        <p:nvSpPr>
          <p:cNvPr id="8" name="TextBox 7">
            <a:extLst>
              <a:ext uri="{FF2B5EF4-FFF2-40B4-BE49-F238E27FC236}">
                <a16:creationId xmlns:a16="http://schemas.microsoft.com/office/drawing/2014/main" id="{D0CC8F7C-D3DF-56B7-268D-6568E35C265E}"/>
              </a:ext>
            </a:extLst>
          </p:cNvPr>
          <p:cNvSpPr txBox="1"/>
          <p:nvPr/>
        </p:nvSpPr>
        <p:spPr>
          <a:xfrm>
            <a:off x="6467452" y="806207"/>
            <a:ext cx="2775213" cy="4431983"/>
          </a:xfrm>
          <a:prstGeom prst="rect">
            <a:avLst/>
          </a:prstGeom>
          <a:noFill/>
        </p:spPr>
        <p:txBody>
          <a:bodyPr wrap="square" rtlCol="0">
            <a:spAutoFit/>
          </a:bodyPr>
          <a:lstStyle/>
          <a:p>
            <a:r>
              <a:rPr lang="en-US" sz="1400" b="1" dirty="0">
                <a:solidFill>
                  <a:srgbClr val="000000"/>
                </a:solidFill>
                <a:latin typeface="Arial" panose="020B0604020202020204" pitchFamily="34" charset="0"/>
                <a:cs typeface="Arial" panose="020B0604020202020204" pitchFamily="34" charset="0"/>
              </a:rPr>
              <a:t>Profit treatment had no milk yield benefit over feeding a flat rate of grain mix at a similar rate (Medium treatment).</a:t>
            </a:r>
          </a:p>
          <a:p>
            <a:endParaRPr lang="en-US" sz="800" b="1" dirty="0">
              <a:solidFill>
                <a:srgbClr val="000000"/>
              </a:solidFill>
              <a:latin typeface="Arial" panose="020B0604020202020204" pitchFamily="34" charset="0"/>
              <a:cs typeface="Arial" panose="020B0604020202020204" pitchFamily="34" charset="0"/>
            </a:endParaRPr>
          </a:p>
          <a:p>
            <a:r>
              <a:rPr lang="en-US" sz="1400" b="1" dirty="0">
                <a:solidFill>
                  <a:srgbClr val="000000"/>
                </a:solidFill>
                <a:latin typeface="Arial" panose="020B0604020202020204" pitchFamily="34" charset="0"/>
                <a:cs typeface="Arial" panose="020B0604020202020204" pitchFamily="34" charset="0"/>
              </a:rPr>
              <a:t>The daily concentrate intake did not differ between cows on the Medium and Profit treatments (both 7 kg DM/cow).</a:t>
            </a:r>
          </a:p>
          <a:p>
            <a:endParaRPr lang="en-US" sz="800" b="1" dirty="0">
              <a:solidFill>
                <a:srgbClr val="000000"/>
              </a:solidFill>
              <a:latin typeface="Arial" panose="020B0604020202020204" pitchFamily="34" charset="0"/>
              <a:cs typeface="Arial" panose="020B0604020202020204" pitchFamily="34" charset="0"/>
            </a:endParaRPr>
          </a:p>
          <a:p>
            <a:r>
              <a:rPr lang="en-US" sz="1400" b="1" dirty="0">
                <a:solidFill>
                  <a:srgbClr val="000000"/>
                </a:solidFill>
                <a:latin typeface="Arial" panose="020B0604020202020204" pitchFamily="34" charset="0"/>
                <a:cs typeface="Arial" panose="020B0604020202020204" pitchFamily="34" charset="0"/>
              </a:rPr>
              <a:t>This aligns with earlier experiments in First 100 Days project and suggests that pasture-based dairy farmers will not gain additional benefits from implementing more complex differential feeding strategies at the individual cow level.</a:t>
            </a:r>
          </a:p>
        </p:txBody>
      </p:sp>
      <p:sp>
        <p:nvSpPr>
          <p:cNvPr id="6" name="TextBox 5">
            <a:extLst>
              <a:ext uri="{FF2B5EF4-FFF2-40B4-BE49-F238E27FC236}">
                <a16:creationId xmlns:a16="http://schemas.microsoft.com/office/drawing/2014/main" id="{234483CF-03B3-F0F0-C44D-999B6284F643}"/>
              </a:ext>
            </a:extLst>
          </p:cNvPr>
          <p:cNvSpPr txBox="1"/>
          <p:nvPr/>
        </p:nvSpPr>
        <p:spPr>
          <a:xfrm>
            <a:off x="1273712" y="3956353"/>
            <a:ext cx="165618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000000"/>
                </a:solidFill>
                <a:effectLst/>
                <a:uLnTx/>
                <a:uFillTx/>
                <a:latin typeface="Arial" panose="020B0604020202020204"/>
                <a:ea typeface="+mn-ea"/>
                <a:cs typeface="+mn-cs"/>
              </a:rPr>
              <a:t>Treatment period</a:t>
            </a:r>
          </a:p>
        </p:txBody>
      </p:sp>
      <p:sp>
        <p:nvSpPr>
          <p:cNvPr id="9" name="TextBox 8">
            <a:extLst>
              <a:ext uri="{FF2B5EF4-FFF2-40B4-BE49-F238E27FC236}">
                <a16:creationId xmlns:a16="http://schemas.microsoft.com/office/drawing/2014/main" id="{808BFF13-FEDA-24B1-B51D-2AB217764EE3}"/>
              </a:ext>
            </a:extLst>
          </p:cNvPr>
          <p:cNvSpPr txBox="1"/>
          <p:nvPr/>
        </p:nvSpPr>
        <p:spPr>
          <a:xfrm>
            <a:off x="4150304" y="3956353"/>
            <a:ext cx="165618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Carryover period</a:t>
            </a:r>
          </a:p>
        </p:txBody>
      </p:sp>
      <p:sp>
        <p:nvSpPr>
          <p:cNvPr id="11" name="TextBox 10">
            <a:extLst>
              <a:ext uri="{FF2B5EF4-FFF2-40B4-BE49-F238E27FC236}">
                <a16:creationId xmlns:a16="http://schemas.microsoft.com/office/drawing/2014/main" id="{43B4CA81-6710-DFD2-57E0-278FEEE796A0}"/>
              </a:ext>
            </a:extLst>
          </p:cNvPr>
          <p:cNvSpPr txBox="1"/>
          <p:nvPr/>
        </p:nvSpPr>
        <p:spPr>
          <a:xfrm>
            <a:off x="4378306" y="2669006"/>
            <a:ext cx="1944216" cy="307777"/>
          </a:xfrm>
          <a:prstGeom prst="rect">
            <a:avLst/>
          </a:prstGeom>
          <a:noFill/>
        </p:spPr>
        <p:txBody>
          <a:bodyPr wrap="square" rtlCol="0">
            <a:spAutoFit/>
          </a:bodyPr>
          <a:lstStyle/>
          <a:p>
            <a:r>
              <a:rPr lang="en-US" sz="1400" dirty="0">
                <a:solidFill>
                  <a:srgbClr val="000000"/>
                </a:solidFill>
                <a:latin typeface="Arial" panose="020B0604020202020204" pitchFamily="34" charset="0"/>
                <a:cs typeface="Arial" panose="020B0604020202020204" pitchFamily="34" charset="0"/>
              </a:rPr>
              <a:t>Carryover effect</a:t>
            </a:r>
            <a:endParaRPr lang="en-AU" sz="1400" dirty="0">
              <a:solidFill>
                <a:srgbClr val="00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BDFD761-072E-0FDF-300F-DD6A2FC69C08}"/>
              </a:ext>
            </a:extLst>
          </p:cNvPr>
          <p:cNvSpPr txBox="1"/>
          <p:nvPr/>
        </p:nvSpPr>
        <p:spPr>
          <a:xfrm>
            <a:off x="4067944" y="2612980"/>
            <a:ext cx="620724" cy="369332"/>
          </a:xfrm>
          <a:prstGeom prst="rect">
            <a:avLst/>
          </a:prstGeom>
          <a:noFill/>
        </p:spPr>
        <p:txBody>
          <a:bodyPr wrap="square">
            <a:spAutoFit/>
          </a:bodyPr>
          <a:lstStyle/>
          <a:p>
            <a:r>
              <a:rPr lang="en-AU" dirty="0"/>
              <a:t>👍</a:t>
            </a:r>
          </a:p>
        </p:txBody>
      </p:sp>
    </p:spTree>
    <p:extLst>
      <p:ext uri="{BB962C8B-B14F-4D97-AF65-F5344CB8AC3E}">
        <p14:creationId xmlns:p14="http://schemas.microsoft.com/office/powerpoint/2010/main" val="30773097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385D3-3B60-37FC-BF09-4513926D4CD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39C9766-0249-D9D9-8DB4-AC4E498CB3D9}"/>
              </a:ext>
            </a:extLst>
          </p:cNvPr>
          <p:cNvPicPr>
            <a:picLocks noChangeAspect="1"/>
          </p:cNvPicPr>
          <p:nvPr/>
        </p:nvPicPr>
        <p:blipFill>
          <a:blip r:embed="rId2"/>
          <a:stretch>
            <a:fillRect/>
          </a:stretch>
        </p:blipFill>
        <p:spPr>
          <a:xfrm>
            <a:off x="4309346" y="1168529"/>
            <a:ext cx="4680520" cy="3824327"/>
          </a:xfrm>
          <a:prstGeom prst="rect">
            <a:avLst/>
          </a:prstGeom>
        </p:spPr>
      </p:pic>
      <p:sp>
        <p:nvSpPr>
          <p:cNvPr id="2" name="TextBox 1">
            <a:extLst>
              <a:ext uri="{FF2B5EF4-FFF2-40B4-BE49-F238E27FC236}">
                <a16:creationId xmlns:a16="http://schemas.microsoft.com/office/drawing/2014/main" id="{6068DC29-7F68-14CC-9451-01A0B8471DA3}"/>
              </a:ext>
            </a:extLst>
          </p:cNvPr>
          <p:cNvSpPr txBox="1"/>
          <p:nvPr/>
        </p:nvSpPr>
        <p:spPr>
          <a:xfrm>
            <a:off x="3596640" y="182009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B8DDE1"/>
              </a:solidFill>
              <a:effectLst/>
              <a:uLnTx/>
              <a:uFillTx/>
              <a:latin typeface="Calibri" panose="020F0502020204030204"/>
              <a:ea typeface="+mn-ea"/>
              <a:cs typeface="+mn-cs"/>
            </a:endParaRPr>
          </a:p>
        </p:txBody>
      </p:sp>
      <p:sp>
        <p:nvSpPr>
          <p:cNvPr id="7" name="Slide Number Placeholder 2">
            <a:extLst>
              <a:ext uri="{FF2B5EF4-FFF2-40B4-BE49-F238E27FC236}">
                <a16:creationId xmlns:a16="http://schemas.microsoft.com/office/drawing/2014/main" id="{5E60965D-9C61-236F-914B-5FF2DBA6FC26}"/>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AU" sz="900" b="0" i="0" u="none" strike="noStrike" kern="1200" cap="none" spc="0" normalizeH="0" baseline="0" noProof="0" smtClean="0">
                <a:ln>
                  <a:noFill/>
                </a:ln>
                <a:solidFill>
                  <a:srgbClr val="EEEEED"/>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AU" sz="900" b="0" i="0" u="none" strike="noStrike" kern="1200" cap="none" spc="0" normalizeH="0" baseline="0" noProof="0" dirty="0">
              <a:ln>
                <a:noFill/>
              </a:ln>
              <a:solidFill>
                <a:srgbClr val="EEEEED"/>
              </a:solidFill>
              <a:effectLst/>
              <a:uLnTx/>
              <a:uFillTx/>
              <a:latin typeface="Arial" panose="020B0604020202020204" pitchFamily="34" charset="0"/>
              <a:ea typeface="+mn-ea"/>
              <a:cs typeface="Arial" panose="020B0604020202020204" pitchFamily="34" charset="0"/>
            </a:endParaRPr>
          </a:p>
        </p:txBody>
      </p:sp>
      <p:sp>
        <p:nvSpPr>
          <p:cNvPr id="3" name="Title 3">
            <a:extLst>
              <a:ext uri="{FF2B5EF4-FFF2-40B4-BE49-F238E27FC236}">
                <a16:creationId xmlns:a16="http://schemas.microsoft.com/office/drawing/2014/main" id="{92A3BCA4-BC93-6ED4-9244-A1062D16DF76}"/>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Alternative concentrate feeding strategies</a:t>
            </a:r>
          </a:p>
        </p:txBody>
      </p:sp>
      <p:sp>
        <p:nvSpPr>
          <p:cNvPr id="16" name="TextBox 15">
            <a:extLst>
              <a:ext uri="{FF2B5EF4-FFF2-40B4-BE49-F238E27FC236}">
                <a16:creationId xmlns:a16="http://schemas.microsoft.com/office/drawing/2014/main" id="{BD80C04E-E67D-15DF-FC6D-179F38BE68CC}"/>
              </a:ext>
            </a:extLst>
          </p:cNvPr>
          <p:cNvSpPr txBox="1"/>
          <p:nvPr/>
        </p:nvSpPr>
        <p:spPr>
          <a:xfrm>
            <a:off x="131738" y="641609"/>
            <a:ext cx="71287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First 100 Days project, </a:t>
            </a:r>
            <a:r>
              <a:rPr kumimoji="0" lang="en-AU" sz="1600" b="1" i="0" u="none" strike="noStrike" kern="1200" cap="none" spc="0" normalizeH="0" baseline="0" noProof="0" dirty="0" err="1">
                <a:ln>
                  <a:noFill/>
                </a:ln>
                <a:solidFill>
                  <a:srgbClr val="000000"/>
                </a:solidFill>
                <a:effectLst/>
                <a:uLnTx/>
                <a:uFillTx/>
                <a:latin typeface="Arial" panose="020B0604020202020204"/>
                <a:ea typeface="+mn-ea"/>
                <a:cs typeface="+mn-cs"/>
              </a:rPr>
              <a:t>Ellinbank</a:t>
            </a: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 (Factsheet 7)</a:t>
            </a:r>
          </a:p>
        </p:txBody>
      </p:sp>
      <p:sp>
        <p:nvSpPr>
          <p:cNvPr id="5" name="TextBox 4">
            <a:extLst>
              <a:ext uri="{FF2B5EF4-FFF2-40B4-BE49-F238E27FC236}">
                <a16:creationId xmlns:a16="http://schemas.microsoft.com/office/drawing/2014/main" id="{FE92E7FC-90CE-7C93-B3C2-C82796081006}"/>
              </a:ext>
            </a:extLst>
          </p:cNvPr>
          <p:cNvSpPr txBox="1"/>
          <p:nvPr/>
        </p:nvSpPr>
        <p:spPr>
          <a:xfrm>
            <a:off x="154134" y="1064036"/>
            <a:ext cx="201622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000000"/>
                </a:solidFill>
                <a:effectLst/>
                <a:uLnTx/>
                <a:uFillTx/>
                <a:latin typeface="Arial" panose="020B0604020202020204"/>
                <a:ea typeface="+mn-ea"/>
                <a:cs typeface="+mn-cs"/>
              </a:rPr>
              <a:t>Results:</a:t>
            </a:r>
          </a:p>
        </p:txBody>
      </p:sp>
      <p:sp>
        <p:nvSpPr>
          <p:cNvPr id="9" name="TextBox 8">
            <a:extLst>
              <a:ext uri="{FF2B5EF4-FFF2-40B4-BE49-F238E27FC236}">
                <a16:creationId xmlns:a16="http://schemas.microsoft.com/office/drawing/2014/main" id="{99D5BBE6-115D-B13C-87E4-FF4FA0819C6B}"/>
              </a:ext>
            </a:extLst>
          </p:cNvPr>
          <p:cNvSpPr txBox="1"/>
          <p:nvPr/>
        </p:nvSpPr>
        <p:spPr>
          <a:xfrm rot="16200000">
            <a:off x="3534107" y="2605406"/>
            <a:ext cx="2337453" cy="253916"/>
          </a:xfrm>
          <a:prstGeom prst="rect">
            <a:avLst/>
          </a:prstGeom>
          <a:solidFill>
            <a:srgbClr val="FFFFFF"/>
          </a:solidFill>
        </p:spPr>
        <p:txBody>
          <a:bodyPr wrap="square" rtlCol="0">
            <a:spAutoFit/>
          </a:bodyPr>
          <a:lstStyle/>
          <a:p>
            <a:r>
              <a:rPr lang="en-US" sz="1050" dirty="0">
                <a:solidFill>
                  <a:srgbClr val="000000"/>
                </a:solidFill>
                <a:latin typeface="Arial" panose="020B0604020202020204" pitchFamily="34" charset="0"/>
                <a:cs typeface="Arial" panose="020B0604020202020204" pitchFamily="34" charset="0"/>
              </a:rPr>
              <a:t>Milk income minus feed cost ($)</a:t>
            </a:r>
            <a:endParaRPr lang="en-AU" sz="1050" dirty="0">
              <a:solidFill>
                <a:srgbClr val="00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9017C9C-4402-ACA7-DFFB-A618D9C14328}"/>
              </a:ext>
            </a:extLst>
          </p:cNvPr>
          <p:cNvSpPr txBox="1"/>
          <p:nvPr/>
        </p:nvSpPr>
        <p:spPr>
          <a:xfrm>
            <a:off x="34534" y="1347614"/>
            <a:ext cx="4105418" cy="3785652"/>
          </a:xfrm>
          <a:prstGeom prst="rect">
            <a:avLst/>
          </a:prstGeom>
          <a:noFill/>
        </p:spPr>
        <p:txBody>
          <a:bodyPr wrap="square" rtlCol="0">
            <a:spAutoFit/>
          </a:bodyPr>
          <a:lstStyle/>
          <a:p>
            <a:r>
              <a:rPr lang="en-US" sz="1400" b="1" dirty="0">
                <a:solidFill>
                  <a:srgbClr val="000000"/>
                </a:solidFill>
                <a:latin typeface="Arial" panose="020B0604020202020204" pitchFamily="34" charset="0"/>
                <a:cs typeface="Arial" panose="020B0604020202020204" pitchFamily="34" charset="0"/>
              </a:rPr>
              <a:t>The wheat mix was just under $100/t DM cheaper than the maize grain and canola meal mixes used in the Fresh Period, while the wheat grain, barley grain and canola meal mix used from 22-100 DIM was approximately $20/t DM more expensive than the wheat alone.</a:t>
            </a:r>
          </a:p>
          <a:p>
            <a:endParaRPr lang="en-US" sz="800" b="1" dirty="0">
              <a:solidFill>
                <a:srgbClr val="000000"/>
              </a:solidFill>
              <a:latin typeface="Arial" panose="020B0604020202020204" pitchFamily="34" charset="0"/>
              <a:cs typeface="Arial" panose="020B0604020202020204" pitchFamily="34" charset="0"/>
            </a:endParaRPr>
          </a:p>
          <a:p>
            <a:r>
              <a:rPr lang="en-US" sz="1400" b="1" dirty="0">
                <a:solidFill>
                  <a:srgbClr val="000000"/>
                </a:solidFill>
                <a:latin typeface="Arial" panose="020B0604020202020204" pitchFamily="34" charset="0"/>
                <a:cs typeface="Arial" panose="020B0604020202020204" pitchFamily="34" charset="0"/>
              </a:rPr>
              <a:t>Cows offered either of the maize grain plus canola meal treatments in the Fresh Period were more profitable than cows fed wheat only. (Maize 1C and Maize 3C diets were $0.94 and $1.10/cow per day more profitable than the Wheat treatment).</a:t>
            </a:r>
          </a:p>
          <a:p>
            <a:endParaRPr lang="en-US" sz="800" b="1" dirty="0">
              <a:solidFill>
                <a:srgbClr val="000000"/>
              </a:solidFill>
              <a:latin typeface="Arial" panose="020B0604020202020204" pitchFamily="34" charset="0"/>
              <a:cs typeface="Arial" panose="020B0604020202020204" pitchFamily="34" charset="0"/>
            </a:endParaRPr>
          </a:p>
          <a:p>
            <a:r>
              <a:rPr lang="en-US" sz="1400" b="1" dirty="0">
                <a:solidFill>
                  <a:srgbClr val="000000"/>
                </a:solidFill>
                <a:latin typeface="Arial" panose="020B0604020202020204" pitchFamily="34" charset="0"/>
                <a:cs typeface="Arial" panose="020B0604020202020204" pitchFamily="34" charset="0"/>
              </a:rPr>
              <a:t>The combined effect of the Fresh Period and Early Lactation diets was varied, but all were more profitable than the Wheat control diet over the first 100 DIM.</a:t>
            </a:r>
          </a:p>
        </p:txBody>
      </p:sp>
    </p:spTree>
    <p:extLst>
      <p:ext uri="{BB962C8B-B14F-4D97-AF65-F5344CB8AC3E}">
        <p14:creationId xmlns:p14="http://schemas.microsoft.com/office/powerpoint/2010/main" val="83358833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8C51D-7E64-3F46-FBEE-C7E8CB93F01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220379F-B95D-49B2-5AF5-FD6A0AC996C2}"/>
              </a:ext>
            </a:extLst>
          </p:cNvPr>
          <p:cNvSpPr txBox="1"/>
          <p:nvPr/>
        </p:nvSpPr>
        <p:spPr>
          <a:xfrm>
            <a:off x="3596640" y="1820091"/>
            <a:ext cx="184731" cy="369332"/>
          </a:xfrm>
          <a:prstGeom prst="rect">
            <a:avLst/>
          </a:prstGeom>
          <a:noFill/>
        </p:spPr>
        <p:txBody>
          <a:bodyPr wrap="none" rtlCol="0">
            <a:spAutoFit/>
          </a:bodyPr>
          <a:lstStyle/>
          <a:p>
            <a:endParaRPr lang="en-AU" dirty="0"/>
          </a:p>
        </p:txBody>
      </p:sp>
      <p:sp>
        <p:nvSpPr>
          <p:cNvPr id="7" name="Slide Number Placeholder 2">
            <a:extLst>
              <a:ext uri="{FF2B5EF4-FFF2-40B4-BE49-F238E27FC236}">
                <a16:creationId xmlns:a16="http://schemas.microsoft.com/office/drawing/2014/main" id="{95453CB6-33F8-DDB2-4272-D098978B6B9D}"/>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D203BB5-2471-4B7A-A012-EB76E4C63972}" type="slidenum">
              <a:rPr lang="en-AU" sz="900" smtClean="0">
                <a:solidFill>
                  <a:schemeClr val="accent6"/>
                </a:solidFill>
                <a:latin typeface="Arial" panose="020B0604020202020204" pitchFamily="34" charset="0"/>
                <a:cs typeface="Arial" panose="020B0604020202020204" pitchFamily="34" charset="0"/>
              </a:rPr>
              <a:pPr algn="r"/>
              <a:t>123</a:t>
            </a:fld>
            <a:endParaRPr lang="en-AU" sz="900" dirty="0">
              <a:solidFill>
                <a:schemeClr val="accent6"/>
              </a:solidFill>
              <a:latin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FB3CE36B-8660-20F3-4931-DB2A58598897}"/>
              </a:ext>
            </a:extLst>
          </p:cNvPr>
          <p:cNvGraphicFramePr>
            <a:graphicFrameLocks noGrp="1"/>
          </p:cNvGraphicFramePr>
          <p:nvPr>
            <p:extLst>
              <p:ext uri="{D42A27DB-BD31-4B8C-83A1-F6EECF244321}">
                <p14:modId xmlns:p14="http://schemas.microsoft.com/office/powerpoint/2010/main" val="926443832"/>
              </p:ext>
            </p:extLst>
          </p:nvPr>
        </p:nvGraphicFramePr>
        <p:xfrm>
          <a:off x="319742" y="980163"/>
          <a:ext cx="8608743" cy="4079725"/>
        </p:xfrm>
        <a:graphic>
          <a:graphicData uri="http://schemas.openxmlformats.org/drawingml/2006/table">
            <a:tbl>
              <a:tblPr firstRow="1" bandRow="1">
                <a:tableStyleId>{5C22544A-7EE6-4342-B048-85BDC9FD1C3A}</a:tableStyleId>
              </a:tblPr>
              <a:tblGrid>
                <a:gridCol w="4411091">
                  <a:extLst>
                    <a:ext uri="{9D8B030D-6E8A-4147-A177-3AD203B41FA5}">
                      <a16:colId xmlns:a16="http://schemas.microsoft.com/office/drawing/2014/main" val="652652215"/>
                    </a:ext>
                  </a:extLst>
                </a:gridCol>
                <a:gridCol w="640320">
                  <a:extLst>
                    <a:ext uri="{9D8B030D-6E8A-4147-A177-3AD203B41FA5}">
                      <a16:colId xmlns:a16="http://schemas.microsoft.com/office/drawing/2014/main" val="2928154538"/>
                    </a:ext>
                  </a:extLst>
                </a:gridCol>
                <a:gridCol w="640320">
                  <a:extLst>
                    <a:ext uri="{9D8B030D-6E8A-4147-A177-3AD203B41FA5}">
                      <a16:colId xmlns:a16="http://schemas.microsoft.com/office/drawing/2014/main" val="3692758206"/>
                    </a:ext>
                  </a:extLst>
                </a:gridCol>
                <a:gridCol w="569173">
                  <a:extLst>
                    <a:ext uri="{9D8B030D-6E8A-4147-A177-3AD203B41FA5}">
                      <a16:colId xmlns:a16="http://schemas.microsoft.com/office/drawing/2014/main" val="3072069601"/>
                    </a:ext>
                  </a:extLst>
                </a:gridCol>
                <a:gridCol w="640320">
                  <a:extLst>
                    <a:ext uri="{9D8B030D-6E8A-4147-A177-3AD203B41FA5}">
                      <a16:colId xmlns:a16="http://schemas.microsoft.com/office/drawing/2014/main" val="2802551011"/>
                    </a:ext>
                  </a:extLst>
                </a:gridCol>
                <a:gridCol w="569173">
                  <a:extLst>
                    <a:ext uri="{9D8B030D-6E8A-4147-A177-3AD203B41FA5}">
                      <a16:colId xmlns:a16="http://schemas.microsoft.com/office/drawing/2014/main" val="2937663268"/>
                    </a:ext>
                  </a:extLst>
                </a:gridCol>
                <a:gridCol w="569173">
                  <a:extLst>
                    <a:ext uri="{9D8B030D-6E8A-4147-A177-3AD203B41FA5}">
                      <a16:colId xmlns:a16="http://schemas.microsoft.com/office/drawing/2014/main" val="2330984983"/>
                    </a:ext>
                  </a:extLst>
                </a:gridCol>
                <a:gridCol w="569173">
                  <a:extLst>
                    <a:ext uri="{9D8B030D-6E8A-4147-A177-3AD203B41FA5}">
                      <a16:colId xmlns:a16="http://schemas.microsoft.com/office/drawing/2014/main" val="3567513067"/>
                    </a:ext>
                  </a:extLst>
                </a:gridCol>
              </a:tblGrid>
              <a:tr h="367451">
                <a:tc>
                  <a:txBody>
                    <a:bodyPr/>
                    <a:lstStyle/>
                    <a:p>
                      <a:pPr algn="r"/>
                      <a:r>
                        <a:rPr lang="en-US" sz="1200" dirty="0">
                          <a:latin typeface="Arial" panose="020B0604020202020204" pitchFamily="34" charset="0"/>
                          <a:cs typeface="Arial" panose="020B0604020202020204" pitchFamily="34" charset="0"/>
                        </a:rPr>
                        <a:t>Factsheet:</a:t>
                      </a:r>
                      <a:endParaRPr lang="en-AU" sz="120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1</a:t>
                      </a:r>
                      <a:endParaRPr lang="en-AU" sz="120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2</a:t>
                      </a:r>
                      <a:endParaRPr lang="en-AU" sz="120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3</a:t>
                      </a:r>
                      <a:endParaRPr lang="en-AU" sz="120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4</a:t>
                      </a:r>
                      <a:endParaRPr lang="en-AU" sz="120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5</a:t>
                      </a:r>
                      <a:endParaRPr lang="en-AU" sz="120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6</a:t>
                      </a:r>
                      <a:endParaRPr lang="en-AU" sz="1200" dirty="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7</a:t>
                      </a:r>
                      <a:endParaRPr lang="en-AU" sz="1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282118721"/>
                  </a:ext>
                </a:extLst>
              </a:tr>
              <a:tr h="499777">
                <a:tc>
                  <a:txBody>
                    <a:bodyPr/>
                    <a:lstStyle/>
                    <a:p>
                      <a:r>
                        <a:rPr lang="en-US" sz="1100" dirty="0">
                          <a:latin typeface="Arial" panose="020B0604020202020204" pitchFamily="34" charset="0"/>
                          <a:cs typeface="Arial" panose="020B0604020202020204" pitchFamily="34" charset="0"/>
                        </a:rPr>
                        <a:t>Feeding maize grain instead of wheat in the Fresh Period increased DMI and milk production when fed with a high quality forage (lucerne hay), with a carryover milk yield benefit into Early Lactation.</a:t>
                      </a:r>
                      <a:endParaRPr lang="en-AU" sz="1100" dirty="0">
                        <a:latin typeface="Arial" panose="020B0604020202020204" pitchFamily="34" charset="0"/>
                        <a:cs typeface="Arial" panose="020B0604020202020204" pitchFamily="34" charset="0"/>
                      </a:endParaRPr>
                    </a:p>
                  </a:txBody>
                  <a:tcPr anchor="ctr"/>
                </a:tc>
                <a:tc>
                  <a:txBody>
                    <a:bodyPr/>
                    <a:lstStyle/>
                    <a:p>
                      <a:pPr algn="ctr"/>
                      <a:endParaRPr lang="en-US" sz="1000" b="1" dirty="0">
                        <a:latin typeface="Arial" panose="020B0604020202020204" pitchFamily="34" charset="0"/>
                        <a:cs typeface="Arial" panose="020B0604020202020204" pitchFamily="34" charset="0"/>
                      </a:endParaRPr>
                    </a:p>
                    <a:p>
                      <a:pPr algn="ctr"/>
                      <a:r>
                        <a:rPr lang="en-AU" sz="1000" b="1" dirty="0">
                          <a:latin typeface="Arial" panose="020B0604020202020204" pitchFamily="34" charset="0"/>
                          <a:cs typeface="Arial" panose="020B0604020202020204" pitchFamily="34" charset="0"/>
                        </a:rPr>
                        <a:t>X</a:t>
                      </a:r>
                    </a:p>
                  </a:txBody>
                  <a:tcPr anchor="ctr"/>
                </a:tc>
                <a:tc>
                  <a:txBody>
                    <a:bodyPr/>
                    <a:lstStyle/>
                    <a:p>
                      <a:pPr algn="ctr"/>
                      <a:endParaRPr lang="en-AU" sz="1000" b="1">
                        <a:latin typeface="Arial" panose="020B0604020202020204" pitchFamily="34" charset="0"/>
                        <a:cs typeface="Arial" panose="020B0604020202020204" pitchFamily="34" charset="0"/>
                      </a:endParaRPr>
                    </a:p>
                  </a:txBody>
                  <a:tcPr anchor="ctr"/>
                </a:tc>
                <a:tc>
                  <a:txBody>
                    <a:bodyPr/>
                    <a:lstStyle/>
                    <a:p>
                      <a:pPr algn="ctr"/>
                      <a:endParaRPr lang="en-AU" sz="1000" b="1">
                        <a:latin typeface="Arial" panose="020B0604020202020204" pitchFamily="34" charset="0"/>
                        <a:cs typeface="Arial" panose="020B0604020202020204" pitchFamily="34" charset="0"/>
                      </a:endParaRPr>
                    </a:p>
                  </a:txBody>
                  <a:tcPr anchor="ctr"/>
                </a:tc>
                <a:tc>
                  <a:txBody>
                    <a:bodyPr/>
                    <a:lstStyle/>
                    <a:p>
                      <a:pPr algn="ctr"/>
                      <a:endParaRPr lang="en-AU" sz="1000" b="1">
                        <a:latin typeface="Arial" panose="020B0604020202020204" pitchFamily="34" charset="0"/>
                        <a:cs typeface="Arial" panose="020B0604020202020204" pitchFamily="34" charset="0"/>
                      </a:endParaRPr>
                    </a:p>
                  </a:txBody>
                  <a:tcPr anchor="ctr"/>
                </a:tc>
                <a:tc>
                  <a:txBody>
                    <a:bodyPr/>
                    <a:lstStyle/>
                    <a:p>
                      <a:pPr algn="ctr"/>
                      <a:endParaRPr lang="en-AU" sz="1000" b="1">
                        <a:latin typeface="Arial" panose="020B0604020202020204" pitchFamily="34" charset="0"/>
                        <a:cs typeface="Arial" panose="020B0604020202020204" pitchFamily="34" charset="0"/>
                      </a:endParaRPr>
                    </a:p>
                  </a:txBody>
                  <a:tcPr anchor="ctr"/>
                </a:tc>
                <a:tc>
                  <a:txBody>
                    <a:bodyPr/>
                    <a:lstStyle/>
                    <a:p>
                      <a:pPr algn="ctr"/>
                      <a:endParaRPr lang="en-AU" sz="1000" b="1">
                        <a:latin typeface="Arial" panose="020B0604020202020204" pitchFamily="34" charset="0"/>
                        <a:cs typeface="Arial" panose="020B0604020202020204" pitchFamily="34" charset="0"/>
                      </a:endParaRPr>
                    </a:p>
                  </a:txBody>
                  <a:tcPr anchor="ctr"/>
                </a:tc>
                <a:tc>
                  <a:txBody>
                    <a:bodyPr/>
                    <a:lstStyle/>
                    <a:p>
                      <a:pPr algn="ctr"/>
                      <a:r>
                        <a:rPr lang="en-US" sz="1000" b="1" dirty="0">
                          <a:latin typeface="Arial" panose="020B0604020202020204" pitchFamily="34" charset="0"/>
                          <a:cs typeface="Arial" panose="020B0604020202020204" pitchFamily="34" charset="0"/>
                        </a:rPr>
                        <a:t>X</a:t>
                      </a:r>
                      <a:endParaRPr lang="en-AU" sz="10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501291667"/>
                  </a:ext>
                </a:extLst>
              </a:tr>
              <a:tr h="499777">
                <a:tc>
                  <a:txBody>
                    <a:bodyPr/>
                    <a:lstStyle/>
                    <a:p>
                      <a:r>
                        <a:rPr lang="en-US" sz="1100" dirty="0">
                          <a:latin typeface="Arial" panose="020B0604020202020204" pitchFamily="34" charset="0"/>
                          <a:cs typeface="Arial" panose="020B0604020202020204" pitchFamily="34" charset="0"/>
                        </a:rPr>
                        <a:t>Feeding canola meal in the Fresh Period increased milk production, without a carryover milk yield benefit.</a:t>
                      </a:r>
                      <a:endParaRPr lang="en-AU" sz="1100" dirty="0">
                        <a:latin typeface="Arial" panose="020B0604020202020204" pitchFamily="34" charset="0"/>
                        <a:cs typeface="Arial" panose="020B0604020202020204" pitchFamily="34" charset="0"/>
                      </a:endParaRPr>
                    </a:p>
                  </a:txBody>
                  <a:tcPr anchor="ctr"/>
                </a:tc>
                <a:tc>
                  <a:txBody>
                    <a:bodyPr/>
                    <a:lstStyle/>
                    <a:p>
                      <a:pPr algn="ctr"/>
                      <a:endParaRPr lang="en-AU" sz="1000" b="1">
                        <a:latin typeface="Arial" panose="020B0604020202020204" pitchFamily="34" charset="0"/>
                        <a:cs typeface="Arial" panose="020B0604020202020204" pitchFamily="34" charset="0"/>
                      </a:endParaRPr>
                    </a:p>
                  </a:txBody>
                  <a:tcPr anchor="ctr"/>
                </a:tc>
                <a:tc>
                  <a:txBody>
                    <a:bodyPr/>
                    <a:lstStyle/>
                    <a:p>
                      <a:pPr algn="ctr"/>
                      <a:r>
                        <a:rPr lang="en-US" sz="1000" b="1" dirty="0">
                          <a:latin typeface="Arial" panose="020B0604020202020204" pitchFamily="34" charset="0"/>
                          <a:cs typeface="Arial" panose="020B0604020202020204" pitchFamily="34" charset="0"/>
                        </a:rPr>
                        <a:t>X</a:t>
                      </a:r>
                      <a:endParaRPr lang="en-AU" sz="1000" b="1" dirty="0">
                        <a:latin typeface="Arial" panose="020B0604020202020204" pitchFamily="34" charset="0"/>
                        <a:cs typeface="Arial" panose="020B0604020202020204" pitchFamily="34" charset="0"/>
                      </a:endParaRPr>
                    </a:p>
                  </a:txBody>
                  <a:tcPr anchor="ctr"/>
                </a:tc>
                <a:tc>
                  <a:txBody>
                    <a:bodyPr/>
                    <a:lstStyle/>
                    <a:p>
                      <a:pPr algn="ctr"/>
                      <a:endParaRPr lang="en-AU" sz="1000" b="1">
                        <a:latin typeface="Arial" panose="020B0604020202020204" pitchFamily="34" charset="0"/>
                        <a:cs typeface="Arial" panose="020B0604020202020204" pitchFamily="34" charset="0"/>
                      </a:endParaRPr>
                    </a:p>
                  </a:txBody>
                  <a:tcPr anchor="ctr"/>
                </a:tc>
                <a:tc>
                  <a:txBody>
                    <a:bodyPr/>
                    <a:lstStyle/>
                    <a:p>
                      <a:pPr algn="ctr"/>
                      <a:endParaRPr lang="en-AU" sz="1000" b="1">
                        <a:latin typeface="Arial" panose="020B0604020202020204" pitchFamily="34" charset="0"/>
                        <a:cs typeface="Arial" panose="020B0604020202020204" pitchFamily="34" charset="0"/>
                      </a:endParaRPr>
                    </a:p>
                  </a:txBody>
                  <a:tcPr anchor="ctr"/>
                </a:tc>
                <a:tc>
                  <a:txBody>
                    <a:bodyPr/>
                    <a:lstStyle/>
                    <a:p>
                      <a:pPr algn="ctr"/>
                      <a:endParaRPr lang="en-AU" sz="1000" b="1">
                        <a:latin typeface="Arial" panose="020B0604020202020204" pitchFamily="34" charset="0"/>
                        <a:cs typeface="Arial" panose="020B0604020202020204" pitchFamily="34" charset="0"/>
                      </a:endParaRPr>
                    </a:p>
                  </a:txBody>
                  <a:tcPr anchor="ctr"/>
                </a:tc>
                <a:tc>
                  <a:txBody>
                    <a:bodyPr/>
                    <a:lstStyle/>
                    <a:p>
                      <a:pPr algn="ctr"/>
                      <a:endParaRPr lang="en-AU" sz="1000" b="1">
                        <a:latin typeface="Arial" panose="020B0604020202020204" pitchFamily="34" charset="0"/>
                        <a:cs typeface="Arial" panose="020B0604020202020204" pitchFamily="34" charset="0"/>
                      </a:endParaRPr>
                    </a:p>
                  </a:txBody>
                  <a:tcPr anchor="ctr"/>
                </a:tc>
                <a:tc>
                  <a:txBody>
                    <a:bodyPr/>
                    <a:lstStyle/>
                    <a:p>
                      <a:pPr algn="ctr"/>
                      <a:r>
                        <a:rPr lang="en-US" sz="1000" b="1" dirty="0">
                          <a:latin typeface="Arial" panose="020B0604020202020204" pitchFamily="34" charset="0"/>
                          <a:cs typeface="Arial" panose="020B0604020202020204" pitchFamily="34" charset="0"/>
                        </a:rPr>
                        <a:t>X</a:t>
                      </a:r>
                      <a:endParaRPr lang="en-AU" sz="10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288373898"/>
                  </a:ext>
                </a:extLst>
              </a:tr>
              <a:tr h="499777">
                <a:tc>
                  <a:txBody>
                    <a:bodyPr/>
                    <a:lstStyle/>
                    <a:p>
                      <a:r>
                        <a:rPr lang="en-US" sz="1100" dirty="0">
                          <a:latin typeface="Arial" panose="020B0604020202020204" pitchFamily="34" charset="0"/>
                          <a:cs typeface="Arial" panose="020B0604020202020204" pitchFamily="34" charset="0"/>
                        </a:rPr>
                        <a:t>Canola meal / wheat / barley grain mix in Early Lactation gave a greater pasture DMI, milk production and profit per cow per day than straight wheat grain.</a:t>
                      </a:r>
                      <a:endParaRPr lang="en-AU" sz="1100" dirty="0">
                        <a:latin typeface="Arial" panose="020B0604020202020204" pitchFamily="34" charset="0"/>
                        <a:cs typeface="Arial" panose="020B0604020202020204" pitchFamily="34" charset="0"/>
                      </a:endParaRPr>
                    </a:p>
                  </a:txBody>
                  <a:tcPr anchor="ctr"/>
                </a:tc>
                <a:tc>
                  <a:txBody>
                    <a:bodyPr/>
                    <a:lstStyle/>
                    <a:p>
                      <a:pPr algn="ctr"/>
                      <a:endParaRPr lang="en-AU" sz="1000" b="1">
                        <a:latin typeface="Arial" panose="020B0604020202020204" pitchFamily="34" charset="0"/>
                        <a:cs typeface="Arial" panose="020B0604020202020204" pitchFamily="34" charset="0"/>
                      </a:endParaRPr>
                    </a:p>
                  </a:txBody>
                  <a:tcPr anchor="ctr"/>
                </a:tc>
                <a:tc>
                  <a:txBody>
                    <a:bodyPr/>
                    <a:lstStyle/>
                    <a:p>
                      <a:pPr algn="ctr"/>
                      <a:endParaRPr lang="en-AU" sz="1000" b="1" dirty="0">
                        <a:latin typeface="Arial" panose="020B0604020202020204" pitchFamily="34" charset="0"/>
                        <a:cs typeface="Arial" panose="020B0604020202020204" pitchFamily="34" charset="0"/>
                      </a:endParaRPr>
                    </a:p>
                  </a:txBody>
                  <a:tcPr anchor="ctr"/>
                </a:tc>
                <a:tc>
                  <a:txBody>
                    <a:bodyPr/>
                    <a:lstStyle/>
                    <a:p>
                      <a:pPr algn="ctr"/>
                      <a:r>
                        <a:rPr lang="en-US" sz="1000" b="1" dirty="0">
                          <a:latin typeface="Arial" panose="020B0604020202020204" pitchFamily="34" charset="0"/>
                          <a:cs typeface="Arial" panose="020B0604020202020204" pitchFamily="34" charset="0"/>
                        </a:rPr>
                        <a:t>X</a:t>
                      </a:r>
                      <a:endParaRPr lang="en-AU" sz="1000" b="1" dirty="0">
                        <a:latin typeface="Arial" panose="020B0604020202020204" pitchFamily="34" charset="0"/>
                        <a:cs typeface="Arial" panose="020B0604020202020204" pitchFamily="34" charset="0"/>
                      </a:endParaRPr>
                    </a:p>
                  </a:txBody>
                  <a:tcPr anchor="ctr"/>
                </a:tc>
                <a:tc>
                  <a:txBody>
                    <a:bodyPr/>
                    <a:lstStyle/>
                    <a:p>
                      <a:pPr algn="ctr"/>
                      <a:endParaRPr lang="en-AU" sz="1000" b="1">
                        <a:latin typeface="Arial" panose="020B0604020202020204" pitchFamily="34" charset="0"/>
                        <a:cs typeface="Arial" panose="020B0604020202020204" pitchFamily="34" charset="0"/>
                      </a:endParaRPr>
                    </a:p>
                  </a:txBody>
                  <a:tcPr anchor="ctr"/>
                </a:tc>
                <a:tc>
                  <a:txBody>
                    <a:bodyPr/>
                    <a:lstStyle/>
                    <a:p>
                      <a:pPr algn="ctr"/>
                      <a:endParaRPr lang="en-AU" sz="1000" b="1">
                        <a:latin typeface="Arial" panose="020B0604020202020204" pitchFamily="34" charset="0"/>
                        <a:cs typeface="Arial" panose="020B0604020202020204" pitchFamily="34" charset="0"/>
                      </a:endParaRPr>
                    </a:p>
                  </a:txBody>
                  <a:tcPr anchor="ctr"/>
                </a:tc>
                <a:tc>
                  <a:txBody>
                    <a:bodyPr/>
                    <a:lstStyle/>
                    <a:p>
                      <a:pPr algn="ctr"/>
                      <a:r>
                        <a:rPr lang="en-US" sz="1000" b="1" dirty="0">
                          <a:latin typeface="Arial" panose="020B0604020202020204" pitchFamily="34" charset="0"/>
                          <a:cs typeface="Arial" panose="020B0604020202020204" pitchFamily="34" charset="0"/>
                        </a:rPr>
                        <a:t>X</a:t>
                      </a:r>
                      <a:endParaRPr lang="en-AU" sz="1000" b="1" dirty="0">
                        <a:latin typeface="Arial" panose="020B0604020202020204" pitchFamily="34" charset="0"/>
                        <a:cs typeface="Arial" panose="020B0604020202020204" pitchFamily="34" charset="0"/>
                      </a:endParaRPr>
                    </a:p>
                  </a:txBody>
                  <a:tcPr anchor="ctr"/>
                </a:tc>
                <a:tc>
                  <a:txBody>
                    <a:bodyPr/>
                    <a:lstStyle/>
                    <a:p>
                      <a:pPr algn="ctr"/>
                      <a:r>
                        <a:rPr lang="en-US" sz="1000" b="1" dirty="0">
                          <a:latin typeface="Arial" panose="020B0604020202020204" pitchFamily="34" charset="0"/>
                          <a:cs typeface="Arial" panose="020B0604020202020204" pitchFamily="34" charset="0"/>
                        </a:rPr>
                        <a:t>X</a:t>
                      </a:r>
                      <a:endParaRPr lang="en-AU" sz="10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571314987"/>
                  </a:ext>
                </a:extLst>
              </a:tr>
              <a:tr h="499777">
                <a:tc>
                  <a:txBody>
                    <a:bodyPr/>
                    <a:lstStyle/>
                    <a:p>
                      <a:r>
                        <a:rPr lang="en-US" sz="1100" dirty="0">
                          <a:latin typeface="Arial" panose="020B0604020202020204" pitchFamily="34" charset="0"/>
                          <a:cs typeface="Arial" panose="020B0604020202020204" pitchFamily="34" charset="0"/>
                        </a:rPr>
                        <a:t>Feeding canola meal / wheat / barley grain mix in Early Lactation at a high level had a carryover milk yield benefit into Mid Lactation. </a:t>
                      </a:r>
                      <a:endParaRPr lang="en-AU" sz="1100" dirty="0">
                        <a:latin typeface="Arial" panose="020B0604020202020204" pitchFamily="34" charset="0"/>
                        <a:cs typeface="Arial" panose="020B0604020202020204" pitchFamily="34" charset="0"/>
                      </a:endParaRPr>
                    </a:p>
                  </a:txBody>
                  <a:tcPr anchor="ctr"/>
                </a:tc>
                <a:tc>
                  <a:txBody>
                    <a:bodyPr/>
                    <a:lstStyle/>
                    <a:p>
                      <a:pPr algn="ctr"/>
                      <a:endParaRPr lang="en-AU" sz="1000" b="1">
                        <a:latin typeface="Arial" panose="020B0604020202020204" pitchFamily="34" charset="0"/>
                        <a:cs typeface="Arial" panose="020B0604020202020204" pitchFamily="34" charset="0"/>
                      </a:endParaRPr>
                    </a:p>
                  </a:txBody>
                  <a:tcPr anchor="ctr"/>
                </a:tc>
                <a:tc>
                  <a:txBody>
                    <a:bodyPr/>
                    <a:lstStyle/>
                    <a:p>
                      <a:pPr algn="ctr"/>
                      <a:endParaRPr lang="en-AU" sz="1000" b="1">
                        <a:latin typeface="Arial" panose="020B0604020202020204" pitchFamily="34" charset="0"/>
                        <a:cs typeface="Arial" panose="020B0604020202020204" pitchFamily="34" charset="0"/>
                      </a:endParaRPr>
                    </a:p>
                  </a:txBody>
                  <a:tcPr anchor="ctr"/>
                </a:tc>
                <a:tc>
                  <a:txBody>
                    <a:bodyPr/>
                    <a:lstStyle/>
                    <a:p>
                      <a:pPr algn="ctr"/>
                      <a:endParaRPr lang="en-AU" sz="1000" b="1">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latin typeface="Arial" panose="020B0604020202020204" pitchFamily="34" charset="0"/>
                          <a:cs typeface="Arial" panose="020B0604020202020204" pitchFamily="34" charset="0"/>
                        </a:rPr>
                        <a:t>X</a:t>
                      </a:r>
                      <a:endParaRPr lang="en-AU" sz="1000" b="1" dirty="0">
                        <a:latin typeface="Arial" panose="020B0604020202020204" pitchFamily="34" charset="0"/>
                        <a:cs typeface="Arial" panose="020B0604020202020204" pitchFamily="34" charset="0"/>
                      </a:endParaRPr>
                    </a:p>
                  </a:txBody>
                  <a:tcPr anchor="ctr"/>
                </a:tc>
                <a:tc>
                  <a:txBody>
                    <a:bodyPr/>
                    <a:lstStyle/>
                    <a:p>
                      <a:pPr algn="ctr"/>
                      <a:endParaRPr lang="en-AU" sz="1000" b="1" dirty="0">
                        <a:latin typeface="Arial" panose="020B0604020202020204" pitchFamily="34" charset="0"/>
                        <a:cs typeface="Arial" panose="020B0604020202020204" pitchFamily="34" charset="0"/>
                      </a:endParaRPr>
                    </a:p>
                  </a:txBody>
                  <a:tcPr anchor="ctr"/>
                </a:tc>
                <a:tc>
                  <a:txBody>
                    <a:bodyPr/>
                    <a:lstStyle/>
                    <a:p>
                      <a:pPr algn="ctr"/>
                      <a:endParaRPr lang="en-AU" sz="1000" b="1" dirty="0">
                        <a:latin typeface="Arial" panose="020B0604020202020204" pitchFamily="34" charset="0"/>
                        <a:cs typeface="Arial" panose="020B0604020202020204" pitchFamily="34" charset="0"/>
                      </a:endParaRPr>
                    </a:p>
                  </a:txBody>
                  <a:tcPr anchor="ctr"/>
                </a:tc>
                <a:tc>
                  <a:txBody>
                    <a:bodyPr/>
                    <a:lstStyle/>
                    <a:p>
                      <a:pPr algn="ctr"/>
                      <a:endParaRPr lang="en-AU" sz="10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56879361"/>
                  </a:ext>
                </a:extLst>
              </a:tr>
              <a:tr h="499777">
                <a:tc>
                  <a:txBody>
                    <a:bodyPr/>
                    <a:lstStyle/>
                    <a:p>
                      <a:r>
                        <a:rPr lang="en-US" sz="1100" dirty="0">
                          <a:latin typeface="Arial" panose="020B0604020202020204" pitchFamily="34" charset="0"/>
                          <a:cs typeface="Arial" panose="020B0604020202020204" pitchFamily="34" charset="0"/>
                        </a:rPr>
                        <a:t>Feeding maize grain in the Fresh Period followed by canola meal / wheat / barley grain mix in Early Lactation had a carryover milk yield benefit into Mid Lactation.</a:t>
                      </a:r>
                      <a:endParaRPr lang="en-AU" sz="1100" dirty="0">
                        <a:latin typeface="Arial" panose="020B0604020202020204" pitchFamily="34" charset="0"/>
                        <a:cs typeface="Arial" panose="020B0604020202020204" pitchFamily="34" charset="0"/>
                      </a:endParaRPr>
                    </a:p>
                  </a:txBody>
                  <a:tcPr anchor="ctr"/>
                </a:tc>
                <a:tc>
                  <a:txBody>
                    <a:bodyPr/>
                    <a:lstStyle/>
                    <a:p>
                      <a:pPr algn="ctr"/>
                      <a:endParaRPr lang="en-AU" sz="1000" b="1">
                        <a:latin typeface="Arial" panose="020B0604020202020204" pitchFamily="34" charset="0"/>
                        <a:cs typeface="Arial" panose="020B0604020202020204" pitchFamily="34" charset="0"/>
                      </a:endParaRPr>
                    </a:p>
                  </a:txBody>
                  <a:tcPr anchor="ctr"/>
                </a:tc>
                <a:tc>
                  <a:txBody>
                    <a:bodyPr/>
                    <a:lstStyle/>
                    <a:p>
                      <a:pPr algn="ctr"/>
                      <a:endParaRPr lang="en-AU" sz="1000" b="1">
                        <a:latin typeface="Arial" panose="020B0604020202020204" pitchFamily="34" charset="0"/>
                        <a:cs typeface="Arial" panose="020B0604020202020204" pitchFamily="34" charset="0"/>
                      </a:endParaRPr>
                    </a:p>
                  </a:txBody>
                  <a:tcPr anchor="ctr"/>
                </a:tc>
                <a:tc>
                  <a:txBody>
                    <a:bodyPr/>
                    <a:lstStyle/>
                    <a:p>
                      <a:pPr algn="ctr"/>
                      <a:endParaRPr lang="en-AU" sz="1000" b="1">
                        <a:latin typeface="Arial" panose="020B0604020202020204" pitchFamily="34" charset="0"/>
                        <a:cs typeface="Arial" panose="020B0604020202020204" pitchFamily="34" charset="0"/>
                      </a:endParaRPr>
                    </a:p>
                  </a:txBody>
                  <a:tcPr anchor="ctr"/>
                </a:tc>
                <a:tc>
                  <a:txBody>
                    <a:bodyPr/>
                    <a:lstStyle/>
                    <a:p>
                      <a:pPr algn="ctr"/>
                      <a:endParaRPr lang="en-AU" sz="1000" b="1" dirty="0">
                        <a:latin typeface="Arial" panose="020B0604020202020204" pitchFamily="34" charset="0"/>
                        <a:cs typeface="Arial" panose="020B0604020202020204" pitchFamily="34" charset="0"/>
                      </a:endParaRPr>
                    </a:p>
                  </a:txBody>
                  <a:tcPr anchor="ctr"/>
                </a:tc>
                <a:tc>
                  <a:txBody>
                    <a:bodyPr/>
                    <a:lstStyle/>
                    <a:p>
                      <a:pPr algn="ctr"/>
                      <a:endParaRPr lang="en-AU" sz="1000" b="1" dirty="0">
                        <a:latin typeface="Arial" panose="020B0604020202020204" pitchFamily="34" charset="0"/>
                        <a:cs typeface="Arial" panose="020B0604020202020204" pitchFamily="34" charset="0"/>
                      </a:endParaRPr>
                    </a:p>
                  </a:txBody>
                  <a:tcPr anchor="ctr"/>
                </a:tc>
                <a:tc>
                  <a:txBody>
                    <a:bodyPr/>
                    <a:lstStyle/>
                    <a:p>
                      <a:pPr algn="ctr"/>
                      <a:endParaRPr lang="en-AU" sz="1000" b="1" dirty="0">
                        <a:latin typeface="Arial" panose="020B0604020202020204" pitchFamily="34" charset="0"/>
                        <a:cs typeface="Arial" panose="020B0604020202020204" pitchFamily="34" charset="0"/>
                      </a:endParaRPr>
                    </a:p>
                  </a:txBody>
                  <a:tcPr anchor="ctr"/>
                </a:tc>
                <a:tc>
                  <a:txBody>
                    <a:bodyPr/>
                    <a:lstStyle/>
                    <a:p>
                      <a:pPr algn="ctr"/>
                      <a:r>
                        <a:rPr lang="en-US" sz="1000" b="1" dirty="0">
                          <a:latin typeface="Arial" panose="020B0604020202020204" pitchFamily="34" charset="0"/>
                          <a:cs typeface="Arial" panose="020B0604020202020204" pitchFamily="34" charset="0"/>
                        </a:rPr>
                        <a:t>X</a:t>
                      </a:r>
                      <a:endParaRPr lang="en-AU" sz="10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44982089"/>
                  </a:ext>
                </a:extLst>
              </a:tr>
              <a:tr h="4997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cs typeface="Arial" panose="020B0604020202020204" pitchFamily="34" charset="0"/>
                        </a:rPr>
                        <a:t>Differentially feeding cows in early lactation, based on high/medium/low nutritional requirements or profit, did not improve milk production or profit per cow per day vs flat rate feeding or stepped feeding based on DIM or Bodyweight change, when pasture allowance was greater than 30 kg DM/cow/day.</a:t>
                      </a:r>
                      <a:endParaRPr lang="en-AU" sz="1100" dirty="0">
                        <a:latin typeface="Arial" panose="020B0604020202020204" pitchFamily="34" charset="0"/>
                        <a:cs typeface="Arial" panose="020B0604020202020204" pitchFamily="34" charset="0"/>
                      </a:endParaRPr>
                    </a:p>
                  </a:txBody>
                  <a:tcPr anchor="ctr"/>
                </a:tc>
                <a:tc>
                  <a:txBody>
                    <a:bodyPr/>
                    <a:lstStyle/>
                    <a:p>
                      <a:pPr algn="ctr"/>
                      <a:endParaRPr lang="en-AU" sz="1000" b="1">
                        <a:latin typeface="Arial" panose="020B0604020202020204" pitchFamily="34" charset="0"/>
                        <a:cs typeface="Arial" panose="020B0604020202020204" pitchFamily="34" charset="0"/>
                      </a:endParaRPr>
                    </a:p>
                  </a:txBody>
                  <a:tcPr anchor="ctr"/>
                </a:tc>
                <a:tc>
                  <a:txBody>
                    <a:bodyPr/>
                    <a:lstStyle/>
                    <a:p>
                      <a:pPr algn="ctr"/>
                      <a:endParaRPr lang="en-AU" sz="1000" b="1">
                        <a:latin typeface="Arial" panose="020B0604020202020204" pitchFamily="34" charset="0"/>
                        <a:cs typeface="Arial" panose="020B0604020202020204" pitchFamily="34" charset="0"/>
                      </a:endParaRPr>
                    </a:p>
                  </a:txBody>
                  <a:tcPr anchor="ctr"/>
                </a:tc>
                <a:tc>
                  <a:txBody>
                    <a:bodyPr/>
                    <a:lstStyle/>
                    <a:p>
                      <a:pPr algn="ctr"/>
                      <a:endParaRPr lang="en-AU" sz="1000" b="1">
                        <a:latin typeface="Arial" panose="020B0604020202020204" pitchFamily="34" charset="0"/>
                        <a:cs typeface="Arial" panose="020B0604020202020204" pitchFamily="34" charset="0"/>
                      </a:endParaRPr>
                    </a:p>
                  </a:txBody>
                  <a:tcPr anchor="ctr"/>
                </a:tc>
                <a:tc>
                  <a:txBody>
                    <a:bodyPr/>
                    <a:lstStyle/>
                    <a:p>
                      <a:pPr algn="ctr"/>
                      <a:r>
                        <a:rPr lang="en-US" sz="1000" b="1" dirty="0">
                          <a:latin typeface="Arial" panose="020B0604020202020204" pitchFamily="34" charset="0"/>
                          <a:cs typeface="Arial" panose="020B0604020202020204" pitchFamily="34" charset="0"/>
                        </a:rPr>
                        <a:t>X</a:t>
                      </a:r>
                      <a:endParaRPr lang="en-AU" sz="1000" b="1" dirty="0">
                        <a:latin typeface="Arial" panose="020B0604020202020204" pitchFamily="34" charset="0"/>
                        <a:cs typeface="Arial" panose="020B0604020202020204" pitchFamily="34" charset="0"/>
                      </a:endParaRPr>
                    </a:p>
                  </a:txBody>
                  <a:tcPr anchor="ctr"/>
                </a:tc>
                <a:tc>
                  <a:txBody>
                    <a:bodyPr/>
                    <a:lstStyle/>
                    <a:p>
                      <a:pPr algn="ctr"/>
                      <a:r>
                        <a:rPr lang="en-US" sz="1000" b="1" dirty="0">
                          <a:latin typeface="Arial" panose="020B0604020202020204" pitchFamily="34" charset="0"/>
                          <a:cs typeface="Arial" panose="020B0604020202020204" pitchFamily="34" charset="0"/>
                        </a:rPr>
                        <a:t>X</a:t>
                      </a:r>
                      <a:endParaRPr lang="en-AU" sz="1000" b="1" dirty="0">
                        <a:latin typeface="Arial" panose="020B0604020202020204" pitchFamily="34" charset="0"/>
                        <a:cs typeface="Arial" panose="020B0604020202020204" pitchFamily="34" charset="0"/>
                      </a:endParaRPr>
                    </a:p>
                  </a:txBody>
                  <a:tcPr anchor="ctr"/>
                </a:tc>
                <a:tc>
                  <a:txBody>
                    <a:bodyPr/>
                    <a:lstStyle/>
                    <a:p>
                      <a:pPr algn="ctr"/>
                      <a:r>
                        <a:rPr lang="en-US" sz="1000" b="1" dirty="0">
                          <a:latin typeface="Arial" panose="020B0604020202020204" pitchFamily="34" charset="0"/>
                          <a:cs typeface="Arial" panose="020B0604020202020204" pitchFamily="34" charset="0"/>
                        </a:rPr>
                        <a:t>X</a:t>
                      </a:r>
                      <a:endParaRPr lang="en-AU" sz="1000" b="1" dirty="0">
                        <a:latin typeface="Arial" panose="020B0604020202020204" pitchFamily="34" charset="0"/>
                        <a:cs typeface="Arial" panose="020B0604020202020204" pitchFamily="34" charset="0"/>
                      </a:endParaRPr>
                    </a:p>
                  </a:txBody>
                  <a:tcPr anchor="ctr"/>
                </a:tc>
                <a:tc>
                  <a:txBody>
                    <a:bodyPr/>
                    <a:lstStyle/>
                    <a:p>
                      <a:pPr algn="ctr"/>
                      <a:r>
                        <a:rPr lang="en-US" sz="1000" b="1" dirty="0">
                          <a:latin typeface="Arial" panose="020B0604020202020204" pitchFamily="34" charset="0"/>
                          <a:cs typeface="Arial" panose="020B0604020202020204" pitchFamily="34" charset="0"/>
                        </a:rPr>
                        <a:t>X</a:t>
                      </a:r>
                      <a:endParaRPr lang="en-AU" sz="10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120521289"/>
                  </a:ext>
                </a:extLst>
              </a:tr>
            </a:tbl>
          </a:graphicData>
        </a:graphic>
      </p:graphicFrame>
      <p:sp>
        <p:nvSpPr>
          <p:cNvPr id="4" name="Title 3">
            <a:extLst>
              <a:ext uri="{FF2B5EF4-FFF2-40B4-BE49-F238E27FC236}">
                <a16:creationId xmlns:a16="http://schemas.microsoft.com/office/drawing/2014/main" id="{07265284-3E9C-A6F4-D41A-C8DA577B7EDA}"/>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Alternative concentrate feeding strategies</a:t>
            </a:r>
          </a:p>
        </p:txBody>
      </p:sp>
      <p:sp>
        <p:nvSpPr>
          <p:cNvPr id="5" name="TextBox 4">
            <a:extLst>
              <a:ext uri="{FF2B5EF4-FFF2-40B4-BE49-F238E27FC236}">
                <a16:creationId xmlns:a16="http://schemas.microsoft.com/office/drawing/2014/main" id="{D984F49B-AD9F-1062-E990-3D859666EA8F}"/>
              </a:ext>
            </a:extLst>
          </p:cNvPr>
          <p:cNvSpPr txBox="1"/>
          <p:nvPr/>
        </p:nvSpPr>
        <p:spPr>
          <a:xfrm>
            <a:off x="131738" y="641609"/>
            <a:ext cx="71287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First 100 Days project, </a:t>
            </a:r>
            <a:r>
              <a:rPr kumimoji="0" lang="en-AU" sz="1600" b="1" i="0" u="none" strike="noStrike" kern="1200" cap="none" spc="0" normalizeH="0" baseline="0" noProof="0" dirty="0" err="1">
                <a:ln>
                  <a:noFill/>
                </a:ln>
                <a:solidFill>
                  <a:srgbClr val="000000"/>
                </a:solidFill>
                <a:effectLst/>
                <a:uLnTx/>
                <a:uFillTx/>
                <a:latin typeface="Arial" panose="020B0604020202020204"/>
                <a:ea typeface="+mn-ea"/>
                <a:cs typeface="+mn-cs"/>
              </a:rPr>
              <a:t>Ellinbank</a:t>
            </a: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 (Factsheets 1 - 7)</a:t>
            </a:r>
          </a:p>
        </p:txBody>
      </p:sp>
      <p:sp>
        <p:nvSpPr>
          <p:cNvPr id="6" name="TextBox 5">
            <a:extLst>
              <a:ext uri="{FF2B5EF4-FFF2-40B4-BE49-F238E27FC236}">
                <a16:creationId xmlns:a16="http://schemas.microsoft.com/office/drawing/2014/main" id="{F1A0FC92-7802-EC15-C404-690F9C8A2DB7}"/>
              </a:ext>
            </a:extLst>
          </p:cNvPr>
          <p:cNvSpPr txBox="1"/>
          <p:nvPr/>
        </p:nvSpPr>
        <p:spPr>
          <a:xfrm rot="16200000">
            <a:off x="-1013144" y="3466263"/>
            <a:ext cx="2404162" cy="261610"/>
          </a:xfrm>
          <a:prstGeom prst="rect">
            <a:avLst/>
          </a:prstGeom>
          <a:noFill/>
        </p:spPr>
        <p:txBody>
          <a:bodyPr wrap="square" rtlCol="0">
            <a:spAutoFit/>
          </a:bodyPr>
          <a:lstStyle/>
          <a:p>
            <a:pPr algn="ctr"/>
            <a:r>
              <a:rPr lang="en-US" sz="1100" dirty="0">
                <a:solidFill>
                  <a:srgbClr val="000000"/>
                </a:solidFill>
                <a:latin typeface="Arial" panose="020B0604020202020204" pitchFamily="34" charset="0"/>
                <a:cs typeface="Arial" panose="020B0604020202020204" pitchFamily="34" charset="0"/>
              </a:rPr>
              <a:t>Grazing cows</a:t>
            </a:r>
            <a:endParaRPr lang="en-AU" sz="1100" dirty="0">
              <a:solidFill>
                <a:srgbClr val="000000"/>
              </a:solidFill>
              <a:latin typeface="Arial" panose="020B0604020202020204" pitchFamily="34" charset="0"/>
              <a:cs typeface="Arial" panose="020B0604020202020204" pitchFamily="34" charset="0"/>
            </a:endParaRPr>
          </a:p>
        </p:txBody>
      </p:sp>
      <p:sp>
        <p:nvSpPr>
          <p:cNvPr id="8" name="Left Bracket 7">
            <a:extLst>
              <a:ext uri="{FF2B5EF4-FFF2-40B4-BE49-F238E27FC236}">
                <a16:creationId xmlns:a16="http://schemas.microsoft.com/office/drawing/2014/main" id="{863B2673-6029-D184-720F-A85253F99396}"/>
              </a:ext>
            </a:extLst>
          </p:cNvPr>
          <p:cNvSpPr/>
          <p:nvPr/>
        </p:nvSpPr>
        <p:spPr>
          <a:xfrm>
            <a:off x="319742" y="2139702"/>
            <a:ext cx="147802" cy="2914733"/>
          </a:xfrm>
          <a:prstGeom prst="leftBracket">
            <a:avLst/>
          </a:prstGeom>
          <a:ln w="952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Tree>
    <p:extLst>
      <p:ext uri="{BB962C8B-B14F-4D97-AF65-F5344CB8AC3E}">
        <p14:creationId xmlns:p14="http://schemas.microsoft.com/office/powerpoint/2010/main" val="212896497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2A3AAC2-6537-E947-B30C-A52244CA849A}"/>
              </a:ext>
            </a:extLst>
          </p:cNvPr>
          <p:cNvSpPr>
            <a:spLocks noGrp="1"/>
          </p:cNvSpPr>
          <p:nvPr>
            <p:ph type="title" hasCustomPrompt="1"/>
          </p:nvPr>
        </p:nvSpPr>
        <p:spPr>
          <a:xfrm>
            <a:off x="1383709" y="2519898"/>
            <a:ext cx="6373999" cy="2186546"/>
          </a:xfrm>
          <a:prstGeom prst="rect">
            <a:avLst/>
          </a:prstGeom>
          <a:ln w="12700">
            <a:solidFill>
              <a:schemeClr val="accent6"/>
            </a:solidFill>
          </a:ln>
        </p:spPr>
        <p:txBody>
          <a:bodyPr tIns="72000" bIns="36000" anchor="ctr" anchorCtr="1"/>
          <a:lstStyle>
            <a:lvl1pPr>
              <a:defRPr>
                <a:solidFill>
                  <a:schemeClr val="tx1"/>
                </a:solidFill>
              </a:defRPr>
            </a:lvl1pPr>
          </a:lstStyle>
          <a:p>
            <a:r>
              <a:rPr lang="en-US" cap="none" dirty="0">
                <a:solidFill>
                  <a:schemeClr val="accent6"/>
                </a:solidFill>
              </a:rPr>
              <a:t>Session 5. </a:t>
            </a:r>
            <a:br>
              <a:rPr lang="en-US" cap="none" dirty="0">
                <a:solidFill>
                  <a:schemeClr val="accent6"/>
                </a:solidFill>
              </a:rPr>
            </a:br>
            <a:r>
              <a:rPr lang="en-US" cap="none" dirty="0">
                <a:solidFill>
                  <a:schemeClr val="accent6"/>
                </a:solidFill>
              </a:rPr>
              <a:t>Helping farmers develop and implement strategies to improve cows’ nutrition, management and profit in the first 100 DIM</a:t>
            </a:r>
            <a:endParaRPr lang="en-AU" cap="none" dirty="0">
              <a:solidFill>
                <a:schemeClr val="accent6"/>
              </a:solidFill>
            </a:endParaRPr>
          </a:p>
        </p:txBody>
      </p:sp>
      <p:pic>
        <p:nvPicPr>
          <p:cNvPr id="5" name="Picture 4">
            <a:extLst>
              <a:ext uri="{FF2B5EF4-FFF2-40B4-BE49-F238E27FC236}">
                <a16:creationId xmlns:a16="http://schemas.microsoft.com/office/drawing/2014/main" id="{647E92D9-C876-3A47-BFF6-268218B5EC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29259" y="416371"/>
            <a:ext cx="2882900" cy="2159000"/>
          </a:xfrm>
          <a:prstGeom prst="rect">
            <a:avLst/>
          </a:prstGeom>
        </p:spPr>
      </p:pic>
      <p:sp>
        <p:nvSpPr>
          <p:cNvPr id="10" name="Slide Number Placeholder 2">
            <a:extLst>
              <a:ext uri="{FF2B5EF4-FFF2-40B4-BE49-F238E27FC236}">
                <a16:creationId xmlns:a16="http://schemas.microsoft.com/office/drawing/2014/main" id="{E5AF2B7C-11C9-EC4C-8254-F0282E29403E}"/>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D203BB5-2471-4B7A-A012-EB76E4C63972}" type="slidenum">
              <a:rPr lang="en-AU" sz="900" smtClean="0">
                <a:solidFill>
                  <a:schemeClr val="accent6"/>
                </a:solidFill>
                <a:latin typeface="Arial" panose="020B0604020202020204" pitchFamily="34" charset="0"/>
                <a:cs typeface="Arial" panose="020B0604020202020204" pitchFamily="34" charset="0"/>
              </a:rPr>
              <a:pPr algn="r"/>
              <a:t>124</a:t>
            </a:fld>
            <a:endParaRPr lang="en-AU" sz="900" dirty="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121323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377FC-92B5-CE81-9D37-61EC16CFE78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523CD58-0BCC-786F-6CFE-D16EA1196196}"/>
              </a:ext>
            </a:extLst>
          </p:cNvPr>
          <p:cNvSpPr txBox="1"/>
          <p:nvPr/>
        </p:nvSpPr>
        <p:spPr>
          <a:xfrm>
            <a:off x="3596640" y="1820091"/>
            <a:ext cx="184731" cy="369332"/>
          </a:xfrm>
          <a:prstGeom prst="rect">
            <a:avLst/>
          </a:prstGeom>
          <a:noFill/>
        </p:spPr>
        <p:txBody>
          <a:bodyPr wrap="none" rtlCol="0">
            <a:spAutoFit/>
          </a:bodyPr>
          <a:lstStyle/>
          <a:p>
            <a:endParaRPr lang="en-AU" dirty="0"/>
          </a:p>
        </p:txBody>
      </p:sp>
      <p:sp>
        <p:nvSpPr>
          <p:cNvPr id="6" name="Slide Number Placeholder 2">
            <a:extLst>
              <a:ext uri="{FF2B5EF4-FFF2-40B4-BE49-F238E27FC236}">
                <a16:creationId xmlns:a16="http://schemas.microsoft.com/office/drawing/2014/main" id="{C6B68EDA-7DAF-8866-A119-D4E4C33EAC21}"/>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D203BB5-2471-4B7A-A012-EB76E4C63972}" type="slidenum">
              <a:rPr lang="en-AU" sz="900" smtClean="0">
                <a:solidFill>
                  <a:schemeClr val="accent6"/>
                </a:solidFill>
                <a:latin typeface="Arial" panose="020B0604020202020204" pitchFamily="34" charset="0"/>
                <a:cs typeface="Arial" panose="020B0604020202020204" pitchFamily="34" charset="0"/>
              </a:rPr>
              <a:pPr algn="r"/>
              <a:t>125</a:t>
            </a:fld>
            <a:endParaRPr lang="en-AU" sz="900" dirty="0">
              <a:solidFill>
                <a:schemeClr val="accent6"/>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6C2E1AD-AF65-BFE6-45F4-885F682BC6C5}"/>
              </a:ext>
            </a:extLst>
          </p:cNvPr>
          <p:cNvSpPr txBox="1"/>
          <p:nvPr/>
        </p:nvSpPr>
        <p:spPr>
          <a:xfrm>
            <a:off x="449135" y="757137"/>
            <a:ext cx="7706918" cy="400110"/>
          </a:xfrm>
          <a:prstGeom prst="rect">
            <a:avLst/>
          </a:prstGeom>
          <a:noFill/>
        </p:spPr>
        <p:txBody>
          <a:bodyPr wrap="square" rtlCol="0">
            <a:spAutoFit/>
          </a:bodyPr>
          <a:lstStyle/>
          <a:p>
            <a:pPr>
              <a:defRPr/>
            </a:pPr>
            <a:r>
              <a:rPr lang="en-AU" sz="2000" b="1" kern="0" dirty="0">
                <a:solidFill>
                  <a:prstClr val="black"/>
                </a:solidFill>
                <a:latin typeface="Arial" panose="020B0604020202020204"/>
                <a:cs typeface="Arial" panose="020B0604020202020204" pitchFamily="34" charset="0"/>
              </a:rPr>
              <a:t>4 ALTERNATIVE FRESH COW MANAGEMENT STRATEGIES</a:t>
            </a:r>
          </a:p>
        </p:txBody>
      </p:sp>
      <p:graphicFrame>
        <p:nvGraphicFramePr>
          <p:cNvPr id="7" name="Table 6">
            <a:extLst>
              <a:ext uri="{FF2B5EF4-FFF2-40B4-BE49-F238E27FC236}">
                <a16:creationId xmlns:a16="http://schemas.microsoft.com/office/drawing/2014/main" id="{E495D158-042E-E84B-9C73-EE6BF76B6990}"/>
              </a:ext>
            </a:extLst>
          </p:cNvPr>
          <p:cNvGraphicFramePr>
            <a:graphicFrameLocks noGrp="1"/>
          </p:cNvGraphicFramePr>
          <p:nvPr>
            <p:extLst>
              <p:ext uri="{D42A27DB-BD31-4B8C-83A1-F6EECF244321}">
                <p14:modId xmlns:p14="http://schemas.microsoft.com/office/powerpoint/2010/main" val="3908123450"/>
              </p:ext>
            </p:extLst>
          </p:nvPr>
        </p:nvGraphicFramePr>
        <p:xfrm>
          <a:off x="539552" y="1200988"/>
          <a:ext cx="7056784" cy="3529906"/>
        </p:xfrm>
        <a:graphic>
          <a:graphicData uri="http://schemas.openxmlformats.org/drawingml/2006/table">
            <a:tbl>
              <a:tblPr firstRow="1" bandRow="1">
                <a:tableStyleId>{5C22544A-7EE6-4342-B048-85BDC9FD1C3A}</a:tableStyleId>
              </a:tblPr>
              <a:tblGrid>
                <a:gridCol w="500143">
                  <a:extLst>
                    <a:ext uri="{9D8B030D-6E8A-4147-A177-3AD203B41FA5}">
                      <a16:colId xmlns:a16="http://schemas.microsoft.com/office/drawing/2014/main" val="606831038"/>
                    </a:ext>
                  </a:extLst>
                </a:gridCol>
                <a:gridCol w="6556641">
                  <a:extLst>
                    <a:ext uri="{9D8B030D-6E8A-4147-A177-3AD203B41FA5}">
                      <a16:colId xmlns:a16="http://schemas.microsoft.com/office/drawing/2014/main" val="2252672841"/>
                    </a:ext>
                  </a:extLst>
                </a:gridCol>
              </a:tblGrid>
              <a:tr h="146626">
                <a:tc gridSpan="2">
                  <a:txBody>
                    <a:bodyPr/>
                    <a:lstStyle/>
                    <a:p>
                      <a:endParaRPr lang="en-AU" sz="100" dirty="0"/>
                    </a:p>
                  </a:txBody>
                  <a:tcPr/>
                </a:tc>
                <a:tc hMerge="1">
                  <a:txBody>
                    <a:bodyPr/>
                    <a:lstStyle/>
                    <a:p>
                      <a:endParaRPr lang="en-AU" dirty="0"/>
                    </a:p>
                  </a:txBody>
                  <a:tcPr/>
                </a:tc>
                <a:extLst>
                  <a:ext uri="{0D108BD9-81ED-4DB2-BD59-A6C34878D82A}">
                    <a16:rowId xmlns:a16="http://schemas.microsoft.com/office/drawing/2014/main" val="80979516"/>
                  </a:ext>
                </a:extLst>
              </a:tr>
              <a:tr h="370840">
                <a:tc>
                  <a:txBody>
                    <a:bodyPr/>
                    <a:lstStyle/>
                    <a:p>
                      <a:r>
                        <a:rPr lang="en-AU" dirty="0"/>
                        <a:t>A.</a:t>
                      </a:r>
                    </a:p>
                  </a:txBody>
                  <a:tcPr/>
                </a:tc>
                <a:tc>
                  <a:txBody>
                    <a:bodyPr/>
                    <a:lstStyle/>
                    <a:p>
                      <a:r>
                        <a:rPr lang="en-US" dirty="0"/>
                        <a:t>Keep fresh cows in milking herd, </a:t>
                      </a:r>
                      <a:r>
                        <a:rPr lang="en-US" dirty="0" err="1"/>
                        <a:t>utilise</a:t>
                      </a:r>
                      <a:r>
                        <a:rPr lang="en-US" dirty="0"/>
                        <a:t> in-</a:t>
                      </a:r>
                      <a:r>
                        <a:rPr lang="en-US" dirty="0" err="1"/>
                        <a:t>parlour</a:t>
                      </a:r>
                      <a:r>
                        <a:rPr lang="en-US" dirty="0"/>
                        <a:t> </a:t>
                      </a:r>
                      <a:r>
                        <a:rPr lang="en-US" dirty="0" err="1"/>
                        <a:t>computerised</a:t>
                      </a:r>
                      <a:r>
                        <a:rPr lang="en-US" dirty="0"/>
                        <a:t> feeding system to feed fresh cows maize grain instead of wheat/barley and step up their concentrate intake gradually over first 21 DIM</a:t>
                      </a:r>
                    </a:p>
                  </a:txBody>
                  <a:tcPr/>
                </a:tc>
                <a:extLst>
                  <a:ext uri="{0D108BD9-81ED-4DB2-BD59-A6C34878D82A}">
                    <a16:rowId xmlns:a16="http://schemas.microsoft.com/office/drawing/2014/main" val="66794702"/>
                  </a:ext>
                </a:extLst>
              </a:tr>
              <a:tr h="370840">
                <a:tc>
                  <a:txBody>
                    <a:bodyPr/>
                    <a:lstStyle/>
                    <a:p>
                      <a:r>
                        <a:rPr lang="en-AU" dirty="0"/>
                        <a:t>B.</a:t>
                      </a:r>
                    </a:p>
                  </a:txBody>
                  <a:tcPr/>
                </a:tc>
                <a:tc>
                  <a:txBody>
                    <a:bodyPr/>
                    <a:lstStyle/>
                    <a:p>
                      <a:r>
                        <a:rPr lang="en-US" dirty="0"/>
                        <a:t>Use auto. drafting to separate fresh cows from milking herd after am milking and hold them in a shady area near the dairy until pm milking to reduce daily walking distance and competition for forage</a:t>
                      </a:r>
                      <a:endParaRPr lang="en-AU" dirty="0"/>
                    </a:p>
                  </a:txBody>
                  <a:tcPr/>
                </a:tc>
                <a:extLst>
                  <a:ext uri="{0D108BD9-81ED-4DB2-BD59-A6C34878D82A}">
                    <a16:rowId xmlns:a16="http://schemas.microsoft.com/office/drawing/2014/main" val="2396318118"/>
                  </a:ext>
                </a:extLst>
              </a:tr>
              <a:tr h="370840">
                <a:tc>
                  <a:txBody>
                    <a:bodyPr/>
                    <a:lstStyle/>
                    <a:p>
                      <a:r>
                        <a:rPr lang="en-AU" dirty="0"/>
                        <a:t>C.</a:t>
                      </a:r>
                    </a:p>
                  </a:txBody>
                  <a:tcPr/>
                </a:tc>
                <a:tc>
                  <a:txBody>
                    <a:bodyPr/>
                    <a:lstStyle/>
                    <a:p>
                      <a:r>
                        <a:rPr lang="en-US" dirty="0"/>
                        <a:t>Run a separate fresh cow herd for cows up to 30 DIM (with its own grazing rotation)</a:t>
                      </a:r>
                    </a:p>
                  </a:txBody>
                  <a:tcPr/>
                </a:tc>
                <a:extLst>
                  <a:ext uri="{0D108BD9-81ED-4DB2-BD59-A6C34878D82A}">
                    <a16:rowId xmlns:a16="http://schemas.microsoft.com/office/drawing/2014/main" val="1385469028"/>
                  </a:ext>
                </a:extLst>
              </a:tr>
              <a:tr h="370840">
                <a:tc>
                  <a:txBody>
                    <a:bodyPr/>
                    <a:lstStyle/>
                    <a:p>
                      <a:r>
                        <a:rPr lang="en-AU" dirty="0"/>
                        <a:t>D.</a:t>
                      </a:r>
                    </a:p>
                  </a:txBody>
                  <a:tcPr/>
                </a:tc>
                <a:tc>
                  <a:txBody>
                    <a:bodyPr/>
                    <a:lstStyle/>
                    <a:p>
                      <a:r>
                        <a:rPr lang="en-US" dirty="0"/>
                        <a:t>Run a separate fresh cow herd for cows up to 30 DIM (housed, fed TMR)</a:t>
                      </a:r>
                    </a:p>
                  </a:txBody>
                  <a:tcPr/>
                </a:tc>
                <a:extLst>
                  <a:ext uri="{0D108BD9-81ED-4DB2-BD59-A6C34878D82A}">
                    <a16:rowId xmlns:a16="http://schemas.microsoft.com/office/drawing/2014/main" val="839461392"/>
                  </a:ext>
                </a:extLst>
              </a:tr>
            </a:tbl>
          </a:graphicData>
        </a:graphic>
      </p:graphicFrame>
    </p:spTree>
    <p:extLst>
      <p:ext uri="{BB962C8B-B14F-4D97-AF65-F5344CB8AC3E}">
        <p14:creationId xmlns:p14="http://schemas.microsoft.com/office/powerpoint/2010/main" val="76389642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0ACA2-BF60-67B0-D9C9-72F22B716A9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6A62C00-F714-ABAF-9CF5-A9AD89B53A2F}"/>
              </a:ext>
            </a:extLst>
          </p:cNvPr>
          <p:cNvSpPr txBox="1"/>
          <p:nvPr/>
        </p:nvSpPr>
        <p:spPr>
          <a:xfrm>
            <a:off x="3596640" y="182009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B8DDE1"/>
              </a:solidFill>
              <a:effectLst/>
              <a:uLnTx/>
              <a:uFillTx/>
              <a:latin typeface="Calibri" panose="020F0502020204030204"/>
              <a:ea typeface="+mn-ea"/>
              <a:cs typeface="+mn-cs"/>
            </a:endParaRPr>
          </a:p>
        </p:txBody>
      </p:sp>
      <p:sp>
        <p:nvSpPr>
          <p:cNvPr id="6" name="Slide Number Placeholder 2">
            <a:extLst>
              <a:ext uri="{FF2B5EF4-FFF2-40B4-BE49-F238E27FC236}">
                <a16:creationId xmlns:a16="http://schemas.microsoft.com/office/drawing/2014/main" id="{DDCF0883-E2D9-C5B4-19D4-798B802D5122}"/>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AU" sz="900" b="0" i="0" u="none" strike="noStrike" kern="1200" cap="none" spc="0" normalizeH="0" baseline="0" noProof="0" smtClean="0">
                <a:ln>
                  <a:noFill/>
                </a:ln>
                <a:solidFill>
                  <a:srgbClr val="EEEEED"/>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AU" sz="900" b="0" i="0" u="none" strike="noStrike" kern="1200" cap="none" spc="0" normalizeH="0" baseline="0" noProof="0" dirty="0">
              <a:ln>
                <a:noFill/>
              </a:ln>
              <a:solidFill>
                <a:srgbClr val="EEEEED"/>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8DA6832B-F286-9387-A470-A98EDAD9AC1D}"/>
              </a:ext>
            </a:extLst>
          </p:cNvPr>
          <p:cNvSpPr txBox="1"/>
          <p:nvPr/>
        </p:nvSpPr>
        <p:spPr>
          <a:xfrm>
            <a:off x="449135" y="710102"/>
            <a:ext cx="77069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ACTIVITY (</a:t>
            </a:r>
            <a:r>
              <a:rPr lang="en-AU" sz="2000" b="1" kern="0" dirty="0">
                <a:solidFill>
                  <a:prstClr val="black"/>
                </a:solidFill>
                <a:latin typeface="Arial" panose="020B0604020202020204"/>
                <a:cs typeface="Arial" panose="020B0604020202020204" pitchFamily="34" charset="0"/>
              </a:rPr>
              <a:t>4 bus stops</a:t>
            </a:r>
            <a:r>
              <a:rPr kumimoji="0" lang="en-AU" sz="20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a:t>
            </a:r>
          </a:p>
        </p:txBody>
      </p:sp>
      <p:sp>
        <p:nvSpPr>
          <p:cNvPr id="4" name="Content Placeholder 2">
            <a:extLst>
              <a:ext uri="{FF2B5EF4-FFF2-40B4-BE49-F238E27FC236}">
                <a16:creationId xmlns:a16="http://schemas.microsoft.com/office/drawing/2014/main" id="{95DB4BA1-016B-58EF-21AF-01CD1E2491DC}"/>
              </a:ext>
            </a:extLst>
          </p:cNvPr>
          <p:cNvSpPr txBox="1">
            <a:spLocks/>
          </p:cNvSpPr>
          <p:nvPr/>
        </p:nvSpPr>
        <p:spPr>
          <a:xfrm>
            <a:off x="449135" y="1203598"/>
            <a:ext cx="7435233" cy="2952328"/>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ts val="500"/>
              </a:spcBef>
              <a:spcAft>
                <a:spcPts val="0"/>
              </a:spcAft>
              <a:buClrTx/>
              <a:buSzPts val="1400"/>
              <a:buFontTx/>
              <a:buNone/>
              <a:tabLst/>
              <a:defRPr sz="1400" b="1" kern="600" baseline="0">
                <a:solidFill>
                  <a:schemeClr val="tx1"/>
                </a:solidFill>
                <a:latin typeface="+mn-lt"/>
                <a:ea typeface="+mn-ea"/>
                <a:cs typeface="+mn-cs"/>
              </a:defRPr>
            </a:lvl1pPr>
            <a:lvl2pPr marL="0" indent="0" algn="l" defTabSz="914400" rtl="0" eaLnBrk="1" latinLnBrk="0" hangingPunct="1">
              <a:spcBef>
                <a:spcPts val="500"/>
              </a:spcBef>
              <a:spcAft>
                <a:spcPts val="0"/>
              </a:spcAft>
              <a:buClr>
                <a:schemeClr val="tx1"/>
              </a:buClr>
              <a:buFontTx/>
              <a:buNone/>
              <a:defRPr sz="1400" kern="600" baseline="0">
                <a:solidFill>
                  <a:schemeClr val="tx1"/>
                </a:solidFill>
                <a:latin typeface="+mn-lt"/>
                <a:ea typeface="+mn-ea"/>
                <a:cs typeface="+mn-cs"/>
              </a:defRPr>
            </a:lvl2pPr>
            <a:lvl3pPr marL="360000" indent="-180000" algn="l" defTabSz="914400" rtl="0" eaLnBrk="1" latinLnBrk="0" hangingPunct="1">
              <a:spcBef>
                <a:spcPts val="500"/>
              </a:spcBef>
              <a:buFont typeface="Arial" panose="020B0604020202020204" pitchFamily="34" charset="0"/>
              <a:buChar char="•"/>
              <a:defRPr sz="1400" kern="600" baseline="0">
                <a:solidFill>
                  <a:schemeClr val="tx1"/>
                </a:solidFill>
                <a:latin typeface="+mn-lt"/>
                <a:ea typeface="+mn-ea"/>
                <a:cs typeface="+mn-cs"/>
              </a:defRPr>
            </a:lvl3pPr>
            <a:lvl4pPr marL="720000" indent="-285750" algn="l" defTabSz="914400" rtl="0" eaLnBrk="1" latinLnBrk="0" hangingPunct="1">
              <a:spcBef>
                <a:spcPts val="500"/>
              </a:spcBef>
              <a:buSzPct val="65000"/>
              <a:buFont typeface="Wingdings" pitchFamily="2" charset="2"/>
              <a:buChar char="§"/>
              <a:defRPr sz="1400" kern="600" baseline="0">
                <a:solidFill>
                  <a:schemeClr val="tx1"/>
                </a:solidFill>
                <a:latin typeface="+mn-lt"/>
                <a:ea typeface="+mn-ea"/>
                <a:cs typeface="+mn-cs"/>
              </a:defRPr>
            </a:lvl4pPr>
            <a:lvl5pPr marL="792000" marR="0" indent="-180000" algn="l" defTabSz="914400" rtl="0" eaLnBrk="1" fontAlgn="auto" latinLnBrk="0" hangingPunct="1">
              <a:lnSpc>
                <a:spcPct val="100000"/>
              </a:lnSpc>
              <a:spcBef>
                <a:spcPts val="500"/>
              </a:spcBef>
              <a:spcAft>
                <a:spcPts val="0"/>
              </a:spcAft>
              <a:buClrTx/>
              <a:buSzTx/>
              <a:buFont typeface="Arial"/>
              <a:buChar char="–"/>
              <a:tabLst/>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en-AU" sz="1800" b="1" kern="0" dirty="0">
                <a:solidFill>
                  <a:prstClr val="black"/>
                </a:solidFill>
                <a:latin typeface="Arial" panose="020B0604020202020204"/>
                <a:cs typeface="Arial" panose="020B0604020202020204" pitchFamily="34" charset="0"/>
              </a:rPr>
              <a:t>4 ALTERNATIVE FRESH COW MANAGEMENT STRATEGIES</a:t>
            </a:r>
            <a:endParaRPr kumimoji="0" lang="en-US" altLang="en-US" sz="1800" b="1" i="0" u="none" strike="noStrike" kern="0" cap="none" spc="0" normalizeH="0" baseline="0" noProof="0" dirty="0">
              <a:ln>
                <a:noFill/>
              </a:ln>
              <a:solidFill>
                <a:srgbClr val="000000"/>
              </a:solidFill>
              <a:effectLst/>
              <a:uLnTx/>
              <a:uFillTx/>
              <a:latin typeface="Arial" panose="020B0604020202020204"/>
              <a:ea typeface="+mn-ea"/>
              <a:cs typeface="+mn-cs"/>
            </a:endParaRPr>
          </a:p>
          <a:p>
            <a:pPr>
              <a:defRPr/>
            </a:pPr>
            <a:r>
              <a:rPr lang="en-US" sz="1800" dirty="0">
                <a:solidFill>
                  <a:srgbClr val="000000"/>
                </a:solidFill>
                <a:latin typeface="Arial" panose="020B0604020202020204" pitchFamily="34" charset="0"/>
                <a:cs typeface="Arial" panose="020B0604020202020204" pitchFamily="34" charset="0"/>
              </a:rPr>
              <a:t>Go to each of the 4 stations in the room and write down things</a:t>
            </a:r>
            <a:r>
              <a:rPr lang="en-US" sz="1800" b="1" dirty="0">
                <a:solidFill>
                  <a:srgbClr val="000000"/>
                </a:solidFill>
                <a:latin typeface="Arial" panose="020B0604020202020204" pitchFamily="34" charset="0"/>
                <a:cs typeface="Arial" panose="020B0604020202020204" pitchFamily="34" charset="0"/>
              </a:rPr>
              <a:t> you need to consider and get right concern</a:t>
            </a:r>
            <a:r>
              <a:rPr lang="en-US" sz="1800" dirty="0">
                <a:solidFill>
                  <a:srgbClr val="000000"/>
                </a:solidFill>
                <a:latin typeface="Arial" panose="020B0604020202020204" pitchFamily="34" charset="0"/>
                <a:cs typeface="Arial" panose="020B0604020202020204" pitchFamily="34" charset="0"/>
              </a:rPr>
              <a:t>ing a</a:t>
            </a:r>
            <a:r>
              <a:rPr kumimoji="0" lang="en-US" altLang="en-US" sz="1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nimals</a:t>
            </a:r>
            <a:r>
              <a:rPr lang="en-US" altLang="en-US" sz="1800" kern="0" dirty="0">
                <a:solidFill>
                  <a:srgbClr val="000000"/>
                </a:solidFill>
                <a:latin typeface="Arial" panose="020B0604020202020204" pitchFamily="34" charset="0"/>
                <a:cs typeface="Arial" panose="020B0604020202020204" pitchFamily="34" charset="0"/>
              </a:rPr>
              <a:t>, f</a:t>
            </a:r>
            <a:r>
              <a:rPr kumimoji="0" lang="en-US" altLang="en-US" sz="1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eed</a:t>
            </a:r>
            <a:r>
              <a:rPr lang="en-US" altLang="en-US" sz="1800" kern="0" dirty="0">
                <a:solidFill>
                  <a:srgbClr val="000000"/>
                </a:solidFill>
                <a:latin typeface="Arial" panose="020B0604020202020204" pitchFamily="34" charset="0"/>
                <a:cs typeface="Arial" panose="020B0604020202020204" pitchFamily="34" charset="0"/>
              </a:rPr>
              <a:t>, f</a:t>
            </a:r>
            <a:r>
              <a:rPr kumimoji="0" lang="en-US" altLang="en-US" sz="1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acilities</a:t>
            </a:r>
            <a:r>
              <a:rPr lang="en-US" altLang="en-US" sz="1800" kern="0" dirty="0">
                <a:solidFill>
                  <a:srgbClr val="000000"/>
                </a:solidFill>
                <a:latin typeface="Arial" panose="020B0604020202020204" pitchFamily="34" charset="0"/>
                <a:cs typeface="Arial" panose="020B0604020202020204" pitchFamily="34" charset="0"/>
              </a:rPr>
              <a:t> and p</a:t>
            </a:r>
            <a:r>
              <a:rPr kumimoji="0" lang="en-US" altLang="en-US" sz="1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eople</a:t>
            </a:r>
            <a:r>
              <a:rPr lang="en-US" altLang="en-US" sz="1800" kern="0" dirty="0">
                <a:solidFill>
                  <a:srgbClr val="000000"/>
                </a:solidFill>
                <a:latin typeface="Arial" panose="020B0604020202020204" pitchFamily="34" charset="0"/>
                <a:cs typeface="Arial" panose="020B0604020202020204" pitchFamily="34" charset="0"/>
              </a:rPr>
              <a:t> </a:t>
            </a:r>
            <a:r>
              <a:rPr kumimoji="0" lang="en-US" altLang="en-US" sz="1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to set up and operate fresh cow management strategy A / B / C / D successfully on a farm.</a:t>
            </a:r>
          </a:p>
          <a:p>
            <a:pPr>
              <a:defRPr/>
            </a:pPr>
            <a:endParaRPr lang="en-US" altLang="en-US" sz="800" kern="0" dirty="0">
              <a:solidFill>
                <a:srgbClr val="000000"/>
              </a:solidFill>
              <a:latin typeface="Arial" panose="020B0604020202020204"/>
            </a:endParaRPr>
          </a:p>
          <a:p>
            <a:pPr>
              <a:defRPr/>
            </a:pPr>
            <a:r>
              <a:rPr kumimoji="0" lang="en-US" altLang="en-US" sz="1800" b="1" i="0" u="none" strike="noStrike" kern="0" cap="none" spc="0" normalizeH="0" baseline="0" noProof="0" dirty="0">
                <a:ln>
                  <a:noFill/>
                </a:ln>
                <a:solidFill>
                  <a:srgbClr val="000000"/>
                </a:solidFill>
                <a:effectLst/>
                <a:uLnTx/>
                <a:uFillTx/>
                <a:latin typeface="Arial" panose="020B0604020202020204"/>
                <a:ea typeface="+mn-ea"/>
                <a:cs typeface="+mn-cs"/>
              </a:rPr>
              <a:t>These may be things you need to set up and manage, choices to be made, information collected, decisions and actions taken.</a:t>
            </a:r>
          </a:p>
        </p:txBody>
      </p:sp>
    </p:spTree>
    <p:extLst>
      <p:ext uri="{BB962C8B-B14F-4D97-AF65-F5344CB8AC3E}">
        <p14:creationId xmlns:p14="http://schemas.microsoft.com/office/powerpoint/2010/main" val="287147180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7488E-C719-36AB-4B93-97F6201E9872}"/>
            </a:ext>
          </a:extLst>
        </p:cNvPr>
        <p:cNvGrpSpPr/>
        <p:nvPr/>
      </p:nvGrpSpPr>
      <p:grpSpPr>
        <a:xfrm>
          <a:off x="0" y="0"/>
          <a:ext cx="0" cy="0"/>
          <a:chOff x="0" y="0"/>
          <a:chExt cx="0" cy="0"/>
        </a:xfrm>
      </p:grpSpPr>
      <p:sp>
        <p:nvSpPr>
          <p:cNvPr id="6" name="Title 6">
            <a:extLst>
              <a:ext uri="{FF2B5EF4-FFF2-40B4-BE49-F238E27FC236}">
                <a16:creationId xmlns:a16="http://schemas.microsoft.com/office/drawing/2014/main" id="{51A8148A-9A67-EA5B-B3EC-42A810828244}"/>
              </a:ext>
            </a:extLst>
          </p:cNvPr>
          <p:cNvSpPr>
            <a:spLocks noGrp="1"/>
          </p:cNvSpPr>
          <p:nvPr>
            <p:ph type="title" hasCustomPrompt="1"/>
          </p:nvPr>
        </p:nvSpPr>
        <p:spPr>
          <a:xfrm>
            <a:off x="628650" y="634727"/>
            <a:ext cx="6740469" cy="712887"/>
          </a:xfrm>
        </p:spPr>
        <p:txBody>
          <a:bodyPr/>
          <a:lstStyle>
            <a:lvl1pPr>
              <a:defRPr>
                <a:solidFill>
                  <a:schemeClr val="tx1"/>
                </a:solidFill>
              </a:defRPr>
            </a:lvl1pPr>
          </a:lstStyle>
          <a:p>
            <a:r>
              <a:rPr lang="en-US" dirty="0"/>
              <a:t>THREE STEP PROCESS</a:t>
            </a:r>
            <a:endParaRPr lang="en-AU" dirty="0"/>
          </a:p>
        </p:txBody>
      </p:sp>
      <p:sp>
        <p:nvSpPr>
          <p:cNvPr id="8" name="Right Arrow 7">
            <a:extLst>
              <a:ext uri="{FF2B5EF4-FFF2-40B4-BE49-F238E27FC236}">
                <a16:creationId xmlns:a16="http://schemas.microsoft.com/office/drawing/2014/main" id="{B3EE9019-B8D2-7EEC-A210-8AB86037C2C2}"/>
              </a:ext>
            </a:extLst>
          </p:cNvPr>
          <p:cNvSpPr/>
          <p:nvPr/>
        </p:nvSpPr>
        <p:spPr>
          <a:xfrm>
            <a:off x="2845144" y="1378149"/>
            <a:ext cx="554380" cy="598884"/>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8DDE1"/>
              </a:solidFill>
              <a:effectLst/>
              <a:uLnTx/>
              <a:uFillTx/>
              <a:latin typeface="Calibri" panose="020F0502020204030204"/>
              <a:ea typeface="+mn-ea"/>
              <a:cs typeface="+mn-cs"/>
            </a:endParaRPr>
          </a:p>
        </p:txBody>
      </p:sp>
      <p:sp>
        <p:nvSpPr>
          <p:cNvPr id="9" name="Right Arrow 8">
            <a:extLst>
              <a:ext uri="{FF2B5EF4-FFF2-40B4-BE49-F238E27FC236}">
                <a16:creationId xmlns:a16="http://schemas.microsoft.com/office/drawing/2014/main" id="{BCDA054F-D5AE-E8BE-6753-7B7DE618A026}"/>
              </a:ext>
            </a:extLst>
          </p:cNvPr>
          <p:cNvSpPr/>
          <p:nvPr/>
        </p:nvSpPr>
        <p:spPr>
          <a:xfrm>
            <a:off x="5574172" y="1378149"/>
            <a:ext cx="554380" cy="598884"/>
          </a:xfrm>
          <a:prstGeom prst="right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8DDE1"/>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482DACA-2634-29FF-C5F3-E7332CABF12B}"/>
              </a:ext>
            </a:extLst>
          </p:cNvPr>
          <p:cNvSpPr/>
          <p:nvPr/>
        </p:nvSpPr>
        <p:spPr>
          <a:xfrm>
            <a:off x="671092" y="2241285"/>
            <a:ext cx="2329469" cy="2267488"/>
          </a:xfrm>
          <a:prstGeom prst="rect">
            <a:avLst/>
          </a:prstGeom>
          <a:solidFill>
            <a:schemeClr val="tx1">
              <a:lumMod val="25000"/>
              <a:lumOff val="75000"/>
              <a:alpha val="40000"/>
            </a:schemeClr>
          </a:solidFill>
        </p:spPr>
        <p:txBody>
          <a:bodyPr lIns="137133" tIns="137133" rIns="137133" bIns="137133"/>
          <a:lstStyle/>
          <a:p>
            <a:pPr marL="128562" marR="0" lvl="0" indent="-128562" algn="l" defTabSz="685663" rtl="0" eaLnBrk="1" fontAlgn="auto" latinLnBrk="0" hangingPunct="1">
              <a:lnSpc>
                <a:spcPct val="94000"/>
              </a:lnSpc>
              <a:spcBef>
                <a:spcPts val="0"/>
              </a:spcBef>
              <a:spcAft>
                <a:spcPts val="600"/>
              </a:spcAft>
              <a:buClr>
                <a:srgbClr val="0C2340"/>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0C2340"/>
                </a:solidFill>
                <a:effectLst/>
                <a:uLnTx/>
                <a:uFillTx/>
                <a:latin typeface="Arial" panose="020B0604020202020204" pitchFamily="34" charset="0"/>
                <a:ea typeface="+mn-ea"/>
                <a:cs typeface="Arial" panose="020B0604020202020204" pitchFamily="34" charset="0"/>
              </a:rPr>
              <a:t>Cow nutrition,</a:t>
            </a:r>
            <a:r>
              <a:rPr lang="en-US" sz="1200" b="1" dirty="0">
                <a:solidFill>
                  <a:srgbClr val="0C2340"/>
                </a:solidFill>
                <a:latin typeface="Arial" panose="020B0604020202020204" pitchFamily="34" charset="0"/>
                <a:cs typeface="Arial" panose="020B0604020202020204" pitchFamily="34" charset="0"/>
              </a:rPr>
              <a:t> </a:t>
            </a:r>
            <a:r>
              <a:rPr kumimoji="0" lang="en-US" sz="1200" b="1" i="0" u="none" strike="noStrike" kern="1200" cap="none" spc="0" normalizeH="0" baseline="0" noProof="0" dirty="0">
                <a:ln>
                  <a:noFill/>
                </a:ln>
                <a:solidFill>
                  <a:srgbClr val="0C2340"/>
                </a:solidFill>
                <a:effectLst/>
                <a:uLnTx/>
                <a:uFillTx/>
                <a:latin typeface="Arial" panose="020B0604020202020204" pitchFamily="34" charset="0"/>
                <a:ea typeface="+mn-ea"/>
                <a:cs typeface="Arial" panose="020B0604020202020204" pitchFamily="34" charset="0"/>
              </a:rPr>
              <a:t>management and profit in the first 100 days in milk:</a:t>
            </a:r>
          </a:p>
          <a:p>
            <a:pPr marL="585762" lvl="1" indent="-128562" defTabSz="685663">
              <a:lnSpc>
                <a:spcPct val="94000"/>
              </a:lnSpc>
              <a:spcAft>
                <a:spcPts val="600"/>
              </a:spcAft>
              <a:buClr>
                <a:srgbClr val="0C2340"/>
              </a:buClr>
              <a:buFont typeface="Arial" panose="020B0604020202020204" pitchFamily="34" charset="0"/>
              <a:buChar char="•"/>
              <a:defRPr/>
            </a:pPr>
            <a:r>
              <a:rPr kumimoji="0" lang="en-US" sz="1200" b="1" i="0" u="none" strike="noStrike" kern="1200" cap="none" spc="0" normalizeH="0" baseline="0" noProof="0" dirty="0">
                <a:ln>
                  <a:noFill/>
                </a:ln>
                <a:solidFill>
                  <a:srgbClr val="0C2340"/>
                </a:solidFill>
                <a:effectLst/>
                <a:uLnTx/>
                <a:uFillTx/>
                <a:latin typeface="Arial" panose="020B0604020202020204" pitchFamily="34" charset="0"/>
                <a:ea typeface="+mn-ea"/>
                <a:cs typeface="Arial" panose="020B0604020202020204" pitchFamily="34" charset="0"/>
              </a:rPr>
              <a:t>Pre-calving Transition Period</a:t>
            </a:r>
          </a:p>
          <a:p>
            <a:pPr marL="585762" lvl="1" indent="-128562" defTabSz="685663">
              <a:lnSpc>
                <a:spcPct val="94000"/>
              </a:lnSpc>
              <a:spcAft>
                <a:spcPts val="600"/>
              </a:spcAft>
              <a:buClr>
                <a:srgbClr val="0C2340"/>
              </a:buClr>
              <a:buFont typeface="Arial" panose="020B0604020202020204" pitchFamily="34" charset="0"/>
              <a:buChar char="•"/>
              <a:defRPr/>
            </a:pPr>
            <a:r>
              <a:rPr kumimoji="0" lang="en-US" sz="1200" b="1" i="0" u="none" strike="noStrike" kern="1200" cap="none" spc="0" normalizeH="0" baseline="0" noProof="0" dirty="0">
                <a:ln>
                  <a:noFill/>
                </a:ln>
                <a:solidFill>
                  <a:srgbClr val="0C2340"/>
                </a:solidFill>
                <a:effectLst/>
                <a:uLnTx/>
                <a:uFillTx/>
                <a:latin typeface="Arial" panose="020B0604020202020204" pitchFamily="34" charset="0"/>
                <a:ea typeface="+mn-ea"/>
                <a:cs typeface="Arial" panose="020B0604020202020204" pitchFamily="34" charset="0"/>
              </a:rPr>
              <a:t>Fresh Period</a:t>
            </a:r>
          </a:p>
          <a:p>
            <a:pPr marL="585762" lvl="1" indent="-128562" defTabSz="685663">
              <a:lnSpc>
                <a:spcPct val="94000"/>
              </a:lnSpc>
              <a:spcAft>
                <a:spcPts val="600"/>
              </a:spcAft>
              <a:buClr>
                <a:srgbClr val="0C2340"/>
              </a:buClr>
              <a:buFont typeface="Arial" panose="020B0604020202020204" pitchFamily="34" charset="0"/>
              <a:buChar char="•"/>
              <a:defRPr/>
            </a:pPr>
            <a:r>
              <a:rPr kumimoji="0" lang="en-US" sz="1200" b="1" i="0" u="none" strike="noStrike" kern="1200" cap="none" spc="0" normalizeH="0" baseline="0" noProof="0" dirty="0">
                <a:ln>
                  <a:noFill/>
                </a:ln>
                <a:solidFill>
                  <a:srgbClr val="0C2340"/>
                </a:solidFill>
                <a:effectLst/>
                <a:uLnTx/>
                <a:uFillTx/>
                <a:latin typeface="Arial" panose="020B0604020202020204" pitchFamily="34" charset="0"/>
                <a:ea typeface="+mn-ea"/>
                <a:cs typeface="Arial" panose="020B0604020202020204" pitchFamily="34" charset="0"/>
              </a:rPr>
              <a:t>Early Lactation</a:t>
            </a:r>
          </a:p>
          <a:p>
            <a:pPr marL="0" marR="0" lvl="0" indent="0" algn="l" defTabSz="685663" rtl="0" eaLnBrk="1" fontAlgn="auto" latinLnBrk="0" hangingPunct="1">
              <a:lnSpc>
                <a:spcPct val="94000"/>
              </a:lnSpc>
              <a:spcBef>
                <a:spcPts val="0"/>
              </a:spcBef>
              <a:spcAft>
                <a:spcPts val="600"/>
              </a:spcAft>
              <a:buClr>
                <a:srgbClr val="0C2340"/>
              </a:buClr>
              <a:buSzTx/>
              <a:buFontTx/>
              <a:buNone/>
              <a:tabLst/>
              <a:defRPr/>
            </a:pPr>
            <a:endParaRPr kumimoji="0" lang="en-US" sz="1200" b="1" i="0" u="none" strike="noStrike" kern="1200" cap="none" spc="0" normalizeH="0" baseline="0" noProof="0" dirty="0">
              <a:ln>
                <a:noFill/>
              </a:ln>
              <a:solidFill>
                <a:srgbClr val="0C2340"/>
              </a:solidFill>
              <a:effectLst/>
              <a:uLnTx/>
              <a:uFillTx/>
              <a:latin typeface="Arial" panose="020B0604020202020204" pitchFamily="34" charset="0"/>
              <a:ea typeface="+mn-ea"/>
              <a:cs typeface="Arial" panose="020B0604020202020204" pitchFamily="34" charset="0"/>
            </a:endParaRPr>
          </a:p>
        </p:txBody>
      </p:sp>
      <p:sp>
        <p:nvSpPr>
          <p:cNvPr id="11" name="Rectangle 11">
            <a:extLst>
              <a:ext uri="{FF2B5EF4-FFF2-40B4-BE49-F238E27FC236}">
                <a16:creationId xmlns:a16="http://schemas.microsoft.com/office/drawing/2014/main" id="{8D510541-381E-8161-DD56-CE3F2DDC5914}"/>
              </a:ext>
            </a:extLst>
          </p:cNvPr>
          <p:cNvSpPr>
            <a:spLocks noChangeArrowheads="1"/>
          </p:cNvSpPr>
          <p:nvPr/>
        </p:nvSpPr>
        <p:spPr bwMode="auto">
          <a:xfrm>
            <a:off x="3399525" y="2241285"/>
            <a:ext cx="2330064" cy="2267488"/>
          </a:xfrm>
          <a:prstGeom prst="rect">
            <a:avLst/>
          </a:prstGeom>
          <a:solidFill>
            <a:schemeClr val="accent3">
              <a:alpha val="40000"/>
            </a:schemeClr>
          </a:solidFill>
          <a:ln>
            <a:noFill/>
          </a:ln>
        </p:spPr>
        <p:txBody>
          <a:bodyPr lIns="137133" tIns="137133" rIns="137133" bIns="137133"/>
          <a:lstStyle/>
          <a:p>
            <a:pPr marL="127992" marR="0" lvl="0" indent="-127992" algn="l" defTabSz="914400" rtl="0" eaLnBrk="1" fontAlgn="auto" latinLnBrk="0" hangingPunct="1">
              <a:lnSpc>
                <a:spcPct val="94000"/>
              </a:lnSpc>
              <a:spcBef>
                <a:spcPts val="0"/>
              </a:spcBef>
              <a:spcAft>
                <a:spcPts val="600"/>
              </a:spcAft>
              <a:buClr>
                <a:srgbClr val="0C2340"/>
              </a:buClr>
              <a:buSzTx/>
              <a:buFont typeface="Arial" charset="0"/>
              <a:buChar char="•"/>
              <a:tabLst/>
              <a:defRPr/>
            </a:pPr>
            <a:r>
              <a:rPr kumimoji="0" lang="en-US" sz="1200" b="1" i="0" u="none" strike="noStrike" kern="1200" cap="none" spc="0" normalizeH="0" baseline="0" noProof="0" dirty="0">
                <a:ln>
                  <a:noFill/>
                </a:ln>
                <a:solidFill>
                  <a:srgbClr val="0C2340"/>
                </a:solidFill>
                <a:effectLst/>
                <a:uLnTx/>
                <a:uFillTx/>
                <a:latin typeface="Arial" panose="020B0604020202020204" pitchFamily="34" charset="0"/>
                <a:ea typeface="+mn-ea"/>
                <a:cs typeface="Arial" panose="020B0604020202020204" pitchFamily="34" charset="0"/>
              </a:rPr>
              <a:t>What things do we need to be very good at? </a:t>
            </a:r>
            <a:r>
              <a:rPr lang="en-US" sz="1200" b="1" dirty="0">
                <a:solidFill>
                  <a:srgbClr val="0C2340"/>
                </a:solidFill>
                <a:latin typeface="Arial" panose="020B0604020202020204" pitchFamily="34" charset="0"/>
                <a:cs typeface="Arial" panose="020B0604020202020204" pitchFamily="34" charset="0"/>
              </a:rPr>
              <a:t>           </a:t>
            </a:r>
            <a:r>
              <a:rPr kumimoji="0" lang="en-US" sz="1200" b="1" i="0" u="none" strike="noStrike" kern="1200" cap="none" spc="0" normalizeH="0" baseline="0" noProof="0" dirty="0">
                <a:ln>
                  <a:noFill/>
                </a:ln>
                <a:solidFill>
                  <a:srgbClr val="0C2340"/>
                </a:solidFill>
                <a:effectLst/>
                <a:uLnTx/>
                <a:uFillTx/>
                <a:latin typeface="Arial" panose="020B0604020202020204" pitchFamily="34" charset="0"/>
                <a:ea typeface="+mn-ea"/>
                <a:cs typeface="Arial" panose="020B0604020202020204" pitchFamily="34" charset="0"/>
              </a:rPr>
              <a:t>(Key performance areas)</a:t>
            </a:r>
          </a:p>
          <a:p>
            <a:pPr marL="127992" marR="0" lvl="0" indent="-127992" algn="l" defTabSz="914400" rtl="0" eaLnBrk="1" fontAlgn="auto" latinLnBrk="0" hangingPunct="1">
              <a:lnSpc>
                <a:spcPct val="94000"/>
              </a:lnSpc>
              <a:spcBef>
                <a:spcPts val="0"/>
              </a:spcBef>
              <a:spcAft>
                <a:spcPts val="600"/>
              </a:spcAft>
              <a:buClr>
                <a:srgbClr val="0C2340"/>
              </a:buClr>
              <a:buSzTx/>
              <a:buFont typeface="Arial" charset="0"/>
              <a:buChar char="•"/>
              <a:tabLst/>
              <a:defRPr/>
            </a:pPr>
            <a:r>
              <a:rPr kumimoji="0" lang="en-US" sz="1200" b="1" i="0" u="none" strike="noStrike" kern="1200" cap="none" spc="0" normalizeH="0" baseline="0" noProof="0" dirty="0">
                <a:ln>
                  <a:noFill/>
                </a:ln>
                <a:solidFill>
                  <a:srgbClr val="0C2340"/>
                </a:solidFill>
                <a:effectLst/>
                <a:uLnTx/>
                <a:uFillTx/>
                <a:latin typeface="Arial" panose="020B0604020202020204" pitchFamily="34" charset="0"/>
                <a:ea typeface="+mn-ea"/>
                <a:cs typeface="Arial" panose="020B0604020202020204" pitchFamily="34" charset="0"/>
              </a:rPr>
              <a:t>What does it mean to be very good at each of these things?                 (Capabilities required)</a:t>
            </a:r>
          </a:p>
          <a:p>
            <a:pPr marL="127992" marR="0" lvl="0" indent="-127992" algn="l" defTabSz="914400" rtl="0" eaLnBrk="1" fontAlgn="auto" latinLnBrk="0" hangingPunct="1">
              <a:lnSpc>
                <a:spcPct val="94000"/>
              </a:lnSpc>
              <a:spcBef>
                <a:spcPts val="0"/>
              </a:spcBef>
              <a:spcAft>
                <a:spcPts val="600"/>
              </a:spcAft>
              <a:buClr>
                <a:srgbClr val="0C2340"/>
              </a:buClr>
              <a:buSzTx/>
              <a:buFont typeface="Arial" charset="0"/>
              <a:buChar char="•"/>
              <a:tabLst/>
              <a:defRPr/>
            </a:pPr>
            <a:r>
              <a:rPr kumimoji="0" lang="en-US" sz="1200" b="1" i="0" u="none" strike="noStrike" kern="1200" cap="none" spc="0" normalizeH="0" baseline="0" noProof="0" dirty="0">
                <a:ln>
                  <a:noFill/>
                </a:ln>
                <a:solidFill>
                  <a:srgbClr val="0C2340"/>
                </a:solidFill>
                <a:effectLst/>
                <a:uLnTx/>
                <a:uFillTx/>
                <a:latin typeface="Arial" panose="020B0604020202020204" pitchFamily="34" charset="0"/>
                <a:ea typeface="+mn-ea"/>
                <a:cs typeface="Arial" panose="020B0604020202020204" pitchFamily="34" charset="0"/>
              </a:rPr>
              <a:t>Action plan:</a:t>
            </a:r>
          </a:p>
          <a:p>
            <a:pPr marL="585192" marR="0" lvl="1" indent="-127992" algn="l" defTabSz="914400" rtl="0" eaLnBrk="1" fontAlgn="auto" latinLnBrk="0" hangingPunct="1">
              <a:lnSpc>
                <a:spcPct val="94000"/>
              </a:lnSpc>
              <a:spcBef>
                <a:spcPts val="0"/>
              </a:spcBef>
              <a:spcAft>
                <a:spcPts val="600"/>
              </a:spcAft>
              <a:buClr>
                <a:srgbClr val="0C2340"/>
              </a:buClr>
              <a:buSzTx/>
              <a:buFont typeface="Arial" charset="0"/>
              <a:buChar char="•"/>
              <a:tabLst/>
              <a:defRPr/>
            </a:pPr>
            <a:r>
              <a:rPr kumimoji="0" lang="en-US" sz="1200" b="1" i="0" u="none" strike="noStrike" kern="1200" cap="none" spc="0" normalizeH="0" baseline="0" noProof="0" dirty="0">
                <a:ln>
                  <a:noFill/>
                </a:ln>
                <a:solidFill>
                  <a:srgbClr val="0C2340"/>
                </a:solidFill>
                <a:effectLst/>
                <a:uLnTx/>
                <a:uFillTx/>
                <a:latin typeface="Arial" panose="020B0604020202020204" pitchFamily="34" charset="0"/>
                <a:ea typeface="+mn-ea"/>
                <a:cs typeface="Arial" panose="020B0604020202020204" pitchFamily="34" charset="0"/>
              </a:rPr>
              <a:t>Short-term actions</a:t>
            </a:r>
          </a:p>
          <a:p>
            <a:pPr marL="585192" marR="0" lvl="1" indent="-127992" algn="l" defTabSz="914400" rtl="0" eaLnBrk="1" fontAlgn="auto" latinLnBrk="0" hangingPunct="1">
              <a:lnSpc>
                <a:spcPct val="94000"/>
              </a:lnSpc>
              <a:spcBef>
                <a:spcPts val="0"/>
              </a:spcBef>
              <a:spcAft>
                <a:spcPts val="600"/>
              </a:spcAft>
              <a:buClr>
                <a:srgbClr val="0C2340"/>
              </a:buClr>
              <a:buSzTx/>
              <a:buFont typeface="Arial" charset="0"/>
              <a:buChar char="•"/>
              <a:tabLst/>
              <a:defRPr/>
            </a:pPr>
            <a:r>
              <a:rPr kumimoji="0" lang="en-US" sz="1200" b="1" i="0" u="none" strike="noStrike" kern="1200" cap="none" spc="0" normalizeH="0" baseline="0" noProof="0" dirty="0">
                <a:ln>
                  <a:noFill/>
                </a:ln>
                <a:solidFill>
                  <a:srgbClr val="0C2340"/>
                </a:solidFill>
                <a:effectLst/>
                <a:uLnTx/>
                <a:uFillTx/>
                <a:latin typeface="Arial" panose="020B0604020202020204" pitchFamily="34" charset="0"/>
                <a:ea typeface="+mn-ea"/>
                <a:cs typeface="Arial" panose="020B0604020202020204" pitchFamily="34" charset="0"/>
              </a:rPr>
              <a:t>Long-term actions</a:t>
            </a:r>
          </a:p>
        </p:txBody>
      </p:sp>
      <p:sp>
        <p:nvSpPr>
          <p:cNvPr id="12" name="Rectangle 11">
            <a:extLst>
              <a:ext uri="{FF2B5EF4-FFF2-40B4-BE49-F238E27FC236}">
                <a16:creationId xmlns:a16="http://schemas.microsoft.com/office/drawing/2014/main" id="{85572502-59E1-E257-9421-C561365CBBE9}"/>
              </a:ext>
            </a:extLst>
          </p:cNvPr>
          <p:cNvSpPr/>
          <p:nvPr/>
        </p:nvSpPr>
        <p:spPr>
          <a:xfrm>
            <a:off x="6128552" y="2241285"/>
            <a:ext cx="2329469" cy="2267488"/>
          </a:xfrm>
          <a:prstGeom prst="rect">
            <a:avLst/>
          </a:prstGeom>
          <a:solidFill>
            <a:schemeClr val="accent5">
              <a:alpha val="50000"/>
            </a:schemeClr>
          </a:solidFill>
        </p:spPr>
        <p:txBody>
          <a:bodyPr lIns="137133" tIns="137133" rIns="137133" bIns="137133"/>
          <a:lstStyle/>
          <a:p>
            <a:pPr marL="0" marR="0" lvl="0" indent="0" algn="l" defTabSz="685663" rtl="0" eaLnBrk="1" fontAlgn="auto" latinLnBrk="0" hangingPunct="1">
              <a:lnSpc>
                <a:spcPct val="94000"/>
              </a:lnSpc>
              <a:spcBef>
                <a:spcPts val="0"/>
              </a:spcBef>
              <a:spcAft>
                <a:spcPts val="600"/>
              </a:spcAft>
              <a:buClr>
                <a:srgbClr val="0C2340"/>
              </a:buClr>
              <a:buSzTx/>
              <a:buFontTx/>
              <a:buNone/>
              <a:tabLst/>
              <a:defRPr/>
            </a:pPr>
            <a:endParaRPr kumimoji="0" lang="en-US" sz="1000" b="0" i="0" u="none" strike="noStrike" kern="1200" cap="none" spc="0" normalizeH="0" baseline="0" noProof="0" dirty="0">
              <a:ln>
                <a:noFill/>
              </a:ln>
              <a:solidFill>
                <a:srgbClr val="0C2340"/>
              </a:solidFill>
              <a:effectLst/>
              <a:uLnTx/>
              <a:uFillTx/>
              <a:latin typeface="Arial" panose="020B0604020202020204" pitchFamily="34" charset="0"/>
              <a:ea typeface="+mn-ea"/>
              <a:cs typeface="Arial" panose="020B0604020202020204" pitchFamily="34" charset="0"/>
            </a:endParaRPr>
          </a:p>
        </p:txBody>
      </p:sp>
      <p:sp>
        <p:nvSpPr>
          <p:cNvPr id="13" name="TextBox 2">
            <a:extLst>
              <a:ext uri="{FF2B5EF4-FFF2-40B4-BE49-F238E27FC236}">
                <a16:creationId xmlns:a16="http://schemas.microsoft.com/office/drawing/2014/main" id="{AC852FA5-AF61-9336-E8F4-ADA2B779833C}"/>
              </a:ext>
            </a:extLst>
          </p:cNvPr>
          <p:cNvSpPr txBox="1">
            <a:spLocks noChangeArrowheads="1"/>
          </p:cNvSpPr>
          <p:nvPr/>
        </p:nvSpPr>
        <p:spPr bwMode="auto">
          <a:xfrm>
            <a:off x="685979" y="1415773"/>
            <a:ext cx="2329469" cy="834496"/>
          </a:xfrm>
          <a:prstGeom prst="rect">
            <a:avLst/>
          </a:prstGeom>
          <a:solidFill>
            <a:schemeClr val="tx1"/>
          </a:solidFill>
          <a:ln>
            <a:noFill/>
          </a:ln>
        </p:spPr>
        <p:txBody>
          <a:bodyPr lIns="182843" tIns="91422" rIns="182843" bIns="91422" anchor="ctr">
            <a:spAutoFit/>
          </a:bodyPr>
          <a:lstStyle>
            <a:lvl1pPr marL="1827213">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pPr marL="1827213"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Lato Light" charset="0"/>
              <a:ea typeface="ＭＳ Ｐゴシック" charset="0"/>
            </a:endParaRPr>
          </a:p>
        </p:txBody>
      </p:sp>
      <p:sp>
        <p:nvSpPr>
          <p:cNvPr id="14" name="TextBox 3">
            <a:extLst>
              <a:ext uri="{FF2B5EF4-FFF2-40B4-BE49-F238E27FC236}">
                <a16:creationId xmlns:a16="http://schemas.microsoft.com/office/drawing/2014/main" id="{86ACC9DF-07C2-B187-DFB5-DAC5F8AA95E9}"/>
              </a:ext>
            </a:extLst>
          </p:cNvPr>
          <p:cNvSpPr txBox="1">
            <a:spLocks noChangeArrowheads="1"/>
          </p:cNvSpPr>
          <p:nvPr/>
        </p:nvSpPr>
        <p:spPr bwMode="auto">
          <a:xfrm>
            <a:off x="3399525" y="1406424"/>
            <a:ext cx="2330064" cy="835200"/>
          </a:xfrm>
          <a:prstGeom prst="rect">
            <a:avLst/>
          </a:prstGeom>
          <a:solidFill>
            <a:schemeClr val="accent3"/>
          </a:solidFill>
          <a:ln>
            <a:noFill/>
          </a:ln>
        </p:spPr>
        <p:txBody>
          <a:bodyPr lIns="182843" tIns="91422" rIns="182843" bIns="91422" anchor="ctr">
            <a:spAutoFit/>
          </a:bodyPr>
          <a:lstStyle>
            <a:lvl1pPr marL="1716088">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pPr marL="1716088"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Lato Light" charset="0"/>
              <a:ea typeface="ＭＳ Ｐゴシック" charset="0"/>
            </a:endParaRPr>
          </a:p>
        </p:txBody>
      </p:sp>
      <p:sp>
        <p:nvSpPr>
          <p:cNvPr id="15" name="TextBox 14">
            <a:extLst>
              <a:ext uri="{FF2B5EF4-FFF2-40B4-BE49-F238E27FC236}">
                <a16:creationId xmlns:a16="http://schemas.microsoft.com/office/drawing/2014/main" id="{6B29EC55-E9E8-C7DC-4089-1258E7E2D50C}"/>
              </a:ext>
            </a:extLst>
          </p:cNvPr>
          <p:cNvSpPr txBox="1"/>
          <p:nvPr/>
        </p:nvSpPr>
        <p:spPr>
          <a:xfrm>
            <a:off x="6128552" y="1406424"/>
            <a:ext cx="2329469" cy="834496"/>
          </a:xfrm>
          <a:prstGeom prst="rect">
            <a:avLst/>
          </a:prstGeom>
          <a:solidFill>
            <a:schemeClr val="accent5"/>
          </a:solidFill>
        </p:spPr>
        <p:txBody>
          <a:bodyPr lIns="182843" tIns="91422" rIns="182843" bIns="91422" anchor="ctr">
            <a:spAutoFit/>
          </a:bodyPr>
          <a:lstStyle/>
          <a:p>
            <a:pPr marL="644000" marR="0" lvl="0" indent="0" algn="l" defTabSz="685663"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Rectangle 27">
            <a:extLst>
              <a:ext uri="{FF2B5EF4-FFF2-40B4-BE49-F238E27FC236}">
                <a16:creationId xmlns:a16="http://schemas.microsoft.com/office/drawing/2014/main" id="{9F7EADEF-B940-69DC-779C-3B75F731ABAD}"/>
              </a:ext>
            </a:extLst>
          </p:cNvPr>
          <p:cNvSpPr>
            <a:spLocks noChangeArrowheads="1"/>
          </p:cNvSpPr>
          <p:nvPr/>
        </p:nvSpPr>
        <p:spPr bwMode="auto">
          <a:xfrm>
            <a:off x="736295" y="1559341"/>
            <a:ext cx="2199061" cy="561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83" tIns="34292" rIns="68583" bIns="3429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Acquire latest technical knowledge</a:t>
            </a:r>
          </a:p>
        </p:txBody>
      </p:sp>
      <p:sp>
        <p:nvSpPr>
          <p:cNvPr id="22" name="Rectangle 28">
            <a:extLst>
              <a:ext uri="{FF2B5EF4-FFF2-40B4-BE49-F238E27FC236}">
                <a16:creationId xmlns:a16="http://schemas.microsoft.com/office/drawing/2014/main" id="{B6F9E642-D71B-E2D1-3684-8C33114FE0A4}"/>
              </a:ext>
            </a:extLst>
          </p:cNvPr>
          <p:cNvSpPr>
            <a:spLocks noChangeArrowheads="1"/>
          </p:cNvSpPr>
          <p:nvPr/>
        </p:nvSpPr>
        <p:spPr bwMode="auto">
          <a:xfrm>
            <a:off x="3441855" y="1412324"/>
            <a:ext cx="2287734" cy="1054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83" tIns="34292" rIns="68583" bIns="3429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EEEED"/>
                </a:solidFill>
                <a:effectLst/>
                <a:uLnTx/>
                <a:uFillTx/>
                <a:latin typeface="Arial" panose="020B0604020202020204" pitchFamily="34" charset="0"/>
                <a:ea typeface="+mn-ea"/>
                <a:cs typeface="Arial" panose="020B0604020202020204" pitchFamily="34" charset="0"/>
              </a:rPr>
              <a:t>Co-develop a change strategy with each farmer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EEEEED"/>
              </a:solidFill>
              <a:effectLst/>
              <a:uLnTx/>
              <a:uFillTx/>
              <a:latin typeface="Arial" panose="020B0604020202020204" pitchFamily="34" charset="0"/>
              <a:ea typeface="+mn-ea"/>
              <a:cs typeface="Arial" panose="020B0604020202020204" pitchFamily="34" charset="0"/>
            </a:endParaRPr>
          </a:p>
        </p:txBody>
      </p:sp>
      <p:sp>
        <p:nvSpPr>
          <p:cNvPr id="23" name="Rectangle 29">
            <a:extLst>
              <a:ext uri="{FF2B5EF4-FFF2-40B4-BE49-F238E27FC236}">
                <a16:creationId xmlns:a16="http://schemas.microsoft.com/office/drawing/2014/main" id="{C72D51D3-2D35-7992-D9A3-8147B02BD28A}"/>
              </a:ext>
            </a:extLst>
          </p:cNvPr>
          <p:cNvSpPr>
            <a:spLocks noChangeArrowheads="1"/>
          </p:cNvSpPr>
          <p:nvPr/>
        </p:nvSpPr>
        <p:spPr bwMode="auto">
          <a:xfrm>
            <a:off x="6203693" y="1451622"/>
            <a:ext cx="2204012" cy="8079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83" tIns="34292" rIns="68583" bIns="3429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Help farmer implement their action plan and continuously improve</a:t>
            </a:r>
          </a:p>
        </p:txBody>
      </p:sp>
      <p:sp>
        <p:nvSpPr>
          <p:cNvPr id="26" name="Slide Number Placeholder 2">
            <a:extLst>
              <a:ext uri="{FF2B5EF4-FFF2-40B4-BE49-F238E27FC236}">
                <a16:creationId xmlns:a16="http://schemas.microsoft.com/office/drawing/2014/main" id="{E4305983-FC5C-8A36-B632-AEA86F22E00B}"/>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AU" sz="900" b="0" i="0" u="none" strike="noStrike" kern="1200" cap="none" spc="0" normalizeH="0" baseline="0" noProof="0" smtClean="0">
                <a:ln>
                  <a:noFill/>
                </a:ln>
                <a:solidFill>
                  <a:srgbClr val="0C234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AU" sz="900" b="0" i="0" u="none" strike="noStrike" kern="1200" cap="none" spc="0" normalizeH="0" baseline="0" noProof="0" dirty="0">
              <a:ln>
                <a:noFill/>
              </a:ln>
              <a:solidFill>
                <a:srgbClr val="0C2340"/>
              </a:solidFill>
              <a:effectLst/>
              <a:uLnTx/>
              <a:uFillTx/>
              <a:latin typeface="Arial" panose="020B0604020202020204" pitchFamily="34" charset="0"/>
              <a:ea typeface="+mn-ea"/>
              <a:cs typeface="Arial" panose="020B0604020202020204" pitchFamily="34" charset="0"/>
            </a:endParaRPr>
          </a:p>
        </p:txBody>
      </p:sp>
      <p:pic>
        <p:nvPicPr>
          <p:cNvPr id="27" name="Picture 26">
            <a:extLst>
              <a:ext uri="{FF2B5EF4-FFF2-40B4-BE49-F238E27FC236}">
                <a16:creationId xmlns:a16="http://schemas.microsoft.com/office/drawing/2014/main" id="{6DF9307E-B7CC-9D12-D575-CD958C4D31FF}"/>
              </a:ext>
            </a:extLst>
          </p:cNvPr>
          <p:cNvPicPr>
            <a:picLocks noChangeAspect="1"/>
          </p:cNvPicPr>
          <p:nvPr/>
        </p:nvPicPr>
        <p:blipFill>
          <a:blip r:embed="rId2"/>
          <a:stretch>
            <a:fillRect/>
          </a:stretch>
        </p:blipFill>
        <p:spPr>
          <a:xfrm>
            <a:off x="6453312" y="2494230"/>
            <a:ext cx="1704773" cy="1761598"/>
          </a:xfrm>
          <a:prstGeom prst="rect">
            <a:avLst/>
          </a:prstGeom>
        </p:spPr>
      </p:pic>
    </p:spTree>
    <p:extLst>
      <p:ext uri="{BB962C8B-B14F-4D97-AF65-F5344CB8AC3E}">
        <p14:creationId xmlns:p14="http://schemas.microsoft.com/office/powerpoint/2010/main" val="43809318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99BF0-1C94-6A45-C1AA-09888A80D9B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C3B0A9A-B512-3F64-1105-E854ED466175}"/>
              </a:ext>
            </a:extLst>
          </p:cNvPr>
          <p:cNvSpPr txBox="1"/>
          <p:nvPr/>
        </p:nvSpPr>
        <p:spPr>
          <a:xfrm>
            <a:off x="3596640" y="1820091"/>
            <a:ext cx="184731" cy="369332"/>
          </a:xfrm>
          <a:prstGeom prst="rect">
            <a:avLst/>
          </a:prstGeom>
          <a:noFill/>
        </p:spPr>
        <p:txBody>
          <a:bodyPr wrap="none" rtlCol="0">
            <a:spAutoFit/>
          </a:bodyPr>
          <a:lstStyle/>
          <a:p>
            <a:endParaRPr lang="en-AU" dirty="0"/>
          </a:p>
        </p:txBody>
      </p:sp>
      <p:sp>
        <p:nvSpPr>
          <p:cNvPr id="6" name="Slide Number Placeholder 2">
            <a:extLst>
              <a:ext uri="{FF2B5EF4-FFF2-40B4-BE49-F238E27FC236}">
                <a16:creationId xmlns:a16="http://schemas.microsoft.com/office/drawing/2014/main" id="{4E9DE7D1-EDE1-3462-9A9C-1B95C0FC7507}"/>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D203BB5-2471-4B7A-A012-EB76E4C63972}" type="slidenum">
              <a:rPr lang="en-AU" sz="900" smtClean="0">
                <a:solidFill>
                  <a:schemeClr val="accent6"/>
                </a:solidFill>
                <a:latin typeface="Arial" panose="020B0604020202020204" pitchFamily="34" charset="0"/>
                <a:cs typeface="Arial" panose="020B0604020202020204" pitchFamily="34" charset="0"/>
              </a:rPr>
              <a:pPr algn="r"/>
              <a:t>128</a:t>
            </a:fld>
            <a:endParaRPr lang="en-AU" sz="900" dirty="0">
              <a:solidFill>
                <a:schemeClr val="accent6"/>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8624DC7-F99F-BAC3-809E-A5C617F00B20}"/>
              </a:ext>
            </a:extLst>
          </p:cNvPr>
          <p:cNvPicPr>
            <a:picLocks noChangeAspect="1"/>
          </p:cNvPicPr>
          <p:nvPr/>
        </p:nvPicPr>
        <p:blipFill>
          <a:blip r:embed="rId2"/>
          <a:stretch>
            <a:fillRect/>
          </a:stretch>
        </p:blipFill>
        <p:spPr>
          <a:xfrm>
            <a:off x="277207" y="1093551"/>
            <a:ext cx="8581238" cy="3861557"/>
          </a:xfrm>
          <a:prstGeom prst="rect">
            <a:avLst/>
          </a:prstGeom>
        </p:spPr>
      </p:pic>
      <p:sp>
        <p:nvSpPr>
          <p:cNvPr id="5" name="Title 1">
            <a:extLst>
              <a:ext uri="{FF2B5EF4-FFF2-40B4-BE49-F238E27FC236}">
                <a16:creationId xmlns:a16="http://schemas.microsoft.com/office/drawing/2014/main" id="{F2DECF5E-E261-CE6A-2A08-63E30F6EB59B}"/>
              </a:ext>
            </a:extLst>
          </p:cNvPr>
          <p:cNvSpPr txBox="1">
            <a:spLocks/>
          </p:cNvSpPr>
          <p:nvPr/>
        </p:nvSpPr>
        <p:spPr>
          <a:xfrm>
            <a:off x="392284" y="555526"/>
            <a:ext cx="6408712" cy="644649"/>
          </a:xfrm>
          <a:prstGeom prst="rect">
            <a:avLst/>
          </a:prstGeom>
        </p:spPr>
        <p:txBody>
          <a:bodyPr vert="horz" lIns="91440" tIns="45720" rIns="91440" bIns="45720" rtlCol="0" anchor="ctr">
            <a:noAutofit/>
          </a:bodyPr>
          <a:lstStyle>
            <a:lvl1pPr algn="l" defTabSz="914400" rtl="0" eaLnBrk="1" latinLnBrk="0" hangingPunct="1">
              <a:spcBef>
                <a:spcPct val="0"/>
              </a:spcBef>
              <a:buNone/>
              <a:defRPr sz="2500" kern="1200">
                <a:solidFill>
                  <a:srgbClr val="0067B8"/>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j-ea"/>
                <a:cs typeface="+mj-cs"/>
              </a:rPr>
              <a:t>FORCE FIELD ANALYSIS for </a:t>
            </a:r>
            <a:r>
              <a:rPr lang="en-US" sz="2000" b="1" dirty="0">
                <a:solidFill>
                  <a:srgbClr val="000000"/>
                </a:solidFill>
                <a:latin typeface="Arial"/>
              </a:rPr>
              <a:t>a </a:t>
            </a:r>
            <a:r>
              <a:rPr kumimoji="0" lang="en-US" sz="2000" b="1" i="0" u="none" strike="noStrike" kern="1200" cap="none" spc="0" normalizeH="0" baseline="0" noProof="0" dirty="0">
                <a:ln>
                  <a:noFill/>
                </a:ln>
                <a:solidFill>
                  <a:srgbClr val="000000"/>
                </a:solidFill>
                <a:effectLst/>
                <a:uLnTx/>
                <a:uFillTx/>
                <a:latin typeface="Arial"/>
                <a:ea typeface="+mj-ea"/>
                <a:cs typeface="+mj-cs"/>
              </a:rPr>
              <a:t>Change Strategy – an example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none" spc="0" normalizeH="0" baseline="0" noProof="0" dirty="0">
                <a:ln>
                  <a:noFill/>
                </a:ln>
                <a:solidFill>
                  <a:srgbClr val="000000"/>
                </a:solidFill>
                <a:effectLst/>
                <a:uLnTx/>
                <a:uFillTx/>
                <a:latin typeface="Arial"/>
                <a:ea typeface="+mj-ea"/>
                <a:cs typeface="+mj-cs"/>
              </a:rPr>
              <a:t> </a:t>
            </a:r>
            <a:endParaRPr kumimoji="0" lang="en-US" sz="2000" b="1" i="0" u="none" strike="noStrike" kern="1200" cap="none" spc="0" normalizeH="0" baseline="0" noProof="0" dirty="0">
              <a:ln>
                <a:noFill/>
              </a:ln>
              <a:solidFill>
                <a:srgbClr val="000000"/>
              </a:solidFill>
              <a:effectLst/>
              <a:uLnTx/>
              <a:uFillTx/>
              <a:latin typeface="Arial"/>
              <a:ea typeface="+mj-ea"/>
              <a:cs typeface="+mj-cs"/>
            </a:endParaRPr>
          </a:p>
        </p:txBody>
      </p:sp>
    </p:spTree>
    <p:extLst>
      <p:ext uri="{BB962C8B-B14F-4D97-AF65-F5344CB8AC3E}">
        <p14:creationId xmlns:p14="http://schemas.microsoft.com/office/powerpoint/2010/main" val="298176290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2A3AAC2-6537-E947-B30C-A52244CA849A}"/>
              </a:ext>
            </a:extLst>
          </p:cNvPr>
          <p:cNvSpPr>
            <a:spLocks noGrp="1"/>
          </p:cNvSpPr>
          <p:nvPr>
            <p:ph type="title" hasCustomPrompt="1"/>
          </p:nvPr>
        </p:nvSpPr>
        <p:spPr>
          <a:xfrm>
            <a:off x="1583673" y="2654880"/>
            <a:ext cx="5976653" cy="940051"/>
          </a:xfrm>
          <a:prstGeom prst="rect">
            <a:avLst/>
          </a:prstGeom>
          <a:ln w="12700">
            <a:solidFill>
              <a:schemeClr val="accent6"/>
            </a:solidFill>
          </a:ln>
        </p:spPr>
        <p:txBody>
          <a:bodyPr tIns="72000" bIns="36000" anchor="ctr" anchorCtr="1"/>
          <a:lstStyle>
            <a:lvl1pPr>
              <a:defRPr>
                <a:solidFill>
                  <a:schemeClr val="tx1"/>
                </a:solidFill>
              </a:defRPr>
            </a:lvl1pPr>
          </a:lstStyle>
          <a:p>
            <a:r>
              <a:rPr lang="en-US" cap="none" dirty="0">
                <a:solidFill>
                  <a:schemeClr val="accent6"/>
                </a:solidFill>
              </a:rPr>
              <a:t>Session 6. </a:t>
            </a:r>
            <a:br>
              <a:rPr lang="en-US" cap="none" dirty="0">
                <a:solidFill>
                  <a:schemeClr val="accent6"/>
                </a:solidFill>
              </a:rPr>
            </a:br>
            <a:r>
              <a:rPr lang="en-US" cap="none" dirty="0">
                <a:solidFill>
                  <a:schemeClr val="accent6"/>
                </a:solidFill>
              </a:rPr>
              <a:t>Summary / Where to from here </a:t>
            </a:r>
            <a:endParaRPr lang="en-AU" cap="none" dirty="0">
              <a:solidFill>
                <a:schemeClr val="accent6"/>
              </a:solidFill>
            </a:endParaRPr>
          </a:p>
        </p:txBody>
      </p:sp>
      <p:pic>
        <p:nvPicPr>
          <p:cNvPr id="5" name="Picture 4">
            <a:extLst>
              <a:ext uri="{FF2B5EF4-FFF2-40B4-BE49-F238E27FC236}">
                <a16:creationId xmlns:a16="http://schemas.microsoft.com/office/drawing/2014/main" id="{647E92D9-C876-3A47-BFF6-268218B5EC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29260" y="412750"/>
            <a:ext cx="2882900" cy="2159000"/>
          </a:xfrm>
          <a:prstGeom prst="rect">
            <a:avLst/>
          </a:prstGeom>
        </p:spPr>
      </p:pic>
      <p:sp>
        <p:nvSpPr>
          <p:cNvPr id="10" name="Slide Number Placeholder 2">
            <a:extLst>
              <a:ext uri="{FF2B5EF4-FFF2-40B4-BE49-F238E27FC236}">
                <a16:creationId xmlns:a16="http://schemas.microsoft.com/office/drawing/2014/main" id="{E5AF2B7C-11C9-EC4C-8254-F0282E29403E}"/>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D203BB5-2471-4B7A-A012-EB76E4C63972}" type="slidenum">
              <a:rPr lang="en-AU" sz="900" smtClean="0">
                <a:solidFill>
                  <a:schemeClr val="accent6"/>
                </a:solidFill>
                <a:latin typeface="Arial" panose="020B0604020202020204" pitchFamily="34" charset="0"/>
                <a:cs typeface="Arial" panose="020B0604020202020204" pitchFamily="34" charset="0"/>
              </a:rPr>
              <a:pPr algn="r"/>
              <a:t>129</a:t>
            </a:fld>
            <a:endParaRPr lang="en-AU" sz="900" dirty="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5212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172400" y="4818186"/>
            <a:ext cx="720080" cy="273844"/>
          </a:xfrm>
        </p:spPr>
        <p:txBody>
          <a:bodyPr>
            <a:normAutofit/>
          </a:bodyPr>
          <a:lstStyle/>
          <a:p>
            <a:pPr marR="0" lvl="0" indent="0" fontAlgn="auto">
              <a:spcBef>
                <a:spcPts val="0"/>
              </a:spcBef>
              <a:spcAft>
                <a:spcPts val="600"/>
              </a:spcAft>
              <a:buClrTx/>
              <a:buSzTx/>
              <a:buFontTx/>
              <a:buNone/>
              <a:tabLst/>
              <a:defRPr/>
            </a:pPr>
            <a:fld id="{FD203BB5-2471-4B7A-A012-EB76E4C63972}" type="slidenum">
              <a:rPr kumimoji="0" lang="en-GB"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13</a:t>
            </a:fld>
            <a:endParaRPr kumimoji="0" lang="en-GB" b="0" i="0" u="none" strike="noStrike" cap="none" spc="0" normalizeH="0" baseline="0" noProof="0">
              <a:ln>
                <a:noFill/>
              </a:ln>
              <a:effectLst/>
              <a:uLnTx/>
              <a:uFillTx/>
            </a:endParaRPr>
          </a:p>
        </p:txBody>
      </p:sp>
      <p:sp>
        <p:nvSpPr>
          <p:cNvPr id="4" name="Title 3"/>
          <p:cNvSpPr>
            <a:spLocks noGrp="1"/>
          </p:cNvSpPr>
          <p:nvPr>
            <p:ph type="title"/>
          </p:nvPr>
        </p:nvSpPr>
        <p:spPr>
          <a:xfrm>
            <a:off x="467544" y="156130"/>
            <a:ext cx="6840000" cy="993775"/>
          </a:xfrm>
        </p:spPr>
        <p:txBody>
          <a:bodyPr anchor="ctr">
            <a:normAutofit/>
          </a:bodyPr>
          <a:lstStyle/>
          <a:p>
            <a:r>
              <a:rPr lang="en-AU" dirty="0"/>
              <a:t>1. Feed intake pre-calving</a:t>
            </a:r>
          </a:p>
        </p:txBody>
      </p:sp>
      <p:sp>
        <p:nvSpPr>
          <p:cNvPr id="6" name="TextBox 5">
            <a:extLst>
              <a:ext uri="{FF2B5EF4-FFF2-40B4-BE49-F238E27FC236}">
                <a16:creationId xmlns:a16="http://schemas.microsoft.com/office/drawing/2014/main" id="{E1E2922C-F779-E30E-8B68-9DF415CF3B2E}"/>
              </a:ext>
            </a:extLst>
          </p:cNvPr>
          <p:cNvSpPr txBox="1"/>
          <p:nvPr/>
        </p:nvSpPr>
        <p:spPr>
          <a:xfrm>
            <a:off x="251520" y="1102147"/>
            <a:ext cx="5904656" cy="36625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1" kern="0" dirty="0">
                <a:solidFill>
                  <a:srgbClr val="000000"/>
                </a:solidFill>
                <a:latin typeface="Arial" panose="020B0604020202020204"/>
                <a:cs typeface="Arial" panose="020B0604020202020204" pitchFamily="34" charset="0"/>
              </a:rPr>
              <a:t>ACTIVITY (in groups of 3)</a:t>
            </a:r>
            <a:r>
              <a:rPr kumimoji="0" lang="en-AU" sz="2000" b="1" i="0" u="none" strike="noStrike" kern="0" cap="none" spc="0" normalizeH="0" baseline="0" noProof="0" dirty="0">
                <a:ln>
                  <a:noFill/>
                </a:ln>
                <a:solidFill>
                  <a:srgbClr val="000000"/>
                </a:solidFill>
                <a:effectLst/>
                <a:uLnTx/>
                <a:uFillTx/>
                <a:latin typeface="Arial" panose="020B0604020202020204"/>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0" dirty="0">
              <a:solidFill>
                <a:srgbClr val="000000"/>
              </a:solidFill>
              <a:latin typeface="Arial" panose="020B0604020202020204"/>
              <a:cs typeface="Arial" panose="020B0604020202020204" pitchFamily="34" charset="0"/>
            </a:endParaRPr>
          </a:p>
          <a:p>
            <a:pPr>
              <a:defRPr/>
            </a:pPr>
            <a:r>
              <a:rPr kumimoji="0" lang="en-US" sz="2000" b="1" i="0" u="none" strike="noStrike" kern="0" cap="none" spc="0" normalizeH="0" baseline="0" noProof="0" dirty="0">
                <a:ln>
                  <a:noFill/>
                </a:ln>
                <a:solidFill>
                  <a:srgbClr val="000000"/>
                </a:solidFill>
                <a:effectLst/>
                <a:uLnTx/>
                <a:uFillTx/>
                <a:latin typeface="Arial" panose="020B0604020202020204"/>
                <a:ea typeface="+mn-ea"/>
                <a:cs typeface="Arial" panose="020B0604020202020204" pitchFamily="34" charset="0"/>
              </a:rPr>
              <a:t>On </a:t>
            </a:r>
            <a:r>
              <a:rPr lang="en-US" sz="2000" b="1" kern="0" dirty="0">
                <a:solidFill>
                  <a:srgbClr val="000000"/>
                </a:solidFill>
                <a:latin typeface="Arial" panose="020B0604020202020204"/>
                <a:cs typeface="Arial" panose="020B0604020202020204" pitchFamily="34" charset="0"/>
              </a:rPr>
              <a:t>butcher’s paper</a:t>
            </a:r>
            <a:r>
              <a:rPr kumimoji="0" lang="en-US" sz="2000" b="1" i="0" u="none" strike="noStrike" kern="0" cap="none" spc="0" normalizeH="0" baseline="0" noProof="0" dirty="0">
                <a:ln>
                  <a:noFill/>
                </a:ln>
                <a:solidFill>
                  <a:srgbClr val="000000"/>
                </a:solidFill>
                <a:effectLst/>
                <a:uLnTx/>
                <a:uFillTx/>
                <a:latin typeface="Arial" panose="020B0604020202020204"/>
                <a:ea typeface="+mn-ea"/>
                <a:cs typeface="Arial" panose="020B0604020202020204" pitchFamily="34" charset="0"/>
              </a:rPr>
              <a:t>, </a:t>
            </a:r>
            <a:r>
              <a:rPr lang="en-US" sz="2000" b="1" kern="0" dirty="0">
                <a:solidFill>
                  <a:prstClr val="black"/>
                </a:solidFill>
                <a:latin typeface="Arial" panose="020B0604020202020204"/>
                <a:cs typeface="Arial" panose="020B0604020202020204" pitchFamily="34" charset="0"/>
              </a:rPr>
              <a:t>create 2 columns headed: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kern="600" dirty="0">
                <a:solidFill>
                  <a:srgbClr val="000000"/>
                </a:solidFill>
              </a:rPr>
              <a:t>FACTORS</a:t>
            </a:r>
            <a:r>
              <a:rPr lang="en-US" sz="2000" b="1" kern="600" baseline="0" dirty="0">
                <a:solidFill>
                  <a:srgbClr val="000000"/>
                </a:solidFill>
              </a:rPr>
              <a:t> contributing to </a:t>
            </a:r>
            <a:r>
              <a:rPr lang="en-US" sz="2000" b="1" u="sng" kern="600" baseline="0" dirty="0">
                <a:solidFill>
                  <a:srgbClr val="000000"/>
                </a:solidFill>
              </a:rPr>
              <a:t>low</a:t>
            </a:r>
            <a:r>
              <a:rPr lang="en-US" sz="2000" b="1" kern="600" baseline="0" dirty="0">
                <a:solidFill>
                  <a:srgbClr val="000000"/>
                </a:solidFill>
              </a:rPr>
              <a:t> feed intake pre-calving</a:t>
            </a:r>
            <a:endParaRPr lang="en-US" sz="2000" b="1" kern="0" dirty="0">
              <a:solidFill>
                <a:srgbClr val="000000"/>
              </a:solidFill>
              <a:latin typeface="Arial" panose="020B0604020202020204"/>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endParaRPr lang="en-US" sz="2000" b="1" kern="0" dirty="0">
              <a:solidFill>
                <a:srgbClr val="000000"/>
              </a:solidFill>
              <a:latin typeface="Arial" panose="020B0604020202020204"/>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u="none" kern="0" dirty="0">
                <a:solidFill>
                  <a:srgbClr val="000000"/>
                </a:solidFill>
                <a:latin typeface="Arial" panose="020B0604020202020204"/>
                <a:cs typeface="Arial" panose="020B0604020202020204" pitchFamily="34" charset="0"/>
              </a:rPr>
              <a:t>STRATEGIES to sustain </a:t>
            </a:r>
            <a:r>
              <a:rPr lang="en-US" sz="2000" b="1" u="sng" kern="0" dirty="0">
                <a:solidFill>
                  <a:srgbClr val="000000"/>
                </a:solidFill>
                <a:latin typeface="Arial" panose="020B0604020202020204"/>
                <a:cs typeface="Arial" panose="020B0604020202020204" pitchFamily="34" charset="0"/>
              </a:rPr>
              <a:t>high</a:t>
            </a:r>
            <a:r>
              <a:rPr lang="en-US" sz="2000" b="1" u="none" kern="0" dirty="0">
                <a:solidFill>
                  <a:srgbClr val="000000"/>
                </a:solidFill>
                <a:latin typeface="Arial" panose="020B0604020202020204"/>
                <a:cs typeface="Arial" panose="020B0604020202020204" pitchFamily="34" charset="0"/>
              </a:rPr>
              <a:t> feed intake         pre-calving</a:t>
            </a:r>
            <a:endParaRPr kumimoji="0" lang="en-US" sz="2000" b="1" i="0" u="none" strike="noStrike" kern="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endParaRPr lang="en-US" sz="2000" b="1" kern="0" dirty="0">
              <a:solidFill>
                <a:srgbClr val="000000"/>
              </a:solidFill>
              <a:latin typeface="Arial" panose="020B0604020202020204"/>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lang="en-US" sz="2000" b="1" kern="0" dirty="0">
                <a:solidFill>
                  <a:prstClr val="black"/>
                </a:solidFill>
                <a:latin typeface="Arial" panose="020B0604020202020204"/>
                <a:cs typeface="Arial" panose="020B0604020202020204" pitchFamily="34" charset="0"/>
              </a:rPr>
              <a:t>Write as many points in each column as you can.</a:t>
            </a:r>
            <a:endParaRPr kumimoji="0" lang="en-AU" sz="2000" b="1" i="0" u="none" strike="noStrike" kern="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p:txBody>
      </p:sp>
      <p:pic>
        <p:nvPicPr>
          <p:cNvPr id="3" name="Picture 3" descr="IMG_0817">
            <a:extLst>
              <a:ext uri="{FF2B5EF4-FFF2-40B4-BE49-F238E27FC236}">
                <a16:creationId xmlns:a16="http://schemas.microsoft.com/office/drawing/2014/main" id="{21436337-4D8D-A3E4-0433-C42B0D18E1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757389"/>
            <a:ext cx="3059832" cy="22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IMG_3180">
            <a:extLst>
              <a:ext uri="{FF2B5EF4-FFF2-40B4-BE49-F238E27FC236}">
                <a16:creationId xmlns:a16="http://schemas.microsoft.com/office/drawing/2014/main" id="{90B620FE-41FC-E37E-0EA7-B792FA68CB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3080368"/>
            <a:ext cx="3095171" cy="2063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75385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5E4B8-FA70-C242-3384-5B2483D428E4}"/>
            </a:ext>
          </a:extLst>
        </p:cNvPr>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79509F5A-77BE-CABD-B7CB-80C3E3B4A425}"/>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AU" sz="900" b="0" i="0" u="none" strike="noStrike" kern="1200" cap="none" spc="0" normalizeH="0" baseline="0" noProof="0" smtClean="0">
                <a:ln>
                  <a:noFill/>
                </a:ln>
                <a:solidFill>
                  <a:srgbClr val="EEEEED"/>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AU" sz="900" b="0" i="0" u="none" strike="noStrike" kern="1200" cap="none" spc="0" normalizeH="0" baseline="0" noProof="0" dirty="0">
              <a:ln>
                <a:noFill/>
              </a:ln>
              <a:solidFill>
                <a:srgbClr val="EEEEED"/>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C95CEFD7-942C-7757-C56D-9F0F76FE3CCC}"/>
              </a:ext>
            </a:extLst>
          </p:cNvPr>
          <p:cNvSpPr txBox="1"/>
          <p:nvPr/>
        </p:nvSpPr>
        <p:spPr>
          <a:xfrm>
            <a:off x="395536" y="309592"/>
            <a:ext cx="8496944" cy="4278094"/>
          </a:xfrm>
          <a:prstGeom prst="rect">
            <a:avLst/>
          </a:prstGeom>
          <a:noFill/>
        </p:spPr>
        <p:txBody>
          <a:bodyPr wrap="square" rtlCol="0">
            <a:spAutoFit/>
          </a:bodyPr>
          <a:lstStyle/>
          <a:p>
            <a:r>
              <a:rPr lang="en-US" sz="2000" b="1" dirty="0">
                <a:solidFill>
                  <a:srgbClr val="FFFFFF"/>
                </a:solidFill>
                <a:latin typeface="Arial" panose="020B0604020202020204" pitchFamily="34" charset="0"/>
                <a:cs typeface="Arial" panose="020B0604020202020204" pitchFamily="34" charset="0"/>
              </a:rPr>
              <a:t>TAKE-HOME MESSAGES</a:t>
            </a:r>
          </a:p>
          <a:p>
            <a:endParaRPr lang="en-US" dirty="0">
              <a:solidFill>
                <a:srgbClr val="FFFFF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Sustaining high feed intake in the last few weeks of pregnancy leads to improved cow health and production in the first 100 DIM.</a:t>
            </a:r>
          </a:p>
          <a:p>
            <a:pPr marL="285750" indent="-285750">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Effects of heat stress on conception rate extend from 105 days before insemination to 7 days after insemination.</a:t>
            </a:r>
          </a:p>
          <a:p>
            <a:pPr marL="285750" indent="-285750">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Keeping late gestation cows cool during hot weather is critical to avoid reductions in:</a:t>
            </a:r>
          </a:p>
          <a:p>
            <a:pPr marL="742950" lvl="1" indent="-285750">
              <a:buFont typeface="Courier New" panose="02070309020205020404" pitchFamily="49" charset="0"/>
              <a:buChar char="o"/>
            </a:pPr>
            <a:r>
              <a:rPr lang="en-US" dirty="0">
                <a:solidFill>
                  <a:srgbClr val="FFFFFF"/>
                </a:solidFill>
                <a:latin typeface="Arial" panose="020B0604020202020204" pitchFamily="34" charset="0"/>
                <a:cs typeface="Arial" panose="020B0604020202020204" pitchFamily="34" charset="0"/>
              </a:rPr>
              <a:t>cow’s lactation and reproductive performance in their subsequent lactation</a:t>
            </a:r>
          </a:p>
          <a:p>
            <a:pPr marL="742950" lvl="1" indent="-285750">
              <a:buFont typeface="Courier New" panose="02070309020205020404" pitchFamily="49" charset="0"/>
              <a:buChar char="o"/>
            </a:pPr>
            <a:r>
              <a:rPr lang="en-US" dirty="0">
                <a:solidFill>
                  <a:srgbClr val="FFFFFF"/>
                </a:solidFill>
                <a:latin typeface="Arial" panose="020B0604020202020204" pitchFamily="34" charset="0"/>
                <a:cs typeface="Arial" panose="020B0604020202020204" pitchFamily="34" charset="0"/>
              </a:rPr>
              <a:t>their daughters and grand-daughters’ lifetime performance and survival </a:t>
            </a:r>
          </a:p>
          <a:p>
            <a:pPr marL="285750" indent="-285750">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Negative energy balance has many impacts on cows’ health and fertility.</a:t>
            </a:r>
          </a:p>
          <a:p>
            <a:pPr marL="285750" indent="-285750">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Feeding maize grain instead of wheat with a high quality forage in the Fresh Period, when cows’ feed intake is under metabolic control (hepatic oxidation theory), increases DMI, milk production and profit, with a carryover milk yield benefit into Early Lactation.</a:t>
            </a:r>
          </a:p>
        </p:txBody>
      </p:sp>
    </p:spTree>
    <p:extLst>
      <p:ext uri="{BB962C8B-B14F-4D97-AF65-F5344CB8AC3E}">
        <p14:creationId xmlns:p14="http://schemas.microsoft.com/office/powerpoint/2010/main" val="190135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90785-7C96-5534-6BE9-043F83CB056D}"/>
            </a:ext>
          </a:extLst>
        </p:cNvPr>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A40A7767-DDD6-66DD-83EE-73008F8A32E3}"/>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AU" sz="900" b="0" i="0" u="none" strike="noStrike" kern="1200" cap="none" spc="0" normalizeH="0" baseline="0" noProof="0" smtClean="0">
                <a:ln>
                  <a:noFill/>
                </a:ln>
                <a:solidFill>
                  <a:srgbClr val="EEEEED"/>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AU" sz="900" b="0" i="0" u="none" strike="noStrike" kern="1200" cap="none" spc="0" normalizeH="0" baseline="0" noProof="0" dirty="0">
              <a:ln>
                <a:noFill/>
              </a:ln>
              <a:solidFill>
                <a:srgbClr val="EEEEED"/>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16704D2E-0549-E37A-DAA3-3F40FEBD685F}"/>
              </a:ext>
            </a:extLst>
          </p:cNvPr>
          <p:cNvSpPr txBox="1"/>
          <p:nvPr/>
        </p:nvSpPr>
        <p:spPr>
          <a:xfrm>
            <a:off x="395536" y="309592"/>
            <a:ext cx="8352928" cy="45550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TAKE-HOME MESSAGES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Feeding fresh cows a TMR ad-lib instead of ad-lib pasture and concentrate in the bail is an option worth considering on pasture-based farms with a feeding pad and mixer wagon.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More focus is needed on meeting cows’ increased demand for </a:t>
            </a:r>
            <a:r>
              <a:rPr kumimoji="0" lang="en-US" sz="18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Metabolisable</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Protein and Essential Amino Acids to </a:t>
            </a:r>
            <a:r>
              <a:rPr kumimoji="0" lang="en-US" sz="18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minimise</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the duration and depth of negative protein balance, and its impacts lactation and reproductive performance.</a:t>
            </a:r>
            <a:endParaRPr lang="en-US" dirty="0">
              <a:solidFill>
                <a:srgbClr val="FFFFFF"/>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Maize grain appears to have a programming effect on cows when offered with high quality forage in the Fresh Period, which may result in higher profit. Increasing MP supply with a good AA balance in the Fresh Period may also have carryover benefits well into Early Lactation.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Canola meal supplementation in Early Lactation stimulates higher pasture intake and milk production.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8299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A239F-D9F6-AECB-62AC-0C85BB936E57}"/>
            </a:ext>
          </a:extLst>
        </p:cNvPr>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ADCCDB0E-495B-1CFE-6CBC-A8A95FBFE886}"/>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AU" sz="900" b="0" i="0" u="none" strike="noStrike" kern="1200" cap="none" spc="0" normalizeH="0" baseline="0" noProof="0" smtClean="0">
                <a:ln>
                  <a:noFill/>
                </a:ln>
                <a:solidFill>
                  <a:srgbClr val="EEEEED"/>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AU" sz="900" b="0" i="0" u="none" strike="noStrike" kern="1200" cap="none" spc="0" normalizeH="0" baseline="0" noProof="0" dirty="0">
              <a:ln>
                <a:noFill/>
              </a:ln>
              <a:solidFill>
                <a:srgbClr val="EEEEED"/>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0E9AC92D-9134-77BC-8ECE-940E341B5CC6}"/>
              </a:ext>
            </a:extLst>
          </p:cNvPr>
          <p:cNvSpPr txBox="1"/>
          <p:nvPr/>
        </p:nvSpPr>
        <p:spPr>
          <a:xfrm>
            <a:off x="395536" y="309592"/>
            <a:ext cx="8352928" cy="51090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TAKE-HOME MESSAGES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Feeding maize grain in the Fresh Period, followed by a canola meal / wheat / barley grain mix in Early Lactation, has been shown to have a carryover milk yield benefit into Mid Lactation.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Fat supplementation in the first 100 DIM may have carryover benefits through Mid Lactation.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 Early Lactation, we seek to use concentrates and other supplements to </a:t>
            </a:r>
            <a:r>
              <a:rPr kumimoji="0" lang="en-US" sz="18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maximise</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profit, not milk production, using marginal thinking.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Every milking herd, each day, has its own production function (milk response curve). The ‘just right’ input zone lies between the levels of supplement at which:</a:t>
            </a:r>
          </a:p>
          <a:p>
            <a:pPr marL="742950" lvl="1" indent="-285750">
              <a:buFont typeface="Courier New" panose="02070309020205020404" pitchFamily="49" charset="0"/>
              <a:buChar char="o"/>
              <a:defRPr/>
            </a:pPr>
            <a:r>
              <a:rPr kumimoji="0" lang="en-US"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 average response is maximized (left boundary), and </a:t>
            </a:r>
          </a:p>
          <a:p>
            <a:pPr marL="742950" lvl="1" indent="-285750">
              <a:buFont typeface="Courier New" panose="02070309020205020404" pitchFamily="49" charset="0"/>
              <a:buChar char="o"/>
              <a:defRPr/>
            </a:pPr>
            <a:r>
              <a:rPr kumimoji="0" lang="en-US"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 marginal output per unit input becomes negative (right boundary).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 </a:t>
            </a:r>
            <a:r>
              <a:rPr kumimoji="0" lang="en-US" sz="18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individualised</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in-</a:t>
            </a:r>
            <a:r>
              <a:rPr kumimoji="0" lang="en-US" sz="18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parlour</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feeding systems, there are many parameters that may be used to allocate different rates of one or more types of concentrates to each cow during milking.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8113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402A9-09F9-60C5-DA8E-3DD484EEF659}"/>
            </a:ext>
          </a:extLst>
        </p:cNvPr>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09FB0BE9-D1C0-E09F-96DC-81C23A62BCEF}"/>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AU" sz="900" b="0" i="0" u="none" strike="noStrike" kern="1200" cap="none" spc="0" normalizeH="0" baseline="0" noProof="0" smtClean="0">
                <a:ln>
                  <a:noFill/>
                </a:ln>
                <a:solidFill>
                  <a:srgbClr val="EEEEED"/>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AU" sz="900" b="0" i="0" u="none" strike="noStrike" kern="1200" cap="none" spc="0" normalizeH="0" baseline="0" noProof="0" dirty="0">
              <a:ln>
                <a:noFill/>
              </a:ln>
              <a:solidFill>
                <a:srgbClr val="EEEEED"/>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2E7CCBB7-F8FA-771D-A8AC-23E75200466D}"/>
              </a:ext>
            </a:extLst>
          </p:cNvPr>
          <p:cNvSpPr txBox="1"/>
          <p:nvPr/>
        </p:nvSpPr>
        <p:spPr>
          <a:xfrm>
            <a:off x="395536" y="309592"/>
            <a:ext cx="8424936" cy="53860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TAKE-HOME MESSAGES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 grazing systems under conditions where forage supply is not limiting (&gt; 30 kg DM/cow/day), research studies have found no strong evidence to support stepped or individualized feeding vs flat rate feeding.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However, under conditions where pasture allowance is restricted, cows compete for pasture, leading to variation in the relative deficit between nutrient supply and demand for cows in the herd. Using an </a:t>
            </a:r>
            <a:r>
              <a:rPr kumimoji="0" lang="en-US" sz="18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individualised</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feeding to allocate greater quantities of concentrates to those cows with the greater nutrient deficit may increase herd milk production and profit.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Aside from increasing milk production and using feeds more efficiently, </a:t>
            </a:r>
            <a:r>
              <a:rPr kumimoji="0" lang="en-US" sz="18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individualised</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feeding may be used to:</a:t>
            </a:r>
          </a:p>
          <a:p>
            <a:pPr marL="742950" lvl="1" indent="-285750">
              <a:buFont typeface="Courier New" panose="02070309020205020404" pitchFamily="49" charset="0"/>
              <a:buChar char="o"/>
            </a:pPr>
            <a:r>
              <a:rPr lang="en-US" dirty="0">
                <a:solidFill>
                  <a:srgbClr val="FFFFFF"/>
                </a:solidFill>
                <a:latin typeface="Arial" panose="020B0604020202020204" pitchFamily="34" charset="0"/>
                <a:cs typeface="Arial" panose="020B0604020202020204" pitchFamily="34" charset="0"/>
              </a:rPr>
              <a:t>m</a:t>
            </a:r>
            <a:r>
              <a:rPr kumimoji="0" lang="en-US"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itigate</a:t>
            </a:r>
            <a:r>
              <a:rPr kumimoji="0" lang="en-US"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risk of rumen dysfunction and acidosis</a:t>
            </a:r>
          </a:p>
          <a:p>
            <a:pPr marL="742950" lvl="1" indent="-285750">
              <a:buFont typeface="Courier New" panose="02070309020205020404" pitchFamily="49" charset="0"/>
              <a:buChar char="o"/>
            </a:pPr>
            <a:r>
              <a:rPr lang="en-US" dirty="0" err="1">
                <a:solidFill>
                  <a:srgbClr val="FFFFFF"/>
                </a:solidFill>
                <a:latin typeface="Arial" panose="020B0604020202020204" pitchFamily="34" charset="0"/>
                <a:cs typeface="Arial" panose="020B0604020202020204" pitchFamily="34" charset="0"/>
              </a:rPr>
              <a:t>i</a:t>
            </a:r>
            <a:r>
              <a:rPr kumimoji="0" lang="en-US"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mprove</a:t>
            </a:r>
            <a:r>
              <a:rPr kumimoji="0" lang="en-US"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fertility</a:t>
            </a:r>
          </a:p>
          <a:p>
            <a:pPr marL="742950" lvl="1" indent="-285750">
              <a:buFont typeface="Courier New" panose="02070309020205020404" pitchFamily="49" charset="0"/>
              <a:buChar char="o"/>
            </a:pPr>
            <a:r>
              <a:rPr lang="en-US" dirty="0">
                <a:solidFill>
                  <a:srgbClr val="FFFFFF"/>
                </a:solidFill>
                <a:latin typeface="Arial" panose="020B0604020202020204" pitchFamily="34" charset="0"/>
                <a:cs typeface="Arial" panose="020B0604020202020204" pitchFamily="34" charset="0"/>
              </a:rPr>
              <a:t>r</a:t>
            </a:r>
            <a:r>
              <a:rPr kumimoji="0" lang="en-US"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educe heat stress risk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FFFFFF"/>
                </a:solidFill>
                <a:latin typeface="Arial" panose="020B0604020202020204" pitchFamily="34" charset="0"/>
                <a:cs typeface="Arial" panose="020B0604020202020204" pitchFamily="34" charset="0"/>
              </a:rPr>
              <a:t>Consistent rules for </a:t>
            </a:r>
            <a:r>
              <a:rPr lang="en-US" dirty="0" err="1">
                <a:solidFill>
                  <a:srgbClr val="FFFFFF"/>
                </a:solidFill>
                <a:latin typeface="Arial" panose="020B0604020202020204" pitchFamily="34" charset="0"/>
                <a:cs typeface="Arial" panose="020B0604020202020204" pitchFamily="34" charset="0"/>
              </a:rPr>
              <a:t>individualised</a:t>
            </a:r>
            <a:r>
              <a:rPr lang="en-US" dirty="0">
                <a:solidFill>
                  <a:srgbClr val="FFFFFF"/>
                </a:solidFill>
                <a:latin typeface="Arial" panose="020B0604020202020204" pitchFamily="34" charset="0"/>
                <a:cs typeface="Arial" panose="020B0604020202020204" pitchFamily="34" charset="0"/>
              </a:rPr>
              <a:t> feeding strategies do not exist, and nor should they.</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1944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4AB82-492E-0C97-EC81-95902BAD3A89}"/>
            </a:ext>
          </a:extLst>
        </p:cNvPr>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A481C101-DBC5-22DD-3A9F-7E52198CF62A}"/>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AU" sz="900" b="0" i="0" u="none" strike="noStrike" kern="1200" cap="none" spc="0" normalizeH="0" baseline="0" noProof="0" smtClean="0">
                <a:ln>
                  <a:noFill/>
                </a:ln>
                <a:solidFill>
                  <a:srgbClr val="EEEEED"/>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AU" sz="900" b="0" i="0" u="none" strike="noStrike" kern="1200" cap="none" spc="0" normalizeH="0" baseline="0" noProof="0" dirty="0">
              <a:ln>
                <a:noFill/>
              </a:ln>
              <a:solidFill>
                <a:srgbClr val="EEEEED"/>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3C319071-A594-ABE7-E46A-8382EB3FD58A}"/>
              </a:ext>
            </a:extLst>
          </p:cNvPr>
          <p:cNvSpPr txBox="1"/>
          <p:nvPr/>
        </p:nvSpPr>
        <p:spPr>
          <a:xfrm>
            <a:off x="395536" y="309592"/>
            <a:ext cx="8496944" cy="42780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TAKE-HOME MESSAGES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Several alternative management strategies for cows in the first 100 Days in Milk are available to farmers.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FFFFFF"/>
                </a:solidFill>
                <a:latin typeface="Arial" panose="020B0604020202020204" pitchFamily="34" charset="0"/>
                <a:cs typeface="Arial" panose="020B0604020202020204" pitchFamily="34" charset="0"/>
              </a:rPr>
              <a:t>How these </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strategies are set up and operated differs </a:t>
            </a:r>
            <a:r>
              <a:rPr lang="en-US" dirty="0">
                <a:solidFill>
                  <a:srgbClr val="FFFFFF"/>
                </a:solidFill>
                <a:latin typeface="Arial" panose="020B0604020202020204" pitchFamily="34" charset="0"/>
                <a:cs typeface="Arial" panose="020B0604020202020204" pitchFamily="34" charset="0"/>
              </a:rPr>
              <a:t>in terms of </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cow management</a:t>
            </a:r>
            <a:r>
              <a:rPr lang="en-US" dirty="0">
                <a:solidFill>
                  <a:srgbClr val="FFFFFF"/>
                </a:solidFill>
                <a:latin typeface="Arial" panose="020B0604020202020204" pitchFamily="34" charset="0"/>
                <a:cs typeface="Arial" panose="020B0604020202020204" pitchFamily="34" charset="0"/>
              </a:rPr>
              <a:t>, diets </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and </a:t>
            </a:r>
            <a:r>
              <a:rPr lang="en-US" dirty="0">
                <a:solidFill>
                  <a:srgbClr val="FFFFFF"/>
                </a:solidFill>
                <a:latin typeface="Arial" panose="020B0604020202020204" pitchFamily="34" charset="0"/>
                <a:cs typeface="Arial" panose="020B0604020202020204" pitchFamily="34" charset="0"/>
              </a:rPr>
              <a:t>the </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facilities and equipment used to deliver feed to cows.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For all management strategies for cows in the first 100 Days in Milk, the following are important:</a:t>
            </a:r>
          </a:p>
          <a:p>
            <a:pPr marL="742950" lvl="1" indent="-285750">
              <a:buFont typeface="Courier New" panose="02070309020205020404" pitchFamily="49" charset="0"/>
              <a:buChar char="o"/>
            </a:pPr>
            <a:r>
              <a:rPr kumimoji="0" lang="en-US"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Monitoring of cow health and nutritional status</a:t>
            </a:r>
          </a:p>
          <a:p>
            <a:pPr marL="742950" lvl="1" indent="-285750">
              <a:buFont typeface="Courier New" panose="02070309020205020404" pitchFamily="49" charset="0"/>
              <a:buChar char="o"/>
            </a:pPr>
            <a:r>
              <a:rPr kumimoji="0" lang="en-US"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Inclusion of nutritional supplements / additives in diets</a:t>
            </a:r>
          </a:p>
          <a:p>
            <a:pPr marL="742950" lvl="1" indent="-285750">
              <a:buFont typeface="Courier New" panose="02070309020205020404" pitchFamily="49" charset="0"/>
              <a:buChar char="o"/>
            </a:pPr>
            <a:r>
              <a:rPr kumimoji="0" lang="en-US"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Mastitis risk management</a:t>
            </a:r>
          </a:p>
          <a:p>
            <a:pPr marL="742950" lvl="1" indent="-285750">
              <a:buFont typeface="Courier New" panose="02070309020205020404" pitchFamily="49" charset="0"/>
              <a:buChar char="o"/>
            </a:pPr>
            <a:r>
              <a:rPr kumimoji="0" lang="en-US"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Staff training, definition of roles and responsibilities, work routines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887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342C6-2989-F141-A5BB-85315124271B}"/>
            </a:ext>
          </a:extLst>
        </p:cNvPr>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85CE2ACB-65D1-0A26-1981-04FEB5C0C30D}"/>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AU" sz="900" b="0" i="0" u="none" strike="noStrike" kern="1200" cap="none" spc="0" normalizeH="0" baseline="0" noProof="0" smtClean="0">
                <a:ln>
                  <a:noFill/>
                </a:ln>
                <a:solidFill>
                  <a:srgbClr val="EEEEED"/>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AU" sz="900" b="0" i="0" u="none" strike="noStrike" kern="1200" cap="none" spc="0" normalizeH="0" baseline="0" noProof="0" dirty="0">
              <a:ln>
                <a:noFill/>
              </a:ln>
              <a:solidFill>
                <a:srgbClr val="EEEEED"/>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A957ED7D-B50C-BFE6-89B7-71E90A0C4E35}"/>
              </a:ext>
            </a:extLst>
          </p:cNvPr>
          <p:cNvSpPr txBox="1"/>
          <p:nvPr/>
        </p:nvSpPr>
        <p:spPr>
          <a:xfrm>
            <a:off x="755576" y="1059582"/>
            <a:ext cx="7344816"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Post-workshop assignment (optional):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 the next 6 months, as a case study, explore aspects of nutritional management in the first 100 days of lactation with a client’s herd.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Prepare a short presentation (10 mins) on your farm case study.</a:t>
            </a:r>
            <a:endParaRPr kumimoji="0" lang="en-AU"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4627298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46579-4E0A-0601-C080-0B14C32988B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2A092DE-EA39-A4A9-BC82-969A47BA6059}"/>
              </a:ext>
            </a:extLst>
          </p:cNvPr>
          <p:cNvSpPr>
            <a:spLocks noGrp="1"/>
          </p:cNvSpPr>
          <p:nvPr>
            <p:ph type="title"/>
          </p:nvPr>
        </p:nvSpPr>
        <p:spPr>
          <a:xfrm>
            <a:off x="1115616" y="383753"/>
            <a:ext cx="6912768" cy="1323902"/>
          </a:xfrm>
        </p:spPr>
        <p:txBody>
          <a:bodyPr/>
          <a:lstStyle/>
          <a:p>
            <a:r>
              <a:rPr lang="en-US" sz="3600" dirty="0"/>
              <a:t>FIRST 100 DAYS IN MILK</a:t>
            </a:r>
            <a:br>
              <a:rPr lang="en-US" sz="3600" dirty="0"/>
            </a:br>
            <a:r>
              <a:rPr lang="en-US" sz="2800" cap="none" dirty="0"/>
              <a:t>Cow nutrition, management and profit</a:t>
            </a:r>
            <a:endParaRPr lang="en-AU" sz="2800" dirty="0"/>
          </a:p>
        </p:txBody>
      </p:sp>
      <p:sp>
        <p:nvSpPr>
          <p:cNvPr id="4" name="Content Placeholder 3">
            <a:extLst>
              <a:ext uri="{FF2B5EF4-FFF2-40B4-BE49-F238E27FC236}">
                <a16:creationId xmlns:a16="http://schemas.microsoft.com/office/drawing/2014/main" id="{750A8534-28B7-0AFF-8313-DAA56674C523}"/>
              </a:ext>
            </a:extLst>
          </p:cNvPr>
          <p:cNvSpPr>
            <a:spLocks noGrp="1"/>
          </p:cNvSpPr>
          <p:nvPr>
            <p:ph idx="1"/>
          </p:nvPr>
        </p:nvSpPr>
        <p:spPr>
          <a:xfrm>
            <a:off x="2123728" y="1839378"/>
            <a:ext cx="5040000" cy="504056"/>
          </a:xfrm>
        </p:spPr>
        <p:txBody>
          <a:bodyPr>
            <a:normAutofit/>
          </a:bodyPr>
          <a:lstStyle/>
          <a:p>
            <a:r>
              <a:rPr lang="en-AU" sz="2400" dirty="0"/>
              <a:t>Workshop for Dairy Advisers</a:t>
            </a:r>
          </a:p>
        </p:txBody>
      </p:sp>
      <p:cxnSp>
        <p:nvCxnSpPr>
          <p:cNvPr id="5" name="Straight Connector 4">
            <a:extLst>
              <a:ext uri="{FF2B5EF4-FFF2-40B4-BE49-F238E27FC236}">
                <a16:creationId xmlns:a16="http://schemas.microsoft.com/office/drawing/2014/main" id="{DB7E844F-BA5B-F94E-3224-9B9472D298C6}"/>
              </a:ext>
            </a:extLst>
          </p:cNvPr>
          <p:cNvCxnSpPr>
            <a:cxnSpLocks/>
            <a:stCxn id="3" idx="0"/>
          </p:cNvCxnSpPr>
          <p:nvPr/>
        </p:nvCxnSpPr>
        <p:spPr>
          <a:xfrm flipV="1">
            <a:off x="4572000" y="2"/>
            <a:ext cx="0" cy="383751"/>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Slide Number Placeholder 2">
            <a:extLst>
              <a:ext uri="{FF2B5EF4-FFF2-40B4-BE49-F238E27FC236}">
                <a16:creationId xmlns:a16="http://schemas.microsoft.com/office/drawing/2014/main" id="{219FEBAC-8EBE-8859-2684-2646DD0EAB9A}"/>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AU" sz="900" b="0" i="0" u="none" strike="noStrike" kern="1200" cap="none" spc="0" normalizeH="0" baseline="0" noProof="0" smtClean="0">
                <a:ln>
                  <a:noFill/>
                </a:ln>
                <a:solidFill>
                  <a:srgbClr val="EEEEED"/>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AU" sz="900" b="0" i="0" u="none" strike="noStrike" kern="1200" cap="none" spc="0" normalizeH="0" baseline="0" noProof="0" dirty="0">
              <a:ln>
                <a:noFill/>
              </a:ln>
              <a:solidFill>
                <a:srgbClr val="EEEEED"/>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D75B1DB3-8071-8485-E54D-3997C7B4D3F4}"/>
              </a:ext>
            </a:extLst>
          </p:cNvPr>
          <p:cNvSpPr txBox="1"/>
          <p:nvPr/>
        </p:nvSpPr>
        <p:spPr>
          <a:xfrm>
            <a:off x="3059552" y="4247222"/>
            <a:ext cx="3168352" cy="707886"/>
          </a:xfrm>
          <a:prstGeom prst="rect">
            <a:avLst/>
          </a:prstGeom>
          <a:noFill/>
        </p:spPr>
        <p:txBody>
          <a:bodyPr wrap="square" rtlCol="0">
            <a:spAutoFit/>
          </a:bodyPr>
          <a:lstStyle/>
          <a:p>
            <a:pPr algn="ctr"/>
            <a:r>
              <a:rPr lang="en-US" sz="4000" dirty="0">
                <a:solidFill>
                  <a:srgbClr val="FFFFFF"/>
                </a:solidFill>
                <a:latin typeface="Arial" panose="020B0604020202020204" pitchFamily="34" charset="0"/>
                <a:cs typeface="Arial" panose="020B0604020202020204" pitchFamily="34" charset="0"/>
              </a:rPr>
              <a:t>THANKS!</a:t>
            </a:r>
            <a:endParaRPr lang="en-AU" sz="40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3456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6F174-3C4C-BA00-1FE4-89E7E83854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13F7AC-78A0-BBE5-D8CD-92300B1C9C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900" b="0" i="0" u="none" strike="noStrike" kern="1200" cap="none" spc="0" normalizeH="0" baseline="0" noProof="0">
              <a:ln>
                <a:noFill/>
              </a:ln>
              <a:solidFill>
                <a:srgbClr val="EEEEED"/>
              </a:solidFill>
              <a:effectLst/>
              <a:uLnTx/>
              <a:uFillTx/>
              <a:latin typeface="Arial" panose="020B0604020202020204"/>
              <a:ea typeface="+mn-ea"/>
              <a:cs typeface="+mn-cs"/>
            </a:endParaRPr>
          </a:p>
        </p:txBody>
      </p:sp>
      <p:sp>
        <p:nvSpPr>
          <p:cNvPr id="14" name="Title 3">
            <a:extLst>
              <a:ext uri="{FF2B5EF4-FFF2-40B4-BE49-F238E27FC236}">
                <a16:creationId xmlns:a16="http://schemas.microsoft.com/office/drawing/2014/main" id="{4E811D26-66E5-D277-446A-5B8DC07EAB58}"/>
              </a:ext>
            </a:extLst>
          </p:cNvPr>
          <p:cNvSpPr>
            <a:spLocks noGrp="1"/>
          </p:cNvSpPr>
          <p:nvPr>
            <p:ph type="title"/>
          </p:nvPr>
        </p:nvSpPr>
        <p:spPr>
          <a:xfrm>
            <a:off x="467544" y="156130"/>
            <a:ext cx="7128792" cy="993775"/>
          </a:xfrm>
        </p:spPr>
        <p:txBody>
          <a:bodyPr/>
          <a:lstStyle/>
          <a:p>
            <a:r>
              <a:rPr lang="en-AU" dirty="0"/>
              <a:t>2. COW’S PROTEIN POOL AND </a:t>
            </a:r>
            <a:r>
              <a:rPr lang="en-AU" dirty="0" err="1"/>
              <a:t>MuScle</a:t>
            </a:r>
            <a:r>
              <a:rPr lang="en-AU" dirty="0"/>
              <a:t> mobilisation</a:t>
            </a:r>
          </a:p>
        </p:txBody>
      </p:sp>
      <p:pic>
        <p:nvPicPr>
          <p:cNvPr id="17" name="Picture 2" descr="C:\Users\slittle\Documents\DA\DA P120 Transition cow diets\BCS app and booklet\Photos for new BCS booklet\Page 21 photo.jpg">
            <a:extLst>
              <a:ext uri="{FF2B5EF4-FFF2-40B4-BE49-F238E27FC236}">
                <a16:creationId xmlns:a16="http://schemas.microsoft.com/office/drawing/2014/main" id="{D68F36D7-1B35-3D32-9EB0-EB884AC5D720}"/>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42292"/>
            <a:ext cx="3471926" cy="2353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2CA784FE-04BC-D7EF-FD64-18CB8082432B}"/>
              </a:ext>
            </a:extLst>
          </p:cNvPr>
          <p:cNvSpPr txBox="1"/>
          <p:nvPr/>
        </p:nvSpPr>
        <p:spPr>
          <a:xfrm>
            <a:off x="603631" y="729895"/>
            <a:ext cx="310427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C2340"/>
                </a:solidFill>
                <a:effectLst/>
                <a:uLnTx/>
                <a:uFillTx/>
                <a:latin typeface="Arial" panose="020B0604020202020204"/>
                <a:ea typeface="+mn-ea"/>
                <a:cs typeface="+mn-cs"/>
              </a:rPr>
              <a:t>When body condition scoring, what are we assessing?</a:t>
            </a:r>
          </a:p>
        </p:txBody>
      </p:sp>
      <p:pic>
        <p:nvPicPr>
          <p:cNvPr id="19" name="Picture 2" descr="C:\Users\slittle\AppData\Local\Temp\scl4.PNG">
            <a:extLst>
              <a:ext uri="{FF2B5EF4-FFF2-40B4-BE49-F238E27FC236}">
                <a16:creationId xmlns:a16="http://schemas.microsoft.com/office/drawing/2014/main" id="{0D3678F9-5A37-1DCA-5E08-17FACE47F3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09281">
            <a:off x="671660" y="3320695"/>
            <a:ext cx="2544094" cy="1718431"/>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3E6291B-647D-7569-22D1-AAEBE515AA81}"/>
              </a:ext>
            </a:extLst>
          </p:cNvPr>
          <p:cNvSpPr txBox="1"/>
          <p:nvPr/>
        </p:nvSpPr>
        <p:spPr>
          <a:xfrm>
            <a:off x="62972" y="729895"/>
            <a:ext cx="665127" cy="523220"/>
          </a:xfrm>
          <a:prstGeom prst="rect">
            <a:avLst/>
          </a:prstGeom>
          <a:noFill/>
        </p:spPr>
        <p:txBody>
          <a:bodyPr wrap="square">
            <a:spAutoFit/>
          </a:bodyPr>
          <a:lstStyle/>
          <a:p>
            <a:r>
              <a:rPr lang="en-AU" sz="2800" dirty="0"/>
              <a:t>🤔</a:t>
            </a:r>
          </a:p>
        </p:txBody>
      </p:sp>
      <p:sp>
        <p:nvSpPr>
          <p:cNvPr id="4" name="Rectangle 3">
            <a:extLst>
              <a:ext uri="{FF2B5EF4-FFF2-40B4-BE49-F238E27FC236}">
                <a16:creationId xmlns:a16="http://schemas.microsoft.com/office/drawing/2014/main" id="{8E2AA4F9-EFDD-CE54-F474-A435ED598163}"/>
              </a:ext>
            </a:extLst>
          </p:cNvPr>
          <p:cNvSpPr/>
          <p:nvPr/>
        </p:nvSpPr>
        <p:spPr>
          <a:xfrm>
            <a:off x="123656" y="714988"/>
            <a:ext cx="3512240" cy="624094"/>
          </a:xfrm>
          <a:prstGeom prst="rect">
            <a:avLst/>
          </a:prstGeom>
          <a:no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700601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0E7EA-8EC5-0A38-6D5D-7BD6065481D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C557A7-03E2-EDC3-0457-ACD37D2BF8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900" b="0" i="0" u="none" strike="noStrike" kern="1200" cap="none" spc="0" normalizeH="0" baseline="0" noProof="0">
              <a:ln>
                <a:noFill/>
              </a:ln>
              <a:solidFill>
                <a:srgbClr val="EEEEED"/>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4CAF8CF8-FC17-15C3-50BE-718084EC4390}"/>
              </a:ext>
            </a:extLst>
          </p:cNvPr>
          <p:cNvSpPr>
            <a:spLocks noGrp="1"/>
          </p:cNvSpPr>
          <p:nvPr>
            <p:ph type="title"/>
          </p:nvPr>
        </p:nvSpPr>
        <p:spPr>
          <a:xfrm>
            <a:off x="467544" y="156130"/>
            <a:ext cx="7128792" cy="993775"/>
          </a:xfrm>
        </p:spPr>
        <p:txBody>
          <a:bodyPr/>
          <a:lstStyle/>
          <a:p>
            <a:r>
              <a:rPr lang="en-AU" dirty="0"/>
              <a:t>2. COW’S PROTEIN POOL AND </a:t>
            </a:r>
            <a:r>
              <a:rPr lang="en-AU" dirty="0" err="1"/>
              <a:t>MuScle</a:t>
            </a:r>
            <a:r>
              <a:rPr lang="en-AU" dirty="0"/>
              <a:t> mobilisation</a:t>
            </a:r>
          </a:p>
        </p:txBody>
      </p:sp>
      <p:sp>
        <p:nvSpPr>
          <p:cNvPr id="15" name="TextBox 14">
            <a:extLst>
              <a:ext uri="{FF2B5EF4-FFF2-40B4-BE49-F238E27FC236}">
                <a16:creationId xmlns:a16="http://schemas.microsoft.com/office/drawing/2014/main" id="{27895B70-1511-EC8C-2249-AFD847B7A40F}"/>
              </a:ext>
            </a:extLst>
          </p:cNvPr>
          <p:cNvSpPr txBox="1"/>
          <p:nvPr/>
        </p:nvSpPr>
        <p:spPr>
          <a:xfrm>
            <a:off x="3722854" y="982791"/>
            <a:ext cx="5337840" cy="14157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C2340"/>
                </a:solidFill>
                <a:effectLst/>
                <a:uLnTx/>
                <a:uFillTx/>
                <a:latin typeface="Arial" panose="020B0604020202020204"/>
                <a:ea typeface="+mn-ea"/>
                <a:cs typeface="+mn-cs"/>
              </a:rPr>
              <a:t>A cow’s </a:t>
            </a:r>
            <a:r>
              <a:rPr kumimoji="0" lang="en-US" sz="1400" b="1" i="0" u="none" strike="noStrike" kern="1200" cap="none" spc="0" normalizeH="0" baseline="0" noProof="0" dirty="0">
                <a:ln>
                  <a:noFill/>
                </a:ln>
                <a:solidFill>
                  <a:srgbClr val="0C2340"/>
                </a:solidFill>
                <a:effectLst/>
                <a:uLnTx/>
                <a:uFillTx/>
                <a:latin typeface="Arial" panose="020B0604020202020204"/>
                <a:ea typeface="+mn-ea"/>
                <a:cs typeface="+mn-cs"/>
              </a:rPr>
              <a:t>protein pool </a:t>
            </a:r>
            <a:r>
              <a:rPr kumimoji="0" lang="en-US" sz="1400" b="0" i="0" u="none" strike="noStrike" kern="1200" cap="none" spc="0" normalizeH="0" baseline="0" noProof="0" dirty="0">
                <a:ln>
                  <a:noFill/>
                </a:ln>
                <a:solidFill>
                  <a:srgbClr val="0C2340"/>
                </a:solidFill>
                <a:effectLst/>
                <a:uLnTx/>
                <a:uFillTx/>
                <a:latin typeface="Arial" panose="020B0604020202020204"/>
                <a:ea typeface="+mn-ea"/>
                <a:cs typeface="+mn-cs"/>
              </a:rPr>
              <a:t>= 12-13% of empty BW (approx. 70-100kg).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C234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C2340"/>
                </a:solidFill>
                <a:effectLst/>
                <a:uLnTx/>
                <a:uFillTx/>
                <a:latin typeface="Arial" panose="020B0604020202020204"/>
                <a:ea typeface="+mn-ea"/>
                <a:cs typeface="+mn-cs"/>
              </a:rPr>
              <a:t>Cows can </a:t>
            </a:r>
            <a:r>
              <a:rPr kumimoji="0" lang="en-US" sz="1400" b="1" i="0" u="none" strike="noStrike" kern="1200" cap="none" spc="0" normalizeH="0" baseline="0" noProof="0" dirty="0" err="1">
                <a:ln>
                  <a:noFill/>
                </a:ln>
                <a:solidFill>
                  <a:srgbClr val="0C2340"/>
                </a:solidFill>
                <a:effectLst/>
                <a:uLnTx/>
                <a:uFillTx/>
                <a:latin typeface="Arial" panose="020B0604020202020204"/>
                <a:ea typeface="+mn-ea"/>
                <a:cs typeface="+mn-cs"/>
              </a:rPr>
              <a:t>mobilise</a:t>
            </a:r>
            <a:r>
              <a:rPr kumimoji="0" lang="en-US" sz="1400" b="0" i="0" u="none" strike="noStrike" kern="1200" cap="none" spc="0" normalizeH="0" baseline="0" noProof="0" dirty="0">
                <a:ln>
                  <a:noFill/>
                </a:ln>
                <a:solidFill>
                  <a:srgbClr val="0C2340"/>
                </a:solidFill>
                <a:effectLst/>
                <a:uLnTx/>
                <a:uFillTx/>
                <a:latin typeface="Arial" panose="020B0604020202020204"/>
                <a:ea typeface="+mn-ea"/>
                <a:cs typeface="+mn-cs"/>
              </a:rPr>
              <a:t> 25-30% of their total body protein (muscle).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C234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C2340"/>
                </a:solidFill>
                <a:effectLst/>
                <a:uLnTx/>
                <a:uFillTx/>
                <a:latin typeface="Arial" panose="020B0604020202020204"/>
                <a:ea typeface="+mn-ea"/>
                <a:cs typeface="+mn-cs"/>
              </a:rPr>
              <a:t>Ultrasonic measurement of </a:t>
            </a:r>
            <a:r>
              <a:rPr kumimoji="0" lang="en-US" sz="1400" b="0" i="1" u="none" strike="noStrike" kern="1200" cap="none" spc="0" normalizeH="0" baseline="0" noProof="0" dirty="0">
                <a:ln>
                  <a:noFill/>
                </a:ln>
                <a:solidFill>
                  <a:srgbClr val="0C2340"/>
                </a:solidFill>
                <a:effectLst/>
                <a:uLnTx/>
                <a:uFillTx/>
                <a:latin typeface="Arial" panose="020B0604020202020204"/>
                <a:ea typeface="+mn-ea"/>
                <a:cs typeface="+mn-cs"/>
              </a:rPr>
              <a:t>longissimus dorsi </a:t>
            </a:r>
            <a:r>
              <a:rPr kumimoji="0" lang="en-US" sz="1400" b="1" i="0" u="none" strike="noStrike" kern="1200" cap="none" spc="0" normalizeH="0" baseline="0" noProof="0" dirty="0">
                <a:ln>
                  <a:noFill/>
                </a:ln>
                <a:solidFill>
                  <a:srgbClr val="0C2340"/>
                </a:solidFill>
                <a:effectLst/>
                <a:uLnTx/>
                <a:uFillTx/>
                <a:latin typeface="Arial" panose="020B0604020202020204"/>
                <a:ea typeface="+mn-ea"/>
                <a:cs typeface="+mn-cs"/>
              </a:rPr>
              <a:t>muscle depth </a:t>
            </a:r>
            <a:r>
              <a:rPr kumimoji="0" lang="en-US" sz="1400" b="0" i="0" u="none" strike="noStrike" kern="1200" cap="none" spc="0" normalizeH="0" baseline="0" noProof="0" dirty="0">
                <a:ln>
                  <a:noFill/>
                </a:ln>
                <a:solidFill>
                  <a:srgbClr val="0C2340"/>
                </a:solidFill>
                <a:effectLst/>
                <a:uLnTx/>
                <a:uFillTx/>
                <a:latin typeface="Arial" panose="020B0604020202020204"/>
                <a:ea typeface="+mn-ea"/>
                <a:cs typeface="+mn-cs"/>
              </a:rPr>
              <a:t>and </a:t>
            </a:r>
            <a:r>
              <a:rPr kumimoji="0" lang="en-US" sz="1400" b="1" i="0" u="none" strike="noStrike" kern="1200" cap="none" spc="0" normalizeH="0" baseline="0" noProof="0" dirty="0">
                <a:ln>
                  <a:noFill/>
                </a:ln>
                <a:solidFill>
                  <a:srgbClr val="0C2340"/>
                </a:solidFill>
                <a:effectLst/>
                <a:uLnTx/>
                <a:uFillTx/>
                <a:latin typeface="Arial" panose="020B0604020202020204"/>
                <a:ea typeface="+mn-ea"/>
                <a:cs typeface="+mn-cs"/>
              </a:rPr>
              <a:t>back fat depth </a:t>
            </a:r>
            <a:r>
              <a:rPr kumimoji="0" lang="en-US" sz="1400" b="0" i="0" u="none" strike="noStrike" kern="1200" cap="none" spc="0" normalizeH="0" baseline="0" noProof="0" dirty="0">
                <a:ln>
                  <a:noFill/>
                </a:ln>
                <a:solidFill>
                  <a:srgbClr val="0C2340"/>
                </a:solidFill>
                <a:effectLst/>
                <a:uLnTx/>
                <a:uFillTx/>
                <a:latin typeface="Arial" panose="020B0604020202020204"/>
                <a:ea typeface="+mn-ea"/>
                <a:cs typeface="+mn-cs"/>
              </a:rPr>
              <a:t>has been described as an accurate method to evaluate body tissue </a:t>
            </a:r>
            <a:r>
              <a:rPr kumimoji="0" lang="en-US" sz="1400" b="0" i="0" u="none" strike="noStrike" kern="1200" cap="none" spc="0" normalizeH="0" baseline="0" noProof="0" dirty="0" err="1">
                <a:ln>
                  <a:noFill/>
                </a:ln>
                <a:solidFill>
                  <a:srgbClr val="0C2340"/>
                </a:solidFill>
                <a:effectLst/>
                <a:uLnTx/>
                <a:uFillTx/>
                <a:latin typeface="Arial" panose="020B0604020202020204"/>
                <a:ea typeface="+mn-ea"/>
                <a:cs typeface="+mn-cs"/>
              </a:rPr>
              <a:t>mobilisation</a:t>
            </a:r>
            <a:r>
              <a:rPr kumimoji="0" lang="en-US" sz="1400" b="0" i="0" u="none" strike="noStrike" kern="1200" cap="none" spc="0" normalizeH="0" baseline="0" noProof="0" dirty="0">
                <a:ln>
                  <a:noFill/>
                </a:ln>
                <a:solidFill>
                  <a:srgbClr val="0C2340"/>
                </a:solidFill>
                <a:effectLst/>
                <a:uLnTx/>
                <a:uFillTx/>
                <a:latin typeface="Arial" panose="020B0604020202020204"/>
                <a:ea typeface="+mn-ea"/>
                <a:cs typeface="+mn-cs"/>
              </a:rPr>
              <a:t> around calving.</a:t>
            </a:r>
          </a:p>
        </p:txBody>
      </p:sp>
      <p:sp>
        <p:nvSpPr>
          <p:cNvPr id="16" name="TextBox 15">
            <a:extLst>
              <a:ext uri="{FF2B5EF4-FFF2-40B4-BE49-F238E27FC236}">
                <a16:creationId xmlns:a16="http://schemas.microsoft.com/office/drawing/2014/main" id="{C3708981-BD34-89EB-F653-55FEB1DAE1BC}"/>
              </a:ext>
            </a:extLst>
          </p:cNvPr>
          <p:cNvSpPr txBox="1"/>
          <p:nvPr/>
        </p:nvSpPr>
        <p:spPr>
          <a:xfrm>
            <a:off x="539552" y="3870484"/>
            <a:ext cx="237626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C2340"/>
                </a:solidFill>
                <a:effectLst/>
                <a:uLnTx/>
                <a:uFillTx/>
                <a:latin typeface="Arial" panose="020B0604020202020204"/>
                <a:ea typeface="+mn-ea"/>
                <a:cs typeface="+mn-cs"/>
              </a:rPr>
              <a:t>Body condition loss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C2340"/>
                </a:solidFill>
                <a:effectLst/>
                <a:uLnTx/>
                <a:uFillTx/>
                <a:latin typeface="Arial" panose="020B0604020202020204"/>
                <a:ea typeface="+mn-ea"/>
                <a:cs typeface="+mn-cs"/>
              </a:rPr>
              <a:t>mobilization of fat AND muscle tissues.</a:t>
            </a:r>
          </a:p>
        </p:txBody>
      </p:sp>
      <p:pic>
        <p:nvPicPr>
          <p:cNvPr id="3" name="Picture 2">
            <a:extLst>
              <a:ext uri="{FF2B5EF4-FFF2-40B4-BE49-F238E27FC236}">
                <a16:creationId xmlns:a16="http://schemas.microsoft.com/office/drawing/2014/main" id="{853BA16F-9C3B-0463-F28B-140E239E580B}"/>
              </a:ext>
            </a:extLst>
          </p:cNvPr>
          <p:cNvPicPr>
            <a:picLocks noChangeAspect="1"/>
          </p:cNvPicPr>
          <p:nvPr/>
        </p:nvPicPr>
        <p:blipFill>
          <a:blip r:embed="rId3"/>
          <a:stretch>
            <a:fillRect/>
          </a:stretch>
        </p:blipFill>
        <p:spPr>
          <a:xfrm>
            <a:off x="4355976" y="2479456"/>
            <a:ext cx="4071597" cy="2150909"/>
          </a:xfrm>
          <a:prstGeom prst="rect">
            <a:avLst/>
          </a:prstGeom>
        </p:spPr>
      </p:pic>
      <p:sp>
        <p:nvSpPr>
          <p:cNvPr id="6" name="TextBox 5">
            <a:extLst>
              <a:ext uri="{FF2B5EF4-FFF2-40B4-BE49-F238E27FC236}">
                <a16:creationId xmlns:a16="http://schemas.microsoft.com/office/drawing/2014/main" id="{3B74FFDB-903A-A95F-F77A-462DC97245C1}"/>
              </a:ext>
            </a:extLst>
          </p:cNvPr>
          <p:cNvSpPr txBox="1"/>
          <p:nvPr/>
        </p:nvSpPr>
        <p:spPr>
          <a:xfrm>
            <a:off x="4355976" y="4630365"/>
            <a:ext cx="46805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Ultrasound images </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of </a:t>
            </a:r>
            <a:r>
              <a:rPr kumimoji="0" lang="en-US" sz="12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longissimus dorsi muscle </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of two cows of differing muscle depth (McCabe and Boerman, 2020).</a:t>
            </a:r>
            <a:endParaRPr kumimoji="0" lang="en-AU"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4A6DC954-76EF-1D54-A238-5D3CFA2173C3}"/>
              </a:ext>
            </a:extLst>
          </p:cNvPr>
          <p:cNvSpPr txBox="1"/>
          <p:nvPr/>
        </p:nvSpPr>
        <p:spPr>
          <a:xfrm>
            <a:off x="5364088" y="2859782"/>
            <a:ext cx="9361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FF00"/>
                </a:solidFill>
                <a:effectLst/>
                <a:uLnTx/>
                <a:uFillTx/>
                <a:latin typeface="Arial" panose="020B0604020202020204"/>
                <a:ea typeface="+mn-ea"/>
                <a:cs typeface="+mn-cs"/>
              </a:rPr>
              <a:t>4.33cm</a:t>
            </a:r>
          </a:p>
        </p:txBody>
      </p:sp>
      <p:sp>
        <p:nvSpPr>
          <p:cNvPr id="8" name="TextBox 7">
            <a:extLst>
              <a:ext uri="{FF2B5EF4-FFF2-40B4-BE49-F238E27FC236}">
                <a16:creationId xmlns:a16="http://schemas.microsoft.com/office/drawing/2014/main" id="{1C0A54DA-A841-3846-E98E-68B4A9AE01FD}"/>
              </a:ext>
            </a:extLst>
          </p:cNvPr>
          <p:cNvSpPr txBox="1"/>
          <p:nvPr/>
        </p:nvSpPr>
        <p:spPr>
          <a:xfrm>
            <a:off x="7441317" y="2775080"/>
            <a:ext cx="9744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FF00"/>
                </a:solidFill>
                <a:effectLst/>
                <a:uLnTx/>
                <a:uFillTx/>
                <a:latin typeface="Arial" panose="020B0604020202020204"/>
                <a:ea typeface="+mn-ea"/>
                <a:cs typeface="+mn-cs"/>
              </a:rPr>
              <a:t>3.63cm</a:t>
            </a:r>
          </a:p>
        </p:txBody>
      </p:sp>
      <p:pic>
        <p:nvPicPr>
          <p:cNvPr id="11" name="Picture 2" descr="C:\Users\slittle\Documents\DA\DA P120 Transition cow diets\BCS app and booklet\Photos for new BCS booklet\Page 21 photo.jpg">
            <a:extLst>
              <a:ext uri="{FF2B5EF4-FFF2-40B4-BE49-F238E27FC236}">
                <a16:creationId xmlns:a16="http://schemas.microsoft.com/office/drawing/2014/main" id="{EC7E352B-6383-DBFE-59BD-9774C1B3423F}"/>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442292"/>
            <a:ext cx="3471926" cy="2353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877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4EA19-CC8C-BE2D-CBCA-6EC68C7C715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A1702D-19BA-B829-412B-CEF4A39AA4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900" b="0" i="0" u="none" strike="noStrike" kern="1200" cap="none" spc="0" normalizeH="0" baseline="0" noProof="0">
              <a:ln>
                <a:noFill/>
              </a:ln>
              <a:solidFill>
                <a:srgbClr val="EEEEED"/>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641ABC4B-1877-6B79-19BA-02F7AC59E362}"/>
              </a:ext>
            </a:extLst>
          </p:cNvPr>
          <p:cNvSpPr txBox="1"/>
          <p:nvPr/>
        </p:nvSpPr>
        <p:spPr>
          <a:xfrm>
            <a:off x="3734028" y="987574"/>
            <a:ext cx="5400600" cy="28931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C2340"/>
                </a:solidFill>
                <a:effectLst/>
                <a:uLnTx/>
                <a:uFillTx/>
                <a:latin typeface="Arial" panose="020B0604020202020204"/>
                <a:ea typeface="+mn-ea"/>
                <a:cs typeface="+mn-cs"/>
              </a:rPr>
              <a:t>During pre-calving transition period, demand for Essential Amino Acids (EAA) is increased</a:t>
            </a:r>
            <a:r>
              <a:rPr kumimoji="0" lang="en-US" sz="1400" b="0" i="0" u="none" strike="noStrike" kern="1200" cap="none" spc="0" normalizeH="0" baseline="0" noProof="0" dirty="0">
                <a:ln>
                  <a:noFill/>
                </a:ln>
                <a:solidFill>
                  <a:srgbClr val="0C2340"/>
                </a:solidFill>
                <a:effectLst/>
                <a:uLnTx/>
                <a:uFillTx/>
                <a:latin typeface="Arial" panose="020B0604020202020204"/>
                <a:ea typeface="+mn-ea"/>
                <a:cs typeface="+mn-cs"/>
              </a:rPr>
              <a:t> to support: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C2340"/>
                </a:solidFill>
                <a:effectLst/>
                <a:uLnTx/>
                <a:uFillTx/>
                <a:latin typeface="Arial" panose="020B0604020202020204"/>
                <a:ea typeface="+mn-ea"/>
                <a:cs typeface="+mn-cs"/>
              </a:rPr>
              <a:t>Growth of </a:t>
            </a:r>
            <a:r>
              <a:rPr kumimoji="0" lang="en-US" sz="1400" b="0" i="0" u="none" strike="noStrike" kern="1200" cap="none" spc="0" normalizeH="0" baseline="0" noProof="0" dirty="0" err="1">
                <a:ln>
                  <a:noFill/>
                </a:ln>
                <a:solidFill>
                  <a:srgbClr val="0C2340"/>
                </a:solidFill>
                <a:effectLst/>
                <a:uLnTx/>
                <a:uFillTx/>
                <a:latin typeface="Arial" panose="020B0604020202020204"/>
                <a:ea typeface="+mn-ea"/>
                <a:cs typeface="+mn-cs"/>
              </a:rPr>
              <a:t>foetus</a:t>
            </a:r>
            <a:r>
              <a:rPr kumimoji="0" lang="en-US" sz="1400" b="0" i="0" u="none" strike="noStrike" kern="1200" cap="none" spc="0" normalizeH="0" baseline="0" noProof="0" dirty="0">
                <a:ln>
                  <a:noFill/>
                </a:ln>
                <a:solidFill>
                  <a:srgbClr val="0C2340"/>
                </a:solidFill>
                <a:effectLst/>
                <a:uLnTx/>
                <a:uFillTx/>
                <a:latin typeface="Arial" panose="020B0604020202020204"/>
                <a:ea typeface="+mn-ea"/>
                <a:cs typeface="+mn-cs"/>
              </a:rPr>
              <a:t> and gravid uterus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C2340"/>
                </a:solidFill>
                <a:effectLst/>
                <a:uLnTx/>
                <a:uFillTx/>
                <a:latin typeface="Arial" panose="020B0604020202020204"/>
                <a:ea typeface="+mn-ea"/>
                <a:cs typeface="+mn-cs"/>
              </a:rPr>
              <a:t>M</a:t>
            </a:r>
            <a:r>
              <a:rPr kumimoji="0" lang="en-US" sz="1400" b="0" i="0" u="none" strike="noStrike" kern="1200" cap="none" spc="0" normalizeH="0" baseline="0" noProof="0" dirty="0" err="1">
                <a:ln>
                  <a:noFill/>
                </a:ln>
                <a:solidFill>
                  <a:srgbClr val="0C2340"/>
                </a:solidFill>
                <a:effectLst/>
                <a:uLnTx/>
                <a:uFillTx/>
                <a:latin typeface="Arial" panose="020B0604020202020204"/>
                <a:ea typeface="+mn-ea"/>
                <a:cs typeface="+mn-cs"/>
              </a:rPr>
              <a:t>ammary</a:t>
            </a:r>
            <a:r>
              <a:rPr kumimoji="0" lang="en-US" sz="1400" b="0" i="0" u="none" strike="noStrike" kern="1200" cap="none" spc="0" normalizeH="0" baseline="0" noProof="0" dirty="0">
                <a:ln>
                  <a:noFill/>
                </a:ln>
                <a:solidFill>
                  <a:srgbClr val="0C2340"/>
                </a:solidFill>
                <a:effectLst/>
                <a:uLnTx/>
                <a:uFillTx/>
                <a:latin typeface="Arial" panose="020B0604020202020204"/>
                <a:ea typeface="+mn-ea"/>
                <a:cs typeface="+mn-cs"/>
              </a:rPr>
              <a:t> gland secretory cell development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C2340"/>
                </a:solidFill>
                <a:effectLst/>
                <a:uLnTx/>
                <a:uFillTx/>
                <a:latin typeface="Arial" panose="020B0604020202020204"/>
                <a:ea typeface="+mn-ea"/>
                <a:cs typeface="+mn-cs"/>
              </a:rPr>
              <a:t>Colostrum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C234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0C2340"/>
                </a:solidFill>
                <a:latin typeface="Arial" panose="020B0604020202020204"/>
              </a:rPr>
              <a:t>So c</a:t>
            </a:r>
            <a:r>
              <a:rPr kumimoji="0" lang="en-US" sz="1400" b="1" i="0" u="none" strike="noStrike" kern="1200" cap="none" spc="0" normalizeH="0" baseline="0" noProof="0" dirty="0" err="1">
                <a:ln>
                  <a:noFill/>
                </a:ln>
                <a:solidFill>
                  <a:srgbClr val="0C2340"/>
                </a:solidFill>
                <a:effectLst/>
                <a:uLnTx/>
                <a:uFillTx/>
                <a:latin typeface="Arial" panose="020B0604020202020204"/>
                <a:ea typeface="+mn-ea"/>
                <a:cs typeface="+mn-cs"/>
              </a:rPr>
              <a:t>ows</a:t>
            </a:r>
            <a:r>
              <a:rPr kumimoji="0" lang="en-US" sz="1400" b="1" i="0" u="none" strike="noStrike" kern="1200" cap="none" spc="0" normalizeH="0" baseline="0" noProof="0" dirty="0">
                <a:ln>
                  <a:noFill/>
                </a:ln>
                <a:solidFill>
                  <a:srgbClr val="0C2340"/>
                </a:solidFill>
                <a:effectLst/>
                <a:uLnTx/>
                <a:uFillTx/>
                <a:latin typeface="Arial" panose="020B0604020202020204"/>
                <a:ea typeface="+mn-ea"/>
                <a:cs typeface="+mn-cs"/>
              </a:rPr>
              <a:t> may enter negative protein balance (NEB)</a:t>
            </a:r>
            <a:r>
              <a:rPr kumimoji="0" lang="en-US" sz="1400" b="0" i="0" u="none" strike="noStrike" kern="1200" cap="none" spc="0" normalizeH="0" baseline="0" noProof="0" dirty="0">
                <a:ln>
                  <a:noFill/>
                </a:ln>
                <a:solidFill>
                  <a:srgbClr val="0C2340"/>
                </a:solidFill>
                <a:effectLst/>
                <a:uLnTx/>
                <a:uFillTx/>
                <a:latin typeface="Arial" panose="020B0604020202020204"/>
                <a:ea typeface="+mn-ea"/>
                <a:cs typeface="+mn-cs"/>
              </a:rPr>
              <a:t>, and begin </a:t>
            </a:r>
            <a:r>
              <a:rPr kumimoji="0" lang="en-US" sz="1400" b="0" i="0" u="none" strike="noStrike" kern="1200" cap="none" spc="0" normalizeH="0" baseline="0" noProof="0" dirty="0" err="1">
                <a:ln>
                  <a:noFill/>
                </a:ln>
                <a:solidFill>
                  <a:srgbClr val="0C2340"/>
                </a:solidFill>
                <a:effectLst/>
                <a:uLnTx/>
                <a:uFillTx/>
                <a:latin typeface="Arial" panose="020B0604020202020204"/>
                <a:ea typeface="+mn-ea"/>
                <a:cs typeface="+mn-cs"/>
              </a:rPr>
              <a:t>mobilising</a:t>
            </a:r>
            <a:r>
              <a:rPr kumimoji="0" lang="en-US" sz="1400" b="0" i="0" u="none" strike="noStrike" kern="1200" cap="none" spc="0" normalizeH="0" baseline="0" noProof="0" dirty="0">
                <a:ln>
                  <a:noFill/>
                </a:ln>
                <a:solidFill>
                  <a:srgbClr val="0C2340"/>
                </a:solidFill>
                <a:effectLst/>
                <a:uLnTx/>
                <a:uFillTx/>
                <a:latin typeface="Arial" panose="020B0604020202020204"/>
                <a:ea typeface="+mn-ea"/>
                <a:cs typeface="+mn-cs"/>
              </a:rPr>
              <a:t> muscle tissue. This can be exacerbated by diet composition and the reduction in DMI pre-calving.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C234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C2340"/>
                </a:solidFill>
                <a:effectLst/>
                <a:uLnTx/>
                <a:uFillTx/>
                <a:latin typeface="Arial" panose="020B0604020202020204"/>
                <a:ea typeface="+mn-ea"/>
                <a:cs typeface="+mn-cs"/>
              </a:rPr>
              <a:t>Studies have shown that </a:t>
            </a:r>
            <a:r>
              <a:rPr lang="en-US" sz="1400" dirty="0">
                <a:solidFill>
                  <a:srgbClr val="0C2340"/>
                </a:solidFill>
                <a:latin typeface="Arial" panose="020B0604020202020204"/>
              </a:rPr>
              <a:t>supply</a:t>
            </a:r>
            <a:r>
              <a:rPr kumimoji="0" lang="en-US" sz="1400" b="0" i="0" u="none" strike="noStrike" kern="1200" cap="none" spc="0" normalizeH="0" baseline="0" noProof="0" dirty="0" err="1">
                <a:ln>
                  <a:noFill/>
                </a:ln>
                <a:solidFill>
                  <a:srgbClr val="0C2340"/>
                </a:solidFill>
                <a:effectLst/>
                <a:uLnTx/>
                <a:uFillTx/>
                <a:latin typeface="Arial" panose="020B0604020202020204"/>
                <a:ea typeface="+mn-ea"/>
                <a:cs typeface="+mn-cs"/>
              </a:rPr>
              <a:t>ing</a:t>
            </a:r>
            <a:r>
              <a:rPr kumimoji="0" lang="en-US" sz="1400" b="0" i="0" u="none" strike="noStrike" kern="1200" cap="none" spc="0" normalizeH="0" baseline="0" noProof="0" dirty="0">
                <a:ln>
                  <a:noFill/>
                </a:ln>
                <a:solidFill>
                  <a:srgbClr val="0C2340"/>
                </a:solidFill>
                <a:effectLst/>
                <a:uLnTx/>
                <a:uFillTx/>
                <a:latin typeface="Arial" panose="020B0604020202020204"/>
                <a:ea typeface="+mn-ea"/>
                <a:cs typeface="+mn-cs"/>
              </a:rPr>
              <a:t> higher </a:t>
            </a:r>
            <a:r>
              <a:rPr kumimoji="0" lang="en-US" sz="1400" b="1" i="0" u="none" strike="noStrike" kern="1200" cap="none" spc="0" normalizeH="0" baseline="0" noProof="0" dirty="0" err="1">
                <a:ln>
                  <a:noFill/>
                </a:ln>
                <a:solidFill>
                  <a:srgbClr val="0C2340"/>
                </a:solidFill>
                <a:effectLst/>
                <a:uLnTx/>
                <a:uFillTx/>
                <a:latin typeface="Arial" panose="020B0604020202020204"/>
                <a:ea typeface="+mn-ea"/>
                <a:cs typeface="+mn-cs"/>
              </a:rPr>
              <a:t>Metabolisable</a:t>
            </a:r>
            <a:r>
              <a:rPr kumimoji="0" lang="en-US" sz="1400" b="1" i="0" u="none" strike="noStrike" kern="1200" cap="none" spc="0" normalizeH="0" baseline="0" noProof="0" dirty="0">
                <a:ln>
                  <a:noFill/>
                </a:ln>
                <a:solidFill>
                  <a:srgbClr val="0C2340"/>
                </a:solidFill>
                <a:effectLst/>
                <a:uLnTx/>
                <a:uFillTx/>
                <a:latin typeface="Arial" panose="020B0604020202020204"/>
                <a:ea typeface="+mn-ea"/>
                <a:cs typeface="+mn-cs"/>
              </a:rPr>
              <a:t> Protein </a:t>
            </a:r>
            <a:r>
              <a:rPr lang="en-US" sz="1400" dirty="0">
                <a:solidFill>
                  <a:srgbClr val="0C2340"/>
                </a:solidFill>
                <a:latin typeface="Arial" panose="020B0604020202020204"/>
              </a:rPr>
              <a:t>input</a:t>
            </a:r>
            <a:r>
              <a:rPr kumimoji="0" lang="en-US" sz="1400" b="0" i="0" u="none" strike="noStrike" kern="1200" cap="none" spc="0" normalizeH="0" baseline="0" noProof="0" dirty="0">
                <a:ln>
                  <a:noFill/>
                </a:ln>
                <a:solidFill>
                  <a:srgbClr val="0C2340"/>
                </a:solidFill>
                <a:effectLst/>
                <a:uLnTx/>
                <a:uFillTx/>
                <a:latin typeface="Arial" panose="020B0604020202020204"/>
                <a:ea typeface="+mn-ea"/>
                <a:cs typeface="+mn-cs"/>
              </a:rPr>
              <a:t>s per day in diet </a:t>
            </a:r>
            <a:r>
              <a:rPr lang="en-US" sz="1400" dirty="0">
                <a:solidFill>
                  <a:srgbClr val="0C2340"/>
                </a:solidFill>
                <a:latin typeface="Arial" panose="020B0604020202020204"/>
              </a:rPr>
              <a:t>of </a:t>
            </a:r>
            <a:r>
              <a:rPr kumimoji="0" lang="en-US" sz="1400" b="0" i="0" u="none" strike="noStrike" kern="1200" cap="none" spc="0" normalizeH="0" baseline="0" noProof="0" dirty="0">
                <a:ln>
                  <a:noFill/>
                </a:ln>
                <a:solidFill>
                  <a:srgbClr val="0C2340"/>
                </a:solidFill>
                <a:effectLst/>
                <a:uLnTx/>
                <a:uFillTx/>
                <a:latin typeface="Arial" panose="020B0604020202020204"/>
                <a:ea typeface="+mn-ea"/>
                <a:cs typeface="+mn-cs"/>
              </a:rPr>
              <a:t>pre-calving transition </a:t>
            </a:r>
            <a:r>
              <a:rPr lang="en-US" sz="1400" dirty="0">
                <a:solidFill>
                  <a:srgbClr val="0C2340"/>
                </a:solidFill>
                <a:latin typeface="Arial" panose="020B0604020202020204"/>
              </a:rPr>
              <a:t>cows</a:t>
            </a:r>
            <a:r>
              <a:rPr kumimoji="0" lang="en-US" sz="1400" b="0" i="0" u="none" strike="noStrike" kern="1200" cap="none" spc="0" normalizeH="0" baseline="0" noProof="0" dirty="0">
                <a:ln>
                  <a:noFill/>
                </a:ln>
                <a:solidFill>
                  <a:srgbClr val="0C2340"/>
                </a:solidFill>
                <a:effectLst/>
                <a:uLnTx/>
                <a:uFillTx/>
                <a:latin typeface="Arial" panose="020B0604020202020204"/>
                <a:ea typeface="+mn-ea"/>
                <a:cs typeface="+mn-cs"/>
              </a:rPr>
              <a:t> has limited benefits (Westhoff et al., 2024).</a:t>
            </a:r>
          </a:p>
        </p:txBody>
      </p:sp>
      <p:sp>
        <p:nvSpPr>
          <p:cNvPr id="11" name="Title 3">
            <a:extLst>
              <a:ext uri="{FF2B5EF4-FFF2-40B4-BE49-F238E27FC236}">
                <a16:creationId xmlns:a16="http://schemas.microsoft.com/office/drawing/2014/main" id="{C2DAF3C2-C446-2DCA-AFA4-972BF9F3F70E}"/>
              </a:ext>
            </a:extLst>
          </p:cNvPr>
          <p:cNvSpPr>
            <a:spLocks noGrp="1"/>
          </p:cNvSpPr>
          <p:nvPr>
            <p:ph type="title"/>
          </p:nvPr>
        </p:nvSpPr>
        <p:spPr>
          <a:xfrm>
            <a:off x="467544" y="156130"/>
            <a:ext cx="7128792" cy="993775"/>
          </a:xfrm>
        </p:spPr>
        <p:txBody>
          <a:bodyPr/>
          <a:lstStyle/>
          <a:p>
            <a:r>
              <a:rPr lang="en-AU" dirty="0"/>
              <a:t>2. COW’S PROTEIN POOL AND </a:t>
            </a:r>
            <a:r>
              <a:rPr lang="en-AU" dirty="0" err="1"/>
              <a:t>MuScle</a:t>
            </a:r>
            <a:r>
              <a:rPr lang="en-AU" dirty="0"/>
              <a:t> mobilisation</a:t>
            </a:r>
          </a:p>
        </p:txBody>
      </p:sp>
      <p:pic>
        <p:nvPicPr>
          <p:cNvPr id="5" name="Picture 2" descr="C:\Users\slittle\Documents\DA\DA P120 Transition cow diets\BCS app and booklet\Photos for new BCS booklet\Page 21 photo.jpg">
            <a:extLst>
              <a:ext uri="{FF2B5EF4-FFF2-40B4-BE49-F238E27FC236}">
                <a16:creationId xmlns:a16="http://schemas.microsoft.com/office/drawing/2014/main" id="{EC218984-6C24-B9B7-BF69-7EA41C4E56FB}"/>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42292"/>
            <a:ext cx="3471926" cy="2353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4B1B2DF-C368-9182-D597-A7283F23E0F2}"/>
              </a:ext>
            </a:extLst>
          </p:cNvPr>
          <p:cNvSpPr txBox="1"/>
          <p:nvPr/>
        </p:nvSpPr>
        <p:spPr>
          <a:xfrm>
            <a:off x="539552" y="3870484"/>
            <a:ext cx="237626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C2340"/>
                </a:solidFill>
                <a:effectLst/>
                <a:uLnTx/>
                <a:uFillTx/>
                <a:latin typeface="Arial" panose="020B0604020202020204"/>
                <a:ea typeface="+mn-ea"/>
                <a:cs typeface="+mn-cs"/>
              </a:rPr>
              <a:t>Body condition loss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C2340"/>
                </a:solidFill>
                <a:effectLst/>
                <a:uLnTx/>
                <a:uFillTx/>
                <a:latin typeface="Arial" panose="020B0604020202020204"/>
                <a:ea typeface="+mn-ea"/>
                <a:cs typeface="+mn-cs"/>
              </a:rPr>
              <a:t>mobilization of fat AND muscle tissues.</a:t>
            </a:r>
          </a:p>
        </p:txBody>
      </p:sp>
    </p:spTree>
    <p:extLst>
      <p:ext uri="{BB962C8B-B14F-4D97-AF65-F5344CB8AC3E}">
        <p14:creationId xmlns:p14="http://schemas.microsoft.com/office/powerpoint/2010/main" val="1727639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900" b="0" i="0" u="none" strike="noStrike" kern="1200" cap="none" spc="0" normalizeH="0" baseline="0" noProof="0">
              <a:ln>
                <a:noFill/>
              </a:ln>
              <a:solidFill>
                <a:srgbClr val="EEEEED"/>
              </a:solidFill>
              <a:effectLst/>
              <a:uLnTx/>
              <a:uFillTx/>
              <a:latin typeface="Arial" panose="020B0604020202020204"/>
              <a:ea typeface="+mn-ea"/>
              <a:cs typeface="+mn-cs"/>
            </a:endParaRPr>
          </a:p>
        </p:txBody>
      </p:sp>
      <p:sp>
        <p:nvSpPr>
          <p:cNvPr id="4" name="Title 3"/>
          <p:cNvSpPr>
            <a:spLocks noGrp="1"/>
          </p:cNvSpPr>
          <p:nvPr>
            <p:ph type="title"/>
          </p:nvPr>
        </p:nvSpPr>
        <p:spPr>
          <a:xfrm>
            <a:off x="395536" y="156130"/>
            <a:ext cx="7200800" cy="993775"/>
          </a:xfrm>
        </p:spPr>
        <p:txBody>
          <a:bodyPr/>
          <a:lstStyle/>
          <a:p>
            <a:r>
              <a:rPr lang="en-AU" dirty="0"/>
              <a:t>3. Impacts of heat stress IN late gestation</a:t>
            </a:r>
          </a:p>
        </p:txBody>
      </p:sp>
      <p:sp>
        <p:nvSpPr>
          <p:cNvPr id="5" name="TextBox 4">
            <a:extLst>
              <a:ext uri="{FF2B5EF4-FFF2-40B4-BE49-F238E27FC236}">
                <a16:creationId xmlns:a16="http://schemas.microsoft.com/office/drawing/2014/main" id="{51446EE9-3E52-EC34-0800-EA6FFBEE4228}"/>
              </a:ext>
            </a:extLst>
          </p:cNvPr>
          <p:cNvSpPr txBox="1"/>
          <p:nvPr/>
        </p:nvSpPr>
        <p:spPr>
          <a:xfrm>
            <a:off x="650660" y="769301"/>
            <a:ext cx="5976664" cy="400110"/>
          </a:xfrm>
          <a:prstGeom prst="rect">
            <a:avLst/>
          </a:prstGeom>
          <a:noFill/>
        </p:spPr>
        <p:txBody>
          <a:bodyPr wrap="square" rtlCol="0">
            <a:spAutoFit/>
          </a:bodyPr>
          <a:lstStyle/>
          <a:p>
            <a:r>
              <a:rPr lang="en-AU" sz="2000" b="1" dirty="0">
                <a:effectLst/>
                <a:latin typeface="Arial" panose="020B0604020202020204" pitchFamily="34" charset="0"/>
                <a:ea typeface="Arial" panose="020B0604020202020204" pitchFamily="34" charset="0"/>
              </a:rPr>
              <a:t>On cows in their subsequent lactation</a:t>
            </a:r>
            <a:endParaRPr lang="en-AU" sz="2000" b="1" dirty="0"/>
          </a:p>
        </p:txBody>
      </p:sp>
      <p:sp>
        <p:nvSpPr>
          <p:cNvPr id="6" name="TextBox 5">
            <a:extLst>
              <a:ext uri="{FF2B5EF4-FFF2-40B4-BE49-F238E27FC236}">
                <a16:creationId xmlns:a16="http://schemas.microsoft.com/office/drawing/2014/main" id="{E09CB28C-63AC-F086-88C6-36DF4801856D}"/>
              </a:ext>
            </a:extLst>
          </p:cNvPr>
          <p:cNvSpPr txBox="1"/>
          <p:nvPr/>
        </p:nvSpPr>
        <p:spPr>
          <a:xfrm>
            <a:off x="171364" y="1459692"/>
            <a:ext cx="5989984"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1. Reduced lactation performance</a:t>
            </a:r>
            <a:endParaRPr lang="en-AU"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DA0ED257-5B3F-5304-4052-C81C5BB4B1A6}"/>
              </a:ext>
            </a:extLst>
          </p:cNvPr>
          <p:cNvPicPr>
            <a:picLocks noChangeAspect="1"/>
          </p:cNvPicPr>
          <p:nvPr/>
        </p:nvPicPr>
        <p:blipFill>
          <a:blip r:embed="rId2"/>
          <a:stretch>
            <a:fillRect/>
          </a:stretch>
        </p:blipFill>
        <p:spPr>
          <a:xfrm>
            <a:off x="4065768" y="1459692"/>
            <a:ext cx="5150240" cy="3697606"/>
          </a:xfrm>
          <a:prstGeom prst="rect">
            <a:avLst/>
          </a:prstGeom>
        </p:spPr>
      </p:pic>
      <p:sp>
        <p:nvSpPr>
          <p:cNvPr id="9" name="TextBox 8">
            <a:extLst>
              <a:ext uri="{FF2B5EF4-FFF2-40B4-BE49-F238E27FC236}">
                <a16:creationId xmlns:a16="http://schemas.microsoft.com/office/drawing/2014/main" id="{EB591046-6BA9-3FC7-42B1-3229FBCD01F8}"/>
              </a:ext>
            </a:extLst>
          </p:cNvPr>
          <p:cNvSpPr txBox="1"/>
          <p:nvPr/>
        </p:nvSpPr>
        <p:spPr>
          <a:xfrm>
            <a:off x="482001" y="2714312"/>
            <a:ext cx="3583767" cy="1200329"/>
          </a:xfrm>
          <a:prstGeom prst="rect">
            <a:avLst/>
          </a:prstGeom>
          <a:noFill/>
        </p:spPr>
        <p:txBody>
          <a:bodyPr wrap="square" rtlCol="0">
            <a:spAutoFit/>
          </a:bodyPr>
          <a:lstStyle/>
          <a:p>
            <a:r>
              <a:rPr lang="en-US" sz="1200" b="1" dirty="0">
                <a:solidFill>
                  <a:srgbClr val="002060"/>
                </a:solidFill>
                <a:latin typeface="Arial" panose="020B0604020202020204" pitchFamily="34" charset="0"/>
                <a:cs typeface="Arial" panose="020B0604020202020204" pitchFamily="34" charset="0"/>
              </a:rPr>
              <a:t>Effect of cooling (CL; n = 19), heat stress            (HT; n = 18), and combinations (CLHT; n = 16; HTCL; n = 20) during a 45-day dry period on milk yield up to 30 weeks post-calving. After calving, all cows were managed and housed under the same conditions (Fabris et al., 2019).</a:t>
            </a:r>
            <a:endParaRPr lang="en-AU" sz="1200" b="1" dirty="0">
              <a:solidFill>
                <a:srgbClr val="00206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D7BFA718-72DF-C436-16EF-977371E37E48}"/>
              </a:ext>
            </a:extLst>
          </p:cNvPr>
          <p:cNvPicPr>
            <a:picLocks noChangeAspect="1"/>
          </p:cNvPicPr>
          <p:nvPr/>
        </p:nvPicPr>
        <p:blipFill>
          <a:blip r:embed="rId3"/>
          <a:stretch>
            <a:fillRect/>
          </a:stretch>
        </p:blipFill>
        <p:spPr>
          <a:xfrm>
            <a:off x="5508104" y="3147814"/>
            <a:ext cx="742819" cy="1008112"/>
          </a:xfrm>
          <a:prstGeom prst="rect">
            <a:avLst/>
          </a:prstGeom>
        </p:spPr>
      </p:pic>
    </p:spTree>
    <p:extLst>
      <p:ext uri="{BB962C8B-B14F-4D97-AF65-F5344CB8AC3E}">
        <p14:creationId xmlns:p14="http://schemas.microsoft.com/office/powerpoint/2010/main" val="158178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900" b="0" i="0" u="none" strike="noStrike" kern="1200" cap="none" spc="0" normalizeH="0" baseline="0" noProof="0">
              <a:ln>
                <a:noFill/>
              </a:ln>
              <a:solidFill>
                <a:srgbClr val="EEEEED"/>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E09CB28C-63AC-F086-88C6-36DF4801856D}"/>
              </a:ext>
            </a:extLst>
          </p:cNvPr>
          <p:cNvSpPr txBox="1"/>
          <p:nvPr/>
        </p:nvSpPr>
        <p:spPr>
          <a:xfrm>
            <a:off x="171364" y="1459692"/>
            <a:ext cx="5989984"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1. Reduced lactation performance</a:t>
            </a:r>
            <a:endParaRPr lang="en-AU"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79DBC5D-A5BF-1536-8B36-24B1E723CB87}"/>
              </a:ext>
            </a:extLst>
          </p:cNvPr>
          <p:cNvSpPr txBox="1"/>
          <p:nvPr/>
        </p:nvSpPr>
        <p:spPr>
          <a:xfrm>
            <a:off x="395537" y="1879136"/>
            <a:ext cx="3672408" cy="1169551"/>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Due to:</a:t>
            </a:r>
          </a:p>
          <a:p>
            <a:pPr marL="285750"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Impaired mammary gland involution and </a:t>
            </a:r>
            <a:r>
              <a:rPr lang="en-US" sz="1400" b="1" dirty="0" err="1">
                <a:latin typeface="Arial" panose="020B0604020202020204" pitchFamily="34" charset="0"/>
                <a:cs typeface="Arial" panose="020B0604020202020204" pitchFamily="34" charset="0"/>
              </a:rPr>
              <a:t>remodelling</a:t>
            </a:r>
            <a:endParaRPr lang="en-US" sz="14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Reduced nutrient supply to mammary gland due to reduced feed intake </a:t>
            </a:r>
            <a:endParaRPr lang="en-AU" sz="14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A72BEF7-10DE-A022-E60A-4BF5936FD6B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952" y="1829024"/>
            <a:ext cx="4912653" cy="318562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C842C05-A163-783D-D2EB-DAEEB4335580}"/>
              </a:ext>
            </a:extLst>
          </p:cNvPr>
          <p:cNvSpPr txBox="1"/>
          <p:nvPr/>
        </p:nvSpPr>
        <p:spPr>
          <a:xfrm>
            <a:off x="539552" y="3507854"/>
            <a:ext cx="3672408" cy="1200329"/>
          </a:xfrm>
          <a:prstGeom prst="rect">
            <a:avLst/>
          </a:prstGeom>
          <a:noFill/>
        </p:spPr>
        <p:txBody>
          <a:bodyPr wrap="square" rtlCol="0">
            <a:spAutoFit/>
          </a:bodyPr>
          <a:lstStyle/>
          <a:p>
            <a:r>
              <a:rPr lang="en-US" sz="1200" b="1" dirty="0">
                <a:solidFill>
                  <a:srgbClr val="002060"/>
                </a:solidFill>
                <a:latin typeface="Arial" panose="020B0604020202020204" pitchFamily="34" charset="0"/>
                <a:cs typeface="Arial" panose="020B0604020202020204" pitchFamily="34" charset="0"/>
              </a:rPr>
              <a:t>Mammary tissue of multiparous Holstein cows heat stressed (HT, access to shade only, n = 6) or cooled (CL, access to shade, fans, and water soakers, n = 6) during a 46-day dry period. Mammary biopsies were collected at 14, 42, and 84 days in milk (DIM) (</a:t>
            </a:r>
            <a:r>
              <a:rPr lang="en-AU" sz="1200" b="1" dirty="0">
                <a:solidFill>
                  <a:srgbClr val="002060"/>
                </a:solidFill>
                <a:latin typeface="Arial" panose="020B0604020202020204" pitchFamily="34" charset="0"/>
                <a:cs typeface="Arial" panose="020B0604020202020204" pitchFamily="34" charset="0"/>
              </a:rPr>
              <a:t>Dado-Senn et al., 2019).</a:t>
            </a:r>
          </a:p>
        </p:txBody>
      </p:sp>
      <p:sp>
        <p:nvSpPr>
          <p:cNvPr id="12" name="Title 3">
            <a:extLst>
              <a:ext uri="{FF2B5EF4-FFF2-40B4-BE49-F238E27FC236}">
                <a16:creationId xmlns:a16="http://schemas.microsoft.com/office/drawing/2014/main" id="{409292C7-6373-85DF-0F65-0C7F7E2B1DD7}"/>
              </a:ext>
            </a:extLst>
          </p:cNvPr>
          <p:cNvSpPr>
            <a:spLocks noGrp="1"/>
          </p:cNvSpPr>
          <p:nvPr>
            <p:ph type="title"/>
          </p:nvPr>
        </p:nvSpPr>
        <p:spPr>
          <a:xfrm>
            <a:off x="395536" y="156130"/>
            <a:ext cx="7200800" cy="993775"/>
          </a:xfrm>
        </p:spPr>
        <p:txBody>
          <a:bodyPr/>
          <a:lstStyle/>
          <a:p>
            <a:r>
              <a:rPr lang="en-AU" dirty="0"/>
              <a:t>3. Impacts of heat stress IN late gestation</a:t>
            </a:r>
          </a:p>
        </p:txBody>
      </p:sp>
      <p:sp>
        <p:nvSpPr>
          <p:cNvPr id="13" name="TextBox 12">
            <a:extLst>
              <a:ext uri="{FF2B5EF4-FFF2-40B4-BE49-F238E27FC236}">
                <a16:creationId xmlns:a16="http://schemas.microsoft.com/office/drawing/2014/main" id="{0199C09A-518D-63C3-DEC4-4C6130F5B8BD}"/>
              </a:ext>
            </a:extLst>
          </p:cNvPr>
          <p:cNvSpPr txBox="1"/>
          <p:nvPr/>
        </p:nvSpPr>
        <p:spPr>
          <a:xfrm>
            <a:off x="650660" y="769301"/>
            <a:ext cx="5976664" cy="400110"/>
          </a:xfrm>
          <a:prstGeom prst="rect">
            <a:avLst/>
          </a:prstGeom>
          <a:noFill/>
        </p:spPr>
        <p:txBody>
          <a:bodyPr wrap="square" rtlCol="0">
            <a:spAutoFit/>
          </a:bodyPr>
          <a:lstStyle/>
          <a:p>
            <a:r>
              <a:rPr lang="en-AU" sz="2000" b="1" dirty="0">
                <a:effectLst/>
                <a:latin typeface="Arial" panose="020B0604020202020204" pitchFamily="34" charset="0"/>
                <a:ea typeface="Arial" panose="020B0604020202020204" pitchFamily="34" charset="0"/>
              </a:rPr>
              <a:t>On cows in their subsequent lactation</a:t>
            </a:r>
            <a:endParaRPr lang="en-AU" sz="2000" b="1" dirty="0"/>
          </a:p>
        </p:txBody>
      </p:sp>
    </p:spTree>
    <p:extLst>
      <p:ext uri="{BB962C8B-B14F-4D97-AF65-F5344CB8AC3E}">
        <p14:creationId xmlns:p14="http://schemas.microsoft.com/office/powerpoint/2010/main" val="25630792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900" b="0" i="0" u="none" strike="noStrike" kern="1200" cap="none" spc="0" normalizeH="0" baseline="0" noProof="0">
              <a:ln>
                <a:noFill/>
              </a:ln>
              <a:solidFill>
                <a:srgbClr val="EEEEED"/>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E09CB28C-63AC-F086-88C6-36DF4801856D}"/>
              </a:ext>
            </a:extLst>
          </p:cNvPr>
          <p:cNvSpPr txBox="1"/>
          <p:nvPr/>
        </p:nvSpPr>
        <p:spPr>
          <a:xfrm>
            <a:off x="171364" y="1459692"/>
            <a:ext cx="5989984"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2. Reduced reproductive performance</a:t>
            </a:r>
            <a:endParaRPr lang="en-AU"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2480E17-8D05-2659-4165-88D71115EB89}"/>
              </a:ext>
            </a:extLst>
          </p:cNvPr>
          <p:cNvSpPr txBox="1"/>
          <p:nvPr/>
        </p:nvSpPr>
        <p:spPr>
          <a:xfrm>
            <a:off x="251520" y="1838668"/>
            <a:ext cx="5256583" cy="2862322"/>
          </a:xfrm>
          <a:prstGeom prst="rect">
            <a:avLst/>
          </a:prstGeom>
          <a:noFill/>
        </p:spPr>
        <p:txBody>
          <a:bodyPr wrap="square" rtlCol="0">
            <a:spAutoFit/>
          </a:bodyPr>
          <a:lstStyle/>
          <a:p>
            <a:pPr marL="285750" indent="-285750">
              <a:buFont typeface="Arial" panose="020B0604020202020204" pitchFamily="34" charset="0"/>
              <a:buChar char="•"/>
            </a:pPr>
            <a:r>
              <a:rPr lang="en-US" sz="1200" b="1" dirty="0">
                <a:latin typeface="Arial" panose="020B0604020202020204" pitchFamily="34" charset="0"/>
                <a:cs typeface="Arial" panose="020B0604020202020204" pitchFamily="34" charset="0"/>
              </a:rPr>
              <a:t>Thompson and Dahl (2012) found that cows heat stressed in the dry period had more days from calving to first </a:t>
            </a:r>
            <a:r>
              <a:rPr lang="en-US" sz="1200" b="1" dirty="0" err="1">
                <a:latin typeface="Arial" panose="020B0604020202020204" pitchFamily="34" charset="0"/>
                <a:cs typeface="Arial" panose="020B0604020202020204" pitchFamily="34" charset="0"/>
              </a:rPr>
              <a:t>oestrus</a:t>
            </a:r>
            <a:r>
              <a:rPr lang="en-US" sz="1200" b="1" dirty="0">
                <a:latin typeface="Arial" panose="020B0604020202020204" pitchFamily="34" charset="0"/>
                <a:cs typeface="Arial" panose="020B0604020202020204" pitchFamily="34" charset="0"/>
              </a:rPr>
              <a:t> and more days open in the subsequent lactation. </a:t>
            </a:r>
          </a:p>
          <a:p>
            <a:pPr marL="285750" indent="-285750">
              <a:buFont typeface="Arial" panose="020B0604020202020204" pitchFamily="34" charset="0"/>
              <a:buChar char="•"/>
            </a:pPr>
            <a:r>
              <a:rPr lang="en-US" sz="1200" b="1" dirty="0">
                <a:latin typeface="Arial" panose="020B0604020202020204" pitchFamily="34" charset="0"/>
                <a:cs typeface="Arial" panose="020B0604020202020204" pitchFamily="34" charset="0"/>
              </a:rPr>
              <a:t>Stevenson et al. (2022) found that the conception rate of cows heat stressed in late gestation was 6.7% lower than that of cooled cows (39.0% vs. 45.7%) .</a:t>
            </a:r>
          </a:p>
          <a:p>
            <a:pPr marL="285750" indent="-285750">
              <a:buFont typeface="Arial" panose="020B0604020202020204" pitchFamily="34" charset="0"/>
              <a:buChar char="•"/>
            </a:pPr>
            <a:r>
              <a:rPr lang="en-US" sz="1200" b="1" dirty="0">
                <a:latin typeface="Arial" panose="020B0604020202020204" pitchFamily="34" charset="0"/>
                <a:cs typeface="Arial" panose="020B0604020202020204" pitchFamily="34" charset="0"/>
              </a:rPr>
              <a:t>Rodriguez-</a:t>
            </a:r>
            <a:r>
              <a:rPr lang="en-US" sz="1200" b="1" dirty="0" err="1">
                <a:latin typeface="Arial" panose="020B0604020202020204" pitchFamily="34" charset="0"/>
                <a:cs typeface="Arial" panose="020B0604020202020204" pitchFamily="34" charset="0"/>
              </a:rPr>
              <a:t>Godina</a:t>
            </a:r>
            <a:r>
              <a:rPr lang="en-US" sz="1200" b="1" dirty="0">
                <a:latin typeface="Arial" panose="020B0604020202020204" pitchFamily="34" charset="0"/>
                <a:cs typeface="Arial" panose="020B0604020202020204" pitchFamily="34" charset="0"/>
              </a:rPr>
              <a:t> et al. (2024) found that the conception rate of cows heat stressed in late gestation was 17.6% lower than that of cooled cows (42.6% vs. 60.2%). </a:t>
            </a:r>
          </a:p>
          <a:p>
            <a:pPr marL="285750" indent="-285750">
              <a:buFont typeface="Arial" panose="020B0604020202020204" pitchFamily="34" charset="0"/>
              <a:buChar char="•"/>
            </a:pPr>
            <a:r>
              <a:rPr lang="en-US" sz="1200" b="1" dirty="0">
                <a:latin typeface="Arial" panose="020B0604020202020204" pitchFamily="34" charset="0"/>
                <a:cs typeface="Arial" panose="020B0604020202020204" pitchFamily="34" charset="0"/>
              </a:rPr>
              <a:t>Prospective, cohort studies by Collier et al., 1982; Lewis et al., 1984; </a:t>
            </a:r>
            <a:r>
              <a:rPr lang="en-US" sz="1200" b="1" dirty="0" err="1">
                <a:latin typeface="Arial" panose="020B0604020202020204" pitchFamily="34" charset="0"/>
                <a:cs typeface="Arial" panose="020B0604020202020204" pitchFamily="34" charset="0"/>
              </a:rPr>
              <a:t>Avendano</a:t>
            </a:r>
            <a:r>
              <a:rPr lang="en-US" sz="1200" b="1" dirty="0">
                <a:latin typeface="Arial" panose="020B0604020202020204" pitchFamily="34" charset="0"/>
                <a:cs typeface="Arial" panose="020B0604020202020204" pitchFamily="34" charset="0"/>
              </a:rPr>
              <a:t>-Reyes et al., 2006; Adin et al., 2009; Karimi et al., 2015 and </a:t>
            </a:r>
            <a:r>
              <a:rPr lang="en-US" sz="1200" b="1" dirty="0" err="1">
                <a:latin typeface="Arial" panose="020B0604020202020204" pitchFamily="34" charset="0"/>
                <a:cs typeface="Arial" panose="020B0604020202020204" pitchFamily="34" charset="0"/>
              </a:rPr>
              <a:t>Scanavez</a:t>
            </a:r>
            <a:r>
              <a:rPr lang="en-US" sz="1200" b="1" dirty="0">
                <a:latin typeface="Arial" panose="020B0604020202020204" pitchFamily="34" charset="0"/>
                <a:cs typeface="Arial" panose="020B0604020202020204" pitchFamily="34" charset="0"/>
              </a:rPr>
              <a:t> et al., 2019 reported higher reproductive performance in cows that were cooled in late gestation rather than heat stressed. However, the differences were not statistically significant, but these studies had small sample sizes. </a:t>
            </a:r>
            <a:endParaRPr lang="en-AU" sz="12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433CFB6-F7EC-1B34-9997-5465736B4CA0}"/>
              </a:ext>
            </a:extLst>
          </p:cNvPr>
          <p:cNvSpPr txBox="1"/>
          <p:nvPr/>
        </p:nvSpPr>
        <p:spPr>
          <a:xfrm>
            <a:off x="6031461" y="1829024"/>
            <a:ext cx="3024336" cy="3046988"/>
          </a:xfrm>
          <a:prstGeom prst="rect">
            <a:avLst/>
          </a:prstGeom>
          <a:solidFill>
            <a:srgbClr val="FFFFFF"/>
          </a:solidFill>
          <a:ln>
            <a:solidFill>
              <a:srgbClr val="002060"/>
            </a:solidFill>
          </a:ln>
        </p:spPr>
        <p:txBody>
          <a:bodyPr wrap="square" rtlCol="0">
            <a:spAutoFit/>
          </a:bodyPr>
          <a:lstStyle/>
          <a:p>
            <a:r>
              <a:rPr lang="en-AU" sz="1200" dirty="0">
                <a:latin typeface="Arial" panose="020B0604020202020204" pitchFamily="34" charset="0"/>
                <a:cs typeface="Arial" panose="020B0604020202020204" pitchFamily="34" charset="0"/>
              </a:rPr>
              <a:t>L</a:t>
            </a:r>
            <a:r>
              <a:rPr lang="en-US" sz="1200" dirty="0" err="1">
                <a:latin typeface="Arial" panose="020B0604020202020204" pitchFamily="34" charset="0"/>
                <a:cs typeface="Arial" panose="020B0604020202020204" pitchFamily="34" charset="0"/>
              </a:rPr>
              <a:t>ewis</a:t>
            </a:r>
            <a:r>
              <a:rPr lang="en-US" sz="1200" dirty="0">
                <a:latin typeface="Arial" panose="020B0604020202020204" pitchFamily="34" charset="0"/>
                <a:cs typeface="Arial" panose="020B0604020202020204" pitchFamily="34" charset="0"/>
              </a:rPr>
              <a:t> and co-workers (1984) examined the ovaries of cows in their study and found that those provided with shade in late gestation:</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had larger ovaries with greater diameter of the largest follicle and corpus luteum, and</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were more likely to have a corpus luteum compared to cows not provided with shade.. </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AU" sz="1200" dirty="0">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FE686196-F828-61EF-1194-5BE5368E20AD}"/>
              </a:ext>
            </a:extLst>
          </p:cNvPr>
          <p:cNvSpPr>
            <a:spLocks noGrp="1"/>
          </p:cNvSpPr>
          <p:nvPr>
            <p:ph type="title"/>
          </p:nvPr>
        </p:nvSpPr>
        <p:spPr>
          <a:xfrm>
            <a:off x="395536" y="156130"/>
            <a:ext cx="7200800" cy="993775"/>
          </a:xfrm>
        </p:spPr>
        <p:txBody>
          <a:bodyPr/>
          <a:lstStyle/>
          <a:p>
            <a:r>
              <a:rPr lang="en-AU" dirty="0"/>
              <a:t>3. Impacts of heat stress IN late gestation</a:t>
            </a:r>
          </a:p>
        </p:txBody>
      </p:sp>
      <p:sp>
        <p:nvSpPr>
          <p:cNvPr id="11" name="TextBox 10">
            <a:extLst>
              <a:ext uri="{FF2B5EF4-FFF2-40B4-BE49-F238E27FC236}">
                <a16:creationId xmlns:a16="http://schemas.microsoft.com/office/drawing/2014/main" id="{0BF15B63-1FD3-D3D6-FA61-377698966417}"/>
              </a:ext>
            </a:extLst>
          </p:cNvPr>
          <p:cNvSpPr txBox="1"/>
          <p:nvPr/>
        </p:nvSpPr>
        <p:spPr>
          <a:xfrm>
            <a:off x="650660" y="769301"/>
            <a:ext cx="5976664" cy="400110"/>
          </a:xfrm>
          <a:prstGeom prst="rect">
            <a:avLst/>
          </a:prstGeom>
          <a:noFill/>
        </p:spPr>
        <p:txBody>
          <a:bodyPr wrap="square" rtlCol="0">
            <a:spAutoFit/>
          </a:bodyPr>
          <a:lstStyle/>
          <a:p>
            <a:r>
              <a:rPr lang="en-AU" sz="2000" b="1" dirty="0">
                <a:effectLst/>
                <a:latin typeface="Arial" panose="020B0604020202020204" pitchFamily="34" charset="0"/>
                <a:ea typeface="Arial" panose="020B0604020202020204" pitchFamily="34" charset="0"/>
              </a:rPr>
              <a:t>On cows in their subsequent lactation</a:t>
            </a:r>
            <a:endParaRPr lang="en-AU" sz="2000" b="1" dirty="0"/>
          </a:p>
        </p:txBody>
      </p:sp>
      <p:pic>
        <p:nvPicPr>
          <p:cNvPr id="7" name="Picture 6">
            <a:extLst>
              <a:ext uri="{FF2B5EF4-FFF2-40B4-BE49-F238E27FC236}">
                <a16:creationId xmlns:a16="http://schemas.microsoft.com/office/drawing/2014/main" id="{94384C9A-D0E2-3DD4-B1F7-FCB4FE670BA5}"/>
              </a:ext>
            </a:extLst>
          </p:cNvPr>
          <p:cNvPicPr>
            <a:picLocks noChangeAspect="1"/>
          </p:cNvPicPr>
          <p:nvPr/>
        </p:nvPicPr>
        <p:blipFill>
          <a:blip r:embed="rId2"/>
          <a:stretch>
            <a:fillRect/>
          </a:stretch>
        </p:blipFill>
        <p:spPr>
          <a:xfrm>
            <a:off x="7020272" y="3579862"/>
            <a:ext cx="1046714" cy="1080120"/>
          </a:xfrm>
          <a:prstGeom prst="rect">
            <a:avLst/>
          </a:prstGeom>
        </p:spPr>
      </p:pic>
      <p:sp>
        <p:nvSpPr>
          <p:cNvPr id="12" name="TextBox 11">
            <a:extLst>
              <a:ext uri="{FF2B5EF4-FFF2-40B4-BE49-F238E27FC236}">
                <a16:creationId xmlns:a16="http://schemas.microsoft.com/office/drawing/2014/main" id="{24D5B71C-5450-E415-D715-D14ADDEFDF89}"/>
              </a:ext>
            </a:extLst>
          </p:cNvPr>
          <p:cNvSpPr txBox="1"/>
          <p:nvPr/>
        </p:nvSpPr>
        <p:spPr>
          <a:xfrm>
            <a:off x="7956376" y="3579862"/>
            <a:ext cx="216024" cy="153888"/>
          </a:xfrm>
          <a:prstGeom prst="rect">
            <a:avLst/>
          </a:prstGeom>
          <a:solidFill>
            <a:srgbClr val="FFFFFF"/>
          </a:solidFill>
        </p:spPr>
        <p:txBody>
          <a:bodyPr wrap="square" rtlCol="0">
            <a:spAutoFit/>
          </a:bodyPr>
          <a:lstStyle/>
          <a:p>
            <a:endParaRPr lang="en-AU" sz="400" dirty="0"/>
          </a:p>
        </p:txBody>
      </p:sp>
      <p:sp>
        <p:nvSpPr>
          <p:cNvPr id="13" name="TextBox 12">
            <a:extLst>
              <a:ext uri="{FF2B5EF4-FFF2-40B4-BE49-F238E27FC236}">
                <a16:creationId xmlns:a16="http://schemas.microsoft.com/office/drawing/2014/main" id="{18742E1B-2874-74AC-BF26-8BCE3DE4CACB}"/>
              </a:ext>
            </a:extLst>
          </p:cNvPr>
          <p:cNvSpPr txBox="1"/>
          <p:nvPr/>
        </p:nvSpPr>
        <p:spPr>
          <a:xfrm>
            <a:off x="8035561" y="3795886"/>
            <a:ext cx="216024" cy="153888"/>
          </a:xfrm>
          <a:prstGeom prst="rect">
            <a:avLst/>
          </a:prstGeom>
          <a:solidFill>
            <a:srgbClr val="FFFFFF"/>
          </a:solidFill>
        </p:spPr>
        <p:txBody>
          <a:bodyPr wrap="square" rtlCol="0">
            <a:spAutoFit/>
          </a:bodyPr>
          <a:lstStyle/>
          <a:p>
            <a:endParaRPr lang="en-AU" sz="400" dirty="0"/>
          </a:p>
        </p:txBody>
      </p:sp>
      <p:sp>
        <p:nvSpPr>
          <p:cNvPr id="14" name="TextBox 13">
            <a:extLst>
              <a:ext uri="{FF2B5EF4-FFF2-40B4-BE49-F238E27FC236}">
                <a16:creationId xmlns:a16="http://schemas.microsoft.com/office/drawing/2014/main" id="{5EAC56F1-434C-11ED-F018-F0C093BD32D9}"/>
              </a:ext>
            </a:extLst>
          </p:cNvPr>
          <p:cNvSpPr txBox="1"/>
          <p:nvPr/>
        </p:nvSpPr>
        <p:spPr>
          <a:xfrm>
            <a:off x="6914858" y="3673189"/>
            <a:ext cx="216024" cy="153888"/>
          </a:xfrm>
          <a:prstGeom prst="rect">
            <a:avLst/>
          </a:prstGeom>
          <a:solidFill>
            <a:srgbClr val="FFFFFF"/>
          </a:solidFill>
        </p:spPr>
        <p:txBody>
          <a:bodyPr wrap="square" rtlCol="0">
            <a:spAutoFit/>
          </a:bodyPr>
          <a:lstStyle/>
          <a:p>
            <a:endParaRPr lang="en-AU" sz="400" dirty="0"/>
          </a:p>
        </p:txBody>
      </p:sp>
      <p:sp>
        <p:nvSpPr>
          <p:cNvPr id="15" name="TextBox 14">
            <a:extLst>
              <a:ext uri="{FF2B5EF4-FFF2-40B4-BE49-F238E27FC236}">
                <a16:creationId xmlns:a16="http://schemas.microsoft.com/office/drawing/2014/main" id="{9C8E1C9A-3C39-5B9A-9052-0898F777F91F}"/>
              </a:ext>
            </a:extLst>
          </p:cNvPr>
          <p:cNvSpPr txBox="1"/>
          <p:nvPr/>
        </p:nvSpPr>
        <p:spPr>
          <a:xfrm>
            <a:off x="6831827" y="4187089"/>
            <a:ext cx="216024" cy="153888"/>
          </a:xfrm>
          <a:prstGeom prst="rect">
            <a:avLst/>
          </a:prstGeom>
          <a:solidFill>
            <a:srgbClr val="FFFFFF"/>
          </a:solidFill>
        </p:spPr>
        <p:txBody>
          <a:bodyPr wrap="square" rtlCol="0">
            <a:spAutoFit/>
          </a:bodyPr>
          <a:lstStyle/>
          <a:p>
            <a:endParaRPr lang="en-AU" sz="400" dirty="0"/>
          </a:p>
        </p:txBody>
      </p:sp>
    </p:spTree>
    <p:extLst>
      <p:ext uri="{BB962C8B-B14F-4D97-AF65-F5344CB8AC3E}">
        <p14:creationId xmlns:p14="http://schemas.microsoft.com/office/powerpoint/2010/main" val="2129468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2A3AAC2-6537-E947-B30C-A52244CA849A}"/>
              </a:ext>
            </a:extLst>
          </p:cNvPr>
          <p:cNvSpPr>
            <a:spLocks noGrp="1"/>
          </p:cNvSpPr>
          <p:nvPr>
            <p:ph type="title" hasCustomPrompt="1"/>
          </p:nvPr>
        </p:nvSpPr>
        <p:spPr>
          <a:xfrm>
            <a:off x="1583673" y="2654880"/>
            <a:ext cx="5976653" cy="940051"/>
          </a:xfrm>
          <a:prstGeom prst="rect">
            <a:avLst/>
          </a:prstGeom>
          <a:ln w="12700">
            <a:solidFill>
              <a:schemeClr val="accent6"/>
            </a:solidFill>
          </a:ln>
        </p:spPr>
        <p:txBody>
          <a:bodyPr tIns="72000" bIns="36000" anchor="ctr" anchorCtr="1"/>
          <a:lstStyle>
            <a:lvl1pPr>
              <a:defRPr>
                <a:solidFill>
                  <a:schemeClr val="tx1"/>
                </a:solidFill>
              </a:defRPr>
            </a:lvl1pPr>
          </a:lstStyle>
          <a:p>
            <a:r>
              <a:rPr lang="en-US" cap="none" dirty="0">
                <a:solidFill>
                  <a:schemeClr val="accent6"/>
                </a:solidFill>
              </a:rPr>
              <a:t>Session 1. </a:t>
            </a:r>
            <a:br>
              <a:rPr lang="en-US" cap="none" dirty="0">
                <a:solidFill>
                  <a:schemeClr val="accent6"/>
                </a:solidFill>
              </a:rPr>
            </a:br>
            <a:r>
              <a:rPr lang="en-US" cap="none" dirty="0">
                <a:solidFill>
                  <a:schemeClr val="accent6"/>
                </a:solidFill>
              </a:rPr>
              <a:t>Welcome and introduction</a:t>
            </a:r>
            <a:endParaRPr lang="en-AU" cap="none" dirty="0">
              <a:solidFill>
                <a:schemeClr val="accent6"/>
              </a:solidFill>
            </a:endParaRPr>
          </a:p>
        </p:txBody>
      </p:sp>
      <p:pic>
        <p:nvPicPr>
          <p:cNvPr id="5" name="Picture 4">
            <a:extLst>
              <a:ext uri="{FF2B5EF4-FFF2-40B4-BE49-F238E27FC236}">
                <a16:creationId xmlns:a16="http://schemas.microsoft.com/office/drawing/2014/main" id="{647E92D9-C876-3A47-BFF6-268218B5EC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29260" y="412750"/>
            <a:ext cx="2882900" cy="2159000"/>
          </a:xfrm>
          <a:prstGeom prst="rect">
            <a:avLst/>
          </a:prstGeom>
        </p:spPr>
      </p:pic>
      <p:sp>
        <p:nvSpPr>
          <p:cNvPr id="10" name="Slide Number Placeholder 2">
            <a:extLst>
              <a:ext uri="{FF2B5EF4-FFF2-40B4-BE49-F238E27FC236}">
                <a16:creationId xmlns:a16="http://schemas.microsoft.com/office/drawing/2014/main" id="{E5AF2B7C-11C9-EC4C-8254-F0282E29403E}"/>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D203BB5-2471-4B7A-A012-EB76E4C63972}" type="slidenum">
              <a:rPr lang="en-AU" sz="900" smtClean="0">
                <a:solidFill>
                  <a:schemeClr val="accent6"/>
                </a:solidFill>
                <a:latin typeface="Arial" panose="020B0604020202020204" pitchFamily="34" charset="0"/>
                <a:cs typeface="Arial" panose="020B0604020202020204" pitchFamily="34" charset="0"/>
              </a:rPr>
              <a:pPr algn="r"/>
              <a:t>2</a:t>
            </a:fld>
            <a:endParaRPr lang="en-AU" sz="900" dirty="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383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900" b="0" i="0" u="none" strike="noStrike" kern="1200" cap="none" spc="0" normalizeH="0" baseline="0" noProof="0">
              <a:ln>
                <a:noFill/>
              </a:ln>
              <a:solidFill>
                <a:srgbClr val="EEEEED"/>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51446EE9-3E52-EC34-0800-EA6FFBEE4228}"/>
              </a:ext>
            </a:extLst>
          </p:cNvPr>
          <p:cNvSpPr txBox="1"/>
          <p:nvPr/>
        </p:nvSpPr>
        <p:spPr>
          <a:xfrm>
            <a:off x="701634" y="709168"/>
            <a:ext cx="6056820" cy="707886"/>
          </a:xfrm>
          <a:prstGeom prst="rect">
            <a:avLst/>
          </a:prstGeom>
          <a:noFill/>
        </p:spPr>
        <p:txBody>
          <a:bodyPr wrap="square" rtlCol="0">
            <a:spAutoFit/>
          </a:bodyPr>
          <a:lstStyle/>
          <a:p>
            <a:r>
              <a:rPr lang="en-AU" sz="2000" b="1" dirty="0">
                <a:effectLst/>
                <a:latin typeface="Arial" panose="020B0604020202020204" pitchFamily="34" charset="0"/>
                <a:ea typeface="Arial" panose="020B0604020202020204" pitchFamily="34" charset="0"/>
              </a:rPr>
              <a:t>On next generations’ </a:t>
            </a:r>
            <a:r>
              <a:rPr lang="en-US" sz="2000" b="1" dirty="0">
                <a:effectLst/>
                <a:latin typeface="Arial" panose="020B0604020202020204" pitchFamily="34" charset="0"/>
                <a:ea typeface="Arial" panose="020B0604020202020204" pitchFamily="34" charset="0"/>
              </a:rPr>
              <a:t>lifetime performance through developmental programming</a:t>
            </a:r>
            <a:endParaRPr lang="en-AU" sz="2000" b="1" dirty="0"/>
          </a:p>
        </p:txBody>
      </p:sp>
      <p:graphicFrame>
        <p:nvGraphicFramePr>
          <p:cNvPr id="3" name="Table 2">
            <a:extLst>
              <a:ext uri="{FF2B5EF4-FFF2-40B4-BE49-F238E27FC236}">
                <a16:creationId xmlns:a16="http://schemas.microsoft.com/office/drawing/2014/main" id="{9855ECA5-2680-0B7C-941F-8B957F6EB8B6}"/>
              </a:ext>
            </a:extLst>
          </p:cNvPr>
          <p:cNvGraphicFramePr>
            <a:graphicFrameLocks noGrp="1"/>
          </p:cNvGraphicFramePr>
          <p:nvPr>
            <p:extLst>
              <p:ext uri="{D42A27DB-BD31-4B8C-83A1-F6EECF244321}">
                <p14:modId xmlns:p14="http://schemas.microsoft.com/office/powerpoint/2010/main" val="2226383290"/>
              </p:ext>
            </p:extLst>
          </p:nvPr>
        </p:nvGraphicFramePr>
        <p:xfrm>
          <a:off x="3658881" y="2137503"/>
          <a:ext cx="5485119" cy="2849867"/>
        </p:xfrm>
        <a:graphic>
          <a:graphicData uri="http://schemas.openxmlformats.org/drawingml/2006/table">
            <a:tbl>
              <a:tblPr firstRow="1" firstCol="1" bandRow="1">
                <a:tableStyleId>{5C22544A-7EE6-4342-B048-85BDC9FD1C3A}</a:tableStyleId>
              </a:tblPr>
              <a:tblGrid>
                <a:gridCol w="1479887">
                  <a:extLst>
                    <a:ext uri="{9D8B030D-6E8A-4147-A177-3AD203B41FA5}">
                      <a16:colId xmlns:a16="http://schemas.microsoft.com/office/drawing/2014/main" val="710283382"/>
                    </a:ext>
                  </a:extLst>
                </a:gridCol>
                <a:gridCol w="451103">
                  <a:extLst>
                    <a:ext uri="{9D8B030D-6E8A-4147-A177-3AD203B41FA5}">
                      <a16:colId xmlns:a16="http://schemas.microsoft.com/office/drawing/2014/main" val="2965546662"/>
                    </a:ext>
                  </a:extLst>
                </a:gridCol>
                <a:gridCol w="3554129">
                  <a:extLst>
                    <a:ext uri="{9D8B030D-6E8A-4147-A177-3AD203B41FA5}">
                      <a16:colId xmlns:a16="http://schemas.microsoft.com/office/drawing/2014/main" val="1784987038"/>
                    </a:ext>
                  </a:extLst>
                </a:gridCol>
              </a:tblGrid>
              <a:tr h="277089">
                <a:tc gridSpan="2">
                  <a:txBody>
                    <a:bodyPr/>
                    <a:lstStyle/>
                    <a:p>
                      <a:pPr>
                        <a:lnSpc>
                          <a:spcPct val="115000"/>
                        </a:lnSpc>
                        <a:spcAft>
                          <a:spcPts val="1000"/>
                        </a:spcAft>
                      </a:pPr>
                      <a:r>
                        <a:rPr lang="en-AU" sz="1200">
                          <a:effectLst/>
                          <a:latin typeface="Arial" panose="020B0604020202020204" pitchFamily="34" charset="0"/>
                          <a:cs typeface="Arial" panose="020B0604020202020204" pitchFamily="34" charset="0"/>
                        </a:rPr>
                        <a:t>Generation</a:t>
                      </a:r>
                      <a:endParaRPr lang="en-AU"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AU"/>
                    </a:p>
                  </a:txBody>
                  <a:tcPr/>
                </a:tc>
                <a:tc>
                  <a:txBody>
                    <a:bodyPr/>
                    <a:lstStyle/>
                    <a:p>
                      <a:pPr>
                        <a:lnSpc>
                          <a:spcPct val="115000"/>
                        </a:lnSpc>
                        <a:spcAft>
                          <a:spcPts val="1000"/>
                        </a:spcAft>
                      </a:pPr>
                      <a:r>
                        <a:rPr lang="en-AU" sz="1200">
                          <a:effectLst/>
                          <a:latin typeface="Arial" panose="020B0604020202020204" pitchFamily="34" charset="0"/>
                          <a:cs typeface="Arial" panose="020B0604020202020204" pitchFamily="34" charset="0"/>
                        </a:rPr>
                        <a:t>Means of exposure to heat stress</a:t>
                      </a:r>
                      <a:endParaRPr lang="en-AU"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630856006"/>
                  </a:ext>
                </a:extLst>
              </a:tr>
              <a:tr h="567089">
                <a:tc>
                  <a:txBody>
                    <a:bodyPr/>
                    <a:lstStyle/>
                    <a:p>
                      <a:pPr>
                        <a:lnSpc>
                          <a:spcPct val="115000"/>
                        </a:lnSpc>
                        <a:spcAft>
                          <a:spcPts val="1000"/>
                        </a:spcAft>
                      </a:pPr>
                      <a:r>
                        <a:rPr lang="en-AU" sz="1200" b="1">
                          <a:effectLst/>
                          <a:latin typeface="Arial" panose="020B0604020202020204" pitchFamily="34" charset="0"/>
                          <a:cs typeface="Arial" panose="020B0604020202020204" pitchFamily="34" charset="0"/>
                        </a:rPr>
                        <a:t>Dam</a:t>
                      </a:r>
                      <a:endParaRPr lang="en-AU" sz="12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1000"/>
                        </a:spcAft>
                      </a:pPr>
                      <a:r>
                        <a:rPr lang="en-AU" sz="1200" b="1">
                          <a:effectLst/>
                          <a:latin typeface="Arial" panose="020B0604020202020204" pitchFamily="34" charset="0"/>
                          <a:cs typeface="Arial" panose="020B0604020202020204" pitchFamily="34" charset="0"/>
                        </a:rPr>
                        <a:t>F</a:t>
                      </a:r>
                      <a:r>
                        <a:rPr lang="en-AU" sz="1200" b="1" baseline="-25000">
                          <a:effectLst/>
                          <a:latin typeface="Arial" panose="020B0604020202020204" pitchFamily="34" charset="0"/>
                          <a:cs typeface="Arial" panose="020B0604020202020204" pitchFamily="34" charset="0"/>
                        </a:rPr>
                        <a:t>0</a:t>
                      </a:r>
                      <a:endParaRPr lang="en-AU" sz="12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1000"/>
                        </a:spcAft>
                      </a:pPr>
                      <a:r>
                        <a:rPr lang="en-AU" sz="1200">
                          <a:effectLst/>
                          <a:latin typeface="Arial" panose="020B0604020202020204" pitchFamily="34" charset="0"/>
                          <a:cs typeface="Arial" panose="020B0604020202020204" pitchFamily="34" charset="0"/>
                        </a:rPr>
                        <a:t>Directly exposed to heat stress during pregnancy of F</a:t>
                      </a:r>
                      <a:r>
                        <a:rPr lang="en-AU" sz="1200" baseline="-25000">
                          <a:effectLst/>
                          <a:latin typeface="Arial" panose="020B0604020202020204" pitchFamily="34" charset="0"/>
                          <a:cs typeface="Arial" panose="020B0604020202020204" pitchFamily="34" charset="0"/>
                        </a:rPr>
                        <a:t>1</a:t>
                      </a:r>
                      <a:endParaRPr lang="en-AU"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52005946"/>
                  </a:ext>
                </a:extLst>
              </a:tr>
              <a:tr h="668563">
                <a:tc>
                  <a:txBody>
                    <a:bodyPr/>
                    <a:lstStyle/>
                    <a:p>
                      <a:pPr>
                        <a:lnSpc>
                          <a:spcPct val="115000"/>
                        </a:lnSpc>
                        <a:spcAft>
                          <a:spcPts val="1000"/>
                        </a:spcAft>
                      </a:pPr>
                      <a:r>
                        <a:rPr lang="en-AU" sz="1200" b="1">
                          <a:effectLst/>
                          <a:latin typeface="Arial" panose="020B0604020202020204" pitchFamily="34" charset="0"/>
                          <a:cs typeface="Arial" panose="020B0604020202020204" pitchFamily="34" charset="0"/>
                        </a:rPr>
                        <a:t>Daughter</a:t>
                      </a:r>
                      <a:endParaRPr lang="en-AU" sz="12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1000"/>
                        </a:spcAft>
                      </a:pPr>
                      <a:r>
                        <a:rPr lang="en-AU" sz="1200" b="1">
                          <a:effectLst/>
                          <a:latin typeface="Arial" panose="020B0604020202020204" pitchFamily="34" charset="0"/>
                          <a:cs typeface="Arial" panose="020B0604020202020204" pitchFamily="34" charset="0"/>
                        </a:rPr>
                        <a:t>F</a:t>
                      </a:r>
                      <a:r>
                        <a:rPr lang="en-AU" sz="1200" b="1" baseline="-25000">
                          <a:effectLst/>
                          <a:latin typeface="Arial" panose="020B0604020202020204" pitchFamily="34" charset="0"/>
                          <a:cs typeface="Arial" panose="020B0604020202020204" pitchFamily="34" charset="0"/>
                        </a:rPr>
                        <a:t>1</a:t>
                      </a:r>
                      <a:endParaRPr lang="en-AU" sz="12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1000"/>
                        </a:spcAft>
                      </a:pPr>
                      <a:r>
                        <a:rPr lang="en-AU" sz="1200" dirty="0">
                          <a:effectLst/>
                          <a:latin typeface="Arial" panose="020B0604020202020204" pitchFamily="34" charset="0"/>
                          <a:cs typeface="Arial" panose="020B0604020202020204" pitchFamily="34" charset="0"/>
                        </a:rPr>
                        <a:t>Exposed to heat stress in-utero. Epigenetic reprogramming of oocytes that will give F</a:t>
                      </a:r>
                      <a:r>
                        <a:rPr lang="en-AU" sz="1200" baseline="-25000" dirty="0">
                          <a:effectLst/>
                          <a:latin typeface="Arial" panose="020B0604020202020204" pitchFamily="34" charset="0"/>
                          <a:cs typeface="Arial" panose="020B0604020202020204" pitchFamily="34" charset="0"/>
                        </a:rPr>
                        <a:t>2</a:t>
                      </a:r>
                      <a:r>
                        <a:rPr lang="en-AU" sz="1200" dirty="0">
                          <a:effectLst/>
                          <a:latin typeface="Arial" panose="020B0604020202020204" pitchFamily="34" charset="0"/>
                          <a:cs typeface="Arial" panose="020B0604020202020204" pitchFamily="34" charset="0"/>
                        </a:rPr>
                        <a:t> generation</a:t>
                      </a:r>
                      <a:endParaRPr lang="en-AU"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098483141"/>
                  </a:ext>
                </a:extLst>
              </a:tr>
              <a:tr h="668563">
                <a:tc>
                  <a:txBody>
                    <a:bodyPr/>
                    <a:lstStyle/>
                    <a:p>
                      <a:pPr>
                        <a:lnSpc>
                          <a:spcPct val="115000"/>
                        </a:lnSpc>
                        <a:spcAft>
                          <a:spcPts val="1000"/>
                        </a:spcAft>
                      </a:pPr>
                      <a:r>
                        <a:rPr lang="en-AU" sz="1200" b="1">
                          <a:effectLst/>
                          <a:latin typeface="Arial" panose="020B0604020202020204" pitchFamily="34" charset="0"/>
                          <a:cs typeface="Arial" panose="020B0604020202020204" pitchFamily="34" charset="0"/>
                        </a:rPr>
                        <a:t>Grand-daughter</a:t>
                      </a:r>
                      <a:endParaRPr lang="en-AU" sz="12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1000"/>
                        </a:spcAft>
                      </a:pPr>
                      <a:r>
                        <a:rPr lang="en-AU" sz="1200" b="1">
                          <a:effectLst/>
                          <a:latin typeface="Arial" panose="020B0604020202020204" pitchFamily="34" charset="0"/>
                          <a:cs typeface="Arial" panose="020B0604020202020204" pitchFamily="34" charset="0"/>
                        </a:rPr>
                        <a:t>F</a:t>
                      </a:r>
                      <a:r>
                        <a:rPr lang="en-AU" sz="1200" b="1" baseline="-25000">
                          <a:effectLst/>
                          <a:latin typeface="Arial" panose="020B0604020202020204" pitchFamily="34" charset="0"/>
                          <a:cs typeface="Arial" panose="020B0604020202020204" pitchFamily="34" charset="0"/>
                        </a:rPr>
                        <a:t>2</a:t>
                      </a:r>
                      <a:endParaRPr lang="en-AU" sz="12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1000"/>
                        </a:spcAft>
                      </a:pPr>
                      <a:r>
                        <a:rPr lang="en-AU" sz="1200" dirty="0">
                          <a:effectLst/>
                          <a:latin typeface="Arial" panose="020B0604020202020204" pitchFamily="34" charset="0"/>
                          <a:cs typeface="Arial" panose="020B0604020202020204" pitchFamily="34" charset="0"/>
                        </a:rPr>
                        <a:t>Not exposed to heat stress, but the product of the heat stress exposed, epigenetic modified F</a:t>
                      </a:r>
                      <a:r>
                        <a:rPr lang="en-AU" sz="1200" baseline="-25000" dirty="0">
                          <a:effectLst/>
                          <a:latin typeface="Arial" panose="020B0604020202020204" pitchFamily="34" charset="0"/>
                          <a:cs typeface="Arial" panose="020B0604020202020204" pitchFamily="34" charset="0"/>
                        </a:rPr>
                        <a:t>1</a:t>
                      </a:r>
                      <a:r>
                        <a:rPr lang="en-AU" sz="1200" dirty="0">
                          <a:effectLst/>
                          <a:latin typeface="Arial" panose="020B0604020202020204" pitchFamily="34" charset="0"/>
                          <a:cs typeface="Arial" panose="020B0604020202020204" pitchFamily="34" charset="0"/>
                        </a:rPr>
                        <a:t> oocytes which are fertilised</a:t>
                      </a:r>
                      <a:endParaRPr lang="en-AU"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94462222"/>
                  </a:ext>
                </a:extLst>
              </a:tr>
              <a:tr h="668563">
                <a:tc>
                  <a:txBody>
                    <a:bodyPr/>
                    <a:lstStyle/>
                    <a:p>
                      <a:pPr>
                        <a:lnSpc>
                          <a:spcPct val="115000"/>
                        </a:lnSpc>
                        <a:spcAft>
                          <a:spcPts val="1000"/>
                        </a:spcAft>
                      </a:pPr>
                      <a:r>
                        <a:rPr lang="en-AU" sz="1200" b="1">
                          <a:effectLst/>
                          <a:latin typeface="Arial" panose="020B0604020202020204" pitchFamily="34" charset="0"/>
                          <a:cs typeface="Arial" panose="020B0604020202020204" pitchFamily="34" charset="0"/>
                        </a:rPr>
                        <a:t>Grand grand-daughter</a:t>
                      </a:r>
                      <a:endParaRPr lang="en-AU" sz="12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1000"/>
                        </a:spcAft>
                      </a:pPr>
                      <a:r>
                        <a:rPr lang="en-AU" sz="1200" b="1" dirty="0">
                          <a:effectLst/>
                          <a:latin typeface="Arial" panose="020B0604020202020204" pitchFamily="34" charset="0"/>
                          <a:cs typeface="Arial" panose="020B0604020202020204" pitchFamily="34" charset="0"/>
                        </a:rPr>
                        <a:t>F</a:t>
                      </a:r>
                      <a:r>
                        <a:rPr lang="en-AU" sz="1200" b="1" baseline="-25000" dirty="0">
                          <a:effectLst/>
                          <a:latin typeface="Arial" panose="020B0604020202020204" pitchFamily="34" charset="0"/>
                          <a:cs typeface="Arial" panose="020B0604020202020204" pitchFamily="34" charset="0"/>
                        </a:rPr>
                        <a:t>3</a:t>
                      </a:r>
                      <a:endParaRPr lang="en-AU" sz="12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1000"/>
                        </a:spcAft>
                      </a:pPr>
                      <a:r>
                        <a:rPr lang="en-AU" sz="1200" dirty="0">
                          <a:effectLst/>
                          <a:latin typeface="Arial" panose="020B0604020202020204" pitchFamily="34" charset="0"/>
                          <a:cs typeface="Arial" panose="020B0604020202020204" pitchFamily="34" charset="0"/>
                        </a:rPr>
                        <a:t>Not exposed to heat stress, but may inherit epigenetic modified F</a:t>
                      </a:r>
                      <a:r>
                        <a:rPr lang="en-AU" sz="1200" baseline="-25000" dirty="0">
                          <a:effectLst/>
                          <a:latin typeface="Arial" panose="020B0604020202020204" pitchFamily="34" charset="0"/>
                          <a:cs typeface="Arial" panose="020B0604020202020204" pitchFamily="34" charset="0"/>
                        </a:rPr>
                        <a:t>1</a:t>
                      </a:r>
                      <a:r>
                        <a:rPr lang="en-AU" sz="1200" dirty="0">
                          <a:effectLst/>
                          <a:latin typeface="Arial" panose="020B0604020202020204" pitchFamily="34" charset="0"/>
                          <a:cs typeface="Arial" panose="020B0604020202020204" pitchFamily="34" charset="0"/>
                        </a:rPr>
                        <a:t> oocytes by transgenerational transamination via F</a:t>
                      </a:r>
                      <a:r>
                        <a:rPr lang="en-AU" sz="1200" baseline="-25000" dirty="0">
                          <a:effectLst/>
                          <a:latin typeface="Arial" panose="020B0604020202020204" pitchFamily="34" charset="0"/>
                          <a:cs typeface="Arial" panose="020B0604020202020204" pitchFamily="34" charset="0"/>
                        </a:rPr>
                        <a:t>2</a:t>
                      </a:r>
                      <a:endParaRPr lang="en-AU"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657545026"/>
                  </a:ext>
                </a:extLst>
              </a:tr>
            </a:tbl>
          </a:graphicData>
        </a:graphic>
      </p:graphicFrame>
      <p:pic>
        <p:nvPicPr>
          <p:cNvPr id="2050" name="Picture 2" descr="Lessons from the past to improve future health: the Dutch famine birth  cohort study AR&amp;D">
            <a:extLst>
              <a:ext uri="{FF2B5EF4-FFF2-40B4-BE49-F238E27FC236}">
                <a16:creationId xmlns:a16="http://schemas.microsoft.com/office/drawing/2014/main" id="{CD81F28D-ACE6-EB5D-F4CB-4D5CDD0AF1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57" y="2588794"/>
            <a:ext cx="3608401" cy="23762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CF8FE9D-5955-32B0-566E-EEE07038B702}"/>
              </a:ext>
            </a:extLst>
          </p:cNvPr>
          <p:cNvPicPr>
            <a:picLocks noChangeAspect="1"/>
          </p:cNvPicPr>
          <p:nvPr/>
        </p:nvPicPr>
        <p:blipFill>
          <a:blip r:embed="rId3"/>
          <a:stretch>
            <a:fillRect/>
          </a:stretch>
        </p:blipFill>
        <p:spPr>
          <a:xfrm>
            <a:off x="-12041" y="2060935"/>
            <a:ext cx="1721785" cy="600622"/>
          </a:xfrm>
          <a:prstGeom prst="rect">
            <a:avLst/>
          </a:prstGeom>
        </p:spPr>
      </p:pic>
      <p:sp>
        <p:nvSpPr>
          <p:cNvPr id="11" name="TextBox 10">
            <a:extLst>
              <a:ext uri="{FF2B5EF4-FFF2-40B4-BE49-F238E27FC236}">
                <a16:creationId xmlns:a16="http://schemas.microsoft.com/office/drawing/2014/main" id="{C3E3962C-4BE3-BCBE-BBB0-0C8B6795DE3E}"/>
              </a:ext>
            </a:extLst>
          </p:cNvPr>
          <p:cNvSpPr txBox="1"/>
          <p:nvPr/>
        </p:nvSpPr>
        <p:spPr>
          <a:xfrm>
            <a:off x="33015" y="1562577"/>
            <a:ext cx="9217024" cy="307777"/>
          </a:xfrm>
          <a:prstGeom prst="rect">
            <a:avLst/>
          </a:prstGeom>
          <a:noFill/>
        </p:spPr>
        <p:txBody>
          <a:bodyPr wrap="square" rtlCol="0">
            <a:spAutoFit/>
          </a:bodyPr>
          <a:lstStyle/>
          <a:p>
            <a:r>
              <a:rPr lang="en-AU" sz="1400" b="1" dirty="0"/>
              <a:t>Heat-stress in-utero induces changes in gene activity and function without any changes in DNA sequence. </a:t>
            </a:r>
          </a:p>
        </p:txBody>
      </p:sp>
      <p:sp>
        <p:nvSpPr>
          <p:cNvPr id="8" name="Title 3">
            <a:extLst>
              <a:ext uri="{FF2B5EF4-FFF2-40B4-BE49-F238E27FC236}">
                <a16:creationId xmlns:a16="http://schemas.microsoft.com/office/drawing/2014/main" id="{677C7328-1F4C-F6F3-5C5D-0A0CBD38DA6D}"/>
              </a:ext>
            </a:extLst>
          </p:cNvPr>
          <p:cNvSpPr>
            <a:spLocks noGrp="1"/>
          </p:cNvSpPr>
          <p:nvPr>
            <p:ph type="title"/>
          </p:nvPr>
        </p:nvSpPr>
        <p:spPr>
          <a:xfrm>
            <a:off x="395536" y="156130"/>
            <a:ext cx="7200800" cy="993775"/>
          </a:xfrm>
        </p:spPr>
        <p:txBody>
          <a:bodyPr/>
          <a:lstStyle/>
          <a:p>
            <a:r>
              <a:rPr lang="en-AU" dirty="0"/>
              <a:t>3. Impacts of heat stress IN late gestation</a:t>
            </a:r>
          </a:p>
        </p:txBody>
      </p:sp>
    </p:spTree>
    <p:extLst>
      <p:ext uri="{BB962C8B-B14F-4D97-AF65-F5344CB8AC3E}">
        <p14:creationId xmlns:p14="http://schemas.microsoft.com/office/powerpoint/2010/main" val="1406863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900" b="0" i="0" u="none" strike="noStrike" kern="1200" cap="none" spc="0" normalizeH="0" baseline="0" noProof="0">
              <a:ln>
                <a:noFill/>
              </a:ln>
              <a:solidFill>
                <a:srgbClr val="EEEEED"/>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F8AC8ACF-779A-DA2E-D174-B563465EFD9D}"/>
              </a:ext>
            </a:extLst>
          </p:cNvPr>
          <p:cNvSpPr txBox="1"/>
          <p:nvPr/>
        </p:nvSpPr>
        <p:spPr>
          <a:xfrm>
            <a:off x="1115616" y="2526118"/>
            <a:ext cx="2448272" cy="1200329"/>
          </a:xfrm>
          <a:prstGeom prst="rect">
            <a:avLst/>
          </a:prstGeom>
          <a:noFill/>
        </p:spPr>
        <p:txBody>
          <a:bodyPr wrap="square" rtlCol="0">
            <a:spAutoFit/>
          </a:bodyPr>
          <a:lstStyle/>
          <a:p>
            <a:r>
              <a:rPr lang="en-GB" sz="1200" b="1" dirty="0">
                <a:solidFill>
                  <a:srgbClr val="002060"/>
                </a:solidFill>
                <a:latin typeface="Arial" panose="020B0604020202020204" pitchFamily="34" charset="0"/>
                <a:cs typeface="Arial" panose="020B0604020202020204" pitchFamily="34" charset="0"/>
              </a:rPr>
              <a:t>Impact of in-utero heat stress on offspring outcomes as:</a:t>
            </a:r>
          </a:p>
          <a:p>
            <a:pPr marL="228600" indent="-228600">
              <a:buAutoNum type="alphaLcParenR"/>
            </a:pPr>
            <a:r>
              <a:rPr lang="en-GB" sz="1200" b="1" dirty="0">
                <a:solidFill>
                  <a:srgbClr val="002060"/>
                </a:solidFill>
                <a:latin typeface="Arial" panose="020B0604020202020204" pitchFamily="34" charset="0"/>
                <a:cs typeface="Arial" panose="020B0604020202020204" pitchFamily="34" charset="0"/>
              </a:rPr>
              <a:t>developing foetus,</a:t>
            </a:r>
          </a:p>
          <a:p>
            <a:pPr marL="228600" indent="-228600">
              <a:buAutoNum type="alphaLcParenR"/>
            </a:pPr>
            <a:r>
              <a:rPr lang="en-GB" sz="1200" b="1" dirty="0">
                <a:solidFill>
                  <a:srgbClr val="002060"/>
                </a:solidFill>
                <a:latin typeface="Arial" panose="020B0604020202020204" pitchFamily="34" charset="0"/>
                <a:cs typeface="Arial" panose="020B0604020202020204" pitchFamily="34" charset="0"/>
              </a:rPr>
              <a:t>postnatal calf, and</a:t>
            </a:r>
          </a:p>
          <a:p>
            <a:pPr marL="228600" indent="-228600">
              <a:buAutoNum type="alphaLcParenR"/>
            </a:pPr>
            <a:r>
              <a:rPr lang="en-GB" sz="1200" b="1" dirty="0">
                <a:solidFill>
                  <a:srgbClr val="002060"/>
                </a:solidFill>
                <a:latin typeface="Arial" panose="020B0604020202020204" pitchFamily="34" charset="0"/>
                <a:cs typeface="Arial" panose="020B0604020202020204" pitchFamily="34" charset="0"/>
              </a:rPr>
              <a:t>mature cow </a:t>
            </a:r>
          </a:p>
          <a:p>
            <a:r>
              <a:rPr lang="en-GB" sz="1200" b="1" dirty="0">
                <a:solidFill>
                  <a:srgbClr val="002060"/>
                </a:solidFill>
                <a:latin typeface="Arial" panose="020B0604020202020204" pitchFamily="34" charset="0"/>
                <a:cs typeface="Arial" panose="020B0604020202020204" pitchFamily="34" charset="0"/>
              </a:rPr>
              <a:t>(Dado-Senn et al., 2020).</a:t>
            </a:r>
            <a:endParaRPr lang="en-AU" sz="1200" b="1" dirty="0">
              <a:solidFill>
                <a:srgbClr val="002060"/>
              </a:solidFill>
              <a:latin typeface="Arial" panose="020B0604020202020204" pitchFamily="34" charset="0"/>
              <a:cs typeface="Arial" panose="020B0604020202020204" pitchFamily="34" charset="0"/>
            </a:endParaRPr>
          </a:p>
        </p:txBody>
      </p:sp>
      <p:sp>
        <p:nvSpPr>
          <p:cNvPr id="11" name="Title 3">
            <a:extLst>
              <a:ext uri="{FF2B5EF4-FFF2-40B4-BE49-F238E27FC236}">
                <a16:creationId xmlns:a16="http://schemas.microsoft.com/office/drawing/2014/main" id="{3A277F75-CBA8-4685-F9A9-77051E6DEC57}"/>
              </a:ext>
            </a:extLst>
          </p:cNvPr>
          <p:cNvSpPr>
            <a:spLocks noGrp="1"/>
          </p:cNvSpPr>
          <p:nvPr>
            <p:ph type="title"/>
          </p:nvPr>
        </p:nvSpPr>
        <p:spPr>
          <a:xfrm>
            <a:off x="395536" y="156130"/>
            <a:ext cx="7200800" cy="993775"/>
          </a:xfrm>
        </p:spPr>
        <p:txBody>
          <a:bodyPr/>
          <a:lstStyle/>
          <a:p>
            <a:r>
              <a:rPr lang="en-AU" dirty="0"/>
              <a:t>3. Impacts of heat stress IN late gestation</a:t>
            </a:r>
          </a:p>
        </p:txBody>
      </p:sp>
      <p:sp>
        <p:nvSpPr>
          <p:cNvPr id="12" name="TextBox 11">
            <a:extLst>
              <a:ext uri="{FF2B5EF4-FFF2-40B4-BE49-F238E27FC236}">
                <a16:creationId xmlns:a16="http://schemas.microsoft.com/office/drawing/2014/main" id="{62C5C478-18BC-9240-2995-AE6A885BCDA7}"/>
              </a:ext>
            </a:extLst>
          </p:cNvPr>
          <p:cNvSpPr txBox="1"/>
          <p:nvPr/>
        </p:nvSpPr>
        <p:spPr>
          <a:xfrm>
            <a:off x="701634" y="709168"/>
            <a:ext cx="6056820" cy="707886"/>
          </a:xfrm>
          <a:prstGeom prst="rect">
            <a:avLst/>
          </a:prstGeom>
          <a:noFill/>
        </p:spPr>
        <p:txBody>
          <a:bodyPr wrap="square" rtlCol="0">
            <a:spAutoFit/>
          </a:bodyPr>
          <a:lstStyle/>
          <a:p>
            <a:r>
              <a:rPr lang="en-AU" sz="2000" b="1" dirty="0">
                <a:effectLst/>
                <a:latin typeface="Arial" panose="020B0604020202020204" pitchFamily="34" charset="0"/>
                <a:ea typeface="Arial" panose="020B0604020202020204" pitchFamily="34" charset="0"/>
              </a:rPr>
              <a:t>On next generations’ </a:t>
            </a:r>
            <a:r>
              <a:rPr lang="en-US" sz="2000" b="1" dirty="0">
                <a:effectLst/>
                <a:latin typeface="Arial" panose="020B0604020202020204" pitchFamily="34" charset="0"/>
                <a:ea typeface="Arial" panose="020B0604020202020204" pitchFamily="34" charset="0"/>
              </a:rPr>
              <a:t>lifetime performance through developmental programming</a:t>
            </a:r>
            <a:endParaRPr lang="en-AU" sz="2000" b="1" dirty="0"/>
          </a:p>
        </p:txBody>
      </p:sp>
      <p:pic>
        <p:nvPicPr>
          <p:cNvPr id="3" name="Picture 2" descr="Carry over effects of late-gestational heat stress on dairy cattle progeny  - ScienceDirect">
            <a:extLst>
              <a:ext uri="{FF2B5EF4-FFF2-40B4-BE49-F238E27FC236}">
                <a16:creationId xmlns:a16="http://schemas.microsoft.com/office/drawing/2014/main" id="{DA8B7A21-66FE-0A3E-E69A-4D7FCCCEB3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0747" y="1417054"/>
            <a:ext cx="5467035" cy="37264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A0C6B47-05AF-E074-35D8-6099DA241867}"/>
              </a:ext>
            </a:extLst>
          </p:cNvPr>
          <p:cNvSpPr txBox="1"/>
          <p:nvPr/>
        </p:nvSpPr>
        <p:spPr>
          <a:xfrm>
            <a:off x="3470747" y="1868989"/>
            <a:ext cx="326725" cy="261610"/>
          </a:xfrm>
          <a:prstGeom prst="rect">
            <a:avLst/>
          </a:prstGeom>
          <a:solidFill>
            <a:srgbClr val="FFFFFF"/>
          </a:solidFill>
        </p:spPr>
        <p:txBody>
          <a:bodyPr wrap="square" rtlCol="0">
            <a:spAutoFit/>
          </a:bodyPr>
          <a:lstStyle/>
          <a:p>
            <a:r>
              <a:rPr lang="en-US" sz="1100" b="1" dirty="0"/>
              <a:t>a)</a:t>
            </a:r>
            <a:endParaRPr lang="en-AU" sz="1100" b="1" dirty="0"/>
          </a:p>
        </p:txBody>
      </p:sp>
      <p:sp>
        <p:nvSpPr>
          <p:cNvPr id="5" name="TextBox 4">
            <a:extLst>
              <a:ext uri="{FF2B5EF4-FFF2-40B4-BE49-F238E27FC236}">
                <a16:creationId xmlns:a16="http://schemas.microsoft.com/office/drawing/2014/main" id="{225838EE-4E91-FF20-ADF8-D03546A71789}"/>
              </a:ext>
            </a:extLst>
          </p:cNvPr>
          <p:cNvSpPr txBox="1"/>
          <p:nvPr/>
        </p:nvSpPr>
        <p:spPr>
          <a:xfrm>
            <a:off x="7164288" y="1902598"/>
            <a:ext cx="326725" cy="261610"/>
          </a:xfrm>
          <a:prstGeom prst="rect">
            <a:avLst/>
          </a:prstGeom>
          <a:solidFill>
            <a:srgbClr val="FFFFFF"/>
          </a:solidFill>
        </p:spPr>
        <p:txBody>
          <a:bodyPr wrap="square" rtlCol="0">
            <a:spAutoFit/>
          </a:bodyPr>
          <a:lstStyle/>
          <a:p>
            <a:r>
              <a:rPr lang="en-US" sz="1100" b="1" dirty="0"/>
              <a:t>c)</a:t>
            </a:r>
            <a:endParaRPr lang="en-AU" sz="1100" b="1" dirty="0"/>
          </a:p>
        </p:txBody>
      </p:sp>
      <p:sp>
        <p:nvSpPr>
          <p:cNvPr id="10" name="TextBox 9">
            <a:extLst>
              <a:ext uri="{FF2B5EF4-FFF2-40B4-BE49-F238E27FC236}">
                <a16:creationId xmlns:a16="http://schemas.microsoft.com/office/drawing/2014/main" id="{70D59BF8-32DB-319E-D616-8C8684285DE6}"/>
              </a:ext>
            </a:extLst>
          </p:cNvPr>
          <p:cNvSpPr txBox="1"/>
          <p:nvPr/>
        </p:nvSpPr>
        <p:spPr>
          <a:xfrm>
            <a:off x="5292080" y="1902598"/>
            <a:ext cx="326725" cy="261610"/>
          </a:xfrm>
          <a:prstGeom prst="rect">
            <a:avLst/>
          </a:prstGeom>
          <a:solidFill>
            <a:srgbClr val="FFFFFF"/>
          </a:solidFill>
        </p:spPr>
        <p:txBody>
          <a:bodyPr wrap="square" rtlCol="0">
            <a:spAutoFit/>
          </a:bodyPr>
          <a:lstStyle/>
          <a:p>
            <a:r>
              <a:rPr lang="en-US" sz="1100" b="1" dirty="0"/>
              <a:t>b)</a:t>
            </a:r>
            <a:endParaRPr lang="en-AU" sz="1100" b="1" dirty="0"/>
          </a:p>
        </p:txBody>
      </p:sp>
    </p:spTree>
    <p:extLst>
      <p:ext uri="{BB962C8B-B14F-4D97-AF65-F5344CB8AC3E}">
        <p14:creationId xmlns:p14="http://schemas.microsoft.com/office/powerpoint/2010/main" val="2502071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9150E-7B8E-61B3-1F28-C8640C7FFC5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01B81E-ED07-F85E-3E9C-3457D9E9EF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900" b="0" i="0" u="none" strike="noStrike" kern="1200" cap="none" spc="0" normalizeH="0" baseline="0" noProof="0">
              <a:ln>
                <a:noFill/>
              </a:ln>
              <a:solidFill>
                <a:srgbClr val="EEEEED"/>
              </a:solidFill>
              <a:effectLst/>
              <a:uLnTx/>
              <a:uFillTx/>
              <a:latin typeface="Arial" panose="020B0604020202020204"/>
              <a:ea typeface="+mn-ea"/>
              <a:cs typeface="+mn-cs"/>
            </a:endParaRPr>
          </a:p>
        </p:txBody>
      </p:sp>
      <p:pic>
        <p:nvPicPr>
          <p:cNvPr id="8" name="Picture 2">
            <a:extLst>
              <a:ext uri="{FF2B5EF4-FFF2-40B4-BE49-F238E27FC236}">
                <a16:creationId xmlns:a16="http://schemas.microsoft.com/office/drawing/2014/main" id="{91633A79-9082-8A8B-0F8C-D9BDEF7E85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7416" y="1417054"/>
            <a:ext cx="5256584" cy="3728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38E4D9E3-1253-2462-DFBB-306F32A794FF}"/>
              </a:ext>
            </a:extLst>
          </p:cNvPr>
          <p:cNvSpPr txBox="1"/>
          <p:nvPr/>
        </p:nvSpPr>
        <p:spPr>
          <a:xfrm>
            <a:off x="1634318" y="2283718"/>
            <a:ext cx="2376264" cy="138499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Histological evaluation of mammary tissue collected from in-utero heat-stressed (IUHT-H) and in-utero cooled (IUCL-H) heifers at 21 days into their first lactation</a:t>
            </a:r>
            <a:r>
              <a:rPr kumimoji="0" lang="en-AU"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AU" sz="1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Skibiel</a:t>
            </a:r>
            <a:r>
              <a:rPr kumimoji="0" lang="en-AU"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et al., 2018).</a:t>
            </a:r>
          </a:p>
        </p:txBody>
      </p:sp>
      <p:sp>
        <p:nvSpPr>
          <p:cNvPr id="11" name="Title 3">
            <a:extLst>
              <a:ext uri="{FF2B5EF4-FFF2-40B4-BE49-F238E27FC236}">
                <a16:creationId xmlns:a16="http://schemas.microsoft.com/office/drawing/2014/main" id="{8217E31B-3C85-8281-61F2-71E7442775C3}"/>
              </a:ext>
            </a:extLst>
          </p:cNvPr>
          <p:cNvSpPr>
            <a:spLocks noGrp="1"/>
          </p:cNvSpPr>
          <p:nvPr>
            <p:ph type="title"/>
          </p:nvPr>
        </p:nvSpPr>
        <p:spPr>
          <a:xfrm>
            <a:off x="395536" y="156130"/>
            <a:ext cx="7200800" cy="993775"/>
          </a:xfrm>
        </p:spPr>
        <p:txBody>
          <a:bodyPr/>
          <a:lstStyle/>
          <a:p>
            <a:r>
              <a:rPr lang="en-AU" dirty="0"/>
              <a:t>3. Impacts of heat stress IN late gestation</a:t>
            </a:r>
          </a:p>
        </p:txBody>
      </p:sp>
      <p:sp>
        <p:nvSpPr>
          <p:cNvPr id="12" name="TextBox 11">
            <a:extLst>
              <a:ext uri="{FF2B5EF4-FFF2-40B4-BE49-F238E27FC236}">
                <a16:creationId xmlns:a16="http://schemas.microsoft.com/office/drawing/2014/main" id="{F2D9B5DC-8C02-4C52-F733-1C6D7AC01509}"/>
              </a:ext>
            </a:extLst>
          </p:cNvPr>
          <p:cNvSpPr txBox="1"/>
          <p:nvPr/>
        </p:nvSpPr>
        <p:spPr>
          <a:xfrm>
            <a:off x="701634" y="709168"/>
            <a:ext cx="60568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0C2340"/>
                </a:solidFill>
                <a:effectLst/>
                <a:uLnTx/>
                <a:uFillTx/>
                <a:latin typeface="Arial" panose="020B0604020202020204" pitchFamily="34" charset="0"/>
                <a:ea typeface="Arial" panose="020B0604020202020204" pitchFamily="34" charset="0"/>
                <a:cs typeface="+mn-cs"/>
              </a:rPr>
              <a:t>On next generations’ </a:t>
            </a:r>
            <a:r>
              <a:rPr kumimoji="0" lang="en-US" sz="2000" b="1" i="0" u="none" strike="noStrike" kern="1200" cap="none" spc="0" normalizeH="0" baseline="0" noProof="0" dirty="0">
                <a:ln>
                  <a:noFill/>
                </a:ln>
                <a:solidFill>
                  <a:srgbClr val="0C2340"/>
                </a:solidFill>
                <a:effectLst/>
                <a:uLnTx/>
                <a:uFillTx/>
                <a:latin typeface="Arial" panose="020B0604020202020204" pitchFamily="34" charset="0"/>
                <a:ea typeface="Arial" panose="020B0604020202020204" pitchFamily="34" charset="0"/>
                <a:cs typeface="+mn-cs"/>
              </a:rPr>
              <a:t>lifetime performance through developmental programming</a:t>
            </a:r>
            <a:endParaRPr kumimoji="0" lang="en-AU" sz="2000" b="1" i="0" u="none" strike="noStrike" kern="1200" cap="none" spc="0" normalizeH="0" baseline="0" noProof="0" dirty="0">
              <a:ln>
                <a:noFill/>
              </a:ln>
              <a:solidFill>
                <a:srgbClr val="0C2340"/>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F451D7FA-DC71-F68C-A026-A65AB1D35979}"/>
              </a:ext>
            </a:extLst>
          </p:cNvPr>
          <p:cNvSpPr txBox="1"/>
          <p:nvPr/>
        </p:nvSpPr>
        <p:spPr>
          <a:xfrm>
            <a:off x="6515708" y="3075806"/>
            <a:ext cx="288032" cy="261610"/>
          </a:xfrm>
          <a:prstGeom prst="rect">
            <a:avLst/>
          </a:prstGeom>
          <a:solidFill>
            <a:srgbClr val="FFFFFF"/>
          </a:solidFill>
        </p:spPr>
        <p:txBody>
          <a:bodyPr wrap="square" rtlCol="0">
            <a:spAutoFit/>
          </a:bodyPr>
          <a:lstStyle/>
          <a:p>
            <a:endParaRPr lang="en-AU" sz="1100" dirty="0"/>
          </a:p>
        </p:txBody>
      </p:sp>
    </p:spTree>
    <p:extLst>
      <p:ext uri="{BB962C8B-B14F-4D97-AF65-F5344CB8AC3E}">
        <p14:creationId xmlns:p14="http://schemas.microsoft.com/office/powerpoint/2010/main" val="40817844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C6D46D5-6E83-A85B-6520-8949B2011E85}"/>
              </a:ext>
            </a:extLst>
          </p:cNvPr>
          <p:cNvPicPr>
            <a:picLocks noChangeAspect="1"/>
          </p:cNvPicPr>
          <p:nvPr/>
        </p:nvPicPr>
        <p:blipFill>
          <a:blip r:embed="rId2"/>
          <a:stretch>
            <a:fillRect/>
          </a:stretch>
        </p:blipFill>
        <p:spPr>
          <a:xfrm>
            <a:off x="2833121" y="3221590"/>
            <a:ext cx="2359582" cy="1948559"/>
          </a:xfrm>
          <a:prstGeom prst="rect">
            <a:avLst/>
          </a:prstGeom>
        </p:spPr>
      </p:pic>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900" b="0" i="0" u="none" strike="noStrike" kern="1200" cap="none" spc="0" normalizeH="0" baseline="0" noProof="0">
              <a:ln>
                <a:noFill/>
              </a:ln>
              <a:solidFill>
                <a:srgbClr val="EEEEED"/>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69FAFBE1-3CC0-5A01-B362-A2847006EBD4}"/>
              </a:ext>
            </a:extLst>
          </p:cNvPr>
          <p:cNvPicPr>
            <a:picLocks noChangeAspect="1"/>
          </p:cNvPicPr>
          <p:nvPr/>
        </p:nvPicPr>
        <p:blipFill>
          <a:blip r:embed="rId3"/>
          <a:stretch>
            <a:fillRect/>
          </a:stretch>
        </p:blipFill>
        <p:spPr>
          <a:xfrm>
            <a:off x="6855374" y="720316"/>
            <a:ext cx="2295117" cy="4423184"/>
          </a:xfrm>
          <a:prstGeom prst="rect">
            <a:avLst/>
          </a:prstGeom>
        </p:spPr>
      </p:pic>
      <p:sp>
        <p:nvSpPr>
          <p:cNvPr id="10" name="TextBox 9">
            <a:extLst>
              <a:ext uri="{FF2B5EF4-FFF2-40B4-BE49-F238E27FC236}">
                <a16:creationId xmlns:a16="http://schemas.microsoft.com/office/drawing/2014/main" id="{AFD82E09-CF69-D40C-AAFF-2D230AD2FF20}"/>
              </a:ext>
            </a:extLst>
          </p:cNvPr>
          <p:cNvSpPr txBox="1"/>
          <p:nvPr/>
        </p:nvSpPr>
        <p:spPr>
          <a:xfrm>
            <a:off x="3241039" y="1389882"/>
            <a:ext cx="3659095" cy="1785104"/>
          </a:xfrm>
          <a:prstGeom prst="rect">
            <a:avLst/>
          </a:prstGeom>
          <a:noFill/>
        </p:spPr>
        <p:txBody>
          <a:bodyPr wrap="square" rtlCol="0">
            <a:spAutoFit/>
          </a:bodyPr>
          <a:lstStyle/>
          <a:p>
            <a:pPr algn="just"/>
            <a:r>
              <a:rPr lang="en-US" sz="1100" b="1" dirty="0">
                <a:solidFill>
                  <a:srgbClr val="002060"/>
                </a:solidFill>
                <a:latin typeface="Arial" panose="020B0604020202020204" pitchFamily="34" charset="0"/>
                <a:cs typeface="Arial" panose="020B0604020202020204" pitchFamily="34" charset="0"/>
              </a:rPr>
              <a:t>Milk yields of daughters (F1s) </a:t>
            </a:r>
            <a:r>
              <a:rPr lang="en-US" sz="1100" dirty="0">
                <a:solidFill>
                  <a:srgbClr val="002060"/>
                </a:solidFill>
                <a:latin typeface="Arial" panose="020B0604020202020204" pitchFamily="34" charset="0"/>
                <a:cs typeface="Arial" panose="020B0604020202020204" pitchFamily="34" charset="0"/>
              </a:rPr>
              <a:t>born to cows under cooling (</a:t>
            </a:r>
            <a:r>
              <a:rPr lang="en-US" sz="1100" b="1" dirty="0">
                <a:solidFill>
                  <a:srgbClr val="002060"/>
                </a:solidFill>
                <a:latin typeface="Arial" panose="020B0604020202020204" pitchFamily="34" charset="0"/>
                <a:cs typeface="Arial" panose="020B0604020202020204" pitchFamily="34" charset="0"/>
              </a:rPr>
              <a:t>CL</a:t>
            </a:r>
            <a:r>
              <a:rPr lang="en-US" sz="1100" dirty="0">
                <a:solidFill>
                  <a:srgbClr val="002060"/>
                </a:solidFill>
                <a:latin typeface="Arial" panose="020B0604020202020204" pitchFamily="34" charset="0"/>
                <a:cs typeface="Arial" panose="020B0604020202020204" pitchFamily="34" charset="0"/>
              </a:rPr>
              <a:t>; access to fans, shade, and water soakers) or heat stress (</a:t>
            </a:r>
            <a:r>
              <a:rPr lang="en-US" sz="1100" b="1" dirty="0">
                <a:solidFill>
                  <a:srgbClr val="002060"/>
                </a:solidFill>
                <a:latin typeface="Arial" panose="020B0604020202020204" pitchFamily="34" charset="0"/>
                <a:cs typeface="Arial" panose="020B0604020202020204" pitchFamily="34" charset="0"/>
              </a:rPr>
              <a:t>HT</a:t>
            </a:r>
            <a:r>
              <a:rPr lang="en-US" sz="1100" dirty="0">
                <a:solidFill>
                  <a:srgbClr val="002060"/>
                </a:solidFill>
                <a:latin typeface="Arial" panose="020B0604020202020204" pitchFamily="34" charset="0"/>
                <a:cs typeface="Arial" panose="020B0604020202020204" pitchFamily="34" charset="0"/>
              </a:rPr>
              <a:t>; only access to shade) during late gestation (~46 days) in:</a:t>
            </a:r>
          </a:p>
          <a:p>
            <a:pPr marL="228600" indent="-228600" algn="just">
              <a:buFont typeface="+mj-lt"/>
              <a:buAutoNum type="alphaLcParenR"/>
            </a:pPr>
            <a:r>
              <a:rPr lang="en-US" sz="1100" dirty="0">
                <a:solidFill>
                  <a:srgbClr val="002060"/>
                </a:solidFill>
                <a:latin typeface="Arial" panose="020B0604020202020204" pitchFamily="34" charset="0"/>
                <a:cs typeface="Arial" panose="020B0604020202020204" pitchFamily="34" charset="0"/>
              </a:rPr>
              <a:t>first lactation</a:t>
            </a:r>
          </a:p>
          <a:p>
            <a:pPr marL="228600" indent="-228600" algn="just">
              <a:buAutoNum type="alphaLcParenR"/>
            </a:pPr>
            <a:r>
              <a:rPr lang="en-US" sz="1100" dirty="0">
                <a:solidFill>
                  <a:srgbClr val="002060"/>
                </a:solidFill>
                <a:latin typeface="Arial" panose="020B0604020202020204" pitchFamily="34" charset="0"/>
                <a:cs typeface="Arial" panose="020B0604020202020204" pitchFamily="34" charset="0"/>
              </a:rPr>
              <a:t>second lactation, </a:t>
            </a:r>
          </a:p>
          <a:p>
            <a:pPr marL="228600" indent="-228600" algn="just">
              <a:buAutoNum type="alphaLcParenR"/>
            </a:pPr>
            <a:r>
              <a:rPr lang="en-US" sz="1100" dirty="0">
                <a:solidFill>
                  <a:srgbClr val="002060"/>
                </a:solidFill>
                <a:latin typeface="Arial" panose="020B0604020202020204" pitchFamily="34" charset="0"/>
                <a:cs typeface="Arial" panose="020B0604020202020204" pitchFamily="34" charset="0"/>
              </a:rPr>
              <a:t>third lactation. </a:t>
            </a:r>
          </a:p>
          <a:p>
            <a:pPr algn="just"/>
            <a:r>
              <a:rPr lang="en-US" sz="1100" dirty="0">
                <a:solidFill>
                  <a:srgbClr val="002060"/>
                </a:solidFill>
                <a:latin typeface="Arial" panose="020B0604020202020204" pitchFamily="34" charset="0"/>
                <a:cs typeface="Arial" panose="020B0604020202020204" pitchFamily="34" charset="0"/>
              </a:rPr>
              <a:t>All daughters had access to active cooling (shade of a </a:t>
            </a:r>
            <a:r>
              <a:rPr lang="en-US" sz="1100" dirty="0" err="1">
                <a:solidFill>
                  <a:srgbClr val="002060"/>
                </a:solidFill>
                <a:latin typeface="Arial" panose="020B0604020202020204" pitchFamily="34" charset="0"/>
                <a:cs typeface="Arial" panose="020B0604020202020204" pitchFamily="34" charset="0"/>
              </a:rPr>
              <a:t>freestall</a:t>
            </a:r>
            <a:r>
              <a:rPr lang="en-US" sz="1100" dirty="0">
                <a:solidFill>
                  <a:srgbClr val="002060"/>
                </a:solidFill>
                <a:latin typeface="Arial" panose="020B0604020202020204" pitchFamily="34" charset="0"/>
                <a:cs typeface="Arial" panose="020B0604020202020204" pitchFamily="34" charset="0"/>
              </a:rPr>
              <a:t> barn, fans, and water soakers) during their first, second, and third lactations (Laporta et al., 2020)</a:t>
            </a:r>
            <a:endParaRPr lang="en-AU" sz="1100" dirty="0">
              <a:solidFill>
                <a:srgbClr val="00206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B8178F81-3EC6-E6A5-B7B3-89EF71345986}"/>
              </a:ext>
            </a:extLst>
          </p:cNvPr>
          <p:cNvPicPr>
            <a:picLocks noChangeAspect="1"/>
          </p:cNvPicPr>
          <p:nvPr/>
        </p:nvPicPr>
        <p:blipFill>
          <a:blip r:embed="rId4"/>
          <a:stretch>
            <a:fillRect/>
          </a:stretch>
        </p:blipFill>
        <p:spPr>
          <a:xfrm>
            <a:off x="-73269" y="1417054"/>
            <a:ext cx="2888713" cy="1730790"/>
          </a:xfrm>
          <a:prstGeom prst="rect">
            <a:avLst/>
          </a:prstGeom>
        </p:spPr>
      </p:pic>
      <p:sp>
        <p:nvSpPr>
          <p:cNvPr id="14" name="TextBox 13">
            <a:extLst>
              <a:ext uri="{FF2B5EF4-FFF2-40B4-BE49-F238E27FC236}">
                <a16:creationId xmlns:a16="http://schemas.microsoft.com/office/drawing/2014/main" id="{10AE4A7A-63C6-20D0-B53A-4C8242E7C8F9}"/>
              </a:ext>
            </a:extLst>
          </p:cNvPr>
          <p:cNvSpPr txBox="1"/>
          <p:nvPr/>
        </p:nvSpPr>
        <p:spPr>
          <a:xfrm>
            <a:off x="-42803" y="3114932"/>
            <a:ext cx="2778339" cy="1954381"/>
          </a:xfrm>
          <a:prstGeom prst="rect">
            <a:avLst/>
          </a:prstGeom>
          <a:noFill/>
        </p:spPr>
        <p:txBody>
          <a:bodyPr wrap="square" rtlCol="0">
            <a:spAutoFit/>
          </a:bodyPr>
          <a:lstStyle/>
          <a:p>
            <a:r>
              <a:rPr lang="en-US" sz="1100" b="1" dirty="0">
                <a:solidFill>
                  <a:srgbClr val="002060"/>
                </a:solidFill>
                <a:latin typeface="Arial" panose="020B0604020202020204" pitchFamily="34" charset="0"/>
                <a:cs typeface="Arial" panose="020B0604020202020204" pitchFamily="34" charset="0"/>
              </a:rPr>
              <a:t>Time to conception in daughters (F1s) </a:t>
            </a:r>
            <a:r>
              <a:rPr lang="en-US" sz="1100" dirty="0">
                <a:solidFill>
                  <a:srgbClr val="002060"/>
                </a:solidFill>
                <a:latin typeface="Arial" panose="020B0604020202020204" pitchFamily="34" charset="0"/>
                <a:cs typeface="Arial" panose="020B0604020202020204" pitchFamily="34" charset="0"/>
              </a:rPr>
              <a:t>exposed to heat stress in-utero during their first, second, third and fourth lactations, and overall, considering heat stress exposure during different trimesters of gestation.</a:t>
            </a:r>
          </a:p>
          <a:p>
            <a:r>
              <a:rPr lang="en-US" sz="1100" b="1" dirty="0">
                <a:solidFill>
                  <a:srgbClr val="002060"/>
                </a:solidFill>
                <a:latin typeface="Arial" panose="020B0604020202020204" pitchFamily="34" charset="0"/>
                <a:cs typeface="Arial" panose="020B0604020202020204" pitchFamily="34" charset="0"/>
              </a:rPr>
              <a:t>UN</a:t>
            </a:r>
            <a:r>
              <a:rPr lang="en-US" sz="1100" dirty="0">
                <a:solidFill>
                  <a:srgbClr val="002060"/>
                </a:solidFill>
                <a:latin typeface="Arial" panose="020B0604020202020204" pitchFamily="34" charset="0"/>
                <a:cs typeface="Arial" panose="020B0604020202020204" pitchFamily="34" charset="0"/>
              </a:rPr>
              <a:t> = unexposed</a:t>
            </a:r>
          </a:p>
          <a:p>
            <a:r>
              <a:rPr lang="en-US" sz="1100" b="1" dirty="0">
                <a:solidFill>
                  <a:srgbClr val="002060"/>
                </a:solidFill>
                <a:latin typeface="Arial" panose="020B0604020202020204" pitchFamily="34" charset="0"/>
                <a:cs typeface="Arial" panose="020B0604020202020204" pitchFamily="34" charset="0"/>
              </a:rPr>
              <a:t>FTE</a:t>
            </a:r>
            <a:r>
              <a:rPr lang="en-US" sz="1100" dirty="0">
                <a:solidFill>
                  <a:srgbClr val="002060"/>
                </a:solidFill>
                <a:latin typeface="Arial" panose="020B0604020202020204" pitchFamily="34" charset="0"/>
                <a:cs typeface="Arial" panose="020B0604020202020204" pitchFamily="34" charset="0"/>
              </a:rPr>
              <a:t> = first trimester exposed</a:t>
            </a:r>
          </a:p>
          <a:p>
            <a:r>
              <a:rPr lang="en-US" sz="1100" b="1" dirty="0">
                <a:solidFill>
                  <a:srgbClr val="002060"/>
                </a:solidFill>
                <a:latin typeface="Arial" panose="020B0604020202020204" pitchFamily="34" charset="0"/>
                <a:cs typeface="Arial" panose="020B0604020202020204" pitchFamily="34" charset="0"/>
              </a:rPr>
              <a:t>STE</a:t>
            </a:r>
            <a:r>
              <a:rPr lang="en-US" sz="1100" dirty="0">
                <a:solidFill>
                  <a:srgbClr val="002060"/>
                </a:solidFill>
                <a:latin typeface="Arial" panose="020B0604020202020204" pitchFamily="34" charset="0"/>
                <a:cs typeface="Arial" panose="020B0604020202020204" pitchFamily="34" charset="0"/>
              </a:rPr>
              <a:t> = second trimester exposed </a:t>
            </a:r>
          </a:p>
          <a:p>
            <a:r>
              <a:rPr lang="en-US" sz="1100" b="1" dirty="0">
                <a:solidFill>
                  <a:srgbClr val="002060"/>
                </a:solidFill>
                <a:latin typeface="Arial" panose="020B0604020202020204" pitchFamily="34" charset="0"/>
                <a:cs typeface="Arial" panose="020B0604020202020204" pitchFamily="34" charset="0"/>
              </a:rPr>
              <a:t>TTE</a:t>
            </a:r>
            <a:r>
              <a:rPr lang="en-US" sz="1100" dirty="0">
                <a:solidFill>
                  <a:srgbClr val="002060"/>
                </a:solidFill>
                <a:latin typeface="Arial" panose="020B0604020202020204" pitchFamily="34" charset="0"/>
                <a:cs typeface="Arial" panose="020B0604020202020204" pitchFamily="34" charset="0"/>
              </a:rPr>
              <a:t> = third trimester exposed (</a:t>
            </a:r>
            <a:r>
              <a:rPr lang="en-US" sz="1100" dirty="0" err="1">
                <a:solidFill>
                  <a:srgbClr val="002060"/>
                </a:solidFill>
                <a:latin typeface="Arial" panose="020B0604020202020204" pitchFamily="34" charset="0"/>
                <a:cs typeface="Arial" panose="020B0604020202020204" pitchFamily="34" charset="0"/>
              </a:rPr>
              <a:t>Akbarinejad</a:t>
            </a:r>
            <a:r>
              <a:rPr lang="en-US" sz="1100" dirty="0">
                <a:solidFill>
                  <a:srgbClr val="002060"/>
                </a:solidFill>
                <a:latin typeface="Arial" panose="020B0604020202020204" pitchFamily="34" charset="0"/>
                <a:cs typeface="Arial" panose="020B0604020202020204" pitchFamily="34" charset="0"/>
              </a:rPr>
              <a:t> et al., 2017).</a:t>
            </a:r>
            <a:endParaRPr lang="en-AU" sz="1100" dirty="0">
              <a:solidFill>
                <a:srgbClr val="00206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CF1D63A-7BE9-E7DC-6719-3E7E62204DE9}"/>
              </a:ext>
            </a:extLst>
          </p:cNvPr>
          <p:cNvSpPr txBox="1"/>
          <p:nvPr/>
        </p:nvSpPr>
        <p:spPr>
          <a:xfrm>
            <a:off x="5158398" y="3251747"/>
            <a:ext cx="1535886" cy="1954381"/>
          </a:xfrm>
          <a:prstGeom prst="rect">
            <a:avLst/>
          </a:prstGeom>
          <a:noFill/>
        </p:spPr>
        <p:txBody>
          <a:bodyPr wrap="square" rtlCol="0">
            <a:spAutoFit/>
          </a:bodyPr>
          <a:lstStyle/>
          <a:p>
            <a:r>
              <a:rPr lang="en-US" sz="1100" b="1" dirty="0">
                <a:solidFill>
                  <a:srgbClr val="002060"/>
                </a:solidFill>
                <a:latin typeface="Arial" panose="020B0604020202020204" pitchFamily="34" charset="0"/>
                <a:cs typeface="Arial" panose="020B0604020202020204" pitchFamily="34" charset="0"/>
              </a:rPr>
              <a:t>Survival of daughters (F1s) </a:t>
            </a:r>
            <a:r>
              <a:rPr lang="en-US" sz="1100" dirty="0">
                <a:solidFill>
                  <a:srgbClr val="002060"/>
                </a:solidFill>
                <a:latin typeface="Arial" panose="020B0604020202020204" pitchFamily="34" charset="0"/>
                <a:cs typeface="Arial" panose="020B0604020202020204" pitchFamily="34" charset="0"/>
              </a:rPr>
              <a:t>born to cows under cooling (</a:t>
            </a:r>
            <a:r>
              <a:rPr lang="en-US" sz="1100" b="1" dirty="0">
                <a:solidFill>
                  <a:srgbClr val="002060"/>
                </a:solidFill>
                <a:latin typeface="Arial" panose="020B0604020202020204" pitchFamily="34" charset="0"/>
                <a:cs typeface="Arial" panose="020B0604020202020204" pitchFamily="34" charset="0"/>
              </a:rPr>
              <a:t>CL</a:t>
            </a:r>
            <a:r>
              <a:rPr lang="en-US" sz="1100" dirty="0">
                <a:solidFill>
                  <a:srgbClr val="002060"/>
                </a:solidFill>
                <a:latin typeface="Arial" panose="020B0604020202020204" pitchFamily="34" charset="0"/>
                <a:cs typeface="Arial" panose="020B0604020202020204" pitchFamily="34" charset="0"/>
              </a:rPr>
              <a:t>; access to fans, shade, and water soakers) or heat stress (</a:t>
            </a:r>
            <a:r>
              <a:rPr lang="en-US" sz="1100" b="1" dirty="0">
                <a:solidFill>
                  <a:srgbClr val="002060"/>
                </a:solidFill>
                <a:latin typeface="Arial" panose="020B0604020202020204" pitchFamily="34" charset="0"/>
                <a:cs typeface="Arial" panose="020B0604020202020204" pitchFamily="34" charset="0"/>
              </a:rPr>
              <a:t>HT</a:t>
            </a:r>
            <a:r>
              <a:rPr lang="en-US" sz="1100" dirty="0">
                <a:solidFill>
                  <a:srgbClr val="002060"/>
                </a:solidFill>
                <a:latin typeface="Arial" panose="020B0604020202020204" pitchFamily="34" charset="0"/>
                <a:cs typeface="Arial" panose="020B0604020202020204" pitchFamily="34" charset="0"/>
              </a:rPr>
              <a:t>; only access to shade) during late gestation (~46 days) (</a:t>
            </a:r>
            <a:r>
              <a:rPr lang="en-US" sz="1100" dirty="0" err="1">
                <a:solidFill>
                  <a:srgbClr val="002060"/>
                </a:solidFill>
                <a:latin typeface="Arial" panose="020B0604020202020204" pitchFamily="34" charset="0"/>
                <a:cs typeface="Arial" panose="020B0604020202020204" pitchFamily="34" charset="0"/>
              </a:rPr>
              <a:t>Laporta</a:t>
            </a:r>
            <a:r>
              <a:rPr lang="en-US" sz="1100" dirty="0">
                <a:solidFill>
                  <a:srgbClr val="002060"/>
                </a:solidFill>
                <a:latin typeface="Arial" panose="020B0604020202020204" pitchFamily="34" charset="0"/>
                <a:cs typeface="Arial" panose="020B0604020202020204" pitchFamily="34" charset="0"/>
              </a:rPr>
              <a:t> et al., 2020).</a:t>
            </a:r>
            <a:endParaRPr lang="en-AU" sz="1100" dirty="0">
              <a:solidFill>
                <a:srgbClr val="002060"/>
              </a:solidFill>
              <a:latin typeface="Arial" panose="020B0604020202020204" pitchFamily="34" charset="0"/>
              <a:cs typeface="Arial" panose="020B0604020202020204" pitchFamily="34" charset="0"/>
            </a:endParaRPr>
          </a:p>
        </p:txBody>
      </p:sp>
      <p:sp>
        <p:nvSpPr>
          <p:cNvPr id="8" name="Title 3">
            <a:extLst>
              <a:ext uri="{FF2B5EF4-FFF2-40B4-BE49-F238E27FC236}">
                <a16:creationId xmlns:a16="http://schemas.microsoft.com/office/drawing/2014/main" id="{09F641DE-AD3F-C7A2-96F4-DCA1551A99A4}"/>
              </a:ext>
            </a:extLst>
          </p:cNvPr>
          <p:cNvSpPr>
            <a:spLocks noGrp="1"/>
          </p:cNvSpPr>
          <p:nvPr>
            <p:ph type="title"/>
          </p:nvPr>
        </p:nvSpPr>
        <p:spPr>
          <a:xfrm>
            <a:off x="395536" y="156130"/>
            <a:ext cx="7200800" cy="993775"/>
          </a:xfrm>
        </p:spPr>
        <p:txBody>
          <a:bodyPr/>
          <a:lstStyle/>
          <a:p>
            <a:r>
              <a:rPr lang="en-AU" dirty="0"/>
              <a:t>3. Impacts of heat stress IN late gestation</a:t>
            </a:r>
          </a:p>
        </p:txBody>
      </p:sp>
      <p:sp>
        <p:nvSpPr>
          <p:cNvPr id="9" name="TextBox 8">
            <a:extLst>
              <a:ext uri="{FF2B5EF4-FFF2-40B4-BE49-F238E27FC236}">
                <a16:creationId xmlns:a16="http://schemas.microsoft.com/office/drawing/2014/main" id="{A68B4620-A7A7-EDF3-976D-CBE3196F50B8}"/>
              </a:ext>
            </a:extLst>
          </p:cNvPr>
          <p:cNvSpPr txBox="1"/>
          <p:nvPr/>
        </p:nvSpPr>
        <p:spPr>
          <a:xfrm>
            <a:off x="701634" y="709168"/>
            <a:ext cx="6056820" cy="707886"/>
          </a:xfrm>
          <a:prstGeom prst="rect">
            <a:avLst/>
          </a:prstGeom>
          <a:noFill/>
        </p:spPr>
        <p:txBody>
          <a:bodyPr wrap="square" rtlCol="0">
            <a:spAutoFit/>
          </a:bodyPr>
          <a:lstStyle/>
          <a:p>
            <a:r>
              <a:rPr lang="en-AU" sz="2000" b="1" dirty="0">
                <a:effectLst/>
                <a:latin typeface="Arial" panose="020B0604020202020204" pitchFamily="34" charset="0"/>
                <a:ea typeface="Arial" panose="020B0604020202020204" pitchFamily="34" charset="0"/>
              </a:rPr>
              <a:t>On next generations’ </a:t>
            </a:r>
            <a:r>
              <a:rPr lang="en-US" sz="2000" b="1" dirty="0">
                <a:effectLst/>
                <a:latin typeface="Arial" panose="020B0604020202020204" pitchFamily="34" charset="0"/>
                <a:ea typeface="Arial" panose="020B0604020202020204" pitchFamily="34" charset="0"/>
              </a:rPr>
              <a:t>lifetime performance through developmental programming</a:t>
            </a:r>
            <a:endParaRPr lang="en-AU" sz="2000" b="1" dirty="0"/>
          </a:p>
        </p:txBody>
      </p:sp>
      <p:sp>
        <p:nvSpPr>
          <p:cNvPr id="4" name="TextBox 3">
            <a:extLst>
              <a:ext uri="{FF2B5EF4-FFF2-40B4-BE49-F238E27FC236}">
                <a16:creationId xmlns:a16="http://schemas.microsoft.com/office/drawing/2014/main" id="{A6E8656B-3827-EACA-9DFB-E3BE17AB6C8B}"/>
              </a:ext>
            </a:extLst>
          </p:cNvPr>
          <p:cNvSpPr txBox="1"/>
          <p:nvPr/>
        </p:nvSpPr>
        <p:spPr>
          <a:xfrm>
            <a:off x="2854687" y="3251747"/>
            <a:ext cx="127334" cy="153888"/>
          </a:xfrm>
          <a:prstGeom prst="rect">
            <a:avLst/>
          </a:prstGeom>
          <a:solidFill>
            <a:srgbClr val="FFFFFF"/>
          </a:solidFill>
        </p:spPr>
        <p:txBody>
          <a:bodyPr wrap="square" rtlCol="0">
            <a:spAutoFit/>
          </a:bodyPr>
          <a:lstStyle/>
          <a:p>
            <a:endParaRPr lang="en-AU" sz="400" dirty="0"/>
          </a:p>
        </p:txBody>
      </p:sp>
      <p:sp>
        <p:nvSpPr>
          <p:cNvPr id="5" name="TextBox 4">
            <a:extLst>
              <a:ext uri="{FF2B5EF4-FFF2-40B4-BE49-F238E27FC236}">
                <a16:creationId xmlns:a16="http://schemas.microsoft.com/office/drawing/2014/main" id="{B5691E1C-DEEE-F886-4800-E2839412B61E}"/>
              </a:ext>
            </a:extLst>
          </p:cNvPr>
          <p:cNvSpPr txBox="1"/>
          <p:nvPr/>
        </p:nvSpPr>
        <p:spPr>
          <a:xfrm>
            <a:off x="5065369" y="3261075"/>
            <a:ext cx="127334" cy="153888"/>
          </a:xfrm>
          <a:prstGeom prst="rect">
            <a:avLst/>
          </a:prstGeom>
          <a:solidFill>
            <a:srgbClr val="FFFFFF"/>
          </a:solidFill>
        </p:spPr>
        <p:txBody>
          <a:bodyPr wrap="square" rtlCol="0">
            <a:spAutoFit/>
          </a:bodyPr>
          <a:lstStyle/>
          <a:p>
            <a:endParaRPr lang="en-AU" sz="400" dirty="0"/>
          </a:p>
        </p:txBody>
      </p:sp>
      <p:sp>
        <p:nvSpPr>
          <p:cNvPr id="6" name="TextBox 5">
            <a:extLst>
              <a:ext uri="{FF2B5EF4-FFF2-40B4-BE49-F238E27FC236}">
                <a16:creationId xmlns:a16="http://schemas.microsoft.com/office/drawing/2014/main" id="{7DB5BADE-6E3B-36B7-6E35-71599582AD36}"/>
              </a:ext>
            </a:extLst>
          </p:cNvPr>
          <p:cNvSpPr txBox="1"/>
          <p:nvPr/>
        </p:nvSpPr>
        <p:spPr>
          <a:xfrm>
            <a:off x="6862943" y="720316"/>
            <a:ext cx="309165" cy="261610"/>
          </a:xfrm>
          <a:prstGeom prst="rect">
            <a:avLst/>
          </a:prstGeom>
          <a:solidFill>
            <a:srgbClr val="FFFFFF"/>
          </a:solidFill>
        </p:spPr>
        <p:txBody>
          <a:bodyPr wrap="square" rtlCol="0">
            <a:spAutoFit/>
          </a:bodyPr>
          <a:lstStyle/>
          <a:p>
            <a:r>
              <a:rPr lang="en-US" sz="1100" b="1" dirty="0"/>
              <a:t>a)</a:t>
            </a:r>
            <a:endParaRPr lang="en-AU" sz="1100" b="1" dirty="0"/>
          </a:p>
        </p:txBody>
      </p:sp>
      <p:sp>
        <p:nvSpPr>
          <p:cNvPr id="7" name="TextBox 6">
            <a:extLst>
              <a:ext uri="{FF2B5EF4-FFF2-40B4-BE49-F238E27FC236}">
                <a16:creationId xmlns:a16="http://schemas.microsoft.com/office/drawing/2014/main" id="{A1CF6CBC-876F-F005-8228-55266BB4192C}"/>
              </a:ext>
            </a:extLst>
          </p:cNvPr>
          <p:cNvSpPr txBox="1"/>
          <p:nvPr/>
        </p:nvSpPr>
        <p:spPr>
          <a:xfrm>
            <a:off x="6855374" y="3527518"/>
            <a:ext cx="309165" cy="261610"/>
          </a:xfrm>
          <a:prstGeom prst="rect">
            <a:avLst/>
          </a:prstGeom>
          <a:solidFill>
            <a:srgbClr val="FFFFFF"/>
          </a:solidFill>
        </p:spPr>
        <p:txBody>
          <a:bodyPr wrap="square" rtlCol="0">
            <a:spAutoFit/>
          </a:bodyPr>
          <a:lstStyle/>
          <a:p>
            <a:r>
              <a:rPr lang="en-US" sz="1100" b="1" dirty="0"/>
              <a:t>c)</a:t>
            </a:r>
            <a:endParaRPr lang="en-AU" sz="1100" b="1" dirty="0"/>
          </a:p>
        </p:txBody>
      </p:sp>
      <p:sp>
        <p:nvSpPr>
          <p:cNvPr id="13" name="TextBox 12">
            <a:extLst>
              <a:ext uri="{FF2B5EF4-FFF2-40B4-BE49-F238E27FC236}">
                <a16:creationId xmlns:a16="http://schemas.microsoft.com/office/drawing/2014/main" id="{D64D70F1-5A3D-CBA9-682B-CD7A95692A6E}"/>
              </a:ext>
            </a:extLst>
          </p:cNvPr>
          <p:cNvSpPr txBox="1"/>
          <p:nvPr/>
        </p:nvSpPr>
        <p:spPr>
          <a:xfrm>
            <a:off x="6890944" y="2066810"/>
            <a:ext cx="389596" cy="261610"/>
          </a:xfrm>
          <a:prstGeom prst="rect">
            <a:avLst/>
          </a:prstGeom>
          <a:solidFill>
            <a:srgbClr val="FFFFFF"/>
          </a:solidFill>
        </p:spPr>
        <p:txBody>
          <a:bodyPr wrap="square" rtlCol="0">
            <a:spAutoFit/>
          </a:bodyPr>
          <a:lstStyle/>
          <a:p>
            <a:r>
              <a:rPr lang="en-US" sz="1100" b="1" dirty="0"/>
              <a:t>b)</a:t>
            </a:r>
            <a:endParaRPr lang="en-AU" sz="1100" b="1" dirty="0"/>
          </a:p>
        </p:txBody>
      </p:sp>
      <p:pic>
        <p:nvPicPr>
          <p:cNvPr id="17" name="Picture 16">
            <a:extLst>
              <a:ext uri="{FF2B5EF4-FFF2-40B4-BE49-F238E27FC236}">
                <a16:creationId xmlns:a16="http://schemas.microsoft.com/office/drawing/2014/main" id="{595397DD-9FF0-7EA5-2BCC-5FC55F6CBE8B}"/>
              </a:ext>
            </a:extLst>
          </p:cNvPr>
          <p:cNvPicPr>
            <a:picLocks noChangeAspect="1"/>
          </p:cNvPicPr>
          <p:nvPr/>
        </p:nvPicPr>
        <p:blipFill>
          <a:blip r:embed="rId5"/>
          <a:stretch>
            <a:fillRect/>
          </a:stretch>
        </p:blipFill>
        <p:spPr>
          <a:xfrm>
            <a:off x="531847" y="1431074"/>
            <a:ext cx="2236942" cy="177939"/>
          </a:xfrm>
          <a:prstGeom prst="rect">
            <a:avLst/>
          </a:prstGeom>
        </p:spPr>
      </p:pic>
      <p:pic>
        <p:nvPicPr>
          <p:cNvPr id="21" name="Picture 20">
            <a:extLst>
              <a:ext uri="{FF2B5EF4-FFF2-40B4-BE49-F238E27FC236}">
                <a16:creationId xmlns:a16="http://schemas.microsoft.com/office/drawing/2014/main" id="{D3F292E2-5BDC-85A4-210B-D2493621668A}"/>
              </a:ext>
            </a:extLst>
          </p:cNvPr>
          <p:cNvPicPr>
            <a:picLocks noChangeAspect="1"/>
          </p:cNvPicPr>
          <p:nvPr/>
        </p:nvPicPr>
        <p:blipFill>
          <a:blip r:embed="rId6"/>
          <a:stretch>
            <a:fillRect/>
          </a:stretch>
        </p:blipFill>
        <p:spPr>
          <a:xfrm>
            <a:off x="4279673" y="3450868"/>
            <a:ext cx="781805" cy="332991"/>
          </a:xfrm>
          <a:prstGeom prst="rect">
            <a:avLst/>
          </a:prstGeom>
        </p:spPr>
      </p:pic>
      <p:pic>
        <p:nvPicPr>
          <p:cNvPr id="22" name="Picture 21">
            <a:extLst>
              <a:ext uri="{FF2B5EF4-FFF2-40B4-BE49-F238E27FC236}">
                <a16:creationId xmlns:a16="http://schemas.microsoft.com/office/drawing/2014/main" id="{843B6C6C-C0A3-8299-FCEA-0EE01F6CDB98}"/>
              </a:ext>
            </a:extLst>
          </p:cNvPr>
          <p:cNvPicPr>
            <a:picLocks noChangeAspect="1"/>
          </p:cNvPicPr>
          <p:nvPr/>
        </p:nvPicPr>
        <p:blipFill>
          <a:blip r:embed="rId6"/>
          <a:stretch>
            <a:fillRect/>
          </a:stretch>
        </p:blipFill>
        <p:spPr>
          <a:xfrm>
            <a:off x="7313743" y="775312"/>
            <a:ext cx="781805" cy="332991"/>
          </a:xfrm>
          <a:prstGeom prst="rect">
            <a:avLst/>
          </a:prstGeom>
        </p:spPr>
      </p:pic>
    </p:spTree>
    <p:extLst>
      <p:ext uri="{BB962C8B-B14F-4D97-AF65-F5344CB8AC3E}">
        <p14:creationId xmlns:p14="http://schemas.microsoft.com/office/powerpoint/2010/main" val="2434718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900" b="0" i="0" u="none" strike="noStrike" kern="1200" cap="none" spc="0" normalizeH="0" baseline="0" noProof="0">
              <a:ln>
                <a:noFill/>
              </a:ln>
              <a:solidFill>
                <a:srgbClr val="EEEEED"/>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51446EE9-3E52-EC34-0800-EA6FFBEE4228}"/>
              </a:ext>
            </a:extLst>
          </p:cNvPr>
          <p:cNvSpPr txBox="1"/>
          <p:nvPr/>
        </p:nvSpPr>
        <p:spPr>
          <a:xfrm>
            <a:off x="683568" y="737819"/>
            <a:ext cx="70567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0C2340"/>
                </a:solidFill>
                <a:effectLst/>
                <a:uLnTx/>
                <a:uFillTx/>
                <a:latin typeface="Arial" panose="020B0604020202020204" pitchFamily="34" charset="0"/>
                <a:ea typeface="Arial" panose="020B0604020202020204" pitchFamily="34" charset="0"/>
                <a:cs typeface="+mn-cs"/>
              </a:rPr>
              <a:t>On grand-daughters and great-granddaughters’ </a:t>
            </a:r>
            <a:r>
              <a:rPr kumimoji="0" lang="en-US" sz="2000" b="1" i="0" u="none" strike="noStrike" kern="1200" cap="none" spc="0" normalizeH="0" baseline="0" noProof="0" dirty="0">
                <a:ln>
                  <a:noFill/>
                </a:ln>
                <a:solidFill>
                  <a:srgbClr val="0C2340"/>
                </a:solidFill>
                <a:effectLst/>
                <a:uLnTx/>
                <a:uFillTx/>
                <a:latin typeface="Arial" panose="020B0604020202020204" pitchFamily="34" charset="0"/>
                <a:ea typeface="Arial" panose="020B0604020202020204" pitchFamily="34" charset="0"/>
                <a:cs typeface="+mn-cs"/>
              </a:rPr>
              <a:t>lifetime performance through developmental programming</a:t>
            </a:r>
            <a:endParaRPr kumimoji="0" lang="en-AU" sz="2000" b="1" i="0" u="none" strike="noStrike" kern="1200" cap="none" spc="0" normalizeH="0" baseline="0" noProof="0" dirty="0">
              <a:ln>
                <a:noFill/>
              </a:ln>
              <a:solidFill>
                <a:srgbClr val="0C2340"/>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7CD93D6F-0315-5C55-827B-9559F8ED8D93}"/>
              </a:ext>
            </a:extLst>
          </p:cNvPr>
          <p:cNvPicPr>
            <a:picLocks noChangeAspect="1"/>
          </p:cNvPicPr>
          <p:nvPr/>
        </p:nvPicPr>
        <p:blipFill>
          <a:blip r:embed="rId2"/>
          <a:stretch>
            <a:fillRect/>
          </a:stretch>
        </p:blipFill>
        <p:spPr>
          <a:xfrm>
            <a:off x="0" y="1563638"/>
            <a:ext cx="4403550" cy="3423732"/>
          </a:xfrm>
          <a:prstGeom prst="rect">
            <a:avLst/>
          </a:prstGeom>
        </p:spPr>
      </p:pic>
      <p:sp>
        <p:nvSpPr>
          <p:cNvPr id="8" name="TextBox 7">
            <a:extLst>
              <a:ext uri="{FF2B5EF4-FFF2-40B4-BE49-F238E27FC236}">
                <a16:creationId xmlns:a16="http://schemas.microsoft.com/office/drawing/2014/main" id="{48527416-CFC7-F4EC-CF39-41CD6DC8532A}"/>
              </a:ext>
            </a:extLst>
          </p:cNvPr>
          <p:cNvSpPr txBox="1"/>
          <p:nvPr/>
        </p:nvSpPr>
        <p:spPr>
          <a:xfrm>
            <a:off x="4403550" y="1544109"/>
            <a:ext cx="4788023" cy="2123658"/>
          </a:xfrm>
          <a:prstGeom prst="rect">
            <a:avLst/>
          </a:prstGeom>
          <a:noFill/>
        </p:spPr>
        <p:txBody>
          <a:bodyPr wrap="square" rtlCol="0">
            <a:spAutoFit/>
          </a:bodyPr>
          <a:lstStyle/>
          <a:p>
            <a:r>
              <a:rPr lang="en-US" sz="1100" b="1" dirty="0">
                <a:solidFill>
                  <a:srgbClr val="002060"/>
                </a:solidFill>
              </a:rPr>
              <a:t>Milk yield in the first lactation of grand-daughters (n = 23) of cows that were exposed to cooling (CL; access to fans, shade, and water soakers; n = 16) or heat stress (HT; only access to shade; n = 7) while pregnant (~last 46 days) with their mothers. Thus, the mothers experienced heat stress or cooling through the intra-uterine environment the last 46 days of gestation. Data from grand-daughters born from 10 different experiments were analyzed. All grand-daughters had access to active cooling (e.g., shade of a </a:t>
            </a:r>
            <a:r>
              <a:rPr lang="en-US" sz="1100" b="1" dirty="0" err="1">
                <a:solidFill>
                  <a:srgbClr val="002060"/>
                </a:solidFill>
              </a:rPr>
              <a:t>freestall</a:t>
            </a:r>
            <a:r>
              <a:rPr lang="en-US" sz="1100" b="1" dirty="0">
                <a:solidFill>
                  <a:srgbClr val="002060"/>
                </a:solidFill>
              </a:rPr>
              <a:t> barn, fans, and water soakers) during their first, second, and third lactations. The HT grand-daughters produced less milk post-calving in the first lactation compared with CL granddaughters. </a:t>
            </a:r>
          </a:p>
          <a:p>
            <a:r>
              <a:rPr lang="en-US" sz="1100" b="1" dirty="0">
                <a:solidFill>
                  <a:srgbClr val="002060"/>
                </a:solidFill>
              </a:rPr>
              <a:t>** indicates P &lt; 0.01 and * indicates P &lt; 0.05. </a:t>
            </a:r>
            <a:r>
              <a:rPr lang="en-US" sz="1100" dirty="0">
                <a:solidFill>
                  <a:srgbClr val="002060"/>
                </a:solidFill>
                <a:latin typeface="Arial" panose="020B0604020202020204" pitchFamily="34" charset="0"/>
                <a:cs typeface="Arial" panose="020B0604020202020204" pitchFamily="34" charset="0"/>
              </a:rPr>
              <a:t>(Laporta et al., 2020)</a:t>
            </a:r>
            <a:endParaRPr lang="en-AU" sz="1100" b="1" dirty="0">
              <a:solidFill>
                <a:srgbClr val="002060"/>
              </a:solidFill>
            </a:endParaRPr>
          </a:p>
        </p:txBody>
      </p:sp>
      <p:sp>
        <p:nvSpPr>
          <p:cNvPr id="9" name="TextBox 8">
            <a:extLst>
              <a:ext uri="{FF2B5EF4-FFF2-40B4-BE49-F238E27FC236}">
                <a16:creationId xmlns:a16="http://schemas.microsoft.com/office/drawing/2014/main" id="{77B5951C-3E67-3624-E548-C1065FC67E60}"/>
              </a:ext>
            </a:extLst>
          </p:cNvPr>
          <p:cNvSpPr txBox="1"/>
          <p:nvPr/>
        </p:nvSpPr>
        <p:spPr>
          <a:xfrm>
            <a:off x="4680520" y="3982350"/>
            <a:ext cx="4211960" cy="830997"/>
          </a:xfrm>
          <a:prstGeom prst="rect">
            <a:avLst/>
          </a:prstGeom>
          <a:noFill/>
          <a:ln>
            <a:solidFill>
              <a:srgbClr val="000000"/>
            </a:solidFill>
          </a:ln>
        </p:spPr>
        <p:txBody>
          <a:bodyPr wrap="square" rtlCol="0">
            <a:spAutoFit/>
          </a:bodyPr>
          <a:lstStyle/>
          <a:p>
            <a:r>
              <a:rPr lang="en-US" sz="1200" b="1" dirty="0"/>
              <a:t>Inter-generational effects of maternal heat stress in late gestation may extend to great-granddaughters (F</a:t>
            </a:r>
            <a:r>
              <a:rPr lang="en-US" sz="1200" b="1" baseline="-25000" dirty="0"/>
              <a:t>3</a:t>
            </a:r>
            <a:r>
              <a:rPr lang="en-US" sz="1200" b="1" dirty="0"/>
              <a:t>) through trans-generational epigenetic inheritance (Weller et al., 2021 and </a:t>
            </a:r>
            <a:r>
              <a:rPr lang="en-US" sz="1200" b="1" dirty="0" err="1"/>
              <a:t>Macciotta</a:t>
            </a:r>
            <a:r>
              <a:rPr lang="en-US" sz="1200" b="1" dirty="0"/>
              <a:t> et al., 2023).</a:t>
            </a:r>
            <a:endParaRPr lang="en-AU" sz="1200" b="1" dirty="0"/>
          </a:p>
        </p:txBody>
      </p:sp>
      <p:sp>
        <p:nvSpPr>
          <p:cNvPr id="10" name="Title 3">
            <a:extLst>
              <a:ext uri="{FF2B5EF4-FFF2-40B4-BE49-F238E27FC236}">
                <a16:creationId xmlns:a16="http://schemas.microsoft.com/office/drawing/2014/main" id="{0DA77691-8B87-18B8-68CC-B242D6BEEF95}"/>
              </a:ext>
            </a:extLst>
          </p:cNvPr>
          <p:cNvSpPr>
            <a:spLocks noGrp="1"/>
          </p:cNvSpPr>
          <p:nvPr>
            <p:ph type="title"/>
          </p:nvPr>
        </p:nvSpPr>
        <p:spPr>
          <a:xfrm>
            <a:off x="395536" y="156130"/>
            <a:ext cx="7200800" cy="993775"/>
          </a:xfrm>
        </p:spPr>
        <p:txBody>
          <a:bodyPr/>
          <a:lstStyle/>
          <a:p>
            <a:r>
              <a:rPr lang="en-AU" dirty="0"/>
              <a:t>3. Impacts of heat stress IN late gestation</a:t>
            </a:r>
          </a:p>
        </p:txBody>
      </p:sp>
    </p:spTree>
    <p:extLst>
      <p:ext uri="{BB962C8B-B14F-4D97-AF65-F5344CB8AC3E}">
        <p14:creationId xmlns:p14="http://schemas.microsoft.com/office/powerpoint/2010/main" val="4283169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2A3AAC2-6537-E947-B30C-A52244CA849A}"/>
              </a:ext>
            </a:extLst>
          </p:cNvPr>
          <p:cNvSpPr>
            <a:spLocks noGrp="1"/>
          </p:cNvSpPr>
          <p:nvPr>
            <p:ph type="title" hasCustomPrompt="1"/>
          </p:nvPr>
        </p:nvSpPr>
        <p:spPr>
          <a:xfrm>
            <a:off x="1583673" y="2239382"/>
            <a:ext cx="5976653" cy="1771048"/>
          </a:xfrm>
          <a:prstGeom prst="rect">
            <a:avLst/>
          </a:prstGeom>
          <a:ln w="12700">
            <a:solidFill>
              <a:schemeClr val="accent6"/>
            </a:solidFill>
          </a:ln>
        </p:spPr>
        <p:txBody>
          <a:bodyPr tIns="72000" bIns="36000" anchor="ctr" anchorCtr="1"/>
          <a:lstStyle>
            <a:lvl1pPr>
              <a:defRPr>
                <a:solidFill>
                  <a:schemeClr val="tx1"/>
                </a:solidFill>
              </a:defRPr>
            </a:lvl1pPr>
          </a:lstStyle>
          <a:p>
            <a:r>
              <a:rPr lang="en-US" cap="none" dirty="0">
                <a:solidFill>
                  <a:schemeClr val="accent6"/>
                </a:solidFill>
              </a:rPr>
              <a:t>Session 3. </a:t>
            </a:r>
            <a:br>
              <a:rPr lang="en-US" cap="none" dirty="0">
                <a:solidFill>
                  <a:schemeClr val="accent6"/>
                </a:solidFill>
              </a:rPr>
            </a:br>
            <a:r>
              <a:rPr lang="en-US" cap="none" dirty="0">
                <a:solidFill>
                  <a:schemeClr val="accent6"/>
                </a:solidFill>
              </a:rPr>
              <a:t>FRESH PERIOD –          Nutritional programming </a:t>
            </a:r>
            <a:br>
              <a:rPr lang="en-US" cap="none" dirty="0">
                <a:solidFill>
                  <a:schemeClr val="accent6"/>
                </a:solidFill>
              </a:rPr>
            </a:br>
            <a:r>
              <a:rPr lang="en-US" cap="none" dirty="0">
                <a:solidFill>
                  <a:schemeClr val="accent6"/>
                </a:solidFill>
              </a:rPr>
              <a:t>of cows </a:t>
            </a:r>
            <a:endParaRPr lang="en-AU" cap="none" dirty="0">
              <a:solidFill>
                <a:schemeClr val="accent6"/>
              </a:solidFill>
            </a:endParaRPr>
          </a:p>
        </p:txBody>
      </p:sp>
      <p:pic>
        <p:nvPicPr>
          <p:cNvPr id="5" name="Picture 4">
            <a:extLst>
              <a:ext uri="{FF2B5EF4-FFF2-40B4-BE49-F238E27FC236}">
                <a16:creationId xmlns:a16="http://schemas.microsoft.com/office/drawing/2014/main" id="{647E92D9-C876-3A47-BFF6-268218B5EC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29260" y="412750"/>
            <a:ext cx="2882900" cy="2159000"/>
          </a:xfrm>
          <a:prstGeom prst="rect">
            <a:avLst/>
          </a:prstGeom>
        </p:spPr>
      </p:pic>
      <p:sp>
        <p:nvSpPr>
          <p:cNvPr id="10" name="Slide Number Placeholder 2">
            <a:extLst>
              <a:ext uri="{FF2B5EF4-FFF2-40B4-BE49-F238E27FC236}">
                <a16:creationId xmlns:a16="http://schemas.microsoft.com/office/drawing/2014/main" id="{E5AF2B7C-11C9-EC4C-8254-F0282E29403E}"/>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D203BB5-2471-4B7A-A012-EB76E4C63972}" type="slidenum">
              <a:rPr lang="en-AU" sz="900" smtClean="0">
                <a:solidFill>
                  <a:schemeClr val="accent6"/>
                </a:solidFill>
                <a:latin typeface="Arial" panose="020B0604020202020204" pitchFamily="34" charset="0"/>
                <a:cs typeface="Arial" panose="020B0604020202020204" pitchFamily="34" charset="0"/>
              </a:rPr>
              <a:pPr algn="r"/>
              <a:t>25</a:t>
            </a:fld>
            <a:endParaRPr lang="en-AU" sz="900" dirty="0">
              <a:solidFill>
                <a:schemeClr val="accent6"/>
              </a:solidFill>
              <a:latin typeface="Arial" panose="020B0604020202020204" pitchFamily="34" charset="0"/>
              <a:cs typeface="Arial" panose="020B0604020202020204" pitchFamily="34" charset="0"/>
            </a:endParaRPr>
          </a:p>
        </p:txBody>
      </p:sp>
      <p:sp>
        <p:nvSpPr>
          <p:cNvPr id="2" name="Parallelogram 1">
            <a:extLst>
              <a:ext uri="{FF2B5EF4-FFF2-40B4-BE49-F238E27FC236}">
                <a16:creationId xmlns:a16="http://schemas.microsoft.com/office/drawing/2014/main" id="{561E6EEF-330B-9C0D-7048-9EF9FB51969E}"/>
              </a:ext>
            </a:extLst>
          </p:cNvPr>
          <p:cNvSpPr/>
          <p:nvPr/>
        </p:nvSpPr>
        <p:spPr>
          <a:xfrm>
            <a:off x="1618382" y="193875"/>
            <a:ext cx="1440160" cy="646331"/>
          </a:xfrm>
          <a:prstGeom prst="parallelogram">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Parallelogram 2">
            <a:extLst>
              <a:ext uri="{FF2B5EF4-FFF2-40B4-BE49-F238E27FC236}">
                <a16:creationId xmlns:a16="http://schemas.microsoft.com/office/drawing/2014/main" id="{C7A9268E-5C14-A74F-71F2-42B471E741E0}"/>
              </a:ext>
            </a:extLst>
          </p:cNvPr>
          <p:cNvSpPr/>
          <p:nvPr/>
        </p:nvSpPr>
        <p:spPr>
          <a:xfrm>
            <a:off x="2987824" y="193876"/>
            <a:ext cx="1440160" cy="646330"/>
          </a:xfrm>
          <a:prstGeom prst="parallelogram">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Parallelogram 3">
            <a:extLst>
              <a:ext uri="{FF2B5EF4-FFF2-40B4-BE49-F238E27FC236}">
                <a16:creationId xmlns:a16="http://schemas.microsoft.com/office/drawing/2014/main" id="{C33BC6D0-4C37-A3ED-F38A-0E3EB2161444}"/>
              </a:ext>
            </a:extLst>
          </p:cNvPr>
          <p:cNvSpPr/>
          <p:nvPr/>
        </p:nvSpPr>
        <p:spPr>
          <a:xfrm>
            <a:off x="4365954" y="193876"/>
            <a:ext cx="2510302" cy="646330"/>
          </a:xfrm>
          <a:prstGeom prst="parallelogram">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A38395B5-417C-D94D-C17C-A8ECFC57ECC5}"/>
              </a:ext>
            </a:extLst>
          </p:cNvPr>
          <p:cNvSpPr txBox="1"/>
          <p:nvPr/>
        </p:nvSpPr>
        <p:spPr>
          <a:xfrm>
            <a:off x="4953744" y="286203"/>
            <a:ext cx="1334722" cy="461665"/>
          </a:xfrm>
          <a:prstGeom prst="rect">
            <a:avLst/>
          </a:prstGeom>
          <a:noFill/>
        </p:spPr>
        <p:txBody>
          <a:bodyPr wrap="square" rtlCol="0">
            <a:spAutoFit/>
          </a:bodyPr>
          <a:lstStyle/>
          <a:p>
            <a:pPr algn="ctr"/>
            <a:r>
              <a:rPr lang="en-AU" sz="1200" b="1" i="1" dirty="0">
                <a:solidFill>
                  <a:schemeClr val="accent6">
                    <a:lumMod val="75000"/>
                  </a:schemeClr>
                </a:solidFill>
                <a:latin typeface="Arial" panose="020B0604020202020204" pitchFamily="34" charset="0"/>
                <a:cs typeface="Arial" panose="020B0604020202020204" pitchFamily="34" charset="0"/>
              </a:rPr>
              <a:t>EARLY LACTATION</a:t>
            </a:r>
          </a:p>
        </p:txBody>
      </p:sp>
      <p:sp>
        <p:nvSpPr>
          <p:cNvPr id="8" name="TextBox 7">
            <a:extLst>
              <a:ext uri="{FF2B5EF4-FFF2-40B4-BE49-F238E27FC236}">
                <a16:creationId xmlns:a16="http://schemas.microsoft.com/office/drawing/2014/main" id="{41C8D16A-0DA3-6223-D23C-29048205B0F5}"/>
              </a:ext>
            </a:extLst>
          </p:cNvPr>
          <p:cNvSpPr txBox="1"/>
          <p:nvPr/>
        </p:nvSpPr>
        <p:spPr>
          <a:xfrm>
            <a:off x="3041785" y="286202"/>
            <a:ext cx="1334722" cy="461665"/>
          </a:xfrm>
          <a:prstGeom prst="rect">
            <a:avLst/>
          </a:prstGeom>
          <a:noFill/>
        </p:spPr>
        <p:txBody>
          <a:bodyPr wrap="square" rtlCol="0">
            <a:spAutoFit/>
          </a:bodyPr>
          <a:lstStyle/>
          <a:p>
            <a:pPr algn="ctr"/>
            <a:r>
              <a:rPr lang="en-AU" sz="1200" b="1" i="1" dirty="0">
                <a:solidFill>
                  <a:srgbClr val="FFFFFF"/>
                </a:solidFill>
                <a:latin typeface="Arial" panose="020B0604020202020204" pitchFamily="34" charset="0"/>
                <a:cs typeface="Arial" panose="020B0604020202020204" pitchFamily="34" charset="0"/>
              </a:rPr>
              <a:t>FRESH</a:t>
            </a:r>
          </a:p>
          <a:p>
            <a:pPr algn="ctr"/>
            <a:r>
              <a:rPr lang="en-AU" sz="1200" b="1" i="1" dirty="0">
                <a:solidFill>
                  <a:srgbClr val="FFFFFF"/>
                </a:solidFill>
                <a:latin typeface="Arial" panose="020B0604020202020204" pitchFamily="34" charset="0"/>
                <a:cs typeface="Arial" panose="020B0604020202020204" pitchFamily="34" charset="0"/>
              </a:rPr>
              <a:t>PERIOD</a:t>
            </a:r>
          </a:p>
        </p:txBody>
      </p:sp>
      <p:sp>
        <p:nvSpPr>
          <p:cNvPr id="11" name="TextBox 10">
            <a:extLst>
              <a:ext uri="{FF2B5EF4-FFF2-40B4-BE49-F238E27FC236}">
                <a16:creationId xmlns:a16="http://schemas.microsoft.com/office/drawing/2014/main" id="{D78D55E0-A508-D912-F872-7E6A7218E2EF}"/>
              </a:ext>
            </a:extLst>
          </p:cNvPr>
          <p:cNvSpPr txBox="1"/>
          <p:nvPr/>
        </p:nvSpPr>
        <p:spPr>
          <a:xfrm>
            <a:off x="1687708" y="194928"/>
            <a:ext cx="1334722" cy="646331"/>
          </a:xfrm>
          <a:prstGeom prst="rect">
            <a:avLst/>
          </a:prstGeom>
          <a:noFill/>
        </p:spPr>
        <p:txBody>
          <a:bodyPr wrap="square" rtlCol="0">
            <a:spAutoFit/>
          </a:bodyPr>
          <a:lstStyle/>
          <a:p>
            <a:pPr algn="ctr"/>
            <a:r>
              <a:rPr lang="en-AU" sz="1200" b="1" i="1" dirty="0">
                <a:solidFill>
                  <a:schemeClr val="accent6">
                    <a:lumMod val="75000"/>
                  </a:schemeClr>
                </a:solidFill>
                <a:latin typeface="Arial" panose="020B0604020202020204" pitchFamily="34" charset="0"/>
                <a:cs typeface="Arial" panose="020B0604020202020204" pitchFamily="34" charset="0"/>
              </a:rPr>
              <a:t>PRE-CALVING TRANSITION PERIOD</a:t>
            </a:r>
          </a:p>
        </p:txBody>
      </p:sp>
    </p:spTree>
    <p:extLst>
      <p:ext uri="{BB962C8B-B14F-4D97-AF65-F5344CB8AC3E}">
        <p14:creationId xmlns:p14="http://schemas.microsoft.com/office/powerpoint/2010/main" val="23608487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6CC832A1-80CC-52AF-EA1F-BD114022233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321A37C-80E8-BCEC-DEF2-F3874C82B0F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5" name="Title 3">
            <a:extLst>
              <a:ext uri="{FF2B5EF4-FFF2-40B4-BE49-F238E27FC236}">
                <a16:creationId xmlns:a16="http://schemas.microsoft.com/office/drawing/2014/main" id="{02613BAC-D63A-5EC0-8117-44536BAC519F}"/>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AU" dirty="0">
                <a:solidFill>
                  <a:srgbClr val="0C2340"/>
                </a:solidFill>
                <a:latin typeface="Arial" panose="020B0604020202020204"/>
              </a:rPr>
              <a:t>SESSION 3: FRESH PERIOD</a:t>
            </a:r>
            <a:endPar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endParaRPr>
          </a:p>
        </p:txBody>
      </p:sp>
      <p:sp>
        <p:nvSpPr>
          <p:cNvPr id="2" name="Content Placeholder 2">
            <a:extLst>
              <a:ext uri="{FF2B5EF4-FFF2-40B4-BE49-F238E27FC236}">
                <a16:creationId xmlns:a16="http://schemas.microsoft.com/office/drawing/2014/main" id="{EE0A5CC7-2EA8-FB52-5243-FD2D77F1B580}"/>
              </a:ext>
            </a:extLst>
          </p:cNvPr>
          <p:cNvSpPr txBox="1">
            <a:spLocks/>
          </p:cNvSpPr>
          <p:nvPr/>
        </p:nvSpPr>
        <p:spPr>
          <a:xfrm>
            <a:off x="395536" y="1165772"/>
            <a:ext cx="6984776" cy="3312368"/>
          </a:xfrm>
          <a:prstGeom prst="rect">
            <a:avLst/>
          </a:prstGeom>
        </p:spPr>
        <p:txBody>
          <a:bodyPr>
            <a:normAutofit/>
          </a:bodyPr>
          <a:lstStyle>
            <a:lvl1pPr marL="0" marR="0" indent="0" algn="l" defTabSz="914400" rtl="0" eaLnBrk="1" fontAlgn="auto" latinLnBrk="0" hangingPunct="1">
              <a:lnSpc>
                <a:spcPct val="100000"/>
              </a:lnSpc>
              <a:spcBef>
                <a:spcPts val="500"/>
              </a:spcBef>
              <a:spcAft>
                <a:spcPts val="0"/>
              </a:spcAft>
              <a:buClrTx/>
              <a:buSzPts val="1400"/>
              <a:buFontTx/>
              <a:buNone/>
              <a:tabLst/>
              <a:defRPr sz="1400" b="1" kern="600" baseline="0">
                <a:solidFill>
                  <a:schemeClr val="tx1"/>
                </a:solidFill>
                <a:latin typeface="+mn-lt"/>
                <a:ea typeface="+mn-ea"/>
                <a:cs typeface="+mn-cs"/>
              </a:defRPr>
            </a:lvl1pPr>
            <a:lvl2pPr marL="0" indent="0" algn="l" defTabSz="914400" rtl="0" eaLnBrk="1" latinLnBrk="0" hangingPunct="1">
              <a:spcBef>
                <a:spcPts val="500"/>
              </a:spcBef>
              <a:spcAft>
                <a:spcPts val="0"/>
              </a:spcAft>
              <a:buClr>
                <a:schemeClr val="tx1"/>
              </a:buClr>
              <a:buFontTx/>
              <a:buNone/>
              <a:defRPr sz="1400" kern="600" baseline="0">
                <a:solidFill>
                  <a:schemeClr val="tx1"/>
                </a:solidFill>
                <a:latin typeface="+mn-lt"/>
                <a:ea typeface="+mn-ea"/>
                <a:cs typeface="+mn-cs"/>
              </a:defRPr>
            </a:lvl2pPr>
            <a:lvl3pPr marL="360000" indent="-180000" algn="l" defTabSz="914400" rtl="0" eaLnBrk="1" latinLnBrk="0" hangingPunct="1">
              <a:spcBef>
                <a:spcPts val="500"/>
              </a:spcBef>
              <a:buFont typeface="Arial" panose="020B0604020202020204" pitchFamily="34" charset="0"/>
              <a:buChar char="•"/>
              <a:defRPr sz="1400" kern="600" baseline="0">
                <a:solidFill>
                  <a:schemeClr val="tx1"/>
                </a:solidFill>
                <a:latin typeface="+mn-lt"/>
                <a:ea typeface="+mn-ea"/>
                <a:cs typeface="+mn-cs"/>
              </a:defRPr>
            </a:lvl3pPr>
            <a:lvl4pPr marL="681750" indent="-285750" algn="l" defTabSz="914400" rtl="0" eaLnBrk="1" latinLnBrk="0" hangingPunct="1">
              <a:spcBef>
                <a:spcPts val="500"/>
              </a:spcBef>
              <a:buSzPct val="65000"/>
              <a:buFont typeface="Wingdings" pitchFamily="2" charset="2"/>
              <a:buChar char="§"/>
              <a:defRPr sz="1400" kern="600" baseline="0">
                <a:solidFill>
                  <a:schemeClr val="tx1"/>
                </a:solidFill>
                <a:latin typeface="+mn-lt"/>
                <a:ea typeface="+mn-ea"/>
                <a:cs typeface="+mn-cs"/>
              </a:defRPr>
            </a:lvl4pPr>
            <a:lvl5pPr marL="612000" marR="0" indent="0" algn="l" defTabSz="914400" rtl="0" eaLnBrk="1" fontAlgn="auto" latinLnBrk="0" hangingPunct="1">
              <a:lnSpc>
                <a:spcPct val="100000"/>
              </a:lnSpc>
              <a:spcBef>
                <a:spcPts val="500"/>
              </a:spcBef>
              <a:spcAft>
                <a:spcPts val="0"/>
              </a:spcAft>
              <a:buClrTx/>
              <a:buSzTx/>
              <a:buFont typeface="Arial"/>
              <a:buNone/>
              <a:tabLst/>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dirty="0">
                <a:solidFill>
                  <a:schemeClr val="bg1"/>
                </a:solidFill>
              </a:rPr>
              <a:t>In this session you will:</a:t>
            </a:r>
          </a:p>
          <a:p>
            <a:pPr marL="285750" indent="-285750">
              <a:buFont typeface="Arial" panose="020B0604020202020204" pitchFamily="34" charset="0"/>
              <a:buChar char="•"/>
            </a:pPr>
            <a:r>
              <a:rPr lang="en-US" sz="1600" dirty="0">
                <a:solidFill>
                  <a:schemeClr val="bg1"/>
                </a:solidFill>
              </a:rPr>
              <a:t>Look at energy balance post-calving and its impacts,</a:t>
            </a:r>
          </a:p>
          <a:p>
            <a:pPr marL="285750" indent="-285750">
              <a:buFont typeface="Arial" panose="020B0604020202020204" pitchFamily="34" charset="0"/>
              <a:buChar char="•"/>
            </a:pPr>
            <a:r>
              <a:rPr lang="en-US" sz="1600" dirty="0">
                <a:solidFill>
                  <a:schemeClr val="bg1"/>
                </a:solidFill>
              </a:rPr>
              <a:t>Learn more about feed intake regulation in the Fresh Period and how Fresh Period feeding strategies can have carryover benefits,</a:t>
            </a:r>
          </a:p>
          <a:p>
            <a:pPr marL="285750" indent="-285750">
              <a:buFont typeface="Arial" panose="020B0604020202020204" pitchFamily="34" charset="0"/>
              <a:buChar char="•"/>
            </a:pPr>
            <a:r>
              <a:rPr lang="en-US" sz="1600" dirty="0">
                <a:solidFill>
                  <a:schemeClr val="bg1"/>
                </a:solidFill>
              </a:rPr>
              <a:t>Consider why increasing MP and AA supply may be more important for fresh cows than increasing energy supply, and</a:t>
            </a:r>
          </a:p>
          <a:p>
            <a:pPr marL="285750" indent="-285750">
              <a:buFont typeface="Arial" panose="020B0604020202020204" pitchFamily="34" charset="0"/>
              <a:buChar char="•"/>
            </a:pPr>
            <a:r>
              <a:rPr lang="en-US" sz="1600" dirty="0">
                <a:solidFill>
                  <a:schemeClr val="bg1"/>
                </a:solidFill>
              </a:rPr>
              <a:t>Learn more about fat supplementation, calcium balance, the impacts of heat stress on fertility, and stressors that contribute to systemic inflammation post-calving.</a:t>
            </a:r>
          </a:p>
          <a:p>
            <a:pPr marL="285750" indent="-285750">
              <a:buFont typeface="Arial" panose="020B0604020202020204" pitchFamily="34" charset="0"/>
              <a:buChar char="•"/>
            </a:pPr>
            <a:endParaRPr lang="en-US" sz="1600" dirty="0">
              <a:solidFill>
                <a:schemeClr val="bg1"/>
              </a:solidFill>
            </a:endParaRPr>
          </a:p>
        </p:txBody>
      </p:sp>
    </p:spTree>
    <p:extLst>
      <p:ext uri="{BB962C8B-B14F-4D97-AF65-F5344CB8AC3E}">
        <p14:creationId xmlns:p14="http://schemas.microsoft.com/office/powerpoint/2010/main" val="40974205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C8831538-48F0-BFA8-B888-5A2AE402968C}"/>
            </a:ext>
          </a:extLst>
        </p:cNvPr>
        <p:cNvGrpSpPr/>
        <p:nvPr/>
      </p:nvGrpSpPr>
      <p:grpSpPr>
        <a:xfrm>
          <a:off x="0" y="0"/>
          <a:ext cx="0" cy="0"/>
          <a:chOff x="0" y="0"/>
          <a:chExt cx="0" cy="0"/>
        </a:xfrm>
      </p:grpSpPr>
      <p:pic>
        <p:nvPicPr>
          <p:cNvPr id="2" name="Picture 1" descr="A diagram of a curve&#10;&#10;Description automatically generated">
            <a:extLst>
              <a:ext uri="{FF2B5EF4-FFF2-40B4-BE49-F238E27FC236}">
                <a16:creationId xmlns:a16="http://schemas.microsoft.com/office/drawing/2014/main" id="{4AA35AF1-C344-5FF5-5F7E-5CF10FED6B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5288" y="1029847"/>
            <a:ext cx="5207191" cy="3681252"/>
          </a:xfrm>
          <a:prstGeom prst="rect">
            <a:avLst/>
          </a:prstGeom>
        </p:spPr>
      </p:pic>
      <p:sp>
        <p:nvSpPr>
          <p:cNvPr id="4" name="Slide Number Placeholder 3">
            <a:extLst>
              <a:ext uri="{FF2B5EF4-FFF2-40B4-BE49-F238E27FC236}">
                <a16:creationId xmlns:a16="http://schemas.microsoft.com/office/drawing/2014/main" id="{97BC562A-E3FA-648A-5813-D72ED50ACDC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982318FE-DD9C-38B0-F9B3-3FAAE0D848F2}"/>
              </a:ext>
            </a:extLst>
          </p:cNvPr>
          <p:cNvSpPr txBox="1"/>
          <p:nvPr/>
        </p:nvSpPr>
        <p:spPr>
          <a:xfrm>
            <a:off x="251520" y="1102147"/>
            <a:ext cx="3384376"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ACTIVITY (in groups of 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0" dirty="0">
                <a:solidFill>
                  <a:prstClr val="black"/>
                </a:solidFill>
                <a:latin typeface="Arial" panose="020B0604020202020204"/>
                <a:cs typeface="Arial" panose="020B0604020202020204" pitchFamily="34" charset="0"/>
              </a:rPr>
              <a:t>On W</a:t>
            </a:r>
            <a:r>
              <a:rPr kumimoji="0" lang="en-US" sz="2000" b="1" i="0" u="none" strike="noStrike" kern="0" cap="none" spc="0" normalizeH="0" baseline="0" noProof="0" dirty="0" err="1">
                <a:ln>
                  <a:noFill/>
                </a:ln>
                <a:solidFill>
                  <a:prstClr val="black"/>
                </a:solidFill>
                <a:effectLst/>
                <a:uLnTx/>
                <a:uFillTx/>
                <a:latin typeface="Arial" panose="020B0604020202020204"/>
                <a:ea typeface="+mn-ea"/>
                <a:cs typeface="Arial" panose="020B0604020202020204" pitchFamily="34" charset="0"/>
              </a:rPr>
              <a:t>orksheet</a:t>
            </a:r>
            <a:r>
              <a:rPr kumimoji="0" lang="en-US" sz="20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 1, draw lines for: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kern="0" dirty="0">
                <a:solidFill>
                  <a:prstClr val="black"/>
                </a:solidFill>
                <a:latin typeface="Arial" panose="020B0604020202020204"/>
                <a:cs typeface="Arial" panose="020B0604020202020204" pitchFamily="34" charset="0"/>
              </a:rPr>
              <a:t>FEED INTAKE</a:t>
            </a:r>
            <a:endParaRPr kumimoji="0" lang="en-US" sz="20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kern="0" dirty="0">
                <a:solidFill>
                  <a:prstClr val="black"/>
                </a:solidFill>
                <a:latin typeface="Arial" panose="020B0604020202020204"/>
                <a:cs typeface="Arial" panose="020B0604020202020204" pitchFamily="34" charset="0"/>
              </a:rPr>
              <a:t>BODYWEIGHT</a:t>
            </a:r>
            <a:r>
              <a:rPr kumimoji="0" lang="en-US" sz="20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a:t>
            </a:r>
            <a:endParaRPr kumimoji="0" lang="en-AU" sz="20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Tree>
    <p:extLst>
      <p:ext uri="{BB962C8B-B14F-4D97-AF65-F5344CB8AC3E}">
        <p14:creationId xmlns:p14="http://schemas.microsoft.com/office/powerpoint/2010/main" val="3305122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4DF29983-48FE-5DA6-B71E-E57094CD4356}"/>
            </a:ext>
          </a:extLst>
        </p:cNvPr>
        <p:cNvGrpSpPr/>
        <p:nvPr/>
      </p:nvGrpSpPr>
      <p:grpSpPr>
        <a:xfrm>
          <a:off x="0" y="0"/>
          <a:ext cx="0" cy="0"/>
          <a:chOff x="0" y="0"/>
          <a:chExt cx="0" cy="0"/>
        </a:xfrm>
      </p:grpSpPr>
      <p:pic>
        <p:nvPicPr>
          <p:cNvPr id="5" name="Picture 4" descr="A diagram of a graph&#10;&#10;Description automatically generated">
            <a:extLst>
              <a:ext uri="{FF2B5EF4-FFF2-40B4-BE49-F238E27FC236}">
                <a16:creationId xmlns:a16="http://schemas.microsoft.com/office/drawing/2014/main" id="{952985B1-9445-2D8A-7D42-C3A2EBD73C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4977" y="840366"/>
            <a:ext cx="6014046" cy="4251663"/>
          </a:xfrm>
          <a:prstGeom prst="rect">
            <a:avLst/>
          </a:prstGeom>
        </p:spPr>
      </p:pic>
      <p:sp>
        <p:nvSpPr>
          <p:cNvPr id="4" name="Slide Number Placeholder 3">
            <a:extLst>
              <a:ext uri="{FF2B5EF4-FFF2-40B4-BE49-F238E27FC236}">
                <a16:creationId xmlns:a16="http://schemas.microsoft.com/office/drawing/2014/main" id="{5410EC7B-2130-6480-DA34-8FD6A0787F7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2" name="Title 3">
            <a:extLst>
              <a:ext uri="{FF2B5EF4-FFF2-40B4-BE49-F238E27FC236}">
                <a16:creationId xmlns:a16="http://schemas.microsoft.com/office/drawing/2014/main" id="{5AC57AE0-730D-E329-42B0-0485980C3EA3}"/>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NEGATIVE Energy balance - IMPACTs</a:t>
            </a:r>
          </a:p>
        </p:txBody>
      </p:sp>
    </p:spTree>
    <p:extLst>
      <p:ext uri="{BB962C8B-B14F-4D97-AF65-F5344CB8AC3E}">
        <p14:creationId xmlns:p14="http://schemas.microsoft.com/office/powerpoint/2010/main" val="31688264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C795E229-5257-50BE-79D8-AAB02BED72AB}"/>
            </a:ext>
          </a:extLst>
        </p:cNvPr>
        <p:cNvGrpSpPr/>
        <p:nvPr/>
      </p:nvGrpSpPr>
      <p:grpSpPr>
        <a:xfrm>
          <a:off x="0" y="0"/>
          <a:ext cx="0" cy="0"/>
          <a:chOff x="0" y="0"/>
          <a:chExt cx="0" cy="0"/>
        </a:xfrm>
      </p:grpSpPr>
      <p:pic>
        <p:nvPicPr>
          <p:cNvPr id="6" name="Picture 5" descr="A diagram of a graph&#10;&#10;Description automatically generated with medium confidence">
            <a:extLst>
              <a:ext uri="{FF2B5EF4-FFF2-40B4-BE49-F238E27FC236}">
                <a16:creationId xmlns:a16="http://schemas.microsoft.com/office/drawing/2014/main" id="{96E0F7AD-E610-6C03-B6E1-9654BD16CB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4977" y="840365"/>
            <a:ext cx="6014046" cy="4251663"/>
          </a:xfrm>
          <a:prstGeom prst="rect">
            <a:avLst/>
          </a:prstGeom>
        </p:spPr>
      </p:pic>
      <p:sp>
        <p:nvSpPr>
          <p:cNvPr id="4" name="Slide Number Placeholder 3">
            <a:extLst>
              <a:ext uri="{FF2B5EF4-FFF2-40B4-BE49-F238E27FC236}">
                <a16:creationId xmlns:a16="http://schemas.microsoft.com/office/drawing/2014/main" id="{2062FD80-BEBE-084C-A29C-FEF67A6CDD3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2" name="Title 3">
            <a:extLst>
              <a:ext uri="{FF2B5EF4-FFF2-40B4-BE49-F238E27FC236}">
                <a16:creationId xmlns:a16="http://schemas.microsoft.com/office/drawing/2014/main" id="{02C3162B-F48B-2407-D71A-4489ED32DF74}"/>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NEGATIVE Energy balance - IMPACTs</a:t>
            </a:r>
          </a:p>
        </p:txBody>
      </p:sp>
    </p:spTree>
    <p:extLst>
      <p:ext uri="{BB962C8B-B14F-4D97-AF65-F5344CB8AC3E}">
        <p14:creationId xmlns:p14="http://schemas.microsoft.com/office/powerpoint/2010/main" val="82965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8A460-53C1-8A9C-F946-429EEF670CE6}"/>
            </a:ext>
          </a:extLst>
        </p:cNvPr>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D03A7104-8EC4-D15A-F2C4-BDAC2C0002DD}"/>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AU" sz="900" b="0" i="0" u="none" strike="noStrike" kern="1200" cap="none" spc="0" normalizeH="0" baseline="0" noProof="0" smtClean="0">
                <a:ln>
                  <a:noFill/>
                </a:ln>
                <a:solidFill>
                  <a:srgbClr val="EEEEED"/>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AU" sz="900" b="0" i="0" u="none" strike="noStrike" kern="1200" cap="none" spc="0" normalizeH="0" baseline="0" noProof="0" dirty="0">
              <a:ln>
                <a:noFill/>
              </a:ln>
              <a:solidFill>
                <a:srgbClr val="EEEEED"/>
              </a:solidFill>
              <a:effectLst/>
              <a:uLnTx/>
              <a:uFillTx/>
              <a:latin typeface="Arial" panose="020B0604020202020204" pitchFamily="34" charset="0"/>
              <a:ea typeface="+mn-ea"/>
              <a:cs typeface="Arial" panose="020B0604020202020204" pitchFamily="34" charset="0"/>
            </a:endParaRPr>
          </a:p>
        </p:txBody>
      </p:sp>
      <p:sp>
        <p:nvSpPr>
          <p:cNvPr id="8" name="Google Shape;260;p4">
            <a:extLst>
              <a:ext uri="{FF2B5EF4-FFF2-40B4-BE49-F238E27FC236}">
                <a16:creationId xmlns:a16="http://schemas.microsoft.com/office/drawing/2014/main" id="{FBDCA1A6-DDB1-3518-84E5-4D7FC3365577}"/>
              </a:ext>
            </a:extLst>
          </p:cNvPr>
          <p:cNvSpPr txBox="1">
            <a:spLocks/>
          </p:cNvSpPr>
          <p:nvPr/>
        </p:nvSpPr>
        <p:spPr>
          <a:xfrm>
            <a:off x="467544" y="156131"/>
            <a:ext cx="6840000" cy="993775"/>
          </a:xfrm>
          <a:prstGeom prst="rect">
            <a:avLst/>
          </a:prstGeom>
          <a:noFill/>
          <a:ln>
            <a:noFill/>
          </a:ln>
        </p:spPr>
        <p:txBody>
          <a:bodyPr spcFirstLastPara="1" wrap="square" lIns="68569" tIns="135000" rIns="68569" bIns="675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6"/>
              </a:buClr>
              <a:buSzPts val="2667"/>
              <a:buFont typeface="Arial"/>
              <a:buNone/>
              <a:defRPr sz="2667" b="1" i="0" u="none" strike="noStrike" cap="none">
                <a:solidFill>
                  <a:schemeClr val="accent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EEEEED"/>
              </a:buClr>
              <a:buSzPts val="2600"/>
              <a:buFont typeface="Arial"/>
              <a:buNone/>
              <a:tabLst/>
              <a:defRPr/>
            </a:pPr>
            <a:r>
              <a:rPr kumimoji="0" lang="en-US" sz="2667" b="1" i="0" u="none" strike="noStrike" kern="0" cap="none" spc="0" normalizeH="0" baseline="0" noProof="0">
                <a:ln>
                  <a:noFill/>
                </a:ln>
                <a:solidFill>
                  <a:srgbClr val="EEEEED"/>
                </a:solidFill>
                <a:effectLst/>
                <a:uLnTx/>
                <a:uFillTx/>
                <a:latin typeface="Arial"/>
                <a:cs typeface="Arial"/>
                <a:sym typeface="Arial"/>
              </a:rPr>
              <a:t>WORKSHOP AIMS:</a:t>
            </a:r>
            <a:endParaRPr kumimoji="0" lang="en-US" sz="2667" b="1" i="0" u="none" strike="noStrike" kern="0" cap="none" spc="0" normalizeH="0" baseline="0" noProof="0" dirty="0">
              <a:ln>
                <a:noFill/>
              </a:ln>
              <a:solidFill>
                <a:srgbClr val="EEEEED"/>
              </a:solidFill>
              <a:effectLst/>
              <a:uLnTx/>
              <a:uFillTx/>
              <a:latin typeface="Arial"/>
              <a:cs typeface="Arial"/>
              <a:sym typeface="Arial"/>
            </a:endParaRPr>
          </a:p>
        </p:txBody>
      </p:sp>
      <p:sp>
        <p:nvSpPr>
          <p:cNvPr id="11" name="Google Shape;259;p4">
            <a:extLst>
              <a:ext uri="{FF2B5EF4-FFF2-40B4-BE49-F238E27FC236}">
                <a16:creationId xmlns:a16="http://schemas.microsoft.com/office/drawing/2014/main" id="{ED5EA3BC-6EE6-39F6-96E4-780D8A84A357}"/>
              </a:ext>
            </a:extLst>
          </p:cNvPr>
          <p:cNvSpPr txBox="1">
            <a:spLocks/>
          </p:cNvSpPr>
          <p:nvPr/>
        </p:nvSpPr>
        <p:spPr>
          <a:xfrm>
            <a:off x="467544" y="1275607"/>
            <a:ext cx="7920880" cy="3312368"/>
          </a:xfrm>
          <a:prstGeom prst="rect">
            <a:avLst/>
          </a:prstGeom>
          <a:noFill/>
          <a:ln>
            <a:noFill/>
          </a:ln>
        </p:spPr>
        <p:txBody>
          <a:bodyPr spcFirstLastPara="1" wrap="square" lIns="68569" tIns="34275" rIns="68569" bIns="34275" anchor="t" anchorCtr="0">
            <a:normAutofit/>
          </a:bodyPr>
          <a:lstStyle>
            <a:defPPr marR="0" lvl="0" algn="l" rtl="0">
              <a:lnSpc>
                <a:spcPct val="100000"/>
              </a:lnSpc>
              <a:spcBef>
                <a:spcPts val="0"/>
              </a:spcBef>
              <a:spcAft>
                <a:spcPts val="0"/>
              </a:spcAft>
            </a:defPPr>
            <a:lvl1pPr marL="342900" marR="0" lvl="0" indent="-171450" algn="l" rtl="0">
              <a:lnSpc>
                <a:spcPct val="100000"/>
              </a:lnSpc>
              <a:spcBef>
                <a:spcPts val="500"/>
              </a:spcBef>
              <a:spcAft>
                <a:spcPts val="0"/>
              </a:spcAft>
              <a:buClr>
                <a:schemeClr val="accent6"/>
              </a:buClr>
              <a:buSzPts val="1400"/>
              <a:buFont typeface="Arial"/>
              <a:buNone/>
              <a:defRPr sz="1867" b="1" i="0" u="none" strike="noStrike" cap="none">
                <a:solidFill>
                  <a:schemeClr val="accent6"/>
                </a:solidFill>
                <a:latin typeface="Arial"/>
                <a:ea typeface="Arial"/>
                <a:cs typeface="Arial"/>
                <a:sym typeface="Arial"/>
              </a:defRPr>
            </a:lvl1pPr>
            <a:lvl2pPr marL="685800" marR="0" lvl="1" indent="-171450" algn="l" rtl="0">
              <a:lnSpc>
                <a:spcPct val="100000"/>
              </a:lnSpc>
              <a:spcBef>
                <a:spcPts val="500"/>
              </a:spcBef>
              <a:spcAft>
                <a:spcPts val="0"/>
              </a:spcAft>
              <a:buClr>
                <a:schemeClr val="lt1"/>
              </a:buClr>
              <a:buSzPts val="1867"/>
              <a:buFont typeface="Arial"/>
              <a:buNone/>
              <a:defRPr sz="1867" b="0" i="0" u="none" strike="noStrike" cap="none">
                <a:solidFill>
                  <a:schemeClr val="accent6"/>
                </a:solidFill>
                <a:latin typeface="Arial"/>
                <a:ea typeface="Arial"/>
                <a:cs typeface="Arial"/>
                <a:sym typeface="Arial"/>
              </a:defRPr>
            </a:lvl2pPr>
            <a:lvl3pPr marL="1028700" marR="0" lvl="2" indent="-260366" algn="l" rtl="0">
              <a:lnSpc>
                <a:spcPct val="100000"/>
              </a:lnSpc>
              <a:spcBef>
                <a:spcPts val="500"/>
              </a:spcBef>
              <a:spcAft>
                <a:spcPts val="0"/>
              </a:spcAft>
              <a:buClr>
                <a:schemeClr val="accent6"/>
              </a:buClr>
              <a:buSzPts val="1867"/>
              <a:buFont typeface="Arial"/>
              <a:buChar char="•"/>
              <a:defRPr sz="1867" b="0" i="0" u="none" strike="noStrike" cap="none">
                <a:solidFill>
                  <a:schemeClr val="accent6"/>
                </a:solidFill>
                <a:latin typeface="Arial"/>
                <a:ea typeface="Arial"/>
                <a:cs typeface="Arial"/>
                <a:sym typeface="Arial"/>
              </a:defRPr>
            </a:lvl3pPr>
            <a:lvl4pPr marL="1371600" marR="0" lvl="3" indent="-229267" algn="l" rtl="0">
              <a:lnSpc>
                <a:spcPct val="100000"/>
              </a:lnSpc>
              <a:spcBef>
                <a:spcPts val="500"/>
              </a:spcBef>
              <a:spcAft>
                <a:spcPts val="0"/>
              </a:spcAft>
              <a:buClr>
                <a:schemeClr val="lt1"/>
              </a:buClr>
              <a:buSzPts val="1214"/>
              <a:buFont typeface="Noto Sans Symbols"/>
              <a:buChar char="▪"/>
              <a:defRPr sz="1867" b="0" i="0" u="none" strike="noStrike" cap="none">
                <a:solidFill>
                  <a:schemeClr val="lt1"/>
                </a:solidFill>
                <a:latin typeface="Arial"/>
                <a:ea typeface="Arial"/>
                <a:cs typeface="Arial"/>
                <a:sym typeface="Arial"/>
              </a:defRPr>
            </a:lvl4pPr>
            <a:lvl5pPr marL="1714500" marR="0" lvl="4" indent="-260366" algn="l" rtl="0">
              <a:lnSpc>
                <a:spcPct val="100000"/>
              </a:lnSpc>
              <a:spcBef>
                <a:spcPts val="500"/>
              </a:spcBef>
              <a:spcAft>
                <a:spcPts val="0"/>
              </a:spcAft>
              <a:buClr>
                <a:schemeClr val="accent6"/>
              </a:buClr>
              <a:buSzPts val="1867"/>
              <a:buFont typeface="Arial"/>
              <a:buChar char="–"/>
              <a:defRPr sz="1867" b="0" i="0" u="none" strike="noStrike" cap="none">
                <a:solidFill>
                  <a:schemeClr val="accent6"/>
                </a:solidFill>
                <a:latin typeface="Arial"/>
                <a:ea typeface="Arial"/>
                <a:cs typeface="Arial"/>
                <a:sym typeface="Arial"/>
              </a:defRPr>
            </a:lvl5pPr>
            <a:lvl6pPr marL="2057400" marR="0" lvl="5" indent="-257175" algn="l" rtl="0">
              <a:lnSpc>
                <a:spcPct val="100000"/>
              </a:lnSpc>
              <a:spcBef>
                <a:spcPts val="270"/>
              </a:spcBef>
              <a:spcAft>
                <a:spcPts val="0"/>
              </a:spcAft>
              <a:buClr>
                <a:schemeClr val="lt1"/>
              </a:buClr>
              <a:buSzPts val="1800"/>
              <a:buFont typeface="Arial"/>
              <a:buChar char="•"/>
              <a:defRPr sz="2667" b="0" i="0" u="none" strike="noStrike" cap="none">
                <a:solidFill>
                  <a:schemeClr val="lt1"/>
                </a:solidFill>
                <a:latin typeface="Arial"/>
                <a:ea typeface="Arial"/>
                <a:cs typeface="Arial"/>
                <a:sym typeface="Arial"/>
              </a:defRPr>
            </a:lvl6pPr>
            <a:lvl7pPr marL="2400300" marR="0" lvl="6" indent="-257175" algn="l" rtl="0">
              <a:lnSpc>
                <a:spcPct val="100000"/>
              </a:lnSpc>
              <a:spcBef>
                <a:spcPts val="270"/>
              </a:spcBef>
              <a:spcAft>
                <a:spcPts val="0"/>
              </a:spcAft>
              <a:buClr>
                <a:schemeClr val="lt1"/>
              </a:buClr>
              <a:buSzPts val="1800"/>
              <a:buFont typeface="Arial"/>
              <a:buChar char="•"/>
              <a:defRPr sz="2667" b="0" i="0" u="none" strike="noStrike" cap="none">
                <a:solidFill>
                  <a:schemeClr val="lt1"/>
                </a:solidFill>
                <a:latin typeface="Arial"/>
                <a:ea typeface="Arial"/>
                <a:cs typeface="Arial"/>
                <a:sym typeface="Arial"/>
              </a:defRPr>
            </a:lvl7pPr>
            <a:lvl8pPr marL="2743200" marR="0" lvl="7" indent="-257175" algn="l" rtl="0">
              <a:lnSpc>
                <a:spcPct val="100000"/>
              </a:lnSpc>
              <a:spcBef>
                <a:spcPts val="270"/>
              </a:spcBef>
              <a:spcAft>
                <a:spcPts val="0"/>
              </a:spcAft>
              <a:buClr>
                <a:schemeClr val="lt1"/>
              </a:buClr>
              <a:buSzPts val="1800"/>
              <a:buFont typeface="Arial"/>
              <a:buChar char="•"/>
              <a:defRPr sz="2667" b="0" i="0" u="none" strike="noStrike" cap="none">
                <a:solidFill>
                  <a:schemeClr val="lt1"/>
                </a:solidFill>
                <a:latin typeface="Arial"/>
                <a:ea typeface="Arial"/>
                <a:cs typeface="Arial"/>
                <a:sym typeface="Arial"/>
              </a:defRPr>
            </a:lvl8pPr>
            <a:lvl9pPr marL="3086100" marR="0" lvl="8" indent="-257175" algn="l" rtl="0">
              <a:lnSpc>
                <a:spcPct val="100000"/>
              </a:lnSpc>
              <a:spcBef>
                <a:spcPts val="270"/>
              </a:spcBef>
              <a:spcAft>
                <a:spcPts val="0"/>
              </a:spcAft>
              <a:buClr>
                <a:schemeClr val="lt1"/>
              </a:buClr>
              <a:buSzPts val="1800"/>
              <a:buFont typeface="Arial"/>
              <a:buChar char="•"/>
              <a:defRPr sz="2667" b="0" i="0" u="none" strike="noStrike" cap="none">
                <a:solidFill>
                  <a:schemeClr val="lt1"/>
                </a:solidFill>
                <a:latin typeface="Arial"/>
                <a:ea typeface="Arial"/>
                <a:cs typeface="Arial"/>
                <a:sym typeface="Arial"/>
              </a:defRPr>
            </a:lvl9pPr>
          </a:lstStyle>
          <a:p>
            <a:pPr marL="342900" marR="0" lvl="0" indent="-257175" algn="l" defTabSz="914400" rtl="0" eaLnBrk="1" fontAlgn="auto" latinLnBrk="0" hangingPunct="1">
              <a:lnSpc>
                <a:spcPct val="100000"/>
              </a:lnSpc>
              <a:spcBef>
                <a:spcPts val="0"/>
              </a:spcBef>
              <a:spcAft>
                <a:spcPts val="0"/>
              </a:spcAft>
              <a:buClr>
                <a:srgbClr val="EEEEED"/>
              </a:buClr>
              <a:buSzPts val="1800"/>
              <a:buFont typeface="Arial"/>
              <a:buChar char="●"/>
              <a:tabLst/>
              <a:defRPr/>
            </a:pPr>
            <a:r>
              <a:rPr kumimoji="0" lang="en-US" sz="1800" b="1" i="0" u="none" strike="noStrike" kern="0" cap="none" spc="0" normalizeH="0" baseline="0" noProof="0" dirty="0">
                <a:ln>
                  <a:noFill/>
                </a:ln>
                <a:solidFill>
                  <a:srgbClr val="EEEEED"/>
                </a:solidFill>
                <a:effectLst/>
                <a:uLnTx/>
                <a:uFillTx/>
                <a:latin typeface="Arial"/>
                <a:cs typeface="Arial"/>
                <a:sym typeface="Arial"/>
              </a:rPr>
              <a:t>You are equipped with the latest knowledge on key aspects of cow nutrition, management and profit in the first 100 DIM, and</a:t>
            </a:r>
          </a:p>
          <a:p>
            <a:pPr marL="85725" marR="0" lvl="0" indent="0" algn="l" defTabSz="914400" rtl="0" eaLnBrk="1" fontAlgn="auto" latinLnBrk="0" hangingPunct="1">
              <a:lnSpc>
                <a:spcPct val="100000"/>
              </a:lnSpc>
              <a:spcBef>
                <a:spcPts val="0"/>
              </a:spcBef>
              <a:spcAft>
                <a:spcPts val="0"/>
              </a:spcAft>
              <a:buClr>
                <a:srgbClr val="EEEEED"/>
              </a:buClr>
              <a:buSzPts val="1800"/>
              <a:buFont typeface="Arial"/>
              <a:buNone/>
              <a:tabLst/>
              <a:defRPr/>
            </a:pPr>
            <a:endParaRPr kumimoji="0" lang="en-US" sz="1800" b="1" i="0" u="none" strike="noStrike" kern="0" cap="none" spc="0" normalizeH="0" baseline="0" noProof="0" dirty="0">
              <a:ln>
                <a:noFill/>
              </a:ln>
              <a:solidFill>
                <a:srgbClr val="EEEEED"/>
              </a:solidFill>
              <a:effectLst/>
              <a:uLnTx/>
              <a:uFillTx/>
              <a:latin typeface="Arial"/>
              <a:cs typeface="Arial"/>
              <a:sym typeface="Arial"/>
            </a:endParaRPr>
          </a:p>
          <a:p>
            <a:pPr marL="342900" marR="0" lvl="0" indent="-257175" algn="l" defTabSz="914400" rtl="0" eaLnBrk="1" fontAlgn="auto" latinLnBrk="0" hangingPunct="1">
              <a:lnSpc>
                <a:spcPct val="100000"/>
              </a:lnSpc>
              <a:spcBef>
                <a:spcPts val="0"/>
              </a:spcBef>
              <a:spcAft>
                <a:spcPts val="0"/>
              </a:spcAft>
              <a:buClr>
                <a:srgbClr val="EEEEED"/>
              </a:buClr>
              <a:buSzPts val="1800"/>
              <a:buFont typeface="Arial"/>
              <a:buChar char="●"/>
              <a:tabLst/>
              <a:defRPr/>
            </a:pPr>
            <a:r>
              <a:rPr kumimoji="0" lang="en-US" sz="1800" b="1" i="0" u="none" strike="noStrike" kern="0" cap="none" spc="0" normalizeH="0" baseline="0" noProof="0" dirty="0">
                <a:ln>
                  <a:noFill/>
                </a:ln>
                <a:solidFill>
                  <a:srgbClr val="EEEEED"/>
                </a:solidFill>
                <a:effectLst/>
                <a:uLnTx/>
                <a:uFillTx/>
                <a:latin typeface="Arial"/>
                <a:cs typeface="Arial"/>
                <a:sym typeface="Arial"/>
              </a:rPr>
              <a:t>You are better able to help farmers develop and implement strategies to improve their cows’ nutrition, management and profit in the first 100 DIM</a:t>
            </a:r>
          </a:p>
        </p:txBody>
      </p:sp>
    </p:spTree>
    <p:extLst>
      <p:ext uri="{BB962C8B-B14F-4D97-AF65-F5344CB8AC3E}">
        <p14:creationId xmlns:p14="http://schemas.microsoft.com/office/powerpoint/2010/main" val="3413442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C6E23A2E-BCA7-AE20-DCAC-F87B2B39BCC6}"/>
            </a:ext>
          </a:extLst>
        </p:cNvPr>
        <p:cNvGrpSpPr/>
        <p:nvPr/>
      </p:nvGrpSpPr>
      <p:grpSpPr>
        <a:xfrm>
          <a:off x="0" y="0"/>
          <a:ext cx="0" cy="0"/>
          <a:chOff x="0" y="0"/>
          <a:chExt cx="0" cy="0"/>
        </a:xfrm>
      </p:grpSpPr>
      <p:pic>
        <p:nvPicPr>
          <p:cNvPr id="6" name="Picture 5" descr="A diagram of a graph&#10;&#10;Description automatically generated with medium confidence">
            <a:extLst>
              <a:ext uri="{FF2B5EF4-FFF2-40B4-BE49-F238E27FC236}">
                <a16:creationId xmlns:a16="http://schemas.microsoft.com/office/drawing/2014/main" id="{0DCADC6B-25A8-EB38-1BD3-C9347CFBD0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4977" y="840365"/>
            <a:ext cx="6014046" cy="4251663"/>
          </a:xfrm>
          <a:prstGeom prst="rect">
            <a:avLst/>
          </a:prstGeom>
        </p:spPr>
      </p:pic>
      <p:sp>
        <p:nvSpPr>
          <p:cNvPr id="4" name="Slide Number Placeholder 3">
            <a:extLst>
              <a:ext uri="{FF2B5EF4-FFF2-40B4-BE49-F238E27FC236}">
                <a16:creationId xmlns:a16="http://schemas.microsoft.com/office/drawing/2014/main" id="{CE155124-B9F0-52AE-7EC2-482B40080DC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2" name="Title 3">
            <a:extLst>
              <a:ext uri="{FF2B5EF4-FFF2-40B4-BE49-F238E27FC236}">
                <a16:creationId xmlns:a16="http://schemas.microsoft.com/office/drawing/2014/main" id="{02881A22-C6BB-94EE-ADF4-AD5C2C657F98}"/>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NEGATIVE Energy balance - IMPACTs</a:t>
            </a:r>
          </a:p>
        </p:txBody>
      </p:sp>
      <p:sp>
        <p:nvSpPr>
          <p:cNvPr id="3" name="Oval 2">
            <a:extLst>
              <a:ext uri="{FF2B5EF4-FFF2-40B4-BE49-F238E27FC236}">
                <a16:creationId xmlns:a16="http://schemas.microsoft.com/office/drawing/2014/main" id="{874100EA-595E-CA59-328F-7B0D64E40D09}"/>
              </a:ext>
            </a:extLst>
          </p:cNvPr>
          <p:cNvSpPr/>
          <p:nvPr/>
        </p:nvSpPr>
        <p:spPr>
          <a:xfrm>
            <a:off x="611560" y="1070579"/>
            <a:ext cx="3672408" cy="3747607"/>
          </a:xfrm>
          <a:prstGeom prst="ellipse">
            <a:avLst/>
          </a:prstGeom>
          <a:noFill/>
          <a:ln w="1778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Flowchart: Magnetic Disk 4">
            <a:extLst>
              <a:ext uri="{FF2B5EF4-FFF2-40B4-BE49-F238E27FC236}">
                <a16:creationId xmlns:a16="http://schemas.microsoft.com/office/drawing/2014/main" id="{589D4CCC-F665-901C-177D-79758A9EDFBF}"/>
              </a:ext>
            </a:extLst>
          </p:cNvPr>
          <p:cNvSpPr/>
          <p:nvPr/>
        </p:nvSpPr>
        <p:spPr>
          <a:xfrm rot="17272378">
            <a:off x="5954175" y="2144606"/>
            <a:ext cx="262065" cy="4085888"/>
          </a:xfrm>
          <a:prstGeom prst="flowChartMagneticDisk">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54726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295B337A-5F59-BCEB-92B5-CD9B7960B5D9}"/>
            </a:ext>
          </a:extLst>
        </p:cNvPr>
        <p:cNvGrpSpPr/>
        <p:nvPr/>
      </p:nvGrpSpPr>
      <p:grpSpPr>
        <a:xfrm>
          <a:off x="0" y="0"/>
          <a:ext cx="0" cy="0"/>
          <a:chOff x="0" y="0"/>
          <a:chExt cx="0" cy="0"/>
        </a:xfrm>
      </p:grpSpPr>
      <p:pic>
        <p:nvPicPr>
          <p:cNvPr id="5" name="Picture 4" descr="A graph showing the value of energy&#10;&#10;Description automatically generated">
            <a:extLst>
              <a:ext uri="{FF2B5EF4-FFF2-40B4-BE49-F238E27FC236}">
                <a16:creationId xmlns:a16="http://schemas.microsoft.com/office/drawing/2014/main" id="{D4972CBA-D693-77B5-EEAE-5E47C5AE9D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5288" y="1029846"/>
            <a:ext cx="5207191" cy="3681252"/>
          </a:xfrm>
          <a:prstGeom prst="rect">
            <a:avLst/>
          </a:prstGeom>
        </p:spPr>
      </p:pic>
      <p:sp>
        <p:nvSpPr>
          <p:cNvPr id="4" name="Slide Number Placeholder 3">
            <a:extLst>
              <a:ext uri="{FF2B5EF4-FFF2-40B4-BE49-F238E27FC236}">
                <a16:creationId xmlns:a16="http://schemas.microsoft.com/office/drawing/2014/main" id="{6296C440-F0CF-C7C7-98A0-2414705EFB0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BE648189-9CCA-E55F-CE36-D2D2D34096C3}"/>
              </a:ext>
            </a:extLst>
          </p:cNvPr>
          <p:cNvSpPr txBox="1"/>
          <p:nvPr/>
        </p:nvSpPr>
        <p:spPr>
          <a:xfrm>
            <a:off x="251520" y="1102147"/>
            <a:ext cx="3384376" cy="24314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ACTIVITY (in groups of 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In the middle section of </a:t>
            </a:r>
            <a:r>
              <a:rPr lang="en-US" sz="2000" b="1" kern="0" dirty="0">
                <a:solidFill>
                  <a:prstClr val="black"/>
                </a:solidFill>
                <a:latin typeface="Arial" panose="020B0604020202020204"/>
                <a:cs typeface="Arial" panose="020B0604020202020204" pitchFamily="34" charset="0"/>
              </a:rPr>
              <a:t>W</a:t>
            </a:r>
            <a:r>
              <a:rPr kumimoji="0" lang="en-US" sz="2000" b="1" i="0" u="none" strike="noStrike" kern="0" cap="none" spc="0" normalizeH="0" baseline="0" noProof="0" dirty="0" err="1">
                <a:ln>
                  <a:noFill/>
                </a:ln>
                <a:solidFill>
                  <a:prstClr val="black"/>
                </a:solidFill>
                <a:effectLst/>
                <a:uLnTx/>
                <a:uFillTx/>
                <a:latin typeface="Arial" panose="020B0604020202020204"/>
                <a:ea typeface="+mn-ea"/>
                <a:cs typeface="Arial" panose="020B0604020202020204" pitchFamily="34" charset="0"/>
              </a:rPr>
              <a:t>orksheet</a:t>
            </a:r>
            <a:r>
              <a:rPr kumimoji="0" lang="en-US" sz="20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 2, draw lines for: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kern="0" dirty="0">
                <a:solidFill>
                  <a:prstClr val="black"/>
                </a:solidFill>
                <a:latin typeface="Arial" panose="020B0604020202020204"/>
                <a:cs typeface="Arial" panose="020B0604020202020204" pitchFamily="34" charset="0"/>
              </a:rPr>
              <a:t>NEFA / BHB</a:t>
            </a:r>
            <a:endParaRPr kumimoji="0" lang="en-US" sz="20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INSULIN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kern="0" dirty="0">
                <a:solidFill>
                  <a:prstClr val="black"/>
                </a:solidFill>
                <a:latin typeface="Arial" panose="020B0604020202020204"/>
                <a:cs typeface="Arial" panose="020B0604020202020204" pitchFamily="34" charset="0"/>
              </a:rPr>
              <a:t>CALCIUM</a:t>
            </a:r>
            <a:r>
              <a:rPr kumimoji="0" lang="en-US" sz="20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a:t>
            </a:r>
            <a:endParaRPr kumimoji="0" lang="en-AU" sz="20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Tree>
    <p:extLst>
      <p:ext uri="{BB962C8B-B14F-4D97-AF65-F5344CB8AC3E}">
        <p14:creationId xmlns:p14="http://schemas.microsoft.com/office/powerpoint/2010/main" val="39091935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76027FD3-FB7A-DF23-FF9B-C61368EB810A}"/>
            </a:ext>
          </a:extLst>
        </p:cNvPr>
        <p:cNvGrpSpPr/>
        <p:nvPr/>
      </p:nvGrpSpPr>
      <p:grpSpPr>
        <a:xfrm>
          <a:off x="0" y="0"/>
          <a:ext cx="0" cy="0"/>
          <a:chOff x="0" y="0"/>
          <a:chExt cx="0" cy="0"/>
        </a:xfrm>
      </p:grpSpPr>
      <p:pic>
        <p:nvPicPr>
          <p:cNvPr id="12" name="Picture 11" descr="A diagram of a graph&#10;&#10;Description automatically generated with medium confidence">
            <a:extLst>
              <a:ext uri="{FF2B5EF4-FFF2-40B4-BE49-F238E27FC236}">
                <a16:creationId xmlns:a16="http://schemas.microsoft.com/office/drawing/2014/main" id="{8FF3E724-811F-7AAF-6A16-37C99607EA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5678" y="829562"/>
            <a:ext cx="6051651" cy="4278248"/>
          </a:xfrm>
          <a:prstGeom prst="rect">
            <a:avLst/>
          </a:prstGeom>
        </p:spPr>
      </p:pic>
      <p:sp>
        <p:nvSpPr>
          <p:cNvPr id="4" name="Slide Number Placeholder 3">
            <a:extLst>
              <a:ext uri="{FF2B5EF4-FFF2-40B4-BE49-F238E27FC236}">
                <a16:creationId xmlns:a16="http://schemas.microsoft.com/office/drawing/2014/main" id="{91734243-6A83-DBA7-0419-60F60F103F2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15" name="Title 3">
            <a:extLst>
              <a:ext uri="{FF2B5EF4-FFF2-40B4-BE49-F238E27FC236}">
                <a16:creationId xmlns:a16="http://schemas.microsoft.com/office/drawing/2014/main" id="{5CAD8842-A68F-BF49-1298-DC8CBE778ACE}"/>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NEGATIVE Energy balance - IMPACTs</a:t>
            </a:r>
          </a:p>
        </p:txBody>
      </p:sp>
    </p:spTree>
    <p:extLst>
      <p:ext uri="{BB962C8B-B14F-4D97-AF65-F5344CB8AC3E}">
        <p14:creationId xmlns:p14="http://schemas.microsoft.com/office/powerpoint/2010/main" val="27208272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BE9AFEF4-459C-887F-1FAB-7F77C364984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C2D2F6-0A3E-17D4-4F37-CA6DFFFA460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pic>
        <p:nvPicPr>
          <p:cNvPr id="14" name="Picture 13" descr="A graph showing the amount of energy and the amount of energy&#10;&#10;Description automatically generated with medium confidence">
            <a:extLst>
              <a:ext uri="{FF2B5EF4-FFF2-40B4-BE49-F238E27FC236}">
                <a16:creationId xmlns:a16="http://schemas.microsoft.com/office/drawing/2014/main" id="{34EFA86B-A1C7-0106-CD90-CFE7BCC116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5678" y="829562"/>
            <a:ext cx="6051651" cy="4278248"/>
          </a:xfrm>
          <a:prstGeom prst="rect">
            <a:avLst/>
          </a:prstGeom>
        </p:spPr>
      </p:pic>
      <p:sp>
        <p:nvSpPr>
          <p:cNvPr id="10" name="Title 3">
            <a:extLst>
              <a:ext uri="{FF2B5EF4-FFF2-40B4-BE49-F238E27FC236}">
                <a16:creationId xmlns:a16="http://schemas.microsoft.com/office/drawing/2014/main" id="{6A412936-AEE4-D7F6-0C03-554DCD9450B7}"/>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NEGATIVE Energy balance - IMPACTs</a:t>
            </a:r>
          </a:p>
        </p:txBody>
      </p:sp>
    </p:spTree>
    <p:extLst>
      <p:ext uri="{BB962C8B-B14F-4D97-AF65-F5344CB8AC3E}">
        <p14:creationId xmlns:p14="http://schemas.microsoft.com/office/powerpoint/2010/main" val="6090079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1E53F803-98A8-B6C6-290F-18B03F74E96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E553D07-95CF-C38A-8800-42E4079EF2A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pic>
        <p:nvPicPr>
          <p:cNvPr id="7" name="Picture 6" descr="A diagram of a graph&#10;&#10;Description automatically generated">
            <a:extLst>
              <a:ext uri="{FF2B5EF4-FFF2-40B4-BE49-F238E27FC236}">
                <a16:creationId xmlns:a16="http://schemas.microsoft.com/office/drawing/2014/main" id="{F2C231AE-FE3C-7978-7AFD-AF684F82A4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5678" y="829562"/>
            <a:ext cx="6051651" cy="4278248"/>
          </a:xfrm>
          <a:prstGeom prst="rect">
            <a:avLst/>
          </a:prstGeom>
        </p:spPr>
      </p:pic>
      <p:sp>
        <p:nvSpPr>
          <p:cNvPr id="2" name="Title 3">
            <a:extLst>
              <a:ext uri="{FF2B5EF4-FFF2-40B4-BE49-F238E27FC236}">
                <a16:creationId xmlns:a16="http://schemas.microsoft.com/office/drawing/2014/main" id="{13283ED1-C62F-5BC9-AB39-002A8338A4C2}"/>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NEGATIVE Energy balance - IMPACTs</a:t>
            </a:r>
          </a:p>
        </p:txBody>
      </p:sp>
    </p:spTree>
    <p:extLst>
      <p:ext uri="{BB962C8B-B14F-4D97-AF65-F5344CB8AC3E}">
        <p14:creationId xmlns:p14="http://schemas.microsoft.com/office/powerpoint/2010/main" val="26309527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17EB53C7-2359-4E6B-FAA9-2ED6DE94C87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318331C-4D87-DAC1-35F4-8FB558F1289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0620575E-D6EA-99F9-BFCD-2F5429C003BF}"/>
              </a:ext>
            </a:extLst>
          </p:cNvPr>
          <p:cNvSpPr txBox="1"/>
          <p:nvPr/>
        </p:nvSpPr>
        <p:spPr>
          <a:xfrm>
            <a:off x="460504" y="1203598"/>
            <a:ext cx="6631776" cy="23698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1" kern="0" dirty="0">
                <a:solidFill>
                  <a:prstClr val="black"/>
                </a:solidFill>
                <a:latin typeface="Arial" panose="020B0604020202020204"/>
                <a:cs typeface="Arial" panose="020B0604020202020204" pitchFamily="34" charset="0"/>
              </a:rPr>
              <a:t>ACTIVITY (4 bus stops)</a:t>
            </a:r>
            <a:r>
              <a:rPr kumimoji="0" lang="en-AU" sz="20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0" dirty="0">
              <a:solidFill>
                <a:prstClr val="black"/>
              </a:solidFill>
              <a:latin typeface="Arial" panose="020B0604020202020204"/>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0" dirty="0">
                <a:solidFill>
                  <a:prstClr val="black"/>
                </a:solidFill>
                <a:latin typeface="Arial" panose="020B0604020202020204"/>
                <a:cs typeface="Arial" panose="020B0604020202020204" pitchFamily="34" charset="0"/>
              </a:rPr>
              <a:t>Go to each of the 2 stations on your side of the room and write down: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1" kern="0" dirty="0">
              <a:solidFill>
                <a:prstClr val="black"/>
              </a:solidFill>
              <a:latin typeface="Arial" panose="020B0604020202020204"/>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IMPACTS OF NEB POST-CALVING</a:t>
            </a:r>
          </a:p>
          <a:p>
            <a:pPr marR="0" lvl="0" algn="l" defTabSz="914400" rtl="0" eaLnBrk="1" fontAlgn="auto" latinLnBrk="0" hangingPunct="1">
              <a:lnSpc>
                <a:spcPct val="100000"/>
              </a:lnSpc>
              <a:spcBef>
                <a:spcPts val="0"/>
              </a:spcBef>
              <a:spcAft>
                <a:spcPts val="0"/>
              </a:spcAft>
              <a:buClrTx/>
              <a:buSzTx/>
              <a:tabLst/>
              <a:defRPr/>
            </a:pPr>
            <a:endParaRPr kumimoji="0" lang="en-US" sz="8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kern="0" dirty="0">
                <a:solidFill>
                  <a:prstClr val="black"/>
                </a:solidFill>
                <a:latin typeface="Arial" panose="020B0604020202020204"/>
                <a:cs typeface="Arial" panose="020B0604020202020204" pitchFamily="34" charset="0"/>
              </a:rPr>
              <a:t>FACTORS CONTRIBUTING TO</a:t>
            </a:r>
            <a:r>
              <a:rPr kumimoji="0" lang="en-US" sz="20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 SEVERITY OF NEB.</a:t>
            </a:r>
          </a:p>
          <a:p>
            <a:pPr marR="0" lvl="0" algn="l" defTabSz="914400" rtl="0" eaLnBrk="1" fontAlgn="auto" latinLnBrk="0" hangingPunct="1">
              <a:lnSpc>
                <a:spcPct val="100000"/>
              </a:lnSpc>
              <a:spcBef>
                <a:spcPts val="0"/>
              </a:spcBef>
              <a:spcAft>
                <a:spcPts val="0"/>
              </a:spcAft>
              <a:buClrTx/>
              <a:buSzTx/>
              <a:tabLst/>
              <a:defRPr/>
            </a:pPr>
            <a:endParaRPr kumimoji="0" lang="en-US" sz="20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pic>
        <p:nvPicPr>
          <p:cNvPr id="5" name="Picture 6" descr="C:\Users\slittle\Documents\DA\DA P120 Transition cow diets\BCS app and booklet\Photos for new BCS booklet\H-F BCS 6 rear - not quite filled in.jpg">
            <a:extLst>
              <a:ext uri="{FF2B5EF4-FFF2-40B4-BE49-F238E27FC236}">
                <a16:creationId xmlns:a16="http://schemas.microsoft.com/office/drawing/2014/main" id="{AEA0C3E6-6D2A-E97B-64FB-B95BF1640876}"/>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6296" y="1114362"/>
            <a:ext cx="1584176" cy="346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5D0C87C-1A05-E8F0-012D-FF3058626D22}"/>
              </a:ext>
            </a:extLst>
          </p:cNvPr>
          <p:cNvSpPr txBox="1"/>
          <p:nvPr/>
        </p:nvSpPr>
        <p:spPr>
          <a:xfrm>
            <a:off x="8047659" y="4339685"/>
            <a:ext cx="720080" cy="235745"/>
          </a:xfrm>
          <a:prstGeom prst="rect">
            <a:avLst/>
          </a:prstGeom>
          <a:solidFill>
            <a:srgbClr val="FFFFFF"/>
          </a:solidFill>
        </p:spPr>
        <p:txBody>
          <a:bodyPr wrap="square" rtlCol="0">
            <a:spAutoFit/>
          </a:bodyPr>
          <a:lstStyle/>
          <a:p>
            <a:endParaRPr lang="en-AU" sz="900" dirty="0"/>
          </a:p>
        </p:txBody>
      </p:sp>
      <p:sp>
        <p:nvSpPr>
          <p:cNvPr id="12" name="Title 3">
            <a:extLst>
              <a:ext uri="{FF2B5EF4-FFF2-40B4-BE49-F238E27FC236}">
                <a16:creationId xmlns:a16="http://schemas.microsoft.com/office/drawing/2014/main" id="{917CF8C0-0A1D-F1ED-66E9-1641FA450194}"/>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NEGATIVE Energy balance – </a:t>
            </a:r>
            <a:r>
              <a:rPr lang="en-AU" dirty="0">
                <a:solidFill>
                  <a:srgbClr val="0C2340"/>
                </a:solidFill>
                <a:latin typeface="Arial" panose="020B0604020202020204"/>
              </a:rPr>
              <a:t>IMPACTS</a:t>
            </a:r>
            <a:endPar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endParaRPr>
          </a:p>
        </p:txBody>
      </p:sp>
    </p:spTree>
    <p:extLst>
      <p:ext uri="{BB962C8B-B14F-4D97-AF65-F5344CB8AC3E}">
        <p14:creationId xmlns:p14="http://schemas.microsoft.com/office/powerpoint/2010/main" val="25596048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086C7DA-A8ED-132A-C159-88C697D0056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65A65E1-1F27-9407-A112-FC9D263C9F58}"/>
              </a:ext>
            </a:extLst>
          </p:cNvPr>
          <p:cNvPicPr>
            <a:picLocks noChangeAspect="1"/>
          </p:cNvPicPr>
          <p:nvPr/>
        </p:nvPicPr>
        <p:blipFill>
          <a:blip r:embed="rId2"/>
          <a:stretch>
            <a:fillRect/>
          </a:stretch>
        </p:blipFill>
        <p:spPr>
          <a:xfrm>
            <a:off x="3419872" y="1149904"/>
            <a:ext cx="5724128" cy="3323687"/>
          </a:xfrm>
          <a:prstGeom prst="rect">
            <a:avLst/>
          </a:prstGeom>
        </p:spPr>
      </p:pic>
      <p:sp>
        <p:nvSpPr>
          <p:cNvPr id="4" name="Slide Number Placeholder 3">
            <a:extLst>
              <a:ext uri="{FF2B5EF4-FFF2-40B4-BE49-F238E27FC236}">
                <a16:creationId xmlns:a16="http://schemas.microsoft.com/office/drawing/2014/main" id="{F8227C20-A43F-BB1D-19F1-1C67DD00A8A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2" name="Title 3">
            <a:extLst>
              <a:ext uri="{FF2B5EF4-FFF2-40B4-BE49-F238E27FC236}">
                <a16:creationId xmlns:a16="http://schemas.microsoft.com/office/drawing/2014/main" id="{F3DB2505-A301-D7D9-9FB8-BE76D9A06786}"/>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NEGATIVE Energy balance - IMPACTs</a:t>
            </a:r>
          </a:p>
        </p:txBody>
      </p:sp>
      <p:sp>
        <p:nvSpPr>
          <p:cNvPr id="6" name="TextBox 5">
            <a:extLst>
              <a:ext uri="{FF2B5EF4-FFF2-40B4-BE49-F238E27FC236}">
                <a16:creationId xmlns:a16="http://schemas.microsoft.com/office/drawing/2014/main" id="{3B8F5901-C98E-EFD8-67B8-49E932E6EC3B}"/>
              </a:ext>
            </a:extLst>
          </p:cNvPr>
          <p:cNvSpPr txBox="1"/>
          <p:nvPr/>
        </p:nvSpPr>
        <p:spPr>
          <a:xfrm>
            <a:off x="-6869" y="1275606"/>
            <a:ext cx="35783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002060"/>
                </a:solidFill>
                <a:effectLst/>
                <a:uLnTx/>
                <a:uFillTx/>
                <a:latin typeface="Arial" panose="020B0604020202020204"/>
                <a:ea typeface="+mn-ea"/>
                <a:cs typeface="Arial" panose="020B0604020202020204" pitchFamily="34" charset="0"/>
              </a:rPr>
              <a:t>4 clusters of cows based on their energy balance time profiles in first 6 weeks after calving: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002060"/>
                </a:solidFill>
                <a:effectLst/>
                <a:uLnTx/>
                <a:uFillTx/>
                <a:latin typeface="Arial" panose="020B0604020202020204"/>
                <a:ea typeface="+mn-ea"/>
                <a:cs typeface="Arial" panose="020B0604020202020204" pitchFamily="34" charset="0"/>
              </a:rPr>
              <a:t>SP</a:t>
            </a:r>
            <a:r>
              <a:rPr kumimoji="0" lang="en-AU" sz="1200" b="0" i="0" u="none" strike="noStrike" kern="1200" cap="none" spc="0" normalizeH="0" baseline="0" noProof="0" dirty="0">
                <a:ln>
                  <a:noFill/>
                </a:ln>
                <a:solidFill>
                  <a:srgbClr val="002060"/>
                </a:solidFill>
                <a:effectLst/>
                <a:uLnTx/>
                <a:uFillTx/>
                <a:latin typeface="Arial" panose="020B0604020202020204"/>
                <a:ea typeface="+mn-ea"/>
                <a:cs typeface="Arial" panose="020B0604020202020204" pitchFamily="34" charset="0"/>
              </a:rPr>
              <a:t> = stable profile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002060"/>
                </a:solidFill>
                <a:effectLst/>
                <a:uLnTx/>
                <a:uFillTx/>
                <a:latin typeface="Arial" panose="020B0604020202020204"/>
                <a:ea typeface="+mn-ea"/>
                <a:cs typeface="Arial" panose="020B0604020202020204" pitchFamily="34" charset="0"/>
              </a:rPr>
              <a:t>MN</a:t>
            </a:r>
            <a:r>
              <a:rPr kumimoji="0" lang="en-AU" sz="1200" b="0" i="0" u="none" strike="noStrike" kern="1200" cap="none" spc="0" normalizeH="0" baseline="0" noProof="0" dirty="0">
                <a:ln>
                  <a:noFill/>
                </a:ln>
                <a:solidFill>
                  <a:srgbClr val="002060"/>
                </a:solidFill>
                <a:effectLst/>
                <a:uLnTx/>
                <a:uFillTx/>
                <a:latin typeface="Arial" panose="020B0604020202020204"/>
                <a:ea typeface="+mn-ea"/>
                <a:cs typeface="Arial" panose="020B0604020202020204" pitchFamily="34" charset="0"/>
              </a:rPr>
              <a:t> = mild negative EB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002060"/>
                </a:solidFill>
                <a:effectLst/>
                <a:uLnTx/>
                <a:uFillTx/>
                <a:latin typeface="Arial" panose="020B0604020202020204"/>
                <a:ea typeface="+mn-ea"/>
                <a:cs typeface="Arial" panose="020B0604020202020204" pitchFamily="34" charset="0"/>
              </a:rPr>
              <a:t>IN</a:t>
            </a:r>
            <a:r>
              <a:rPr kumimoji="0" lang="en-AU" sz="1200" b="0" i="0" u="none" strike="noStrike" kern="1200" cap="none" spc="0" normalizeH="0" baseline="0" noProof="0" dirty="0">
                <a:ln>
                  <a:noFill/>
                </a:ln>
                <a:solidFill>
                  <a:srgbClr val="002060"/>
                </a:solidFill>
                <a:effectLst/>
                <a:uLnTx/>
                <a:uFillTx/>
                <a:latin typeface="Arial" panose="020B0604020202020204"/>
                <a:ea typeface="+mn-ea"/>
                <a:cs typeface="Arial" panose="020B0604020202020204" pitchFamily="34" charset="0"/>
              </a:rPr>
              <a:t> = intermediate negative EB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002060"/>
                </a:solidFill>
                <a:effectLst/>
                <a:uLnTx/>
                <a:uFillTx/>
                <a:latin typeface="Arial" panose="020B0604020202020204"/>
                <a:ea typeface="+mn-ea"/>
                <a:cs typeface="Arial" panose="020B0604020202020204" pitchFamily="34" charset="0"/>
              </a:rPr>
              <a:t>SN</a:t>
            </a:r>
            <a:r>
              <a:rPr kumimoji="0" lang="en-AU" sz="1200" b="0" i="0" u="none" strike="noStrike" kern="1200" cap="none" spc="0" normalizeH="0" baseline="0" noProof="0" dirty="0">
                <a:ln>
                  <a:noFill/>
                </a:ln>
                <a:solidFill>
                  <a:srgbClr val="002060"/>
                </a:solidFill>
                <a:effectLst/>
                <a:uLnTx/>
                <a:uFillTx/>
                <a:latin typeface="Arial" panose="020B0604020202020204"/>
                <a:ea typeface="+mn-ea"/>
                <a:cs typeface="Arial" panose="020B0604020202020204" pitchFamily="34" charset="0"/>
              </a:rPr>
              <a:t> = severe negative EB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2060"/>
                </a:solidFill>
                <a:effectLst/>
                <a:uLnTx/>
                <a:uFillTx/>
                <a:latin typeface="Arial" panose="020B0604020202020204"/>
                <a:ea typeface="+mn-ea"/>
                <a:cs typeface="Arial" panose="020B0604020202020204" pitchFamily="34" charset="0"/>
              </a:rPr>
              <a:t>(Ma et al., 2024).</a:t>
            </a:r>
          </a:p>
        </p:txBody>
      </p:sp>
      <p:sp>
        <p:nvSpPr>
          <p:cNvPr id="5" name="TextBox 4">
            <a:extLst>
              <a:ext uri="{FF2B5EF4-FFF2-40B4-BE49-F238E27FC236}">
                <a16:creationId xmlns:a16="http://schemas.microsoft.com/office/drawing/2014/main" id="{6E2B9027-3F7A-5361-0CCB-A209EFFF971F}"/>
              </a:ext>
            </a:extLst>
          </p:cNvPr>
          <p:cNvSpPr txBox="1"/>
          <p:nvPr/>
        </p:nvSpPr>
        <p:spPr>
          <a:xfrm>
            <a:off x="3491880" y="1275605"/>
            <a:ext cx="266160" cy="369332"/>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B8DDE1"/>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031473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E48BD161-5888-40F0-D645-DF9146CD06C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880C7B-E66E-C8FB-D23D-DDEA24AE4EE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2" name="Title 3">
            <a:extLst>
              <a:ext uri="{FF2B5EF4-FFF2-40B4-BE49-F238E27FC236}">
                <a16:creationId xmlns:a16="http://schemas.microsoft.com/office/drawing/2014/main" id="{32BABC58-7EFE-E316-0BA8-E91D322E2050}"/>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NEGATIVE Energy balance - IMPACTs</a:t>
            </a:r>
          </a:p>
        </p:txBody>
      </p:sp>
      <p:pic>
        <p:nvPicPr>
          <p:cNvPr id="7" name="Picture 6">
            <a:extLst>
              <a:ext uri="{FF2B5EF4-FFF2-40B4-BE49-F238E27FC236}">
                <a16:creationId xmlns:a16="http://schemas.microsoft.com/office/drawing/2014/main" id="{ABF1120B-B916-7B42-5B5E-B11B1DCBB4B5}"/>
              </a:ext>
            </a:extLst>
          </p:cNvPr>
          <p:cNvPicPr>
            <a:picLocks noChangeAspect="1"/>
          </p:cNvPicPr>
          <p:nvPr/>
        </p:nvPicPr>
        <p:blipFill>
          <a:blip r:embed="rId2"/>
          <a:stretch>
            <a:fillRect/>
          </a:stretch>
        </p:blipFill>
        <p:spPr>
          <a:xfrm>
            <a:off x="3563888" y="908175"/>
            <a:ext cx="5593934" cy="3890327"/>
          </a:xfrm>
          <a:prstGeom prst="rect">
            <a:avLst/>
          </a:prstGeom>
        </p:spPr>
      </p:pic>
      <p:sp>
        <p:nvSpPr>
          <p:cNvPr id="10" name="TextBox 9">
            <a:extLst>
              <a:ext uri="{FF2B5EF4-FFF2-40B4-BE49-F238E27FC236}">
                <a16:creationId xmlns:a16="http://schemas.microsoft.com/office/drawing/2014/main" id="{FC9E3315-CECF-30F5-6947-38D30E31227D}"/>
              </a:ext>
            </a:extLst>
          </p:cNvPr>
          <p:cNvSpPr txBox="1"/>
          <p:nvPr/>
        </p:nvSpPr>
        <p:spPr>
          <a:xfrm>
            <a:off x="0" y="1202477"/>
            <a:ext cx="3779911" cy="2492990"/>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kumimoji="0" lang="en-AU" sz="1200" b="1" i="0" u="none" strike="noStrike" kern="1200" cap="none" spc="0" normalizeH="0" baseline="0" noProof="0" dirty="0">
                <a:ln>
                  <a:noFill/>
                </a:ln>
                <a:solidFill>
                  <a:srgbClr val="002060"/>
                </a:solidFill>
                <a:effectLst/>
                <a:uLnTx/>
                <a:uFillTx/>
                <a:latin typeface="Arial" panose="020B0604020202020204"/>
                <a:ea typeface="+mn-ea"/>
                <a:cs typeface="+mn-cs"/>
              </a:rPr>
              <a:t>Milk yield</a:t>
            </a:r>
            <a:endParaRPr lang="en-AU" sz="1200" b="1" dirty="0">
              <a:solidFill>
                <a:srgbClr val="002060"/>
              </a:solidFill>
              <a:latin typeface="Arial" panose="020B0604020202020204"/>
            </a:endParaRP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AU" sz="1200" b="1" dirty="0">
                <a:solidFill>
                  <a:srgbClr val="002060"/>
                </a:solidFill>
                <a:latin typeface="Arial" panose="020B0604020202020204"/>
              </a:rPr>
              <a:t>D</a:t>
            </a:r>
            <a:r>
              <a:rPr kumimoji="0" lang="en-AU" sz="1200" b="1" i="0" u="none" strike="noStrike" kern="1200" cap="none" spc="0" normalizeH="0" baseline="0" noProof="0" dirty="0" err="1">
                <a:ln>
                  <a:noFill/>
                </a:ln>
                <a:solidFill>
                  <a:srgbClr val="002060"/>
                </a:solidFill>
                <a:effectLst/>
                <a:uLnTx/>
                <a:uFillTx/>
                <a:latin typeface="Arial" panose="020B0604020202020204"/>
                <a:ea typeface="+mn-ea"/>
                <a:cs typeface="+mn-cs"/>
              </a:rPr>
              <a:t>ry</a:t>
            </a:r>
            <a:r>
              <a:rPr kumimoji="0" lang="en-AU" sz="1200" b="1" i="0" u="none" strike="noStrike" kern="1200" cap="none" spc="0" normalizeH="0" baseline="0" noProof="0" dirty="0">
                <a:ln>
                  <a:noFill/>
                </a:ln>
                <a:solidFill>
                  <a:srgbClr val="002060"/>
                </a:solidFill>
                <a:effectLst/>
                <a:uLnTx/>
                <a:uFillTx/>
                <a:latin typeface="Arial" panose="020B0604020202020204"/>
                <a:ea typeface="+mn-ea"/>
                <a:cs typeface="+mn-cs"/>
              </a:rPr>
              <a:t> matter intake</a:t>
            </a:r>
            <a:endParaRPr lang="en-AU" sz="1200" b="1" dirty="0">
              <a:solidFill>
                <a:srgbClr val="002060"/>
              </a:solidFill>
              <a:latin typeface="Arial" panose="020B0604020202020204"/>
            </a:endParaRP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AU" sz="1200" b="1" dirty="0">
                <a:solidFill>
                  <a:srgbClr val="002060"/>
                </a:solidFill>
                <a:latin typeface="Arial" panose="020B0604020202020204"/>
              </a:rPr>
              <a:t>N</a:t>
            </a:r>
            <a:r>
              <a:rPr kumimoji="0" lang="en-AU" sz="1200" b="1" i="0" u="none" strike="noStrike" kern="1200" cap="none" spc="0" normalizeH="0" baseline="0" noProof="0" dirty="0">
                <a:ln>
                  <a:noFill/>
                </a:ln>
                <a:solidFill>
                  <a:srgbClr val="002060"/>
                </a:solidFill>
                <a:effectLst/>
                <a:uLnTx/>
                <a:uFillTx/>
                <a:latin typeface="Arial" panose="020B0604020202020204"/>
                <a:ea typeface="+mn-ea"/>
                <a:cs typeface="+mn-cs"/>
              </a:rPr>
              <a:t>on-esterified fatty acid (NEFA) </a:t>
            </a:r>
            <a:r>
              <a:rPr kumimoji="0" lang="en-AU" sz="1200" b="1" i="0" u="none" strike="noStrike" kern="1200" cap="none" spc="0" normalizeH="0" baseline="0" noProof="0" dirty="0" err="1">
                <a:ln>
                  <a:noFill/>
                </a:ln>
                <a:solidFill>
                  <a:srgbClr val="002060"/>
                </a:solidFill>
                <a:effectLst/>
                <a:uLnTx/>
                <a:uFillTx/>
                <a:latin typeface="Arial" panose="020B0604020202020204"/>
                <a:ea typeface="+mn-ea"/>
                <a:cs typeface="+mn-cs"/>
              </a:rPr>
              <a:t>conc’n</a:t>
            </a:r>
            <a:r>
              <a:rPr kumimoji="0" lang="en-AU" sz="1200" b="1" i="0" u="none" strike="noStrike" kern="1200" cap="none" spc="0" normalizeH="0" baseline="0" noProof="0" dirty="0">
                <a:ln>
                  <a:noFill/>
                </a:ln>
                <a:solidFill>
                  <a:srgbClr val="002060"/>
                </a:solidFill>
                <a:effectLst/>
                <a:uLnTx/>
                <a:uFillTx/>
                <a:latin typeface="Arial" panose="020B0604020202020204"/>
                <a:ea typeface="+mn-ea"/>
                <a:cs typeface="+mn-cs"/>
              </a:rPr>
              <a:t> in blood </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kumimoji="0" lang="el-GR" sz="1200" b="1" i="0" u="none" strike="noStrike" kern="1200" cap="none" spc="0" normalizeH="0" baseline="0" noProof="0" dirty="0">
                <a:ln>
                  <a:noFill/>
                </a:ln>
                <a:solidFill>
                  <a:srgbClr val="002060"/>
                </a:solidFill>
                <a:effectLst/>
                <a:uLnTx/>
                <a:uFillTx/>
                <a:latin typeface="Arial" panose="020B0604020202020204"/>
                <a:ea typeface="+mn-ea"/>
                <a:cs typeface="+mn-cs"/>
              </a:rPr>
              <a:t>β-</a:t>
            </a:r>
            <a:r>
              <a:rPr kumimoji="0" lang="en-AU" sz="1200" b="1" i="0" u="none" strike="noStrike" kern="1200" cap="none" spc="0" normalizeH="0" baseline="0" noProof="0" dirty="0">
                <a:ln>
                  <a:noFill/>
                </a:ln>
                <a:solidFill>
                  <a:srgbClr val="002060"/>
                </a:solidFill>
                <a:effectLst/>
                <a:uLnTx/>
                <a:uFillTx/>
                <a:latin typeface="Arial" panose="020B0604020202020204"/>
                <a:ea typeface="+mn-ea"/>
                <a:cs typeface="+mn-cs"/>
              </a:rPr>
              <a:t>hydroxybutyric acid (BHB) </a:t>
            </a:r>
            <a:r>
              <a:rPr kumimoji="0" lang="en-AU" sz="1200" b="1" i="0" u="none" strike="noStrike" kern="1200" cap="none" spc="0" normalizeH="0" baseline="0" noProof="0" dirty="0" err="1">
                <a:ln>
                  <a:noFill/>
                </a:ln>
                <a:solidFill>
                  <a:srgbClr val="002060"/>
                </a:solidFill>
                <a:effectLst/>
                <a:uLnTx/>
                <a:uFillTx/>
                <a:latin typeface="Arial" panose="020B0604020202020204"/>
                <a:ea typeface="+mn-ea"/>
                <a:cs typeface="+mn-cs"/>
              </a:rPr>
              <a:t>conc’n</a:t>
            </a:r>
            <a:r>
              <a:rPr kumimoji="0" lang="en-AU" sz="1200" b="1" i="0" u="none" strike="noStrike" kern="1200" cap="none" spc="0" normalizeH="0" baseline="0" noProof="0" dirty="0">
                <a:ln>
                  <a:noFill/>
                </a:ln>
                <a:solidFill>
                  <a:srgbClr val="002060"/>
                </a:solidFill>
                <a:effectLst/>
                <a:uLnTx/>
                <a:uFillTx/>
                <a:latin typeface="Arial" panose="020B0604020202020204"/>
                <a:ea typeface="+mn-ea"/>
                <a:cs typeface="+mn-cs"/>
              </a:rPr>
              <a:t> in blood</a:t>
            </a:r>
          </a:p>
          <a:p>
            <a:pPr marR="0" lvl="0" algn="l" defTabSz="914400" rtl="0" eaLnBrk="1" fontAlgn="auto" latinLnBrk="0" hangingPunct="1">
              <a:lnSpc>
                <a:spcPct val="100000"/>
              </a:lnSpc>
              <a:spcBef>
                <a:spcPts val="0"/>
              </a:spcBef>
              <a:spcAft>
                <a:spcPts val="0"/>
              </a:spcAft>
              <a:buClrTx/>
              <a:buSzTx/>
              <a:tabLst/>
              <a:defRPr/>
            </a:pPr>
            <a:r>
              <a:rPr kumimoji="0" lang="en-AU" sz="1200" b="1" i="0" u="none" strike="noStrike" kern="1200" cap="none" spc="0" normalizeH="0" baseline="0" noProof="0" dirty="0">
                <a:ln>
                  <a:noFill/>
                </a:ln>
                <a:solidFill>
                  <a:srgbClr val="002060"/>
                </a:solidFill>
                <a:effectLst/>
                <a:uLnTx/>
                <a:uFillTx/>
                <a:latin typeface="Arial" panose="020B0604020202020204"/>
                <a:ea typeface="+mn-ea"/>
                <a:cs typeface="+mn-cs"/>
              </a:rPr>
              <a:t>of </a:t>
            </a:r>
            <a:r>
              <a:rPr kumimoji="0" lang="en-US" sz="1200" b="1" i="0" u="none" strike="noStrike" kern="1200" cap="none" spc="0" normalizeH="0" baseline="0" noProof="0" dirty="0">
                <a:ln>
                  <a:noFill/>
                </a:ln>
                <a:solidFill>
                  <a:srgbClr val="002060"/>
                </a:solidFill>
                <a:effectLst/>
                <a:uLnTx/>
                <a:uFillTx/>
                <a:latin typeface="Arial" panose="020B0604020202020204"/>
                <a:ea typeface="+mn-ea"/>
                <a:cs typeface="+mn-cs"/>
              </a:rPr>
              <a:t>4 clusters of cows based on their energy balance time profiles in first 6 weeks after calving:</a:t>
            </a:r>
          </a:p>
          <a:p>
            <a:pPr marR="0" lvl="0" algn="l" defTabSz="914400" rtl="0" eaLnBrk="1" fontAlgn="auto" latinLnBrk="0" hangingPunct="1">
              <a:lnSpc>
                <a:spcPct val="100000"/>
              </a:lnSpc>
              <a:spcBef>
                <a:spcPts val="0"/>
              </a:spcBef>
              <a:spcAft>
                <a:spcPts val="0"/>
              </a:spcAft>
              <a:buClrTx/>
              <a:buSzTx/>
              <a:tabLst/>
              <a:defRPr/>
            </a:pPr>
            <a:r>
              <a:rPr kumimoji="0" lang="en-US" sz="1200" b="1" i="0" u="none" strike="noStrike" kern="1200" cap="none" spc="0" normalizeH="0" baseline="0" noProof="0" dirty="0">
                <a:ln>
                  <a:noFill/>
                </a:ln>
                <a:solidFill>
                  <a:srgbClr val="002060"/>
                </a:solidFill>
                <a:effectLst/>
                <a:uLnTx/>
                <a:uFillTx/>
                <a:latin typeface="Arial" panose="020B0604020202020204"/>
                <a:ea typeface="+mn-ea"/>
                <a:cs typeface="+mn-cs"/>
              </a:rPr>
              <a:t>SP</a:t>
            </a:r>
            <a:r>
              <a:rPr kumimoji="0" lang="en-US" sz="1200" b="0" i="0" u="none" strike="noStrike" kern="1200" cap="none" spc="0" normalizeH="0" baseline="0" noProof="0" dirty="0">
                <a:ln>
                  <a:noFill/>
                </a:ln>
                <a:solidFill>
                  <a:srgbClr val="002060"/>
                </a:solidFill>
                <a:effectLst/>
                <a:uLnTx/>
                <a:uFillTx/>
                <a:latin typeface="Arial" panose="020B0604020202020204"/>
                <a:ea typeface="+mn-ea"/>
                <a:cs typeface="+mn-cs"/>
              </a:rPr>
              <a:t> = stable profile</a:t>
            </a:r>
          </a:p>
          <a:p>
            <a:pPr marR="0" lvl="0" algn="l" defTabSz="914400" rtl="0" eaLnBrk="1" fontAlgn="auto" latinLnBrk="0" hangingPunct="1">
              <a:lnSpc>
                <a:spcPct val="100000"/>
              </a:lnSpc>
              <a:spcBef>
                <a:spcPts val="0"/>
              </a:spcBef>
              <a:spcAft>
                <a:spcPts val="0"/>
              </a:spcAft>
              <a:buClrTx/>
              <a:buSzTx/>
              <a:tabLst/>
              <a:defRPr/>
            </a:pPr>
            <a:r>
              <a:rPr kumimoji="0" lang="en-US" sz="1200" b="1" i="0" u="none" strike="noStrike" kern="1200" cap="none" spc="0" normalizeH="0" baseline="0" noProof="0" dirty="0">
                <a:ln>
                  <a:noFill/>
                </a:ln>
                <a:solidFill>
                  <a:srgbClr val="002060"/>
                </a:solidFill>
                <a:effectLst/>
                <a:uLnTx/>
                <a:uFillTx/>
                <a:latin typeface="Arial" panose="020B0604020202020204"/>
                <a:ea typeface="+mn-ea"/>
                <a:cs typeface="+mn-cs"/>
              </a:rPr>
              <a:t>MN</a:t>
            </a:r>
            <a:r>
              <a:rPr kumimoji="0" lang="en-US" sz="1200" b="0" i="0" u="none" strike="noStrike" kern="1200" cap="none" spc="0" normalizeH="0" baseline="0" noProof="0" dirty="0">
                <a:ln>
                  <a:noFill/>
                </a:ln>
                <a:solidFill>
                  <a:srgbClr val="002060"/>
                </a:solidFill>
                <a:effectLst/>
                <a:uLnTx/>
                <a:uFillTx/>
                <a:latin typeface="Arial" panose="020B0604020202020204"/>
                <a:ea typeface="+mn-ea"/>
                <a:cs typeface="+mn-cs"/>
              </a:rPr>
              <a:t> = mild negative EB</a:t>
            </a:r>
          </a:p>
          <a:p>
            <a:pPr marR="0" lvl="0" algn="l" defTabSz="914400" rtl="0" eaLnBrk="1" fontAlgn="auto" latinLnBrk="0" hangingPunct="1">
              <a:lnSpc>
                <a:spcPct val="100000"/>
              </a:lnSpc>
              <a:spcBef>
                <a:spcPts val="0"/>
              </a:spcBef>
              <a:spcAft>
                <a:spcPts val="0"/>
              </a:spcAft>
              <a:buClrTx/>
              <a:buSzTx/>
              <a:tabLst/>
              <a:defRPr/>
            </a:pPr>
            <a:r>
              <a:rPr kumimoji="0" lang="en-US" sz="1200" b="1" i="0" u="none" strike="noStrike" kern="1200" cap="none" spc="0" normalizeH="0" baseline="0" noProof="0" dirty="0">
                <a:ln>
                  <a:noFill/>
                </a:ln>
                <a:solidFill>
                  <a:srgbClr val="002060"/>
                </a:solidFill>
                <a:effectLst/>
                <a:uLnTx/>
                <a:uFillTx/>
                <a:latin typeface="Arial" panose="020B0604020202020204"/>
                <a:ea typeface="+mn-ea"/>
                <a:cs typeface="+mn-cs"/>
              </a:rPr>
              <a:t>IN</a:t>
            </a:r>
            <a:r>
              <a:rPr kumimoji="0" lang="en-US" sz="1200" b="0" i="0" u="none" strike="noStrike" kern="1200" cap="none" spc="0" normalizeH="0" baseline="0" noProof="0" dirty="0">
                <a:ln>
                  <a:noFill/>
                </a:ln>
                <a:solidFill>
                  <a:srgbClr val="002060"/>
                </a:solidFill>
                <a:effectLst/>
                <a:uLnTx/>
                <a:uFillTx/>
                <a:latin typeface="Arial" panose="020B0604020202020204"/>
                <a:ea typeface="+mn-ea"/>
                <a:cs typeface="+mn-cs"/>
              </a:rPr>
              <a:t> = intermediate negative EB</a:t>
            </a:r>
          </a:p>
          <a:p>
            <a:pPr marR="0" lvl="0" algn="l" defTabSz="914400" rtl="0" eaLnBrk="1" fontAlgn="auto" latinLnBrk="0" hangingPunct="1">
              <a:lnSpc>
                <a:spcPct val="100000"/>
              </a:lnSpc>
              <a:spcBef>
                <a:spcPts val="0"/>
              </a:spcBef>
              <a:spcAft>
                <a:spcPts val="0"/>
              </a:spcAft>
              <a:buClrTx/>
              <a:buSzTx/>
              <a:tabLst/>
              <a:defRPr/>
            </a:pPr>
            <a:r>
              <a:rPr kumimoji="0" lang="en-US" sz="1200" b="1" i="0" u="none" strike="noStrike" kern="1200" cap="none" spc="0" normalizeH="0" baseline="0" noProof="0" dirty="0">
                <a:ln>
                  <a:noFill/>
                </a:ln>
                <a:solidFill>
                  <a:srgbClr val="002060"/>
                </a:solidFill>
                <a:effectLst/>
                <a:uLnTx/>
                <a:uFillTx/>
                <a:latin typeface="Arial" panose="020B0604020202020204"/>
                <a:ea typeface="+mn-ea"/>
                <a:cs typeface="+mn-cs"/>
              </a:rPr>
              <a:t>SN</a:t>
            </a:r>
            <a:r>
              <a:rPr kumimoji="0" lang="en-US" sz="1200" b="0" i="0" u="none" strike="noStrike" kern="1200" cap="none" spc="0" normalizeH="0" baseline="0" noProof="0" dirty="0">
                <a:ln>
                  <a:noFill/>
                </a:ln>
                <a:solidFill>
                  <a:srgbClr val="002060"/>
                </a:solidFill>
                <a:effectLst/>
                <a:uLnTx/>
                <a:uFillTx/>
                <a:latin typeface="Arial" panose="020B0604020202020204"/>
                <a:ea typeface="+mn-ea"/>
                <a:cs typeface="+mn-cs"/>
              </a:rPr>
              <a:t> = severe negative EB</a:t>
            </a: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002060"/>
                </a:solidFill>
                <a:effectLst/>
                <a:uLnTx/>
                <a:uFillTx/>
                <a:latin typeface="Arial" panose="020B0604020202020204"/>
                <a:ea typeface="+mn-ea"/>
                <a:cs typeface="+mn-cs"/>
              </a:rPr>
              <a:t>(Ma et al., 2024).</a:t>
            </a:r>
          </a:p>
        </p:txBody>
      </p:sp>
    </p:spTree>
    <p:extLst>
      <p:ext uri="{BB962C8B-B14F-4D97-AF65-F5344CB8AC3E}">
        <p14:creationId xmlns:p14="http://schemas.microsoft.com/office/powerpoint/2010/main" val="5145589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2C45BF-5980-444F-BCBF-58490EB3198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F5937DD9-C05D-F5FD-B71F-631E52A7562F}"/>
              </a:ext>
            </a:extLst>
          </p:cNvPr>
          <p:cNvSpPr txBox="1"/>
          <p:nvPr/>
        </p:nvSpPr>
        <p:spPr>
          <a:xfrm>
            <a:off x="6300192" y="4853911"/>
            <a:ext cx="166169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C2340"/>
                </a:solidFill>
                <a:effectLst/>
                <a:uLnTx/>
                <a:uFillTx/>
                <a:latin typeface="Arial" panose="020B0604020202020204"/>
                <a:ea typeface="+mn-ea"/>
                <a:cs typeface="+mn-cs"/>
              </a:rPr>
              <a:t>(</a:t>
            </a:r>
            <a:r>
              <a:rPr lang="en-AU" sz="1200" dirty="0">
                <a:solidFill>
                  <a:srgbClr val="0C2340"/>
                </a:solidFill>
                <a:latin typeface="Arial" panose="020B0604020202020204"/>
              </a:rPr>
              <a:t>Albornoz</a:t>
            </a:r>
            <a:r>
              <a:rPr kumimoji="0" lang="en-AU" sz="1200" b="0" i="0" u="none" strike="noStrike" kern="1200" cap="none" spc="0" normalizeH="0" baseline="0" noProof="0" dirty="0">
                <a:ln>
                  <a:noFill/>
                </a:ln>
                <a:solidFill>
                  <a:srgbClr val="0C2340"/>
                </a:solidFill>
                <a:effectLst/>
                <a:uLnTx/>
                <a:uFillTx/>
                <a:latin typeface="Arial" panose="020B0604020202020204"/>
                <a:ea typeface="+mn-ea"/>
                <a:cs typeface="+mn-cs"/>
              </a:rPr>
              <a:t>, 2020)</a:t>
            </a:r>
          </a:p>
        </p:txBody>
      </p:sp>
      <p:pic>
        <p:nvPicPr>
          <p:cNvPr id="6" name="Picture 5">
            <a:extLst>
              <a:ext uri="{FF2B5EF4-FFF2-40B4-BE49-F238E27FC236}">
                <a16:creationId xmlns:a16="http://schemas.microsoft.com/office/drawing/2014/main" id="{9D232860-2D16-A914-CDF3-4493E2702263}"/>
              </a:ext>
            </a:extLst>
          </p:cNvPr>
          <p:cNvPicPr>
            <a:picLocks noChangeAspect="1"/>
          </p:cNvPicPr>
          <p:nvPr/>
        </p:nvPicPr>
        <p:blipFill>
          <a:blip r:embed="rId2"/>
          <a:stretch>
            <a:fillRect/>
          </a:stretch>
        </p:blipFill>
        <p:spPr>
          <a:xfrm>
            <a:off x="1241844" y="731285"/>
            <a:ext cx="6660312" cy="4122626"/>
          </a:xfrm>
          <a:prstGeom prst="rect">
            <a:avLst/>
          </a:prstGeom>
        </p:spPr>
      </p:pic>
      <p:sp>
        <p:nvSpPr>
          <p:cNvPr id="8" name="Title 3">
            <a:extLst>
              <a:ext uri="{FF2B5EF4-FFF2-40B4-BE49-F238E27FC236}">
                <a16:creationId xmlns:a16="http://schemas.microsoft.com/office/drawing/2014/main" id="{49BC1E0D-00D8-224B-1490-CFF6C24D87ED}"/>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NEGATIVE Energy balance - IMPACTs</a:t>
            </a:r>
          </a:p>
        </p:txBody>
      </p:sp>
    </p:spTree>
    <p:extLst>
      <p:ext uri="{BB962C8B-B14F-4D97-AF65-F5344CB8AC3E}">
        <p14:creationId xmlns:p14="http://schemas.microsoft.com/office/powerpoint/2010/main" val="10730106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40DB70F0-5E7A-882D-5AA1-B412B7EE784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CC5BFB-DD17-7DE8-AC5F-DFB0CB62722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39F8122E-0FD9-67DE-C600-9FA034949531}"/>
              </a:ext>
            </a:extLst>
          </p:cNvPr>
          <p:cNvSpPr txBox="1"/>
          <p:nvPr/>
        </p:nvSpPr>
        <p:spPr>
          <a:xfrm>
            <a:off x="7482301" y="4866501"/>
            <a:ext cx="166169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C2340"/>
                </a:solidFill>
                <a:effectLst/>
                <a:uLnTx/>
                <a:uFillTx/>
                <a:latin typeface="Arial" panose="020B0604020202020204"/>
                <a:ea typeface="+mn-ea"/>
                <a:cs typeface="+mn-cs"/>
              </a:rPr>
              <a:t>(LeRoy et al., 2008)</a:t>
            </a:r>
          </a:p>
        </p:txBody>
      </p:sp>
      <p:sp>
        <p:nvSpPr>
          <p:cNvPr id="5" name="TextBox 4">
            <a:extLst>
              <a:ext uri="{FF2B5EF4-FFF2-40B4-BE49-F238E27FC236}">
                <a16:creationId xmlns:a16="http://schemas.microsoft.com/office/drawing/2014/main" id="{67E6E0ED-2AEC-8997-297C-E9AC98D48DB5}"/>
              </a:ext>
            </a:extLst>
          </p:cNvPr>
          <p:cNvSpPr txBox="1"/>
          <p:nvPr/>
        </p:nvSpPr>
        <p:spPr>
          <a:xfrm>
            <a:off x="107504" y="1059582"/>
            <a:ext cx="29763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prstClr val="black"/>
                </a:solidFill>
                <a:effectLst/>
                <a:uLnTx/>
                <a:uFillTx/>
                <a:latin typeface="Arial" panose="020B0604020202020204"/>
                <a:ea typeface="+mn-ea"/>
                <a:cs typeface="+mn-cs"/>
              </a:rPr>
              <a:t>Energy balance is THE major driver of reproductive success in dairy cows</a:t>
            </a:r>
          </a:p>
        </p:txBody>
      </p:sp>
      <p:pic>
        <p:nvPicPr>
          <p:cNvPr id="7" name="Picture 6">
            <a:extLst>
              <a:ext uri="{FF2B5EF4-FFF2-40B4-BE49-F238E27FC236}">
                <a16:creationId xmlns:a16="http://schemas.microsoft.com/office/drawing/2014/main" id="{98BF298F-1CE3-18DF-0C21-45D705790A2B}"/>
              </a:ext>
            </a:extLst>
          </p:cNvPr>
          <p:cNvPicPr>
            <a:picLocks noChangeAspect="1"/>
          </p:cNvPicPr>
          <p:nvPr/>
        </p:nvPicPr>
        <p:blipFill>
          <a:blip r:embed="rId2"/>
          <a:stretch>
            <a:fillRect/>
          </a:stretch>
        </p:blipFill>
        <p:spPr>
          <a:xfrm>
            <a:off x="3067259" y="678915"/>
            <a:ext cx="6076742" cy="4197091"/>
          </a:xfrm>
          <a:prstGeom prst="rect">
            <a:avLst/>
          </a:prstGeom>
        </p:spPr>
      </p:pic>
      <p:sp>
        <p:nvSpPr>
          <p:cNvPr id="3" name="Title 3">
            <a:extLst>
              <a:ext uri="{FF2B5EF4-FFF2-40B4-BE49-F238E27FC236}">
                <a16:creationId xmlns:a16="http://schemas.microsoft.com/office/drawing/2014/main" id="{2BA4F3AF-70EE-8C1D-DA8C-A1313B5D12C2}"/>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NEGATIVE Energy balance - IMPACTs</a:t>
            </a:r>
          </a:p>
        </p:txBody>
      </p:sp>
    </p:spTree>
    <p:extLst>
      <p:ext uri="{BB962C8B-B14F-4D97-AF65-F5344CB8AC3E}">
        <p14:creationId xmlns:p14="http://schemas.microsoft.com/office/powerpoint/2010/main" val="2286607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5"/>
          <p:cNvSpPr txBox="1">
            <a:spLocks noGrp="1"/>
          </p:cNvSpPr>
          <p:nvPr>
            <p:ph type="title"/>
          </p:nvPr>
        </p:nvSpPr>
        <p:spPr>
          <a:xfrm>
            <a:off x="107504" y="336154"/>
            <a:ext cx="2261700" cy="529425"/>
          </a:xfrm>
          <a:prstGeom prst="rect">
            <a:avLst/>
          </a:prstGeom>
          <a:noFill/>
          <a:ln>
            <a:noFill/>
          </a:ln>
        </p:spPr>
        <p:txBody>
          <a:bodyPr spcFirstLastPara="1" wrap="square" lIns="68569" tIns="34275" rIns="68569" bIns="34275" anchor="t" anchorCtr="0">
            <a:normAutofit/>
          </a:bodyPr>
          <a:lstStyle/>
          <a:p>
            <a:pPr>
              <a:buSzPct val="100000"/>
            </a:pPr>
            <a:r>
              <a:rPr lang="en-US" sz="2070" dirty="0"/>
              <a:t>PROGRAM</a:t>
            </a:r>
            <a:endParaRPr sz="2070" dirty="0"/>
          </a:p>
        </p:txBody>
      </p:sp>
      <p:sp>
        <p:nvSpPr>
          <p:cNvPr id="267" name="Google Shape;267;p5"/>
          <p:cNvSpPr txBox="1">
            <a:spLocks noGrp="1"/>
          </p:cNvSpPr>
          <p:nvPr>
            <p:ph type="sldNum" idx="12"/>
          </p:nvPr>
        </p:nvSpPr>
        <p:spPr>
          <a:xfrm>
            <a:off x="8172400" y="4818186"/>
            <a:ext cx="720080" cy="273844"/>
          </a:xfrm>
          <a:prstGeom prst="rect">
            <a:avLst/>
          </a:prstGeom>
          <a:noFill/>
          <a:ln>
            <a:noFill/>
          </a:ln>
        </p:spPr>
        <p:txBody>
          <a:bodyPr spcFirstLastPara="1" wrap="square" lIns="68569" tIns="34275" rIns="68569" bIns="34275" anchor="ctr" anchorCtr="0">
            <a:noAutofit/>
          </a:bodyPr>
          <a:lstStyle/>
          <a:p>
            <a:pPr defTabSz="685800">
              <a:buClr>
                <a:srgbClr val="EEEEED"/>
              </a:buClr>
            </a:pPr>
            <a:fld id="{00000000-1234-1234-1234-123412341234}" type="slidenum">
              <a:rPr lang="en-US" kern="0">
                <a:solidFill>
                  <a:srgbClr val="EEEEED"/>
                </a:solidFill>
                <a:latin typeface="Arial"/>
                <a:ea typeface="Arial"/>
                <a:cs typeface="Arial"/>
                <a:sym typeface="Arial"/>
              </a:rPr>
              <a:pPr defTabSz="685800">
                <a:buClr>
                  <a:srgbClr val="EEEEED"/>
                </a:buClr>
              </a:pPr>
              <a:t>4</a:t>
            </a:fld>
            <a:endParaRPr kern="0">
              <a:solidFill>
                <a:srgbClr val="EEEEED"/>
              </a:solidFill>
              <a:latin typeface="Arial"/>
              <a:ea typeface="Arial"/>
              <a:cs typeface="Arial"/>
              <a:sym typeface="Arial"/>
            </a:endParaRPr>
          </a:p>
        </p:txBody>
      </p:sp>
      <p:graphicFrame>
        <p:nvGraphicFramePr>
          <p:cNvPr id="5" name="Google Shape;268;p5">
            <a:extLst>
              <a:ext uri="{FF2B5EF4-FFF2-40B4-BE49-F238E27FC236}">
                <a16:creationId xmlns:a16="http://schemas.microsoft.com/office/drawing/2014/main" id="{F510420E-95CA-63AA-3001-43C468FC7EC8}"/>
              </a:ext>
            </a:extLst>
          </p:cNvPr>
          <p:cNvGraphicFramePr/>
          <p:nvPr>
            <p:extLst>
              <p:ext uri="{D42A27DB-BD31-4B8C-83A1-F6EECF244321}">
                <p14:modId xmlns:p14="http://schemas.microsoft.com/office/powerpoint/2010/main" val="4115617004"/>
              </p:ext>
            </p:extLst>
          </p:nvPr>
        </p:nvGraphicFramePr>
        <p:xfrm>
          <a:off x="571925" y="899276"/>
          <a:ext cx="8000150" cy="3908070"/>
        </p:xfrm>
        <a:graphic>
          <a:graphicData uri="http://schemas.openxmlformats.org/drawingml/2006/table">
            <a:tbl>
              <a:tblPr>
                <a:noFill/>
              </a:tblPr>
              <a:tblGrid>
                <a:gridCol w="1802725">
                  <a:extLst>
                    <a:ext uri="{9D8B030D-6E8A-4147-A177-3AD203B41FA5}">
                      <a16:colId xmlns:a16="http://schemas.microsoft.com/office/drawing/2014/main" val="20000"/>
                    </a:ext>
                  </a:extLst>
                </a:gridCol>
                <a:gridCol w="6197425">
                  <a:extLst>
                    <a:ext uri="{9D8B030D-6E8A-4147-A177-3AD203B41FA5}">
                      <a16:colId xmlns:a16="http://schemas.microsoft.com/office/drawing/2014/main" val="20001"/>
                    </a:ext>
                  </a:extLst>
                </a:gridCol>
              </a:tblGrid>
              <a:tr h="439613">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2060"/>
                    </a:solid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2060"/>
                    </a:solidFill>
                  </a:tcPr>
                </a:tc>
                <a:extLst>
                  <a:ext uri="{0D108BD9-81ED-4DB2-BD59-A6C34878D82A}">
                    <a16:rowId xmlns:a16="http://schemas.microsoft.com/office/drawing/2014/main" val="10000"/>
                  </a:ext>
                </a:extLst>
              </a:tr>
              <a:tr h="356577">
                <a:tc>
                  <a:txBody>
                    <a:bodyPr/>
                    <a:lstStyle/>
                    <a:p>
                      <a:pPr marL="0" marR="0" lvl="0" indent="0" algn="l" rtl="0">
                        <a:lnSpc>
                          <a:spcPct val="100000"/>
                        </a:lnSpc>
                        <a:spcBef>
                          <a:spcPts val="0"/>
                        </a:spcBef>
                        <a:spcAft>
                          <a:spcPts val="0"/>
                        </a:spcAft>
                        <a:buClr>
                          <a:srgbClr val="0080FF"/>
                        </a:buClr>
                        <a:buSzPts val="1600"/>
                        <a:buFont typeface="Arial"/>
                        <a:buNone/>
                      </a:pPr>
                      <a:r>
                        <a:rPr lang="en-US" sz="1600" b="1" i="0" u="none" strike="noStrike" cap="none" dirty="0">
                          <a:solidFill>
                            <a:schemeClr val="dk1"/>
                          </a:solidFill>
                          <a:latin typeface="Arial"/>
                          <a:ea typeface="Arial"/>
                          <a:cs typeface="Arial"/>
                          <a:sym typeface="Arial"/>
                        </a:rPr>
                        <a:t>Session 1</a:t>
                      </a:r>
                      <a:endParaRPr sz="1400" u="none" strike="noStrike" cap="none" dirty="0"/>
                    </a:p>
                  </a:txBody>
                  <a:tcPr marL="91450" marR="91450" marT="34275" marB="3427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DD4EA"/>
                    </a:solidFill>
                  </a:tcPr>
                </a:tc>
                <a:tc>
                  <a:txBody>
                    <a:bodyPr/>
                    <a:lstStyle/>
                    <a:p>
                      <a:pPr marL="0" marR="0" lvl="0" indent="0" algn="l" rtl="0">
                        <a:lnSpc>
                          <a:spcPct val="100000"/>
                        </a:lnSpc>
                        <a:spcBef>
                          <a:spcPts val="0"/>
                        </a:spcBef>
                        <a:spcAft>
                          <a:spcPts val="0"/>
                        </a:spcAft>
                        <a:buClr>
                          <a:srgbClr val="0080FF"/>
                        </a:buClr>
                        <a:buSzPts val="1600"/>
                        <a:buFont typeface="Arial"/>
                        <a:buNone/>
                      </a:pPr>
                      <a:r>
                        <a:rPr lang="en-US" sz="1600" b="1" i="0" u="none" strike="noStrike" cap="none" dirty="0">
                          <a:solidFill>
                            <a:schemeClr val="tx1"/>
                          </a:solidFill>
                          <a:latin typeface="Arial"/>
                          <a:ea typeface="Arial"/>
                          <a:cs typeface="Arial"/>
                          <a:sym typeface="Arial"/>
                        </a:rPr>
                        <a:t>Welcome and introduction</a:t>
                      </a:r>
                      <a:endParaRPr sz="1600" b="1" i="0" u="none" strike="noStrike" cap="none" dirty="0">
                        <a:solidFill>
                          <a:schemeClr val="tx1"/>
                        </a:solidFill>
                        <a:latin typeface="Arial"/>
                        <a:ea typeface="Arial"/>
                        <a:cs typeface="Arial"/>
                        <a:sym typeface="Arial"/>
                      </a:endParaRPr>
                    </a:p>
                  </a:txBody>
                  <a:tcPr marL="91450" marR="91450" marT="34275" marB="3427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DD4EA"/>
                    </a:solidFill>
                  </a:tcPr>
                </a:tc>
                <a:extLst>
                  <a:ext uri="{0D108BD9-81ED-4DB2-BD59-A6C34878D82A}">
                    <a16:rowId xmlns:a16="http://schemas.microsoft.com/office/drawing/2014/main" val="10001"/>
                  </a:ext>
                </a:extLst>
              </a:tr>
              <a:tr h="356577">
                <a:tc>
                  <a:txBody>
                    <a:bodyPr/>
                    <a:lstStyle/>
                    <a:p>
                      <a:pPr marL="0" marR="0" lvl="0" indent="0" algn="l" rtl="0">
                        <a:lnSpc>
                          <a:spcPct val="100000"/>
                        </a:lnSpc>
                        <a:spcBef>
                          <a:spcPts val="0"/>
                        </a:spcBef>
                        <a:spcAft>
                          <a:spcPts val="0"/>
                        </a:spcAft>
                        <a:buClr>
                          <a:srgbClr val="0080FF"/>
                        </a:buClr>
                        <a:buSzPts val="1600"/>
                        <a:buFont typeface="Arial"/>
                        <a:buNone/>
                      </a:pPr>
                      <a:r>
                        <a:rPr lang="en-US" sz="1600" b="1" i="0" u="none" strike="noStrike" cap="none" dirty="0">
                          <a:solidFill>
                            <a:schemeClr val="dk1"/>
                          </a:solidFill>
                          <a:latin typeface="Arial"/>
                          <a:ea typeface="Arial"/>
                          <a:cs typeface="Arial"/>
                          <a:sym typeface="Arial"/>
                        </a:rPr>
                        <a:t>Session 2</a:t>
                      </a:r>
                      <a:endParaRPr sz="1400" u="none" strike="noStrike" cap="none" dirty="0"/>
                    </a:p>
                  </a:txBody>
                  <a:tcPr marL="91450" marR="91450" marT="34275" marB="3427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BF5"/>
                    </a:solidFill>
                  </a:tcPr>
                </a:tc>
                <a:tc>
                  <a:txBody>
                    <a:bodyPr/>
                    <a:lstStyle/>
                    <a:p>
                      <a:pPr marL="0" marR="0" lvl="0" indent="0" algn="l" rtl="0">
                        <a:lnSpc>
                          <a:spcPct val="100000"/>
                        </a:lnSpc>
                        <a:spcBef>
                          <a:spcPts val="0"/>
                        </a:spcBef>
                        <a:spcAft>
                          <a:spcPts val="0"/>
                        </a:spcAft>
                        <a:buClr>
                          <a:srgbClr val="0080FF"/>
                        </a:buClr>
                        <a:buSzPts val="1600"/>
                        <a:buFont typeface="Arial"/>
                        <a:buNone/>
                      </a:pPr>
                      <a:r>
                        <a:rPr lang="en-US" sz="1600" b="1" u="none" strike="noStrike" cap="none" dirty="0">
                          <a:solidFill>
                            <a:schemeClr val="tx1"/>
                          </a:solidFill>
                        </a:rPr>
                        <a:t>PRE-CALVING TRANSITION PERIOD – Further aspects</a:t>
                      </a:r>
                      <a:endParaRPr sz="1600" b="1" u="none" strike="noStrike" cap="none" dirty="0">
                        <a:solidFill>
                          <a:schemeClr val="tx1"/>
                        </a:solidFill>
                      </a:endParaRPr>
                    </a:p>
                  </a:txBody>
                  <a:tcPr marL="91450" marR="91450" marT="34275" marB="3427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BF5"/>
                    </a:solidFill>
                  </a:tcPr>
                </a:tc>
                <a:extLst>
                  <a:ext uri="{0D108BD9-81ED-4DB2-BD59-A6C34878D82A}">
                    <a16:rowId xmlns:a16="http://schemas.microsoft.com/office/drawing/2014/main" val="10002"/>
                  </a:ext>
                </a:extLst>
              </a:tr>
              <a:tr h="356577">
                <a:tc>
                  <a:txBody>
                    <a:bodyPr/>
                    <a:lstStyle/>
                    <a:p>
                      <a:pPr marL="0" marR="0" lvl="0" indent="0" algn="l" rtl="0">
                        <a:lnSpc>
                          <a:spcPct val="100000"/>
                        </a:lnSpc>
                        <a:spcBef>
                          <a:spcPts val="0"/>
                        </a:spcBef>
                        <a:spcAft>
                          <a:spcPts val="0"/>
                        </a:spcAft>
                        <a:buClr>
                          <a:srgbClr val="0080FF"/>
                        </a:buClr>
                        <a:buSzPts val="1600"/>
                        <a:buFont typeface="Calibri"/>
                        <a:buNone/>
                      </a:pPr>
                      <a:endParaRPr sz="1600" b="1" i="0" u="none" strike="noStrike" cap="none">
                        <a:solidFill>
                          <a:schemeClr val="dk1"/>
                        </a:solidFill>
                        <a:latin typeface="Arial"/>
                        <a:ea typeface="Arial"/>
                        <a:cs typeface="Arial"/>
                        <a:sym typeface="Arial"/>
                      </a:endParaRPr>
                    </a:p>
                  </a:txBody>
                  <a:tcPr marL="91450" marR="91450" marT="34275" marB="34275">
                    <a:lnL w="12700" cap="flat" cmpd="sng">
                      <a:solidFill>
                        <a:srgbClr val="FFFFFF"/>
                      </a:solidFill>
                      <a:prstDash val="solid"/>
                      <a:round/>
                      <a:headEnd type="none" w="sm" len="sm"/>
                      <a:tailEnd type="none" w="sm" len="sm"/>
                    </a:lnL>
                    <a:lnR w="12700" cap="flat" cmpd="sng" algn="ctr">
                      <a:solidFill>
                        <a:srgbClr val="FFFFFF"/>
                      </a:solidFill>
                      <a:prstDash val="solid"/>
                      <a:round/>
                      <a:headEnd type="none" w="sm" len="sm"/>
                      <a:tailEnd type="none" w="sm" len="sm"/>
                    </a:lnR>
                    <a:lnT w="12700" cap="flat" cmpd="sng" algn="ctr">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BF5"/>
                    </a:solidFill>
                  </a:tcPr>
                </a:tc>
                <a:tc>
                  <a:txBody>
                    <a:bodyPr/>
                    <a:lstStyle/>
                    <a:p>
                      <a:pPr marL="0" marR="0" lvl="0" indent="0" algn="ctr" rtl="0">
                        <a:lnSpc>
                          <a:spcPct val="100000"/>
                        </a:lnSpc>
                        <a:spcBef>
                          <a:spcPts val="0"/>
                        </a:spcBef>
                        <a:spcAft>
                          <a:spcPts val="0"/>
                        </a:spcAft>
                        <a:buClr>
                          <a:srgbClr val="0080FF"/>
                        </a:buClr>
                        <a:buSzPts val="1600"/>
                        <a:buFont typeface="Arial"/>
                        <a:buNone/>
                      </a:pPr>
                      <a:r>
                        <a:rPr lang="en-US" sz="1600" b="1" i="0" u="none" strike="noStrike" cap="none" dirty="0">
                          <a:solidFill>
                            <a:schemeClr val="tx1"/>
                          </a:solidFill>
                          <a:latin typeface="Arial"/>
                          <a:ea typeface="Arial"/>
                          <a:cs typeface="Arial"/>
                          <a:sym typeface="Arial"/>
                        </a:rPr>
                        <a:t>Morning tea (11:00-11:20am)</a:t>
                      </a:r>
                      <a:endParaRPr sz="1400" u="none" strike="noStrike" cap="none" dirty="0">
                        <a:solidFill>
                          <a:schemeClr val="tx1"/>
                        </a:solidFill>
                      </a:endParaRPr>
                    </a:p>
                  </a:txBody>
                  <a:tcPr marL="91450" marR="91450" marT="34275" marB="34275">
                    <a:lnL w="12700" cap="flat" cmpd="sng" algn="ctr">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lgn="ctr">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BF5"/>
                    </a:solidFill>
                  </a:tcPr>
                </a:tc>
                <a:extLst>
                  <a:ext uri="{0D108BD9-81ED-4DB2-BD59-A6C34878D82A}">
                    <a16:rowId xmlns:a16="http://schemas.microsoft.com/office/drawing/2014/main" val="10004"/>
                  </a:ext>
                </a:extLst>
              </a:tr>
              <a:tr h="366498">
                <a:tc>
                  <a:txBody>
                    <a:bodyPr/>
                    <a:lstStyle/>
                    <a:p>
                      <a:pPr marL="0" marR="0" lvl="0" indent="0" algn="l" rtl="0">
                        <a:lnSpc>
                          <a:spcPct val="100000"/>
                        </a:lnSpc>
                        <a:spcBef>
                          <a:spcPts val="0"/>
                        </a:spcBef>
                        <a:spcAft>
                          <a:spcPts val="0"/>
                        </a:spcAft>
                        <a:buClr>
                          <a:schemeClr val="dk1"/>
                        </a:buClr>
                        <a:buSzPts val="1600"/>
                        <a:buFont typeface="Arial"/>
                        <a:buNone/>
                      </a:pPr>
                      <a:r>
                        <a:rPr lang="en-US" sz="1600" b="1" i="0" u="none" strike="noStrike" cap="none" dirty="0">
                          <a:solidFill>
                            <a:schemeClr val="dk1"/>
                          </a:solidFill>
                          <a:latin typeface="Arial"/>
                          <a:ea typeface="Arial"/>
                          <a:cs typeface="Arial"/>
                          <a:sym typeface="Arial"/>
                        </a:rPr>
                        <a:t>Session 3</a:t>
                      </a:r>
                      <a:endParaRPr sz="1400" u="none" strike="noStrike" cap="none" dirty="0"/>
                    </a:p>
                  </a:txBody>
                  <a:tcPr marL="91450" marR="91450" marT="34275" marB="3427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DD4EA"/>
                    </a:solidFill>
                  </a:tcPr>
                </a:tc>
                <a:tc>
                  <a:txBody>
                    <a:bodyPr/>
                    <a:lstStyle/>
                    <a:p>
                      <a:pPr marL="0" marR="0" lvl="0" indent="0" algn="l" rtl="0">
                        <a:lnSpc>
                          <a:spcPct val="100000"/>
                        </a:lnSpc>
                        <a:spcBef>
                          <a:spcPts val="0"/>
                        </a:spcBef>
                        <a:spcAft>
                          <a:spcPts val="0"/>
                        </a:spcAft>
                        <a:buClr>
                          <a:srgbClr val="0080FF"/>
                        </a:buClr>
                        <a:buSzPts val="1600"/>
                        <a:buFont typeface="Arial"/>
                        <a:buNone/>
                      </a:pPr>
                      <a:r>
                        <a:rPr lang="en-US" sz="1600" b="1" i="0" u="none" strike="noStrike" cap="none" dirty="0">
                          <a:solidFill>
                            <a:schemeClr val="tx1"/>
                          </a:solidFill>
                          <a:latin typeface="+mn-lt"/>
                          <a:ea typeface="Arial"/>
                          <a:cs typeface="Arial"/>
                          <a:sym typeface="Arial"/>
                        </a:rPr>
                        <a:t>FRESH PERIOD - Nutritional programming of cows </a:t>
                      </a:r>
                      <a:endParaRPr lang="en-US" sz="1600" b="1" i="0" u="none" strike="noStrike" cap="none" dirty="0">
                        <a:solidFill>
                          <a:schemeClr val="tx1"/>
                        </a:solidFill>
                        <a:latin typeface="Arial"/>
                        <a:ea typeface="Arial"/>
                        <a:cs typeface="Arial"/>
                        <a:sym typeface="Arial"/>
                      </a:endParaRPr>
                    </a:p>
                  </a:txBody>
                  <a:tcPr marL="91450" marR="91450" marT="34275" marB="3427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DD4EA"/>
                    </a:solidFill>
                  </a:tcPr>
                </a:tc>
                <a:extLst>
                  <a:ext uri="{0D108BD9-81ED-4DB2-BD59-A6C34878D82A}">
                    <a16:rowId xmlns:a16="http://schemas.microsoft.com/office/drawing/2014/main" val="10005"/>
                  </a:ext>
                </a:extLst>
              </a:tr>
              <a:tr h="356577">
                <a:tc>
                  <a:txBody>
                    <a:bodyPr/>
                    <a:lstStyle/>
                    <a:p>
                      <a:pPr marL="0" marR="0" lvl="0" indent="0" algn="l" rtl="0">
                        <a:lnSpc>
                          <a:spcPct val="100000"/>
                        </a:lnSpc>
                        <a:spcBef>
                          <a:spcPts val="0"/>
                        </a:spcBef>
                        <a:spcAft>
                          <a:spcPts val="0"/>
                        </a:spcAft>
                        <a:buClr>
                          <a:srgbClr val="000000"/>
                        </a:buClr>
                        <a:buSzPts val="1600"/>
                        <a:buFont typeface="Arial"/>
                        <a:buNone/>
                      </a:pPr>
                      <a:endParaRPr sz="1600" u="none" strike="noStrike" cap="none">
                        <a:latin typeface="Arial"/>
                        <a:ea typeface="Arial"/>
                        <a:cs typeface="Arial"/>
                        <a:sym typeface="Arial"/>
                      </a:endParaRPr>
                    </a:p>
                  </a:txBody>
                  <a:tcPr marL="91450" marR="91450" marT="45725" marB="45725">
                    <a:lnL w="12700" cap="flat" cmpd="sng">
                      <a:solidFill>
                        <a:srgbClr val="FFFFFF"/>
                      </a:solidFill>
                      <a:prstDash val="solid"/>
                      <a:round/>
                      <a:headEnd type="none" w="sm" len="sm"/>
                      <a:tailEnd type="none" w="sm" len="sm"/>
                    </a:lnL>
                    <a:lnR w="12700" cap="flat" cmpd="sng" algn="ctr">
                      <a:solidFill>
                        <a:srgbClr val="FFFFFF"/>
                      </a:solidFill>
                      <a:prstDash val="solid"/>
                      <a:round/>
                      <a:headEnd type="none" w="sm" len="sm"/>
                      <a:tailEnd type="none" w="sm" len="sm"/>
                    </a:lnR>
                    <a:lnT w="12700" cap="flat" cmpd="sng" algn="ctr">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BF5"/>
                    </a:solidFill>
                  </a:tcPr>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b="1" u="none" strike="noStrike" cap="none" dirty="0">
                          <a:solidFill>
                            <a:schemeClr val="tx1"/>
                          </a:solidFill>
                          <a:latin typeface="Calibri"/>
                          <a:ea typeface="Calibri"/>
                          <a:cs typeface="Calibri"/>
                          <a:sym typeface="Calibri"/>
                        </a:rPr>
                        <a:t>Lunch (12:45-1:15pm)</a:t>
                      </a:r>
                      <a:endParaRPr sz="1400" u="none" strike="noStrike" cap="none" dirty="0">
                        <a:solidFill>
                          <a:schemeClr val="tx1"/>
                        </a:solidFill>
                      </a:endParaRPr>
                    </a:p>
                  </a:txBody>
                  <a:tcPr marL="91450" marR="91450" marT="45725" marB="45725">
                    <a:lnL w="12700" cap="flat" cmpd="sng" algn="ctr">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lgn="ctr">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BF5"/>
                    </a:solidFill>
                  </a:tcPr>
                </a:tc>
                <a:extLst>
                  <a:ext uri="{0D108BD9-81ED-4DB2-BD59-A6C34878D82A}">
                    <a16:rowId xmlns:a16="http://schemas.microsoft.com/office/drawing/2014/main" val="10008"/>
                  </a:ext>
                </a:extLst>
              </a:tr>
              <a:tr h="356577">
                <a:tc>
                  <a:txBody>
                    <a:bodyPr/>
                    <a:lstStyle/>
                    <a:p>
                      <a:pPr marL="0" marR="0" lvl="0" indent="0" algn="l" rtl="0">
                        <a:lnSpc>
                          <a:spcPct val="100000"/>
                        </a:lnSpc>
                        <a:spcBef>
                          <a:spcPts val="0"/>
                        </a:spcBef>
                        <a:spcAft>
                          <a:spcPts val="0"/>
                        </a:spcAft>
                        <a:buClr>
                          <a:schemeClr val="dk1"/>
                        </a:buClr>
                        <a:buSzPts val="1600"/>
                        <a:buFont typeface="Arial"/>
                        <a:buNone/>
                      </a:pPr>
                      <a:r>
                        <a:rPr lang="en-US" sz="1600" b="1" i="0" u="none" strike="noStrike" cap="none" dirty="0">
                          <a:solidFill>
                            <a:schemeClr val="dk1"/>
                          </a:solidFill>
                          <a:latin typeface="Arial"/>
                          <a:ea typeface="Arial"/>
                          <a:cs typeface="Arial"/>
                          <a:sym typeface="Arial"/>
                        </a:rPr>
                        <a:t>Session 4</a:t>
                      </a:r>
                      <a:endParaRPr sz="1400" u="none" strike="noStrike" cap="none" dirty="0"/>
                    </a:p>
                  </a:txBody>
                  <a:tcPr marL="91450" marR="91450" marT="45725" marB="45725">
                    <a:lnL w="12700" cap="flat" cmpd="sng">
                      <a:solidFill>
                        <a:srgbClr val="FFFFFF"/>
                      </a:solidFill>
                      <a:prstDash val="solid"/>
                      <a:round/>
                      <a:headEnd type="none" w="sm" len="sm"/>
                      <a:tailEnd type="none" w="sm" len="sm"/>
                    </a:lnL>
                    <a:lnR w="12700" cap="flat" cmpd="sng" algn="ctr">
                      <a:solidFill>
                        <a:srgbClr val="FFFFFF"/>
                      </a:solidFill>
                      <a:prstDash val="solid"/>
                      <a:round/>
                      <a:headEnd type="none" w="sm" len="sm"/>
                      <a:tailEnd type="none" w="sm" len="sm"/>
                    </a:lnR>
                    <a:lnT w="12700" cap="flat" cmpd="sng" algn="ctr">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BF5"/>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dirty="0">
                          <a:solidFill>
                            <a:schemeClr val="tx1"/>
                          </a:solidFill>
                          <a:latin typeface="+mn-lt"/>
                          <a:ea typeface="Arial"/>
                          <a:cs typeface="Arial"/>
                          <a:sym typeface="Arial"/>
                        </a:rPr>
                        <a:t>EARLY LACTATION - </a:t>
                      </a:r>
                      <a:r>
                        <a:rPr lang="en-US" sz="1600" b="1" u="none" strike="noStrike" cap="none" dirty="0" err="1">
                          <a:solidFill>
                            <a:schemeClr val="tx1"/>
                          </a:solidFill>
                          <a:latin typeface="+mn-lt"/>
                          <a:ea typeface="Arial"/>
                          <a:cs typeface="Arial"/>
                          <a:sym typeface="Arial"/>
                        </a:rPr>
                        <a:t>Optimising</a:t>
                      </a:r>
                      <a:r>
                        <a:rPr lang="en-US" sz="1600" b="1" u="none" strike="noStrike" cap="none" dirty="0">
                          <a:solidFill>
                            <a:schemeClr val="tx1"/>
                          </a:solidFill>
                          <a:latin typeface="+mn-lt"/>
                          <a:ea typeface="Arial"/>
                          <a:cs typeface="Arial"/>
                          <a:sym typeface="Arial"/>
                        </a:rPr>
                        <a:t> cow productivity and profit</a:t>
                      </a:r>
                      <a:endParaRPr sz="1600" b="1" u="none" strike="noStrike" cap="none" dirty="0">
                        <a:solidFill>
                          <a:schemeClr val="tx1"/>
                        </a:solidFill>
                        <a:latin typeface="Arial"/>
                        <a:ea typeface="Arial"/>
                        <a:cs typeface="Arial"/>
                        <a:sym typeface="Arial"/>
                      </a:endParaRPr>
                    </a:p>
                  </a:txBody>
                  <a:tcPr marL="91450" marR="91450" marT="45725" marB="45725">
                    <a:lnL w="12700" cap="flat" cmpd="sng" algn="ctr">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lgn="ctr">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BF5"/>
                    </a:solidFill>
                  </a:tcPr>
                </a:tc>
                <a:extLst>
                  <a:ext uri="{0D108BD9-81ED-4DB2-BD59-A6C34878D82A}">
                    <a16:rowId xmlns:a16="http://schemas.microsoft.com/office/drawing/2014/main" val="10010"/>
                  </a:ext>
                </a:extLst>
              </a:tr>
              <a:tr h="356577">
                <a:tc>
                  <a:txBody>
                    <a:bodyPr/>
                    <a:lstStyle/>
                    <a:p>
                      <a:pPr marL="0" marR="0" lvl="0" indent="0" algn="l" rtl="0">
                        <a:lnSpc>
                          <a:spcPct val="100000"/>
                        </a:lnSpc>
                        <a:spcBef>
                          <a:spcPts val="0"/>
                        </a:spcBef>
                        <a:spcAft>
                          <a:spcPts val="0"/>
                        </a:spcAft>
                        <a:buClr>
                          <a:schemeClr val="dk1"/>
                        </a:buClr>
                        <a:buSzPts val="1600"/>
                        <a:buFont typeface="Calibri"/>
                        <a:buNone/>
                      </a:pPr>
                      <a:endParaRPr sz="1600" b="1" i="0" u="none" strike="noStrike" cap="none">
                        <a:solidFill>
                          <a:schemeClr val="dk1"/>
                        </a:solidFill>
                        <a:latin typeface="Arial"/>
                        <a:ea typeface="Arial"/>
                        <a:cs typeface="Arial"/>
                        <a:sym typeface="Aria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DD4EA"/>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dirty="0">
                          <a:solidFill>
                            <a:schemeClr val="tx1"/>
                          </a:solidFill>
                          <a:latin typeface="Arial"/>
                          <a:ea typeface="Arial"/>
                          <a:cs typeface="Arial"/>
                          <a:sym typeface="Arial"/>
                        </a:rPr>
                        <a:t>Afternoon tea (2:45-3:00pm)</a:t>
                      </a:r>
                      <a:endParaRPr sz="1600" b="1" u="none" strike="noStrike" cap="none" dirty="0">
                        <a:solidFill>
                          <a:schemeClr val="tx1"/>
                        </a:solidFill>
                        <a:latin typeface="Arial"/>
                        <a:ea typeface="Arial"/>
                        <a:cs typeface="Arial"/>
                        <a:sym typeface="Aria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DD4EA"/>
                    </a:solidFill>
                  </a:tcPr>
                </a:tc>
                <a:extLst>
                  <a:ext uri="{0D108BD9-81ED-4DB2-BD59-A6C34878D82A}">
                    <a16:rowId xmlns:a16="http://schemas.microsoft.com/office/drawing/2014/main" val="10011"/>
                  </a:ext>
                </a:extLst>
              </a:tr>
              <a:tr h="556841">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dirty="0">
                          <a:latin typeface="Arial"/>
                          <a:ea typeface="Arial"/>
                          <a:cs typeface="Arial"/>
                          <a:sym typeface="Arial"/>
                        </a:rPr>
                        <a:t>Session 5</a:t>
                      </a:r>
                      <a:endParaRPr sz="1600" b="1" u="none" strike="noStrike" cap="none" dirty="0">
                        <a:latin typeface="Arial"/>
                        <a:ea typeface="Arial"/>
                        <a:cs typeface="Arial"/>
                        <a:sym typeface="Aria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BF5"/>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dirty="0">
                          <a:solidFill>
                            <a:schemeClr val="tx1"/>
                          </a:solidFill>
                          <a:latin typeface="+mn-lt"/>
                          <a:ea typeface="Arial"/>
                          <a:cs typeface="Arial"/>
                          <a:sym typeface="Arial"/>
                        </a:rPr>
                        <a:t>Helping farmers develop and implement strategies to improve cows’ nutrition, management and profit in the first 100 DIM</a:t>
                      </a:r>
                      <a:endParaRPr sz="1600" b="1" u="none" strike="noStrike" cap="none" dirty="0">
                        <a:solidFill>
                          <a:schemeClr val="tx1"/>
                        </a:solidFill>
                        <a:latin typeface="Arial"/>
                        <a:ea typeface="Arial"/>
                        <a:cs typeface="Arial"/>
                        <a:sym typeface="Aria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BF5"/>
                    </a:solidFill>
                  </a:tcPr>
                </a:tc>
                <a:extLst>
                  <a:ext uri="{0D108BD9-81ED-4DB2-BD59-A6C34878D82A}">
                    <a16:rowId xmlns:a16="http://schemas.microsoft.com/office/drawing/2014/main" val="10012"/>
                  </a:ext>
                </a:extLst>
              </a:tr>
              <a:tr h="356577">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dirty="0">
                          <a:latin typeface="Arial"/>
                          <a:ea typeface="Arial"/>
                          <a:cs typeface="Arial"/>
                          <a:sym typeface="Arial"/>
                        </a:rPr>
                        <a:t>Session 6</a:t>
                      </a:r>
                      <a:endParaRPr sz="1600" b="1" u="none" strike="noStrike" cap="none" dirty="0">
                        <a:latin typeface="Arial"/>
                        <a:ea typeface="Arial"/>
                        <a:cs typeface="Arial"/>
                        <a:sym typeface="Arial"/>
                      </a:endParaRPr>
                    </a:p>
                  </a:txBody>
                  <a:tcPr marL="91450" marR="91450" marT="45725" marB="45725">
                    <a:lnL w="12700" cap="flat" cmpd="sng">
                      <a:solidFill>
                        <a:srgbClr val="FFFFFF"/>
                      </a:solidFill>
                      <a:prstDash val="solid"/>
                      <a:round/>
                      <a:headEnd type="none" w="sm" len="sm"/>
                      <a:tailEnd type="none" w="sm" len="sm"/>
                    </a:lnL>
                    <a:lnR w="12700" cap="flat" cmpd="sng" algn="ctr">
                      <a:solidFill>
                        <a:srgbClr val="FFFFFF"/>
                      </a:solidFill>
                      <a:prstDash val="solid"/>
                      <a:round/>
                      <a:headEnd type="none" w="sm" len="sm"/>
                      <a:tailEnd type="none" w="sm" len="sm"/>
                    </a:lnR>
                    <a:lnT w="12700" cap="flat" cmpd="sng" algn="ctr">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DD4EA"/>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dirty="0">
                          <a:solidFill>
                            <a:schemeClr val="tx1"/>
                          </a:solidFill>
                          <a:latin typeface="+mn-lt"/>
                          <a:ea typeface="Arial"/>
                          <a:cs typeface="Arial"/>
                          <a:sym typeface="Arial"/>
                        </a:rPr>
                        <a:t>Summary / Where to from here </a:t>
                      </a:r>
                      <a:endParaRPr sz="1600" b="1" u="none" strike="noStrike" cap="none" dirty="0">
                        <a:solidFill>
                          <a:schemeClr val="tx1"/>
                        </a:solidFill>
                        <a:latin typeface="Arial"/>
                        <a:ea typeface="Arial"/>
                        <a:cs typeface="Arial"/>
                        <a:sym typeface="Arial"/>
                      </a:endParaRPr>
                    </a:p>
                  </a:txBody>
                  <a:tcPr marL="91450" marR="91450" marT="45725" marB="45725">
                    <a:lnL w="12700" cap="flat" cmpd="sng" algn="ctr">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lgn="ctr">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DD4EA"/>
                    </a:solidFill>
                  </a:tcPr>
                </a:tc>
                <a:extLst>
                  <a:ext uri="{0D108BD9-81ED-4DB2-BD59-A6C34878D82A}">
                    <a16:rowId xmlns:a16="http://schemas.microsoft.com/office/drawing/2014/main" val="10015"/>
                  </a:ext>
                </a:extLst>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17D2C2D3-C57C-E551-38A5-1A0EB9ACD98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69442D-8F01-F116-57C3-B15F568A6D3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9D7EEF7E-3382-FDA8-8CCF-E6A9CC5363AD}"/>
              </a:ext>
            </a:extLst>
          </p:cNvPr>
          <p:cNvSpPr txBox="1"/>
          <p:nvPr/>
        </p:nvSpPr>
        <p:spPr>
          <a:xfrm>
            <a:off x="107504" y="1059582"/>
            <a:ext cx="29763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prstClr val="black"/>
                </a:solidFill>
                <a:effectLst/>
                <a:uLnTx/>
                <a:uFillTx/>
                <a:latin typeface="Arial" panose="020B0604020202020204"/>
                <a:ea typeface="+mn-ea"/>
                <a:cs typeface="+mn-cs"/>
              </a:rPr>
              <a:t>Energy balance is THE major driver of reproductive success in dairy cows</a:t>
            </a:r>
          </a:p>
        </p:txBody>
      </p:sp>
      <p:pic>
        <p:nvPicPr>
          <p:cNvPr id="3" name="Picture 2" descr="C:\Users\slittle\AppData\Local\Temp\scl23.PNG">
            <a:extLst>
              <a:ext uri="{FF2B5EF4-FFF2-40B4-BE49-F238E27FC236}">
                <a16:creationId xmlns:a16="http://schemas.microsoft.com/office/drawing/2014/main" id="{A515A4C6-0007-9B55-A7FF-66CE1A4307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5087" y="776078"/>
            <a:ext cx="5568913" cy="417903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3">
            <a:extLst>
              <a:ext uri="{FF2B5EF4-FFF2-40B4-BE49-F238E27FC236}">
                <a16:creationId xmlns:a16="http://schemas.microsoft.com/office/drawing/2014/main" id="{D5D4A46A-F6A3-16D6-2B94-3DD6E83C60F9}"/>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NEGATIVE Energy balance - IMPACTs</a:t>
            </a:r>
          </a:p>
        </p:txBody>
      </p:sp>
      <p:sp>
        <p:nvSpPr>
          <p:cNvPr id="2" name="TextBox 1">
            <a:extLst>
              <a:ext uri="{FF2B5EF4-FFF2-40B4-BE49-F238E27FC236}">
                <a16:creationId xmlns:a16="http://schemas.microsoft.com/office/drawing/2014/main" id="{F7C8D89E-8DD6-8790-039C-2BFD9DCCA49B}"/>
              </a:ext>
            </a:extLst>
          </p:cNvPr>
          <p:cNvSpPr txBox="1"/>
          <p:nvPr/>
        </p:nvSpPr>
        <p:spPr>
          <a:xfrm>
            <a:off x="6610606" y="4904002"/>
            <a:ext cx="255577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C2340"/>
                </a:solidFill>
                <a:effectLst/>
                <a:uLnTx/>
                <a:uFillTx/>
                <a:latin typeface="Arial" panose="020B0604020202020204"/>
                <a:ea typeface="+mn-ea"/>
                <a:cs typeface="+mn-cs"/>
              </a:rPr>
              <a:t>(</a:t>
            </a:r>
            <a:r>
              <a:rPr lang="en-AU" sz="1200" dirty="0">
                <a:solidFill>
                  <a:srgbClr val="0C2340"/>
                </a:solidFill>
                <a:latin typeface="Arial" panose="020B0604020202020204"/>
              </a:rPr>
              <a:t>Santos and Staples</a:t>
            </a:r>
            <a:r>
              <a:rPr kumimoji="0" lang="en-AU" sz="1200" b="0" i="0" u="none" strike="noStrike" kern="1200" cap="none" spc="0" normalizeH="0" baseline="0" noProof="0" dirty="0">
                <a:ln>
                  <a:noFill/>
                </a:ln>
                <a:solidFill>
                  <a:srgbClr val="0C2340"/>
                </a:solidFill>
                <a:effectLst/>
                <a:uLnTx/>
                <a:uFillTx/>
                <a:latin typeface="Arial" panose="020B0604020202020204"/>
                <a:ea typeface="+mn-ea"/>
                <a:cs typeface="+mn-cs"/>
              </a:rPr>
              <a:t>, 2016)</a:t>
            </a:r>
          </a:p>
        </p:txBody>
      </p:sp>
    </p:spTree>
    <p:extLst>
      <p:ext uri="{BB962C8B-B14F-4D97-AF65-F5344CB8AC3E}">
        <p14:creationId xmlns:p14="http://schemas.microsoft.com/office/powerpoint/2010/main" val="16941979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8A8F6FF1-392A-19AB-07FD-C86991C13349}"/>
            </a:ext>
          </a:extLst>
        </p:cNvPr>
        <p:cNvGrpSpPr/>
        <p:nvPr/>
      </p:nvGrpSpPr>
      <p:grpSpPr>
        <a:xfrm>
          <a:off x="0" y="0"/>
          <a:ext cx="0" cy="0"/>
          <a:chOff x="0" y="0"/>
          <a:chExt cx="0" cy="0"/>
        </a:xfrm>
      </p:grpSpPr>
      <p:pic>
        <p:nvPicPr>
          <p:cNvPr id="7" name="Picture 2" descr="C:\Users\slittle\AppData\Local\Temp\scl24.PNG">
            <a:extLst>
              <a:ext uri="{FF2B5EF4-FFF2-40B4-BE49-F238E27FC236}">
                <a16:creationId xmlns:a16="http://schemas.microsoft.com/office/drawing/2014/main" id="{5BFB9174-312A-89E5-3BED-2B63585DA0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9939" y="787849"/>
            <a:ext cx="5568912" cy="417903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4D35DFAC-B503-05AB-B589-A006D61B19D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EE4C0B96-A3AA-E6D4-3733-CA1F77C8993A}"/>
              </a:ext>
            </a:extLst>
          </p:cNvPr>
          <p:cNvSpPr txBox="1"/>
          <p:nvPr/>
        </p:nvSpPr>
        <p:spPr>
          <a:xfrm>
            <a:off x="107504" y="1059582"/>
            <a:ext cx="29763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prstClr val="black"/>
                </a:solidFill>
                <a:effectLst/>
                <a:uLnTx/>
                <a:uFillTx/>
                <a:latin typeface="Arial" panose="020B0604020202020204"/>
                <a:ea typeface="+mn-ea"/>
                <a:cs typeface="+mn-cs"/>
              </a:rPr>
              <a:t>Energy balance is THE major driver of reproductive success in dairy cows</a:t>
            </a:r>
          </a:p>
        </p:txBody>
      </p:sp>
      <p:sp>
        <p:nvSpPr>
          <p:cNvPr id="6" name="TextBox 5">
            <a:extLst>
              <a:ext uri="{FF2B5EF4-FFF2-40B4-BE49-F238E27FC236}">
                <a16:creationId xmlns:a16="http://schemas.microsoft.com/office/drawing/2014/main" id="{B1A5CCC7-CC33-512E-622E-185EABC0F0CA}"/>
              </a:ext>
            </a:extLst>
          </p:cNvPr>
          <p:cNvSpPr txBox="1"/>
          <p:nvPr/>
        </p:nvSpPr>
        <p:spPr>
          <a:xfrm>
            <a:off x="673250" y="2647449"/>
            <a:ext cx="32142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6CC148">
                    <a:lumMod val="50000"/>
                  </a:srgbClr>
                </a:solidFill>
                <a:effectLst/>
                <a:uLnTx/>
                <a:uFillTx/>
                <a:latin typeface="Arial" pitchFamily="34" charset="0"/>
                <a:ea typeface="+mn-ea"/>
                <a:cs typeface="Arial" pitchFamily="34" charset="0"/>
              </a:rPr>
              <a:t>Negative Energy Balance (NEB) after calving inhibits ovulation </a:t>
            </a:r>
            <a:r>
              <a:rPr kumimoji="0" lang="en-AU" sz="1200" i="0" u="none" strike="noStrike" kern="1200" cap="none" spc="0" normalizeH="0" baseline="0" noProof="0" dirty="0">
                <a:ln>
                  <a:noFill/>
                </a:ln>
                <a:solidFill>
                  <a:srgbClr val="6CC148">
                    <a:lumMod val="50000"/>
                  </a:srgbClr>
                </a:solidFill>
                <a:effectLst/>
                <a:uLnTx/>
                <a:uFillTx/>
                <a:latin typeface="Arial" pitchFamily="34" charset="0"/>
                <a:ea typeface="+mn-ea"/>
                <a:cs typeface="Arial" pitchFamily="34" charset="0"/>
              </a:rPr>
              <a:t>(Santos and Staples, 2016)</a:t>
            </a:r>
          </a:p>
        </p:txBody>
      </p:sp>
      <p:sp>
        <p:nvSpPr>
          <p:cNvPr id="8" name="Title 3">
            <a:extLst>
              <a:ext uri="{FF2B5EF4-FFF2-40B4-BE49-F238E27FC236}">
                <a16:creationId xmlns:a16="http://schemas.microsoft.com/office/drawing/2014/main" id="{3C84C574-2D03-927F-282D-5EB349C9D4A5}"/>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NEGATIVE Energy balance - IMPACTs</a:t>
            </a:r>
          </a:p>
        </p:txBody>
      </p:sp>
      <p:sp>
        <p:nvSpPr>
          <p:cNvPr id="2" name="TextBox 1">
            <a:extLst>
              <a:ext uri="{FF2B5EF4-FFF2-40B4-BE49-F238E27FC236}">
                <a16:creationId xmlns:a16="http://schemas.microsoft.com/office/drawing/2014/main" id="{55AB4CFF-BFA1-85B3-4EB7-0E2DC786A844}"/>
              </a:ext>
            </a:extLst>
          </p:cNvPr>
          <p:cNvSpPr txBox="1"/>
          <p:nvPr/>
        </p:nvSpPr>
        <p:spPr>
          <a:xfrm>
            <a:off x="6610606" y="4904002"/>
            <a:ext cx="255577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C2340"/>
                </a:solidFill>
                <a:effectLst/>
                <a:uLnTx/>
                <a:uFillTx/>
                <a:latin typeface="Arial" panose="020B0604020202020204"/>
                <a:ea typeface="+mn-ea"/>
                <a:cs typeface="+mn-cs"/>
              </a:rPr>
              <a:t>(</a:t>
            </a:r>
            <a:r>
              <a:rPr lang="en-AU" sz="1200" dirty="0">
                <a:solidFill>
                  <a:srgbClr val="0C2340"/>
                </a:solidFill>
                <a:latin typeface="Arial" panose="020B0604020202020204"/>
              </a:rPr>
              <a:t>Santos and Staples</a:t>
            </a:r>
            <a:r>
              <a:rPr kumimoji="0" lang="en-AU" sz="1200" b="0" i="0" u="none" strike="noStrike" kern="1200" cap="none" spc="0" normalizeH="0" baseline="0" noProof="0" dirty="0">
                <a:ln>
                  <a:noFill/>
                </a:ln>
                <a:solidFill>
                  <a:srgbClr val="0C2340"/>
                </a:solidFill>
                <a:effectLst/>
                <a:uLnTx/>
                <a:uFillTx/>
                <a:latin typeface="Arial" panose="020B0604020202020204"/>
                <a:ea typeface="+mn-ea"/>
                <a:cs typeface="+mn-cs"/>
              </a:rPr>
              <a:t>, 2016)</a:t>
            </a:r>
          </a:p>
        </p:txBody>
      </p:sp>
    </p:spTree>
    <p:extLst>
      <p:ext uri="{BB962C8B-B14F-4D97-AF65-F5344CB8AC3E}">
        <p14:creationId xmlns:p14="http://schemas.microsoft.com/office/powerpoint/2010/main" val="37292882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2C45BF-5980-444F-BCBF-58490EB3198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94DB052C-4EF6-28DB-E814-68F87852F181}"/>
              </a:ext>
            </a:extLst>
          </p:cNvPr>
          <p:cNvPicPr>
            <a:picLocks noChangeAspect="1"/>
          </p:cNvPicPr>
          <p:nvPr/>
        </p:nvPicPr>
        <p:blipFill>
          <a:blip r:embed="rId2"/>
          <a:stretch>
            <a:fillRect/>
          </a:stretch>
        </p:blipFill>
        <p:spPr>
          <a:xfrm>
            <a:off x="4818160" y="1183656"/>
            <a:ext cx="4290344" cy="3168352"/>
          </a:xfrm>
          <a:prstGeom prst="rect">
            <a:avLst/>
          </a:prstGeom>
        </p:spPr>
      </p:pic>
      <p:cxnSp>
        <p:nvCxnSpPr>
          <p:cNvPr id="7" name="Straight Connector 6">
            <a:extLst>
              <a:ext uri="{FF2B5EF4-FFF2-40B4-BE49-F238E27FC236}">
                <a16:creationId xmlns:a16="http://schemas.microsoft.com/office/drawing/2014/main" id="{1432802B-7378-549D-85FD-6901F25F8890}"/>
              </a:ext>
            </a:extLst>
          </p:cNvPr>
          <p:cNvCxnSpPr>
            <a:cxnSpLocks/>
          </p:cNvCxnSpPr>
          <p:nvPr/>
        </p:nvCxnSpPr>
        <p:spPr>
          <a:xfrm>
            <a:off x="5436096" y="1995686"/>
            <a:ext cx="36004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10" name="TextBox 5">
            <a:extLst>
              <a:ext uri="{FF2B5EF4-FFF2-40B4-BE49-F238E27FC236}">
                <a16:creationId xmlns:a16="http://schemas.microsoft.com/office/drawing/2014/main" id="{6B248F2D-7273-F622-B53F-1F73FC945105}"/>
              </a:ext>
            </a:extLst>
          </p:cNvPr>
          <p:cNvSpPr txBox="1">
            <a:spLocks noChangeArrowheads="1"/>
          </p:cNvSpPr>
          <p:nvPr/>
        </p:nvSpPr>
        <p:spPr bwMode="auto">
          <a:xfrm>
            <a:off x="4818160" y="4384249"/>
            <a:ext cx="42457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7000"/>
              </a:lnSpc>
              <a:buFont typeface="Arial" charset="0"/>
              <a:buChar char="–"/>
              <a:defRPr sz="1700">
                <a:solidFill>
                  <a:schemeClr val="tx1"/>
                </a:solidFill>
                <a:latin typeface="Arial" charset="0"/>
                <a:cs typeface="Arial" charset="0"/>
              </a:defRPr>
            </a:lvl1pPr>
            <a:lvl2pPr marL="742950" indent="-285750" eaLnBrk="0" hangingPunct="0">
              <a:lnSpc>
                <a:spcPct val="97000"/>
              </a:lnSpc>
              <a:buSzPct val="90000"/>
              <a:buFont typeface="Arial" charset="0"/>
              <a:buChar char="•"/>
              <a:defRPr sz="1700">
                <a:solidFill>
                  <a:schemeClr val="tx1"/>
                </a:solidFill>
                <a:latin typeface="Arial" charset="0"/>
                <a:cs typeface="Arial" charset="0"/>
              </a:defRPr>
            </a:lvl2pPr>
            <a:lvl3pPr marL="1143000" indent="-228600" eaLnBrk="0" hangingPunct="0">
              <a:lnSpc>
                <a:spcPct val="97000"/>
              </a:lnSpc>
              <a:buSzPct val="90000"/>
              <a:buFont typeface="Arial" charset="0"/>
              <a:buChar char="•"/>
              <a:defRPr sz="1700">
                <a:solidFill>
                  <a:schemeClr val="tx1"/>
                </a:solidFill>
                <a:latin typeface="Arial" charset="0"/>
                <a:cs typeface="Arial" charset="0"/>
              </a:defRPr>
            </a:lvl3pPr>
            <a:lvl4pPr marL="1600200" indent="-228600" eaLnBrk="0" hangingPunct="0">
              <a:lnSpc>
                <a:spcPct val="97000"/>
              </a:lnSpc>
              <a:buSzPct val="90000"/>
              <a:buFont typeface="Arial" charset="0"/>
              <a:buChar char="•"/>
              <a:defRPr sz="1700">
                <a:solidFill>
                  <a:schemeClr val="tx1"/>
                </a:solidFill>
                <a:latin typeface="Arial" charset="0"/>
                <a:cs typeface="Arial" charset="0"/>
              </a:defRPr>
            </a:lvl4pPr>
            <a:lvl5pPr marL="2057400" indent="-228600" eaLnBrk="0" hangingPunct="0">
              <a:lnSpc>
                <a:spcPct val="97000"/>
              </a:lnSpc>
              <a:buSzPct val="90000"/>
              <a:buFont typeface="Arial" charset="0"/>
              <a:buChar char="•"/>
              <a:defRPr sz="1700">
                <a:solidFill>
                  <a:schemeClr val="tx1"/>
                </a:solidFill>
                <a:latin typeface="Arial" charset="0"/>
                <a:cs typeface="Arial" charset="0"/>
              </a:defRPr>
            </a:lvl5pPr>
            <a:lvl6pPr marL="2514600" indent="-228600" eaLnBrk="0" fontAlgn="base" hangingPunct="0">
              <a:lnSpc>
                <a:spcPct val="97000"/>
              </a:lnSpc>
              <a:spcBef>
                <a:spcPct val="0"/>
              </a:spcBef>
              <a:spcAft>
                <a:spcPct val="0"/>
              </a:spcAft>
              <a:buSzPct val="90000"/>
              <a:buFont typeface="Arial" charset="0"/>
              <a:buChar char="•"/>
              <a:defRPr sz="1700">
                <a:solidFill>
                  <a:schemeClr val="tx1"/>
                </a:solidFill>
                <a:latin typeface="Arial" charset="0"/>
                <a:cs typeface="Arial" charset="0"/>
              </a:defRPr>
            </a:lvl6pPr>
            <a:lvl7pPr marL="2971800" indent="-228600" eaLnBrk="0" fontAlgn="base" hangingPunct="0">
              <a:lnSpc>
                <a:spcPct val="97000"/>
              </a:lnSpc>
              <a:spcBef>
                <a:spcPct val="0"/>
              </a:spcBef>
              <a:spcAft>
                <a:spcPct val="0"/>
              </a:spcAft>
              <a:buSzPct val="90000"/>
              <a:buFont typeface="Arial" charset="0"/>
              <a:buChar char="•"/>
              <a:defRPr sz="1700">
                <a:solidFill>
                  <a:schemeClr val="tx1"/>
                </a:solidFill>
                <a:latin typeface="Arial" charset="0"/>
                <a:cs typeface="Arial" charset="0"/>
              </a:defRPr>
            </a:lvl7pPr>
            <a:lvl8pPr marL="3429000" indent="-228600" eaLnBrk="0" fontAlgn="base" hangingPunct="0">
              <a:lnSpc>
                <a:spcPct val="97000"/>
              </a:lnSpc>
              <a:spcBef>
                <a:spcPct val="0"/>
              </a:spcBef>
              <a:spcAft>
                <a:spcPct val="0"/>
              </a:spcAft>
              <a:buSzPct val="90000"/>
              <a:buFont typeface="Arial" charset="0"/>
              <a:buChar char="•"/>
              <a:defRPr sz="1700">
                <a:solidFill>
                  <a:schemeClr val="tx1"/>
                </a:solidFill>
                <a:latin typeface="Arial" charset="0"/>
                <a:cs typeface="Arial" charset="0"/>
              </a:defRPr>
            </a:lvl8pPr>
            <a:lvl9pPr marL="3886200" indent="-228600" eaLnBrk="0" fontAlgn="base" hangingPunct="0">
              <a:lnSpc>
                <a:spcPct val="97000"/>
              </a:lnSpc>
              <a:spcBef>
                <a:spcPct val="0"/>
              </a:spcBef>
              <a:spcAft>
                <a:spcPct val="0"/>
              </a:spcAft>
              <a:buSzPct val="90000"/>
              <a:buFont typeface="Arial" charset="0"/>
              <a:buChar char="•"/>
              <a:defRPr sz="1700">
                <a:solidFill>
                  <a:schemeClr val="tx1"/>
                </a:solidFill>
                <a:latin typeface="Arial" charset="0"/>
                <a:cs typeface="Arial" charset="0"/>
              </a:defRPr>
            </a:lvl9pPr>
          </a:lstStyle>
          <a:p>
            <a:pPr eaLnBrk="1" hangingPunct="1">
              <a:lnSpc>
                <a:spcPct val="100000"/>
              </a:lnSpc>
              <a:buFontTx/>
              <a:buNone/>
            </a:pPr>
            <a:r>
              <a:rPr lang="en-GB" altLang="en-US" sz="1200" b="1" dirty="0">
                <a:solidFill>
                  <a:srgbClr val="002060"/>
                </a:solidFill>
                <a:latin typeface="Arial" pitchFamily="34" charset="0"/>
                <a:cs typeface="Arial" pitchFamily="34" charset="0"/>
              </a:rPr>
              <a:t>Estimated energy balance of Jersey cows (○) and Holstein cows (●) from week 1 to week 17 of lactation </a:t>
            </a:r>
            <a:r>
              <a:rPr lang="en-AU" altLang="en-US" sz="1200" b="1" dirty="0">
                <a:solidFill>
                  <a:srgbClr val="002060"/>
                </a:solidFill>
                <a:latin typeface="Arial" pitchFamily="34" charset="0"/>
                <a:cs typeface="Arial" pitchFamily="34" charset="0"/>
              </a:rPr>
              <a:t>(</a:t>
            </a:r>
            <a:r>
              <a:rPr lang="en-AU" altLang="en-US" sz="1200" b="1" dirty="0" err="1">
                <a:solidFill>
                  <a:srgbClr val="002060"/>
                </a:solidFill>
                <a:latin typeface="Arial" pitchFamily="34" charset="0"/>
                <a:cs typeface="Arial" pitchFamily="34" charset="0"/>
              </a:rPr>
              <a:t>Rastani</a:t>
            </a:r>
            <a:r>
              <a:rPr lang="en-AU" altLang="en-US" sz="1200" b="1" dirty="0">
                <a:solidFill>
                  <a:srgbClr val="002060"/>
                </a:solidFill>
                <a:latin typeface="Arial" pitchFamily="34" charset="0"/>
                <a:cs typeface="Arial" pitchFamily="34" charset="0"/>
              </a:rPr>
              <a:t> et al., 2001).</a:t>
            </a:r>
          </a:p>
        </p:txBody>
      </p:sp>
      <p:pic>
        <p:nvPicPr>
          <p:cNvPr id="12" name="Picture 2" descr="Related image">
            <a:hlinkClick r:id="rId3"/>
            <a:extLst>
              <a:ext uri="{FF2B5EF4-FFF2-40B4-BE49-F238E27FC236}">
                <a16:creationId xmlns:a16="http://schemas.microsoft.com/office/drawing/2014/main" id="{E0137EC1-A349-5120-7C37-EC9DCD0470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868728"/>
            <a:ext cx="4134070" cy="24299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5B2026D3-F6FC-CDA6-7892-DEF5A495F46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395536" y="2042728"/>
            <a:ext cx="947636" cy="950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a:extLst>
              <a:ext uri="{FF2B5EF4-FFF2-40B4-BE49-F238E27FC236}">
                <a16:creationId xmlns:a16="http://schemas.microsoft.com/office/drawing/2014/main" id="{F44441AB-1063-15A3-D0C2-A134798B52F0}"/>
              </a:ext>
            </a:extLst>
          </p:cNvPr>
          <p:cNvSpPr txBox="1"/>
          <p:nvPr/>
        </p:nvSpPr>
        <p:spPr>
          <a:xfrm>
            <a:off x="195659" y="921605"/>
            <a:ext cx="4245792" cy="861774"/>
          </a:xfrm>
          <a:prstGeom prst="rect">
            <a:avLst/>
          </a:prstGeom>
          <a:noFill/>
        </p:spPr>
        <p:txBody>
          <a:bodyPr wrap="square" rtlCol="0">
            <a:spAutoFit/>
          </a:bodyPr>
          <a:lstStyle/>
          <a:p>
            <a:r>
              <a:rPr lang="en-AU" b="1" dirty="0">
                <a:solidFill>
                  <a:srgbClr val="000000"/>
                </a:solidFill>
              </a:rPr>
              <a:t>1. BREED:</a:t>
            </a:r>
          </a:p>
          <a:p>
            <a:r>
              <a:rPr lang="en-AU" sz="1600" b="1" dirty="0">
                <a:solidFill>
                  <a:srgbClr val="000000"/>
                </a:solidFill>
              </a:rPr>
              <a:t>J</a:t>
            </a:r>
            <a:r>
              <a:rPr lang="en-US" sz="1600" b="1" dirty="0" err="1">
                <a:solidFill>
                  <a:srgbClr val="000000"/>
                </a:solidFill>
              </a:rPr>
              <a:t>ersey</a:t>
            </a:r>
            <a:r>
              <a:rPr lang="en-US" sz="1600" b="1" dirty="0">
                <a:solidFill>
                  <a:srgbClr val="000000"/>
                </a:solidFill>
              </a:rPr>
              <a:t> cows have a higher relative feed intake capacity than Holstein cows.</a:t>
            </a:r>
            <a:endParaRPr lang="en-AU" sz="1600" b="1" dirty="0">
              <a:solidFill>
                <a:srgbClr val="000000"/>
              </a:solidFill>
            </a:endParaRPr>
          </a:p>
        </p:txBody>
      </p:sp>
      <p:sp>
        <p:nvSpPr>
          <p:cNvPr id="15" name="TextBox 14">
            <a:extLst>
              <a:ext uri="{FF2B5EF4-FFF2-40B4-BE49-F238E27FC236}">
                <a16:creationId xmlns:a16="http://schemas.microsoft.com/office/drawing/2014/main" id="{B5A36039-607A-8F7A-0093-265641AA7599}"/>
              </a:ext>
            </a:extLst>
          </p:cNvPr>
          <p:cNvSpPr txBox="1"/>
          <p:nvPr/>
        </p:nvSpPr>
        <p:spPr>
          <a:xfrm>
            <a:off x="1046090" y="1886677"/>
            <a:ext cx="1026734" cy="230832"/>
          </a:xfrm>
          <a:prstGeom prst="rect">
            <a:avLst/>
          </a:prstGeom>
          <a:solidFill>
            <a:srgbClr val="FFFFFF"/>
          </a:solidFill>
        </p:spPr>
        <p:txBody>
          <a:bodyPr wrap="square" rtlCol="0">
            <a:spAutoFit/>
          </a:bodyPr>
          <a:lstStyle/>
          <a:p>
            <a:r>
              <a:rPr lang="en-AU" sz="900" b="1" dirty="0">
                <a:solidFill>
                  <a:srgbClr val="0000FF"/>
                </a:solidFill>
              </a:rPr>
              <a:t>Oesophagus</a:t>
            </a:r>
          </a:p>
        </p:txBody>
      </p:sp>
      <p:sp>
        <p:nvSpPr>
          <p:cNvPr id="16" name="TextBox 15">
            <a:extLst>
              <a:ext uri="{FF2B5EF4-FFF2-40B4-BE49-F238E27FC236}">
                <a16:creationId xmlns:a16="http://schemas.microsoft.com/office/drawing/2014/main" id="{D7BF47F8-D132-BB68-F731-9143CC90134D}"/>
              </a:ext>
            </a:extLst>
          </p:cNvPr>
          <p:cNvSpPr txBox="1"/>
          <p:nvPr/>
        </p:nvSpPr>
        <p:spPr>
          <a:xfrm>
            <a:off x="242493" y="3350076"/>
            <a:ext cx="2304256" cy="307777"/>
          </a:xfrm>
          <a:prstGeom prst="rect">
            <a:avLst/>
          </a:prstGeom>
          <a:noFill/>
        </p:spPr>
        <p:txBody>
          <a:bodyPr wrap="square" rtlCol="0">
            <a:spAutoFit/>
          </a:bodyPr>
          <a:lstStyle/>
          <a:p>
            <a:r>
              <a:rPr lang="en-AU" sz="1400" b="1" dirty="0">
                <a:solidFill>
                  <a:schemeClr val="accent3">
                    <a:lumMod val="75000"/>
                  </a:schemeClr>
                </a:solidFill>
              </a:rPr>
              <a:t>GIT +10% /100kg </a:t>
            </a:r>
            <a:r>
              <a:rPr lang="en-AU" sz="1400" b="1" dirty="0" err="1">
                <a:solidFill>
                  <a:schemeClr val="accent3">
                    <a:lumMod val="75000"/>
                  </a:schemeClr>
                </a:solidFill>
              </a:rPr>
              <a:t>BWt</a:t>
            </a:r>
            <a:endParaRPr lang="en-AU" sz="1400" b="1" dirty="0">
              <a:solidFill>
                <a:schemeClr val="accent3">
                  <a:lumMod val="75000"/>
                </a:schemeClr>
              </a:solidFill>
            </a:endParaRPr>
          </a:p>
        </p:txBody>
      </p:sp>
      <p:cxnSp>
        <p:nvCxnSpPr>
          <p:cNvPr id="18" name="Straight Arrow Connector 17">
            <a:extLst>
              <a:ext uri="{FF2B5EF4-FFF2-40B4-BE49-F238E27FC236}">
                <a16:creationId xmlns:a16="http://schemas.microsoft.com/office/drawing/2014/main" id="{C3F7208C-D261-A352-47BB-4E0029904D10}"/>
              </a:ext>
            </a:extLst>
          </p:cNvPr>
          <p:cNvCxnSpPr>
            <a:cxnSpLocks/>
          </p:cNvCxnSpPr>
          <p:nvPr/>
        </p:nvCxnSpPr>
        <p:spPr>
          <a:xfrm>
            <a:off x="2072824" y="2908624"/>
            <a:ext cx="698976" cy="0"/>
          </a:xfrm>
          <a:prstGeom prst="straightConnector1">
            <a:avLst/>
          </a:prstGeom>
          <a:ln w="635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Title 3">
            <a:extLst>
              <a:ext uri="{FF2B5EF4-FFF2-40B4-BE49-F238E27FC236}">
                <a16:creationId xmlns:a16="http://schemas.microsoft.com/office/drawing/2014/main" id="{A9D0B441-F8A6-37B4-1E3D-E69F62B18DA2}"/>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NEGATIVE Energy balance – FACTORS</a:t>
            </a:r>
          </a:p>
        </p:txBody>
      </p:sp>
    </p:spTree>
    <p:extLst>
      <p:ext uri="{BB962C8B-B14F-4D97-AF65-F5344CB8AC3E}">
        <p14:creationId xmlns:p14="http://schemas.microsoft.com/office/powerpoint/2010/main" val="29092390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469D1DF3-C91B-E537-4246-D0D91926DB5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C98B95-DE9C-F329-10E8-327DDCE6757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10" name="TextBox 5">
            <a:extLst>
              <a:ext uri="{FF2B5EF4-FFF2-40B4-BE49-F238E27FC236}">
                <a16:creationId xmlns:a16="http://schemas.microsoft.com/office/drawing/2014/main" id="{AAD685E0-F9DE-5946-2B26-8B0569F36450}"/>
              </a:ext>
            </a:extLst>
          </p:cNvPr>
          <p:cNvSpPr txBox="1">
            <a:spLocks noChangeArrowheads="1"/>
          </p:cNvSpPr>
          <p:nvPr/>
        </p:nvSpPr>
        <p:spPr bwMode="auto">
          <a:xfrm>
            <a:off x="7236296" y="4815031"/>
            <a:ext cx="22021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7000"/>
              </a:lnSpc>
              <a:buFont typeface="Arial" charset="0"/>
              <a:buChar char="–"/>
              <a:defRPr sz="1700">
                <a:solidFill>
                  <a:schemeClr val="tx1"/>
                </a:solidFill>
                <a:latin typeface="Arial" charset="0"/>
                <a:cs typeface="Arial" charset="0"/>
              </a:defRPr>
            </a:lvl1pPr>
            <a:lvl2pPr marL="742950" indent="-285750" eaLnBrk="0" hangingPunct="0">
              <a:lnSpc>
                <a:spcPct val="97000"/>
              </a:lnSpc>
              <a:buSzPct val="90000"/>
              <a:buFont typeface="Arial" charset="0"/>
              <a:buChar char="•"/>
              <a:defRPr sz="1700">
                <a:solidFill>
                  <a:schemeClr val="tx1"/>
                </a:solidFill>
                <a:latin typeface="Arial" charset="0"/>
                <a:cs typeface="Arial" charset="0"/>
              </a:defRPr>
            </a:lvl2pPr>
            <a:lvl3pPr marL="1143000" indent="-228600" eaLnBrk="0" hangingPunct="0">
              <a:lnSpc>
                <a:spcPct val="97000"/>
              </a:lnSpc>
              <a:buSzPct val="90000"/>
              <a:buFont typeface="Arial" charset="0"/>
              <a:buChar char="•"/>
              <a:defRPr sz="1700">
                <a:solidFill>
                  <a:schemeClr val="tx1"/>
                </a:solidFill>
                <a:latin typeface="Arial" charset="0"/>
                <a:cs typeface="Arial" charset="0"/>
              </a:defRPr>
            </a:lvl3pPr>
            <a:lvl4pPr marL="1600200" indent="-228600" eaLnBrk="0" hangingPunct="0">
              <a:lnSpc>
                <a:spcPct val="97000"/>
              </a:lnSpc>
              <a:buSzPct val="90000"/>
              <a:buFont typeface="Arial" charset="0"/>
              <a:buChar char="•"/>
              <a:defRPr sz="1700">
                <a:solidFill>
                  <a:schemeClr val="tx1"/>
                </a:solidFill>
                <a:latin typeface="Arial" charset="0"/>
                <a:cs typeface="Arial" charset="0"/>
              </a:defRPr>
            </a:lvl4pPr>
            <a:lvl5pPr marL="2057400" indent="-228600" eaLnBrk="0" hangingPunct="0">
              <a:lnSpc>
                <a:spcPct val="97000"/>
              </a:lnSpc>
              <a:buSzPct val="90000"/>
              <a:buFont typeface="Arial" charset="0"/>
              <a:buChar char="•"/>
              <a:defRPr sz="1700">
                <a:solidFill>
                  <a:schemeClr val="tx1"/>
                </a:solidFill>
                <a:latin typeface="Arial" charset="0"/>
                <a:cs typeface="Arial" charset="0"/>
              </a:defRPr>
            </a:lvl5pPr>
            <a:lvl6pPr marL="2514600" indent="-228600" eaLnBrk="0" fontAlgn="base" hangingPunct="0">
              <a:lnSpc>
                <a:spcPct val="97000"/>
              </a:lnSpc>
              <a:spcBef>
                <a:spcPct val="0"/>
              </a:spcBef>
              <a:spcAft>
                <a:spcPct val="0"/>
              </a:spcAft>
              <a:buSzPct val="90000"/>
              <a:buFont typeface="Arial" charset="0"/>
              <a:buChar char="•"/>
              <a:defRPr sz="1700">
                <a:solidFill>
                  <a:schemeClr val="tx1"/>
                </a:solidFill>
                <a:latin typeface="Arial" charset="0"/>
                <a:cs typeface="Arial" charset="0"/>
              </a:defRPr>
            </a:lvl6pPr>
            <a:lvl7pPr marL="2971800" indent="-228600" eaLnBrk="0" fontAlgn="base" hangingPunct="0">
              <a:lnSpc>
                <a:spcPct val="97000"/>
              </a:lnSpc>
              <a:spcBef>
                <a:spcPct val="0"/>
              </a:spcBef>
              <a:spcAft>
                <a:spcPct val="0"/>
              </a:spcAft>
              <a:buSzPct val="90000"/>
              <a:buFont typeface="Arial" charset="0"/>
              <a:buChar char="•"/>
              <a:defRPr sz="1700">
                <a:solidFill>
                  <a:schemeClr val="tx1"/>
                </a:solidFill>
                <a:latin typeface="Arial" charset="0"/>
                <a:cs typeface="Arial" charset="0"/>
              </a:defRPr>
            </a:lvl7pPr>
            <a:lvl8pPr marL="3429000" indent="-228600" eaLnBrk="0" fontAlgn="base" hangingPunct="0">
              <a:lnSpc>
                <a:spcPct val="97000"/>
              </a:lnSpc>
              <a:spcBef>
                <a:spcPct val="0"/>
              </a:spcBef>
              <a:spcAft>
                <a:spcPct val="0"/>
              </a:spcAft>
              <a:buSzPct val="90000"/>
              <a:buFont typeface="Arial" charset="0"/>
              <a:buChar char="•"/>
              <a:defRPr sz="1700">
                <a:solidFill>
                  <a:schemeClr val="tx1"/>
                </a:solidFill>
                <a:latin typeface="Arial" charset="0"/>
                <a:cs typeface="Arial" charset="0"/>
              </a:defRPr>
            </a:lvl8pPr>
            <a:lvl9pPr marL="3886200" indent="-228600" eaLnBrk="0" fontAlgn="base" hangingPunct="0">
              <a:lnSpc>
                <a:spcPct val="97000"/>
              </a:lnSpc>
              <a:spcBef>
                <a:spcPct val="0"/>
              </a:spcBef>
              <a:spcAft>
                <a:spcPct val="0"/>
              </a:spcAft>
              <a:buSzPct val="90000"/>
              <a:buFont typeface="Arial" charset="0"/>
              <a:buChar char="•"/>
              <a:defRPr sz="1700">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altLang="en-US" sz="1200" i="0" u="none" strike="noStrike" kern="1200" cap="none" spc="0" normalizeH="0" baseline="0" noProof="0" dirty="0">
                <a:ln>
                  <a:noFill/>
                </a:ln>
                <a:solidFill>
                  <a:srgbClr val="002060"/>
                </a:solidFill>
                <a:effectLst/>
                <a:uLnTx/>
                <a:uFillTx/>
                <a:latin typeface="Arial" pitchFamily="34" charset="0"/>
                <a:cs typeface="Arial" pitchFamily="34" charset="0"/>
              </a:rPr>
              <a:t>(</a:t>
            </a:r>
            <a:r>
              <a:rPr lang="en-AU" altLang="en-US" sz="1200" dirty="0">
                <a:solidFill>
                  <a:srgbClr val="002060"/>
                </a:solidFill>
                <a:latin typeface="Arial" pitchFamily="34" charset="0"/>
                <a:cs typeface="Arial" pitchFamily="34" charset="0"/>
              </a:rPr>
              <a:t>Westwood</a:t>
            </a:r>
            <a:r>
              <a:rPr kumimoji="0" lang="en-AU" altLang="en-US" sz="1200" i="0" u="none" strike="noStrike" kern="1200" cap="none" spc="0" normalizeH="0" baseline="0" noProof="0" dirty="0">
                <a:ln>
                  <a:noFill/>
                </a:ln>
                <a:solidFill>
                  <a:srgbClr val="002060"/>
                </a:solidFill>
                <a:effectLst/>
                <a:uLnTx/>
                <a:uFillTx/>
                <a:latin typeface="Arial" pitchFamily="34" charset="0"/>
                <a:cs typeface="Arial" pitchFamily="34" charset="0"/>
              </a:rPr>
              <a:t> et al., 2000)</a:t>
            </a:r>
          </a:p>
        </p:txBody>
      </p:sp>
      <p:sp>
        <p:nvSpPr>
          <p:cNvPr id="14" name="TextBox 13">
            <a:extLst>
              <a:ext uri="{FF2B5EF4-FFF2-40B4-BE49-F238E27FC236}">
                <a16:creationId xmlns:a16="http://schemas.microsoft.com/office/drawing/2014/main" id="{F87006D7-0733-06B5-CBA6-BDA74F41E82A}"/>
              </a:ext>
            </a:extLst>
          </p:cNvPr>
          <p:cNvSpPr txBox="1"/>
          <p:nvPr/>
        </p:nvSpPr>
        <p:spPr>
          <a:xfrm>
            <a:off x="195659" y="921605"/>
            <a:ext cx="315220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solidFill>
                  <a:srgbClr val="000000"/>
                </a:solidFill>
                <a:latin typeface="Arial" panose="020B0604020202020204"/>
              </a:rPr>
              <a:t>2. GENETIC MERIT</a:t>
            </a:r>
            <a:r>
              <a:rPr kumimoji="0" lang="en-AU" sz="1800" b="1" i="0" u="none" strike="noStrike" kern="1200" cap="none" spc="0" normalizeH="0" baseline="0" noProof="0" dirty="0">
                <a:ln>
                  <a:noFill/>
                </a:ln>
                <a:solidFill>
                  <a:srgbClr val="000000"/>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Cows of high genetic merit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have a lower EB nadir after calving, and are slower to return to positive EB than cows of lesser genetic merit. </a:t>
            </a:r>
            <a:endPar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3" name="Picture 6" descr="scl1">
            <a:extLst>
              <a:ext uri="{FF2B5EF4-FFF2-40B4-BE49-F238E27FC236}">
                <a16:creationId xmlns:a16="http://schemas.microsoft.com/office/drawing/2014/main" id="{FFDC925D-DA66-4945-CF0D-9873F7542D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3899" y="981718"/>
            <a:ext cx="5610101" cy="3827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3">
            <a:extLst>
              <a:ext uri="{FF2B5EF4-FFF2-40B4-BE49-F238E27FC236}">
                <a16:creationId xmlns:a16="http://schemas.microsoft.com/office/drawing/2014/main" id="{7CCF640F-0699-16CC-6CDF-8517318D5CC2}"/>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NEGATIVE Energy balance – FACTORS</a:t>
            </a:r>
          </a:p>
        </p:txBody>
      </p:sp>
    </p:spTree>
    <p:extLst>
      <p:ext uri="{BB962C8B-B14F-4D97-AF65-F5344CB8AC3E}">
        <p14:creationId xmlns:p14="http://schemas.microsoft.com/office/powerpoint/2010/main" val="10965582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2C45BF-5980-444F-BCBF-58490EB3198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31235F86-6316-F9CE-D0DC-9BFA4E824AB2}"/>
              </a:ext>
            </a:extLst>
          </p:cNvPr>
          <p:cNvPicPr>
            <a:picLocks noChangeAspect="1"/>
          </p:cNvPicPr>
          <p:nvPr/>
        </p:nvPicPr>
        <p:blipFill>
          <a:blip r:embed="rId2"/>
          <a:stretch>
            <a:fillRect/>
          </a:stretch>
        </p:blipFill>
        <p:spPr>
          <a:xfrm>
            <a:off x="4286293" y="1653787"/>
            <a:ext cx="4867318" cy="2422580"/>
          </a:xfrm>
          <a:prstGeom prst="rect">
            <a:avLst/>
          </a:prstGeom>
        </p:spPr>
      </p:pic>
      <p:pic>
        <p:nvPicPr>
          <p:cNvPr id="7" name="Picture 6">
            <a:extLst>
              <a:ext uri="{FF2B5EF4-FFF2-40B4-BE49-F238E27FC236}">
                <a16:creationId xmlns:a16="http://schemas.microsoft.com/office/drawing/2014/main" id="{F2E827B1-8A6D-FCE3-8FEB-2C486050AA4C}"/>
              </a:ext>
            </a:extLst>
          </p:cNvPr>
          <p:cNvPicPr>
            <a:picLocks noChangeAspect="1"/>
          </p:cNvPicPr>
          <p:nvPr/>
        </p:nvPicPr>
        <p:blipFill>
          <a:blip r:embed="rId3"/>
          <a:stretch>
            <a:fillRect/>
          </a:stretch>
        </p:blipFill>
        <p:spPr>
          <a:xfrm>
            <a:off x="7916" y="3152372"/>
            <a:ext cx="3196366" cy="1776832"/>
          </a:xfrm>
          <a:prstGeom prst="rect">
            <a:avLst/>
          </a:prstGeom>
        </p:spPr>
      </p:pic>
      <p:pic>
        <p:nvPicPr>
          <p:cNvPr id="8" name="Picture 7">
            <a:extLst>
              <a:ext uri="{FF2B5EF4-FFF2-40B4-BE49-F238E27FC236}">
                <a16:creationId xmlns:a16="http://schemas.microsoft.com/office/drawing/2014/main" id="{06B4B109-AEFA-CA50-EC78-5E2A9F5AA2CA}"/>
              </a:ext>
            </a:extLst>
          </p:cNvPr>
          <p:cNvPicPr>
            <a:picLocks noChangeAspect="1"/>
          </p:cNvPicPr>
          <p:nvPr/>
        </p:nvPicPr>
        <p:blipFill>
          <a:blip r:embed="rId4"/>
          <a:stretch>
            <a:fillRect/>
          </a:stretch>
        </p:blipFill>
        <p:spPr>
          <a:xfrm>
            <a:off x="-4664" y="1096458"/>
            <a:ext cx="3218341" cy="1609171"/>
          </a:xfrm>
          <a:prstGeom prst="rect">
            <a:avLst/>
          </a:prstGeom>
        </p:spPr>
      </p:pic>
      <p:sp>
        <p:nvSpPr>
          <p:cNvPr id="9" name="TextBox 8">
            <a:extLst>
              <a:ext uri="{FF2B5EF4-FFF2-40B4-BE49-F238E27FC236}">
                <a16:creationId xmlns:a16="http://schemas.microsoft.com/office/drawing/2014/main" id="{B754E0DC-4258-02C4-140B-0941FE181D00}"/>
              </a:ext>
            </a:extLst>
          </p:cNvPr>
          <p:cNvSpPr txBox="1"/>
          <p:nvPr/>
        </p:nvSpPr>
        <p:spPr>
          <a:xfrm>
            <a:off x="-61518" y="4874033"/>
            <a:ext cx="3356975" cy="261610"/>
          </a:xfrm>
          <a:prstGeom prst="rect">
            <a:avLst/>
          </a:prstGeom>
          <a:noFill/>
        </p:spPr>
        <p:txBody>
          <a:bodyPr wrap="square" rtlCol="0">
            <a:spAutoFit/>
          </a:bodyPr>
          <a:lstStyle/>
          <a:p>
            <a:r>
              <a:rPr lang="en-US" sz="1100" b="1" dirty="0">
                <a:solidFill>
                  <a:srgbClr val="002060"/>
                </a:solidFill>
                <a:cs typeface="Arial" panose="020B0604020202020204" pitchFamily="34" charset="0"/>
              </a:rPr>
              <a:t>Milk solids production of cows.</a:t>
            </a:r>
            <a:endParaRPr lang="en-AU" sz="1100" b="1" dirty="0">
              <a:solidFill>
                <a:srgbClr val="002060"/>
              </a:solidFill>
              <a:cs typeface="Arial" panose="020B0604020202020204" pitchFamily="34" charset="0"/>
            </a:endParaRPr>
          </a:p>
        </p:txBody>
      </p:sp>
      <p:sp>
        <p:nvSpPr>
          <p:cNvPr id="10" name="TextBox 9">
            <a:extLst>
              <a:ext uri="{FF2B5EF4-FFF2-40B4-BE49-F238E27FC236}">
                <a16:creationId xmlns:a16="http://schemas.microsoft.com/office/drawing/2014/main" id="{86378C05-4480-58DC-DB4D-6EB4A96E39AF}"/>
              </a:ext>
            </a:extLst>
          </p:cNvPr>
          <p:cNvSpPr txBox="1"/>
          <p:nvPr/>
        </p:nvSpPr>
        <p:spPr>
          <a:xfrm>
            <a:off x="-61518" y="2655995"/>
            <a:ext cx="3863723" cy="430887"/>
          </a:xfrm>
          <a:prstGeom prst="rect">
            <a:avLst/>
          </a:prstGeom>
          <a:noFill/>
        </p:spPr>
        <p:txBody>
          <a:bodyPr wrap="square" rtlCol="0">
            <a:spAutoFit/>
          </a:bodyPr>
          <a:lstStyle/>
          <a:p>
            <a:r>
              <a:rPr lang="en-US" sz="1100" b="1" dirty="0">
                <a:solidFill>
                  <a:srgbClr val="002060"/>
                </a:solidFill>
                <a:cs typeface="Arial" panose="020B0604020202020204" pitchFamily="34" charset="0"/>
              </a:rPr>
              <a:t>Total DMI (grazed grass, grass silage and concentrate) of cows measured using the n-alkane technique. </a:t>
            </a:r>
            <a:endParaRPr lang="en-AU" sz="1100" b="1" dirty="0">
              <a:solidFill>
                <a:srgbClr val="002060"/>
              </a:solidFill>
              <a:cs typeface="Arial" panose="020B0604020202020204" pitchFamily="34" charset="0"/>
            </a:endParaRPr>
          </a:p>
        </p:txBody>
      </p:sp>
      <p:sp>
        <p:nvSpPr>
          <p:cNvPr id="12" name="TextBox 11">
            <a:extLst>
              <a:ext uri="{FF2B5EF4-FFF2-40B4-BE49-F238E27FC236}">
                <a16:creationId xmlns:a16="http://schemas.microsoft.com/office/drawing/2014/main" id="{4DFE4F06-F385-C207-CF64-CBBA7B247AB4}"/>
              </a:ext>
            </a:extLst>
          </p:cNvPr>
          <p:cNvSpPr txBox="1"/>
          <p:nvPr/>
        </p:nvSpPr>
        <p:spPr>
          <a:xfrm>
            <a:off x="3721698" y="817943"/>
            <a:ext cx="5159723" cy="461665"/>
          </a:xfrm>
          <a:prstGeom prst="rect">
            <a:avLst/>
          </a:prstGeom>
          <a:noFill/>
        </p:spPr>
        <p:txBody>
          <a:bodyPr wrap="square" rtlCol="0">
            <a:spAutoFit/>
          </a:bodyPr>
          <a:lstStyle/>
          <a:p>
            <a:r>
              <a:rPr lang="en-US" sz="1200" b="1" dirty="0">
                <a:solidFill>
                  <a:prstClr val="black"/>
                </a:solidFill>
                <a:cs typeface="Arial" panose="020B0604020202020204" pitchFamily="34" charset="0"/>
              </a:rPr>
              <a:t>Parity 1, 2 and 3 cows in a spring-calving pasture-based system from week 2 to week 12 of lactation </a:t>
            </a:r>
            <a:r>
              <a:rPr lang="en-AU" sz="1200" b="1" dirty="0">
                <a:solidFill>
                  <a:prstClr val="black"/>
                </a:solidFill>
                <a:cs typeface="Arial" panose="020B0604020202020204" pitchFamily="34" charset="0"/>
              </a:rPr>
              <a:t>(Walsh et al., 2024)</a:t>
            </a:r>
          </a:p>
        </p:txBody>
      </p:sp>
      <p:sp>
        <p:nvSpPr>
          <p:cNvPr id="13" name="TextBox 12">
            <a:extLst>
              <a:ext uri="{FF2B5EF4-FFF2-40B4-BE49-F238E27FC236}">
                <a16:creationId xmlns:a16="http://schemas.microsoft.com/office/drawing/2014/main" id="{F3F9B46A-B94B-0A3A-3F06-7B915553451A}"/>
              </a:ext>
            </a:extLst>
          </p:cNvPr>
          <p:cNvSpPr txBox="1"/>
          <p:nvPr/>
        </p:nvSpPr>
        <p:spPr>
          <a:xfrm>
            <a:off x="4207442" y="4076367"/>
            <a:ext cx="4959997" cy="1015663"/>
          </a:xfrm>
          <a:prstGeom prst="rect">
            <a:avLst/>
          </a:prstGeom>
          <a:noFill/>
        </p:spPr>
        <p:txBody>
          <a:bodyPr wrap="square" rtlCol="0">
            <a:spAutoFit/>
          </a:bodyPr>
          <a:lstStyle/>
          <a:p>
            <a:r>
              <a:rPr lang="en-US" sz="1200" b="1" dirty="0">
                <a:solidFill>
                  <a:srgbClr val="002060"/>
                </a:solidFill>
                <a:cs typeface="Arial" panose="020B0604020202020204" pitchFamily="34" charset="0"/>
              </a:rPr>
              <a:t>Energy balance (UFL/cow per day) measured as the difference between energy requirement based on UFL needed for milk production, maintenance, and growth (animals &lt;40 </a:t>
            </a:r>
            <a:r>
              <a:rPr lang="en-US" sz="1200" b="1" dirty="0" err="1">
                <a:solidFill>
                  <a:srgbClr val="002060"/>
                </a:solidFill>
                <a:cs typeface="Arial" panose="020B0604020202020204" pitchFamily="34" charset="0"/>
              </a:rPr>
              <a:t>mo</a:t>
            </a:r>
            <a:r>
              <a:rPr lang="en-US" sz="1200" b="1" dirty="0">
                <a:solidFill>
                  <a:srgbClr val="002060"/>
                </a:solidFill>
                <a:cs typeface="Arial" panose="020B0604020202020204" pitchFamily="34" charset="0"/>
              </a:rPr>
              <a:t>) and energy intake based on DMI of grazed grass, grass silage, and concentrate and the energy content of the feeds.</a:t>
            </a:r>
            <a:endParaRPr lang="en-AU" sz="1200" b="1" dirty="0">
              <a:solidFill>
                <a:srgbClr val="002060"/>
              </a:solidFill>
              <a:cs typeface="Arial" panose="020B0604020202020204" pitchFamily="34" charset="0"/>
            </a:endParaRPr>
          </a:p>
        </p:txBody>
      </p:sp>
      <p:sp>
        <p:nvSpPr>
          <p:cNvPr id="14" name="TextBox 13">
            <a:extLst>
              <a:ext uri="{FF2B5EF4-FFF2-40B4-BE49-F238E27FC236}">
                <a16:creationId xmlns:a16="http://schemas.microsoft.com/office/drawing/2014/main" id="{A4DFEE08-3888-166D-C82A-D01278615B0A}"/>
              </a:ext>
            </a:extLst>
          </p:cNvPr>
          <p:cNvSpPr txBox="1"/>
          <p:nvPr/>
        </p:nvSpPr>
        <p:spPr>
          <a:xfrm>
            <a:off x="369464" y="2104155"/>
            <a:ext cx="2779244" cy="400110"/>
          </a:xfrm>
          <a:prstGeom prst="rect">
            <a:avLst/>
          </a:prstGeom>
          <a:noFill/>
        </p:spPr>
        <p:txBody>
          <a:bodyPr wrap="square" rtlCol="0">
            <a:spAutoFit/>
          </a:bodyPr>
          <a:lstStyle/>
          <a:p>
            <a:r>
              <a:rPr lang="en-AU" sz="1000" b="1" dirty="0">
                <a:solidFill>
                  <a:schemeClr val="bg1"/>
                </a:solidFill>
              </a:rPr>
              <a:t>Parity 2 &amp; 3 cows: Greater bodyweight and rumen capacity</a:t>
            </a:r>
          </a:p>
        </p:txBody>
      </p:sp>
      <p:sp>
        <p:nvSpPr>
          <p:cNvPr id="15" name="TextBox 14">
            <a:extLst>
              <a:ext uri="{FF2B5EF4-FFF2-40B4-BE49-F238E27FC236}">
                <a16:creationId xmlns:a16="http://schemas.microsoft.com/office/drawing/2014/main" id="{5454183E-722B-86AA-9942-EF3A5A5F35C4}"/>
              </a:ext>
            </a:extLst>
          </p:cNvPr>
          <p:cNvSpPr txBox="1"/>
          <p:nvPr/>
        </p:nvSpPr>
        <p:spPr>
          <a:xfrm>
            <a:off x="2397216" y="1195308"/>
            <a:ext cx="1310688" cy="246221"/>
          </a:xfrm>
          <a:prstGeom prst="rect">
            <a:avLst/>
          </a:prstGeom>
          <a:noFill/>
        </p:spPr>
        <p:txBody>
          <a:bodyPr wrap="square" rtlCol="0">
            <a:spAutoFit/>
          </a:bodyPr>
          <a:lstStyle/>
          <a:p>
            <a:r>
              <a:rPr lang="en-AU" sz="1000" dirty="0">
                <a:solidFill>
                  <a:schemeClr val="bg1"/>
                </a:solidFill>
              </a:rPr>
              <a:t>Peak at week 11</a:t>
            </a:r>
          </a:p>
        </p:txBody>
      </p:sp>
      <p:sp>
        <p:nvSpPr>
          <p:cNvPr id="16" name="TextBox 15">
            <a:extLst>
              <a:ext uri="{FF2B5EF4-FFF2-40B4-BE49-F238E27FC236}">
                <a16:creationId xmlns:a16="http://schemas.microsoft.com/office/drawing/2014/main" id="{E38B79CF-D7FF-3469-0048-69E60382A197}"/>
              </a:ext>
            </a:extLst>
          </p:cNvPr>
          <p:cNvSpPr txBox="1"/>
          <p:nvPr/>
        </p:nvSpPr>
        <p:spPr>
          <a:xfrm>
            <a:off x="693733" y="3202356"/>
            <a:ext cx="1310688" cy="246221"/>
          </a:xfrm>
          <a:prstGeom prst="rect">
            <a:avLst/>
          </a:prstGeom>
          <a:noFill/>
        </p:spPr>
        <p:txBody>
          <a:bodyPr wrap="square" rtlCol="0">
            <a:spAutoFit/>
          </a:bodyPr>
          <a:lstStyle/>
          <a:p>
            <a:r>
              <a:rPr lang="en-AU" sz="1000" dirty="0">
                <a:solidFill>
                  <a:schemeClr val="bg1"/>
                </a:solidFill>
              </a:rPr>
              <a:t>Peak at week 3</a:t>
            </a:r>
          </a:p>
        </p:txBody>
      </p:sp>
      <p:sp>
        <p:nvSpPr>
          <p:cNvPr id="18" name="TextBox 17">
            <a:extLst>
              <a:ext uri="{FF2B5EF4-FFF2-40B4-BE49-F238E27FC236}">
                <a16:creationId xmlns:a16="http://schemas.microsoft.com/office/drawing/2014/main" id="{71A38F7E-6123-EF0F-8360-41F72F2A89BD}"/>
              </a:ext>
            </a:extLst>
          </p:cNvPr>
          <p:cNvSpPr txBox="1"/>
          <p:nvPr/>
        </p:nvSpPr>
        <p:spPr>
          <a:xfrm>
            <a:off x="304223" y="4011177"/>
            <a:ext cx="2755609" cy="553998"/>
          </a:xfrm>
          <a:prstGeom prst="rect">
            <a:avLst/>
          </a:prstGeom>
          <a:noFill/>
        </p:spPr>
        <p:txBody>
          <a:bodyPr wrap="square" rtlCol="0">
            <a:spAutoFit/>
          </a:bodyPr>
          <a:lstStyle/>
          <a:p>
            <a:r>
              <a:rPr lang="en-AU" sz="1000" b="1" dirty="0">
                <a:solidFill>
                  <a:schemeClr val="bg1"/>
                </a:solidFill>
              </a:rPr>
              <a:t>Parity 1 cows: Lower DMI, mammary gland is less dense and metabolically active, some energy is partitioned to growth</a:t>
            </a:r>
          </a:p>
        </p:txBody>
      </p:sp>
      <p:sp>
        <p:nvSpPr>
          <p:cNvPr id="19" name="TextBox 18">
            <a:extLst>
              <a:ext uri="{FF2B5EF4-FFF2-40B4-BE49-F238E27FC236}">
                <a16:creationId xmlns:a16="http://schemas.microsoft.com/office/drawing/2014/main" id="{8D50E243-7E1D-A49E-BEF0-C52B82E53BE0}"/>
              </a:ext>
            </a:extLst>
          </p:cNvPr>
          <p:cNvSpPr txBox="1"/>
          <p:nvPr/>
        </p:nvSpPr>
        <p:spPr>
          <a:xfrm>
            <a:off x="6335688" y="2103972"/>
            <a:ext cx="2808312" cy="246221"/>
          </a:xfrm>
          <a:prstGeom prst="rect">
            <a:avLst/>
          </a:prstGeom>
          <a:noFill/>
        </p:spPr>
        <p:txBody>
          <a:bodyPr wrap="square" rtlCol="0">
            <a:spAutoFit/>
          </a:bodyPr>
          <a:lstStyle/>
          <a:p>
            <a:r>
              <a:rPr lang="en-AU" sz="1000" b="1" dirty="0">
                <a:solidFill>
                  <a:schemeClr val="bg1"/>
                </a:solidFill>
              </a:rPr>
              <a:t>Parity 2 &amp; 3 cows: Less time in NEB</a:t>
            </a:r>
          </a:p>
        </p:txBody>
      </p:sp>
      <p:cxnSp>
        <p:nvCxnSpPr>
          <p:cNvPr id="21" name="Straight Arrow Connector 20">
            <a:extLst>
              <a:ext uri="{FF2B5EF4-FFF2-40B4-BE49-F238E27FC236}">
                <a16:creationId xmlns:a16="http://schemas.microsoft.com/office/drawing/2014/main" id="{A0A8ABA6-7D26-0473-3426-8401CEE3DE25}"/>
              </a:ext>
            </a:extLst>
          </p:cNvPr>
          <p:cNvCxnSpPr>
            <a:cxnSpLocks/>
            <a:stCxn id="8" idx="3"/>
            <a:endCxn id="5" idx="1"/>
          </p:cNvCxnSpPr>
          <p:nvPr/>
        </p:nvCxnSpPr>
        <p:spPr>
          <a:xfrm>
            <a:off x="3213677" y="1901044"/>
            <a:ext cx="1072616" cy="964033"/>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0E201DE-380F-6EF6-1A6D-D2900B5A052D}"/>
              </a:ext>
            </a:extLst>
          </p:cNvPr>
          <p:cNvCxnSpPr>
            <a:cxnSpLocks/>
            <a:stCxn id="7" idx="3"/>
          </p:cNvCxnSpPr>
          <p:nvPr/>
        </p:nvCxnSpPr>
        <p:spPr>
          <a:xfrm flipV="1">
            <a:off x="3204282" y="3072367"/>
            <a:ext cx="1082011" cy="968421"/>
          </a:xfrm>
          <a:prstGeom prst="straightConnector1">
            <a:avLst/>
          </a:prstGeom>
          <a:ln w="28575">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8A6B73D-2903-9B69-0725-02505FD31513}"/>
              </a:ext>
            </a:extLst>
          </p:cNvPr>
          <p:cNvSpPr txBox="1"/>
          <p:nvPr/>
        </p:nvSpPr>
        <p:spPr>
          <a:xfrm>
            <a:off x="3332327" y="3837288"/>
            <a:ext cx="1238458" cy="461665"/>
          </a:xfrm>
          <a:prstGeom prst="rect">
            <a:avLst/>
          </a:prstGeom>
          <a:noFill/>
        </p:spPr>
        <p:txBody>
          <a:bodyPr wrap="square" rtlCol="0">
            <a:spAutoFit/>
          </a:bodyPr>
          <a:lstStyle/>
          <a:p>
            <a:r>
              <a:rPr lang="en-AU" sz="1200" dirty="0">
                <a:solidFill>
                  <a:schemeClr val="bg1"/>
                </a:solidFill>
              </a:rPr>
              <a:t>No </a:t>
            </a:r>
          </a:p>
          <a:p>
            <a:r>
              <a:rPr lang="en-AU" sz="1200" dirty="0">
                <a:solidFill>
                  <a:schemeClr val="bg1"/>
                </a:solidFill>
              </a:rPr>
              <a:t>correlation</a:t>
            </a:r>
          </a:p>
        </p:txBody>
      </p:sp>
      <p:sp>
        <p:nvSpPr>
          <p:cNvPr id="26" name="TextBox 25">
            <a:extLst>
              <a:ext uri="{FF2B5EF4-FFF2-40B4-BE49-F238E27FC236}">
                <a16:creationId xmlns:a16="http://schemas.microsoft.com/office/drawing/2014/main" id="{6BDD2FFA-7103-506E-7579-291E2BECFF1B}"/>
              </a:ext>
            </a:extLst>
          </p:cNvPr>
          <p:cNvSpPr txBox="1"/>
          <p:nvPr/>
        </p:nvSpPr>
        <p:spPr>
          <a:xfrm>
            <a:off x="3339568" y="1483375"/>
            <a:ext cx="1238458" cy="646331"/>
          </a:xfrm>
          <a:prstGeom prst="rect">
            <a:avLst/>
          </a:prstGeom>
          <a:noFill/>
        </p:spPr>
        <p:txBody>
          <a:bodyPr wrap="square" rtlCol="0">
            <a:spAutoFit/>
          </a:bodyPr>
          <a:lstStyle/>
          <a:p>
            <a:r>
              <a:rPr lang="en-AU" sz="1200" dirty="0">
                <a:solidFill>
                  <a:schemeClr val="bg1"/>
                </a:solidFill>
              </a:rPr>
              <a:t>Strong +</a:t>
            </a:r>
            <a:r>
              <a:rPr lang="en-AU" sz="1200" dirty="0" err="1">
                <a:solidFill>
                  <a:schemeClr val="bg1"/>
                </a:solidFill>
              </a:rPr>
              <a:t>ve</a:t>
            </a:r>
            <a:r>
              <a:rPr lang="en-AU" sz="1200" dirty="0">
                <a:solidFill>
                  <a:schemeClr val="bg1"/>
                </a:solidFill>
              </a:rPr>
              <a:t> correlation (R</a:t>
            </a:r>
            <a:r>
              <a:rPr lang="en-AU" sz="1200" baseline="-25000" dirty="0">
                <a:solidFill>
                  <a:schemeClr val="bg1"/>
                </a:solidFill>
              </a:rPr>
              <a:t>2</a:t>
            </a:r>
            <a:r>
              <a:rPr lang="en-AU" sz="1200" dirty="0">
                <a:solidFill>
                  <a:schemeClr val="bg1"/>
                </a:solidFill>
              </a:rPr>
              <a:t>=0.84)</a:t>
            </a:r>
          </a:p>
        </p:txBody>
      </p:sp>
      <p:sp>
        <p:nvSpPr>
          <p:cNvPr id="3" name="TextBox 2">
            <a:extLst>
              <a:ext uri="{FF2B5EF4-FFF2-40B4-BE49-F238E27FC236}">
                <a16:creationId xmlns:a16="http://schemas.microsoft.com/office/drawing/2014/main" id="{A413A3D5-3A4E-BA6F-E2EB-6094B99B28BF}"/>
              </a:ext>
            </a:extLst>
          </p:cNvPr>
          <p:cNvSpPr txBox="1"/>
          <p:nvPr/>
        </p:nvSpPr>
        <p:spPr>
          <a:xfrm>
            <a:off x="204221" y="739864"/>
            <a:ext cx="35842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000000"/>
                </a:solidFill>
                <a:effectLst/>
                <a:uLnTx/>
                <a:uFillTx/>
                <a:latin typeface="Arial" panose="020B0604020202020204"/>
                <a:ea typeface="+mn-ea"/>
                <a:cs typeface="+mn-cs"/>
              </a:rPr>
              <a:t>3. PARITY:</a:t>
            </a: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 </a:t>
            </a:r>
            <a:endParaRPr kumimoji="0" lang="en-AU" sz="18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1" name="Title 3">
            <a:extLst>
              <a:ext uri="{FF2B5EF4-FFF2-40B4-BE49-F238E27FC236}">
                <a16:creationId xmlns:a16="http://schemas.microsoft.com/office/drawing/2014/main" id="{EED38AB1-209E-F5E8-02A7-D5123351F3BB}"/>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NEGATIVE Energy balance – FACTORS</a:t>
            </a:r>
          </a:p>
        </p:txBody>
      </p:sp>
    </p:spTree>
    <p:extLst>
      <p:ext uri="{BB962C8B-B14F-4D97-AF65-F5344CB8AC3E}">
        <p14:creationId xmlns:p14="http://schemas.microsoft.com/office/powerpoint/2010/main" val="14280821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1AF155AC-E316-B8E8-2737-ACE52715AFC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015310-A4F6-9E9C-060E-65B0E0FAE5D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E329A7EA-D52E-C1A4-C227-E8F1A56ADCDD}"/>
              </a:ext>
            </a:extLst>
          </p:cNvPr>
          <p:cNvSpPr txBox="1"/>
          <p:nvPr/>
        </p:nvSpPr>
        <p:spPr>
          <a:xfrm>
            <a:off x="7374670" y="4811219"/>
            <a:ext cx="179251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2060"/>
                </a:solidFill>
                <a:effectLst/>
                <a:uLnTx/>
                <a:uFillTx/>
                <a:latin typeface="Arial" panose="020B0604020202020204"/>
                <a:ea typeface="+mn-ea"/>
                <a:cs typeface="Arial" panose="020B0604020202020204" pitchFamily="34" charset="0"/>
              </a:rPr>
              <a:t>(Santos et al., 202</a:t>
            </a:r>
            <a:r>
              <a:rPr lang="en-AU" sz="1200" dirty="0">
                <a:solidFill>
                  <a:srgbClr val="002060"/>
                </a:solidFill>
                <a:latin typeface="Arial" panose="020B0604020202020204"/>
                <a:cs typeface="Arial" panose="020B0604020202020204" pitchFamily="34" charset="0"/>
              </a:rPr>
              <a:t>4</a:t>
            </a:r>
            <a:r>
              <a:rPr kumimoji="0" lang="en-AU" sz="1200" b="0" i="0" u="none" strike="noStrike" kern="1200" cap="none" spc="0" normalizeH="0" baseline="0" noProof="0" dirty="0">
                <a:ln>
                  <a:noFill/>
                </a:ln>
                <a:solidFill>
                  <a:srgbClr val="002060"/>
                </a:solidFill>
                <a:effectLst/>
                <a:uLnTx/>
                <a:uFillTx/>
                <a:latin typeface="Arial" panose="020B0604020202020204"/>
                <a:ea typeface="+mn-ea"/>
                <a:cs typeface="Arial" panose="020B0604020202020204" pitchFamily="34" charset="0"/>
              </a:rPr>
              <a:t>)</a:t>
            </a:r>
          </a:p>
        </p:txBody>
      </p:sp>
      <p:sp>
        <p:nvSpPr>
          <p:cNvPr id="3" name="TextBox 2">
            <a:extLst>
              <a:ext uri="{FF2B5EF4-FFF2-40B4-BE49-F238E27FC236}">
                <a16:creationId xmlns:a16="http://schemas.microsoft.com/office/drawing/2014/main" id="{37A847EE-810E-9E5B-A24A-8482ECA930D9}"/>
              </a:ext>
            </a:extLst>
          </p:cNvPr>
          <p:cNvSpPr txBox="1"/>
          <p:nvPr/>
        </p:nvSpPr>
        <p:spPr>
          <a:xfrm>
            <a:off x="179512" y="843558"/>
            <a:ext cx="8352928"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solidFill>
                  <a:srgbClr val="000000"/>
                </a:solidFill>
                <a:latin typeface="Arial" panose="020B0604020202020204"/>
              </a:rPr>
              <a:t>4. FEED INTAKE</a:t>
            </a:r>
            <a:r>
              <a:rPr kumimoji="0" lang="en-AU" sz="1800" b="1" i="0" u="none" strike="noStrike" kern="1200" cap="none" spc="0" normalizeH="0" baseline="0" noProof="0" dirty="0">
                <a:ln>
                  <a:noFill/>
                </a:ln>
                <a:solidFill>
                  <a:srgbClr val="000000"/>
                </a:solidFill>
                <a:effectLst/>
                <a:uLnTx/>
                <a:uFillTx/>
                <a:latin typeface="Arial" panose="020B0604020202020204"/>
                <a:ea typeface="+mn-ea"/>
                <a:cs typeface="+mn-cs"/>
              </a:rPr>
              <a:t> PRE-CALVING: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Cows with more reduced feed intake </a:t>
            </a:r>
            <a:r>
              <a:rPr kumimoji="0" lang="en-US" sz="1600" b="1" i="0" u="sng" strike="noStrike" kern="1200" cap="none" spc="0" normalizeH="0" baseline="0" noProof="0" dirty="0">
                <a:ln>
                  <a:noFill/>
                </a:ln>
                <a:solidFill>
                  <a:srgbClr val="000000"/>
                </a:solidFill>
                <a:effectLst/>
                <a:uLnTx/>
                <a:uFillTx/>
                <a:latin typeface="Arial" panose="020B0604020202020204"/>
                <a:ea typeface="+mn-ea"/>
                <a:cs typeface="+mn-cs"/>
              </a:rPr>
              <a:t>pre</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-calving have deeper, more prolonged NEB, higher NEFA and BHB concentrations </a:t>
            </a:r>
            <a:r>
              <a:rPr kumimoji="0" lang="en-US" sz="1600" b="1" i="0" u="sng" strike="noStrike" kern="1200" cap="none" spc="0" normalizeH="0" baseline="0" noProof="0" dirty="0">
                <a:ln>
                  <a:noFill/>
                </a:ln>
                <a:solidFill>
                  <a:srgbClr val="000000"/>
                </a:solidFill>
                <a:effectLst/>
                <a:uLnTx/>
                <a:uFillTx/>
                <a:latin typeface="Arial" panose="020B0604020202020204"/>
                <a:ea typeface="+mn-ea"/>
                <a:cs typeface="+mn-cs"/>
              </a:rPr>
              <a:t>post</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-calving. </a:t>
            </a:r>
            <a:endPar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2433092D-9BFD-83EE-9E11-AC4C77A20CB3}"/>
              </a:ext>
            </a:extLst>
          </p:cNvPr>
          <p:cNvPicPr>
            <a:picLocks noChangeAspect="1"/>
          </p:cNvPicPr>
          <p:nvPr/>
        </p:nvPicPr>
        <p:blipFill>
          <a:blip r:embed="rId2"/>
          <a:stretch>
            <a:fillRect/>
          </a:stretch>
        </p:blipFill>
        <p:spPr>
          <a:xfrm>
            <a:off x="0" y="1788316"/>
            <a:ext cx="3061174" cy="3042622"/>
          </a:xfrm>
          <a:prstGeom prst="rect">
            <a:avLst/>
          </a:prstGeom>
        </p:spPr>
      </p:pic>
      <p:pic>
        <p:nvPicPr>
          <p:cNvPr id="9" name="Picture 8">
            <a:extLst>
              <a:ext uri="{FF2B5EF4-FFF2-40B4-BE49-F238E27FC236}">
                <a16:creationId xmlns:a16="http://schemas.microsoft.com/office/drawing/2014/main" id="{C1232A30-2BE6-F743-1F1E-50B010829542}"/>
              </a:ext>
            </a:extLst>
          </p:cNvPr>
          <p:cNvPicPr>
            <a:picLocks noChangeAspect="1"/>
          </p:cNvPicPr>
          <p:nvPr/>
        </p:nvPicPr>
        <p:blipFill>
          <a:blip r:embed="rId3"/>
          <a:stretch>
            <a:fillRect/>
          </a:stretch>
        </p:blipFill>
        <p:spPr>
          <a:xfrm>
            <a:off x="3035227" y="1788316"/>
            <a:ext cx="6211088" cy="3049588"/>
          </a:xfrm>
          <a:prstGeom prst="rect">
            <a:avLst/>
          </a:prstGeom>
        </p:spPr>
      </p:pic>
      <p:sp>
        <p:nvSpPr>
          <p:cNvPr id="13" name="Title 3">
            <a:extLst>
              <a:ext uri="{FF2B5EF4-FFF2-40B4-BE49-F238E27FC236}">
                <a16:creationId xmlns:a16="http://schemas.microsoft.com/office/drawing/2014/main" id="{89576DC8-27AC-95F1-5D44-D80112304E25}"/>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NEGATIVE Energy balance – FACTORS</a:t>
            </a:r>
          </a:p>
        </p:txBody>
      </p:sp>
      <p:sp>
        <p:nvSpPr>
          <p:cNvPr id="2" name="TextBox 1">
            <a:extLst>
              <a:ext uri="{FF2B5EF4-FFF2-40B4-BE49-F238E27FC236}">
                <a16:creationId xmlns:a16="http://schemas.microsoft.com/office/drawing/2014/main" id="{70805C83-F46C-4E2E-CD58-FFEA525F6C21}"/>
              </a:ext>
            </a:extLst>
          </p:cNvPr>
          <p:cNvSpPr txBox="1"/>
          <p:nvPr/>
        </p:nvSpPr>
        <p:spPr>
          <a:xfrm rot="5400000">
            <a:off x="77804" y="1687387"/>
            <a:ext cx="158182" cy="360040"/>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0" i="0" u="none" strike="noStrike" kern="1200" cap="none" spc="0" normalizeH="0" baseline="0" noProof="0" dirty="0">
              <a:ln>
                <a:noFill/>
              </a:ln>
              <a:solidFill>
                <a:srgbClr val="B8DDE1"/>
              </a:solidFill>
              <a:effectLst/>
              <a:uLnTx/>
              <a:uFillTx/>
              <a:latin typeface="Arial" panose="020B0604020202020204"/>
              <a:ea typeface="+mn-ea"/>
              <a:cs typeface="+mn-cs"/>
            </a:endParaRPr>
          </a:p>
        </p:txBody>
      </p:sp>
    </p:spTree>
    <p:extLst>
      <p:ext uri="{BB962C8B-B14F-4D97-AF65-F5344CB8AC3E}">
        <p14:creationId xmlns:p14="http://schemas.microsoft.com/office/powerpoint/2010/main" val="4452809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6113B7E6-D067-50E1-D2C8-BB7324F97A4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EC291A8-EAB6-6C35-B681-C0EE6B129F1F}"/>
              </a:ext>
            </a:extLst>
          </p:cNvPr>
          <p:cNvPicPr>
            <a:picLocks noChangeAspect="1"/>
          </p:cNvPicPr>
          <p:nvPr/>
        </p:nvPicPr>
        <p:blipFill>
          <a:blip r:embed="rId2"/>
          <a:stretch>
            <a:fillRect/>
          </a:stretch>
        </p:blipFill>
        <p:spPr>
          <a:xfrm>
            <a:off x="13311" y="1347614"/>
            <a:ext cx="4366856" cy="2169461"/>
          </a:xfrm>
          <a:prstGeom prst="rect">
            <a:avLst/>
          </a:prstGeom>
        </p:spPr>
      </p:pic>
      <p:sp>
        <p:nvSpPr>
          <p:cNvPr id="4" name="Slide Number Placeholder 3">
            <a:extLst>
              <a:ext uri="{FF2B5EF4-FFF2-40B4-BE49-F238E27FC236}">
                <a16:creationId xmlns:a16="http://schemas.microsoft.com/office/drawing/2014/main" id="{9BBF7D76-3163-E7E1-59FE-A1AAEEDBE95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E7CAC49A-DBF7-43C5-5D78-BE6CE8400A8A}"/>
              </a:ext>
            </a:extLst>
          </p:cNvPr>
          <p:cNvSpPr txBox="1"/>
          <p:nvPr/>
        </p:nvSpPr>
        <p:spPr>
          <a:xfrm rot="5400000">
            <a:off x="856505" y="1318693"/>
            <a:ext cx="158182" cy="360040"/>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0" i="0" u="none" strike="noStrike" kern="1200" cap="none" spc="0" normalizeH="0" baseline="0" noProof="0" dirty="0">
              <a:ln>
                <a:noFill/>
              </a:ln>
              <a:solidFill>
                <a:srgbClr val="B8DDE1"/>
              </a:solidFill>
              <a:effectLst/>
              <a:uLnTx/>
              <a:uFillTx/>
              <a:latin typeface="Arial" panose="020B0604020202020204"/>
              <a:ea typeface="+mn-ea"/>
              <a:cs typeface="+mn-cs"/>
            </a:endParaRPr>
          </a:p>
        </p:txBody>
      </p:sp>
      <p:pic>
        <p:nvPicPr>
          <p:cNvPr id="12" name="Picture 11">
            <a:extLst>
              <a:ext uri="{FF2B5EF4-FFF2-40B4-BE49-F238E27FC236}">
                <a16:creationId xmlns:a16="http://schemas.microsoft.com/office/drawing/2014/main" id="{ED016FBD-8CA1-4389-ABBD-CABF8A7FDA8A}"/>
              </a:ext>
            </a:extLst>
          </p:cNvPr>
          <p:cNvPicPr>
            <a:picLocks noChangeAspect="1"/>
          </p:cNvPicPr>
          <p:nvPr/>
        </p:nvPicPr>
        <p:blipFill>
          <a:blip r:embed="rId3"/>
          <a:stretch>
            <a:fillRect/>
          </a:stretch>
        </p:blipFill>
        <p:spPr>
          <a:xfrm>
            <a:off x="1495470" y="1347614"/>
            <a:ext cx="1676412" cy="428628"/>
          </a:xfrm>
          <a:prstGeom prst="rect">
            <a:avLst/>
          </a:prstGeom>
        </p:spPr>
      </p:pic>
      <p:sp>
        <p:nvSpPr>
          <p:cNvPr id="3" name="TextBox 2">
            <a:extLst>
              <a:ext uri="{FF2B5EF4-FFF2-40B4-BE49-F238E27FC236}">
                <a16:creationId xmlns:a16="http://schemas.microsoft.com/office/drawing/2014/main" id="{C11C1F8A-B15D-0CA8-54B7-289A79A401B7}"/>
              </a:ext>
            </a:extLst>
          </p:cNvPr>
          <p:cNvSpPr txBox="1"/>
          <p:nvPr/>
        </p:nvSpPr>
        <p:spPr>
          <a:xfrm>
            <a:off x="183550" y="879428"/>
            <a:ext cx="59766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000000"/>
                </a:solidFill>
                <a:effectLst/>
                <a:uLnTx/>
                <a:uFillTx/>
                <a:latin typeface="Arial" panose="020B0604020202020204"/>
                <a:ea typeface="+mn-ea"/>
                <a:cs typeface="+mn-cs"/>
              </a:rPr>
              <a:t>5. EARLY POST-CALVING CALCIUM STATUS:</a:t>
            </a: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 </a:t>
            </a:r>
            <a:endParaRPr kumimoji="0" lang="en-AU" sz="18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 name="Title 3">
            <a:extLst>
              <a:ext uri="{FF2B5EF4-FFF2-40B4-BE49-F238E27FC236}">
                <a16:creationId xmlns:a16="http://schemas.microsoft.com/office/drawing/2014/main" id="{9B2632ED-3BFC-B650-2DB5-2C9561826DA3}"/>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NEGATIVE Energy balance – FACTORS</a:t>
            </a:r>
          </a:p>
        </p:txBody>
      </p:sp>
      <p:sp>
        <p:nvSpPr>
          <p:cNvPr id="9" name="TextBox 8">
            <a:extLst>
              <a:ext uri="{FF2B5EF4-FFF2-40B4-BE49-F238E27FC236}">
                <a16:creationId xmlns:a16="http://schemas.microsoft.com/office/drawing/2014/main" id="{91CADF83-CDC7-7A02-0861-E3A841EF24CA}"/>
              </a:ext>
            </a:extLst>
          </p:cNvPr>
          <p:cNvSpPr txBox="1"/>
          <p:nvPr/>
        </p:nvSpPr>
        <p:spPr>
          <a:xfrm rot="5400000">
            <a:off x="576754" y="1295303"/>
            <a:ext cx="158182" cy="360040"/>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0" i="0" u="none" strike="noStrike" kern="1200" cap="none" spc="0" normalizeH="0" baseline="0" noProof="0" dirty="0">
              <a:ln>
                <a:noFill/>
              </a:ln>
              <a:solidFill>
                <a:srgbClr val="B8DDE1"/>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23C066E3-6CC3-FFA5-7B60-9BBB365423FE}"/>
              </a:ext>
            </a:extLst>
          </p:cNvPr>
          <p:cNvSpPr txBox="1"/>
          <p:nvPr/>
        </p:nvSpPr>
        <p:spPr>
          <a:xfrm>
            <a:off x="-16509" y="3517075"/>
            <a:ext cx="436685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002060"/>
                </a:solidFill>
                <a:effectLst/>
                <a:uLnTx/>
                <a:uFillTx/>
                <a:latin typeface="Arial" panose="020B0604020202020204"/>
                <a:ea typeface="+mn-ea"/>
                <a:cs typeface="Arial" panose="020B0604020202020204" pitchFamily="34" charset="0"/>
              </a:rPr>
              <a:t>4 clusters of cows based on their blood Calcium concentrations in the first 4 days after calving: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002060"/>
                </a:solidFill>
                <a:effectLst/>
                <a:uLnTx/>
                <a:uFillTx/>
                <a:latin typeface="Arial" panose="020B0604020202020204"/>
                <a:ea typeface="+mn-ea"/>
                <a:cs typeface="Arial" panose="020B0604020202020204" pitchFamily="34" charset="0"/>
              </a:rPr>
              <a:t>NC</a:t>
            </a:r>
            <a:r>
              <a:rPr kumimoji="0" lang="en-AU" sz="1200" b="0" i="0" u="none" strike="noStrike" kern="1200" cap="none" spc="0" normalizeH="0" baseline="0" noProof="0" dirty="0">
                <a:ln>
                  <a:noFill/>
                </a:ln>
                <a:solidFill>
                  <a:srgbClr val="002060"/>
                </a:solidFill>
                <a:effectLst/>
                <a:uLnTx/>
                <a:uFillTx/>
                <a:latin typeface="Arial" panose="020B0604020202020204"/>
                <a:ea typeface="+mn-ea"/>
                <a:cs typeface="Arial" panose="020B0604020202020204" pitchFamily="34" charset="0"/>
              </a:rPr>
              <a:t> = Normal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err="1">
                <a:ln>
                  <a:noFill/>
                </a:ln>
                <a:solidFill>
                  <a:srgbClr val="002060"/>
                </a:solidFill>
                <a:effectLst/>
                <a:uLnTx/>
                <a:uFillTx/>
                <a:latin typeface="Arial" panose="020B0604020202020204"/>
                <a:ea typeface="+mn-ea"/>
                <a:cs typeface="Arial" panose="020B0604020202020204" pitchFamily="34" charset="0"/>
              </a:rPr>
              <a:t>tSCH</a:t>
            </a:r>
            <a:r>
              <a:rPr kumimoji="0" lang="en-AU" sz="1200" b="0" i="0" u="none" strike="noStrike" kern="1200" cap="none" spc="0" normalizeH="0" baseline="0" noProof="0" dirty="0">
                <a:ln>
                  <a:noFill/>
                </a:ln>
                <a:solidFill>
                  <a:srgbClr val="002060"/>
                </a:solidFill>
                <a:effectLst/>
                <a:uLnTx/>
                <a:uFillTx/>
                <a:latin typeface="Arial" panose="020B0604020202020204"/>
                <a:ea typeface="+mn-ea"/>
                <a:cs typeface="Arial" panose="020B0604020202020204" pitchFamily="34" charset="0"/>
              </a:rPr>
              <a:t> = Transient sub-clinical hypocalcaemia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err="1">
                <a:ln>
                  <a:noFill/>
                </a:ln>
                <a:solidFill>
                  <a:srgbClr val="002060"/>
                </a:solidFill>
                <a:effectLst/>
                <a:uLnTx/>
                <a:uFillTx/>
                <a:latin typeface="Arial" panose="020B0604020202020204"/>
                <a:ea typeface="+mn-ea"/>
                <a:cs typeface="Arial" panose="020B0604020202020204" pitchFamily="34" charset="0"/>
              </a:rPr>
              <a:t>pSCH</a:t>
            </a:r>
            <a:r>
              <a:rPr kumimoji="0" lang="en-AU" sz="1200" b="0" i="0" u="none" strike="noStrike" kern="1200" cap="none" spc="0" normalizeH="0" baseline="0" noProof="0" dirty="0">
                <a:ln>
                  <a:noFill/>
                </a:ln>
                <a:solidFill>
                  <a:srgbClr val="002060"/>
                </a:solidFill>
                <a:effectLst/>
                <a:uLnTx/>
                <a:uFillTx/>
                <a:latin typeface="Arial" panose="020B0604020202020204"/>
                <a:ea typeface="+mn-ea"/>
                <a:cs typeface="Arial" panose="020B0604020202020204" pitchFamily="34" charset="0"/>
              </a:rPr>
              <a:t> = Persistent sub-clinical hypocalcaemia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err="1">
                <a:ln>
                  <a:noFill/>
                </a:ln>
                <a:solidFill>
                  <a:srgbClr val="002060"/>
                </a:solidFill>
                <a:effectLst/>
                <a:uLnTx/>
                <a:uFillTx/>
                <a:latin typeface="Arial" panose="020B0604020202020204"/>
                <a:ea typeface="+mn-ea"/>
                <a:cs typeface="Arial" panose="020B0604020202020204" pitchFamily="34" charset="0"/>
              </a:rPr>
              <a:t>dSCH</a:t>
            </a:r>
            <a:r>
              <a:rPr kumimoji="0" lang="en-AU" sz="1200" b="0" i="0" u="none" strike="noStrike" kern="1200" cap="none" spc="0" normalizeH="0" baseline="0" noProof="0" dirty="0">
                <a:ln>
                  <a:noFill/>
                </a:ln>
                <a:solidFill>
                  <a:srgbClr val="002060"/>
                </a:solidFill>
                <a:effectLst/>
                <a:uLnTx/>
                <a:uFillTx/>
                <a:latin typeface="Arial" panose="020B0604020202020204"/>
                <a:ea typeface="+mn-ea"/>
                <a:cs typeface="Arial" panose="020B0604020202020204" pitchFamily="34" charset="0"/>
              </a:rPr>
              <a:t> = Delayed sub-clinical hypocalcaemia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2060"/>
                </a:solidFill>
                <a:effectLst/>
                <a:uLnTx/>
                <a:uFillTx/>
                <a:latin typeface="Arial" panose="020B0604020202020204"/>
                <a:ea typeface="+mn-ea"/>
                <a:cs typeface="Arial" panose="020B0604020202020204" pitchFamily="34" charset="0"/>
              </a:rPr>
              <a:t>(</a:t>
            </a:r>
            <a:r>
              <a:rPr kumimoji="0" lang="en-AU" sz="1200" b="0" i="0" u="none" strike="noStrike" kern="1200" cap="none" spc="0" normalizeH="0" baseline="0" noProof="0" dirty="0" err="1">
                <a:ln>
                  <a:noFill/>
                </a:ln>
                <a:solidFill>
                  <a:srgbClr val="002060"/>
                </a:solidFill>
                <a:effectLst/>
                <a:uLnTx/>
                <a:uFillTx/>
                <a:latin typeface="Arial" panose="020B0604020202020204"/>
                <a:ea typeface="+mn-ea"/>
                <a:cs typeface="Arial" panose="020B0604020202020204" pitchFamily="34" charset="0"/>
              </a:rPr>
              <a:t>McArt</a:t>
            </a:r>
            <a:r>
              <a:rPr kumimoji="0" lang="en-AU" sz="1200" b="0" i="0" u="none" strike="noStrike" kern="1200" cap="none" spc="0" normalizeH="0" baseline="0" noProof="0" dirty="0">
                <a:ln>
                  <a:noFill/>
                </a:ln>
                <a:solidFill>
                  <a:srgbClr val="002060"/>
                </a:solidFill>
                <a:effectLst/>
                <a:uLnTx/>
                <a:uFillTx/>
                <a:latin typeface="Arial" panose="020B0604020202020204"/>
                <a:ea typeface="+mn-ea"/>
                <a:cs typeface="Arial" panose="020B0604020202020204" pitchFamily="34" charset="0"/>
              </a:rPr>
              <a:t> and Neves, 2020).</a:t>
            </a:r>
          </a:p>
        </p:txBody>
      </p:sp>
    </p:spTree>
    <p:extLst>
      <p:ext uri="{BB962C8B-B14F-4D97-AF65-F5344CB8AC3E}">
        <p14:creationId xmlns:p14="http://schemas.microsoft.com/office/powerpoint/2010/main" val="28742209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EAD7E1EB-D89F-800D-64F3-E5EDD88E36F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9B74D69-3D5D-F247-D8DC-EF551A9B9342}"/>
              </a:ext>
            </a:extLst>
          </p:cNvPr>
          <p:cNvPicPr>
            <a:picLocks noChangeAspect="1"/>
          </p:cNvPicPr>
          <p:nvPr/>
        </p:nvPicPr>
        <p:blipFill>
          <a:blip r:embed="rId2"/>
          <a:stretch>
            <a:fillRect/>
          </a:stretch>
        </p:blipFill>
        <p:spPr>
          <a:xfrm>
            <a:off x="13311" y="1347614"/>
            <a:ext cx="4366856" cy="2169461"/>
          </a:xfrm>
          <a:prstGeom prst="rect">
            <a:avLst/>
          </a:prstGeom>
        </p:spPr>
      </p:pic>
      <p:sp>
        <p:nvSpPr>
          <p:cNvPr id="4" name="Slide Number Placeholder 3">
            <a:extLst>
              <a:ext uri="{FF2B5EF4-FFF2-40B4-BE49-F238E27FC236}">
                <a16:creationId xmlns:a16="http://schemas.microsoft.com/office/drawing/2014/main" id="{33AB30E7-6B90-57BD-E4B0-19CD9B60752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0AE3F024-0E4B-BC7B-7BAA-F00A52D01295}"/>
              </a:ext>
            </a:extLst>
          </p:cNvPr>
          <p:cNvSpPr txBox="1"/>
          <p:nvPr/>
        </p:nvSpPr>
        <p:spPr>
          <a:xfrm>
            <a:off x="4211960" y="3709665"/>
            <a:ext cx="4842307" cy="1323439"/>
          </a:xfrm>
          <a:prstGeom prst="rect">
            <a:avLst/>
          </a:prstGeom>
          <a:noFill/>
          <a:ln>
            <a:solidFill>
              <a:srgbClr val="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chemeClr val="bg1"/>
                </a:solidFill>
                <a:effectLst/>
                <a:uLnTx/>
                <a:uFillTx/>
                <a:latin typeface="Arial" panose="020B0604020202020204"/>
                <a:ea typeface="+mn-ea"/>
                <a:cs typeface="+mn-cs"/>
              </a:rPr>
              <a:t>pSCH</a:t>
            </a: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mn-cs"/>
              </a:rPr>
              <a:t> and </a:t>
            </a:r>
            <a:r>
              <a:rPr kumimoji="0" lang="en-US" sz="1200" b="1" i="0" u="none" strike="noStrike" kern="1200" cap="none" spc="0" normalizeH="0" baseline="0" noProof="0" dirty="0" err="1">
                <a:ln>
                  <a:noFill/>
                </a:ln>
                <a:solidFill>
                  <a:schemeClr val="bg1"/>
                </a:solidFill>
                <a:effectLst/>
                <a:uLnTx/>
                <a:uFillTx/>
                <a:latin typeface="Arial" panose="020B0604020202020204"/>
                <a:ea typeface="+mn-ea"/>
                <a:cs typeface="+mn-cs"/>
              </a:rPr>
              <a:t>dSCH</a:t>
            </a: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mn-cs"/>
              </a:rPr>
              <a:t> cows had numerically greater blood BHB concentrations than NC or </a:t>
            </a:r>
            <a:r>
              <a:rPr kumimoji="0" lang="en-US" sz="1200" b="1" i="0" u="none" strike="noStrike" kern="1200" cap="none" spc="0" normalizeH="0" baseline="0" noProof="0" dirty="0" err="1">
                <a:ln>
                  <a:noFill/>
                </a:ln>
                <a:solidFill>
                  <a:schemeClr val="bg1"/>
                </a:solidFill>
                <a:effectLst/>
                <a:uLnTx/>
                <a:uFillTx/>
                <a:latin typeface="Arial" panose="020B0604020202020204"/>
                <a:ea typeface="+mn-ea"/>
                <a:cs typeface="+mn-cs"/>
              </a:rPr>
              <a:t>tSCH</a:t>
            </a: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mn-cs"/>
              </a:rPr>
              <a:t> cows at 5 DIM.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chemeClr val="bg1"/>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chemeClr val="bg1"/>
                </a:solidFill>
                <a:effectLst/>
                <a:uLnTx/>
                <a:uFillTx/>
                <a:latin typeface="Arial" panose="020B0604020202020204"/>
                <a:ea typeface="+mn-ea"/>
                <a:cs typeface="+mn-cs"/>
              </a:rPr>
              <a:t>pSCH</a:t>
            </a: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mn-cs"/>
              </a:rPr>
              <a:t> and </a:t>
            </a:r>
            <a:r>
              <a:rPr kumimoji="0" lang="en-US" sz="1200" b="1" i="0" u="none" strike="noStrike" kern="1200" cap="none" spc="0" normalizeH="0" baseline="0" noProof="0" dirty="0" err="1">
                <a:ln>
                  <a:noFill/>
                </a:ln>
                <a:solidFill>
                  <a:schemeClr val="bg1"/>
                </a:solidFill>
                <a:effectLst/>
                <a:uLnTx/>
                <a:uFillTx/>
                <a:latin typeface="Arial" panose="020B0604020202020204"/>
                <a:ea typeface="+mn-ea"/>
                <a:cs typeface="+mn-cs"/>
              </a:rPr>
              <a:t>dSCH</a:t>
            </a: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mn-cs"/>
              </a:rPr>
              <a:t> cows had a much greater risk of early lactation disease or herd removal than NC cows, and milk yield, depending on parity group, was either no better or numerically worse than that of NC cows </a:t>
            </a:r>
            <a:r>
              <a:rPr kumimoji="0" lang="en-AU" sz="1200" b="1" i="0" u="none" strike="noStrike" kern="1200" cap="none" spc="0" normalizeH="0" baseline="0" noProof="0" dirty="0">
                <a:ln>
                  <a:noFill/>
                </a:ln>
                <a:solidFill>
                  <a:schemeClr val="bg1"/>
                </a:solidFill>
                <a:effectLst/>
                <a:uLnTx/>
                <a:uFillTx/>
                <a:latin typeface="Arial" panose="020B0604020202020204"/>
                <a:ea typeface="+mn-ea"/>
                <a:cs typeface="Arial" panose="020B0604020202020204" pitchFamily="34" charset="0"/>
              </a:rPr>
              <a:t>(</a:t>
            </a:r>
            <a:r>
              <a:rPr kumimoji="0" lang="en-AU" sz="1200" b="1" i="0" u="none" strike="noStrike" kern="1200" cap="none" spc="0" normalizeH="0" baseline="0" noProof="0" dirty="0" err="1">
                <a:ln>
                  <a:noFill/>
                </a:ln>
                <a:solidFill>
                  <a:schemeClr val="bg1"/>
                </a:solidFill>
                <a:effectLst/>
                <a:uLnTx/>
                <a:uFillTx/>
                <a:latin typeface="Arial" panose="020B0604020202020204"/>
                <a:ea typeface="+mn-ea"/>
                <a:cs typeface="Arial" panose="020B0604020202020204" pitchFamily="34" charset="0"/>
              </a:rPr>
              <a:t>McArt</a:t>
            </a:r>
            <a:r>
              <a:rPr kumimoji="0" lang="en-AU" sz="1200" b="1" i="0" u="none" strike="noStrike" kern="1200" cap="none" spc="0" normalizeH="0" baseline="0" noProof="0" dirty="0">
                <a:ln>
                  <a:noFill/>
                </a:ln>
                <a:solidFill>
                  <a:schemeClr val="bg1"/>
                </a:solidFill>
                <a:effectLst/>
                <a:uLnTx/>
                <a:uFillTx/>
                <a:latin typeface="Arial" panose="020B0604020202020204"/>
                <a:ea typeface="+mn-ea"/>
                <a:cs typeface="Arial" panose="020B0604020202020204" pitchFamily="34" charset="0"/>
              </a:rPr>
              <a:t> and Neves, 2020).</a:t>
            </a:r>
          </a:p>
        </p:txBody>
      </p:sp>
      <p:sp>
        <p:nvSpPr>
          <p:cNvPr id="11" name="TextBox 10">
            <a:extLst>
              <a:ext uri="{FF2B5EF4-FFF2-40B4-BE49-F238E27FC236}">
                <a16:creationId xmlns:a16="http://schemas.microsoft.com/office/drawing/2014/main" id="{FF8F6B1D-7054-9BAD-B528-B7EAD8EE6770}"/>
              </a:ext>
            </a:extLst>
          </p:cNvPr>
          <p:cNvSpPr txBox="1"/>
          <p:nvPr/>
        </p:nvSpPr>
        <p:spPr>
          <a:xfrm rot="5400000">
            <a:off x="883623" y="1289865"/>
            <a:ext cx="144016" cy="400110"/>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0" i="0" u="none" strike="noStrike" kern="1200" cap="none" spc="0" normalizeH="0" baseline="0" noProof="0" dirty="0">
              <a:ln>
                <a:noFill/>
              </a:ln>
              <a:solidFill>
                <a:srgbClr val="B8DDE1"/>
              </a:solidFill>
              <a:effectLst/>
              <a:uLnTx/>
              <a:uFillTx/>
              <a:latin typeface="Arial" panose="020B0604020202020204"/>
              <a:ea typeface="+mn-ea"/>
              <a:cs typeface="+mn-cs"/>
            </a:endParaRPr>
          </a:p>
        </p:txBody>
      </p:sp>
      <p:pic>
        <p:nvPicPr>
          <p:cNvPr id="12" name="Picture 11">
            <a:extLst>
              <a:ext uri="{FF2B5EF4-FFF2-40B4-BE49-F238E27FC236}">
                <a16:creationId xmlns:a16="http://schemas.microsoft.com/office/drawing/2014/main" id="{8384FCFF-DA06-D5E7-812E-894B3474A6AD}"/>
              </a:ext>
            </a:extLst>
          </p:cNvPr>
          <p:cNvPicPr>
            <a:picLocks noChangeAspect="1"/>
          </p:cNvPicPr>
          <p:nvPr/>
        </p:nvPicPr>
        <p:blipFill>
          <a:blip r:embed="rId3"/>
          <a:stretch>
            <a:fillRect/>
          </a:stretch>
        </p:blipFill>
        <p:spPr>
          <a:xfrm>
            <a:off x="1495470" y="1347614"/>
            <a:ext cx="1676412" cy="428628"/>
          </a:xfrm>
          <a:prstGeom prst="rect">
            <a:avLst/>
          </a:prstGeom>
        </p:spPr>
      </p:pic>
      <p:pic>
        <p:nvPicPr>
          <p:cNvPr id="14" name="Picture 13">
            <a:extLst>
              <a:ext uri="{FF2B5EF4-FFF2-40B4-BE49-F238E27FC236}">
                <a16:creationId xmlns:a16="http://schemas.microsoft.com/office/drawing/2014/main" id="{B2A8E9B2-6F76-F0E8-470B-8DE23C3EA867}"/>
              </a:ext>
            </a:extLst>
          </p:cNvPr>
          <p:cNvPicPr>
            <a:picLocks noChangeAspect="1"/>
          </p:cNvPicPr>
          <p:nvPr/>
        </p:nvPicPr>
        <p:blipFill>
          <a:blip r:embed="rId4"/>
          <a:stretch>
            <a:fillRect/>
          </a:stretch>
        </p:blipFill>
        <p:spPr>
          <a:xfrm>
            <a:off x="4481577" y="1347613"/>
            <a:ext cx="4711077" cy="2169461"/>
          </a:xfrm>
          <a:prstGeom prst="rect">
            <a:avLst/>
          </a:prstGeom>
        </p:spPr>
      </p:pic>
      <p:sp>
        <p:nvSpPr>
          <p:cNvPr id="15" name="TextBox 14">
            <a:extLst>
              <a:ext uri="{FF2B5EF4-FFF2-40B4-BE49-F238E27FC236}">
                <a16:creationId xmlns:a16="http://schemas.microsoft.com/office/drawing/2014/main" id="{2F08AC7C-831C-2C9B-4904-6C656FB8CCE3}"/>
              </a:ext>
            </a:extLst>
          </p:cNvPr>
          <p:cNvSpPr txBox="1"/>
          <p:nvPr/>
        </p:nvSpPr>
        <p:spPr>
          <a:xfrm rot="5400000">
            <a:off x="5188714" y="1859063"/>
            <a:ext cx="144016" cy="369332"/>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B8DDE1"/>
              </a:solidFill>
              <a:effectLst/>
              <a:uLnTx/>
              <a:uFillTx/>
              <a:latin typeface="Arial" panose="020B0604020202020204"/>
              <a:ea typeface="+mn-ea"/>
              <a:cs typeface="+mn-cs"/>
            </a:endParaRPr>
          </a:p>
        </p:txBody>
      </p:sp>
      <p:pic>
        <p:nvPicPr>
          <p:cNvPr id="16" name="Picture 15">
            <a:extLst>
              <a:ext uri="{FF2B5EF4-FFF2-40B4-BE49-F238E27FC236}">
                <a16:creationId xmlns:a16="http://schemas.microsoft.com/office/drawing/2014/main" id="{B786293B-9A2F-9787-62D6-608F92E1B9E7}"/>
              </a:ext>
            </a:extLst>
          </p:cNvPr>
          <p:cNvPicPr>
            <a:picLocks noChangeAspect="1"/>
          </p:cNvPicPr>
          <p:nvPr/>
        </p:nvPicPr>
        <p:blipFill>
          <a:blip r:embed="rId3"/>
          <a:stretch>
            <a:fillRect/>
          </a:stretch>
        </p:blipFill>
        <p:spPr>
          <a:xfrm>
            <a:off x="5923995" y="1793828"/>
            <a:ext cx="1676412" cy="428628"/>
          </a:xfrm>
          <a:prstGeom prst="rect">
            <a:avLst/>
          </a:prstGeom>
        </p:spPr>
      </p:pic>
      <p:sp>
        <p:nvSpPr>
          <p:cNvPr id="3" name="TextBox 2">
            <a:extLst>
              <a:ext uri="{FF2B5EF4-FFF2-40B4-BE49-F238E27FC236}">
                <a16:creationId xmlns:a16="http://schemas.microsoft.com/office/drawing/2014/main" id="{F28F5437-610F-F0AE-79B7-88038E15C125}"/>
              </a:ext>
            </a:extLst>
          </p:cNvPr>
          <p:cNvSpPr txBox="1"/>
          <p:nvPr/>
        </p:nvSpPr>
        <p:spPr>
          <a:xfrm>
            <a:off x="178659" y="890548"/>
            <a:ext cx="57926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000000"/>
                </a:solidFill>
                <a:effectLst/>
                <a:uLnTx/>
                <a:uFillTx/>
                <a:latin typeface="Arial" panose="020B0604020202020204"/>
                <a:ea typeface="+mn-ea"/>
                <a:cs typeface="+mn-cs"/>
              </a:rPr>
              <a:t>5. EARLY POST-CALVING CALCIUM STATUS:</a:t>
            </a: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 </a:t>
            </a:r>
            <a:endParaRPr kumimoji="0" lang="en-AU" sz="18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 name="Title 3">
            <a:extLst>
              <a:ext uri="{FF2B5EF4-FFF2-40B4-BE49-F238E27FC236}">
                <a16:creationId xmlns:a16="http://schemas.microsoft.com/office/drawing/2014/main" id="{863A0188-D55D-F666-2801-A76F6F0603CC}"/>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NEGATIVE Energy balance – FACTORS</a:t>
            </a:r>
          </a:p>
        </p:txBody>
      </p:sp>
      <p:sp>
        <p:nvSpPr>
          <p:cNvPr id="2" name="TextBox 1">
            <a:extLst>
              <a:ext uri="{FF2B5EF4-FFF2-40B4-BE49-F238E27FC236}">
                <a16:creationId xmlns:a16="http://schemas.microsoft.com/office/drawing/2014/main" id="{47E0A35B-064E-9F69-A20C-7CCDD1A21371}"/>
              </a:ext>
            </a:extLst>
          </p:cNvPr>
          <p:cNvSpPr txBox="1"/>
          <p:nvPr/>
        </p:nvSpPr>
        <p:spPr>
          <a:xfrm>
            <a:off x="-16509" y="3517075"/>
            <a:ext cx="436685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002060"/>
                </a:solidFill>
                <a:effectLst/>
                <a:uLnTx/>
                <a:uFillTx/>
                <a:latin typeface="Arial" panose="020B0604020202020204"/>
                <a:ea typeface="+mn-ea"/>
                <a:cs typeface="Arial" panose="020B0604020202020204" pitchFamily="34" charset="0"/>
              </a:rPr>
              <a:t>4 clusters of cows based on their blood Calcium concentrations in the first 4 days after calving: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002060"/>
                </a:solidFill>
                <a:effectLst/>
                <a:uLnTx/>
                <a:uFillTx/>
                <a:latin typeface="Arial" panose="020B0604020202020204"/>
                <a:ea typeface="+mn-ea"/>
                <a:cs typeface="Arial" panose="020B0604020202020204" pitchFamily="34" charset="0"/>
              </a:rPr>
              <a:t>NC</a:t>
            </a:r>
            <a:r>
              <a:rPr kumimoji="0" lang="en-AU" sz="1200" b="0" i="0" u="none" strike="noStrike" kern="1200" cap="none" spc="0" normalizeH="0" baseline="0" noProof="0" dirty="0">
                <a:ln>
                  <a:noFill/>
                </a:ln>
                <a:solidFill>
                  <a:srgbClr val="002060"/>
                </a:solidFill>
                <a:effectLst/>
                <a:uLnTx/>
                <a:uFillTx/>
                <a:latin typeface="Arial" panose="020B0604020202020204"/>
                <a:ea typeface="+mn-ea"/>
                <a:cs typeface="Arial" panose="020B0604020202020204" pitchFamily="34" charset="0"/>
              </a:rPr>
              <a:t> = Normal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err="1">
                <a:ln>
                  <a:noFill/>
                </a:ln>
                <a:solidFill>
                  <a:srgbClr val="002060"/>
                </a:solidFill>
                <a:effectLst/>
                <a:uLnTx/>
                <a:uFillTx/>
                <a:latin typeface="Arial" panose="020B0604020202020204"/>
                <a:ea typeface="+mn-ea"/>
                <a:cs typeface="Arial" panose="020B0604020202020204" pitchFamily="34" charset="0"/>
              </a:rPr>
              <a:t>tSCH</a:t>
            </a:r>
            <a:r>
              <a:rPr kumimoji="0" lang="en-AU" sz="1200" b="0" i="0" u="none" strike="noStrike" kern="1200" cap="none" spc="0" normalizeH="0" baseline="0" noProof="0" dirty="0">
                <a:ln>
                  <a:noFill/>
                </a:ln>
                <a:solidFill>
                  <a:srgbClr val="002060"/>
                </a:solidFill>
                <a:effectLst/>
                <a:uLnTx/>
                <a:uFillTx/>
                <a:latin typeface="Arial" panose="020B0604020202020204"/>
                <a:ea typeface="+mn-ea"/>
                <a:cs typeface="Arial" panose="020B0604020202020204" pitchFamily="34" charset="0"/>
              </a:rPr>
              <a:t> = Transient sub-clinical hypocalcaemia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err="1">
                <a:ln>
                  <a:noFill/>
                </a:ln>
                <a:solidFill>
                  <a:srgbClr val="002060"/>
                </a:solidFill>
                <a:effectLst/>
                <a:uLnTx/>
                <a:uFillTx/>
                <a:latin typeface="Arial" panose="020B0604020202020204"/>
                <a:ea typeface="+mn-ea"/>
                <a:cs typeface="Arial" panose="020B0604020202020204" pitchFamily="34" charset="0"/>
              </a:rPr>
              <a:t>pSCH</a:t>
            </a:r>
            <a:r>
              <a:rPr kumimoji="0" lang="en-AU" sz="1200" b="0" i="0" u="none" strike="noStrike" kern="1200" cap="none" spc="0" normalizeH="0" baseline="0" noProof="0" dirty="0">
                <a:ln>
                  <a:noFill/>
                </a:ln>
                <a:solidFill>
                  <a:srgbClr val="002060"/>
                </a:solidFill>
                <a:effectLst/>
                <a:uLnTx/>
                <a:uFillTx/>
                <a:latin typeface="Arial" panose="020B0604020202020204"/>
                <a:ea typeface="+mn-ea"/>
                <a:cs typeface="Arial" panose="020B0604020202020204" pitchFamily="34" charset="0"/>
              </a:rPr>
              <a:t> = Persistent sub-clinical hypocalcaemia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err="1">
                <a:ln>
                  <a:noFill/>
                </a:ln>
                <a:solidFill>
                  <a:srgbClr val="002060"/>
                </a:solidFill>
                <a:effectLst/>
                <a:uLnTx/>
                <a:uFillTx/>
                <a:latin typeface="Arial" panose="020B0604020202020204"/>
                <a:ea typeface="+mn-ea"/>
                <a:cs typeface="Arial" panose="020B0604020202020204" pitchFamily="34" charset="0"/>
              </a:rPr>
              <a:t>dSCH</a:t>
            </a:r>
            <a:r>
              <a:rPr kumimoji="0" lang="en-AU" sz="1200" b="0" i="0" u="none" strike="noStrike" kern="1200" cap="none" spc="0" normalizeH="0" baseline="0" noProof="0" dirty="0">
                <a:ln>
                  <a:noFill/>
                </a:ln>
                <a:solidFill>
                  <a:srgbClr val="002060"/>
                </a:solidFill>
                <a:effectLst/>
                <a:uLnTx/>
                <a:uFillTx/>
                <a:latin typeface="Arial" panose="020B0604020202020204"/>
                <a:ea typeface="+mn-ea"/>
                <a:cs typeface="Arial" panose="020B0604020202020204" pitchFamily="34" charset="0"/>
              </a:rPr>
              <a:t> = Delayed sub-clinical hypocalcaemia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2060"/>
                </a:solidFill>
                <a:effectLst/>
                <a:uLnTx/>
                <a:uFillTx/>
                <a:latin typeface="Arial" panose="020B0604020202020204"/>
                <a:ea typeface="+mn-ea"/>
                <a:cs typeface="Arial" panose="020B0604020202020204" pitchFamily="34" charset="0"/>
              </a:rPr>
              <a:t>(</a:t>
            </a:r>
            <a:r>
              <a:rPr kumimoji="0" lang="en-AU" sz="1200" b="0" i="0" u="none" strike="noStrike" kern="1200" cap="none" spc="0" normalizeH="0" baseline="0" noProof="0" dirty="0" err="1">
                <a:ln>
                  <a:noFill/>
                </a:ln>
                <a:solidFill>
                  <a:srgbClr val="002060"/>
                </a:solidFill>
                <a:effectLst/>
                <a:uLnTx/>
                <a:uFillTx/>
                <a:latin typeface="Arial" panose="020B0604020202020204"/>
                <a:ea typeface="+mn-ea"/>
                <a:cs typeface="Arial" panose="020B0604020202020204" pitchFamily="34" charset="0"/>
              </a:rPr>
              <a:t>McArt</a:t>
            </a:r>
            <a:r>
              <a:rPr kumimoji="0" lang="en-AU" sz="1200" b="0" i="0" u="none" strike="noStrike" kern="1200" cap="none" spc="0" normalizeH="0" baseline="0" noProof="0" dirty="0">
                <a:ln>
                  <a:noFill/>
                </a:ln>
                <a:solidFill>
                  <a:srgbClr val="002060"/>
                </a:solidFill>
                <a:effectLst/>
                <a:uLnTx/>
                <a:uFillTx/>
                <a:latin typeface="Arial" panose="020B0604020202020204"/>
                <a:ea typeface="+mn-ea"/>
                <a:cs typeface="Arial" panose="020B0604020202020204" pitchFamily="34" charset="0"/>
              </a:rPr>
              <a:t> and Neves, 2020).</a:t>
            </a:r>
          </a:p>
        </p:txBody>
      </p:sp>
      <p:sp>
        <p:nvSpPr>
          <p:cNvPr id="9" name="TextBox 8">
            <a:extLst>
              <a:ext uri="{FF2B5EF4-FFF2-40B4-BE49-F238E27FC236}">
                <a16:creationId xmlns:a16="http://schemas.microsoft.com/office/drawing/2014/main" id="{AB7060C5-764B-D9D5-342F-40CD17B3BD1A}"/>
              </a:ext>
            </a:extLst>
          </p:cNvPr>
          <p:cNvSpPr txBox="1"/>
          <p:nvPr/>
        </p:nvSpPr>
        <p:spPr>
          <a:xfrm rot="5400000">
            <a:off x="585762" y="1316983"/>
            <a:ext cx="158182" cy="360040"/>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0" i="0" u="none" strike="noStrike" kern="1200" cap="none" spc="0" normalizeH="0" baseline="0" noProof="0" dirty="0">
              <a:ln>
                <a:noFill/>
              </a:ln>
              <a:solidFill>
                <a:srgbClr val="B8DDE1"/>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DC303871-717E-29F4-8DB6-F60C8D4AAA87}"/>
              </a:ext>
            </a:extLst>
          </p:cNvPr>
          <p:cNvSpPr txBox="1"/>
          <p:nvPr/>
        </p:nvSpPr>
        <p:spPr>
          <a:xfrm rot="5400000">
            <a:off x="5131064" y="1404035"/>
            <a:ext cx="158182" cy="360040"/>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0" i="0" u="none" strike="noStrike" kern="1200" cap="none" spc="0" normalizeH="0" baseline="0" noProof="0" dirty="0">
              <a:ln>
                <a:noFill/>
              </a:ln>
              <a:solidFill>
                <a:srgbClr val="B8DDE1"/>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970113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40394884-6B75-6132-CE7C-81902FA9A2F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77C5761-A69C-706E-667E-8FA05005F2BF}"/>
              </a:ext>
            </a:extLst>
          </p:cNvPr>
          <p:cNvPicPr>
            <a:picLocks noChangeAspect="1"/>
          </p:cNvPicPr>
          <p:nvPr/>
        </p:nvPicPr>
        <p:blipFill>
          <a:blip r:embed="rId2"/>
          <a:stretch>
            <a:fillRect/>
          </a:stretch>
        </p:blipFill>
        <p:spPr>
          <a:xfrm>
            <a:off x="13311" y="1347614"/>
            <a:ext cx="4366856" cy="2169461"/>
          </a:xfrm>
          <a:prstGeom prst="rect">
            <a:avLst/>
          </a:prstGeom>
        </p:spPr>
      </p:pic>
      <p:sp>
        <p:nvSpPr>
          <p:cNvPr id="4" name="Slide Number Placeholder 3">
            <a:extLst>
              <a:ext uri="{FF2B5EF4-FFF2-40B4-BE49-F238E27FC236}">
                <a16:creationId xmlns:a16="http://schemas.microsoft.com/office/drawing/2014/main" id="{96B8B8EF-76DD-DF30-AFE4-DFB7671BB7C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79C0B24D-3AA7-06F2-4E52-DA0DAC99EE0B}"/>
              </a:ext>
            </a:extLst>
          </p:cNvPr>
          <p:cNvSpPr txBox="1"/>
          <p:nvPr/>
        </p:nvSpPr>
        <p:spPr>
          <a:xfrm>
            <a:off x="4572000" y="4286243"/>
            <a:ext cx="4314849" cy="830997"/>
          </a:xfrm>
          <a:prstGeom prst="rect">
            <a:avLst/>
          </a:prstGeom>
          <a:noFill/>
          <a:ln>
            <a:solidFill>
              <a:srgbClr val="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panose="020B0604020202020204" pitchFamily="34" charset="0"/>
              </a:rPr>
              <a:t>Pre-calving feed intake</a:t>
            </a:r>
            <a:r>
              <a:rPr lang="en-US" sz="1200" b="1" dirty="0">
                <a:solidFill>
                  <a:schemeClr val="bg1"/>
                </a:solidFill>
                <a:latin typeface="Arial" panose="020B0604020202020204"/>
                <a:cs typeface="Arial" panose="020B0604020202020204" pitchFamily="34" charset="0"/>
              </a:rPr>
              <a:t> </a:t>
            </a: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panose="020B0604020202020204" pitchFamily="34" charset="0"/>
              </a:rPr>
              <a:t>was similar between groups, but the NC and </a:t>
            </a:r>
            <a:r>
              <a:rPr kumimoji="0" lang="en-US" sz="1200" b="1" i="0" u="none" strike="noStrike" kern="1200" cap="none" spc="0" normalizeH="0" baseline="0" noProof="0" dirty="0" err="1">
                <a:ln>
                  <a:noFill/>
                </a:ln>
                <a:solidFill>
                  <a:schemeClr val="bg1"/>
                </a:solidFill>
                <a:effectLst/>
                <a:uLnTx/>
                <a:uFillTx/>
                <a:latin typeface="Arial" panose="020B0604020202020204"/>
                <a:ea typeface="+mn-ea"/>
                <a:cs typeface="Arial" panose="020B0604020202020204" pitchFamily="34" charset="0"/>
              </a:rPr>
              <a:t>tSCH</a:t>
            </a:r>
            <a:r>
              <a:rPr lang="en-US" sz="1200" b="1" dirty="0">
                <a:solidFill>
                  <a:schemeClr val="bg1"/>
                </a:solidFill>
                <a:latin typeface="Arial" panose="020B0604020202020204"/>
                <a:cs typeface="Arial" panose="020B0604020202020204" pitchFamily="34" charset="0"/>
              </a:rPr>
              <a:t> </a:t>
            </a: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panose="020B0604020202020204" pitchFamily="34" charset="0"/>
              </a:rPr>
              <a:t>cows consumed more feed than the </a:t>
            </a:r>
            <a:r>
              <a:rPr kumimoji="0" lang="en-US" sz="1200" b="1" i="0" u="none" strike="noStrike" kern="1200" cap="none" spc="0" normalizeH="0" baseline="0" noProof="0" dirty="0" err="1">
                <a:ln>
                  <a:noFill/>
                </a:ln>
                <a:solidFill>
                  <a:schemeClr val="bg1"/>
                </a:solidFill>
                <a:effectLst/>
                <a:uLnTx/>
                <a:uFillTx/>
                <a:latin typeface="Arial" panose="020B0604020202020204"/>
                <a:ea typeface="+mn-ea"/>
                <a:cs typeface="Arial" panose="020B0604020202020204" pitchFamily="34" charset="0"/>
              </a:rPr>
              <a:t>pSCH</a:t>
            </a: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panose="020B0604020202020204" pitchFamily="34" charset="0"/>
              </a:rPr>
              <a:t> or </a:t>
            </a:r>
            <a:r>
              <a:rPr kumimoji="0" lang="en-US" sz="1200" b="1" i="0" u="none" strike="noStrike" kern="1200" cap="none" spc="0" normalizeH="0" baseline="0" noProof="0" dirty="0" err="1">
                <a:ln>
                  <a:noFill/>
                </a:ln>
                <a:solidFill>
                  <a:schemeClr val="bg1"/>
                </a:solidFill>
                <a:effectLst/>
                <a:uLnTx/>
                <a:uFillTx/>
                <a:latin typeface="Arial" panose="020B0604020202020204"/>
                <a:ea typeface="+mn-ea"/>
                <a:cs typeface="Arial" panose="020B0604020202020204" pitchFamily="34" charset="0"/>
              </a:rPr>
              <a:t>dSCH</a:t>
            </a:r>
            <a:r>
              <a:rPr lang="en-US" sz="1200" b="1" dirty="0">
                <a:solidFill>
                  <a:schemeClr val="bg1"/>
                </a:solidFill>
                <a:latin typeface="Arial" panose="020B0604020202020204"/>
                <a:cs typeface="Arial" panose="020B0604020202020204" pitchFamily="34" charset="0"/>
              </a:rPr>
              <a:t> </a:t>
            </a: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panose="020B0604020202020204" pitchFamily="34" charset="0"/>
              </a:rPr>
              <a:t>cows during the first 3 weeks of lactation </a:t>
            </a:r>
            <a:r>
              <a:rPr kumimoji="0" lang="en-AU" sz="1200" b="1" i="0" u="none" strike="noStrike" kern="1200" cap="none" spc="0" normalizeH="0" baseline="0" noProof="0" dirty="0">
                <a:ln>
                  <a:noFill/>
                </a:ln>
                <a:solidFill>
                  <a:schemeClr val="bg1"/>
                </a:solidFill>
                <a:effectLst/>
                <a:uLnTx/>
                <a:uFillTx/>
                <a:latin typeface="Arial" panose="020B0604020202020204"/>
                <a:ea typeface="+mn-ea"/>
                <a:cs typeface="Arial" panose="020B0604020202020204" pitchFamily="34" charset="0"/>
              </a:rPr>
              <a:t>(Seely et al., 2021).</a:t>
            </a:r>
          </a:p>
        </p:txBody>
      </p:sp>
      <p:pic>
        <p:nvPicPr>
          <p:cNvPr id="12" name="Picture 11">
            <a:extLst>
              <a:ext uri="{FF2B5EF4-FFF2-40B4-BE49-F238E27FC236}">
                <a16:creationId xmlns:a16="http://schemas.microsoft.com/office/drawing/2014/main" id="{9FF94E67-BC7D-1269-E6E8-CE07C241CE42}"/>
              </a:ext>
            </a:extLst>
          </p:cNvPr>
          <p:cNvPicPr>
            <a:picLocks noChangeAspect="1"/>
          </p:cNvPicPr>
          <p:nvPr/>
        </p:nvPicPr>
        <p:blipFill>
          <a:blip r:embed="rId3"/>
          <a:stretch>
            <a:fillRect/>
          </a:stretch>
        </p:blipFill>
        <p:spPr>
          <a:xfrm>
            <a:off x="1495470" y="1347614"/>
            <a:ext cx="1676412" cy="428628"/>
          </a:xfrm>
          <a:prstGeom prst="rect">
            <a:avLst/>
          </a:prstGeom>
        </p:spPr>
      </p:pic>
      <p:sp>
        <p:nvSpPr>
          <p:cNvPr id="15" name="TextBox 14">
            <a:extLst>
              <a:ext uri="{FF2B5EF4-FFF2-40B4-BE49-F238E27FC236}">
                <a16:creationId xmlns:a16="http://schemas.microsoft.com/office/drawing/2014/main" id="{485CF938-9DBA-C5B7-7AEE-F6D3DC3C37FD}"/>
              </a:ext>
            </a:extLst>
          </p:cNvPr>
          <p:cNvSpPr txBox="1"/>
          <p:nvPr/>
        </p:nvSpPr>
        <p:spPr>
          <a:xfrm rot="5400000">
            <a:off x="844583" y="1290842"/>
            <a:ext cx="144016" cy="369332"/>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B8DDE1"/>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8A0A2ED8-288A-224D-5BC3-B1E462645905}"/>
              </a:ext>
            </a:extLst>
          </p:cNvPr>
          <p:cNvPicPr>
            <a:picLocks noChangeAspect="1"/>
          </p:cNvPicPr>
          <p:nvPr/>
        </p:nvPicPr>
        <p:blipFill>
          <a:blip r:embed="rId4"/>
          <a:stretch>
            <a:fillRect/>
          </a:stretch>
        </p:blipFill>
        <p:spPr>
          <a:xfrm>
            <a:off x="4487700" y="1338764"/>
            <a:ext cx="4656300" cy="2883902"/>
          </a:xfrm>
          <a:prstGeom prst="rect">
            <a:avLst/>
          </a:prstGeom>
        </p:spPr>
      </p:pic>
      <p:sp>
        <p:nvSpPr>
          <p:cNvPr id="9" name="TextBox 8">
            <a:extLst>
              <a:ext uri="{FF2B5EF4-FFF2-40B4-BE49-F238E27FC236}">
                <a16:creationId xmlns:a16="http://schemas.microsoft.com/office/drawing/2014/main" id="{6475858D-C6BC-537C-2131-499D4133C527}"/>
              </a:ext>
            </a:extLst>
          </p:cNvPr>
          <p:cNvSpPr txBox="1"/>
          <p:nvPr/>
        </p:nvSpPr>
        <p:spPr>
          <a:xfrm>
            <a:off x="178659" y="890548"/>
            <a:ext cx="57926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000000"/>
                </a:solidFill>
                <a:effectLst/>
                <a:uLnTx/>
                <a:uFillTx/>
                <a:latin typeface="Arial" panose="020B0604020202020204"/>
                <a:ea typeface="+mn-ea"/>
                <a:cs typeface="+mn-cs"/>
              </a:rPr>
              <a:t>5. EARLY POST-CALVING CALCIUM STATUS:</a:t>
            </a: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 </a:t>
            </a:r>
            <a:endParaRPr kumimoji="0" lang="en-AU" sz="18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3" name="Title 3">
            <a:extLst>
              <a:ext uri="{FF2B5EF4-FFF2-40B4-BE49-F238E27FC236}">
                <a16:creationId xmlns:a16="http://schemas.microsoft.com/office/drawing/2014/main" id="{C2E0075E-0032-D272-39EA-2C9DD3918333}"/>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NEGATIVE Energy balance – FACTORS</a:t>
            </a:r>
          </a:p>
        </p:txBody>
      </p:sp>
      <p:sp>
        <p:nvSpPr>
          <p:cNvPr id="2" name="TextBox 1">
            <a:extLst>
              <a:ext uri="{FF2B5EF4-FFF2-40B4-BE49-F238E27FC236}">
                <a16:creationId xmlns:a16="http://schemas.microsoft.com/office/drawing/2014/main" id="{48017D86-152D-7FA5-C072-E7CBAD806FE8}"/>
              </a:ext>
            </a:extLst>
          </p:cNvPr>
          <p:cNvSpPr txBox="1"/>
          <p:nvPr/>
        </p:nvSpPr>
        <p:spPr>
          <a:xfrm>
            <a:off x="-16509" y="3517075"/>
            <a:ext cx="436685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002060"/>
                </a:solidFill>
                <a:effectLst/>
                <a:uLnTx/>
                <a:uFillTx/>
                <a:latin typeface="Arial" panose="020B0604020202020204"/>
                <a:ea typeface="+mn-ea"/>
                <a:cs typeface="Arial" panose="020B0604020202020204" pitchFamily="34" charset="0"/>
              </a:rPr>
              <a:t>4 clusters of cows based on their blood Calcium concentrations in the first 4 days after calving: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002060"/>
                </a:solidFill>
                <a:effectLst/>
                <a:uLnTx/>
                <a:uFillTx/>
                <a:latin typeface="Arial" panose="020B0604020202020204"/>
                <a:ea typeface="+mn-ea"/>
                <a:cs typeface="Arial" panose="020B0604020202020204" pitchFamily="34" charset="0"/>
              </a:rPr>
              <a:t>NC</a:t>
            </a:r>
            <a:r>
              <a:rPr kumimoji="0" lang="en-AU" sz="1200" b="0" i="0" u="none" strike="noStrike" kern="1200" cap="none" spc="0" normalizeH="0" baseline="0" noProof="0" dirty="0">
                <a:ln>
                  <a:noFill/>
                </a:ln>
                <a:solidFill>
                  <a:srgbClr val="002060"/>
                </a:solidFill>
                <a:effectLst/>
                <a:uLnTx/>
                <a:uFillTx/>
                <a:latin typeface="Arial" panose="020B0604020202020204"/>
                <a:ea typeface="+mn-ea"/>
                <a:cs typeface="Arial" panose="020B0604020202020204" pitchFamily="34" charset="0"/>
              </a:rPr>
              <a:t> = Normal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err="1">
                <a:ln>
                  <a:noFill/>
                </a:ln>
                <a:solidFill>
                  <a:srgbClr val="002060"/>
                </a:solidFill>
                <a:effectLst/>
                <a:uLnTx/>
                <a:uFillTx/>
                <a:latin typeface="Arial" panose="020B0604020202020204"/>
                <a:ea typeface="+mn-ea"/>
                <a:cs typeface="Arial" panose="020B0604020202020204" pitchFamily="34" charset="0"/>
              </a:rPr>
              <a:t>tSCH</a:t>
            </a:r>
            <a:r>
              <a:rPr kumimoji="0" lang="en-AU" sz="1200" b="0" i="0" u="none" strike="noStrike" kern="1200" cap="none" spc="0" normalizeH="0" baseline="0" noProof="0" dirty="0">
                <a:ln>
                  <a:noFill/>
                </a:ln>
                <a:solidFill>
                  <a:srgbClr val="002060"/>
                </a:solidFill>
                <a:effectLst/>
                <a:uLnTx/>
                <a:uFillTx/>
                <a:latin typeface="Arial" panose="020B0604020202020204"/>
                <a:ea typeface="+mn-ea"/>
                <a:cs typeface="Arial" panose="020B0604020202020204" pitchFamily="34" charset="0"/>
              </a:rPr>
              <a:t> = Transient sub-clinical hypocalcaemia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err="1">
                <a:ln>
                  <a:noFill/>
                </a:ln>
                <a:solidFill>
                  <a:srgbClr val="002060"/>
                </a:solidFill>
                <a:effectLst/>
                <a:uLnTx/>
                <a:uFillTx/>
                <a:latin typeface="Arial" panose="020B0604020202020204"/>
                <a:ea typeface="+mn-ea"/>
                <a:cs typeface="Arial" panose="020B0604020202020204" pitchFamily="34" charset="0"/>
              </a:rPr>
              <a:t>pSCH</a:t>
            </a:r>
            <a:r>
              <a:rPr kumimoji="0" lang="en-AU" sz="1200" b="0" i="0" u="none" strike="noStrike" kern="1200" cap="none" spc="0" normalizeH="0" baseline="0" noProof="0" dirty="0">
                <a:ln>
                  <a:noFill/>
                </a:ln>
                <a:solidFill>
                  <a:srgbClr val="002060"/>
                </a:solidFill>
                <a:effectLst/>
                <a:uLnTx/>
                <a:uFillTx/>
                <a:latin typeface="Arial" panose="020B0604020202020204"/>
                <a:ea typeface="+mn-ea"/>
                <a:cs typeface="Arial" panose="020B0604020202020204" pitchFamily="34" charset="0"/>
              </a:rPr>
              <a:t> = Persistent sub-clinical hypocalcaemia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err="1">
                <a:ln>
                  <a:noFill/>
                </a:ln>
                <a:solidFill>
                  <a:srgbClr val="002060"/>
                </a:solidFill>
                <a:effectLst/>
                <a:uLnTx/>
                <a:uFillTx/>
                <a:latin typeface="Arial" panose="020B0604020202020204"/>
                <a:ea typeface="+mn-ea"/>
                <a:cs typeface="Arial" panose="020B0604020202020204" pitchFamily="34" charset="0"/>
              </a:rPr>
              <a:t>dSCH</a:t>
            </a:r>
            <a:r>
              <a:rPr kumimoji="0" lang="en-AU" sz="1200" b="0" i="0" u="none" strike="noStrike" kern="1200" cap="none" spc="0" normalizeH="0" baseline="0" noProof="0" dirty="0">
                <a:ln>
                  <a:noFill/>
                </a:ln>
                <a:solidFill>
                  <a:srgbClr val="002060"/>
                </a:solidFill>
                <a:effectLst/>
                <a:uLnTx/>
                <a:uFillTx/>
                <a:latin typeface="Arial" panose="020B0604020202020204"/>
                <a:ea typeface="+mn-ea"/>
                <a:cs typeface="Arial" panose="020B0604020202020204" pitchFamily="34" charset="0"/>
              </a:rPr>
              <a:t> = Delayed sub-clinical hypocalcaemia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2060"/>
                </a:solidFill>
                <a:effectLst/>
                <a:uLnTx/>
                <a:uFillTx/>
                <a:latin typeface="Arial" panose="020B0604020202020204"/>
                <a:ea typeface="+mn-ea"/>
                <a:cs typeface="Arial" panose="020B0604020202020204" pitchFamily="34" charset="0"/>
              </a:rPr>
              <a:t>(</a:t>
            </a:r>
            <a:r>
              <a:rPr kumimoji="0" lang="en-AU" sz="1200" b="0" i="0" u="none" strike="noStrike" kern="1200" cap="none" spc="0" normalizeH="0" baseline="0" noProof="0" dirty="0" err="1">
                <a:ln>
                  <a:noFill/>
                </a:ln>
                <a:solidFill>
                  <a:srgbClr val="002060"/>
                </a:solidFill>
                <a:effectLst/>
                <a:uLnTx/>
                <a:uFillTx/>
                <a:latin typeface="Arial" panose="020B0604020202020204"/>
                <a:ea typeface="+mn-ea"/>
                <a:cs typeface="Arial" panose="020B0604020202020204" pitchFamily="34" charset="0"/>
              </a:rPr>
              <a:t>McArt</a:t>
            </a:r>
            <a:r>
              <a:rPr kumimoji="0" lang="en-AU" sz="1200" b="0" i="0" u="none" strike="noStrike" kern="1200" cap="none" spc="0" normalizeH="0" baseline="0" noProof="0" dirty="0">
                <a:ln>
                  <a:noFill/>
                </a:ln>
                <a:solidFill>
                  <a:srgbClr val="002060"/>
                </a:solidFill>
                <a:effectLst/>
                <a:uLnTx/>
                <a:uFillTx/>
                <a:latin typeface="Arial" panose="020B0604020202020204"/>
                <a:ea typeface="+mn-ea"/>
                <a:cs typeface="Arial" panose="020B0604020202020204" pitchFamily="34" charset="0"/>
              </a:rPr>
              <a:t> and Neves, 2020).</a:t>
            </a:r>
          </a:p>
        </p:txBody>
      </p:sp>
    </p:spTree>
    <p:extLst>
      <p:ext uri="{BB962C8B-B14F-4D97-AF65-F5344CB8AC3E}">
        <p14:creationId xmlns:p14="http://schemas.microsoft.com/office/powerpoint/2010/main" val="22648356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E41862-844D-EEFA-B12E-11A3C5B43FB8}"/>
              </a:ext>
            </a:extLst>
          </p:cNvPr>
          <p:cNvSpPr txBox="1"/>
          <p:nvPr/>
        </p:nvSpPr>
        <p:spPr>
          <a:xfrm>
            <a:off x="7554209" y="4816609"/>
            <a:ext cx="1584176" cy="276999"/>
          </a:xfrm>
          <a:prstGeom prst="rect">
            <a:avLst/>
          </a:prstGeom>
          <a:noFill/>
        </p:spPr>
        <p:txBody>
          <a:bodyPr wrap="square" rtlCol="0">
            <a:spAutoFit/>
          </a:bodyPr>
          <a:lstStyle/>
          <a:p>
            <a:r>
              <a:rPr lang="en-AU" sz="1200" dirty="0">
                <a:solidFill>
                  <a:srgbClr val="002060"/>
                </a:solidFill>
                <a:latin typeface="Arial" panose="020B0604020202020204" pitchFamily="34" charset="0"/>
                <a:cs typeface="Arial" panose="020B0604020202020204" pitchFamily="34" charset="0"/>
              </a:rPr>
              <a:t>(Santos et al., 2009)</a:t>
            </a:r>
          </a:p>
        </p:txBody>
      </p:sp>
      <p:graphicFrame>
        <p:nvGraphicFramePr>
          <p:cNvPr id="8" name="Table 7">
            <a:extLst>
              <a:ext uri="{FF2B5EF4-FFF2-40B4-BE49-F238E27FC236}">
                <a16:creationId xmlns:a16="http://schemas.microsoft.com/office/drawing/2014/main" id="{E3C5A0ED-CADF-9A89-EBAB-5999BC80D219}"/>
              </a:ext>
            </a:extLst>
          </p:cNvPr>
          <p:cNvGraphicFramePr>
            <a:graphicFrameLocks noGrp="1"/>
          </p:cNvGraphicFramePr>
          <p:nvPr>
            <p:extLst>
              <p:ext uri="{D42A27DB-BD31-4B8C-83A1-F6EECF244321}">
                <p14:modId xmlns:p14="http://schemas.microsoft.com/office/powerpoint/2010/main" val="1010905440"/>
              </p:ext>
            </p:extLst>
          </p:nvPr>
        </p:nvGraphicFramePr>
        <p:xfrm>
          <a:off x="4788024" y="1955390"/>
          <a:ext cx="4355977" cy="2872029"/>
        </p:xfrm>
        <a:graphic>
          <a:graphicData uri="http://schemas.openxmlformats.org/drawingml/2006/table">
            <a:tbl>
              <a:tblPr/>
              <a:tblGrid>
                <a:gridCol w="3018838">
                  <a:extLst>
                    <a:ext uri="{9D8B030D-6E8A-4147-A177-3AD203B41FA5}">
                      <a16:colId xmlns:a16="http://schemas.microsoft.com/office/drawing/2014/main" val="20000"/>
                    </a:ext>
                  </a:extLst>
                </a:gridCol>
                <a:gridCol w="663852">
                  <a:extLst>
                    <a:ext uri="{9D8B030D-6E8A-4147-A177-3AD203B41FA5}">
                      <a16:colId xmlns:a16="http://schemas.microsoft.com/office/drawing/2014/main" val="20001"/>
                    </a:ext>
                  </a:extLst>
                </a:gridCol>
                <a:gridCol w="673287">
                  <a:extLst>
                    <a:ext uri="{9D8B030D-6E8A-4147-A177-3AD203B41FA5}">
                      <a16:colId xmlns:a16="http://schemas.microsoft.com/office/drawing/2014/main" val="20002"/>
                    </a:ext>
                  </a:extLst>
                </a:gridCol>
              </a:tblGrid>
              <a:tr h="409827">
                <a:tc>
                  <a:txBody>
                    <a:bodyPr/>
                    <a:lstStyle/>
                    <a:p>
                      <a:pPr algn="l" fontAlgn="b"/>
                      <a:r>
                        <a:rPr lang="en-AU" sz="1200" b="1" i="0" u="none" strike="noStrike" dirty="0">
                          <a:solidFill>
                            <a:srgbClr val="FFFFFF"/>
                          </a:solidFill>
                          <a:effectLst/>
                          <a:latin typeface="Arial" panose="020B0604020202020204" pitchFamily="34" charset="0"/>
                          <a:cs typeface="Arial" panose="020B0604020202020204" pitchFamily="34" charset="0"/>
                        </a:rPr>
                        <a:t>Variable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fontAlgn="b"/>
                      <a:r>
                        <a:rPr lang="en-AU" sz="1200" b="1" i="0" u="none" strike="noStrike">
                          <a:solidFill>
                            <a:srgbClr val="FFFFFF"/>
                          </a:solidFill>
                          <a:effectLst/>
                          <a:latin typeface="Arial" panose="020B0604020202020204" pitchFamily="34" charset="0"/>
                          <a:cs typeface="Arial" panose="020B0604020202020204" pitchFamily="34" charset="0"/>
                        </a:rPr>
                        <a:t>% cows cyclic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fontAlgn="b"/>
                      <a:r>
                        <a:rPr lang="en-AU" sz="1200" b="1" i="0" u="none" strike="noStrike" dirty="0">
                          <a:solidFill>
                            <a:srgbClr val="FFFFFF"/>
                          </a:solidFill>
                          <a:effectLst/>
                          <a:latin typeface="Arial" panose="020B0604020202020204" pitchFamily="34" charset="0"/>
                          <a:cs typeface="Arial" panose="020B0604020202020204" pitchFamily="34" charset="0"/>
                        </a:rPr>
                        <a:t>% cows in-calf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273578">
                <a:tc>
                  <a:txBody>
                    <a:bodyPr/>
                    <a:lstStyle/>
                    <a:p>
                      <a:pPr algn="l" fontAlgn="b"/>
                      <a:r>
                        <a:rPr lang="en-AU" sz="1200" b="1" i="0" u="none" strike="noStrike" dirty="0">
                          <a:solidFill>
                            <a:srgbClr val="000000"/>
                          </a:solidFill>
                          <a:effectLst/>
                          <a:latin typeface="Arial" panose="020B0604020202020204" pitchFamily="34" charset="0"/>
                          <a:cs typeface="Arial" panose="020B0604020202020204" pitchFamily="34" charset="0"/>
                        </a:rPr>
                        <a:t> BCS change* from calving to 65 DIM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AU" sz="12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endParaRPr lang="en-AU"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extLst>
                  <a:ext uri="{0D108BD9-81ED-4DB2-BD59-A6C34878D82A}">
                    <a16:rowId xmlns:a16="http://schemas.microsoft.com/office/drawing/2014/main" val="10001"/>
                  </a:ext>
                </a:extLst>
              </a:tr>
              <a:tr h="273578">
                <a:tc>
                  <a:txBody>
                    <a:bodyPr/>
                    <a:lstStyle/>
                    <a:p>
                      <a:pPr algn="l" fontAlgn="b"/>
                      <a:r>
                        <a:rPr lang="en-AU" sz="1200" b="1" i="0" u="none" strike="noStrike" dirty="0">
                          <a:solidFill>
                            <a:srgbClr val="FF0000"/>
                          </a:solidFill>
                          <a:effectLst/>
                          <a:latin typeface="Arial" panose="020B0604020202020204" pitchFamily="34" charset="0"/>
                          <a:cs typeface="Arial" panose="020B0604020202020204" pitchFamily="34" charset="0"/>
                        </a:rPr>
                        <a:t> Lost 1 score or more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en-AU" sz="1200" b="1" i="0" u="none" strike="noStrike" dirty="0">
                          <a:solidFill>
                            <a:srgbClr val="FF0000"/>
                          </a:solidFill>
                          <a:effectLst/>
                          <a:latin typeface="Arial" panose="020B0604020202020204" pitchFamily="34" charset="0"/>
                          <a:cs typeface="Arial" panose="020B0604020202020204" pitchFamily="34" charset="0"/>
                        </a:rPr>
                        <a:t>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en-AU" sz="1200" b="1" i="0" u="none" strike="noStrike" dirty="0">
                          <a:solidFill>
                            <a:srgbClr val="FF0000"/>
                          </a:solidFill>
                          <a:effectLst/>
                          <a:latin typeface="Arial" panose="020B0604020202020204" pitchFamily="34" charset="0"/>
                          <a:cs typeface="Arial" panose="020B0604020202020204" pitchFamily="34" charset="0"/>
                        </a:rPr>
                        <a:t>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273578">
                <a:tc>
                  <a:txBody>
                    <a:bodyPr/>
                    <a:lstStyle/>
                    <a:p>
                      <a:pPr algn="l" fontAlgn="b"/>
                      <a:r>
                        <a:rPr lang="en-AU" sz="1200" b="0" i="0" u="none" strike="noStrike" dirty="0">
                          <a:solidFill>
                            <a:srgbClr val="000000"/>
                          </a:solidFill>
                          <a:effectLst/>
                          <a:latin typeface="Arial" panose="020B0604020202020204" pitchFamily="34" charset="0"/>
                          <a:cs typeface="Arial" panose="020B0604020202020204" pitchFamily="34" charset="0"/>
                        </a:rPr>
                        <a:t> Lost &lt; 1 score (1-5 scale)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en-AU" sz="1200" b="0" i="0" u="none" strike="noStrike">
                          <a:solidFill>
                            <a:srgbClr val="000000"/>
                          </a:solidFill>
                          <a:effectLst/>
                          <a:latin typeface="Arial" panose="020B0604020202020204" pitchFamily="34" charset="0"/>
                          <a:cs typeface="Arial" panose="020B0604020202020204" pitchFamily="34" charset="0"/>
                        </a:rPr>
                        <a:t>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en-AU" sz="1200" b="0" i="0" u="none" strike="noStrike">
                          <a:solidFill>
                            <a:srgbClr val="000000"/>
                          </a:solidFill>
                          <a:effectLst/>
                          <a:latin typeface="Arial" panose="020B0604020202020204" pitchFamily="34" charset="0"/>
                          <a:cs typeface="Arial" panose="020B0604020202020204" pitchFamily="34" charset="0"/>
                        </a:rPr>
                        <a:t>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extLst>
                  <a:ext uri="{0D108BD9-81ED-4DB2-BD59-A6C34878D82A}">
                    <a16:rowId xmlns:a16="http://schemas.microsoft.com/office/drawing/2014/main" val="10003"/>
                  </a:ext>
                </a:extLst>
              </a:tr>
              <a:tr h="273578">
                <a:tc>
                  <a:txBody>
                    <a:bodyPr/>
                    <a:lstStyle/>
                    <a:p>
                      <a:pPr algn="l" fontAlgn="b"/>
                      <a:r>
                        <a:rPr lang="en-AU" sz="1200" b="0" i="0" u="none" strike="noStrike" dirty="0">
                          <a:solidFill>
                            <a:srgbClr val="000000"/>
                          </a:solidFill>
                          <a:effectLst/>
                          <a:latin typeface="Arial" panose="020B0604020202020204" pitchFamily="34" charset="0"/>
                          <a:cs typeface="Arial" panose="020B0604020202020204" pitchFamily="34" charset="0"/>
                        </a:rPr>
                        <a:t> No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AU" sz="1200" b="0" i="0" u="none" strike="noStrike">
                          <a:solidFill>
                            <a:srgbClr val="000000"/>
                          </a:solidFill>
                          <a:effectLst/>
                          <a:latin typeface="Arial" panose="020B0604020202020204" pitchFamily="34" charset="0"/>
                          <a:cs typeface="Arial" panose="020B0604020202020204" pitchFamily="34" charset="0"/>
                        </a:rPr>
                        <a:t>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AU" sz="1200" b="0" i="0" u="none" strike="noStrike">
                          <a:solidFill>
                            <a:srgbClr val="000000"/>
                          </a:solidFill>
                          <a:effectLst/>
                          <a:latin typeface="Arial" panose="020B0604020202020204" pitchFamily="34" charset="0"/>
                          <a:cs typeface="Arial" panose="020B0604020202020204" pitchFamily="34" charset="0"/>
                        </a:rPr>
                        <a:t>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73578">
                <a:tc>
                  <a:txBody>
                    <a:bodyPr/>
                    <a:lstStyle/>
                    <a:p>
                      <a:pPr algn="l" fontAlgn="b"/>
                      <a:r>
                        <a:rPr lang="en-AU" sz="1200" b="1" i="0" u="none" strike="noStrike" dirty="0">
                          <a:solidFill>
                            <a:srgbClr val="000000"/>
                          </a:solidFill>
                          <a:effectLst/>
                          <a:latin typeface="Arial" panose="020B0604020202020204" pitchFamily="34" charset="0"/>
                          <a:cs typeface="Arial" panose="020B0604020202020204" pitchFamily="34" charset="0"/>
                        </a:rPr>
                        <a:t> Milk yield in first 90 DIM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en-AU" sz="12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en-AU" sz="12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extLst>
                  <a:ext uri="{0D108BD9-81ED-4DB2-BD59-A6C34878D82A}">
                    <a16:rowId xmlns:a16="http://schemas.microsoft.com/office/drawing/2014/main" val="10005"/>
                  </a:ext>
                </a:extLst>
              </a:tr>
              <a:tr h="273578">
                <a:tc>
                  <a:txBody>
                    <a:bodyPr/>
                    <a:lstStyle/>
                    <a:p>
                      <a:pPr algn="l" fontAlgn="b"/>
                      <a:r>
                        <a:rPr lang="en-AU" sz="1200" b="0" i="0" u="none" strike="noStrike" dirty="0">
                          <a:solidFill>
                            <a:srgbClr val="000000"/>
                          </a:solidFill>
                          <a:effectLst/>
                          <a:latin typeface="Arial" panose="020B0604020202020204" pitchFamily="34" charset="0"/>
                          <a:cs typeface="Arial" panose="020B0604020202020204" pitchFamily="34" charset="0"/>
                        </a:rPr>
                        <a:t> Quartile 1: 32.1 kg/day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en-AU" sz="1200" b="0" i="0" u="none" strike="noStrike">
                          <a:solidFill>
                            <a:srgbClr val="000000"/>
                          </a:solidFill>
                          <a:effectLst/>
                          <a:latin typeface="Arial" panose="020B0604020202020204" pitchFamily="34" charset="0"/>
                          <a:cs typeface="Arial" panose="020B0604020202020204" pitchFamily="34" charset="0"/>
                        </a:rPr>
                        <a:t>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en-AU" sz="1200" b="0" i="0" u="none" strike="noStrike">
                          <a:solidFill>
                            <a:srgbClr val="000000"/>
                          </a:solidFill>
                          <a:effectLst/>
                          <a:latin typeface="Arial" panose="020B0604020202020204" pitchFamily="34" charset="0"/>
                          <a:cs typeface="Arial" panose="020B0604020202020204" pitchFamily="34" charset="0"/>
                        </a:rPr>
                        <a:t>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6"/>
                  </a:ext>
                </a:extLst>
              </a:tr>
              <a:tr h="273578">
                <a:tc>
                  <a:txBody>
                    <a:bodyPr/>
                    <a:lstStyle/>
                    <a:p>
                      <a:pPr algn="l" fontAlgn="b"/>
                      <a:r>
                        <a:rPr lang="en-AU" sz="1200" b="0" i="0" u="none" strike="noStrike" dirty="0">
                          <a:solidFill>
                            <a:srgbClr val="000000"/>
                          </a:solidFill>
                          <a:effectLst/>
                          <a:latin typeface="Arial" panose="020B0604020202020204" pitchFamily="34" charset="0"/>
                          <a:cs typeface="Arial" panose="020B0604020202020204" pitchFamily="34" charset="0"/>
                        </a:rPr>
                        <a:t> Quartile 2: 39.1 kg/day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en-AU" sz="1200" b="0" i="0" u="none" strike="noStrike">
                          <a:solidFill>
                            <a:srgbClr val="000000"/>
                          </a:solidFill>
                          <a:effectLst/>
                          <a:latin typeface="Arial" panose="020B0604020202020204" pitchFamily="34" charset="0"/>
                          <a:cs typeface="Arial" panose="020B0604020202020204" pitchFamily="34" charset="0"/>
                        </a:rPr>
                        <a:t>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en-AU" sz="1200" b="0" i="0" u="none" strike="noStrike">
                          <a:solidFill>
                            <a:srgbClr val="000000"/>
                          </a:solidFill>
                          <a:effectLst/>
                          <a:latin typeface="Arial" panose="020B0604020202020204" pitchFamily="34" charset="0"/>
                          <a:cs typeface="Arial" panose="020B0604020202020204" pitchFamily="34" charset="0"/>
                        </a:rPr>
                        <a:t>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extLst>
                  <a:ext uri="{0D108BD9-81ED-4DB2-BD59-A6C34878D82A}">
                    <a16:rowId xmlns:a16="http://schemas.microsoft.com/office/drawing/2014/main" val="10007"/>
                  </a:ext>
                </a:extLst>
              </a:tr>
              <a:tr h="273578">
                <a:tc>
                  <a:txBody>
                    <a:bodyPr/>
                    <a:lstStyle/>
                    <a:p>
                      <a:pPr algn="l" fontAlgn="b"/>
                      <a:r>
                        <a:rPr lang="en-AU" sz="1200" b="0" i="0" u="none" strike="noStrike" dirty="0">
                          <a:solidFill>
                            <a:srgbClr val="000000"/>
                          </a:solidFill>
                          <a:effectLst/>
                          <a:latin typeface="Arial" panose="020B0604020202020204" pitchFamily="34" charset="0"/>
                          <a:cs typeface="Arial" panose="020B0604020202020204" pitchFamily="34" charset="0"/>
                        </a:rPr>
                        <a:t> Quartile 3: 43.6 kg/day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en-AU" sz="1200" b="0" i="0" u="none" strike="noStrike">
                          <a:solidFill>
                            <a:srgbClr val="000000"/>
                          </a:solidFill>
                          <a:effectLst/>
                          <a:latin typeface="Arial" panose="020B0604020202020204" pitchFamily="34" charset="0"/>
                          <a:cs typeface="Arial" panose="020B0604020202020204" pitchFamily="34" charset="0"/>
                        </a:rPr>
                        <a:t>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en-AU" sz="1200" b="0" i="0" u="none" strike="noStrike">
                          <a:solidFill>
                            <a:srgbClr val="000000"/>
                          </a:solidFill>
                          <a:effectLst/>
                          <a:latin typeface="Arial" panose="020B0604020202020204" pitchFamily="34" charset="0"/>
                          <a:cs typeface="Arial" panose="020B0604020202020204" pitchFamily="34" charset="0"/>
                        </a:rPr>
                        <a:t>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8"/>
                  </a:ext>
                </a:extLst>
              </a:tr>
              <a:tr h="273578">
                <a:tc>
                  <a:txBody>
                    <a:bodyPr/>
                    <a:lstStyle/>
                    <a:p>
                      <a:pPr algn="l" fontAlgn="b"/>
                      <a:r>
                        <a:rPr lang="en-AU" sz="1200" b="0" i="0" u="none" strike="noStrike" dirty="0">
                          <a:solidFill>
                            <a:srgbClr val="000000"/>
                          </a:solidFill>
                          <a:effectLst/>
                          <a:latin typeface="Arial" panose="020B0604020202020204" pitchFamily="34" charset="0"/>
                          <a:cs typeface="Arial" panose="020B0604020202020204" pitchFamily="34" charset="0"/>
                        </a:rPr>
                        <a:t> Quartile 4: 50.0 kg/day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AU" sz="1200" b="0" i="0" u="none" strike="noStrike" dirty="0">
                          <a:solidFill>
                            <a:srgbClr val="000000"/>
                          </a:solidFill>
                          <a:effectLst/>
                          <a:latin typeface="Arial" panose="020B0604020202020204" pitchFamily="34" charset="0"/>
                          <a:cs typeface="Arial" panose="020B0604020202020204" pitchFamily="34" charset="0"/>
                        </a:rPr>
                        <a:t>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AU" sz="1200" b="0" i="0" u="none" strike="noStrike" dirty="0">
                          <a:solidFill>
                            <a:srgbClr val="000000"/>
                          </a:solidFill>
                          <a:effectLst/>
                          <a:latin typeface="Arial" panose="020B0604020202020204" pitchFamily="34" charset="0"/>
                          <a:cs typeface="Arial" panose="020B0604020202020204" pitchFamily="34" charset="0"/>
                        </a:rPr>
                        <a:t>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9"/>
                  </a:ext>
                </a:extLst>
              </a:tr>
            </a:tbl>
          </a:graphicData>
        </a:graphic>
      </p:graphicFrame>
      <p:sp>
        <p:nvSpPr>
          <p:cNvPr id="5" name="TextBox 4">
            <a:extLst>
              <a:ext uri="{FF2B5EF4-FFF2-40B4-BE49-F238E27FC236}">
                <a16:creationId xmlns:a16="http://schemas.microsoft.com/office/drawing/2014/main" id="{43101108-EDB8-56C7-BFF0-1631AC8C4A79}"/>
              </a:ext>
            </a:extLst>
          </p:cNvPr>
          <p:cNvSpPr txBox="1"/>
          <p:nvPr/>
        </p:nvSpPr>
        <p:spPr>
          <a:xfrm>
            <a:off x="4716016" y="1647613"/>
            <a:ext cx="3240360" cy="307777"/>
          </a:xfrm>
          <a:prstGeom prst="rect">
            <a:avLst/>
          </a:prstGeom>
          <a:noFill/>
        </p:spPr>
        <p:txBody>
          <a:bodyPr wrap="square" rtlCol="0">
            <a:spAutoFit/>
          </a:bodyPr>
          <a:lstStyle/>
          <a:p>
            <a:r>
              <a:rPr lang="en-AU" sz="1400" b="1" dirty="0">
                <a:solidFill>
                  <a:prstClr val="black"/>
                </a:solidFill>
                <a:latin typeface="Arial" panose="020B0604020202020204" pitchFamily="34" charset="0"/>
                <a:cs typeface="Arial" panose="020B0604020202020204" pitchFamily="34" charset="0"/>
              </a:rPr>
              <a:t>US study involving 6,000 cows</a:t>
            </a:r>
          </a:p>
        </p:txBody>
      </p:sp>
      <p:sp>
        <p:nvSpPr>
          <p:cNvPr id="9" name="TextBox 8">
            <a:extLst>
              <a:ext uri="{FF2B5EF4-FFF2-40B4-BE49-F238E27FC236}">
                <a16:creationId xmlns:a16="http://schemas.microsoft.com/office/drawing/2014/main" id="{5B0BBC42-9A20-F98A-829E-540365D359EA}"/>
              </a:ext>
            </a:extLst>
          </p:cNvPr>
          <p:cNvSpPr txBox="1"/>
          <p:nvPr/>
        </p:nvSpPr>
        <p:spPr>
          <a:xfrm>
            <a:off x="1692311" y="3939902"/>
            <a:ext cx="3024336" cy="830997"/>
          </a:xfrm>
          <a:prstGeom prst="rect">
            <a:avLst/>
          </a:prstGeom>
          <a:noFill/>
          <a:ln>
            <a:noFill/>
          </a:ln>
        </p:spPr>
        <p:txBody>
          <a:bodyPr wrap="square" rtlCol="0">
            <a:spAutoFit/>
          </a:bodyPr>
          <a:lstStyle/>
          <a:p>
            <a:r>
              <a:rPr lang="en-AU" sz="1600" b="1" dirty="0">
                <a:solidFill>
                  <a:prstClr val="black"/>
                </a:solidFill>
                <a:latin typeface="Arial" panose="020B0604020202020204" pitchFamily="34" charset="0"/>
                <a:cs typeface="Arial" panose="020B0604020202020204" pitchFamily="34" charset="0"/>
              </a:rPr>
              <a:t>Avg. milk yield in the first 90 DIM had no significant effect on repro. performance.</a:t>
            </a:r>
          </a:p>
        </p:txBody>
      </p:sp>
      <p:sp>
        <p:nvSpPr>
          <p:cNvPr id="11" name="TextBox 10">
            <a:extLst>
              <a:ext uri="{FF2B5EF4-FFF2-40B4-BE49-F238E27FC236}">
                <a16:creationId xmlns:a16="http://schemas.microsoft.com/office/drawing/2014/main" id="{5D27BECB-C9F8-E85F-14AA-915F2E7C6223}"/>
              </a:ext>
            </a:extLst>
          </p:cNvPr>
          <p:cNvSpPr txBox="1"/>
          <p:nvPr/>
        </p:nvSpPr>
        <p:spPr>
          <a:xfrm>
            <a:off x="1403648" y="1550209"/>
            <a:ext cx="7740352" cy="3593291"/>
          </a:xfrm>
          <a:prstGeom prst="rect">
            <a:avLst/>
          </a:prstGeom>
          <a:solidFill>
            <a:schemeClr val="bg2"/>
          </a:solidFill>
        </p:spPr>
        <p:txBody>
          <a:bodyPr wrap="square" rtlCol="0">
            <a:spAutoFit/>
          </a:bodyPr>
          <a:lstStyle/>
          <a:p>
            <a:endParaRPr lang="en-AU" sz="1850" dirty="0"/>
          </a:p>
          <a:p>
            <a:endParaRPr lang="en-AU" sz="1850" dirty="0"/>
          </a:p>
          <a:p>
            <a:endParaRPr lang="en-AU" sz="1850" dirty="0"/>
          </a:p>
          <a:p>
            <a:endParaRPr lang="en-AU" sz="1850" dirty="0"/>
          </a:p>
          <a:p>
            <a:endParaRPr lang="en-AU" sz="1850" dirty="0"/>
          </a:p>
          <a:p>
            <a:endParaRPr lang="en-AU" sz="1850" dirty="0"/>
          </a:p>
          <a:p>
            <a:endParaRPr lang="en-AU" sz="1850" dirty="0"/>
          </a:p>
          <a:p>
            <a:endParaRPr lang="en-AU" sz="1850" dirty="0"/>
          </a:p>
          <a:p>
            <a:endParaRPr lang="en-AU" sz="1850" dirty="0"/>
          </a:p>
          <a:p>
            <a:endParaRPr lang="en-AU" sz="1850" dirty="0"/>
          </a:p>
          <a:p>
            <a:endParaRPr lang="en-AU" sz="1850" dirty="0"/>
          </a:p>
          <a:p>
            <a:endParaRPr lang="en-AU" sz="2400" dirty="0"/>
          </a:p>
        </p:txBody>
      </p:sp>
      <p:sp>
        <p:nvSpPr>
          <p:cNvPr id="4" name="Slide Number Placeholder 3">
            <a:extLst>
              <a:ext uri="{FF2B5EF4-FFF2-40B4-BE49-F238E27FC236}">
                <a16:creationId xmlns:a16="http://schemas.microsoft.com/office/drawing/2014/main" id="{712C45BF-5980-444F-BCBF-58490EB3198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10" name="Title 3">
            <a:extLst>
              <a:ext uri="{FF2B5EF4-FFF2-40B4-BE49-F238E27FC236}">
                <a16:creationId xmlns:a16="http://schemas.microsoft.com/office/drawing/2014/main" id="{B52ED72B-B402-23DA-DE28-65E1DDD427CA}"/>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NEGATIVE Energy balance – FACTORS</a:t>
            </a:r>
          </a:p>
        </p:txBody>
      </p:sp>
      <p:sp>
        <p:nvSpPr>
          <p:cNvPr id="6" name="Rectangle 5">
            <a:extLst>
              <a:ext uri="{FF2B5EF4-FFF2-40B4-BE49-F238E27FC236}">
                <a16:creationId xmlns:a16="http://schemas.microsoft.com/office/drawing/2014/main" id="{714877FE-DD00-39D5-0995-3DD312945F51}"/>
              </a:ext>
            </a:extLst>
          </p:cNvPr>
          <p:cNvSpPr/>
          <p:nvPr/>
        </p:nvSpPr>
        <p:spPr>
          <a:xfrm>
            <a:off x="181239" y="837847"/>
            <a:ext cx="3591827" cy="1786974"/>
          </a:xfrm>
          <a:prstGeom prst="rect">
            <a:avLst/>
          </a:prstGeom>
          <a:solidFill>
            <a:schemeClr val="bg2"/>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a:extLst>
              <a:ext uri="{FF2B5EF4-FFF2-40B4-BE49-F238E27FC236}">
                <a16:creationId xmlns:a16="http://schemas.microsoft.com/office/drawing/2014/main" id="{665988D7-81AC-D566-AA2E-7E4B0AFE7681}"/>
              </a:ext>
            </a:extLst>
          </p:cNvPr>
          <p:cNvSpPr txBox="1"/>
          <p:nvPr/>
        </p:nvSpPr>
        <p:spPr>
          <a:xfrm>
            <a:off x="134980" y="866926"/>
            <a:ext cx="665127" cy="523220"/>
          </a:xfrm>
          <a:prstGeom prst="rect">
            <a:avLst/>
          </a:prstGeom>
          <a:noFill/>
        </p:spPr>
        <p:txBody>
          <a:bodyPr wrap="square">
            <a:spAutoFit/>
          </a:bodyPr>
          <a:lstStyle/>
          <a:p>
            <a:r>
              <a:rPr lang="en-AU" sz="2800" dirty="0"/>
              <a:t>🤔</a:t>
            </a:r>
          </a:p>
        </p:txBody>
      </p:sp>
      <p:sp>
        <p:nvSpPr>
          <p:cNvPr id="7" name="TextBox 6">
            <a:extLst>
              <a:ext uri="{FF2B5EF4-FFF2-40B4-BE49-F238E27FC236}">
                <a16:creationId xmlns:a16="http://schemas.microsoft.com/office/drawing/2014/main" id="{E6B776E3-D07D-94A8-DE6A-F02B4FE5F39C}"/>
              </a:ext>
            </a:extLst>
          </p:cNvPr>
          <p:cNvSpPr txBox="1"/>
          <p:nvPr/>
        </p:nvSpPr>
        <p:spPr>
          <a:xfrm>
            <a:off x="683568" y="977143"/>
            <a:ext cx="309634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If the aim is to minimise NEB in the Fresh </a:t>
            </a:r>
            <a:r>
              <a:rPr lang="en-AU" sz="1600" b="1" kern="0" dirty="0">
                <a:solidFill>
                  <a:prstClr val="black"/>
                </a:solidFill>
                <a:latin typeface="Arial" panose="020B0604020202020204"/>
                <a:cs typeface="Arial" panose="020B0604020202020204" pitchFamily="34" charset="0"/>
              </a:rPr>
              <a:t>P</a:t>
            </a:r>
            <a:r>
              <a:rPr kumimoji="0" lang="en-AU" sz="1600" b="1" i="0" u="none" strike="noStrike" kern="0" cap="none" spc="0" normalizeH="0" baseline="0" noProof="0" dirty="0" err="1">
                <a:ln>
                  <a:noFill/>
                </a:ln>
                <a:solidFill>
                  <a:prstClr val="black"/>
                </a:solidFill>
                <a:effectLst/>
                <a:uLnTx/>
                <a:uFillTx/>
                <a:latin typeface="Arial" panose="020B0604020202020204"/>
                <a:ea typeface="+mn-ea"/>
                <a:cs typeface="Arial" panose="020B0604020202020204" pitchFamily="34" charset="0"/>
              </a:rPr>
              <a:t>eriod</a:t>
            </a:r>
            <a:r>
              <a:rPr kumimoji="0" lang="en-AU" sz="16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 and Early </a:t>
            </a:r>
            <a:r>
              <a:rPr lang="en-AU" sz="1600" b="1" kern="0" dirty="0">
                <a:solidFill>
                  <a:prstClr val="black"/>
                </a:solidFill>
                <a:latin typeface="Arial" panose="020B0604020202020204"/>
                <a:cs typeface="Arial" panose="020B0604020202020204" pitchFamily="34" charset="0"/>
              </a:rPr>
              <a:t>L</a:t>
            </a:r>
            <a:r>
              <a:rPr kumimoji="0" lang="en-AU" sz="1600" b="1" i="0" u="none" strike="noStrike" kern="0" cap="none" spc="0" normalizeH="0" baseline="0" noProof="0" dirty="0" err="1">
                <a:ln>
                  <a:noFill/>
                </a:ln>
                <a:solidFill>
                  <a:prstClr val="black"/>
                </a:solidFill>
                <a:effectLst/>
                <a:uLnTx/>
                <a:uFillTx/>
                <a:latin typeface="Arial" panose="020B0604020202020204"/>
                <a:ea typeface="+mn-ea"/>
                <a:cs typeface="Arial" panose="020B0604020202020204" pitchFamily="34" charset="0"/>
              </a:rPr>
              <a:t>actation</a:t>
            </a:r>
            <a:r>
              <a:rPr kumimoji="0" lang="en-AU" sz="16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 to support high reproductive performance, how concerned should we be about higher yielding cows?</a:t>
            </a:r>
          </a:p>
        </p:txBody>
      </p:sp>
    </p:spTree>
    <p:extLst>
      <p:ext uri="{BB962C8B-B14F-4D97-AF65-F5344CB8AC3E}">
        <p14:creationId xmlns:p14="http://schemas.microsoft.com/office/powerpoint/2010/main" val="201922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E30A9-BD6F-A731-DE03-BABF99033344}"/>
            </a:ext>
          </a:extLst>
        </p:cNvPr>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4473D297-1F7D-4186-BD9D-297EE238762F}"/>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AU" sz="900" b="0" i="0" u="none" strike="noStrike" kern="1200" cap="none" spc="0" normalizeH="0" baseline="0" noProof="0" smtClean="0">
                <a:ln>
                  <a:noFill/>
                </a:ln>
                <a:solidFill>
                  <a:srgbClr val="EEEEED"/>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900" b="0" i="0" u="none" strike="noStrike" kern="1200" cap="none" spc="0" normalizeH="0" baseline="0" noProof="0" dirty="0">
              <a:ln>
                <a:noFill/>
              </a:ln>
              <a:solidFill>
                <a:srgbClr val="EEEEED"/>
              </a:solidFill>
              <a:effectLst/>
              <a:uLnTx/>
              <a:uFillTx/>
              <a:latin typeface="Arial" panose="020B0604020202020204" pitchFamily="34" charset="0"/>
              <a:ea typeface="+mn-ea"/>
              <a:cs typeface="Arial" panose="020B0604020202020204" pitchFamily="34" charset="0"/>
            </a:endParaRPr>
          </a:p>
        </p:txBody>
      </p:sp>
      <p:sp>
        <p:nvSpPr>
          <p:cNvPr id="4" name="Google Shape;294;p8">
            <a:extLst>
              <a:ext uri="{FF2B5EF4-FFF2-40B4-BE49-F238E27FC236}">
                <a16:creationId xmlns:a16="http://schemas.microsoft.com/office/drawing/2014/main" id="{C8F1CC15-C858-CC18-BD32-D80229A08BFC}"/>
              </a:ext>
            </a:extLst>
          </p:cNvPr>
          <p:cNvSpPr txBox="1">
            <a:spLocks/>
          </p:cNvSpPr>
          <p:nvPr/>
        </p:nvSpPr>
        <p:spPr>
          <a:xfrm>
            <a:off x="467544" y="156131"/>
            <a:ext cx="6840000" cy="993775"/>
          </a:xfrm>
          <a:prstGeom prst="rect">
            <a:avLst/>
          </a:prstGeom>
          <a:noFill/>
          <a:ln>
            <a:noFill/>
          </a:ln>
        </p:spPr>
        <p:txBody>
          <a:bodyPr spcFirstLastPara="1" wrap="square" lIns="68569" tIns="135000" rIns="68569" bIns="675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6"/>
              </a:buClr>
              <a:buSzPts val="2667"/>
              <a:buFont typeface="Arial"/>
              <a:buNone/>
              <a:defRPr sz="2667" b="1" i="0" u="none" strike="noStrike" cap="none">
                <a:solidFill>
                  <a:schemeClr val="accent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EEEEED"/>
              </a:buClr>
              <a:buSzPts val="2760"/>
              <a:buFont typeface="Arial"/>
              <a:buNone/>
              <a:tabLst/>
              <a:defRPr/>
            </a:pPr>
            <a:r>
              <a:rPr kumimoji="0" lang="en-US" sz="2070" b="1" i="0" u="none" strike="noStrike" kern="0" cap="none" spc="0" normalizeH="0" baseline="0" noProof="0" dirty="0">
                <a:ln>
                  <a:noFill/>
                </a:ln>
                <a:solidFill>
                  <a:srgbClr val="EEEEED"/>
                </a:solidFill>
                <a:effectLst/>
                <a:uLnTx/>
                <a:uFillTx/>
                <a:latin typeface="Arial"/>
                <a:cs typeface="Arial"/>
                <a:sym typeface="Arial"/>
              </a:rPr>
              <a:t>RULES OF ENGAGEMENT</a:t>
            </a:r>
            <a:endParaRPr kumimoji="0" lang="en-US" sz="2667" b="1" i="0" u="none" strike="noStrike" kern="0" cap="none" spc="0" normalizeH="0" baseline="0" noProof="0" dirty="0">
              <a:ln>
                <a:noFill/>
              </a:ln>
              <a:solidFill>
                <a:srgbClr val="EEEEED"/>
              </a:solidFill>
              <a:effectLst/>
              <a:uLnTx/>
              <a:uFillTx/>
              <a:latin typeface="Arial"/>
              <a:cs typeface="Arial"/>
              <a:sym typeface="Arial"/>
            </a:endParaRPr>
          </a:p>
        </p:txBody>
      </p:sp>
      <p:sp>
        <p:nvSpPr>
          <p:cNvPr id="6" name="Google Shape;295;p8">
            <a:extLst>
              <a:ext uri="{FF2B5EF4-FFF2-40B4-BE49-F238E27FC236}">
                <a16:creationId xmlns:a16="http://schemas.microsoft.com/office/drawing/2014/main" id="{B3368280-1CF9-E46B-D2B7-18DEC3C68C50}"/>
              </a:ext>
            </a:extLst>
          </p:cNvPr>
          <p:cNvSpPr txBox="1">
            <a:spLocks/>
          </p:cNvSpPr>
          <p:nvPr/>
        </p:nvSpPr>
        <p:spPr>
          <a:xfrm>
            <a:off x="327150" y="1139962"/>
            <a:ext cx="4244850" cy="853643"/>
          </a:xfrm>
          <a:prstGeom prst="rect">
            <a:avLst/>
          </a:prstGeom>
          <a:noFill/>
          <a:ln>
            <a:noFill/>
          </a:ln>
        </p:spPr>
        <p:txBody>
          <a:bodyPr spcFirstLastPara="1" wrap="square" lIns="68569" tIns="34275" rIns="68569" bIns="34275" anchor="t" anchorCtr="0">
            <a:normAutofit/>
          </a:bodyPr>
          <a:lstStyle>
            <a:defPPr marR="0" lvl="0" algn="l" rtl="0">
              <a:lnSpc>
                <a:spcPct val="100000"/>
              </a:lnSpc>
              <a:spcBef>
                <a:spcPts val="0"/>
              </a:spcBef>
              <a:spcAft>
                <a:spcPts val="0"/>
              </a:spcAft>
            </a:defPPr>
            <a:lvl1pPr marL="342900" marR="0" lvl="0" indent="-171450" algn="l" rtl="0">
              <a:lnSpc>
                <a:spcPct val="100000"/>
              </a:lnSpc>
              <a:spcBef>
                <a:spcPts val="500"/>
              </a:spcBef>
              <a:spcAft>
                <a:spcPts val="0"/>
              </a:spcAft>
              <a:buClr>
                <a:schemeClr val="accent6"/>
              </a:buClr>
              <a:buSzPts val="1400"/>
              <a:buFont typeface="Arial"/>
              <a:buNone/>
              <a:defRPr sz="1867" b="1" i="0" u="none" strike="noStrike" cap="none">
                <a:solidFill>
                  <a:schemeClr val="accent6"/>
                </a:solidFill>
                <a:latin typeface="Arial"/>
                <a:ea typeface="Arial"/>
                <a:cs typeface="Arial"/>
                <a:sym typeface="Arial"/>
              </a:defRPr>
            </a:lvl1pPr>
            <a:lvl2pPr marL="685800" marR="0" lvl="1" indent="-171450" algn="l" rtl="0">
              <a:lnSpc>
                <a:spcPct val="100000"/>
              </a:lnSpc>
              <a:spcBef>
                <a:spcPts val="500"/>
              </a:spcBef>
              <a:spcAft>
                <a:spcPts val="0"/>
              </a:spcAft>
              <a:buClr>
                <a:schemeClr val="dk1"/>
              </a:buClr>
              <a:buSzPts val="1867"/>
              <a:buFont typeface="Arial"/>
              <a:buNone/>
              <a:defRPr sz="1867" b="0" i="0" u="none" strike="noStrike" cap="none">
                <a:solidFill>
                  <a:schemeClr val="accent6"/>
                </a:solidFill>
                <a:latin typeface="Arial"/>
                <a:ea typeface="Arial"/>
                <a:cs typeface="Arial"/>
                <a:sym typeface="Arial"/>
              </a:defRPr>
            </a:lvl2pPr>
            <a:lvl3pPr marL="1028700" marR="0" lvl="2" indent="-260366" algn="l" rtl="0">
              <a:lnSpc>
                <a:spcPct val="100000"/>
              </a:lnSpc>
              <a:spcBef>
                <a:spcPts val="500"/>
              </a:spcBef>
              <a:spcAft>
                <a:spcPts val="0"/>
              </a:spcAft>
              <a:buClr>
                <a:schemeClr val="accent6"/>
              </a:buClr>
              <a:buSzPts val="1867"/>
              <a:buFont typeface="Arial"/>
              <a:buChar char="•"/>
              <a:defRPr sz="1867" b="0" i="0" u="none" strike="noStrike" cap="none">
                <a:solidFill>
                  <a:schemeClr val="accent6"/>
                </a:solidFill>
                <a:latin typeface="Arial"/>
                <a:ea typeface="Arial"/>
                <a:cs typeface="Arial"/>
                <a:sym typeface="Arial"/>
              </a:defRPr>
            </a:lvl3pPr>
            <a:lvl4pPr marL="1371600" marR="0" lvl="3" indent="-227171" algn="l" rtl="0">
              <a:lnSpc>
                <a:spcPct val="100000"/>
              </a:lnSpc>
              <a:spcBef>
                <a:spcPts val="500"/>
              </a:spcBef>
              <a:spcAft>
                <a:spcPts val="0"/>
              </a:spcAft>
              <a:buClr>
                <a:schemeClr val="dk1"/>
              </a:buClr>
              <a:buSzPts val="1170"/>
              <a:buFont typeface="Noto Sans Symbols"/>
              <a:buChar char="▪"/>
              <a:defRPr sz="1867" b="0" i="0" u="none" strike="noStrike" cap="none">
                <a:solidFill>
                  <a:schemeClr val="dk1"/>
                </a:solidFill>
                <a:latin typeface="Arial"/>
                <a:ea typeface="Arial"/>
                <a:cs typeface="Arial"/>
                <a:sym typeface="Arial"/>
              </a:defRPr>
            </a:lvl4pPr>
            <a:lvl5pPr marL="1714500" marR="0" lvl="4" indent="-171450" algn="l" rtl="0">
              <a:lnSpc>
                <a:spcPct val="100000"/>
              </a:lnSpc>
              <a:spcBef>
                <a:spcPts val="500"/>
              </a:spcBef>
              <a:spcAft>
                <a:spcPts val="0"/>
              </a:spcAft>
              <a:buClr>
                <a:schemeClr val="accent6"/>
              </a:buClr>
              <a:buSzPts val="1867"/>
              <a:buFont typeface="Arial"/>
              <a:buNone/>
              <a:defRPr sz="1867" b="0" i="0" u="none" strike="noStrike" cap="none">
                <a:solidFill>
                  <a:schemeClr val="accent6"/>
                </a:solidFill>
                <a:latin typeface="Arial"/>
                <a:ea typeface="Arial"/>
                <a:cs typeface="Arial"/>
                <a:sym typeface="Arial"/>
              </a:defRPr>
            </a:lvl5pPr>
            <a:lvl6pPr marL="2057400" marR="0" lvl="5" indent="-257175" algn="l" rtl="0">
              <a:lnSpc>
                <a:spcPct val="100000"/>
              </a:lnSpc>
              <a:spcBef>
                <a:spcPts val="270"/>
              </a:spcBef>
              <a:spcAft>
                <a:spcPts val="0"/>
              </a:spcAft>
              <a:buClr>
                <a:schemeClr val="dk1"/>
              </a:buClr>
              <a:buSzPts val="1800"/>
              <a:buFont typeface="Arial"/>
              <a:buChar char="•"/>
              <a:defRPr sz="2667" b="0" i="0" u="none" strike="noStrike" cap="none">
                <a:solidFill>
                  <a:schemeClr val="dk1"/>
                </a:solidFill>
                <a:latin typeface="Arial"/>
                <a:ea typeface="Arial"/>
                <a:cs typeface="Arial"/>
                <a:sym typeface="Arial"/>
              </a:defRPr>
            </a:lvl6pPr>
            <a:lvl7pPr marL="2400300" marR="0" lvl="6" indent="-257175" algn="l" rtl="0">
              <a:lnSpc>
                <a:spcPct val="100000"/>
              </a:lnSpc>
              <a:spcBef>
                <a:spcPts val="270"/>
              </a:spcBef>
              <a:spcAft>
                <a:spcPts val="0"/>
              </a:spcAft>
              <a:buClr>
                <a:schemeClr val="dk1"/>
              </a:buClr>
              <a:buSzPts val="1800"/>
              <a:buFont typeface="Arial"/>
              <a:buChar char="•"/>
              <a:defRPr sz="2667" b="0" i="0" u="none" strike="noStrike" cap="none">
                <a:solidFill>
                  <a:schemeClr val="dk1"/>
                </a:solidFill>
                <a:latin typeface="Arial"/>
                <a:ea typeface="Arial"/>
                <a:cs typeface="Arial"/>
                <a:sym typeface="Arial"/>
              </a:defRPr>
            </a:lvl7pPr>
            <a:lvl8pPr marL="2743200" marR="0" lvl="7" indent="-257175" algn="l" rtl="0">
              <a:lnSpc>
                <a:spcPct val="100000"/>
              </a:lnSpc>
              <a:spcBef>
                <a:spcPts val="270"/>
              </a:spcBef>
              <a:spcAft>
                <a:spcPts val="0"/>
              </a:spcAft>
              <a:buClr>
                <a:schemeClr val="dk1"/>
              </a:buClr>
              <a:buSzPts val="1800"/>
              <a:buFont typeface="Arial"/>
              <a:buChar char="•"/>
              <a:defRPr sz="2667" b="0" i="0" u="none" strike="noStrike" cap="none">
                <a:solidFill>
                  <a:schemeClr val="dk1"/>
                </a:solidFill>
                <a:latin typeface="Arial"/>
                <a:ea typeface="Arial"/>
                <a:cs typeface="Arial"/>
                <a:sym typeface="Arial"/>
              </a:defRPr>
            </a:lvl8pPr>
            <a:lvl9pPr marL="3086100" marR="0" lvl="8" indent="-257175" algn="l" rtl="0">
              <a:lnSpc>
                <a:spcPct val="100000"/>
              </a:lnSpc>
              <a:spcBef>
                <a:spcPts val="270"/>
              </a:spcBef>
              <a:spcAft>
                <a:spcPts val="0"/>
              </a:spcAft>
              <a:buClr>
                <a:schemeClr val="dk1"/>
              </a:buClr>
              <a:buSzPts val="1800"/>
              <a:buFont typeface="Arial"/>
              <a:buChar char="•"/>
              <a:defRPr sz="2667"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EEEEED"/>
              </a:buClr>
              <a:buSzPts val="1400"/>
              <a:buFont typeface="Arial"/>
              <a:buNone/>
              <a:tabLst/>
              <a:defRPr/>
            </a:pPr>
            <a:r>
              <a:rPr kumimoji="0" lang="en-US" sz="1500" b="1" i="0" u="none" strike="noStrike" kern="0" cap="none" spc="0" normalizeH="0" baseline="0" noProof="0" dirty="0">
                <a:ln>
                  <a:noFill/>
                </a:ln>
                <a:solidFill>
                  <a:srgbClr val="EEEEED"/>
                </a:solidFill>
                <a:effectLst/>
                <a:uLnTx/>
                <a:uFillTx/>
                <a:latin typeface="Arial"/>
                <a:cs typeface="Arial"/>
                <a:sym typeface="Arial"/>
              </a:rPr>
              <a:t>What does it mean to be respectful to other participants and the facilitator?</a:t>
            </a:r>
            <a:br>
              <a:rPr kumimoji="0" lang="en-US" sz="1500" b="1" i="0" u="none" strike="noStrike" kern="0" cap="none" spc="0" normalizeH="0" baseline="0" noProof="0" dirty="0">
                <a:ln>
                  <a:noFill/>
                </a:ln>
                <a:solidFill>
                  <a:srgbClr val="EEEEED"/>
                </a:solidFill>
                <a:effectLst/>
                <a:uLnTx/>
                <a:uFillTx/>
                <a:latin typeface="Arial"/>
                <a:cs typeface="Arial"/>
                <a:sym typeface="Arial"/>
              </a:rPr>
            </a:br>
            <a:endParaRPr kumimoji="0" lang="en-US" sz="1867" b="1" i="0" u="none" strike="noStrike" kern="0" cap="none" spc="0" normalizeH="0" baseline="0" noProof="0" dirty="0">
              <a:ln>
                <a:noFill/>
              </a:ln>
              <a:solidFill>
                <a:srgbClr val="EEEEED"/>
              </a:solidFill>
              <a:effectLst/>
              <a:uLnTx/>
              <a:uFillTx/>
              <a:latin typeface="Arial"/>
              <a:cs typeface="Arial"/>
              <a:sym typeface="Arial"/>
            </a:endParaRPr>
          </a:p>
          <a:p>
            <a:pPr marL="0" marR="0" lvl="0" indent="0" algn="l" defTabSz="914400" rtl="0" eaLnBrk="1" fontAlgn="auto" latinLnBrk="0" hangingPunct="1">
              <a:lnSpc>
                <a:spcPct val="100000"/>
              </a:lnSpc>
              <a:spcBef>
                <a:spcPts val="500"/>
              </a:spcBef>
              <a:spcAft>
                <a:spcPts val="0"/>
              </a:spcAft>
              <a:buClr>
                <a:srgbClr val="EEEEED"/>
              </a:buClr>
              <a:buSzPts val="1400"/>
              <a:buFont typeface="Arial"/>
              <a:buNone/>
              <a:tabLst/>
              <a:defRPr/>
            </a:pPr>
            <a:endParaRPr kumimoji="0" lang="en-US" sz="1500" b="1" i="0" u="none" strike="noStrike" kern="0" cap="none" spc="0" normalizeH="0" baseline="0" noProof="0" dirty="0">
              <a:ln>
                <a:noFill/>
              </a:ln>
              <a:solidFill>
                <a:srgbClr val="EEEEED"/>
              </a:solidFill>
              <a:effectLst/>
              <a:uLnTx/>
              <a:uFillTx/>
              <a:latin typeface="Arial"/>
              <a:cs typeface="Arial"/>
              <a:sym typeface="Arial"/>
            </a:endParaRPr>
          </a:p>
        </p:txBody>
      </p:sp>
      <p:sp>
        <p:nvSpPr>
          <p:cNvPr id="7" name="Google Shape;297;p8">
            <a:extLst>
              <a:ext uri="{FF2B5EF4-FFF2-40B4-BE49-F238E27FC236}">
                <a16:creationId xmlns:a16="http://schemas.microsoft.com/office/drawing/2014/main" id="{6423D57D-64BE-C29E-4D74-29007A3DB839}"/>
              </a:ext>
            </a:extLst>
          </p:cNvPr>
          <p:cNvSpPr txBox="1"/>
          <p:nvPr/>
        </p:nvSpPr>
        <p:spPr>
          <a:xfrm>
            <a:off x="269278" y="2047375"/>
            <a:ext cx="4156523" cy="1844064"/>
          </a:xfrm>
          <a:prstGeom prst="rect">
            <a:avLst/>
          </a:prstGeom>
          <a:noFill/>
          <a:ln>
            <a:noFill/>
          </a:ln>
        </p:spPr>
        <p:txBody>
          <a:bodyPr spcFirstLastPara="1" wrap="square" lIns="68569" tIns="34275" rIns="68569" bIns="34275" anchor="t" anchorCtr="0">
            <a:spAutoFit/>
          </a:bodyPr>
          <a:lstStyle/>
          <a:p>
            <a:pPr marL="257175" indent="-257175" defTabSz="685800">
              <a:buClr>
                <a:srgbClr val="EEEEED"/>
              </a:buClr>
              <a:buSzPts val="1800"/>
              <a:buFont typeface="Arial"/>
              <a:buChar char="•"/>
            </a:pPr>
            <a:r>
              <a:rPr lang="en-US" sz="1350" b="1" kern="0" dirty="0">
                <a:solidFill>
                  <a:srgbClr val="EEEEED"/>
                </a:solidFill>
                <a:latin typeface="Arial"/>
                <a:ea typeface="Arial"/>
                <a:cs typeface="Arial"/>
                <a:sym typeface="Arial"/>
              </a:rPr>
              <a:t>Confidentiality (Chatham House rule applies)</a:t>
            </a:r>
            <a:endParaRPr sz="1050" kern="0" dirty="0">
              <a:solidFill>
                <a:srgbClr val="000000"/>
              </a:solidFill>
              <a:latin typeface="Arial"/>
              <a:cs typeface="Arial"/>
              <a:sym typeface="Arial"/>
            </a:endParaRPr>
          </a:p>
          <a:p>
            <a:pPr marL="257175" indent="-257175" defTabSz="685800">
              <a:spcBef>
                <a:spcPts val="500"/>
              </a:spcBef>
              <a:buClr>
                <a:srgbClr val="EEEEED"/>
              </a:buClr>
              <a:buSzPts val="1800"/>
              <a:buFont typeface="Arial"/>
              <a:buChar char="•"/>
            </a:pPr>
            <a:r>
              <a:rPr lang="en-US" sz="1350" b="1" kern="0" dirty="0">
                <a:solidFill>
                  <a:srgbClr val="EEEEED"/>
                </a:solidFill>
                <a:latin typeface="Arial"/>
                <a:ea typeface="Arial"/>
                <a:cs typeface="Arial"/>
                <a:sym typeface="Arial"/>
              </a:rPr>
              <a:t>Punctuality</a:t>
            </a:r>
            <a:endParaRPr sz="1050" kern="0" dirty="0">
              <a:solidFill>
                <a:srgbClr val="000000"/>
              </a:solidFill>
              <a:latin typeface="Arial"/>
              <a:cs typeface="Arial"/>
              <a:sym typeface="Arial"/>
            </a:endParaRPr>
          </a:p>
          <a:p>
            <a:pPr marL="257175" indent="-257175" defTabSz="685800">
              <a:spcBef>
                <a:spcPts val="500"/>
              </a:spcBef>
              <a:buClr>
                <a:srgbClr val="EEEEED"/>
              </a:buClr>
              <a:buSzPts val="1800"/>
              <a:buFont typeface="Arial"/>
              <a:buChar char="•"/>
            </a:pPr>
            <a:r>
              <a:rPr lang="en-US" sz="1350" b="1" kern="0" dirty="0">
                <a:solidFill>
                  <a:srgbClr val="EEEEED"/>
                </a:solidFill>
                <a:latin typeface="Arial"/>
                <a:ea typeface="Arial"/>
                <a:cs typeface="Arial"/>
                <a:sym typeface="Arial"/>
              </a:rPr>
              <a:t>Mobile phones off or on silent</a:t>
            </a:r>
            <a:endParaRPr sz="1050" kern="0" dirty="0">
              <a:solidFill>
                <a:srgbClr val="000000"/>
              </a:solidFill>
              <a:latin typeface="Arial"/>
              <a:cs typeface="Arial"/>
              <a:sym typeface="Arial"/>
            </a:endParaRPr>
          </a:p>
          <a:p>
            <a:pPr marL="257175" indent="-257175" defTabSz="685800">
              <a:spcBef>
                <a:spcPts val="500"/>
              </a:spcBef>
              <a:buClr>
                <a:srgbClr val="EEEEED"/>
              </a:buClr>
              <a:buSzPts val="1800"/>
              <a:buFont typeface="Arial"/>
              <a:buChar char="•"/>
            </a:pPr>
            <a:r>
              <a:rPr lang="en-US" sz="1350" b="1" kern="0" dirty="0">
                <a:solidFill>
                  <a:srgbClr val="EEEEED"/>
                </a:solidFill>
                <a:latin typeface="Arial"/>
                <a:ea typeface="Arial"/>
                <a:cs typeface="Arial"/>
                <a:sym typeface="Arial"/>
              </a:rPr>
              <a:t>Respect for other people’s views / opinions (No questions are stupid)</a:t>
            </a:r>
            <a:endParaRPr sz="1050" kern="0" dirty="0">
              <a:solidFill>
                <a:srgbClr val="000000"/>
              </a:solidFill>
              <a:latin typeface="Arial"/>
              <a:cs typeface="Arial"/>
              <a:sym typeface="Arial"/>
            </a:endParaRPr>
          </a:p>
          <a:p>
            <a:pPr marL="257175" indent="-257175" defTabSz="685800">
              <a:spcBef>
                <a:spcPts val="500"/>
              </a:spcBef>
              <a:buClr>
                <a:srgbClr val="EEEEED"/>
              </a:buClr>
              <a:buSzPts val="1800"/>
              <a:buFont typeface="Arial"/>
              <a:buChar char="•"/>
            </a:pPr>
            <a:r>
              <a:rPr lang="en-US" sz="1350" b="1" kern="0" dirty="0">
                <a:solidFill>
                  <a:srgbClr val="EEEEED"/>
                </a:solidFill>
                <a:latin typeface="Arial"/>
                <a:ea typeface="Arial"/>
                <a:cs typeface="Arial"/>
                <a:sym typeface="Arial"/>
              </a:rPr>
              <a:t>Contributing to discussion and activities </a:t>
            </a:r>
            <a:endParaRPr sz="1050" kern="0" dirty="0">
              <a:solidFill>
                <a:srgbClr val="000000"/>
              </a:solidFill>
              <a:latin typeface="Arial"/>
              <a:cs typeface="Arial"/>
              <a:sym typeface="Arial"/>
            </a:endParaRPr>
          </a:p>
          <a:p>
            <a:pPr marL="257175" indent="-257175" defTabSz="685800">
              <a:spcBef>
                <a:spcPts val="500"/>
              </a:spcBef>
              <a:buClr>
                <a:srgbClr val="EEEEED"/>
              </a:buClr>
              <a:buSzPts val="1800"/>
              <a:buFont typeface="Arial"/>
              <a:buChar char="•"/>
            </a:pPr>
            <a:r>
              <a:rPr lang="en-US" sz="1350" b="1" kern="0" dirty="0">
                <a:solidFill>
                  <a:srgbClr val="EEEEED"/>
                </a:solidFill>
                <a:latin typeface="Arial"/>
                <a:ea typeface="Arial"/>
                <a:cs typeface="Arial"/>
                <a:sym typeface="Arial"/>
              </a:rPr>
              <a:t>Giving positive feedback to other participants</a:t>
            </a:r>
            <a:endParaRPr sz="1050" kern="0" dirty="0">
              <a:solidFill>
                <a:srgbClr val="000000"/>
              </a:solidFill>
              <a:latin typeface="Arial"/>
              <a:cs typeface="Arial"/>
              <a:sym typeface="Arial"/>
            </a:endParaRPr>
          </a:p>
        </p:txBody>
      </p:sp>
      <p:pic>
        <p:nvPicPr>
          <p:cNvPr id="8" name="Google Shape;293;p8">
            <a:extLst>
              <a:ext uri="{FF2B5EF4-FFF2-40B4-BE49-F238E27FC236}">
                <a16:creationId xmlns:a16="http://schemas.microsoft.com/office/drawing/2014/main" id="{24F00B38-9EEE-E010-5191-E676C09D9A35}"/>
              </a:ext>
            </a:extLst>
          </p:cNvPr>
          <p:cNvPicPr preferRelativeResize="0">
            <a:picLocks/>
          </p:cNvPicPr>
          <p:nvPr/>
        </p:nvPicPr>
        <p:blipFill rotWithShape="1">
          <a:blip r:embed="rId2">
            <a:alphaModFix/>
          </a:blip>
          <a:srcRect l="2640" r="2640"/>
          <a:stretch/>
        </p:blipFill>
        <p:spPr>
          <a:xfrm>
            <a:off x="4804762" y="1354013"/>
            <a:ext cx="4339238" cy="3048225"/>
          </a:xfrm>
          <a:prstGeom prst="rect">
            <a:avLst/>
          </a:prstGeom>
          <a:solidFill>
            <a:schemeClr val="accent6"/>
          </a:solidFill>
          <a:ln>
            <a:noFill/>
          </a:ln>
        </p:spPr>
      </p:pic>
    </p:spTree>
    <p:extLst>
      <p:ext uri="{BB962C8B-B14F-4D97-AF65-F5344CB8AC3E}">
        <p14:creationId xmlns:p14="http://schemas.microsoft.com/office/powerpoint/2010/main" val="6949524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2C45BF-5980-444F-BCBF-58490EB3198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F5937DD9-C05D-F5FD-B71F-631E52A7562F}"/>
              </a:ext>
            </a:extLst>
          </p:cNvPr>
          <p:cNvSpPr txBox="1"/>
          <p:nvPr/>
        </p:nvSpPr>
        <p:spPr>
          <a:xfrm>
            <a:off x="7380312" y="4866501"/>
            <a:ext cx="1661699" cy="276999"/>
          </a:xfrm>
          <a:prstGeom prst="rect">
            <a:avLst/>
          </a:prstGeom>
          <a:noFill/>
        </p:spPr>
        <p:txBody>
          <a:bodyPr wrap="square" rtlCol="0">
            <a:spAutoFit/>
          </a:bodyPr>
          <a:lstStyle/>
          <a:p>
            <a:pPr algn="r"/>
            <a:r>
              <a:rPr lang="en-AU" sz="1200" dirty="0">
                <a:solidFill>
                  <a:srgbClr val="002060"/>
                </a:solidFill>
              </a:rPr>
              <a:t>(Santos et al., 2010)</a:t>
            </a:r>
          </a:p>
        </p:txBody>
      </p:sp>
      <p:pic>
        <p:nvPicPr>
          <p:cNvPr id="10" name="Picture 9">
            <a:extLst>
              <a:ext uri="{FF2B5EF4-FFF2-40B4-BE49-F238E27FC236}">
                <a16:creationId xmlns:a16="http://schemas.microsoft.com/office/drawing/2014/main" id="{C072881A-0C40-3111-1B81-A3DCD6CE32E9}"/>
              </a:ext>
            </a:extLst>
          </p:cNvPr>
          <p:cNvPicPr>
            <a:picLocks noChangeAspect="1"/>
          </p:cNvPicPr>
          <p:nvPr/>
        </p:nvPicPr>
        <p:blipFill>
          <a:blip r:embed="rId2"/>
          <a:stretch>
            <a:fillRect/>
          </a:stretch>
        </p:blipFill>
        <p:spPr>
          <a:xfrm>
            <a:off x="6012160" y="764262"/>
            <a:ext cx="3128089" cy="4120883"/>
          </a:xfrm>
          <a:prstGeom prst="rect">
            <a:avLst/>
          </a:prstGeom>
        </p:spPr>
      </p:pic>
      <p:sp>
        <p:nvSpPr>
          <p:cNvPr id="12" name="TextBox 11">
            <a:extLst>
              <a:ext uri="{FF2B5EF4-FFF2-40B4-BE49-F238E27FC236}">
                <a16:creationId xmlns:a16="http://schemas.microsoft.com/office/drawing/2014/main" id="{D70B710D-DBF2-1A2C-434E-4EFE3DA78933}"/>
              </a:ext>
            </a:extLst>
          </p:cNvPr>
          <p:cNvSpPr txBox="1"/>
          <p:nvPr/>
        </p:nvSpPr>
        <p:spPr>
          <a:xfrm>
            <a:off x="3059832" y="3219822"/>
            <a:ext cx="2874805" cy="1446550"/>
          </a:xfrm>
          <a:prstGeom prst="rect">
            <a:avLst/>
          </a:prstGeom>
          <a:noFill/>
          <a:ln>
            <a:noFill/>
          </a:ln>
        </p:spPr>
        <p:txBody>
          <a:bodyPr wrap="square" rtlCol="0">
            <a:spAutoFit/>
          </a:bodyPr>
          <a:lstStyle/>
          <a:p>
            <a:r>
              <a:rPr lang="en-AU" altLang="en-US" sz="1600" b="1" dirty="0">
                <a:solidFill>
                  <a:srgbClr val="000000"/>
                </a:solidFill>
              </a:rPr>
              <a:t>Variation among cows in NEB is more related to feed intake than milk yield.</a:t>
            </a:r>
          </a:p>
          <a:p>
            <a:endParaRPr lang="en-AU" altLang="en-US" sz="800" b="1" dirty="0">
              <a:solidFill>
                <a:srgbClr val="000000"/>
              </a:solidFill>
            </a:endParaRPr>
          </a:p>
          <a:p>
            <a:r>
              <a:rPr lang="en-AU" altLang="en-US" sz="1600" b="1" dirty="0">
                <a:solidFill>
                  <a:srgbClr val="000000"/>
                </a:solidFill>
              </a:rPr>
              <a:t>So to improve EB, increase DMI and energy density.</a:t>
            </a:r>
          </a:p>
        </p:txBody>
      </p:sp>
      <p:sp>
        <p:nvSpPr>
          <p:cNvPr id="13" name="Title 3">
            <a:extLst>
              <a:ext uri="{FF2B5EF4-FFF2-40B4-BE49-F238E27FC236}">
                <a16:creationId xmlns:a16="http://schemas.microsoft.com/office/drawing/2014/main" id="{1423191D-87A1-FBB0-93D5-A9020641AF67}"/>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NEGATIVE Energy balance – FACTORS</a:t>
            </a:r>
          </a:p>
        </p:txBody>
      </p:sp>
      <p:sp>
        <p:nvSpPr>
          <p:cNvPr id="3" name="TextBox 2">
            <a:extLst>
              <a:ext uri="{FF2B5EF4-FFF2-40B4-BE49-F238E27FC236}">
                <a16:creationId xmlns:a16="http://schemas.microsoft.com/office/drawing/2014/main" id="{997AA413-7166-6F0B-68FC-55238FF0840B}"/>
              </a:ext>
            </a:extLst>
          </p:cNvPr>
          <p:cNvSpPr txBox="1"/>
          <p:nvPr/>
        </p:nvSpPr>
        <p:spPr>
          <a:xfrm>
            <a:off x="134980" y="866926"/>
            <a:ext cx="665127" cy="523220"/>
          </a:xfrm>
          <a:prstGeom prst="rect">
            <a:avLst/>
          </a:prstGeom>
          <a:noFill/>
        </p:spPr>
        <p:txBody>
          <a:bodyPr wrap="square">
            <a:spAutoFit/>
          </a:bodyPr>
          <a:lstStyle/>
          <a:p>
            <a:r>
              <a:rPr lang="en-AU" sz="2800" dirty="0"/>
              <a:t>🤔</a:t>
            </a:r>
          </a:p>
        </p:txBody>
      </p:sp>
      <p:sp>
        <p:nvSpPr>
          <p:cNvPr id="7" name="TextBox 6">
            <a:extLst>
              <a:ext uri="{FF2B5EF4-FFF2-40B4-BE49-F238E27FC236}">
                <a16:creationId xmlns:a16="http://schemas.microsoft.com/office/drawing/2014/main" id="{DBB00B0B-9089-D80D-1173-B759AD4BD062}"/>
              </a:ext>
            </a:extLst>
          </p:cNvPr>
          <p:cNvSpPr txBox="1"/>
          <p:nvPr/>
        </p:nvSpPr>
        <p:spPr>
          <a:xfrm>
            <a:off x="683568" y="977143"/>
            <a:ext cx="309634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If the aim is to minimise NEB in the Fresh </a:t>
            </a:r>
            <a:r>
              <a:rPr lang="en-AU" sz="1600" b="1" kern="0" dirty="0">
                <a:solidFill>
                  <a:prstClr val="black"/>
                </a:solidFill>
                <a:latin typeface="Arial" panose="020B0604020202020204"/>
                <a:cs typeface="Arial" panose="020B0604020202020204" pitchFamily="34" charset="0"/>
              </a:rPr>
              <a:t>P</a:t>
            </a:r>
            <a:r>
              <a:rPr kumimoji="0" lang="en-AU" sz="1600" b="1" i="0" u="none" strike="noStrike" kern="0" cap="none" spc="0" normalizeH="0" baseline="0" noProof="0" dirty="0" err="1">
                <a:ln>
                  <a:noFill/>
                </a:ln>
                <a:solidFill>
                  <a:prstClr val="black"/>
                </a:solidFill>
                <a:effectLst/>
                <a:uLnTx/>
                <a:uFillTx/>
                <a:latin typeface="Arial" panose="020B0604020202020204"/>
                <a:ea typeface="+mn-ea"/>
                <a:cs typeface="Arial" panose="020B0604020202020204" pitchFamily="34" charset="0"/>
              </a:rPr>
              <a:t>eriod</a:t>
            </a:r>
            <a:r>
              <a:rPr kumimoji="0" lang="en-AU" sz="16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 and Early </a:t>
            </a:r>
            <a:r>
              <a:rPr lang="en-AU" sz="1600" b="1" kern="0" dirty="0">
                <a:solidFill>
                  <a:prstClr val="black"/>
                </a:solidFill>
                <a:latin typeface="Arial" panose="020B0604020202020204"/>
                <a:cs typeface="Arial" panose="020B0604020202020204" pitchFamily="34" charset="0"/>
              </a:rPr>
              <a:t>L</a:t>
            </a:r>
            <a:r>
              <a:rPr kumimoji="0" lang="en-AU" sz="1600" b="1" i="0" u="none" strike="noStrike" kern="0" cap="none" spc="0" normalizeH="0" baseline="0" noProof="0" dirty="0" err="1">
                <a:ln>
                  <a:noFill/>
                </a:ln>
                <a:solidFill>
                  <a:prstClr val="black"/>
                </a:solidFill>
                <a:effectLst/>
                <a:uLnTx/>
                <a:uFillTx/>
                <a:latin typeface="Arial" panose="020B0604020202020204"/>
                <a:ea typeface="+mn-ea"/>
                <a:cs typeface="Arial" panose="020B0604020202020204" pitchFamily="34" charset="0"/>
              </a:rPr>
              <a:t>actation</a:t>
            </a:r>
            <a:r>
              <a:rPr kumimoji="0" lang="en-AU" sz="16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 to support high reproductive performance, how concerned should we be about higher yielding cows?</a:t>
            </a:r>
          </a:p>
        </p:txBody>
      </p:sp>
      <p:sp>
        <p:nvSpPr>
          <p:cNvPr id="9" name="Rectangle 8">
            <a:extLst>
              <a:ext uri="{FF2B5EF4-FFF2-40B4-BE49-F238E27FC236}">
                <a16:creationId xmlns:a16="http://schemas.microsoft.com/office/drawing/2014/main" id="{55D108C9-1844-92E0-66F9-E54EA90C8127}"/>
              </a:ext>
            </a:extLst>
          </p:cNvPr>
          <p:cNvSpPr/>
          <p:nvPr/>
        </p:nvSpPr>
        <p:spPr>
          <a:xfrm>
            <a:off x="188085" y="856784"/>
            <a:ext cx="3591827" cy="1786974"/>
          </a:xfrm>
          <a:prstGeom prst="rect">
            <a:avLst/>
          </a:prstGeom>
          <a:no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1531585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FC8B866B-F86D-A626-869B-A704752085C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D1B14B-FCD4-DA87-2AC8-33FE255D4D9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B0B72721-721F-5EE1-BFAC-2CDA09AA9769}"/>
              </a:ext>
            </a:extLst>
          </p:cNvPr>
          <p:cNvSpPr txBox="1"/>
          <p:nvPr/>
        </p:nvSpPr>
        <p:spPr>
          <a:xfrm>
            <a:off x="179512" y="1067883"/>
            <a:ext cx="8856984" cy="707886"/>
          </a:xfrm>
          <a:prstGeom prst="rect">
            <a:avLst/>
          </a:prstGeom>
          <a:noFill/>
        </p:spPr>
        <p:txBody>
          <a:bodyPr wrap="square" rtlCol="0">
            <a:spAutoFit/>
          </a:bodyPr>
          <a:lstStyle/>
          <a:p>
            <a:r>
              <a:rPr lang="en-US" sz="2000" b="1" dirty="0">
                <a:solidFill>
                  <a:srgbClr val="000000"/>
                </a:solidFill>
              </a:rPr>
              <a:t>2 different mechanisms control / limit cows’ feed intake (meal size and frequency) to varying extents through the phases of the lactation cycle: </a:t>
            </a:r>
          </a:p>
        </p:txBody>
      </p:sp>
      <p:sp>
        <p:nvSpPr>
          <p:cNvPr id="12" name="Title 3">
            <a:extLst>
              <a:ext uri="{FF2B5EF4-FFF2-40B4-BE49-F238E27FC236}">
                <a16:creationId xmlns:a16="http://schemas.microsoft.com/office/drawing/2014/main" id="{EA43543D-CD78-D83E-570F-DFB6D31D7ACE}"/>
              </a:ext>
            </a:extLst>
          </p:cNvPr>
          <p:cNvSpPr txBox="1">
            <a:spLocks/>
          </p:cNvSpPr>
          <p:nvPr/>
        </p:nvSpPr>
        <p:spPr>
          <a:xfrm>
            <a:off x="390318" y="42626"/>
            <a:ext cx="6192688"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all" spc="0" normalizeH="0" baseline="0" noProof="0" dirty="0">
                <a:ln>
                  <a:noFill/>
                </a:ln>
                <a:solidFill>
                  <a:srgbClr val="0C2340"/>
                </a:solidFill>
                <a:effectLst/>
                <a:uLnTx/>
                <a:uFillTx/>
                <a:latin typeface="Arial" panose="020B0604020202020204"/>
                <a:ea typeface="+mj-ea"/>
                <a:cs typeface="+mj-cs"/>
              </a:rPr>
              <a:t>Metabolic CONTROL of feed intake &amp; carry-over effects</a:t>
            </a:r>
            <a:endPar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endParaRPr>
          </a:p>
        </p:txBody>
      </p:sp>
      <p:sp>
        <p:nvSpPr>
          <p:cNvPr id="2" name="TextBox 1">
            <a:extLst>
              <a:ext uri="{FF2B5EF4-FFF2-40B4-BE49-F238E27FC236}">
                <a16:creationId xmlns:a16="http://schemas.microsoft.com/office/drawing/2014/main" id="{487A50DD-4B7F-A061-3CAC-C5698B2F1A70}"/>
              </a:ext>
            </a:extLst>
          </p:cNvPr>
          <p:cNvSpPr txBox="1"/>
          <p:nvPr/>
        </p:nvSpPr>
        <p:spPr>
          <a:xfrm>
            <a:off x="179512" y="1923678"/>
            <a:ext cx="4806518" cy="2677656"/>
          </a:xfrm>
          <a:prstGeom prst="rect">
            <a:avLst/>
          </a:prstGeom>
          <a:noFill/>
        </p:spPr>
        <p:txBody>
          <a:bodyPr wrap="square" rtlCol="0">
            <a:spAutoFit/>
          </a:bodyPr>
          <a:lstStyle/>
          <a:p>
            <a:r>
              <a:rPr kumimoji="0" lang="en-US" sz="1800" b="1" i="0"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PHYSICAL</a:t>
            </a:r>
            <a:r>
              <a:rPr kumimoji="0" lang="en-US" sz="18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 feed intake control</a:t>
            </a:r>
          </a:p>
          <a:p>
            <a:pPr marL="285750" indent="-285750">
              <a:buFont typeface="Arial" panose="020B0604020202020204" pitchFamily="34" charset="0"/>
              <a:buChar char="•"/>
            </a:pPr>
            <a:r>
              <a:rPr lang="en-US" b="1" kern="0" dirty="0">
                <a:solidFill>
                  <a:prstClr val="black"/>
                </a:solidFill>
                <a:latin typeface="Arial" panose="020B0604020202020204"/>
                <a:cs typeface="Arial" panose="020B0604020202020204" pitchFamily="34" charset="0"/>
              </a:rPr>
              <a:t>Rumen distension</a:t>
            </a:r>
          </a:p>
          <a:p>
            <a:pPr marL="742950" lvl="1" indent="-285750">
              <a:buFont typeface="Arial" panose="020B0604020202020204" pitchFamily="34" charset="0"/>
              <a:buChar char="•"/>
            </a:pPr>
            <a:r>
              <a:rPr lang="en-US" b="1" kern="0" dirty="0">
                <a:solidFill>
                  <a:prstClr val="black"/>
                </a:solidFill>
                <a:latin typeface="Arial" panose="020B0604020202020204"/>
                <a:cs typeface="Arial" panose="020B0604020202020204" pitchFamily="34" charset="0"/>
              </a:rPr>
              <a:t>Energy demands (milk yield)</a:t>
            </a:r>
          </a:p>
          <a:p>
            <a:pPr marL="742950" lvl="1" indent="-285750">
              <a:buFont typeface="Arial" panose="020B0604020202020204" pitchFamily="34" charset="0"/>
              <a:buChar char="•"/>
            </a:pPr>
            <a:r>
              <a:rPr kumimoji="0" lang="en-US"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Filling effect of diet</a:t>
            </a:r>
          </a:p>
          <a:p>
            <a:pPr marL="1200150" lvl="2" indent="-285750">
              <a:buFont typeface="Arial" panose="020B0604020202020204" pitchFamily="34" charset="0"/>
              <a:buChar char="•"/>
            </a:pPr>
            <a:r>
              <a:rPr lang="en-US" sz="1600" b="1" kern="0" dirty="0">
                <a:solidFill>
                  <a:prstClr val="black"/>
                </a:solidFill>
                <a:latin typeface="Arial" panose="020B0604020202020204"/>
                <a:cs typeface="Arial" panose="020B0604020202020204" pitchFamily="34" charset="0"/>
              </a:rPr>
              <a:t>Forage NDF content of diet (%)</a:t>
            </a:r>
          </a:p>
          <a:p>
            <a:pPr marL="1200150" lvl="2" indent="-285750">
              <a:buFont typeface="Arial" panose="020B0604020202020204" pitchFamily="34" charset="0"/>
              <a:buChar char="•"/>
            </a:pPr>
            <a:r>
              <a:rPr lang="en-US" sz="1600" b="1" kern="0" dirty="0">
                <a:solidFill>
                  <a:prstClr val="black"/>
                </a:solidFill>
                <a:latin typeface="Arial" panose="020B0604020202020204"/>
                <a:cs typeface="Arial" panose="020B0604020202020204" pitchFamily="34" charset="0"/>
              </a:rPr>
              <a:t>R</a:t>
            </a:r>
            <a:r>
              <a:rPr kumimoji="0" lang="en-US" sz="1600" b="1" i="0" u="none" strike="noStrike" kern="0" cap="none" spc="0" normalizeH="0" baseline="0" noProof="0" dirty="0" err="1">
                <a:ln>
                  <a:noFill/>
                </a:ln>
                <a:solidFill>
                  <a:prstClr val="black"/>
                </a:solidFill>
                <a:effectLst/>
                <a:uLnTx/>
                <a:uFillTx/>
                <a:latin typeface="Arial" panose="020B0604020202020204"/>
                <a:ea typeface="+mn-ea"/>
                <a:cs typeface="Arial" panose="020B0604020202020204" pitchFamily="34" charset="0"/>
              </a:rPr>
              <a:t>umen</a:t>
            </a: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 turnover rate of forage NDF</a:t>
            </a:r>
          </a:p>
          <a:p>
            <a:pPr marL="1657350" lvl="3" indent="-285750">
              <a:buFont typeface="Arial" panose="020B0604020202020204" pitchFamily="34" charset="0"/>
              <a:buChar char="•"/>
            </a:pPr>
            <a:r>
              <a:rPr lang="en-US" sz="1600" b="1" kern="0" dirty="0">
                <a:solidFill>
                  <a:prstClr val="black"/>
                </a:solidFill>
                <a:latin typeface="Arial" panose="020B0604020202020204"/>
                <a:cs typeface="Arial" panose="020B0604020202020204" pitchFamily="34" charset="0"/>
              </a:rPr>
              <a:t>NDF composition</a:t>
            </a:r>
          </a:p>
          <a:p>
            <a:pPr marL="1657350" lvl="3" indent="-285750">
              <a:buFont typeface="Arial" panose="020B0604020202020204" pitchFamily="34" charset="0"/>
              <a:buChar char="•"/>
            </a:pPr>
            <a:r>
              <a:rPr lang="en-US" sz="1600" b="1" kern="0" dirty="0">
                <a:solidFill>
                  <a:prstClr val="black"/>
                </a:solidFill>
                <a:latin typeface="Arial" panose="020B0604020202020204"/>
                <a:cs typeface="Arial" panose="020B0604020202020204" pitchFamily="34" charset="0"/>
              </a:rPr>
              <a:t>Particle size, </a:t>
            </a:r>
            <a:r>
              <a:rPr lang="en-US" sz="1600" b="1" kern="0" dirty="0" err="1">
                <a:solidFill>
                  <a:prstClr val="black"/>
                </a:solidFill>
                <a:latin typeface="Arial" panose="020B0604020202020204"/>
                <a:cs typeface="Arial" panose="020B0604020202020204" pitchFamily="34" charset="0"/>
              </a:rPr>
              <a:t>bouyancy</a:t>
            </a:r>
            <a:r>
              <a:rPr lang="en-US" sz="1600" b="1" kern="0" dirty="0">
                <a:solidFill>
                  <a:prstClr val="black"/>
                </a:solidFill>
                <a:latin typeface="Arial" panose="020B0604020202020204"/>
                <a:cs typeface="Arial" panose="020B0604020202020204" pitchFamily="34" charset="0"/>
              </a:rPr>
              <a:t>, </a:t>
            </a: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fragility</a:t>
            </a:r>
          </a:p>
          <a:p>
            <a:pPr marL="1657350" lvl="3" indent="-285750">
              <a:buFont typeface="Arial" panose="020B0604020202020204" pitchFamily="34" charset="0"/>
              <a:buChar char="•"/>
            </a:pPr>
            <a:r>
              <a:rPr lang="en-US" sz="1600" b="1" kern="0" dirty="0">
                <a:solidFill>
                  <a:prstClr val="black"/>
                </a:solidFill>
                <a:latin typeface="Arial" panose="020B0604020202020204"/>
                <a:cs typeface="Arial" panose="020B0604020202020204" pitchFamily="34" charset="0"/>
              </a:rPr>
              <a:t>Rumen motility</a:t>
            </a:r>
            <a:endParaRPr kumimoji="0" lang="en-US" sz="16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3" name="TextBox 2">
            <a:extLst>
              <a:ext uri="{FF2B5EF4-FFF2-40B4-BE49-F238E27FC236}">
                <a16:creationId xmlns:a16="http://schemas.microsoft.com/office/drawing/2014/main" id="{5CCE53C6-3134-61EA-9DD7-41C4B02D33BD}"/>
              </a:ext>
            </a:extLst>
          </p:cNvPr>
          <p:cNvSpPr txBox="1"/>
          <p:nvPr/>
        </p:nvSpPr>
        <p:spPr>
          <a:xfrm>
            <a:off x="4962318" y="1923678"/>
            <a:ext cx="4181682" cy="3262432"/>
          </a:xfrm>
          <a:prstGeom prst="rect">
            <a:avLst/>
          </a:prstGeom>
          <a:noFill/>
        </p:spPr>
        <p:txBody>
          <a:bodyPr wrap="square" rtlCol="0">
            <a:spAutoFit/>
          </a:bodyPr>
          <a:lstStyle/>
          <a:p>
            <a:r>
              <a:rPr lang="en-US" b="1" u="none" kern="0" dirty="0">
                <a:solidFill>
                  <a:prstClr val="black"/>
                </a:solidFill>
                <a:latin typeface="Arial" panose="020B0604020202020204"/>
                <a:cs typeface="Arial" panose="020B0604020202020204" pitchFamily="34" charset="0"/>
              </a:rPr>
              <a:t>METABOLIC</a:t>
            </a:r>
            <a:r>
              <a:rPr kumimoji="0" lang="en-US" sz="18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 feed intake control</a:t>
            </a:r>
          </a:p>
          <a:p>
            <a:pPr marL="285750" indent="-285750">
              <a:buFont typeface="Arial" panose="020B0604020202020204" pitchFamily="34" charset="0"/>
              <a:buChar char="•"/>
            </a:pPr>
            <a:r>
              <a:rPr lang="en-US" b="1" kern="0" dirty="0">
                <a:solidFill>
                  <a:prstClr val="black"/>
                </a:solidFill>
                <a:latin typeface="Arial" panose="020B0604020202020204"/>
                <a:cs typeface="Arial" panose="020B0604020202020204" pitchFamily="34" charset="0"/>
              </a:rPr>
              <a:t>Liver senses energy supply relative to energy demand</a:t>
            </a:r>
          </a:p>
          <a:p>
            <a:pPr marL="285750" indent="-285750">
              <a:buFont typeface="Arial" panose="020B0604020202020204" pitchFamily="34" charset="0"/>
              <a:buChar char="•"/>
            </a:pPr>
            <a:r>
              <a:rPr lang="en-US" b="1" kern="0" dirty="0">
                <a:solidFill>
                  <a:prstClr val="black"/>
                </a:solidFill>
                <a:latin typeface="Arial" panose="020B0604020202020204"/>
                <a:cs typeface="Arial" panose="020B0604020202020204" pitchFamily="34" charset="0"/>
              </a:rPr>
              <a:t>Signals pass from liver to brain up </a:t>
            </a:r>
            <a:r>
              <a:rPr lang="en-US" b="1" kern="0" dirty="0" err="1">
                <a:solidFill>
                  <a:prstClr val="black"/>
                </a:solidFill>
                <a:latin typeface="Arial" panose="020B0604020202020204"/>
                <a:cs typeface="Arial" panose="020B0604020202020204" pitchFamily="34" charset="0"/>
              </a:rPr>
              <a:t>vagus</a:t>
            </a:r>
            <a:r>
              <a:rPr lang="en-US" b="1" kern="0" dirty="0">
                <a:solidFill>
                  <a:prstClr val="black"/>
                </a:solidFill>
                <a:latin typeface="Arial" panose="020B0604020202020204"/>
                <a:cs typeface="Arial" panose="020B0604020202020204" pitchFamily="34" charset="0"/>
              </a:rPr>
              <a:t> nerve</a:t>
            </a:r>
          </a:p>
          <a:p>
            <a:pPr marL="285750" indent="-285750">
              <a:buFont typeface="Arial" panose="020B0604020202020204" pitchFamily="34" charset="0"/>
              <a:buChar char="•"/>
            </a:pPr>
            <a:r>
              <a:rPr lang="en-US" b="1" kern="0" dirty="0">
                <a:solidFill>
                  <a:prstClr val="black"/>
                </a:solidFill>
                <a:latin typeface="Arial" panose="020B0604020202020204"/>
                <a:cs typeface="Arial" panose="020B0604020202020204" pitchFamily="34" charset="0"/>
              </a:rPr>
              <a:t>Feeding </a:t>
            </a:r>
            <a:r>
              <a:rPr lang="en-US" b="1" kern="0" dirty="0" err="1">
                <a:solidFill>
                  <a:prstClr val="black"/>
                </a:solidFill>
                <a:latin typeface="Arial" panose="020B0604020202020204"/>
                <a:cs typeface="Arial" panose="020B0604020202020204" pitchFamily="34" charset="0"/>
              </a:rPr>
              <a:t>behaviour</a:t>
            </a:r>
            <a:r>
              <a:rPr lang="en-US" b="1" kern="0" dirty="0">
                <a:solidFill>
                  <a:prstClr val="black"/>
                </a:solidFill>
                <a:latin typeface="Arial" panose="020B0604020202020204"/>
                <a:cs typeface="Arial" panose="020B0604020202020204" pitchFamily="34" charset="0"/>
              </a:rPr>
              <a:t> is affected by the </a:t>
            </a:r>
            <a:r>
              <a:rPr lang="en-US" b="1" kern="0" dirty="0" err="1">
                <a:solidFill>
                  <a:prstClr val="black"/>
                </a:solidFill>
                <a:latin typeface="Arial" panose="020B0604020202020204"/>
                <a:cs typeface="Arial" panose="020B0604020202020204" pitchFamily="34" charset="0"/>
              </a:rPr>
              <a:t>vagus</a:t>
            </a:r>
            <a:r>
              <a:rPr lang="en-US" b="1" kern="0" dirty="0">
                <a:solidFill>
                  <a:prstClr val="black"/>
                </a:solidFill>
                <a:latin typeface="Arial" panose="020B0604020202020204"/>
                <a:cs typeface="Arial" panose="020B0604020202020204" pitchFamily="34" charset="0"/>
              </a:rPr>
              <a:t> nerve’s firing rate</a:t>
            </a:r>
          </a:p>
          <a:p>
            <a:pPr marL="742950" lvl="1" indent="-285750">
              <a:buFont typeface="Arial" panose="020B0604020202020204" pitchFamily="34" charset="0"/>
              <a:buChar char="•"/>
            </a:pPr>
            <a:r>
              <a:rPr lang="en-US" sz="1600" b="1" kern="0" dirty="0">
                <a:solidFill>
                  <a:prstClr val="black"/>
                </a:solidFill>
                <a:latin typeface="Arial" panose="020B0604020202020204"/>
                <a:cs typeface="Arial" panose="020B0604020202020204" pitchFamily="34" charset="0"/>
              </a:rPr>
              <a:t>  </a:t>
            </a: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hepatic oxidation decreases firing rate = Satiety signal</a:t>
            </a:r>
          </a:p>
          <a:p>
            <a:pPr marL="742950" lvl="1" indent="-285750">
              <a:buFont typeface="Arial" panose="020B0604020202020204" pitchFamily="34" charset="0"/>
              <a:buChar char="•"/>
            </a:pPr>
            <a:r>
              <a:rPr lang="en-US" sz="1600" b="1" kern="0" dirty="0">
                <a:solidFill>
                  <a:prstClr val="black"/>
                </a:solidFill>
                <a:latin typeface="Arial" panose="020B0604020202020204"/>
                <a:cs typeface="Arial" panose="020B0604020202020204" pitchFamily="34" charset="0"/>
              </a:rPr>
              <a:t>  </a:t>
            </a:r>
            <a:r>
              <a:rPr lang="en-US" sz="1600" b="1" kern="0" dirty="0">
                <a:solidFill>
                  <a:prstClr val="black"/>
                </a:solidFill>
                <a:cs typeface="Arial" panose="020B0604020202020204" pitchFamily="34" charset="0"/>
              </a:rPr>
              <a:t>hepatic oxidation decreases firing rate = Hunger signal</a:t>
            </a:r>
          </a:p>
          <a:p>
            <a:pPr marL="742950" lvl="1" indent="-285750">
              <a:buFont typeface="Arial" panose="020B0604020202020204" pitchFamily="34" charset="0"/>
              <a:buChar char="•"/>
            </a:pPr>
            <a:endParaRPr lang="en-US" sz="1600" b="1" kern="0" dirty="0">
              <a:solidFill>
                <a:prstClr val="black"/>
              </a:solidFill>
              <a:latin typeface="Arial" panose="020B0604020202020204"/>
              <a:cs typeface="Arial" panose="020B0604020202020204" pitchFamily="34" charset="0"/>
            </a:endParaRPr>
          </a:p>
        </p:txBody>
      </p:sp>
      <p:cxnSp>
        <p:nvCxnSpPr>
          <p:cNvPr id="6" name="Straight Arrow Connector 5">
            <a:extLst>
              <a:ext uri="{FF2B5EF4-FFF2-40B4-BE49-F238E27FC236}">
                <a16:creationId xmlns:a16="http://schemas.microsoft.com/office/drawing/2014/main" id="{46B4DD44-9AB3-9FA5-D1E3-51549BF7EEBF}"/>
              </a:ext>
            </a:extLst>
          </p:cNvPr>
          <p:cNvCxnSpPr/>
          <p:nvPr/>
        </p:nvCxnSpPr>
        <p:spPr>
          <a:xfrm flipV="1">
            <a:off x="5796136" y="3867894"/>
            <a:ext cx="0" cy="207723"/>
          </a:xfrm>
          <a:prstGeom prst="straightConnector1">
            <a:avLst/>
          </a:prstGeom>
          <a:ln w="412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B34DE01-5A7F-55CB-1EFA-A0C2F0AA9268}"/>
              </a:ext>
            </a:extLst>
          </p:cNvPr>
          <p:cNvCxnSpPr>
            <a:cxnSpLocks/>
          </p:cNvCxnSpPr>
          <p:nvPr/>
        </p:nvCxnSpPr>
        <p:spPr>
          <a:xfrm>
            <a:off x="5796136" y="4385393"/>
            <a:ext cx="0" cy="215941"/>
          </a:xfrm>
          <a:prstGeom prst="straightConnector1">
            <a:avLst/>
          </a:prstGeom>
          <a:ln w="412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933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82AC88D2-C323-8DD1-BDAA-8733704A36C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4D3EC3-AB5A-CC7E-46C1-BC954C5D900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12" name="Title 3">
            <a:extLst>
              <a:ext uri="{FF2B5EF4-FFF2-40B4-BE49-F238E27FC236}">
                <a16:creationId xmlns:a16="http://schemas.microsoft.com/office/drawing/2014/main" id="{EBE6F99F-B485-6A86-7941-DFDB46BBB4EE}"/>
              </a:ext>
            </a:extLst>
          </p:cNvPr>
          <p:cNvSpPr txBox="1">
            <a:spLocks/>
          </p:cNvSpPr>
          <p:nvPr/>
        </p:nvSpPr>
        <p:spPr>
          <a:xfrm>
            <a:off x="390318" y="42626"/>
            <a:ext cx="6192688"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all" spc="0" normalizeH="0" baseline="0" noProof="0" dirty="0">
                <a:ln>
                  <a:noFill/>
                </a:ln>
                <a:solidFill>
                  <a:srgbClr val="0C2340"/>
                </a:solidFill>
                <a:effectLst/>
                <a:uLnTx/>
                <a:uFillTx/>
                <a:latin typeface="Arial" panose="020B0604020202020204"/>
                <a:ea typeface="+mj-ea"/>
                <a:cs typeface="+mj-cs"/>
              </a:rPr>
              <a:t>Metabolic CONTROL of feed intake &amp; carry-over effects</a:t>
            </a:r>
            <a:endPar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endParaRPr>
          </a:p>
        </p:txBody>
      </p:sp>
      <p:pic>
        <p:nvPicPr>
          <p:cNvPr id="3" name="Picture 2" descr="A close-up of a grid&#10;&#10;Description automatically generated">
            <a:extLst>
              <a:ext uri="{FF2B5EF4-FFF2-40B4-BE49-F238E27FC236}">
                <a16:creationId xmlns:a16="http://schemas.microsoft.com/office/drawing/2014/main" id="{92ED7FE1-0279-8008-DAA5-69FD6D7470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5289" y="1036401"/>
            <a:ext cx="5207191" cy="3681252"/>
          </a:xfrm>
          <a:prstGeom prst="rect">
            <a:avLst/>
          </a:prstGeom>
        </p:spPr>
      </p:pic>
      <p:sp>
        <p:nvSpPr>
          <p:cNvPr id="5" name="TextBox 4">
            <a:extLst>
              <a:ext uri="{FF2B5EF4-FFF2-40B4-BE49-F238E27FC236}">
                <a16:creationId xmlns:a16="http://schemas.microsoft.com/office/drawing/2014/main" id="{EA423EC7-BEB2-3A1E-46FC-A9CB60346578}"/>
              </a:ext>
            </a:extLst>
          </p:cNvPr>
          <p:cNvSpPr txBox="1"/>
          <p:nvPr/>
        </p:nvSpPr>
        <p:spPr>
          <a:xfrm>
            <a:off x="251520" y="1102147"/>
            <a:ext cx="3384376"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1" kern="0" dirty="0">
                <a:solidFill>
                  <a:prstClr val="black"/>
                </a:solidFill>
                <a:latin typeface="Arial" panose="020B0604020202020204"/>
                <a:cs typeface="Arial" panose="020B0604020202020204" pitchFamily="34" charset="0"/>
              </a:rPr>
              <a:t>ACTIVITY (in groups of 3)</a:t>
            </a:r>
            <a:r>
              <a:rPr kumimoji="0" lang="en-AU" sz="20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0" dirty="0">
              <a:solidFill>
                <a:prstClr val="black"/>
              </a:solidFill>
              <a:latin typeface="Arial" panose="020B0604020202020204"/>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On </a:t>
            </a:r>
            <a:r>
              <a:rPr lang="en-US" sz="2000" b="1" kern="0" dirty="0">
                <a:solidFill>
                  <a:prstClr val="black"/>
                </a:solidFill>
                <a:latin typeface="Arial" panose="020B0604020202020204"/>
                <a:cs typeface="Arial" panose="020B0604020202020204" pitchFamily="34" charset="0"/>
              </a:rPr>
              <a:t>W</a:t>
            </a:r>
            <a:r>
              <a:rPr kumimoji="0" lang="en-US" sz="2000" b="1" i="0" u="none" strike="noStrike" kern="0" cap="none" spc="0" normalizeH="0" baseline="0" noProof="0" dirty="0" err="1">
                <a:ln>
                  <a:noFill/>
                </a:ln>
                <a:solidFill>
                  <a:prstClr val="black"/>
                </a:solidFill>
                <a:effectLst/>
                <a:uLnTx/>
                <a:uFillTx/>
                <a:latin typeface="Arial" panose="020B0604020202020204"/>
                <a:ea typeface="+mn-ea"/>
                <a:cs typeface="Arial" panose="020B0604020202020204" pitchFamily="34" charset="0"/>
              </a:rPr>
              <a:t>orksheet</a:t>
            </a:r>
            <a:r>
              <a:rPr kumimoji="0" lang="en-US" sz="20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 3, draw lines for: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kern="0" dirty="0">
                <a:solidFill>
                  <a:prstClr val="black"/>
                </a:solidFill>
                <a:latin typeface="Arial" panose="020B0604020202020204"/>
                <a:cs typeface="Arial" panose="020B0604020202020204" pitchFamily="34" charset="0"/>
              </a:rPr>
              <a:t>METABOLIC feed intake control</a:t>
            </a:r>
          </a:p>
          <a:p>
            <a:pPr marR="0" lvl="0" algn="l" defTabSz="914400" rtl="0" eaLnBrk="1" fontAlgn="auto" latinLnBrk="0" hangingPunct="1">
              <a:lnSpc>
                <a:spcPct val="100000"/>
              </a:lnSpc>
              <a:spcBef>
                <a:spcPts val="0"/>
              </a:spcBef>
              <a:spcAft>
                <a:spcPts val="0"/>
              </a:spcAft>
              <a:buClrTx/>
              <a:buSzTx/>
              <a:tabLst/>
              <a:defRPr/>
            </a:pPr>
            <a:endParaRPr lang="en-US" sz="800" b="1" kern="0" dirty="0">
              <a:solidFill>
                <a:prstClr val="black"/>
              </a:solidFill>
              <a:latin typeface="Arial" panose="020B0604020202020204"/>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PHYSICAL</a:t>
            </a:r>
            <a:r>
              <a:rPr kumimoji="0" lang="en-US" sz="20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 feed        intake control.</a:t>
            </a:r>
            <a:endParaRPr kumimoji="0" lang="en-AU" sz="20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Tree>
    <p:extLst>
      <p:ext uri="{BB962C8B-B14F-4D97-AF65-F5344CB8AC3E}">
        <p14:creationId xmlns:p14="http://schemas.microsoft.com/office/powerpoint/2010/main" val="32929767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ACD10854-B325-414D-9096-48F249DC2E02}"/>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4C018FBA-B0EF-69C9-1F7A-BE928351EF62}"/>
              </a:ext>
            </a:extLst>
          </p:cNvPr>
          <p:cNvPicPr>
            <a:picLocks noChangeAspect="1"/>
          </p:cNvPicPr>
          <p:nvPr/>
        </p:nvPicPr>
        <p:blipFill>
          <a:blip r:embed="rId2"/>
          <a:stretch>
            <a:fillRect/>
          </a:stretch>
        </p:blipFill>
        <p:spPr>
          <a:xfrm>
            <a:off x="1564977" y="856099"/>
            <a:ext cx="6014046" cy="4251663"/>
          </a:xfrm>
          <a:prstGeom prst="rect">
            <a:avLst/>
          </a:prstGeom>
        </p:spPr>
      </p:pic>
      <p:sp>
        <p:nvSpPr>
          <p:cNvPr id="4" name="Slide Number Placeholder 3">
            <a:extLst>
              <a:ext uri="{FF2B5EF4-FFF2-40B4-BE49-F238E27FC236}">
                <a16:creationId xmlns:a16="http://schemas.microsoft.com/office/drawing/2014/main" id="{6AF692BA-6A0F-CC3A-1C38-52DE98C16EA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12" name="Title 3">
            <a:extLst>
              <a:ext uri="{FF2B5EF4-FFF2-40B4-BE49-F238E27FC236}">
                <a16:creationId xmlns:a16="http://schemas.microsoft.com/office/drawing/2014/main" id="{EDE911E8-90C6-4662-4728-6D32E4858A72}"/>
              </a:ext>
            </a:extLst>
          </p:cNvPr>
          <p:cNvSpPr txBox="1">
            <a:spLocks/>
          </p:cNvSpPr>
          <p:nvPr/>
        </p:nvSpPr>
        <p:spPr>
          <a:xfrm>
            <a:off x="390318" y="42626"/>
            <a:ext cx="6192688"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all" spc="0" normalizeH="0" baseline="0" noProof="0" dirty="0">
                <a:ln>
                  <a:noFill/>
                </a:ln>
                <a:solidFill>
                  <a:srgbClr val="0C2340"/>
                </a:solidFill>
                <a:effectLst/>
                <a:uLnTx/>
                <a:uFillTx/>
                <a:latin typeface="Arial" panose="020B0604020202020204"/>
                <a:ea typeface="+mj-ea"/>
                <a:cs typeface="+mj-cs"/>
              </a:rPr>
              <a:t>Metabolic CONTROL of feed intake &amp; carry-over effects</a:t>
            </a:r>
            <a:endPar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endParaRPr>
          </a:p>
        </p:txBody>
      </p:sp>
    </p:spTree>
    <p:extLst>
      <p:ext uri="{BB962C8B-B14F-4D97-AF65-F5344CB8AC3E}">
        <p14:creationId xmlns:p14="http://schemas.microsoft.com/office/powerpoint/2010/main" val="40737122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EDDCC8C9-7285-4BF1-F3D1-499B97FB2ED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10CCCE5-0F08-DF90-7E67-91514258834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8" name="Title 3">
            <a:extLst>
              <a:ext uri="{FF2B5EF4-FFF2-40B4-BE49-F238E27FC236}">
                <a16:creationId xmlns:a16="http://schemas.microsoft.com/office/drawing/2014/main" id="{D34198AB-2ADD-9C5A-8736-EE980923F61D}"/>
              </a:ext>
            </a:extLst>
          </p:cNvPr>
          <p:cNvSpPr txBox="1">
            <a:spLocks/>
          </p:cNvSpPr>
          <p:nvPr/>
        </p:nvSpPr>
        <p:spPr>
          <a:xfrm>
            <a:off x="390318" y="42626"/>
            <a:ext cx="6192688"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all" spc="0" normalizeH="0" baseline="0" noProof="0" dirty="0">
                <a:ln>
                  <a:noFill/>
                </a:ln>
                <a:solidFill>
                  <a:srgbClr val="0C2340"/>
                </a:solidFill>
                <a:effectLst/>
                <a:uLnTx/>
                <a:uFillTx/>
                <a:latin typeface="Arial" panose="020B0604020202020204"/>
                <a:ea typeface="+mj-ea"/>
                <a:cs typeface="+mj-cs"/>
              </a:rPr>
              <a:t>Metabolic CONTROL of feed intake &amp; carry-over effects</a:t>
            </a:r>
            <a:endPar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endParaRPr>
          </a:p>
        </p:txBody>
      </p:sp>
      <p:pic>
        <p:nvPicPr>
          <p:cNvPr id="5" name="Picture 4">
            <a:extLst>
              <a:ext uri="{FF2B5EF4-FFF2-40B4-BE49-F238E27FC236}">
                <a16:creationId xmlns:a16="http://schemas.microsoft.com/office/drawing/2014/main" id="{C78E05C1-D998-9FC3-04DE-AD786419F9CF}"/>
              </a:ext>
            </a:extLst>
          </p:cNvPr>
          <p:cNvPicPr>
            <a:picLocks noChangeAspect="1"/>
          </p:cNvPicPr>
          <p:nvPr/>
        </p:nvPicPr>
        <p:blipFill>
          <a:blip r:embed="rId2"/>
          <a:stretch>
            <a:fillRect/>
          </a:stretch>
        </p:blipFill>
        <p:spPr>
          <a:xfrm>
            <a:off x="947634" y="915566"/>
            <a:ext cx="7246761" cy="4039542"/>
          </a:xfrm>
          <a:prstGeom prst="rect">
            <a:avLst/>
          </a:prstGeom>
        </p:spPr>
      </p:pic>
    </p:spTree>
    <p:extLst>
      <p:ext uri="{BB962C8B-B14F-4D97-AF65-F5344CB8AC3E}">
        <p14:creationId xmlns:p14="http://schemas.microsoft.com/office/powerpoint/2010/main" val="29080176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E7B38407-5AAB-097E-1E1F-B2E68AB3966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E513B91-9182-28BC-A77E-7D0A974E01C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6" name="Title 3">
            <a:extLst>
              <a:ext uri="{FF2B5EF4-FFF2-40B4-BE49-F238E27FC236}">
                <a16:creationId xmlns:a16="http://schemas.microsoft.com/office/drawing/2014/main" id="{2A731886-EF79-FAB5-B7A0-6454D1EF0581}"/>
              </a:ext>
            </a:extLst>
          </p:cNvPr>
          <p:cNvSpPr txBox="1">
            <a:spLocks/>
          </p:cNvSpPr>
          <p:nvPr/>
        </p:nvSpPr>
        <p:spPr>
          <a:xfrm>
            <a:off x="390318" y="42626"/>
            <a:ext cx="6192688"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all" spc="0" normalizeH="0" baseline="0" noProof="0" dirty="0">
                <a:ln>
                  <a:noFill/>
                </a:ln>
                <a:solidFill>
                  <a:srgbClr val="0C2340"/>
                </a:solidFill>
                <a:effectLst/>
                <a:uLnTx/>
                <a:uFillTx/>
                <a:latin typeface="Arial" panose="020B0604020202020204"/>
                <a:ea typeface="+mj-ea"/>
                <a:cs typeface="+mj-cs"/>
              </a:rPr>
              <a:t>Metabolic CONTROL of feed intake &amp; carry-over effects</a:t>
            </a:r>
            <a:endPar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endParaRPr>
          </a:p>
        </p:txBody>
      </p:sp>
      <p:pic>
        <p:nvPicPr>
          <p:cNvPr id="2" name="Picture 1">
            <a:extLst>
              <a:ext uri="{FF2B5EF4-FFF2-40B4-BE49-F238E27FC236}">
                <a16:creationId xmlns:a16="http://schemas.microsoft.com/office/drawing/2014/main" id="{5219BDC3-0CB3-50FD-D191-72FC9206D4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3088" y="785501"/>
            <a:ext cx="2403833" cy="2158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a:extLst>
              <a:ext uri="{FF2B5EF4-FFF2-40B4-BE49-F238E27FC236}">
                <a16:creationId xmlns:a16="http://schemas.microsoft.com/office/drawing/2014/main" id="{6E449100-283D-03FE-79C0-E14BEE7B5FE3}"/>
              </a:ext>
            </a:extLst>
          </p:cNvPr>
          <p:cNvPicPr>
            <a:picLocks noChangeAspect="1"/>
          </p:cNvPicPr>
          <p:nvPr/>
        </p:nvPicPr>
        <p:blipFill>
          <a:blip r:embed="rId4"/>
          <a:stretch>
            <a:fillRect/>
          </a:stretch>
        </p:blipFill>
        <p:spPr>
          <a:xfrm>
            <a:off x="6660232" y="785501"/>
            <a:ext cx="2331307" cy="2158954"/>
          </a:xfrm>
          <a:prstGeom prst="rect">
            <a:avLst/>
          </a:prstGeom>
        </p:spPr>
      </p:pic>
      <p:pic>
        <p:nvPicPr>
          <p:cNvPr id="14" name="Picture 13">
            <a:extLst>
              <a:ext uri="{FF2B5EF4-FFF2-40B4-BE49-F238E27FC236}">
                <a16:creationId xmlns:a16="http://schemas.microsoft.com/office/drawing/2014/main" id="{37A5C8A1-B586-EBF4-8DEA-B7DAA3DA9C81}"/>
              </a:ext>
            </a:extLst>
          </p:cNvPr>
          <p:cNvPicPr>
            <a:picLocks noChangeAspect="1"/>
          </p:cNvPicPr>
          <p:nvPr/>
        </p:nvPicPr>
        <p:blipFill>
          <a:blip r:embed="rId5"/>
          <a:stretch>
            <a:fillRect/>
          </a:stretch>
        </p:blipFill>
        <p:spPr>
          <a:xfrm>
            <a:off x="4117064" y="3047392"/>
            <a:ext cx="2403833" cy="2042355"/>
          </a:xfrm>
          <a:prstGeom prst="rect">
            <a:avLst/>
          </a:prstGeom>
        </p:spPr>
      </p:pic>
      <p:pic>
        <p:nvPicPr>
          <p:cNvPr id="17" name="Picture 16">
            <a:extLst>
              <a:ext uri="{FF2B5EF4-FFF2-40B4-BE49-F238E27FC236}">
                <a16:creationId xmlns:a16="http://schemas.microsoft.com/office/drawing/2014/main" id="{007CF2F2-2353-08B4-18CB-F8FA24EF8F2D}"/>
              </a:ext>
            </a:extLst>
          </p:cNvPr>
          <p:cNvPicPr>
            <a:picLocks noChangeAspect="1"/>
          </p:cNvPicPr>
          <p:nvPr/>
        </p:nvPicPr>
        <p:blipFill>
          <a:blip r:embed="rId6"/>
          <a:stretch>
            <a:fillRect/>
          </a:stretch>
        </p:blipFill>
        <p:spPr>
          <a:xfrm>
            <a:off x="6660232" y="3059627"/>
            <a:ext cx="2327144" cy="2062488"/>
          </a:xfrm>
          <a:prstGeom prst="rect">
            <a:avLst/>
          </a:prstGeom>
        </p:spPr>
      </p:pic>
      <p:sp>
        <p:nvSpPr>
          <p:cNvPr id="18" name="TextBox 17">
            <a:extLst>
              <a:ext uri="{FF2B5EF4-FFF2-40B4-BE49-F238E27FC236}">
                <a16:creationId xmlns:a16="http://schemas.microsoft.com/office/drawing/2014/main" id="{BD45F968-0743-386B-A740-9FD359AFC753}"/>
              </a:ext>
            </a:extLst>
          </p:cNvPr>
          <p:cNvSpPr txBox="1"/>
          <p:nvPr/>
        </p:nvSpPr>
        <p:spPr>
          <a:xfrm>
            <a:off x="4283968" y="908505"/>
            <a:ext cx="452753" cy="461665"/>
          </a:xfrm>
          <a:prstGeom prst="rect">
            <a:avLst/>
          </a:prstGeom>
          <a:noFill/>
        </p:spPr>
        <p:txBody>
          <a:bodyPr wrap="square" rtlCol="0">
            <a:spAutoFit/>
          </a:bodyPr>
          <a:lstStyle/>
          <a:p>
            <a:r>
              <a:rPr lang="en-US" sz="2400" b="1" dirty="0">
                <a:solidFill>
                  <a:srgbClr val="FFFF00"/>
                </a:solidFill>
              </a:rPr>
              <a:t>A</a:t>
            </a:r>
            <a:endParaRPr lang="en-AU" sz="2400" b="1" dirty="0">
              <a:solidFill>
                <a:srgbClr val="FFFF00"/>
              </a:solidFill>
            </a:endParaRPr>
          </a:p>
        </p:txBody>
      </p:sp>
      <p:sp>
        <p:nvSpPr>
          <p:cNvPr id="19" name="TextBox 18">
            <a:extLst>
              <a:ext uri="{FF2B5EF4-FFF2-40B4-BE49-F238E27FC236}">
                <a16:creationId xmlns:a16="http://schemas.microsoft.com/office/drawing/2014/main" id="{F96FD220-A974-447F-4C4D-21BEDFCFE21B}"/>
              </a:ext>
            </a:extLst>
          </p:cNvPr>
          <p:cNvSpPr txBox="1"/>
          <p:nvPr/>
        </p:nvSpPr>
        <p:spPr>
          <a:xfrm>
            <a:off x="6803976" y="920159"/>
            <a:ext cx="452753" cy="461665"/>
          </a:xfrm>
          <a:prstGeom prst="rect">
            <a:avLst/>
          </a:prstGeom>
          <a:noFill/>
        </p:spPr>
        <p:txBody>
          <a:bodyPr wrap="square" rtlCol="0">
            <a:spAutoFit/>
          </a:bodyPr>
          <a:lstStyle/>
          <a:p>
            <a:r>
              <a:rPr lang="en-US" sz="2400" b="1" dirty="0">
                <a:solidFill>
                  <a:srgbClr val="FFFF00"/>
                </a:solidFill>
              </a:rPr>
              <a:t>B</a:t>
            </a:r>
            <a:endParaRPr lang="en-AU" sz="2400" b="1" dirty="0">
              <a:solidFill>
                <a:srgbClr val="FFFF00"/>
              </a:solidFill>
            </a:endParaRPr>
          </a:p>
        </p:txBody>
      </p:sp>
      <p:sp>
        <p:nvSpPr>
          <p:cNvPr id="20" name="TextBox 19">
            <a:extLst>
              <a:ext uri="{FF2B5EF4-FFF2-40B4-BE49-F238E27FC236}">
                <a16:creationId xmlns:a16="http://schemas.microsoft.com/office/drawing/2014/main" id="{F1D60B4F-7B73-FB11-EDE8-E245CFC052F9}"/>
              </a:ext>
            </a:extLst>
          </p:cNvPr>
          <p:cNvSpPr txBox="1"/>
          <p:nvPr/>
        </p:nvSpPr>
        <p:spPr>
          <a:xfrm>
            <a:off x="4280706" y="3150328"/>
            <a:ext cx="452753" cy="461665"/>
          </a:xfrm>
          <a:prstGeom prst="rect">
            <a:avLst/>
          </a:prstGeom>
          <a:noFill/>
        </p:spPr>
        <p:txBody>
          <a:bodyPr wrap="square" rtlCol="0">
            <a:spAutoFit/>
          </a:bodyPr>
          <a:lstStyle/>
          <a:p>
            <a:r>
              <a:rPr lang="en-US" sz="2400" b="1" dirty="0">
                <a:solidFill>
                  <a:srgbClr val="FFFF00"/>
                </a:solidFill>
              </a:rPr>
              <a:t>C</a:t>
            </a:r>
            <a:endParaRPr lang="en-AU" sz="2400" b="1" dirty="0">
              <a:solidFill>
                <a:srgbClr val="FFFF00"/>
              </a:solidFill>
            </a:endParaRPr>
          </a:p>
        </p:txBody>
      </p:sp>
      <p:sp>
        <p:nvSpPr>
          <p:cNvPr id="21" name="TextBox 20">
            <a:extLst>
              <a:ext uri="{FF2B5EF4-FFF2-40B4-BE49-F238E27FC236}">
                <a16:creationId xmlns:a16="http://schemas.microsoft.com/office/drawing/2014/main" id="{A107279D-D281-A01B-5B3B-F55A6573924B}"/>
              </a:ext>
            </a:extLst>
          </p:cNvPr>
          <p:cNvSpPr txBox="1"/>
          <p:nvPr/>
        </p:nvSpPr>
        <p:spPr>
          <a:xfrm>
            <a:off x="6803976" y="3144966"/>
            <a:ext cx="452753" cy="461665"/>
          </a:xfrm>
          <a:prstGeom prst="rect">
            <a:avLst/>
          </a:prstGeom>
          <a:noFill/>
        </p:spPr>
        <p:txBody>
          <a:bodyPr wrap="square" rtlCol="0">
            <a:spAutoFit/>
          </a:bodyPr>
          <a:lstStyle/>
          <a:p>
            <a:r>
              <a:rPr lang="en-US" sz="2400" b="1" dirty="0">
                <a:solidFill>
                  <a:srgbClr val="FFFF00"/>
                </a:solidFill>
              </a:rPr>
              <a:t>D</a:t>
            </a:r>
            <a:endParaRPr lang="en-AU" sz="2400" b="1" dirty="0">
              <a:solidFill>
                <a:srgbClr val="FFFF00"/>
              </a:solidFill>
            </a:endParaRPr>
          </a:p>
        </p:txBody>
      </p:sp>
      <p:sp>
        <p:nvSpPr>
          <p:cNvPr id="22" name="TextBox 21">
            <a:extLst>
              <a:ext uri="{FF2B5EF4-FFF2-40B4-BE49-F238E27FC236}">
                <a16:creationId xmlns:a16="http://schemas.microsoft.com/office/drawing/2014/main" id="{4487084D-841D-DAEE-773C-36B8F0A549D4}"/>
              </a:ext>
            </a:extLst>
          </p:cNvPr>
          <p:cNvSpPr txBox="1"/>
          <p:nvPr/>
        </p:nvSpPr>
        <p:spPr>
          <a:xfrm>
            <a:off x="219062" y="1707654"/>
            <a:ext cx="3800815" cy="1815882"/>
          </a:xfrm>
          <a:prstGeom prst="rect">
            <a:avLst/>
          </a:prstGeom>
          <a:noFill/>
        </p:spPr>
        <p:txBody>
          <a:bodyPr wrap="square" rtlCol="0">
            <a:spAutoFit/>
          </a:bodyPr>
          <a:lstStyle/>
          <a:p>
            <a:r>
              <a:rPr lang="en-US" sz="1600" b="1" dirty="0">
                <a:solidFill>
                  <a:srgbClr val="000000"/>
                </a:solidFill>
              </a:rPr>
              <a:t>Identify which of these electron micrographs A to D is:</a:t>
            </a:r>
          </a:p>
          <a:p>
            <a:pPr marL="285750" indent="-285750">
              <a:buFont typeface="Arial" panose="020B0604020202020204" pitchFamily="34" charset="0"/>
              <a:buChar char="•"/>
            </a:pPr>
            <a:r>
              <a:rPr lang="en-US" sz="1600" b="1" dirty="0">
                <a:solidFill>
                  <a:srgbClr val="000000"/>
                </a:solidFill>
              </a:rPr>
              <a:t>Wheat</a:t>
            </a:r>
          </a:p>
          <a:p>
            <a:pPr marL="285750" indent="-285750">
              <a:buFont typeface="Arial" panose="020B0604020202020204" pitchFamily="34" charset="0"/>
              <a:buChar char="•"/>
            </a:pPr>
            <a:r>
              <a:rPr lang="en-US" sz="1600" b="1" dirty="0">
                <a:solidFill>
                  <a:srgbClr val="000000"/>
                </a:solidFill>
              </a:rPr>
              <a:t>Barley</a:t>
            </a:r>
          </a:p>
          <a:p>
            <a:pPr marL="285750" indent="-285750">
              <a:buFont typeface="Arial" panose="020B0604020202020204" pitchFamily="34" charset="0"/>
              <a:buChar char="•"/>
            </a:pPr>
            <a:r>
              <a:rPr lang="en-US" sz="1600" b="1" dirty="0">
                <a:solidFill>
                  <a:srgbClr val="000000"/>
                </a:solidFill>
              </a:rPr>
              <a:t>Corn</a:t>
            </a:r>
          </a:p>
          <a:p>
            <a:pPr marL="285750" indent="-285750">
              <a:buFont typeface="Arial" panose="020B0604020202020204" pitchFamily="34" charset="0"/>
              <a:buChar char="•"/>
            </a:pPr>
            <a:r>
              <a:rPr lang="en-US" sz="1600" b="1" dirty="0">
                <a:solidFill>
                  <a:srgbClr val="000000"/>
                </a:solidFill>
              </a:rPr>
              <a:t>Sorghum</a:t>
            </a:r>
          </a:p>
          <a:p>
            <a:r>
              <a:rPr lang="en-US" sz="1600" b="1" dirty="0">
                <a:solidFill>
                  <a:srgbClr val="000000"/>
                </a:solidFill>
              </a:rPr>
              <a:t>and explain your reasoning.</a:t>
            </a:r>
            <a:endParaRPr lang="en-AU" sz="1600" b="1" dirty="0">
              <a:solidFill>
                <a:srgbClr val="000000"/>
              </a:solidFill>
            </a:endParaRPr>
          </a:p>
        </p:txBody>
      </p:sp>
      <p:sp>
        <p:nvSpPr>
          <p:cNvPr id="25" name="TextBox 24">
            <a:extLst>
              <a:ext uri="{FF2B5EF4-FFF2-40B4-BE49-F238E27FC236}">
                <a16:creationId xmlns:a16="http://schemas.microsoft.com/office/drawing/2014/main" id="{CBB1C3B4-E440-5C4C-057D-C04298475632}"/>
              </a:ext>
            </a:extLst>
          </p:cNvPr>
          <p:cNvSpPr txBox="1"/>
          <p:nvPr/>
        </p:nvSpPr>
        <p:spPr>
          <a:xfrm>
            <a:off x="251520" y="1102147"/>
            <a:ext cx="33843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1" kern="0" dirty="0">
                <a:solidFill>
                  <a:prstClr val="black"/>
                </a:solidFill>
                <a:latin typeface="Arial" panose="020B0604020202020204"/>
                <a:cs typeface="Arial" panose="020B0604020202020204" pitchFamily="34" charset="0"/>
              </a:rPr>
              <a:t>ACTIVITY (in groups of 3)</a:t>
            </a:r>
            <a:r>
              <a:rPr kumimoji="0" lang="en-AU" sz="20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a:t>
            </a:r>
          </a:p>
        </p:txBody>
      </p:sp>
    </p:spTree>
    <p:extLst>
      <p:ext uri="{BB962C8B-B14F-4D97-AF65-F5344CB8AC3E}">
        <p14:creationId xmlns:p14="http://schemas.microsoft.com/office/powerpoint/2010/main" val="21993592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BD64D4E-DF13-286E-C6EF-3B89B48A3BD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CFFB3B7-38AF-C28F-E573-A75D6D49587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6" name="Title 3">
            <a:extLst>
              <a:ext uri="{FF2B5EF4-FFF2-40B4-BE49-F238E27FC236}">
                <a16:creationId xmlns:a16="http://schemas.microsoft.com/office/drawing/2014/main" id="{38F805DF-856C-4227-AC49-DC0C4A13965A}"/>
              </a:ext>
            </a:extLst>
          </p:cNvPr>
          <p:cNvSpPr txBox="1">
            <a:spLocks/>
          </p:cNvSpPr>
          <p:nvPr/>
        </p:nvSpPr>
        <p:spPr>
          <a:xfrm>
            <a:off x="390318" y="42626"/>
            <a:ext cx="6192688"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all" spc="0" normalizeH="0" baseline="0" noProof="0" dirty="0">
                <a:ln>
                  <a:noFill/>
                </a:ln>
                <a:solidFill>
                  <a:srgbClr val="0C2340"/>
                </a:solidFill>
                <a:effectLst/>
                <a:uLnTx/>
                <a:uFillTx/>
                <a:latin typeface="Arial" panose="020B0604020202020204"/>
                <a:ea typeface="+mj-ea"/>
                <a:cs typeface="+mj-cs"/>
              </a:rPr>
              <a:t>Metabolic CONTROL of feed intake &amp; carry-over effects</a:t>
            </a:r>
            <a:endPar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endParaRPr>
          </a:p>
        </p:txBody>
      </p:sp>
      <p:sp>
        <p:nvSpPr>
          <p:cNvPr id="12" name="TextBox 11">
            <a:extLst>
              <a:ext uri="{FF2B5EF4-FFF2-40B4-BE49-F238E27FC236}">
                <a16:creationId xmlns:a16="http://schemas.microsoft.com/office/drawing/2014/main" id="{5C26DD9C-49BD-76CA-89C4-BA9DD09FB93D}"/>
              </a:ext>
            </a:extLst>
          </p:cNvPr>
          <p:cNvSpPr txBox="1"/>
          <p:nvPr/>
        </p:nvSpPr>
        <p:spPr>
          <a:xfrm>
            <a:off x="141032" y="3060012"/>
            <a:ext cx="3860830"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Corn and Sorghum are high in starch, but due to their structure require a higher degree of processing than other grains to </a:t>
            </a:r>
            <a:r>
              <a:rPr kumimoji="0" lang="en-US" sz="1600" b="1" i="0" u="none" strike="noStrike" kern="1200" cap="none" spc="0" normalizeH="0" baseline="0" noProof="0" dirty="0" err="1">
                <a:ln>
                  <a:noFill/>
                </a:ln>
                <a:solidFill>
                  <a:srgbClr val="000000"/>
                </a:solidFill>
                <a:effectLst/>
                <a:uLnTx/>
                <a:uFillTx/>
                <a:latin typeface="Arial" panose="020B0604020202020204"/>
                <a:ea typeface="+mn-ea"/>
                <a:cs typeface="+mn-cs"/>
              </a:rPr>
              <a:t>optimise</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 starch availability to the animal’s rumen microbes. This is due to the strong protein matrix in which the starch granules are embedded.</a:t>
            </a:r>
            <a:endPar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2" name="Picture 1">
            <a:extLst>
              <a:ext uri="{FF2B5EF4-FFF2-40B4-BE49-F238E27FC236}">
                <a16:creationId xmlns:a16="http://schemas.microsoft.com/office/drawing/2014/main" id="{603997BA-CE49-1CA5-1157-DBC2108AFB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3088" y="785501"/>
            <a:ext cx="2403833" cy="2158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a:extLst>
              <a:ext uri="{FF2B5EF4-FFF2-40B4-BE49-F238E27FC236}">
                <a16:creationId xmlns:a16="http://schemas.microsoft.com/office/drawing/2014/main" id="{B4F229F2-74F4-2C98-86FB-D6E65C4D6FB1}"/>
              </a:ext>
            </a:extLst>
          </p:cNvPr>
          <p:cNvPicPr>
            <a:picLocks noChangeAspect="1"/>
          </p:cNvPicPr>
          <p:nvPr/>
        </p:nvPicPr>
        <p:blipFill>
          <a:blip r:embed="rId3"/>
          <a:stretch>
            <a:fillRect/>
          </a:stretch>
        </p:blipFill>
        <p:spPr>
          <a:xfrm>
            <a:off x="6660232" y="785501"/>
            <a:ext cx="2331307" cy="2158954"/>
          </a:xfrm>
          <a:prstGeom prst="rect">
            <a:avLst/>
          </a:prstGeom>
        </p:spPr>
      </p:pic>
      <p:pic>
        <p:nvPicPr>
          <p:cNvPr id="14" name="Picture 13">
            <a:extLst>
              <a:ext uri="{FF2B5EF4-FFF2-40B4-BE49-F238E27FC236}">
                <a16:creationId xmlns:a16="http://schemas.microsoft.com/office/drawing/2014/main" id="{D770539F-B3E0-F989-F179-CCF8FD349684}"/>
              </a:ext>
            </a:extLst>
          </p:cNvPr>
          <p:cNvPicPr>
            <a:picLocks noChangeAspect="1"/>
          </p:cNvPicPr>
          <p:nvPr/>
        </p:nvPicPr>
        <p:blipFill>
          <a:blip r:embed="rId4"/>
          <a:stretch>
            <a:fillRect/>
          </a:stretch>
        </p:blipFill>
        <p:spPr>
          <a:xfrm>
            <a:off x="4117064" y="3047392"/>
            <a:ext cx="2403833" cy="2042355"/>
          </a:xfrm>
          <a:prstGeom prst="rect">
            <a:avLst/>
          </a:prstGeom>
        </p:spPr>
      </p:pic>
      <p:pic>
        <p:nvPicPr>
          <p:cNvPr id="17" name="Picture 16">
            <a:extLst>
              <a:ext uri="{FF2B5EF4-FFF2-40B4-BE49-F238E27FC236}">
                <a16:creationId xmlns:a16="http://schemas.microsoft.com/office/drawing/2014/main" id="{568320B4-F725-DC6D-D2A4-110925FA8BA3}"/>
              </a:ext>
            </a:extLst>
          </p:cNvPr>
          <p:cNvPicPr>
            <a:picLocks noChangeAspect="1"/>
          </p:cNvPicPr>
          <p:nvPr/>
        </p:nvPicPr>
        <p:blipFill>
          <a:blip r:embed="rId5"/>
          <a:stretch>
            <a:fillRect/>
          </a:stretch>
        </p:blipFill>
        <p:spPr>
          <a:xfrm>
            <a:off x="6660232" y="3059627"/>
            <a:ext cx="2327144" cy="2062488"/>
          </a:xfrm>
          <a:prstGeom prst="rect">
            <a:avLst/>
          </a:prstGeom>
        </p:spPr>
      </p:pic>
      <p:sp>
        <p:nvSpPr>
          <p:cNvPr id="18" name="TextBox 17">
            <a:extLst>
              <a:ext uri="{FF2B5EF4-FFF2-40B4-BE49-F238E27FC236}">
                <a16:creationId xmlns:a16="http://schemas.microsoft.com/office/drawing/2014/main" id="{E4F01E72-8C0E-5CDA-6277-2F7AE55E7470}"/>
              </a:ext>
            </a:extLst>
          </p:cNvPr>
          <p:cNvSpPr txBox="1"/>
          <p:nvPr/>
        </p:nvSpPr>
        <p:spPr>
          <a:xfrm>
            <a:off x="4283968" y="908505"/>
            <a:ext cx="22369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panose="020B0604020202020204"/>
                <a:ea typeface="+mn-ea"/>
                <a:cs typeface="+mn-cs"/>
              </a:rPr>
              <a:t>A.  Wheat</a:t>
            </a:r>
            <a:endParaRPr kumimoji="0" lang="en-AU" sz="2400" b="1" i="0" u="none" strike="noStrike" kern="1200" cap="none" spc="0" normalizeH="0" baseline="0" noProof="0" dirty="0">
              <a:ln>
                <a:noFill/>
              </a:ln>
              <a:solidFill>
                <a:srgbClr val="FFFF00"/>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B68A803E-5E31-C49C-A09D-DAF22101C080}"/>
              </a:ext>
            </a:extLst>
          </p:cNvPr>
          <p:cNvSpPr txBox="1"/>
          <p:nvPr/>
        </p:nvSpPr>
        <p:spPr>
          <a:xfrm>
            <a:off x="6803976" y="920159"/>
            <a:ext cx="2183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panose="020B0604020202020204"/>
                <a:ea typeface="+mn-ea"/>
                <a:cs typeface="+mn-cs"/>
              </a:rPr>
              <a:t>B. Barley</a:t>
            </a:r>
            <a:endParaRPr kumimoji="0" lang="en-AU" sz="2400" b="1" i="0" u="none" strike="noStrike" kern="1200" cap="none" spc="0" normalizeH="0" baseline="0" noProof="0" dirty="0">
              <a:ln>
                <a:noFill/>
              </a:ln>
              <a:solidFill>
                <a:srgbClr val="FFFF00"/>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53A48881-559C-EF5B-0364-266F0A6FFB3E}"/>
              </a:ext>
            </a:extLst>
          </p:cNvPr>
          <p:cNvSpPr txBox="1"/>
          <p:nvPr/>
        </p:nvSpPr>
        <p:spPr>
          <a:xfrm>
            <a:off x="4280706" y="3150328"/>
            <a:ext cx="21635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panose="020B0604020202020204"/>
                <a:ea typeface="+mn-ea"/>
                <a:cs typeface="+mn-cs"/>
              </a:rPr>
              <a:t>C. Sorghum</a:t>
            </a:r>
            <a:endParaRPr kumimoji="0" lang="en-AU" sz="2400" b="1" i="0" u="none" strike="noStrike" kern="1200" cap="none" spc="0" normalizeH="0" baseline="0" noProof="0" dirty="0">
              <a:ln>
                <a:noFill/>
              </a:ln>
              <a:solidFill>
                <a:srgbClr val="FFFF00"/>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E2964870-85BE-BC7A-4857-7D65866ED7BE}"/>
              </a:ext>
            </a:extLst>
          </p:cNvPr>
          <p:cNvSpPr txBox="1"/>
          <p:nvPr/>
        </p:nvSpPr>
        <p:spPr>
          <a:xfrm>
            <a:off x="6803976" y="3144966"/>
            <a:ext cx="1872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panose="020B0604020202020204"/>
                <a:ea typeface="+mn-ea"/>
                <a:cs typeface="+mn-cs"/>
              </a:rPr>
              <a:t>D. </a:t>
            </a:r>
            <a:r>
              <a:rPr lang="en-US" sz="2400" b="1" dirty="0">
                <a:solidFill>
                  <a:srgbClr val="FFFF00"/>
                </a:solidFill>
                <a:latin typeface="Arial" panose="020B0604020202020204"/>
              </a:rPr>
              <a:t>Corn</a:t>
            </a:r>
            <a:endParaRPr kumimoji="0" lang="en-AU" sz="2400" b="1" i="0" u="none" strike="noStrike" kern="1200" cap="none" spc="0" normalizeH="0" baseline="0" noProof="0" dirty="0">
              <a:ln>
                <a:noFill/>
              </a:ln>
              <a:solidFill>
                <a:srgbClr val="FFFF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68029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5AAA67CC-FCFA-89CD-05CF-06E5E5E32E1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F74D853-DDC1-0D9C-BF7A-22DB04A4784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6" name="Title 3">
            <a:extLst>
              <a:ext uri="{FF2B5EF4-FFF2-40B4-BE49-F238E27FC236}">
                <a16:creationId xmlns:a16="http://schemas.microsoft.com/office/drawing/2014/main" id="{E9EEF5BC-B8C7-3EEF-D093-F7AA084EE040}"/>
              </a:ext>
            </a:extLst>
          </p:cNvPr>
          <p:cNvSpPr txBox="1">
            <a:spLocks/>
          </p:cNvSpPr>
          <p:nvPr/>
        </p:nvSpPr>
        <p:spPr>
          <a:xfrm>
            <a:off x="390318" y="42626"/>
            <a:ext cx="6192688"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all" spc="0" normalizeH="0" baseline="0" noProof="0" dirty="0">
                <a:ln>
                  <a:noFill/>
                </a:ln>
                <a:solidFill>
                  <a:srgbClr val="0C2340"/>
                </a:solidFill>
                <a:effectLst/>
                <a:uLnTx/>
                <a:uFillTx/>
                <a:latin typeface="Arial" panose="020B0604020202020204"/>
                <a:ea typeface="+mj-ea"/>
                <a:cs typeface="+mj-cs"/>
              </a:rPr>
              <a:t>Metabolic CONTROL of feed intake &amp; carry-over effects</a:t>
            </a:r>
            <a:endPar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endParaRPr>
          </a:p>
        </p:txBody>
      </p:sp>
      <p:sp>
        <p:nvSpPr>
          <p:cNvPr id="12" name="TextBox 11">
            <a:extLst>
              <a:ext uri="{FF2B5EF4-FFF2-40B4-BE49-F238E27FC236}">
                <a16:creationId xmlns:a16="http://schemas.microsoft.com/office/drawing/2014/main" id="{D577D18D-13DA-F744-35D7-F16E7DA740CE}"/>
              </a:ext>
            </a:extLst>
          </p:cNvPr>
          <p:cNvSpPr txBox="1"/>
          <p:nvPr/>
        </p:nvSpPr>
        <p:spPr>
          <a:xfrm>
            <a:off x="1331640" y="1691764"/>
            <a:ext cx="3024336" cy="1169551"/>
          </a:xfrm>
          <a:prstGeom prst="rect">
            <a:avLst/>
          </a:prstGeom>
          <a:noFill/>
        </p:spPr>
        <p:txBody>
          <a:bodyPr wrap="square" rtlCol="0">
            <a:spAutoFit/>
          </a:bodyPr>
          <a:lstStyle/>
          <a:p>
            <a:r>
              <a:rPr lang="en-US" sz="1400" b="1" dirty="0">
                <a:solidFill>
                  <a:srgbClr val="002060"/>
                </a:solidFill>
              </a:rPr>
              <a:t>In vivo ruminal starch and protein degradation (% of intake) of differently processed barley compared with wheat, corn and sorghum</a:t>
            </a:r>
            <a:endParaRPr lang="en-AU" sz="1400" b="1" dirty="0">
              <a:solidFill>
                <a:srgbClr val="002060"/>
              </a:solidFill>
            </a:endParaRPr>
          </a:p>
        </p:txBody>
      </p:sp>
      <p:sp>
        <p:nvSpPr>
          <p:cNvPr id="13" name="TextBox 12">
            <a:extLst>
              <a:ext uri="{FF2B5EF4-FFF2-40B4-BE49-F238E27FC236}">
                <a16:creationId xmlns:a16="http://schemas.microsoft.com/office/drawing/2014/main" id="{DA2046AA-C7DA-B8CE-5149-C153D26C6073}"/>
              </a:ext>
            </a:extLst>
          </p:cNvPr>
          <p:cNvSpPr txBox="1"/>
          <p:nvPr/>
        </p:nvSpPr>
        <p:spPr>
          <a:xfrm>
            <a:off x="7452320" y="4866501"/>
            <a:ext cx="1661699" cy="276999"/>
          </a:xfrm>
          <a:prstGeom prst="rect">
            <a:avLst/>
          </a:prstGeom>
          <a:noFill/>
        </p:spPr>
        <p:txBody>
          <a:bodyPr wrap="square" rtlCol="0">
            <a:spAutoFit/>
          </a:bodyPr>
          <a:lstStyle/>
          <a:p>
            <a:pPr algn="r"/>
            <a:r>
              <a:rPr lang="en-AU" sz="1200" dirty="0">
                <a:solidFill>
                  <a:schemeClr val="bg1"/>
                </a:solidFill>
              </a:rPr>
              <a:t>(</a:t>
            </a:r>
            <a:r>
              <a:rPr lang="en-AU" sz="1200" dirty="0" err="1">
                <a:solidFill>
                  <a:schemeClr val="bg1"/>
                </a:solidFill>
              </a:rPr>
              <a:t>Nikkhah</a:t>
            </a:r>
            <a:r>
              <a:rPr lang="en-AU" sz="1200" dirty="0">
                <a:solidFill>
                  <a:schemeClr val="bg1"/>
                </a:solidFill>
              </a:rPr>
              <a:t>, 2012)</a:t>
            </a:r>
          </a:p>
        </p:txBody>
      </p:sp>
      <p:pic>
        <p:nvPicPr>
          <p:cNvPr id="15" name="Picture 14">
            <a:extLst>
              <a:ext uri="{FF2B5EF4-FFF2-40B4-BE49-F238E27FC236}">
                <a16:creationId xmlns:a16="http://schemas.microsoft.com/office/drawing/2014/main" id="{5D8F7277-B6C4-2D79-E515-D521079CCB11}"/>
              </a:ext>
            </a:extLst>
          </p:cNvPr>
          <p:cNvPicPr>
            <a:picLocks noChangeAspect="1"/>
          </p:cNvPicPr>
          <p:nvPr/>
        </p:nvPicPr>
        <p:blipFill>
          <a:blip r:embed="rId2"/>
          <a:stretch>
            <a:fillRect/>
          </a:stretch>
        </p:blipFill>
        <p:spPr>
          <a:xfrm>
            <a:off x="4283968" y="1164516"/>
            <a:ext cx="4860032" cy="3711490"/>
          </a:xfrm>
          <a:prstGeom prst="rect">
            <a:avLst/>
          </a:prstGeom>
        </p:spPr>
      </p:pic>
      <p:sp>
        <p:nvSpPr>
          <p:cNvPr id="2" name="Rectangle: Rounded Corners 1">
            <a:extLst>
              <a:ext uri="{FF2B5EF4-FFF2-40B4-BE49-F238E27FC236}">
                <a16:creationId xmlns:a16="http://schemas.microsoft.com/office/drawing/2014/main" id="{74D64E63-6A5F-9B75-7CD4-E85B51DA19DA}"/>
              </a:ext>
            </a:extLst>
          </p:cNvPr>
          <p:cNvSpPr/>
          <p:nvPr/>
        </p:nvSpPr>
        <p:spPr>
          <a:xfrm>
            <a:off x="4283968" y="3241730"/>
            <a:ext cx="4824536" cy="792088"/>
          </a:xfrm>
          <a:prstGeom prst="roundRect">
            <a:avLst/>
          </a:prstGeom>
          <a:no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5447542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70CE7A72-812F-98B7-2767-27F1614F400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5673F8C-FE11-DA02-A705-7BBE5E268F7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2" name="Title 3">
            <a:extLst>
              <a:ext uri="{FF2B5EF4-FFF2-40B4-BE49-F238E27FC236}">
                <a16:creationId xmlns:a16="http://schemas.microsoft.com/office/drawing/2014/main" id="{F14DAD5F-0E09-E75E-4CDB-F9E5F94B364A}"/>
              </a:ext>
            </a:extLst>
          </p:cNvPr>
          <p:cNvSpPr txBox="1">
            <a:spLocks/>
          </p:cNvSpPr>
          <p:nvPr/>
        </p:nvSpPr>
        <p:spPr>
          <a:xfrm>
            <a:off x="390318" y="42626"/>
            <a:ext cx="6192688"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all" spc="0" normalizeH="0" baseline="0" noProof="0" dirty="0">
                <a:ln>
                  <a:noFill/>
                </a:ln>
                <a:solidFill>
                  <a:srgbClr val="0C2340"/>
                </a:solidFill>
                <a:effectLst/>
                <a:uLnTx/>
                <a:uFillTx/>
                <a:latin typeface="Arial" panose="020B0604020202020204"/>
                <a:ea typeface="+mj-ea"/>
                <a:cs typeface="+mj-cs"/>
              </a:rPr>
              <a:t>Metabolic CONTROL of feed intake &amp; carry-over effects</a:t>
            </a:r>
            <a:endPar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endParaRPr>
          </a:p>
        </p:txBody>
      </p:sp>
      <p:sp>
        <p:nvSpPr>
          <p:cNvPr id="3" name="TextBox 2">
            <a:extLst>
              <a:ext uri="{FF2B5EF4-FFF2-40B4-BE49-F238E27FC236}">
                <a16:creationId xmlns:a16="http://schemas.microsoft.com/office/drawing/2014/main" id="{E13B8706-29B3-5518-87D4-6B2CE9D105C2}"/>
              </a:ext>
            </a:extLst>
          </p:cNvPr>
          <p:cNvSpPr txBox="1"/>
          <p:nvPr/>
        </p:nvSpPr>
        <p:spPr>
          <a:xfrm>
            <a:off x="251520" y="843655"/>
            <a:ext cx="813690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Albornoz and Allen, 2018; Albornoz et al. 2019, 2020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 Effects of starch concentration and fermentability (MSU)</a:t>
            </a:r>
          </a:p>
        </p:txBody>
      </p:sp>
      <p:sp>
        <p:nvSpPr>
          <p:cNvPr id="9" name="TextBox 8">
            <a:extLst>
              <a:ext uri="{FF2B5EF4-FFF2-40B4-BE49-F238E27FC236}">
                <a16:creationId xmlns:a16="http://schemas.microsoft.com/office/drawing/2014/main" id="{7FADD1B3-AF70-779D-FF72-8F6586B1F997}"/>
              </a:ext>
            </a:extLst>
          </p:cNvPr>
          <p:cNvSpPr txBox="1"/>
          <p:nvPr/>
        </p:nvSpPr>
        <p:spPr>
          <a:xfrm>
            <a:off x="3486662" y="1424794"/>
            <a:ext cx="201622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000000"/>
                </a:solidFill>
                <a:effectLst/>
                <a:uLnTx/>
                <a:uFillTx/>
                <a:latin typeface="Arial" panose="020B0604020202020204"/>
                <a:ea typeface="+mn-ea"/>
                <a:cs typeface="+mn-cs"/>
              </a:rPr>
              <a:t>Results:</a:t>
            </a:r>
          </a:p>
        </p:txBody>
      </p:sp>
      <p:sp>
        <p:nvSpPr>
          <p:cNvPr id="11" name="TextBox 10">
            <a:extLst>
              <a:ext uri="{FF2B5EF4-FFF2-40B4-BE49-F238E27FC236}">
                <a16:creationId xmlns:a16="http://schemas.microsoft.com/office/drawing/2014/main" id="{457B46B3-FDD5-19A0-6CA9-C778444DEE09}"/>
              </a:ext>
            </a:extLst>
          </p:cNvPr>
          <p:cNvSpPr txBox="1"/>
          <p:nvPr/>
        </p:nvSpPr>
        <p:spPr>
          <a:xfrm>
            <a:off x="220419" y="1491630"/>
            <a:ext cx="3343469"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52 multiparous Holstein cows fed TMR 1X and milked 2X</a:t>
            </a:r>
            <a:r>
              <a:rPr kumimoji="0" lang="en-AU" sz="1400" b="0" i="0" u="none" strike="noStrike" kern="1200" cap="none" spc="0" normalizeH="0" baseline="0" noProof="0" dirty="0">
                <a:ln>
                  <a:noFill/>
                </a:ln>
                <a:solidFill>
                  <a:srgbClr val="000000"/>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panose="020B0604020202020204"/>
                <a:ea typeface="+mn-ea"/>
                <a:cs typeface="+mn-cs"/>
              </a:rPr>
              <a:t>Fresh cow diets formulated with 22% or 28% starch with dry ground corn (</a:t>
            </a:r>
            <a:r>
              <a:rPr kumimoji="0" lang="en-AU" sz="1400" b="1" i="0" u="none" strike="noStrike" kern="1200" cap="none" spc="0" normalizeH="0" baseline="0" noProof="0" dirty="0">
                <a:ln>
                  <a:noFill/>
                </a:ln>
                <a:solidFill>
                  <a:srgbClr val="000000"/>
                </a:solidFill>
                <a:effectLst/>
                <a:uLnTx/>
                <a:uFillTx/>
                <a:latin typeface="Arial" panose="020B0604020202020204"/>
                <a:ea typeface="+mn-ea"/>
                <a:cs typeface="+mn-cs"/>
              </a:rPr>
              <a:t>DGC</a:t>
            </a:r>
            <a:r>
              <a:rPr kumimoji="0" lang="en-AU" sz="1400" b="0" i="0" u="none" strike="noStrike" kern="1200" cap="none" spc="0" normalizeH="0" baseline="0" noProof="0" dirty="0">
                <a:ln>
                  <a:noFill/>
                </a:ln>
                <a:solidFill>
                  <a:srgbClr val="000000"/>
                </a:solidFill>
                <a:effectLst/>
                <a:uLnTx/>
                <a:uFillTx/>
                <a:latin typeface="Arial" panose="020B0604020202020204"/>
                <a:ea typeface="+mn-ea"/>
                <a:cs typeface="+mn-cs"/>
              </a:rPr>
              <a:t>) or high-moisture corn (</a:t>
            </a:r>
            <a:r>
              <a:rPr kumimoji="0" lang="en-AU" sz="1400" b="1" i="0" u="none" strike="noStrike" kern="1200" cap="none" spc="0" normalizeH="0" baseline="0" noProof="0" dirty="0">
                <a:ln>
                  <a:noFill/>
                </a:ln>
                <a:solidFill>
                  <a:srgbClr val="000000"/>
                </a:solidFill>
                <a:effectLst/>
                <a:uLnTx/>
                <a:uFillTx/>
                <a:latin typeface="Arial" panose="020B0604020202020204"/>
                <a:ea typeface="+mn-ea"/>
                <a:cs typeface="+mn-cs"/>
              </a:rPr>
              <a:t>HMC</a:t>
            </a:r>
            <a:r>
              <a:rPr kumimoji="0" lang="en-AU" sz="1400" b="0" i="0" u="none" strike="noStrike" kern="1200" cap="none" spc="0" normalizeH="0" baseline="0" noProof="0" dirty="0">
                <a:ln>
                  <a:noFill/>
                </a:ln>
                <a:solidFill>
                  <a:srgbClr val="000000"/>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panose="020B0604020202020204"/>
                <a:ea typeface="+mn-ea"/>
                <a:cs typeface="+mn-cs"/>
              </a:rPr>
              <a:t>From 24 to 72 DIM, all cows received same diet to measure carryover effects.</a:t>
            </a:r>
          </a:p>
        </p:txBody>
      </p:sp>
      <p:pic>
        <p:nvPicPr>
          <p:cNvPr id="12" name="Picture 11">
            <a:extLst>
              <a:ext uri="{FF2B5EF4-FFF2-40B4-BE49-F238E27FC236}">
                <a16:creationId xmlns:a16="http://schemas.microsoft.com/office/drawing/2014/main" id="{A821C902-2A7B-B1ED-1D63-90687ECAB69E}"/>
              </a:ext>
            </a:extLst>
          </p:cNvPr>
          <p:cNvPicPr>
            <a:picLocks noChangeAspect="1"/>
          </p:cNvPicPr>
          <p:nvPr/>
        </p:nvPicPr>
        <p:blipFill>
          <a:blip r:embed="rId2"/>
          <a:stretch>
            <a:fillRect/>
          </a:stretch>
        </p:blipFill>
        <p:spPr>
          <a:xfrm>
            <a:off x="3572206" y="1732571"/>
            <a:ext cx="5571794" cy="3430741"/>
          </a:xfrm>
          <a:prstGeom prst="rect">
            <a:avLst/>
          </a:prstGeom>
        </p:spPr>
      </p:pic>
      <p:pic>
        <p:nvPicPr>
          <p:cNvPr id="5" name="Picture 4">
            <a:extLst>
              <a:ext uri="{FF2B5EF4-FFF2-40B4-BE49-F238E27FC236}">
                <a16:creationId xmlns:a16="http://schemas.microsoft.com/office/drawing/2014/main" id="{CD051AB0-BAB7-DACF-B3F3-0B3D28C12060}"/>
              </a:ext>
            </a:extLst>
          </p:cNvPr>
          <p:cNvPicPr>
            <a:picLocks noChangeAspect="1"/>
          </p:cNvPicPr>
          <p:nvPr/>
        </p:nvPicPr>
        <p:blipFill>
          <a:blip r:embed="rId3"/>
          <a:stretch>
            <a:fillRect/>
          </a:stretch>
        </p:blipFill>
        <p:spPr>
          <a:xfrm>
            <a:off x="0" y="3507855"/>
            <a:ext cx="3637380" cy="1150890"/>
          </a:xfrm>
          <a:prstGeom prst="rect">
            <a:avLst/>
          </a:prstGeom>
        </p:spPr>
      </p:pic>
    </p:spTree>
    <p:extLst>
      <p:ext uri="{BB962C8B-B14F-4D97-AF65-F5344CB8AC3E}">
        <p14:creationId xmlns:p14="http://schemas.microsoft.com/office/powerpoint/2010/main" val="12234280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1A3008BF-A893-93FE-EEA5-7D051C7BB03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548EF5A-97BA-C69A-0C3A-C7CAE57A28E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764AAA9E-5027-09CB-BFC2-B04E7B9C5C4F}"/>
              </a:ext>
            </a:extLst>
          </p:cNvPr>
          <p:cNvSpPr txBox="1"/>
          <p:nvPr/>
        </p:nvSpPr>
        <p:spPr>
          <a:xfrm>
            <a:off x="3486662" y="1424794"/>
            <a:ext cx="201622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000000"/>
                </a:solidFill>
                <a:effectLst/>
                <a:uLnTx/>
                <a:uFillTx/>
                <a:latin typeface="Arial" panose="020B0604020202020204"/>
                <a:ea typeface="+mn-ea"/>
                <a:cs typeface="+mn-cs"/>
              </a:rPr>
              <a:t>Results:</a:t>
            </a:r>
          </a:p>
        </p:txBody>
      </p:sp>
      <p:pic>
        <p:nvPicPr>
          <p:cNvPr id="7" name="Picture 6">
            <a:extLst>
              <a:ext uri="{FF2B5EF4-FFF2-40B4-BE49-F238E27FC236}">
                <a16:creationId xmlns:a16="http://schemas.microsoft.com/office/drawing/2014/main" id="{928442E9-7B67-A799-48EF-040E90A32E83}"/>
              </a:ext>
            </a:extLst>
          </p:cNvPr>
          <p:cNvPicPr>
            <a:picLocks noChangeAspect="1"/>
          </p:cNvPicPr>
          <p:nvPr/>
        </p:nvPicPr>
        <p:blipFill>
          <a:blip r:embed="rId2"/>
          <a:stretch>
            <a:fillRect/>
          </a:stretch>
        </p:blipFill>
        <p:spPr>
          <a:xfrm>
            <a:off x="0" y="3507855"/>
            <a:ext cx="3637380" cy="1150890"/>
          </a:xfrm>
          <a:prstGeom prst="rect">
            <a:avLst/>
          </a:prstGeom>
        </p:spPr>
      </p:pic>
      <p:pic>
        <p:nvPicPr>
          <p:cNvPr id="14" name="Picture 13">
            <a:extLst>
              <a:ext uri="{FF2B5EF4-FFF2-40B4-BE49-F238E27FC236}">
                <a16:creationId xmlns:a16="http://schemas.microsoft.com/office/drawing/2014/main" id="{904E28E1-F051-4568-1BA8-67A9D231CF2A}"/>
              </a:ext>
            </a:extLst>
          </p:cNvPr>
          <p:cNvPicPr>
            <a:picLocks noChangeAspect="1"/>
          </p:cNvPicPr>
          <p:nvPr/>
        </p:nvPicPr>
        <p:blipFill>
          <a:blip r:embed="rId3"/>
          <a:stretch>
            <a:fillRect/>
          </a:stretch>
        </p:blipFill>
        <p:spPr>
          <a:xfrm>
            <a:off x="3591833" y="1729603"/>
            <a:ext cx="5552167" cy="3351952"/>
          </a:xfrm>
          <a:prstGeom prst="rect">
            <a:avLst/>
          </a:prstGeom>
        </p:spPr>
      </p:pic>
      <p:sp>
        <p:nvSpPr>
          <p:cNvPr id="5" name="TextBox 4">
            <a:extLst>
              <a:ext uri="{FF2B5EF4-FFF2-40B4-BE49-F238E27FC236}">
                <a16:creationId xmlns:a16="http://schemas.microsoft.com/office/drawing/2014/main" id="{1594CE2C-89BA-FBCD-A835-7BA19F2395CE}"/>
              </a:ext>
            </a:extLst>
          </p:cNvPr>
          <p:cNvSpPr txBox="1"/>
          <p:nvPr/>
        </p:nvSpPr>
        <p:spPr>
          <a:xfrm>
            <a:off x="251520" y="843655"/>
            <a:ext cx="813690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Albornoz and Allen, 2018; Albornoz et al. 2019, 2020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 Effects of starch concentration and fermentability (MSU)</a:t>
            </a:r>
          </a:p>
        </p:txBody>
      </p:sp>
      <p:sp>
        <p:nvSpPr>
          <p:cNvPr id="6" name="Title 3">
            <a:extLst>
              <a:ext uri="{FF2B5EF4-FFF2-40B4-BE49-F238E27FC236}">
                <a16:creationId xmlns:a16="http://schemas.microsoft.com/office/drawing/2014/main" id="{FEEE39AA-FCBC-3D14-6F94-B76D2FC14096}"/>
              </a:ext>
            </a:extLst>
          </p:cNvPr>
          <p:cNvSpPr txBox="1">
            <a:spLocks/>
          </p:cNvSpPr>
          <p:nvPr/>
        </p:nvSpPr>
        <p:spPr>
          <a:xfrm>
            <a:off x="390318" y="42626"/>
            <a:ext cx="6192688"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all" spc="0" normalizeH="0" baseline="0" noProof="0" dirty="0">
                <a:ln>
                  <a:noFill/>
                </a:ln>
                <a:solidFill>
                  <a:srgbClr val="0C2340"/>
                </a:solidFill>
                <a:effectLst/>
                <a:uLnTx/>
                <a:uFillTx/>
                <a:latin typeface="Arial" panose="020B0604020202020204"/>
                <a:ea typeface="+mj-ea"/>
                <a:cs typeface="+mj-cs"/>
              </a:rPr>
              <a:t>Metabolic CONTROL of feed intake &amp; carry-over effects</a:t>
            </a:r>
            <a:endPar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endParaRPr>
          </a:p>
        </p:txBody>
      </p:sp>
      <p:sp>
        <p:nvSpPr>
          <p:cNvPr id="2" name="TextBox 1">
            <a:extLst>
              <a:ext uri="{FF2B5EF4-FFF2-40B4-BE49-F238E27FC236}">
                <a16:creationId xmlns:a16="http://schemas.microsoft.com/office/drawing/2014/main" id="{B44944A8-BD59-33C1-DF3C-77C8F2F79A5E}"/>
              </a:ext>
            </a:extLst>
          </p:cNvPr>
          <p:cNvSpPr txBox="1"/>
          <p:nvPr/>
        </p:nvSpPr>
        <p:spPr>
          <a:xfrm>
            <a:off x="220419" y="1491630"/>
            <a:ext cx="3343469"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52 multiparous Holstein cows fed TMR 1X and milked 2X</a:t>
            </a:r>
            <a:r>
              <a:rPr kumimoji="0" lang="en-AU" sz="1400" b="0" i="0" u="none" strike="noStrike" kern="1200" cap="none" spc="0" normalizeH="0" baseline="0" noProof="0" dirty="0">
                <a:ln>
                  <a:noFill/>
                </a:ln>
                <a:solidFill>
                  <a:srgbClr val="000000"/>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panose="020B0604020202020204"/>
                <a:ea typeface="+mn-ea"/>
                <a:cs typeface="+mn-cs"/>
              </a:rPr>
              <a:t>Fresh cow diets formulated with 22% or 28% starch with dry ground corn (</a:t>
            </a:r>
            <a:r>
              <a:rPr kumimoji="0" lang="en-AU" sz="1400" b="1" i="0" u="none" strike="noStrike" kern="1200" cap="none" spc="0" normalizeH="0" baseline="0" noProof="0" dirty="0">
                <a:ln>
                  <a:noFill/>
                </a:ln>
                <a:solidFill>
                  <a:srgbClr val="000000"/>
                </a:solidFill>
                <a:effectLst/>
                <a:uLnTx/>
                <a:uFillTx/>
                <a:latin typeface="Arial" panose="020B0604020202020204"/>
                <a:ea typeface="+mn-ea"/>
                <a:cs typeface="+mn-cs"/>
              </a:rPr>
              <a:t>DGC</a:t>
            </a:r>
            <a:r>
              <a:rPr kumimoji="0" lang="en-AU" sz="1400" b="0" i="0" u="none" strike="noStrike" kern="1200" cap="none" spc="0" normalizeH="0" baseline="0" noProof="0" dirty="0">
                <a:ln>
                  <a:noFill/>
                </a:ln>
                <a:solidFill>
                  <a:srgbClr val="000000"/>
                </a:solidFill>
                <a:effectLst/>
                <a:uLnTx/>
                <a:uFillTx/>
                <a:latin typeface="Arial" panose="020B0604020202020204"/>
                <a:ea typeface="+mn-ea"/>
                <a:cs typeface="+mn-cs"/>
              </a:rPr>
              <a:t>) or high-moisture corn (</a:t>
            </a:r>
            <a:r>
              <a:rPr kumimoji="0" lang="en-AU" sz="1400" b="1" i="0" u="none" strike="noStrike" kern="1200" cap="none" spc="0" normalizeH="0" baseline="0" noProof="0" dirty="0">
                <a:ln>
                  <a:noFill/>
                </a:ln>
                <a:solidFill>
                  <a:srgbClr val="000000"/>
                </a:solidFill>
                <a:effectLst/>
                <a:uLnTx/>
                <a:uFillTx/>
                <a:latin typeface="Arial" panose="020B0604020202020204"/>
                <a:ea typeface="+mn-ea"/>
                <a:cs typeface="+mn-cs"/>
              </a:rPr>
              <a:t>HMC</a:t>
            </a:r>
            <a:r>
              <a:rPr kumimoji="0" lang="en-AU" sz="1400" b="0" i="0" u="none" strike="noStrike" kern="1200" cap="none" spc="0" normalizeH="0" baseline="0" noProof="0" dirty="0">
                <a:ln>
                  <a:noFill/>
                </a:ln>
                <a:solidFill>
                  <a:srgbClr val="000000"/>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panose="020B0604020202020204"/>
                <a:ea typeface="+mn-ea"/>
                <a:cs typeface="+mn-cs"/>
              </a:rPr>
              <a:t>From 24 to 72 DIM, all cows received same diet to measure carryover effects.</a:t>
            </a:r>
          </a:p>
        </p:txBody>
      </p:sp>
    </p:spTree>
    <p:extLst>
      <p:ext uri="{BB962C8B-B14F-4D97-AF65-F5344CB8AC3E}">
        <p14:creationId xmlns:p14="http://schemas.microsoft.com/office/powerpoint/2010/main" val="3624899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F2E77-0A04-6FEE-2FEA-6B0E72CFD46A}"/>
            </a:ext>
          </a:extLst>
        </p:cNvPr>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07E337B1-4831-8263-38AB-928A9C905795}"/>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AU" sz="900" b="0" i="0" u="none" strike="noStrike" kern="1200" cap="none" spc="0" normalizeH="0" baseline="0" noProof="0" smtClean="0">
                <a:ln>
                  <a:noFill/>
                </a:ln>
                <a:solidFill>
                  <a:srgbClr val="EEEEED"/>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AU" sz="900" b="0" i="0" u="none" strike="noStrike" kern="1200" cap="none" spc="0" normalizeH="0" baseline="0" noProof="0" dirty="0">
              <a:ln>
                <a:noFill/>
              </a:ln>
              <a:solidFill>
                <a:srgbClr val="EEEEED"/>
              </a:solidFill>
              <a:effectLst/>
              <a:uLnTx/>
              <a:uFillTx/>
              <a:latin typeface="Arial" panose="020B0604020202020204" pitchFamily="34" charset="0"/>
              <a:ea typeface="+mn-ea"/>
              <a:cs typeface="Arial" panose="020B0604020202020204" pitchFamily="34" charset="0"/>
            </a:endParaRPr>
          </a:p>
        </p:txBody>
      </p:sp>
      <p:sp>
        <p:nvSpPr>
          <p:cNvPr id="4" name="Google Shape;302;p9">
            <a:extLst>
              <a:ext uri="{FF2B5EF4-FFF2-40B4-BE49-F238E27FC236}">
                <a16:creationId xmlns:a16="http://schemas.microsoft.com/office/drawing/2014/main" id="{2EA931EC-A8CF-B3A1-3A80-0BD9F22FB759}"/>
              </a:ext>
            </a:extLst>
          </p:cNvPr>
          <p:cNvSpPr txBox="1">
            <a:spLocks/>
          </p:cNvSpPr>
          <p:nvPr/>
        </p:nvSpPr>
        <p:spPr>
          <a:xfrm>
            <a:off x="467544" y="156131"/>
            <a:ext cx="6840000" cy="993775"/>
          </a:xfrm>
          <a:prstGeom prst="rect">
            <a:avLst/>
          </a:prstGeom>
          <a:noFill/>
          <a:ln>
            <a:noFill/>
          </a:ln>
        </p:spPr>
        <p:txBody>
          <a:bodyPr spcFirstLastPara="1" wrap="square" lIns="68569" tIns="135000" rIns="68569" bIns="675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6"/>
              </a:buClr>
              <a:buSzPts val="2667"/>
              <a:buFont typeface="Arial"/>
              <a:buNone/>
              <a:defRPr sz="2667" b="1" i="0" u="none" strike="noStrike" cap="none">
                <a:solidFill>
                  <a:schemeClr val="accent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EEEEED"/>
              </a:buClr>
              <a:buSzPts val="2760"/>
              <a:buFont typeface="Arial"/>
              <a:buNone/>
              <a:tabLst/>
              <a:defRPr/>
            </a:pPr>
            <a:r>
              <a:rPr kumimoji="0" lang="en-US" sz="2070" b="1" i="0" u="none" strike="noStrike" kern="0" cap="none" spc="0" normalizeH="0" baseline="0" noProof="0">
                <a:ln>
                  <a:noFill/>
                </a:ln>
                <a:solidFill>
                  <a:srgbClr val="EEEEED"/>
                </a:solidFill>
                <a:effectLst/>
                <a:uLnTx/>
                <a:uFillTx/>
                <a:latin typeface="Arial"/>
                <a:cs typeface="Arial"/>
                <a:sym typeface="Arial"/>
              </a:rPr>
              <a:t>INTRODUCTIONS</a:t>
            </a:r>
          </a:p>
        </p:txBody>
      </p:sp>
      <p:sp>
        <p:nvSpPr>
          <p:cNvPr id="6" name="Google Shape;303;p9">
            <a:extLst>
              <a:ext uri="{FF2B5EF4-FFF2-40B4-BE49-F238E27FC236}">
                <a16:creationId xmlns:a16="http://schemas.microsoft.com/office/drawing/2014/main" id="{F2329CED-6854-BF85-42A0-9A09CC5482AC}"/>
              </a:ext>
            </a:extLst>
          </p:cNvPr>
          <p:cNvSpPr txBox="1">
            <a:spLocks/>
          </p:cNvSpPr>
          <p:nvPr/>
        </p:nvSpPr>
        <p:spPr>
          <a:xfrm>
            <a:off x="395536" y="1273969"/>
            <a:ext cx="4033019" cy="3262312"/>
          </a:xfrm>
          <a:prstGeom prst="rect">
            <a:avLst/>
          </a:prstGeom>
          <a:noFill/>
          <a:ln>
            <a:noFill/>
          </a:ln>
        </p:spPr>
        <p:txBody>
          <a:bodyPr spcFirstLastPara="1" wrap="square" lIns="68569" tIns="34275" rIns="68569" bIns="34275" anchor="t" anchorCtr="0">
            <a:normAutofit/>
          </a:bodyPr>
          <a:lstStyle>
            <a:defPPr marR="0" lvl="0" algn="l" rtl="0">
              <a:lnSpc>
                <a:spcPct val="100000"/>
              </a:lnSpc>
              <a:spcBef>
                <a:spcPts val="0"/>
              </a:spcBef>
              <a:spcAft>
                <a:spcPts val="0"/>
              </a:spcAft>
            </a:defPPr>
            <a:lvl1pPr marL="342900" marR="0" lvl="0" indent="-171450" algn="l" rtl="0">
              <a:lnSpc>
                <a:spcPct val="100000"/>
              </a:lnSpc>
              <a:spcBef>
                <a:spcPts val="500"/>
              </a:spcBef>
              <a:spcAft>
                <a:spcPts val="0"/>
              </a:spcAft>
              <a:buClr>
                <a:schemeClr val="accent6"/>
              </a:buClr>
              <a:buSzPts val="1400"/>
              <a:buFont typeface="Arial"/>
              <a:buNone/>
              <a:defRPr sz="1867" b="1" i="0" u="none" strike="noStrike" cap="none">
                <a:solidFill>
                  <a:schemeClr val="accent6"/>
                </a:solidFill>
                <a:latin typeface="Arial"/>
                <a:ea typeface="Arial"/>
                <a:cs typeface="Arial"/>
                <a:sym typeface="Arial"/>
              </a:defRPr>
            </a:lvl1pPr>
            <a:lvl2pPr marL="685800" marR="0" lvl="1" indent="-171450" algn="l" rtl="0">
              <a:lnSpc>
                <a:spcPct val="100000"/>
              </a:lnSpc>
              <a:spcBef>
                <a:spcPts val="500"/>
              </a:spcBef>
              <a:spcAft>
                <a:spcPts val="0"/>
              </a:spcAft>
              <a:buClr>
                <a:schemeClr val="dk1"/>
              </a:buClr>
              <a:buSzPts val="1867"/>
              <a:buFont typeface="Arial"/>
              <a:buNone/>
              <a:defRPr sz="1867" b="0" i="0" u="none" strike="noStrike" cap="none">
                <a:solidFill>
                  <a:schemeClr val="accent6"/>
                </a:solidFill>
                <a:latin typeface="Arial"/>
                <a:ea typeface="Arial"/>
                <a:cs typeface="Arial"/>
                <a:sym typeface="Arial"/>
              </a:defRPr>
            </a:lvl2pPr>
            <a:lvl3pPr marL="1028700" marR="0" lvl="2" indent="-260366" algn="l" rtl="0">
              <a:lnSpc>
                <a:spcPct val="100000"/>
              </a:lnSpc>
              <a:spcBef>
                <a:spcPts val="500"/>
              </a:spcBef>
              <a:spcAft>
                <a:spcPts val="0"/>
              </a:spcAft>
              <a:buClr>
                <a:schemeClr val="accent6"/>
              </a:buClr>
              <a:buSzPts val="1867"/>
              <a:buFont typeface="Arial"/>
              <a:buChar char="•"/>
              <a:defRPr sz="1867" b="0" i="0" u="none" strike="noStrike" cap="none">
                <a:solidFill>
                  <a:schemeClr val="accent6"/>
                </a:solidFill>
                <a:latin typeface="Arial"/>
                <a:ea typeface="Arial"/>
                <a:cs typeface="Arial"/>
                <a:sym typeface="Arial"/>
              </a:defRPr>
            </a:lvl3pPr>
            <a:lvl4pPr marL="1371600" marR="0" lvl="3" indent="-227171" algn="l" rtl="0">
              <a:lnSpc>
                <a:spcPct val="100000"/>
              </a:lnSpc>
              <a:spcBef>
                <a:spcPts val="500"/>
              </a:spcBef>
              <a:spcAft>
                <a:spcPts val="0"/>
              </a:spcAft>
              <a:buClr>
                <a:schemeClr val="dk1"/>
              </a:buClr>
              <a:buSzPts val="1170"/>
              <a:buFont typeface="Noto Sans Symbols"/>
              <a:buChar char="▪"/>
              <a:defRPr sz="1867" b="0" i="0" u="none" strike="noStrike" cap="none">
                <a:solidFill>
                  <a:schemeClr val="dk1"/>
                </a:solidFill>
                <a:latin typeface="Arial"/>
                <a:ea typeface="Arial"/>
                <a:cs typeface="Arial"/>
                <a:sym typeface="Arial"/>
              </a:defRPr>
            </a:lvl4pPr>
            <a:lvl5pPr marL="1714500" marR="0" lvl="4" indent="-171450" algn="l" rtl="0">
              <a:lnSpc>
                <a:spcPct val="100000"/>
              </a:lnSpc>
              <a:spcBef>
                <a:spcPts val="500"/>
              </a:spcBef>
              <a:spcAft>
                <a:spcPts val="0"/>
              </a:spcAft>
              <a:buClr>
                <a:schemeClr val="accent6"/>
              </a:buClr>
              <a:buSzPts val="1867"/>
              <a:buFont typeface="Arial"/>
              <a:buNone/>
              <a:defRPr sz="1867" b="0" i="0" u="none" strike="noStrike" cap="none">
                <a:solidFill>
                  <a:schemeClr val="accent6"/>
                </a:solidFill>
                <a:latin typeface="Arial"/>
                <a:ea typeface="Arial"/>
                <a:cs typeface="Arial"/>
                <a:sym typeface="Arial"/>
              </a:defRPr>
            </a:lvl5pPr>
            <a:lvl6pPr marL="2057400" marR="0" lvl="5" indent="-257175" algn="l" rtl="0">
              <a:lnSpc>
                <a:spcPct val="100000"/>
              </a:lnSpc>
              <a:spcBef>
                <a:spcPts val="270"/>
              </a:spcBef>
              <a:spcAft>
                <a:spcPts val="0"/>
              </a:spcAft>
              <a:buClr>
                <a:schemeClr val="dk1"/>
              </a:buClr>
              <a:buSzPts val="1800"/>
              <a:buFont typeface="Arial"/>
              <a:buChar char="•"/>
              <a:defRPr sz="2667" b="0" i="0" u="none" strike="noStrike" cap="none">
                <a:solidFill>
                  <a:schemeClr val="dk1"/>
                </a:solidFill>
                <a:latin typeface="Arial"/>
                <a:ea typeface="Arial"/>
                <a:cs typeface="Arial"/>
                <a:sym typeface="Arial"/>
              </a:defRPr>
            </a:lvl6pPr>
            <a:lvl7pPr marL="2400300" marR="0" lvl="6" indent="-257175" algn="l" rtl="0">
              <a:lnSpc>
                <a:spcPct val="100000"/>
              </a:lnSpc>
              <a:spcBef>
                <a:spcPts val="270"/>
              </a:spcBef>
              <a:spcAft>
                <a:spcPts val="0"/>
              </a:spcAft>
              <a:buClr>
                <a:schemeClr val="dk1"/>
              </a:buClr>
              <a:buSzPts val="1800"/>
              <a:buFont typeface="Arial"/>
              <a:buChar char="•"/>
              <a:defRPr sz="2667" b="0" i="0" u="none" strike="noStrike" cap="none">
                <a:solidFill>
                  <a:schemeClr val="dk1"/>
                </a:solidFill>
                <a:latin typeface="Arial"/>
                <a:ea typeface="Arial"/>
                <a:cs typeface="Arial"/>
                <a:sym typeface="Arial"/>
              </a:defRPr>
            </a:lvl7pPr>
            <a:lvl8pPr marL="2743200" marR="0" lvl="7" indent="-257175" algn="l" rtl="0">
              <a:lnSpc>
                <a:spcPct val="100000"/>
              </a:lnSpc>
              <a:spcBef>
                <a:spcPts val="270"/>
              </a:spcBef>
              <a:spcAft>
                <a:spcPts val="0"/>
              </a:spcAft>
              <a:buClr>
                <a:schemeClr val="dk1"/>
              </a:buClr>
              <a:buSzPts val="1800"/>
              <a:buFont typeface="Arial"/>
              <a:buChar char="•"/>
              <a:defRPr sz="2667" b="0" i="0" u="none" strike="noStrike" cap="none">
                <a:solidFill>
                  <a:schemeClr val="dk1"/>
                </a:solidFill>
                <a:latin typeface="Arial"/>
                <a:ea typeface="Arial"/>
                <a:cs typeface="Arial"/>
                <a:sym typeface="Arial"/>
              </a:defRPr>
            </a:lvl8pPr>
            <a:lvl9pPr marL="3086100" marR="0" lvl="8" indent="-257175" algn="l" rtl="0">
              <a:lnSpc>
                <a:spcPct val="100000"/>
              </a:lnSpc>
              <a:spcBef>
                <a:spcPts val="270"/>
              </a:spcBef>
              <a:spcAft>
                <a:spcPts val="0"/>
              </a:spcAft>
              <a:buClr>
                <a:schemeClr val="dk1"/>
              </a:buClr>
              <a:buSzPts val="1800"/>
              <a:buFont typeface="Arial"/>
              <a:buChar char="•"/>
              <a:defRPr sz="2667" b="0" i="0" u="none" strike="noStrike" cap="none">
                <a:solidFill>
                  <a:schemeClr val="dk1"/>
                </a:solidFill>
                <a:latin typeface="Arial"/>
                <a:ea typeface="Arial"/>
                <a:cs typeface="Arial"/>
                <a:sym typeface="Arial"/>
              </a:defRPr>
            </a:lvl9pPr>
          </a:lstStyle>
          <a:p>
            <a:pPr marL="85725" marR="0" lvl="0" indent="0" algn="l" defTabSz="914400" rtl="0" eaLnBrk="1" fontAlgn="auto" latinLnBrk="0" hangingPunct="1">
              <a:lnSpc>
                <a:spcPct val="150000"/>
              </a:lnSpc>
              <a:spcBef>
                <a:spcPts val="0"/>
              </a:spcBef>
              <a:spcAft>
                <a:spcPts val="0"/>
              </a:spcAft>
              <a:buClr>
                <a:srgbClr val="EEEEED"/>
              </a:buClr>
              <a:buSzPts val="1800"/>
              <a:buFont typeface="Arial"/>
              <a:buNone/>
              <a:tabLst/>
              <a:defRPr/>
            </a:pPr>
            <a:r>
              <a:rPr kumimoji="0" lang="en-US" sz="1800" b="1" i="0" u="none" strike="noStrike" kern="0" cap="none" spc="0" normalizeH="0" baseline="0" noProof="0">
                <a:ln>
                  <a:noFill/>
                </a:ln>
                <a:solidFill>
                  <a:srgbClr val="EEEEED"/>
                </a:solidFill>
                <a:effectLst/>
                <a:uLnTx/>
                <a:uFillTx/>
                <a:latin typeface="Arial"/>
                <a:cs typeface="Arial"/>
                <a:sym typeface="Arial"/>
              </a:rPr>
              <a:t>Hi, I am …………………...............</a:t>
            </a:r>
          </a:p>
          <a:p>
            <a:pPr marL="85725" marR="0" lvl="0" indent="0" algn="l" defTabSz="914400" rtl="0" eaLnBrk="1" fontAlgn="auto" latinLnBrk="0" hangingPunct="1">
              <a:lnSpc>
                <a:spcPct val="150000"/>
              </a:lnSpc>
              <a:spcBef>
                <a:spcPts val="0"/>
              </a:spcBef>
              <a:spcAft>
                <a:spcPts val="0"/>
              </a:spcAft>
              <a:buClr>
                <a:srgbClr val="EEEEED"/>
              </a:buClr>
              <a:buSzPts val="1800"/>
              <a:buFont typeface="Arial"/>
              <a:buNone/>
              <a:tabLst/>
              <a:defRPr/>
            </a:pPr>
            <a:r>
              <a:rPr kumimoji="0" lang="en-US" sz="1800" b="1" i="0" u="none" strike="noStrike" kern="0" cap="none" spc="0" normalizeH="0" baseline="0" noProof="0">
                <a:ln>
                  <a:noFill/>
                </a:ln>
                <a:solidFill>
                  <a:srgbClr val="EEEEED"/>
                </a:solidFill>
                <a:effectLst/>
                <a:uLnTx/>
                <a:uFillTx/>
                <a:latin typeface="Arial"/>
                <a:cs typeface="Arial"/>
                <a:sym typeface="Arial"/>
              </a:rPr>
              <a:t>I am from ………………………….</a:t>
            </a:r>
          </a:p>
          <a:p>
            <a:pPr marL="85725" marR="0" lvl="0" indent="0" algn="l" defTabSz="914400" rtl="0" eaLnBrk="1" fontAlgn="auto" latinLnBrk="0" hangingPunct="1">
              <a:lnSpc>
                <a:spcPct val="150000"/>
              </a:lnSpc>
              <a:spcBef>
                <a:spcPts val="0"/>
              </a:spcBef>
              <a:spcAft>
                <a:spcPts val="0"/>
              </a:spcAft>
              <a:buClr>
                <a:srgbClr val="EEEEED"/>
              </a:buClr>
              <a:buSzPts val="1800"/>
              <a:buFont typeface="Arial"/>
              <a:buNone/>
              <a:tabLst/>
              <a:defRPr/>
            </a:pPr>
            <a:r>
              <a:rPr kumimoji="0" lang="en-US" sz="1800" b="1" i="0" u="none" strike="noStrike" kern="0" cap="none" spc="0" normalizeH="0" baseline="0" noProof="0">
                <a:ln>
                  <a:noFill/>
                </a:ln>
                <a:solidFill>
                  <a:srgbClr val="EEEEED"/>
                </a:solidFill>
                <a:effectLst/>
                <a:uLnTx/>
                <a:uFillTx/>
                <a:latin typeface="Arial"/>
                <a:cs typeface="Arial"/>
                <a:sym typeface="Arial"/>
              </a:rPr>
              <a:t>My on-farm advisory role is ……………………………</a:t>
            </a:r>
          </a:p>
          <a:p>
            <a:pPr marL="85725" marR="0" lvl="0" indent="0" algn="l" defTabSz="914400" rtl="0" eaLnBrk="1" fontAlgn="auto" latinLnBrk="0" hangingPunct="1">
              <a:lnSpc>
                <a:spcPct val="150000"/>
              </a:lnSpc>
              <a:spcBef>
                <a:spcPts val="0"/>
              </a:spcBef>
              <a:spcAft>
                <a:spcPts val="0"/>
              </a:spcAft>
              <a:buClr>
                <a:srgbClr val="EEEEED"/>
              </a:buClr>
              <a:buSzPts val="1800"/>
              <a:buFont typeface="Arial"/>
              <a:buNone/>
              <a:tabLst/>
              <a:defRPr/>
            </a:pPr>
            <a:r>
              <a:rPr kumimoji="0" lang="en-US" sz="1800" b="1" i="0" u="none" strike="noStrike" kern="0" cap="none" spc="0" normalizeH="0" baseline="0" noProof="0">
                <a:ln>
                  <a:noFill/>
                </a:ln>
                <a:solidFill>
                  <a:srgbClr val="EEEEED"/>
                </a:solidFill>
                <a:effectLst/>
                <a:uLnTx/>
                <a:uFillTx/>
                <a:latin typeface="Arial"/>
                <a:cs typeface="Arial"/>
                <a:sym typeface="Arial"/>
              </a:rPr>
              <a:t>One thing I would like to get from participating in this workshop is ……………………………</a:t>
            </a:r>
          </a:p>
          <a:p>
            <a:pPr marL="342900" marR="0" lvl="0" indent="-257175" algn="l" defTabSz="914400" rtl="0" eaLnBrk="1" fontAlgn="auto" latinLnBrk="0" hangingPunct="1">
              <a:lnSpc>
                <a:spcPct val="150000"/>
              </a:lnSpc>
              <a:spcBef>
                <a:spcPts val="0"/>
              </a:spcBef>
              <a:spcAft>
                <a:spcPts val="0"/>
              </a:spcAft>
              <a:buClr>
                <a:srgbClr val="EEEEED"/>
              </a:buClr>
              <a:buSzPts val="1800"/>
              <a:buFont typeface="Arial"/>
              <a:buAutoNum type="arabicPeriod"/>
              <a:tabLst/>
              <a:defRPr/>
            </a:pPr>
            <a:endParaRPr kumimoji="0" lang="en-US" sz="1800" b="1" i="0" u="none" strike="noStrike" kern="0" cap="none" spc="0" normalizeH="0" baseline="0" noProof="0" dirty="0">
              <a:ln>
                <a:noFill/>
              </a:ln>
              <a:solidFill>
                <a:srgbClr val="EEEEED"/>
              </a:solidFill>
              <a:effectLst/>
              <a:uLnTx/>
              <a:uFillTx/>
              <a:latin typeface="Arial"/>
              <a:cs typeface="Arial"/>
              <a:sym typeface="Arial"/>
            </a:endParaRPr>
          </a:p>
        </p:txBody>
      </p:sp>
      <p:pic>
        <p:nvPicPr>
          <p:cNvPr id="7" name="Google Shape;305;p9" descr="721-dog-park-meet-and-greet">
            <a:extLst>
              <a:ext uri="{FF2B5EF4-FFF2-40B4-BE49-F238E27FC236}">
                <a16:creationId xmlns:a16="http://schemas.microsoft.com/office/drawing/2014/main" id="{B99E869E-5F65-BC99-EAA3-53A9453E936E}"/>
              </a:ext>
            </a:extLst>
          </p:cNvPr>
          <p:cNvPicPr preferRelativeResize="0">
            <a:picLocks/>
          </p:cNvPicPr>
          <p:nvPr/>
        </p:nvPicPr>
        <p:blipFill rotWithShape="1">
          <a:blip r:embed="rId2">
            <a:alphaModFix/>
          </a:blip>
          <a:srcRect t="3162" b="3161"/>
          <a:stretch/>
        </p:blipFill>
        <p:spPr>
          <a:xfrm>
            <a:off x="4500562" y="1273969"/>
            <a:ext cx="4643438" cy="3262313"/>
          </a:xfrm>
          <a:prstGeom prst="rect">
            <a:avLst/>
          </a:prstGeom>
          <a:noFill/>
          <a:ln>
            <a:noFill/>
          </a:ln>
        </p:spPr>
      </p:pic>
    </p:spTree>
    <p:extLst>
      <p:ext uri="{BB962C8B-B14F-4D97-AF65-F5344CB8AC3E}">
        <p14:creationId xmlns:p14="http://schemas.microsoft.com/office/powerpoint/2010/main" val="23339360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6CD6BD16-180E-BD87-2F71-4A6F0292E75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F02598-A315-AD45-2563-4D770111029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F4046DE8-8B47-A305-5162-02DC0D284043}"/>
              </a:ext>
            </a:extLst>
          </p:cNvPr>
          <p:cNvPicPr>
            <a:picLocks noChangeAspect="1"/>
          </p:cNvPicPr>
          <p:nvPr/>
        </p:nvPicPr>
        <p:blipFill>
          <a:blip r:embed="rId2"/>
          <a:stretch>
            <a:fillRect/>
          </a:stretch>
        </p:blipFill>
        <p:spPr>
          <a:xfrm>
            <a:off x="3563888" y="1732570"/>
            <a:ext cx="5596692" cy="2135323"/>
          </a:xfrm>
          <a:prstGeom prst="rect">
            <a:avLst/>
          </a:prstGeom>
        </p:spPr>
      </p:pic>
      <p:sp>
        <p:nvSpPr>
          <p:cNvPr id="9" name="TextBox 8">
            <a:extLst>
              <a:ext uri="{FF2B5EF4-FFF2-40B4-BE49-F238E27FC236}">
                <a16:creationId xmlns:a16="http://schemas.microsoft.com/office/drawing/2014/main" id="{1C075270-0D99-9182-D318-E6A793E3EA98}"/>
              </a:ext>
            </a:extLst>
          </p:cNvPr>
          <p:cNvSpPr txBox="1"/>
          <p:nvPr/>
        </p:nvSpPr>
        <p:spPr>
          <a:xfrm>
            <a:off x="3486662" y="1424794"/>
            <a:ext cx="2016224" cy="307777"/>
          </a:xfrm>
          <a:prstGeom prst="rect">
            <a:avLst/>
          </a:prstGeom>
          <a:noFill/>
        </p:spPr>
        <p:txBody>
          <a:bodyPr wrap="square" rtlCol="0">
            <a:spAutoFit/>
          </a:bodyPr>
          <a:lstStyle/>
          <a:p>
            <a:r>
              <a:rPr lang="en-AU" sz="1400" b="1" dirty="0">
                <a:solidFill>
                  <a:srgbClr val="000000"/>
                </a:solidFill>
              </a:rPr>
              <a:t>Results:</a:t>
            </a:r>
          </a:p>
        </p:txBody>
      </p:sp>
      <p:sp>
        <p:nvSpPr>
          <p:cNvPr id="10" name="TextBox 9">
            <a:extLst>
              <a:ext uri="{FF2B5EF4-FFF2-40B4-BE49-F238E27FC236}">
                <a16:creationId xmlns:a16="http://schemas.microsoft.com/office/drawing/2014/main" id="{B3DDE47E-1B34-EA23-0FB2-181305C31C0A}"/>
              </a:ext>
            </a:extLst>
          </p:cNvPr>
          <p:cNvSpPr txBox="1"/>
          <p:nvPr/>
        </p:nvSpPr>
        <p:spPr>
          <a:xfrm>
            <a:off x="3693190" y="3846141"/>
            <a:ext cx="5343306" cy="461665"/>
          </a:xfrm>
          <a:prstGeom prst="rect">
            <a:avLst/>
          </a:prstGeom>
          <a:noFill/>
        </p:spPr>
        <p:txBody>
          <a:bodyPr wrap="square" rtlCol="0">
            <a:spAutoFit/>
          </a:bodyPr>
          <a:lstStyle/>
          <a:p>
            <a:r>
              <a:rPr lang="en-US" sz="1200" b="1" dirty="0">
                <a:solidFill>
                  <a:srgbClr val="002060"/>
                </a:solidFill>
              </a:rPr>
              <a:t>Daily dry matter intake of each treatment where lucerne hay was used as the forage base for the first 23 DIM.</a:t>
            </a:r>
            <a:endParaRPr lang="en-AU" sz="1200" b="1" dirty="0">
              <a:solidFill>
                <a:srgbClr val="002060"/>
              </a:solidFill>
            </a:endParaRPr>
          </a:p>
        </p:txBody>
      </p:sp>
      <p:pic>
        <p:nvPicPr>
          <p:cNvPr id="12" name="Picture 11">
            <a:extLst>
              <a:ext uri="{FF2B5EF4-FFF2-40B4-BE49-F238E27FC236}">
                <a16:creationId xmlns:a16="http://schemas.microsoft.com/office/drawing/2014/main" id="{67307636-F6B1-581F-A716-90108ED588CE}"/>
              </a:ext>
            </a:extLst>
          </p:cNvPr>
          <p:cNvPicPr>
            <a:picLocks noChangeAspect="1"/>
          </p:cNvPicPr>
          <p:nvPr/>
        </p:nvPicPr>
        <p:blipFill>
          <a:blip r:embed="rId3"/>
          <a:stretch>
            <a:fillRect/>
          </a:stretch>
        </p:blipFill>
        <p:spPr>
          <a:xfrm>
            <a:off x="0" y="2963524"/>
            <a:ext cx="3563887" cy="1954579"/>
          </a:xfrm>
          <a:prstGeom prst="rect">
            <a:avLst/>
          </a:prstGeom>
        </p:spPr>
      </p:pic>
      <p:sp>
        <p:nvSpPr>
          <p:cNvPr id="13" name="TextBox 12">
            <a:extLst>
              <a:ext uri="{FF2B5EF4-FFF2-40B4-BE49-F238E27FC236}">
                <a16:creationId xmlns:a16="http://schemas.microsoft.com/office/drawing/2014/main" id="{DF51985A-61EE-E4E4-E356-740687AA2017}"/>
              </a:ext>
            </a:extLst>
          </p:cNvPr>
          <p:cNvSpPr txBox="1"/>
          <p:nvPr/>
        </p:nvSpPr>
        <p:spPr>
          <a:xfrm>
            <a:off x="201839" y="1403353"/>
            <a:ext cx="3212815" cy="1815882"/>
          </a:xfrm>
          <a:prstGeom prst="rect">
            <a:avLst/>
          </a:prstGeom>
          <a:noFill/>
        </p:spPr>
        <p:txBody>
          <a:bodyPr wrap="square" rtlCol="0">
            <a:spAutoFit/>
          </a:bodyPr>
          <a:lstStyle/>
          <a:p>
            <a:r>
              <a:rPr lang="en-AU" sz="1400" dirty="0">
                <a:solidFill>
                  <a:srgbClr val="000000"/>
                </a:solidFill>
              </a:rPr>
              <a:t>Cows were fed unrestricted high-quality lucerne hay 2X/day plus:</a:t>
            </a:r>
          </a:p>
          <a:p>
            <a:pPr marL="285750" indent="-285750">
              <a:buFont typeface="Arial" panose="020B0604020202020204" pitchFamily="34" charset="0"/>
              <a:buChar char="•"/>
            </a:pPr>
            <a:r>
              <a:rPr lang="en-AU" sz="1400" dirty="0">
                <a:solidFill>
                  <a:srgbClr val="000000"/>
                </a:solidFill>
              </a:rPr>
              <a:t>8 kg DM/day wheat grain mix</a:t>
            </a:r>
          </a:p>
          <a:p>
            <a:pPr marL="285750" indent="-285750">
              <a:buFont typeface="Arial" panose="020B0604020202020204" pitchFamily="34" charset="0"/>
              <a:buChar char="•"/>
            </a:pPr>
            <a:r>
              <a:rPr lang="en-AU" sz="1400" dirty="0">
                <a:solidFill>
                  <a:srgbClr val="000000"/>
                </a:solidFill>
              </a:rPr>
              <a:t>8 kg DM/day maize-grain mix</a:t>
            </a:r>
          </a:p>
          <a:p>
            <a:pPr marL="285750" indent="-285750">
              <a:buFont typeface="Arial" panose="020B0604020202020204" pitchFamily="34" charset="0"/>
              <a:buChar char="•"/>
            </a:pPr>
            <a:r>
              <a:rPr lang="en-AU" sz="1400" dirty="0">
                <a:solidFill>
                  <a:srgbClr val="000000"/>
                </a:solidFill>
              </a:rPr>
              <a:t>8 kg DM/day maize-grain mix + 350g/day protected fat supplement</a:t>
            </a:r>
          </a:p>
          <a:p>
            <a:r>
              <a:rPr lang="en-AU" sz="1400" dirty="0">
                <a:solidFill>
                  <a:srgbClr val="000000"/>
                </a:solidFill>
              </a:rPr>
              <a:t>      for first 23 DIM </a:t>
            </a:r>
          </a:p>
          <a:p>
            <a:endParaRPr lang="en-AU" sz="1400" dirty="0">
              <a:solidFill>
                <a:srgbClr val="000000"/>
              </a:solidFill>
            </a:endParaRPr>
          </a:p>
        </p:txBody>
      </p:sp>
      <p:sp>
        <p:nvSpPr>
          <p:cNvPr id="14" name="TextBox 13">
            <a:extLst>
              <a:ext uri="{FF2B5EF4-FFF2-40B4-BE49-F238E27FC236}">
                <a16:creationId xmlns:a16="http://schemas.microsoft.com/office/drawing/2014/main" id="{AF50E465-D764-730D-9FB1-23B6EFBAAC21}"/>
              </a:ext>
            </a:extLst>
          </p:cNvPr>
          <p:cNvSpPr txBox="1"/>
          <p:nvPr/>
        </p:nvSpPr>
        <p:spPr>
          <a:xfrm>
            <a:off x="323528" y="915566"/>
            <a:ext cx="71287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First 100 Days project, </a:t>
            </a:r>
            <a:r>
              <a:rPr kumimoji="0" lang="en-AU" sz="1600" b="1" i="0" u="none" strike="noStrike" kern="1200" cap="none" spc="0" normalizeH="0" baseline="0" noProof="0" dirty="0" err="1">
                <a:ln>
                  <a:noFill/>
                </a:ln>
                <a:solidFill>
                  <a:srgbClr val="000000"/>
                </a:solidFill>
                <a:effectLst/>
                <a:uLnTx/>
                <a:uFillTx/>
                <a:latin typeface="Arial" panose="020B0604020202020204"/>
                <a:ea typeface="+mn-ea"/>
                <a:cs typeface="+mn-cs"/>
              </a:rPr>
              <a:t>Ellinbank</a:t>
            </a: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 2020 (Factsheet 1)</a:t>
            </a:r>
          </a:p>
        </p:txBody>
      </p:sp>
      <p:sp>
        <p:nvSpPr>
          <p:cNvPr id="15" name="TextBox 14">
            <a:extLst>
              <a:ext uri="{FF2B5EF4-FFF2-40B4-BE49-F238E27FC236}">
                <a16:creationId xmlns:a16="http://schemas.microsoft.com/office/drawing/2014/main" id="{D4A877F8-B7FE-3C63-75AC-126642746465}"/>
              </a:ext>
            </a:extLst>
          </p:cNvPr>
          <p:cNvSpPr txBox="1"/>
          <p:nvPr/>
        </p:nvSpPr>
        <p:spPr>
          <a:xfrm>
            <a:off x="5724128" y="3235895"/>
            <a:ext cx="1656184" cy="230832"/>
          </a:xfrm>
          <a:prstGeom prst="rect">
            <a:avLst/>
          </a:prstGeom>
          <a:noFill/>
        </p:spPr>
        <p:txBody>
          <a:bodyPr wrap="square" rtlCol="0">
            <a:spAutoFit/>
          </a:bodyPr>
          <a:lstStyle/>
          <a:p>
            <a:r>
              <a:rPr lang="en-AU" sz="900" b="1" dirty="0">
                <a:solidFill>
                  <a:srgbClr val="000000"/>
                </a:solidFill>
              </a:rPr>
              <a:t>Treatment period</a:t>
            </a:r>
          </a:p>
        </p:txBody>
      </p:sp>
      <p:sp>
        <p:nvSpPr>
          <p:cNvPr id="17" name="Title 3">
            <a:extLst>
              <a:ext uri="{FF2B5EF4-FFF2-40B4-BE49-F238E27FC236}">
                <a16:creationId xmlns:a16="http://schemas.microsoft.com/office/drawing/2014/main" id="{6A7E2A19-B51A-C604-2B88-7933AE4D1E29}"/>
              </a:ext>
            </a:extLst>
          </p:cNvPr>
          <p:cNvSpPr txBox="1">
            <a:spLocks/>
          </p:cNvSpPr>
          <p:nvPr/>
        </p:nvSpPr>
        <p:spPr>
          <a:xfrm>
            <a:off x="390318" y="42626"/>
            <a:ext cx="6192688"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all" spc="0" normalizeH="0" baseline="0" noProof="0" dirty="0">
                <a:ln>
                  <a:noFill/>
                </a:ln>
                <a:solidFill>
                  <a:srgbClr val="0C2340"/>
                </a:solidFill>
                <a:effectLst/>
                <a:uLnTx/>
                <a:uFillTx/>
                <a:latin typeface="Arial" panose="020B0604020202020204"/>
                <a:ea typeface="+mj-ea"/>
                <a:cs typeface="+mj-cs"/>
              </a:rPr>
              <a:t>Metabolic CONTROL of feed intake &amp; carry-over effects</a:t>
            </a:r>
            <a:endPar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endParaRPr>
          </a:p>
        </p:txBody>
      </p:sp>
      <p:sp>
        <p:nvSpPr>
          <p:cNvPr id="2" name="TextBox 1">
            <a:extLst>
              <a:ext uri="{FF2B5EF4-FFF2-40B4-BE49-F238E27FC236}">
                <a16:creationId xmlns:a16="http://schemas.microsoft.com/office/drawing/2014/main" id="{F86D39D9-4ABD-08E1-84B9-CBA553ECF6B9}"/>
              </a:ext>
            </a:extLst>
          </p:cNvPr>
          <p:cNvSpPr txBox="1"/>
          <p:nvPr/>
        </p:nvSpPr>
        <p:spPr>
          <a:xfrm>
            <a:off x="6034246" y="1998606"/>
            <a:ext cx="1922130" cy="307777"/>
          </a:xfrm>
          <a:prstGeom prst="rect">
            <a:avLst/>
          </a:prstGeom>
          <a:noFill/>
        </p:spPr>
        <p:txBody>
          <a:bodyPr wrap="square" rtlCol="0">
            <a:spAutoFit/>
          </a:bodyPr>
          <a:lstStyle/>
          <a:p>
            <a:r>
              <a:rPr lang="en-US" sz="1400" dirty="0">
                <a:solidFill>
                  <a:srgbClr val="000000"/>
                </a:solidFill>
              </a:rPr>
              <a:t>+2.1 kg/cow/day</a:t>
            </a:r>
            <a:endParaRPr lang="en-AU" sz="1400" dirty="0">
              <a:solidFill>
                <a:srgbClr val="000000"/>
              </a:solidFill>
            </a:endParaRPr>
          </a:p>
        </p:txBody>
      </p:sp>
      <p:sp>
        <p:nvSpPr>
          <p:cNvPr id="3" name="TextBox 2">
            <a:extLst>
              <a:ext uri="{FF2B5EF4-FFF2-40B4-BE49-F238E27FC236}">
                <a16:creationId xmlns:a16="http://schemas.microsoft.com/office/drawing/2014/main" id="{591AC892-D311-A2E3-FAE7-3F1916201C05}"/>
              </a:ext>
            </a:extLst>
          </p:cNvPr>
          <p:cNvSpPr txBox="1"/>
          <p:nvPr/>
        </p:nvSpPr>
        <p:spPr>
          <a:xfrm>
            <a:off x="5723884" y="1948580"/>
            <a:ext cx="620724" cy="369332"/>
          </a:xfrm>
          <a:prstGeom prst="rect">
            <a:avLst/>
          </a:prstGeom>
          <a:noFill/>
        </p:spPr>
        <p:txBody>
          <a:bodyPr wrap="square">
            <a:spAutoFit/>
          </a:bodyPr>
          <a:lstStyle/>
          <a:p>
            <a:r>
              <a:rPr lang="en-AU" dirty="0"/>
              <a:t>👍</a:t>
            </a:r>
          </a:p>
        </p:txBody>
      </p:sp>
    </p:spTree>
    <p:extLst>
      <p:ext uri="{BB962C8B-B14F-4D97-AF65-F5344CB8AC3E}">
        <p14:creationId xmlns:p14="http://schemas.microsoft.com/office/powerpoint/2010/main" val="28677002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2BBB2011-AF4C-4CFA-9A0F-A9A833F22A1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4D4BCC-631C-C9F2-3189-60BA535424E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70A0F99E-43C3-0545-3A75-21CD2F9D863B}"/>
              </a:ext>
            </a:extLst>
          </p:cNvPr>
          <p:cNvPicPr>
            <a:picLocks noChangeAspect="1"/>
          </p:cNvPicPr>
          <p:nvPr/>
        </p:nvPicPr>
        <p:blipFill>
          <a:blip r:embed="rId2"/>
          <a:stretch>
            <a:fillRect/>
          </a:stretch>
        </p:blipFill>
        <p:spPr>
          <a:xfrm>
            <a:off x="3549311" y="1685406"/>
            <a:ext cx="5628958" cy="2129088"/>
          </a:xfrm>
          <a:prstGeom prst="rect">
            <a:avLst/>
          </a:prstGeom>
        </p:spPr>
      </p:pic>
      <p:sp>
        <p:nvSpPr>
          <p:cNvPr id="5" name="TextBox 4">
            <a:extLst>
              <a:ext uri="{FF2B5EF4-FFF2-40B4-BE49-F238E27FC236}">
                <a16:creationId xmlns:a16="http://schemas.microsoft.com/office/drawing/2014/main" id="{F3508036-D4B5-6B3B-7AC3-159703212CAC}"/>
              </a:ext>
            </a:extLst>
          </p:cNvPr>
          <p:cNvSpPr txBox="1"/>
          <p:nvPr/>
        </p:nvSpPr>
        <p:spPr>
          <a:xfrm>
            <a:off x="3583581" y="3814494"/>
            <a:ext cx="5560419" cy="461665"/>
          </a:xfrm>
          <a:prstGeom prst="rect">
            <a:avLst/>
          </a:prstGeom>
          <a:noFill/>
        </p:spPr>
        <p:txBody>
          <a:bodyPr wrap="square" rtlCol="0">
            <a:spAutoFit/>
          </a:bodyPr>
          <a:lstStyle/>
          <a:p>
            <a:r>
              <a:rPr lang="en-US" sz="1200" b="1" dirty="0">
                <a:solidFill>
                  <a:srgbClr val="002060"/>
                </a:solidFill>
              </a:rPr>
              <a:t>Energy corrected milk yield of each treatment across the 72 days of the experiment where lucerne hay was used as forage base for first 23 DIM.</a:t>
            </a:r>
            <a:endParaRPr lang="en-AU" sz="1200" b="1" dirty="0">
              <a:solidFill>
                <a:srgbClr val="002060"/>
              </a:solidFill>
            </a:endParaRPr>
          </a:p>
        </p:txBody>
      </p:sp>
      <p:sp>
        <p:nvSpPr>
          <p:cNvPr id="7" name="TextBox 6">
            <a:extLst>
              <a:ext uri="{FF2B5EF4-FFF2-40B4-BE49-F238E27FC236}">
                <a16:creationId xmlns:a16="http://schemas.microsoft.com/office/drawing/2014/main" id="{BA8E7CE5-9B72-D90E-62D7-A997BD3C8903}"/>
              </a:ext>
            </a:extLst>
          </p:cNvPr>
          <p:cNvSpPr txBox="1"/>
          <p:nvPr/>
        </p:nvSpPr>
        <p:spPr>
          <a:xfrm>
            <a:off x="3486662" y="1424794"/>
            <a:ext cx="2016224" cy="307777"/>
          </a:xfrm>
          <a:prstGeom prst="rect">
            <a:avLst/>
          </a:prstGeom>
          <a:noFill/>
        </p:spPr>
        <p:txBody>
          <a:bodyPr wrap="square" rtlCol="0">
            <a:spAutoFit/>
          </a:bodyPr>
          <a:lstStyle/>
          <a:p>
            <a:r>
              <a:rPr lang="en-AU" sz="1400" b="1" dirty="0">
                <a:solidFill>
                  <a:srgbClr val="000000"/>
                </a:solidFill>
              </a:rPr>
              <a:t>Results:</a:t>
            </a:r>
          </a:p>
        </p:txBody>
      </p:sp>
      <p:sp>
        <p:nvSpPr>
          <p:cNvPr id="10" name="TextBox 9">
            <a:extLst>
              <a:ext uri="{FF2B5EF4-FFF2-40B4-BE49-F238E27FC236}">
                <a16:creationId xmlns:a16="http://schemas.microsoft.com/office/drawing/2014/main" id="{4A91BFDB-E363-98AD-A0F8-5CBB9CDC5253}"/>
              </a:ext>
            </a:extLst>
          </p:cNvPr>
          <p:cNvSpPr txBox="1"/>
          <p:nvPr/>
        </p:nvSpPr>
        <p:spPr>
          <a:xfrm>
            <a:off x="4192872" y="3298571"/>
            <a:ext cx="1656184" cy="230832"/>
          </a:xfrm>
          <a:prstGeom prst="rect">
            <a:avLst/>
          </a:prstGeom>
          <a:noFill/>
        </p:spPr>
        <p:txBody>
          <a:bodyPr wrap="square" rtlCol="0">
            <a:spAutoFit/>
          </a:bodyPr>
          <a:lstStyle/>
          <a:p>
            <a:r>
              <a:rPr lang="en-AU" sz="900" b="1" dirty="0">
                <a:solidFill>
                  <a:srgbClr val="000000"/>
                </a:solidFill>
              </a:rPr>
              <a:t>Treatment period</a:t>
            </a:r>
          </a:p>
        </p:txBody>
      </p:sp>
      <p:sp>
        <p:nvSpPr>
          <p:cNvPr id="11" name="Rectangle 10">
            <a:extLst>
              <a:ext uri="{FF2B5EF4-FFF2-40B4-BE49-F238E27FC236}">
                <a16:creationId xmlns:a16="http://schemas.microsoft.com/office/drawing/2014/main" id="{E06EDC61-B4A2-2341-B02D-38421FAC535F}"/>
              </a:ext>
            </a:extLst>
          </p:cNvPr>
          <p:cNvSpPr/>
          <p:nvPr/>
        </p:nvSpPr>
        <p:spPr>
          <a:xfrm>
            <a:off x="3995936" y="2017662"/>
            <a:ext cx="1584176" cy="1490192"/>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a:extLst>
              <a:ext uri="{FF2B5EF4-FFF2-40B4-BE49-F238E27FC236}">
                <a16:creationId xmlns:a16="http://schemas.microsoft.com/office/drawing/2014/main" id="{6629EC05-344C-EB65-50D2-EEF74D210DB2}"/>
              </a:ext>
            </a:extLst>
          </p:cNvPr>
          <p:cNvSpPr txBox="1"/>
          <p:nvPr/>
        </p:nvSpPr>
        <p:spPr>
          <a:xfrm>
            <a:off x="6726261" y="3298571"/>
            <a:ext cx="1656184" cy="230832"/>
          </a:xfrm>
          <a:prstGeom prst="rect">
            <a:avLst/>
          </a:prstGeom>
          <a:noFill/>
        </p:spPr>
        <p:txBody>
          <a:bodyPr wrap="square" rtlCol="0">
            <a:spAutoFit/>
          </a:bodyPr>
          <a:lstStyle/>
          <a:p>
            <a:r>
              <a:rPr lang="en-AU" sz="900" b="1" dirty="0">
                <a:solidFill>
                  <a:srgbClr val="000000"/>
                </a:solidFill>
              </a:rPr>
              <a:t>Carryover period</a:t>
            </a:r>
          </a:p>
        </p:txBody>
      </p:sp>
      <p:sp>
        <p:nvSpPr>
          <p:cNvPr id="13" name="TextBox 12">
            <a:extLst>
              <a:ext uri="{FF2B5EF4-FFF2-40B4-BE49-F238E27FC236}">
                <a16:creationId xmlns:a16="http://schemas.microsoft.com/office/drawing/2014/main" id="{A32616CB-F4DB-CA58-6F9B-29C7B8AE0E85}"/>
              </a:ext>
            </a:extLst>
          </p:cNvPr>
          <p:cNvSpPr txBox="1"/>
          <p:nvPr/>
        </p:nvSpPr>
        <p:spPr>
          <a:xfrm>
            <a:off x="323528" y="915566"/>
            <a:ext cx="71287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First 100 Days project, </a:t>
            </a:r>
            <a:r>
              <a:rPr kumimoji="0" lang="en-AU" sz="1600" b="1" i="0" u="none" strike="noStrike" kern="1200" cap="none" spc="0" normalizeH="0" baseline="0" noProof="0" dirty="0" err="1">
                <a:ln>
                  <a:noFill/>
                </a:ln>
                <a:solidFill>
                  <a:srgbClr val="000000"/>
                </a:solidFill>
                <a:effectLst/>
                <a:uLnTx/>
                <a:uFillTx/>
                <a:latin typeface="Arial" panose="020B0604020202020204"/>
                <a:ea typeface="+mn-ea"/>
                <a:cs typeface="+mn-cs"/>
              </a:rPr>
              <a:t>Ellinbank</a:t>
            </a: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 2020 (Factsheet 1)</a:t>
            </a:r>
          </a:p>
        </p:txBody>
      </p:sp>
      <p:sp>
        <p:nvSpPr>
          <p:cNvPr id="15" name="TextBox 14">
            <a:extLst>
              <a:ext uri="{FF2B5EF4-FFF2-40B4-BE49-F238E27FC236}">
                <a16:creationId xmlns:a16="http://schemas.microsoft.com/office/drawing/2014/main" id="{0E8134AB-1852-0674-F9C9-BD1CA2ECBD48}"/>
              </a:ext>
            </a:extLst>
          </p:cNvPr>
          <p:cNvSpPr txBox="1"/>
          <p:nvPr/>
        </p:nvSpPr>
        <p:spPr>
          <a:xfrm>
            <a:off x="201839" y="1403353"/>
            <a:ext cx="3212815" cy="1600438"/>
          </a:xfrm>
          <a:prstGeom prst="rect">
            <a:avLst/>
          </a:prstGeom>
          <a:noFill/>
        </p:spPr>
        <p:txBody>
          <a:bodyPr wrap="square" rtlCol="0">
            <a:spAutoFit/>
          </a:bodyPr>
          <a:lstStyle/>
          <a:p>
            <a:r>
              <a:rPr lang="en-AU" sz="1400" dirty="0">
                <a:solidFill>
                  <a:srgbClr val="000000"/>
                </a:solidFill>
              </a:rPr>
              <a:t>Cows were fed unrestricted high-quality lucerne hay 2X/day plus:</a:t>
            </a:r>
          </a:p>
          <a:p>
            <a:pPr marL="285750" indent="-285750">
              <a:buFont typeface="Arial" panose="020B0604020202020204" pitchFamily="34" charset="0"/>
              <a:buChar char="•"/>
            </a:pPr>
            <a:r>
              <a:rPr lang="en-AU" sz="1400" dirty="0">
                <a:solidFill>
                  <a:srgbClr val="000000"/>
                </a:solidFill>
              </a:rPr>
              <a:t>8 kg DM/day wheat grain mix</a:t>
            </a:r>
          </a:p>
          <a:p>
            <a:pPr marL="285750" indent="-285750">
              <a:buFont typeface="Arial" panose="020B0604020202020204" pitchFamily="34" charset="0"/>
              <a:buChar char="•"/>
            </a:pPr>
            <a:r>
              <a:rPr lang="en-AU" sz="1400" dirty="0">
                <a:solidFill>
                  <a:srgbClr val="000000"/>
                </a:solidFill>
              </a:rPr>
              <a:t>8 kg DM/day maize-grain mix</a:t>
            </a:r>
          </a:p>
          <a:p>
            <a:pPr marL="285750" indent="-285750">
              <a:buFont typeface="Arial" panose="020B0604020202020204" pitchFamily="34" charset="0"/>
              <a:buChar char="•"/>
            </a:pPr>
            <a:r>
              <a:rPr lang="en-AU" sz="1400" dirty="0">
                <a:solidFill>
                  <a:srgbClr val="000000"/>
                </a:solidFill>
              </a:rPr>
              <a:t>8 kg DM/day maize-grain mix + 350g/day protected fat supplement</a:t>
            </a:r>
          </a:p>
          <a:p>
            <a:r>
              <a:rPr lang="en-AU" sz="1400" dirty="0">
                <a:solidFill>
                  <a:srgbClr val="000000"/>
                </a:solidFill>
              </a:rPr>
              <a:t>      for first 23 DIM </a:t>
            </a:r>
          </a:p>
        </p:txBody>
      </p:sp>
      <p:sp>
        <p:nvSpPr>
          <p:cNvPr id="21" name="Title 3">
            <a:extLst>
              <a:ext uri="{FF2B5EF4-FFF2-40B4-BE49-F238E27FC236}">
                <a16:creationId xmlns:a16="http://schemas.microsoft.com/office/drawing/2014/main" id="{E83753EE-03A1-042A-B5CE-B67A80F28A90}"/>
              </a:ext>
            </a:extLst>
          </p:cNvPr>
          <p:cNvSpPr txBox="1">
            <a:spLocks/>
          </p:cNvSpPr>
          <p:nvPr/>
        </p:nvSpPr>
        <p:spPr>
          <a:xfrm>
            <a:off x="390318" y="42626"/>
            <a:ext cx="6192688"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all" spc="0" normalizeH="0" baseline="0" noProof="0" dirty="0">
                <a:ln>
                  <a:noFill/>
                </a:ln>
                <a:solidFill>
                  <a:srgbClr val="0C2340"/>
                </a:solidFill>
                <a:effectLst/>
                <a:uLnTx/>
                <a:uFillTx/>
                <a:latin typeface="Arial" panose="020B0604020202020204"/>
                <a:ea typeface="+mj-ea"/>
                <a:cs typeface="+mj-cs"/>
              </a:rPr>
              <a:t>Metabolic CONTROL of feed intake &amp; carry-over effects</a:t>
            </a:r>
            <a:endPar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endParaRPr>
          </a:p>
        </p:txBody>
      </p:sp>
      <p:pic>
        <p:nvPicPr>
          <p:cNvPr id="3" name="Picture 2">
            <a:extLst>
              <a:ext uri="{FF2B5EF4-FFF2-40B4-BE49-F238E27FC236}">
                <a16:creationId xmlns:a16="http://schemas.microsoft.com/office/drawing/2014/main" id="{8EE57565-5DE1-4272-0489-F160A0B09E73}"/>
              </a:ext>
            </a:extLst>
          </p:cNvPr>
          <p:cNvPicPr>
            <a:picLocks noChangeAspect="1"/>
          </p:cNvPicPr>
          <p:nvPr/>
        </p:nvPicPr>
        <p:blipFill>
          <a:blip r:embed="rId3"/>
          <a:stretch>
            <a:fillRect/>
          </a:stretch>
        </p:blipFill>
        <p:spPr>
          <a:xfrm>
            <a:off x="0" y="2963524"/>
            <a:ext cx="3563887" cy="1954579"/>
          </a:xfrm>
          <a:prstGeom prst="rect">
            <a:avLst/>
          </a:prstGeom>
        </p:spPr>
      </p:pic>
      <p:sp>
        <p:nvSpPr>
          <p:cNvPr id="2" name="TextBox 1">
            <a:extLst>
              <a:ext uri="{FF2B5EF4-FFF2-40B4-BE49-F238E27FC236}">
                <a16:creationId xmlns:a16="http://schemas.microsoft.com/office/drawing/2014/main" id="{F4BBC6D1-D97E-584A-936D-EC0EE438B282}"/>
              </a:ext>
            </a:extLst>
          </p:cNvPr>
          <p:cNvSpPr txBox="1"/>
          <p:nvPr/>
        </p:nvSpPr>
        <p:spPr>
          <a:xfrm>
            <a:off x="6224167" y="1968424"/>
            <a:ext cx="2905255" cy="307777"/>
          </a:xfrm>
          <a:prstGeom prst="rect">
            <a:avLst/>
          </a:prstGeom>
          <a:noFill/>
        </p:spPr>
        <p:txBody>
          <a:bodyPr wrap="square" rtlCol="0">
            <a:spAutoFit/>
          </a:bodyPr>
          <a:lstStyle/>
          <a:p>
            <a:r>
              <a:rPr lang="en-US" sz="1400" dirty="0">
                <a:solidFill>
                  <a:srgbClr val="000000"/>
                </a:solidFill>
                <a:latin typeface="Arial" panose="020B0604020202020204" pitchFamily="34" charset="0"/>
                <a:cs typeface="Arial" panose="020B0604020202020204" pitchFamily="34" charset="0"/>
              </a:rPr>
              <a:t>Carryover effect: +217 kg milk/cow</a:t>
            </a:r>
            <a:endParaRPr lang="en-AU" sz="1400" dirty="0">
              <a:solidFill>
                <a:srgbClr val="00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31DF47A-6BCF-4B99-009B-FBD31D3533AB}"/>
              </a:ext>
            </a:extLst>
          </p:cNvPr>
          <p:cNvSpPr txBox="1"/>
          <p:nvPr/>
        </p:nvSpPr>
        <p:spPr>
          <a:xfrm>
            <a:off x="5933375" y="1911574"/>
            <a:ext cx="620724" cy="369332"/>
          </a:xfrm>
          <a:prstGeom prst="rect">
            <a:avLst/>
          </a:prstGeom>
          <a:noFill/>
        </p:spPr>
        <p:txBody>
          <a:bodyPr wrap="square">
            <a:spAutoFit/>
          </a:bodyPr>
          <a:lstStyle/>
          <a:p>
            <a:r>
              <a:rPr lang="en-AU" dirty="0"/>
              <a:t>👍</a:t>
            </a:r>
          </a:p>
        </p:txBody>
      </p:sp>
    </p:spTree>
    <p:extLst>
      <p:ext uri="{BB962C8B-B14F-4D97-AF65-F5344CB8AC3E}">
        <p14:creationId xmlns:p14="http://schemas.microsoft.com/office/powerpoint/2010/main" val="38429083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CDF5B71D-D7A5-152D-2FFA-99B3BCE049D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7EAFD95-757E-9F23-5028-5EC3917FDA2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D735A41F-EC90-329D-0EFE-7E224B0B29E3}"/>
              </a:ext>
            </a:extLst>
          </p:cNvPr>
          <p:cNvSpPr txBox="1"/>
          <p:nvPr/>
        </p:nvSpPr>
        <p:spPr>
          <a:xfrm>
            <a:off x="4139952" y="4022363"/>
            <a:ext cx="48032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Is there any benefit from feeding fresh cows       a TMR rather than pasture plus supplements?</a:t>
            </a:r>
          </a:p>
        </p:txBody>
      </p:sp>
      <p:sp>
        <p:nvSpPr>
          <p:cNvPr id="5" name="TextBox 4">
            <a:extLst>
              <a:ext uri="{FF2B5EF4-FFF2-40B4-BE49-F238E27FC236}">
                <a16:creationId xmlns:a16="http://schemas.microsoft.com/office/drawing/2014/main" id="{0E48274D-8DB9-3906-B682-D9CCE3849C81}"/>
              </a:ext>
            </a:extLst>
          </p:cNvPr>
          <p:cNvSpPr txBox="1"/>
          <p:nvPr/>
        </p:nvSpPr>
        <p:spPr>
          <a:xfrm>
            <a:off x="3566184" y="4083918"/>
            <a:ext cx="66512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B8DDE1"/>
                </a:solidFill>
                <a:effectLst/>
                <a:uLnTx/>
                <a:uFillTx/>
                <a:latin typeface="Arial" panose="020B0604020202020204"/>
                <a:ea typeface="+mn-ea"/>
                <a:cs typeface="+mn-cs"/>
              </a:rPr>
              <a:t>🤔</a:t>
            </a:r>
          </a:p>
        </p:txBody>
      </p:sp>
      <p:sp>
        <p:nvSpPr>
          <p:cNvPr id="6" name="Rectangle 5">
            <a:extLst>
              <a:ext uri="{FF2B5EF4-FFF2-40B4-BE49-F238E27FC236}">
                <a16:creationId xmlns:a16="http://schemas.microsoft.com/office/drawing/2014/main" id="{4852A759-FBEA-44F1-F39D-922EA096AFBA}"/>
              </a:ext>
            </a:extLst>
          </p:cNvPr>
          <p:cNvSpPr/>
          <p:nvPr/>
        </p:nvSpPr>
        <p:spPr>
          <a:xfrm>
            <a:off x="3563888" y="3942541"/>
            <a:ext cx="5383439" cy="789449"/>
          </a:xfrm>
          <a:prstGeom prst="rect">
            <a:avLst/>
          </a:prstGeom>
          <a:no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B8DDE1"/>
              </a:solidFill>
              <a:effectLst/>
              <a:uLnTx/>
              <a:uFillTx/>
              <a:latin typeface="Arial" panose="020B0604020202020204"/>
              <a:ea typeface="+mn-ea"/>
              <a:cs typeface="+mn-cs"/>
            </a:endParaRPr>
          </a:p>
        </p:txBody>
      </p:sp>
      <p:sp>
        <p:nvSpPr>
          <p:cNvPr id="7" name="Title 3">
            <a:extLst>
              <a:ext uri="{FF2B5EF4-FFF2-40B4-BE49-F238E27FC236}">
                <a16:creationId xmlns:a16="http://schemas.microsoft.com/office/drawing/2014/main" id="{CCF5C043-96B0-3EDB-FB90-D33F0096FD38}"/>
              </a:ext>
            </a:extLst>
          </p:cNvPr>
          <p:cNvSpPr txBox="1">
            <a:spLocks/>
          </p:cNvSpPr>
          <p:nvPr/>
        </p:nvSpPr>
        <p:spPr>
          <a:xfrm>
            <a:off x="390318" y="42626"/>
            <a:ext cx="6192688"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all" spc="0" normalizeH="0" baseline="0" noProof="0" dirty="0">
                <a:ln>
                  <a:noFill/>
                </a:ln>
                <a:solidFill>
                  <a:srgbClr val="0C2340"/>
                </a:solidFill>
                <a:effectLst/>
                <a:uLnTx/>
                <a:uFillTx/>
                <a:latin typeface="Arial" panose="020B0604020202020204"/>
                <a:ea typeface="+mj-ea"/>
                <a:cs typeface="+mj-cs"/>
              </a:rPr>
              <a:t>Metabolic CONTROL of feed intake &amp; carry-over effects</a:t>
            </a:r>
            <a:endPar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endParaRPr>
          </a:p>
        </p:txBody>
      </p:sp>
      <p:pic>
        <p:nvPicPr>
          <p:cNvPr id="9" name="Picture 8">
            <a:extLst>
              <a:ext uri="{FF2B5EF4-FFF2-40B4-BE49-F238E27FC236}">
                <a16:creationId xmlns:a16="http://schemas.microsoft.com/office/drawing/2014/main" id="{08A800E4-2231-6EE5-F015-F72EB7EF41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8201" y="949901"/>
            <a:ext cx="4634973" cy="2607173"/>
          </a:xfrm>
          <a:prstGeom prst="rect">
            <a:avLst/>
          </a:prstGeom>
        </p:spPr>
      </p:pic>
      <p:pic>
        <p:nvPicPr>
          <p:cNvPr id="12" name="Picture 11">
            <a:extLst>
              <a:ext uri="{FF2B5EF4-FFF2-40B4-BE49-F238E27FC236}">
                <a16:creationId xmlns:a16="http://schemas.microsoft.com/office/drawing/2014/main" id="{0F0168DE-0767-2AF3-8103-DE4B837A952B}"/>
              </a:ext>
            </a:extLst>
          </p:cNvPr>
          <p:cNvPicPr>
            <a:picLocks noChangeAspect="1"/>
          </p:cNvPicPr>
          <p:nvPr/>
        </p:nvPicPr>
        <p:blipFill>
          <a:blip r:embed="rId3"/>
          <a:stretch>
            <a:fillRect/>
          </a:stretch>
        </p:blipFill>
        <p:spPr>
          <a:xfrm>
            <a:off x="179512" y="949902"/>
            <a:ext cx="3917883" cy="2607173"/>
          </a:xfrm>
          <a:prstGeom prst="rect">
            <a:avLst/>
          </a:prstGeom>
        </p:spPr>
      </p:pic>
    </p:spTree>
    <p:extLst>
      <p:ext uri="{BB962C8B-B14F-4D97-AF65-F5344CB8AC3E}">
        <p14:creationId xmlns:p14="http://schemas.microsoft.com/office/powerpoint/2010/main" val="2719526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A9BDB36F-B8CF-65DA-86FF-F56F694FA8E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73C7F20-E7AC-5C9F-3EDB-A178E1FC0C53}"/>
              </a:ext>
            </a:extLst>
          </p:cNvPr>
          <p:cNvPicPr>
            <a:picLocks noChangeAspect="1"/>
          </p:cNvPicPr>
          <p:nvPr/>
        </p:nvPicPr>
        <p:blipFill>
          <a:blip r:embed="rId2"/>
          <a:stretch>
            <a:fillRect/>
          </a:stretch>
        </p:blipFill>
        <p:spPr>
          <a:xfrm>
            <a:off x="3014709" y="1732570"/>
            <a:ext cx="6126622" cy="2783395"/>
          </a:xfrm>
          <a:prstGeom prst="rect">
            <a:avLst/>
          </a:prstGeom>
        </p:spPr>
      </p:pic>
      <p:sp>
        <p:nvSpPr>
          <p:cNvPr id="4" name="Slide Number Placeholder 3">
            <a:extLst>
              <a:ext uri="{FF2B5EF4-FFF2-40B4-BE49-F238E27FC236}">
                <a16:creationId xmlns:a16="http://schemas.microsoft.com/office/drawing/2014/main" id="{E1BF1A32-8464-42D3-9503-652A5ACD5D5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A407C961-BE5E-6B12-D4AB-28DA1FF3DA76}"/>
              </a:ext>
            </a:extLst>
          </p:cNvPr>
          <p:cNvSpPr txBox="1"/>
          <p:nvPr/>
        </p:nvSpPr>
        <p:spPr>
          <a:xfrm>
            <a:off x="251520" y="843655"/>
            <a:ext cx="813690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1" dirty="0">
                <a:solidFill>
                  <a:srgbClr val="000000"/>
                </a:solidFill>
                <a:latin typeface="Arial" panose="020B0604020202020204"/>
              </a:rPr>
              <a:t>Brady</a:t>
            </a: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 et al.,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 Effects of </a:t>
            </a:r>
            <a:r>
              <a:rPr lang="en-AU" sz="1600" b="1" dirty="0">
                <a:solidFill>
                  <a:srgbClr val="000000"/>
                </a:solidFill>
                <a:latin typeface="Arial" panose="020B0604020202020204"/>
              </a:rPr>
              <a:t>pasture-based diet vs TMR for first 30 DIM</a:t>
            </a:r>
            <a:endPar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7D1A4A80-BA0D-B9D1-8A97-503051136F84}"/>
              </a:ext>
            </a:extLst>
          </p:cNvPr>
          <p:cNvSpPr txBox="1"/>
          <p:nvPr/>
        </p:nvSpPr>
        <p:spPr>
          <a:xfrm>
            <a:off x="94002" y="1551199"/>
            <a:ext cx="3054672"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Holstein cows fed either: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000000"/>
                </a:solidFill>
                <a:latin typeface="Arial" panose="020B0604020202020204"/>
              </a:rPr>
              <a:t>Ad-lib pasture and concentrate in bail (</a:t>
            </a:r>
            <a:r>
              <a:rPr lang="en-US" sz="1400" b="1" dirty="0">
                <a:solidFill>
                  <a:srgbClr val="000000"/>
                </a:solidFill>
                <a:latin typeface="Arial" panose="020B0604020202020204"/>
              </a:rPr>
              <a:t>CTR</a:t>
            </a:r>
            <a:r>
              <a:rPr lang="en-US" sz="1400" dirty="0">
                <a:solidFill>
                  <a:srgbClr val="000000"/>
                </a:solidFill>
                <a:latin typeface="Arial" panose="020B0604020202020204"/>
              </a:rPr>
              <a:t>), 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Ad-lib total mixed ration (</a:t>
            </a: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TMR</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a:t>
            </a:r>
            <a:r>
              <a:rPr kumimoji="0" lang="en-AU" sz="1400" b="0" i="0" u="none" strike="noStrike" kern="1200" cap="none" spc="0" normalizeH="0" baseline="0" noProof="0" dirty="0">
                <a:ln>
                  <a:noFill/>
                </a:ln>
                <a:solidFill>
                  <a:srgbClr val="000000"/>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solidFill>
                  <a:srgbClr val="000000"/>
                </a:solidFill>
                <a:latin typeface="Arial" panose="020B0604020202020204"/>
              </a:rPr>
              <a:t>f</a:t>
            </a:r>
            <a:r>
              <a:rPr kumimoji="0" lang="en-AU" sz="1400" b="0" i="0" u="none" strike="noStrike" kern="1200" cap="none" spc="0" normalizeH="0" baseline="0" noProof="0" dirty="0">
                <a:ln>
                  <a:noFill/>
                </a:ln>
                <a:solidFill>
                  <a:srgbClr val="000000"/>
                </a:solidFill>
                <a:effectLst/>
                <a:uLnTx/>
                <a:uFillTx/>
                <a:latin typeface="Arial" panose="020B0604020202020204"/>
                <a:ea typeface="+mn-ea"/>
                <a:cs typeface="+mn-cs"/>
              </a:rPr>
              <a:t>or first 30 DIM, as typical on farms.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solidFill>
                  <a:srgbClr val="000000"/>
                </a:solidFill>
              </a:rPr>
              <a:t>From 31 to 100 DIM, </a:t>
            </a:r>
            <a:r>
              <a:rPr lang="en-AU" sz="1400" u="sng" dirty="0">
                <a:solidFill>
                  <a:srgbClr val="000000"/>
                </a:solidFill>
              </a:rPr>
              <a:t>all</a:t>
            </a:r>
            <a:r>
              <a:rPr lang="en-AU" sz="1400" dirty="0">
                <a:solidFill>
                  <a:srgbClr val="000000"/>
                </a:solidFill>
              </a:rPr>
              <a:t> cows then received the same diet (ad-lib pasture and 3kg concentrate) to measure carryover effects.</a:t>
            </a:r>
            <a:endParaRPr kumimoji="0" lang="en-AU"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5CC0B375-DF6A-F394-0554-11571DCDA3AB}"/>
              </a:ext>
            </a:extLst>
          </p:cNvPr>
          <p:cNvSpPr txBox="1"/>
          <p:nvPr/>
        </p:nvSpPr>
        <p:spPr>
          <a:xfrm>
            <a:off x="3444834" y="1921537"/>
            <a:ext cx="1204548" cy="553998"/>
          </a:xfrm>
          <a:prstGeom prst="rect">
            <a:avLst/>
          </a:prstGeom>
          <a:noFill/>
        </p:spPr>
        <p:txBody>
          <a:bodyPr wrap="square" rtlCol="0">
            <a:spAutoFit/>
          </a:bodyPr>
          <a:lstStyle/>
          <a:p>
            <a:r>
              <a:rPr lang="en-AU" sz="1000" b="1" dirty="0">
                <a:solidFill>
                  <a:schemeClr val="bg1"/>
                </a:solidFill>
              </a:rPr>
              <a:t>TMR = +1.2kg DMI/day, but similar milk yield</a:t>
            </a:r>
          </a:p>
        </p:txBody>
      </p:sp>
      <p:sp>
        <p:nvSpPr>
          <p:cNvPr id="10" name="Rectangle 9">
            <a:extLst>
              <a:ext uri="{FF2B5EF4-FFF2-40B4-BE49-F238E27FC236}">
                <a16:creationId xmlns:a16="http://schemas.microsoft.com/office/drawing/2014/main" id="{B93F8323-5341-4F3B-6436-0032564A9553}"/>
              </a:ext>
            </a:extLst>
          </p:cNvPr>
          <p:cNvSpPr/>
          <p:nvPr/>
        </p:nvSpPr>
        <p:spPr>
          <a:xfrm>
            <a:off x="3563888" y="1851670"/>
            <a:ext cx="1152128" cy="19442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A4B3F992-97D5-E117-D672-34040ACC787E}"/>
              </a:ext>
            </a:extLst>
          </p:cNvPr>
          <p:cNvSpPr/>
          <p:nvPr/>
        </p:nvSpPr>
        <p:spPr>
          <a:xfrm>
            <a:off x="3452784" y="1965239"/>
            <a:ext cx="1204548" cy="2130357"/>
          </a:xfrm>
          <a:prstGeom prst="rect">
            <a:avLst/>
          </a:prstGeom>
          <a:no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a:extLst>
              <a:ext uri="{FF2B5EF4-FFF2-40B4-BE49-F238E27FC236}">
                <a16:creationId xmlns:a16="http://schemas.microsoft.com/office/drawing/2014/main" id="{5C87F84A-49CF-A1DF-AB40-6FFC239C0AEC}"/>
              </a:ext>
            </a:extLst>
          </p:cNvPr>
          <p:cNvSpPr txBox="1"/>
          <p:nvPr/>
        </p:nvSpPr>
        <p:spPr>
          <a:xfrm>
            <a:off x="3452784" y="3873775"/>
            <a:ext cx="1656184" cy="230832"/>
          </a:xfrm>
          <a:prstGeom prst="rect">
            <a:avLst/>
          </a:prstGeom>
          <a:noFill/>
        </p:spPr>
        <p:txBody>
          <a:bodyPr wrap="square" rtlCol="0">
            <a:spAutoFit/>
          </a:bodyPr>
          <a:lstStyle/>
          <a:p>
            <a:r>
              <a:rPr lang="en-AU" sz="900" b="1" dirty="0">
                <a:solidFill>
                  <a:srgbClr val="000000"/>
                </a:solidFill>
              </a:rPr>
              <a:t>Treatment period</a:t>
            </a:r>
          </a:p>
        </p:txBody>
      </p:sp>
      <p:sp>
        <p:nvSpPr>
          <p:cNvPr id="13" name="TextBox 12">
            <a:extLst>
              <a:ext uri="{FF2B5EF4-FFF2-40B4-BE49-F238E27FC236}">
                <a16:creationId xmlns:a16="http://schemas.microsoft.com/office/drawing/2014/main" id="{E5EB63B7-F2B2-897D-930B-A116A38DA695}"/>
              </a:ext>
            </a:extLst>
          </p:cNvPr>
          <p:cNvSpPr txBox="1"/>
          <p:nvPr/>
        </p:nvSpPr>
        <p:spPr>
          <a:xfrm>
            <a:off x="6156176" y="3873775"/>
            <a:ext cx="1656184" cy="230832"/>
          </a:xfrm>
          <a:prstGeom prst="rect">
            <a:avLst/>
          </a:prstGeom>
          <a:noFill/>
        </p:spPr>
        <p:txBody>
          <a:bodyPr wrap="square" rtlCol="0">
            <a:spAutoFit/>
          </a:bodyPr>
          <a:lstStyle/>
          <a:p>
            <a:r>
              <a:rPr lang="en-AU" sz="900" b="1" dirty="0">
                <a:solidFill>
                  <a:srgbClr val="000000"/>
                </a:solidFill>
              </a:rPr>
              <a:t>Carryover period</a:t>
            </a:r>
          </a:p>
        </p:txBody>
      </p:sp>
      <p:sp>
        <p:nvSpPr>
          <p:cNvPr id="14" name="TextBox 13">
            <a:extLst>
              <a:ext uri="{FF2B5EF4-FFF2-40B4-BE49-F238E27FC236}">
                <a16:creationId xmlns:a16="http://schemas.microsoft.com/office/drawing/2014/main" id="{A0C7B3EF-EF91-42C1-4069-B7A73E473106}"/>
              </a:ext>
            </a:extLst>
          </p:cNvPr>
          <p:cNvSpPr txBox="1"/>
          <p:nvPr/>
        </p:nvSpPr>
        <p:spPr>
          <a:xfrm>
            <a:off x="5508104" y="1966401"/>
            <a:ext cx="2537294" cy="246221"/>
          </a:xfrm>
          <a:prstGeom prst="rect">
            <a:avLst/>
          </a:prstGeom>
          <a:noFill/>
        </p:spPr>
        <p:txBody>
          <a:bodyPr wrap="square" rtlCol="0">
            <a:spAutoFit/>
          </a:bodyPr>
          <a:lstStyle/>
          <a:p>
            <a:r>
              <a:rPr lang="en-AU" sz="1000" b="1" dirty="0">
                <a:solidFill>
                  <a:schemeClr val="bg1"/>
                </a:solidFill>
              </a:rPr>
              <a:t>TMR = +1.7kg milk/cow/day</a:t>
            </a:r>
          </a:p>
        </p:txBody>
      </p:sp>
      <p:sp>
        <p:nvSpPr>
          <p:cNvPr id="16" name="TextBox 15">
            <a:extLst>
              <a:ext uri="{FF2B5EF4-FFF2-40B4-BE49-F238E27FC236}">
                <a16:creationId xmlns:a16="http://schemas.microsoft.com/office/drawing/2014/main" id="{19C1B092-CE0A-ECA6-1141-64462FA38F52}"/>
              </a:ext>
            </a:extLst>
          </p:cNvPr>
          <p:cNvSpPr txBox="1"/>
          <p:nvPr/>
        </p:nvSpPr>
        <p:spPr>
          <a:xfrm>
            <a:off x="3059832" y="4523668"/>
            <a:ext cx="5688632" cy="276999"/>
          </a:xfrm>
          <a:prstGeom prst="rect">
            <a:avLst/>
          </a:prstGeom>
          <a:noFill/>
        </p:spPr>
        <p:txBody>
          <a:bodyPr wrap="square" rtlCol="0">
            <a:spAutoFit/>
          </a:bodyPr>
          <a:lstStyle/>
          <a:p>
            <a:r>
              <a:rPr lang="en-AU" sz="1200" b="1" dirty="0">
                <a:solidFill>
                  <a:srgbClr val="002060"/>
                </a:solidFill>
              </a:rPr>
              <a:t>Milk yield (kg/cow/day) of cows fed under different feeding strategies. </a:t>
            </a:r>
          </a:p>
        </p:txBody>
      </p:sp>
      <p:sp>
        <p:nvSpPr>
          <p:cNvPr id="17" name="Title 3">
            <a:extLst>
              <a:ext uri="{FF2B5EF4-FFF2-40B4-BE49-F238E27FC236}">
                <a16:creationId xmlns:a16="http://schemas.microsoft.com/office/drawing/2014/main" id="{1C9A9739-6F41-DF1C-FFC6-7F3E15807AF6}"/>
              </a:ext>
            </a:extLst>
          </p:cNvPr>
          <p:cNvSpPr txBox="1">
            <a:spLocks/>
          </p:cNvSpPr>
          <p:nvPr/>
        </p:nvSpPr>
        <p:spPr>
          <a:xfrm>
            <a:off x="390318" y="42626"/>
            <a:ext cx="6192688"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all" spc="0" normalizeH="0" baseline="0" noProof="0" dirty="0">
                <a:ln>
                  <a:noFill/>
                </a:ln>
                <a:solidFill>
                  <a:srgbClr val="0C2340"/>
                </a:solidFill>
                <a:effectLst/>
                <a:uLnTx/>
                <a:uFillTx/>
                <a:latin typeface="Arial" panose="020B0604020202020204"/>
                <a:ea typeface="+mj-ea"/>
                <a:cs typeface="+mj-cs"/>
              </a:rPr>
              <a:t>Metabolic CONTROL of feed intake &amp; carry-over effects</a:t>
            </a:r>
            <a:endPar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endParaRPr>
          </a:p>
        </p:txBody>
      </p:sp>
      <p:sp>
        <p:nvSpPr>
          <p:cNvPr id="18" name="TextBox 17">
            <a:extLst>
              <a:ext uri="{FF2B5EF4-FFF2-40B4-BE49-F238E27FC236}">
                <a16:creationId xmlns:a16="http://schemas.microsoft.com/office/drawing/2014/main" id="{A59DC7F6-851F-86F1-7AE9-A674C15A556D}"/>
              </a:ext>
            </a:extLst>
          </p:cNvPr>
          <p:cNvSpPr txBox="1"/>
          <p:nvPr/>
        </p:nvSpPr>
        <p:spPr>
          <a:xfrm>
            <a:off x="2915816" y="1471787"/>
            <a:ext cx="2016224" cy="307777"/>
          </a:xfrm>
          <a:prstGeom prst="rect">
            <a:avLst/>
          </a:prstGeom>
          <a:noFill/>
        </p:spPr>
        <p:txBody>
          <a:bodyPr wrap="square" rtlCol="0">
            <a:spAutoFit/>
          </a:bodyPr>
          <a:lstStyle/>
          <a:p>
            <a:r>
              <a:rPr lang="en-AU" sz="1400" b="1" dirty="0">
                <a:solidFill>
                  <a:srgbClr val="000000"/>
                </a:solidFill>
              </a:rPr>
              <a:t>Results:</a:t>
            </a:r>
          </a:p>
        </p:txBody>
      </p:sp>
      <p:pic>
        <p:nvPicPr>
          <p:cNvPr id="3" name="Picture 2">
            <a:extLst>
              <a:ext uri="{FF2B5EF4-FFF2-40B4-BE49-F238E27FC236}">
                <a16:creationId xmlns:a16="http://schemas.microsoft.com/office/drawing/2014/main" id="{8646214C-C766-20B4-3C0B-0583D41943DD}"/>
              </a:ext>
            </a:extLst>
          </p:cNvPr>
          <p:cNvPicPr>
            <a:picLocks noChangeAspect="1"/>
          </p:cNvPicPr>
          <p:nvPr/>
        </p:nvPicPr>
        <p:blipFill>
          <a:blip r:embed="rId3"/>
          <a:stretch>
            <a:fillRect/>
          </a:stretch>
        </p:blipFill>
        <p:spPr>
          <a:xfrm>
            <a:off x="4443555" y="1780391"/>
            <a:ext cx="3639198" cy="184848"/>
          </a:xfrm>
          <a:prstGeom prst="rect">
            <a:avLst/>
          </a:prstGeom>
        </p:spPr>
      </p:pic>
      <p:sp>
        <p:nvSpPr>
          <p:cNvPr id="2" name="TextBox 1">
            <a:extLst>
              <a:ext uri="{FF2B5EF4-FFF2-40B4-BE49-F238E27FC236}">
                <a16:creationId xmlns:a16="http://schemas.microsoft.com/office/drawing/2014/main" id="{428346FF-174A-DC6B-752D-E185C0825FD7}"/>
              </a:ext>
            </a:extLst>
          </p:cNvPr>
          <p:cNvSpPr txBox="1"/>
          <p:nvPr/>
        </p:nvSpPr>
        <p:spPr>
          <a:xfrm>
            <a:off x="5197742" y="1900047"/>
            <a:ext cx="620724" cy="369332"/>
          </a:xfrm>
          <a:prstGeom prst="rect">
            <a:avLst/>
          </a:prstGeom>
          <a:noFill/>
        </p:spPr>
        <p:txBody>
          <a:bodyPr wrap="square">
            <a:spAutoFit/>
          </a:bodyPr>
          <a:lstStyle/>
          <a:p>
            <a:r>
              <a:rPr lang="en-AU" dirty="0"/>
              <a:t>👍</a:t>
            </a:r>
          </a:p>
        </p:txBody>
      </p:sp>
    </p:spTree>
    <p:extLst>
      <p:ext uri="{BB962C8B-B14F-4D97-AF65-F5344CB8AC3E}">
        <p14:creationId xmlns:p14="http://schemas.microsoft.com/office/powerpoint/2010/main" val="37513116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A7C824AA-E35E-7B41-D55E-3E8814FD9B7D}"/>
            </a:ext>
          </a:extLst>
        </p:cNvPr>
        <p:cNvGrpSpPr/>
        <p:nvPr/>
      </p:nvGrpSpPr>
      <p:grpSpPr>
        <a:xfrm>
          <a:off x="0" y="0"/>
          <a:ext cx="0" cy="0"/>
          <a:chOff x="0" y="0"/>
          <a:chExt cx="0" cy="0"/>
        </a:xfrm>
      </p:grpSpPr>
      <p:pic>
        <p:nvPicPr>
          <p:cNvPr id="22" name="Picture 21">
            <a:extLst>
              <a:ext uri="{FF2B5EF4-FFF2-40B4-BE49-F238E27FC236}">
                <a16:creationId xmlns:a16="http://schemas.microsoft.com/office/drawing/2014/main" id="{E2D8EC75-8DFA-1A7B-7F76-1F6C2E899B50}"/>
              </a:ext>
            </a:extLst>
          </p:cNvPr>
          <p:cNvPicPr>
            <a:picLocks noChangeAspect="1"/>
          </p:cNvPicPr>
          <p:nvPr/>
        </p:nvPicPr>
        <p:blipFill>
          <a:blip r:embed="rId2"/>
          <a:stretch>
            <a:fillRect/>
          </a:stretch>
        </p:blipFill>
        <p:spPr>
          <a:xfrm>
            <a:off x="3068249" y="1732246"/>
            <a:ext cx="3168352" cy="1850673"/>
          </a:xfrm>
          <a:prstGeom prst="rect">
            <a:avLst/>
          </a:prstGeom>
        </p:spPr>
      </p:pic>
      <p:sp>
        <p:nvSpPr>
          <p:cNvPr id="4" name="Slide Number Placeholder 3">
            <a:extLst>
              <a:ext uri="{FF2B5EF4-FFF2-40B4-BE49-F238E27FC236}">
                <a16:creationId xmlns:a16="http://schemas.microsoft.com/office/drawing/2014/main" id="{F7230E04-1F9B-16F3-AA52-9681553FDC3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679A1DC2-FD56-A782-EC69-605660AEEAD4}"/>
              </a:ext>
            </a:extLst>
          </p:cNvPr>
          <p:cNvSpPr txBox="1"/>
          <p:nvPr/>
        </p:nvSpPr>
        <p:spPr>
          <a:xfrm>
            <a:off x="251520" y="843655"/>
            <a:ext cx="813690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Brady et al.,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 Effects of pasture-based diet vs TMR for first 30 DIM</a:t>
            </a:r>
          </a:p>
        </p:txBody>
      </p:sp>
      <p:sp>
        <p:nvSpPr>
          <p:cNvPr id="10" name="Rectangle 9">
            <a:extLst>
              <a:ext uri="{FF2B5EF4-FFF2-40B4-BE49-F238E27FC236}">
                <a16:creationId xmlns:a16="http://schemas.microsoft.com/office/drawing/2014/main" id="{DB9C00A9-0CFB-040C-AC94-DFE37CCF7497}"/>
              </a:ext>
            </a:extLst>
          </p:cNvPr>
          <p:cNvSpPr/>
          <p:nvPr/>
        </p:nvSpPr>
        <p:spPr>
          <a:xfrm>
            <a:off x="3563888" y="1851670"/>
            <a:ext cx="1152128" cy="19442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B8DDE1"/>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6A7575EB-DDFE-F1BD-EE8F-99E2A084E487}"/>
              </a:ext>
            </a:extLst>
          </p:cNvPr>
          <p:cNvSpPr txBox="1"/>
          <p:nvPr/>
        </p:nvSpPr>
        <p:spPr>
          <a:xfrm>
            <a:off x="1664355" y="4294966"/>
            <a:ext cx="63452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W</a:t>
            </a:r>
            <a:r>
              <a:rPr lang="en-AU" sz="1600" b="1" dirty="0">
                <a:solidFill>
                  <a:srgbClr val="000000"/>
                </a:solidFill>
                <a:latin typeface="Arial" panose="020B0604020202020204"/>
              </a:rPr>
              <a:t>HY</a:t>
            </a: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 might </a:t>
            </a:r>
            <a:r>
              <a:rPr lang="en-AU" sz="1600" b="1" dirty="0">
                <a:solidFill>
                  <a:srgbClr val="000000"/>
                </a:solidFill>
                <a:latin typeface="Arial" panose="020B0604020202020204"/>
              </a:rPr>
              <a:t>offering a </a:t>
            </a: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TMR for the first 30 DIM have improved cows’ milk production and energy status to 100 DIM?</a:t>
            </a:r>
          </a:p>
        </p:txBody>
      </p:sp>
      <p:pic>
        <p:nvPicPr>
          <p:cNvPr id="17" name="Picture 16">
            <a:extLst>
              <a:ext uri="{FF2B5EF4-FFF2-40B4-BE49-F238E27FC236}">
                <a16:creationId xmlns:a16="http://schemas.microsoft.com/office/drawing/2014/main" id="{15FCF907-D23F-B5A7-D8E2-60A72EA5B1BB}"/>
              </a:ext>
            </a:extLst>
          </p:cNvPr>
          <p:cNvPicPr>
            <a:picLocks noChangeAspect="1"/>
          </p:cNvPicPr>
          <p:nvPr/>
        </p:nvPicPr>
        <p:blipFill>
          <a:blip r:embed="rId3"/>
          <a:stretch>
            <a:fillRect/>
          </a:stretch>
        </p:blipFill>
        <p:spPr>
          <a:xfrm>
            <a:off x="4005389" y="1757582"/>
            <a:ext cx="1448583" cy="254386"/>
          </a:xfrm>
          <a:prstGeom prst="rect">
            <a:avLst/>
          </a:prstGeom>
        </p:spPr>
      </p:pic>
      <p:sp>
        <p:nvSpPr>
          <p:cNvPr id="18" name="TextBox 17">
            <a:extLst>
              <a:ext uri="{FF2B5EF4-FFF2-40B4-BE49-F238E27FC236}">
                <a16:creationId xmlns:a16="http://schemas.microsoft.com/office/drawing/2014/main" id="{23A5E3F7-7D74-A47E-ED90-15ED778E891E}"/>
              </a:ext>
            </a:extLst>
          </p:cNvPr>
          <p:cNvSpPr txBox="1"/>
          <p:nvPr/>
        </p:nvSpPr>
        <p:spPr>
          <a:xfrm>
            <a:off x="2987824" y="3565053"/>
            <a:ext cx="6048671" cy="461665"/>
          </a:xfrm>
          <a:prstGeom prst="rect">
            <a:avLst/>
          </a:prstGeom>
          <a:noFill/>
        </p:spPr>
        <p:txBody>
          <a:bodyPr wrap="square" rtlCol="0">
            <a:spAutoFit/>
          </a:bodyPr>
          <a:lstStyle/>
          <a:p>
            <a:r>
              <a:rPr lang="en-AU" sz="1200" b="1" dirty="0">
                <a:solidFill>
                  <a:srgbClr val="002060"/>
                </a:solidFill>
              </a:rPr>
              <a:t>Mean blood NEFA and BHB concentrations in cows fed under different feeding strategies in first 28 DIM. </a:t>
            </a:r>
          </a:p>
        </p:txBody>
      </p:sp>
      <p:sp>
        <p:nvSpPr>
          <p:cNvPr id="19" name="Title 3">
            <a:extLst>
              <a:ext uri="{FF2B5EF4-FFF2-40B4-BE49-F238E27FC236}">
                <a16:creationId xmlns:a16="http://schemas.microsoft.com/office/drawing/2014/main" id="{74F8C547-A2F0-1C2F-2AB1-FC57BF3FEC57}"/>
              </a:ext>
            </a:extLst>
          </p:cNvPr>
          <p:cNvSpPr txBox="1">
            <a:spLocks/>
          </p:cNvSpPr>
          <p:nvPr/>
        </p:nvSpPr>
        <p:spPr>
          <a:xfrm>
            <a:off x="390318" y="42626"/>
            <a:ext cx="6192688"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all" spc="0" normalizeH="0" baseline="0" noProof="0" dirty="0">
                <a:ln>
                  <a:noFill/>
                </a:ln>
                <a:solidFill>
                  <a:srgbClr val="0C2340"/>
                </a:solidFill>
                <a:effectLst/>
                <a:uLnTx/>
                <a:uFillTx/>
                <a:latin typeface="Arial" panose="020B0604020202020204"/>
                <a:ea typeface="+mj-ea"/>
                <a:cs typeface="+mj-cs"/>
              </a:rPr>
              <a:t>Metabolic CONTROL of feed intake &amp; carry-over effects</a:t>
            </a:r>
            <a:endPar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endParaRPr>
          </a:p>
        </p:txBody>
      </p:sp>
      <p:pic>
        <p:nvPicPr>
          <p:cNvPr id="24" name="Picture 23">
            <a:extLst>
              <a:ext uri="{FF2B5EF4-FFF2-40B4-BE49-F238E27FC236}">
                <a16:creationId xmlns:a16="http://schemas.microsoft.com/office/drawing/2014/main" id="{27DFB5AE-9FDD-1F57-58A9-334A17FDF541}"/>
              </a:ext>
            </a:extLst>
          </p:cNvPr>
          <p:cNvPicPr>
            <a:picLocks noChangeAspect="1"/>
          </p:cNvPicPr>
          <p:nvPr/>
        </p:nvPicPr>
        <p:blipFill>
          <a:blip r:embed="rId4"/>
          <a:stretch>
            <a:fillRect/>
          </a:stretch>
        </p:blipFill>
        <p:spPr>
          <a:xfrm>
            <a:off x="6156176" y="1732246"/>
            <a:ext cx="3242439" cy="1850673"/>
          </a:xfrm>
          <a:prstGeom prst="rect">
            <a:avLst/>
          </a:prstGeom>
        </p:spPr>
      </p:pic>
      <p:sp>
        <p:nvSpPr>
          <p:cNvPr id="2" name="TextBox 1">
            <a:extLst>
              <a:ext uri="{FF2B5EF4-FFF2-40B4-BE49-F238E27FC236}">
                <a16:creationId xmlns:a16="http://schemas.microsoft.com/office/drawing/2014/main" id="{125DB5E6-62A2-3AD6-2C27-8C4F66D9B587}"/>
              </a:ext>
            </a:extLst>
          </p:cNvPr>
          <p:cNvSpPr txBox="1"/>
          <p:nvPr/>
        </p:nvSpPr>
        <p:spPr>
          <a:xfrm>
            <a:off x="94002" y="1551199"/>
            <a:ext cx="3054672"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Holstein cows fed either: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000000"/>
                </a:solidFill>
                <a:latin typeface="Arial" panose="020B0604020202020204"/>
              </a:rPr>
              <a:t>Ad-lib pasture and concentrate in bail (</a:t>
            </a:r>
            <a:r>
              <a:rPr lang="en-US" sz="1400" b="1" dirty="0">
                <a:solidFill>
                  <a:srgbClr val="000000"/>
                </a:solidFill>
                <a:latin typeface="Arial" panose="020B0604020202020204"/>
              </a:rPr>
              <a:t>CTR</a:t>
            </a:r>
            <a:r>
              <a:rPr lang="en-US" sz="1400" dirty="0">
                <a:solidFill>
                  <a:srgbClr val="000000"/>
                </a:solidFill>
                <a:latin typeface="Arial" panose="020B0604020202020204"/>
              </a:rPr>
              <a:t>), 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Ad-lib total mixed ration (</a:t>
            </a: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TMR</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a:t>
            </a:r>
            <a:r>
              <a:rPr kumimoji="0" lang="en-AU" sz="1400" b="0" i="0" u="none" strike="noStrike" kern="1200" cap="none" spc="0" normalizeH="0" baseline="0" noProof="0" dirty="0">
                <a:ln>
                  <a:noFill/>
                </a:ln>
                <a:solidFill>
                  <a:srgbClr val="000000"/>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solidFill>
                  <a:srgbClr val="000000"/>
                </a:solidFill>
                <a:latin typeface="Arial" panose="020B0604020202020204"/>
              </a:rPr>
              <a:t>f</a:t>
            </a:r>
            <a:r>
              <a:rPr kumimoji="0" lang="en-AU" sz="1400" b="0" i="0" u="none" strike="noStrike" kern="1200" cap="none" spc="0" normalizeH="0" baseline="0" noProof="0" dirty="0">
                <a:ln>
                  <a:noFill/>
                </a:ln>
                <a:solidFill>
                  <a:srgbClr val="000000"/>
                </a:solidFill>
                <a:effectLst/>
                <a:uLnTx/>
                <a:uFillTx/>
                <a:latin typeface="Arial" panose="020B0604020202020204"/>
                <a:ea typeface="+mn-ea"/>
                <a:cs typeface="+mn-cs"/>
              </a:rPr>
              <a:t>or first 30 DIM, as typical on farms.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solidFill>
                  <a:srgbClr val="000000"/>
                </a:solidFill>
              </a:rPr>
              <a:t>From 31 to 100 DIM, </a:t>
            </a:r>
            <a:r>
              <a:rPr lang="en-AU" sz="1400" u="sng" dirty="0">
                <a:solidFill>
                  <a:srgbClr val="000000"/>
                </a:solidFill>
              </a:rPr>
              <a:t>all</a:t>
            </a:r>
            <a:r>
              <a:rPr lang="en-AU" sz="1400" dirty="0">
                <a:solidFill>
                  <a:srgbClr val="000000"/>
                </a:solidFill>
              </a:rPr>
              <a:t> cows then received the same diet (ad-lib pasture and 3kg concentrate) to measure carryover effects.</a:t>
            </a:r>
            <a:endParaRPr kumimoji="0" lang="en-AU"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1EFEC678-D7F0-2470-4043-1485CD757C18}"/>
              </a:ext>
            </a:extLst>
          </p:cNvPr>
          <p:cNvSpPr txBox="1"/>
          <p:nvPr/>
        </p:nvSpPr>
        <p:spPr>
          <a:xfrm>
            <a:off x="2915816" y="1471787"/>
            <a:ext cx="2016224" cy="307777"/>
          </a:xfrm>
          <a:prstGeom prst="rect">
            <a:avLst/>
          </a:prstGeom>
          <a:noFill/>
        </p:spPr>
        <p:txBody>
          <a:bodyPr wrap="square" rtlCol="0">
            <a:spAutoFit/>
          </a:bodyPr>
          <a:lstStyle/>
          <a:p>
            <a:r>
              <a:rPr lang="en-AU" sz="1400" b="1" dirty="0">
                <a:solidFill>
                  <a:srgbClr val="000000"/>
                </a:solidFill>
              </a:rPr>
              <a:t>Results:</a:t>
            </a:r>
          </a:p>
        </p:txBody>
      </p:sp>
      <p:pic>
        <p:nvPicPr>
          <p:cNvPr id="5" name="Picture 4">
            <a:extLst>
              <a:ext uri="{FF2B5EF4-FFF2-40B4-BE49-F238E27FC236}">
                <a16:creationId xmlns:a16="http://schemas.microsoft.com/office/drawing/2014/main" id="{AD34EAC8-E2D5-A991-23AD-F8BC017B55AE}"/>
              </a:ext>
            </a:extLst>
          </p:cNvPr>
          <p:cNvPicPr>
            <a:picLocks noChangeAspect="1"/>
          </p:cNvPicPr>
          <p:nvPr/>
        </p:nvPicPr>
        <p:blipFill>
          <a:blip r:embed="rId3"/>
          <a:stretch>
            <a:fillRect/>
          </a:stretch>
        </p:blipFill>
        <p:spPr>
          <a:xfrm>
            <a:off x="7308304" y="1757582"/>
            <a:ext cx="1448583" cy="254386"/>
          </a:xfrm>
          <a:prstGeom prst="rect">
            <a:avLst/>
          </a:prstGeom>
        </p:spPr>
      </p:pic>
      <p:sp>
        <p:nvSpPr>
          <p:cNvPr id="8" name="TextBox 7">
            <a:extLst>
              <a:ext uri="{FF2B5EF4-FFF2-40B4-BE49-F238E27FC236}">
                <a16:creationId xmlns:a16="http://schemas.microsoft.com/office/drawing/2014/main" id="{628FB42E-AE4D-FA0C-BCD5-19446B0A87FB}"/>
              </a:ext>
            </a:extLst>
          </p:cNvPr>
          <p:cNvSpPr txBox="1"/>
          <p:nvPr/>
        </p:nvSpPr>
        <p:spPr>
          <a:xfrm>
            <a:off x="1026553" y="4294966"/>
            <a:ext cx="665127" cy="523220"/>
          </a:xfrm>
          <a:prstGeom prst="rect">
            <a:avLst/>
          </a:prstGeom>
          <a:noFill/>
        </p:spPr>
        <p:txBody>
          <a:bodyPr wrap="square">
            <a:spAutoFit/>
          </a:bodyPr>
          <a:lstStyle/>
          <a:p>
            <a:r>
              <a:rPr lang="en-AU" sz="2800" dirty="0"/>
              <a:t>🤔</a:t>
            </a:r>
          </a:p>
        </p:txBody>
      </p:sp>
      <p:sp>
        <p:nvSpPr>
          <p:cNvPr id="9" name="Rectangle 8">
            <a:extLst>
              <a:ext uri="{FF2B5EF4-FFF2-40B4-BE49-F238E27FC236}">
                <a16:creationId xmlns:a16="http://schemas.microsoft.com/office/drawing/2014/main" id="{94737853-0C23-4954-D097-FE4442D533B9}"/>
              </a:ext>
            </a:extLst>
          </p:cNvPr>
          <p:cNvSpPr/>
          <p:nvPr/>
        </p:nvSpPr>
        <p:spPr>
          <a:xfrm>
            <a:off x="1053790" y="4147455"/>
            <a:ext cx="6912768" cy="872567"/>
          </a:xfrm>
          <a:prstGeom prst="rect">
            <a:avLst/>
          </a:prstGeom>
          <a:no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8723D19F-E4FB-D74D-E133-B019A4A27A55}"/>
              </a:ext>
            </a:extLst>
          </p:cNvPr>
          <p:cNvSpPr txBox="1"/>
          <p:nvPr/>
        </p:nvSpPr>
        <p:spPr>
          <a:xfrm>
            <a:off x="384870" y="4094911"/>
            <a:ext cx="7740352" cy="1569660"/>
          </a:xfrm>
          <a:prstGeom prst="rect">
            <a:avLst/>
          </a:prstGeom>
          <a:solidFill>
            <a:schemeClr val="bg2"/>
          </a:solidFill>
        </p:spPr>
        <p:txBody>
          <a:bodyPr wrap="square" rtlCol="0">
            <a:spAutoFit/>
          </a:bodyPr>
          <a:lstStyle/>
          <a:p>
            <a:endParaRPr lang="en-AU" sz="800" dirty="0"/>
          </a:p>
          <a:p>
            <a:endParaRPr lang="en-AU" sz="800" dirty="0"/>
          </a:p>
          <a:p>
            <a:endParaRPr lang="en-AU" sz="800" dirty="0"/>
          </a:p>
          <a:p>
            <a:endParaRPr lang="en-AU" sz="800" dirty="0"/>
          </a:p>
          <a:p>
            <a:endParaRPr lang="en-AU" sz="800" dirty="0"/>
          </a:p>
          <a:p>
            <a:endParaRPr lang="en-AU" sz="800" dirty="0"/>
          </a:p>
          <a:p>
            <a:endParaRPr lang="en-AU" sz="800" dirty="0"/>
          </a:p>
          <a:p>
            <a:endParaRPr lang="en-AU" sz="800" dirty="0"/>
          </a:p>
          <a:p>
            <a:endParaRPr lang="en-AU" sz="800" dirty="0"/>
          </a:p>
          <a:p>
            <a:endParaRPr lang="en-AU" sz="800" dirty="0"/>
          </a:p>
          <a:p>
            <a:endParaRPr lang="en-AU" sz="800" dirty="0"/>
          </a:p>
          <a:p>
            <a:endParaRPr lang="en-AU" sz="800" dirty="0"/>
          </a:p>
        </p:txBody>
      </p:sp>
    </p:spTree>
    <p:extLst>
      <p:ext uri="{BB962C8B-B14F-4D97-AF65-F5344CB8AC3E}">
        <p14:creationId xmlns:p14="http://schemas.microsoft.com/office/powerpoint/2010/main" val="47655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A427004C-BB12-B0AB-C1DC-DE6508365A0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5FFF65-B72D-0491-109F-4ACA504A20F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DE38A021-783B-7DEA-3031-DD978F0F1F5F}"/>
              </a:ext>
            </a:extLst>
          </p:cNvPr>
          <p:cNvPicPr>
            <a:picLocks noChangeAspect="1"/>
          </p:cNvPicPr>
          <p:nvPr/>
        </p:nvPicPr>
        <p:blipFill>
          <a:blip r:embed="rId2"/>
          <a:stretch>
            <a:fillRect/>
          </a:stretch>
        </p:blipFill>
        <p:spPr>
          <a:xfrm>
            <a:off x="3419871" y="1274419"/>
            <a:ext cx="4950037" cy="3540612"/>
          </a:xfrm>
          <a:prstGeom prst="rect">
            <a:avLst/>
          </a:prstGeom>
        </p:spPr>
      </p:pic>
      <p:sp>
        <p:nvSpPr>
          <p:cNvPr id="8" name="TextBox 7">
            <a:extLst>
              <a:ext uri="{FF2B5EF4-FFF2-40B4-BE49-F238E27FC236}">
                <a16:creationId xmlns:a16="http://schemas.microsoft.com/office/drawing/2014/main" id="{C178B979-E38D-DA61-3E82-CE421758A58D}"/>
              </a:ext>
            </a:extLst>
          </p:cNvPr>
          <p:cNvSpPr txBox="1"/>
          <p:nvPr/>
        </p:nvSpPr>
        <p:spPr>
          <a:xfrm>
            <a:off x="1475656" y="2715766"/>
            <a:ext cx="2664297" cy="1569660"/>
          </a:xfrm>
          <a:prstGeom prst="rect">
            <a:avLst/>
          </a:prstGeom>
          <a:noFill/>
        </p:spPr>
        <p:txBody>
          <a:bodyPr wrap="square" rtlCol="0">
            <a:spAutoFit/>
          </a:bodyPr>
          <a:lstStyle/>
          <a:p>
            <a:r>
              <a:rPr lang="en-AU" sz="1600" b="1" dirty="0">
                <a:solidFill>
                  <a:srgbClr val="002060"/>
                </a:solidFill>
              </a:rPr>
              <a:t>Feeding system:</a:t>
            </a:r>
          </a:p>
          <a:p>
            <a:pPr marL="285750" indent="-285750">
              <a:buFont typeface="Arial" pitchFamily="34" charset="0"/>
              <a:buChar char="•"/>
            </a:pPr>
            <a:r>
              <a:rPr lang="en-AU" sz="1600" dirty="0">
                <a:solidFill>
                  <a:srgbClr val="002060"/>
                </a:solidFill>
              </a:rPr>
              <a:t>TMR</a:t>
            </a:r>
          </a:p>
          <a:p>
            <a:pPr marL="285750" indent="-285750">
              <a:buFont typeface="Arial" pitchFamily="34" charset="0"/>
              <a:buChar char="•"/>
            </a:pPr>
            <a:r>
              <a:rPr lang="en-AU" sz="1600" dirty="0">
                <a:solidFill>
                  <a:srgbClr val="002060"/>
                </a:solidFill>
              </a:rPr>
              <a:t>PMR</a:t>
            </a:r>
          </a:p>
          <a:p>
            <a:pPr marL="285750" indent="-285750">
              <a:buFont typeface="Arial" pitchFamily="34" charset="0"/>
              <a:buChar char="•"/>
            </a:pPr>
            <a:r>
              <a:rPr lang="en-AU" sz="1600" dirty="0">
                <a:solidFill>
                  <a:srgbClr val="002060"/>
                </a:solidFill>
              </a:rPr>
              <a:t>Pasture + grain</a:t>
            </a:r>
          </a:p>
          <a:p>
            <a:pPr marL="285750" indent="-285750">
              <a:buFont typeface="Arial" pitchFamily="34" charset="0"/>
              <a:buChar char="•"/>
            </a:pPr>
            <a:r>
              <a:rPr lang="en-AU" sz="1600" dirty="0">
                <a:solidFill>
                  <a:srgbClr val="002060"/>
                </a:solidFill>
              </a:rPr>
              <a:t>Pasture only</a:t>
            </a:r>
          </a:p>
          <a:p>
            <a:endParaRPr lang="en-AU" sz="1600" dirty="0">
              <a:solidFill>
                <a:srgbClr val="002060"/>
              </a:solidFill>
            </a:endParaRPr>
          </a:p>
        </p:txBody>
      </p:sp>
      <p:sp>
        <p:nvSpPr>
          <p:cNvPr id="9" name="TextBox 8">
            <a:extLst>
              <a:ext uri="{FF2B5EF4-FFF2-40B4-BE49-F238E27FC236}">
                <a16:creationId xmlns:a16="http://schemas.microsoft.com/office/drawing/2014/main" id="{84213C20-E59F-1C2A-C79B-8F6A9B49F8DE}"/>
              </a:ext>
            </a:extLst>
          </p:cNvPr>
          <p:cNvSpPr txBox="1"/>
          <p:nvPr/>
        </p:nvSpPr>
        <p:spPr>
          <a:xfrm>
            <a:off x="5004048" y="4818186"/>
            <a:ext cx="3449543" cy="276999"/>
          </a:xfrm>
          <a:prstGeom prst="rect">
            <a:avLst/>
          </a:prstGeom>
          <a:noFill/>
        </p:spPr>
        <p:txBody>
          <a:bodyPr wrap="square" rtlCol="0">
            <a:spAutoFit/>
          </a:bodyPr>
          <a:lstStyle/>
          <a:p>
            <a:pPr algn="r"/>
            <a:r>
              <a:rPr lang="en-AU" sz="1200" dirty="0">
                <a:solidFill>
                  <a:schemeClr val="bg1"/>
                </a:solidFill>
                <a:effectLst/>
                <a:latin typeface="+mn-lt"/>
                <a:cs typeface="Helvetica" pitchFamily="34" charset="0"/>
              </a:rPr>
              <a:t>(</a:t>
            </a:r>
            <a:r>
              <a:rPr lang="en-AU" sz="1200" dirty="0">
                <a:solidFill>
                  <a:schemeClr val="bg1"/>
                </a:solidFill>
                <a:latin typeface="+mn-lt"/>
                <a:cs typeface="Helvetica" pitchFamily="34" charset="0"/>
              </a:rPr>
              <a:t>Heard and Wales</a:t>
            </a:r>
            <a:r>
              <a:rPr lang="en-AU" sz="1200" dirty="0">
                <a:solidFill>
                  <a:schemeClr val="bg1"/>
                </a:solidFill>
                <a:effectLst/>
                <a:latin typeface="+mn-lt"/>
                <a:cs typeface="Helvetica" pitchFamily="34" charset="0"/>
              </a:rPr>
              <a:t>, 2009)</a:t>
            </a:r>
          </a:p>
        </p:txBody>
      </p:sp>
      <p:sp>
        <p:nvSpPr>
          <p:cNvPr id="10" name="Title 3">
            <a:extLst>
              <a:ext uri="{FF2B5EF4-FFF2-40B4-BE49-F238E27FC236}">
                <a16:creationId xmlns:a16="http://schemas.microsoft.com/office/drawing/2014/main" id="{5943B2D7-EF5F-B88E-37A3-D74A2F674E9D}"/>
              </a:ext>
            </a:extLst>
          </p:cNvPr>
          <p:cNvSpPr txBox="1">
            <a:spLocks/>
          </p:cNvSpPr>
          <p:nvPr/>
        </p:nvSpPr>
        <p:spPr>
          <a:xfrm>
            <a:off x="390318" y="42626"/>
            <a:ext cx="6192688"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all" spc="0" normalizeH="0" baseline="0" noProof="0" dirty="0">
                <a:ln>
                  <a:noFill/>
                </a:ln>
                <a:solidFill>
                  <a:srgbClr val="0C2340"/>
                </a:solidFill>
                <a:effectLst/>
                <a:uLnTx/>
                <a:uFillTx/>
                <a:latin typeface="Arial" panose="020B0604020202020204"/>
                <a:ea typeface="+mj-ea"/>
                <a:cs typeface="+mj-cs"/>
              </a:rPr>
              <a:t>Metabolic CONTROL of feed intake &amp; carry-over effects</a:t>
            </a:r>
            <a:endPar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endParaRPr>
          </a:p>
        </p:txBody>
      </p:sp>
      <p:sp>
        <p:nvSpPr>
          <p:cNvPr id="11" name="TextBox 10">
            <a:extLst>
              <a:ext uri="{FF2B5EF4-FFF2-40B4-BE49-F238E27FC236}">
                <a16:creationId xmlns:a16="http://schemas.microsoft.com/office/drawing/2014/main" id="{8833A0EF-E598-EC2F-40A4-6E4D3261DF19}"/>
              </a:ext>
            </a:extLst>
          </p:cNvPr>
          <p:cNvSpPr txBox="1"/>
          <p:nvPr/>
        </p:nvSpPr>
        <p:spPr>
          <a:xfrm>
            <a:off x="390318" y="1229752"/>
            <a:ext cx="3005819" cy="646331"/>
          </a:xfrm>
          <a:prstGeom prst="rect">
            <a:avLst/>
          </a:prstGeom>
          <a:noFill/>
        </p:spPr>
        <p:txBody>
          <a:bodyPr wrap="square" rtlCol="0">
            <a:spAutoFit/>
          </a:bodyPr>
          <a:lstStyle/>
          <a:p>
            <a:r>
              <a:rPr lang="en-AU" b="1" dirty="0">
                <a:solidFill>
                  <a:srgbClr val="002060"/>
                </a:solidFill>
              </a:rPr>
              <a:t>Typical rumen pH pattern over a 24-hour period </a:t>
            </a:r>
          </a:p>
        </p:txBody>
      </p:sp>
    </p:spTree>
    <p:extLst>
      <p:ext uri="{BB962C8B-B14F-4D97-AF65-F5344CB8AC3E}">
        <p14:creationId xmlns:p14="http://schemas.microsoft.com/office/powerpoint/2010/main" val="1576668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B700BAA-0661-DBFE-E00A-883B84C381C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D40744-9717-F3CA-DC86-A3E94D224AA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2" name="Title 3">
            <a:extLst>
              <a:ext uri="{FF2B5EF4-FFF2-40B4-BE49-F238E27FC236}">
                <a16:creationId xmlns:a16="http://schemas.microsoft.com/office/drawing/2014/main" id="{0F9DB0DD-02BF-92A5-498B-C1358B229ED9}"/>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AU" dirty="0">
                <a:solidFill>
                  <a:srgbClr val="0C2340"/>
                </a:solidFill>
                <a:latin typeface="Arial" panose="020B0604020202020204"/>
              </a:rPr>
              <a:t>MP and AA SUPPLY</a:t>
            </a:r>
            <a:endPar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endParaRPr>
          </a:p>
        </p:txBody>
      </p:sp>
      <p:sp>
        <p:nvSpPr>
          <p:cNvPr id="15" name="TextBox 14">
            <a:extLst>
              <a:ext uri="{FF2B5EF4-FFF2-40B4-BE49-F238E27FC236}">
                <a16:creationId xmlns:a16="http://schemas.microsoft.com/office/drawing/2014/main" id="{44EA8103-18A2-11B0-3ED8-C3331DDBB2A4}"/>
              </a:ext>
            </a:extLst>
          </p:cNvPr>
          <p:cNvSpPr txBox="1"/>
          <p:nvPr/>
        </p:nvSpPr>
        <p:spPr>
          <a:xfrm>
            <a:off x="6673896" y="1963352"/>
            <a:ext cx="219537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Arial" panose="020B0604020202020204"/>
              </a:rPr>
              <a:t>Why may i</a:t>
            </a:r>
            <a:r>
              <a:rPr kumimoji="0" lang="en-US" sz="1600" b="1" i="0" u="none" strike="noStrike" kern="1200" cap="none" spc="0" normalizeH="0" baseline="0" noProof="0" dirty="0" err="1">
                <a:ln>
                  <a:noFill/>
                </a:ln>
                <a:solidFill>
                  <a:srgbClr val="000000"/>
                </a:solidFill>
                <a:effectLst/>
                <a:uLnTx/>
                <a:uFillTx/>
                <a:latin typeface="Arial" panose="020B0604020202020204"/>
                <a:ea typeface="+mn-ea"/>
                <a:cs typeface="+mn-cs"/>
              </a:rPr>
              <a:t>ncreasing</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 MP and AA supply be more important for fresh cows than increasing </a:t>
            </a:r>
            <a:r>
              <a:rPr lang="en-US" sz="1600" b="1" dirty="0">
                <a:solidFill>
                  <a:srgbClr val="000000"/>
                </a:solidFill>
                <a:latin typeface="Arial" panose="020B0604020202020204"/>
              </a:rPr>
              <a:t>e</a:t>
            </a:r>
            <a:r>
              <a:rPr kumimoji="0" lang="en-US" sz="1600" b="1" i="0" u="none" strike="noStrike" kern="1200" cap="none" spc="0" normalizeH="0" baseline="0" noProof="0" dirty="0" err="1">
                <a:ln>
                  <a:noFill/>
                </a:ln>
                <a:solidFill>
                  <a:srgbClr val="000000"/>
                </a:solidFill>
                <a:effectLst/>
                <a:uLnTx/>
                <a:uFillTx/>
                <a:latin typeface="Arial" panose="020B0604020202020204"/>
                <a:ea typeface="+mn-ea"/>
                <a:cs typeface="+mn-cs"/>
              </a:rPr>
              <a:t>nergy</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 supply?</a:t>
            </a:r>
          </a:p>
        </p:txBody>
      </p:sp>
      <p:sp>
        <p:nvSpPr>
          <p:cNvPr id="3" name="Rectangle 2">
            <a:extLst>
              <a:ext uri="{FF2B5EF4-FFF2-40B4-BE49-F238E27FC236}">
                <a16:creationId xmlns:a16="http://schemas.microsoft.com/office/drawing/2014/main" id="{339A3030-FA48-E8A0-4400-3A5BD2609D9A}"/>
              </a:ext>
            </a:extLst>
          </p:cNvPr>
          <p:cNvSpPr/>
          <p:nvPr/>
        </p:nvSpPr>
        <p:spPr>
          <a:xfrm>
            <a:off x="6088527" y="1851670"/>
            <a:ext cx="2803953" cy="1861752"/>
          </a:xfrm>
          <a:prstGeom prst="rect">
            <a:avLst/>
          </a:prstGeom>
          <a:no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B8DDE1"/>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BE53BC8A-D8EA-8144-6D94-04349E466D2B}"/>
              </a:ext>
            </a:extLst>
          </p:cNvPr>
          <p:cNvSpPr txBox="1"/>
          <p:nvPr/>
        </p:nvSpPr>
        <p:spPr>
          <a:xfrm>
            <a:off x="6088527" y="1915483"/>
            <a:ext cx="66512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B8DDE1"/>
                </a:solidFill>
                <a:effectLst/>
                <a:uLnTx/>
                <a:uFillTx/>
                <a:latin typeface="Arial" panose="020B0604020202020204"/>
                <a:ea typeface="+mn-ea"/>
                <a:cs typeface="+mn-cs"/>
              </a:rPr>
              <a:t>🤔</a:t>
            </a:r>
          </a:p>
        </p:txBody>
      </p:sp>
      <p:pic>
        <p:nvPicPr>
          <p:cNvPr id="7" name="Picture 6">
            <a:extLst>
              <a:ext uri="{FF2B5EF4-FFF2-40B4-BE49-F238E27FC236}">
                <a16:creationId xmlns:a16="http://schemas.microsoft.com/office/drawing/2014/main" id="{9414003E-EA89-38F9-9E52-61339A3F571F}"/>
              </a:ext>
            </a:extLst>
          </p:cNvPr>
          <p:cNvPicPr>
            <a:picLocks noChangeAspect="1"/>
          </p:cNvPicPr>
          <p:nvPr/>
        </p:nvPicPr>
        <p:blipFill>
          <a:blip r:embed="rId2"/>
          <a:stretch>
            <a:fillRect/>
          </a:stretch>
        </p:blipFill>
        <p:spPr>
          <a:xfrm>
            <a:off x="165778" y="1081398"/>
            <a:ext cx="5774030" cy="3736788"/>
          </a:xfrm>
          <a:prstGeom prst="rect">
            <a:avLst/>
          </a:prstGeom>
        </p:spPr>
      </p:pic>
      <p:sp>
        <p:nvSpPr>
          <p:cNvPr id="6" name="Rectangle: Rounded Corners 5">
            <a:extLst>
              <a:ext uri="{FF2B5EF4-FFF2-40B4-BE49-F238E27FC236}">
                <a16:creationId xmlns:a16="http://schemas.microsoft.com/office/drawing/2014/main" id="{87078C42-AF82-6BF4-FD2B-68890600E145}"/>
              </a:ext>
            </a:extLst>
          </p:cNvPr>
          <p:cNvSpPr/>
          <p:nvPr/>
        </p:nvSpPr>
        <p:spPr>
          <a:xfrm>
            <a:off x="2699792" y="2067694"/>
            <a:ext cx="3096344" cy="371009"/>
          </a:xfrm>
          <a:prstGeom prst="roundRect">
            <a:avLst/>
          </a:prstGeom>
          <a:no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5756171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ABFC2F67-E544-FCAF-2179-028F2D728C8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5C0F3F-5BF5-1EB8-9375-6404D6F92F0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2" name="Title 3">
            <a:extLst>
              <a:ext uri="{FF2B5EF4-FFF2-40B4-BE49-F238E27FC236}">
                <a16:creationId xmlns:a16="http://schemas.microsoft.com/office/drawing/2014/main" id="{FD011A21-259F-94FA-4563-F774C9F0DD80}"/>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MP and AA SUPPLY</a:t>
            </a:r>
          </a:p>
        </p:txBody>
      </p:sp>
      <p:sp>
        <p:nvSpPr>
          <p:cNvPr id="15" name="TextBox 14">
            <a:extLst>
              <a:ext uri="{FF2B5EF4-FFF2-40B4-BE49-F238E27FC236}">
                <a16:creationId xmlns:a16="http://schemas.microsoft.com/office/drawing/2014/main" id="{91B523B6-AB94-6348-B8D2-135B21E3B7D1}"/>
              </a:ext>
            </a:extLst>
          </p:cNvPr>
          <p:cNvSpPr txBox="1"/>
          <p:nvPr/>
        </p:nvSpPr>
        <p:spPr>
          <a:xfrm>
            <a:off x="35495" y="751638"/>
            <a:ext cx="53285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Increasing MP and AA supply may be more important for fresh cows than increasing energy supply.</a:t>
            </a:r>
          </a:p>
        </p:txBody>
      </p:sp>
      <p:sp>
        <p:nvSpPr>
          <p:cNvPr id="16" name="TextBox 15">
            <a:extLst>
              <a:ext uri="{FF2B5EF4-FFF2-40B4-BE49-F238E27FC236}">
                <a16:creationId xmlns:a16="http://schemas.microsoft.com/office/drawing/2014/main" id="{B3A0A07B-67E2-D426-DF95-2B064C3A58A7}"/>
              </a:ext>
            </a:extLst>
          </p:cNvPr>
          <p:cNvSpPr txBox="1"/>
          <p:nvPr/>
        </p:nvSpPr>
        <p:spPr>
          <a:xfrm>
            <a:off x="71499" y="1491630"/>
            <a:ext cx="5256584" cy="267765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During Fresh P</a:t>
            </a:r>
            <a:r>
              <a:rPr kumimoji="0" lang="en-US" sz="1400" b="1" i="0" u="none" strike="noStrike" kern="1200" cap="none" spc="0" normalizeH="0" baseline="0" noProof="0" dirty="0" err="1">
                <a:ln>
                  <a:noFill/>
                </a:ln>
                <a:solidFill>
                  <a:srgbClr val="000000"/>
                </a:solidFill>
                <a:effectLst/>
                <a:uLnTx/>
                <a:uFillTx/>
                <a:latin typeface="Arial" panose="020B0604020202020204"/>
                <a:ea typeface="+mn-ea"/>
                <a:cs typeface="+mn-cs"/>
              </a:rPr>
              <a:t>eriod</a:t>
            </a: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1400" b="1" i="0" u="sng" strike="noStrike" kern="1200" cap="none" spc="0" normalizeH="0" baseline="0" noProof="0" dirty="0">
                <a:ln>
                  <a:noFill/>
                </a:ln>
                <a:solidFill>
                  <a:srgbClr val="000000"/>
                </a:solidFill>
                <a:effectLst/>
                <a:uLnTx/>
                <a:uFillTx/>
                <a:latin typeface="Arial" panose="020B0604020202020204"/>
                <a:ea typeface="+mn-ea"/>
                <a:cs typeface="+mn-cs"/>
              </a:rPr>
              <a:t>demand</a:t>
            </a: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 for Essential Amino Acids is increased due to:</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Increase in intestinal mass to adapt to high DMI of higher energy lactation diets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Cows are in negative MP balance because dietary protein intake is outpaced by milk protein output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Some AA in muscle are converted to glucose in response to NEB</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Many EAA are taken up by the mammary gland in excess of milk output (especially BCAA and Arginine)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(McCabe &amp; Boerman, 2020)</a:t>
            </a:r>
          </a:p>
        </p:txBody>
      </p:sp>
      <p:pic>
        <p:nvPicPr>
          <p:cNvPr id="3" name="Picture 9" descr="PMR-BCS3-Oct07b">
            <a:extLst>
              <a:ext uri="{FF2B5EF4-FFF2-40B4-BE49-F238E27FC236}">
                <a16:creationId xmlns:a16="http://schemas.microsoft.com/office/drawing/2014/main" id="{A726920D-430D-DCF7-5248-799A4F91A9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6176" y="1431664"/>
            <a:ext cx="2520587" cy="336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1910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A87F68E6-7403-8396-F726-ACDE45D0934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D03B44-AE6F-5207-3031-7A4A2FA4CE8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2" name="Title 3">
            <a:extLst>
              <a:ext uri="{FF2B5EF4-FFF2-40B4-BE49-F238E27FC236}">
                <a16:creationId xmlns:a16="http://schemas.microsoft.com/office/drawing/2014/main" id="{8B1F82E0-498B-C656-E32F-4079F3462FF7}"/>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MP and AA SUPPLY</a:t>
            </a:r>
          </a:p>
        </p:txBody>
      </p:sp>
      <p:pic>
        <p:nvPicPr>
          <p:cNvPr id="5" name="Picture 4">
            <a:extLst>
              <a:ext uri="{FF2B5EF4-FFF2-40B4-BE49-F238E27FC236}">
                <a16:creationId xmlns:a16="http://schemas.microsoft.com/office/drawing/2014/main" id="{532BB7D3-B1FE-9CB0-36E6-0179B07D7456}"/>
              </a:ext>
            </a:extLst>
          </p:cNvPr>
          <p:cNvPicPr>
            <a:picLocks noChangeAspect="1"/>
          </p:cNvPicPr>
          <p:nvPr/>
        </p:nvPicPr>
        <p:blipFill>
          <a:blip r:embed="rId2"/>
          <a:stretch>
            <a:fillRect/>
          </a:stretch>
        </p:blipFill>
        <p:spPr>
          <a:xfrm>
            <a:off x="6394008" y="817990"/>
            <a:ext cx="2664294" cy="4241121"/>
          </a:xfrm>
          <a:prstGeom prst="rect">
            <a:avLst/>
          </a:prstGeom>
        </p:spPr>
      </p:pic>
      <p:sp>
        <p:nvSpPr>
          <p:cNvPr id="8" name="TextBox 7">
            <a:extLst>
              <a:ext uri="{FF2B5EF4-FFF2-40B4-BE49-F238E27FC236}">
                <a16:creationId xmlns:a16="http://schemas.microsoft.com/office/drawing/2014/main" id="{CFE725BE-0F30-0CEB-CDBB-1C6C5A77C9B0}"/>
              </a:ext>
            </a:extLst>
          </p:cNvPr>
          <p:cNvSpPr txBox="1"/>
          <p:nvPr/>
        </p:nvSpPr>
        <p:spPr>
          <a:xfrm>
            <a:off x="4644010" y="1114307"/>
            <a:ext cx="1800202" cy="36009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002060"/>
                </a:solidFill>
                <a:effectLst/>
                <a:uLnTx/>
                <a:uFillTx/>
                <a:latin typeface="Arial" panose="020B0604020202020204"/>
                <a:ea typeface="+mn-ea"/>
                <a:cs typeface="+mn-cs"/>
              </a:rPr>
              <a:t>Body weight (kg), longissimus dorsi depth (cm), and backfat depth (cm) across lactation by muscle group.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dirty="0">
              <a:ln>
                <a:noFill/>
              </a:ln>
              <a:solidFill>
                <a:srgbClr val="002060"/>
              </a:solidFill>
              <a:effectLst/>
              <a:uLnTx/>
              <a:uFillTx/>
              <a:latin typeface="Arial" panose="020B0604020202020204"/>
              <a:ea typeface="+mn-ea"/>
              <a:cs typeface="+mn-cs"/>
            </a:endParaRPr>
          </a:p>
          <a:p>
            <a:pPr marL="171450" marR="0" lvl="0" indent="-171450"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1" i="0" u="none" strike="noStrike" kern="1200" cap="none" spc="0" normalizeH="0" baseline="0" noProof="0" dirty="0">
                <a:ln>
                  <a:noFill/>
                </a:ln>
                <a:solidFill>
                  <a:srgbClr val="002060"/>
                </a:solidFill>
                <a:effectLst/>
                <a:uLnTx/>
                <a:uFillTx/>
                <a:latin typeface="Arial" panose="020B0604020202020204"/>
                <a:ea typeface="+mn-ea"/>
                <a:cs typeface="+mn-cs"/>
              </a:rPr>
              <a:t>Gold lines indicate high muscle cows (HM; longissimus dorsi depth &gt; 5.0 cm at calving).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dirty="0">
              <a:ln>
                <a:noFill/>
              </a:ln>
              <a:solidFill>
                <a:srgbClr val="002060"/>
              </a:solidFill>
              <a:effectLst/>
              <a:uLnTx/>
              <a:uFillTx/>
              <a:latin typeface="Arial" panose="020B0604020202020204"/>
              <a:ea typeface="+mn-ea"/>
              <a:cs typeface="+mn-cs"/>
            </a:endParaRPr>
          </a:p>
          <a:p>
            <a:pPr marL="171450" marR="0" lvl="0" indent="-171450"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1" i="0" u="none" strike="noStrike" kern="1200" cap="none" spc="0" normalizeH="0" baseline="0" noProof="0" dirty="0">
                <a:ln>
                  <a:noFill/>
                </a:ln>
                <a:solidFill>
                  <a:srgbClr val="002060"/>
                </a:solidFill>
                <a:effectLst/>
                <a:uLnTx/>
                <a:uFillTx/>
                <a:latin typeface="Arial" panose="020B0604020202020204"/>
                <a:ea typeface="+mn-ea"/>
                <a:cs typeface="+mn-cs"/>
              </a:rPr>
              <a:t>Black lines indicate low muscle cows (LM; longissimus dorsi depth ≤ 5.0 cm at calving)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002060"/>
                </a:solidFill>
                <a:effectLst/>
                <a:uLnTx/>
                <a:uFillTx/>
                <a:latin typeface="Arial" panose="020B0604020202020204"/>
                <a:ea typeface="+mn-ea"/>
                <a:cs typeface="+mn-cs"/>
              </a:rPr>
              <a:t>(Hanno et al, 2024).</a:t>
            </a:r>
          </a:p>
        </p:txBody>
      </p:sp>
      <p:sp>
        <p:nvSpPr>
          <p:cNvPr id="9" name="TextBox 8">
            <a:extLst>
              <a:ext uri="{FF2B5EF4-FFF2-40B4-BE49-F238E27FC236}">
                <a16:creationId xmlns:a16="http://schemas.microsoft.com/office/drawing/2014/main" id="{E22737CD-23BB-E440-6A88-9108EE31123C}"/>
              </a:ext>
            </a:extLst>
          </p:cNvPr>
          <p:cNvSpPr txBox="1"/>
          <p:nvPr/>
        </p:nvSpPr>
        <p:spPr>
          <a:xfrm>
            <a:off x="35494" y="1491630"/>
            <a:ext cx="4392489" cy="246221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Cows have less capacity to </a:t>
            </a:r>
            <a:r>
              <a:rPr kumimoji="0" lang="en-US" sz="1400" b="1" i="0" u="none" strike="noStrike" kern="1200" cap="none" spc="0" normalizeH="0" baseline="0" noProof="0" dirty="0" err="1">
                <a:ln>
                  <a:noFill/>
                </a:ln>
                <a:solidFill>
                  <a:srgbClr val="000000"/>
                </a:solidFill>
                <a:effectLst/>
                <a:uLnTx/>
                <a:uFillTx/>
                <a:latin typeface="Arial" panose="020B0604020202020204"/>
                <a:ea typeface="+mn-ea"/>
                <a:cs typeface="+mn-cs"/>
              </a:rPr>
              <a:t>mobilise</a:t>
            </a: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 muscle than body fat</a:t>
            </a:r>
          </a:p>
          <a:p>
            <a:pPr marL="742950" lvl="1" indent="-285750">
              <a:buFont typeface="Arial" panose="020B0604020202020204" pitchFamily="34" charset="0"/>
              <a:buChar char="•"/>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Thin cows </a:t>
            </a:r>
            <a:r>
              <a:rPr kumimoji="0" lang="en-US" sz="1400" b="1" i="0" u="none" strike="noStrike" kern="1200" cap="none" spc="0" normalizeH="0" baseline="0" noProof="0" dirty="0" err="1">
                <a:ln>
                  <a:noFill/>
                </a:ln>
                <a:solidFill>
                  <a:srgbClr val="000000"/>
                </a:solidFill>
                <a:effectLst/>
                <a:uLnTx/>
                <a:uFillTx/>
                <a:latin typeface="Arial" panose="020B0604020202020204"/>
                <a:ea typeface="+mn-ea"/>
                <a:cs typeface="+mn-cs"/>
              </a:rPr>
              <a:t>mobilise</a:t>
            </a: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 more muscle tissue than cows with higher BCS as they try to fill the energy deficit after calving</a:t>
            </a:r>
          </a:p>
          <a:p>
            <a:pPr marL="742950" lvl="1" indent="-285750">
              <a:buFont typeface="Arial" panose="020B0604020202020204" pitchFamily="34" charset="0"/>
              <a:buChar char="•"/>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Muscle loss is asynchronous with back fat loss, indicating that NEB is not the sole or primary initiator of </a:t>
            </a:r>
            <a:r>
              <a:rPr kumimoji="0" lang="en-US" sz="1400" b="1" i="0" u="none" strike="noStrike" kern="1200" cap="none" spc="0" normalizeH="0" baseline="0" noProof="0" dirty="0" err="1">
                <a:ln>
                  <a:noFill/>
                </a:ln>
                <a:solidFill>
                  <a:srgbClr val="000000"/>
                </a:solidFill>
                <a:effectLst/>
                <a:uLnTx/>
                <a:uFillTx/>
                <a:latin typeface="Arial" panose="020B0604020202020204"/>
                <a:ea typeface="+mn-ea"/>
                <a:cs typeface="+mn-cs"/>
              </a:rPr>
              <a:t>mobilisation</a:t>
            </a: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 of muscle tissue around calving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75EF68B4-3395-83A1-F435-0265C5E58FE1}"/>
              </a:ext>
            </a:extLst>
          </p:cNvPr>
          <p:cNvSpPr txBox="1"/>
          <p:nvPr/>
        </p:nvSpPr>
        <p:spPr>
          <a:xfrm>
            <a:off x="35495" y="751638"/>
            <a:ext cx="53285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Increasing MP and AA supply may be more important for fresh cows than increasing energy supply.</a:t>
            </a:r>
          </a:p>
        </p:txBody>
      </p:sp>
    </p:spTree>
    <p:extLst>
      <p:ext uri="{BB962C8B-B14F-4D97-AF65-F5344CB8AC3E}">
        <p14:creationId xmlns:p14="http://schemas.microsoft.com/office/powerpoint/2010/main" val="5965217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508110E8-3EF5-0380-A20A-7EC3FD31F00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A4C2062-2469-A742-FA25-FA4C805FF57F}"/>
              </a:ext>
            </a:extLst>
          </p:cNvPr>
          <p:cNvPicPr>
            <a:picLocks noChangeAspect="1"/>
          </p:cNvPicPr>
          <p:nvPr/>
        </p:nvPicPr>
        <p:blipFill>
          <a:blip r:embed="rId2"/>
          <a:stretch>
            <a:fillRect/>
          </a:stretch>
        </p:blipFill>
        <p:spPr>
          <a:xfrm>
            <a:off x="4139952" y="1703231"/>
            <a:ext cx="4505946" cy="3068152"/>
          </a:xfrm>
          <a:prstGeom prst="rect">
            <a:avLst/>
          </a:prstGeom>
        </p:spPr>
      </p:pic>
      <p:sp>
        <p:nvSpPr>
          <p:cNvPr id="13" name="TextBox 12">
            <a:extLst>
              <a:ext uri="{FF2B5EF4-FFF2-40B4-BE49-F238E27FC236}">
                <a16:creationId xmlns:a16="http://schemas.microsoft.com/office/drawing/2014/main" id="{4EFA91DF-4FFA-0053-39A1-C5997F5C2C86}"/>
              </a:ext>
            </a:extLst>
          </p:cNvPr>
          <p:cNvSpPr txBox="1"/>
          <p:nvPr/>
        </p:nvSpPr>
        <p:spPr>
          <a:xfrm>
            <a:off x="89168" y="1491630"/>
            <a:ext cx="3819599" cy="160043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AA profile of muscle is not a perfect match for milk protein</a:t>
            </a:r>
          </a:p>
          <a:p>
            <a:pPr marL="742950" lvl="1" indent="-285750">
              <a:buFont typeface="Arial" panose="020B0604020202020204" pitchFamily="34" charset="0"/>
              <a:buChar char="•"/>
              <a:defRPr/>
            </a:pPr>
            <a:r>
              <a:rPr kumimoji="0" lang="en-AU" sz="1400" b="1" i="0" u="none" strike="noStrike" kern="1200" cap="none" spc="0" normalizeH="0" baseline="0" noProof="0" dirty="0">
                <a:ln>
                  <a:noFill/>
                </a:ln>
                <a:solidFill>
                  <a:srgbClr val="000000"/>
                </a:solidFill>
                <a:effectLst/>
                <a:uLnTx/>
                <a:uFillTx/>
                <a:latin typeface="Arial" panose="020B0604020202020204"/>
                <a:ea typeface="+mn-ea"/>
                <a:cs typeface="+mn-cs"/>
              </a:rPr>
              <a:t>Essential AA = almost half of total AA in milk protein</a:t>
            </a:r>
          </a:p>
          <a:p>
            <a:pPr marL="742950" lvl="1" indent="-285750">
              <a:buFont typeface="Arial" panose="020B0604020202020204" pitchFamily="34" charset="0"/>
              <a:buChar char="•"/>
              <a:defRPr/>
            </a:pPr>
            <a:r>
              <a:rPr kumimoji="0" lang="en-AU" sz="1400" b="1" i="0" u="none" strike="noStrike" kern="1200" cap="none" spc="0" normalizeH="0" baseline="0" noProof="0" dirty="0">
                <a:ln>
                  <a:noFill/>
                </a:ln>
                <a:solidFill>
                  <a:srgbClr val="000000"/>
                </a:solidFill>
                <a:effectLst/>
                <a:uLnTx/>
                <a:uFillTx/>
                <a:latin typeface="Arial" panose="020B0604020202020204"/>
                <a:ea typeface="+mn-ea"/>
                <a:cs typeface="+mn-cs"/>
              </a:rPr>
              <a:t>Branched Chain AA = 44% of EAA in milk, but only 35% in muscle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BA5BCBF8-B91C-3252-BBCA-2B4A41D7C45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2" name="Title 3">
            <a:extLst>
              <a:ext uri="{FF2B5EF4-FFF2-40B4-BE49-F238E27FC236}">
                <a16:creationId xmlns:a16="http://schemas.microsoft.com/office/drawing/2014/main" id="{4A1096AF-E869-1B66-764A-6B86E2EEB480}"/>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MP and AA SUPPLY</a:t>
            </a:r>
          </a:p>
        </p:txBody>
      </p:sp>
      <p:sp>
        <p:nvSpPr>
          <p:cNvPr id="9" name="TextBox 8">
            <a:extLst>
              <a:ext uri="{FF2B5EF4-FFF2-40B4-BE49-F238E27FC236}">
                <a16:creationId xmlns:a16="http://schemas.microsoft.com/office/drawing/2014/main" id="{D755E575-3D13-4DA8-447B-F405E1EB16EF}"/>
              </a:ext>
            </a:extLst>
          </p:cNvPr>
          <p:cNvSpPr txBox="1"/>
          <p:nvPr/>
        </p:nvSpPr>
        <p:spPr>
          <a:xfrm>
            <a:off x="35495" y="751638"/>
            <a:ext cx="53285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Increasing MP and AA supply may be more important for fresh cows than increasing energy supply.</a:t>
            </a:r>
          </a:p>
        </p:txBody>
      </p:sp>
      <p:sp>
        <p:nvSpPr>
          <p:cNvPr id="3" name="TextBox 2">
            <a:extLst>
              <a:ext uri="{FF2B5EF4-FFF2-40B4-BE49-F238E27FC236}">
                <a16:creationId xmlns:a16="http://schemas.microsoft.com/office/drawing/2014/main" id="{E9F36D7E-5769-A7DD-E325-9DB30A0458AE}"/>
              </a:ext>
            </a:extLst>
          </p:cNvPr>
          <p:cNvSpPr txBox="1"/>
          <p:nvPr/>
        </p:nvSpPr>
        <p:spPr>
          <a:xfrm>
            <a:off x="6660232" y="4771383"/>
            <a:ext cx="2160240" cy="276999"/>
          </a:xfrm>
          <a:prstGeom prst="rect">
            <a:avLst/>
          </a:prstGeom>
          <a:noFill/>
        </p:spPr>
        <p:txBody>
          <a:bodyPr wrap="square" rtlCol="0">
            <a:spAutoFit/>
          </a:bodyPr>
          <a:lstStyle/>
          <a:p>
            <a:r>
              <a:rPr kumimoji="0" lang="en-US" sz="1200" b="0" i="0" u="none" strike="noStrike" kern="1200" cap="none" spc="0" normalizeH="0" baseline="0" noProof="0" dirty="0">
                <a:ln>
                  <a:noFill/>
                </a:ln>
                <a:solidFill>
                  <a:srgbClr val="002060"/>
                </a:solidFill>
                <a:effectLst/>
                <a:uLnTx/>
                <a:uFillTx/>
                <a:latin typeface="Arial" panose="020B0604020202020204"/>
                <a:ea typeface="+mn-ea"/>
                <a:cs typeface="+mn-cs"/>
              </a:rPr>
              <a:t>(McCabe &amp; Boerman, 2020)</a:t>
            </a:r>
            <a:endParaRPr lang="en-AU" sz="1200" dirty="0">
              <a:solidFill>
                <a:srgbClr val="002060"/>
              </a:solidFill>
            </a:endParaRPr>
          </a:p>
        </p:txBody>
      </p:sp>
      <p:sp>
        <p:nvSpPr>
          <p:cNvPr id="10" name="TextBox 9">
            <a:extLst>
              <a:ext uri="{FF2B5EF4-FFF2-40B4-BE49-F238E27FC236}">
                <a16:creationId xmlns:a16="http://schemas.microsoft.com/office/drawing/2014/main" id="{B8BE7B15-63BD-2273-60EE-3459D6B88901}"/>
              </a:ext>
            </a:extLst>
          </p:cNvPr>
          <p:cNvSpPr txBox="1"/>
          <p:nvPr/>
        </p:nvSpPr>
        <p:spPr>
          <a:xfrm>
            <a:off x="6228184" y="2033359"/>
            <a:ext cx="98297" cy="72008"/>
          </a:xfrm>
          <a:prstGeom prst="rect">
            <a:avLst/>
          </a:prstGeom>
          <a:solidFill>
            <a:srgbClr val="FFFFFF"/>
          </a:solidFill>
        </p:spPr>
        <p:txBody>
          <a:bodyPr wrap="square" rtlCol="0">
            <a:spAutoFit/>
          </a:bodyPr>
          <a:lstStyle/>
          <a:p>
            <a:endParaRPr lang="en-AU" sz="800" dirty="0"/>
          </a:p>
        </p:txBody>
      </p:sp>
      <p:sp>
        <p:nvSpPr>
          <p:cNvPr id="5" name="TextBox 4">
            <a:extLst>
              <a:ext uri="{FF2B5EF4-FFF2-40B4-BE49-F238E27FC236}">
                <a16:creationId xmlns:a16="http://schemas.microsoft.com/office/drawing/2014/main" id="{521653CE-5D79-91E1-2189-27B2AF5073C2}"/>
              </a:ext>
            </a:extLst>
          </p:cNvPr>
          <p:cNvSpPr txBox="1"/>
          <p:nvPr/>
        </p:nvSpPr>
        <p:spPr>
          <a:xfrm flipV="1">
            <a:off x="7276397" y="2054549"/>
            <a:ext cx="98297" cy="45719"/>
          </a:xfrm>
          <a:prstGeom prst="rect">
            <a:avLst/>
          </a:prstGeom>
          <a:solidFill>
            <a:srgbClr val="FFFFFF"/>
          </a:solidFill>
        </p:spPr>
        <p:txBody>
          <a:bodyPr wrap="square" rtlCol="0">
            <a:spAutoFit/>
          </a:bodyPr>
          <a:lstStyle/>
          <a:p>
            <a:endParaRPr lang="en-AU" sz="800" dirty="0"/>
          </a:p>
        </p:txBody>
      </p:sp>
      <p:sp>
        <p:nvSpPr>
          <p:cNvPr id="6" name="TextBox 5">
            <a:extLst>
              <a:ext uri="{FF2B5EF4-FFF2-40B4-BE49-F238E27FC236}">
                <a16:creationId xmlns:a16="http://schemas.microsoft.com/office/drawing/2014/main" id="{7F056075-F54B-0EF4-BC18-F05301B004BF}"/>
              </a:ext>
            </a:extLst>
          </p:cNvPr>
          <p:cNvSpPr txBox="1"/>
          <p:nvPr/>
        </p:nvSpPr>
        <p:spPr>
          <a:xfrm>
            <a:off x="7227248" y="2018545"/>
            <a:ext cx="98297" cy="72008"/>
          </a:xfrm>
          <a:prstGeom prst="rect">
            <a:avLst/>
          </a:prstGeom>
          <a:solidFill>
            <a:srgbClr val="FFFFFF"/>
          </a:solidFill>
        </p:spPr>
        <p:txBody>
          <a:bodyPr wrap="square" rtlCol="0">
            <a:spAutoFit/>
          </a:bodyPr>
          <a:lstStyle/>
          <a:p>
            <a:endParaRPr lang="en-AU" sz="800" dirty="0"/>
          </a:p>
        </p:txBody>
      </p:sp>
    </p:spTree>
    <p:extLst>
      <p:ext uri="{BB962C8B-B14F-4D97-AF65-F5344CB8AC3E}">
        <p14:creationId xmlns:p14="http://schemas.microsoft.com/office/powerpoint/2010/main" val="930979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2A3AAC2-6537-E947-B30C-A52244CA849A}"/>
              </a:ext>
            </a:extLst>
          </p:cNvPr>
          <p:cNvSpPr>
            <a:spLocks noGrp="1"/>
          </p:cNvSpPr>
          <p:nvPr>
            <p:ph type="title" hasCustomPrompt="1"/>
          </p:nvPr>
        </p:nvSpPr>
        <p:spPr>
          <a:xfrm>
            <a:off x="1583673" y="2447131"/>
            <a:ext cx="5976653" cy="1355550"/>
          </a:xfrm>
          <a:prstGeom prst="rect">
            <a:avLst/>
          </a:prstGeom>
          <a:ln w="12700">
            <a:solidFill>
              <a:schemeClr val="accent6"/>
            </a:solidFill>
          </a:ln>
        </p:spPr>
        <p:txBody>
          <a:bodyPr tIns="72000" bIns="36000" anchor="ctr" anchorCtr="1"/>
          <a:lstStyle>
            <a:lvl1pPr>
              <a:defRPr>
                <a:solidFill>
                  <a:schemeClr val="tx1"/>
                </a:solidFill>
              </a:defRPr>
            </a:lvl1pPr>
          </a:lstStyle>
          <a:p>
            <a:r>
              <a:rPr lang="en-US" cap="none" dirty="0">
                <a:solidFill>
                  <a:schemeClr val="accent6"/>
                </a:solidFill>
              </a:rPr>
              <a:t>Session 2. </a:t>
            </a:r>
            <a:br>
              <a:rPr lang="en-US" cap="none" dirty="0">
                <a:solidFill>
                  <a:schemeClr val="accent6"/>
                </a:solidFill>
              </a:rPr>
            </a:br>
            <a:r>
              <a:rPr lang="en-US" cap="none" dirty="0">
                <a:solidFill>
                  <a:schemeClr val="accent6"/>
                </a:solidFill>
              </a:rPr>
              <a:t>PRE-CALVING TRANSITION PERIOD – Further aspects</a:t>
            </a:r>
            <a:endParaRPr lang="en-AU" cap="none" dirty="0">
              <a:solidFill>
                <a:schemeClr val="accent6"/>
              </a:solidFill>
            </a:endParaRPr>
          </a:p>
        </p:txBody>
      </p:sp>
      <p:pic>
        <p:nvPicPr>
          <p:cNvPr id="5" name="Picture 4">
            <a:extLst>
              <a:ext uri="{FF2B5EF4-FFF2-40B4-BE49-F238E27FC236}">
                <a16:creationId xmlns:a16="http://schemas.microsoft.com/office/drawing/2014/main" id="{647E92D9-C876-3A47-BFF6-268218B5EC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29260" y="412750"/>
            <a:ext cx="2882900" cy="2159000"/>
          </a:xfrm>
          <a:prstGeom prst="rect">
            <a:avLst/>
          </a:prstGeom>
        </p:spPr>
      </p:pic>
      <p:sp>
        <p:nvSpPr>
          <p:cNvPr id="10" name="Slide Number Placeholder 2">
            <a:extLst>
              <a:ext uri="{FF2B5EF4-FFF2-40B4-BE49-F238E27FC236}">
                <a16:creationId xmlns:a16="http://schemas.microsoft.com/office/drawing/2014/main" id="{E5AF2B7C-11C9-EC4C-8254-F0282E29403E}"/>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D203BB5-2471-4B7A-A012-EB76E4C63972}" type="slidenum">
              <a:rPr lang="en-AU" sz="900" smtClean="0">
                <a:solidFill>
                  <a:schemeClr val="accent6"/>
                </a:solidFill>
                <a:latin typeface="Arial" panose="020B0604020202020204" pitchFamily="34" charset="0"/>
                <a:cs typeface="Arial" panose="020B0604020202020204" pitchFamily="34" charset="0"/>
              </a:rPr>
              <a:pPr algn="r"/>
              <a:t>7</a:t>
            </a:fld>
            <a:endParaRPr lang="en-AU" sz="900" dirty="0">
              <a:solidFill>
                <a:schemeClr val="accent6"/>
              </a:solidFill>
              <a:latin typeface="Arial" panose="020B0604020202020204" pitchFamily="34" charset="0"/>
              <a:cs typeface="Arial" panose="020B0604020202020204" pitchFamily="34" charset="0"/>
            </a:endParaRPr>
          </a:p>
        </p:txBody>
      </p:sp>
      <p:sp>
        <p:nvSpPr>
          <p:cNvPr id="2" name="Parallelogram 1">
            <a:extLst>
              <a:ext uri="{FF2B5EF4-FFF2-40B4-BE49-F238E27FC236}">
                <a16:creationId xmlns:a16="http://schemas.microsoft.com/office/drawing/2014/main" id="{58D0CBA5-95B6-EAC7-8473-6666443B436D}"/>
              </a:ext>
            </a:extLst>
          </p:cNvPr>
          <p:cNvSpPr/>
          <p:nvPr/>
        </p:nvSpPr>
        <p:spPr>
          <a:xfrm>
            <a:off x="2987824" y="193876"/>
            <a:ext cx="1440160" cy="646330"/>
          </a:xfrm>
          <a:prstGeom prst="parallelogram">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Parallelogram 2">
            <a:extLst>
              <a:ext uri="{FF2B5EF4-FFF2-40B4-BE49-F238E27FC236}">
                <a16:creationId xmlns:a16="http://schemas.microsoft.com/office/drawing/2014/main" id="{96226773-77C0-5CC5-F29A-1F3327DDC7F3}"/>
              </a:ext>
            </a:extLst>
          </p:cNvPr>
          <p:cNvSpPr/>
          <p:nvPr/>
        </p:nvSpPr>
        <p:spPr>
          <a:xfrm>
            <a:off x="1618382" y="193875"/>
            <a:ext cx="1440160" cy="646331"/>
          </a:xfrm>
          <a:prstGeom prst="parallelogram">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Parallelogram 3">
            <a:extLst>
              <a:ext uri="{FF2B5EF4-FFF2-40B4-BE49-F238E27FC236}">
                <a16:creationId xmlns:a16="http://schemas.microsoft.com/office/drawing/2014/main" id="{EBDDF459-5B4F-8AE1-0FE3-2B18DF4AEE7F}"/>
              </a:ext>
            </a:extLst>
          </p:cNvPr>
          <p:cNvSpPr/>
          <p:nvPr/>
        </p:nvSpPr>
        <p:spPr>
          <a:xfrm>
            <a:off x="4365954" y="193876"/>
            <a:ext cx="2510302" cy="646330"/>
          </a:xfrm>
          <a:prstGeom prst="parallelogram">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EA7211ED-A7AE-FC99-E714-59C585FBE976}"/>
              </a:ext>
            </a:extLst>
          </p:cNvPr>
          <p:cNvSpPr txBox="1"/>
          <p:nvPr/>
        </p:nvSpPr>
        <p:spPr>
          <a:xfrm>
            <a:off x="4953744" y="286203"/>
            <a:ext cx="1334722" cy="461665"/>
          </a:xfrm>
          <a:prstGeom prst="rect">
            <a:avLst/>
          </a:prstGeom>
          <a:noFill/>
        </p:spPr>
        <p:txBody>
          <a:bodyPr wrap="square" rtlCol="0">
            <a:spAutoFit/>
          </a:bodyPr>
          <a:lstStyle/>
          <a:p>
            <a:pPr algn="ctr"/>
            <a:r>
              <a:rPr lang="en-AU" sz="1200" b="1" i="1" dirty="0">
                <a:solidFill>
                  <a:schemeClr val="accent6">
                    <a:lumMod val="75000"/>
                  </a:schemeClr>
                </a:solidFill>
                <a:latin typeface="Arial" panose="020B0604020202020204" pitchFamily="34" charset="0"/>
                <a:cs typeface="Arial" panose="020B0604020202020204" pitchFamily="34" charset="0"/>
              </a:rPr>
              <a:t>EARLY LACTATION</a:t>
            </a:r>
          </a:p>
        </p:txBody>
      </p:sp>
      <p:sp>
        <p:nvSpPr>
          <p:cNvPr id="7" name="TextBox 6">
            <a:extLst>
              <a:ext uri="{FF2B5EF4-FFF2-40B4-BE49-F238E27FC236}">
                <a16:creationId xmlns:a16="http://schemas.microsoft.com/office/drawing/2014/main" id="{0D65D3DF-9186-5C60-36E0-FB0397F8D376}"/>
              </a:ext>
            </a:extLst>
          </p:cNvPr>
          <p:cNvSpPr txBox="1"/>
          <p:nvPr/>
        </p:nvSpPr>
        <p:spPr>
          <a:xfrm>
            <a:off x="3041785" y="286202"/>
            <a:ext cx="1334722" cy="461665"/>
          </a:xfrm>
          <a:prstGeom prst="rect">
            <a:avLst/>
          </a:prstGeom>
          <a:noFill/>
        </p:spPr>
        <p:txBody>
          <a:bodyPr wrap="square" rtlCol="0">
            <a:spAutoFit/>
          </a:bodyPr>
          <a:lstStyle/>
          <a:p>
            <a:pPr algn="ctr"/>
            <a:r>
              <a:rPr lang="en-AU" sz="1200" b="1" i="1" dirty="0">
                <a:solidFill>
                  <a:schemeClr val="accent6">
                    <a:lumMod val="75000"/>
                  </a:schemeClr>
                </a:solidFill>
                <a:latin typeface="Arial" panose="020B0604020202020204" pitchFamily="34" charset="0"/>
                <a:cs typeface="Arial" panose="020B0604020202020204" pitchFamily="34" charset="0"/>
              </a:rPr>
              <a:t>FRESH</a:t>
            </a:r>
          </a:p>
          <a:p>
            <a:pPr algn="ctr"/>
            <a:r>
              <a:rPr lang="en-AU" sz="1200" b="1" i="1" dirty="0">
                <a:solidFill>
                  <a:schemeClr val="accent6">
                    <a:lumMod val="75000"/>
                  </a:schemeClr>
                </a:solidFill>
                <a:latin typeface="Arial" panose="020B0604020202020204" pitchFamily="34" charset="0"/>
                <a:cs typeface="Arial" panose="020B0604020202020204" pitchFamily="34" charset="0"/>
              </a:rPr>
              <a:t>PERIOD</a:t>
            </a:r>
          </a:p>
        </p:txBody>
      </p:sp>
      <p:sp>
        <p:nvSpPr>
          <p:cNvPr id="8" name="TextBox 7">
            <a:extLst>
              <a:ext uri="{FF2B5EF4-FFF2-40B4-BE49-F238E27FC236}">
                <a16:creationId xmlns:a16="http://schemas.microsoft.com/office/drawing/2014/main" id="{1F103FE1-08D4-DC92-B43E-A318C1846F8B}"/>
              </a:ext>
            </a:extLst>
          </p:cNvPr>
          <p:cNvSpPr txBox="1"/>
          <p:nvPr/>
        </p:nvSpPr>
        <p:spPr>
          <a:xfrm>
            <a:off x="1687708" y="194928"/>
            <a:ext cx="1334722" cy="646331"/>
          </a:xfrm>
          <a:prstGeom prst="rect">
            <a:avLst/>
          </a:prstGeom>
          <a:noFill/>
        </p:spPr>
        <p:txBody>
          <a:bodyPr wrap="square" rtlCol="0">
            <a:spAutoFit/>
          </a:bodyPr>
          <a:lstStyle/>
          <a:p>
            <a:pPr algn="ctr"/>
            <a:r>
              <a:rPr lang="en-AU" sz="1200" b="1" i="1" dirty="0">
                <a:solidFill>
                  <a:srgbClr val="FFFFFF"/>
                </a:solidFill>
                <a:latin typeface="Arial" panose="020B0604020202020204" pitchFamily="34" charset="0"/>
                <a:cs typeface="Arial" panose="020B0604020202020204" pitchFamily="34" charset="0"/>
              </a:rPr>
              <a:t>PRE-CALVING TRANSITION PERIOD</a:t>
            </a:r>
          </a:p>
        </p:txBody>
      </p:sp>
    </p:spTree>
    <p:extLst>
      <p:ext uri="{BB962C8B-B14F-4D97-AF65-F5344CB8AC3E}">
        <p14:creationId xmlns:p14="http://schemas.microsoft.com/office/powerpoint/2010/main" val="9573228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913B0F0-7F67-7773-69D4-7B60A28A207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FF92906-4EE7-A612-28D5-788C63580CE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2" name="Title 3">
            <a:extLst>
              <a:ext uri="{FF2B5EF4-FFF2-40B4-BE49-F238E27FC236}">
                <a16:creationId xmlns:a16="http://schemas.microsoft.com/office/drawing/2014/main" id="{BD73CA3D-8286-B2C6-51DA-3671DAD1EE76}"/>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MP and AA SUPPLY</a:t>
            </a:r>
          </a:p>
        </p:txBody>
      </p:sp>
      <p:sp>
        <p:nvSpPr>
          <p:cNvPr id="11" name="TextBox 10">
            <a:extLst>
              <a:ext uri="{FF2B5EF4-FFF2-40B4-BE49-F238E27FC236}">
                <a16:creationId xmlns:a16="http://schemas.microsoft.com/office/drawing/2014/main" id="{4A468B41-38FD-FB52-BD16-8B323C93EEB4}"/>
              </a:ext>
            </a:extLst>
          </p:cNvPr>
          <p:cNvSpPr txBox="1"/>
          <p:nvPr/>
        </p:nvSpPr>
        <p:spPr>
          <a:xfrm>
            <a:off x="107504" y="1491630"/>
            <a:ext cx="4896544" cy="3139321"/>
          </a:xfrm>
          <a:prstGeom prst="rect">
            <a:avLst/>
          </a:prstGeom>
          <a:noFill/>
        </p:spPr>
        <p:txBody>
          <a:bodyPr wrap="square" rtlCol="0">
            <a:spAutoFit/>
          </a:bodyPr>
          <a:lstStyle/>
          <a:p>
            <a:pPr marL="342900" indent="-342900">
              <a:buFont typeface="+mj-lt"/>
              <a:buAutoNum type="arabicPeriod" startAt="4"/>
            </a:pPr>
            <a:r>
              <a:rPr lang="en-US" sz="1400" b="1" dirty="0">
                <a:solidFill>
                  <a:srgbClr val="000000"/>
                </a:solidFill>
                <a:latin typeface="Arial" panose="020B0604020202020204"/>
              </a:rPr>
              <a:t>Excessive m</a:t>
            </a:r>
            <a:r>
              <a:rPr kumimoji="0" lang="en-US" sz="1400" b="1" i="0" u="none" strike="noStrike" kern="1200" cap="none" spc="0" normalizeH="0" baseline="0" noProof="0" dirty="0" err="1">
                <a:ln>
                  <a:noFill/>
                </a:ln>
                <a:solidFill>
                  <a:srgbClr val="000000"/>
                </a:solidFill>
                <a:effectLst/>
                <a:uLnTx/>
                <a:uFillTx/>
                <a:latin typeface="Arial" panose="020B0604020202020204"/>
                <a:ea typeface="+mn-ea"/>
                <a:cs typeface="+mn-cs"/>
              </a:rPr>
              <a:t>uscle</a:t>
            </a: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 loss </a:t>
            </a:r>
            <a:r>
              <a:rPr lang="en-US" sz="1400" b="1" dirty="0">
                <a:solidFill>
                  <a:srgbClr val="000000"/>
                </a:solidFill>
                <a:latin typeface="Arial" panose="020B0604020202020204"/>
              </a:rPr>
              <a:t>to 60 DIM</a:t>
            </a: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 impacts on cow’s reproductive performance: </a:t>
            </a:r>
          </a:p>
          <a:p>
            <a:pPr marL="742950" lvl="1" indent="-285750">
              <a:buFont typeface="Arial" panose="020B0604020202020204" pitchFamily="34" charset="0"/>
              <a:buChar char="•"/>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Commencement of luteal activity </a:t>
            </a:r>
            <a:r>
              <a:rPr kumimoji="0" lang="en-US" sz="1400" i="0" u="none" strike="noStrike" kern="1200" cap="none" spc="0" normalizeH="0" baseline="0" noProof="0" dirty="0">
                <a:ln>
                  <a:noFill/>
                </a:ln>
                <a:solidFill>
                  <a:srgbClr val="000000"/>
                </a:solidFill>
                <a:effectLst/>
                <a:uLnTx/>
                <a:uFillTx/>
                <a:latin typeface="Arial" panose="020B0604020202020204"/>
                <a:ea typeface="+mn-ea"/>
                <a:cs typeface="+mn-cs"/>
              </a:rPr>
              <a:t>found to be associated with muscle loss and BCS loss</a:t>
            </a:r>
          </a:p>
          <a:p>
            <a:pPr lvl="1">
              <a:defRPr/>
            </a:pPr>
            <a:endParaRPr kumimoji="0" lang="en-US" sz="800" i="0" u="none" strike="noStrike" kern="1200" cap="none" spc="0" normalizeH="0" baseline="0" noProof="0" dirty="0">
              <a:ln>
                <a:noFill/>
              </a:ln>
              <a:solidFill>
                <a:srgbClr val="000000"/>
              </a:solidFill>
              <a:effectLst/>
              <a:uLnTx/>
              <a:uFillTx/>
              <a:latin typeface="Arial" panose="020B0604020202020204"/>
              <a:ea typeface="+mn-ea"/>
              <a:cs typeface="+mn-cs"/>
            </a:endParaRPr>
          </a:p>
          <a:p>
            <a:pPr marL="742950" lvl="1" indent="-285750">
              <a:buFont typeface="Arial" panose="020B0604020202020204" pitchFamily="34" charset="0"/>
              <a:buChar char="•"/>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Time to first </a:t>
            </a:r>
            <a:r>
              <a:rPr kumimoji="0" lang="en-US" sz="1400" b="1" i="0" u="none" strike="noStrike" kern="1200" cap="none" spc="0" normalizeH="0" baseline="0" noProof="0" dirty="0" err="1">
                <a:ln>
                  <a:noFill/>
                </a:ln>
                <a:solidFill>
                  <a:srgbClr val="000000"/>
                </a:solidFill>
                <a:effectLst/>
                <a:uLnTx/>
                <a:uFillTx/>
                <a:latin typeface="Arial" panose="020B0604020202020204"/>
                <a:ea typeface="+mn-ea"/>
                <a:cs typeface="+mn-cs"/>
              </a:rPr>
              <a:t>oestrus</a:t>
            </a: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1400" i="0" u="none" strike="noStrike" kern="1200" cap="none" spc="0" normalizeH="0" baseline="0" noProof="0" dirty="0">
                <a:ln>
                  <a:noFill/>
                </a:ln>
                <a:solidFill>
                  <a:srgbClr val="000000"/>
                </a:solidFill>
                <a:effectLst/>
                <a:uLnTx/>
                <a:uFillTx/>
                <a:latin typeface="Arial" panose="020B0604020202020204"/>
                <a:ea typeface="+mn-ea"/>
                <a:cs typeface="+mn-cs"/>
              </a:rPr>
              <a:t>found to be associated with muscle loss, but not BCS change or back fat loss</a:t>
            </a:r>
          </a:p>
          <a:p>
            <a:pPr marL="1200150" lvl="2" indent="-285750">
              <a:buFont typeface="Arial" panose="020B0604020202020204" pitchFamily="34" charset="0"/>
              <a:buChar char="•"/>
            </a:pPr>
            <a:r>
              <a:rPr lang="en-US" sz="1400" dirty="0">
                <a:solidFill>
                  <a:srgbClr val="000000"/>
                </a:solidFill>
                <a:latin typeface="Arial" panose="020B0604020202020204"/>
              </a:rPr>
              <a:t>Muscle loss &gt; 8mm: least likely to commence </a:t>
            </a:r>
            <a:r>
              <a:rPr lang="en-US" sz="1400" dirty="0" err="1">
                <a:solidFill>
                  <a:srgbClr val="000000"/>
                </a:solidFill>
                <a:latin typeface="Arial" panose="020B0604020202020204"/>
              </a:rPr>
              <a:t>oestrus</a:t>
            </a:r>
            <a:endParaRPr kumimoji="0" lang="en-US" sz="1400" i="0" u="none" strike="noStrike" kern="1200" cap="none" spc="0" normalizeH="0" baseline="0" noProof="0" dirty="0">
              <a:ln>
                <a:noFill/>
              </a:ln>
              <a:solidFill>
                <a:srgbClr val="000000"/>
              </a:solidFill>
              <a:effectLst/>
              <a:uLnTx/>
              <a:uFillTx/>
              <a:latin typeface="Arial" panose="020B0604020202020204"/>
              <a:ea typeface="+mn-ea"/>
              <a:cs typeface="+mn-cs"/>
            </a:endParaRPr>
          </a:p>
          <a:p>
            <a:pPr lvl="1">
              <a:defRPr/>
            </a:pPr>
            <a:endParaRPr kumimoji="0" lang="en-US" sz="8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742950" lvl="1" indent="-285750">
              <a:buFont typeface="Arial" panose="020B0604020202020204" pitchFamily="34" charset="0"/>
              <a:buChar char="•"/>
              <a:defRPr/>
            </a:pPr>
            <a:r>
              <a:rPr kumimoji="0" lang="en-US" sz="1400" b="1" i="0" u="none" strike="noStrike" kern="1200" cap="none" spc="0" normalizeH="0" baseline="0" noProof="0" dirty="0" err="1">
                <a:ln>
                  <a:noFill/>
                </a:ln>
                <a:solidFill>
                  <a:srgbClr val="000000"/>
                </a:solidFill>
                <a:effectLst/>
                <a:uLnTx/>
                <a:uFillTx/>
                <a:latin typeface="Arial" panose="020B0604020202020204"/>
                <a:ea typeface="+mn-ea"/>
                <a:cs typeface="+mn-cs"/>
              </a:rPr>
              <a:t>Oestrus</a:t>
            </a: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1400" b="1" i="0" u="none" strike="noStrike" kern="1200" cap="none" spc="0" normalizeH="0" baseline="0" noProof="0" dirty="0" err="1">
                <a:ln>
                  <a:noFill/>
                </a:ln>
                <a:solidFill>
                  <a:srgbClr val="000000"/>
                </a:solidFill>
                <a:effectLst/>
                <a:uLnTx/>
                <a:uFillTx/>
                <a:latin typeface="Arial" panose="020B0604020202020204"/>
                <a:ea typeface="+mn-ea"/>
                <a:cs typeface="+mn-cs"/>
              </a:rPr>
              <a:t>behaviour</a:t>
            </a: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1400" i="0" u="none" strike="noStrike" kern="1200" cap="none" spc="0" normalizeH="0" baseline="0" noProof="0" dirty="0">
                <a:ln>
                  <a:noFill/>
                </a:ln>
                <a:solidFill>
                  <a:srgbClr val="000000"/>
                </a:solidFill>
                <a:effectLst/>
                <a:uLnTx/>
                <a:uFillTx/>
                <a:latin typeface="Arial" panose="020B0604020202020204"/>
                <a:ea typeface="+mn-ea"/>
                <a:cs typeface="+mn-cs"/>
              </a:rPr>
              <a:t>also found to be associated with muscle loss</a:t>
            </a:r>
          </a:p>
          <a:p>
            <a:pPr marL="1200150" lvl="2" indent="-285750">
              <a:buFont typeface="Arial" panose="020B0604020202020204" pitchFamily="34" charset="0"/>
              <a:buChar char="•"/>
            </a:pPr>
            <a:r>
              <a:rPr lang="en-US" sz="1400" dirty="0">
                <a:solidFill>
                  <a:srgbClr val="000000"/>
                </a:solidFill>
                <a:latin typeface="Arial" panose="020B0604020202020204"/>
              </a:rPr>
              <a:t>Muscle loss &gt; 8mm: least likely to be detected on heat</a:t>
            </a:r>
            <a:endParaRPr kumimoji="0" lang="en-US" sz="1400" i="0" u="none" strike="noStrike" kern="1200" cap="none" spc="0" normalizeH="0" baseline="0" noProof="0" dirty="0">
              <a:ln>
                <a:noFill/>
              </a:ln>
              <a:solidFill>
                <a:srgbClr val="000000"/>
              </a:solidFill>
              <a:effectLst/>
              <a:uLnTx/>
              <a:uFillTx/>
              <a:latin typeface="Arial" panose="020B0604020202020204"/>
              <a:ea typeface="+mn-ea"/>
              <a:cs typeface="+mn-cs"/>
            </a:endParaRPr>
          </a:p>
          <a:p>
            <a:pPr lvl="1">
              <a:defRPr/>
            </a:pPr>
            <a:r>
              <a:rPr kumimoji="0" lang="en-US" sz="1400" i="0" u="none" strike="noStrike" kern="1200" cap="none" spc="0" normalizeH="0" baseline="0" noProof="0" dirty="0">
                <a:ln>
                  <a:noFill/>
                </a:ln>
                <a:solidFill>
                  <a:srgbClr val="000000"/>
                </a:solidFill>
                <a:effectLst/>
                <a:uLnTx/>
                <a:uFillTx/>
                <a:latin typeface="Arial" panose="020B0604020202020204"/>
                <a:ea typeface="+mn-ea"/>
                <a:cs typeface="+mn-cs"/>
              </a:rPr>
              <a:t>     (Hatfield et al., 2022; Ryder et al., 2023).</a:t>
            </a:r>
          </a:p>
        </p:txBody>
      </p:sp>
      <p:sp>
        <p:nvSpPr>
          <p:cNvPr id="13" name="TextBox 12">
            <a:extLst>
              <a:ext uri="{FF2B5EF4-FFF2-40B4-BE49-F238E27FC236}">
                <a16:creationId xmlns:a16="http://schemas.microsoft.com/office/drawing/2014/main" id="{B1114341-EEC7-2083-A04B-4A47E1A78FB3}"/>
              </a:ext>
            </a:extLst>
          </p:cNvPr>
          <p:cNvSpPr txBox="1"/>
          <p:nvPr/>
        </p:nvSpPr>
        <p:spPr>
          <a:xfrm>
            <a:off x="35495" y="751638"/>
            <a:ext cx="53285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Increasing MP and AA supply may be more important for fresh cows than increasing energy supply.</a:t>
            </a:r>
          </a:p>
        </p:txBody>
      </p:sp>
      <p:pic>
        <p:nvPicPr>
          <p:cNvPr id="5" name="Picture 4">
            <a:extLst>
              <a:ext uri="{FF2B5EF4-FFF2-40B4-BE49-F238E27FC236}">
                <a16:creationId xmlns:a16="http://schemas.microsoft.com/office/drawing/2014/main" id="{9951FF63-8BEF-7273-941D-FEFF983893F6}"/>
              </a:ext>
            </a:extLst>
          </p:cNvPr>
          <p:cNvPicPr>
            <a:picLocks noChangeAspect="1"/>
          </p:cNvPicPr>
          <p:nvPr/>
        </p:nvPicPr>
        <p:blipFill>
          <a:blip r:embed="rId2"/>
          <a:stretch>
            <a:fillRect/>
          </a:stretch>
        </p:blipFill>
        <p:spPr>
          <a:xfrm>
            <a:off x="5385161" y="1672356"/>
            <a:ext cx="3354128" cy="2777868"/>
          </a:xfrm>
          <a:prstGeom prst="rect">
            <a:avLst/>
          </a:prstGeom>
        </p:spPr>
      </p:pic>
    </p:spTree>
    <p:extLst>
      <p:ext uri="{BB962C8B-B14F-4D97-AF65-F5344CB8AC3E}">
        <p14:creationId xmlns:p14="http://schemas.microsoft.com/office/powerpoint/2010/main" val="6769799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6BE2744C-6EBC-921D-5261-11DACEF3DE6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5004559-F58C-59A9-FDB7-6E6A9971016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7A9F6E37-819D-297E-8313-2BC264445EF7}"/>
              </a:ext>
            </a:extLst>
          </p:cNvPr>
          <p:cNvSpPr txBox="1"/>
          <p:nvPr/>
        </p:nvSpPr>
        <p:spPr>
          <a:xfrm>
            <a:off x="1331639" y="1420055"/>
            <a:ext cx="4176465"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Arial" panose="020B0604020202020204"/>
              </a:rPr>
              <a:t>W</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e have discussed how the benefits of feeding a moderately rumen degradable starch source like corn grain in the Fresh Period can have a carryover benefit into early lactation.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rgbClr val="000000"/>
              </a:solidFill>
              <a:latin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So </a:t>
            </a:r>
            <a:r>
              <a:rPr lang="en-US" sz="1600" b="1" dirty="0">
                <a:solidFill>
                  <a:srgbClr val="000000"/>
                </a:solidFill>
                <a:latin typeface="Arial" panose="020B0604020202020204"/>
              </a:rPr>
              <a:t>is</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 there also a carryover benefit from providing higher MP and AA supply in the Fresh Period?</a:t>
            </a:r>
          </a:p>
        </p:txBody>
      </p:sp>
      <p:sp>
        <p:nvSpPr>
          <p:cNvPr id="2" name="Title 3">
            <a:extLst>
              <a:ext uri="{FF2B5EF4-FFF2-40B4-BE49-F238E27FC236}">
                <a16:creationId xmlns:a16="http://schemas.microsoft.com/office/drawing/2014/main" id="{B2113B56-55F9-FD76-1E48-40A7492CE4CF}"/>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MP and AA SUPPLY</a:t>
            </a:r>
          </a:p>
        </p:txBody>
      </p:sp>
      <p:sp>
        <p:nvSpPr>
          <p:cNvPr id="5" name="TextBox 4">
            <a:extLst>
              <a:ext uri="{FF2B5EF4-FFF2-40B4-BE49-F238E27FC236}">
                <a16:creationId xmlns:a16="http://schemas.microsoft.com/office/drawing/2014/main" id="{A6D58078-4012-5FF0-1349-B1FD326B12A1}"/>
              </a:ext>
            </a:extLst>
          </p:cNvPr>
          <p:cNvSpPr txBox="1"/>
          <p:nvPr/>
        </p:nvSpPr>
        <p:spPr>
          <a:xfrm>
            <a:off x="771218" y="1405391"/>
            <a:ext cx="665127" cy="523220"/>
          </a:xfrm>
          <a:prstGeom prst="rect">
            <a:avLst/>
          </a:prstGeom>
          <a:noFill/>
        </p:spPr>
        <p:txBody>
          <a:bodyPr wrap="square">
            <a:spAutoFit/>
          </a:bodyPr>
          <a:lstStyle/>
          <a:p>
            <a:r>
              <a:rPr lang="en-AU" sz="2800" dirty="0"/>
              <a:t>🤔</a:t>
            </a:r>
          </a:p>
        </p:txBody>
      </p:sp>
      <p:sp>
        <p:nvSpPr>
          <p:cNvPr id="6" name="Rectangle 5">
            <a:extLst>
              <a:ext uri="{FF2B5EF4-FFF2-40B4-BE49-F238E27FC236}">
                <a16:creationId xmlns:a16="http://schemas.microsoft.com/office/drawing/2014/main" id="{9CFC9325-E1E9-C27F-798C-FD9F96E1DAFE}"/>
              </a:ext>
            </a:extLst>
          </p:cNvPr>
          <p:cNvSpPr/>
          <p:nvPr/>
        </p:nvSpPr>
        <p:spPr>
          <a:xfrm>
            <a:off x="764149" y="1275607"/>
            <a:ext cx="4959979" cy="2592288"/>
          </a:xfrm>
          <a:prstGeom prst="rect">
            <a:avLst/>
          </a:prstGeom>
          <a:no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774751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DCF3D66D-4B0C-A237-19D9-EEE8EE806CD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58E959-DE02-079A-1F50-2110C587E33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394F7E5E-78A1-BFB1-3F12-AC8A44251C71}"/>
              </a:ext>
            </a:extLst>
          </p:cNvPr>
          <p:cNvSpPr txBox="1"/>
          <p:nvPr/>
        </p:nvSpPr>
        <p:spPr>
          <a:xfrm>
            <a:off x="3707904" y="1028084"/>
            <a:ext cx="201622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000000"/>
                </a:solidFill>
                <a:effectLst/>
                <a:uLnTx/>
                <a:uFillTx/>
                <a:latin typeface="Arial" panose="020B0604020202020204"/>
                <a:ea typeface="+mn-ea"/>
                <a:cs typeface="+mn-cs"/>
              </a:rPr>
              <a:t>Results:</a:t>
            </a:r>
          </a:p>
        </p:txBody>
      </p:sp>
      <p:sp>
        <p:nvSpPr>
          <p:cNvPr id="15" name="TextBox 14">
            <a:extLst>
              <a:ext uri="{FF2B5EF4-FFF2-40B4-BE49-F238E27FC236}">
                <a16:creationId xmlns:a16="http://schemas.microsoft.com/office/drawing/2014/main" id="{22C6B86F-A19A-0626-3130-EE7C01FB1283}"/>
              </a:ext>
            </a:extLst>
          </p:cNvPr>
          <p:cNvSpPr txBox="1"/>
          <p:nvPr/>
        </p:nvSpPr>
        <p:spPr>
          <a:xfrm>
            <a:off x="201839" y="1403353"/>
            <a:ext cx="3284823" cy="37548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solidFill>
                  <a:srgbClr val="000000"/>
                </a:solidFill>
                <a:latin typeface="Arial" panose="020B0604020202020204"/>
              </a:rPr>
              <a:t>Study of </a:t>
            </a:r>
            <a:r>
              <a:rPr lang="en-US" sz="1400" dirty="0">
                <a:solidFill>
                  <a:srgbClr val="000000"/>
                </a:solidFill>
                <a:latin typeface="Arial" panose="020B0604020202020204"/>
              </a:rPr>
              <a:t>effects of feeding TMR diets with different concentrations of MP, AA profile, or forage NDF (</a:t>
            </a:r>
            <a:r>
              <a:rPr lang="en-US" sz="1400" dirty="0" err="1">
                <a:solidFill>
                  <a:srgbClr val="000000"/>
                </a:solidFill>
                <a:latin typeface="Arial" panose="020B0604020202020204"/>
              </a:rPr>
              <a:t>fNDF</a:t>
            </a:r>
            <a:r>
              <a:rPr lang="en-US" sz="1400" dirty="0">
                <a:solidFill>
                  <a:srgbClr val="000000"/>
                </a:solidFill>
                <a:latin typeface="Arial" panose="020B0604020202020204"/>
              </a:rPr>
              <a:t>) concentrations on DMI and milk yield during the first 25 DIM in primiparous and multiparous cows.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panose="020B0604020202020204"/>
              </a:rPr>
              <a:t>     = 20% deficient in 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a:t>
            </a:r>
            <a:r>
              <a:rPr lang="en-US" sz="1400" dirty="0">
                <a:solidFill>
                  <a:srgbClr val="000000"/>
                </a:solidFill>
                <a:latin typeface="Arial" panose="020B0604020202020204"/>
              </a:rPr>
              <a:t>=</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a:t>
            </a:r>
            <a:r>
              <a:rPr lang="en-US" sz="1400" dirty="0">
                <a:solidFill>
                  <a:srgbClr val="000000"/>
                </a:solidFill>
                <a:latin typeface="Arial" panose="020B0604020202020204"/>
              </a:rPr>
              <a:t>A</a:t>
            </a:r>
            <a:r>
              <a:rPr kumimoji="0" lang="en-US" sz="1400" b="0" i="0" u="none" strike="noStrike" kern="1200" cap="none" spc="0" normalizeH="0" baseline="0" noProof="0" dirty="0" err="1">
                <a:ln>
                  <a:noFill/>
                </a:ln>
                <a:solidFill>
                  <a:srgbClr val="000000"/>
                </a:solidFill>
                <a:effectLst/>
                <a:uLnTx/>
                <a:uFillTx/>
                <a:latin typeface="Arial" panose="020B0604020202020204"/>
                <a:ea typeface="+mn-ea"/>
                <a:cs typeface="+mn-cs"/>
              </a:rPr>
              <a:t>dequate</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MP using primarily soy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panose="020B0604020202020204"/>
              </a:rPr>
              <a:t>      </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to increase RUP concentration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panose="020B0604020202020204"/>
              </a:rPr>
              <a:t>     = Adequate MP using a blend of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panose="020B0604020202020204"/>
              </a:rPr>
              <a:t>        RUP and AA sources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 Blend replacing forage rather than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panose="020B0604020202020204"/>
              </a:rPr>
              <a:t>       </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a:ea typeface="+mn-ea"/>
                <a:cs typeface="+mn-cs"/>
              </a:rPr>
              <a:t>nonforage</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NDF 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000000"/>
              </a:solidFill>
              <a:latin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panose="020B0604020202020204"/>
                <a:ea typeface="+mn-ea"/>
                <a:cs typeface="+mn-cs"/>
              </a:rPr>
              <a:t>From 26 to 92 DIM, all cows received the same TMR.</a:t>
            </a:r>
          </a:p>
        </p:txBody>
      </p:sp>
      <p:sp>
        <p:nvSpPr>
          <p:cNvPr id="2" name="TextBox 1">
            <a:extLst>
              <a:ext uri="{FF2B5EF4-FFF2-40B4-BE49-F238E27FC236}">
                <a16:creationId xmlns:a16="http://schemas.microsoft.com/office/drawing/2014/main" id="{3B49C15A-D6F9-F7AE-CBCF-474624CA2DA1}"/>
              </a:ext>
            </a:extLst>
          </p:cNvPr>
          <p:cNvSpPr txBox="1"/>
          <p:nvPr/>
        </p:nvSpPr>
        <p:spPr>
          <a:xfrm>
            <a:off x="298144" y="728452"/>
            <a:ext cx="71287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1" dirty="0">
                <a:solidFill>
                  <a:srgbClr val="000000"/>
                </a:solidFill>
                <a:latin typeface="Arial" panose="020B0604020202020204"/>
              </a:rPr>
              <a:t>Tebbe and </a:t>
            </a:r>
            <a:r>
              <a:rPr lang="en-US" sz="1600" b="1" dirty="0">
                <a:solidFill>
                  <a:srgbClr val="000000"/>
                </a:solidFill>
                <a:latin typeface="Arial" panose="020B0604020202020204"/>
              </a:rPr>
              <a:t>Weiss, 2021a and 2021b</a:t>
            </a:r>
            <a:endPar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1" name="Title 3">
            <a:extLst>
              <a:ext uri="{FF2B5EF4-FFF2-40B4-BE49-F238E27FC236}">
                <a16:creationId xmlns:a16="http://schemas.microsoft.com/office/drawing/2014/main" id="{ACD645EF-4796-ECA4-8F91-7CA0CDB3FC42}"/>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MP and AA SUPPLY</a:t>
            </a:r>
          </a:p>
        </p:txBody>
      </p:sp>
      <p:pic>
        <p:nvPicPr>
          <p:cNvPr id="23" name="Picture 22">
            <a:extLst>
              <a:ext uri="{FF2B5EF4-FFF2-40B4-BE49-F238E27FC236}">
                <a16:creationId xmlns:a16="http://schemas.microsoft.com/office/drawing/2014/main" id="{07C39CBA-EE61-07D9-E5D6-E3BE761002DF}"/>
              </a:ext>
            </a:extLst>
          </p:cNvPr>
          <p:cNvPicPr>
            <a:picLocks noChangeAspect="1"/>
          </p:cNvPicPr>
          <p:nvPr/>
        </p:nvPicPr>
        <p:blipFill>
          <a:blip r:embed="rId2"/>
          <a:stretch>
            <a:fillRect/>
          </a:stretch>
        </p:blipFill>
        <p:spPr>
          <a:xfrm>
            <a:off x="3764050" y="1280337"/>
            <a:ext cx="5379950" cy="3863163"/>
          </a:xfrm>
          <a:prstGeom prst="rect">
            <a:avLst/>
          </a:prstGeom>
        </p:spPr>
      </p:pic>
      <p:pic>
        <p:nvPicPr>
          <p:cNvPr id="25" name="Picture 24">
            <a:extLst>
              <a:ext uri="{FF2B5EF4-FFF2-40B4-BE49-F238E27FC236}">
                <a16:creationId xmlns:a16="http://schemas.microsoft.com/office/drawing/2014/main" id="{91981BAA-2CF9-671E-B7FE-C1E7BAF28122}"/>
              </a:ext>
            </a:extLst>
          </p:cNvPr>
          <p:cNvPicPr>
            <a:picLocks noChangeAspect="1"/>
          </p:cNvPicPr>
          <p:nvPr/>
        </p:nvPicPr>
        <p:blipFill>
          <a:blip r:embed="rId3"/>
          <a:stretch>
            <a:fillRect/>
          </a:stretch>
        </p:blipFill>
        <p:spPr>
          <a:xfrm>
            <a:off x="304698" y="2931790"/>
            <a:ext cx="171451" cy="161926"/>
          </a:xfrm>
          <a:prstGeom prst="rect">
            <a:avLst/>
          </a:prstGeom>
        </p:spPr>
      </p:pic>
      <p:sp>
        <p:nvSpPr>
          <p:cNvPr id="26" name="Oval 25">
            <a:extLst>
              <a:ext uri="{FF2B5EF4-FFF2-40B4-BE49-F238E27FC236}">
                <a16:creationId xmlns:a16="http://schemas.microsoft.com/office/drawing/2014/main" id="{AD5D8FF3-4892-44BB-B8BF-221006EBDE4D}"/>
              </a:ext>
            </a:extLst>
          </p:cNvPr>
          <p:cNvSpPr/>
          <p:nvPr/>
        </p:nvSpPr>
        <p:spPr>
          <a:xfrm>
            <a:off x="304698" y="3201320"/>
            <a:ext cx="171452" cy="144016"/>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Diamond 26">
            <a:extLst>
              <a:ext uri="{FF2B5EF4-FFF2-40B4-BE49-F238E27FC236}">
                <a16:creationId xmlns:a16="http://schemas.microsoft.com/office/drawing/2014/main" id="{6A3CF7C4-FF32-A8BB-2AE5-6A8AFC85CEB0}"/>
              </a:ext>
            </a:extLst>
          </p:cNvPr>
          <p:cNvSpPr/>
          <p:nvPr/>
        </p:nvSpPr>
        <p:spPr>
          <a:xfrm>
            <a:off x="323528" y="3579862"/>
            <a:ext cx="152621" cy="216024"/>
          </a:xfrm>
          <a:prstGeom prst="diamond">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Isosceles Triangle 27">
            <a:extLst>
              <a:ext uri="{FF2B5EF4-FFF2-40B4-BE49-F238E27FC236}">
                <a16:creationId xmlns:a16="http://schemas.microsoft.com/office/drawing/2014/main" id="{6E77C344-7D8F-0D88-8452-873F5C71A3C8}"/>
              </a:ext>
            </a:extLst>
          </p:cNvPr>
          <p:cNvSpPr/>
          <p:nvPr/>
        </p:nvSpPr>
        <p:spPr>
          <a:xfrm>
            <a:off x="332133" y="4030412"/>
            <a:ext cx="144016" cy="144016"/>
          </a:xfrm>
          <a:prstGeom prst="triangl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714263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4DFD719E-F2EC-3E4C-C749-1F18A084040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B495DB-8B6B-2B30-A657-06F501D9C97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67E76EBB-FFCA-323C-E67F-00CB9BE88F47}"/>
              </a:ext>
            </a:extLst>
          </p:cNvPr>
          <p:cNvSpPr txBox="1"/>
          <p:nvPr/>
        </p:nvSpPr>
        <p:spPr>
          <a:xfrm>
            <a:off x="3491880" y="1016598"/>
            <a:ext cx="201622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000000"/>
                </a:solidFill>
                <a:effectLst/>
                <a:uLnTx/>
                <a:uFillTx/>
                <a:latin typeface="Arial" panose="020B0604020202020204"/>
                <a:ea typeface="+mn-ea"/>
                <a:cs typeface="+mn-cs"/>
              </a:rPr>
              <a:t>Results:</a:t>
            </a:r>
          </a:p>
        </p:txBody>
      </p:sp>
      <p:sp>
        <p:nvSpPr>
          <p:cNvPr id="15" name="TextBox 14">
            <a:extLst>
              <a:ext uri="{FF2B5EF4-FFF2-40B4-BE49-F238E27FC236}">
                <a16:creationId xmlns:a16="http://schemas.microsoft.com/office/drawing/2014/main" id="{E6821CF8-F6AB-2A66-A3CE-6301965AD774}"/>
              </a:ext>
            </a:extLst>
          </p:cNvPr>
          <p:cNvSpPr txBox="1"/>
          <p:nvPr/>
        </p:nvSpPr>
        <p:spPr>
          <a:xfrm>
            <a:off x="201839" y="1403353"/>
            <a:ext cx="3284823" cy="37548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panose="020B0604020202020204"/>
                <a:ea typeface="+mn-ea"/>
                <a:cs typeface="+mn-cs"/>
              </a:rPr>
              <a:t>Study of </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effects of feeding TMR diets with different concentrations of MP, AA profile, or forage NDF (</a:t>
            </a:r>
            <a:r>
              <a:rPr kumimoji="0" lang="en-US" sz="1400" b="0" i="0" u="none" strike="noStrike" kern="1200" cap="none" spc="0" normalizeH="0" baseline="0" noProof="0" dirty="0" err="1">
                <a:ln>
                  <a:noFill/>
                </a:ln>
                <a:solidFill>
                  <a:srgbClr val="000000"/>
                </a:solidFill>
                <a:effectLst/>
                <a:uLnTx/>
                <a:uFillTx/>
                <a:latin typeface="Arial" panose="020B0604020202020204"/>
                <a:ea typeface="+mn-ea"/>
                <a:cs typeface="+mn-cs"/>
              </a:rPr>
              <a:t>fNDF</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concentrations on DMI and milk yield during the first 25 DIM in primiparous and multiparous cows.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 20% deficient in 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 A</a:t>
            </a:r>
            <a:r>
              <a:rPr kumimoji="0" lang="en-US" sz="1400" b="0" i="0" u="none" strike="noStrike" kern="1200" cap="none" spc="0" normalizeH="0" baseline="0" noProof="0" dirty="0" err="1">
                <a:ln>
                  <a:noFill/>
                </a:ln>
                <a:solidFill>
                  <a:srgbClr val="000000"/>
                </a:solidFill>
                <a:effectLst/>
                <a:uLnTx/>
                <a:uFillTx/>
                <a:latin typeface="Arial" panose="020B0604020202020204"/>
                <a:ea typeface="+mn-ea"/>
                <a:cs typeface="+mn-cs"/>
              </a:rPr>
              <a:t>dequate</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MP using primarily soy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to increase RUP concentration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 Adequate MP using a blend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RUP and AA sources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 Blend replacing forage rather than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a:ea typeface="+mn-ea"/>
                <a:cs typeface="+mn-cs"/>
              </a:rPr>
              <a:t>nonforage</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NDF 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panose="020B0604020202020204"/>
                <a:ea typeface="+mn-ea"/>
                <a:cs typeface="+mn-cs"/>
              </a:rPr>
              <a:t>From 26 to 92 DIM, all cows received the same </a:t>
            </a:r>
            <a:r>
              <a:rPr lang="en-AU" sz="1400" dirty="0">
                <a:solidFill>
                  <a:srgbClr val="000000"/>
                </a:solidFill>
                <a:latin typeface="Arial" panose="020B0604020202020204"/>
              </a:rPr>
              <a:t>TMR</a:t>
            </a:r>
            <a:r>
              <a:rPr kumimoji="0" lang="en-AU" sz="1400" b="0" i="0" u="none" strike="noStrike" kern="1200" cap="none" spc="0" normalizeH="0" baseline="0" noProof="0" dirty="0">
                <a:ln>
                  <a:noFill/>
                </a:ln>
                <a:solidFill>
                  <a:srgbClr val="000000"/>
                </a:solidFill>
                <a:effectLst/>
                <a:uLnTx/>
                <a:uFillTx/>
                <a:latin typeface="Arial" panose="020B0604020202020204"/>
                <a:ea typeface="+mn-ea"/>
                <a:cs typeface="+mn-cs"/>
              </a:rPr>
              <a:t>.</a:t>
            </a:r>
          </a:p>
        </p:txBody>
      </p:sp>
      <p:sp>
        <p:nvSpPr>
          <p:cNvPr id="21" name="Title 3">
            <a:extLst>
              <a:ext uri="{FF2B5EF4-FFF2-40B4-BE49-F238E27FC236}">
                <a16:creationId xmlns:a16="http://schemas.microsoft.com/office/drawing/2014/main" id="{96A5245B-60CB-40F5-603D-C1228D5AC5BF}"/>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MP and AA SUPPLY</a:t>
            </a:r>
          </a:p>
        </p:txBody>
      </p:sp>
      <p:pic>
        <p:nvPicPr>
          <p:cNvPr id="25" name="Picture 24">
            <a:extLst>
              <a:ext uri="{FF2B5EF4-FFF2-40B4-BE49-F238E27FC236}">
                <a16:creationId xmlns:a16="http://schemas.microsoft.com/office/drawing/2014/main" id="{F495E0FC-321A-9B46-5B1D-7BB75EA9EB6D}"/>
              </a:ext>
            </a:extLst>
          </p:cNvPr>
          <p:cNvPicPr>
            <a:picLocks noChangeAspect="1"/>
          </p:cNvPicPr>
          <p:nvPr/>
        </p:nvPicPr>
        <p:blipFill>
          <a:blip r:embed="rId2"/>
          <a:stretch>
            <a:fillRect/>
          </a:stretch>
        </p:blipFill>
        <p:spPr>
          <a:xfrm>
            <a:off x="304698" y="2931790"/>
            <a:ext cx="171451" cy="161926"/>
          </a:xfrm>
          <a:prstGeom prst="rect">
            <a:avLst/>
          </a:prstGeom>
        </p:spPr>
      </p:pic>
      <p:sp>
        <p:nvSpPr>
          <p:cNvPr id="26" name="Oval 25">
            <a:extLst>
              <a:ext uri="{FF2B5EF4-FFF2-40B4-BE49-F238E27FC236}">
                <a16:creationId xmlns:a16="http://schemas.microsoft.com/office/drawing/2014/main" id="{BB05A084-C90D-AAB4-729C-D1AFDF7B048D}"/>
              </a:ext>
            </a:extLst>
          </p:cNvPr>
          <p:cNvSpPr/>
          <p:nvPr/>
        </p:nvSpPr>
        <p:spPr>
          <a:xfrm>
            <a:off x="304698" y="3201320"/>
            <a:ext cx="171452" cy="144016"/>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B8DDE1"/>
              </a:solidFill>
              <a:effectLst/>
              <a:uLnTx/>
              <a:uFillTx/>
              <a:latin typeface="Arial" panose="020B0604020202020204"/>
              <a:ea typeface="+mn-ea"/>
              <a:cs typeface="+mn-cs"/>
            </a:endParaRPr>
          </a:p>
        </p:txBody>
      </p:sp>
      <p:sp>
        <p:nvSpPr>
          <p:cNvPr id="27" name="Diamond 26">
            <a:extLst>
              <a:ext uri="{FF2B5EF4-FFF2-40B4-BE49-F238E27FC236}">
                <a16:creationId xmlns:a16="http://schemas.microsoft.com/office/drawing/2014/main" id="{486E5983-83B4-9BCB-1002-6C5782D2F99B}"/>
              </a:ext>
            </a:extLst>
          </p:cNvPr>
          <p:cNvSpPr/>
          <p:nvPr/>
        </p:nvSpPr>
        <p:spPr>
          <a:xfrm>
            <a:off x="323528" y="3579862"/>
            <a:ext cx="152621" cy="216024"/>
          </a:xfrm>
          <a:prstGeom prst="diamond">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B8DDE1"/>
              </a:solidFill>
              <a:effectLst/>
              <a:uLnTx/>
              <a:uFillTx/>
              <a:latin typeface="Arial" panose="020B0604020202020204"/>
              <a:ea typeface="+mn-ea"/>
              <a:cs typeface="+mn-cs"/>
            </a:endParaRPr>
          </a:p>
        </p:txBody>
      </p:sp>
      <p:sp>
        <p:nvSpPr>
          <p:cNvPr id="28" name="Isosceles Triangle 27">
            <a:extLst>
              <a:ext uri="{FF2B5EF4-FFF2-40B4-BE49-F238E27FC236}">
                <a16:creationId xmlns:a16="http://schemas.microsoft.com/office/drawing/2014/main" id="{35943450-D541-4C49-5A59-981C994FE1A4}"/>
              </a:ext>
            </a:extLst>
          </p:cNvPr>
          <p:cNvSpPr/>
          <p:nvPr/>
        </p:nvSpPr>
        <p:spPr>
          <a:xfrm>
            <a:off x="332133" y="4030412"/>
            <a:ext cx="144016" cy="144016"/>
          </a:xfrm>
          <a:prstGeom prst="triangl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B8DDE1"/>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E305CE69-A859-911F-F1F4-73BD10A29A13}"/>
              </a:ext>
            </a:extLst>
          </p:cNvPr>
          <p:cNvPicPr>
            <a:picLocks noChangeAspect="1"/>
          </p:cNvPicPr>
          <p:nvPr/>
        </p:nvPicPr>
        <p:blipFill>
          <a:blip r:embed="rId3"/>
          <a:stretch>
            <a:fillRect/>
          </a:stretch>
        </p:blipFill>
        <p:spPr>
          <a:xfrm>
            <a:off x="3608351" y="1313300"/>
            <a:ext cx="5592331" cy="3038524"/>
          </a:xfrm>
          <a:prstGeom prst="rect">
            <a:avLst/>
          </a:prstGeom>
        </p:spPr>
      </p:pic>
      <p:sp>
        <p:nvSpPr>
          <p:cNvPr id="6" name="TextBox 5">
            <a:extLst>
              <a:ext uri="{FF2B5EF4-FFF2-40B4-BE49-F238E27FC236}">
                <a16:creationId xmlns:a16="http://schemas.microsoft.com/office/drawing/2014/main" id="{0B0CC0C8-4C77-A67F-E4B7-6EC70B9FB631}"/>
              </a:ext>
            </a:extLst>
          </p:cNvPr>
          <p:cNvSpPr txBox="1"/>
          <p:nvPr/>
        </p:nvSpPr>
        <p:spPr>
          <a:xfrm>
            <a:off x="4427984" y="3728872"/>
            <a:ext cx="165618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000000"/>
                </a:solidFill>
                <a:effectLst/>
                <a:uLnTx/>
                <a:uFillTx/>
                <a:latin typeface="Arial" panose="020B0604020202020204"/>
                <a:ea typeface="+mn-ea"/>
                <a:cs typeface="+mn-cs"/>
              </a:rPr>
              <a:t>Treatment period</a:t>
            </a:r>
          </a:p>
        </p:txBody>
      </p:sp>
      <p:sp>
        <p:nvSpPr>
          <p:cNvPr id="8" name="TextBox 7">
            <a:extLst>
              <a:ext uri="{FF2B5EF4-FFF2-40B4-BE49-F238E27FC236}">
                <a16:creationId xmlns:a16="http://schemas.microsoft.com/office/drawing/2014/main" id="{A016C005-7269-7339-D14C-5768B972E76A}"/>
              </a:ext>
            </a:extLst>
          </p:cNvPr>
          <p:cNvSpPr txBox="1"/>
          <p:nvPr/>
        </p:nvSpPr>
        <p:spPr>
          <a:xfrm>
            <a:off x="6730392" y="3734080"/>
            <a:ext cx="165618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000000"/>
                </a:solidFill>
                <a:effectLst/>
                <a:uLnTx/>
                <a:uFillTx/>
                <a:latin typeface="Arial" panose="020B0604020202020204"/>
                <a:ea typeface="+mn-ea"/>
                <a:cs typeface="+mn-cs"/>
              </a:rPr>
              <a:t>Carryover period</a:t>
            </a:r>
          </a:p>
        </p:txBody>
      </p:sp>
      <p:sp>
        <p:nvSpPr>
          <p:cNvPr id="9" name="Rectangle 8">
            <a:extLst>
              <a:ext uri="{FF2B5EF4-FFF2-40B4-BE49-F238E27FC236}">
                <a16:creationId xmlns:a16="http://schemas.microsoft.com/office/drawing/2014/main" id="{91E636C8-7764-DEC5-B29F-4CF3021B64B0}"/>
              </a:ext>
            </a:extLst>
          </p:cNvPr>
          <p:cNvSpPr/>
          <p:nvPr/>
        </p:nvSpPr>
        <p:spPr>
          <a:xfrm>
            <a:off x="4342902" y="1403353"/>
            <a:ext cx="1407437" cy="2541861"/>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B8DDE1"/>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4AFF1B79-7A0B-0840-6B33-39D5B5B85D23}"/>
              </a:ext>
            </a:extLst>
          </p:cNvPr>
          <p:cNvSpPr txBox="1"/>
          <p:nvPr/>
        </p:nvSpPr>
        <p:spPr>
          <a:xfrm>
            <a:off x="6141570" y="1639328"/>
            <a:ext cx="1152128" cy="230832"/>
          </a:xfrm>
          <a:prstGeom prst="rect">
            <a:avLst/>
          </a:prstGeom>
          <a:noFill/>
        </p:spPr>
        <p:txBody>
          <a:bodyPr wrap="square" rtlCol="0">
            <a:spAutoFit/>
          </a:bodyPr>
          <a:lstStyle/>
          <a:p>
            <a:r>
              <a:rPr lang="en-AU" sz="900" b="1" dirty="0">
                <a:solidFill>
                  <a:schemeClr val="bg1"/>
                </a:solidFill>
              </a:rPr>
              <a:t>Multiparous</a:t>
            </a:r>
          </a:p>
        </p:txBody>
      </p:sp>
      <p:sp>
        <p:nvSpPr>
          <p:cNvPr id="11" name="TextBox 10">
            <a:extLst>
              <a:ext uri="{FF2B5EF4-FFF2-40B4-BE49-F238E27FC236}">
                <a16:creationId xmlns:a16="http://schemas.microsoft.com/office/drawing/2014/main" id="{16AA35B2-DB43-AFEE-E731-EB044D0E3982}"/>
              </a:ext>
            </a:extLst>
          </p:cNvPr>
          <p:cNvSpPr txBox="1"/>
          <p:nvPr/>
        </p:nvSpPr>
        <p:spPr>
          <a:xfrm>
            <a:off x="6141570" y="2643758"/>
            <a:ext cx="1152128" cy="230832"/>
          </a:xfrm>
          <a:prstGeom prst="rect">
            <a:avLst/>
          </a:prstGeom>
          <a:noFill/>
        </p:spPr>
        <p:txBody>
          <a:bodyPr wrap="square" rtlCol="0">
            <a:spAutoFit/>
          </a:bodyPr>
          <a:lstStyle/>
          <a:p>
            <a:r>
              <a:rPr lang="en-AU" sz="900" b="1" dirty="0">
                <a:solidFill>
                  <a:schemeClr val="bg1"/>
                </a:solidFill>
              </a:rPr>
              <a:t>Primiparous</a:t>
            </a:r>
          </a:p>
        </p:txBody>
      </p:sp>
      <p:sp>
        <p:nvSpPr>
          <p:cNvPr id="12" name="TextBox 11">
            <a:extLst>
              <a:ext uri="{FF2B5EF4-FFF2-40B4-BE49-F238E27FC236}">
                <a16:creationId xmlns:a16="http://schemas.microsoft.com/office/drawing/2014/main" id="{5E6EFE95-D926-3DFE-89A2-DEFA353BFDCC}"/>
              </a:ext>
            </a:extLst>
          </p:cNvPr>
          <p:cNvSpPr txBox="1"/>
          <p:nvPr/>
        </p:nvSpPr>
        <p:spPr>
          <a:xfrm>
            <a:off x="3706908" y="4422297"/>
            <a:ext cx="5257579" cy="523220"/>
          </a:xfrm>
          <a:prstGeom prst="rect">
            <a:avLst/>
          </a:prstGeom>
          <a:noFill/>
          <a:ln>
            <a:noFill/>
          </a:ln>
        </p:spPr>
        <p:txBody>
          <a:bodyPr wrap="square" rtlCol="0">
            <a:spAutoFit/>
          </a:bodyPr>
          <a:lstStyle/>
          <a:p>
            <a:r>
              <a:rPr lang="en-US" sz="1400" b="1" dirty="0">
                <a:solidFill>
                  <a:srgbClr val="000000"/>
                </a:solidFill>
              </a:rPr>
              <a:t>In mature cows, providing increased MP supply with a good AA balance during Fresh Period had a carryover effect.</a:t>
            </a:r>
            <a:endParaRPr lang="en-AU" sz="1400" b="1" dirty="0">
              <a:solidFill>
                <a:srgbClr val="000000"/>
              </a:solidFill>
            </a:endParaRPr>
          </a:p>
        </p:txBody>
      </p:sp>
      <p:sp>
        <p:nvSpPr>
          <p:cNvPr id="3" name="TextBox 2">
            <a:extLst>
              <a:ext uri="{FF2B5EF4-FFF2-40B4-BE49-F238E27FC236}">
                <a16:creationId xmlns:a16="http://schemas.microsoft.com/office/drawing/2014/main" id="{8A13DB45-21B4-5B56-DBCE-921956F2623A}"/>
              </a:ext>
            </a:extLst>
          </p:cNvPr>
          <p:cNvSpPr txBox="1"/>
          <p:nvPr/>
        </p:nvSpPr>
        <p:spPr>
          <a:xfrm>
            <a:off x="298144" y="728452"/>
            <a:ext cx="71287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1" dirty="0">
                <a:solidFill>
                  <a:srgbClr val="000000"/>
                </a:solidFill>
                <a:latin typeface="Arial" panose="020B0604020202020204"/>
              </a:rPr>
              <a:t>Tebbe and </a:t>
            </a:r>
            <a:r>
              <a:rPr lang="en-US" sz="1600" b="1" dirty="0">
                <a:solidFill>
                  <a:srgbClr val="000000"/>
                </a:solidFill>
                <a:latin typeface="Arial" panose="020B0604020202020204"/>
              </a:rPr>
              <a:t>Weiss, 2021a and 2021b</a:t>
            </a:r>
            <a:endPar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47B076CE-E2B8-4420-BBB2-8CD4724AD3BE}"/>
              </a:ext>
            </a:extLst>
          </p:cNvPr>
          <p:cNvSpPr txBox="1"/>
          <p:nvPr/>
        </p:nvSpPr>
        <p:spPr>
          <a:xfrm>
            <a:off x="7236296" y="1545794"/>
            <a:ext cx="1656184" cy="307777"/>
          </a:xfrm>
          <a:prstGeom prst="rect">
            <a:avLst/>
          </a:prstGeom>
          <a:noFill/>
        </p:spPr>
        <p:txBody>
          <a:bodyPr wrap="square" rtlCol="0">
            <a:spAutoFit/>
          </a:bodyPr>
          <a:lstStyle/>
          <a:p>
            <a:r>
              <a:rPr lang="en-US" sz="1400" b="1" dirty="0">
                <a:solidFill>
                  <a:srgbClr val="000000"/>
                </a:solidFill>
                <a:latin typeface="Arial" panose="020B0604020202020204" pitchFamily="34" charset="0"/>
                <a:cs typeface="Arial" panose="020B0604020202020204" pitchFamily="34" charset="0"/>
              </a:rPr>
              <a:t>Carryover effect</a:t>
            </a:r>
            <a:endParaRPr lang="en-AU" sz="1400" b="1" dirty="0">
              <a:solidFill>
                <a:srgbClr val="00000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0413AF03-0B6D-8CC5-2355-3B9133110B36}"/>
              </a:ext>
            </a:extLst>
          </p:cNvPr>
          <p:cNvSpPr txBox="1"/>
          <p:nvPr/>
        </p:nvSpPr>
        <p:spPr>
          <a:xfrm>
            <a:off x="6925934" y="1495959"/>
            <a:ext cx="620724" cy="369332"/>
          </a:xfrm>
          <a:prstGeom prst="rect">
            <a:avLst/>
          </a:prstGeom>
          <a:noFill/>
        </p:spPr>
        <p:txBody>
          <a:bodyPr wrap="square">
            <a:spAutoFit/>
          </a:bodyPr>
          <a:lstStyle/>
          <a:p>
            <a:r>
              <a:rPr lang="en-AU" dirty="0"/>
              <a:t>👍</a:t>
            </a:r>
          </a:p>
        </p:txBody>
      </p:sp>
    </p:spTree>
    <p:extLst>
      <p:ext uri="{BB962C8B-B14F-4D97-AF65-F5344CB8AC3E}">
        <p14:creationId xmlns:p14="http://schemas.microsoft.com/office/powerpoint/2010/main" val="9759032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FA266602-1F0B-AED7-1A38-E9FE62EA2FEF}"/>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17808435-69F1-B5A9-5A5E-B6D045F45C7F}"/>
              </a:ext>
            </a:extLst>
          </p:cNvPr>
          <p:cNvPicPr>
            <a:picLocks noChangeAspect="1"/>
          </p:cNvPicPr>
          <p:nvPr/>
        </p:nvPicPr>
        <p:blipFill>
          <a:blip r:embed="rId2"/>
          <a:stretch>
            <a:fillRect/>
          </a:stretch>
        </p:blipFill>
        <p:spPr>
          <a:xfrm>
            <a:off x="3332906" y="1408261"/>
            <a:ext cx="5890463" cy="2891681"/>
          </a:xfrm>
          <a:prstGeom prst="rect">
            <a:avLst/>
          </a:prstGeom>
        </p:spPr>
      </p:pic>
      <p:sp>
        <p:nvSpPr>
          <p:cNvPr id="4" name="Slide Number Placeholder 3">
            <a:extLst>
              <a:ext uri="{FF2B5EF4-FFF2-40B4-BE49-F238E27FC236}">
                <a16:creationId xmlns:a16="http://schemas.microsoft.com/office/drawing/2014/main" id="{DC525293-A879-BC3D-676E-075EB83C0D4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B3AC93B4-1F9F-02E9-404A-97C900433393}"/>
              </a:ext>
            </a:extLst>
          </p:cNvPr>
          <p:cNvSpPr txBox="1"/>
          <p:nvPr/>
        </p:nvSpPr>
        <p:spPr>
          <a:xfrm>
            <a:off x="3275856" y="4299942"/>
            <a:ext cx="56573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Arial" panose="020B0604020202020204"/>
                <a:ea typeface="+mn-ea"/>
                <a:cs typeface="+mn-cs"/>
              </a:rPr>
              <a:t>Daily milk yield of each group during the treatment period (1–30 DIM; 9 kg DM/cow of each treatment grain mix offered) and the subsequent carryover period (31–72 DIM; 7kg DM of the same supplement offered to all cows).</a:t>
            </a:r>
            <a:endParaRPr kumimoji="0" lang="en-AU" sz="1200" b="1" i="0" u="none" strike="noStrike" kern="1200" cap="none" spc="0" normalizeH="0" baseline="0" noProof="0" dirty="0">
              <a:ln>
                <a:noFill/>
              </a:ln>
              <a:solidFill>
                <a:srgbClr val="002060"/>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EA780102-C80A-3978-1734-8AB5D3FC83AF}"/>
              </a:ext>
            </a:extLst>
          </p:cNvPr>
          <p:cNvSpPr txBox="1"/>
          <p:nvPr/>
        </p:nvSpPr>
        <p:spPr>
          <a:xfrm>
            <a:off x="3239852" y="1123580"/>
            <a:ext cx="201622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000000"/>
                </a:solidFill>
                <a:effectLst/>
                <a:uLnTx/>
                <a:uFillTx/>
                <a:latin typeface="Arial" panose="020B0604020202020204"/>
                <a:ea typeface="+mn-ea"/>
                <a:cs typeface="+mn-cs"/>
              </a:rPr>
              <a:t>Results:</a:t>
            </a:r>
          </a:p>
        </p:txBody>
      </p:sp>
      <p:sp>
        <p:nvSpPr>
          <p:cNvPr id="10" name="TextBox 9">
            <a:extLst>
              <a:ext uri="{FF2B5EF4-FFF2-40B4-BE49-F238E27FC236}">
                <a16:creationId xmlns:a16="http://schemas.microsoft.com/office/drawing/2014/main" id="{BB196B3A-909D-50BD-C060-7ADB16A1D5DB}"/>
              </a:ext>
            </a:extLst>
          </p:cNvPr>
          <p:cNvSpPr txBox="1"/>
          <p:nvPr/>
        </p:nvSpPr>
        <p:spPr>
          <a:xfrm>
            <a:off x="4427984" y="3583351"/>
            <a:ext cx="165618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000000"/>
                </a:solidFill>
                <a:effectLst/>
                <a:uLnTx/>
                <a:uFillTx/>
                <a:latin typeface="Arial" panose="020B0604020202020204"/>
                <a:ea typeface="+mn-ea"/>
                <a:cs typeface="+mn-cs"/>
              </a:rPr>
              <a:t>Treatment period</a:t>
            </a:r>
          </a:p>
        </p:txBody>
      </p:sp>
      <p:sp>
        <p:nvSpPr>
          <p:cNvPr id="11" name="Rectangle 10">
            <a:extLst>
              <a:ext uri="{FF2B5EF4-FFF2-40B4-BE49-F238E27FC236}">
                <a16:creationId xmlns:a16="http://schemas.microsoft.com/office/drawing/2014/main" id="{DE70FEA3-3A9F-2676-6B26-058D6060CC9F}"/>
              </a:ext>
            </a:extLst>
          </p:cNvPr>
          <p:cNvSpPr/>
          <p:nvPr/>
        </p:nvSpPr>
        <p:spPr>
          <a:xfrm>
            <a:off x="4027734" y="1683967"/>
            <a:ext cx="2161373" cy="2120074"/>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B8DDE1"/>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24B43EA8-3BA1-BD81-9C6E-3C319C52E468}"/>
              </a:ext>
            </a:extLst>
          </p:cNvPr>
          <p:cNvSpPr txBox="1"/>
          <p:nvPr/>
        </p:nvSpPr>
        <p:spPr>
          <a:xfrm>
            <a:off x="7058414" y="3583351"/>
            <a:ext cx="165618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000000"/>
                </a:solidFill>
                <a:effectLst/>
                <a:uLnTx/>
                <a:uFillTx/>
                <a:latin typeface="Arial" panose="020B0604020202020204"/>
                <a:ea typeface="+mn-ea"/>
                <a:cs typeface="+mn-cs"/>
              </a:rPr>
              <a:t>Carryover period</a:t>
            </a:r>
          </a:p>
        </p:txBody>
      </p:sp>
      <p:sp>
        <p:nvSpPr>
          <p:cNvPr id="15" name="TextBox 14">
            <a:extLst>
              <a:ext uri="{FF2B5EF4-FFF2-40B4-BE49-F238E27FC236}">
                <a16:creationId xmlns:a16="http://schemas.microsoft.com/office/drawing/2014/main" id="{51241E89-1B50-85AB-27C0-21073ADC5F43}"/>
              </a:ext>
            </a:extLst>
          </p:cNvPr>
          <p:cNvSpPr txBox="1"/>
          <p:nvPr/>
        </p:nvSpPr>
        <p:spPr>
          <a:xfrm>
            <a:off x="79323" y="1403353"/>
            <a:ext cx="3284823"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panose="020B0604020202020204"/>
                <a:ea typeface="+mn-ea"/>
                <a:cs typeface="+mn-cs"/>
              </a:rPr>
              <a:t>Cows were fed pasture plus 9kg DM/day of a maize grain mix including: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srgbClr val="000000"/>
                </a:solidFill>
                <a:effectLst/>
                <a:uLnTx/>
                <a:uFillTx/>
                <a:latin typeface="Arial" panose="020B0604020202020204"/>
                <a:ea typeface="+mn-ea"/>
                <a:cs typeface="+mn-cs"/>
              </a:rPr>
              <a:t>0 kg DM/day canola meal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srgbClr val="000000"/>
                </a:solidFill>
                <a:effectLst/>
                <a:uLnTx/>
                <a:uFillTx/>
                <a:latin typeface="Arial" panose="020B0604020202020204"/>
                <a:ea typeface="+mn-ea"/>
                <a:cs typeface="+mn-cs"/>
              </a:rPr>
              <a:t>1.5 kg DM/day canola meal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srgbClr val="000000"/>
                </a:solidFill>
                <a:effectLst/>
                <a:uLnTx/>
                <a:uFillTx/>
                <a:latin typeface="Arial" panose="020B0604020202020204"/>
                <a:ea typeface="+mn-ea"/>
                <a:cs typeface="+mn-cs"/>
              </a:rPr>
              <a:t>3 kg DM/day canola meal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panose="020B0604020202020204"/>
                <a:ea typeface="+mn-ea"/>
                <a:cs typeface="+mn-cs"/>
              </a:rPr>
              <a:t>for first 30 DIM.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panose="020B0604020202020204"/>
                <a:ea typeface="+mn-ea"/>
                <a:cs typeface="+mn-cs"/>
              </a:rPr>
              <a:t>From 31 to 72 DIM, all cows received the same diet of grazed pasture and a common concentrate.</a:t>
            </a:r>
          </a:p>
        </p:txBody>
      </p:sp>
      <p:sp>
        <p:nvSpPr>
          <p:cNvPr id="2" name="TextBox 1">
            <a:extLst>
              <a:ext uri="{FF2B5EF4-FFF2-40B4-BE49-F238E27FC236}">
                <a16:creationId xmlns:a16="http://schemas.microsoft.com/office/drawing/2014/main" id="{42E3AC20-E762-40E0-45FF-C42D357D5D80}"/>
              </a:ext>
            </a:extLst>
          </p:cNvPr>
          <p:cNvSpPr txBox="1"/>
          <p:nvPr/>
        </p:nvSpPr>
        <p:spPr>
          <a:xfrm>
            <a:off x="251520" y="698153"/>
            <a:ext cx="71287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First 100 Days project, </a:t>
            </a:r>
            <a:r>
              <a:rPr kumimoji="0" lang="en-AU" sz="1600" b="1" i="0" u="none" strike="noStrike" kern="1200" cap="none" spc="0" normalizeH="0" baseline="0" noProof="0" dirty="0" err="1">
                <a:ln>
                  <a:noFill/>
                </a:ln>
                <a:solidFill>
                  <a:srgbClr val="000000"/>
                </a:solidFill>
                <a:effectLst/>
                <a:uLnTx/>
                <a:uFillTx/>
                <a:latin typeface="Arial" panose="020B0604020202020204"/>
                <a:ea typeface="+mn-ea"/>
                <a:cs typeface="+mn-cs"/>
              </a:rPr>
              <a:t>Ellinbank</a:t>
            </a: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 2020 (Factsheet 2)</a:t>
            </a:r>
          </a:p>
        </p:txBody>
      </p:sp>
      <p:sp>
        <p:nvSpPr>
          <p:cNvPr id="21" name="Title 3">
            <a:extLst>
              <a:ext uri="{FF2B5EF4-FFF2-40B4-BE49-F238E27FC236}">
                <a16:creationId xmlns:a16="http://schemas.microsoft.com/office/drawing/2014/main" id="{84F08F87-67EE-3509-89B3-61C00DDEC29D}"/>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MP and AA SUPPLY</a:t>
            </a:r>
          </a:p>
        </p:txBody>
      </p:sp>
      <p:sp>
        <p:nvSpPr>
          <p:cNvPr id="3" name="TextBox 2">
            <a:extLst>
              <a:ext uri="{FF2B5EF4-FFF2-40B4-BE49-F238E27FC236}">
                <a16:creationId xmlns:a16="http://schemas.microsoft.com/office/drawing/2014/main" id="{5CC98940-AF59-F637-3E4D-B64DC8115B2B}"/>
              </a:ext>
            </a:extLst>
          </p:cNvPr>
          <p:cNvSpPr txBox="1"/>
          <p:nvPr/>
        </p:nvSpPr>
        <p:spPr>
          <a:xfrm>
            <a:off x="7256574" y="1779662"/>
            <a:ext cx="1944216" cy="307777"/>
          </a:xfrm>
          <a:prstGeom prst="rect">
            <a:avLst/>
          </a:prstGeom>
          <a:noFill/>
        </p:spPr>
        <p:txBody>
          <a:bodyPr wrap="square" rtlCol="0">
            <a:spAutoFit/>
          </a:bodyPr>
          <a:lstStyle/>
          <a:p>
            <a:r>
              <a:rPr lang="en-US" sz="1400" dirty="0">
                <a:solidFill>
                  <a:srgbClr val="000000"/>
                </a:solidFill>
                <a:latin typeface="Arial" panose="020B0604020202020204" pitchFamily="34" charset="0"/>
                <a:cs typeface="Arial" panose="020B0604020202020204" pitchFamily="34" charset="0"/>
              </a:rPr>
              <a:t>No carryover effect </a:t>
            </a:r>
            <a:endParaRPr lang="en-AU" sz="1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93109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E63E2189-7960-0F38-4317-8955C4E3382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F9665B-9568-0E74-F944-350A9A614F0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2" name="Title 3">
            <a:extLst>
              <a:ext uri="{FF2B5EF4-FFF2-40B4-BE49-F238E27FC236}">
                <a16:creationId xmlns:a16="http://schemas.microsoft.com/office/drawing/2014/main" id="{8E320076-29F4-727A-E62E-F484C8FC8F38}"/>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MP and AA SUPPLY</a:t>
            </a:r>
          </a:p>
        </p:txBody>
      </p:sp>
      <p:sp>
        <p:nvSpPr>
          <p:cNvPr id="6" name="TextBox 5">
            <a:extLst>
              <a:ext uri="{FF2B5EF4-FFF2-40B4-BE49-F238E27FC236}">
                <a16:creationId xmlns:a16="http://schemas.microsoft.com/office/drawing/2014/main" id="{90CEC5FA-A61B-DC06-2D17-BAF08687AB85}"/>
              </a:ext>
            </a:extLst>
          </p:cNvPr>
          <p:cNvSpPr txBox="1"/>
          <p:nvPr/>
        </p:nvSpPr>
        <p:spPr>
          <a:xfrm>
            <a:off x="460504" y="1203598"/>
            <a:ext cx="5479648"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1" kern="0" dirty="0">
                <a:solidFill>
                  <a:prstClr val="black"/>
                </a:solidFill>
                <a:latin typeface="Arial" panose="020B0604020202020204"/>
                <a:cs typeface="Arial" panose="020B0604020202020204" pitchFamily="34" charset="0"/>
              </a:rPr>
              <a:t>ACTIVITY (in groups of 3)</a:t>
            </a:r>
            <a:r>
              <a:rPr kumimoji="0" lang="en-AU" sz="20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0" dirty="0">
              <a:solidFill>
                <a:prstClr val="black"/>
              </a:solidFill>
              <a:latin typeface="Arial" panose="020B0604020202020204"/>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0" dirty="0">
                <a:solidFill>
                  <a:prstClr val="black"/>
                </a:solidFill>
                <a:latin typeface="Arial" panose="020B0604020202020204"/>
                <a:cs typeface="Arial" panose="020B0604020202020204" pitchFamily="34" charset="0"/>
              </a:rPr>
              <a:t>On butcher’s paper, write down possible reasons why a CARRYOVER EFFECT from increased protein supply in the Fresh Period may have been observed in the Tebbe &amp; Weiss study but not in the </a:t>
            </a:r>
            <a:r>
              <a:rPr lang="en-US" sz="1600" b="1" kern="0" dirty="0" err="1">
                <a:solidFill>
                  <a:prstClr val="black"/>
                </a:solidFill>
                <a:latin typeface="Arial" panose="020B0604020202020204"/>
                <a:cs typeface="Arial" panose="020B0604020202020204" pitchFamily="34" charset="0"/>
              </a:rPr>
              <a:t>Ellinbank</a:t>
            </a:r>
            <a:r>
              <a:rPr lang="en-US" sz="1600" b="1" kern="0" dirty="0">
                <a:solidFill>
                  <a:prstClr val="black"/>
                </a:solidFill>
                <a:latin typeface="Arial" panose="020B0604020202020204"/>
                <a:cs typeface="Arial" panose="020B0604020202020204" pitchFamily="34" charset="0"/>
              </a:rPr>
              <a:t> study</a:t>
            </a: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a:t>
            </a:r>
          </a:p>
          <a:p>
            <a:pPr marR="0" lvl="0" algn="l" defTabSz="914400" rtl="0" eaLnBrk="1" fontAlgn="auto" latinLnBrk="0" hangingPunct="1">
              <a:lnSpc>
                <a:spcPct val="100000"/>
              </a:lnSpc>
              <a:spcBef>
                <a:spcPts val="0"/>
              </a:spcBef>
              <a:spcAft>
                <a:spcPts val="0"/>
              </a:spcAft>
              <a:buClrTx/>
              <a:buSzTx/>
              <a:tabLst/>
              <a:defRPr/>
            </a:pPr>
            <a:r>
              <a:rPr lang="en-US" sz="800" b="1" kern="0" dirty="0">
                <a:solidFill>
                  <a:prstClr val="black"/>
                </a:solidFill>
                <a:latin typeface="Arial" panose="020B0604020202020204"/>
                <a:cs typeface="Arial" panose="020B0604020202020204" pitchFamily="34" charset="0"/>
              </a:rPr>
              <a:t>     </a:t>
            </a:r>
            <a:endParaRPr kumimoji="0" lang="en-US" sz="20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Tree>
    <p:extLst>
      <p:ext uri="{BB962C8B-B14F-4D97-AF65-F5344CB8AC3E}">
        <p14:creationId xmlns:p14="http://schemas.microsoft.com/office/powerpoint/2010/main" val="9661651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797AB739-CFBC-D3EC-B9E0-248D499F3FF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429AB0-D535-28BF-6D6B-D44AB4C1FB5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DBFEF396-837B-D8CC-F181-68A9749C7CAC}"/>
              </a:ext>
            </a:extLst>
          </p:cNvPr>
          <p:cNvSpPr txBox="1"/>
          <p:nvPr/>
        </p:nvSpPr>
        <p:spPr>
          <a:xfrm>
            <a:off x="539552" y="1059582"/>
            <a:ext cx="278930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Arial" panose="020B0604020202020204"/>
              </a:rPr>
              <a:t>The p</a:t>
            </a:r>
            <a:r>
              <a:rPr kumimoji="0" lang="en-US" sz="1600" b="1" i="0" u="none" strike="noStrike" kern="1200" cap="none" spc="0" normalizeH="0" baseline="0" noProof="0" dirty="0" err="1">
                <a:ln>
                  <a:noFill/>
                </a:ln>
                <a:solidFill>
                  <a:srgbClr val="000000"/>
                </a:solidFill>
                <a:effectLst/>
                <a:uLnTx/>
                <a:uFillTx/>
                <a:latin typeface="Arial" panose="020B0604020202020204"/>
                <a:ea typeface="+mn-ea"/>
                <a:cs typeface="+mn-cs"/>
              </a:rPr>
              <a:t>roportion</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 of dietary crude protein which bypasses the rumen (UDP) and is digested in the intestine depends on the feed retention time in the rumen, which is shorter in high yielding cows.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1" name="Title 3">
            <a:extLst>
              <a:ext uri="{FF2B5EF4-FFF2-40B4-BE49-F238E27FC236}">
                <a16:creationId xmlns:a16="http://schemas.microsoft.com/office/drawing/2014/main" id="{B73D5D2A-B213-FF28-2A54-CDC5531AB020}"/>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MP and AA SUPPLY</a:t>
            </a:r>
          </a:p>
        </p:txBody>
      </p:sp>
      <p:pic>
        <p:nvPicPr>
          <p:cNvPr id="8" name="Picture 7">
            <a:extLst>
              <a:ext uri="{FF2B5EF4-FFF2-40B4-BE49-F238E27FC236}">
                <a16:creationId xmlns:a16="http://schemas.microsoft.com/office/drawing/2014/main" id="{492405CD-8286-9191-A50E-D663AAA0F452}"/>
              </a:ext>
            </a:extLst>
          </p:cNvPr>
          <p:cNvPicPr>
            <a:picLocks noChangeAspect="1"/>
          </p:cNvPicPr>
          <p:nvPr/>
        </p:nvPicPr>
        <p:blipFill>
          <a:blip r:embed="rId2"/>
          <a:stretch>
            <a:fillRect/>
          </a:stretch>
        </p:blipFill>
        <p:spPr>
          <a:xfrm>
            <a:off x="3419872" y="917773"/>
            <a:ext cx="5038762" cy="3895753"/>
          </a:xfrm>
          <a:prstGeom prst="rect">
            <a:avLst/>
          </a:prstGeom>
        </p:spPr>
      </p:pic>
      <p:sp>
        <p:nvSpPr>
          <p:cNvPr id="9" name="TextBox 8">
            <a:extLst>
              <a:ext uri="{FF2B5EF4-FFF2-40B4-BE49-F238E27FC236}">
                <a16:creationId xmlns:a16="http://schemas.microsoft.com/office/drawing/2014/main" id="{CCDC1432-2B88-F17A-41C3-45DE0EBD5061}"/>
              </a:ext>
            </a:extLst>
          </p:cNvPr>
          <p:cNvSpPr txBox="1"/>
          <p:nvPr/>
        </p:nvSpPr>
        <p:spPr>
          <a:xfrm>
            <a:off x="3491880" y="4816608"/>
            <a:ext cx="5057774" cy="276999"/>
          </a:xfrm>
          <a:prstGeom prst="rect">
            <a:avLst/>
          </a:prstGeom>
          <a:noFill/>
        </p:spPr>
        <p:txBody>
          <a:bodyPr wrap="square" rtlCol="0">
            <a:spAutoFit/>
          </a:bodyPr>
          <a:lstStyle/>
          <a:p>
            <a:pPr algn="r"/>
            <a:r>
              <a:rPr lang="en-AU" sz="1200" dirty="0">
                <a:solidFill>
                  <a:prstClr val="black"/>
                </a:solidFill>
              </a:rPr>
              <a:t>(Adapted from  Chamberlain and Wilkinson, 1998)</a:t>
            </a:r>
          </a:p>
        </p:txBody>
      </p:sp>
    </p:spTree>
    <p:extLst>
      <p:ext uri="{BB962C8B-B14F-4D97-AF65-F5344CB8AC3E}">
        <p14:creationId xmlns:p14="http://schemas.microsoft.com/office/powerpoint/2010/main" val="8926653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2C45BF-5980-444F-BCBF-58490EB3198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2" name="Title 3">
            <a:extLst>
              <a:ext uri="{FF2B5EF4-FFF2-40B4-BE49-F238E27FC236}">
                <a16:creationId xmlns:a16="http://schemas.microsoft.com/office/drawing/2014/main" id="{9A6737F1-6901-2C21-40C6-F29C2BFE2AC6}"/>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all" spc="0" normalizeH="0" baseline="0" noProof="0" dirty="0">
                <a:ln>
                  <a:noFill/>
                </a:ln>
                <a:solidFill>
                  <a:srgbClr val="0C2340"/>
                </a:solidFill>
                <a:effectLst/>
                <a:uLnTx/>
                <a:uFillTx/>
                <a:latin typeface="Arial" panose="020B0604020202020204"/>
                <a:ea typeface="+mj-ea"/>
                <a:cs typeface="+mj-cs"/>
              </a:rPr>
              <a:t>Fat supplementation</a:t>
            </a:r>
            <a:endPar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endParaRPr>
          </a:p>
        </p:txBody>
      </p:sp>
      <p:sp>
        <p:nvSpPr>
          <p:cNvPr id="20" name="TextBox 19">
            <a:extLst>
              <a:ext uri="{FF2B5EF4-FFF2-40B4-BE49-F238E27FC236}">
                <a16:creationId xmlns:a16="http://schemas.microsoft.com/office/drawing/2014/main" id="{F5937DD9-C05D-F5FD-B71F-631E52A7562F}"/>
              </a:ext>
            </a:extLst>
          </p:cNvPr>
          <p:cNvSpPr txBox="1"/>
          <p:nvPr/>
        </p:nvSpPr>
        <p:spPr>
          <a:xfrm>
            <a:off x="7482301" y="4866501"/>
            <a:ext cx="166169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2060"/>
                </a:solidFill>
                <a:effectLst/>
                <a:uLnTx/>
                <a:uFillTx/>
                <a:latin typeface="Arial" panose="020B0604020202020204"/>
                <a:ea typeface="+mn-ea"/>
                <a:cs typeface="+mn-cs"/>
              </a:rPr>
              <a:t>(Rodney et al., 2015)</a:t>
            </a:r>
          </a:p>
        </p:txBody>
      </p:sp>
      <p:pic>
        <p:nvPicPr>
          <p:cNvPr id="5" name="Picture 4">
            <a:extLst>
              <a:ext uri="{FF2B5EF4-FFF2-40B4-BE49-F238E27FC236}">
                <a16:creationId xmlns:a16="http://schemas.microsoft.com/office/drawing/2014/main" id="{E224A702-2F70-AAA1-E9DA-37FE7AB40B61}"/>
              </a:ext>
            </a:extLst>
          </p:cNvPr>
          <p:cNvPicPr>
            <a:picLocks noChangeAspect="1"/>
          </p:cNvPicPr>
          <p:nvPr/>
        </p:nvPicPr>
        <p:blipFill>
          <a:blip r:embed="rId2"/>
          <a:stretch>
            <a:fillRect/>
          </a:stretch>
        </p:blipFill>
        <p:spPr>
          <a:xfrm>
            <a:off x="4427984" y="7334"/>
            <a:ext cx="4716016" cy="4859167"/>
          </a:xfrm>
          <a:prstGeom prst="rect">
            <a:avLst/>
          </a:prstGeom>
        </p:spPr>
      </p:pic>
      <p:sp>
        <p:nvSpPr>
          <p:cNvPr id="3" name="TextBox 2">
            <a:extLst>
              <a:ext uri="{FF2B5EF4-FFF2-40B4-BE49-F238E27FC236}">
                <a16:creationId xmlns:a16="http://schemas.microsoft.com/office/drawing/2014/main" id="{EA0B967A-AE6E-7EDA-8F69-521FE4D615CA}"/>
              </a:ext>
            </a:extLst>
          </p:cNvPr>
          <p:cNvSpPr txBox="1"/>
          <p:nvPr/>
        </p:nvSpPr>
        <p:spPr>
          <a:xfrm>
            <a:off x="253399" y="987574"/>
            <a:ext cx="3310489"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Feeding fats has a positive effect on fertility and a tendency to increase milk production when fed in the Pre-calving Transition Period and post-calving into Early Lactation (Rodney et al., 2015).</a:t>
            </a:r>
          </a:p>
        </p:txBody>
      </p:sp>
    </p:spTree>
    <p:extLst>
      <p:ext uri="{BB962C8B-B14F-4D97-AF65-F5344CB8AC3E}">
        <p14:creationId xmlns:p14="http://schemas.microsoft.com/office/powerpoint/2010/main" val="26575967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A4EDEBFC-059F-33FB-6CDC-A4B0F75CCB4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93B511-F04F-D75A-1855-06CAD1AFD1C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2" name="Title 3">
            <a:extLst>
              <a:ext uri="{FF2B5EF4-FFF2-40B4-BE49-F238E27FC236}">
                <a16:creationId xmlns:a16="http://schemas.microsoft.com/office/drawing/2014/main" id="{D23CD29F-20F7-4476-803C-7A9597EA0C20}"/>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all" spc="0" normalizeH="0" baseline="0" noProof="0" dirty="0">
                <a:ln>
                  <a:noFill/>
                </a:ln>
                <a:solidFill>
                  <a:srgbClr val="0C2340"/>
                </a:solidFill>
                <a:effectLst/>
                <a:uLnTx/>
                <a:uFillTx/>
                <a:latin typeface="Arial" panose="020B0604020202020204"/>
                <a:ea typeface="+mj-ea"/>
                <a:cs typeface="+mj-cs"/>
              </a:rPr>
              <a:t>Fat supplementation</a:t>
            </a:r>
            <a:endPar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endParaRPr>
          </a:p>
        </p:txBody>
      </p:sp>
      <p:sp>
        <p:nvSpPr>
          <p:cNvPr id="20" name="TextBox 19">
            <a:extLst>
              <a:ext uri="{FF2B5EF4-FFF2-40B4-BE49-F238E27FC236}">
                <a16:creationId xmlns:a16="http://schemas.microsoft.com/office/drawing/2014/main" id="{6A5B1D65-1188-5E95-6634-B21E911EC3B3}"/>
              </a:ext>
            </a:extLst>
          </p:cNvPr>
          <p:cNvSpPr txBox="1"/>
          <p:nvPr/>
        </p:nvSpPr>
        <p:spPr>
          <a:xfrm>
            <a:off x="7482301" y="4766716"/>
            <a:ext cx="166169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2060"/>
                </a:solidFill>
                <a:effectLst/>
                <a:uLnTx/>
                <a:uFillTx/>
                <a:latin typeface="Arial" panose="020B0604020202020204"/>
                <a:ea typeface="+mn-ea"/>
                <a:cs typeface="+mn-cs"/>
              </a:rPr>
              <a:t>(Rodney et al., 2015)</a:t>
            </a:r>
          </a:p>
        </p:txBody>
      </p:sp>
      <p:sp>
        <p:nvSpPr>
          <p:cNvPr id="3" name="TextBox 2">
            <a:extLst>
              <a:ext uri="{FF2B5EF4-FFF2-40B4-BE49-F238E27FC236}">
                <a16:creationId xmlns:a16="http://schemas.microsoft.com/office/drawing/2014/main" id="{7775953A-642D-B82B-968C-94B73651D2E1}"/>
              </a:ext>
            </a:extLst>
          </p:cNvPr>
          <p:cNvSpPr txBox="1"/>
          <p:nvPr/>
        </p:nvSpPr>
        <p:spPr>
          <a:xfrm>
            <a:off x="253399" y="987574"/>
            <a:ext cx="3310489"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Feeding fats has a positive effect on fertility and a tendency to increase milk production when fed </a:t>
            </a:r>
            <a:r>
              <a:rPr kumimoji="0" lang="en-US" sz="1600" b="1" i="0" u="none" strike="noStrike" kern="1200" cap="none" spc="0" normalizeH="0" baseline="0" noProof="0" dirty="0" err="1">
                <a:ln>
                  <a:noFill/>
                </a:ln>
                <a:solidFill>
                  <a:srgbClr val="000000"/>
                </a:solidFill>
                <a:effectLst/>
                <a:uLnTx/>
                <a:uFillTx/>
                <a:latin typeface="Arial" panose="020B0604020202020204"/>
                <a:ea typeface="+mn-ea"/>
                <a:cs typeface="+mn-cs"/>
              </a:rPr>
              <a:t>i</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n the Pre-calving Transition Period and post-calving into Early Lactation (Rodney et al.,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11D5ADDF-FF18-DB6C-DBBD-DC10AEFAA92D}"/>
              </a:ext>
            </a:extLst>
          </p:cNvPr>
          <p:cNvPicPr>
            <a:picLocks noChangeAspect="1"/>
          </p:cNvPicPr>
          <p:nvPr/>
        </p:nvPicPr>
        <p:blipFill>
          <a:blip r:embed="rId2"/>
          <a:stretch>
            <a:fillRect/>
          </a:stretch>
        </p:blipFill>
        <p:spPr>
          <a:xfrm>
            <a:off x="4417886" y="0"/>
            <a:ext cx="4726114" cy="4766716"/>
          </a:xfrm>
          <a:prstGeom prst="rect">
            <a:avLst/>
          </a:prstGeom>
        </p:spPr>
      </p:pic>
    </p:spTree>
    <p:extLst>
      <p:ext uri="{BB962C8B-B14F-4D97-AF65-F5344CB8AC3E}">
        <p14:creationId xmlns:p14="http://schemas.microsoft.com/office/powerpoint/2010/main" val="31009728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7F16C475-039D-B77A-6A5D-F9C0EB87965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282B86B-DFF0-3D25-C55B-A02F2865C5B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2" name="Title 3">
            <a:extLst>
              <a:ext uri="{FF2B5EF4-FFF2-40B4-BE49-F238E27FC236}">
                <a16:creationId xmlns:a16="http://schemas.microsoft.com/office/drawing/2014/main" id="{BED47912-8E1D-A2B4-4089-F8AF84667275}"/>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all" spc="0" normalizeH="0" baseline="0" noProof="0" dirty="0">
                <a:ln>
                  <a:noFill/>
                </a:ln>
                <a:solidFill>
                  <a:srgbClr val="0C2340"/>
                </a:solidFill>
                <a:effectLst/>
                <a:uLnTx/>
                <a:uFillTx/>
                <a:latin typeface="Arial" panose="020B0604020202020204"/>
                <a:ea typeface="+mj-ea"/>
                <a:cs typeface="+mj-cs"/>
              </a:rPr>
              <a:t>Fat supplementation</a:t>
            </a:r>
            <a:endPar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endParaRPr>
          </a:p>
        </p:txBody>
      </p:sp>
      <p:sp>
        <p:nvSpPr>
          <p:cNvPr id="3" name="TextBox 2">
            <a:extLst>
              <a:ext uri="{FF2B5EF4-FFF2-40B4-BE49-F238E27FC236}">
                <a16:creationId xmlns:a16="http://schemas.microsoft.com/office/drawing/2014/main" id="{F8A4F796-024A-D178-EB1C-F594B4FA8C9D}"/>
              </a:ext>
            </a:extLst>
          </p:cNvPr>
          <p:cNvSpPr txBox="1"/>
          <p:nvPr/>
        </p:nvSpPr>
        <p:spPr>
          <a:xfrm>
            <a:off x="253399" y="987574"/>
            <a:ext cx="3310489" cy="40318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Feeding fats has a positive effect on fertility and a tendency to increase milk production when fed </a:t>
            </a:r>
            <a:r>
              <a:rPr kumimoji="0" lang="en-US" sz="1600" b="1" i="0" u="none" strike="noStrike" kern="1200" cap="none" spc="0" normalizeH="0" baseline="0" noProof="0" dirty="0" err="1">
                <a:ln>
                  <a:noFill/>
                </a:ln>
                <a:solidFill>
                  <a:srgbClr val="000000"/>
                </a:solidFill>
                <a:effectLst/>
                <a:uLnTx/>
                <a:uFillTx/>
                <a:latin typeface="Arial" panose="020B0604020202020204"/>
                <a:ea typeface="+mn-ea"/>
                <a:cs typeface="+mn-cs"/>
              </a:rPr>
              <a:t>i</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n the Pre-calving Transition Period and post-calving into Early Lactation (Rodney et al.,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More good news: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dos Santos Neto et al., 2024 found that including calcium salts of palm fatty acids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up to 0.6 kg/d from 20 to 110 DIM consistently increased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milk yield and had a carryover benefit into later lactation.</a:t>
            </a:r>
            <a:endPar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C14538F4-341F-D417-F4F8-0793FE591836}"/>
              </a:ext>
            </a:extLst>
          </p:cNvPr>
          <p:cNvPicPr>
            <a:picLocks noChangeAspect="1"/>
          </p:cNvPicPr>
          <p:nvPr/>
        </p:nvPicPr>
        <p:blipFill>
          <a:blip r:embed="rId2"/>
          <a:stretch>
            <a:fillRect/>
          </a:stretch>
        </p:blipFill>
        <p:spPr>
          <a:xfrm>
            <a:off x="3952180" y="1151362"/>
            <a:ext cx="5167784" cy="2945505"/>
          </a:xfrm>
          <a:prstGeom prst="rect">
            <a:avLst/>
          </a:prstGeom>
        </p:spPr>
      </p:pic>
      <p:sp>
        <p:nvSpPr>
          <p:cNvPr id="8" name="TextBox 7">
            <a:extLst>
              <a:ext uri="{FF2B5EF4-FFF2-40B4-BE49-F238E27FC236}">
                <a16:creationId xmlns:a16="http://schemas.microsoft.com/office/drawing/2014/main" id="{5F173F85-1EF9-21B9-1C2E-23522700CAB5}"/>
              </a:ext>
            </a:extLst>
          </p:cNvPr>
          <p:cNvSpPr txBox="1"/>
          <p:nvPr/>
        </p:nvSpPr>
        <p:spPr>
          <a:xfrm>
            <a:off x="3995936" y="4096867"/>
            <a:ext cx="50405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Arial" panose="020B0604020202020204"/>
                <a:ea typeface="+mn-ea"/>
                <a:cs typeface="+mn-cs"/>
              </a:rPr>
              <a:t>Milk yield over time during treatment and carryover period (n = 40). Inclusion of 4 levels of calcium salts of palm fatty acids (CSPF) replacing a corn-based supplement: 0 kg/d), 0.2 kg/d), (3) 0.4 kg/d), and 0.6 kg/d) (dos Santos Neto et al., 2024).</a:t>
            </a:r>
          </a:p>
        </p:txBody>
      </p:sp>
      <p:sp>
        <p:nvSpPr>
          <p:cNvPr id="9" name="TextBox 8">
            <a:extLst>
              <a:ext uri="{FF2B5EF4-FFF2-40B4-BE49-F238E27FC236}">
                <a16:creationId xmlns:a16="http://schemas.microsoft.com/office/drawing/2014/main" id="{002B0965-11C5-D7A5-D85B-AA9831C68DDA}"/>
              </a:ext>
            </a:extLst>
          </p:cNvPr>
          <p:cNvSpPr txBox="1"/>
          <p:nvPr/>
        </p:nvSpPr>
        <p:spPr>
          <a:xfrm>
            <a:off x="7330899" y="1779662"/>
            <a:ext cx="6207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B8DDE1"/>
                </a:solidFill>
                <a:effectLst/>
                <a:uLnTx/>
                <a:uFillTx/>
                <a:latin typeface="Arial" panose="020B0604020202020204"/>
                <a:ea typeface="+mn-ea"/>
                <a:cs typeface="+mn-cs"/>
              </a:rPr>
              <a:t>👍</a:t>
            </a:r>
          </a:p>
        </p:txBody>
      </p:sp>
      <p:sp>
        <p:nvSpPr>
          <p:cNvPr id="10" name="TextBox 9">
            <a:extLst>
              <a:ext uri="{FF2B5EF4-FFF2-40B4-BE49-F238E27FC236}">
                <a16:creationId xmlns:a16="http://schemas.microsoft.com/office/drawing/2014/main" id="{E767FF1D-0892-5098-A941-FCA047E30E7E}"/>
              </a:ext>
            </a:extLst>
          </p:cNvPr>
          <p:cNvSpPr txBox="1"/>
          <p:nvPr/>
        </p:nvSpPr>
        <p:spPr>
          <a:xfrm>
            <a:off x="7641261" y="1810439"/>
            <a:ext cx="194421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Carryover effect </a:t>
            </a:r>
            <a:endParaRPr kumimoji="0" lang="en-AU"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CF94B7C5-2239-9A4C-373E-865BE5E7FD2F}"/>
              </a:ext>
            </a:extLst>
          </p:cNvPr>
          <p:cNvSpPr txBox="1"/>
          <p:nvPr/>
        </p:nvSpPr>
        <p:spPr>
          <a:xfrm>
            <a:off x="4670904" y="3505376"/>
            <a:ext cx="165618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a:ln>
                  <a:noFill/>
                </a:ln>
                <a:solidFill>
                  <a:srgbClr val="000000"/>
                </a:solidFill>
                <a:effectLst/>
                <a:uLnTx/>
                <a:uFillTx/>
                <a:latin typeface="Arial" panose="020B0604020202020204"/>
                <a:ea typeface="+mn-ea"/>
                <a:cs typeface="+mn-cs"/>
              </a:rPr>
              <a:t>Treatment period</a:t>
            </a:r>
          </a:p>
        </p:txBody>
      </p:sp>
      <p:sp>
        <p:nvSpPr>
          <p:cNvPr id="12" name="TextBox 11">
            <a:extLst>
              <a:ext uri="{FF2B5EF4-FFF2-40B4-BE49-F238E27FC236}">
                <a16:creationId xmlns:a16="http://schemas.microsoft.com/office/drawing/2014/main" id="{BFD58AC5-5616-ACE8-65A8-14592464AF11}"/>
              </a:ext>
            </a:extLst>
          </p:cNvPr>
          <p:cNvSpPr txBox="1"/>
          <p:nvPr/>
        </p:nvSpPr>
        <p:spPr>
          <a:xfrm>
            <a:off x="6895434" y="3505376"/>
            <a:ext cx="165618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a:ln>
                  <a:noFill/>
                </a:ln>
                <a:solidFill>
                  <a:srgbClr val="000000"/>
                </a:solidFill>
                <a:effectLst/>
                <a:uLnTx/>
                <a:uFillTx/>
                <a:latin typeface="Arial" panose="020B0604020202020204"/>
                <a:ea typeface="+mn-ea"/>
                <a:cs typeface="+mn-cs"/>
              </a:rPr>
              <a:t>Carryover period</a:t>
            </a:r>
          </a:p>
        </p:txBody>
      </p:sp>
      <p:sp>
        <p:nvSpPr>
          <p:cNvPr id="13" name="Rectangle 12">
            <a:extLst>
              <a:ext uri="{FF2B5EF4-FFF2-40B4-BE49-F238E27FC236}">
                <a16:creationId xmlns:a16="http://schemas.microsoft.com/office/drawing/2014/main" id="{851C9534-0BDC-26C1-4A6F-8FC7F54599C5}"/>
              </a:ext>
            </a:extLst>
          </p:cNvPr>
          <p:cNvSpPr/>
          <p:nvPr/>
        </p:nvSpPr>
        <p:spPr>
          <a:xfrm>
            <a:off x="4436992" y="1510565"/>
            <a:ext cx="1656184" cy="2238414"/>
          </a:xfrm>
          <a:prstGeom prst="rect">
            <a:avLst/>
          </a:prstGeom>
          <a:no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B8DDE1"/>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30635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10882-083A-2B7F-2834-37F0E65462C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84485E-6130-E07C-B24A-ED6DB66C62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900" b="0" i="0" u="none" strike="noStrike" kern="1200" cap="none" spc="0" normalizeH="0" baseline="0" noProof="0">
              <a:ln>
                <a:noFill/>
              </a:ln>
              <a:solidFill>
                <a:srgbClr val="EEEEED"/>
              </a:solidFill>
              <a:effectLst/>
              <a:uLnTx/>
              <a:uFillTx/>
              <a:latin typeface="Arial" panose="020B0604020202020204"/>
              <a:ea typeface="+mn-ea"/>
              <a:cs typeface="+mn-cs"/>
            </a:endParaRPr>
          </a:p>
        </p:txBody>
      </p:sp>
      <p:sp>
        <p:nvSpPr>
          <p:cNvPr id="3" name="Content Placeholder 2">
            <a:extLst>
              <a:ext uri="{FF2B5EF4-FFF2-40B4-BE49-F238E27FC236}">
                <a16:creationId xmlns:a16="http://schemas.microsoft.com/office/drawing/2014/main" id="{C88429B4-C092-3F26-2011-4DC09DA3B1BB}"/>
              </a:ext>
            </a:extLst>
          </p:cNvPr>
          <p:cNvSpPr>
            <a:spLocks noGrp="1"/>
          </p:cNvSpPr>
          <p:nvPr>
            <p:ph idx="1"/>
          </p:nvPr>
        </p:nvSpPr>
        <p:spPr>
          <a:xfrm>
            <a:off x="395536" y="1165772"/>
            <a:ext cx="7992887" cy="3312368"/>
          </a:xfrm>
        </p:spPr>
        <p:txBody>
          <a:bodyPr>
            <a:normAutofit/>
          </a:bodyPr>
          <a:lstStyle/>
          <a:p>
            <a:r>
              <a:rPr lang="en-US" sz="1600" dirty="0"/>
              <a:t>In this session you will:</a:t>
            </a:r>
          </a:p>
          <a:p>
            <a:pPr marL="285750" indent="-285750">
              <a:buFont typeface="Arial" panose="020B0604020202020204" pitchFamily="34" charset="0"/>
              <a:buChar char="•"/>
            </a:pPr>
            <a:r>
              <a:rPr lang="en-US" sz="1600" dirty="0"/>
              <a:t>Recall key points on management of the transition cow pre-calving from the DA Transition Cow Management (TCM) Adviser Workshop, and</a:t>
            </a:r>
          </a:p>
          <a:p>
            <a:pPr marL="285750" indent="-285750">
              <a:buFont typeface="Arial" panose="020B0604020202020204" pitchFamily="34" charset="0"/>
              <a:buChar char="•"/>
            </a:pPr>
            <a:r>
              <a:rPr lang="en-US" sz="1600" dirty="0"/>
              <a:t>Learn about 3 further aspects of pre-calving TCM:</a:t>
            </a:r>
          </a:p>
          <a:p>
            <a:pPr marL="645750" lvl="2" indent="-285750">
              <a:buFont typeface="Courier New" panose="02070309020205020404" pitchFamily="49" charset="0"/>
              <a:buChar char="o"/>
            </a:pPr>
            <a:r>
              <a:rPr lang="en-US" sz="1600" b="1" dirty="0"/>
              <a:t>Low feed intake pre-calving</a:t>
            </a:r>
          </a:p>
          <a:p>
            <a:pPr marL="645750" lvl="2" indent="-285750">
              <a:buFont typeface="Courier New" panose="02070309020205020404" pitchFamily="49" charset="0"/>
              <a:buChar char="o"/>
            </a:pPr>
            <a:r>
              <a:rPr lang="en-US" sz="1600" b="1" dirty="0"/>
              <a:t>Cow’s protein pool and muscle mobilization</a:t>
            </a:r>
          </a:p>
          <a:p>
            <a:pPr marL="645750" lvl="2" indent="-285750">
              <a:buFont typeface="Courier New" panose="02070309020205020404" pitchFamily="49" charset="0"/>
              <a:buChar char="o"/>
            </a:pPr>
            <a:r>
              <a:rPr lang="en-US" sz="1600" b="1" dirty="0"/>
              <a:t>Impacts of heat stress in late gestation on cow and next generations.</a:t>
            </a:r>
          </a:p>
          <a:p>
            <a:pPr marL="645750" lvl="2" indent="-285750">
              <a:buFont typeface="Courier New" panose="02070309020205020404" pitchFamily="49" charset="0"/>
              <a:buChar char="o"/>
            </a:pPr>
            <a:endParaRPr lang="en-US" sz="1600" b="1" dirty="0"/>
          </a:p>
          <a:p>
            <a:endParaRPr lang="en-US" sz="1600" dirty="0"/>
          </a:p>
        </p:txBody>
      </p:sp>
      <p:sp>
        <p:nvSpPr>
          <p:cNvPr id="5" name="Title 3">
            <a:extLst>
              <a:ext uri="{FF2B5EF4-FFF2-40B4-BE49-F238E27FC236}">
                <a16:creationId xmlns:a16="http://schemas.microsoft.com/office/drawing/2014/main" id="{CAD15276-B513-58C0-A0F5-A9BF4C85F06C}"/>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Session 2: pre-calving TRANSITION PERIOD</a:t>
            </a:r>
          </a:p>
        </p:txBody>
      </p:sp>
    </p:spTree>
    <p:extLst>
      <p:ext uri="{BB962C8B-B14F-4D97-AF65-F5344CB8AC3E}">
        <p14:creationId xmlns:p14="http://schemas.microsoft.com/office/powerpoint/2010/main" val="3951369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2DFFD3FE-B0F1-95B1-317C-659C1F0C4D3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56D9B8-8C67-70F3-2CB2-5E2FC58B9B4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2" name="Title 3">
            <a:extLst>
              <a:ext uri="{FF2B5EF4-FFF2-40B4-BE49-F238E27FC236}">
                <a16:creationId xmlns:a16="http://schemas.microsoft.com/office/drawing/2014/main" id="{9A2CDF1E-3528-B56A-4767-757AF2E3AA37}"/>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all" spc="0" normalizeH="0" baseline="0" noProof="0" dirty="0">
                <a:ln>
                  <a:noFill/>
                </a:ln>
                <a:solidFill>
                  <a:srgbClr val="0C2340"/>
                </a:solidFill>
                <a:effectLst/>
                <a:uLnTx/>
                <a:uFillTx/>
                <a:latin typeface="Arial" panose="020B0604020202020204"/>
                <a:ea typeface="+mj-ea"/>
                <a:cs typeface="+mj-cs"/>
              </a:rPr>
              <a:t>Fat supplementation</a:t>
            </a:r>
            <a:endPar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endParaRPr>
          </a:p>
        </p:txBody>
      </p:sp>
      <p:sp>
        <p:nvSpPr>
          <p:cNvPr id="20" name="TextBox 19">
            <a:extLst>
              <a:ext uri="{FF2B5EF4-FFF2-40B4-BE49-F238E27FC236}">
                <a16:creationId xmlns:a16="http://schemas.microsoft.com/office/drawing/2014/main" id="{183BDFC0-16F3-E2F8-B8B3-941972022884}"/>
              </a:ext>
            </a:extLst>
          </p:cNvPr>
          <p:cNvSpPr txBox="1"/>
          <p:nvPr/>
        </p:nvSpPr>
        <p:spPr>
          <a:xfrm>
            <a:off x="7252919" y="4782438"/>
            <a:ext cx="1838961"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C2340"/>
                </a:solidFill>
                <a:effectLst/>
                <a:uLnTx/>
                <a:uFillTx/>
                <a:latin typeface="Arial" panose="020B0604020202020204"/>
                <a:ea typeface="+mn-ea"/>
                <a:cs typeface="+mn-cs"/>
              </a:rPr>
              <a:t>(Leroy et al., 2008)</a:t>
            </a:r>
          </a:p>
        </p:txBody>
      </p:sp>
      <p:pic>
        <p:nvPicPr>
          <p:cNvPr id="6" name="Picture 5">
            <a:extLst>
              <a:ext uri="{FF2B5EF4-FFF2-40B4-BE49-F238E27FC236}">
                <a16:creationId xmlns:a16="http://schemas.microsoft.com/office/drawing/2014/main" id="{43A2576F-4169-D6BD-9954-3165655952A8}"/>
              </a:ext>
            </a:extLst>
          </p:cNvPr>
          <p:cNvPicPr>
            <a:picLocks noChangeAspect="1"/>
          </p:cNvPicPr>
          <p:nvPr/>
        </p:nvPicPr>
        <p:blipFill>
          <a:blip r:embed="rId2"/>
          <a:stretch>
            <a:fillRect/>
          </a:stretch>
        </p:blipFill>
        <p:spPr>
          <a:xfrm>
            <a:off x="3146342" y="787272"/>
            <a:ext cx="5997658" cy="3995166"/>
          </a:xfrm>
          <a:prstGeom prst="rect">
            <a:avLst/>
          </a:prstGeom>
        </p:spPr>
      </p:pic>
      <p:sp>
        <p:nvSpPr>
          <p:cNvPr id="3" name="TextBox 2">
            <a:extLst>
              <a:ext uri="{FF2B5EF4-FFF2-40B4-BE49-F238E27FC236}">
                <a16:creationId xmlns:a16="http://schemas.microsoft.com/office/drawing/2014/main" id="{B46845A3-DBC9-38AA-2DC7-5CA1BE991152}"/>
              </a:ext>
            </a:extLst>
          </p:cNvPr>
          <p:cNvSpPr txBox="1"/>
          <p:nvPr/>
        </p:nvSpPr>
        <p:spPr>
          <a:xfrm>
            <a:off x="636240" y="1278755"/>
            <a:ext cx="234140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What are some key considerations when using fat supplements to help improve cow fertility?</a:t>
            </a:r>
          </a:p>
        </p:txBody>
      </p:sp>
      <p:sp>
        <p:nvSpPr>
          <p:cNvPr id="5" name="TextBox 4">
            <a:extLst>
              <a:ext uri="{FF2B5EF4-FFF2-40B4-BE49-F238E27FC236}">
                <a16:creationId xmlns:a16="http://schemas.microsoft.com/office/drawing/2014/main" id="{276E65C5-4566-339D-CEA6-A65886D1FFD6}"/>
              </a:ext>
            </a:extLst>
          </p:cNvPr>
          <p:cNvSpPr txBox="1"/>
          <p:nvPr/>
        </p:nvSpPr>
        <p:spPr>
          <a:xfrm>
            <a:off x="112397" y="1226991"/>
            <a:ext cx="66512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B8DDE1"/>
                </a:solidFill>
                <a:effectLst/>
                <a:uLnTx/>
                <a:uFillTx/>
                <a:latin typeface="Arial" panose="020B0604020202020204"/>
                <a:ea typeface="+mn-ea"/>
                <a:cs typeface="+mn-cs"/>
              </a:rPr>
              <a:t>🤔</a:t>
            </a:r>
          </a:p>
        </p:txBody>
      </p:sp>
      <p:sp>
        <p:nvSpPr>
          <p:cNvPr id="7" name="Rectangle 6">
            <a:extLst>
              <a:ext uri="{FF2B5EF4-FFF2-40B4-BE49-F238E27FC236}">
                <a16:creationId xmlns:a16="http://schemas.microsoft.com/office/drawing/2014/main" id="{D9E973F1-3837-413D-3928-3CAE457B7002}"/>
              </a:ext>
            </a:extLst>
          </p:cNvPr>
          <p:cNvSpPr/>
          <p:nvPr/>
        </p:nvSpPr>
        <p:spPr>
          <a:xfrm>
            <a:off x="152461" y="1193198"/>
            <a:ext cx="2907371" cy="1408996"/>
          </a:xfrm>
          <a:prstGeom prst="rect">
            <a:avLst/>
          </a:prstGeom>
          <a:no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B8DDE1"/>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824375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2D18D00-64FE-3C5B-09DD-93B9D881D4B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77A500-E94A-1C12-CE94-6D161D88DBC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2" name="Title 3">
            <a:extLst>
              <a:ext uri="{FF2B5EF4-FFF2-40B4-BE49-F238E27FC236}">
                <a16:creationId xmlns:a16="http://schemas.microsoft.com/office/drawing/2014/main" id="{FD86418F-5FE2-E080-B72B-33C5B3C08541}"/>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solidFill>
                  <a:srgbClr val="0C2340"/>
                </a:solidFill>
                <a:latin typeface="Arial" panose="020B0604020202020204"/>
              </a:rPr>
              <a:t>CALCIUM BALANCE</a:t>
            </a:r>
            <a:endPar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endParaRPr>
          </a:p>
        </p:txBody>
      </p:sp>
      <p:pic>
        <p:nvPicPr>
          <p:cNvPr id="3" name="Picture 2">
            <a:extLst>
              <a:ext uri="{FF2B5EF4-FFF2-40B4-BE49-F238E27FC236}">
                <a16:creationId xmlns:a16="http://schemas.microsoft.com/office/drawing/2014/main" id="{15AC1ED2-0E1A-9E0F-B2C5-74D5BB5AA7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737345"/>
            <a:ext cx="4752528" cy="4217763"/>
          </a:xfrm>
          <a:prstGeom prst="rect">
            <a:avLst/>
          </a:prstGeom>
        </p:spPr>
      </p:pic>
      <p:sp>
        <p:nvSpPr>
          <p:cNvPr id="5" name="TextBox 4">
            <a:extLst>
              <a:ext uri="{FF2B5EF4-FFF2-40B4-BE49-F238E27FC236}">
                <a16:creationId xmlns:a16="http://schemas.microsoft.com/office/drawing/2014/main" id="{5D7AF0A5-8074-7C75-BCDB-7073B319C996}"/>
              </a:ext>
            </a:extLst>
          </p:cNvPr>
          <p:cNvSpPr txBox="1"/>
          <p:nvPr/>
        </p:nvSpPr>
        <p:spPr>
          <a:xfrm>
            <a:off x="2915816" y="999864"/>
            <a:ext cx="1359569" cy="300082"/>
          </a:xfrm>
          <a:prstGeom prst="rect">
            <a:avLst/>
          </a:prstGeom>
          <a:noFill/>
        </p:spPr>
        <p:txBody>
          <a:bodyPr wrap="square" rtlCol="0">
            <a:spAutoFit/>
          </a:bodyPr>
          <a:lstStyle/>
          <a:p>
            <a:r>
              <a:rPr lang="en-AU" sz="1350" b="1" dirty="0">
                <a:solidFill>
                  <a:srgbClr val="000000"/>
                </a:solidFill>
              </a:rPr>
              <a:t>Demand</a:t>
            </a:r>
          </a:p>
        </p:txBody>
      </p:sp>
      <p:sp>
        <p:nvSpPr>
          <p:cNvPr id="6" name="TextBox 5">
            <a:extLst>
              <a:ext uri="{FF2B5EF4-FFF2-40B4-BE49-F238E27FC236}">
                <a16:creationId xmlns:a16="http://schemas.microsoft.com/office/drawing/2014/main" id="{0D4BBF22-8C72-AB29-779F-8876BA08490A}"/>
              </a:ext>
            </a:extLst>
          </p:cNvPr>
          <p:cNvSpPr txBox="1"/>
          <p:nvPr/>
        </p:nvSpPr>
        <p:spPr>
          <a:xfrm>
            <a:off x="2637156" y="1707654"/>
            <a:ext cx="1359569" cy="300082"/>
          </a:xfrm>
          <a:prstGeom prst="rect">
            <a:avLst/>
          </a:prstGeom>
          <a:noFill/>
        </p:spPr>
        <p:txBody>
          <a:bodyPr wrap="square" rtlCol="0">
            <a:spAutoFit/>
          </a:bodyPr>
          <a:lstStyle/>
          <a:p>
            <a:r>
              <a:rPr lang="en-AU" sz="1350" b="1" dirty="0">
                <a:solidFill>
                  <a:srgbClr val="000000"/>
                </a:solidFill>
              </a:rPr>
              <a:t>Supply</a:t>
            </a:r>
          </a:p>
        </p:txBody>
      </p:sp>
      <p:sp>
        <p:nvSpPr>
          <p:cNvPr id="7" name="TextBox 6">
            <a:extLst>
              <a:ext uri="{FF2B5EF4-FFF2-40B4-BE49-F238E27FC236}">
                <a16:creationId xmlns:a16="http://schemas.microsoft.com/office/drawing/2014/main" id="{8C04E548-2D81-27D0-3F3A-C87DDA2E262E}"/>
              </a:ext>
            </a:extLst>
          </p:cNvPr>
          <p:cNvSpPr txBox="1"/>
          <p:nvPr/>
        </p:nvSpPr>
        <p:spPr>
          <a:xfrm>
            <a:off x="2699792" y="2975598"/>
            <a:ext cx="2088232" cy="300082"/>
          </a:xfrm>
          <a:prstGeom prst="rect">
            <a:avLst/>
          </a:prstGeom>
          <a:noFill/>
        </p:spPr>
        <p:txBody>
          <a:bodyPr wrap="square" rtlCol="0">
            <a:spAutoFit/>
          </a:bodyPr>
          <a:lstStyle/>
          <a:p>
            <a:r>
              <a:rPr lang="en-AU" sz="1350" b="1" dirty="0">
                <a:solidFill>
                  <a:srgbClr val="000000"/>
                </a:solidFill>
              </a:rPr>
              <a:t>Positive Ca balance</a:t>
            </a:r>
          </a:p>
        </p:txBody>
      </p:sp>
      <p:sp>
        <p:nvSpPr>
          <p:cNvPr id="8" name="TextBox 7">
            <a:extLst>
              <a:ext uri="{FF2B5EF4-FFF2-40B4-BE49-F238E27FC236}">
                <a16:creationId xmlns:a16="http://schemas.microsoft.com/office/drawing/2014/main" id="{2C665CA5-243A-0336-02AC-8FB398FC6651}"/>
              </a:ext>
            </a:extLst>
          </p:cNvPr>
          <p:cNvSpPr txBox="1"/>
          <p:nvPr/>
        </p:nvSpPr>
        <p:spPr>
          <a:xfrm>
            <a:off x="2699792" y="3993595"/>
            <a:ext cx="2088232" cy="300082"/>
          </a:xfrm>
          <a:prstGeom prst="rect">
            <a:avLst/>
          </a:prstGeom>
          <a:noFill/>
        </p:spPr>
        <p:txBody>
          <a:bodyPr wrap="square" rtlCol="0">
            <a:spAutoFit/>
          </a:bodyPr>
          <a:lstStyle/>
          <a:p>
            <a:r>
              <a:rPr lang="en-AU" sz="1350" b="1" dirty="0">
                <a:solidFill>
                  <a:srgbClr val="FF0000"/>
                </a:solidFill>
              </a:rPr>
              <a:t>Negative Ca balance</a:t>
            </a:r>
          </a:p>
        </p:txBody>
      </p:sp>
      <p:sp>
        <p:nvSpPr>
          <p:cNvPr id="9" name="TextBox 8">
            <a:extLst>
              <a:ext uri="{FF2B5EF4-FFF2-40B4-BE49-F238E27FC236}">
                <a16:creationId xmlns:a16="http://schemas.microsoft.com/office/drawing/2014/main" id="{CF776062-2BE6-EF44-52F3-8F9F0A1C1970}"/>
              </a:ext>
            </a:extLst>
          </p:cNvPr>
          <p:cNvSpPr txBox="1"/>
          <p:nvPr/>
        </p:nvSpPr>
        <p:spPr>
          <a:xfrm>
            <a:off x="3024617" y="4904101"/>
            <a:ext cx="1944216" cy="276999"/>
          </a:xfrm>
          <a:prstGeom prst="rect">
            <a:avLst/>
          </a:prstGeom>
          <a:noFill/>
        </p:spPr>
        <p:txBody>
          <a:bodyPr wrap="square" rtlCol="0">
            <a:spAutoFit/>
          </a:bodyPr>
          <a:lstStyle/>
          <a:p>
            <a:pPr algn="r"/>
            <a:r>
              <a:rPr lang="en-AU" sz="1200" dirty="0">
                <a:solidFill>
                  <a:srgbClr val="002060"/>
                </a:solidFill>
                <a:latin typeface="Arial" panose="020B0604020202020204" pitchFamily="34" charset="0"/>
                <a:cs typeface="Arial" panose="020B0604020202020204" pitchFamily="34" charset="0"/>
              </a:rPr>
              <a:t>(Horst, 1986)</a:t>
            </a:r>
          </a:p>
        </p:txBody>
      </p:sp>
      <p:pic>
        <p:nvPicPr>
          <p:cNvPr id="13" name="Picture 12">
            <a:extLst>
              <a:ext uri="{FF2B5EF4-FFF2-40B4-BE49-F238E27FC236}">
                <a16:creationId xmlns:a16="http://schemas.microsoft.com/office/drawing/2014/main" id="{51A3B841-DCD4-7AFB-E48D-B74515560BFA}"/>
              </a:ext>
            </a:extLst>
          </p:cNvPr>
          <p:cNvPicPr>
            <a:picLocks noChangeAspect="1"/>
          </p:cNvPicPr>
          <p:nvPr/>
        </p:nvPicPr>
        <p:blipFill>
          <a:blip r:embed="rId3"/>
          <a:stretch>
            <a:fillRect/>
          </a:stretch>
        </p:blipFill>
        <p:spPr>
          <a:xfrm>
            <a:off x="5398174" y="760506"/>
            <a:ext cx="3062257" cy="4194602"/>
          </a:xfrm>
          <a:prstGeom prst="rect">
            <a:avLst/>
          </a:prstGeom>
        </p:spPr>
      </p:pic>
      <p:sp>
        <p:nvSpPr>
          <p:cNvPr id="14" name="TextBox 13">
            <a:extLst>
              <a:ext uri="{FF2B5EF4-FFF2-40B4-BE49-F238E27FC236}">
                <a16:creationId xmlns:a16="http://schemas.microsoft.com/office/drawing/2014/main" id="{7166AEC5-59EC-0B6A-C3BD-0F9C207DFD25}"/>
              </a:ext>
            </a:extLst>
          </p:cNvPr>
          <p:cNvSpPr txBox="1"/>
          <p:nvPr/>
        </p:nvSpPr>
        <p:spPr>
          <a:xfrm>
            <a:off x="6732240" y="4893302"/>
            <a:ext cx="2160240" cy="276999"/>
          </a:xfrm>
          <a:prstGeom prst="rect">
            <a:avLst/>
          </a:prstGeom>
          <a:noFill/>
        </p:spPr>
        <p:txBody>
          <a:bodyPr wrap="square" rtlCol="0">
            <a:spAutoFit/>
          </a:bodyPr>
          <a:lstStyle/>
          <a:p>
            <a:r>
              <a:rPr kumimoji="0" lang="en-US" sz="1200" b="0" i="0" u="none" strike="noStrike" kern="1200" cap="none" spc="0" normalizeH="0" baseline="0" noProof="0" dirty="0">
                <a:ln>
                  <a:noFill/>
                </a:ln>
                <a:solidFill>
                  <a:srgbClr val="002060"/>
                </a:solidFill>
                <a:effectLst/>
                <a:uLnTx/>
                <a:uFillTx/>
                <a:latin typeface="Arial" panose="020B0604020202020204"/>
                <a:ea typeface="+mn-ea"/>
                <a:cs typeface="+mn-cs"/>
              </a:rPr>
              <a:t>(</a:t>
            </a:r>
            <a:r>
              <a:rPr lang="en-US" sz="1200" dirty="0">
                <a:solidFill>
                  <a:srgbClr val="002060"/>
                </a:solidFill>
                <a:latin typeface="Arial" panose="020B0604020202020204"/>
              </a:rPr>
              <a:t>Lean</a:t>
            </a:r>
            <a:r>
              <a:rPr kumimoji="0" lang="en-US" sz="1200" b="0" i="0" u="none" strike="noStrike" kern="1200" cap="none" spc="0" normalizeH="0" baseline="0" noProof="0" dirty="0">
                <a:ln>
                  <a:noFill/>
                </a:ln>
                <a:solidFill>
                  <a:srgbClr val="002060"/>
                </a:solidFill>
                <a:effectLst/>
                <a:uLnTx/>
                <a:uFillTx/>
                <a:latin typeface="Arial" panose="020B0604020202020204"/>
                <a:ea typeface="+mn-ea"/>
                <a:cs typeface="+mn-cs"/>
              </a:rPr>
              <a:t> &amp; </a:t>
            </a:r>
            <a:r>
              <a:rPr lang="en-US" sz="1200" dirty="0">
                <a:solidFill>
                  <a:srgbClr val="002060"/>
                </a:solidFill>
                <a:latin typeface="Arial" panose="020B0604020202020204"/>
              </a:rPr>
              <a:t>DeGaris</a:t>
            </a:r>
            <a:r>
              <a:rPr kumimoji="0" lang="en-US" sz="1200" b="0" i="0" u="none" strike="noStrike" kern="1200" cap="none" spc="0" normalizeH="0" baseline="0" noProof="0" dirty="0">
                <a:ln>
                  <a:noFill/>
                </a:ln>
                <a:solidFill>
                  <a:srgbClr val="002060"/>
                </a:solidFill>
                <a:effectLst/>
                <a:uLnTx/>
                <a:uFillTx/>
                <a:latin typeface="Arial" panose="020B0604020202020204"/>
                <a:ea typeface="+mn-ea"/>
                <a:cs typeface="+mn-cs"/>
              </a:rPr>
              <a:t>, 2021)</a:t>
            </a:r>
            <a:endParaRPr lang="en-AU" sz="1200" dirty="0">
              <a:solidFill>
                <a:srgbClr val="002060"/>
              </a:solidFill>
            </a:endParaRPr>
          </a:p>
        </p:txBody>
      </p:sp>
    </p:spTree>
    <p:extLst>
      <p:ext uri="{BB962C8B-B14F-4D97-AF65-F5344CB8AC3E}">
        <p14:creationId xmlns:p14="http://schemas.microsoft.com/office/powerpoint/2010/main" val="455468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D249A993-3663-641F-FB62-9EE67396BFD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F2BAE4-C2D9-663B-16F9-E1339348667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ACF6A045-79B2-DCA0-22CC-1E67660BB11E}"/>
              </a:ext>
            </a:extLst>
          </p:cNvPr>
          <p:cNvPicPr>
            <a:picLocks noChangeAspect="1"/>
          </p:cNvPicPr>
          <p:nvPr/>
        </p:nvPicPr>
        <p:blipFill>
          <a:blip r:embed="rId2"/>
          <a:stretch>
            <a:fillRect/>
          </a:stretch>
        </p:blipFill>
        <p:spPr>
          <a:xfrm>
            <a:off x="3995936" y="685612"/>
            <a:ext cx="5143811" cy="3885706"/>
          </a:xfrm>
          <a:prstGeom prst="rect">
            <a:avLst/>
          </a:prstGeom>
        </p:spPr>
      </p:pic>
      <p:sp>
        <p:nvSpPr>
          <p:cNvPr id="5" name="TextBox 4">
            <a:extLst>
              <a:ext uri="{FF2B5EF4-FFF2-40B4-BE49-F238E27FC236}">
                <a16:creationId xmlns:a16="http://schemas.microsoft.com/office/drawing/2014/main" id="{3E90A514-88FA-892A-513A-E071547121D4}"/>
              </a:ext>
            </a:extLst>
          </p:cNvPr>
          <p:cNvSpPr txBox="1"/>
          <p:nvPr/>
        </p:nvSpPr>
        <p:spPr>
          <a:xfrm>
            <a:off x="159818" y="1035967"/>
            <a:ext cx="3764110" cy="2893100"/>
          </a:xfrm>
          <a:prstGeom prst="rect">
            <a:avLst/>
          </a:prstGeom>
          <a:noFill/>
        </p:spPr>
        <p:txBody>
          <a:bodyPr wrap="square" rtlCol="0">
            <a:spAutoFit/>
          </a:bodyPr>
          <a:lstStyle/>
          <a:p>
            <a:r>
              <a:rPr lang="en-US" sz="1400" b="1" dirty="0">
                <a:solidFill>
                  <a:prstClr val="black"/>
                </a:solidFill>
                <a:cs typeface="Arial" panose="020B0604020202020204" pitchFamily="34" charset="0"/>
              </a:rPr>
              <a:t>Effects of heat stress on conception rate extend from 105 days before insemination to 7 days after insemination. </a:t>
            </a:r>
          </a:p>
          <a:p>
            <a:pPr marL="285750" indent="-285750">
              <a:buFont typeface="Arial" panose="020B0604020202020204" pitchFamily="34" charset="0"/>
              <a:buChar char="•"/>
            </a:pPr>
            <a:r>
              <a:rPr lang="en-US" sz="1400" b="1" dirty="0">
                <a:solidFill>
                  <a:prstClr val="black"/>
                </a:solidFill>
                <a:cs typeface="Arial" panose="020B0604020202020204" pitchFamily="34" charset="0"/>
              </a:rPr>
              <a:t>Heat stress can affect oocyte competence for follicular development and fertilization. Oocytes can be damaged by heat stress as early as 105 days before ovulation.</a:t>
            </a:r>
          </a:p>
          <a:p>
            <a:pPr marL="285750" indent="-285750">
              <a:buFont typeface="Arial" panose="020B0604020202020204" pitchFamily="34" charset="0"/>
              <a:buChar char="•"/>
            </a:pPr>
            <a:r>
              <a:rPr lang="en-US" sz="1400" b="1" dirty="0">
                <a:solidFill>
                  <a:prstClr val="black"/>
                </a:solidFill>
                <a:cs typeface="Arial" panose="020B0604020202020204" pitchFamily="34" charset="0"/>
              </a:rPr>
              <a:t>Following </a:t>
            </a:r>
            <a:r>
              <a:rPr lang="en-US" sz="1400" b="1" dirty="0" err="1">
                <a:solidFill>
                  <a:prstClr val="black"/>
                </a:solidFill>
                <a:cs typeface="Arial" panose="020B0604020202020204" pitchFamily="34" charset="0"/>
              </a:rPr>
              <a:t>fertilisation</a:t>
            </a:r>
            <a:r>
              <a:rPr lang="en-US" sz="1400" b="1" dirty="0">
                <a:solidFill>
                  <a:prstClr val="black"/>
                </a:solidFill>
                <a:cs typeface="Arial" panose="020B0604020202020204" pitchFamily="34" charset="0"/>
              </a:rPr>
              <a:t>, in the early stages of cleavage, the embryo is also vulnerable to heat stress (days 1 to 7). Thermal tolerance then increases by the morula stage. </a:t>
            </a:r>
            <a:endParaRPr lang="en-AU" sz="1400" b="1" dirty="0">
              <a:solidFill>
                <a:prstClr val="black"/>
              </a:solidFill>
              <a:cs typeface="Arial" panose="020B0604020202020204" pitchFamily="34" charset="0"/>
            </a:endParaRPr>
          </a:p>
        </p:txBody>
      </p:sp>
      <p:sp>
        <p:nvSpPr>
          <p:cNvPr id="6" name="Title 3">
            <a:extLst>
              <a:ext uri="{FF2B5EF4-FFF2-40B4-BE49-F238E27FC236}">
                <a16:creationId xmlns:a16="http://schemas.microsoft.com/office/drawing/2014/main" id="{DE91EAD1-E966-2CD2-EE86-F7F2A89A248C}"/>
              </a:ext>
            </a:extLst>
          </p:cNvPr>
          <p:cNvSpPr>
            <a:spLocks noGrp="1"/>
          </p:cNvSpPr>
          <p:nvPr>
            <p:ph type="title"/>
          </p:nvPr>
        </p:nvSpPr>
        <p:spPr>
          <a:xfrm>
            <a:off x="395536" y="156130"/>
            <a:ext cx="7200800" cy="993775"/>
          </a:xfrm>
        </p:spPr>
        <p:txBody>
          <a:bodyPr/>
          <a:lstStyle/>
          <a:p>
            <a:r>
              <a:rPr lang="en-AU" dirty="0"/>
              <a:t>Impacts of heat stress on </a:t>
            </a:r>
            <a:r>
              <a:rPr lang="en-AU" dirty="0" err="1"/>
              <a:t>ferTility</a:t>
            </a:r>
            <a:endParaRPr lang="en-AU" dirty="0"/>
          </a:p>
        </p:txBody>
      </p:sp>
      <p:sp>
        <p:nvSpPr>
          <p:cNvPr id="7" name="TextBox 6">
            <a:extLst>
              <a:ext uri="{FF2B5EF4-FFF2-40B4-BE49-F238E27FC236}">
                <a16:creationId xmlns:a16="http://schemas.microsoft.com/office/drawing/2014/main" id="{90FD1698-45A1-93BD-69D7-245B07B33D85}"/>
              </a:ext>
            </a:extLst>
          </p:cNvPr>
          <p:cNvSpPr txBox="1"/>
          <p:nvPr/>
        </p:nvSpPr>
        <p:spPr>
          <a:xfrm>
            <a:off x="3952060" y="4568897"/>
            <a:ext cx="5112568" cy="461665"/>
          </a:xfrm>
          <a:prstGeom prst="rect">
            <a:avLst/>
          </a:prstGeom>
          <a:noFill/>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The timing of heat shock (hyperthermal) effects on events leading to blastocyst formation </a:t>
            </a:r>
            <a:r>
              <a:rPr kumimoji="0" lang="en-AU" sz="1200" b="1" i="0" u="none" strike="noStrike" kern="1200" cap="none" spc="0" normalizeH="0" baseline="0" noProof="0" dirty="0">
                <a:ln>
                  <a:noFill/>
                </a:ln>
                <a:solidFill>
                  <a:srgbClr val="0C2340"/>
                </a:solidFill>
                <a:effectLst/>
                <a:uLnTx/>
                <a:uFillTx/>
                <a:latin typeface="Arial" panose="020B0604020202020204"/>
                <a:ea typeface="+mn-ea"/>
                <a:cs typeface="+mn-cs"/>
              </a:rPr>
              <a:t>(</a:t>
            </a:r>
            <a:r>
              <a:rPr lang="en-AU" sz="1200" b="1" dirty="0">
                <a:solidFill>
                  <a:srgbClr val="0C2340"/>
                </a:solidFill>
                <a:latin typeface="Arial" panose="020B0604020202020204"/>
              </a:rPr>
              <a:t>Hansen</a:t>
            </a:r>
            <a:r>
              <a:rPr kumimoji="0" lang="en-AU" sz="1200" b="1" i="0" u="none" strike="noStrike" kern="1200" cap="none" spc="0" normalizeH="0" baseline="0" noProof="0" dirty="0">
                <a:ln>
                  <a:noFill/>
                </a:ln>
                <a:solidFill>
                  <a:srgbClr val="0C2340"/>
                </a:solidFill>
                <a:effectLst/>
                <a:uLnTx/>
                <a:uFillTx/>
                <a:latin typeface="Arial" panose="020B0604020202020204"/>
                <a:ea typeface="+mn-ea"/>
                <a:cs typeface="+mn-cs"/>
              </a:rPr>
              <a:t>, 2013).</a:t>
            </a:r>
            <a:endParaRPr lang="en-AU" sz="1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4288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CC552F70-09FA-BC5D-7FA5-3D9583377E2B}"/>
            </a:ext>
          </a:extLst>
        </p:cNvPr>
        <p:cNvGrpSpPr/>
        <p:nvPr/>
      </p:nvGrpSpPr>
      <p:grpSpPr>
        <a:xfrm>
          <a:off x="0" y="0"/>
          <a:ext cx="0" cy="0"/>
          <a:chOff x="0" y="0"/>
          <a:chExt cx="0" cy="0"/>
        </a:xfrm>
      </p:grpSpPr>
      <p:pic>
        <p:nvPicPr>
          <p:cNvPr id="5" name="Picture 4" descr="A diagram of a graph&#10;&#10;Description automatically generated">
            <a:extLst>
              <a:ext uri="{FF2B5EF4-FFF2-40B4-BE49-F238E27FC236}">
                <a16:creationId xmlns:a16="http://schemas.microsoft.com/office/drawing/2014/main" id="{E7F45EDF-17A7-EBAE-68F2-AD3982854C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5289" y="1044606"/>
            <a:ext cx="5208142" cy="3681925"/>
          </a:xfrm>
          <a:prstGeom prst="rect">
            <a:avLst/>
          </a:prstGeom>
        </p:spPr>
      </p:pic>
      <p:sp>
        <p:nvSpPr>
          <p:cNvPr id="4" name="Slide Number Placeholder 3">
            <a:extLst>
              <a:ext uri="{FF2B5EF4-FFF2-40B4-BE49-F238E27FC236}">
                <a16:creationId xmlns:a16="http://schemas.microsoft.com/office/drawing/2014/main" id="{BF19187B-FE6C-3DFE-15DF-FEF6FD13C53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A9DB1996-8B1D-492B-C6DB-E68741873F4B}"/>
              </a:ext>
            </a:extLst>
          </p:cNvPr>
          <p:cNvSpPr txBox="1"/>
          <p:nvPr/>
        </p:nvSpPr>
        <p:spPr>
          <a:xfrm>
            <a:off x="251520" y="1102147"/>
            <a:ext cx="3384376" cy="24314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ACTIVITY (in groups of 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In the bottom section of </a:t>
            </a:r>
            <a:r>
              <a:rPr lang="en-US" sz="2000" b="1" kern="0" dirty="0">
                <a:solidFill>
                  <a:prstClr val="black"/>
                </a:solidFill>
                <a:latin typeface="Arial" panose="020B0604020202020204"/>
                <a:cs typeface="Arial" panose="020B0604020202020204" pitchFamily="34" charset="0"/>
              </a:rPr>
              <a:t>W</a:t>
            </a:r>
            <a:r>
              <a:rPr kumimoji="0" lang="en-US" sz="2000" b="1" i="0" u="none" strike="noStrike" kern="0" cap="none" spc="0" normalizeH="0" baseline="0" noProof="0" dirty="0" err="1">
                <a:ln>
                  <a:noFill/>
                </a:ln>
                <a:solidFill>
                  <a:prstClr val="black"/>
                </a:solidFill>
                <a:effectLst/>
                <a:uLnTx/>
                <a:uFillTx/>
                <a:latin typeface="Arial" panose="020B0604020202020204"/>
                <a:ea typeface="+mn-ea"/>
                <a:cs typeface="Arial" panose="020B0604020202020204" pitchFamily="34" charset="0"/>
              </a:rPr>
              <a:t>orksheet</a:t>
            </a:r>
            <a:r>
              <a:rPr kumimoji="0" lang="en-US" sz="20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 2, draw lines for: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IMMUNE CAPACITY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INFLAMMATION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OXIDATIVE STRESS.</a:t>
            </a:r>
            <a:endParaRPr kumimoji="0" lang="en-AU" sz="20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6" name="Title 3">
            <a:extLst>
              <a:ext uri="{FF2B5EF4-FFF2-40B4-BE49-F238E27FC236}">
                <a16:creationId xmlns:a16="http://schemas.microsoft.com/office/drawing/2014/main" id="{FB8980BE-AD41-FBE8-970F-4DBA3B5AE1C7}"/>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NEGATIVE Energy balance - IMPACTs</a:t>
            </a:r>
          </a:p>
        </p:txBody>
      </p:sp>
    </p:spTree>
    <p:extLst>
      <p:ext uri="{BB962C8B-B14F-4D97-AF65-F5344CB8AC3E}">
        <p14:creationId xmlns:p14="http://schemas.microsoft.com/office/powerpoint/2010/main" val="4588021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4F46D32E-10F2-9B8C-3ACC-71FFE9CC3D76}"/>
            </a:ext>
          </a:extLst>
        </p:cNvPr>
        <p:cNvGrpSpPr/>
        <p:nvPr/>
      </p:nvGrpSpPr>
      <p:grpSpPr>
        <a:xfrm>
          <a:off x="0" y="0"/>
          <a:ext cx="0" cy="0"/>
          <a:chOff x="0" y="0"/>
          <a:chExt cx="0" cy="0"/>
        </a:xfrm>
      </p:grpSpPr>
      <p:pic>
        <p:nvPicPr>
          <p:cNvPr id="3" name="Picture 2" descr="A diagram of a graph&#10;&#10;Description automatically generated with medium confidence">
            <a:extLst>
              <a:ext uri="{FF2B5EF4-FFF2-40B4-BE49-F238E27FC236}">
                <a16:creationId xmlns:a16="http://schemas.microsoft.com/office/drawing/2014/main" id="{2F6F2375-AF06-E0B5-36D7-1B46D49943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1714" y="833232"/>
            <a:ext cx="6056902" cy="4281960"/>
          </a:xfrm>
          <a:prstGeom prst="rect">
            <a:avLst/>
          </a:prstGeom>
        </p:spPr>
      </p:pic>
      <p:sp>
        <p:nvSpPr>
          <p:cNvPr id="4" name="Slide Number Placeholder 3">
            <a:extLst>
              <a:ext uri="{FF2B5EF4-FFF2-40B4-BE49-F238E27FC236}">
                <a16:creationId xmlns:a16="http://schemas.microsoft.com/office/drawing/2014/main" id="{D6A524EB-1093-C1CC-8F53-BFC9667CD37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8" name="Title 3">
            <a:extLst>
              <a:ext uri="{FF2B5EF4-FFF2-40B4-BE49-F238E27FC236}">
                <a16:creationId xmlns:a16="http://schemas.microsoft.com/office/drawing/2014/main" id="{525AC161-120C-30F9-86DF-5CFCAA469D8D}"/>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NEGATIVE Energy balance - IMPACTs</a:t>
            </a:r>
          </a:p>
        </p:txBody>
      </p:sp>
    </p:spTree>
    <p:extLst>
      <p:ext uri="{BB962C8B-B14F-4D97-AF65-F5344CB8AC3E}">
        <p14:creationId xmlns:p14="http://schemas.microsoft.com/office/powerpoint/2010/main" val="15959335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DDFB720B-2341-4BA0-C869-E9EA023185A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15B554E-D2F1-5236-7BFC-25DDA8069C5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2" name="Title 3">
            <a:extLst>
              <a:ext uri="{FF2B5EF4-FFF2-40B4-BE49-F238E27FC236}">
                <a16:creationId xmlns:a16="http://schemas.microsoft.com/office/drawing/2014/main" id="{DFCC9FF2-68F5-619E-4D29-A38768CC9E8F}"/>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NEGATIVE Energy balance - IMPACTs</a:t>
            </a:r>
          </a:p>
        </p:txBody>
      </p:sp>
      <p:pic>
        <p:nvPicPr>
          <p:cNvPr id="6" name="Picture 5" descr="A diagram of different colored lines&#10;&#10;Description automatically generated">
            <a:extLst>
              <a:ext uri="{FF2B5EF4-FFF2-40B4-BE49-F238E27FC236}">
                <a16:creationId xmlns:a16="http://schemas.microsoft.com/office/drawing/2014/main" id="{F7406AF6-BC9A-7D76-17E5-31B9968D50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1714" y="833232"/>
            <a:ext cx="6056902" cy="4281960"/>
          </a:xfrm>
          <a:prstGeom prst="rect">
            <a:avLst/>
          </a:prstGeom>
        </p:spPr>
      </p:pic>
    </p:spTree>
    <p:extLst>
      <p:ext uri="{BB962C8B-B14F-4D97-AF65-F5344CB8AC3E}">
        <p14:creationId xmlns:p14="http://schemas.microsoft.com/office/powerpoint/2010/main" val="25672221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E2326E05-C2E9-4F0D-A09B-EFCE4E9979A2}"/>
            </a:ext>
          </a:extLst>
        </p:cNvPr>
        <p:cNvGrpSpPr/>
        <p:nvPr/>
      </p:nvGrpSpPr>
      <p:grpSpPr>
        <a:xfrm>
          <a:off x="0" y="0"/>
          <a:ext cx="0" cy="0"/>
          <a:chOff x="0" y="0"/>
          <a:chExt cx="0" cy="0"/>
        </a:xfrm>
      </p:grpSpPr>
      <p:pic>
        <p:nvPicPr>
          <p:cNvPr id="5" name="Picture 4" descr="A diagram of different colored lines&#10;&#10;Description automatically generated">
            <a:extLst>
              <a:ext uri="{FF2B5EF4-FFF2-40B4-BE49-F238E27FC236}">
                <a16:creationId xmlns:a16="http://schemas.microsoft.com/office/drawing/2014/main" id="{C9407253-55FC-3BC1-67F1-85BFF9DDFF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1714" y="833232"/>
            <a:ext cx="6056902" cy="4281960"/>
          </a:xfrm>
          <a:prstGeom prst="rect">
            <a:avLst/>
          </a:prstGeom>
        </p:spPr>
      </p:pic>
      <p:sp>
        <p:nvSpPr>
          <p:cNvPr id="4" name="Slide Number Placeholder 3">
            <a:extLst>
              <a:ext uri="{FF2B5EF4-FFF2-40B4-BE49-F238E27FC236}">
                <a16:creationId xmlns:a16="http://schemas.microsoft.com/office/drawing/2014/main" id="{4A3D7E40-8D80-BBA8-F451-EEB5BFAC983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2" name="Title 3">
            <a:extLst>
              <a:ext uri="{FF2B5EF4-FFF2-40B4-BE49-F238E27FC236}">
                <a16:creationId xmlns:a16="http://schemas.microsoft.com/office/drawing/2014/main" id="{93B8D7CB-C4F3-2308-E200-44D1864C62D8}"/>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NEGATIVE Energy balance - IMPACTs</a:t>
            </a:r>
          </a:p>
        </p:txBody>
      </p:sp>
    </p:spTree>
    <p:extLst>
      <p:ext uri="{BB962C8B-B14F-4D97-AF65-F5344CB8AC3E}">
        <p14:creationId xmlns:p14="http://schemas.microsoft.com/office/powerpoint/2010/main" val="29227586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2C45BF-5980-444F-BCBF-58490EB3198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GB" sz="900" b="0" i="0" u="none" strike="noStrike" kern="1200" cap="none" spc="0" normalizeH="0" baseline="0" noProof="0" dirty="0">
              <a:ln>
                <a:noFill/>
              </a:ln>
              <a:solidFill>
                <a:srgbClr val="EEEEED"/>
              </a:solidFill>
              <a:effectLst/>
              <a:uLnTx/>
              <a:uFillTx/>
              <a:latin typeface="Arial" panose="020B0604020202020204"/>
              <a:ea typeface="+mn-ea"/>
              <a:cs typeface="+mn-cs"/>
            </a:endParaRPr>
          </a:p>
        </p:txBody>
      </p:sp>
      <p:sp>
        <p:nvSpPr>
          <p:cNvPr id="2" name="Title 3">
            <a:extLst>
              <a:ext uri="{FF2B5EF4-FFF2-40B4-BE49-F238E27FC236}">
                <a16:creationId xmlns:a16="http://schemas.microsoft.com/office/drawing/2014/main" id="{9A6737F1-6901-2C21-40C6-F29C2BFE2AC6}"/>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AU" dirty="0">
                <a:solidFill>
                  <a:srgbClr val="0C2340"/>
                </a:solidFill>
                <a:latin typeface="Arial" panose="020B0604020202020204"/>
              </a:rPr>
              <a:t>Systemic inflammation</a:t>
            </a:r>
            <a:endPar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endParaRPr>
          </a:p>
        </p:txBody>
      </p:sp>
      <p:sp>
        <p:nvSpPr>
          <p:cNvPr id="20" name="TextBox 19">
            <a:extLst>
              <a:ext uri="{FF2B5EF4-FFF2-40B4-BE49-F238E27FC236}">
                <a16:creationId xmlns:a16="http://schemas.microsoft.com/office/drawing/2014/main" id="{F5937DD9-C05D-F5FD-B71F-631E52A7562F}"/>
              </a:ext>
            </a:extLst>
          </p:cNvPr>
          <p:cNvSpPr txBox="1"/>
          <p:nvPr/>
        </p:nvSpPr>
        <p:spPr>
          <a:xfrm>
            <a:off x="3725652" y="4411547"/>
            <a:ext cx="5616624"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b="1" dirty="0">
                <a:solidFill>
                  <a:srgbClr val="002060"/>
                </a:solidFill>
                <a:latin typeface="Arial" panose="020B0604020202020204"/>
              </a:rPr>
              <a:t>Stressors that contribute to</a:t>
            </a:r>
            <a:r>
              <a:rPr kumimoji="0" lang="en-US" sz="1200" b="1" i="0" u="none" strike="noStrike" kern="1200" cap="none" spc="0" normalizeH="0" baseline="0" noProof="0" dirty="0">
                <a:ln>
                  <a:noFill/>
                </a:ln>
                <a:solidFill>
                  <a:srgbClr val="002060"/>
                </a:solidFill>
                <a:effectLst/>
                <a:uLnTx/>
                <a:uFillTx/>
                <a:latin typeface="Arial" panose="020B0604020202020204"/>
                <a:ea typeface="+mn-ea"/>
                <a:cs typeface="+mn-cs"/>
              </a:rPr>
              <a:t> systemic inflammation </a:t>
            </a:r>
            <a:r>
              <a:rPr kumimoji="0" lang="en-AU" sz="1200" b="1" i="0" u="none" strike="noStrike" kern="1200" cap="none" spc="0" normalizeH="0" baseline="0" noProof="0" dirty="0">
                <a:ln>
                  <a:noFill/>
                </a:ln>
                <a:solidFill>
                  <a:srgbClr val="002060"/>
                </a:solidFill>
                <a:effectLst/>
                <a:uLnTx/>
                <a:uFillTx/>
                <a:latin typeface="Arial" panose="020B0604020202020204"/>
                <a:ea typeface="+mn-ea"/>
                <a:cs typeface="+mn-cs"/>
              </a:rPr>
              <a:t>(</a:t>
            </a:r>
            <a:r>
              <a:rPr lang="en-AU" sz="1200" b="1" dirty="0">
                <a:solidFill>
                  <a:srgbClr val="002060"/>
                </a:solidFill>
                <a:latin typeface="Arial" panose="020B0604020202020204"/>
              </a:rPr>
              <a:t>Bradford et al.</a:t>
            </a:r>
            <a:r>
              <a:rPr kumimoji="0" lang="en-AU" sz="1200" b="1" i="0" u="none" strike="noStrike" kern="1200" cap="none" spc="0" normalizeH="0" baseline="0" noProof="0" dirty="0">
                <a:ln>
                  <a:noFill/>
                </a:ln>
                <a:solidFill>
                  <a:srgbClr val="002060"/>
                </a:solidFill>
                <a:effectLst/>
                <a:uLnTx/>
                <a:uFillTx/>
                <a:latin typeface="Arial" panose="020B0604020202020204"/>
                <a:ea typeface="+mn-ea"/>
                <a:cs typeface="+mn-cs"/>
              </a:rPr>
              <a:t>, 2015)</a:t>
            </a:r>
          </a:p>
        </p:txBody>
      </p:sp>
      <p:pic>
        <p:nvPicPr>
          <p:cNvPr id="5" name="Picture 4">
            <a:extLst>
              <a:ext uri="{FF2B5EF4-FFF2-40B4-BE49-F238E27FC236}">
                <a16:creationId xmlns:a16="http://schemas.microsoft.com/office/drawing/2014/main" id="{488ED2C4-878E-8E13-084B-449F65FB8C33}"/>
              </a:ext>
            </a:extLst>
          </p:cNvPr>
          <p:cNvPicPr>
            <a:picLocks noChangeAspect="1"/>
          </p:cNvPicPr>
          <p:nvPr/>
        </p:nvPicPr>
        <p:blipFill>
          <a:blip r:embed="rId2"/>
          <a:stretch>
            <a:fillRect/>
          </a:stretch>
        </p:blipFill>
        <p:spPr>
          <a:xfrm>
            <a:off x="3923928" y="915566"/>
            <a:ext cx="5220072" cy="3453627"/>
          </a:xfrm>
          <a:prstGeom prst="rect">
            <a:avLst/>
          </a:prstGeom>
        </p:spPr>
      </p:pic>
      <p:sp>
        <p:nvSpPr>
          <p:cNvPr id="7" name="TextBox 6">
            <a:extLst>
              <a:ext uri="{FF2B5EF4-FFF2-40B4-BE49-F238E27FC236}">
                <a16:creationId xmlns:a16="http://schemas.microsoft.com/office/drawing/2014/main" id="{BDCD6872-3C09-7A2A-AABC-8236ACBEEC01}"/>
              </a:ext>
            </a:extLst>
          </p:cNvPr>
          <p:cNvSpPr txBox="1"/>
          <p:nvPr/>
        </p:nvSpPr>
        <p:spPr>
          <a:xfrm>
            <a:off x="107504" y="915566"/>
            <a:ext cx="3456384" cy="3108543"/>
          </a:xfrm>
          <a:prstGeom prst="rect">
            <a:avLst/>
          </a:prstGeom>
          <a:noFill/>
        </p:spPr>
        <p:txBody>
          <a:bodyPr wrap="square" rtlCol="0">
            <a:spAutoFit/>
          </a:bodyPr>
          <a:lstStyle/>
          <a:p>
            <a:r>
              <a:rPr lang="en-US" sz="1400" b="1" dirty="0" err="1">
                <a:solidFill>
                  <a:srgbClr val="000000"/>
                </a:solidFill>
              </a:rPr>
              <a:t>Mobilisation</a:t>
            </a:r>
            <a:r>
              <a:rPr lang="en-US" sz="1400" b="1" dirty="0">
                <a:solidFill>
                  <a:srgbClr val="000000"/>
                </a:solidFill>
              </a:rPr>
              <a:t> of body fat during NEB and the associated increase in plasma NEFA concentration may contribute to the inflammatory response / oxidative stress that occurs in cows in early lactation, as evidenced by:</a:t>
            </a:r>
          </a:p>
          <a:p>
            <a:pPr marL="285750" indent="-285750">
              <a:buFont typeface="Arial" panose="020B0604020202020204" pitchFamily="34" charset="0"/>
              <a:buChar char="•"/>
            </a:pPr>
            <a:r>
              <a:rPr lang="en-US" sz="1400" b="1" dirty="0">
                <a:solidFill>
                  <a:srgbClr val="000000"/>
                </a:solidFill>
              </a:rPr>
              <a:t>Increased pro-inflammatory cytokines</a:t>
            </a:r>
          </a:p>
          <a:p>
            <a:pPr marL="285750" indent="-285750">
              <a:buFont typeface="Arial" panose="020B0604020202020204" pitchFamily="34" charset="0"/>
              <a:buChar char="•"/>
            </a:pPr>
            <a:r>
              <a:rPr lang="en-US" sz="1400" b="1" dirty="0">
                <a:solidFill>
                  <a:srgbClr val="000000"/>
                </a:solidFill>
              </a:rPr>
              <a:t>Increased synthesis of positive APP e.g. haptoglobin and ceruloplasmin</a:t>
            </a:r>
          </a:p>
          <a:p>
            <a:pPr marL="285750" indent="-285750">
              <a:buFont typeface="Arial" panose="020B0604020202020204" pitchFamily="34" charset="0"/>
              <a:buChar char="•"/>
            </a:pPr>
            <a:r>
              <a:rPr lang="en-US" sz="1400" b="1" dirty="0">
                <a:solidFill>
                  <a:srgbClr val="000000"/>
                </a:solidFill>
              </a:rPr>
              <a:t>Reduced synthesis of negative APP e.g. albumin</a:t>
            </a:r>
          </a:p>
          <a:p>
            <a:endParaRPr lang="en-AU" sz="1400" b="1" dirty="0">
              <a:solidFill>
                <a:srgbClr val="000000"/>
              </a:solidFill>
            </a:endParaRPr>
          </a:p>
        </p:txBody>
      </p:sp>
    </p:spTree>
    <p:extLst>
      <p:ext uri="{BB962C8B-B14F-4D97-AF65-F5344CB8AC3E}">
        <p14:creationId xmlns:p14="http://schemas.microsoft.com/office/powerpoint/2010/main" val="423525095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2A3AAC2-6537-E947-B30C-A52244CA849A}"/>
              </a:ext>
            </a:extLst>
          </p:cNvPr>
          <p:cNvSpPr>
            <a:spLocks noGrp="1"/>
          </p:cNvSpPr>
          <p:nvPr>
            <p:ph type="title" hasCustomPrompt="1"/>
          </p:nvPr>
        </p:nvSpPr>
        <p:spPr>
          <a:xfrm>
            <a:off x="1583673" y="2239382"/>
            <a:ext cx="5976653" cy="1771048"/>
          </a:xfrm>
          <a:prstGeom prst="rect">
            <a:avLst/>
          </a:prstGeom>
          <a:ln w="12700">
            <a:solidFill>
              <a:schemeClr val="accent6"/>
            </a:solidFill>
          </a:ln>
        </p:spPr>
        <p:txBody>
          <a:bodyPr tIns="72000" bIns="36000" anchor="ctr" anchorCtr="1"/>
          <a:lstStyle>
            <a:lvl1pPr>
              <a:defRPr>
                <a:solidFill>
                  <a:schemeClr val="tx1"/>
                </a:solidFill>
              </a:defRPr>
            </a:lvl1pPr>
          </a:lstStyle>
          <a:p>
            <a:r>
              <a:rPr lang="en-US" cap="none" dirty="0">
                <a:solidFill>
                  <a:schemeClr val="accent6"/>
                </a:solidFill>
              </a:rPr>
              <a:t>Session 4. </a:t>
            </a:r>
            <a:br>
              <a:rPr lang="en-US" cap="none" dirty="0">
                <a:solidFill>
                  <a:schemeClr val="accent6"/>
                </a:solidFill>
              </a:rPr>
            </a:br>
            <a:r>
              <a:rPr lang="en-US" cap="none" dirty="0">
                <a:solidFill>
                  <a:schemeClr val="accent6"/>
                </a:solidFill>
              </a:rPr>
              <a:t>EARLY LACTATION – </a:t>
            </a:r>
            <a:r>
              <a:rPr lang="en-US" cap="none" dirty="0" err="1">
                <a:solidFill>
                  <a:schemeClr val="accent6"/>
                </a:solidFill>
              </a:rPr>
              <a:t>Optimising</a:t>
            </a:r>
            <a:r>
              <a:rPr lang="en-US" cap="none" dirty="0">
                <a:solidFill>
                  <a:schemeClr val="accent6"/>
                </a:solidFill>
              </a:rPr>
              <a:t> cow </a:t>
            </a:r>
            <a:br>
              <a:rPr lang="en-US" cap="none" dirty="0">
                <a:solidFill>
                  <a:schemeClr val="accent6"/>
                </a:solidFill>
              </a:rPr>
            </a:br>
            <a:r>
              <a:rPr lang="en-US" cap="none" dirty="0">
                <a:solidFill>
                  <a:schemeClr val="accent6"/>
                </a:solidFill>
              </a:rPr>
              <a:t>productivity and profit </a:t>
            </a:r>
            <a:endParaRPr lang="en-AU" cap="none" dirty="0">
              <a:solidFill>
                <a:schemeClr val="accent6"/>
              </a:solidFill>
            </a:endParaRPr>
          </a:p>
        </p:txBody>
      </p:sp>
      <p:pic>
        <p:nvPicPr>
          <p:cNvPr id="5" name="Picture 4">
            <a:extLst>
              <a:ext uri="{FF2B5EF4-FFF2-40B4-BE49-F238E27FC236}">
                <a16:creationId xmlns:a16="http://schemas.microsoft.com/office/drawing/2014/main" id="{647E92D9-C876-3A47-BFF6-268218B5EC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29260" y="412750"/>
            <a:ext cx="2882900" cy="2159000"/>
          </a:xfrm>
          <a:prstGeom prst="rect">
            <a:avLst/>
          </a:prstGeom>
        </p:spPr>
      </p:pic>
      <p:sp>
        <p:nvSpPr>
          <p:cNvPr id="10" name="Slide Number Placeholder 2">
            <a:extLst>
              <a:ext uri="{FF2B5EF4-FFF2-40B4-BE49-F238E27FC236}">
                <a16:creationId xmlns:a16="http://schemas.microsoft.com/office/drawing/2014/main" id="{E5AF2B7C-11C9-EC4C-8254-F0282E29403E}"/>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D203BB5-2471-4B7A-A012-EB76E4C63972}" type="slidenum">
              <a:rPr lang="en-AU" sz="900" smtClean="0">
                <a:solidFill>
                  <a:schemeClr val="accent6"/>
                </a:solidFill>
                <a:latin typeface="Arial" panose="020B0604020202020204" pitchFamily="34" charset="0"/>
                <a:cs typeface="Arial" panose="020B0604020202020204" pitchFamily="34" charset="0"/>
              </a:rPr>
              <a:pPr algn="r"/>
              <a:t>88</a:t>
            </a:fld>
            <a:endParaRPr lang="en-AU" sz="900" dirty="0">
              <a:solidFill>
                <a:schemeClr val="accent6"/>
              </a:solidFill>
              <a:latin typeface="Arial" panose="020B0604020202020204" pitchFamily="34" charset="0"/>
              <a:cs typeface="Arial" panose="020B0604020202020204" pitchFamily="34" charset="0"/>
            </a:endParaRPr>
          </a:p>
        </p:txBody>
      </p:sp>
      <p:sp>
        <p:nvSpPr>
          <p:cNvPr id="2" name="Parallelogram 1">
            <a:extLst>
              <a:ext uri="{FF2B5EF4-FFF2-40B4-BE49-F238E27FC236}">
                <a16:creationId xmlns:a16="http://schemas.microsoft.com/office/drawing/2014/main" id="{309C1094-F8C9-BCEA-CB08-C026F618EBD1}"/>
              </a:ext>
            </a:extLst>
          </p:cNvPr>
          <p:cNvSpPr/>
          <p:nvPr/>
        </p:nvSpPr>
        <p:spPr>
          <a:xfrm>
            <a:off x="1618382" y="193875"/>
            <a:ext cx="1440160" cy="646331"/>
          </a:xfrm>
          <a:prstGeom prst="parallelogram">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Parallelogram 2">
            <a:extLst>
              <a:ext uri="{FF2B5EF4-FFF2-40B4-BE49-F238E27FC236}">
                <a16:creationId xmlns:a16="http://schemas.microsoft.com/office/drawing/2014/main" id="{F5E7E9A0-6EB5-984A-A975-071511698FA6}"/>
              </a:ext>
            </a:extLst>
          </p:cNvPr>
          <p:cNvSpPr/>
          <p:nvPr/>
        </p:nvSpPr>
        <p:spPr>
          <a:xfrm>
            <a:off x="2987824" y="193876"/>
            <a:ext cx="1440160" cy="646330"/>
          </a:xfrm>
          <a:prstGeom prst="parallelogram">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Parallelogram 3">
            <a:extLst>
              <a:ext uri="{FF2B5EF4-FFF2-40B4-BE49-F238E27FC236}">
                <a16:creationId xmlns:a16="http://schemas.microsoft.com/office/drawing/2014/main" id="{9FC87941-1014-0C00-06FD-19F89A5BDB53}"/>
              </a:ext>
            </a:extLst>
          </p:cNvPr>
          <p:cNvSpPr/>
          <p:nvPr/>
        </p:nvSpPr>
        <p:spPr>
          <a:xfrm>
            <a:off x="4365954" y="193876"/>
            <a:ext cx="2510302" cy="646330"/>
          </a:xfrm>
          <a:prstGeom prst="parallelogram">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585A009A-47FA-AB8C-5619-1B5CE2F67922}"/>
              </a:ext>
            </a:extLst>
          </p:cNvPr>
          <p:cNvSpPr txBox="1"/>
          <p:nvPr/>
        </p:nvSpPr>
        <p:spPr>
          <a:xfrm>
            <a:off x="1687708" y="194928"/>
            <a:ext cx="1334722" cy="646331"/>
          </a:xfrm>
          <a:prstGeom prst="rect">
            <a:avLst/>
          </a:prstGeom>
          <a:noFill/>
        </p:spPr>
        <p:txBody>
          <a:bodyPr wrap="square" rtlCol="0">
            <a:spAutoFit/>
          </a:bodyPr>
          <a:lstStyle/>
          <a:p>
            <a:pPr algn="ctr"/>
            <a:r>
              <a:rPr lang="en-AU" sz="1200" b="1" i="1" dirty="0">
                <a:solidFill>
                  <a:schemeClr val="accent6">
                    <a:lumMod val="75000"/>
                  </a:schemeClr>
                </a:solidFill>
                <a:latin typeface="Arial" panose="020B0604020202020204" pitchFamily="34" charset="0"/>
                <a:cs typeface="Arial" panose="020B0604020202020204" pitchFamily="34" charset="0"/>
              </a:rPr>
              <a:t>PRE-CALVING TRANSITION PERIOD</a:t>
            </a:r>
          </a:p>
        </p:txBody>
      </p:sp>
      <p:sp>
        <p:nvSpPr>
          <p:cNvPr id="7" name="TextBox 6">
            <a:extLst>
              <a:ext uri="{FF2B5EF4-FFF2-40B4-BE49-F238E27FC236}">
                <a16:creationId xmlns:a16="http://schemas.microsoft.com/office/drawing/2014/main" id="{6E83AA19-0E43-DE39-A409-1A8ECFC91755}"/>
              </a:ext>
            </a:extLst>
          </p:cNvPr>
          <p:cNvSpPr txBox="1"/>
          <p:nvPr/>
        </p:nvSpPr>
        <p:spPr>
          <a:xfrm>
            <a:off x="3041785" y="286202"/>
            <a:ext cx="1334722" cy="461665"/>
          </a:xfrm>
          <a:prstGeom prst="rect">
            <a:avLst/>
          </a:prstGeom>
          <a:noFill/>
        </p:spPr>
        <p:txBody>
          <a:bodyPr wrap="square" rtlCol="0">
            <a:spAutoFit/>
          </a:bodyPr>
          <a:lstStyle/>
          <a:p>
            <a:pPr algn="ctr"/>
            <a:r>
              <a:rPr lang="en-AU" sz="1200" b="1" i="1" dirty="0">
                <a:solidFill>
                  <a:schemeClr val="accent6">
                    <a:lumMod val="75000"/>
                  </a:schemeClr>
                </a:solidFill>
                <a:latin typeface="Arial" panose="020B0604020202020204" pitchFamily="34" charset="0"/>
                <a:cs typeface="Arial" panose="020B0604020202020204" pitchFamily="34" charset="0"/>
              </a:rPr>
              <a:t>FRESH</a:t>
            </a:r>
          </a:p>
          <a:p>
            <a:pPr algn="ctr"/>
            <a:r>
              <a:rPr lang="en-AU" sz="1200" b="1" i="1" dirty="0">
                <a:solidFill>
                  <a:schemeClr val="accent6">
                    <a:lumMod val="75000"/>
                  </a:schemeClr>
                </a:solidFill>
                <a:latin typeface="Arial" panose="020B0604020202020204" pitchFamily="34" charset="0"/>
                <a:cs typeface="Arial" panose="020B0604020202020204" pitchFamily="34" charset="0"/>
              </a:rPr>
              <a:t>PERIOD</a:t>
            </a:r>
          </a:p>
        </p:txBody>
      </p:sp>
      <p:sp>
        <p:nvSpPr>
          <p:cNvPr id="8" name="TextBox 7">
            <a:extLst>
              <a:ext uri="{FF2B5EF4-FFF2-40B4-BE49-F238E27FC236}">
                <a16:creationId xmlns:a16="http://schemas.microsoft.com/office/drawing/2014/main" id="{E0BFC96F-6F56-3295-85A0-B79E4728B2BB}"/>
              </a:ext>
            </a:extLst>
          </p:cNvPr>
          <p:cNvSpPr txBox="1"/>
          <p:nvPr/>
        </p:nvSpPr>
        <p:spPr>
          <a:xfrm>
            <a:off x="4953744" y="286203"/>
            <a:ext cx="1334722" cy="461665"/>
          </a:xfrm>
          <a:prstGeom prst="rect">
            <a:avLst/>
          </a:prstGeom>
          <a:noFill/>
        </p:spPr>
        <p:txBody>
          <a:bodyPr wrap="square" rtlCol="0">
            <a:spAutoFit/>
          </a:bodyPr>
          <a:lstStyle/>
          <a:p>
            <a:pPr algn="ctr"/>
            <a:r>
              <a:rPr lang="en-AU" sz="1200" b="1" i="1" dirty="0">
                <a:solidFill>
                  <a:srgbClr val="FFFFFF"/>
                </a:solidFill>
                <a:latin typeface="Arial" panose="020B0604020202020204" pitchFamily="34" charset="0"/>
                <a:cs typeface="Arial" panose="020B0604020202020204" pitchFamily="34" charset="0"/>
              </a:rPr>
              <a:t>EARLY LACTATION</a:t>
            </a:r>
          </a:p>
        </p:txBody>
      </p:sp>
    </p:spTree>
    <p:extLst>
      <p:ext uri="{BB962C8B-B14F-4D97-AF65-F5344CB8AC3E}">
        <p14:creationId xmlns:p14="http://schemas.microsoft.com/office/powerpoint/2010/main" val="29246601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474F3A-1978-AF43-B423-B15FBE6FFF8D}"/>
              </a:ext>
            </a:extLst>
          </p:cNvPr>
          <p:cNvSpPr txBox="1"/>
          <p:nvPr/>
        </p:nvSpPr>
        <p:spPr>
          <a:xfrm>
            <a:off x="3596640" y="1820091"/>
            <a:ext cx="184731" cy="369332"/>
          </a:xfrm>
          <a:prstGeom prst="rect">
            <a:avLst/>
          </a:prstGeom>
          <a:noFill/>
        </p:spPr>
        <p:txBody>
          <a:bodyPr wrap="none" rtlCol="0">
            <a:spAutoFit/>
          </a:bodyPr>
          <a:lstStyle/>
          <a:p>
            <a:endParaRPr lang="en-AU" dirty="0"/>
          </a:p>
        </p:txBody>
      </p:sp>
      <p:sp>
        <p:nvSpPr>
          <p:cNvPr id="7" name="Slide Number Placeholder 2">
            <a:extLst>
              <a:ext uri="{FF2B5EF4-FFF2-40B4-BE49-F238E27FC236}">
                <a16:creationId xmlns:a16="http://schemas.microsoft.com/office/drawing/2014/main" id="{0B276432-C2A0-B544-BEAE-6C99CFD73204}"/>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D203BB5-2471-4B7A-A012-EB76E4C63972}" type="slidenum">
              <a:rPr lang="en-AU" sz="900" smtClean="0">
                <a:solidFill>
                  <a:schemeClr val="accent6"/>
                </a:solidFill>
                <a:latin typeface="Arial" panose="020B0604020202020204" pitchFamily="34" charset="0"/>
                <a:cs typeface="Arial" panose="020B0604020202020204" pitchFamily="34" charset="0"/>
              </a:rPr>
              <a:pPr algn="r"/>
              <a:t>89</a:t>
            </a:fld>
            <a:endParaRPr lang="en-AU" sz="900" dirty="0">
              <a:solidFill>
                <a:schemeClr val="accent6"/>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D9099E9C-6CDE-9075-277D-018B57873AE1}"/>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AU" dirty="0">
                <a:solidFill>
                  <a:srgbClr val="0C2340"/>
                </a:solidFill>
                <a:latin typeface="Arial" panose="020B0604020202020204"/>
              </a:rPr>
              <a:t>SESSION 4: EARLY LACTATION</a:t>
            </a:r>
            <a:endPar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endParaRPr>
          </a:p>
        </p:txBody>
      </p:sp>
      <p:sp>
        <p:nvSpPr>
          <p:cNvPr id="5" name="Content Placeholder 2">
            <a:extLst>
              <a:ext uri="{FF2B5EF4-FFF2-40B4-BE49-F238E27FC236}">
                <a16:creationId xmlns:a16="http://schemas.microsoft.com/office/drawing/2014/main" id="{A2B8D847-10C1-0CD6-C957-B56BDCB60181}"/>
              </a:ext>
            </a:extLst>
          </p:cNvPr>
          <p:cNvSpPr txBox="1">
            <a:spLocks/>
          </p:cNvSpPr>
          <p:nvPr/>
        </p:nvSpPr>
        <p:spPr>
          <a:xfrm>
            <a:off x="395536" y="1165772"/>
            <a:ext cx="7992887" cy="3312368"/>
          </a:xfrm>
          <a:prstGeom prst="rect">
            <a:avLst/>
          </a:prstGeom>
        </p:spPr>
        <p:txBody>
          <a:bodyPr>
            <a:normAutofit/>
          </a:bodyPr>
          <a:lstStyle>
            <a:lvl1pPr marL="0" marR="0" indent="0" algn="l" defTabSz="914400" rtl="0" eaLnBrk="1" fontAlgn="auto" latinLnBrk="0" hangingPunct="1">
              <a:lnSpc>
                <a:spcPct val="100000"/>
              </a:lnSpc>
              <a:spcBef>
                <a:spcPts val="500"/>
              </a:spcBef>
              <a:spcAft>
                <a:spcPts val="0"/>
              </a:spcAft>
              <a:buClrTx/>
              <a:buSzPts val="1400"/>
              <a:buFontTx/>
              <a:buNone/>
              <a:tabLst/>
              <a:defRPr sz="1400" b="1" kern="600" baseline="0">
                <a:solidFill>
                  <a:schemeClr val="tx1"/>
                </a:solidFill>
                <a:latin typeface="+mn-lt"/>
                <a:ea typeface="+mn-ea"/>
                <a:cs typeface="+mn-cs"/>
              </a:defRPr>
            </a:lvl1pPr>
            <a:lvl2pPr marL="0" indent="0" algn="l" defTabSz="914400" rtl="0" eaLnBrk="1" latinLnBrk="0" hangingPunct="1">
              <a:spcBef>
                <a:spcPts val="500"/>
              </a:spcBef>
              <a:spcAft>
                <a:spcPts val="0"/>
              </a:spcAft>
              <a:buClr>
                <a:schemeClr val="tx1"/>
              </a:buClr>
              <a:buFontTx/>
              <a:buNone/>
              <a:defRPr sz="1400" kern="600" baseline="0">
                <a:solidFill>
                  <a:schemeClr val="tx1"/>
                </a:solidFill>
                <a:latin typeface="+mn-lt"/>
                <a:ea typeface="+mn-ea"/>
                <a:cs typeface="+mn-cs"/>
              </a:defRPr>
            </a:lvl2pPr>
            <a:lvl3pPr marL="360000" indent="-180000" algn="l" defTabSz="914400" rtl="0" eaLnBrk="1" latinLnBrk="0" hangingPunct="1">
              <a:spcBef>
                <a:spcPts val="500"/>
              </a:spcBef>
              <a:buFont typeface="Arial" panose="020B0604020202020204" pitchFamily="34" charset="0"/>
              <a:buChar char="•"/>
              <a:defRPr sz="1400" kern="600" baseline="0">
                <a:solidFill>
                  <a:schemeClr val="tx1"/>
                </a:solidFill>
                <a:latin typeface="+mn-lt"/>
                <a:ea typeface="+mn-ea"/>
                <a:cs typeface="+mn-cs"/>
              </a:defRPr>
            </a:lvl3pPr>
            <a:lvl4pPr marL="681750" indent="-285750" algn="l" defTabSz="914400" rtl="0" eaLnBrk="1" latinLnBrk="0" hangingPunct="1">
              <a:spcBef>
                <a:spcPts val="500"/>
              </a:spcBef>
              <a:buSzPct val="65000"/>
              <a:buFont typeface="Wingdings" pitchFamily="2" charset="2"/>
              <a:buChar char="§"/>
              <a:defRPr sz="1400" kern="600" baseline="0">
                <a:solidFill>
                  <a:schemeClr val="tx1"/>
                </a:solidFill>
                <a:latin typeface="+mn-lt"/>
                <a:ea typeface="+mn-ea"/>
                <a:cs typeface="+mn-cs"/>
              </a:defRPr>
            </a:lvl4pPr>
            <a:lvl5pPr marL="612000" marR="0" indent="0" algn="l" defTabSz="914400" rtl="0" eaLnBrk="1" fontAlgn="auto" latinLnBrk="0" hangingPunct="1">
              <a:lnSpc>
                <a:spcPct val="100000"/>
              </a:lnSpc>
              <a:spcBef>
                <a:spcPts val="500"/>
              </a:spcBef>
              <a:spcAft>
                <a:spcPts val="0"/>
              </a:spcAft>
              <a:buClrTx/>
              <a:buSzTx/>
              <a:buFont typeface="Arial"/>
              <a:buNone/>
              <a:tabLst/>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dirty="0">
                <a:solidFill>
                  <a:schemeClr val="bg1"/>
                </a:solidFill>
              </a:rPr>
              <a:t>In this session you will:</a:t>
            </a:r>
          </a:p>
          <a:p>
            <a:pPr marL="285750" indent="-285750">
              <a:buFont typeface="Arial" panose="020B0604020202020204" pitchFamily="34" charset="0"/>
              <a:buChar char="•"/>
            </a:pPr>
            <a:r>
              <a:rPr lang="en-US" sz="1600" dirty="0">
                <a:solidFill>
                  <a:schemeClr val="bg1"/>
                </a:solidFill>
              </a:rPr>
              <a:t>Consider factors affecting response to supplements in grazing systems,</a:t>
            </a:r>
          </a:p>
          <a:p>
            <a:pPr marL="285750" indent="-285750">
              <a:buFont typeface="Arial" panose="020B0604020202020204" pitchFamily="34" charset="0"/>
              <a:buChar char="•"/>
            </a:pPr>
            <a:r>
              <a:rPr lang="en-US" sz="1600" dirty="0">
                <a:solidFill>
                  <a:schemeClr val="bg1"/>
                </a:solidFill>
              </a:rPr>
              <a:t>Discuss the production function and formula for maximum profit, and</a:t>
            </a:r>
          </a:p>
          <a:p>
            <a:pPr marL="285750" indent="-285750">
              <a:buFont typeface="Arial" panose="020B0604020202020204" pitchFamily="34" charset="0"/>
              <a:buChar char="•"/>
            </a:pPr>
            <a:r>
              <a:rPr lang="en-US" sz="1600" dirty="0">
                <a:solidFill>
                  <a:schemeClr val="bg1"/>
                </a:solidFill>
              </a:rPr>
              <a:t>Compare alternative concentrate feeding strategies, drawing on recent research.</a:t>
            </a:r>
          </a:p>
        </p:txBody>
      </p:sp>
    </p:spTree>
    <p:extLst>
      <p:ext uri="{BB962C8B-B14F-4D97-AF65-F5344CB8AC3E}">
        <p14:creationId xmlns:p14="http://schemas.microsoft.com/office/powerpoint/2010/main" val="3232171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GB" sz="900" b="0" i="0" u="none" strike="noStrike" kern="1200" cap="none" spc="0" normalizeH="0" baseline="0" noProof="0" smtClean="0">
                <a:ln>
                  <a:noFill/>
                </a:ln>
                <a:solidFill>
                  <a:srgbClr val="EEEEE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900" b="0" i="0" u="none" strike="noStrike" kern="1200" cap="none" spc="0" normalizeH="0" baseline="0" noProof="0">
              <a:ln>
                <a:noFill/>
              </a:ln>
              <a:solidFill>
                <a:srgbClr val="EEEEED"/>
              </a:solidFill>
              <a:effectLst/>
              <a:uLnTx/>
              <a:uFillTx/>
              <a:latin typeface="Arial" panose="020B0604020202020204"/>
              <a:ea typeface="+mn-ea"/>
              <a:cs typeface="+mn-cs"/>
            </a:endParaRPr>
          </a:p>
        </p:txBody>
      </p:sp>
      <p:sp>
        <p:nvSpPr>
          <p:cNvPr id="3" name="Content Placeholder 2"/>
          <p:cNvSpPr>
            <a:spLocks noGrp="1"/>
          </p:cNvSpPr>
          <p:nvPr>
            <p:ph idx="1"/>
          </p:nvPr>
        </p:nvSpPr>
        <p:spPr>
          <a:xfrm>
            <a:off x="449135" y="1285403"/>
            <a:ext cx="8227321" cy="3816424"/>
          </a:xfrm>
        </p:spPr>
        <p:txBody>
          <a:bodyPr>
            <a:noAutofit/>
          </a:bodyPr>
          <a:lstStyle/>
          <a:p>
            <a:r>
              <a:rPr lang="en-AU" altLang="en-US" sz="2000" kern="0" dirty="0">
                <a:solidFill>
                  <a:srgbClr val="000000"/>
                </a:solidFill>
              </a:rPr>
              <a:t>YOU ARE S</a:t>
            </a:r>
            <a:r>
              <a:rPr lang="en-AU" altLang="en-US" sz="2000" b="1" kern="0" dirty="0">
                <a:solidFill>
                  <a:srgbClr val="000000"/>
                </a:solidFill>
              </a:rPr>
              <a:t>ETTING UP A PRE-CALVING TRANSITION PROGRAM ON A FARM</a:t>
            </a:r>
          </a:p>
          <a:p>
            <a:endParaRPr lang="en-US" sz="800" dirty="0">
              <a:solidFill>
                <a:srgbClr val="000000"/>
              </a:solidFill>
            </a:endParaRPr>
          </a:p>
          <a:p>
            <a:r>
              <a:rPr lang="en-US" sz="1800" dirty="0">
                <a:solidFill>
                  <a:srgbClr val="000000"/>
                </a:solidFill>
              </a:rPr>
              <a:t>Go to each of the 4 stations in the room and write down things</a:t>
            </a:r>
            <a:r>
              <a:rPr lang="en-US" sz="1800" b="1" dirty="0">
                <a:solidFill>
                  <a:srgbClr val="000000"/>
                </a:solidFill>
              </a:rPr>
              <a:t> that you need to consider and get right concern</a:t>
            </a:r>
            <a:r>
              <a:rPr lang="en-US" sz="1800" dirty="0">
                <a:solidFill>
                  <a:srgbClr val="000000"/>
                </a:solidFill>
              </a:rPr>
              <a:t>ing:</a:t>
            </a:r>
          </a:p>
          <a:p>
            <a:pPr marL="285750" indent="-285750">
              <a:buSzPct val="100000"/>
              <a:buFont typeface="Arial" panose="020B0604020202020204" pitchFamily="34" charset="0"/>
              <a:buChar char="•"/>
            </a:pPr>
            <a:r>
              <a:rPr lang="en-US" sz="1800" b="1" dirty="0">
                <a:solidFill>
                  <a:srgbClr val="000000"/>
                </a:solidFill>
              </a:rPr>
              <a:t>Animals</a:t>
            </a:r>
            <a:endParaRPr lang="en-US" sz="1800" dirty="0">
              <a:solidFill>
                <a:srgbClr val="000000"/>
              </a:solidFill>
            </a:endParaRPr>
          </a:p>
          <a:p>
            <a:pPr marL="285750" indent="-285750">
              <a:buSzPct val="100000"/>
              <a:buFont typeface="Arial" panose="020B0604020202020204" pitchFamily="34" charset="0"/>
              <a:buChar char="•"/>
            </a:pPr>
            <a:r>
              <a:rPr lang="en-US" sz="1800" b="1" dirty="0">
                <a:solidFill>
                  <a:srgbClr val="000000"/>
                </a:solidFill>
              </a:rPr>
              <a:t>Feed</a:t>
            </a:r>
          </a:p>
          <a:p>
            <a:pPr marL="285750" indent="-285750">
              <a:buSzPct val="100000"/>
              <a:buFont typeface="Arial" panose="020B0604020202020204" pitchFamily="34" charset="0"/>
              <a:buChar char="•"/>
            </a:pPr>
            <a:r>
              <a:rPr lang="en-US" sz="1800" b="1" dirty="0">
                <a:solidFill>
                  <a:srgbClr val="000000"/>
                </a:solidFill>
              </a:rPr>
              <a:t>Facilities</a:t>
            </a:r>
            <a:endParaRPr lang="en-US" sz="1800" dirty="0">
              <a:solidFill>
                <a:srgbClr val="000000"/>
              </a:solidFill>
            </a:endParaRPr>
          </a:p>
          <a:p>
            <a:pPr marL="285750" indent="-285750">
              <a:buSzPct val="100000"/>
              <a:buFont typeface="Arial" panose="020B0604020202020204" pitchFamily="34" charset="0"/>
              <a:buChar char="•"/>
            </a:pPr>
            <a:r>
              <a:rPr lang="en-US" sz="1800" b="1" dirty="0">
                <a:solidFill>
                  <a:srgbClr val="000000"/>
                </a:solidFill>
              </a:rPr>
              <a:t>People</a:t>
            </a:r>
            <a:br>
              <a:rPr lang="en-US" sz="1800" b="1" dirty="0">
                <a:solidFill>
                  <a:srgbClr val="000000"/>
                </a:solidFill>
              </a:rPr>
            </a:br>
            <a:endParaRPr lang="en-US" sz="1800" b="1" dirty="0">
              <a:solidFill>
                <a:srgbClr val="000000"/>
              </a:solidFill>
            </a:endParaRPr>
          </a:p>
          <a:p>
            <a:r>
              <a:rPr lang="en-US" sz="1800" dirty="0">
                <a:solidFill>
                  <a:srgbClr val="000000"/>
                </a:solidFill>
              </a:rPr>
              <a:t>These may be things you need to set up and manage, choices to be made, information collected, decisions and actions taken.</a:t>
            </a:r>
            <a:endParaRPr lang="en-US" sz="1800" b="1" dirty="0">
              <a:solidFill>
                <a:srgbClr val="000000"/>
              </a:solidFill>
            </a:endParaRPr>
          </a:p>
        </p:txBody>
      </p:sp>
      <p:sp>
        <p:nvSpPr>
          <p:cNvPr id="4" name="Title 3"/>
          <p:cNvSpPr>
            <a:spLocks noGrp="1"/>
          </p:cNvSpPr>
          <p:nvPr>
            <p:ph type="title"/>
          </p:nvPr>
        </p:nvSpPr>
        <p:spPr>
          <a:xfrm>
            <a:off x="449135" y="744296"/>
            <a:ext cx="6840000" cy="504464"/>
          </a:xfrm>
        </p:spPr>
        <p:txBody>
          <a:bodyPr>
            <a:normAutofit fontScale="90000"/>
          </a:bodyPr>
          <a:lstStyle/>
          <a:p>
            <a:r>
              <a:rPr lang="en-AU" dirty="0">
                <a:solidFill>
                  <a:srgbClr val="000000"/>
                </a:solidFill>
              </a:rPr>
              <a:t>ACTIVITY (4 </a:t>
            </a:r>
            <a:r>
              <a:rPr lang="en-AU" cap="none" dirty="0">
                <a:solidFill>
                  <a:srgbClr val="000000"/>
                </a:solidFill>
              </a:rPr>
              <a:t>bus stops</a:t>
            </a:r>
            <a:r>
              <a:rPr lang="en-AU" dirty="0">
                <a:solidFill>
                  <a:srgbClr val="000000"/>
                </a:solidFill>
              </a:rPr>
              <a:t>)</a:t>
            </a:r>
          </a:p>
        </p:txBody>
      </p:sp>
      <p:sp>
        <p:nvSpPr>
          <p:cNvPr id="5" name="Title 3">
            <a:extLst>
              <a:ext uri="{FF2B5EF4-FFF2-40B4-BE49-F238E27FC236}">
                <a16:creationId xmlns:a16="http://schemas.microsoft.com/office/drawing/2014/main" id="{C76099B5-E760-C9D3-376E-A945363384FB}"/>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r>
              <a:rPr lang="en-AU" dirty="0"/>
              <a:t>pre-calving TRANSITION PERIOD</a:t>
            </a:r>
          </a:p>
        </p:txBody>
      </p:sp>
    </p:spTree>
    <p:extLst>
      <p:ext uri="{BB962C8B-B14F-4D97-AF65-F5344CB8AC3E}">
        <p14:creationId xmlns:p14="http://schemas.microsoft.com/office/powerpoint/2010/main" val="37104117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3863F-B901-267D-4E84-B8DB5D84C6C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4A5A5C0-29E2-1B39-0211-A2AC4F5B2A54}"/>
              </a:ext>
            </a:extLst>
          </p:cNvPr>
          <p:cNvSpPr txBox="1"/>
          <p:nvPr/>
        </p:nvSpPr>
        <p:spPr>
          <a:xfrm>
            <a:off x="3596640" y="1820091"/>
            <a:ext cx="184731" cy="369332"/>
          </a:xfrm>
          <a:prstGeom prst="rect">
            <a:avLst/>
          </a:prstGeom>
          <a:noFill/>
        </p:spPr>
        <p:txBody>
          <a:bodyPr wrap="none" rtlCol="0">
            <a:spAutoFit/>
          </a:bodyPr>
          <a:lstStyle/>
          <a:p>
            <a:endParaRPr lang="en-AU" dirty="0"/>
          </a:p>
        </p:txBody>
      </p:sp>
      <p:sp>
        <p:nvSpPr>
          <p:cNvPr id="7" name="Slide Number Placeholder 2">
            <a:extLst>
              <a:ext uri="{FF2B5EF4-FFF2-40B4-BE49-F238E27FC236}">
                <a16:creationId xmlns:a16="http://schemas.microsoft.com/office/drawing/2014/main" id="{6FC78018-5C95-FC28-0BF2-CF956FABBB87}"/>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D203BB5-2471-4B7A-A012-EB76E4C63972}" type="slidenum">
              <a:rPr lang="en-AU" sz="900" smtClean="0">
                <a:solidFill>
                  <a:schemeClr val="accent6"/>
                </a:solidFill>
                <a:latin typeface="Arial" panose="020B0604020202020204" pitchFamily="34" charset="0"/>
                <a:cs typeface="Arial" panose="020B0604020202020204" pitchFamily="34" charset="0"/>
              </a:rPr>
              <a:pPr algn="r"/>
              <a:t>90</a:t>
            </a:fld>
            <a:endParaRPr lang="en-AU" sz="900" dirty="0">
              <a:solidFill>
                <a:schemeClr val="accent6"/>
              </a:solidFill>
              <a:latin typeface="Arial" panose="020B0604020202020204" pitchFamily="34" charset="0"/>
              <a:cs typeface="Arial" panose="020B0604020202020204" pitchFamily="34" charset="0"/>
            </a:endParaRPr>
          </a:p>
        </p:txBody>
      </p:sp>
      <p:sp>
        <p:nvSpPr>
          <p:cNvPr id="3" name="Title 3">
            <a:extLst>
              <a:ext uri="{FF2B5EF4-FFF2-40B4-BE49-F238E27FC236}">
                <a16:creationId xmlns:a16="http://schemas.microsoft.com/office/drawing/2014/main" id="{AC185079-D3AF-9E85-956F-24F8FCD4D5A7}"/>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a:defRPr/>
            </a:pPr>
            <a:r>
              <a:rPr lang="en-US" dirty="0">
                <a:solidFill>
                  <a:srgbClr val="0C2340"/>
                </a:solidFill>
                <a:latin typeface="Arial" panose="020B0604020202020204"/>
              </a:rPr>
              <a:t>Feeding supplements</a:t>
            </a:r>
            <a:r>
              <a:rPr lang="en-AU" dirty="0">
                <a:solidFill>
                  <a:srgbClr val="0C2340"/>
                </a:solidFill>
                <a:latin typeface="Arial" panose="020B0604020202020204"/>
              </a:rPr>
              <a:t> in grazing systems - Maximising profit</a:t>
            </a:r>
          </a:p>
        </p:txBody>
      </p:sp>
      <p:pic>
        <p:nvPicPr>
          <p:cNvPr id="5" name="Picture 4">
            <a:extLst>
              <a:ext uri="{FF2B5EF4-FFF2-40B4-BE49-F238E27FC236}">
                <a16:creationId xmlns:a16="http://schemas.microsoft.com/office/drawing/2014/main" id="{0917B00F-0E70-A27F-CB85-2B83F6BB5AEE}"/>
              </a:ext>
            </a:extLst>
          </p:cNvPr>
          <p:cNvPicPr>
            <a:picLocks noChangeAspect="1"/>
          </p:cNvPicPr>
          <p:nvPr/>
        </p:nvPicPr>
        <p:blipFill>
          <a:blip r:embed="rId2"/>
          <a:stretch>
            <a:fillRect/>
          </a:stretch>
        </p:blipFill>
        <p:spPr>
          <a:xfrm>
            <a:off x="-15186" y="1795624"/>
            <a:ext cx="6099354" cy="3094620"/>
          </a:xfrm>
          <a:prstGeom prst="rect">
            <a:avLst/>
          </a:prstGeom>
        </p:spPr>
      </p:pic>
      <p:sp>
        <p:nvSpPr>
          <p:cNvPr id="6" name="TextBox 5">
            <a:extLst>
              <a:ext uri="{FF2B5EF4-FFF2-40B4-BE49-F238E27FC236}">
                <a16:creationId xmlns:a16="http://schemas.microsoft.com/office/drawing/2014/main" id="{60F6561B-51C4-193C-6607-A9A9E0B6A913}"/>
              </a:ext>
            </a:extLst>
          </p:cNvPr>
          <p:cNvSpPr txBox="1"/>
          <p:nvPr/>
        </p:nvSpPr>
        <p:spPr>
          <a:xfrm>
            <a:off x="4469195" y="4894124"/>
            <a:ext cx="166169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C2340"/>
                </a:solidFill>
                <a:effectLst/>
                <a:uLnTx/>
                <a:uFillTx/>
                <a:latin typeface="Arial" panose="020B0604020202020204"/>
                <a:ea typeface="+mn-ea"/>
                <a:cs typeface="+mn-cs"/>
              </a:rPr>
              <a:t>(Malcolm, 2013)</a:t>
            </a:r>
          </a:p>
        </p:txBody>
      </p:sp>
      <p:sp>
        <p:nvSpPr>
          <p:cNvPr id="8" name="TextBox 7">
            <a:extLst>
              <a:ext uri="{FF2B5EF4-FFF2-40B4-BE49-F238E27FC236}">
                <a16:creationId xmlns:a16="http://schemas.microsoft.com/office/drawing/2014/main" id="{15F73A48-6EF8-2A4D-4463-944E5C7A4D16}"/>
              </a:ext>
            </a:extLst>
          </p:cNvPr>
          <p:cNvSpPr txBox="1"/>
          <p:nvPr/>
        </p:nvSpPr>
        <p:spPr>
          <a:xfrm>
            <a:off x="1043608" y="2402473"/>
            <a:ext cx="4753109" cy="338554"/>
          </a:xfrm>
          <a:prstGeom prst="rect">
            <a:avLst/>
          </a:prstGeom>
          <a:noFill/>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Production function</a:t>
            </a:r>
            <a:endParaRPr lang="en-AU" sz="1600" b="1"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DCB9389-87E3-9654-E50C-D7B2F6C569D4}"/>
              </a:ext>
            </a:extLst>
          </p:cNvPr>
          <p:cNvSpPr txBox="1"/>
          <p:nvPr/>
        </p:nvSpPr>
        <p:spPr>
          <a:xfrm>
            <a:off x="479132" y="1090939"/>
            <a:ext cx="7868577" cy="338554"/>
          </a:xfrm>
          <a:prstGeom prst="rect">
            <a:avLst/>
          </a:prstGeom>
          <a:noFill/>
        </p:spPr>
        <p:txBody>
          <a:bodyPr wrap="square" rtlCol="0">
            <a:spAutoFit/>
          </a:bodyPr>
          <a:lstStyle/>
          <a:p>
            <a:pPr>
              <a:defRPr/>
            </a:pP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We seek to </a:t>
            </a:r>
            <a:r>
              <a:rPr kumimoji="0" lang="en-US" sz="1600" b="1" i="0" u="none" strike="noStrike" kern="0" cap="none" spc="0" normalizeH="0" baseline="0" noProof="0" dirty="0" err="1">
                <a:ln>
                  <a:noFill/>
                </a:ln>
                <a:solidFill>
                  <a:prstClr val="black"/>
                </a:solidFill>
                <a:effectLst/>
                <a:uLnTx/>
                <a:uFillTx/>
                <a:latin typeface="Arial" panose="020B0604020202020204"/>
                <a:ea typeface="+mn-ea"/>
                <a:cs typeface="Arial" panose="020B0604020202020204" pitchFamily="34" charset="0"/>
              </a:rPr>
              <a:t>maximise</a:t>
            </a: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 profit, not milk production, using marginal thinking.</a:t>
            </a:r>
          </a:p>
        </p:txBody>
      </p:sp>
      <p:pic>
        <p:nvPicPr>
          <p:cNvPr id="11" name="Picture 10">
            <a:extLst>
              <a:ext uri="{FF2B5EF4-FFF2-40B4-BE49-F238E27FC236}">
                <a16:creationId xmlns:a16="http://schemas.microsoft.com/office/drawing/2014/main" id="{E2A638C1-C8C9-7485-0959-A803ADEF99E7}"/>
              </a:ext>
            </a:extLst>
          </p:cNvPr>
          <p:cNvPicPr>
            <a:picLocks noChangeAspect="1"/>
          </p:cNvPicPr>
          <p:nvPr/>
        </p:nvPicPr>
        <p:blipFill>
          <a:blip r:embed="rId3"/>
          <a:stretch>
            <a:fillRect/>
          </a:stretch>
        </p:blipFill>
        <p:spPr>
          <a:xfrm>
            <a:off x="6219211" y="1795623"/>
            <a:ext cx="2948854" cy="860907"/>
          </a:xfrm>
          <a:prstGeom prst="rect">
            <a:avLst/>
          </a:prstGeom>
        </p:spPr>
      </p:pic>
    </p:spTree>
    <p:extLst>
      <p:ext uri="{BB962C8B-B14F-4D97-AF65-F5344CB8AC3E}">
        <p14:creationId xmlns:p14="http://schemas.microsoft.com/office/powerpoint/2010/main" val="567728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8E194-3F1A-5826-4101-657DBDCF0B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9CFA530-5D0B-6674-8569-29F413A35DD3}"/>
              </a:ext>
            </a:extLst>
          </p:cNvPr>
          <p:cNvSpPr txBox="1"/>
          <p:nvPr/>
        </p:nvSpPr>
        <p:spPr>
          <a:xfrm>
            <a:off x="3596640" y="1820091"/>
            <a:ext cx="184731" cy="369332"/>
          </a:xfrm>
          <a:prstGeom prst="rect">
            <a:avLst/>
          </a:prstGeom>
          <a:noFill/>
        </p:spPr>
        <p:txBody>
          <a:bodyPr wrap="none" rtlCol="0">
            <a:spAutoFit/>
          </a:bodyPr>
          <a:lstStyle/>
          <a:p>
            <a:endParaRPr lang="en-AU" dirty="0"/>
          </a:p>
        </p:txBody>
      </p:sp>
      <p:sp>
        <p:nvSpPr>
          <p:cNvPr id="7" name="Slide Number Placeholder 2">
            <a:extLst>
              <a:ext uri="{FF2B5EF4-FFF2-40B4-BE49-F238E27FC236}">
                <a16:creationId xmlns:a16="http://schemas.microsoft.com/office/drawing/2014/main" id="{B561F1BA-2DD7-6F22-0ADF-083F68BC8077}"/>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D203BB5-2471-4B7A-A012-EB76E4C63972}" type="slidenum">
              <a:rPr lang="en-AU" sz="900" smtClean="0">
                <a:solidFill>
                  <a:schemeClr val="accent6"/>
                </a:solidFill>
                <a:latin typeface="Arial" panose="020B0604020202020204" pitchFamily="34" charset="0"/>
                <a:cs typeface="Arial" panose="020B0604020202020204" pitchFamily="34" charset="0"/>
              </a:rPr>
              <a:pPr algn="r"/>
              <a:t>91</a:t>
            </a:fld>
            <a:endParaRPr lang="en-AU" sz="900" dirty="0">
              <a:solidFill>
                <a:schemeClr val="accent6"/>
              </a:solidFill>
              <a:latin typeface="Arial" panose="020B0604020202020204" pitchFamily="34" charset="0"/>
              <a:cs typeface="Arial" panose="020B0604020202020204" pitchFamily="34" charset="0"/>
            </a:endParaRPr>
          </a:p>
        </p:txBody>
      </p:sp>
      <p:sp>
        <p:nvSpPr>
          <p:cNvPr id="6" name="Title 3">
            <a:extLst>
              <a:ext uri="{FF2B5EF4-FFF2-40B4-BE49-F238E27FC236}">
                <a16:creationId xmlns:a16="http://schemas.microsoft.com/office/drawing/2014/main" id="{678330AC-C5D2-6135-DE07-E502988E0F5B}"/>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a:defRPr/>
            </a:pPr>
            <a:r>
              <a:rPr lang="en-US" dirty="0">
                <a:solidFill>
                  <a:srgbClr val="0C2340"/>
                </a:solidFill>
                <a:latin typeface="Arial" panose="020B0604020202020204"/>
              </a:rPr>
              <a:t>Feeding supplements</a:t>
            </a:r>
            <a:r>
              <a:rPr lang="en-AU" dirty="0">
                <a:solidFill>
                  <a:srgbClr val="0C2340"/>
                </a:solidFill>
                <a:latin typeface="Arial" panose="020B0604020202020204"/>
              </a:rPr>
              <a:t> in grazing systems - Maximising profit</a:t>
            </a:r>
          </a:p>
        </p:txBody>
      </p:sp>
      <p:sp>
        <p:nvSpPr>
          <p:cNvPr id="8" name="TextBox 7">
            <a:extLst>
              <a:ext uri="{FF2B5EF4-FFF2-40B4-BE49-F238E27FC236}">
                <a16:creationId xmlns:a16="http://schemas.microsoft.com/office/drawing/2014/main" id="{2433E908-8FC2-C25C-6015-852748449393}"/>
              </a:ext>
            </a:extLst>
          </p:cNvPr>
          <p:cNvSpPr txBox="1"/>
          <p:nvPr/>
        </p:nvSpPr>
        <p:spPr>
          <a:xfrm>
            <a:off x="2858155" y="4757783"/>
            <a:ext cx="166169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C2340"/>
                </a:solidFill>
                <a:effectLst/>
                <a:uLnTx/>
                <a:uFillTx/>
                <a:latin typeface="Arial" panose="020B0604020202020204"/>
                <a:ea typeface="+mn-ea"/>
                <a:cs typeface="+mn-cs"/>
              </a:rPr>
              <a:t>(</a:t>
            </a:r>
            <a:r>
              <a:rPr lang="en-AU" sz="1200" dirty="0" err="1">
                <a:solidFill>
                  <a:srgbClr val="0C2340"/>
                </a:solidFill>
                <a:latin typeface="Arial" panose="020B0604020202020204"/>
              </a:rPr>
              <a:t>Auldist</a:t>
            </a:r>
            <a:r>
              <a:rPr lang="en-AU" sz="1200" dirty="0">
                <a:solidFill>
                  <a:srgbClr val="0C2340"/>
                </a:solidFill>
                <a:latin typeface="Arial" panose="020B0604020202020204"/>
              </a:rPr>
              <a:t> et al.</a:t>
            </a:r>
            <a:r>
              <a:rPr kumimoji="0" lang="en-AU" sz="1200" b="0" i="0" u="none" strike="noStrike" kern="1200" cap="none" spc="0" normalizeH="0" baseline="0" noProof="0" dirty="0">
                <a:ln>
                  <a:noFill/>
                </a:ln>
                <a:solidFill>
                  <a:srgbClr val="0C2340"/>
                </a:solidFill>
                <a:effectLst/>
                <a:uLnTx/>
                <a:uFillTx/>
                <a:latin typeface="Arial" panose="020B0604020202020204"/>
                <a:ea typeface="+mn-ea"/>
                <a:cs typeface="+mn-cs"/>
              </a:rPr>
              <a:t>, 2013)</a:t>
            </a:r>
          </a:p>
        </p:txBody>
      </p:sp>
      <p:pic>
        <p:nvPicPr>
          <p:cNvPr id="10" name="Picture 9">
            <a:extLst>
              <a:ext uri="{FF2B5EF4-FFF2-40B4-BE49-F238E27FC236}">
                <a16:creationId xmlns:a16="http://schemas.microsoft.com/office/drawing/2014/main" id="{8DE52945-4131-5637-FCB5-F981B153A57E}"/>
              </a:ext>
            </a:extLst>
          </p:cNvPr>
          <p:cNvPicPr>
            <a:picLocks noChangeAspect="1"/>
          </p:cNvPicPr>
          <p:nvPr/>
        </p:nvPicPr>
        <p:blipFill>
          <a:blip r:embed="rId2"/>
          <a:stretch>
            <a:fillRect/>
          </a:stretch>
        </p:blipFill>
        <p:spPr>
          <a:xfrm>
            <a:off x="216051" y="1559649"/>
            <a:ext cx="4280336" cy="3107047"/>
          </a:xfrm>
          <a:prstGeom prst="rect">
            <a:avLst/>
          </a:prstGeom>
        </p:spPr>
      </p:pic>
      <p:sp>
        <p:nvSpPr>
          <p:cNvPr id="11" name="TextBox 10">
            <a:extLst>
              <a:ext uri="{FF2B5EF4-FFF2-40B4-BE49-F238E27FC236}">
                <a16:creationId xmlns:a16="http://schemas.microsoft.com/office/drawing/2014/main" id="{2A8B1E04-2F4D-3092-37B6-7E932E33F79E}"/>
              </a:ext>
            </a:extLst>
          </p:cNvPr>
          <p:cNvSpPr txBox="1"/>
          <p:nvPr/>
        </p:nvSpPr>
        <p:spPr>
          <a:xfrm>
            <a:off x="461556" y="1149905"/>
            <a:ext cx="4104456" cy="338554"/>
          </a:xfrm>
          <a:prstGeom prst="rect">
            <a:avLst/>
          </a:prstGeom>
          <a:noFill/>
        </p:spPr>
        <p:txBody>
          <a:bodyPr wrap="square" rtlCol="0">
            <a:spAutoFit/>
          </a:bodyPr>
          <a:lstStyle/>
          <a:p>
            <a:r>
              <a:rPr lang="en-US" sz="1600" b="1" dirty="0">
                <a:solidFill>
                  <a:srgbClr val="000000"/>
                </a:solidFill>
                <a:latin typeface="Arial" panose="020B0604020202020204" pitchFamily="34" charset="0"/>
                <a:cs typeface="Arial" panose="020B0604020202020204" pitchFamily="34" charset="0"/>
              </a:rPr>
              <a:t>Example of production functions</a:t>
            </a:r>
            <a:endParaRPr lang="en-AU" sz="1600" b="1" dirty="0">
              <a:solidFill>
                <a:srgbClr val="000000"/>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7255022D-C661-32AE-95DB-F5BB9CB931C6}"/>
              </a:ext>
            </a:extLst>
          </p:cNvPr>
          <p:cNvPicPr>
            <a:picLocks noChangeAspect="1"/>
          </p:cNvPicPr>
          <p:nvPr/>
        </p:nvPicPr>
        <p:blipFill>
          <a:blip r:embed="rId3"/>
          <a:stretch>
            <a:fillRect/>
          </a:stretch>
        </p:blipFill>
        <p:spPr>
          <a:xfrm>
            <a:off x="1456117" y="4529819"/>
            <a:ext cx="2160240" cy="227964"/>
          </a:xfrm>
          <a:prstGeom prst="rect">
            <a:avLst/>
          </a:prstGeom>
        </p:spPr>
      </p:pic>
      <p:sp>
        <p:nvSpPr>
          <p:cNvPr id="3" name="TextBox 2">
            <a:extLst>
              <a:ext uri="{FF2B5EF4-FFF2-40B4-BE49-F238E27FC236}">
                <a16:creationId xmlns:a16="http://schemas.microsoft.com/office/drawing/2014/main" id="{DF72716A-9C7C-0205-A28D-16EC2BA8D30A}"/>
              </a:ext>
            </a:extLst>
          </p:cNvPr>
          <p:cNvSpPr txBox="1"/>
          <p:nvPr/>
        </p:nvSpPr>
        <p:spPr>
          <a:xfrm>
            <a:off x="5800991" y="3846348"/>
            <a:ext cx="3013106" cy="738664"/>
          </a:xfrm>
          <a:prstGeom prst="rect">
            <a:avLst/>
          </a:prstGeom>
          <a:noFill/>
          <a:ln>
            <a:noFill/>
          </a:ln>
        </p:spPr>
        <p:txBody>
          <a:bodyPr wrap="square" rtlCol="0">
            <a:spAutoFit/>
          </a:bodyPr>
          <a:lstStyle/>
          <a:p>
            <a:pPr>
              <a:defRPr/>
            </a:pPr>
            <a:r>
              <a:rPr lang="en-US" sz="1400" b="1" kern="0" dirty="0">
                <a:solidFill>
                  <a:prstClr val="black"/>
                </a:solidFill>
                <a:latin typeface="Arial" panose="020B0604020202020204"/>
                <a:cs typeface="Arial" panose="020B0604020202020204" pitchFamily="34" charset="0"/>
              </a:rPr>
              <a:t>What benefits may a supplement provide further to the immediate, marginal milk response?</a:t>
            </a:r>
            <a:endParaRPr kumimoji="0" lang="en-US" sz="14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4" name="Rectangle 3">
            <a:extLst>
              <a:ext uri="{FF2B5EF4-FFF2-40B4-BE49-F238E27FC236}">
                <a16:creationId xmlns:a16="http://schemas.microsoft.com/office/drawing/2014/main" id="{859032BD-A657-1FB2-F909-CD6A29EE4CE1}"/>
              </a:ext>
            </a:extLst>
          </p:cNvPr>
          <p:cNvSpPr/>
          <p:nvPr/>
        </p:nvSpPr>
        <p:spPr>
          <a:xfrm>
            <a:off x="5141689" y="3718793"/>
            <a:ext cx="3672408" cy="993775"/>
          </a:xfrm>
          <a:prstGeom prst="rect">
            <a:avLst/>
          </a:prstGeom>
          <a:no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B8DDE1"/>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718245DD-3E45-FA1E-6E5A-A5A317D73972}"/>
              </a:ext>
            </a:extLst>
          </p:cNvPr>
          <p:cNvSpPr txBox="1"/>
          <p:nvPr/>
        </p:nvSpPr>
        <p:spPr>
          <a:xfrm>
            <a:off x="5186327" y="3869306"/>
            <a:ext cx="665127" cy="523220"/>
          </a:xfrm>
          <a:prstGeom prst="rect">
            <a:avLst/>
          </a:prstGeom>
          <a:noFill/>
        </p:spPr>
        <p:txBody>
          <a:bodyPr wrap="square">
            <a:spAutoFit/>
          </a:bodyPr>
          <a:lstStyle/>
          <a:p>
            <a:r>
              <a:rPr lang="en-AU" sz="2800" dirty="0"/>
              <a:t>🤔</a:t>
            </a:r>
          </a:p>
        </p:txBody>
      </p:sp>
      <p:sp>
        <p:nvSpPr>
          <p:cNvPr id="9" name="TextBox 8">
            <a:extLst>
              <a:ext uri="{FF2B5EF4-FFF2-40B4-BE49-F238E27FC236}">
                <a16:creationId xmlns:a16="http://schemas.microsoft.com/office/drawing/2014/main" id="{CD5A2354-322F-C4CC-7F9C-338A7EDE1473}"/>
              </a:ext>
            </a:extLst>
          </p:cNvPr>
          <p:cNvSpPr txBox="1"/>
          <p:nvPr/>
        </p:nvSpPr>
        <p:spPr>
          <a:xfrm>
            <a:off x="4716015" y="1559649"/>
            <a:ext cx="3888434" cy="1815882"/>
          </a:xfrm>
          <a:prstGeom prst="rect">
            <a:avLst/>
          </a:prstGeom>
          <a:noFill/>
        </p:spPr>
        <p:txBody>
          <a:bodyPr wrap="square" rtlCol="0">
            <a:spAutoFit/>
          </a:bodyPr>
          <a:lstStyle/>
          <a:p>
            <a:r>
              <a:rPr lang="en-AU" sz="1400" dirty="0">
                <a:solidFill>
                  <a:srgbClr val="000000"/>
                </a:solidFill>
                <a:latin typeface="Arial" panose="020B0604020202020204" pitchFamily="34" charset="0"/>
                <a:cs typeface="Arial" panose="020B0604020202020204" pitchFamily="34" charset="0"/>
              </a:rPr>
              <a:t> = Perennial ryegrass pasture, milled barley </a:t>
            </a:r>
          </a:p>
          <a:p>
            <a:r>
              <a:rPr lang="en-AU" sz="1400" dirty="0">
                <a:solidFill>
                  <a:srgbClr val="000000"/>
                </a:solidFill>
                <a:latin typeface="Arial" panose="020B0604020202020204" pitchFamily="34" charset="0"/>
                <a:cs typeface="Arial" panose="020B0604020202020204" pitchFamily="34" charset="0"/>
              </a:rPr>
              <a:t>   fed in parlour and pasture silage in paddock</a:t>
            </a:r>
          </a:p>
          <a:p>
            <a:r>
              <a:rPr lang="en-AU" sz="1400" dirty="0">
                <a:solidFill>
                  <a:srgbClr val="000000"/>
                </a:solidFill>
                <a:latin typeface="Arial" panose="020B0604020202020204" pitchFamily="34" charset="0"/>
                <a:cs typeface="Arial" panose="020B0604020202020204" pitchFamily="34" charset="0"/>
              </a:rPr>
              <a:t> = Same pasture and same milled barley and</a:t>
            </a:r>
          </a:p>
          <a:p>
            <a:r>
              <a:rPr lang="en-AU" sz="1400" dirty="0">
                <a:solidFill>
                  <a:srgbClr val="000000"/>
                </a:solidFill>
                <a:latin typeface="Arial" panose="020B0604020202020204" pitchFamily="34" charset="0"/>
                <a:cs typeface="Arial" panose="020B0604020202020204" pitchFamily="34" charset="0"/>
              </a:rPr>
              <a:t>    pasture silage presented as a mixed ration</a:t>
            </a:r>
          </a:p>
          <a:p>
            <a:r>
              <a:rPr lang="en-AU" sz="1400" dirty="0">
                <a:solidFill>
                  <a:srgbClr val="000000"/>
                </a:solidFill>
                <a:latin typeface="Arial" panose="020B0604020202020204" pitchFamily="34" charset="0"/>
                <a:cs typeface="Arial" panose="020B0604020202020204" pitchFamily="34" charset="0"/>
              </a:rPr>
              <a:t>    after each milking</a:t>
            </a:r>
          </a:p>
          <a:p>
            <a:r>
              <a:rPr lang="en-AU" sz="1400" dirty="0">
                <a:solidFill>
                  <a:srgbClr val="000000"/>
                </a:solidFill>
                <a:latin typeface="Arial" panose="020B0604020202020204" pitchFamily="34" charset="0"/>
                <a:cs typeface="Arial" panose="020B0604020202020204" pitchFamily="34" charset="0"/>
              </a:rPr>
              <a:t> = Same pasture and mixed ration of milled</a:t>
            </a:r>
          </a:p>
          <a:p>
            <a:r>
              <a:rPr lang="en-AU" sz="1400" dirty="0">
                <a:solidFill>
                  <a:srgbClr val="000000"/>
                </a:solidFill>
                <a:latin typeface="Arial" panose="020B0604020202020204" pitchFamily="34" charset="0"/>
                <a:cs typeface="Arial" panose="020B0604020202020204" pitchFamily="34" charset="0"/>
              </a:rPr>
              <a:t>    barley, alfalfa hay, corn silage and crushed</a:t>
            </a:r>
          </a:p>
          <a:p>
            <a:r>
              <a:rPr lang="en-AU" sz="1400" dirty="0">
                <a:solidFill>
                  <a:srgbClr val="000000"/>
                </a:solidFill>
                <a:latin typeface="Arial" panose="020B0604020202020204" pitchFamily="34" charset="0"/>
                <a:cs typeface="Arial" panose="020B0604020202020204" pitchFamily="34" charset="0"/>
              </a:rPr>
              <a:t>    corn grain after each milking</a:t>
            </a:r>
          </a:p>
        </p:txBody>
      </p:sp>
      <p:sp>
        <p:nvSpPr>
          <p:cNvPr id="12" name="Oval 11">
            <a:extLst>
              <a:ext uri="{FF2B5EF4-FFF2-40B4-BE49-F238E27FC236}">
                <a16:creationId xmlns:a16="http://schemas.microsoft.com/office/drawing/2014/main" id="{98DFE0E1-FD84-4A18-4D92-FB1CBF37FCAD}"/>
              </a:ext>
            </a:extLst>
          </p:cNvPr>
          <p:cNvSpPr/>
          <p:nvPr/>
        </p:nvSpPr>
        <p:spPr>
          <a:xfrm>
            <a:off x="4596717" y="2675337"/>
            <a:ext cx="191307" cy="184445"/>
          </a:xfrm>
          <a:prstGeom prst="ellipse">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B8DDE1"/>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D43165-61E7-F9A1-7BD0-3A9B26BFAD71}"/>
              </a:ext>
            </a:extLst>
          </p:cNvPr>
          <p:cNvSpPr/>
          <p:nvPr/>
        </p:nvSpPr>
        <p:spPr>
          <a:xfrm>
            <a:off x="4596718" y="1635646"/>
            <a:ext cx="205023" cy="184445"/>
          </a:xfrm>
          <a:prstGeom prst="rect">
            <a:avLst/>
          </a:prstGeom>
          <a:no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8134F811-62C3-7C52-5D93-74772319331B}"/>
              </a:ext>
            </a:extLst>
          </p:cNvPr>
          <p:cNvSpPr/>
          <p:nvPr/>
        </p:nvSpPr>
        <p:spPr>
          <a:xfrm>
            <a:off x="4596717" y="2089884"/>
            <a:ext cx="205023" cy="184445"/>
          </a:xfrm>
          <a:prstGeom prst="rect">
            <a:avLst/>
          </a:prstGeom>
          <a:solidFill>
            <a:srgbClr val="000000"/>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131997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0DE63-3A8C-E52A-3666-E514028F9AD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825E260-E006-E7F6-0EB6-CD2DCE4A6699}"/>
              </a:ext>
            </a:extLst>
          </p:cNvPr>
          <p:cNvSpPr txBox="1"/>
          <p:nvPr/>
        </p:nvSpPr>
        <p:spPr>
          <a:xfrm>
            <a:off x="3596640" y="182009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B8DDE1"/>
              </a:solidFill>
              <a:effectLst/>
              <a:uLnTx/>
              <a:uFillTx/>
              <a:latin typeface="Calibri" panose="020F0502020204030204"/>
              <a:ea typeface="+mn-ea"/>
              <a:cs typeface="+mn-cs"/>
            </a:endParaRPr>
          </a:p>
        </p:txBody>
      </p:sp>
      <p:sp>
        <p:nvSpPr>
          <p:cNvPr id="7" name="Slide Number Placeholder 2">
            <a:extLst>
              <a:ext uri="{FF2B5EF4-FFF2-40B4-BE49-F238E27FC236}">
                <a16:creationId xmlns:a16="http://schemas.microsoft.com/office/drawing/2014/main" id="{90F4A643-771E-CC6E-71BE-F0E4EF3C5665}"/>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AU" sz="900" b="0" i="0" u="none" strike="noStrike" kern="1200" cap="none" spc="0" normalizeH="0" baseline="0" noProof="0" smtClean="0">
                <a:ln>
                  <a:noFill/>
                </a:ln>
                <a:solidFill>
                  <a:srgbClr val="EEEEED"/>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AU" sz="900" b="0" i="0" u="none" strike="noStrike" kern="1200" cap="none" spc="0" normalizeH="0" baseline="0" noProof="0" dirty="0">
              <a:ln>
                <a:noFill/>
              </a:ln>
              <a:solidFill>
                <a:srgbClr val="EEEEED"/>
              </a:solidFill>
              <a:effectLst/>
              <a:uLnTx/>
              <a:uFillTx/>
              <a:latin typeface="Arial" panose="020B0604020202020204" pitchFamily="34" charset="0"/>
              <a:ea typeface="+mn-ea"/>
              <a:cs typeface="Arial" panose="020B0604020202020204" pitchFamily="34" charset="0"/>
            </a:endParaRPr>
          </a:p>
        </p:txBody>
      </p:sp>
      <p:sp>
        <p:nvSpPr>
          <p:cNvPr id="3" name="Title 3">
            <a:extLst>
              <a:ext uri="{FF2B5EF4-FFF2-40B4-BE49-F238E27FC236}">
                <a16:creationId xmlns:a16="http://schemas.microsoft.com/office/drawing/2014/main" id="{39C4FC9C-003D-793A-4146-382F0F243481}"/>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Alternative concentrate feeding strategies</a:t>
            </a:r>
          </a:p>
        </p:txBody>
      </p:sp>
      <p:pic>
        <p:nvPicPr>
          <p:cNvPr id="10" name="Picture 9">
            <a:extLst>
              <a:ext uri="{FF2B5EF4-FFF2-40B4-BE49-F238E27FC236}">
                <a16:creationId xmlns:a16="http://schemas.microsoft.com/office/drawing/2014/main" id="{207FB152-2A63-A0C1-1E05-EA9057E804B7}"/>
              </a:ext>
            </a:extLst>
          </p:cNvPr>
          <p:cNvPicPr>
            <a:picLocks noChangeAspect="1"/>
          </p:cNvPicPr>
          <p:nvPr/>
        </p:nvPicPr>
        <p:blipFill>
          <a:blip r:embed="rId2"/>
          <a:stretch>
            <a:fillRect/>
          </a:stretch>
        </p:blipFill>
        <p:spPr>
          <a:xfrm>
            <a:off x="827584" y="1258609"/>
            <a:ext cx="4253057" cy="2830216"/>
          </a:xfrm>
          <a:prstGeom prst="rect">
            <a:avLst/>
          </a:prstGeom>
        </p:spPr>
      </p:pic>
      <p:pic>
        <p:nvPicPr>
          <p:cNvPr id="11" name="Picture 10">
            <a:extLst>
              <a:ext uri="{FF2B5EF4-FFF2-40B4-BE49-F238E27FC236}">
                <a16:creationId xmlns:a16="http://schemas.microsoft.com/office/drawing/2014/main" id="{9016787E-E86A-D20D-AAA9-AE716272B2C2}"/>
              </a:ext>
            </a:extLst>
          </p:cNvPr>
          <p:cNvPicPr>
            <a:picLocks noChangeAspect="1"/>
          </p:cNvPicPr>
          <p:nvPr/>
        </p:nvPicPr>
        <p:blipFill>
          <a:blip r:embed="rId3"/>
          <a:stretch>
            <a:fillRect/>
          </a:stretch>
        </p:blipFill>
        <p:spPr>
          <a:xfrm>
            <a:off x="5724128" y="816011"/>
            <a:ext cx="2857500" cy="2133600"/>
          </a:xfrm>
          <a:prstGeom prst="rect">
            <a:avLst/>
          </a:prstGeom>
        </p:spPr>
      </p:pic>
      <p:pic>
        <p:nvPicPr>
          <p:cNvPr id="12" name="Picture 11">
            <a:extLst>
              <a:ext uri="{FF2B5EF4-FFF2-40B4-BE49-F238E27FC236}">
                <a16:creationId xmlns:a16="http://schemas.microsoft.com/office/drawing/2014/main" id="{53865551-E945-BAF8-FD53-719282E8B337}"/>
              </a:ext>
            </a:extLst>
          </p:cNvPr>
          <p:cNvPicPr>
            <a:picLocks noChangeAspect="1"/>
          </p:cNvPicPr>
          <p:nvPr/>
        </p:nvPicPr>
        <p:blipFill>
          <a:blip r:embed="rId4"/>
          <a:stretch>
            <a:fillRect/>
          </a:stretch>
        </p:blipFill>
        <p:spPr>
          <a:xfrm>
            <a:off x="5724128" y="3056661"/>
            <a:ext cx="2857500" cy="2094045"/>
          </a:xfrm>
          <a:prstGeom prst="rect">
            <a:avLst/>
          </a:prstGeom>
        </p:spPr>
      </p:pic>
    </p:spTree>
    <p:extLst>
      <p:ext uri="{BB962C8B-B14F-4D97-AF65-F5344CB8AC3E}">
        <p14:creationId xmlns:p14="http://schemas.microsoft.com/office/powerpoint/2010/main" val="37913265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210F2-4378-12C1-522C-CCA624F657E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9BFCFA9-13D8-852C-7D23-5DE50A4A75B5}"/>
              </a:ext>
            </a:extLst>
          </p:cNvPr>
          <p:cNvSpPr txBox="1"/>
          <p:nvPr/>
        </p:nvSpPr>
        <p:spPr>
          <a:xfrm>
            <a:off x="3596640" y="182009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B8DDE1"/>
              </a:solidFill>
              <a:effectLst/>
              <a:uLnTx/>
              <a:uFillTx/>
              <a:latin typeface="Calibri" panose="020F0502020204030204"/>
              <a:ea typeface="+mn-ea"/>
              <a:cs typeface="+mn-cs"/>
            </a:endParaRPr>
          </a:p>
        </p:txBody>
      </p:sp>
      <p:sp>
        <p:nvSpPr>
          <p:cNvPr id="7" name="Slide Number Placeholder 2">
            <a:extLst>
              <a:ext uri="{FF2B5EF4-FFF2-40B4-BE49-F238E27FC236}">
                <a16:creationId xmlns:a16="http://schemas.microsoft.com/office/drawing/2014/main" id="{36F19977-301A-23CC-2A0A-EB3F51CDFCE9}"/>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AU" sz="900" b="0" i="0" u="none" strike="noStrike" kern="1200" cap="none" spc="0" normalizeH="0" baseline="0" noProof="0" smtClean="0">
                <a:ln>
                  <a:noFill/>
                </a:ln>
                <a:solidFill>
                  <a:srgbClr val="EEEEED"/>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AU" sz="900" b="0" i="0" u="none" strike="noStrike" kern="1200" cap="none" spc="0" normalizeH="0" baseline="0" noProof="0" dirty="0">
              <a:ln>
                <a:noFill/>
              </a:ln>
              <a:solidFill>
                <a:srgbClr val="EEEEED"/>
              </a:solidFill>
              <a:effectLst/>
              <a:uLnTx/>
              <a:uFillTx/>
              <a:latin typeface="Arial" panose="020B0604020202020204" pitchFamily="34" charset="0"/>
              <a:ea typeface="+mn-ea"/>
              <a:cs typeface="Arial" panose="020B0604020202020204" pitchFamily="34" charset="0"/>
            </a:endParaRPr>
          </a:p>
        </p:txBody>
      </p:sp>
      <p:sp>
        <p:nvSpPr>
          <p:cNvPr id="3" name="Title 3">
            <a:extLst>
              <a:ext uri="{FF2B5EF4-FFF2-40B4-BE49-F238E27FC236}">
                <a16:creationId xmlns:a16="http://schemas.microsoft.com/office/drawing/2014/main" id="{EE2FBB34-77E4-53B3-4C60-1E368AED2B30}"/>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Alternative concentrate feeding strategies</a:t>
            </a:r>
          </a:p>
        </p:txBody>
      </p:sp>
      <p:sp>
        <p:nvSpPr>
          <p:cNvPr id="5" name="TextBox 4">
            <a:extLst>
              <a:ext uri="{FF2B5EF4-FFF2-40B4-BE49-F238E27FC236}">
                <a16:creationId xmlns:a16="http://schemas.microsoft.com/office/drawing/2014/main" id="{6B0A88F8-DC80-E268-8874-D4ED4B368836}"/>
              </a:ext>
            </a:extLst>
          </p:cNvPr>
          <p:cNvSpPr txBox="1"/>
          <p:nvPr/>
        </p:nvSpPr>
        <p:spPr>
          <a:xfrm>
            <a:off x="412726" y="849053"/>
            <a:ext cx="826373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A pasture-based dairy farm with 500 cows has been flat-rate feeding a grain-mix in a rotary dairy. Cow collars and a herd management system are used to help detect heats. A </a:t>
            </a:r>
            <a:r>
              <a:rPr kumimoji="0" lang="en-US" sz="1600" b="1" i="0" u="none" strike="noStrike" kern="1200" cap="none" spc="0" normalizeH="0" baseline="0" noProof="0" dirty="0" err="1">
                <a:ln>
                  <a:noFill/>
                </a:ln>
                <a:solidFill>
                  <a:srgbClr val="000000"/>
                </a:solidFill>
                <a:effectLst/>
                <a:uLnTx/>
                <a:uFillTx/>
                <a:latin typeface="Arial" panose="020B0604020202020204"/>
                <a:ea typeface="+mn-ea"/>
                <a:cs typeface="+mn-cs"/>
              </a:rPr>
              <a:t>computerised</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 in-</a:t>
            </a:r>
            <a:r>
              <a:rPr kumimoji="0" lang="en-US" sz="1600" b="1" i="0" u="none" strike="noStrike" kern="1200" cap="none" spc="0" normalizeH="0" baseline="0" noProof="0" dirty="0" err="1">
                <a:ln>
                  <a:noFill/>
                </a:ln>
                <a:solidFill>
                  <a:srgbClr val="000000"/>
                </a:solidFill>
                <a:effectLst/>
                <a:uLnTx/>
                <a:uFillTx/>
                <a:latin typeface="Arial" panose="020B0604020202020204"/>
                <a:ea typeface="+mn-ea"/>
                <a:cs typeface="+mn-cs"/>
              </a:rPr>
              <a:t>parlour</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 feeding system is now being installed with 4 feed heads and silos.</a:t>
            </a:r>
          </a:p>
        </p:txBody>
      </p:sp>
      <p:sp>
        <p:nvSpPr>
          <p:cNvPr id="6" name="TextBox 5">
            <a:extLst>
              <a:ext uri="{FF2B5EF4-FFF2-40B4-BE49-F238E27FC236}">
                <a16:creationId xmlns:a16="http://schemas.microsoft.com/office/drawing/2014/main" id="{32CF2DFA-B79F-2E8C-9042-F01732B679A3}"/>
              </a:ext>
            </a:extLst>
          </p:cNvPr>
          <p:cNvSpPr txBox="1"/>
          <p:nvPr/>
        </p:nvSpPr>
        <p:spPr>
          <a:xfrm>
            <a:off x="412726" y="2067694"/>
            <a:ext cx="7975698"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ACTIVITY (in groups of 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On butcher’s paper, write down PARAMETERS that could potentially be used TO ALLOCATE MULTIPLE CONCENTRATE SUPPLEMENTS TO INDIVIDUAL COWS using the new feeding system.</a:t>
            </a:r>
          </a:p>
        </p:txBody>
      </p:sp>
    </p:spTree>
    <p:extLst>
      <p:ext uri="{BB962C8B-B14F-4D97-AF65-F5344CB8AC3E}">
        <p14:creationId xmlns:p14="http://schemas.microsoft.com/office/powerpoint/2010/main" val="150174145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CFA29-4D9F-2E6B-48E7-525C262D0C2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47DC98D-F7E5-3F69-E24F-CAB60623DDC2}"/>
              </a:ext>
            </a:extLst>
          </p:cNvPr>
          <p:cNvSpPr txBox="1"/>
          <p:nvPr/>
        </p:nvSpPr>
        <p:spPr>
          <a:xfrm>
            <a:off x="3596640" y="182009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B8DDE1"/>
              </a:solidFill>
              <a:effectLst/>
              <a:uLnTx/>
              <a:uFillTx/>
              <a:latin typeface="Calibri" panose="020F0502020204030204"/>
              <a:ea typeface="+mn-ea"/>
              <a:cs typeface="+mn-cs"/>
            </a:endParaRPr>
          </a:p>
        </p:txBody>
      </p:sp>
      <p:sp>
        <p:nvSpPr>
          <p:cNvPr id="7" name="Slide Number Placeholder 2">
            <a:extLst>
              <a:ext uri="{FF2B5EF4-FFF2-40B4-BE49-F238E27FC236}">
                <a16:creationId xmlns:a16="http://schemas.microsoft.com/office/drawing/2014/main" id="{DF62032B-4694-C364-3936-40C6AC384219}"/>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AU" sz="900" b="0" i="0" u="none" strike="noStrike" kern="1200" cap="none" spc="0" normalizeH="0" baseline="0" noProof="0" smtClean="0">
                <a:ln>
                  <a:noFill/>
                </a:ln>
                <a:solidFill>
                  <a:srgbClr val="EEEEED"/>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AU" sz="900" b="0" i="0" u="none" strike="noStrike" kern="1200" cap="none" spc="0" normalizeH="0" baseline="0" noProof="0" dirty="0">
              <a:ln>
                <a:noFill/>
              </a:ln>
              <a:solidFill>
                <a:srgbClr val="EEEEED"/>
              </a:solidFill>
              <a:effectLst/>
              <a:uLnTx/>
              <a:uFillTx/>
              <a:latin typeface="Arial" panose="020B0604020202020204" pitchFamily="34" charset="0"/>
              <a:ea typeface="+mn-ea"/>
              <a:cs typeface="Arial" panose="020B0604020202020204" pitchFamily="34" charset="0"/>
            </a:endParaRPr>
          </a:p>
        </p:txBody>
      </p:sp>
      <p:sp>
        <p:nvSpPr>
          <p:cNvPr id="3" name="Title 3">
            <a:extLst>
              <a:ext uri="{FF2B5EF4-FFF2-40B4-BE49-F238E27FC236}">
                <a16:creationId xmlns:a16="http://schemas.microsoft.com/office/drawing/2014/main" id="{31532022-6B20-23BF-F0CD-05B31CB5728E}"/>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Alternative concentrate feeding strategies</a:t>
            </a:r>
          </a:p>
        </p:txBody>
      </p:sp>
      <p:sp>
        <p:nvSpPr>
          <p:cNvPr id="5" name="TextBox 4">
            <a:extLst>
              <a:ext uri="{FF2B5EF4-FFF2-40B4-BE49-F238E27FC236}">
                <a16:creationId xmlns:a16="http://schemas.microsoft.com/office/drawing/2014/main" id="{6FC5041F-757F-08C2-9B53-4D971DB63093}"/>
              </a:ext>
            </a:extLst>
          </p:cNvPr>
          <p:cNvSpPr txBox="1"/>
          <p:nvPr/>
        </p:nvSpPr>
        <p:spPr>
          <a:xfrm>
            <a:off x="467544" y="752866"/>
            <a:ext cx="826373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IMPACT OF MILKING ORDER</a:t>
            </a:r>
          </a:p>
        </p:txBody>
      </p:sp>
      <p:pic>
        <p:nvPicPr>
          <p:cNvPr id="8" name="Picture 7">
            <a:extLst>
              <a:ext uri="{FF2B5EF4-FFF2-40B4-BE49-F238E27FC236}">
                <a16:creationId xmlns:a16="http://schemas.microsoft.com/office/drawing/2014/main" id="{0606052F-BC25-420B-0A0B-E06CAB3CBA52}"/>
              </a:ext>
            </a:extLst>
          </p:cNvPr>
          <p:cNvPicPr>
            <a:picLocks noChangeAspect="1"/>
          </p:cNvPicPr>
          <p:nvPr/>
        </p:nvPicPr>
        <p:blipFill>
          <a:blip r:embed="rId2"/>
          <a:stretch>
            <a:fillRect/>
          </a:stretch>
        </p:blipFill>
        <p:spPr>
          <a:xfrm>
            <a:off x="625002" y="1518694"/>
            <a:ext cx="2448272" cy="3486601"/>
          </a:xfrm>
          <a:prstGeom prst="rect">
            <a:avLst/>
          </a:prstGeom>
        </p:spPr>
      </p:pic>
      <p:pic>
        <p:nvPicPr>
          <p:cNvPr id="10" name="Picture 9">
            <a:extLst>
              <a:ext uri="{FF2B5EF4-FFF2-40B4-BE49-F238E27FC236}">
                <a16:creationId xmlns:a16="http://schemas.microsoft.com/office/drawing/2014/main" id="{7B4FC7D0-F862-0EC8-78C2-D460892AB8CF}"/>
              </a:ext>
            </a:extLst>
          </p:cNvPr>
          <p:cNvPicPr>
            <a:picLocks noChangeAspect="1"/>
          </p:cNvPicPr>
          <p:nvPr/>
        </p:nvPicPr>
        <p:blipFill>
          <a:blip r:embed="rId3"/>
          <a:stretch>
            <a:fillRect/>
          </a:stretch>
        </p:blipFill>
        <p:spPr>
          <a:xfrm>
            <a:off x="3343206" y="1518694"/>
            <a:ext cx="2457588" cy="3486600"/>
          </a:xfrm>
          <a:prstGeom prst="rect">
            <a:avLst/>
          </a:prstGeom>
        </p:spPr>
      </p:pic>
      <p:pic>
        <p:nvPicPr>
          <p:cNvPr id="12" name="Picture 11">
            <a:extLst>
              <a:ext uri="{FF2B5EF4-FFF2-40B4-BE49-F238E27FC236}">
                <a16:creationId xmlns:a16="http://schemas.microsoft.com/office/drawing/2014/main" id="{5152306A-7578-32AE-8601-AA7AFD5E4AA5}"/>
              </a:ext>
            </a:extLst>
          </p:cNvPr>
          <p:cNvPicPr>
            <a:picLocks noChangeAspect="1"/>
          </p:cNvPicPr>
          <p:nvPr/>
        </p:nvPicPr>
        <p:blipFill>
          <a:blip r:embed="rId4"/>
          <a:stretch>
            <a:fillRect/>
          </a:stretch>
        </p:blipFill>
        <p:spPr>
          <a:xfrm>
            <a:off x="6070726" y="1518694"/>
            <a:ext cx="2448272" cy="3495196"/>
          </a:xfrm>
          <a:prstGeom prst="rect">
            <a:avLst/>
          </a:prstGeom>
        </p:spPr>
      </p:pic>
      <p:sp>
        <p:nvSpPr>
          <p:cNvPr id="13" name="TextBox 12">
            <a:extLst>
              <a:ext uri="{FF2B5EF4-FFF2-40B4-BE49-F238E27FC236}">
                <a16:creationId xmlns:a16="http://schemas.microsoft.com/office/drawing/2014/main" id="{A7867592-27EF-B4C7-9F76-01863732B953}"/>
              </a:ext>
            </a:extLst>
          </p:cNvPr>
          <p:cNvSpPr txBox="1"/>
          <p:nvPr/>
        </p:nvSpPr>
        <p:spPr>
          <a:xfrm>
            <a:off x="467544" y="1101726"/>
            <a:ext cx="71287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1" dirty="0">
                <a:solidFill>
                  <a:srgbClr val="000000"/>
                </a:solidFill>
                <a:latin typeface="Arial" panose="020B0604020202020204"/>
              </a:rPr>
              <a:t>Smart Feeding </a:t>
            </a: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project, </a:t>
            </a:r>
            <a:r>
              <a:rPr kumimoji="0" lang="en-AU" sz="1600" b="1" i="0" u="none" strike="noStrike" kern="1200" cap="none" spc="0" normalizeH="0" baseline="0" noProof="0" dirty="0" err="1">
                <a:ln>
                  <a:noFill/>
                </a:ln>
                <a:solidFill>
                  <a:srgbClr val="000000"/>
                </a:solidFill>
                <a:effectLst/>
                <a:uLnTx/>
                <a:uFillTx/>
                <a:latin typeface="Arial" panose="020B0604020202020204"/>
                <a:ea typeface="+mn-ea"/>
                <a:cs typeface="+mn-cs"/>
              </a:rPr>
              <a:t>Ellinbank</a:t>
            </a: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 Experiments with grazing cows</a:t>
            </a:r>
          </a:p>
        </p:txBody>
      </p:sp>
    </p:spTree>
    <p:extLst>
      <p:ext uri="{BB962C8B-B14F-4D97-AF65-F5344CB8AC3E}">
        <p14:creationId xmlns:p14="http://schemas.microsoft.com/office/powerpoint/2010/main" val="266038721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B7489-DF63-0518-59A0-9DCFB210295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DD16E3A-706C-DE0A-E122-F7796B0C8E25}"/>
              </a:ext>
            </a:extLst>
          </p:cNvPr>
          <p:cNvSpPr txBox="1"/>
          <p:nvPr/>
        </p:nvSpPr>
        <p:spPr>
          <a:xfrm>
            <a:off x="3596640" y="182009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B8DDE1"/>
              </a:solidFill>
              <a:effectLst/>
              <a:uLnTx/>
              <a:uFillTx/>
              <a:latin typeface="Calibri" panose="020F0502020204030204"/>
              <a:ea typeface="+mn-ea"/>
              <a:cs typeface="+mn-cs"/>
            </a:endParaRPr>
          </a:p>
        </p:txBody>
      </p:sp>
      <p:sp>
        <p:nvSpPr>
          <p:cNvPr id="7" name="Slide Number Placeholder 2">
            <a:extLst>
              <a:ext uri="{FF2B5EF4-FFF2-40B4-BE49-F238E27FC236}">
                <a16:creationId xmlns:a16="http://schemas.microsoft.com/office/drawing/2014/main" id="{CC2CD0C9-F360-6124-11D3-80164AF4A39C}"/>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AU" sz="900" b="0" i="0" u="none" strike="noStrike" kern="1200" cap="none" spc="0" normalizeH="0" baseline="0" noProof="0" smtClean="0">
                <a:ln>
                  <a:noFill/>
                </a:ln>
                <a:solidFill>
                  <a:srgbClr val="EEEEED"/>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AU" sz="900" b="0" i="0" u="none" strike="noStrike" kern="1200" cap="none" spc="0" normalizeH="0" baseline="0" noProof="0" dirty="0">
              <a:ln>
                <a:noFill/>
              </a:ln>
              <a:solidFill>
                <a:srgbClr val="EEEEED"/>
              </a:solidFill>
              <a:effectLst/>
              <a:uLnTx/>
              <a:uFillTx/>
              <a:latin typeface="Arial" panose="020B0604020202020204" pitchFamily="34" charset="0"/>
              <a:ea typeface="+mn-ea"/>
              <a:cs typeface="Arial" panose="020B0604020202020204" pitchFamily="34" charset="0"/>
            </a:endParaRPr>
          </a:p>
        </p:txBody>
      </p:sp>
      <p:sp>
        <p:nvSpPr>
          <p:cNvPr id="3" name="Title 3">
            <a:extLst>
              <a:ext uri="{FF2B5EF4-FFF2-40B4-BE49-F238E27FC236}">
                <a16:creationId xmlns:a16="http://schemas.microsoft.com/office/drawing/2014/main" id="{A4DEDDF8-F195-0759-3151-C305A3297155}"/>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Alternative concentrate feeding strategies</a:t>
            </a:r>
          </a:p>
        </p:txBody>
      </p:sp>
      <p:sp>
        <p:nvSpPr>
          <p:cNvPr id="5" name="TextBox 4">
            <a:extLst>
              <a:ext uri="{FF2B5EF4-FFF2-40B4-BE49-F238E27FC236}">
                <a16:creationId xmlns:a16="http://schemas.microsoft.com/office/drawing/2014/main" id="{486A7015-5FEB-81AB-3E85-68C039A993BA}"/>
              </a:ext>
            </a:extLst>
          </p:cNvPr>
          <p:cNvSpPr txBox="1"/>
          <p:nvPr/>
        </p:nvSpPr>
        <p:spPr>
          <a:xfrm>
            <a:off x="467544" y="752866"/>
            <a:ext cx="826373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IMPACT OF MILKING ORDER</a:t>
            </a:r>
          </a:p>
        </p:txBody>
      </p:sp>
      <p:sp>
        <p:nvSpPr>
          <p:cNvPr id="13" name="TextBox 12">
            <a:extLst>
              <a:ext uri="{FF2B5EF4-FFF2-40B4-BE49-F238E27FC236}">
                <a16:creationId xmlns:a16="http://schemas.microsoft.com/office/drawing/2014/main" id="{B16188E5-475B-96DA-5098-B83E6C93D302}"/>
              </a:ext>
            </a:extLst>
          </p:cNvPr>
          <p:cNvSpPr txBox="1"/>
          <p:nvPr/>
        </p:nvSpPr>
        <p:spPr>
          <a:xfrm>
            <a:off x="467544" y="1101726"/>
            <a:ext cx="71287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Smart Feeding project, </a:t>
            </a:r>
            <a:r>
              <a:rPr kumimoji="0" lang="en-AU" sz="1600" b="1" i="0" u="none" strike="noStrike" kern="1200" cap="none" spc="0" normalizeH="0" baseline="0" noProof="0" dirty="0" err="1">
                <a:ln>
                  <a:noFill/>
                </a:ln>
                <a:solidFill>
                  <a:srgbClr val="000000"/>
                </a:solidFill>
                <a:effectLst/>
                <a:uLnTx/>
                <a:uFillTx/>
                <a:latin typeface="Arial" panose="020B0604020202020204"/>
                <a:ea typeface="+mn-ea"/>
                <a:cs typeface="+mn-cs"/>
              </a:rPr>
              <a:t>Ellinbank</a:t>
            </a: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 Experiments with grazing cows</a:t>
            </a:r>
          </a:p>
        </p:txBody>
      </p:sp>
      <p:sp>
        <p:nvSpPr>
          <p:cNvPr id="9" name="TextBox 8">
            <a:extLst>
              <a:ext uri="{FF2B5EF4-FFF2-40B4-BE49-F238E27FC236}">
                <a16:creationId xmlns:a16="http://schemas.microsoft.com/office/drawing/2014/main" id="{7DF96E22-191B-C4BB-85C6-4122CB21BDF0}"/>
              </a:ext>
            </a:extLst>
          </p:cNvPr>
          <p:cNvSpPr txBox="1"/>
          <p:nvPr/>
        </p:nvSpPr>
        <p:spPr>
          <a:xfrm>
            <a:off x="539552" y="1439922"/>
            <a:ext cx="89838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F</a:t>
            </a:r>
            <a:r>
              <a:rPr kumimoji="0" lang="en-AU" sz="1800" b="1" i="0" u="none" strike="noStrike" kern="0" cap="none" spc="0" normalizeH="0" baseline="0" noProof="0" dirty="0" err="1">
                <a:ln>
                  <a:noFill/>
                </a:ln>
                <a:solidFill>
                  <a:prstClr val="black"/>
                </a:solidFill>
                <a:effectLst/>
                <a:uLnTx/>
                <a:uFillTx/>
                <a:latin typeface="Arial" panose="020B0604020202020204"/>
                <a:ea typeface="+mn-ea"/>
                <a:cs typeface="Arial" panose="020B0604020202020204" pitchFamily="34" charset="0"/>
              </a:rPr>
              <a:t>actsheet</a:t>
            </a:r>
            <a:r>
              <a:rPr kumimoji="0" lang="en-AU" sz="18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 1</a:t>
            </a:r>
            <a:r>
              <a:rPr kumimoji="0" lang="en-AU" sz="14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a:t>
            </a:r>
          </a:p>
        </p:txBody>
      </p:sp>
      <p:sp>
        <p:nvSpPr>
          <p:cNvPr id="4" name="TextBox 3">
            <a:extLst>
              <a:ext uri="{FF2B5EF4-FFF2-40B4-BE49-F238E27FC236}">
                <a16:creationId xmlns:a16="http://schemas.microsoft.com/office/drawing/2014/main" id="{2904BBEC-338E-9DE2-A25B-2DEB1DF451DC}"/>
              </a:ext>
            </a:extLst>
          </p:cNvPr>
          <p:cNvSpPr txBox="1"/>
          <p:nvPr/>
        </p:nvSpPr>
        <p:spPr>
          <a:xfrm>
            <a:off x="4932040" y="1778476"/>
            <a:ext cx="4167030" cy="2554545"/>
          </a:xfrm>
          <a:prstGeom prst="rect">
            <a:avLst/>
          </a:prstGeom>
          <a:noFill/>
        </p:spPr>
        <p:txBody>
          <a:bodyPr wrap="square" rtlCol="0">
            <a:spAutoFit/>
          </a:bodyPr>
          <a:lstStyle/>
          <a:p>
            <a:r>
              <a:rPr lang="en-AU" sz="1600" b="1" dirty="0">
                <a:solidFill>
                  <a:srgbClr val="000000"/>
                </a:solidFill>
                <a:latin typeface="Arial" panose="020B0604020202020204" pitchFamily="34" charset="0"/>
                <a:cs typeface="Arial" panose="020B0604020202020204" pitchFamily="34" charset="0"/>
              </a:rPr>
              <a:t>Changes in pasture quality during grazing session after first cows entered paddock:</a:t>
            </a:r>
          </a:p>
          <a:p>
            <a:pPr marL="285750" indent="-285750">
              <a:buFont typeface="Arial" panose="020B0604020202020204" pitchFamily="34" charset="0"/>
              <a:buChar char="•"/>
            </a:pPr>
            <a:r>
              <a:rPr lang="en-US" sz="1600" dirty="0" err="1">
                <a:solidFill>
                  <a:srgbClr val="000000"/>
                </a:solidFill>
                <a:latin typeface="Arial" panose="020B0604020202020204" pitchFamily="34" charset="0"/>
                <a:cs typeface="Arial" panose="020B0604020202020204" pitchFamily="34" charset="0"/>
              </a:rPr>
              <a:t>Metabolisable</a:t>
            </a:r>
            <a:r>
              <a:rPr lang="en-US" sz="1600" dirty="0">
                <a:solidFill>
                  <a:srgbClr val="000000"/>
                </a:solidFill>
                <a:latin typeface="Arial" panose="020B0604020202020204" pitchFamily="34" charset="0"/>
                <a:cs typeface="Arial" panose="020B0604020202020204" pitchFamily="34" charset="0"/>
              </a:rPr>
              <a:t> energy (</a:t>
            </a:r>
            <a:r>
              <a:rPr lang="en-US" sz="1600" b="1" dirty="0">
                <a:solidFill>
                  <a:srgbClr val="000000"/>
                </a:solidFill>
                <a:latin typeface="Arial" panose="020B0604020202020204" pitchFamily="34" charset="0"/>
                <a:cs typeface="Arial" panose="020B0604020202020204" pitchFamily="34" charset="0"/>
              </a:rPr>
              <a:t>ME</a:t>
            </a:r>
            <a:r>
              <a:rPr lang="en-US" sz="1600" dirty="0">
                <a:solidFill>
                  <a:srgbClr val="000000"/>
                </a:solidFill>
                <a:latin typeface="Arial" panose="020B0604020202020204" pitchFamily="34" charset="0"/>
                <a:cs typeface="Arial" panose="020B0604020202020204" pitchFamily="34" charset="0"/>
              </a:rPr>
              <a:t>) of pasture declined by 0.2 MJ/kg DM per hour,</a:t>
            </a:r>
            <a:endParaRPr lang="en-AU" sz="1600"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Crude protein (</a:t>
            </a:r>
            <a:r>
              <a:rPr lang="en-US" sz="1600" b="1" dirty="0">
                <a:solidFill>
                  <a:srgbClr val="000000"/>
                </a:solidFill>
                <a:latin typeface="Arial" panose="020B0604020202020204" pitchFamily="34" charset="0"/>
                <a:cs typeface="Arial" panose="020B0604020202020204" pitchFamily="34" charset="0"/>
              </a:rPr>
              <a:t>CP</a:t>
            </a:r>
            <a:r>
              <a:rPr lang="en-US" sz="1600" dirty="0">
                <a:solidFill>
                  <a:srgbClr val="000000"/>
                </a:solidFill>
                <a:latin typeface="Arial" panose="020B0604020202020204" pitchFamily="34" charset="0"/>
                <a:cs typeface="Arial" panose="020B0604020202020204" pitchFamily="34" charset="0"/>
              </a:rPr>
              <a:t>) concentration in pasture declined by 0.87% per hour, and</a:t>
            </a:r>
            <a:endParaRPr lang="en-AU" sz="1600"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Neutral detergent </a:t>
            </a:r>
            <a:r>
              <a:rPr lang="en-US" sz="1600" dirty="0" err="1">
                <a:solidFill>
                  <a:srgbClr val="000000"/>
                </a:solidFill>
                <a:latin typeface="Arial" panose="020B0604020202020204" pitchFamily="34" charset="0"/>
                <a:cs typeface="Arial" panose="020B0604020202020204" pitchFamily="34" charset="0"/>
              </a:rPr>
              <a:t>fibre</a:t>
            </a:r>
            <a:r>
              <a:rPr lang="en-US" sz="1600" dirty="0">
                <a:solidFill>
                  <a:srgbClr val="000000"/>
                </a:solidFill>
                <a:latin typeface="Arial" panose="020B0604020202020204" pitchFamily="34" charset="0"/>
                <a:cs typeface="Arial" panose="020B0604020202020204" pitchFamily="34" charset="0"/>
              </a:rPr>
              <a:t> (</a:t>
            </a:r>
            <a:r>
              <a:rPr lang="en-US" sz="1600" b="1" dirty="0">
                <a:solidFill>
                  <a:srgbClr val="000000"/>
                </a:solidFill>
                <a:latin typeface="Arial" panose="020B0604020202020204" pitchFamily="34" charset="0"/>
                <a:cs typeface="Arial" panose="020B0604020202020204" pitchFamily="34" charset="0"/>
              </a:rPr>
              <a:t>NDF</a:t>
            </a:r>
            <a:r>
              <a:rPr lang="en-US" sz="1600" dirty="0">
                <a:solidFill>
                  <a:srgbClr val="000000"/>
                </a:solidFill>
                <a:latin typeface="Arial" panose="020B0604020202020204" pitchFamily="34" charset="0"/>
                <a:cs typeface="Arial" panose="020B0604020202020204" pitchFamily="34" charset="0"/>
              </a:rPr>
              <a:t>) increased by 0.97% per hour</a:t>
            </a:r>
            <a:r>
              <a:rPr lang="en-AU" sz="1600" dirty="0">
                <a:solidFill>
                  <a:srgbClr val="000000"/>
                </a:solidFill>
                <a:latin typeface="Arial" panose="020B0604020202020204" pitchFamily="34" charset="0"/>
                <a:cs typeface="Arial" panose="020B0604020202020204" pitchFamily="34" charset="0"/>
              </a:rPr>
              <a:t>.</a:t>
            </a:r>
          </a:p>
          <a:p>
            <a:endParaRPr lang="en-AU" sz="1600" dirty="0">
              <a:solidFill>
                <a:srgbClr val="0000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AB60A857-D375-2E4C-E5C4-EBCB08B81A96}"/>
              </a:ext>
            </a:extLst>
          </p:cNvPr>
          <p:cNvPicPr>
            <a:picLocks noChangeAspect="1"/>
          </p:cNvPicPr>
          <p:nvPr/>
        </p:nvPicPr>
        <p:blipFill>
          <a:blip r:embed="rId2"/>
          <a:stretch>
            <a:fillRect/>
          </a:stretch>
        </p:blipFill>
        <p:spPr>
          <a:xfrm>
            <a:off x="669469" y="1831286"/>
            <a:ext cx="4094318" cy="3024336"/>
          </a:xfrm>
          <a:prstGeom prst="rect">
            <a:avLst/>
          </a:prstGeom>
        </p:spPr>
      </p:pic>
    </p:spTree>
    <p:extLst>
      <p:ext uri="{BB962C8B-B14F-4D97-AF65-F5344CB8AC3E}">
        <p14:creationId xmlns:p14="http://schemas.microsoft.com/office/powerpoint/2010/main" val="311959578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9F254-3B12-6D60-D54E-69B30351AE1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436A179-1DC0-9045-E10D-9645B0D49B78}"/>
              </a:ext>
            </a:extLst>
          </p:cNvPr>
          <p:cNvSpPr txBox="1"/>
          <p:nvPr/>
        </p:nvSpPr>
        <p:spPr>
          <a:xfrm>
            <a:off x="3596640" y="182009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B8DDE1"/>
              </a:solidFill>
              <a:effectLst/>
              <a:uLnTx/>
              <a:uFillTx/>
              <a:latin typeface="Calibri" panose="020F0502020204030204"/>
              <a:ea typeface="+mn-ea"/>
              <a:cs typeface="+mn-cs"/>
            </a:endParaRPr>
          </a:p>
        </p:txBody>
      </p:sp>
      <p:sp>
        <p:nvSpPr>
          <p:cNvPr id="7" name="Slide Number Placeholder 2">
            <a:extLst>
              <a:ext uri="{FF2B5EF4-FFF2-40B4-BE49-F238E27FC236}">
                <a16:creationId xmlns:a16="http://schemas.microsoft.com/office/drawing/2014/main" id="{0B48006C-4BB3-494F-C889-4E50692CC3A6}"/>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AU" sz="900" b="0" i="0" u="none" strike="noStrike" kern="1200" cap="none" spc="0" normalizeH="0" baseline="0" noProof="0" smtClean="0">
                <a:ln>
                  <a:noFill/>
                </a:ln>
                <a:solidFill>
                  <a:srgbClr val="EEEEED"/>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AU" sz="900" b="0" i="0" u="none" strike="noStrike" kern="1200" cap="none" spc="0" normalizeH="0" baseline="0" noProof="0" dirty="0">
              <a:ln>
                <a:noFill/>
              </a:ln>
              <a:solidFill>
                <a:srgbClr val="EEEEED"/>
              </a:solidFill>
              <a:effectLst/>
              <a:uLnTx/>
              <a:uFillTx/>
              <a:latin typeface="Arial" panose="020B0604020202020204" pitchFamily="34" charset="0"/>
              <a:ea typeface="+mn-ea"/>
              <a:cs typeface="Arial" panose="020B0604020202020204" pitchFamily="34" charset="0"/>
            </a:endParaRPr>
          </a:p>
        </p:txBody>
      </p:sp>
      <p:sp>
        <p:nvSpPr>
          <p:cNvPr id="3" name="Title 3">
            <a:extLst>
              <a:ext uri="{FF2B5EF4-FFF2-40B4-BE49-F238E27FC236}">
                <a16:creationId xmlns:a16="http://schemas.microsoft.com/office/drawing/2014/main" id="{6CE2314B-CDDF-3134-4113-333BCD478BED}"/>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Alternative concentrate feeding strategies</a:t>
            </a:r>
          </a:p>
        </p:txBody>
      </p:sp>
      <p:sp>
        <p:nvSpPr>
          <p:cNvPr id="5" name="TextBox 4">
            <a:extLst>
              <a:ext uri="{FF2B5EF4-FFF2-40B4-BE49-F238E27FC236}">
                <a16:creationId xmlns:a16="http://schemas.microsoft.com/office/drawing/2014/main" id="{FE4D7544-4546-115B-9964-5A4E6F0353AC}"/>
              </a:ext>
            </a:extLst>
          </p:cNvPr>
          <p:cNvSpPr txBox="1"/>
          <p:nvPr/>
        </p:nvSpPr>
        <p:spPr>
          <a:xfrm>
            <a:off x="467544" y="752866"/>
            <a:ext cx="826373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IMPACT OF MILKING ORDER</a:t>
            </a:r>
          </a:p>
        </p:txBody>
      </p:sp>
      <p:sp>
        <p:nvSpPr>
          <p:cNvPr id="13" name="TextBox 12">
            <a:extLst>
              <a:ext uri="{FF2B5EF4-FFF2-40B4-BE49-F238E27FC236}">
                <a16:creationId xmlns:a16="http://schemas.microsoft.com/office/drawing/2014/main" id="{FD620809-91A2-0A5A-29B6-30F399F5C11C}"/>
              </a:ext>
            </a:extLst>
          </p:cNvPr>
          <p:cNvSpPr txBox="1"/>
          <p:nvPr/>
        </p:nvSpPr>
        <p:spPr>
          <a:xfrm>
            <a:off x="467544" y="1101726"/>
            <a:ext cx="71287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Smart Feeding project, </a:t>
            </a:r>
            <a:r>
              <a:rPr kumimoji="0" lang="en-AU" sz="1600" b="1" i="0" u="none" strike="noStrike" kern="1200" cap="none" spc="0" normalizeH="0" baseline="0" noProof="0" dirty="0" err="1">
                <a:ln>
                  <a:noFill/>
                </a:ln>
                <a:solidFill>
                  <a:srgbClr val="000000"/>
                </a:solidFill>
                <a:effectLst/>
                <a:uLnTx/>
                <a:uFillTx/>
                <a:latin typeface="Arial" panose="020B0604020202020204"/>
                <a:ea typeface="+mn-ea"/>
                <a:cs typeface="+mn-cs"/>
              </a:rPr>
              <a:t>Ellinbank</a:t>
            </a: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 Experiments with grazing cows</a:t>
            </a:r>
          </a:p>
        </p:txBody>
      </p:sp>
      <p:pic>
        <p:nvPicPr>
          <p:cNvPr id="16" name="Picture 15">
            <a:extLst>
              <a:ext uri="{FF2B5EF4-FFF2-40B4-BE49-F238E27FC236}">
                <a16:creationId xmlns:a16="http://schemas.microsoft.com/office/drawing/2014/main" id="{E90D9664-D41F-555B-DA5E-8A34C04C8B34}"/>
              </a:ext>
            </a:extLst>
          </p:cNvPr>
          <p:cNvPicPr>
            <a:picLocks noChangeAspect="1"/>
          </p:cNvPicPr>
          <p:nvPr/>
        </p:nvPicPr>
        <p:blipFill>
          <a:blip r:embed="rId2"/>
          <a:stretch>
            <a:fillRect/>
          </a:stretch>
        </p:blipFill>
        <p:spPr>
          <a:xfrm>
            <a:off x="573222" y="1851670"/>
            <a:ext cx="4003747" cy="3024336"/>
          </a:xfrm>
          <a:prstGeom prst="rect">
            <a:avLst/>
          </a:prstGeom>
        </p:spPr>
      </p:pic>
      <p:pic>
        <p:nvPicPr>
          <p:cNvPr id="6" name="Picture 5">
            <a:extLst>
              <a:ext uri="{FF2B5EF4-FFF2-40B4-BE49-F238E27FC236}">
                <a16:creationId xmlns:a16="http://schemas.microsoft.com/office/drawing/2014/main" id="{5FB7EA62-3741-9543-4265-578B9452E7A9}"/>
              </a:ext>
            </a:extLst>
          </p:cNvPr>
          <p:cNvPicPr>
            <a:picLocks noChangeAspect="1"/>
          </p:cNvPicPr>
          <p:nvPr/>
        </p:nvPicPr>
        <p:blipFill>
          <a:blip r:embed="rId3"/>
          <a:stretch>
            <a:fillRect/>
          </a:stretch>
        </p:blipFill>
        <p:spPr>
          <a:xfrm>
            <a:off x="4983226" y="1639154"/>
            <a:ext cx="3748048" cy="2519325"/>
          </a:xfrm>
          <a:prstGeom prst="rect">
            <a:avLst/>
          </a:prstGeom>
        </p:spPr>
      </p:pic>
      <p:sp>
        <p:nvSpPr>
          <p:cNvPr id="8" name="TextBox 7">
            <a:extLst>
              <a:ext uri="{FF2B5EF4-FFF2-40B4-BE49-F238E27FC236}">
                <a16:creationId xmlns:a16="http://schemas.microsoft.com/office/drawing/2014/main" id="{A5A80322-2CD0-9ABA-9553-817F33CC3A8A}"/>
              </a:ext>
            </a:extLst>
          </p:cNvPr>
          <p:cNvSpPr txBox="1"/>
          <p:nvPr/>
        </p:nvSpPr>
        <p:spPr>
          <a:xfrm>
            <a:off x="4948736" y="4179083"/>
            <a:ext cx="3943743" cy="738664"/>
          </a:xfrm>
          <a:prstGeom prst="rect">
            <a:avLst/>
          </a:prstGeom>
          <a:noFill/>
        </p:spPr>
        <p:txBody>
          <a:bodyPr wrap="square" rtlCol="0">
            <a:spAutoFit/>
          </a:bodyPr>
          <a:lstStyle/>
          <a:p>
            <a:r>
              <a:rPr lang="en-US" sz="1400" b="1" dirty="0">
                <a:solidFill>
                  <a:srgbClr val="000000"/>
                </a:solidFill>
                <a:latin typeface="Arial" panose="020B0604020202020204" pitchFamily="34" charset="0"/>
                <a:cs typeface="Arial" panose="020B0604020202020204" pitchFamily="34" charset="0"/>
              </a:rPr>
              <a:t>Cows that returned to the paddock first had a net benefit per day of $2.48 per cow more than cows that returned to the paddock last.</a:t>
            </a:r>
            <a:endParaRPr lang="en-AU" sz="1400" b="1" dirty="0">
              <a:solidFill>
                <a:srgbClr val="00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5905239-3207-3F92-9AFC-FA1AACAA014A}"/>
              </a:ext>
            </a:extLst>
          </p:cNvPr>
          <p:cNvSpPr txBox="1"/>
          <p:nvPr/>
        </p:nvSpPr>
        <p:spPr>
          <a:xfrm>
            <a:off x="539552" y="1439922"/>
            <a:ext cx="89838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F</a:t>
            </a:r>
            <a:r>
              <a:rPr kumimoji="0" lang="en-AU" sz="1800" b="1" i="0" u="none" strike="noStrike" kern="0" cap="none" spc="0" normalizeH="0" baseline="0" noProof="0" dirty="0" err="1">
                <a:ln>
                  <a:noFill/>
                </a:ln>
                <a:solidFill>
                  <a:prstClr val="black"/>
                </a:solidFill>
                <a:effectLst/>
                <a:uLnTx/>
                <a:uFillTx/>
                <a:latin typeface="Arial" panose="020B0604020202020204"/>
                <a:ea typeface="+mn-ea"/>
                <a:cs typeface="Arial" panose="020B0604020202020204" pitchFamily="34" charset="0"/>
              </a:rPr>
              <a:t>actsheet</a:t>
            </a:r>
            <a:r>
              <a:rPr kumimoji="0" lang="en-AU" sz="18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 1</a:t>
            </a:r>
            <a:r>
              <a:rPr kumimoji="0" lang="en-AU" sz="14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a:t>
            </a:r>
          </a:p>
        </p:txBody>
      </p:sp>
    </p:spTree>
    <p:extLst>
      <p:ext uri="{BB962C8B-B14F-4D97-AF65-F5344CB8AC3E}">
        <p14:creationId xmlns:p14="http://schemas.microsoft.com/office/powerpoint/2010/main" val="37278311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2CC98-3EEA-95CD-920F-1967983A508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1BF4BFC-E224-F633-8C9B-FCDF3ADF5075}"/>
              </a:ext>
            </a:extLst>
          </p:cNvPr>
          <p:cNvSpPr txBox="1"/>
          <p:nvPr/>
        </p:nvSpPr>
        <p:spPr>
          <a:xfrm>
            <a:off x="3596640" y="182009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B8DDE1"/>
              </a:solidFill>
              <a:effectLst/>
              <a:uLnTx/>
              <a:uFillTx/>
              <a:latin typeface="Calibri" panose="020F0502020204030204"/>
              <a:ea typeface="+mn-ea"/>
              <a:cs typeface="+mn-cs"/>
            </a:endParaRPr>
          </a:p>
        </p:txBody>
      </p:sp>
      <p:sp>
        <p:nvSpPr>
          <p:cNvPr id="7" name="Slide Number Placeholder 2">
            <a:extLst>
              <a:ext uri="{FF2B5EF4-FFF2-40B4-BE49-F238E27FC236}">
                <a16:creationId xmlns:a16="http://schemas.microsoft.com/office/drawing/2014/main" id="{2AD5D8AF-C953-9EEB-36F3-849DCAFA11D3}"/>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AU" sz="900" b="0" i="0" u="none" strike="noStrike" kern="1200" cap="none" spc="0" normalizeH="0" baseline="0" noProof="0" smtClean="0">
                <a:ln>
                  <a:noFill/>
                </a:ln>
                <a:solidFill>
                  <a:srgbClr val="EEEEED"/>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AU" sz="900" b="0" i="0" u="none" strike="noStrike" kern="1200" cap="none" spc="0" normalizeH="0" baseline="0" noProof="0" dirty="0">
              <a:ln>
                <a:noFill/>
              </a:ln>
              <a:solidFill>
                <a:srgbClr val="EEEEED"/>
              </a:solidFill>
              <a:effectLst/>
              <a:uLnTx/>
              <a:uFillTx/>
              <a:latin typeface="Arial" panose="020B0604020202020204" pitchFamily="34" charset="0"/>
              <a:ea typeface="+mn-ea"/>
              <a:cs typeface="Arial" panose="020B0604020202020204" pitchFamily="34" charset="0"/>
            </a:endParaRPr>
          </a:p>
        </p:txBody>
      </p:sp>
      <p:sp>
        <p:nvSpPr>
          <p:cNvPr id="3" name="Title 3">
            <a:extLst>
              <a:ext uri="{FF2B5EF4-FFF2-40B4-BE49-F238E27FC236}">
                <a16:creationId xmlns:a16="http://schemas.microsoft.com/office/drawing/2014/main" id="{3BC8414A-674E-EA82-3E1E-125A54DD5316}"/>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Alternative concentrate feeding strategies</a:t>
            </a:r>
          </a:p>
        </p:txBody>
      </p:sp>
      <p:sp>
        <p:nvSpPr>
          <p:cNvPr id="5" name="TextBox 4">
            <a:extLst>
              <a:ext uri="{FF2B5EF4-FFF2-40B4-BE49-F238E27FC236}">
                <a16:creationId xmlns:a16="http://schemas.microsoft.com/office/drawing/2014/main" id="{0C6F6AAF-55E6-38DC-4EA5-3E5BD2AD0B5E}"/>
              </a:ext>
            </a:extLst>
          </p:cNvPr>
          <p:cNvSpPr txBox="1"/>
          <p:nvPr/>
        </p:nvSpPr>
        <p:spPr>
          <a:xfrm>
            <a:off x="467544" y="752866"/>
            <a:ext cx="826373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IMPACT OF MILKING ORDER</a:t>
            </a:r>
          </a:p>
        </p:txBody>
      </p:sp>
      <p:sp>
        <p:nvSpPr>
          <p:cNvPr id="13" name="TextBox 12">
            <a:extLst>
              <a:ext uri="{FF2B5EF4-FFF2-40B4-BE49-F238E27FC236}">
                <a16:creationId xmlns:a16="http://schemas.microsoft.com/office/drawing/2014/main" id="{1BA57A5F-4FB2-808C-DFA5-4F971B6FDB42}"/>
              </a:ext>
            </a:extLst>
          </p:cNvPr>
          <p:cNvSpPr txBox="1"/>
          <p:nvPr/>
        </p:nvSpPr>
        <p:spPr>
          <a:xfrm>
            <a:off x="467544" y="1101726"/>
            <a:ext cx="71287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Smart Feeding project, </a:t>
            </a:r>
            <a:r>
              <a:rPr kumimoji="0" lang="en-AU" sz="1600" b="1" i="0" u="none" strike="noStrike" kern="1200" cap="none" spc="0" normalizeH="0" baseline="0" noProof="0" dirty="0" err="1">
                <a:ln>
                  <a:noFill/>
                </a:ln>
                <a:solidFill>
                  <a:srgbClr val="000000"/>
                </a:solidFill>
                <a:effectLst/>
                <a:uLnTx/>
                <a:uFillTx/>
                <a:latin typeface="Arial" panose="020B0604020202020204"/>
                <a:ea typeface="+mn-ea"/>
                <a:cs typeface="+mn-cs"/>
              </a:rPr>
              <a:t>Ellinbank</a:t>
            </a:r>
            <a:r>
              <a:rPr kumimoji="0" lang="en-AU" sz="1600" b="1" i="0" u="none" strike="noStrike" kern="1200" cap="none" spc="0" normalizeH="0" baseline="0" noProof="0" dirty="0">
                <a:ln>
                  <a:noFill/>
                </a:ln>
                <a:solidFill>
                  <a:srgbClr val="000000"/>
                </a:solidFill>
                <a:effectLst/>
                <a:uLnTx/>
                <a:uFillTx/>
                <a:latin typeface="Arial" panose="020B0604020202020204"/>
                <a:ea typeface="+mn-ea"/>
                <a:cs typeface="+mn-cs"/>
              </a:rPr>
              <a:t>: Experiments with grazing cows</a:t>
            </a:r>
          </a:p>
        </p:txBody>
      </p:sp>
      <p:sp>
        <p:nvSpPr>
          <p:cNvPr id="10" name="TextBox 9">
            <a:extLst>
              <a:ext uri="{FF2B5EF4-FFF2-40B4-BE49-F238E27FC236}">
                <a16:creationId xmlns:a16="http://schemas.microsoft.com/office/drawing/2014/main" id="{2095E53C-2CA9-726B-5411-FC675FA1BA00}"/>
              </a:ext>
            </a:extLst>
          </p:cNvPr>
          <p:cNvSpPr txBox="1"/>
          <p:nvPr/>
        </p:nvSpPr>
        <p:spPr>
          <a:xfrm>
            <a:off x="539552" y="1439922"/>
            <a:ext cx="898389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F</a:t>
            </a:r>
            <a:r>
              <a:rPr kumimoji="0" lang="en-AU" sz="1800" b="1" i="0" u="none" strike="noStrike" kern="0" cap="none" spc="0" normalizeH="0" baseline="0" noProof="0" dirty="0" err="1">
                <a:ln>
                  <a:noFill/>
                </a:ln>
                <a:solidFill>
                  <a:prstClr val="black"/>
                </a:solidFill>
                <a:effectLst/>
                <a:uLnTx/>
                <a:uFillTx/>
                <a:latin typeface="Arial" panose="020B0604020202020204"/>
                <a:ea typeface="+mn-ea"/>
                <a:cs typeface="Arial" panose="020B0604020202020204" pitchFamily="34" charset="0"/>
              </a:rPr>
              <a:t>actsheet</a:t>
            </a:r>
            <a:r>
              <a:rPr kumimoji="0" lang="en-AU" sz="18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 </a:t>
            </a:r>
            <a:r>
              <a:rPr lang="en-AU" b="1" kern="0" dirty="0">
                <a:solidFill>
                  <a:prstClr val="black"/>
                </a:solidFill>
                <a:latin typeface="Arial" panose="020B0604020202020204"/>
                <a:cs typeface="Arial" panose="020B0604020202020204" pitchFamily="34" charset="0"/>
              </a:rPr>
              <a:t>3</a:t>
            </a:r>
            <a:r>
              <a:rPr kumimoji="0" lang="en-AU" sz="14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 Early lactation cows. 2 groups: Return to paddock immediately T0:00)</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400" b="1" kern="0" dirty="0">
                <a:solidFill>
                  <a:prstClr val="black"/>
                </a:solidFill>
                <a:latin typeface="Arial" panose="020B0604020202020204"/>
                <a:cs typeface="Arial" panose="020B0604020202020204" pitchFamily="34" charset="0"/>
              </a:rPr>
              <a:t>                                                                                  Return to paddock 3 hours later (T3:00)</a:t>
            </a:r>
            <a:endParaRPr kumimoji="0" lang="en-AU" sz="14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pic>
        <p:nvPicPr>
          <p:cNvPr id="12" name="Picture 11">
            <a:extLst>
              <a:ext uri="{FF2B5EF4-FFF2-40B4-BE49-F238E27FC236}">
                <a16:creationId xmlns:a16="http://schemas.microsoft.com/office/drawing/2014/main" id="{0ACB8412-A01B-68C7-A91E-16CBFCD8DD32}"/>
              </a:ext>
            </a:extLst>
          </p:cNvPr>
          <p:cNvPicPr>
            <a:picLocks noChangeAspect="1"/>
          </p:cNvPicPr>
          <p:nvPr/>
        </p:nvPicPr>
        <p:blipFill>
          <a:blip r:embed="rId2"/>
          <a:stretch>
            <a:fillRect/>
          </a:stretch>
        </p:blipFill>
        <p:spPr>
          <a:xfrm>
            <a:off x="2295561" y="2090778"/>
            <a:ext cx="2716296" cy="2987925"/>
          </a:xfrm>
          <a:prstGeom prst="rect">
            <a:avLst/>
          </a:prstGeom>
        </p:spPr>
      </p:pic>
      <p:pic>
        <p:nvPicPr>
          <p:cNvPr id="15" name="Picture 14">
            <a:extLst>
              <a:ext uri="{FF2B5EF4-FFF2-40B4-BE49-F238E27FC236}">
                <a16:creationId xmlns:a16="http://schemas.microsoft.com/office/drawing/2014/main" id="{AEE96FA9-2847-1651-CF5C-1D28E5C40ADF}"/>
              </a:ext>
            </a:extLst>
          </p:cNvPr>
          <p:cNvPicPr>
            <a:picLocks noChangeAspect="1"/>
          </p:cNvPicPr>
          <p:nvPr/>
        </p:nvPicPr>
        <p:blipFill>
          <a:blip r:embed="rId3"/>
          <a:stretch>
            <a:fillRect/>
          </a:stretch>
        </p:blipFill>
        <p:spPr>
          <a:xfrm>
            <a:off x="5436096" y="2090778"/>
            <a:ext cx="3629052" cy="2695595"/>
          </a:xfrm>
          <a:prstGeom prst="rect">
            <a:avLst/>
          </a:prstGeom>
        </p:spPr>
      </p:pic>
      <p:sp>
        <p:nvSpPr>
          <p:cNvPr id="18" name="TextBox 17">
            <a:extLst>
              <a:ext uri="{FF2B5EF4-FFF2-40B4-BE49-F238E27FC236}">
                <a16:creationId xmlns:a16="http://schemas.microsoft.com/office/drawing/2014/main" id="{737BDA49-4664-BB6A-BE8C-731590074088}"/>
              </a:ext>
            </a:extLst>
          </p:cNvPr>
          <p:cNvSpPr txBox="1"/>
          <p:nvPr/>
        </p:nvSpPr>
        <p:spPr>
          <a:xfrm>
            <a:off x="78852" y="1845802"/>
            <a:ext cx="2105232" cy="3477875"/>
          </a:xfrm>
          <a:prstGeom prst="rect">
            <a:avLst/>
          </a:prstGeom>
          <a:noFill/>
        </p:spPr>
        <p:txBody>
          <a:bodyPr wrap="square" rtlCol="0">
            <a:spAutoFit/>
          </a:bodyPr>
          <a:lstStyle/>
          <a:p>
            <a:r>
              <a:rPr lang="en-AU" sz="1200" b="1" dirty="0">
                <a:solidFill>
                  <a:srgbClr val="000000"/>
                </a:solidFill>
                <a:latin typeface="Arial" panose="020B0604020202020204" pitchFamily="34" charset="0"/>
                <a:cs typeface="Arial" panose="020B0604020202020204" pitchFamily="34" charset="0"/>
              </a:rPr>
              <a:t>Control</a:t>
            </a:r>
            <a:r>
              <a:rPr lang="en-AU" sz="1200" dirty="0">
                <a:solidFill>
                  <a:srgbClr val="000000"/>
                </a:solidFill>
                <a:latin typeface="Arial" panose="020B0604020202020204" pitchFamily="34" charset="0"/>
                <a:cs typeface="Arial" panose="020B0604020202020204" pitchFamily="34" charset="0"/>
              </a:rPr>
              <a:t> cows:</a:t>
            </a:r>
          </a:p>
          <a:p>
            <a:r>
              <a:rPr lang="en-AU" sz="1200" dirty="0">
                <a:solidFill>
                  <a:srgbClr val="000000"/>
                </a:solidFill>
                <a:latin typeface="Arial" panose="020B0604020202020204" pitchFamily="34" charset="0"/>
                <a:cs typeface="Arial" panose="020B0604020202020204" pitchFamily="34" charset="0"/>
              </a:rPr>
              <a:t>T0:00 and T3:00 groups grazed same area together and were fed 6 kg DM of concentrate.</a:t>
            </a:r>
          </a:p>
          <a:p>
            <a:endParaRPr lang="en-AU" sz="800" dirty="0">
              <a:solidFill>
                <a:srgbClr val="000000"/>
              </a:solidFill>
              <a:latin typeface="Arial" panose="020B0604020202020204" pitchFamily="34" charset="0"/>
              <a:cs typeface="Arial" panose="020B0604020202020204" pitchFamily="34" charset="0"/>
            </a:endParaRPr>
          </a:p>
          <a:p>
            <a:r>
              <a:rPr lang="en-AU" sz="1200" b="1" dirty="0">
                <a:solidFill>
                  <a:srgbClr val="000000"/>
                </a:solidFill>
                <a:latin typeface="Arial" panose="020B0604020202020204" pitchFamily="34" charset="0"/>
                <a:cs typeface="Arial" panose="020B0604020202020204" pitchFamily="34" charset="0"/>
              </a:rPr>
              <a:t>Reallocation</a:t>
            </a:r>
            <a:r>
              <a:rPr lang="en-AU" sz="1200" dirty="0">
                <a:solidFill>
                  <a:srgbClr val="000000"/>
                </a:solidFill>
                <a:latin typeface="Arial" panose="020B0604020202020204" pitchFamily="34" charset="0"/>
                <a:cs typeface="Arial" panose="020B0604020202020204" pitchFamily="34" charset="0"/>
              </a:rPr>
              <a:t> cows:</a:t>
            </a:r>
          </a:p>
          <a:p>
            <a:r>
              <a:rPr lang="en-AU" sz="1200" dirty="0">
                <a:solidFill>
                  <a:srgbClr val="000000"/>
                </a:solidFill>
                <a:latin typeface="Arial" panose="020B0604020202020204" pitchFamily="34" charset="0"/>
                <a:cs typeface="Arial" panose="020B0604020202020204" pitchFamily="34" charset="0"/>
              </a:rPr>
              <a:t>T0:00 and T3:00 cows grazed same area together and were fed 4 kg and 8 kg DM of concentrate respectively.</a:t>
            </a:r>
          </a:p>
          <a:p>
            <a:endParaRPr lang="en-AU" sz="800" dirty="0">
              <a:solidFill>
                <a:srgbClr val="000000"/>
              </a:solidFill>
              <a:latin typeface="Arial" panose="020B0604020202020204" pitchFamily="34" charset="0"/>
              <a:cs typeface="Arial" panose="020B0604020202020204" pitchFamily="34" charset="0"/>
            </a:endParaRPr>
          </a:p>
          <a:p>
            <a:r>
              <a:rPr lang="en-AU" sz="1200" b="1" dirty="0">
                <a:solidFill>
                  <a:srgbClr val="000000"/>
                </a:solidFill>
                <a:latin typeface="Arial" panose="020B0604020202020204" pitchFamily="34" charset="0"/>
                <a:cs typeface="Arial" panose="020B0604020202020204" pitchFamily="34" charset="0"/>
              </a:rPr>
              <a:t>Combination</a:t>
            </a:r>
            <a:r>
              <a:rPr lang="en-AU" sz="1200" dirty="0">
                <a:solidFill>
                  <a:srgbClr val="000000"/>
                </a:solidFill>
                <a:latin typeface="Arial" panose="020B0604020202020204" pitchFamily="34" charset="0"/>
                <a:cs typeface="Arial" panose="020B0604020202020204" pitchFamily="34" charset="0"/>
              </a:rPr>
              <a:t> cows:</a:t>
            </a:r>
          </a:p>
          <a:p>
            <a:r>
              <a:rPr lang="en-AU" sz="1200" dirty="0">
                <a:solidFill>
                  <a:srgbClr val="000000"/>
                </a:solidFill>
                <a:latin typeface="Arial" panose="020B0604020202020204" pitchFamily="34" charset="0"/>
                <a:cs typeface="Arial" panose="020B0604020202020204" pitchFamily="34" charset="0"/>
              </a:rPr>
              <a:t>T0:00 and T3:00 cows grazed half area each and were fed 4 kg and 8 kg DM of concentrate respectively.</a:t>
            </a:r>
          </a:p>
          <a:p>
            <a:endParaRPr lang="en-AU" sz="1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982483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B9C39-19F4-5EE8-917F-A5A5A0A7C2F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56474AD-D47D-6477-6D73-31C2A0C5AE84}"/>
              </a:ext>
            </a:extLst>
          </p:cNvPr>
          <p:cNvSpPr txBox="1"/>
          <p:nvPr/>
        </p:nvSpPr>
        <p:spPr>
          <a:xfrm>
            <a:off x="3596640" y="182009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B8DDE1"/>
              </a:solidFill>
              <a:effectLst/>
              <a:uLnTx/>
              <a:uFillTx/>
              <a:latin typeface="Calibri" panose="020F0502020204030204"/>
              <a:ea typeface="+mn-ea"/>
              <a:cs typeface="+mn-cs"/>
            </a:endParaRPr>
          </a:p>
        </p:txBody>
      </p:sp>
      <p:sp>
        <p:nvSpPr>
          <p:cNvPr id="7" name="Slide Number Placeholder 2">
            <a:extLst>
              <a:ext uri="{FF2B5EF4-FFF2-40B4-BE49-F238E27FC236}">
                <a16:creationId xmlns:a16="http://schemas.microsoft.com/office/drawing/2014/main" id="{4D650033-D83E-A6D9-05F4-CB47F99961BA}"/>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AU" sz="900" b="0" i="0" u="none" strike="noStrike" kern="1200" cap="none" spc="0" normalizeH="0" baseline="0" noProof="0" smtClean="0">
                <a:ln>
                  <a:noFill/>
                </a:ln>
                <a:solidFill>
                  <a:srgbClr val="EEEEED"/>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AU" sz="900" b="0" i="0" u="none" strike="noStrike" kern="1200" cap="none" spc="0" normalizeH="0" baseline="0" noProof="0" dirty="0">
              <a:ln>
                <a:noFill/>
              </a:ln>
              <a:solidFill>
                <a:srgbClr val="EEEEED"/>
              </a:solidFill>
              <a:effectLst/>
              <a:uLnTx/>
              <a:uFillTx/>
              <a:latin typeface="Arial" panose="020B0604020202020204" pitchFamily="34" charset="0"/>
              <a:ea typeface="+mn-ea"/>
              <a:cs typeface="Arial" panose="020B0604020202020204" pitchFamily="34" charset="0"/>
            </a:endParaRPr>
          </a:p>
        </p:txBody>
      </p:sp>
      <p:sp>
        <p:nvSpPr>
          <p:cNvPr id="3" name="Title 3">
            <a:extLst>
              <a:ext uri="{FF2B5EF4-FFF2-40B4-BE49-F238E27FC236}">
                <a16:creationId xmlns:a16="http://schemas.microsoft.com/office/drawing/2014/main" id="{A6647606-F8BF-3AA7-EAEC-FAA49B46F05C}"/>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Alternative concentrate feeding strategies</a:t>
            </a:r>
          </a:p>
        </p:txBody>
      </p:sp>
      <p:sp>
        <p:nvSpPr>
          <p:cNvPr id="5" name="TextBox 4">
            <a:extLst>
              <a:ext uri="{FF2B5EF4-FFF2-40B4-BE49-F238E27FC236}">
                <a16:creationId xmlns:a16="http://schemas.microsoft.com/office/drawing/2014/main" id="{96D3F8F9-BD58-84E2-296F-5EE21BF15635}"/>
              </a:ext>
            </a:extLst>
          </p:cNvPr>
          <p:cNvSpPr txBox="1"/>
          <p:nvPr/>
        </p:nvSpPr>
        <p:spPr>
          <a:xfrm>
            <a:off x="412726" y="849053"/>
            <a:ext cx="840774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For </a:t>
            </a:r>
            <a:r>
              <a:rPr kumimoji="0" lang="en-US" sz="1600" b="1" i="0" u="none" strike="noStrike" kern="1200" cap="none" spc="0" normalizeH="0" baseline="0" noProof="0" dirty="0" err="1">
                <a:ln>
                  <a:noFill/>
                </a:ln>
                <a:solidFill>
                  <a:srgbClr val="000000"/>
                </a:solidFill>
                <a:effectLst/>
                <a:uLnTx/>
                <a:uFillTx/>
                <a:latin typeface="Arial" panose="020B0604020202020204"/>
                <a:ea typeface="+mn-ea"/>
                <a:cs typeface="+mn-cs"/>
              </a:rPr>
              <a:t>individualised</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 feeding to provide a benefit over flat rate feeding, there must be: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dirty="0">
                <a:solidFill>
                  <a:srgbClr val="000000"/>
                </a:solidFill>
                <a:latin typeface="Arial" panose="020B0604020202020204"/>
              </a:rPr>
              <a:t>S</a:t>
            </a:r>
            <a:r>
              <a:rPr kumimoji="0" lang="en-US" sz="1600" b="1" i="0" u="none" strike="noStrike" kern="1200" cap="none" spc="0" normalizeH="0" baseline="0" noProof="0" dirty="0" err="1">
                <a:ln>
                  <a:noFill/>
                </a:ln>
                <a:solidFill>
                  <a:srgbClr val="000000"/>
                </a:solidFill>
                <a:effectLst/>
                <a:uLnTx/>
                <a:uFillTx/>
                <a:latin typeface="Arial" panose="020B0604020202020204"/>
                <a:ea typeface="+mn-ea"/>
                <a:cs typeface="+mn-cs"/>
              </a:rPr>
              <a:t>ignificant</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 between-cow variation in DMI and response to supplementation, and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dirty="0">
                <a:solidFill>
                  <a:srgbClr val="000000"/>
                </a:solidFill>
                <a:latin typeface="Arial" panose="020B0604020202020204"/>
              </a:rPr>
              <a:t>P</a:t>
            </a:r>
            <a:r>
              <a:rPr kumimoji="0" lang="en-US" sz="1600" b="1" i="0" u="none" strike="noStrike" kern="1200" cap="none" spc="0" normalizeH="0" baseline="0" noProof="0" dirty="0" err="1">
                <a:ln>
                  <a:noFill/>
                </a:ln>
                <a:solidFill>
                  <a:srgbClr val="000000"/>
                </a:solidFill>
                <a:effectLst/>
                <a:uLnTx/>
                <a:uFillTx/>
                <a:latin typeface="Arial" panose="020B0604020202020204"/>
                <a:ea typeface="+mn-ea"/>
                <a:cs typeface="+mn-cs"/>
              </a:rPr>
              <a:t>rofitable</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 economic response obtainable from exploiting this variability.</a:t>
            </a:r>
          </a:p>
        </p:txBody>
      </p:sp>
      <p:pic>
        <p:nvPicPr>
          <p:cNvPr id="8" name="Picture 7">
            <a:extLst>
              <a:ext uri="{FF2B5EF4-FFF2-40B4-BE49-F238E27FC236}">
                <a16:creationId xmlns:a16="http://schemas.microsoft.com/office/drawing/2014/main" id="{152B776B-F277-C939-5368-13875EC6DFB6}"/>
              </a:ext>
            </a:extLst>
          </p:cNvPr>
          <p:cNvPicPr>
            <a:picLocks noChangeAspect="1"/>
          </p:cNvPicPr>
          <p:nvPr/>
        </p:nvPicPr>
        <p:blipFill>
          <a:blip r:embed="rId2"/>
          <a:stretch>
            <a:fillRect/>
          </a:stretch>
        </p:blipFill>
        <p:spPr>
          <a:xfrm>
            <a:off x="6804248" y="1805981"/>
            <a:ext cx="2238375" cy="2047875"/>
          </a:xfrm>
          <a:prstGeom prst="rect">
            <a:avLst/>
          </a:prstGeom>
        </p:spPr>
      </p:pic>
      <p:sp>
        <p:nvSpPr>
          <p:cNvPr id="9" name="TextBox 8">
            <a:extLst>
              <a:ext uri="{FF2B5EF4-FFF2-40B4-BE49-F238E27FC236}">
                <a16:creationId xmlns:a16="http://schemas.microsoft.com/office/drawing/2014/main" id="{CE3A981C-E694-7053-9630-A78E69D9AA33}"/>
              </a:ext>
            </a:extLst>
          </p:cNvPr>
          <p:cNvSpPr txBox="1"/>
          <p:nvPr/>
        </p:nvSpPr>
        <p:spPr>
          <a:xfrm>
            <a:off x="412726" y="1712920"/>
            <a:ext cx="6391522" cy="230832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Liebig’s principle: the “cascade of nutritional limitations” </a:t>
            </a:r>
          </a:p>
          <a:p>
            <a:pPr marR="0" lvl="0" algn="l" defTabSz="914400" rtl="0" eaLnBrk="1" fontAlgn="auto" latinLnBrk="0" hangingPunct="1">
              <a:lnSpc>
                <a:spcPct val="100000"/>
              </a:lnSpc>
              <a:spcBef>
                <a:spcPts val="0"/>
              </a:spcBef>
              <a:spcAft>
                <a:spcPts val="0"/>
              </a:spcAft>
              <a:buClrTx/>
              <a:buSzTx/>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on milk production.</a:t>
            </a:r>
          </a:p>
          <a:p>
            <a:pPr marR="0" lvl="0" algn="l" defTabSz="914400" rtl="0" eaLnBrk="1" fontAlgn="auto" latinLnBrk="0" hangingPunct="1">
              <a:lnSpc>
                <a:spcPct val="100000"/>
              </a:lnSpc>
              <a:spcBef>
                <a:spcPts val="0"/>
              </a:spcBef>
              <a:spcAft>
                <a:spcPts val="0"/>
              </a:spcAft>
              <a:buClrTx/>
              <a:buSzTx/>
              <a:tabLst/>
              <a:defRPr/>
            </a:pPr>
            <a:endParaRPr lang="en-US" sz="800" b="1" dirty="0">
              <a:solidFill>
                <a:srgbClr val="000000"/>
              </a:solidFill>
              <a:latin typeface="Arial" panose="020B0604020202020204"/>
            </a:endParaRPr>
          </a:p>
          <a:p>
            <a:pPr marR="0" lvl="0" algn="l" defTabSz="914400" rtl="0" eaLnBrk="1" fontAlgn="auto" latinLnBrk="0" hangingPunct="1">
              <a:lnSpc>
                <a:spcPct val="100000"/>
              </a:lnSpc>
              <a:spcBef>
                <a:spcPts val="0"/>
              </a:spcBef>
              <a:spcAft>
                <a:spcPts val="0"/>
              </a:spcAft>
              <a:buClrTx/>
              <a:buSzTx/>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Under conditions where forage supply is </a:t>
            </a:r>
            <a:r>
              <a:rPr kumimoji="0" lang="en-US" sz="1600" b="1" i="0" u="sng" strike="noStrike" kern="1200" cap="none" spc="0" normalizeH="0" baseline="0" noProof="0" dirty="0">
                <a:ln>
                  <a:noFill/>
                </a:ln>
                <a:solidFill>
                  <a:srgbClr val="000000"/>
                </a:solidFill>
                <a:effectLst/>
                <a:uLnTx/>
                <a:uFillTx/>
                <a:latin typeface="Arial" panose="020B0604020202020204"/>
                <a:ea typeface="+mn-ea"/>
                <a:cs typeface="+mn-cs"/>
              </a:rPr>
              <a:t>not </a:t>
            </a:r>
            <a:r>
              <a:rPr kumimoji="0" lang="en-US" sz="1600" b="1" i="0" strike="noStrike" kern="1200" cap="none" spc="0" normalizeH="0" baseline="0" noProof="0" dirty="0">
                <a:ln>
                  <a:noFill/>
                </a:ln>
                <a:solidFill>
                  <a:srgbClr val="000000"/>
                </a:solidFill>
                <a:effectLst/>
                <a:uLnTx/>
                <a:uFillTx/>
                <a:latin typeface="Arial" panose="020B0604020202020204"/>
                <a:ea typeface="+mn-ea"/>
                <a:cs typeface="+mn-cs"/>
              </a:rPr>
              <a:t>limiting (&gt; 30 kg DM/cow/day)</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 research studies have found no strong evidence to support stepped or individualized feeding vs flat rate feeding.</a:t>
            </a:r>
          </a:p>
          <a:p>
            <a:pPr marR="0" lvl="0" algn="l" defTabSz="914400" rtl="0" eaLnBrk="1" fontAlgn="auto" latinLnBrk="0" hangingPunct="1">
              <a:lnSpc>
                <a:spcPct val="100000"/>
              </a:lnSpc>
              <a:spcBef>
                <a:spcPts val="0"/>
              </a:spcBef>
              <a:spcAft>
                <a:spcPts val="0"/>
              </a:spcAft>
              <a:buClrTx/>
              <a:buSzTx/>
              <a:tabLst/>
              <a:defRPr/>
            </a:pPr>
            <a:endParaRPr lang="en-US" sz="800" b="1" dirty="0">
              <a:solidFill>
                <a:srgbClr val="000000"/>
              </a:solidFill>
              <a:latin typeface="Arial" panose="020B0604020202020204"/>
            </a:endParaRPr>
          </a:p>
          <a:p>
            <a:pPr marR="0" lvl="0" algn="l" defTabSz="914400" rtl="0" eaLnBrk="1" fontAlgn="auto" latinLnBrk="0" hangingPunct="1">
              <a:lnSpc>
                <a:spcPct val="100000"/>
              </a:lnSpc>
              <a:spcBef>
                <a:spcPts val="0"/>
              </a:spcBef>
              <a:spcAft>
                <a:spcPts val="0"/>
              </a:spcAft>
              <a:buClrTx/>
              <a:buSzTx/>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Under conditions where pasture allowance is </a:t>
            </a:r>
            <a:r>
              <a:rPr kumimoji="0" lang="en-US" sz="1600" b="1" i="0" u="sng" strike="noStrike" kern="1200" cap="none" spc="0" normalizeH="0" baseline="0" noProof="0" dirty="0">
                <a:ln>
                  <a:noFill/>
                </a:ln>
                <a:solidFill>
                  <a:srgbClr val="000000"/>
                </a:solidFill>
                <a:effectLst/>
                <a:uLnTx/>
                <a:uFillTx/>
                <a:latin typeface="Arial" panose="020B0604020202020204"/>
                <a:ea typeface="+mn-ea"/>
                <a:cs typeface="+mn-cs"/>
              </a:rPr>
              <a:t>restricted</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 </a:t>
            </a:r>
            <a:r>
              <a:rPr lang="en-US" sz="1600" b="1" dirty="0">
                <a:solidFill>
                  <a:srgbClr val="000000"/>
                </a:solidFill>
                <a:latin typeface="Arial" panose="020B0604020202020204"/>
              </a:rPr>
              <a:t>c</a:t>
            </a:r>
            <a:r>
              <a:rPr kumimoji="0" lang="en-US" sz="1600" b="1" i="0" u="none" strike="noStrike" kern="1200" cap="none" spc="0" normalizeH="0" baseline="0" noProof="0" dirty="0" err="1">
                <a:ln>
                  <a:noFill/>
                </a:ln>
                <a:solidFill>
                  <a:srgbClr val="000000"/>
                </a:solidFill>
                <a:effectLst/>
                <a:uLnTx/>
                <a:uFillTx/>
                <a:latin typeface="Arial" panose="020B0604020202020204"/>
                <a:ea typeface="+mn-ea"/>
                <a:cs typeface="+mn-cs"/>
              </a:rPr>
              <a:t>ows</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 compete for pasture, leading to variation in the </a:t>
            </a:r>
            <a:r>
              <a:rPr kumimoji="0" lang="en-US" sz="1600" b="1" i="1" u="none" strike="noStrike" kern="1200" cap="none" spc="0" normalizeH="0" baseline="0" noProof="0" dirty="0">
                <a:ln>
                  <a:noFill/>
                </a:ln>
                <a:solidFill>
                  <a:srgbClr val="000000"/>
                </a:solidFill>
                <a:effectLst/>
                <a:uLnTx/>
                <a:uFillTx/>
                <a:latin typeface="Arial" panose="020B0604020202020204"/>
                <a:ea typeface="+mn-ea"/>
                <a:cs typeface="+mn-cs"/>
              </a:rPr>
              <a:t>relative deficit </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between nutrient supply and demand for cows in the herd.</a:t>
            </a:r>
          </a:p>
        </p:txBody>
      </p:sp>
      <p:sp>
        <p:nvSpPr>
          <p:cNvPr id="10" name="TextBox 9">
            <a:extLst>
              <a:ext uri="{FF2B5EF4-FFF2-40B4-BE49-F238E27FC236}">
                <a16:creationId xmlns:a16="http://schemas.microsoft.com/office/drawing/2014/main" id="{2B0057F2-F8E1-F57E-7F05-1A69A62B7262}"/>
              </a:ext>
            </a:extLst>
          </p:cNvPr>
          <p:cNvSpPr txBox="1"/>
          <p:nvPr/>
        </p:nvSpPr>
        <p:spPr>
          <a:xfrm>
            <a:off x="1192261" y="4291817"/>
            <a:ext cx="3528392" cy="584775"/>
          </a:xfrm>
          <a:prstGeom prst="rect">
            <a:avLst/>
          </a:prstGeom>
          <a:noFill/>
        </p:spPr>
        <p:txBody>
          <a:bodyPr wrap="square" rtlCol="0">
            <a:spAutoFit/>
          </a:bodyPr>
          <a:lstStyle/>
          <a:p>
            <a:r>
              <a:rPr lang="en-US" sz="1600" b="1" dirty="0">
                <a:solidFill>
                  <a:srgbClr val="000000"/>
                </a:solidFill>
                <a:latin typeface="Arial" panose="020B0604020202020204" pitchFamily="34" charset="0"/>
                <a:cs typeface="Arial" panose="020B0604020202020204" pitchFamily="34" charset="0"/>
              </a:rPr>
              <a:t>Which cows in a herd are likely to have the greater nutrient deficit?</a:t>
            </a:r>
            <a:endParaRPr lang="en-AU" sz="1600" b="1" dirty="0">
              <a:solidFill>
                <a:srgbClr val="000000"/>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2A954A19-B199-4CC5-3178-15D343CF216F}"/>
              </a:ext>
            </a:extLst>
          </p:cNvPr>
          <p:cNvSpPr/>
          <p:nvPr/>
        </p:nvSpPr>
        <p:spPr>
          <a:xfrm>
            <a:off x="616197" y="4233411"/>
            <a:ext cx="4104456" cy="701589"/>
          </a:xfrm>
          <a:prstGeom prst="rect">
            <a:avLst/>
          </a:prstGeom>
          <a:no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a:extLst>
              <a:ext uri="{FF2B5EF4-FFF2-40B4-BE49-F238E27FC236}">
                <a16:creationId xmlns:a16="http://schemas.microsoft.com/office/drawing/2014/main" id="{95979792-22BD-835C-97DD-E22AFF015810}"/>
              </a:ext>
            </a:extLst>
          </p:cNvPr>
          <p:cNvSpPr txBox="1"/>
          <p:nvPr/>
        </p:nvSpPr>
        <p:spPr>
          <a:xfrm>
            <a:off x="610979" y="4276184"/>
            <a:ext cx="665127" cy="523220"/>
          </a:xfrm>
          <a:prstGeom prst="rect">
            <a:avLst/>
          </a:prstGeom>
          <a:noFill/>
        </p:spPr>
        <p:txBody>
          <a:bodyPr wrap="square">
            <a:spAutoFit/>
          </a:bodyPr>
          <a:lstStyle/>
          <a:p>
            <a:r>
              <a:rPr lang="en-AU" sz="2800" dirty="0"/>
              <a:t>🤔</a:t>
            </a:r>
          </a:p>
        </p:txBody>
      </p:sp>
    </p:spTree>
    <p:extLst>
      <p:ext uri="{BB962C8B-B14F-4D97-AF65-F5344CB8AC3E}">
        <p14:creationId xmlns:p14="http://schemas.microsoft.com/office/powerpoint/2010/main" val="259034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37162-339F-2F11-6E7C-588FE335B73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51F9B69-F588-C225-B3B8-7E6E06B6A1C3}"/>
              </a:ext>
            </a:extLst>
          </p:cNvPr>
          <p:cNvSpPr txBox="1"/>
          <p:nvPr/>
        </p:nvSpPr>
        <p:spPr>
          <a:xfrm>
            <a:off x="3596640" y="182009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B8DDE1"/>
              </a:solidFill>
              <a:effectLst/>
              <a:uLnTx/>
              <a:uFillTx/>
              <a:latin typeface="Calibri" panose="020F0502020204030204"/>
              <a:ea typeface="+mn-ea"/>
              <a:cs typeface="+mn-cs"/>
            </a:endParaRPr>
          </a:p>
        </p:txBody>
      </p:sp>
      <p:sp>
        <p:nvSpPr>
          <p:cNvPr id="7" name="Slide Number Placeholder 2">
            <a:extLst>
              <a:ext uri="{FF2B5EF4-FFF2-40B4-BE49-F238E27FC236}">
                <a16:creationId xmlns:a16="http://schemas.microsoft.com/office/drawing/2014/main" id="{D477EDDB-B1A5-CF3A-0DC3-B5717F252CAA}"/>
              </a:ext>
            </a:extLst>
          </p:cNvPr>
          <p:cNvSpPr txBox="1">
            <a:spLocks/>
          </p:cNvSpPr>
          <p:nvPr/>
        </p:nvSpPr>
        <p:spPr>
          <a:xfrm>
            <a:off x="8172400" y="4818186"/>
            <a:ext cx="720080" cy="273844"/>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203BB5-2471-4B7A-A012-EB76E4C63972}" type="slidenum">
              <a:rPr kumimoji="0" lang="en-AU" sz="900" b="0" i="0" u="none" strike="noStrike" kern="1200" cap="none" spc="0" normalizeH="0" baseline="0" noProof="0" smtClean="0">
                <a:ln>
                  <a:noFill/>
                </a:ln>
                <a:solidFill>
                  <a:srgbClr val="EEEEED"/>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AU" sz="900" b="0" i="0" u="none" strike="noStrike" kern="1200" cap="none" spc="0" normalizeH="0" baseline="0" noProof="0" dirty="0">
              <a:ln>
                <a:noFill/>
              </a:ln>
              <a:solidFill>
                <a:srgbClr val="EEEEED"/>
              </a:solidFill>
              <a:effectLst/>
              <a:uLnTx/>
              <a:uFillTx/>
              <a:latin typeface="Arial" panose="020B0604020202020204" pitchFamily="34" charset="0"/>
              <a:ea typeface="+mn-ea"/>
              <a:cs typeface="Arial" panose="020B0604020202020204" pitchFamily="34" charset="0"/>
            </a:endParaRPr>
          </a:p>
        </p:txBody>
      </p:sp>
      <p:sp>
        <p:nvSpPr>
          <p:cNvPr id="3" name="Title 3">
            <a:extLst>
              <a:ext uri="{FF2B5EF4-FFF2-40B4-BE49-F238E27FC236}">
                <a16:creationId xmlns:a16="http://schemas.microsoft.com/office/drawing/2014/main" id="{9766DE08-DB5C-A52D-186D-29608DAA3DCD}"/>
              </a:ext>
            </a:extLst>
          </p:cNvPr>
          <p:cNvSpPr txBox="1">
            <a:spLocks/>
          </p:cNvSpPr>
          <p:nvPr/>
        </p:nvSpPr>
        <p:spPr>
          <a:xfrm>
            <a:off x="467544" y="156130"/>
            <a:ext cx="6840000" cy="993775"/>
          </a:xfrm>
          <a:prstGeom prst="rect">
            <a:avLst/>
          </a:prstGeom>
        </p:spPr>
        <p:txBody>
          <a:bodyPr vert="horz" lIns="91440" tIns="180000" rIns="91440" bIns="90000" rtlCol="0" anchor="t" anchorCtr="0">
            <a:normAutofit/>
          </a:bodyPr>
          <a:lstStyle>
            <a:lvl1pPr algn="l" defTabSz="914400" rtl="0" eaLnBrk="1" latinLnBrk="0" hangingPunct="1">
              <a:spcBef>
                <a:spcPct val="0"/>
              </a:spcBef>
              <a:buNone/>
              <a:defRPr sz="2000" b="1" kern="1200" cap="all" baseline="0">
                <a:solidFill>
                  <a:schemeClr val="tx1"/>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all" spc="0" normalizeH="0" baseline="0" noProof="0" dirty="0">
                <a:ln>
                  <a:noFill/>
                </a:ln>
                <a:solidFill>
                  <a:srgbClr val="0C2340"/>
                </a:solidFill>
                <a:effectLst/>
                <a:uLnTx/>
                <a:uFillTx/>
                <a:latin typeface="Arial" panose="020B0604020202020204"/>
                <a:ea typeface="+mj-ea"/>
                <a:cs typeface="+mj-cs"/>
              </a:rPr>
              <a:t>Alternative concentrate feeding strategies</a:t>
            </a:r>
          </a:p>
        </p:txBody>
      </p:sp>
      <p:sp>
        <p:nvSpPr>
          <p:cNvPr id="5" name="TextBox 4">
            <a:extLst>
              <a:ext uri="{FF2B5EF4-FFF2-40B4-BE49-F238E27FC236}">
                <a16:creationId xmlns:a16="http://schemas.microsoft.com/office/drawing/2014/main" id="{02204559-D9DD-6305-3393-154B434D35CE}"/>
              </a:ext>
            </a:extLst>
          </p:cNvPr>
          <p:cNvSpPr txBox="1"/>
          <p:nvPr/>
        </p:nvSpPr>
        <p:spPr>
          <a:xfrm>
            <a:off x="412726" y="849053"/>
            <a:ext cx="840774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For </a:t>
            </a:r>
            <a:r>
              <a:rPr kumimoji="0" lang="en-US" sz="1600" b="1" i="0" u="none" strike="noStrike" kern="1200" cap="none" spc="0" normalizeH="0" baseline="0" noProof="0" dirty="0" err="1">
                <a:ln>
                  <a:noFill/>
                </a:ln>
                <a:solidFill>
                  <a:srgbClr val="000000"/>
                </a:solidFill>
                <a:effectLst/>
                <a:uLnTx/>
                <a:uFillTx/>
                <a:latin typeface="Arial" panose="020B0604020202020204"/>
                <a:ea typeface="+mn-ea"/>
                <a:cs typeface="+mn-cs"/>
              </a:rPr>
              <a:t>individualised</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 feeding to provide a benefit over flat rate feeding, there must be: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S</a:t>
            </a:r>
            <a:r>
              <a:rPr kumimoji="0" lang="en-US" sz="1600" b="1" i="0" u="none" strike="noStrike" kern="1200" cap="none" spc="0" normalizeH="0" baseline="0" noProof="0" dirty="0" err="1">
                <a:ln>
                  <a:noFill/>
                </a:ln>
                <a:solidFill>
                  <a:srgbClr val="000000"/>
                </a:solidFill>
                <a:effectLst/>
                <a:uLnTx/>
                <a:uFillTx/>
                <a:latin typeface="Arial" panose="020B0604020202020204"/>
                <a:ea typeface="+mn-ea"/>
                <a:cs typeface="+mn-cs"/>
              </a:rPr>
              <a:t>ignificant</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 between-cow variation in DMI and response to supplementation, and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P</a:t>
            </a:r>
            <a:r>
              <a:rPr kumimoji="0" lang="en-US" sz="1600" b="1" i="0" u="none" strike="noStrike" kern="1200" cap="none" spc="0" normalizeH="0" baseline="0" noProof="0" dirty="0" err="1">
                <a:ln>
                  <a:noFill/>
                </a:ln>
                <a:solidFill>
                  <a:srgbClr val="000000"/>
                </a:solidFill>
                <a:effectLst/>
                <a:uLnTx/>
                <a:uFillTx/>
                <a:latin typeface="Arial" panose="020B0604020202020204"/>
                <a:ea typeface="+mn-ea"/>
                <a:cs typeface="+mn-cs"/>
              </a:rPr>
              <a:t>rofitable</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 economic response obtainable from exploiting this variability.</a:t>
            </a:r>
          </a:p>
        </p:txBody>
      </p:sp>
      <p:sp>
        <p:nvSpPr>
          <p:cNvPr id="9" name="TextBox 8">
            <a:extLst>
              <a:ext uri="{FF2B5EF4-FFF2-40B4-BE49-F238E27FC236}">
                <a16:creationId xmlns:a16="http://schemas.microsoft.com/office/drawing/2014/main" id="{AA0B97B2-FB88-5B48-5834-9CF58A540BA5}"/>
              </a:ext>
            </a:extLst>
          </p:cNvPr>
          <p:cNvSpPr txBox="1"/>
          <p:nvPr/>
        </p:nvSpPr>
        <p:spPr>
          <a:xfrm>
            <a:off x="412726" y="1712920"/>
            <a:ext cx="6391522" cy="24314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Liebig’s principle: the “cascade of nutritional limitations”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on milk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Under conditions where forage supply is </a:t>
            </a:r>
            <a:r>
              <a:rPr kumimoji="0" lang="en-US" sz="1600" b="1" i="0" u="sng" strike="noStrike" kern="1200" cap="none" spc="0" normalizeH="0" baseline="0" noProof="0" dirty="0">
                <a:ln>
                  <a:noFill/>
                </a:ln>
                <a:solidFill>
                  <a:srgbClr val="000000"/>
                </a:solidFill>
                <a:effectLst/>
                <a:uLnTx/>
                <a:uFillTx/>
                <a:latin typeface="Arial" panose="020B0604020202020204"/>
                <a:ea typeface="+mn-ea"/>
                <a:cs typeface="+mn-cs"/>
              </a:rPr>
              <a:t>not </a:t>
            </a:r>
            <a:r>
              <a:rPr kumimoji="0" lang="en-US" sz="1600" b="1" i="0" strike="noStrike" kern="1200" cap="none" spc="0" normalizeH="0" baseline="0" noProof="0" dirty="0">
                <a:ln>
                  <a:noFill/>
                </a:ln>
                <a:solidFill>
                  <a:srgbClr val="000000"/>
                </a:solidFill>
                <a:effectLst/>
                <a:uLnTx/>
                <a:uFillTx/>
                <a:latin typeface="Arial" panose="020B0604020202020204"/>
                <a:ea typeface="+mn-ea"/>
                <a:cs typeface="+mn-cs"/>
              </a:rPr>
              <a:t>limiting (&gt; 30 kg DM/cow/day)</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 research studies have found no strong evidence to support stepped or individualized feeding vs flat rate feeding.</a:t>
            </a:r>
          </a:p>
          <a:p>
            <a:pPr marR="0" lvl="0" algn="l" defTabSz="914400" rtl="0" eaLnBrk="1" fontAlgn="auto" latinLnBrk="0" hangingPunct="1">
              <a:lnSpc>
                <a:spcPct val="100000"/>
              </a:lnSpc>
              <a:spcBef>
                <a:spcPts val="0"/>
              </a:spcBef>
              <a:spcAft>
                <a:spcPts val="0"/>
              </a:spcAft>
              <a:buClrTx/>
              <a:buSzTx/>
              <a:tabLst/>
              <a:defRPr/>
            </a:pPr>
            <a:endParaRPr lang="en-US" sz="800" b="1" dirty="0">
              <a:solidFill>
                <a:srgbClr val="000000"/>
              </a:solidFill>
              <a:latin typeface="Arial" panose="020B0604020202020204"/>
            </a:endParaRPr>
          </a:p>
          <a:p>
            <a:pPr marR="0" lvl="0" algn="l" defTabSz="914400" rtl="0" eaLnBrk="1" fontAlgn="auto" latinLnBrk="0" hangingPunct="1">
              <a:lnSpc>
                <a:spcPct val="100000"/>
              </a:lnSpc>
              <a:spcBef>
                <a:spcPts val="0"/>
              </a:spcBef>
              <a:spcAft>
                <a:spcPts val="0"/>
              </a:spcAft>
              <a:buClrTx/>
              <a:buSzTx/>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Under conditions where pasture allowance is </a:t>
            </a:r>
            <a:r>
              <a:rPr kumimoji="0" lang="en-US" sz="1600" b="1" i="0" u="sng" strike="noStrike" kern="1200" cap="none" spc="0" normalizeH="0" baseline="0" noProof="0" dirty="0">
                <a:ln>
                  <a:noFill/>
                </a:ln>
                <a:solidFill>
                  <a:srgbClr val="000000"/>
                </a:solidFill>
                <a:effectLst/>
                <a:uLnTx/>
                <a:uFillTx/>
                <a:latin typeface="Arial" panose="020B0604020202020204"/>
                <a:ea typeface="+mn-ea"/>
                <a:cs typeface="+mn-cs"/>
              </a:rPr>
              <a:t>restricted</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 </a:t>
            </a:r>
            <a:r>
              <a:rPr lang="en-US" sz="1600" b="1" dirty="0">
                <a:solidFill>
                  <a:srgbClr val="000000"/>
                </a:solidFill>
                <a:latin typeface="Arial" panose="020B0604020202020204"/>
              </a:rPr>
              <a:t>c</a:t>
            </a:r>
            <a:r>
              <a:rPr kumimoji="0" lang="en-US" sz="1600" b="1" i="0" u="none" strike="noStrike" kern="1200" cap="none" spc="0" normalizeH="0" baseline="0" noProof="0" dirty="0" err="1">
                <a:ln>
                  <a:noFill/>
                </a:ln>
                <a:solidFill>
                  <a:srgbClr val="000000"/>
                </a:solidFill>
                <a:effectLst/>
                <a:uLnTx/>
                <a:uFillTx/>
                <a:latin typeface="Arial" panose="020B0604020202020204"/>
                <a:ea typeface="+mn-ea"/>
                <a:cs typeface="+mn-cs"/>
              </a:rPr>
              <a:t>ows</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 compete for pasture, leading to variation in the </a:t>
            </a:r>
            <a:r>
              <a:rPr kumimoji="0" lang="en-US" sz="1600" b="1" i="1" u="none" strike="noStrike" kern="1200" cap="none" spc="0" normalizeH="0" baseline="0" noProof="0" dirty="0">
                <a:ln>
                  <a:noFill/>
                </a:ln>
                <a:solidFill>
                  <a:srgbClr val="000000"/>
                </a:solidFill>
                <a:effectLst/>
                <a:uLnTx/>
                <a:uFillTx/>
                <a:latin typeface="Arial" panose="020B0604020202020204"/>
                <a:ea typeface="+mn-ea"/>
                <a:cs typeface="+mn-cs"/>
              </a:rPr>
              <a:t>relative deficit </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between nutrient supply and demand for cows in the herd.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3EC54A56-53A5-9758-CFFB-31F21DC1FDB3}"/>
              </a:ext>
            </a:extLst>
          </p:cNvPr>
          <p:cNvSpPr txBox="1"/>
          <p:nvPr/>
        </p:nvSpPr>
        <p:spPr>
          <a:xfrm>
            <a:off x="1185501" y="4233411"/>
            <a:ext cx="619481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What other roles could </a:t>
            </a:r>
            <a:r>
              <a:rPr kumimoji="0" lang="en-US" sz="1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individualised</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feeding play, apart from increasing milk production and more efficiently using feeds, in supporting cow health and productivity?</a:t>
            </a:r>
            <a:endParaRPr kumimoji="0" lang="en-AU"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FF397504-7B93-2408-80E1-E6842BE3BEFA}"/>
              </a:ext>
            </a:extLst>
          </p:cNvPr>
          <p:cNvSpPr/>
          <p:nvPr/>
        </p:nvSpPr>
        <p:spPr>
          <a:xfrm>
            <a:off x="611560" y="4175003"/>
            <a:ext cx="6840760" cy="889405"/>
          </a:xfrm>
          <a:prstGeom prst="rect">
            <a:avLst/>
          </a:prstGeom>
          <a:no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B8DDE1"/>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4925AE5-539F-34D4-6D85-543CA674F7DA}"/>
              </a:ext>
            </a:extLst>
          </p:cNvPr>
          <p:cNvSpPr txBox="1"/>
          <p:nvPr/>
        </p:nvSpPr>
        <p:spPr>
          <a:xfrm>
            <a:off x="610979" y="4276184"/>
            <a:ext cx="66512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B8DDE1"/>
                </a:solidFill>
                <a:effectLst/>
                <a:uLnTx/>
                <a:uFillTx/>
                <a:latin typeface="Calibri" panose="020F0502020204030204"/>
                <a:ea typeface="+mn-ea"/>
                <a:cs typeface="+mn-cs"/>
              </a:rPr>
              <a:t>🤔</a:t>
            </a:r>
          </a:p>
        </p:txBody>
      </p:sp>
      <p:pic>
        <p:nvPicPr>
          <p:cNvPr id="4" name="Picture 3">
            <a:extLst>
              <a:ext uri="{FF2B5EF4-FFF2-40B4-BE49-F238E27FC236}">
                <a16:creationId xmlns:a16="http://schemas.microsoft.com/office/drawing/2014/main" id="{8B9C5F85-EAAA-D79A-C6BE-B760CA1FCCB4}"/>
              </a:ext>
            </a:extLst>
          </p:cNvPr>
          <p:cNvPicPr>
            <a:picLocks noChangeAspect="1"/>
          </p:cNvPicPr>
          <p:nvPr/>
        </p:nvPicPr>
        <p:blipFill>
          <a:blip r:embed="rId2"/>
          <a:stretch>
            <a:fillRect/>
          </a:stretch>
        </p:blipFill>
        <p:spPr>
          <a:xfrm>
            <a:off x="6804248" y="1805981"/>
            <a:ext cx="2238375" cy="2047875"/>
          </a:xfrm>
          <a:prstGeom prst="rect">
            <a:avLst/>
          </a:prstGeom>
        </p:spPr>
      </p:pic>
    </p:spTree>
    <p:extLst>
      <p:ext uri="{BB962C8B-B14F-4D97-AF65-F5344CB8AC3E}">
        <p14:creationId xmlns:p14="http://schemas.microsoft.com/office/powerpoint/2010/main" val="2967103639"/>
      </p:ext>
    </p:extLst>
  </p:cSld>
  <p:clrMapOvr>
    <a:masterClrMapping/>
  </p:clrMapOvr>
</p:sld>
</file>

<file path=ppt/theme/theme1.xml><?xml version="1.0" encoding="utf-8"?>
<a:theme xmlns:a="http://schemas.openxmlformats.org/drawingml/2006/main" name="1_Subheading and content">
  <a:themeElements>
    <a:clrScheme name="Custom 5">
      <a:dk1>
        <a:srgbClr val="0C2340"/>
      </a:dk1>
      <a:lt1>
        <a:srgbClr val="B8DDE1"/>
      </a:lt1>
      <a:dk2>
        <a:srgbClr val="DDCBA3"/>
      </a:dk2>
      <a:lt2>
        <a:srgbClr val="FBDA65"/>
      </a:lt2>
      <a:accent1>
        <a:srgbClr val="407EC8"/>
      </a:accent1>
      <a:accent2>
        <a:srgbClr val="C3DA91"/>
      </a:accent2>
      <a:accent3>
        <a:srgbClr val="6CC148"/>
      </a:accent3>
      <a:accent4>
        <a:srgbClr val="ECC3B2"/>
      </a:accent4>
      <a:accent5>
        <a:srgbClr val="F09291"/>
      </a:accent5>
      <a:accent6>
        <a:srgbClr val="EEEEED"/>
      </a:accent6>
      <a:hlink>
        <a:srgbClr val="A3698B"/>
      </a:hlink>
      <a:folHlink>
        <a:srgbClr val="CFBDC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A PowerPoint template [16-9]_20200102.potx" id="{A2438610-D190-440C-BE72-01263E2A65AF}" vid="{7312262B-96D3-460C-8A95-F7279BB98B9E}"/>
    </a:ext>
  </a:extLst>
</a:theme>
</file>

<file path=ppt/theme/theme10.xml><?xml version="1.0" encoding="utf-8"?>
<a:theme xmlns:a="http://schemas.openxmlformats.org/drawingml/2006/main" name="10_Thank you">
  <a:themeElements>
    <a:clrScheme name="Custom 5">
      <a:dk1>
        <a:srgbClr val="0C2340"/>
      </a:dk1>
      <a:lt1>
        <a:srgbClr val="B8DDE1"/>
      </a:lt1>
      <a:dk2>
        <a:srgbClr val="DDCBA3"/>
      </a:dk2>
      <a:lt2>
        <a:srgbClr val="FBDA65"/>
      </a:lt2>
      <a:accent1>
        <a:srgbClr val="407EC8"/>
      </a:accent1>
      <a:accent2>
        <a:srgbClr val="C3DA91"/>
      </a:accent2>
      <a:accent3>
        <a:srgbClr val="6CC148"/>
      </a:accent3>
      <a:accent4>
        <a:srgbClr val="ECC3B2"/>
      </a:accent4>
      <a:accent5>
        <a:srgbClr val="F09291"/>
      </a:accent5>
      <a:accent6>
        <a:srgbClr val="EEEEED"/>
      </a:accent6>
      <a:hlink>
        <a:srgbClr val="A3698B"/>
      </a:hlink>
      <a:folHlink>
        <a:srgbClr val="CFBDC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 PowerPoint template [16-9]_20200102.potx" id="{A2438610-D190-440C-BE72-01263E2A65AF}" vid="{0DB42E56-2A24-4CDF-9FF2-F73213420690}"/>
    </a:ext>
  </a:extLst>
</a:theme>
</file>

<file path=ppt/theme/theme11.xml><?xml version="1.0" encoding="utf-8"?>
<a:theme xmlns:a="http://schemas.openxmlformats.org/drawingml/2006/main" name="8_Cow line drawing">
  <a:themeElements>
    <a:clrScheme name="Custom 5">
      <a:dk1>
        <a:srgbClr val="0C2340"/>
      </a:dk1>
      <a:lt1>
        <a:srgbClr val="B8DDE1"/>
      </a:lt1>
      <a:dk2>
        <a:srgbClr val="DDCBA3"/>
      </a:dk2>
      <a:lt2>
        <a:srgbClr val="FBDA65"/>
      </a:lt2>
      <a:accent1>
        <a:srgbClr val="407EC8"/>
      </a:accent1>
      <a:accent2>
        <a:srgbClr val="C3DA91"/>
      </a:accent2>
      <a:accent3>
        <a:srgbClr val="6CC148"/>
      </a:accent3>
      <a:accent4>
        <a:srgbClr val="ECC3B2"/>
      </a:accent4>
      <a:accent5>
        <a:srgbClr val="F09291"/>
      </a:accent5>
      <a:accent6>
        <a:srgbClr val="EEEEED"/>
      </a:accent6>
      <a:hlink>
        <a:srgbClr val="A3698B"/>
      </a:hlink>
      <a:folHlink>
        <a:srgbClr val="CFBDC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Title w image">
  <a:themeElements>
    <a:clrScheme name="Custom 5">
      <a:dk1>
        <a:srgbClr val="0C2340"/>
      </a:dk1>
      <a:lt1>
        <a:srgbClr val="B8DDE1"/>
      </a:lt1>
      <a:dk2>
        <a:srgbClr val="DDCBA3"/>
      </a:dk2>
      <a:lt2>
        <a:srgbClr val="FBDA65"/>
      </a:lt2>
      <a:accent1>
        <a:srgbClr val="407EC8"/>
      </a:accent1>
      <a:accent2>
        <a:srgbClr val="C3DA91"/>
      </a:accent2>
      <a:accent3>
        <a:srgbClr val="6CC148"/>
      </a:accent3>
      <a:accent4>
        <a:srgbClr val="ECC3B2"/>
      </a:accent4>
      <a:accent5>
        <a:srgbClr val="F09291"/>
      </a:accent5>
      <a:accent6>
        <a:srgbClr val="EEEEED"/>
      </a:accent6>
      <a:hlink>
        <a:srgbClr val="A3698B"/>
      </a:hlink>
      <a:folHlink>
        <a:srgbClr val="CFBDC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 PowerPoint template [16-9]_20200102.potx" id="{A2438610-D190-440C-BE72-01263E2A65AF}" vid="{FA9CC378-0813-4282-A24E-5365DE881AC5}"/>
    </a:ext>
  </a:extLst>
</a:theme>
</file>

<file path=ppt/theme/theme3.xml><?xml version="1.0" encoding="utf-8"?>
<a:theme xmlns:a="http://schemas.openxmlformats.org/drawingml/2006/main" name="2a_Blank w logo">
  <a:themeElements>
    <a:clrScheme name="Custom 5">
      <a:dk1>
        <a:srgbClr val="0C2340"/>
      </a:dk1>
      <a:lt1>
        <a:srgbClr val="B8DDE1"/>
      </a:lt1>
      <a:dk2>
        <a:srgbClr val="DDCBA3"/>
      </a:dk2>
      <a:lt2>
        <a:srgbClr val="FBDA65"/>
      </a:lt2>
      <a:accent1>
        <a:srgbClr val="407EC8"/>
      </a:accent1>
      <a:accent2>
        <a:srgbClr val="C3DA91"/>
      </a:accent2>
      <a:accent3>
        <a:srgbClr val="6CC148"/>
      </a:accent3>
      <a:accent4>
        <a:srgbClr val="ECC3B2"/>
      </a:accent4>
      <a:accent5>
        <a:srgbClr val="F09291"/>
      </a:accent5>
      <a:accent6>
        <a:srgbClr val="EEEEED"/>
      </a:accent6>
      <a:hlink>
        <a:srgbClr val="A3698B"/>
      </a:hlink>
      <a:folHlink>
        <a:srgbClr val="CFBDC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 PowerPoint template [16-9]_20200102.potx" id="{A2438610-D190-440C-BE72-01263E2A65AF}" vid="{3C205776-C954-4CB9-87C2-6EAE63EC0FBC}"/>
    </a:ext>
  </a:extLst>
</a:theme>
</file>

<file path=ppt/theme/theme4.xml><?xml version="1.0" encoding="utf-8"?>
<a:theme xmlns:a="http://schemas.openxmlformats.org/drawingml/2006/main" name="3_Title">
  <a:themeElements>
    <a:clrScheme name="DA palette">
      <a:dk1>
        <a:srgbClr val="0C2340"/>
      </a:dk1>
      <a:lt1>
        <a:srgbClr val="B8DDE1"/>
      </a:lt1>
      <a:dk2>
        <a:srgbClr val="DDCBA3"/>
      </a:dk2>
      <a:lt2>
        <a:srgbClr val="FBDA65"/>
      </a:lt2>
      <a:accent1>
        <a:srgbClr val="407EC8"/>
      </a:accent1>
      <a:accent2>
        <a:srgbClr val="C3DA91"/>
      </a:accent2>
      <a:accent3>
        <a:srgbClr val="6CC148"/>
      </a:accent3>
      <a:accent4>
        <a:srgbClr val="ECC3B2"/>
      </a:accent4>
      <a:accent5>
        <a:srgbClr val="F09291"/>
      </a:accent5>
      <a:accent6>
        <a:srgbClr val="EEEEED"/>
      </a:accent6>
      <a:hlink>
        <a:srgbClr val="A3698B"/>
      </a:hlink>
      <a:folHlink>
        <a:srgbClr val="CFBDC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 PowerPoint template [16-9]_20200102.potx" id="{A2438610-D190-440C-BE72-01263E2A65AF}" vid="{C5FC0D72-E9F3-4185-A1EC-409119430339}"/>
    </a:ext>
  </a:extLst>
</a:theme>
</file>

<file path=ppt/theme/theme5.xml><?xml version="1.0" encoding="utf-8"?>
<a:theme xmlns:a="http://schemas.openxmlformats.org/drawingml/2006/main" name="5_Infographics">
  <a:themeElements>
    <a:clrScheme name="Custom 5">
      <a:dk1>
        <a:srgbClr val="0C2340"/>
      </a:dk1>
      <a:lt1>
        <a:srgbClr val="B8DDE1"/>
      </a:lt1>
      <a:dk2>
        <a:srgbClr val="DDCBA3"/>
      </a:dk2>
      <a:lt2>
        <a:srgbClr val="FBDA65"/>
      </a:lt2>
      <a:accent1>
        <a:srgbClr val="407EC8"/>
      </a:accent1>
      <a:accent2>
        <a:srgbClr val="C3DA91"/>
      </a:accent2>
      <a:accent3>
        <a:srgbClr val="6CC148"/>
      </a:accent3>
      <a:accent4>
        <a:srgbClr val="ECC3B2"/>
      </a:accent4>
      <a:accent5>
        <a:srgbClr val="F09291"/>
      </a:accent5>
      <a:accent6>
        <a:srgbClr val="EEEEED"/>
      </a:accent6>
      <a:hlink>
        <a:srgbClr val="A3698B"/>
      </a:hlink>
      <a:folHlink>
        <a:srgbClr val="CFBDC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 PowerPoint template [16-9]_20200102.potx" id="{A2438610-D190-440C-BE72-01263E2A65AF}" vid="{C7AFC819-83D5-41F1-82EB-DC912330B8FB}"/>
    </a:ext>
  </a:extLst>
</a:theme>
</file>

<file path=ppt/theme/theme6.xml><?xml version="1.0" encoding="utf-8"?>
<a:theme xmlns:a="http://schemas.openxmlformats.org/drawingml/2006/main" name="6_Globe line drawing">
  <a:themeElements>
    <a:clrScheme name="Custom 5">
      <a:dk1>
        <a:srgbClr val="0C2340"/>
      </a:dk1>
      <a:lt1>
        <a:srgbClr val="B8DDE1"/>
      </a:lt1>
      <a:dk2>
        <a:srgbClr val="DDCBA3"/>
      </a:dk2>
      <a:lt2>
        <a:srgbClr val="FBDA65"/>
      </a:lt2>
      <a:accent1>
        <a:srgbClr val="407EC8"/>
      </a:accent1>
      <a:accent2>
        <a:srgbClr val="C3DA91"/>
      </a:accent2>
      <a:accent3>
        <a:srgbClr val="6CC148"/>
      </a:accent3>
      <a:accent4>
        <a:srgbClr val="ECC3B2"/>
      </a:accent4>
      <a:accent5>
        <a:srgbClr val="F09291"/>
      </a:accent5>
      <a:accent6>
        <a:srgbClr val="EEEEED"/>
      </a:accent6>
      <a:hlink>
        <a:srgbClr val="A3698B"/>
      </a:hlink>
      <a:folHlink>
        <a:srgbClr val="CFBDC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 PowerPoint template [16-9]_20200102.potx" id="{A2438610-D190-440C-BE72-01263E2A65AF}" vid="{4E84F561-6369-4C47-AE3B-24EB628F10D6}"/>
    </a:ext>
  </a:extLst>
</a:theme>
</file>

<file path=ppt/theme/theme7.xml><?xml version="1.0" encoding="utf-8"?>
<a:theme xmlns:a="http://schemas.openxmlformats.org/drawingml/2006/main" name="7_Cow line drawing">
  <a:themeElements>
    <a:clrScheme name="Custom 5">
      <a:dk1>
        <a:srgbClr val="0C2340"/>
      </a:dk1>
      <a:lt1>
        <a:srgbClr val="B8DDE1"/>
      </a:lt1>
      <a:dk2>
        <a:srgbClr val="DDCBA3"/>
      </a:dk2>
      <a:lt2>
        <a:srgbClr val="FBDA65"/>
      </a:lt2>
      <a:accent1>
        <a:srgbClr val="407EC8"/>
      </a:accent1>
      <a:accent2>
        <a:srgbClr val="C3DA91"/>
      </a:accent2>
      <a:accent3>
        <a:srgbClr val="6CC148"/>
      </a:accent3>
      <a:accent4>
        <a:srgbClr val="ECC3B2"/>
      </a:accent4>
      <a:accent5>
        <a:srgbClr val="F09291"/>
      </a:accent5>
      <a:accent6>
        <a:srgbClr val="EEEEED"/>
      </a:accent6>
      <a:hlink>
        <a:srgbClr val="A3698B"/>
      </a:hlink>
      <a:folHlink>
        <a:srgbClr val="CFBDC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 PowerPoint template [16-9]_20200102.potx" id="{A2438610-D190-440C-BE72-01263E2A65AF}" vid="{C4A717B5-3D46-40CA-AF42-31B9E2A33F75}"/>
    </a:ext>
  </a:extLst>
</a:theme>
</file>

<file path=ppt/theme/theme8.xml><?xml version="1.0" encoding="utf-8"?>
<a:theme xmlns:a="http://schemas.openxmlformats.org/drawingml/2006/main" name="8_icons">
  <a:themeElements>
    <a:clrScheme name="Custom 5">
      <a:dk1>
        <a:srgbClr val="0C2340"/>
      </a:dk1>
      <a:lt1>
        <a:srgbClr val="B8DDE1"/>
      </a:lt1>
      <a:dk2>
        <a:srgbClr val="DDCBA3"/>
      </a:dk2>
      <a:lt2>
        <a:srgbClr val="FBDA65"/>
      </a:lt2>
      <a:accent1>
        <a:srgbClr val="407EC8"/>
      </a:accent1>
      <a:accent2>
        <a:srgbClr val="C3DA91"/>
      </a:accent2>
      <a:accent3>
        <a:srgbClr val="6CC148"/>
      </a:accent3>
      <a:accent4>
        <a:srgbClr val="ECC3B2"/>
      </a:accent4>
      <a:accent5>
        <a:srgbClr val="F09291"/>
      </a:accent5>
      <a:accent6>
        <a:srgbClr val="EEEEED"/>
      </a:accent6>
      <a:hlink>
        <a:srgbClr val="A3698B"/>
      </a:hlink>
      <a:folHlink>
        <a:srgbClr val="CFBDC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 PowerPoint template [16-9]_20200102.potx" id="{A2438610-D190-440C-BE72-01263E2A65AF}" vid="{68AA92F7-B241-42F7-B676-2739254E22D3}"/>
    </a:ext>
  </a:extLst>
</a:theme>
</file>

<file path=ppt/theme/theme9.xml><?xml version="1.0" encoding="utf-8"?>
<a:theme xmlns:a="http://schemas.openxmlformats.org/drawingml/2006/main" name="9_Questions">
  <a:themeElements>
    <a:clrScheme name="Custom 5">
      <a:dk1>
        <a:srgbClr val="0C2340"/>
      </a:dk1>
      <a:lt1>
        <a:srgbClr val="B8DDE1"/>
      </a:lt1>
      <a:dk2>
        <a:srgbClr val="DDCBA3"/>
      </a:dk2>
      <a:lt2>
        <a:srgbClr val="FBDA65"/>
      </a:lt2>
      <a:accent1>
        <a:srgbClr val="407EC8"/>
      </a:accent1>
      <a:accent2>
        <a:srgbClr val="C3DA91"/>
      </a:accent2>
      <a:accent3>
        <a:srgbClr val="6CC148"/>
      </a:accent3>
      <a:accent4>
        <a:srgbClr val="ECC3B2"/>
      </a:accent4>
      <a:accent5>
        <a:srgbClr val="F09291"/>
      </a:accent5>
      <a:accent6>
        <a:srgbClr val="EEEEED"/>
      </a:accent6>
      <a:hlink>
        <a:srgbClr val="A3698B"/>
      </a:hlink>
      <a:folHlink>
        <a:srgbClr val="CFBDC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 PowerPoint template [16-9]_20200102.potx" id="{A2438610-D190-440C-BE72-01263E2A65AF}" vid="{6226DEA8-69D6-4535-BA83-7FD81D1F203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2EAAC021DAE2D4B81D87B94E3EF7BE5" ma:contentTypeVersion="4" ma:contentTypeDescription="Create a new document." ma:contentTypeScope="" ma:versionID="1d6e690af517fb761b3de3160e6d8435">
  <xsd:schema xmlns:xsd="http://www.w3.org/2001/XMLSchema" xmlns:xs="http://www.w3.org/2001/XMLSchema" xmlns:p="http://schemas.microsoft.com/office/2006/metadata/properties" xmlns:ns2="6e67315d-e628-4a59-bc61-83e167abd245" targetNamespace="http://schemas.microsoft.com/office/2006/metadata/properties" ma:root="true" ma:fieldsID="25759d865f4a1f1a0a96a13482b3c62c" ns2:_="">
    <xsd:import namespace="6e67315d-e628-4a59-bc61-83e167abd24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67315d-e628-4a59-bc61-83e167abd2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A78C0D4-4D0F-455B-9212-44B2430CC3EA}">
  <ds:schemaRefs>
    <ds:schemaRef ds:uri="http://schemas.microsoft.com/office/2006/documentManagement/types"/>
    <ds:schemaRef ds:uri="http://www.w3.org/XML/1998/namespace"/>
    <ds:schemaRef ds:uri="http://purl.org/dc/dcmitype/"/>
    <ds:schemaRef ds:uri="http://schemas.openxmlformats.org/package/2006/metadata/core-properties"/>
    <ds:schemaRef ds:uri="http://purl.org/dc/terms/"/>
    <ds:schemaRef ds:uri="http://schemas.microsoft.com/office/2006/metadata/properties"/>
    <ds:schemaRef ds:uri="http://schemas.microsoft.com/office/infopath/2007/PartnerControls"/>
    <ds:schemaRef ds:uri="6e67315d-e628-4a59-bc61-83e167abd245"/>
    <ds:schemaRef ds:uri="http://purl.org/dc/elements/1.1/"/>
  </ds:schemaRefs>
</ds:datastoreItem>
</file>

<file path=customXml/itemProps2.xml><?xml version="1.0" encoding="utf-8"?>
<ds:datastoreItem xmlns:ds="http://schemas.openxmlformats.org/officeDocument/2006/customXml" ds:itemID="{9C83D38C-967F-4F38-BA42-E9B07ECE4B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67315d-e628-4a59-bc61-83e167abd2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B56757A-B940-4C31-8956-8031CDFC884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DA PowerPoint template [16-9]_20200102</Template>
  <TotalTime>46546</TotalTime>
  <Words>10205</Words>
  <Application>Microsoft Office PowerPoint</Application>
  <PresentationFormat>On-screen Show (16:9)</PresentationFormat>
  <Paragraphs>1195</Paragraphs>
  <Slides>136</Slides>
  <Notes>9</Notes>
  <HiddenSlides>0</HiddenSlides>
  <MMClips>0</MMClips>
  <ScaleCrop>false</ScaleCrop>
  <HeadingPairs>
    <vt:vector size="6" baseType="variant">
      <vt:variant>
        <vt:lpstr>Fonts Used</vt:lpstr>
      </vt:variant>
      <vt:variant>
        <vt:i4>5</vt:i4>
      </vt:variant>
      <vt:variant>
        <vt:lpstr>Theme</vt:lpstr>
      </vt:variant>
      <vt:variant>
        <vt:i4>11</vt:i4>
      </vt:variant>
      <vt:variant>
        <vt:lpstr>Slide Titles</vt:lpstr>
      </vt:variant>
      <vt:variant>
        <vt:i4>136</vt:i4>
      </vt:variant>
    </vt:vector>
  </HeadingPairs>
  <TitlesOfParts>
    <vt:vector size="152" baseType="lpstr">
      <vt:lpstr>Arial</vt:lpstr>
      <vt:lpstr>Calibri</vt:lpstr>
      <vt:lpstr>Courier New</vt:lpstr>
      <vt:lpstr>Lato Light</vt:lpstr>
      <vt:lpstr>Wingdings</vt:lpstr>
      <vt:lpstr>1_Subheading and content</vt:lpstr>
      <vt:lpstr>2_Title w image</vt:lpstr>
      <vt:lpstr>2a_Blank w logo</vt:lpstr>
      <vt:lpstr>3_Title</vt:lpstr>
      <vt:lpstr>5_Infographics</vt:lpstr>
      <vt:lpstr>6_Globe line drawing</vt:lpstr>
      <vt:lpstr>7_Cow line drawing</vt:lpstr>
      <vt:lpstr>8_icons</vt:lpstr>
      <vt:lpstr>9_Questions</vt:lpstr>
      <vt:lpstr>10_Thank you</vt:lpstr>
      <vt:lpstr>8_Cow line drawing</vt:lpstr>
      <vt:lpstr>FIRST 100 DAYS IN MILK Cow nutrition, management and profit</vt:lpstr>
      <vt:lpstr>Session 1.  Welcome and introduction</vt:lpstr>
      <vt:lpstr>PowerPoint Presentation</vt:lpstr>
      <vt:lpstr>PROGRAM</vt:lpstr>
      <vt:lpstr>PowerPoint Presentation</vt:lpstr>
      <vt:lpstr>PowerPoint Presentation</vt:lpstr>
      <vt:lpstr>Session 2.  PRE-CALVING TRANSITION PERIOD – Further aspects</vt:lpstr>
      <vt:lpstr>PowerPoint Presentation</vt:lpstr>
      <vt:lpstr>ACTIVITY (4 bus stops)</vt:lpstr>
      <vt:lpstr>1. Feed intake pre-calving</vt:lpstr>
      <vt:lpstr>1. Feed intake pre-calving</vt:lpstr>
      <vt:lpstr>1. Feed intake pre-calving</vt:lpstr>
      <vt:lpstr>1. Feed intake pre-calving</vt:lpstr>
      <vt:lpstr>2. COW’S PROTEIN POOL AND MuScle mobilisation</vt:lpstr>
      <vt:lpstr>2. COW’S PROTEIN POOL AND MuScle mobilisation</vt:lpstr>
      <vt:lpstr>2. COW’S PROTEIN POOL AND MuScle mobilisation</vt:lpstr>
      <vt:lpstr>3. Impacts of heat stress IN late gestation</vt:lpstr>
      <vt:lpstr>3. Impacts of heat stress IN late gestation</vt:lpstr>
      <vt:lpstr>3. Impacts of heat stress IN late gestation</vt:lpstr>
      <vt:lpstr>3. Impacts of heat stress IN late gestation</vt:lpstr>
      <vt:lpstr>3. Impacts of heat stress IN late gestation</vt:lpstr>
      <vt:lpstr>3. Impacts of heat stress IN late gestation</vt:lpstr>
      <vt:lpstr>3. Impacts of heat stress IN late gestation</vt:lpstr>
      <vt:lpstr>3. Impacts of heat stress IN late gestation</vt:lpstr>
      <vt:lpstr>Session 3.  FRESH PERIOD –          Nutritional programming  of cows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Impacts of heat stress on ferTility</vt:lpstr>
      <vt:lpstr>PowerPoint Presentation</vt:lpstr>
      <vt:lpstr>PowerPoint Presentation</vt:lpstr>
      <vt:lpstr>PowerPoint Presentation</vt:lpstr>
      <vt:lpstr>PowerPoint Presentation</vt:lpstr>
      <vt:lpstr>PowerPoint Presentation</vt:lpstr>
      <vt:lpstr>Session 4.  EARLY LACTATION – Optimising cow  productivity and profit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Session 5.  Helping farmers develop and implement strategies to improve cows’ nutrition, management and profit in the first 100 DIM</vt:lpstr>
      <vt:lpstr>PowerPoint Presentation</vt:lpstr>
      <vt:lpstr>PowerPoint Presentation</vt:lpstr>
      <vt:lpstr>THREE STEP PROCESS</vt:lpstr>
      <vt:lpstr>PowerPoint Presentation</vt:lpstr>
      <vt:lpstr>Session 6.  Summary / Where to from here </vt:lpstr>
      <vt:lpstr>PowerPoint Presentation</vt:lpstr>
      <vt:lpstr>PowerPoint Presentation</vt:lpstr>
      <vt:lpstr>PowerPoint Presentation</vt:lpstr>
      <vt:lpstr>PowerPoint Presentation</vt:lpstr>
      <vt:lpstr>PowerPoint Presentation</vt:lpstr>
      <vt:lpstr>PowerPoint Presentation</vt:lpstr>
      <vt:lpstr>FIRST 100 DAYS IN MILK Cow nutrition, management and profit</vt:lpstr>
    </vt:vector>
  </TitlesOfParts>
  <Company>Dairy Australia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Josie Garner</dc:creator>
  <cp:lastModifiedBy>Josie Garner</cp:lastModifiedBy>
  <cp:revision>180</cp:revision>
  <cp:lastPrinted>2024-11-15T04:05:26Z</cp:lastPrinted>
  <dcterms:created xsi:type="dcterms:W3CDTF">2024-10-14T01:37:11Z</dcterms:created>
  <dcterms:modified xsi:type="dcterms:W3CDTF">2025-01-21T04:12:36Z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0x01010092EAAC021DAE2D4B81D87B94E3EF7BE5</vt:lpwstr>
  </property>
</Properties>
</file>